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60" r:id="rId9"/>
    <p:sldId id="261" r:id="rId10"/>
    <p:sldId id="280" r:id="rId11"/>
    <p:sldId id="265" r:id="rId12"/>
    <p:sldId id="266" r:id="rId13"/>
    <p:sldId id="281" r:id="rId14"/>
    <p:sldId id="267" r:id="rId15"/>
    <p:sldId id="285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00:50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15217 9732 190 0,'-13'3'20'0,"4"-3"3"15,8 0 48-15,-1 0-2 16,2 0-15-16,0 0 0 0,0 0-10 15,0 0-5-15,0 0-5 16,0 0-7-16,0 0-9 16,0 0-6-16,0 0-9 15,16-6-4-15,19-13 4 16,11-8-5-16,6-3 7 16,-1 2-6-16,-5 4 3 15,-5 6-4-15,-8 6 1 16,-10 3-6-16,-10 7 4 15,-10 0 3-15,-3 2-2 16,0 0 7-16,-16 16 1 16,-11 16-3-16,-7 11 1 0,1 8 1 15,2 6 0-15,6 4-3 16,5-4 1-16,5-3-4 16,11-5 2-16,2-10-4 15,2-6-2-15,0-10-22 16,0-13-22-16,0-10 0 15,0-4-37-15,3-28 32 16,6-9 34-16,-3-3 20 16,1 7-1-16,-2 12 6 15,-1 11 13-15,-1 9 15 16,6 5-4-16,3 0 5 16,6 2 3-16,4 12-11 15,7 3-9-15,-1 1-6 0,3-4-7 16,-2 0-4-16,0-5 4 15,0-7-33-15,-4-2-53 16,-12-3-93-16</inkml:trace>
  <inkml:trace contextRef="#ctx0" brushRef="#br0" timeOffset="181">15600 9732 468 0,'0'-6'7'0,"0"-2"-3"16,20-4 8-16,8-4 8 0,9 2-18 16,5 1 2-16,-4 7-5 15,0-1-10-15,-10 2-55 16,-9 2-51-16,-13-2-147 16</inkml:trace>
  <inkml:trace contextRef="#ctx0" brushRef="#br0" timeOffset="375.47">15788 9536 443 0,'-6'11'9'15,"6"11"19"-15,0 13 25 16,0 10-10-16,9 5-22 16,6 1-1-16,4 0-6 0,-4-3-6 15,0-7-6-15,-5-5-1 16,-1-1 1-1,0-6-6-15,-9-4-39 16,0-5-41-16,-9-8-91 0</inkml:trace>
  <inkml:trace contextRef="#ctx0" brushRef="#br0" timeOffset="668.29">15682 10276 454 0,'-6'48'3'15,"6"0"0"-15,0-8 7 0,21-6 20 16,9-10-17-16,7-10-5 16,5-11-7-1,1-3 1-15,-6-15-1 16,-6-20 2-16,-11-8-17 0,-8-7-5 16,-12-2 23-16,0 9-2 15,-30 8 1-15,-16 14 24 16,-15 14 16-16,-9 7-6 15,0 7-4-15,10 18-13 16,18 3-5-16,15 0-8 16,20 0-4-16,7-6-2 15,36-11-29-15,18-11-62 16,4-18-163-16</inkml:trace>
  <inkml:trace contextRef="#ctx0" brushRef="#br0" timeOffset="1097.13">16844 9467 651 0,'-36'19'22'0,"5"5"-25"16,4 5 8-16,0 7 2 15,2 4 4-15,7 2-14 16,2-4 6-16,5-2-7 16,2-9-9-16,5-6-14 15,1-8-28-15,3-13-31 16,0-10-77-16,0-23 22 0</inkml:trace>
  <inkml:trace contextRef="#ctx0" brushRef="#br0" timeOffset="1240.75">16670 9625 45 0,'13'-26'172'0,"-3"12"-40"16,2 5-18-16,8 7-25 15,2 2-21-15,6 0-19 16,8 0-17-16,1 2-13 16,2 5-9-16,1 0-8 15,-6-2-1-15,-4 1 1 16,-5 0-23-16,-10-1-33 15,-15 5-49-15,0 1-126 16</inkml:trace>
  <inkml:trace contextRef="#ctx0" brushRef="#br0" timeOffset="1652.65">16501 9956 576 0,'0'4'1'15,"28"-4"-2"-15,22-3 17 16,22-18 7-16,11-10-7 16,8-5-14-16,-7 0 5 15,-14 8-8-15,-16 9 2 16,-17 9-25-16,-19 10-21 16,-18 0-5-16,-2 11 20 15,-29 10 31-15,-12 2 0 0,-2-1 2 16,-2 0 12-16,3-4 17 15,10-1-8-15,7-4 3 16,10-7 2-16,9-2-5 16,8 3 1-16,0 8-18 15,9 6 3-15,12 10 15 16,1 5-5-16,2 7-8 16,-3 6 4-16,-2 5-5 15,-5 1 0-15,-3-3-5 16,-1-8-1-16,-4-11-3 15,-2-8-2-15,0-12 3 16,2-8-8-16,3-5-30 0,7-17-45 16,6-20-33-16,-2-17-390 15</inkml:trace>
  <inkml:trace contextRef="#ctx0" brushRef="#br0" timeOffset="2792.39">17985 9506 604 0,'-3'-2'1'16,"3"-1"4"-16,3 1 12 0,23-4 10 16,13-2 0-16,12-3-15 15,1-1-2-15,-1 4-5 16,-4 4-2-16,-7 4-4 15,-8 0 3-15,-9 1-2 16,-6 11 2-16,-8 3 2 16,-8 7-4-16,-1 4 8 15,-7 5-5-15,-13 2 4 16,-6-2-7-16,-4-3 2 0,-3-6-12 16,-1-6-6-16,-2-3-7 15,6-6-6 1,6-3 14-16,7-3 13 15,11 0 3-15,4-1 7 0,1 0 16 16,1 0-14-16,0 0 0 16,16 0-11-16,17 0 7 15,7 0 7-15,3-6-12 16,0-2 4-16,-5-1-7 16,-6 1 5-16,-9 2-5 15,-11 2 4-15,-8 3-14 16,-4-2 0-16,-13 2 10 15,-20-1-4-15,-16 2-6 16,-6 0 6-16,1 6 8 16,2 9 1-16,7 2 16 15,13 8-1-15,5 4-5 0,10 4-1 16,10 8-3-16,7-1-2 16,1-1-2-16,26-2-4 15,6-9-2-15,10-9 3 16,11-8-2-16,1-11 1 15,-1 0-4-15,-8-12-7 16,-11 0-15-16,-11 2 10 16,-10 6 0-16,-10 2 8 15,-4 2 7-15,0 0 2 16,-4 9 7-16,-20 18 6 16,-13 11-10-16,-8 5-3 15,-6-2 0-15,-1-3-1 16,3-1-2-16,9-5 5 0,10-9-8 15,9-7 9-15,14-7-4 16,5-9 1-16,2 0-3 16,0 0 0-16,15 0 0 15,15-15 0-15,12-4 4 16,10-7 0-16,3 1-1 16,3 2 2-16,-3-1-1 15,-6 2-3-15,-3 3 2 0,-7 2-3 16,-8 0 2-1,-2 2 1-15,-6 1-5 16,-6 4-11-16,-6 4-17 16,-9 4-6-16,-2 2-17 0,-12 0 9 15,-16 14-105-15,-6 8-46 16</inkml:trace>
  <inkml:trace contextRef="#ctx0" brushRef="#br0" timeOffset="3091.6">18323 10213 238 0,'-23'19'57'0,"5"1"-17"15,-1 2 54-15,5 2-16 16,1-2-29-16,6 4-7 16,5 0-2-16,2-1-14 15,0 0-8-15,6-3 3 16,18-3-11-16,7-3 6 16,11-5-6-16,9-7 0 15,2-4-3-15,8-4-6 0,-2-18 1 16,-3-6-2-16,-2 0 1 15,-11 3-4-15,-9 5 5 16,-13 8-4-16,-13 5 4 16,-6 5-2-16,-2 2 1 15,0 0 7-15,0 0-1 16,0 0 2-16,0 0-5 16,0 0-3-16,0 0-8 15,0-6-29-15,11-6-71 16,-5-6-102-16</inkml:trace>
  <inkml:trace contextRef="#ctx0" brushRef="#br1" timeOffset="9731.77">19638 8989 470 0,'0'-1'10'0,"0"1"-3"15,0 0 37-15,-2 0 16 16,-17 12-22-16,-3 13-22 16,0 6-14-16,8-5 6 15,9-9-6-15,5-9 2 16,0-2-13-16,9-3 4 16,14 0 8-16,9-3-6 0,7-7 3 15,6-23-11-15,-2-9-4 16,-3-4 2-16,-10 9 3 15,-11 11 4-15,-13 14 6 16,-6 9 0-16,0 0 2 16,-1 4 11-16,-14 18-1 15,-6 2 7-15,2 3-15 16,7-8 7-16,10-7-9 16,2-2-3-16,6-2-8 15,18-1 9-15,7-3-1 16,10-4 1-16,5-1 3 15,0-17-8-15,-2-3 7 16,-3 4-4-16,-11 5 5 0,-11 6-5 16,-9 6 1-16,-7 0 0 15,0 0-1-15,3 2 5 16,4 7 0 0,3 1 3-16,6 0-7 0,8-2 3 15,8-5-2-15,9-3 1 16,3 0-25-16,-8 0-69 15,-11-7-186-15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59:09.3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5476 4476 212 0,'1'-13'10'0,"-1"2"-5"15,0 0 24-15,0 5 5 16,0 0-16-16,0 0-10 16,0-1 11-16,0 0 14 15,0 3 3-15,0-1 14 16,0 4 1-16,0-2-6 16,0-1-5-16,0-3-14 15,0-1-9-15,-7-2-9 16,-5 0 0-16,0 2 9 15,-3 2-7-15,2-1-5 0,-4 3-1 16,4 1 4-16,-5 1-2 16,-1 2-3-16,-2 0-4 15,2 0 2-15,0 2 3 16,-1 8-1-16,2 4-1 16,-3 6-1-16,2 3 1 15,4 8-4-15,0 5 3 16,3 6-3-16,3 2 2 15,9 1-1-15,0-5 1 16,0-1-1-16,3-5-1 16,17-2-1-16,2-3-1 15,6-6 3-15,2-2-1 0,3-10 4 16,-2-5-4-16,0-6-1 16,-4-3-1-16,-2-20-2 15,-5-9 8-15,-1-9-3 16,-8-2 2-16,-6-3-1 15,-5-3 0-15,0 2-1 16,0-3 2-16,-10 7-2 16,-2 5 0-16,3 9 3 15,2 11-2-15,2 8 1 16,4 6-2-16,1 4 4 16,0 0-6-16,0 0-2 15,0 3-4-15,13 15 8 16,-1 7-1-16,2 7 2 0,-1 4 3 15,-1 6-4-15,1 1 5 16,0 3-1 0,5 0 0-16,-1-3-1 0,-1-4 2 15,2-6-4-15,-3-6 0 16,0-5 3-16,-5-7-7 16,-1-3 7-16,-1-7-6 15,-4-2 7-15,1-2-4 16,0-1-1-16,6 0-11 15,4 0-29-15,0-23-92 16</inkml:trace>
  <inkml:trace contextRef="#ctx0" brushRef="#br0" timeOffset="5427.82">7348 4028 341 0,'0'-14'22'0,"-7"3"26"15,0 6 18-15,6 3-20 16,-1 1-1-16,2 1-26 0,0 0 1 16,0 0-13-16,0 0 1 15,0 0-7-15,-3 15 1 16,-1 16 2 0,-2 10 4-16,-3 11 0 0,3 5-6 15,0 4 2-15,2 5 1 16,1-2 0-16,3-2-5 15,0-4 1-15,0-12-2 16,0-7 3-16,0-12-3 16,0-9 1-16,0-7 3 15,0-7-8-15,0-4 8 16,0 0-5-16,0 0 3 16,0 0-2-16,0 0 4 15,0-2-3-15,3-14-1 16,1-11 1-16,2-8 1 15,0-5 0-15,1 0-4 16,1 1 6-16,1 3-4 0,2 3 2 16,8 2-1-16,-2 7-2 15,2 6 4-15,3 4-5 16,1 7 1-16,4 6-3 16,6 1 6-16,-2 0-3 15,1 14 3-15,-3 4-1 16,0 5 0-16,-2 8 0 15,-8 5-2-15,-4 3 3 0,-9 1-2 16,-6-1 3 0,0-3-3-16,0-4 2 15,-18-2-1-15,-9-2 3 16,-4-5 1-16,-5-3-4 0,-1-4 3 16,-2-5-2-16,-1-6 1 15,7-5-3-15,4 0 4 16,7-5-4-16,6-13 1 15,6-4-2-15,4 0 1 16,2 7-1-16,1 3 2 16,3 8-10-16,0 3-12 15,0 1-39-15,0 0-102 16,11 0-47-16</inkml:trace>
  <inkml:trace contextRef="#ctx0" brushRef="#br0" timeOffset="13872.68">19817 2217 427 0,'-28'8'3'16,"-3"-8"-2"-16,15 0 2 15,5 0 8-15,3 0 33 0,0 0-19 16,4 0-6-16,-2 0-10 16,0 0 5-16,-1 0 0 15,-3 0-4-15,0 0-3 16,-6 0 3-16,-4 0-2 16,-5 2-4-16,-3 5 2 15,-2 2-2-15,3-1 4 16,2 0-2-16,1-2 15 15,0 1-15-15,2-2 3 16,-2 2-6-16,6 2 2 16,-1-3-5-16,-1 3 4 15,2-1-4-15,-4 3 0 0,0 2 2 16,2-2-4-16,3 0 5 16,0-1-5-16,-1 0 4 15,-2 2-4-15,-2 2 5 16,-3 4-3-16,-5 2-1 15,1 0 2-15,-4 3-2 16,-2 0 4-16,-4 8-5 16,-5 2 4-16,-2 1-2 15,1-1 2-15,8-4-2 16,6-6 0-16,1 2 2 16,5-2-2-16,3 1 0 15,2 4-4-15,1 1 7 16,1 4-6-16,1 6 5 0,1 6-4 15,0 3 2-15,1 4-1 16,1 0 0-16,2-2 0 16,2 1 0-16,1 1 2 15,3 0-4-15,-3 1 5 16,2-2-3-16,-1-2 2 16,2 1-4-16,2 0 5 15,-2 0-3-15,3 0 0 16,-1 0 3-16,-2-1-3 15,2-3 3-15,0 0-4 16,-1 0 4-16,-2 0-2 16,3-2 1-16,-2 3 0 0,0 1 0 15,1-3 3-15,-3 5-7 16,0-1 3-16,2 0-2 16,1-4 6-16,2 3-6 15,2 0 4-15,-1 1-2 16,2 1 1-16,0-1 0 15,0 0-1-15,0-1 3 16,0 2-6-16,0-2 7 16,0 2-5-16,3 0 4 15,0 0-4-15,0-1 4 16,2-5-2-16,-2 0 0 16,2-3 1-16,2 1-1 15,0-2 2-15,1 0-3 0,-2-1 3 16,1-3-3-16,0 0 3 15,3-2-4-15,2-2 2 16,2 2 2-16,1 3-4 16,3-1 3-16,-3 1-7 15,4-2 8-15,2-2-6 16,-1-2 6-16,2-1-5 16,2 1 1-16,4 0 3 15,0-3-3-15,3 2 5 16,1-3-6-16,-1-2 4 15,0 3-5-15,1-1 6 16,-3 0-5-16,1 1 5 0,-2 0-5 16,2 0 3-16,-3 4-1 15,3-2-1-15,5-1 4 16,0 0-8-16,4-1 8 16,-1 2-5-16,5-1 3 15,-1-2 0-15,0-2-1 16,3-1-1-16,-4-2 2 15,1 1 1-15,3-5-3 16,3 1 3-16,2-2-2 16,5 1 3-16,3 0-3 15,2-1 3-15,5 1-3 16,1 1 0-16,-2-2 1 16,3-1-1-16,-1-3 1 0,2 1-3 15,2-3 4-15,-1 0-4 16,-2 0 6-16,-5-3-7 15,-2 1 7-15,-1-2-6 16,-2 2 5-16,2-2-2 16,1 0-3-16,4-3 4 15,0 1-4-15,0-1 4 16,-1-2-1-16,-2 3 1 16,-2-3-2-16,-1 1 2 15,-1 0-2-15,-1-2 1 16,0-1 2-16,0 0-2 15,2 0 4-15,0 0-6 0,2-2 6 16,1-10-7-16,3 3 6 16,2-2-2-1,1-1 1-15,-5 0 0 16,-4 0-5-16,-6 0 7 0,-5 3-7 16,-4 0 5-16,-3 2-3 15,-1 0 3-15,-1-2-4 16,1 0 2-16,-3-2 1 15,-2 0-1-15,4-4 0 16,-3-2-4-16,2-1 8 16,2-1-7-16,0 1 3 15,-2 0-2-15,2 1 1 16,-4 2 0-16,3-1 0 0,-1 3 2 16,-1 0-3-16,2-1 2 15,-3 2-3 1,0-2 3-16,1-4 0 15,0 0 0-15,2-5-3 0,-3-2 4 16,-1 0-1-16,-3 0-1 16,-1 3 1-16,-3 1-4 15,-3 2 4-15,0-1-7 16,1 2 4-16,5-4-2 16,-1 1 0-16,1 0 1 15,0 1 0-15,-5 2 2 16,-5-2-2-16,1 2 2 0,-2-2-3 15,-3-1 6 1,2-2-4-16,0-7-2 16,1 0 1-16,-1-4 6 15,-1 0-3-15,-1-3-2 0,-1-1 5 16,1-2-6-16,-4 1 5 16,-1 3-5-16,4 3 6 15,-5 0-5-15,5-2 0 16,-3-1 1-16,0-3-2 15,1 1 4-15,1 5-7 16,-3 5 7-16,1 3-2 16,-4 2 2-16,1-4-4 15,-2 0 5-15,1-7-3 16,-1-1 2-16,3-1-1 16,-1-5-1-16,2 1 1 15,4-4-3-15,-3 0 6 16,1 0-4-16,-4 1 2 0,-1 1-2 15,-2-2 1-15,1-3 0 16,-4-5 1-16,1 1 0 16,-1-6-3-16,0-2 5 15,-3-2-6-15,0-2 5 16,0 4-4-16,-6 1 3 16,-10 6-1-16,-5 2 0 15,-4 4 1-15,-7 5-3 16,-2-2 2-16,-4 5-2 15,-3-1 4-15,-2 3-5 16,0-2 4-16,4 1-3 16,3 2 4-16,4-1-3 0,2-1 1 15,5 1 1-15,2 2-2 16,2-1 2-16,2 0-5 16,0 2 7-16,2-1-4 15,-3 4 2-15,-3-4-3 16,-2 1 3-16,-2-5 0 15,0 1-2-15,-3-2 2 16,4 0-4-16,-4 1 5 16,2-2-3-16,1-2 4 15,0 1-6-15,3-2 5 16,-3-4-1-16,-1 2-2 16,0-1 5-16,-2 2-7 15,-1 1 5-15,-4 5-4 0,-1-1 6 16,-5 6-4-16,2 1 2 15,2 2-4-15,-3 4 3 16,-2 2 0-16,0 1-1 16,-5 3 0-16,0 1-2 15,-5-1 5-15,-3 2-5 16,-1 1 3-16,-1 2-2 16,-3 1 2-16,-1 2-1 15,-3-1-1-15,-4 2 2 16,-2 1-2-16,3-1 3 15,1-1-3-15,4 0 3 16,2 1-4-16,1 0 3 0,1 2-1 16,-2-1 0-16,1 3 1 15,0-2-3-15,0 5 2 16,-1 0-1-16,6 0 2 16,-1 1-2-16,6-3 2 15,2 1-1-15,-1-2-1 16,-1 1 2-16,-3 2-2 15,-2 1 2-15,-4 3-5 16,2 0 1-16,0 0-2 16,-5 0 3-16,-1 0 0 15,-3 6 2-15,-1 1 0 16,3-1 0-16,9-3 1 16,5-2-3-16,6-1 4 0,2 0-4 15,0 0 3-15,5 0-1 16,-2 1 1-1,1 2-2-15,1 1 2 16,0-1-1-16,-1 1-2 0,-1 3 4 16,0-3-4-16,2 2 4 15,8-1-3-15,4-1 2 16,2-1-1-16,2 3 1 16,4-2-1-16,1-3 0 15,8 2 0-15,0-3 0 16,7 0-1-16,0 0-34 15,17 0-73-15,20 0-81 0</inkml:trace>
  <inkml:trace contextRef="#ctx0" brushRef="#br0" timeOffset="14592.74">20954 4031 462 0,'-12'0'3'16,"6"0"29"-16,3 0-1 15,2 0-3-15,1 0-23 0,0 0-4 16,0 0-1 0,0 0-4-16,0 0-3 15,0-3-9-15,0-6 3 16,9-3-5-16,-3-2 27 0,-3 1-8 15,-3 2 2-15,0 6 2 16,0 1 6-16,-6-1 6 16,-8-2 8-16,-2 2-5 15,2 3-11-15,4 0-4 16,6 2-1-16,4 0-2 16,0 0-9-16,0 0-100 15,6 0-1-15,7-7-200 16</inkml:trace>
  <inkml:trace contextRef="#ctx0" brushRef="#br0" timeOffset="15140.34">20983 2787 81 0,'-11'-5'322'0,"5"1"-316"15,2 3 35-15,2 1 20 16,2 0-24-16,0 0-31 16,-2 8-4-16,-2 20-2 15,0 18 16-15,-2 12 2 16,-3 13 5-16,-1 10-12 16,1 6 2-16,-2 6-8 15,1-1 3-15,2-3 2 16,2-6-7-16,5-5 3 15,-1-5-4-15,2-3 3 16,0-8-5-16,0 2 3 0,0-6-1 16,0-5 0-16,3-1 0 15,0-13-2-15,-1-10 4 16,-2-9-8 0,1-13 8-16,-1-4-8 0,0-1 6 15,0-2-2-15,0 0 0 16,0 0 2-16,2 0-12 15,4-11-26-15,6-22-37 16,-5-16-50-16,-2-15-116 16</inkml:trace>
  <inkml:trace contextRef="#ctx0" brushRef="#br0" timeOffset="15802.24">20778 2533 138 0,'-17'-5'264'15,"2"2"-262"-15,3 3 49 16,4 0-4-16,5 0 0 16,3 0-29-16,0 0-7 15,0 0-10-15,-1 0-1 16,-2 0 1-16,-2 12-3 0,-2 13 7 16,3 8-8-1,2 0 8-15,2 2-5 16,0 1 4-16,12-4-7 15,9-3 4-15,7-6-5 0,7-11 0 16,0-9 2-16,5-3-1 16,-1-16 6-16,-5-13-5 15,-7-1 10-15,-12-2-8 16,-9 4 5-16,-6 4 1 16,-15 3 5-16,-15 4 26 15,-11 6-18-15,-7 4 0 16,0 6-3-16,4 1 4 0,14 0-13 15,10 0 2-15,10 3-7 16,9 7-1 0,1 5-10-16,8 8-21 15,18-2-36-15,9-7-68 0,0-8-90 16</inkml:trace>
  <inkml:trace contextRef="#ctx0" brushRef="#br0" timeOffset="17180.9">20951 2556 448 0,'-18'-7'6'0,"-4"6"5"0,-5 1 20 16,-1 5 16-16,1 13-21 16,8 1-21-16,6 5-3 15,6 0 1 1,7-3-7-16,0 1 4 0,3-5-3 16,18-5-2-16,1-2 2 15,3-7-2-15,3-3-9 16,-6 0 6-16,-1-16-4 15,-6-3 7-15,-8 1 8 16,-3-3-3-16,-4 3 6 16,0 1 0-16,-14 4 18 15,-1 4-3-15,-3 0 0 16,0 4-12-16,5 1 2 0,2 2 1 16,1 2-4-16,4 0-3 15,1 0-6 1,1 3 4-16,2 7-7 15,2 0 2-15,0 2-6 0,0-1-10 16,6-2 3-16,1-3-25 16,0-1 10-16,-1-3-2 15,0-2-11-15,0 0-29 16,-3 0-30-16</inkml:trace>
  <inkml:trace contextRef="#ctx0" brushRef="#br0" timeOffset="18764.32">20926 3938 56 0,'0'1'145'0,"0"-1"-31"15,0 0-38-15,0 0-14 16,0 0-16-16,0 0-17 16,0 0-19-16,0 0-8 15,0 0 0-15,0 0-9 16,0 0 5-16,0 0-5 15,0 0 10-15,0 0-6 0,0 0 6 16,0 0-2-16,0 0 3 16,0 2-20-16,0 7-33 15,-4 4-7-15,-2 2 27 16,1 0-21-16,5-3 8 16,0-7 27-16,0-3 12 15,0-1 3-15,0-1 13 16,0 0 27-16,0 0 10 15,0 0-20-15,0 1-14 16,0-1-8-16,0 0-1 16,0 0-5-16,0 0 4 15,12-5 15-15,9-12 34 16,7-9-23-16,2-5-9 0,7-3-8 16,6-3-11-1,2-3 5-15,9 0-8 16,4-2 2-16,1 3-4 15,-2 0 3-15,3 1-2 0,-5 3 1 16,-5 2-1-16,-3 1-3 16,-3 1 6-16,-8 2-6 15,-3-3 6-15,-10 9-5 16,-6 0 5-16,-6 8-5 16,-4 8 4-16,-3 0 0 15,-2 4-2-15,1 2-1 16,0-1 0-16,3 1-5 0,5-2-25 15,1 0 0-15,2 1-40 16,-5-7-39 0</inkml:trace>
  <inkml:trace contextRef="#ctx0" brushRef="#br0" timeOffset="19049.56">21866 2774 559 0,'-5'0'2'0,"1"6"2"15,-3 20-8-15,-1 16 10 16,0 13-2-16,2 6-2 0,3-1 0 15,3-7-2-15,0-7 0 16,0-12-1-16,0-7 2 16,0-6-2-16,0-5-24 15,2-3-62-15,-2-12-108 16</inkml:trace>
  <inkml:trace contextRef="#ctx0" brushRef="#br0" timeOffset="19536.21">21039 4123 421 0,'0'0'15'16,"6"0"-40"-16,24-6 34 15,21-13 26-15,20-8-7 16,17-7-10-16,12-3-6 16,8-3 1-16,1-3-10 15,6 1 1-15,-5 3-3 16,-9 7 1-16,-14 3-4 16,-20 5 3-16,-14 4 0 15,-14 1-3-15,-12 7 3 16,-12-1 0-16,-7 4 7 15,-3 0 9-15,1 2-9 16,2-2-5-16,3-5 0 0,3-4-24 16,-7-7-79-16,-7 0-175 15</inkml:trace>
  <inkml:trace contextRef="#ctx0" brushRef="#br0" timeOffset="19813.07">22347 3335 493 0,'10'-1'-27'16,"11"1"27"-16,2 0 24 15,0 1-3-15,-2 16-18 16,-7 9 1-16,-10 9 1 16,-4 7 0-16,-17 4-4 0,-15-3-1 15,-7-3 5-15,-3-8-1 16,11-8 8-16,13-9 28 15,8-4-8-15,10-5-20 16,3 0-13-16,24 2 0 16,13-4 1-16,4-2 0 15,5-2-1-15,-4-2-23 16,-9-8-59-16,-14-3-48 16</inkml:trace>
  <inkml:trace contextRef="#ctx0" brushRef="#br0" timeOffset="20213">21036 4185 545 0,'44'0'-8'0,"25"2"5"16,16 3 7-16,13 3 14 0,10 3-12 16,12 3-6-16,15 0 5 15,3 2 0 1,-2-3 2-16,-16 1 1 15,-14 0-1-15,-17-3-6 0,-16 2 1 16,-9-2 2-16,-13-1-7 16,-14 1 7-16,-7-3-6 15,-9-1 3-15,-5-1-1 16,-1-2-2-16,0-1-23 16,4-2-29-16,-7-1-70 15,-6 0-153-15</inkml:trace>
  <inkml:trace contextRef="#ctx0" brushRef="#br0" timeOffset="20564.06">22700 4274 507 0,'0'-7'62'15,"0"4"-70"-15,1 3 9 16,17 0-13-16,2 0 10 15,3 9 2-15,-3 4-5 16,-13 6-28-16,-7 5 4 16,-14 2 31-16,-18 1-4 15,-1-2 7-15,9-8 32 16,8-7 16-16,11-5-8 16,5 3-39-16,8 7-15 15,19 8 8-15,10 5 6 16,1 0-6-16,-6-3 2 0,-13-6-1 15,-13-2-8-15,-6-3 0 16,-28 4 3-16,-21 2 8 16,-11-1-7-16,2-2 4 15,13-7-2-15,14-6-17 16,12-3-48-16,8-1-75 16</inkml:trace>
  <inkml:trace contextRef="#ctx0" brushRef="#br0" timeOffset="21510.03">22369 5456 536 0,'-24'18'-1'0,"-3"14"-3"16,1 11 9-16,-3 7 8 15,3 4-8-15,3-2-3 0,8-8 8 16,4-9-3-16,3-8 4 16,8-11-3-16,0-5-8 15,0-2 2-15,5-4-6 16,17 1 4-16,14-5 4 16,5-1 2-16,5 0 3 15,2-9-4-15,-8-3-4 16,-2-6-12-16,-9 3-10 15,-3-2-39-15,-11-4-18 16,-10 1-55-16</inkml:trace>
  <inkml:trace contextRef="#ctx0" brushRef="#br0" timeOffset="21681.57">22443 5568 524 0,'-11'21'16'0,"0"11"-21"15,2 12 32-15,3 11 15 0,6 2-34 16,0 0-3-16,0-3-7 16,11-10 4-16,-1-5-8 15,3-10-46-15,-8-9-72 16,-5-17-117-16</inkml:trace>
  <inkml:trace contextRef="#ctx0" brushRef="#br0" timeOffset="22041.6">21504 5716 594 0,'-37'13'10'0,"10"-1"-12"16,16 5 8-16,8 5 13 15,3 6-12-15,0 11-5 0,6 3-2 16,16-3 0 0,1-2-3-16,1-5 4 15,-5-1-2-15,-5-9 2 16,-7-4-3-16,-3-5 4 0,-4-5 0 15,0 2 3-15,-14 2-1 16,-9 2-4-16,-2-3-4 16,3-8-15-16,4-3-47 15,3-18-86-15</inkml:trace>
  <inkml:trace contextRef="#ctx0" brushRef="#br0" timeOffset="22186.22">21493 5770 551 0,'0'0'0'16,"2"0"-12"-16,13 0-4 0,10 9 5 15,10 2 12-15,7-2-60 16,-7-3-75-16</inkml:trace>
  <inkml:trace contextRef="#ctx0" brushRef="#br0" timeOffset="22680.91">21126 5700 580 0,'-33'24'-15'15,"3"14"14"-15,-1 16 26 16,1 12-5-16,3 14-9 0,5 2-4 16,11-6-4-16,11-10 3 15,0-10-11-15,11-13 7 16,11-12-4-16,3-14-5 16,1-15-12-16,-4-2-25 15,-1-21 6-15,-8-7 26 16,-11-2 1-16,-2 5 9 15,-20 8 8-15,-11 3 7 16,-2 7 5-16,-2 5-12 16,2 0 3-16,4 2-8 15,4 0-6-15,3 0-41 16,-3 0-63-16</inkml:trace>
  <inkml:trace contextRef="#ctx0" brushRef="#br0" timeOffset="22965.57">19916 5911 682 0,'-13'-7'-16'0,"10"3"-2"16,3 4-9-16,0 0 19 16,0 0-21-16,-11 0-135 15,-14 0-187-15</inkml:trace>
  <inkml:trace contextRef="#ctx0" brushRef="#br0" timeOffset="23101.21">19196 5656 146 0,'-8'-15'469'0,"8"-2"-572"15,11-5-60 1,17-5 70-16</inkml:trace>
  <inkml:trace contextRef="#ctx0" brushRef="#br0" timeOffset="23257.79">19341 4754 549 0,'0'-22'-61'15,"2"-8"-22"-15,28-11-14 16,2-9-70-16</inkml:trace>
  <inkml:trace contextRef="#ctx0" brushRef="#br0" timeOffset="23797.35">19864 2728 441 0,'0'-3'88'16,"0"1"-72"-16,-1 2 33 15,-1 0-21-15,2 0-11 16,0 0-15-16,0 19-3 15,0 6-1-15,0 7 3 16,2-1-4-16,5-4 0 16,1-2-15-16,2-6-48 15,-3-10-51-15,5-9-37 16</inkml:trace>
  <inkml:trace contextRef="#ctx0" brushRef="#br0" timeOffset="23968.89">20035 2649 447 0,'0'0'18'0,"-8"18"-16"16,-3 13 14-16,2 6 26 15,-1 6-22-15,4-1-19 16,4-3 1-16,2-4-1 16,0-9-4-16,11-5-43 15,0-12-46-15,2-9-112 16</inkml:trace>
  <inkml:trace contextRef="#ctx0" brushRef="#br0" timeOffset="25921.06">22015 1033 476 0,'0'8'53'0,"0"-8"-44"15,0 0 15-15,0 1 20 16,0 3-19-16,0 10-22 15,0 10-3-15,-3 5-1 0,1 6 5 16,1-3-5-16,1 0-3 16,-2-2-34-16,-1-6-77 15,0-12-59-15</inkml:trace>
  <inkml:trace contextRef="#ctx0" brushRef="#br0" timeOffset="26188.35">22315 984 429 0,'12'-3'24'0,"1"2"-27"16,3 1 7-16,-4 0 20 15,-4 3-17-15,-8 19-2 16,0 14 8-16,-23 10-3 0,-15 7-1 16,0-3-8-1,2-10 5-15,11-11-4 16,13-15 2-16,6-5-3 15,6-4 2-15,0 0-8 0,12 3-8 16,16-3 10-16,9-2 6 16,8-3 0-16,-2 0-1 15,2-3 0-15,-3-6-22 16,-11 0-54-16,-14 0-96 16</inkml:trace>
  <inkml:trace contextRef="#ctx0" brushRef="#br0" timeOffset="26941.35">21875 1464 488 0,'-3'0'22'16,"3"0"-19"-16,4 0-13 15,28 0 12-15,20-4 9 16,10-5-3-16,11 0-4 16,3 3 1-16,-3 1-8 15,1 2 6-15,-8 3-2 16,-10 0-2-16,-6 2 3 16,-14 10-4-16,-10 0 0 15,-8 1-9-15,-7-5-1 16,-8-1 0-16,-2-4 6 0,-1 2 1 15,-1 4 3-15,-19 4 7 16,-10 0-5-16,-11 1 4 16,-7-4-5-16,-10-3 5 15,-6-6-4-15,-13-1 1 16,-4 0-2-16,-4-5 1 16,-1-9 2-16,10-3-3 15,3-1 2-15,12-5 3 16,12-3 3-16,6-6 1 15,11-4 5-15,13-6-5 16,4-4-4-16,12-2 0 16,3-4-3-16,0 3 3 0,16 7-4 15,7 2 1-15,8 7-3 16,17-2 5-16,11 2-4 16,17-2 3-16,6 2-1 15,3 2 3-15,-3 5-1 16,-3 4-3-16,-5 5 0 15,-8 10-3-15,-6 7 4 16,-10 0-2-16,-6 17 1 16,-5 8-3-16,-9 4 4 15,-3 7-1-15,-9 3-1 16,-3 7 4-16,-9 2-2 16,-6 2 5-16,0 4-2 15,-5 2 3-15,-11 1 1 0,-5 1 2 16,0-4-6-16,-1-10-2 15,-3-5 0-15,-2-6 2 16,-7-6-2-16,-8-2-2 16,-12-3 2-16,-2-3-23 15,-7-4-20-15,4-6-27 16,6-4-27-16,4-5-91 16</inkml:trace>
  <inkml:trace contextRef="#ctx0" brushRef="#br0" timeOffset="29376.41">20978 2358 231 0,'-3'-1'33'0,"2"-1"20"16,-1 1 5-16,2 1-4 16,0-2-25-16,0 2 10 15,0 0 1-15,0 0-1 16,-3 0-14-16,3 0-10 16,0 0-4-16,0 0-8 15,0 0-1-15,0 0-2 16,-3 0 5-16,0 0-5 15,-2 0 5-15,1 0-5 0,1 0 0 16,0-1 1-16,0 0-1 16,0-1 1-16,0 2-4 15,0 0 5 1,-1 0-3-16,-2 0 3 0,2 0-4 16,-1 0 5-16,1 0-5 15,-2 0 4-15,1 0-1 16,-2 0-2-16,1 0 3 15,-3 0-3-15,-3 12 3 16,-4 6-1-16,-1 5 2 16,2 2-1-16,5 2 0 15,1 2 0-15,6-1 1 16,0 4 0-16,3-3-5 16,0 0 6-16,0-1-6 15,10-5 4-15,5-2-1 0,6-2 0 16,-1-7-5-1,5-1 5-15,3-7-2 0,5-4-1 16,3 0 4-16,5-9-1 16,-1-11 1-16,-1-5-2 15,-6-1 2-15,-11-2-2 16,-8 1 3-16,-10 4-1 16,-3 0 0-16,-1 0 1 15,-5 3-2-15,-10 1 3 16,-6 1-5-16,-6 5 8 0,5 2-10 15,-4 3 9 1,0 2-5-16,-1 3 9 16,0 3-3-16,0 0-5 15,3 0 4-15,7 0-5 0,3 0 5 16,7 0-8-16,4 0 5 16,3 0-4-16,0 0 1 15,0 0-4-15,0 2-21 16,0 8-14-16,11 3-20 15,6-3-92-15,5-8-53 16</inkml:trace>
  <inkml:trace contextRef="#ctx0" brushRef="#br0" timeOffset="42212.6">18643 7502 272 0,'-2'0'140'16,"-2"0"-134"-16,4 0-7 16,0-1 5-16,21-4 0 15,8-1 7 1,6 4 0-16,-1 2-4 0,-3 0-5 16,-5 9-1-16,-4 14 5 15,-10 6-3-15,-9 4 7 16,-3 4-10-16,-3-3 2 15,-16-2-4-15,-4-6 2 16,-4-5 0-16,0-7 2 16,2-3-1-16,5-3 4 15,6-2 1-15,5-2-5 16,6-4 9-16,0 0 0 16,3 0-3-16,0 0-9 15,0 0-7-15,10 0 4 16,10-3 6-16,7-2 6 15,3-2-4-15,-2 1 1 0,0 1-4 16,0 1 5-16,-2 1-5 16,-7 0 1-16,0 2-1 15,-1 1 1-15,-1 0 0 16,-3 0-11-16,-3 0-28 16,-3 0-8-16,-4 0-35 15,0-5-104-15</inkml:trace>
  <inkml:trace contextRef="#ctx0" brushRef="#br0" timeOffset="42584.61">19051 7552 462 0,'-12'-3'1'0,"6"3"22"15,3 0 32-15,1 0-16 16,-5 10-24-16,-3 20-16 15,2 8 4-15,1 4-2 16,7-5 0-16,3-3-1 16,16-2-1-16,8-3 1 15,4-8-3-15,1-7-2 0,-6-8-29 16,-3-6 8 0,-3 0 3-16,-5-23 17 15,0-11 8-15,-7-8 0 16,-8 1 0-16,-5 6-1 0,-20 6 5 15,-8 10 25-15,-4 4-2 16,-6 8 6-16,1 6-14 16,5 1-5-16,7 0-1 15,12 6-8-15,11-1-6 16,7 3-3-16,3 4-36 16,20 1-2-16,10-4-72 15,3-9-46-15</inkml:trace>
  <inkml:trace contextRef="#ctx0" brushRef="#br0" timeOffset="42761.14">19249 7456 535 0,'0'0'14'0,"0"0"-10"15,0 0 4-15,0 0 3 16,0 1-17-16,14 16 2 15,8 8-23-15,2 1-88 16,-9-2-97-16</inkml:trace>
  <inkml:trace contextRef="#ctx0" brushRef="#br0" timeOffset="42916.71">19386 7732 555 0,'-9'1'-15'0,"8"4"13"16,1 6 3-16,0 9-12 16,13 1-7-16,3 2-98 15,-1-12-155-15</inkml:trace>
  <inkml:trace contextRef="#ctx0" brushRef="#br0" timeOffset="43240.86">19576 7574 349 0,'-22'0'246'15,"5"0"-258"-15,11 0 17 16,6 8 1-16,0 9-8 16,16 3-1-16,12 0-1 15,6-6-4-15,1-10-12 16,-4-4-6-16,-4 0 2 15,-9-14 14-15,-14-4 6 16,-4 18 10-16,0-42-2 16,-16 22 11-16,-7 2 3 15,-5 2 24-15,3 6-30 16,-1 0-3-16,6 8 0 16,7 2-8-16,5 0 0 0,6 0-4 15,2 0-46-15,0 8-45 16,0 8 26-1,13-6-81-15</inkml:trace>
  <inkml:trace contextRef="#ctx0" brushRef="#br0" timeOffset="43542.05">19852 7468 468 0,'0'0'2'16,"-7"10"13"-16,4 9-8 15,3 8 5-15,0 6-5 0,18 0-6 16,10-4 0-16,6-10-3 16,3-10 2-16,1-9-24 15,-5-4 21 1,-4-24-3-16,-5-8 7 0,-9-2-1 16,-14 1 0-16,-1 3 5 15,0 34 3-15,-47-52 11 16,11 34 13-16,-3 13-14 15,-1 5-12-15,1 0 6 16,7 19-8-16,6 10-13 16,11 6-26-16,7 0-51 15,6-7-92-15</inkml:trace>
  <inkml:trace contextRef="#ctx0" brushRef="#br0" timeOffset="51460.45">20481 4844 309 0,'-11'-5'6'0,"1"-2"34"0,5 5 18 16,5 1-15-16,-1 1-22 16,1 0-9-16,-2 0 0 15,2 0 4-15,-3 0-5 16,-9 0-2-16,-8 11 2 16,-13 10-11-16,-6 4 6 15,-4 3-1-15,0 4 9 16,0-3-3-16,-1 1 5 0,1 1-6 15,-1 3-2 1,-3 0-2-16,-3 1-3 16,-1 1 8-16,-4-1-7 15,-6 4 8-15,-3-1-1 0,-5 0-1 16,5 0-1-16,9-6 5 16,10-6-3-16,7 1-6 15,9-4 2-15,7-6-7 16,10-3 2-16,8-10-3 15,4-4 5-15,0 0-6 16,0 0 2-16,0 0-1 16,0 0 0-16,0 0 0 15,0 0-3-15,0 0-11 16,0 0-18-16,10-2-18 16,7-11-2-16,0-4-69 15,-6-3-116-15</inkml:trace>
  <inkml:trace contextRef="#ctx0" brushRef="#br0" timeOffset="52252.62">19257 5552 291 0,'-5'4'33'15,"-12"-3"-12"-15,-6 2 14 16,-3-3 17-16,-2 2-27 16,1-2-3-16,-2 0-15 15,0-3 8-15,3-9 7 0,4-3-9 16,5 1 10-16,8-2-10 15,4-2 2-15,5-7-8 16,2-6-6-16,27-5 0 16,13-2 0-16,7 4-3 15,1 3 2-15,-3 8 0 16,-5 6 0-16,-9 7 0 16,-11 5-1-16,-11 5-1 15,-8 0-2-15,-3 0 5 16,-12 18 5-16,-24 19 14 15,-13 11 3-15,-4 12-6 16,6-4 0-16,11-2-3 0,8-1-7 16,10-1-6-16,12-2 2 15,6-4-4-15,5-4 2 16,17-4-4-16,6-8 2 16,5-10-5-16,3-8-10 15,-2-8 3-15,0-4-4 16,-2-11 9-16,-7-17 5 15,-4-8 5-15,-9-3-2 16,-11 1 1-16,-1 6 0 16,-15 3 3-16,-13 8 2 15,-8 6 2-15,0 5 6 16,-1 6-2-16,9 4 1 16,8 0-11-16,7 0 0 0,9 0-4 15,4 0 4-15,0 7-11 16,1 10-39-16,17 2 5 15,6-3-113 1,1-10-60-16</inkml:trace>
  <inkml:trace contextRef="#ctx0" brushRef="#br0" timeOffset="58073.08">21744 6958 1 0,'0'4'18'0,"0"2"-4"16,0 3-4-16</inkml:trace>
  <inkml:trace contextRef="#ctx0" brushRef="#br0" timeOffset="58561.78">20454 6801 333 0,'-24'-7'-91'0,"-2"2"-14"0</inkml:trace>
  <inkml:trace contextRef="#ctx0" brushRef="#br0" timeOffset="60464.83">20019 6465 492 0,'-31'0'-5'15,"-2"0"-1"-15,6 0 8 0,3 0 7 16,-1-2 1-16,3-1 2 16,-5 2-8-16,-5 1-2 15,1-2 1-15,-6-1-2 16,-3 2 14-16,-3-3 2 15,-6-2 2-15,4 1-3 16,-3-5-3-16,0 0-8 16,-2-2 2-16,-8 1 2 15,-8-3-4-15,-2 3 3 16,-4-3-3-16,2-4 2 16,5 0 0-16,4-6 5 15,4-4-5-15,5-2 3 16,3-6 2-16,4-6-4 0,2-8 0 15,4-7-6-15,0-3 1 16,-1-5-5-16,2-2 5 16,-3-6-2-16,4-6 0 15,0-6-1-15,7-3-1 16,6-1 4-16,2-5-4 16,7 1 2-16,5 0-5 15,-1 5 5-15,3 5-3 16,-2 1 3-16,3 4-3 15,4-3 2-15,3-4 1 16,0-5-2-16,10-10 4 16,20-12-5-16,8-8 4 0,4-3-2 15,3 5 0-15,-3 16 0 16,-7 21-2-16,-3 18 1 16,-4 16-1-16,-1 9 5 15,-3 3-6-15,1 3 3 16,2 5-2-16,0-1 2 15,4-3-1-15,5-4 1 16,6-7-2-16,4-8 1 16,-1-3 2-16,-3-3-3 15,-4 4 5-15,-4 6-5 16,-1 5 4-16,-2 2-3 16,3-3 2-16,5 0-3 15,3-5 2-15,8-4 1 0,3-5-3 16,3-3 2-16,1-4-2 15,4-3-2-15,1 1 1 16,1 1 1-16,-1 3 0 16,1 4-1-16,-2 1 3 15,-1 2-2-15,-1 4 1 16,1 2-3-16,2 5 3 16,8 4-3-16,12 2 2 15,10 1-1-15,7 1 3 16,1 4-1-16,-6-3 1 15,-4 3 0-15,-3 2 0 16,-4 3 1-16,-4 4-2 0,-2 6 2 16,-3 4-1-16,3 2 0 15,0 3 0-15,1 1 1 16,1 4-1 0,-3 0 0-16,3 1 0 0,6 0-2 15,4-2 5-15,6 3-5 16,-1 0 2-16,-6 0-1 15,-6 0 3-15,-8 10-3 16,-5 6 1-16,-4 4 1 16,-3 4-1-16,-3 2 1 15,-2 3-3-15,-2 1 2 16,0-1 0-16,1 5 1 16,0-2-2-16,-3 2 2 0,-1 4-2 15,-4 1 1-15,-4 4 2 16,0 4-3-16,0 3 3 15,-2 3-4 1,-2 7 5-16,2 7-5 0,-3 9 5 16,-2 11-3-16,3 3 2 15,3 1-1-15,1-4-3 16,-1 1 4-16,-3-2-5 16,-9 0 4-16,-10 0-2 15,-14 0 2-15,-7 2-2 16,0-3 3-16,-13 2-3 15,1 0 2-15,5-4 0 0,1 4 0 16,3-3 1-16,3 3-3 16,0 0 2-1,0 2-3-15,-8 1 2 16,-2 2-2-16,-6-2 1 0,-5 1 1 16,-5-5 0-16,0-4 0 15,3-4-2-15,1-6 2 16,-1-3-3-16,0-3 4 15,-1 3-1-15,-3-1 0 16,-4 8 1-16,-6 2 0 16,-7 4-2-16,-11 2-2 15,-6-3-6-15,-7-6-2 16,-7-4 7-16,2-5-2 16,0-7 2-16,2-6-4 15,-1-6 7-15,4-5-5 16,-5-2 2-16,-3-3 5 15,-4 2-9-15,-16-1-6 0,-5-5-4 16,-11-1 14-16,-3-3 2 16,4-5 1-16,1-4-2 15,5 0 4-15,5-3-1 16,2-1 0-16,4 5 0 16,8 1 0-16,1 6 2 15,3 1-5-15,2 2 6 16,-1-3-4-16,5-3 0 0,-1-3 3 15,-1-3-3 1,-3-2 3-16,-6-1-4 16,-2-4 4-16,3 0-2 15,0 1 2-15,2 0-4 0,0-3 4 16,0 3-3-16,4-3 2 16,9-5 2-16,8 1-6 15,8-5 6-15,6-1-2 16,6 0 2-16,2 0-1 15,0-7 3-15,1-1-7 16,-2-2 4-16,2 0-2 16,1 2 2-16,3 2 0 15,4 1-4-15,5 2 5 16,3 0-4-16,6 2 3 16,5 1-4-16,5 0 1 15,7 0-41-15,-1 0-159 16</inkml:trace>
  <inkml:trace contextRef="#ctx0" brushRef="#br0" timeOffset="61696.36">20936 7474 468 0,'0'-17'-5'0,"0"5"18"16,0-1 29-16,0 2-8 15,0-1-13-15,0 2-11 0,3-4-10 16,16 0 2-16,3 1-8 16,0 8 7-1,0 5-7-15,-4 0 3 16,0 14-4-16,-3 14 7 0,-3 8-3 16,-9 8 3-16,-3 6 3 15,0 4-5-15,-13 0 6 16,0 5-4-16,4 0 3 15,1-4-3-15,6-7 2 16,2-7-4-16,0-11 4 16,2-6-2-16,12-6-2 15,5-8 1-15,0-7-9 16,3-3-2-16,-4-3-3 16,1-18 10-16,-1-8 2 0,-9-5 4 15,-4 2-1 1,-5 3 0-16,0 3 13 15,-23 4 11-15,-5 5 4 0,-6 4-6 16,-4 10-2-16,3 1-14 16,2 2-1-16,9 0-1 15,11 0-4-15,13 0-12 16,1 12-78-16,23-1-13 16,13-8-208-16</inkml:trace>
  <inkml:trace contextRef="#ctx0" brushRef="#br0" timeOffset="63325.68">21505 7866 450 0,'-10'-3'15'0,"5"1"44"16,5 2 14-16,0 0-40 16,0 0-17-16,0 0-15 15,0 3 0-15,-10 19-3 0,-3 9-7 16,-7 6-32-16,5 1-67 16,5-17-49-16</inkml:trace>
  <inkml:trace contextRef="#ctx0" brushRef="#br0" timeOffset="63765.51">21667 7507 512 0,'-7'-8'4'16,"7"-1"-7"-16,5 1 5 15,25 0 3-15,11 1 3 16,5 5-1-16,6 2-7 16,-8 13 2-16,-16 17-4 15,-16 15 6-15,-12 10-9 16,-15 2 4-16,-19-1-6 15,-8-12 6-15,-1-12 4 16,6-10-1-16,10-12 22 16,12-5 36-16,9-5-22 0,6 0-1 15,0 0-16-15,0 0-16 16,0 0-5-16,21-12-6 16,19-9 6-16,17-8 3 15,5 0-3-15,1 5 1 16,-8 2-16-16,-5 10-12 15,-8 5-22-15,-4 3-39 16,-13 4-50-16,-11 0-168 16</inkml:trace>
  <inkml:trace contextRef="#ctx0" brushRef="#br0" timeOffset="65564.06">22232 7374 429 0,'-44'9'62'16,"5"15"-60"-16,6 5 30 15,6-6 33-15,9 6-28 16,6 0-21-16,6 3-10 15,6 0 0-15,0-2-6 16,10-3 1-16,13-1-2 16,4-5 0-16,6-9 1 15,1-5-1-15,-3-7 4 16,-1 0-7-16,-3-15 6 16,-5-11 0-16,-8-5 5 15,-10 1-6-15,-4-1 5 16,-7 3 14-16,-19 4 0 0,-5 2 6 15,1 8-3-15,2 5-14 16,5 3-7-16,9 2 4 16,3 4-7-16,10 0-1 15,1 0-18-15,1 3-66 16,21 16-23-16,3-3-103 16</inkml:trace>
  <inkml:trace contextRef="#ctx0" brushRef="#br0" timeOffset="69492.34">21699 8136 565 0,'-18'-5'-13'0,"15"3"19"16,3 0 4-16,0 2-4 0,15-1-14 15,28-5 4-15,21-2 8 16,11-5 4-16,4 0-3 15,-6-1 0 1,-14 4-2-16,-10 4 4 0,-10 1-4 16,-11 2-4-16,-3 2 1 15,-3 1 0-15,-5 0 1 16,-3 0 0-16,-5 0-2 16,-6 0 3-16,-2 0-3 15,-1 0 5-15,0 0-2 16,0 0 2-16,0 0-3 15,2 0 2-15,5 0-2 0,6 0-2 16,7 0 4-16,7 0-6 16,-1 0 6-1,3 0-5-15,-6 0 5 16,-1 0-5-16,-3 1 4 0,-2 0-4 16,-4-1-10-16,-3 3-19 15,-4-1-19-15,0 2-9 16,-6 7-11-16,0 3-32 15,-12 2-168-15</inkml:trace>
  <inkml:trace contextRef="#ctx0" brushRef="#br0" timeOffset="72613.89">21097 8170 497 0,'21'-11'-48'0,"18"2"-13"0,19-8 50 15,15-5 7-15,7 1-9 16,1 1-119-1,-4 4-95-15</inkml:trace>
  <inkml:trace contextRef="#ctx0" brushRef="#br0" timeOffset="73064.85">22085 7895 487 0,'-5'0'-7'0,"5"0"3"16,0 0-4-16,5 0 2 15,20 0 7-15,8 0 0 16,4 0 0-16,-1-2-2 15,-2 2 3-15,-7 0-3 16,-8 0 1-16,-8 0 1 16,-8 0-1-16,-3 0 0 15,0-1 12-15,0 1 39 0,0 0 14 16,0-3-15 0,0 2-9-16,-3-2-10 15,-6-1-19-15,3 1 8 16,4 3-2-16,1-1-9 0,1 1-5 15,0 0-5-15,0 0 3 16,0 0-9-16,0 0 0 16,1 0-32-16,16 0-26 15,6 3 22-15,3 9-52 16,-10 3-24-16,-13 2-134 16</inkml:trace>
  <inkml:trace contextRef="#ctx0" brushRef="#br0" timeOffset="74581.05">22311 8143 257 0</inkml:trace>
  <inkml:trace contextRef="#ctx0" brushRef="#br0" timeOffset="75301.12">22630 7843 606 0,'0'-4'-10'0,"0"3"11"15,0 1 10 1,0 0-3-16,0 0-8 0,0 10-7 15,0 9 13-15,0 7-2 16,0 0-3-16,0-1 3 16,-6 1-4-16,-3-1-44 15,4-1-99-15,5-13-205 16</inkml:trace>
  <inkml:trace contextRef="#ctx0" brushRef="#br0" timeOffset="75732.84">22872 7528 568 0,'-7'-13'1'0,"7"4"2"16,6 5-2-16,17 1 2 15,12 1 20-15,1 2 1 16,0 2-13-16,-5 16-8 0,-9 6 1 16,-8 7-3-16,-14 3 0 15,0 6-1 1,-26 3 4-16,-8-4 6 15,1-9-7-15,7-10 2 0,12-10 3 16,5-8 30-16,9-2-11 16,0 0-14-16,0 0-12 15,0 0-4-15,4 0-5 16,15 0 2-16,10 0 6 16,12 0 2-16,6 0 0 15,7 0-27-15,5-9-32 16,-6-8-48-16,-3-5-117 0</inkml:trace>
  <inkml:trace contextRef="#ctx0" brushRef="#br0" timeOffset="76056.98">23301 7654 621 0,'-44'-1'-23'0,"13"-3"41"15,8 1 12-15,11-3-16 16,6 2-8-16,5 1-6 16,-2 1 0-16,3-2-9 15,-5-3 4-15,1-3 4 0,1-3 1 16,0 1 3 0,-2-3-3-16,2 3 2 15,0 1-3-15,2 4 4 16,1 5-3-16,0 0 6 0,0 2-5 15,0 0-1-15,0 0-1 16,0 0-3-16,0 0 0 16,0 0-5-16,0 0-11 15,4 5-6-15,12 7-60 16,0-7-58-16</inkml:trace>
  <inkml:trace contextRef="#ctx0" brushRef="#br0" timeOffset="76700.25">22983 7663 265 0,'-11'-18'-32'16,"1"1"89"-16,-2 4 26 16,1 6-11-16,1 1-20 15,0 6 17-15,1 0-17 16,-4 0-25-16,-4 9-22 16,-1 9 2-16,3 6-7 15,6 1 1-15,8 0-2 0,1-3 4 16,1 0-7-16,20 0 2 15,9-5-1-15,4-4 2 16,8-10-1-16,0-3-7 16,-5-6 6-16,-4-12-4 15,-10-3 7-15,-6 0 0 16,-11 0 3-16,-6 2-2 16,0 1 8-16,0 4 18 15,-8 7 15-15,-7 2-11 16,-1 5-11-16,-6 0-10 15,-5 1-8-15,0 17 0 16,8 4 0-16,8 4-6 0,11-2 4 16,0 2-3-16,13-3 3 15,9-2-3-15,6-6 3 16,0-7-6-16,0-6-7 16,1-2 0-16,-9-13 8 15,-5-13 5-15,-7-10 1 16,-8-7-1-16,-3-2 2 15,-21 1 3-15,-10 4 8 16,-6 6 0-16,-2 4-2 16,0 7-2-16,8 8-6 15,9 5-1-15,7 6-3 16,5 3-6-16,3 1-31 16,0 3-61-16,-3 11-106 0</inkml:trace>
  <inkml:trace contextRef="#ctx0" brushRef="#br0" timeOffset="77659.84">22789 6986 440 0,'0'-18'3'16,"0"6"38"-16,5 1 15 16,4 2-28-16,7 3-23 15,9 0-1-15,5 2-1 16,0 4 1-16,-4 0-2 16,-7 16-5-16,-6 10 0 15,-10 7-16-15,-3 4 13 16,-10-1 3-16,-12-1 5 0,-1-10-1 15,5-7 2-15,7-6 0 16,10-8 2-16,1 2 3 16,0 4-17-16,15 3 3 15,6 10 5-15,1 3 2 16,-2-1 1-16,-9-2-1 16,-8-5-4-16,-3-6-11 15,-14 2 6-15,-22-5 16 16,-9 0 12-16,-7-2-1 15,7-7 3-15,12 0-8 16,11 0-7-16,16 0-4 16,6 0-13-16,14-11-107 0,18-15-21 15</inkml:trace>
  <inkml:trace contextRef="#ctx0" brushRef="#br0" timeOffset="77933.11">23219 6924 460 0,'2'-1'10'0,"1"1"-14"16,5 1-3-16,-1 20 11 15,-6 14 6-15,-1 12 1 16,-11 12 1-16,-18 6-5 16,-3-5 2-16,2-10 0 15,9-16 11-15,9-16 5 0,9-11 3 16,3-7-10-16,0 0-19 15,7 0-2-15,25 0 3 16,11 0 9-16,12 0-7 16,2-6 2-16,-4 0-6 15,-2 6-52-15,-14 0-51 16,-12 0-37-16</inkml:trace>
  <inkml:trace contextRef="#ctx0" brushRef="#br0" timeOffset="82492.11">18816 8608 156 0,'-8'-2'-5'0,"1"-1"14"0,2 0 17 16,2 2 19-16,2-2-11 16,-2 2 4-16,3-1 6 15,-2-1-7-15,1 1-1 16,-1 1-6-16,1-1-3 16,1 0-6-16,-2 1 2 15,2 1-3-15,0-1-3 16,0 1-10-16,0 0-3 15,0 0 0-15,0-7-9 16,14-7 1-16,11-7 4 16,8-5 1-16,-3 2-1 15,-4 5 0-15,-2 6-1 16,-4 9-1-16,-4 2 1 0,-1 2-5 16,-3 2 1-16,-3 15-3 15,0 8 1-15,-5 6 3 16,-4 6-12-16,0 0 10 15,-10-4-6-15,-14-5 15 16,-10-8 2-16,-5-5 14 16,0-5 19-16,5-3 11 15,13-5-20-15,10-2 0 16,11 0-5-16,0 0-23 16,8 0-15-16,19 2 5 15,9 3 11-15,2 4-1 16,0-1 0-16,-10 3-3 0,-4 6 2 15,-10-1-3-15,-8 0 0 16,-6 0-2-16,0 0 3 16,-14 2 6-16,-14 2 1 15,-4-1-2-15,1-6 2 16,3-4 1-16,8-6-5 16,4-3 2-16,8 0-6 15,7 0 2-15,1 0-29 16,0 0-69-16,4-9-45 15,14-14-119-15</inkml:trace>
  <inkml:trace contextRef="#ctx0" brushRef="#br0" timeOffset="82980.81">19182 8447 437 0,'0'-7'48'16,"0"6"-47"-16,0 1-2 15,9 0 2-15,9 0-11 16,4 0 10-16,5 6 0 16,-3 13 2-16,-5 14-4 15,-10 12 1-15,-9 8 5 0,0 2-6 16,-21-1 11-16,-10-7-7 15,-8-5 19 1,0-6 4-16,2-9 13 16,9-11 1-16,9-6-6 0,13-7-15 15,4-3-1-15,2 0-11 16,0 0-20-16,14 0 7 16,15-6 6-16,10-2 5 15,4 0-2-15,1 2-1 16,-6 2-1-16,-4 2 0 15,-2 2 2-15,-8 0-5 16,-4 0 4-16,-3 0-2 16,-7 0 3-16,-4 0-3 15,-4 0 2-15,-1 0-2 16,-1 0 2-16,0 0-1 16,0 0-1-16,0 0-8 15,0 0-43-15,0 2-50 0,0-2-3 16,0 0-172-16</inkml:trace>
  <inkml:trace contextRef="#ctx0" brushRef="#br0" timeOffset="83197.64">19538 8375 640 0,'-9'-6'-13'0,"8"4"26"0,1 2-8 16,0 0-7-16,6 4-14 15,11 15 13-15,1 11 2 16,2 3-28-16,-6 3-86 16,-11-5-124-16</inkml:trace>
  <inkml:trace contextRef="#ctx0" brushRef="#br0" timeOffset="83357.03">19612 8711 551 0,'-13'6'59'16,"9"-6"-67"-16,1 2 19 16,3 0-1-16,0 6-15 0,11 5-1 15,9 5-10-15,-1 3-96 16,-2-8-37-16</inkml:trace>
  <inkml:trace contextRef="#ctx0" brushRef="#br0" timeOffset="83684.5">19803 8461 595 0,'-12'0'17'15,"5"0"-31"-15,7 6 21 0,0 17-28 16,13 8 27-16,14 1-4 16,2-6-8-16,7-13-29 15,-1-10 4-15,-4-3-2 16,-6 0-11-16,-13-18 21 16,-6-5 19-16,-6-4 10 15,-6-1 16-15,-16-1 21 16,-2 2-5-16,-1 4-6 15,1 6-2-15,5 7-5 16,5 5-5-16,5 5-16 16,0 0-8-16,2 1-11 15,1 19-36-15,3 7-34 16,3 1-44-16,0-11-220 0</inkml:trace>
  <inkml:trace contextRef="#ctx0" brushRef="#br0" timeOffset="83992.68">20069 8397 462 0,'0'0'11'0,"0"0"34"15,0 10-20-15,0 22-3 16,0 10 1-16,0 6-6 16,5-1-8-16,17-9-8 15,5-7-1-15,6-7-1 16,3-14 2-16,-1-7-1 0,0-3 5 15,-7-24-6-15,-10-10 7 16,-9-13 0-16,-9 1 1 16,-13 1 4-1,-20 6 7-15,-8 9 9 0,-5 9-3 16,5 7-4-16,5 8-14 16,8 5-1-16,8 1-7 15,13 0 1-15,4 0-19 16,3 14-50-16,0 10-22 15,0 1-71-15</inkml:trace>
  <inkml:trace contextRef="#ctx0" brushRef="#br0" timeOffset="90085.37">23273 7636 192 0,'-19'16'-138'0,"8"-3"84"15</inkml:trace>
  <inkml:trace contextRef="#ctx0" brushRef="#br0" timeOffset="98031.48">20978 8647 537 0,'-30'-8'-14'16,"14"1"22"-16,4 6 39 0,2 1 6 16,-3 14-32-16,-1 24-17 15,-7 14-2-15,1 14 1 16,3 5-2-16,3 4 2 16,4-2-5-16,6-5 8 15,2-7-7-15,2-12 4 16,0-7-4-16,10-10 0 15,8-9 1-15,1-5-6 0,1-9-13 16,-1-2 5-16,-1-7-9 16,-3 0 3-1,0-9 12-15,-8-9 1 16,-4-1 8-16,-3-1 2 0,-1 2 5 16,-21 2 2-16,-11 3 7 15,-3 2 9-15,0 4-16 16,3 4 6-16,7 3-13 15,8 0 4-15,7 0-11 16,11 0 0-16,2 0-55 16,22 6-58-16,7-2-15 15</inkml:trace>
  <inkml:trace contextRef="#ctx0" brushRef="#br0" timeOffset="98765.51">21145 9094 422 0,'-9'-2'9'0,"8"2"53"15,1 0 1-15,0 0-18 16,0 0-30-16,0-3-12 16,0 2-5-16,20-2-3 0,13-4 6 15,6-2 1-15,2 0 1 16,-2-2-2-16,-3 4-1 16,-5 3 0-16,-9 0 1 15,-5 0 0-15,-8 2-4 16,-6 1-2-16,-2 1-11 15,-1-2 6-15,0 1-32 16,0-6-35-16,0-4-65 16</inkml:trace>
  <inkml:trace contextRef="#ctx0" brushRef="#br0" timeOffset="99073.69">21286 8824 340 0,'-12'-5'182'0,"6"3"-173"16,2 2 37-16,4 0 4 15,0 0-35-15,0 4-17 16,0 29-8-16,0 14 18 16,0 15 8-16,0-1-16 15,0-8 7-15,0-8-7 16,0-1 1-16,0-9 1 15,0-6 1-15,0-4-2 16,0-8 1-16,0-5 0 0,0-2-4 16,0-6 4-16,0-2-2 15,0 0 0-15,0 2-45 16,16-4-14-16,7 0-70 16,-2-19-171-16</inkml:trace>
  <inkml:trace contextRef="#ctx0" brushRef="#br0" timeOffset="100252.08">21741 8687 481 0,'-11'-2'8'16,"7"2"37"-16,1 0 10 16,-5 18-12-16,1 17-38 0,-5 10 8 15,3 10-5-15,3-10 1 16,0 0-6-16,1-5-1 16,2-1-1-16,-1 0 0 15,1-4-1-15,2 0 0 16,1 0-5-16,0-3-43 15,0-7-74-15,11-20-122 16</inkml:trace>
  <inkml:trace contextRef="#ctx0" brushRef="#br0" timeOffset="100596.16">21909 8819 602 0,'-24'9'-4'0,"2"5"14"16,4 11 16-16,10 4 0 16,8 7-21-16,0 3 0 15,20 0-5-15,11-7-1 16,11-8-1-16,5-10 0 16,-2-12-11-16,-3-2-3 15,-7-15 4-15,-9-13 10 16,-8-8 2-16,-14-1 2 15,-4-2 8-15,-9 2 1 16,-19 4 11-16,-8 2 9 0,-11 11 4 16,-1 3-9-16,-1 7-17 15,8 7-4-15,18 3-4 16,9 0 1-16,14 0-2 16,0 5-26-16,27 17-66 15,16 4 35-15,7-5-105 16</inkml:trace>
  <inkml:trace contextRef="#ctx0" brushRef="#br0" timeOffset="101324.83">23008 8772 569 0,'-14'-5'5'0,"7"2"12"15,6 3 28-15,1 0-13 16,0 0-14-16,-3 7-14 16,-3 35-7-16,-2 19 16 15,-3 15 20-15,0-1-29 16,2-8 0-16,0-7-2 0,-1-6 1 15,2-5-3 1,2-9 2-16,2-6-1 0,4-9-2 16,0-4 3-1,0-6-26-15,16-2-17 0,13-13-21 16,8-3-16-16,3-31-55 16,-3-13-241-16</inkml:trace>
  <inkml:trace contextRef="#ctx0" brushRef="#br0" timeOffset="101668.61">23294 8761 483 0,'0'0'10'0,"0"0"37"0,0 0 3 16,-6 20-22 0,-16 27-9-16,-9 21 8 15,3 14-5-15,3-3-10 16,7-8 1-16,12-9-8 0,6-8-3 15,0-8 2-15,10-6-8 16,15-9 4-16,9-9-8 16,7-11-13-16,1-11-1 15,2 0 4-15,-7-22-8 16,-12-5 8-16,-10-3 19 16,-14 3-2-16,-1 5 5 15,-19 4 3-15,-14 6 23 16,-7 3-2-16,-3 8-12 15,1 1-9-15,6 0-4 16,8 7-3-16,11 9-3 16,14 7-9-16,3 5-64 0,13-6-68 15,10-14-178-15</inkml:trace>
  <inkml:trace contextRef="#ctx0" brushRef="#br0" timeOffset="106237.1">21158 4758 333 0,'-3'1'9'0,"-1"-1"1"16,4 0 14-16,0 0-3 15,0 0-14-15,0 0-11 16,0 0-7-16,0 0 6 0,4 0 4 16,1 0-5-1,-4 0 2-15,-1 0 3 16,0 0 2-16,0 0-1 15,0 0 5-15,0 0 6 0,0 0 16 16,0 0-8-16,0 0 5 16,0 0-2-16,0 0-6 15,0 0-10-15,0 0 0 16,0 0-5-16,0-1-1 16,0 0 1-16,0-2 0 15,0 2 13-15,0 1 10 16,-1 0 1-16,-1 0-5 0,2 0 2 15,-1 0-2 1,1 0-6-16,-2 0-1 16,1 0-5-16,-1 0-1 15,2 0-6-15,0 0 2 0,0 0-2 16,0 0 0-16,0 0-4 16,0 0 3-16,0 0-3 15,0 0 2-15,0 0-1 16,0 0-4-16,0 0 5 15,6 0-4-15,5 4 8 16,2 7-3-16,2 3 1 16,6 0 0-16,3 4-1 15,4 3 3-15,6 4-1 16,3 4 1-16,1 3-4 16,1 1 4-16,1 2-5 15,-3 0 5-15,5-4-4 16,2 1 3-16,4-5-1 0,3-4 1 15,-1-1 0-15,-2-4-4 16,-2-2 4-16,-7 1-3 16,-3 0 5-16,-4 3-4 15,0 1 2-15,-1 3-2 16,0 2 6-16,-4 3-1 16,-2-3-1-16,-1-1 2 15,-4-3-7-15,-3-4 6 16,-3-3-5-16,-4-3 3 15,-6-4-5-15,-1-2 6 16,-1-4-3-16,-2 1-1 16,0-3 4-16,0 0-4 0,0 0 4 15,0 0-5-15,0 0 5 16,0 0-5-16,0 0 4 16,0 0-4-16,1 2 1 15,4 3-34-15,1-1-6 16,-4 1-95-16,-2-1-78 15</inkml:trace>
  <inkml:trace contextRef="#ctx0" brushRef="#br0" timeOffset="109965.57">21023 10053 469 0,'0'-10'7'0,"-12"9"9"0,4 1 31 16,-1 0-3-16,-5 22-40 16,-1 17 3-16,-8 8-7 15,0 8 3-15,-1-7-2 16,0-5 3-16,0-4 5 16,5-9-1-16,5-11 3 15,8-5-5-15,5-8 0 16,1-5-8-16,0 2 5 15,0 2-13-15,19 4 10 0,11 0 1 16,9-3 3-16,4-3-1 16,2-3 0-1,2 0-1-15,-3 0-4 16,-2 0 6-16,-4 0-7 0,-4-6-32 16,-7-2-22-16,-9-5-21 15,-9-2-49-15</inkml:trace>
  <inkml:trace contextRef="#ctx0" brushRef="#br0" timeOffset="110153.07">21105 10161 558 0,'-2'0'-7'0,"2"0"10"16,0 19 4-16,0 9 6 15,0 14 17 1,0 4-26-16,2-2 3 15,8-1-7-15,2-4 2 0,-3-5-48 16,0-2-36-16,-8-5-66 16,-1-9-122-16</inkml:trace>
  <inkml:trace contextRef="#ctx0" brushRef="#br0" timeOffset="110592.89">21163 10731 408 0,'-61'12'12'0,"0"-6"-2"15,1-5 47-15,2-1 0 0,6-7-28 16,3-14-14-16,5-9-14 16,10-9 4-16,6-14-10 15,9-13 6-15,10-12-8 16,6-9-1-16,3-4 2 15,0 3 3-15,4 6 4 16,16 10-3-16,10 7 7 16,14 6-7-16,11 7 2 15,7 4 1-15,4 12 0 16,0 15 0-16,-2 16-2 16,1 5 10-16,2 31-9 15,-1 16 10-15,-5 15-9 16,-9 15 1-16,-10 9 0 0,-12 1-2 15,-13-3 2-15,-15-9 0 16,-2-7 2-16,-25-5-5 16,-14-10 10-16,-7-7-4 15,1-14 7-15,5-8-7 16,5-9 3-16,9-7-8 16,9-4-8-16,13-4-44 15,4 0-68-15,13-11-309 16</inkml:trace>
  <inkml:trace contextRef="#ctx0" brushRef="#br0" timeOffset="111037.46">22235 9953 597 0,'-4'-6'51'0,"-3"3"-45"15,6 3 29-15,-8 0 4 16,-1 23-24-16,-8 27-10 16,-3 15 1-16,-1 8-1 15,1-8-3-15,4-5-4 16,1-6 5-16,1-4-6 15,-1-5 7-15,7-5-6 16,9-4 1-16,0-4-24 0,22-8-34 16,15-17-25-16,8-9-74 15</inkml:trace>
  <inkml:trace contextRef="#ctx0" brushRef="#br0" timeOffset="111345.27">22402 10073 526 0,'-7'-6'106'0,"-4"3"-101"16,5 3 35-16,-4 1 4 16,-2 34-45-16,-3 22 9 15,0 18-7-15,9 8 1 16,6-8-1-16,0-11-2 16,15-11 2-16,12-16-7 0,2-13-4 15,3-13-17-15,-10-10 7 16,-5-1 0-1,-7-19 15-15,-10-11 5 16,0-5 4-16,-10 0-2 0,-20 8-2 16,-7 8 5-16,-7 6-5 15,-2 10 5-15,4 3-4 16,5 0-2-16,10 9-7 16,8 9 6-16,11 4-34 15,8 2-70-15,0-8-62 16</inkml:trace>
  <inkml:trace contextRef="#ctx0" brushRef="#br0" timeOffset="111784.1">22421 10711 514 0,'-46'11'6'16,"-5"-3"7"-16,-4-3 48 15,-1-5-17-15,-1 0-30 16,-4-10-8-16,-4-18-3 16,-7-9-2-16,-3-18-1 15,6-16-1-15,11-12 1 16,16-10-1-16,17-3 1 0,17 4-6 16,8 10 7-1,25 9-6-15,33 8 9 16,25 2-6-16,20 7 2 15,10 4-2-15,0 15 2 0,-9 12 2 16,-13 15-4-16,-12 10 2 16,-18 4-3-16,-12 22 2 15,-11 10 1-15,-9 3 7 16,-8 16-2-16,-7 10 6 16,-8 9-2-16,-6 8 3 15,0 4-9-15,-1 0-2 16,-14 1 4-16,-4-8-6 15,-2-7 3-15,-4-8-3 0,1-8-8 16,-5-5-17 0,-4-7-33-16,1-4-37 15,-10-7-153-15</inkml:trace>
  <inkml:trace contextRef="#ctx0" brushRef="#br0" timeOffset="116808.89">16355 3511 399 0,'0'0'31'16,"0"0"-18"-16,0 0 32 15,0 0 1-15,0 0-12 16,0 0-19-16,0 0-1 16,0 0 1-16,0 0-3 15,0 5-9-15,-3 13-3 16,-1 10 7-16,-4 10 7 0,1 6-1 15,4-6-11-15,0-3 1 16,3-2-3 0,0-2 1-16,0-5 0 15,0-2-14-15,0-9-38 0,5-15-64 16,6 0-56-16</inkml:trace>
  <inkml:trace contextRef="#ctx0" brushRef="#br0" timeOffset="117153.98">16620 3440 405 0,'12'0'22'0,"3"0"-29"16,8 4 10-16,0 11 1 16,1 7 10-16,-2 8-11 15,-8 5 2-15,-8 5-2 0,-6 2 2 16,-3-3-2-16,-22-7 0 15,-7-6 3-15,-2-9 13 16,-2-8 23-16,10-4 11 16,6-5-9-16,11 0-5 15,8 0-6-15,1 0-10 16,0 0-22-16,9-3-6 16,16-4-1-16,12 0 10 15,3 2-6-15,-2 2 3 0,-1 3-9 16,-3 0 11-1,1 0-12-15,-3 0-14 16,-3 0-25-16,-6 0-18 16,-5 0-30-16,-12-3-38 0</inkml:trace>
  <inkml:trace contextRef="#ctx0" brushRef="#br0" timeOffset="117793.07">16199 3963 425 0,'-6'0'5'0,"3"0"21"15,1 0 22-15,2 0-15 16,0 0-25-16,11 1-22 16,13 3 19-16,7 1-3 15,6-1 10-15,4-1 10 16,4-2-4-16,5-1-13 15,8 0-3-15,6 0 6 16,4-4-11-16,-1-4 10 16,-6 3-9-16,-7-2 6 15,-3 0-4-15,-12 2 2 16,-7 1 0-16,-3-2-3 0,-7 5 3 16,-4-1-5-16,-6 2 5 15,-8 0-4 1,-2 0 4-16,-2 0-3 15,0 0 4-15,0 0-2 0,0 0 0 16,0 0 2-16,0 0-15 16,0 3-65-16,0 4-22 15,0 0-335-15</inkml:trace>
  <inkml:trace contextRef="#ctx0" brushRef="#br0" timeOffset="120880.93">16619 4379 615 0,'0'-6'51'16,"0"-1"-45"-16,-2 5 0 0,2 2 15 15,0 0-5-15,-1 0-20 16,-3 3-5-16,-1 29 1 16,-3 18 17-16,-1 14-5 15,-4 8 4-15,0-1-11 16,-5 0 9-16,0 2-4 16,0-9 2-16,8-14-2 15,1-9-2-15,4-14 4 16,4-7-10-16,1-11-20 15,0-6-52-15,0-3-65 0,13-27-159 16</inkml:trace>
  <inkml:trace contextRef="#ctx0" brushRef="#br0" timeOffset="121165.01">16829 4564 540 0,'-37'18'-1'0,"-2"6"-7"16,3 8 16-16,6 0-5 16,7-2 5-16,9-5-9 15,5-7 3-15,8-3-4 0,1-2-3 16,0-2 1 0,7 0-6-16,11-1 10 15,3-2-6-15,1 2 13 16,1 1-7-16,-1 1 4 0,0 4-4 15,2 0 3-15,0 2-2 16,0 1-1-16,-2 0 4 16,-4 3-26-16,-5-4-43 15,-7-4-76-15</inkml:trace>
  <inkml:trace contextRef="#ctx0" brushRef="#br0" timeOffset="121815.81">16889 5157 502 0,'-26'10'11'0,"-1"0"-7"16,2 2 40-16,4-1-8 15,-3-2-23-15,0 0-11 16,-6-2 4-16,-2-3 3 15,-7-2-3-15,-1-2 6 16,-2-4-7-16,-5-18 2 16,3-4-9-16,0-7 14 15,4-8-14-15,4-3 8 16,3-4-9-16,9-5 3 16,7-2 0-16,10-1 2 15,7-3-3-15,0-4-1 0,5-2 7 16,19-3-5-16,7 0 1 15,5 4-1-15,5 7-1 16,3 8 2-16,5 7-2 16,5 5 2-16,4-1-7 15,1 6 11-15,-4 5-7 16,-4 6 4-16,-7 11-4 16,-3 7 2-16,-1 3-2 15,-1 6-2-15,-5 16 5 16,2 9-6-16,0 9 7 15,-1 7-7-15,-2 7 9 16,-5 7-8-16,-5 3 7 16,-7 0-5-16,-9 3 0 0,-7-6 6 15,0 1-4-15,-7-2 3 16,-14-3-6-16,-4-3 8 16,-6-4-5-16,-4-1 7 15,-5-8 1-15,1-3 5 16,-4-7 4-16,-3-7-6 15,0-3 0-15,-4-3-11 16,0-5 6-16,6-5-10 16,6-5 13-16,7-3-13 15,11 0 6-15,7 0-16 16,7 0-15-16,6-3-27 16,0-4-163-16</inkml:trace>
  <inkml:trace contextRef="#ctx0" brushRef="#br0" timeOffset="126316.1">16322 5242 373 0,'-4'-6'5'0,"-8"-2"-6"16,6 8 12-16,2 0 30 15,2 0 5-15,2 0-38 0,0 0-1 16,0 0-8-16,0 0 4 15,0 0 0-15,0 0 0 16,0-1 2-16,0 1 4 16,0 0 5-16,0-2-5 15,0 2 2-15,0 0-8 16,0 0 2-16,0 0-6 16,3 0 4-16,12 0-4 15,9 0 1-15,4 0 6 16,11 3-1-16,0-2 19 15,2-1-24-15,13 0 6 16,-1 0 0-16,5 0 7 16,2 0-9-16,-5 0-2 0,5 0-1 15,-2 0-1-15,-4 0 5 16,-3 0-10-16,-4 0 8 16,-4 0-6-16,0 0 6 15,-7 0-3-15,-8 0 2 16,-6 0-4-16,-9 2 4 15,-7-1 1-15,-5 1-8 16,-1-2 9-16,0 0-8 16,0 0 10-16,0 1-5 15,0-1 4-15,0 1-4 16,0 0-7-16,0 9-60 16,-15 4-120-16</inkml:trace>
  <inkml:trace contextRef="#ctx0" brushRef="#br0" timeOffset="127144.53">16089 5890 437 0,'-5'-8'12'15,"-1"5"18"-15,3 3 36 0,2 0-17 16,-1 0-27-16,1 0-23 16,-4 19-3-16,-2 15 10 15,3 12-2-15,2-1 4 16,2-7-15-16,0-4 12 16,10-7-12-16,4-3 9 15,3-4-3-15,0-8-2 16,-1-4-3-16,-2-6 1 15,-1-2-4-15,-2-4-3 16,5-26 16-16,2-16-5 16,0-9 7-16,-8-5-6 15,-10 7 0-15,-1 11 1 0,-22 10 3 16,-3 10 3-16,-4 4 1 16,2 5 15-1,2 5-17-15,8 7 3 16,5 1-8-16,4 0-2 0,4 9-3 15,5 16-15-15,0 3-32 16,5 6-42-16,11-9-61 16</inkml:trace>
  <inkml:trace contextRef="#ctx0" brushRef="#br0" timeOffset="127558.34">16394 6081 462 0,'0'0'14'0,"2"0"33"0,-1 0-6 16,5-5-33-16,6-18-24 16,8-15 32-16,2-6-16 15,0 3 2-15,-4 9-2 16,-9 13 1-16,-3 8-1 15,-3 8-3-15,0 3 0 16,4 0-12-16,3 3 7 16,3 18 10-16,4 11 18 15,1 7-5-15,2 1-4 16,0-2-8-16,0-8 0 16,-1-8 4-16,0-8-12 15,-1-7 10-15,-1-5-8 0,-1-2 6 16,2-2-1-16,3-20 3 15,0-12-2-15,-1-3 3 16,-3 1-2-16,-1 4-4 16,-5 4 3-16,2 4-10 15,4-1-14-15,0 4-60 16,-5 7-85-16</inkml:trace>
  <inkml:trace contextRef="#ctx0" brushRef="#br0" timeOffset="128225.56">17119 5688 588 0,'-7'-11'8'0,"7"8"34"15,-2 3-9-15,2 0-10 16,0 0-18-16,0 0-8 15,0 23-6-15,3 7 22 16,3 9 2-16,0 6-4 16,-4-1-11-16,1 5 4 15,-2-3-4-15,2-4 3 16,0-5-4-16,3-5 1 0,0-3-11 16,3-1-40-16,6-10-25 15,0-15-77-15,5-6-144 16</inkml:trace>
  <inkml:trace contextRef="#ctx0" brushRef="#br0" timeOffset="128525.4">17408 5750 588 0,'-37'15'-8'15,"-3"8"18"-15,1 2 21 16,8 0-9-16,7 1-12 15,6-4-8-15,7 0 11 0,5 0-11 16,5 1 4 0,1-1-5-16,0 0 3 0,0 1-2 15,6-3-1 1,5-2 1-16,3-1-6 0,3-3 6 16,5-4-3-16,8-2 7 15,4-1-2-15,7-1 0 16,-3-3-1-16,-1 1-1 15,-6 0-8-15,-6 1-32 16,-5 4-24-16,-6-2-46 16,-8-4-71-16</inkml:trace>
  <inkml:trace contextRef="#ctx0" brushRef="#br0" timeOffset="128773.4">17512 5926 643 0,'-17'0'17'0,"11"-3"1"16,4 3 34-16,2-1-29 16,0 1-27-16,24-1-15 15,9-2 21-15,4 1 0 16,-1 1 2-16,-5 1-18 0,-4 0-9 15,-5 0-10 1,-4 0-21-16,-2 0-32 16,-4 0-49-16</inkml:trace>
  <inkml:trace contextRef="#ctx0" brushRef="#br0" timeOffset="129048.23">17883 5670 573 0,'-7'0'17'16,"7"0"24"-16,0 0-14 15,0 8-14-15,0 31-14 16,0 18 35-16,0 19-11 16,3 3-14-16,0-5 3 15,-2-6 1-15,1-11-13 0,-2-13 6 16,1-13-7-16,1-13 6 15,-2-10-6-15,0-8 4 16,0 0 0-16,1 0-3 16,-1 0 1-16,5 0-42 15,4-4-32-15,-1-18-120 16</inkml:trace>
  <inkml:trace contextRef="#ctx0" brushRef="#br0" timeOffset="130448.75">15836 6423 403 0,'-3'2'6'0,"1"-2"-8"15,2 2 17-15,0-2 9 16,0 0-7-16,0 0-25 16,2 0 11-16,14 0 17 15,2 0 2-15,6 0 0 0,2 0-3 16,6 0 1-16,3 0-6 16,6 0-1-16,6 0-9 15,5 0 5-15,2 0-4 16,9 0 7-16,6 0-1 15,11 0 18-15,12-5-22 16,13-1-3-16,9-1 0 16,6 2-6-16,6 1 5 15,0 4-7-15,2 0 9 16,-7 0-5-16,-11 0 1 16,-16 4-2-16,-14 8 3 15,-8-1-1-15,-8 0-1 16,-11 0 2-16,-8-3-6 0,-9 1 8 15,-8-3-8 1,-2-1 8-16,-10-3-6 16,-4 2 4-16,-3-3-1 0,-2-1-1 15,-3 0 2-15,-2 0-1 16,-2 1 6-16,0-1-2 16,0 0 9-16,0 0-9 15,0 0 1-15,0 0-5 16,0 0 3-16,0 0-2 15,0 0 0-15,0 1 4 16,0-1-12-16,0 0 11 16,0 0-6-16,0 0 5 0,0 0-16 15,0 0-17-15,0 3-11 16,0 4-42 0,0 7-47-16,-6 3-5 15</inkml:trace>
  <inkml:trace contextRef="#ctx0" brushRef="#br0" timeOffset="134199.94">16154 6909 559 0,'0'-7'8'0,"-12"0"0"16,2 6 14-16,1 1 28 16,0 0-25-16,2 0-13 15,-6 0-9-15,0 15 4 16,-2 9-7-16,1 6 2 16,3 4-3-16,-1 2 3 15,8 3 0-15,2 1-5 16,2-2 6-16,0-5-11 15,10-5 11-15,7-4-6 0,5-8 2 16,3-3-4-16,1-7 2 16,-2-6-1-16,3 0-5 15,-4-12 6-15,1-11-7 16,-4-11 12-16,-7-2-8 16,-9-1 15-16,-4 2-10 15,0 4 8-15,-12 3-5 16,-10 3 0-16,-3 0 9 15,-5 6-2-15,2 1 1 16,1 5-9-16,3 3 15 16,9 4-12-16,6 5 3 15,5 0-7-15,4 1-2 16,0 0-18-16,0 0-39 0,0 8-91 16,1 4-13-16</inkml:trace>
  <inkml:trace contextRef="#ctx0" brushRef="#br0" timeOffset="134749.47">16595 6788 467 0,'-9'-12'9'0,"3"3"36"16,3 5 22-1,3 4-15-15,0 0-32 16,0 0-14-16,0 0 8 0,0 0 2 15,-1 0-6-15,1 0-7 16,-2 4 2-16,1 9 2 16,1 15-1-16,-2 9 23 15,2 6-22-15,0 5 2 16,0 4-9-16,0 1 1 16,0 0 1-16,3-7-2 15,3-8 1-15,3-7-20 0,0-9-14 16,3-12-41-16,6-10-25 15,-3-17-56 1</inkml:trace>
  <inkml:trace contextRef="#ctx0" brushRef="#br0" timeOffset="135032.73">16853 6806 537 0,'-5'0'48'15,"-14"0"-44"-15,-7 15 14 16,-5 8 0-16,-4 9-10 15,0 4-5-15,7-3 1 16,5-2-5-16,9-9 15 16,9-9-4-16,2-11-3 15,3 1-7-15,0 1-2 0,6 3 0 16,12 6 7 0,3-2 1-16,1-1-9 15,4 0 9-15,-1-1-10 0,0 0 9 16,-4 0-6-16,1 0 2 15,-1 0 1-15,-4 1-2 16,0 0-16-16,-1 2-30 16,-3-4-24-16,-6-8-161 15</inkml:trace>
  <inkml:trace contextRef="#ctx0" brushRef="#br0" timeOffset="135529.91">17197 6878 517 0,'-6'-8'5'0,"6"5"23"16,0 2-8-16,4-2-15 16,19 3-13-16,3 0 11 0,0 0-9 15,-7 17 13-15,-9 14-6 16,-10 14 11-16,0 7-6 15,-23 1-1-15,-10-3 1 16,-6-11-2-16,5-13 2 16,4-9 3-16,9-11 24 15,12-5-3-15,8-1 18 16,1 0-28-16,0 0-17 16,3 0-14-16,16 0-3 15,11 0 17-15,3 0-2 16,1 0 2-16,-4 0-7 15,-6 0 3-15,-1 0-28 0,0 0-6 16,-4 0-17-16,2-3-11 16,-6-11-40-16</inkml:trace>
  <inkml:trace contextRef="#ctx0" brushRef="#br0" timeOffset="135745.67">17484 6766 656 0,'-15'14'15'16,"8"12"-18"-16,4 13 16 15,3 14 15-15,0 8-16 16,7 2-10-16,5-7-2 0,-1-10 3 16,-5-14-7-16,-3-13-3 15,0-11-10-15,8-8-10 16,9-4-50-16,7-32-27 15,4-17-198-15</inkml:trace>
  <inkml:trace contextRef="#ctx0" brushRef="#br0" timeOffset="135933.17">17688 6841 575 0,'-40'22'14'0,"0"6"10"15,4 5 24-15,6-1-13 16,11 2-25-16,8-6 1 0,10-3-9 15,1-6 5-15,13-1-7 16,16-1-2-16,9 0 2 16,8-1-1-16,8 0 4 15,0-1-44-15,-7-2-39 16,-11-5-115-16</inkml:trace>
  <inkml:trace contextRef="#ctx0" brushRef="#br0" timeOffset="136309.16">18096 6720 697 0,'2'-4'-2'15,"11"4"-15"-15,11 0 6 16,7 0 11-16,-3 17 1 0,-9 9-57 15,-19 7-33-15,0 3 54 16,-20 1 17-16,-5-7 18 16,2-7 6-16,10-7 42 15,7-10-3-15,6-5-4 16,0 2-36-16,3 1-15 16,15 9 6-16,3 5 7 15,-6 4 1-15,-10 6-14 0,-5 4 0 16,-8 0 1-1,-19 0 14-15,-7-6-9 16,-1-6 12-16,6-9-4 16,7-7 9-16,11-4-1 0,11 0-9 15,3-21-35-15,22-15-94 16,3-11-215-16</inkml:trace>
  <inkml:trace contextRef="#ctx0" brushRef="#br0" timeOffset="136489.69">18279 6752 606 0,'0'0'18'0,"0"7"-8"15,0 23-2-15,0 15 51 16,0 9-36-16,3 2-21 16,6-2 3-16,3-4-10 15,3-4 8-15,0-10-35 0,4-10-14 16,2-23-44-16,3-6-64 15</inkml:trace>
  <inkml:trace contextRef="#ctx0" brushRef="#br0" timeOffset="136705.6">18641 6717 540 0,'-35'24'-10'0,"-6"11"37"15,-2 5 4 1,5 4-15-16,8-2-7 15,10-8-5-15,10-5 15 16,10-6-6-16,3-3-2 0,25-3-13 16,14-3 4-16,7-7 4 15,5-6-5-15,1-1 0 16,-7 0-25-16,-13-4 1 16,-9-3-87-16,-20 3-26 15</inkml:trace>
  <inkml:trace contextRef="#ctx0" brushRef="#br0" timeOffset="137852.96">16924 9066 397 0,'-18'4'103'0,"1"-4"-87"16,3-3 42-16,3-18-11 15,1-14-27-15,4-9-18 0,5-13 4 16,1-9-9-16,-2-4 9 15,1-5-8 1,-2 1 6-16,-2 5-4 16,-2 8 1-16,4 9 0 0,-2 13-1 15,2 10 5-15,3 8-11 16,0 11 11-16,0 3-13 16,0 5 3-16,5-1-32 15,7 3-14-15,-5 0-61 16,-7 0-73-16</inkml:trace>
  <inkml:trace contextRef="#ctx0" brushRef="#br0" timeOffset="138248.9">16658 7863 636 0,'-18'0'-21'16,"12"0"43"-16,3 0-1 15,1 0-1-15,2 22-22 16,0 12 1-16,2 6 2 16,17-5-2-16,4-12-2 0,6-7 1 15,3-9 0 1,-3-5-14-16,-5-2 3 15,-5-15-2-15,-10-8 18 16,-6 0-3-16,-3 1 9 0,0 5-4 16,-7-1 5-16,-9 7 8 15,-2 4 3-15,-3 4 11 16,-1 3-22-16,4 0 0 16,0 0-11-16,3 10 3 15,5 7-15-15,4 4-24 16,6 4-15-16,0 3-16 15,0-1-62-15,4-4-162 16</inkml:trace>
  <inkml:trace contextRef="#ctx0" brushRef="#br0" timeOffset="141256.51">16100 7528 316 0,'3'-6'48'16,"-3"1"-16"-16,0 3 35 16,0 1-21-16,0 0-11 15,0 1-23-15,0 0-2 16,0 0-12-16,0 0 6 15,0 0-4-15,0 0 6 16,0 0-2-16,0 0 7 0,0 0 8 16,0 0-6-16,0 15-4 15,-4 13-7-15,-2 11 23 16,0 6-18-16,3 0 0 16,3-9-6-16,0-3 2 15,0-3-3-15,5-4-4 16,3 0-16-16,3-6-18 15,1-5-54-15,0-11-38 16,-3-4-175-16</inkml:trace>
  <inkml:trace contextRef="#ctx0" brushRef="#br0" timeOffset="141737.96">16534 7417 441 0,'-21'-17'84'0,"8"5"-86"16,7 7 40-16,1 4 24 15,5 1-18-15,0 0-32 16,0 0-14-16,-1 17 14 16,-5 22-4-16,0 12 23 15,0 11-21-15,3-9-4 16,3-6-4-16,0-8-6 0,0-8 0 16,4-7-37-16,4-11-6 15,10-13-49-15,4-6 9 16,11-38 1-1,4-13-172-15</inkml:trace>
  <inkml:trace contextRef="#ctx0" brushRef="#br0" timeOffset="141909.84">16709 7456 389 0,'-8'0'96'0,"-15"7"-30"16,-12 16-42-16,-1 10 13 16,-1 5-12-16,2-2-4 15,12-5 7-15,9-10-2 16,10-10-19-16,4 0 1 0,7-3-16 15,18 0 10-15,13-3-5 16,7-5-6-16,5-11-23 16,-1-15-46-1,-16-1-111-15</inkml:trace>
  <inkml:trace contextRef="#ctx0" brushRef="#br0" timeOffset="142069.4">16717 7572 89 0,'-12'0'534'0,"5"0"-518"15,7 0 22-15,0 0-32 16,6 0-7-16,18 0-9 16,8 0 13-16,4 0-4 15,0 0 3-15,-11 0-34 0,-2 0-26 16,-14 0-47-16,-9-1-114 16</inkml:trace>
  <inkml:trace contextRef="#ctx0" brushRef="#br0" timeOffset="142233.97">16774 7470 76 0,'-15'-6'448'16,"4"3"-411"-16,8 3 47 16,3 0-55-16,0 0-18 15,0 0-18-15,0 7 2 16,0 18 0-16,5 9 14 16,4 4-7-16,6-2-4 15,1-9-22-15,8-6-53 0,1-14-47 16,-1-7-10-16</inkml:trace>
  <inkml:trace contextRef="#ctx0" brushRef="#br0" timeOffset="142412.49">16938 7475 383 0,'0'0'44'16,"0"0"37"-16,1 8-58 16,4 22-12-16,1 13 43 15,4 11-20-15,-4-1-23 16,1-2 0-16,-1-8-6 15,1-7-6-15,-2-5 5 16,-3-10-9-16,-2-5-16 16,1-8-25-16,-1-8-93 0,0-2-173 15</inkml:trace>
  <inkml:trace contextRef="#ctx0" brushRef="#br0" timeOffset="142729.64">17285 7514 574 0,'0'-1'55'0,"6"1"-70"15,7 0 10-15,8 19 1 16,3 13 11-16,-5 12-6 16,-8 11 1-16,-11 7-6 15,-7-2-29-15,-18-6-5 16,-11-9 10-16,2-15 34 15,4-12-4-15,8-8 21 16,12-7 20-16,3-3 9 0,7 0-22 16,0 0-26-16,4 0-8 15,21 0-10-15,9-3 20 16,5-5-8-16,1-1 8 16,-3 1-8-16,-6 4-7 15,-8-2-42-15,-4 3-33 16,-8-2-33-16</inkml:trace>
  <inkml:trace contextRef="#ctx0" brushRef="#br0" timeOffset="142946.06">17443 7524 570 0,'-9'-3'25'15,"6"3"1"-15,3 8 2 16,0 28-21-16,0 18 12 15,0 6-3-15,4-1-11 16,11-9-5-16,0-10 2 16,-1-8-27-16,0-12-6 15,0-14-36-15,2-6-21 16,-1-12 5-16,3-26-63 16,-1-10-30-16</inkml:trace>
  <inkml:trace contextRef="#ctx0" brushRef="#br0" timeOffset="143109.63">17596 7620 102 0,'0'-6'235'15,"-1"6"-124"-15,-18 7-44 0,-4 21-46 16,-4 5-1-16,5 0 12 16,7-5 17-16,5-10-14 15,5-7-7-15,5-2-17 16,0-1-4-16,7 2-12 16,16 1 4-16,6-4-15 15,1-5-23-15,-5-2-41 16,-11-5-71-16,-14-12-151 15</inkml:trace>
  <inkml:trace contextRef="#ctx0" brushRef="#br0" timeOffset="143244.26">17575 7745 529 0,'-2'-3'39'15,"2"1"-18"-15,0-2-13 16,12-3-8-16,15-3 7 0,3-5 1 16,-2 1-11-16,-1 3 7 15,-4 3-7 1,-3 1 5-16,-2-1-48 0,-9-2-83 15,-9-1-122-15</inkml:trace>
  <inkml:trace contextRef="#ctx0" brushRef="#br0" timeOffset="143389.44">17703 7581 409 0,'-6'0'144'0,"3"4"-122"16,3 7 10-16,0 10-22 15,0 9 0-15,0 5-3 16,4-2-8-16,6 3 4 0,0-6-31 15,3-5-14-15,-1-9-97 16,1-16-198-16</inkml:trace>
  <inkml:trace contextRef="#ctx0" brushRef="#br0" timeOffset="143567.97">17819 7520 642 0,'0'0'10'0,"0"0"10"15,0 2-3-15,0 23-24 16,0 9 18-16,5 9-7 16,1 2 2-16,0-8-8 15,1 2 5-15,-1-5-24 0,-2-6-24 16,2-8-36 0,-1-13-100-16</inkml:trace>
  <inkml:trace contextRef="#ctx0" brushRef="#br0" timeOffset="143825.51">17694 8065 614 0,'0'0'-42'15,"0"2"40"-15,15 5-23 16,15-1 4-16,4-2-118 16,0-4-223-16</inkml:trace>
  <inkml:trace contextRef="#ctx0" brushRef="#br0" timeOffset="143980.1">18041 7983 646 0,'0'0'1'0,"0"0"10"16,0 0-2-16,5 0-19 15,14 2-9-15,5 1-20 0,3-3-75 16,-4 0-160-16</inkml:trace>
  <inkml:trace contextRef="#ctx0" brushRef="#br0" timeOffset="144152.65">18303 7944 602 0,'-16'2'58'16,"6"-2"-43"-16,4 2 37 15,6-2-17-15,0 1-23 16,0 4-21-16,0 4 6 15,4 4-13-15,8-1-23 16,0 1-12-16,1-2-22 0,-4-3-79 16,-6-6-265-16</inkml:trace>
  <inkml:trace contextRef="#ctx0" brushRef="#br0" timeOffset="146141.43">16918 9230 339 0,'-10'0'11'0,"7"0"24"16,1 0 16-16,1 0-6 15,1 0-19-15,0 0-4 16,0 0-5-16,0 0-2 16,0 0-2-16,0 0 3 15,0 0 0-15,-2-6-8 0,2-2 3 16,0-3-7-16,0 3 11 15,0-2-9-15,0-3 2 16,0 1-8 0,6-1 6-16,2-1-6 0,-4 1 0 15,3 3 4-15,-2 0-8 16,1 0 7-16,-1-4-6 16,2 0 7-16,3-2-4 15,-1-5 3-15,2-3-2 16,2-2 3-16,-2-5-3 15,5-1-1-15,0-1 2 16,5-6-6-16,4-2 8 16,-2 1-7-16,2 3 7 15,1 5-5-15,-4 4 2 16,-1 3 0-16,0 3 0 16,-2 1 0-16,-4 2-5 15,0 6 7-15,-6 6-8 0,-6 0 9 16,-2 6-4-16,-1 1 2 15,0 0-1-15,0 0 5 16,0 0-2-16,0 0 13 16,-13 5-4-16,-10 15-11 15,-9 12-1-15,-3 9-5 16,-2 8 8-16,-6 8-5 16,3 5 1-16,-6 4 1 0,2 2-2 15,2-6 3 1,-2-6-4-16,8-11 5 15,6-12-6-15,5-9 7 16,9-8-3-16,1-3 3 0,6-5-2 16,4-4 3-16,4-2 0 15,-1-2-5-15,2 0 2 16,0 0-7-16,0 0 9 16,0 1-8-16,0-1 7 15,0 0-5-15,0 0 3 16,0 0 0-16,0 0-1 15,0 0 1-15,0 0-4 16,0 0 5-16,0 0-6 16,0 0 7-16,0 0-7 15,11-11 7-15,7-10-3 16,4-4 1-16,5-3 0 16,3-2-1-16,3-2 1 0,2-7-5 15,2-1 7-15,2-2-5 16,0 0 5-16,3-3-6 15,2 4 5-15,-5 3-2 16,-2 5-1-16,-4 6 4 16,-6 4-6-16,-5 3 5 15,-4 5-7-15,-8 4 9 16,-5 3-5-16,-2 4 1 16,-3 3 1-16,0 1-1 15,0 0 2-15,0 0-2 16,0 0 2-16,0-2-6 15,0 2 8-15,0 0-7 0,0 0 7 16,0 0-5-16,0 0 4 16,0 0-3-16,0 0-1 15,0 0 5-15,0 0-9 16,0 0 8-16,0 0-8 16,0 0 9-16,0 0-5 15,0 0 0-15,0 0 0 16,0 2-14-16,0 11-17 15,3 9-35-15,0 7 14 16,-1 3-82-16,-2-4-106 16</inkml:trace>
  <inkml:trace contextRef="#ctx0" brushRef="#br0" timeOffset="156832.56">16880 5243 476 0,'0'0'2'0,"-7"0"3"16,0 0 22-16,4-1 18 15,0 0-25-15,3 1-10 16,0 0-3-16,0 0-5 16,0 0 6-16,0-2-2 15,0 2 10-15,-4 0 2 16,-2-2-4-16,-3 1-4 15,0-1 0-15,-3-1-1 16,1 0-3-16,-2 0 2 16,0 2-7-16,-4-2 9 0,5 0-6 15,-1 3 1-15,0-1-3 16,-1 0 3-16,-1 0-2 16,0 1-3-16,-2 0 2 15,-3 0-6-15,-1 0 7 16,-1 0-5-16,4 0 3 15,-1 0-2-15,1 0 3 16,1 0-1-16,0 0-1 16,-1 0 4-16,-3 0-4 15,2 0 2-15,-3-8-3 16,3 1 3-16,0-1-2 16,1 1 3-16,0-1-5 0,3 1 5 15,-1 0 0-15,2-2-5 16,-2 1 5-16,3-3-5 15,-4 0 4-15,2-6-3 16,-1-1 3-16,-2-3-4 16,3-1 4-16,2 0-4 15,3-5 2-15,2 2 4 16,2-1-7-16,2 1 7 16,-1 3-8-16,3 2 5 15,-1-2-2-15,2 1 3 16,-2-1-3-16,3-1 1 15,0 4 2-15,0-1-5 16,0 0 5-16,0-3-5 0,0-4 1 16,3 0 2-16,5-2 3 15,1 2-5-15,0 2 4 16,4 0-5 0,2 0 5-16,0 3-3 0,-2 0-1 15,-3 2 5-15,-2 5-6 16,-1 0 6-16,-1-1-4 15,2 2 0-15,1 3 1 16,0-1 0-16,1 1-1 16,-1 1 0-16,0 0 2 15,2 0-4-15,2 3 5 16,0-4-7-16,2 2 7 0,-1-4-4 16,0 2 4-16,-3 3-2 15,-2-1-1-15,-2 7 2 16,0-1-3-16,3 1 2 15,0 0-3-15,5-2 3 16,1-2-1-16,4 0 1 16,0 1 1-16,2-1-1 15,0 3 0-15,0-1-2 16,-2 2 4-16,-1-2-4 16,0 3 3-16,-1-1-3 15,1 0 3-15,-1 1-2 16,3 1 1-16,1 0-1 15,2 0 1-15,3 0 2 0,0 0-5 16,-2 1 5-16,2 4-4 16,-6 3 3-16,-3-1-3 15,0 2 2 1,-2 1-1-16,0 1 2 0,3 4-2 16,0 1 1-16,3 0 2 15,-1 3-4-15,-5-1 3 16,2 1-2-16,-5 3-1 15,4 3-1-15,-5 2 5 16,-3 6-4-16,4-2 2 16,-2 2 3-16,2 2-5 15,-1-4 6-15,-3-1-8 0,-3-1 8 16,-1-4-9-16,-3-2 6 16,-2 0-7-1,0 4 7-15,0 2-3 16,-7 1 4-16,-7 2 1 0,1-3-7 15,-3 3 8-15,2-3-3 16,-1-1 0-16,3 1-2 16,2-5 3-16,1-2-2 15,1-3 1-15,-3-4 1 16,-4-2-2-16,-6 0 3 16,-7 2-2-16,-8 1 5 15,-4 2-6-15,-5-1 1 16,0-1-1-16,2-1 2 0,-2-4 0 15,2-1-1 1,-1-4 1-16,2 1-5 16,1-4 9-16,3-1-8 15,8-1 1-15,8-1 3 0,5 1-7 16,10 1-20-16,1 2-34 16,3 1-107-16,-1-4-153 15</inkml:trace>
  <inkml:trace contextRef="#ctx0" brushRef="#br0" timeOffset="159345.1">15745 4295 520 0,'-15'-7'13'0,"5"3"27"15,5 2 28-15,3 1-20 0,2 0-10 16,0 0-22-16,0 1-7 16,0 0-2-16,0 0-6 15,0 0 0-15,0 0-5 16,0 0 7-16,0 0-10 15,0 9 3-15,15 10 3 16,2 9 3-16,-4 8-2 16,-1 2 1-16,0 3 3 15,1-3-5-15,1-9 4 16,0-4-7-16,-4-8 10 16,-3-4-11-16,-1-5 7 15,-3-4-2-15,0-1-1 0,-3-3-1 16,1 0 0-16,1 0 5 15,-2 0-6-15,9 0 6 16,10-29-9-16,9-17 12 16,5-9-4-16,-3-2 1 15,-2 13-3-15,-5 11 0 16,-4 3 1-16,0 5-2 16,-8 7 2-16,-2 6-2 15,-3 5 1-15,-2 5 0 16,-3 0 0-16,-1 2 0 15,0 0 0-15,0 0 0 16,0 0 0-16,0 0 0 16,0 0-4-16,0 0 4 0,-8 8-3 15,-10 18 8-15,-8 11-3 16,-2 7 0-16,1 3 0 16,5-5-4-16,4-3 5 15,2-3-7-15,2-8 8 16,5-7-8-16,2-12 8 15,4-4-6-15,3-4 7 16,-4-1-3-16,-6 0 4 16,-4 0 3-16,-6-11-8 15,-2-6 1-15,-2-2-7 16,1-6 11-16,0-6-9 16,2 1 6-16,2-4-3 0,2 1 1 15,1 1 2-15,6 5-1 16,1 7 0-16,4 9-1 15,1 5 1-15,4 5-3 16,0 1 4-16,0 0-4 16,0 0 3-16,0 0-4 15,-2 0-1-15,2 0 0 16,0 0-2-16,0 0 3 16,0 0-9-16,0 8 11 15,11 9-5-15,5 8 8 16,3 4-4-16,4 8 1 15,1 5 0-15,3 4 0 16,-2-3 2-16,0-4-5 0,-1-4 7 16,-6-10-9-16,-4-4 8 15,-3-9-5-15,-6-3 4 16,-2-7-6-16,-3-1 3 16,0-1 2-16,0 0-2 15,1 0 7-15,1-2-8 16,5-22 5-16,0-12-2 15,5-13 2-15,5-2-5 16,-1 1 4-16,3 5-3 16,4 1 2-16,1 2 0 15,1 5-5-15,-1 2 7 16,-4 11-8-16,-3 10 7 0,-7 3-5 16,-4 7 4-16,-4 3-1 15,-2 1 0 1,0 0 0-16,0 0 0 0,0 0 0 15,0 0-1-15,0 0 4 16,0 0-5-16,0 0 3 16,0 0-2-16,0 0 1 15,0 0-2-15,0 0 0 16,0 0-2-16,0 0-11 16,0 1-19-16,0 6-24 15,-2 4-68-15,-4 0-43 16</inkml:trace>
  <inkml:trace contextRef="#ctx0" brushRef="#br0" timeOffset="161713.46">5138 4159 33 0,'3'18'95'0,"16"1"-91"16,0-1 0-16,4 0-2 16,2 0 3-16,0 2-4 15,-5-6-34-15</inkml:trace>
  <inkml:trace contextRef="#ctx0" brushRef="#br0" timeOffset="162225.26">5178 3973 210 0,'0'-5'137'0,"0"1"-101"15,0 3 39-15,-2 0-21 16,1 1-12-16,-1 0-19 0,-1 0 2 16,-1 0-10-16,-2 0-3 15,-6 6-14-15,-4 18-2 16,-8 11 8 0,0 11 0-16,-3 6-2 0,1 8 2 15,1 4 1-15,2 1 5 16,8 3 2-16,7 0-7 15,5 8 1-15,3 3-1 16,7-2 6-16,21 0-2 16,12-4-6-16,11-5-2 15,7 2-1-15,1-6 4 16,2-12-6-16,-1-4-20 16,-5-14-23-16,-6-10 3 0,-6-12-46 15,-7-12-37 1,-8-11-155-16</inkml:trace>
  <inkml:trace contextRef="#ctx0" brushRef="#br0" timeOffset="162605.76">6030 4584 566 0,'-5'-5'26'0,"5"2"-17"15,9 1-6-15,22 0-1 16,13-4 10-16,11-1 7 16,1 0-16-16,-1-3-2 15,0 3-1-15,-4 2 2 16,0 2 0-16,-8 3-2 0,-1 0 1 16,1 0-6-1,6 0-25-15,8 0-29 16,4 0-61-16,0 0-273 15</inkml:trace>
  <inkml:trace contextRef="#ctx0" brushRef="#br0" timeOffset="163153.31">7689 3875 399 0,'16'0'20'0,"10"0"-5"16,3 23 32-16,4 13 20 15,1 15-24-15,-2 17-1 16,-9 10-22-16,-7 7-8 16,-12 6-1-16,-4 1-1 15,-18-2 8-15,-18-2-12 16,-14-7 1-16,-1-7-4 15,-4-9 3-15,4-10-5 16,9-11-1-16,5-11-38 16,0-12-99-16,0-21-406 0</inkml:trace>
  <inkml:trace contextRef="#ctx0" brushRef="#br0" timeOffset="164068.63">4338 3746 269 0,'-6'-8'43'0,"0"1"29"16,5 5-18-16,1 2-30 15,0 0-13-15,0 0-11 0,0 0-5 16,0 6-1-16,0 16 25 16,0 16 13-16,0 27 20 15,0 27-6-15,-5 30-21 16,1 21 2-16,4 11-14 16,0 4-8-16,1-8 0 15,15-15 2-15,5-13-6 16,0-22 2-16,-2-19-1 15,-7-16 0-15,-2-16-2 16,-3-12 1-16,-6-12 1 16,-1-14 1-16,0-6-1 15,0-5 0-15,0 0-6 16,-1 0-36-16,-13-18-91 0,-4-16-108 16</inkml:trace>
  <inkml:trace contextRef="#ctx0" brushRef="#br0" timeOffset="164584.25">3769 3775 448 0,'-3'-3'22'16,"3"3"-12"-16,0 0-4 16,0 7 0-16,10 20 11 15,5 18 23-15,-4 23-13 16,-1 26 10-16,-4 17-10 0,-1 13-10 15,-4 1-12-15,5-10-2 16,-3-13-2-16,4-13 0 16,-4-18-1-16,0-11 1 15,-1-10-1-15,-2-11 2 16,0-6-4-16,0-10 2 16,0-6-28-16,3-14-59 15,8-10-141-15</inkml:trace>
  <inkml:trace contextRef="#ctx0" brushRef="#br0" timeOffset="165029.09">4120 4309 489 0,'-25'18'33'16,"-5"4"-37"-16,2 11 4 15,-5 9 11-15,7 3-2 16,0-1-8-16,5-5 0 15,5-10 1-15,5-8 1 16,5-11 2-16,6-2-3 16,0-2-2-16,0 2-4 15,12 3-1-15,2 6 8 16,5 1 4-16,3 4-1 16,5 1 2-16,4 2-2 15,2 0-2-15,5 3-2 0,-6-1 2 16,4 0-2-16,-6-5 0 15,-8-1 1-15,-8-7 3 16,-10-6 4-16,0-2 11 16,-4-5 2-16,0 1-5 15,0-1 7-15,0-1 0 16,0 0 4-16,0 0-13 16,0 0-3-16,0 0-2 15,0 0-4-15,0 0-4 16,0 0-3-16,0 0 2 15,0 0-7-15,0 0-14 16,0 0-17-16,0 3-35 0,-7-1-30 16,-5 0-151-16</inkml:trace>
  <inkml:trace contextRef="#ctx0" brushRef="#br0" timeOffset="170880.72">6929 5415 558 0,'3'-5'3'0,"-3"5"-2"16,0 0 6-16,0 0 26 15,-3 6-27-15,-20 16 6 16,-9 11-7-16,-7 6-3 15,-2 1 3-15,1-5-3 16,2-3 8-16,7-5 1 16,4-5 3-16,12-4 0 15,4-4-11-15,5-3 0 0,6 2-3 16,0-3 0-16,0 3-7 16,10 0 6-16,3 1-2 15,5 0 6-15,2-1-1 16,3 1 6-16,12 0-3 15,0 0 0-15,8 3 0 16,2 0-3-16,-3-3 1 16,0-3-3-16,-14 0 1 15,-9-7-1-15,-8 1 2 16,-8-3-4-16,-3-1 6 16,0-1-4-16,0 0 2 15,0 0 4-15,0 0-4 16,0 0 2-16,0 0-24 0,0 0-36 15,-14-7-48-15,-7-12-225 16</inkml:trace>
  <inkml:trace contextRef="#ctx0" brushRef="#br0" timeOffset="171141.01">6829 5627 569 0,'0'-4'52'0,"0"2"-25"16,0 2 3-16,8-1-6 16,16-4-17-16,15-1-7 0,13-4 7 15,3-1-1-15,-1-4-4 16,1 2 1-16,-7 1 0 16,-4 3-5-1,-13 5 6-15,-9 1-6 0,-11 3-9 16,-8 0-17-16,-3 0-2 15,0 0-4-15,-14 13-5 16,-15 8-62-16,-9 4-102 16</inkml:trace>
  <inkml:trace contextRef="#ctx0" brushRef="#br0" timeOffset="171368.59">6901 5724 477 0,'-9'0'47'0,"4"2"3"16,5-2 14-16,0 0-40 15,10 0-24 1,16 0-11-16,10-2 23 16,7-7 0-16,9-3-2 0,-3-1 4 15,2 1-12-15,-3 4 1 16,-3 1-3-16,-2 4 2 16,-11 3-1-16,-3 0-1 15,-14 0-21-15,-8 0-4 16,-7 0-19-16,0 0-24 15,-10 0-13-15</inkml:trace>
  <inkml:trace contextRef="#ctx0" brushRef="#br0" timeOffset="171652.52">7250 5329 601 0,'0'0'32'0,"0"0"-16"15,0 0-1-15,16 0-14 16,15 13-2-16,10 10 16 16,7 4-11-16,-3 4 2 15,-6 3-9-15,-11 4 8 16,-11 8-6-16,-17 2 1 16,-3 2 5-16,-30 2 10 15,-9-3 18-15,1-8-11 16,6-6 0-16,8-13-11 15,17-13-5-15,8-6-7 16,2-3 0-16,22 0-56 0,27-28-45 16,12-15-18-16</inkml:trace>
  <inkml:trace contextRef="#ctx0" brushRef="#br0" timeOffset="172640.12">8596 5203 444 0,'-3'-7'14'0,"-5"0"63"0,-2 2-22 16,0-1-14-16,-4 2-19 16,-7 0-3-16,-4 2 6 15,-9 2-6 1,-5 0-8-16,-4 13 12 0,-2 2-9 15,6 0 4-15,10-1 3 16,11-5-13-16,10-2-6 16,8 7-2-16,0 13-2 15,8 14 1-15,16 7 3 16,5-3-4-16,4-7 0 16,3-6 2-16,1-3-2 15,-2-12-3-15,-4-4-1 16,-3-9-4-16,-4-4 1 0,0-7 3 15,-4-19 2-15,0-13 2 16,1-10 3-16,-8-4 1 16,-3 1-8-1,-5 3-10-15,-5 7 10 0,0 8 0 16,-15 10 9-16,0 7-2 16,2 9 3-16,5 4 5 15,4 4 5-15,4 0-5 16,0 0-8-16,0 0-7 15,0 0-5-15,9 9 9 16,9 14-1-16,-3 7 10 16,2 8-5-16,4 6 12 0,-4 3-8 15,0 1 7-15,3-3-7 16,1-7-3 0,3-2 3-16,-1-3-7 0,-2-9 1 15,-3-4 0-15,0-8 1 16,-5-5-3-16,3-3-6 15,6-4-23-15,9-8-27 16,2-25-60-16,-5-11-410 16</inkml:trace>
  <inkml:trace contextRef="#ctx0" brushRef="#br0" timeOffset="172937.33">8915 5167 654 0,'-8'0'8'0,"8"0"6"16,0 0-10-16,25 0-9 15,11 0 6-15,7 0 5 16,1 0 2-16,-6-1-3 15,-5 1-2-15,-3 0-3 16,-5 0 2-16,-1 0-2 0,-7 0 1 16,-6 0-2-16,-5 0-24 15,-3 2-48 1,-3 12-83-16,-9 0-98 16</inkml:trace>
  <inkml:trace contextRef="#ctx0" brushRef="#br0" timeOffset="173137.57">9011 5323 558 0,'-7'0'48'16,"4"0"-2"-16,3 0 8 15,0 0-25-15,0 0-23 16,10 0-19-16,13 0 5 16,8 0 10-16,6 0-1 15,-1-2 4-15,-5-1-5 16,-8 2 1-16,-6 1-22 15,-9 0-33-15,-8 3-36 16,-4 16-42-16,-25 1-119 0</inkml:trace>
  <inkml:trace contextRef="#ctx0" brushRef="#br0" timeOffset="173316.09">9007 5435 550 0,'-6'0'49'0,"6"1"32"16,0-1-34-16,0 2-26 15,0-2-25-15,18 3-4 0,8-1 0 16,16 2 12 0,6-2-4-16,-5-1 4 15,6-1-4-15,-8 0-36 16,-4 0-31-16,-6 0-59 0,-9-8-128 16</inkml:trace>
  <inkml:trace contextRef="#ctx0" brushRef="#br0" timeOffset="173900.87">9486 4879 609 0,'-9'-5'7'16,"6"5"61"-16,3 0-23 15,0 0-20-15,0 4-29 16,0 31-11-16,0 16 25 16,9 19 14-16,1 3-16 15,3-3-7-15,-1-6 1 16,-5-8 1-16,5-11-4 15,-9-14 4-15,0-11-5 16,-3-13 4-16,0-3-8 16,0-4 1-16,0 0-3 15,3 0-1-15,0 0-4 0,3-5 1 16,6-15 2-16,1-2 5 16,5-4 6-16,2 5-3 15,3 6 0-15,6 5 0 16,0 6-2-16,1 1 2 15,-2 3 0-15,-2 0-3 16,-4 6 3-16,-1 10 2 16,-6 0-1-16,-8 0 1 15,-7 2-5-15,0 0 9 16,-11 3 1-16,-14 0-3 16,-10 0 8-16,-7 1-6 15,-1-4-1-15,-5-4-3 16,4-6 1-16,-2-8 0 0,2 0-10 15,5-15-19-15,13-9-17 16,6-6-44-16,13 3-36 16,7 1-191-1</inkml:trace>
  <inkml:trace contextRef="#ctx0" brushRef="#br0" timeOffset="174713.93">10732 4905 430 0,'-31'-8'46'15,"2"8"52"-15,2 0-22 16,-4 3-37-16,4 15-21 16,-4 6-4-16,2 4 3 15,0 7-8-15,5 3 3 0,3 6 0 16,8 1-3-1,5 0 4-15,7-1-7 16,1-2-1-16,0-2-1 0,15 0-1 16,11-6-2-16,9-2-3 15,4-5 3-15,3-3-3 16,2-6-9-16,-1-7-28 16,2-11-12-16,-8 0-42 15,-9-21-134-15</inkml:trace>
  <inkml:trace contextRef="#ctx0" brushRef="#br0" timeOffset="175280.56">10751 5128 604 0,'-6'0'17'16,"6"0"25"-16,-2 13-28 15,2 17-9-15,0 12 13 16,0 4-8-16,3-10-8 16,3-6 1-16,-1-7-4 15,-2-11 2-15,-3-6-1 16,0-4 1-16,0-2 4 16,0 0 3-16,0 0-1 15,0-12-17-15,0-12-7 16,3-10-8-16,12-9 12 15,0-1-1-15,6 4-1 0,-1 8 7 16,0 11 11-16,1 8-6 16,-2 10 0-16,-3 3-1 15,-1 0-1-15,-4 12 1 16,-4 10 3-16,-5 3 5 16,-2-1-3-16,0-7 0 15,-2-6 0-15,-2-7 2 16,2-4 3-16,1 0-1 15,1 0 14-15,0-14-18 16,13-12-3-16,9-8 0 16,5 1 4-16,-6 9-3 15,0 11 2-15,-8 10-8 0,-4 3 1 16,0 0 0-16,0 19 6 16,0 9 10-16,-3 3-5 15,-1-1 0-15,0-6-4 16,-2-9 1-16,-1-7-2 15,1-6-2-15,0-2-5 16,6 0-7-16,10-12-8 16,2-10-28-16,-5-3-168 15</inkml:trace>
  <inkml:trace contextRef="#ctx0" brushRef="#br0" timeOffset="175647.57">11293 5048 662 0,'-30'7'2'16,"6"15"36"-16,2 3-1 15,12 8-22-15,7 5-10 16,3-4-3-16,4-2-1 15,17-6-4-15,3-7 5 16,1-5-4-16,2-9-5 16,0-5-10-16,-2-4 8 0,-1-17 3 15,-9-5-3-15,-9-1 7 16,-6 0 2-16,0 0 8 16,-17 1-7-1,-11 4 7-15,-3 6-3 0,-1 5 6 16,6 4-8-16,3 5 2 15,11 1-4-15,8 1-7 16,4 0-37-16,3 0-72 16,15-5-312-16</inkml:trace>
  <inkml:trace contextRef="#ctx0" brushRef="#br0" timeOffset="176069.44">11649 4705 481 0,'-3'17'191'0,"2"9"-187"0,1 20 14 15,0 17 33-15,13 6-37 16,5 1-10-16,1-5 0 16,-4-8-4-16,-5-7 3 15,-1-13-4-15,-6-8 2 16,-3-13-2-16,0-6-3 15,0-4 3-15,0-4 0 16,-10-2 0-16,-8 0-17 0,-4-9-17 16,1-19-18-1,-8-4 21-15,3 0 25 16,-4 7 6-16,-3 12 7 16,3 12 41-16,4 1-18 0,3 13-1 15,8 13-17-15,8 6 2 16,4 0-2-16,3 2-6 15,0-7 0-15,15-4 0 16,7-4-5-16,4-8 5 16,2-6-6-16,5-5 4 15,-2 0-5-15,3-7 4 16,-3-12-28-16,-7-3-41 16,-6-3-90-16</inkml:trace>
  <inkml:trace contextRef="#ctx0" brushRef="#br0" timeOffset="176642.37">12127 4837 85 0,'-10'-5'437'15,"5"3"-380"-15,5 2 12 0,0 0-35 16,0 22-17-16,0 16-14 16,0 18 58-16,0 8-43 15,0-8 3-15,0-1-11 16,10-8-10-16,-4-5 4 16,2-4-4-16,-2-5 2 15,-1-5-1-15,-1-5-1 16,0-3-15-16,1-9-24 15,5-11-25-15,14-2-15 16,7-30-15-16,4-11-119 16</inkml:trace>
  <inkml:trace contextRef="#ctx0" brushRef="#br0" timeOffset="176881.41">12399 5061 453 0,'-4'0'67'15,"-17"7"-13"-15,-4 11-31 16,-5 5 7-16,0-1-9 15,4-1-4-15,6-3 7 16,5-7-1-16,12-3-12 16,3-4-8-16,0-1-3 15,0 3-5-15,14 1 7 16,7 2-4-16,-1 0 7 16,6-1-5-16,-1-1 2 15,2-1 0-15,3-1-4 16,-2 1-7-16,0-2-10 0,1 0-25 15,-6-1-33-15,-8-3-73 16</inkml:trace>
  <inkml:trace contextRef="#ctx0" brushRef="#br0" timeOffset="177268.81">12586 4624 533 0,'0'-1'92'0,"0"0"-63"15,0 1 3-15,3 0-2 16,10 0-25-16,9 9-9 15,7 12 16-15,3 11-4 16,1 7 8-16,-3 9-5 16,-5 6 0-16,-10 8 4 15,-6 5-5-15,-9 2-4 16,-3-5 3-16,-15-3-6 16,-5-10 1-16,-4-9-1 15,-1-8-2-15,1-7 4 0,7-9-6 16,4-6 3-1,8-5-7-15,7-5-20 16,1-2-14-16,0 0-44 16,0-20-94-16</inkml:trace>
  <inkml:trace contextRef="#ctx0" brushRef="#br0" timeOffset="181009.31">11917 5688 429 0,'-33'15'16'15,"13"-2"5"-15,-6 1 26 16,1-2 15-16,-4 0-25 16,0 0-3-16,-4 3-12 15,-3-2-6-15,-4 2 6 16,-3 1-2-16,-8-1-13 15,-2 3 2-15,0-1 0 16,-3-3-1-16,5-1 2 16,3-3-4-16,-2-4-1 15,1-1 2-15,1-3-4 16,-1-2 2-16,1 0-2 0,-4 0 2 16,0 0-6-16,4-10 4 15,1-5-2-15,5-1 5 16,3-2-5-16,-2 0 3 15,3-5 2-15,0-7-7 16,2-3 4-16,-1-3-5 16,6-2 0-16,5-1 4 15,1 2-2-15,4-1 2 16,2 6 0-16,4-1-1 16,1 2 3-16,1 5 0 15,4-1-6-15,0 2 6 16,-1-2-2-16,4-9-1 0,-2-2-2 15,3-4 2-15,0 0-1 16,-1-2-1-16,1 2 3 16,-1 0-5-16,2 7 6 15,-2-1-6-15,6-1 5 16,-4 4-5-16,4 0 5 16,0-5-4-16,0-2 3 15,7-2-1-15,0 4-3 16,-1 10 6-16,2 8-5 15,4-1 4-15,0-7-5 16,8-3 4-16,4-1-3 16,2-1 1-16,9 1 0 15,4 0 0-15,1-2 0 0,6 1-1 16,1-2 3-16,-3 5-2 16,-2 5 2-16,-3 1-3 15,-2 5 3-15,1 1-2 16,3 1 1-16,12 2 0 15,3 2-1-15,5 2 2 16,4 3-4-16,-1 3 4 16,0 1-4-16,2 4 5 15,-5 0-4-15,-2 0 4 16,1 6-2-16,-8-1-2 16,3 2 4-16,0-1-2 15,-3 1 0-15,-1 1-2 0,1 2 4 16,0 0-6-16,-1 3 6 15,-3-4-2-15,-2 2 0 16,1-1 2-16,-8-2-6 16,4 4 8-16,-7 1-8 15,-2 2 3-15,2 10-1 16,-2 3 2-16,1 3-2 16,-2 1 3-16,-1-2-4 15,-2 1 5-15,1-5-2 16,-1-1-2-16,-2 2 5 15,4 1-6-15,-3 0 4 16,1 4-3-16,-5 0 4 16,-1 2-4-16,-4 4 3 0,-1 0-1 15,0-1 0-15,-2 1 1 16,1-1-3-16,-6-1 5 16,-1-1-4-16,1-6 2 15,-1-1-1-15,-2 0 1 16,-3-1-3-16,-5 4 2 15,-1 4 1-15,0 4-1 16,-13 0 2-16,-4 1-2 16,-2-1 1-16,-1-1 0 15,-5-2 1-15,-3 0-4 16,1-2 4-16,-3-2-3 16,1-1 0-16,-1-4 2 0,-4-1-1 15,-7-4 1-15,0 3-2 16,-3 0 2-1,-4 0-2-15,0 2 3 16,-3 1-4-16,3-1 2 0,2 0 1 16,6-3 0-16,3-4 1 15,1 0-6-15,5-2 8 16,0-3-6-16,1-2 2 16,-4-3-1-16,-1-2 4 15,-2-2-3-15,-3-1 0 16,-3 1 1-16,-2-2-2 15,-3 1 3-15,2 0-3 16,0-2 3-16,4 1-1 0,8 0 5 16,12 0-6-16,8-1 2 15,11-2 2 1,3-1-4-16,0 0 1 16,0 0-3-16,0 0 1 0,0 0-5 15,0 0-7-15,0 0-10 16,0 0-11-16,0 0-33 15,6 0-34-15,-3-5-42 16,-3-11-223-16</inkml:trace>
  <inkml:trace contextRef="#ctx0" brushRef="#br0" timeOffset="182210.14">8322 5820 514 0,'-9'3'10'0,"7"-3"16"16,2 0-7-16,0 0-14 0,14 0-18 15,10 0 13-15,7 0 4 16,2 0-5-16,-3 0 4 16,-2 0-4-16,-3-1 5 15,-4-1-1-15,-5 2 4 16,-5 0 3-16,2 0 2 15,-4 0 0-15,4 0-1 16,2 0 8-16,6 0-14 16,2 0-2-16,-1 0-2 15,5 0 3-15,-5 0-4 16,2 0 3-16,0 0-5 16,6 0-24-16,1 0-45 0,-3 0-123 15</inkml:trace>
  <inkml:trace contextRef="#ctx0" brushRef="#br0" timeOffset="182673.29">9561 5610 543 0,'-12'0'0'0,"9"0"33"16,3 0 22-16,0-1-29 15,0 1-20-15,19 0-16 16,11-2 8-16,7 1 5 0,-1 1 1 16,-5 0 0-1,-1 0-1-15,-8 0-2 16,-5 0 1-16,-4 0-1 15,-2 0-1-15,-4 0 1 0,1 1-1 16,4 2 0-16,-2 0 2 16,9 0-2-16,2 2-25 15,0 4-58-15,-3-1-155 16</inkml:trace>
  <inkml:trace contextRef="#ctx0" brushRef="#br0" timeOffset="188148.75">10762 5684 507 0,'0'1'7'0,"-2"-1"-11"0,2 0 4 15,0 0 21-15,0 0-12 16,0 0-10-16,0 0 0 15,0 0 1-15,0 0 1 16,0 0 0-16,0 0 1 16,0 0 1-16,0 0 3 15,0-3-5-15,0-1 1 16,0-1-3-16,0 2 4 0,0-1-3 16,0 3 3-1,0-1-1-15,0-1 2 16,0 1 4-16,-3-3-4 15,0 1 5-15,0 2-9 0,1 0 2 16,2 2-2-16,0 0 1 16,0 0 0-16,0 0 3 15,0 0 3-15,0 0-3 16,0 0-2-16,0 0-2 16,0 0 2-16,2-1-1 15,6-1 8-15,9-2 18 16,0 0-6-16,4-2-7 15,4-2-8-15,6 0 0 16,5-1-2-16,8 0 2 16,4 3-1-16,6-2-3 15,4 2-1-15,3 2 1 16,-2 0-2-16,2 1 2 0,-5-1-1 16,-6 1-1-16,-2 2 0 15,-8-1 0-15,-7 2 1 16,-3 0-1-16,-5 0 2 15,-7 0-5-15,3 0 5 16,-5 0-2-16,-5 0 1 16,-2 0 0-16,-5 0-5 15,3 0 1-15,-2 2-3 16,-2-2 3-16,0 1-3 16,-2 0 4-16,-1 1 2 15,0-1 0-15,0-1 0 16,0 0 0-16,0 0 1 0,0 0-5 15,-7 3 7-15,-11 1 1 16,-9 3 0-16,-7 1-6 16,-9 2 0-16,-9 1 1 15,-6-1-3-15,-5 0-4 16,-1 1 0-16,-3-3 7 16,1 0 0-16,-1-2 0 15,8-3 0-15,8 0 2 16,11-3-3-16,5 0 0 15,9 0 2-15,2 0-3 16,2 0 2-16,13 0-1 16,-2 0 3-16,3 0-4 15,2 0 4-15,-1 0-1 0,4 0 0 16,2 0 0-16,-2 0-1 16,0 0 1-16,-4 0 0 15,4 0 1 1,-2 0-4-16,1 0 5 0,-2 0-3 15,3 0 2-15,3 0-3 16,0 0 0-16,0 0-15 16,0 0-17-16,0 0 3 15,0 0-6-15,0 0 8 16,0 0 12-16,0 0 8 16,0 0 2-16,0 0 6 15,0 0 2-15,1 0 7 0,7 0 6 16,4 0 3-16,10 0 0 15,8 0-2-15,7 0-7 16,9 0 1-16,9 0-4 16,5 0-2-16,8-4 2 15,-1-5 7-15,-4 1-3 16,-4 2-3-16,-4 1-5 16,-5-2 3-16,0 4-5 15,-5-4 5-15,0 3-5 16,-7 2 3-16,-6 1-2 15,-9 1 1-15,-10 0 1 16,-9 0-4-16,-1 0 3 16,-3 0-2-16,0 0 6 0,0 0 0 15,0 0 0-15,0 0-3 16,0 0 2-16,0 0-2 16,0 0-2-1,0 0 3-15,0 0-6 0,0 0 2 16,0 0-2-16,0 0 0 15,-3 6-3-15,-4 2-20 16,-3 2-11-16,0 2-38 16,3-1-44-16</inkml:trace>
  <inkml:trace contextRef="#ctx0" brushRef="#br0" timeOffset="191036.71">11967 5607 625 0,'-10'0'-4'16,"9"0"10"-16,1 0 12 16,0 0 4-16,0 0-18 15,11 0-5-15,19 0-1 0,15 0 6 16,7-4-2-16,2-2 2 16,-2-2-3-16,-4 1-1 15,-7 0 0-15,-5 3 1 16,-11 1 0-16,-8 3-3 15,-10 0 3-15,-5 0-4 16,-2 0 2-16,0 0 0 16,-8 0 5-16,-22 0 0 15,-17 0-6-15,-11 0 3 16,-8 6-2-16,5 2 2 16,13 1 0-16,15-2 7 15,17-3 9-15,12-3 8 0,4-1-15 16,0 2-16-16,12 0-5 15,25 3 4-15,14 0 10 16,8-2-2-16,2-3 2 16,-6 0-3-16,-5 0 2 15,-10 0-3-15,-8 0 2 16,-10 0 1-16,-8 0-5 16,-9 0 6-16,-4 0-4 15,-1 0 4-15,0 0 2 16,0 0 4-16,0 0 0 15,0 0-5-15,0 0-3 16,0 1-10-16,0 1-32 16,0 2-32-16,6-3-120 0,0-1-245 15</inkml:trace>
  <inkml:trace contextRef="#ctx0" brushRef="#br0" timeOffset="193354.15">8477 5898 346 0,'-2'2'-2'15,"2"-2"-58"-15,0 4-56 16,8-1 52-16</inkml:trace>
  <inkml:trace contextRef="#ctx0" brushRef="#br0" timeOffset="193909.9">9906 5612 520 0,'0'0'23'16,"0"0"0"-16,0 0 43 16,0 0-4-16,0 0-20 15,0 0-14-15,0 0-7 16,0 0 7-16,0 0-5 15,0 0-3-15,0 0-9 16,0 0-4-16,0 0-2 16,0 0-2-16,0 0 2 15,0 0-5-15,0 0 2 16,0 0-3-16,0 0 4 16,0 0-5-16,0 0 4 15,0 0-2-15,0 0 0 0,0 0 1 16,0 0-2-16,0 0-4 15,0 0-11-15,0 0-12 16,0 0-15-16,0 0-32 16,2 4-71-16,-1-3-181 15</inkml:trace>
  <inkml:trace contextRef="#ctx0" brushRef="#br0" timeOffset="196017.57">5410 5048 437 0,'3'1'52'0,"-3"-1"-45"16,0 0-3-16,0 0 17 16,0 0 19-16,2 0-11 15,-2 0-19-15,0 0-2 16,0 0-3-16,0 0 2 15,0 0-3-15,0 0-1 16,1 0 0-16,-1 0-2 0,0 0 1 16,0 0-5-16,0 0 5 15,0 0 0-15,0 0 0 16,0 0-2-16,0 0 1 16,0 0-2-16,0 0 1 15,0 0-2-15,0 0 0 16,6 3-1-16,9-2-13 15,3 0-42-15,7-1-42 16,-1-6-14-16,6-17-205 16</inkml:trace>
  <inkml:trace contextRef="#ctx0" brushRef="#br0" timeOffset="196473.34">7598 4746 469 0,'0'0'7'0,"0"0"-6"15,0 0 9-15,0 0 18 16,0 0-18-16,0 0-7 16,0 0-9-16,0 0 2 15,3 0 4-15,-2 0-1 16,-1 0 4-16,0 1-3 16,0-1 1-16,0 5-5 15,0 5 7-15,-14 10-12 16,-14 2-110-16</inkml:trace>
  <inkml:trace contextRef="#ctx0" brushRef="#br0" timeOffset="197045.81">3794 5091 328 0,'-9'-4'42'16,"3"-1"-39"-16,6 4 3 16,0 1 17-16,0 0 9 15,0 0-16-15,0 0-7 16,-3 0-3-16,3 0-5 15,0 0-1-15,0 0 1 16,0 0-5-16,0-2-15 0,0 2-24 16,3-4-45-16,12-4-52 15,2-5-27-15</inkml:trace>
  <inkml:trace contextRef="#ctx0" brushRef="#br0" timeOffset="200493">14118 6216 584 0,'30'-3'-46'0,"22"-14"45"16,-11 10-1-16,-5 7 0 15,-3 0-3-15,-12 18-16 16,-9 10-9-16,-12 7 11 16,0 4 18-16,-22-3 1 15,-5-3 5-15,0-5 6 0,6-7 14 16,5-7 18-16,10-6-12 15,6-4-8-15,0 2-21 16,1 6-10-16,13 6 14 16,2 3-4-16,-4 2 2 15,-9-4-4-15,-3 3 4 16,-12-1-1-16,-16-2 3 16,-3 0 0-16,2-10-3 15,7-5 1-15,12-1-4 16,10-3-3-16,0-7-86 15,17-20-155-15</inkml:trace>
  <inkml:trace contextRef="#ctx0" brushRef="#br0" timeOffset="200673.5">14538 6131 631 0,'-22'28'19'0,"5"9"-24"15,3 16 9-15,6 5 7 16,8 3-7-16,0 0-3 16,6-7 1-16,18-9-18 15,3-14-52-15,1-16-96 16</inkml:trace>
  <inkml:trace contextRef="#ctx0" brushRef="#br0" timeOffset="200889.41">14693 6339 614 0,'-43'20'-2'16,"-2"10"28"-16,10 1 11 15,8-1 0-15,13-5-28 16,11-7-3-16,3-2-7 16,6-4 1-16,21 3 2 15,9-4-3-15,7-1 6 16,6-4-4-16,-1-4 4 15,0 0-7-15,-7-1-35 0,-8 2-43 16,-14 0-72 0</inkml:trace>
  <inkml:trace contextRef="#ctx0" brushRef="#br0" timeOffset="201233.5">14338 6956 671 0,'-13'0'-7'0,"10"0"18"16,0 7-5-1,-4 21-5-15,-5 14-1 16,2 11-3-16,0-3 2 15,2-11 1-15,3-13 0 0,1-10 1 16,2-8-2-16,2-8 6 16,0 0 10-16,0 0 1 15,0 0-12-15,9 0-7 16,23 0-9-16,12-4 17 16,7-9 0-16,1-2-14 15,-3 3-22-15,-9-1-33 16,-8 3-44-16,-19 2-121 0</inkml:trace>
  <inkml:trace contextRef="#ctx0" brushRef="#br0" timeOffset="201421.99">14444 6968 583 0,'-12'0'21'16,"9"0"-7"-16,3 4 8 15,0 28-14-15,0 12 24 16,2 16-8-16,10 3-14 15,7-3-4-15,1-2-3 16,-1-6-3-16,2-5-5 16,-6-11-28-16,-2-13-27 15,4-13-44-15,-8-10-87 16</inkml:trace>
  <inkml:trace contextRef="#ctx0" brushRef="#br0" timeOffset="201601.52">14742 6977 599 0,'0'32'-4'16,"0"11"50"-16,0 8-14 15,-3-3-2-15,3 7-25 16,0-2-2-16,0-5-2 16,12-8-2-16,6-10-30 15,2-12-35-15,2-18-19 16,-2-7-58-16</inkml:trace>
  <inkml:trace contextRef="#ctx0" brushRef="#br0" timeOffset="201841.87">14881 7027 503 0,'-25'24'5'16,"2"4"42"-16,5-3 32 15,6-5-27-15,8-8-21 16,4 0-4-16,0-1-11 15,10 2-4-15,14 1-6 16,10 1 3-16,10-1-4 16,5-1-3-16,0-3 0 15,-8-1-8-15,-8 1-20 16,-13-4-23-16,-10-2-4 16,-7-3-10-16,-3-1 7 15,0-9-10-15,0-14-150 0</inkml:trace>
  <inkml:trace contextRef="#ctx0" brushRef="#br0" timeOffset="202164.2">15375 6666 653 0,'0'32'3'0,"-3"11"14"15,2 11 39-15,1 4-18 16,0 5-23-16,9 7-8 16,6 3 2-16,0 0-6 15,2-6 0-15,-2-9 0 16,-1-12-5-16,-7-13 4 15,-2-12-3-15,-4-11 3 16,1-9-9-16,-1-1-20 16,6-14-32-16,-4-31-61 15,-3-14-173-15</inkml:trace>
  <inkml:trace contextRef="#ctx0" brushRef="#br0" timeOffset="202680.81">15086 6113 600 0,'-20'-6'2'16,"4"3"48"-16,8 3-1 0,2 0 6 16,4 0-40-16,1 0-9 15,-4 14-9-15,1 15 7 16,1 5 0-16,3 2-4 15,0-7 1-15,9-3-5 16,10-1 6-16,8-5-4 16,-2-9-2-16,7-6-3 15,-3-5-1-15,-3-2 1 16,-6-13 0-16,-8-6 7 16,-7-2-2-16,-5 1 9 15,0 0-5-15,-3 1 4 16,-15 0-6-16,-4 5 7 15,-4 1-6-15,3 7 4 0,5 4-3 16,1 4-1-16,7 0-3 16,1 2-6-16,2 17-15 15,7 9-23-15,1 3-36 16,18-5-105-16</inkml:trace>
  <inkml:trace contextRef="#ctx0" brushRef="#br0" timeOffset="204025.42">15721 7402 380 0,'-14'22'4'15,"2"-1"41"-15,4-3 11 16,3-9-18-16,2 0-21 16,2-5-2-16,-1-1 8 15,1-3 12-15,-2 0 4 16,-11 0 5-16,-4 0-5 15,-10 0-22-15,-3-3-2 16,1-5 0-16,-4-5-2 16,2 0 1-16,1-5-10 15,3 0 2-15,3 0-3 16,-1-4-4-16,1-3 5 16,-2-7-9-16,-3-5 7 15,-4-5-2-15,-1-4 4 0,-4 0-5 16,-3 0 1-16,-3 1 0 15,5 1 0-15,0 0 2 16,-2 2-1-16,8 0 1 16,4-2-4-16,6-4 0 15,6-1-1-15,2-3-2 16,1-6-2-16,0-3 4 16,3-1-1-16,2 4-2 15,1 5 4-15,0 4-1 16,3 6 4-16,-2 4-3 15,1 6 3-15,4-2-4 16,3 2 6-16,0-2-6 0,0-2 1 16,10-3-2-16,3 2 4 15,4-3 1-15,0 5-4 16,0 4 3 0,0 1-1-16,2 4 2 0,-1 2-1 15,2 4-1-15,-1 3 0 16,0 2-2-16,4 5 5 15,-3 0-4-15,3 3 1 16,-1 2 0-16,0 2-2 16,4 1 0-16,-1 3 5 15,2 0-5-15,1 3 3 16,5 11 1-16,0 4-3 16,1 4 2-16,-1 5-2 0,-1 3 0 15,1 2-2 1,-3-1-1-16,-2 1-10 15,1-1 6-15,-4-2 6 16,-3 3-3-16,-1 1 5 0,-6 6 0 16,-2 7 2-16,1 7-2 15,-1 5 1-15,-1 2-2 16,-1 0 5-16,-1-2-4 16,2-1 0-16,-3 1 2 15,0-1-1-15,-3 3 2 16,-3 1-3-16,-3 2 2 15,0 4 0-15,0 2-1 0,0 2-1 16,-3 2 1-16,-5-5-1 16,1-3 0-1,0-2 3-15,4-6-3 16,-2-6 2-16,2-8-1 0,0-5 1 16,-3-6 0-16,3-5 2 15,-1-2-6-15,-1-2 4 16,2-5 1-16,-1-3-9 15,1 0-19-15,0-5-31 16,-3-2-1-16,-1-4-58 16,-1-4-141-16</inkml:trace>
  <inkml:trace contextRef="#ctx0" brushRef="#br0" timeOffset="206342.37">13977 5196 555 0,'0'0'-20'0,"0"28"27"15,0 7 28-15,0 10 7 16,0 3-23-16,3 2-10 16,3 1-4-16,0-1-6 15,1 0 2-15,-3-4 0 16,1-6-2-16,0-9-12 16,1-10-27-16,4-14-30 15,3-7-27-15,8-28-68 0</inkml:trace>
  <inkml:trace contextRef="#ctx0" brushRef="#br0" timeOffset="206632.62">14215 5320 512 0,'-22'0'6'0,"-5"0"47"16,-7 3-22-16,2 16-16 16,-2 6-1-16,10 3-8 15,8 4-2-15,12-3-1 16,4 1 0-16,3 0-1 15,23-3 0-15,9-2-3 16,9-5 4-16,3-5-3 0,0-2 2 16,-4-5 0-16,-7-2-4 15,-8-2 0-15,-10 0-8 16,-9-3-2-16,-7 1 6 16,-2-2 10-16,0 0-2 15,0 3 6-15,0-2-4 16,0 2-1-16,-11-2-11 15,-7 2-38-15,-1 5-67 16,-5-2-86-16</inkml:trace>
  <inkml:trace contextRef="#ctx0" brushRef="#br0" timeOffset="207301.84">13867 5806 312 0,'-35'-26'18'16,"6"0"27"-16,2-1 20 0,7-5-24 16,7-5-21-16,12-14-12 15,1-7-9-15,3-5 1 16,14-3 1-16,7 2-1 15,0 6 2-15,4 3-2 16,7 7 17-16,2 3 3 16,0-2-7-16,2 3-4 15,-2 3-6-15,1 4 1 16,1 9-3-16,3 7-1 0,6 11-2 16,-2 9-3-16,9 1 2 15,-4 25 3 1,-4 18-1-16,1 16 2 15,-8 11 5-15,-5 10-2 0,-7 4 4 16,-9 2-6-16,-5-4 4 16,-11-7-8-16,-3-5 4 15,-11-6-2-15,-19-1 7 16,-12-4-1-16,-8 0 4 16,-10-1 6-16,-4-10-3 15,-1-5 1-15,-2-12-6 16,1-16 0-16,8-8-2 15,1-7-1-15,7-16-9 16,8-14 0-16,5-8-19 16,9 0-6-16,2 6-4 15,1 6-47-15,0 9-30 0,4 10-96 16</inkml:trace>
  <inkml:trace contextRef="#ctx0" brushRef="#br0" timeOffset="210488.78">8002 6465 370 0,'-12'0'24'0,"0"0"20"15,9 0 1-15,3 0 0 16,0-9-28-16,25-8-16 16,11-7-1-16,9-5 5 15,2 6 0-15,-8 12-4 16,-6 11-2-16,-5 8-4 15,-10 29 5-15,-11 16-5 0,-7 12 8 16,-1 1 1 0,-21-6-2-16,-5-12-2 15,0-14 4-15,3-12 3 16,8-10 14-16,5-9 6 0,7-3 7 16,4 0-16-16,0 0-19 15,18 0-6-15,18 0-1 16,10 4 10-16,-3 3 1 15,-12 6-3-15,-10 4 2 16,-18 8-5-16,-3 5-2 16,-24 5 10-16,-13 1 2 15,-5-5 5-15,1-8 6 16,5-7 1-16,13-7-9 16,8-4-4-16,8-4-5 15,7-1-4-15,0 0-37 16,10-15-40-16,11-21-46 0,3-17-99 15</inkml:trace>
  <inkml:trace contextRef="#ctx0" brushRef="#br0" timeOffset="210685.26">8302 6560 440 0,'0'-3'47'16,"0"3"-38"-16,2 0 12 15,2 0 23-15,4 14-21 16,2 19-13-16,4 17 32 15,1 10-29-15,-2 7-5 16,-1-3-5-16,3-3-5 16,-2-6 2-16,1-10-1 15,-4-10-14-15,1-8-49 0,-4-16-64 16,2-11-45-16</inkml:trace>
  <inkml:trace contextRef="#ctx0" brushRef="#br0" timeOffset="210925.77">8596 6714 467 0,'0'0'26'16,"-6"6"7"-16,-15 20 8 15,-9 9-34-15,1 5-1 16,2-2-2-16,6-5-4 16,6-5 1-16,6-5 8 15,6-3-8-15,3 0 1 0,0-2-3 16,18 1 1-16,3-3-4 15,7-2 6-15,0-7-2 16,7-6 3-16,-1-1-1 16,2-2 3-16,1-14-21 15,-5-4-59-15,-7-2-42 16</inkml:trace>
  <inkml:trace contextRef="#ctx0" brushRef="#br0" timeOffset="211129.23">8740 6745 639 0,'-1'-6'8'0,"1"5"-7"15,0-2 6-15,9 2-4 16,19-6-8-16,15-2 4 16,6 1 3-16,-4 0-3 15,-5-1 3-15,-6 5-9 16,-14 4-40-16,-10 0-34 15,-10 4-70-15,-25 17-144 16</inkml:trace>
  <inkml:trace contextRef="#ctx0" brushRef="#br0" timeOffset="211285.81">8724 6881 468 0,'-3'0'35'0,"3"0"-22"0,0 0-1 15,0 0-6-15,18 0-4 16,7 0 8-1,8-5-1-15,1-4-5 16,2 1-2-16,-2 1-1 0,-7 4-50 16,-12 3-28-16,-15 0-165 15</inkml:trace>
  <inkml:trace contextRef="#ctx0" brushRef="#br0" timeOffset="211440.55">8772 6983 565 0,'-5'0'24'0,"5"0"-14"16,0 0 0-16,15-2-17 0,15-4-1 16,9-7 12-16,2-2-3 15,4 4-6 1,-4 1-51-16,-5 4-26 16,-8 3-97-16</inkml:trace>
  <inkml:trace contextRef="#ctx0" brushRef="#br0" timeOffset="211757.66">9277 6545 495 0,'0'0'71'0,"0"0"-78"16,0 15-4-16,0 11 11 15,0 10 19-15,0 5-10 0,0-5-2 16,0-10-7-16,1-10 2 16,1-8 0-16,-1-5 2 15,2-2-4-15,4-1 9 16,5 0-7-16,11 0 14 16,6 0-7-16,15 0 0 15,6-4-5-15,0-3-3 16,-1 0 1-16,-6 5-16 15,-8 2-50-15,-12 0-24 16,-8 0-51-16</inkml:trace>
  <inkml:trace contextRef="#ctx0" brushRef="#br0" timeOffset="211998.03">9571 6524 497 0,'-1'0'15'16,"1"0"-9"-16,0 14-1 16,0 13 24-16,4 7 11 15,2 8-23-15,0 1-11 16,4-3-2-16,-3-2-3 16,-1-1 0-16,-5-5 1 15,-1-3-2-15,0-5-5 16,0-10-28-16,0-8-44 0,2-6-61 15,1-23-219-15</inkml:trace>
  <inkml:trace contextRef="#ctx0" brushRef="#br0" timeOffset="212193.5">9760 6360 604 0,'0'23'15'0,"-3"7"-12"15,3 22 2-15,0 10 26 16,0 6-10-16,8 4-15 16,10-5-4-16,-2-5 1 15,0-6-2-15,0-11-11 0,-6-15-41 16,-4-13-13-16,-3-17-95 16</inkml:trace>
  <inkml:trace contextRef="#ctx0" brushRef="#br0" timeOffset="212476.74">9996 6529 438 0,'-10'6'51'0,"-14"15"-59"16,-7 8 13-16,-1 7 0 16,-1 2 4-16,5-2-5 15,5-7 1-15,9-11 8 0,9-8 7 16,5-6-9-16,0-1-21 15,19 2 11-15,8 2 8 16,0-1 0-16,6-3-3 16,-4 0-4-16,-3 2 0 15,-4-2-2-15,-1 2 2 16,-6 0-1-16,1 0 0 16,-3-1-1-16,3 3 2 15,-3 6-6-15,2-2-61 16,-4-7-100-16</inkml:trace>
  <inkml:trace contextRef="#ctx0" brushRef="#br0" timeOffset="213085.67">10588 6535 399 0,'-1'0'184'15,"1"0"-192"-15,0 0 6 16,0 14 19-1,0 12 20-15,1 12-4 16,3 8-26-16,0 2-3 0,-2-3-2 16,-1-9 1-16,1-16-2 15,-2-11-1-15,0-5 0 16,0-4 1-16,0 0 2 16,0 0 0-16,0-19-7 15,10-16-3-15,8-8 7 16,6-4-2-16,1 5 2 15,-4 17-2-15,0 11 2 16,-5 10-4-16,0 4 3 0,-1 1-6 16,-3 15 8-16,-4 4-1 15,3 0 3 1,-5-3-1-16,-1-6-1 16,0-7 0-16,-5-4-5 0,0 0 5 15,3 0-3-15,3 0-1 16,10 0 1-16,3 0 7 15,5 0-3-15,-3 7 0 16,0 11 2-16,-8 7-2 16,-4 1 3-16,-2-2 0 15,-5-3-4-15,-2-7 1 16,0-6-2-16,1-5-26 0,4-3-37 16,8-10-66-1,5-19-127-15</inkml:trace>
  <inkml:trace contextRef="#ctx0" brushRef="#br0" timeOffset="213352.57">11111 6614 489 0,'-3'0'27'15,"-5"17"-1"-15,2 4 15 16,4 6-12-16,2 0-24 16,3-3-2-16,16-2 0 15,5-7-5-15,3-6-1 16,-3-7 4-16,0-2-9 15,-5-11 6-15,-6-15-1 16,-8-5 8-16,-5-1-2 16,-3 4 1-16,-22 6-1 15,-8 7 9-15,-1 8 0 16,-4 5-7-16,7 2-3 0,6 0-1 16,11 0 0-16,11 6-7 15,3 1-46-15,15-7-84 16,20 0-217-16</inkml:trace>
  <inkml:trace contextRef="#ctx0" brushRef="#br0" timeOffset="213761.48">11454 6281 625 0,'0'0'39'0,"0"0"-38"16,3 8 2-16,6 25 0 0,7 16 45 15,1 13-36-15,-1-2-7 16,-1 0-2-16,-3-6 1 16,-3-7-1-16,0-12-4 15,-4-8 3-15,0-13-4 16,-4-5-12-16,-1-7-10 16,0-2 14-16,-1-6 2 15,-17-16-41-15,-4-7-5 16,-4 2 35-16,1 6 18 15,-2 10 13-15,7 7 44 16,3 4-15-16,-1 4-13 16,9 16-13-16,2 8-2 15,3 2 2-15,4-3-7 0,0-4 0 16,8-5-2-16,6-1 0 16,2-7-7-16,2-2 3 15,9-1-5 1,1-7 5-16,5 0-8 0,6-7-34 15,-5-22-22-15,3-10-65 16,-9-10-260-16</inkml:trace>
  <inkml:trace contextRef="#ctx0" brushRef="#br0" timeOffset="213977.9">11857 6236 615 0,'2'0'38'0,"3"3"-39"15,6 22 4-15,1 14 50 16,2 18-20 0,-4 6-14-16,-2 3-8 0,-2-1-2 15,0-8-7-15,2-5 1 16,-2-12-3-16,0-10 3 16,0-11-25-16,0-9-28 15,8-10-28-15,-1-14-73 16,3-27-118-16</inkml:trace>
  <inkml:trace contextRef="#ctx0" brushRef="#br0" timeOffset="214201.3">12099 6341 543 0,'-6'0'66'0,"-18"0"-41"16,-4 22-4-16,-7 17-11 16,4 9 6-1,4 5-6-15,14-7-1 0,9-7 0 16,4-6 2-16,0-8-3 15,11-5-5-15,9-5 3 16,2-5-4-16,5-3 2 16,3-6-1-16,-2-1-1 15,2 0-13-15,-2-6-20 16,-7-2-21-16,-5 2-32 16,-10 6-61-16,-6 0-249 0</inkml:trace>
  <inkml:trace contextRef="#ctx0" brushRef="#br0" timeOffset="214672.72">10416 6220 594 0,'-2'0'1'0,"-2"16"1"0,-4 27 16 15,2 20 34 1,1 15-39-16,5 8-7 15,0 3 1-15,13-3-1 0,14-3-4 16,5-9-1-16,12-13-4 16,8-8-17-16,16-11-28 15,6-20-45-15,4-22-168 16</inkml:trace>
  <inkml:trace contextRef="#ctx0" brushRef="#br0" timeOffset="-214370.8">12389 5978 584 0,'10'2'50'15,"3"11"-62"-15,4 14 30 16,4 11 22-16,5 21-5 16,-3 12-14-16,0 13-2 15,-11 9-10-15,-11-5-6 16,-1 1 2-16,-18-7-4 16,-10-8 4-16,-11-6-2 15,-1-10-1-15,-2-6 0 16,-2-11-22-16,3-9-45 15,4-13-37-15,6-15-121 16</inkml:trace>
  <inkml:trace contextRef="#ctx0" brushRef="#br0" timeOffset="-204824.72">12975 8254 654 0,'-16'-7'6'16,"15"4"33"-16,1 3-7 16,0 0-13-16,0 0-20 15,-2 0 2-15,1 20-3 16,1 5 7-16,0 3-4 16,0-5-2-16,0-5 3 15,0-2-4-15,0-5 3 0,0-4-2 16,0-6-5-16,0-1-15 15,0 0 9-15,0 0 0 16,0-4 6-16,8-20-1 16,1-15 9-16,10-7 4 15,0-1-6-15,4 14 1 16,-1 10-1-16,-3 14-4 16,-1 6 0-16,1 3-1 15,-2 0-1-15,1 15 5 16,-8 9 0-16,-2-1 5 15,-3 3-2-15,-3-11-2 16,-1-6 3-16,-1-6-4 16,2-3 3-16,-2 0 4 0,4 0-9 15,7-9-3 1,7-8 5-16,1-1 7 16,4 3-8-16,-7 8 2 0,-1 5-4 15,-2 2 3-15,-2 4-3 16,-2 14 9-16,-3 5 2 15,-1 5 1-15,-2-1-6 16,-1-2 0-16,-2-3-1 16,1-5-28-16,1-7-40 15,2-10-76-15,4-4-106 16</inkml:trace>
  <inkml:trace contextRef="#ctx0" brushRef="#br0" timeOffset="-204555.43">13487 8144 557 0,'-18'3'41'0,"3"4"-1"0,3 8 7 16,5 6-23-16,7 4-19 15,0 2-3-15,7-3-7 16,16-4 2-16,0-6-4 16,1-10-11-16,1-4-1 15,-2-15 11-15,-4-15 6 16,-10-2 3-16,-9 0-7 15,0 5 8-15,-15 6 2 16,-12 5-1-16,-5 7 1 0,-1 5-9 16,6 4 6-16,3 0-4 15,12 0-9 1,8 9-57-16,4 0-70 16,0 0-123-16</inkml:trace>
  <inkml:trace contextRef="#ctx0" brushRef="#br0" timeOffset="-204127.57">13853 7836 534 0,'0'-2'50'0,"0"0"-32"16,0 2 24-16,0 0-7 15,0 17-24-15,5 16-7 16,2 13 39-16,1 10-18 15,5 0-19-15,1-4-2 0,0-1 0 16,1-8-3-16,0-5 1 16,-9-8-3-16,2-8-1 15,-7-11-10-15,-1-5 5 16,0-3-5-16,-12-3 12 16,-13 0-22-16,-7-6 1 15,-2-12 6-15,0-1 8 16,1 2 8-16,6 10 1 15,4 5 19-15,6 2-1 16,2 2-9-16,3 17-5 16,5 8 1-16,6 2-6 15,1-3 2-15,0-3 4 16,7-4-3-16,6-3 1 0,6-5-6 16,3-4 4-16,6-5-5 15,5-2 1-15,8-12-28 16,7-19-22-16,-1-8-52 15,-2-2-401-15</inkml:trace>
  <inkml:trace contextRef="#ctx0" brushRef="#br0" timeOffset="-203655.91">14541 7919 574 0,'0'-20'10'15,"13"-2"-7"-15,9 2 4 16,3-2 0-16,5 6-2 15,-4 3-6-15,-2 6 2 16,-4 5-3-16,-6 2-1 16,-8 0-2-16,-4 22 3 15,-2 7-5-15,-2 7 9 0,-11 1-4 16,0-4-1-16,5-7-1 16,7-8 4-16,1-4-1 15,1-6-3-15,14 0 1 16,7-2 2-16,2 2 3 15,-2-1-1-15,-3 0 1 16,-9 2 0-16,-10 2-3 16,0 5 4-16,-21 4 30 15,-10 2 5-15,-4-4-17 16,7-5-2-16,6-8-10 16,8-3-3-16,9-2-10 15,-3 0-53-15,-4-6-104 0</inkml:trace>
  <inkml:trace contextRef="#ctx0" brushRef="#br0" timeOffset="-203023.55">12903 7801 480 0,'-18'-8'45'16,"3"7"-19"-16,1 1 38 15,3 19-27-15,-3 21-28 16,0 16-5-16,2 13 14 0,4 7-1 16,2 6 0-16,6 3-4 15,3 0-6 1,21-6-6-16,14-5-4 16,15-10 3-16,13-10-26 0,12-9-15 15,6-20-30-15,-8-19-88 16</inkml:trace>
  <inkml:trace contextRef="#ctx0" brushRef="#br0" timeOffset="-202348.36">14873 7669 500 0,'0'-6'39'0,"0"4"-14"0,0 2 8 15,6 0-12-15,9 17-14 16,5 9 26-16,3 16-10 16,-2 9-2-16,-4 12-6 15,-6 8-6-15,-9-1-6 16,-2 1 4-16,-3-3-4 16,-16-6 2-16,-2-5-3 15,3-8-1-15,-1-11 2 16,4-9-2-16,1-11 1 15,5-7-3-15,3-6-20 16,3-5-28-16,3-1-48 16,0-24-294-16</inkml:trace>
  <inkml:trace contextRef="#ctx0" brushRef="#br0" timeOffset="-198291.75">10556 8301 441 0,'-13'-11'12'0,"13"7"49"0,0 4-29 16,0 0-14-16,0 0-21 15,0 0-1 1,0 0 8-16,0 0 12 15,-2 4 16-15,-1 18 4 0,-2 9 5 16,-1 8-23-16,2 4-14 16,2 4-4-16,2 1 3 15,0-4-6-15,2-8-2 16,12-11-34-16,3-12-24 16,-2-13-61-16,0-21-49 15</inkml:trace>
  <inkml:trace contextRef="#ctx0" brushRef="#br0" timeOffset="-197948.65">10601 8339 460 0,'0'-3'27'0,"0"2"-5"16,0-1-1-16,11-2-22 0,9-1-12 16,10-4 19-16,1-2-5 15,2 5 1-15,-7 1-3 16,0 1 3-16,-7 2-4 15,-5 2 3-15,-5 0-1 16,-6 0-2-16,-2 0 1 16,2 0-4-16,-2 13 12 15,2 8 28-15,0 9-4 16,0 8-8-16,2 6 1 16,5 8-6-16,0 5-5 15,3 2 0-15,0 1-4 16,-3-2 0-16,4-12-6 0,1-7-1 15,1-8-4-15,-1-8 3 16,-2-6-13-16,-2-5-15 16,-5-7-14-16,4-5-11 15,1-2-34-15,2-25-40 16</inkml:trace>
  <inkml:trace contextRef="#ctx0" brushRef="#br0" timeOffset="-197667.41">11138 8411 627 0,'-3'0'7'0,"3"0"9"16,0 0-1-16,3 0-10 15,18 0-15-15,9 0 13 16,4 0 0-16,0-4-2 16,-7-2 3-16,-3 4-5 15,-6-1 2-15,-5 3-1 16,-1 0-4-16,-6 0-42 16,-6 7-29-16,0 11-108 15</inkml:trace>
  <inkml:trace contextRef="#ctx0" brushRef="#br0" timeOffset="-197484.12">11192 8561 612 0,'0'0'3'0,"0"0"6"16,0 0-6-16,21 0-13 15,5 0 10-15,4-1 1 16,0-6 1-16,-2-1-1 15,-3 1-4-15,-3 2-45 16,-8 4-31-16,-11 1-53 16</inkml:trace>
  <inkml:trace contextRef="#ctx0" brushRef="#br0" timeOffset="-197262.72">11208 8696 244 0,'-4'1'241'16,"4"-1"-213"-16,0 0 16 15,0 0-17-15,9 0-27 16,13 0 0-16,5-1 11 16,-1-5-8-16,2 1 1 15,-3-1-5-15,0 2 4 16,2 3-2-16,-5-2-1 16,-2-1 0-16,-1 0-1 0,0-3-17 15,1-4-35-15,-1-3-27 16,-6-4-93-1</inkml:trace>
  <inkml:trace contextRef="#ctx0" brushRef="#br0" timeOffset="-196363.13">11683 8136 546 0,'0'-2'6'16,"0"1"69"-16,0 1-36 15,0 0-20-15,0 0-24 16,0 10-4-16,-1 10 7 16,-4 10 18-16,-2 4-4 15,-4 5-9-15,0-1 0 16,-2 5 0-16,0-5-1 16,1-6-2-16,3-6 1 15,2-6-2-15,4-7 0 16,3-3 1-16,0-3-8 0,10 0 5 15,5-1 0-15,4-2 4 16,5-3 0-16,3-1 0 16,3 0 1-16,1-1-2 15,1-9 3-15,3-4-4 16,-2 0 4-16,1 0-4 16,1 2 5-16,-7 1-4 15,-3 2 0-15,-7 1-6 16,-3 3-16-16,-3-1-12 15,-5 2-24-15,-1-3-62 16,-6-1-220-16</inkml:trace>
  <inkml:trace contextRef="#ctx0" brushRef="#br0" timeOffset="-196056.3">11806 8189 541 0,'0'0'49'16,"0"0"-48"-16,0 3 6 16,4 9 14-16,2 18-10 15,-2 12 37-15,2 12-25 0,0 6-1 16,2 4-7-16,0-1-4 15,0-1-3-15,0-3-8 16,3-8 3-16,-2-8-2 16,5-6-1-16,-3-12 2 15,0-4-3-15,0-5-34 16,-6-8-45-16,-2-8-105 16</inkml:trace>
  <inkml:trace contextRef="#ctx0" brushRef="#br0" timeOffset="-195119.7">10925 9330 551 0,'-9'0'8'0,"8"0"28"16,1 0 8-16,0 0-27 16,0 2-13-16,0 9-4 15,0 7 2-15,0 8 9 16,0 6 2-16,0 2-8 0,0 2-3 16,-2 0 1-1,-1-3-2-15,2-4 1 16,1-6-5-16,0-11-11 15,0-6-4-15,0-6-12 0,0 0 3 16,0-4-1-16,0-17 16 16,0-6 16-16,0-5-5 15,0-1 2-15,6 2 0 16,4 1-1-16,2 1 1 16,6 2 0-16,5 1-1 15,6 2 0-15,7 2 1 16,1 8-2-16,-1 4 3 15,-2 9-1-15,-4 1 2 16,-5 8 11-16,-3 15 3 16,-8 4 8-16,-5 8-12 15,1 8 4-15,-8 3 1 16,-1 3-7-16,-1-1-4 0,2 1-2 16,1 1-2-16,0 0-3 15,3-2 2-15,-2-8-4 16,3-4-4-16,4-10-32 15,-2-16-48-15,6-10-86 16</inkml:trace>
  <inkml:trace contextRef="#ctx0" brushRef="#br0" timeOffset="-194931.22">11435 9494 602 0,'0'-1'10'0,"0"1"9"0,8-3-11 15,9 0-14-15,8-2 4 16,5-3 8-16,6 2-4 16,-3-1 0-16,-4 3-3 15,0 4 1-15,-9 0-46 16,-11 5-99-16,-9 15-100 16</inkml:trace>
  <inkml:trace contextRef="#ctx0" brushRef="#br0" timeOffset="-194783.6">11554 9645 548 0,'-2'0'44'0,"2"0"-52"0,6-6-14 16,18-7 25-16,3 2 0 16,-2 6-34-16,-10 5-62 15,-12 0-116-15</inkml:trace>
  <inkml:trace contextRef="#ctx0" brushRef="#br0" timeOffset="-194639.99">11540 9757 427 0,'-7'0'98'15,"6"0"-57"-15,1 0 8 16,1-2-51-16,24-13-11 16,8-3 18-16,8 1-3 15,1-2-4-15,-6 4-25 0,-2 2-92 16,-10 2-83-16</inkml:trace>
  <inkml:trace contextRef="#ctx0" brushRef="#br0" timeOffset="-194295.19">12023 9138 548 0,'-9'11'10'0,"4"9"17"16,1 8 6-1,4 9 5-15,0 7-23 0,0 0-6 16,13 5-2-16,4-4 0 15,-1-1-4-15,5-7 0 16,-2-6-4-16,-5-8 5 16,-2-5-5-16,-5-2 1 15,-3-7-1-15,1-2-5 16,-3-4-16-16,-1-1-19 16,4-1-36-16,-5-1-75 0</inkml:trace>
  <inkml:trace contextRef="#ctx0" brushRef="#br0" timeOffset="-193552.55">11062 10585 512 0,'-7'-9'14'0,"4"2"5"15,3 3 19-15,6-6-23 16,22-5-18-16,12-2 10 16,6 2-2-16,-1 9-4 15,-3 6-1-15,-10 14 1 16,-10 16 4-16,-14 10-5 15,-8 4-8-15,-8 2-8 16,-21-3 17-16,-5-7-2 16,-2-10 3-16,3-8 10 15,8-10 11-15,13-5 14 16,6-3-3-16,6 0-6 0,0 0-24 16,0 0-4-16,0 0-11 15,9 0 1-15,15 0 9 16,9-10 3-16,2-1-1 15,4-4 1-15,0-1-2 16,-2 2 1-16,-3 1-1 16,-6 1-1-16,-6 4-3 15,-3 1-39-15,-9 0-17 16,2-1-17-16,-9-7-52 16,0-5-131-16</inkml:trace>
  <inkml:trace contextRef="#ctx0" brushRef="#br0" timeOffset="-193344.11">11551 10352 501 0,'0'0'28'15,"0"0"18"-15,4 11-3 16,4 16-24-16,3 11 20 16,3 6-9-16,4-3-24 15,-3 0 0-15,1-2-2 16,-4-4 0-16,0-6-4 15,-6-8 0-15,-2-7-13 16,-2-7-23-16,-2-7-27 16,0-3-63-16,0-26-73 15</inkml:trace>
  <inkml:trace contextRef="#ctx0" brushRef="#br0" timeOffset="-192996.04">11768 10294 367 0,'5'-5'70'15,"3"3"-75"-15,6 0 32 16,7 2-5-16,0 0-13 16,-1 5-3-16,-6 13-4 15,-10 7 2-15,-4 5 2 16,-4 4 8-16,-13-2 14 16,3-5 8-16,3-10-5 15,8-9-1-15,3-1-17 0,9 1-22 16,15 4 10-16,6 2-2 15,0 0 4-15,-1 1-2 16,-10-1-2 0,-8 0-2-16,-11 4 3 0,0 2 4 15,-24 0 5-15,-7 1 26 16,-3-1-10-16,1-8-6 16,12-3-6-16,6-5-8 15,12-3-3-15,3-1-3 16,0 0-39-16,3-7-43 15,12-15-35-15,4-6-91 16</inkml:trace>
  <inkml:trace contextRef="#ctx0" brushRef="#br0" timeOffset="-192746.72">12166 10352 585 0,'-9'-4'141'0,"6"0"-135"15,3 4-3-15,0-4-2 16,21 1-11-16,12-1 10 16,5-5 0-16,-4 4 1 0,-2-2 1 15,-11 1-8-15,-4 2-21 16,-6 3-20-16,-5 1-23 15,-6 0-89 1</inkml:trace>
  <inkml:trace contextRef="#ctx0" brushRef="#br0" timeOffset="-192584.11">12094 10515 616 0,'-8'0'3'15,"8"0"33"-15,11 0-34 16,20-8-11-16,11-11 14 15,6 1-6-15,-6 0 3 16,-7 3-3-16,-6 2-13 0,-9 4-40 16,-6 2-43-16,-4 1-86 15</inkml:trace>
  <inkml:trace contextRef="#ctx0" brushRef="#br0" timeOffset="-191818.7">12086 10626 440 0,'-6'0'17'0,"6"0"57"15,0 0-19-15,0 0-33 16,0 0-18-16,3 0-6 15,19 0 4-15,6-7 10 16,3-2-3-16,7-3-3 16,3 3-7-16,4 1 3 15,2 2-32-15,-5 2-79 0,-9-4-217 16</inkml:trace>
  <inkml:trace contextRef="#ctx0" brushRef="#br0" timeOffset="-191355.93">12614 10206 517 0,'-6'-13'36'0,"6"-5"-27"16,6 0 5-16,20-5-4 16,10 2-5-16,3 4-4 15,0 4-1-15,-6 9 0 16,-9 4-4-16,-9 4 1 16,-11 24-2-16,-4 11 8 15,-6 7-1-15,-12-2-4 16,-1-4 3-16,5-10-1 15,11-9 0-15,3-8-1 16,6-5-3-16,20-2 2 16,5 1 3-16,5-3-1 0,-7 1 1 15,-5 1 0-15,-12 1-7 16,-12 3-9 0,0 5 5-16,-30 1 26 15,-11 2-5-15,-7-3 23 0,5-8-8 16,10-2 8-16,17-5-24 15,14 0-7-15,2 0-23 16,23-15-129-16,2-13-35 16</inkml:trace>
  <inkml:trace contextRef="#ctx0" brushRef="#br0" timeOffset="-190895.5">13068 10019 455 0,'0'0'84'15,"2"0"-80"-15,2 23 5 16,4 13 37-16,1 14-11 16,5 7-27-16,0 4-5 15,1-6 0-15,0-8-2 16,-5-8 2-16,-1-11-4 0,-2-10 1 16,3-7-16-16,3-11-44 15,0-7-61 1,-2-19-247-16</inkml:trace>
  <inkml:trace contextRef="#ctx0" brushRef="#br0" timeOffset="-190311.07">13420 9847 551 0,'-15'0'5'16,"-2"18"46"-16,1 27-17 0,0 16-5 15,4 14-10-15,6 4 1 16,6-2-8-16,0-8-3 16,3-12-6-16,19-7-2 15,3-17 0-15,7-13-8 16,-1-8-12-16,-3-12-11 16,-1-13-1-16,-9-13-1 15,-9-5 16-15,-9 9 8 16,0 5 11-16,-12 9 2 15,-13 6 19-15,-3 2-11 16,-2 6-4-16,3 6-3 16,10 1-2-16,8-5-2 15,4 2-7-15,5 0-48 0,5-9-42 16,12-1-141-16</inkml:trace>
  <inkml:trace contextRef="#ctx0" brushRef="#br0" timeOffset="-189599.82">13840 9981 380 0,'-21'11'29'0,"-9"3"65"16,3-2-28-16,-3-4-33 15,4-1 8-15,4-7-16 16,-1 0-3-16,2 0-12 16,2-7-3-16,-1-9-6 0,6-8 0 15,3-4 0-15,8-1 0 16,3 1-1-16,0 5-1 16,8 1 0-1,17 3-1-15,6 5 1 0,2 1-5 16,-2 6 6-16,-3 7-1 15,-4 0 0-15,-7 4-1 16,-7 20 1-16,-7 12 1 16,-3 12 4-16,0 6 0 15,-13 5 1-15,2 1 5 16,4-8-4-16,4 0-2 16,3-6-2-16,4-6 0 0,13-3-1 15,8-10-2-15,2-7 1 16,4-9-3-16,0-10 2 15,1-1-17 1,-3-16 1-16,-5-12-3 0,-9-6 5 16,-10-6 13-16,-5 1-1 15,-8 4 10-15,-17 8 0 16,-9 3 22-16,-8 10-8 16,-7 8 8-16,-2 6-19 15,7 0 2-15,9 0-4 16,16 6-2-16,11-3-4 15,8-2-3-15,0 2-20 16,18-3-88-16,8 0 6 16,-2 0-321-16</inkml:trace>
  <inkml:trace contextRef="#ctx0" brushRef="#br0" timeOffset="-188811.75">14368 9875 186 0,'-7'24'17'0,"4"0"-16"16,3-4 5-16,0-5 1 15,2-2-4-15,6-5-9 0,1 0-48 16,0-3-20-16</inkml:trace>
  <inkml:trace contextRef="#ctx0" brushRef="#br0" timeOffset="-188527.5">14505 9697 608 0,'-22'0'7'15,"4"0"43"-15,0 9 2 0,3 16-24 16,2 12-20-16,4 14-4 15,9 5 3-15,0 4-1 16,6-3-1-16,13-6-2 16,7-1 0-16,1-7-2 15,8-4-3-15,1-8 5 16,1-6-5-16,2-8-11 16,-3-12-20-16,-5-5-9 15,-2-14-31-15,-15-18-77 16</inkml:trace>
  <inkml:trace contextRef="#ctx0" brushRef="#br0" timeOffset="-188032.67">14656 9868 607 0,'-8'0'15'0,"7"0"42"15,1 0-19-15,0 3-22 0,0 22-13 16,1 11 8-16,11 7 1 15,2-4-9-15,-2-6-4 16,-3-6 2-16,-5-5 0 16,-1-11-3-16,-1-5 4 15,-2-6-5-15,1 0 6 16,-1 0-9-16,4-21-6 16,2-29 1-16,3-21 23 15,5-8-10-15,-2 10-1 16,-2 22 0-16,0 21 0 0,-1 12-3 15,2 10-4 1,4 3-2-16,0 1 3 0,4 4 6 16,-2 14 4-16,2 3-4 15,-7 0 3-15,-2-5-8 16,-4-6-4-16,-4-6-6 16,-2-4 5-16,3 0 4 15,4-10 4-15,5-12-6 16,0-2 11-16,-1 2-3 15,-1 12-2-15,2 8 0 16,2 2-1-16,-2 7 8 16,1 18 6-16,-6 7 2 15,-1 2-11-15,-2 0 0 16,-1-7-2-16,3-7-2 16,3-9-16-16,3-11-54 0,2 0-42 15,0-25-169-15</inkml:trace>
  <inkml:trace contextRef="#ctx0" brushRef="#br0" timeOffset="-187767.5">15152 9695 641 0,'-21'15'0'0,"11"8"41"0,5 4-3 16,5 2-22-1,3 0-14-15,18-3 1 16,4-6-6-16,5-9 3 15,-1-8-11-15,-7-3-8 0,-5-21 4 16,-9-12 13-16,-8-6 6 16,0 1-4-16,-9 8 3 15,-15 6 0-15,-6 9 2 16,-2 8-4-16,2 7 0 16,6 0-3-16,10 3 0 15,13 8-36-15,1-4-76 16,6-6-194-16</inkml:trace>
  <inkml:trace contextRef="#ctx0" brushRef="#br0" timeOffset="-187379.15">15439 9227 681 0,'-12'4'6'0,"9"34"40"16,3 15-7-16,5 14-3 15,17 4-23-15,5-2-2 16,-3-5-7-16,1-8 0 16,-1-10-5-16,-5-9 2 15,-4-13-3-15,-6-11-2 16,-3-6-16-16,-6-7-7 16,0 0-1-16,-6-13 0 15,-15-7-26-15,-10-2 23 16,-7 8-2-16,2 8 11 0,1 6 22 15,6 9 30-15,5 14 25 16,9 7-13-16,4 4-8 16,6 2-11-16,5 0-6 15,0 0-3-15,5-9-8 16,10-6-2-16,4-6 0 16,6-8-1-16,9-7-4 15,3-1 0-15,6-29-2 16,8-13-31-16,-6-8-51 15,-7-2-97-15</inkml:trace>
  <inkml:trace contextRef="#ctx0" brushRef="#br0" timeOffset="-186839.6">15826 9517 511 0,'-16'-6'7'15,"7"1"82"-15,5 2-36 0,4-1-20 16,1-9-17-16,23-2-18 15,7-8 7-15,4 1-6 16,-1 7 5-16,-3 7-5 16,-3 8 0-16,-1 1 0 15,-6 25 0-15,-6 13 1 16,-11 5-7-16,-4 8-11 16,-4-2-4-16,-14-4 5 15,-3-10 7-15,3-11 11 16,6-10 2-16,4-9 18 15,6-4 4-15,2-2-12 16,18 0-18-16,13 0 4 16,10-2 4-16,0 2-4 0,-8 1 2 15,-8 17-1 1,-14 7 2-16,-11 6 0 16,-8 1 1-16,-23 0 13 0,-14-2 5 15,-3-5 0-15,2-6-3 16,8-8 2-16,3-7-13 15,12-4-4-15,9 0-4 16,14-2-7-16,0-23-37 16,12-12-73-16,2-15-183 15</inkml:trace>
  <inkml:trace contextRef="#ctx0" brushRef="#br0" timeOffset="-186584.28">16142 9240 514 0,'29'0'26'15,"6"0"-15"-15,10 4 45 16,3 24 0-16,-2 15-28 16,-9 17 7-16,-7 8-8 15,-17 14-2-15,-10 11-5 16,-3 6-1-16,0-1-7 15,-3-10-9-15,-3-17 1 16,3-14-6-16,2-15 3 0,1-15-29 16,0-12-44-16,-2-15-99 15</inkml:trace>
  <inkml:trace contextRef="#ctx0" brushRef="#br0" timeOffset="-184175.52">10961 11231 526 0,'-12'-5'7'0,"3"1"0"16,8 4 25-16,1 0 8 16,0 0-15-16,0 0-18 15,0 0-8-15,22-2-8 0,15-4 9 16,20-5 18-16,8-3-2 16,4-3-6-16,4 2 8 15,-5-1-14 1,-4 3 5-16,-1 2-3 0,-4 1-2 15,-4 1 1-15,-4 2-1 16,-3-2-1-16,-8-2-3 16,2 1 4-16,-5 2-5 15,-3-1-6-15,5 2-26 16,1 6-30-16,2 1-80 16,-2 0-107-16</inkml:trace>
  <inkml:trace contextRef="#ctx0" brushRef="#br0" timeOffset="-183643.95">12953 10687 648 0,'-14'-4'-14'0,"8"-1"17"15,6 5 23-15,0 0 4 16,0 0-19-16,0 0-11 16,23-2-11-16,15-5 18 15,17-4 11-15,9-5-8 16,11-7-4-16,5-3 2 16,5-5-1-16,0 0-4 0,4 2-3 15,-1 6 2-15,-8 5 0 16,-8 4-2-1,-13 3 0-15,-10 4 0 16,-10 1 3-16,-6 3-5 0,-9 1 4 16,-6 2-2-16,-7 0 0 15,-5 0 2-15,-6 0-4 16,0 0 3-16,0 0-2 16,0 0-7-16,0 0-31 15,0 0-20-15,-20 0-48 16,-21-5-343-16</inkml:trace>
  <inkml:trace contextRef="#ctx0" brushRef="#br0" timeOffset="-183082.43">11014 10071 656 0,'-22'-6'0'0,"13"4"10"0,8 0 21 16,1 1-8-16,18-6-28 15,29-11-9-15,19-9 17 16,13-6 1-16,-2 0-3 15,-7 6 0-15,-9 12 1 16,-7 8-4-16,-12 7-21 16,-6 0-37-16,-7 12-33 15,-13-3-74-15</inkml:trace>
  <inkml:trace contextRef="#ctx0" brushRef="#br0" timeOffset="-182811.16">11942 9835 570 0,'0'-2'21'16,"3"2"-24"-16,3-1 5 15,10-3 19-15,6-1 8 16,12-6-12-16,9 0-5 15,3 0-8-15,8-1 0 16,-2 1-5-16,-4-1 4 16,-1 1-4-16,-7 0-9 15,-7 3-26-15,-7 0-34 0,-19 1-66 16,-7 4-119-16</inkml:trace>
  <inkml:trace contextRef="#ctx0" brushRef="#br0" timeOffset="-182339.42">10501 9144 568 0,'0'2'17'16,"0"-2"-15"-16,3 0-3 16,9 0 20-16,12 0-11 15,10 0-3-15,9 0 10 16,6 0-10-16,2 2-2 15,1 10-1-15,0-3 0 16,0-2-18-16,5-6-44 16,-7-1-72-16,-8-10-218 15</inkml:trace>
  <inkml:trace contextRef="#ctx0" brushRef="#br0" timeOffset="-182032.25">11372 9032 684 0,'-9'0'3'0,"9"0"3"16,0 0 15-16,0 0-11 16,11 0-17-16,15 0-1 15,17-5 11-15,7-5 1 16,6-3-2-16,4-3 2 15,-2 0-4-15,-5 0 2 16,-8-1-3-16,-4 3 4 0,-9 0-3 16,-3 3 0-16,-3 0 0 15,-5 1 0 1,-4 3-12-16,-1 2-16 16,-3 2-10-16,4 2-34 0,-2 1-35 15,-2 0-115-15</inkml:trace>
  <inkml:trace contextRef="#ctx0" brushRef="#br0" timeOffset="-178564.51">12562 10730 233 0,'0'0'14'0,"0"0"40"15,0 0-20-15,0 0 3 16,0 0-8-16,0 0 16 16,0 0-6-16,0 0-10 0,0 0-4 15,0 0 1-15,0 0 1 16,0 0 3 0,0 0 0-16,0 0-9 15,-2 0-1-15,2 0-1 0,-1 0 0 16,-4 0-6-16,-2 0-2 15,-2 0-9-15,-1 3 4 16,-7 3-6-16,5-1 3 16,-2 1 1-16,-1-2-1 15,-3 0 3-15,0 0-3 16,-3 3 0-16,-1 0-1 16,4 0 1-16,0-3-4 15,4 1 6-15,1-4-1 16,0 2-1-16,0-2 4 15,-3-1-4-15,2 0 2 16,-3 0-3-16,-4 0 1 16,2 0-1-16,-3 0 1 0,-1 0-2 15,7 0 1-15,0 0 0 16,0 0-2-16,0 0 2 16,0-1-3-16,-2-3 2 15,-3-2-4-15,8-1 3 16,-7-1-2-16,-1-5 2 15,2-1 1-15,-3-1-2 16,1-3 2-16,2 0-3 16,1-1 2-16,4-2-4 15,4-2 7-15,-3 3-4 16,2-5 2-16,1-2-2 16,2 3 1-16,2-3 0 0,3 1-2 15,0-1 1-15,0-4 0 16,2-2 3-16,-2 1-4 15,0 2 3-15,2 0-1 16,-1 1 1-16,2 4-2 16,0 2 0-16,0 5 3 15,0 3-3-15,0 0 1 16,0-2-3-16,0 0 4 16,0 1-5-16,3-1 3 15,10 0 1-15,-1-2 0 16,4-2-2-16,0-2 2 15,1 2 0-15,5-1-1 16,-3 3 0-16,1 4-1 0,-2-1 3 16,3 2-3-16,1 1 3 15,-1-1-2-15,-1 3 0 16,0 1 1-16,3 1-2 16,-4 2 3-16,3 1-6 15,-1 0 5-15,-3 2-3 16,6 2 3-16,1 2-3 15,2 0 2-15,1 0-1 16,0 0 0-16,0 6 1 16,2 7-5-16,-1-2 6 15,1 3-3-15,0-1-1 16,-2 3 1-16,-3-1 0 0,1-1 0 16,-5 7-1-16,-1 2 0 15,1 7 1-15,-3 4 4 16,0 4-2-1,-4 2 4-15,0 3-6 0,0 3 4 16,-3 2 1-16,2 2-4 16,0 1 4-16,-3-1-2 15,-2 0 0-15,-5-1 0 16,-3-3 2-16,0-4-3 16,-9-6 5-16,-9-3-4 15,1-5 3-15,-2-3-1 16,-3-4 3-16,4-2-1 15,-1-3-3-15,5-4-1 0,7-3 0 16,1-7 2 0,6 0-5-16,0-2-16 0,0 0-61 15,7 0-24-15,13 0-12 16,0-3-173-16</inkml:trace>
  <inkml:trace contextRef="#ctx0" brushRef="#br0" timeOffset="-176959.44">15569 10321 363 0,'0'-4'74'0,"-7"3"-34"16,-3 1 44-16,-2 0-18 15,-4 0-35-15,-3 12-18 16,-1 2 3-16,-2 2 7 16,-2-2-4-16,0-2-5 15,-4 1 2-15,-5-2-6 16,-4 1 0-16,-5-1 5 15,-2-2-7-15,-7-2-1 16,-2-3 0-16,-4-1-2 16,6-3-4-16,-2 0 4 0,7 0-2 15,4-11-1-15,5-2-1 16,7-4 0-16,2-2 0 16,2-3-2-16,1-4 1 15,-3-5 0-15,2-4 1 16,-1-3-2-16,-1-1 1 15,1 0 1-15,4 0 0 16,-1 3 2-16,6 0-7 16,-1 0 6-16,3 0-5 15,-1-3 5-15,3 2-3 16,1-1 1-16,1-1 2 16,4 1-2-16,1 4 1 0,3 0 0 15,2 5 0-15,2-2-5 16,0-2 6-16,2 1-4 15,12-3 2-15,6-1-1 16,5 0 0-16,4-6-1 16,0 4 1-16,1 0 1 15,-3 5-2-15,3-1 2 16,-2 1-1-16,0 1 1 16,-1 2-2-16,-3 1 3 15,1 4-2-15,2 2 0 16,1 0-2-16,5 2 3 15,3 1-1-15,7 1-1 16,0 3 2-16,6 0-2 0,1 4 3 16,0-1-2-16,1 1 2 15,1 2-1-15,-2 0 0 16,0 3 0-16,-3 2-2 16,2 2 2-16,-2 0-1 15,2 3 3-15,3 0-4 16,0 0 3-16,2 0-2 15,-3 4 3-15,-3 3-3 16,1 0 1-16,-4 2 2 16,-3-4-4-16,0 1 3 15,-5-2-2-15,-3 3 2 16,-1 0-2-16,-3 4 2 0,-2 0-2 16,-3 5 1-16,0 2 1 15,-2 1-2-15,1 2 2 16,0 4-1-1,-2 0 1-15,-1 4-2 0,-2 2 3 16,2-3-3-16,-4 4 2 16,-1 0 1-16,-6 3-2 15,-2 4 1-15,-4 2-1 16,-4 4 3-16,0 5-3 16,0 0 2-16,-4 3-1 15,-10-2 0-15,-2-2-3 16,-1 1 2-16,0-2 1 15,-4 2-1-15,-6-2 0 0,-3 1 0 16,-4-4 1-16,-9-2-2 16,-4 2 3-16,-11-4-3 15,-12 1 3 1,-11-1-3-16,-16-4 3 0,-7-1-1 16,1-4-2-16,7-5 2 15,13-5-1-15,12-4 3 16,11-3-3-16,10-1 1 15,9-1 0-15,7-5-2 16,9 1 1-16,-1-4-16 16,10-3-18-16,-3-2-37 15,-4 0-83-15</inkml:trace>
  <inkml:trace contextRef="#ctx0" brushRef="#br0" timeOffset="-158516.15">13594 11705 575 0,'-4'0'4'15,"1"0"3"-15,3 0 17 16,0 0 8-16,0 0-23 16,0 0-4-16,0 0 9 15,0 0 6-15,0 0 0 16,0 0 7-16,0 0-2 16,0 0-5-16,0-4-7 15,-2-7-7-15,2-13-2 0,0-9-6 16,0-14 1-16,8-10-2 15,9-10-1 1,3-13-7-16,-1-3-7 16,3-2-9-16,-5 6-13 0,-2 17-7 15,-6 22-4-15,-6 21 23 16,0 16 17-16,4 3 3 16,2 24-3-16,6 10 20 15,4 8 4-15,2 3 0 16,0-1 3-16,1-1-9 15,2 5-1-15,-5 0 3 16,2 1-1-16,-1 1-2 0,-4 0 3 16,0-1-6-1,-2-3 5-15,-4-6-2 16,-4-6-5-16,-1-8 2 16,-5-8-5-16,1-8 4 0,-1-6-5 15,0-4-32-15,-4 0-18 16,-20-10-127-16</inkml:trace>
  <inkml:trace contextRef="#ctx0" brushRef="#br0" timeOffset="-158335.62">13640 11503 601 0,'0'0'7'16,"0"0"12"-16,0 0 2 15,14 0-18-15,13 0-8 16,10 0 5-16,12 0 1 0,1 6-51 16,-6 0-66-16,-7-5-277 15</inkml:trace>
  <inkml:trace contextRef="#ctx0" brushRef="#br0" timeOffset="-157295.15">14196 11093 540 0,'-21'-2'12'15,"6"2"34"-15,2 0-4 16,4 1-28-16,1 11-10 15,5 8 0-15,3 2-3 16,0 4-2-16,0-2 3 16,12-6-6-16,3-6 0 0,-2-2 2 15,-2-5-3-15,4-4 4 16,-6-1-1 0,1 0 4-16,-1-14 1 15,-5-6 3-15,-2 0-1 0,-2-1-2 16,0 1 0-16,-16 6 14 15,-7 5 7-15,-4 3-12 16,-2 5-7-16,3 1-4 16,7 0 0-16,6 0-1 15,8 0-1-15,5 1-16 16,0 10-40-16,9 2-31 16,15-2-25-16,7-7-313 15</inkml:trace>
  <inkml:trace contextRef="#ctx0" brushRef="#br0" timeOffset="-157056.22">14410 10992 577 0,'-6'-5'9'0,"5"5"70"16,-1 0-35-16,1 0-29 16,-2 10-27-16,-2 26 8 15,-4 16 22-15,-8 14-3 16,-3 5-2-16,-5-1-8 15,-5 2 1-15,2-1-6 16,-2-3 1-16,3-5 0 0,5-6-1 16,4-11-1-16,9-11-9 15,9-13-45 1,0-9-24-16,15-13-64 16,12-17-39-16</inkml:trace>
  <inkml:trace contextRef="#ctx0" brushRef="#br0" timeOffset="-156792.08">14385 11499 479 0,'0'0'29'16,"0"6"28"-16,-8 15-11 15,-1 7-24-15,1 4-9 16,8-3-10-16,0-1 0 16,4-2-6-16,15-5-1 0,5-7 3 15,0-7-4-15,-1-7-18 16,-9 0-13-1,-3-9-1-15,-11-11 29 16,0-3 14-16,-5-2-3 0,-14 3 14 16,-4 4 9-16,-2 4 3 15,4 6-18-15,6 2-4 16,5 4-3-16,6 2-24 16,4 0-62-16,0 0-107 15</inkml:trace>
  <inkml:trace contextRef="#ctx0" brushRef="#br0" timeOffset="-156275.56">14933 11107 410 0,'0'-20'8'0,"-3"4"49"15,-10 0-16-15,-4 3 8 0,-4 3-19 16,-4 2-8-16,-5 2 9 16,-2 5-15-16,0 1 7 15,6 0-1-15,3 2 3 16,1 11-8-16,1 9-6 16,3 11-10-16,5 10 0 15,7 13-3-15,6 0 2 16,0-1-1-16,10-2 0 15,14-5-2-15,1-8 1 16,3-2 3-16,-1-8-3 16,-2-5 3-16,-2-7-2 15,-4-5 2-15,-5-6-1 0,-4-4-2 16,1-2 0-16,1-1-7 16,13-1-9-16,9-17-13 15,9-6-20-15,-1-1-95 16</inkml:trace>
  <inkml:trace contextRef="#ctx0" brushRef="#br0" timeOffset="-155738.02">15249 11156 568 0,'-8'-10'23'0,"7"5"18"16,1 5 4-16,0-2-22 15,3 2-13-15,20-3-14 16,15-1 7-16,4-2 7 16,4-1-7-16,-6 0 1 15,-6 6-6-15,-6 1-2 0,-11 0-27 16,-11 1-29-16,-6 16-49 15,-24 8 18 1,-12 3-90-16</inkml:trace>
  <inkml:trace contextRef="#ctx0" brushRef="#br0" timeOffset="-155583.42">15263 11288 335 0,'-11'0'54'0,"6"0"33"16,4 0 15-16,1 0-32 15,0 0-51-15,0 0-16 16,10 0-7-16,14 0 1 15,10 0 5-15,2 0-1 16,2 0 1-16,0 0-8 0,-4 0-58 16,-6 5-66-16,-11 2-161 15</inkml:trace>
  <inkml:trace contextRef="#ctx0" brushRef="#br0" timeOffset="-155404.9">15282 11405 634 0,'-23'0'10'16,"16"0"2"-16,7 0 31 16,0 0-23-16,7 0-31 15,20 9-3-15,13 1 17 16,5 1-3-16,1-2 2 16,0-2-12-16,-1-2-28 15,-7-1-74-15,-5-4-20 16</inkml:trace>
  <inkml:trace contextRef="#ctx0" brushRef="#br0" timeOffset="-154735.8">16120 11117 288 0,'0'-6'30'15,"0"0"96"-15,0 4-29 16,-13-3-21-16,-4 4-40 16,-4 1-11-16,-7 0-3 15,-5 3 4-15,0 18-9 16,-3 5-8-16,0 6-4 16,4 3 4-16,7-2-4 15,4 1-3-15,12 1 1 16,9-1-4-16,0 1 0 15,15-1-4-15,16-7 4 0,7-4-2 16,5-11 3-16,0-12-12 16,-1-1-6-16,-4-27-19 15,-7-12 10-15,-11-6 5 16,-10-4-4-16,-10 2 18 16,0 4 7-16,-16 5 2 15,-2 10 1-15,5 8 22 16,4 10 1-16,6 6 17 15,3 5-9-15,0 0-22 16,0 0-12-16,0 2-7 16,15 12 11-16,7 7 3 15,5 1 5-15,-4 1-7 0,2 1 0 16,-3 0 0-16,-1 2-2 16,-3-2 2-16,-2 2-4 15,-4-3 2 1,3-4-3-16,-5 1 2 0,5-5-2 15,0-1-31-15,-3-4-51 16,-8-10-80-16</inkml:trace>
  <inkml:trace contextRef="#ctx0" brushRef="#br0" timeOffset="-153947.9">15269 11135 554 0,'-56'26'0'15,"13"6"51"-15,11-4 14 0,15-3-33 16,12-1-23-16,5-1-10 15,3 5 0 1,21-3-5-16,9-4 5 16,5-10-2-16,3-11-7 0,-1 0-9 15,-5-14 5-15,-5-12 1 16,-10-3 4-16,-10 2 12 16,-10 5-2-16,0 5 5 15,-6 7 24-15,-12 8 16 16,-8 2-12-16,-3 8-26 15,4 20-1-15,5 11-5 16,9 4 1-16,11 2-4 0,0-7 1 16,17-6-3-1,10-11 1-15,4-12-2 16,-1-9-6-16,-3-7 3 16,-7-25 4-16,-9-9 6 0,-8-3 0 15,-3-5 3-15,-10 6-2 16,-14 6 3-16,-4 7-3 15,-2 12 3-15,3 8-3 16,7 5-5-16,7 3 1 16,7 1-9-16,6 0-30 15,0-2-41-15,0-8-161 16</inkml:trace>
  <inkml:trace contextRef="#ctx0" brushRef="#br0" timeOffset="-153723.5">15213 10860 656 0,'-11'-9'8'15,"10"4"13"-15,1 5 0 16,30 0-23-16,18 0 1 16,14-3 9-16,5-1-4 15,-4 0-2-15,-8-2 0 16,-9 6-3-16,-15 0-24 15,-13 0-21-15,-18 0-12 0,0 14-27 16,-28 1 27 0,-9 3-131-16</inkml:trace>
  <inkml:trace contextRef="#ctx0" brushRef="#br0" timeOffset="-153551.15">15337 10964 450 0,'0'1'39'0,"0"-1"-20"16,1 0 10-16,23 0-22 15,7 0 37-15,12 0-16 16,5-4-20-16,-2-2-5 16,0 5 0-16,-8 1-3 15,-12 0-13-15,-11 3-39 16,-12 11-10-16,-3 2-20 16,-6 2-130-16</inkml:trace>
  <inkml:trace contextRef="#ctx0" brushRef="#br0" timeOffset="-152255.45">13761 12123 620 0,'-12'-2'5'0,"8"-1"23"15,4 3 9-15,0 0-9 16,0 0-26-16,0 19-13 16,0 24 15-1,0 7 13-15,0 7-4 0,0-4-9 16,0-3-2-16,0 3-1 15,-2-8 1-15,2-8-3 16,0-5 0-16,-1-2 0 16,1-5 1-16,0-7-15 15,0-8-15-15,0-9-6 16,-2-1 6-16,-1-6-2 16,-3-19 2-16,0-12-2 15,-4-12 11-15,2-4 26 16,2 3-5-16,0 8 7 15,2 13 16-15,0 6 13 16,4 6-8-16,0 1-9 16,0 0-10-16,13-2 3 0,2-2-5 15,4 1 1-15,0 2 0 16,-2 4 1-16,-1 4-4 16,1 0-1-16,0 1 2 15,1 0-6-15,6 1 3 16,3 0-2-16,4 3-2 15,2 1 1-15,-2 3-1 16,-4 0 2-16,-8 0-5 0,-4 0 0 16,-7 5-6-1,-8 9 3-15,0 8 5 16,-6 2 12-16,-15 7-5 16,0-1-3-16,-4-2 3 0,1-3-4 15,2-5 0-15,1-5 1 16,3-5-1-16,6-3 0 15,4-3 2-15,4-4 4 16,4 0-1-16,0 0-2 16,0 0-7-16,0 0-1 15,0 0-3-15,0 0 3 16,9 0-2-16,12 0 8 16,9 0-2-16,4 0 0 0,6 0 2 15,-3 15-4 1,-4 10 2-16,-8 8-1 15,-11 8 3-15,-13 1-2 16,-1 4 2-16,-16-5 4 0,-17-2 4 16,-8-5 12-16,-1-6 1 15,0-10-1-15,8-7-16 16,2-7 3-16,7-4-10 16,6 0 4-16,7 0-12 15,10-7-19-15,2-12-11 16,12-9-35-16,15-8-36 15,6-6-69-15</inkml:trace>
  <inkml:trace contextRef="#ctx0" brushRef="#br0" timeOffset="-151948.68">14294 12172 607 0,'-25'0'32'0,"2"0"-10"16,5 0 31-16,8 8-15 15,7 10-33-15,3 3-6 16,9 3-1-16,19-5-1 16,11-6-5-16,1-6 4 15,2-7 4-15,-5-5-13 16,-12-12 5-16,-8-4 3 16,-14 1 6-16,-3-1 2 15,-9 0 3-15,-15 1-5 16,2 2 4-16,-7 6 1 15,3 1 1-15,0 6-2 0,1 5-5 16,8 0 0-16,4 0-11 16,12 16-19-16,1 1-38 15,22 0-59-15,11-6-95 16</inkml:trace>
  <inkml:trace contextRef="#ctx0" brushRef="#br0" timeOffset="-151742.95">14690 12007 459 0,'0'0'135'16,"0"0"-86"-16,-9 9 11 15,-12 28-24-15,-7 14-23 0,0 14-1 16,0 5 0-16,1 0-8 16,4-1-3-16,6-4-1 15,7-8 1-15,6-11-4 16,4-10-8-16,6-12-51 15,18-18-38-15,4-8-70 16</inkml:trace>
  <inkml:trace contextRef="#ctx0" brushRef="#br0" timeOffset="-151486.65">14699 12354 632 0,'-21'16'8'0,"5"7"21"16,8 4 11-16,8 3-25 0,0-3-13 15,15-4-9-15,11-9 3 16,3-10 1-16,-3-4 1 16,-3-11 0-16,-6-14 2 15,-8-7 3-15,-9-1 4 16,0 1 1-16,-12 4-4 16,-10 6 1-16,-1 9 4 15,-1 8-6-15,2 5-4 16,9 0-3-16,7 0-9 15,6 10-34-15,4-1-70 16,16-3-101-16</inkml:trace>
  <inkml:trace contextRef="#ctx0" brushRef="#br0" timeOffset="-151179.45">15110 12065 649 0,'-30'-10'-3'16,"6"4"50"-16,1 6-4 15,2 0-19-15,1 5-21 16,1 19 2-16,0 10-6 16,2 7 9-16,5 2-3 15,4 2 4-15,8 6 3 16,0-1-6-16,3-2-1 0,17-3-5 15,4-9 1 1,3-7-3-16,1-6 3 16,0-8-3-16,4-7 2 0,5-8 0 15,9 0-8-15,11-29-12 16,6-14-40-16,-7-11-60 16</inkml:trace>
  <inkml:trace contextRef="#ctx0" brushRef="#br0" timeOffset="-150851.33">15444 12121 640 0,'-6'0'7'0,"6"0"39"16,0 0-15-16,0 0-11 16,12 0-22-16,12 0-4 0,10 0 11 15,6 0-3 1,0 0 1-16,-1 0-3 15,-8 0-14-15,-8 7-34 16,-16 8-40-16,-7 3-78 0,-19 4-202 16</inkml:trace>
  <inkml:trace contextRef="#ctx0" brushRef="#br0" timeOffset="-150696.75">15441 12283 522 0,'-9'0'62'0,"4"0"-9"16,5 0-7-16,0 0-33 15,14 0-22-15,17-5 7 16,14-4 3-16,7 0 2 16,2 3-3-16,1 2-8 15,0 4-61-15,-10 0-74 16,-10 1-173-16</inkml:trace>
  <inkml:trace contextRef="#ctx0" brushRef="#br0" timeOffset="-150054.97">16141 11844 579 0,'-14'-7'13'0,"4"3"14"15,9 4 43-15,1 0-26 16,-2 7-41-16,2 26-10 16,-1 16 23-16,1 12 9 15,0 0-21-15,0 0-1 16,0-5-2-16,7-5 0 15,2-8 2-15,-3-9-3 16,-2-8 1-16,-1-9-4 16,-3-7 1-16,0-6-4 15,0-4 0-15,0 0-7 0,0 0-3 16,2 0-1-16,4-3 5 16,7-18 3-16,4-5 12 15,8-3-2-15,0 2-1 16,2 5-1-16,1 4 0 15,0 5 0-15,1 8-3 16,-4 5 2-16,-1 0 1 16,-2 3-3-16,-1 10 5 15,-1 5-4-15,-4 5 5 16,-3 6-2-16,-8 3 1 16,-5 3 0-16,0 1 1 15,-15 0-2-15,-15-1 2 16,-7-4 4-16,-11-4 1 0,0-9 14 15,-7-6-5-15,0-10-8 16,6-2-2-16,11 0-4 16,11-9-3-1,13-8-2-15,14-5-20 0,0-3-27 16,17-2-21-16,7 5-82 16</inkml:trace>
  <inkml:trace contextRef="#ctx0" brushRef="#br0" timeOffset="-146756.65">15043 11687 332 0,'0'-5'15'16,"0"-2"27"-16,-4 2 28 15,-1 3-25-15,2-2-1 16,0 2-5-16,2 1-5 16,-1 1-4-16,2 0-8 15,0 0 0-15,0 0-2 16,-1 0-5-16,1 0-8 0,-2 0-1 16,2 0-4-16,0 0 0 15,0 0-1-15,0 0 0 16,-3 0-1-16,-7 0 6 15,-4 8-1-15,-5 5 0 16,-2 2-4-16,-3 2 1 16,2 2 2-16,-2 1 0 15,2-2-2-15,0-2 0 16,-1-4 8-16,4 0-4 16,-1-2-1-16,3-2-1 15,-1-1 1-15,-3 1-1 16,-3-3-1-16,-1 0-2 15,-1-2 1-15,-3-2 0 0,0-1-2 16,-1 0 6-16,-2 0-1 16,-1-3 0-16,-1-6-2 15,-2-1 1-15,0-1 0 16,2-4-3-16,-2 2 0 16,2-1 1-16,4 2 0 15,2-1-2-15,4 1-1 16,2-4-1-16,1 0 1 15,2-4 0-15,-4-1 2 16,4-4-2-16,-3-1 1 16,-2-5 4-16,3-1-6 15,0 2 3-15,-1-2 0 0,4 2 0 16,0 2-1-16,3-1 0 16,2 3 1-16,1-1-2 15,0 5 4 1,3 3-6-16,3-1 6 0,3-1-3 15,1-4-4-15,1 0 4 16,1-1-1-16,0-5 0 16,3-1 0-16,10-4 2 15,4-2-2-15,1 5 2 16,1 3-3-16,2-1 4 16,3 4-1-16,1-2-1 15,5 2-1-15,3-1 1 16,-4 1 1-16,3 2-3 0,-4 3 1 15,-1 2 0-15,-1 1 3 16,-2 4-5-16,0-1 3 16,3 4 0-16,1-2-1 15,4 2 1-15,4-2-3 16,0 0 4-16,6 2-5 16,2 2 7-16,0 2-8 15,1 2 6-15,-1 0-2 16,-3 2 1-16,-2 1 0 15,-4 3-2-15,1 0 2 16,-5 0-3-16,-1 0 2 16,0 10 1-16,-3 3-2 0,3-1 0 15,-4 4 3-15,-2 4-3 16,0 4 0-16,-5 7 1 16,-1 3 1-16,0 4 1 15,-6 2-2-15,-2 3 3 16,2 3-1-16,-1 2-1 15,-2 0-1-15,-1 0 2 16,-3 1-1-16,-4-6-1 16,-1-1 0-16,0-2-2 15,-17 6 3-15,-15 4 2 16,-10 5-1-16,-5-3-1 16,1-4 1-16,3-4-3 15,11-10-2-15,13-7-11 0,13-7-21 16,6-6-65-1,3-14-110-15</inkml:trace>
  <inkml:trace contextRef="#ctx0" brushRef="#br0" timeOffset="-145359.83">15263 12680 211 0,'0'12'-6'16,"0"2"58"-16,-1-3 4 15,-3-1-23-15,4-2-3 16,-2-3 6-16,1-2 8 16,-1-2-11-16,-2 5 7 15,-2-1 5-15,-9 5-1 16,0 2-7-16,-7 4-10 0,-4 0 0 16,2 1 3-16,-4-3-6 15,1 0-8-15,1-2 7 16,-3-2-18-16,4-1 7 15,0-1-4-15,-2 0-3 16,-2-4-1-16,1 0-3 16,-3-1 1-16,-2-3 0 15,-7 0 1-15,-2 0-5 16,-1-1 6-16,-2-13-4 16,2-4 2-16,0-6-3 15,4-4 2-15,0-5-1 16,5-5-4-16,1-1 7 15,7-5-5-15,2-1 2 0,3 2 1 16,3-1 2-16,0 3-3 16,3 3 0-16,-1 0 0 15,4 2 2-15,-1-1-2 16,2 3 0-16,2 2 1 16,2 4-2-16,4 3 2 15,-1 4-3-15,1 1 3 16,1 1-2-16,2 0 0 15,0-2 1-15,0-2-2 16,0 0 2-16,6 1-3 16,6-1 5-16,0 5-7 15,1 0 6-15,5-1-4 0,6-1 2 16,1-2 1-16,1 0-1 16,2 1 0-16,-1 5 0 15,2 2 0-15,3 0-3 16,-1 3 6-16,2 0-3 15,-2-1 0-15,6 4 1 16,2-3 1-16,3 1-2 16,5-1 0-16,0 0 2 15,0 3-4-15,-1-1 4 16,0 7-4-16,-2 2-6 16,-5 0-5-16,0 0 0 15,-3 8-1-15,0 9 5 16,1 2-2-16,-2 5-1 0,-2 3 6 15,-1 0 2-15,-2 1-6 16,-3-1-3 0,0 2 7-16,-7-1-2 15,-5 2 4-15,0 0 2 0,-6 2 2 16,-4 0 1-16,-1 3 0 16,-4 4 2-16,0-3-3 15,0 7 3-15,-9 0-3 16,-8 0 1-16,-5 3 3 15,-6-3 7-15,-5 0 3 16,-6-1 6-16,-5 1-11 16,-1-2-3-16,-2-1 0 0,-1-1-3 15,0-3 2 1,3-5-1-16,4-5 2 16,4-6 0-16,8-8 0 0,4-4-3 15,4-2-3-15,0-3 2 16,8-2-16-16,1 1-21 15,9-2-10-15,3 0-69 16,0 0-332-16</inkml:trace>
  <inkml:trace contextRef="#ctx0" brushRef="#br0" timeOffset="-140728.33">16900 10942 540 0,'-25'8'24'0,"10"-3"-18"16,9 0 23-16,3-5 33 16,3 0-43-1,0 0-17-15,0 0-6 0,0 0 0 16,0 0 4-16,6-6 0 16,3-5 5-16,-2-7 1 15,0-8 3-15,-1-11-7 16,2-6 1-16,1-7-2 15,3-1-1-15,3-2 1 16,2 3-4-16,2 0 5 16,3 3-4-16,1 2 3 0,0 9-3 15,0 5 2-15,-4 8-1 16,4 6 1 0,-4 4 0-16,4 6-1 0,-3 1 2 15,1 6-4-15,-1 0 3 16,-4 4 6-16,1 12 8 15,-2 12 10-15,2 12 9 16,-2 12-8-16,-2 8-14 16,2 5 3-16,3 1-6 15,0-4-2-15,2-8-3 16,0-10-1-16,-4-8-3 16,-4-12 5-16,-5-10-6 15,-5-5 3-15,-2-6-1 16,0-2-5-16,-22-1-3 15,-10 0-27-15,-6 0-14 16,-7-11-26-16,-3-16-60 16,-5-9-112-16</inkml:trace>
  <inkml:trace contextRef="#ctx0" brushRef="#br0" timeOffset="-140547.05">16903 10705 436 0,'-1'0'7'0,"1"0"19"15,0 0 13-15,15 0 8 16,9 0 15-16,7 0-34 0,3-4-9 16,2 0-17-1,1 3 1-15,-1 1-4 16,3 0-2-16,1 0-35 16,0 0-44-16,-7 0-75 0</inkml:trace>
  <inkml:trace contextRef="#ctx0" brushRef="#br0" timeOffset="-140214.78">17524 10528 595 0,'-9'-10'6'0,"8"3"38"15,1 7-8-15,0-3-13 16,10 2-8-16,14-2 0 16,4-3 3-16,7 1-11 15,-3 0-3-15,0 1-4 16,-1 3 1-16,-6 1-1 15,-4 0-5-15,-3 0-22 16,-10 0-26-16,-8 7-24 16,0 11-49-16,-22 5-79 15</inkml:trace>
  <inkml:trace contextRef="#ctx0" brushRef="#br0" timeOffset="-140044.24">17524 10743 345 0,'-7'0'249'15,"4"0"-221"-15,3 0 19 16,1 0-36-16,25-6-9 16,8-3 1-16,12-2 5 15,3-2-6-15,-4-2-3 16,-2 2 2-16,-13 5-28 16,-12 5-55-16,-15 3-87 15</inkml:trace>
  <inkml:trace contextRef="#ctx0" brushRef="#br0" timeOffset="-139863.72">17569 10867 594 0,'-4'0'6'0,"4"0"6"16,3 0-11-16,24 0 0 15,11-7 14-15,8 0-5 16,3-3-8-16,-1 3-1 15,-2 2-14-15,-9 4-78 16,-8 0-74-16</inkml:trace>
  <inkml:trace contextRef="#ctx0" brushRef="#br0" timeOffset="-139239.37">18271 10466 335 0,'-23'-8'132'0,"-4"4"-71"16,-4 4 23-16,-2 0-24 16,-4 4-31-16,0 18-4 15,3 10-5-15,2 6-3 16,12-1-4-16,8-2-6 16,10-2 0-16,2 1-5 15,8-4-2-15,14 1-2 16,6-6 4-16,2-4-5 15,0-6 3-15,-2-5-12 16,-4-5-9-16,-2-5 4 16,-1 0 4-16,-1-21 8 0,-1-13 5 15,-5-7 3-15,-3-4-5 16,-9 2 1-16,-2 5 0 16,0 6-1-1,0 10 4-15,-3 8 2 0,-1 8 26 16,3 5 0-16,1 1-14 15,0 0-14-15,0 0-7 16,1 4-4-16,15 16 5 16,4 6 18-16,3 6-9 15,-2-1 1-15,2-1-3 16,-3-1-1-16,-2-5 0 16,-5-6-1-16,-3-3-1 15,1-4 1-15,-2 0 0 16,1-2-2-16,2-1-6 15,6-2-30-15,7-4-40 16,-1-2-75-16</inkml:trace>
  <inkml:trace contextRef="#ctx0" brushRef="#br0" timeOffset="-138287.39">18950 10530 388 0,'-14'-17'34'0,"10"9"82"16,1 7-37-16,1 1-15 0,2 0-44 16,0 0-10-16,0 0-5 15,0 9-10-15,0 18 10 16,3 8 10-16,3 3-5 15,2 0-9-15,-2-6 0 16,-2-8 2-16,0-12-5 16,-4-9 1-16,0-1-8 15,0-2 6-15,0 0-2 16,2-6 0-16,2-20-1 16,2-13 6-16,4-10-2 15,1 3 1-15,-3 17 0 16,-4 11-1-16,2 11 1 15,0 7-6-15,7 0 2 0,4 1 0 16,1 16 3-16,1 5-1 16,-2 2 6-16,-4-5-1 15,-3-3-9-15,-4-8-4 16,-3-7-4-16,-1-1 8 16,-1 0 7-16,4-11-1 15,4-11 5-15,0-7-1 16,0 5-2-16,-2 10 3 15,-3 7-1-15,-1 7-5 16,6 0 2-16,5 8 4 16,1 15 15-16,1 6-6 15,-4 3-4-15,-1 0-7 0,0-3 0 16,-2-4-13-16,0-5-39 16,0-11-78-16,-5-9-183 15</inkml:trace>
  <inkml:trace contextRef="#ctx0" brushRef="#br0" timeOffset="-138011.15">19365 10508 576 0,'-19'17'86'0,"5"-1"-85"16,10 12 11-16,4 3 0 15,0 2-4-15,15-3-5 16,12-7-4-16,2-12-3 0,3-11-11 15,-4 0-11-15,-6-19 3 16,-8-9 6-16,-11-3 11 16,-3 2 8-1,-6 1 2-15,-18 3 1 0,-6 7 2 16,-4 7 18-16,3 5-12 16,2 6-12-16,4 0 1 15,10 0-3-15,9 0-31 16,6 0-33-16,4 0-137 15</inkml:trace>
  <inkml:trace contextRef="#ctx0" brushRef="#br0" timeOffset="-137607.22">19702 10143 535 0,'-2'0'136'0,"-5"5"-131"15,7 28 1-15,0 17 20 16,3 15 10-16,10 2-30 16,2-4-1-16,1-10-6 15,-2-10 6-15,-1-8-5 16,-2-14 2-16,-5-8-2 16,-2-6 1-16,-4-5-7 15,0-2-14-15,-9 0 0 0,-10-15-24 16,-11-12-30-1,-1 0 21-15,-2 7 22 16,-1 7 27-16,7 12 33 16,5 1 42-16,4 7-33 0,4 14-13 15,5 5-3-15,2 3 1 16,6 3 4-16,1-2-19 16,0-5 4-16,11-2 4 15,6-5-10-15,5-2 2 16,5-7-10-16,9-9-1 15,5 0-2-15,8-21-20 16,-1-10-65-16,-9 0-130 0</inkml:trace>
  <inkml:trace contextRef="#ctx0" brushRef="#br0" timeOffset="-136955.75">20262 10289 512 0,'-8'-18'30'0,"-3"3"22"16,-2 1-19-16,0-3-16 0,-2 2-11 16,-7 1-4-16,-5-1 3 15,-6 8 3-15,1 6 5 16,-6 1-8-16,2 13 11 15,1 14-6-15,2 8 4 16,5 5 2-16,7 6-2 16,9 4-1-16,9 3 0 15,3 0 6-15,1-2-13 16,19-7 5-16,10-7-10 16,1-6 0-16,-1-6 2 15,-2-7-1-15,-3-9-1 16,0-4-3-16,5-5 2 15,3 0-1-15,1-21 0 0,2-5-10 16,-6 5-3-16,-5 1-19 16,-1 10-31-16,-12 5-4 15,-6 3-87-15</inkml:trace>
  <inkml:trace contextRef="#ctx0" brushRef="#br0" timeOffset="-136367.33">18845 10105 522 0,'-29'31'8'16,"0"11"-3"-16,9 14 44 0,6 13-2 15,6 12-13-15,8 10-13 16,0-5-7-16,19-5-3 16,10-12-6-16,9-4 1 15,3-8-7-15,4-9 6 16,5-6-19-16,7-15-29 15,10-15-43-15,0-12-86 16</inkml:trace>
  <inkml:trace contextRef="#ctx0" brushRef="#br0" timeOffset="-135776.22">20290 9875 516 0,'-2'0'93'0,"2"0"-88"16,0 0 10-16,5 24 4 16,19 12 23-16,2 16-21 15,9 10-15-15,1 4 1 16,-8 5 3-16,-1 1-5 15,-15 1 4-15,-11-2 2 16,-1-3 4-16,-13-5-8 0,-16-5 8 16,-2-7 2-16,-2-13-9 15,8-8-1-15,7-14-4 16,8-7-2-16,5-4-2 16,4-3 0-16,-1-2-35 15,2 0-38-15,0 0-92 16</inkml:trace>
  <inkml:trace contextRef="#ctx0" brushRef="#br0" timeOffset="-126722.59">17089 10975 47 0</inkml:trace>
  <inkml:trace contextRef="#ctx0" brushRef="#br0" timeOffset="-124812.35">17063 11378 275 0,'-18'0'156'16,"4"0"-141"-16,7 0 42 15,5 0 5-15,2 0-16 16,0 0-30-16,0 0-9 15,0 0 0-15,0 0 1 16,0 0 0-16,-3 0 2 0,-2 22-1 16,-1 10-1-16,1 12 20 15,1 9-14 1,2-6-2-16,2 3-4 16,0 0-3-16,0-1-3 0,0 2 4 15,0 1-6-15,0 0 1 16,2-4 2-16,-1-10-1 15,1-10-1-15,-2-8-1 16,1-11 2-16,-1-4-3 16,2-5 1-16,-2 0-7 15,0 0-26-15,0-23 0 16,0-16 11-16,0-15-17 16,0-10-15-16,0 1 0 15,-5 10 2-15,-1 5 39 16,2 5 9-16,0 8 6 15,0-1-1-15,4 1 2 16,0 5 3-16,0 1 3 0,0 9 3 16,0 2 9-16,2 0-1 15,7 4 4-15,1 0-3 16,3 0-7-16,4 3-6 16,2 0 5-16,8 1-7 15,-1 3 3-15,6 6 2 16,2 1-7-16,-7 0-4 15,2 15 0-15,-9 8 3 16,-4 11 0-16,-8 5 4 16,-8 3-5-16,0-2 1 15,-1-5-1-15,-16-10 0 16,-1-2-1-16,-1-7 4 0,-5-2-4 16,-1 0 2-16,1-3 1 15,2-1-4-15,4-3 2 16,9-3 5-16,4-3 9 15,4 1-3-15,1-2-4 16,0 0-3-16,0 0-1 16,0 0-4-16,0 0-2 15,0 0-2-15,0 0-4 16,0 0 4-16,1 0-4 16,20 0 2-16,10 0 4 15,7-3 5-15,5 0-3 16,0 2 0-16,0 1 0 15,-2 0-2-15,-4 15 2 0,-6 7-3 16,-11 9 3-16,-7 4-1 16,-10 5 2-16,-3 2 0 15,-9-5 1-15,-18-1 3 16,-8-5-1-16,-4-3 6 16,-2-8 7-16,2-3-8 15,-2-6-4-15,4-5-3 16,-1-3-3-16,6-3 4 15,0 0-7-15,3 0 5 16,2 0-4-16,8-3-2 16,7-1-4-16,7 2-11 15,5 2-13-15,6-3-50 0,19-5-41 16,8-6 22-16</inkml:trace>
  <inkml:trace contextRef="#ctx0" brushRef="#br0" timeOffset="-124487.04">17551 11574 644 0,'0'-4'9'15,"0"1"7"-15,0 3 1 16,3-1-10-16,12-4-7 16,9-4-3-16,10-3 14 15,3-4-1-15,2 2 0 16,-3 2-5-16,-6 2-5 16,-2 3 0-16,-4 4-2 15,-9 1 2-15,-2 2-20 16,-7 0-15-16,-3 5-24 15,-3 12-29-15,0 7 21 16,-16 2-118-16</inkml:trace>
  <inkml:trace contextRef="#ctx0" brushRef="#br0" timeOffset="-124323.47">17617 11707 435 0,'-6'0'58'15,"6"0"45"-15,0 0-55 0,0 0-28 16,3 0-21-16,20-2-4 15,7-9 8-15,9 0 3 16,-2 0-7-16,-1 0 2 16,-5 4-2-16,-7 4-38 15,-9 3-49-15,-15 4-64 16</inkml:trace>
  <inkml:trace contextRef="#ctx0" brushRef="#br0" timeOffset="-124159.25">17609 11846 599 0,'0'0'-2'0,"0"0"-1"0,25-10-27 15,17-5 40-15,9-3-9 16,3 4 0-16,-5 5 1 16,-7 5-6-16,-7 4-59 15,-11 0-76-15</inkml:trace>
  <inkml:trace contextRef="#ctx0" brushRef="#br0" timeOffset="-123588.2">18199 11241 468 0,'-5'-6'173'0,"-1"4"-162"15,5 2 32-15,1 19-25 16,0 25-27-16,0 20 29 16,0 17-13-16,4-2-2 0,9-1-4 15,-1-7 0 1,-1-8 0-16,0-10-1 15,-4-17-1-15,-3-13-13 16,-2-10-4-16,-1-12 3 0,-1-1 13 16,0-1-3-16,-3-21-12 15,-5-9-16-15,6-6 32 16,2-1 1-16,2 6-2 16,16 5 3-16,5 9-3 15,-2 7 4-15,6 6-5 16,0 5 4-16,-2 0-4 15,2 12 9-15,-3 6-5 16,-8 3 2-16,-7 1-2 16,-6 1 0-16,-3 0 4 15,0 1 11-15,-19-4 9 16,-7 3-3-16,-5-6 1 0,1-3-11 16,-1-5-2-16,1-2-3 15,1-4-5-15,2-3-2 16,2 0-2-16,2-1-4 15,4-6-17-15,7 0-14 16,5-1-2-16,7 0-21 16,10-1-105-16,12-8-140 15</inkml:trace>
  <inkml:trace contextRef="#ctx0" brushRef="#br0" timeOffset="-123107.48">19158 11339 594 0,'-28'0'5'16,"4"0"54"-16,3 13-13 16,0 17-24-16,4 14-20 15,6 10 0-15,8 3 4 16,3-1 0-16,0-5 1 16,16-8-5-16,5-4 1 15,5-5-5-15,0-8 7 16,4-7-7-16,1-9-10 0,-1-8-20 15,3-2-12-15,-6-18-35 16,-9-17-105 0</inkml:trace>
  <inkml:trace contextRef="#ctx0" brushRef="#br0" timeOffset="-122599.66">19316 11414 653 0,'-7'0'7'16,"5"0"48"-16,2 12-25 16,0 21-25-16,0 10-3 0,2 9-1 15,8-7 0-15,2-8-4 16,-5-11 6-16,-2-9-12 16,-2-10-3-16,-2-6-1 15,-1-1 13-15,0 0 6 16,0-17-6-16,0-15-9 15,0-13 9-15,0-4 0 16,0 8-4-16,3 12 8 16,6 14-5-16,0 9-5 15,2 6-1-15,5 0 2 16,0 14 4-16,1 9 1 16,-4 2 2-16,-1 0 0 15,-6-7 1-15,-3-10-5 0,-2-4-3 16,-1-4 5-16,2 0-1 15,6-11 0 1,8-25-16-16,7-6 26 16,5-5-7-16,0 11-1 0,-3 16-2 15,-6 10-2-15,-4 10-1 16,-1 0 2-16,-5 23 6 16,-3 9 6-16,-3 9 2 15,-2-3-9-15,-1-2 2 16,0-8-5-16,0-8 0 15,0-7-1-15,0-7-16 16,12-5-37-16,1-1-59 16,5-16-49-16</inkml:trace>
  <inkml:trace contextRef="#ctx0" brushRef="#br0" timeOffset="-122307.36">19845 11432 645 0,'-28'16'11'16,"6"3"20"-16,6 12 16 16,10 1-22-16,6 7-24 15,0 0 1-15,25-7-2 16,5-8-2-16,2-13-9 16,0-11-27-16,-3-9 14 15,-7-23 1-15,-7-9 7 16,-11-4 7-16,-4 5 13 15,-6 3 0-15,-16 10 13 16,-6 4 8-16,4 9 13 0,0 7-15 16,6 5-19-16,9 2-1 15,8 0-12-15,1 0-56 16,10 0-118-16,11 0-148 16</inkml:trace>
  <inkml:trace contextRef="#ctx0" brushRef="#br0" timeOffset="-121623.2">20268 10989 518 0,'-6'-2'56'16,"3"2"-24"-16,3 0 13 15,0 0-23-15,0 20-18 16,0 16 6-16,7 14 45 16,1 8-38-16,0 1-8 15,1-5-5-15,1-4-1 16,-3-11-3-16,-1-7 1 15,-3-8-1-15,-2-9 2 16,-1-7-2-16,0-5 0 16,0-3 2-16,0 0-3 15,0 0-1-15,-8-11-5 0,-15-14-16 16,-7-6 2-16,-3-2 2 16,4 1 2-16,5 10 14 15,5 11 6-15,7 6 3 16,4 5 16-16,-1 0-10 15,2 16-6-15,-2 14-5 16,3 8 7-16,3 0 4 16,3-2 0-16,0-6-9 15,0-2 4-15,7-4-2 16,7-5-2-16,4-5-1 16,1-5-4-16,6-5 3 15,5-4-2-15,5-4 2 16,6-19-11-16,1-7-15 0,-3-4-46 15,-8 5-78-15</inkml:trace>
  <inkml:trace contextRef="#ctx0" brushRef="#br0" timeOffset="-120927.16">20744 11225 43 0,'0'-11'442'0,"0"-2"-426"0,-4 0 77 15,-2-1-47-15,-3-3-28 16,-2-3-4-16,-3 1 1 16,-5-2-6-16,-4 2 1 15,-5 3 8-15,-1 5-8 16,4 6 8-16,3 3-2 15,4 2-2-15,-5 5-6 16,1 14-5-16,1 13 2 0,-3 9-4 16,8 7 2-1,6 6 3-15,4 2 1 16,6-2 3-16,0-1-8 16,6-7 3-16,7-4 0 0,3-10-2 15,2-6-3-15,0-8-1 16,3-6 3-16,0-6-3 15,1-3 3-15,5-3-5 16,6 0 6-16,1-1-6 16,0-13-6-16,2-3-7 15,-6-1-18-15,-5-1-17 16,2-4-14-16,-9-2-69 16,-5-3-208-16</inkml:trace>
  <inkml:trace contextRef="#ctx0" brushRef="#br0" timeOffset="-120604.03">20884 10875 584 0,'2'0'25'16,"7"0"-24"-16,7 0 5 15,6 21 48-15,7 8-30 16,-4 13-5-16,-3 10-6 16,-5 9 7-16,-10 9-4 15,-7 2-5-15,0 3-2 16,-6 2 3-16,-16-5-5 0,-3-6 0 16,-5-8 1-16,3-9-7 15,7-10 0-15,4-11 1 16,6-12-3-16,4-4-2 15,1-9-17-15,0-3-17 16,2 0-44-16,-3-10-86 16</inkml:trace>
  <inkml:trace contextRef="#ctx0" brushRef="#br0" timeOffset="-116943.39">13764 14027 475 0,'-22'6'3'0,"16"-3"39"15,1-2 16 1,3-1-9-16,2 0-19 0,0 0-18 15,0 0-2-15,0 0-3 16,0 0-2-16,0-1-7 16,0-28 2-16,-3-19 9 15,-1-13-3-15,0-11-1 16,4 1-5-16,0 3 3 16,0 3-3-16,0 7-1 15,4 9 1-15,6 10 0 16,4 8-2-16,1 8 3 0,-3 9-7 15,-2 6 1-15,-1 4 2 16,5 4 0-16,0 0-1 16,6 0 1-1,4 19 6-15,-1 11 5 0,6 4 5 16,-1 9-3-16,2 5-3 16,-2-4-4-16,-1 2 0 15,-5-3-1-15,1-1-4 16,-6 0 4-16,-3-3-2 15,-7-6 2-15,-2-5-2 16,-5-6-1-16,0-6-8 16,0-7-24-16,0-6-4 15,-3-3-15-15,-17-8-56 0,-11-19-199 16</inkml:trace>
  <inkml:trace contextRef="#ctx0" brushRef="#br0" timeOffset="-116739.18">13768 13841 445 0,'-6'3'34'15,"3"-3"2"-15,3 0 44 16,0 0-25-16,0 0-36 16,0 0-14-16,12 0-11 15,12 0 7-15,6 0-1 0,3 0 3 16,5-3-8-16,1-5-38 15,0 1-67 1,-7 3-55-16</inkml:trace>
  <inkml:trace contextRef="#ctx0" brushRef="#br0" timeOffset="-116508.11">14167 13728 616 0,'0'-4'47'0,"0"4"-44"16,0-1 3-16,8-1 0 16,20-3-13-16,14-6 8 15,7-2 2-15,0-1-4 16,-3 2 3-16,-8 5-2 16,-4 1-1-16,-12 3-17 15,-9 3-25-15,-5 0-21 0,-8 0-11 16,0-5-52-16,-16-2-169 15</inkml:trace>
  <inkml:trace contextRef="#ctx0" brushRef="#br0" timeOffset="-116088.24">14309 13447 543 0,'-12'0'18'16,"8"0"17"-16,2 0 25 15,2 0-41-15,0 0-11 16,0 0-8-16,9 0-3 0,6 3 12 16,-2 0-2-16,-1-1-4 15,-3 0-3-15,-6-1 3 16,3-1-3-16,-4 2 4 16,-2-2-4-16,0 0 1 15,0 0 1-15,0 0-1 16,0 0 3-16,0 0-1 15,0 0 15-15,0 2 11 16,0 0-8-16,0 3-11 16,0 15-5-16,-5 9 3 15,-2 10-5-15,1 7 2 16,6-3-4-16,0 3 1 16,0 3-3-16,4 2 3 0,7-3-4 15,0-8 3-15,0-5-2 16,-2-12 1-16,-1-6-2 15,-3-10-18-15,1-4-24 16,0-3-24-16,0-13-24 16,2-23-17-16,-4-11-255 15</inkml:trace>
  <inkml:trace contextRef="#ctx0" brushRef="#br0" timeOffset="-115459.92">14480 13400 592 0,'0'0'27'16,"0"0"-6"-16,0 19 12 15,0 16-9-15,2 14 10 16,9 5-14-16,5 2-7 16,1-5-6-16,1-2-3 15,3-5-5-15,-2-10 2 16,-5-6-3-16,-7-13 4 15,-2-7-5-15,-5-6-17 16,0-2-3-16,0 0-2 16,0-11-9-16,0-24-14 15,-11-10-58-15,-1-8 52 16,-2 3 9-16,-2 6 28 0,5 8 26 16,0 6 21-16,4 8 39 15,4 8-2-15,1 6-17 16,2-2-22-16,2-1-20 15,22-4-6-15,11-3-2 16,7 1 1-16,1 7 0 16,-3 7-3-16,-7 3 0 15,-12 0-14-15,-8 17-22 16,-13 5 16-16,0 6 25 16,-16 0 1-16,-9-2 5 15,-5-2 11-15,8-7 19 16,2-5-8-16,10-5 8 0,10-5-5 15,0-2-28-15,6 0-20 16,18 0-5 0,8 5 26-16,4 4-6 15,-3 6 2-15,-5 6-4 0,-7 2 4 16,-10 9-5-16,-11 3 7 16,0 4 1-16,-21-1-3 15,-9-5 10-15,-1-6 7 16,1-12-4-16,2-4-11 15,5-7 0-15,4-4-7 16,2 0-2-16,4-4-27 16,1-15-31-16,-6-4-53 15,-5 7-72-15</inkml:trace>
  <inkml:trace contextRef="#ctx0" brushRef="#br0" timeOffset="-114895.39">13555 13234 275 0,'0'-4'185'0,"-13"4"-175"16,-2 0 60-16,-2 16-14 15,1 22-34-15,0 23-13 16,1 16 9-16,4 16 4 16,8 6 4-16,3 1-9 15,10 1-8-15,19-8-7 16,12-15-1-16,9-14-3 16,13-21-3-16,7-21-26 0,5-22-29 15,0-17-44 1,-6-33-127-16</inkml:trace>
  <inkml:trace contextRef="#ctx0" brushRef="#br0" timeOffset="-114415.68">15036 13114 476 0,'4'0'99'15,"9"5"-121"-15,7 19 34 16,14 15 45-16,8 15-15 16,0 10-31-16,2 9-1 15,-10 8 1-15,-8 0-4 16,-14-2 2-16,-12-2-2 15,0-9 1-15,-14-5 7 0,-10-13 5 16,1-14-3-16,4-11-12 16,5-11 0-16,6-9-5 15,7-4 3-15,1-1-34 16,4-5-44-16,22-24-50 16,11-16 45-16,3-9-230 15</inkml:trace>
  <inkml:trace contextRef="#ctx0" brushRef="#br0" timeOffset="-113607.48">16525 13265 479 0,'-19'-3'19'16,"-1"2"52"-16,1 1 0 16,-2 0-17-16,-1 3-25 15,-1 12-7-15,-4 6-6 0,2 7-4 16,0 2 2 0,3 7-2-16,5 0-1 15,6 6-4-15,7 2 2 16,4-7-8-16,2 0 0 0,17-10-1 15,6-9-2-15,4-2 1 16,-3-9-7-16,-3-8-4 16,-2 0-3-16,-2-15 6 15,-4-18 1-15,-2-12 9 16,-5-9-4-16,-8-2-5 16,0 2 0-16,-5 8-2 15,-8 10 2-15,4 11 8 0,3 10 7 16,3 8-4-16,1 5 11 15,2 2 2 1,0 0-13-16,0 0-5 16,0 7-5-16,5 13 6 0,10 6 18 15,4 5-3-15,-1-2-7 16,3-3 0-16,-2 1-7 16,1-4 2-16,1 0 0 15,-2-4-2-15,-2-5 1 16,-3-3-7-16,1-1-12 15,-2-4-17-15,4-6-29 16,2 0-26-16,-7-19-110 16</inkml:trace>
  <inkml:trace contextRef="#ctx0" brushRef="#br0" timeOffset="-113190.6">16701 13283 564 0,'-21'1'81'0,"8"-1"-73"16,10 0 48-16,3 0-27 15,0 2-32-15,16 1-15 16,12-1 16-16,5-2 2 15,1 2 1-15,-1-2 0 16,-2 0 1-16,-6 0-12 16,-5 0-26-16,-4 0-19 15,-8 0-18-15,-8-2-28 16,0-3-125-16</inkml:trace>
  <inkml:trace contextRef="#ctx0" brushRef="#br0" timeOffset="-112984.15">16775 13141 577 0,'-7'0'24'16,"5"0"29"-16,2 0-27 15,0 18-23-15,11 18-1 16,7 8 29-16,2 1-28 16,1 0 1-16,-4-3-5 15,0-2 3-15,-3-1-2 16,-2-10-3-16,-3-5-17 15,-3-9-19-15,-3-11-54 0,-2-4-60 16,-1-26-263-16</inkml:trace>
  <inkml:trace contextRef="#ctx0" brushRef="#br0" timeOffset="-112579.23">17006 12846 657 0,'0'0'4'0,"0"21"7"16,0 27 3-16,15 17 37 15,3 13-39-15,3-2-11 16,1-5 1-16,-2-10-3 0,-3-13-1 16,-5-16-16-16,-6-16 4 15,-3-9-5-15,-3-7 17 16,0 0 6-1,0-14-3-15,-3-14-7 0,3-9 4 16,0 0 0-16,0 9-2 16,13 10 7-16,7 8-6 15,2 9 1-15,5 1 0 16,1 7-1-16,-2 15 7 16,-8 7 1-16,-7 1-1 15,-11 2 4-15,0-3 4 16,-16-3 6-16,-12-2 6 0,-8-7-8 15,0-1-5-15,0-8-8 16,4-4-1 0,2-4-14-16,0-1-46 0,2-20-18 15,-6-10-181-15</inkml:trace>
  <inkml:trace contextRef="#ctx0" brushRef="#br0" timeOffset="-112219.18">16266 12979 485 0,'-43'32'54'0,"-2"8"-53"16,9 13 37-16,11 9 14 16,10 8-28-16,15 9-18 15,0 3 0-15,22-1-3 0,12 1 2 16,5-6-4-16,3-5 2 15,6-9-4 1,-2-13-18-16,5-16-35 16,-1-24-48-16,-1-9-55 0</inkml:trace>
  <inkml:trace contextRef="#ctx0" brushRef="#br0" timeOffset="-111818.52">17189 12811 498 0,'15'6'-17'0,"9"18"41"15,6 10 56-15,8 10-29 16,0 10-14-16,-1 6-15 16,-4 4-2-16,-11 3-11 15,-10-3-4-15,-10-2 2 16,-2-5 0-16,-11-6 3 15,-11-4 2-15,-3-7-3 16,2-5-5-16,1-10-3 0,7-12 2 16,7-3-17-16,8-8-34 15,0-2-64-15,0-16-177 16</inkml:trace>
  <inkml:trace contextRef="#ctx0" brushRef="#br0" timeOffset="-109947.06">17382 12904 500 0,'-14'-8'7'0,"6"3"8"16,5 4 48-16,3 1-15 16,0 0-36-16,0 0-15 15,6-1-5-15,18-1 1 16,6-2 13-16,4-3 3 15,2-3-3-15,-2-1-5 0,1-3 0 16,-3 2 2-16,-2-1-3 16,-5 5 0-16,-8 5-34 15,-7 3-49-15,-10 6-86 16</inkml:trace>
  <inkml:trace contextRef="#ctx0" brushRef="#br0" timeOffset="-109711.7">17420 12979 621 0,'-7'0'-5'0,"7"0"6"0,4 0-3 16,17-7-12-16,12-6 17 15,3-3 1-15,4-2-3 16,-3 1 0-1,-3 3-1-15,-3 4 0 0,-7 9-16 16,-6 1-43-16,-9 0-27 16,-9 7-39-16,0 1-188 15</inkml:trace>
  <inkml:trace contextRef="#ctx0" brushRef="#br0" timeOffset="-109420.48">17545 12637 606 0,'-12'-4'-16'16,"12"-1"31"-16,0 5-8 15,14 0-20-15,17 5 9 16,9 8 7-16,5 3 1 16,-2 5-1-16,-6 1-1 15,-7 6-1-15,-8 4-1 16,-13 5 0-16,-9 7 5 15,0 1 9-15,-20 3 10 16,-6-5 1-16,1-10-10 16,3-7 4-16,6-10-13 15,6-7-3-15,6-4-2 0,4-5-17 16,1 0-55 0,21-4-105-16,7-18 39 15</inkml:trace>
  <inkml:trace contextRef="#ctx0" brushRef="#br0" timeOffset="-106270.73">18434 12442 614 0,'-10'-4'24'16,"2"4"-15"-16,1 0 37 0,-5 21-4 15,0 22-30-15,-1 19-10 16,-1 16 1-16,2 3-1 16,2 1 0-16,0-5 1 15,1-8-3-15,-3-11 1 16,4-13-2-16,2-15 1 16,3-13 2-16,2-9-13 15,1-8-35-15,0-2-45 0,0-32-67 16</inkml:trace>
  <inkml:trace contextRef="#ctx0" brushRef="#br0" timeOffset="-105991.47">18388 12450 210 0,'0'-7'390'0,"0"6"-371"15,0 1 31-15,0 0-21 16,0 11-15-16,9 18-10 15,7 16 35-15,4 13-19 16,-4 3-6-16,3 5-1 16,0-1-9-16,-2-2-4 0,-3-3 3 15,-1-5-5 1,-4-3 4-16,-1-11-3 16,2-5 3-16,-4-8-2 0,-2-8 3 15,-1-6-4-15,-1-9-14 16,-1-2-34-16,-1-3-38 15,0-8-7-15,-20-17-86 16</inkml:trace>
  <inkml:trace contextRef="#ctx0" brushRef="#br0" timeOffset="-105807.42">18245 12998 572 0,'-3'0'18'15,"3"0"-12"-15,0 0 5 16,17-2-18-16,9-9 3 0,9 1 9 16,-1 1-4-16,2 5 2 15,0 3-4-15,-2 1-16 16,1 0-71-16,-8 0-81 16</inkml:trace>
  <inkml:trace contextRef="#ctx0" brushRef="#br0" timeOffset="-105475.54">18613 12793 561 0,'-12'-5'6'0,"3"1"16"16,8 3 46-16,1 1-30 16,0-1-31-16,3 1-12 15,16-5 1-15,11 0 6 16,11-5 1-16,6-2 1 16,0-3 1-16,-2 3-5 15,-3 4 1-15,-11 2-1 16,-10 3 1-16,-8 2-2 15,-8 1-1-15,-5 0-26 0,0 0-17 16,-8 0-27-16,-17 3-155 16</inkml:trace>
  <inkml:trace contextRef="#ctx0" brushRef="#br0" timeOffset="-105235.33">18684 12616 525 0,'-10'-4'9'0,"7"1"52"15,3 3-17-15,0 0-28 16,0 0-14-16,0 23-9 16,13 12 35-16,-1 14 14 15,3 8-25-15,-1 2-1 16,-4-1-8-16,0-4-6 0,-4-7 1 16,-2-9-2-16,-1-9 1 15,0-10-1 1,-2-11-2-16,2-4 0 0,-1-4-39 15,3 0-23-15,4-20-67 16,-1-19-27-16</inkml:trace>
  <inkml:trace contextRef="#ctx0" brushRef="#br0" timeOffset="-104395.58">19028 12520 621 0,'0'-4'18'16,"0"4"30"-16,0 0-9 16,0 0-19-1,0 2-20-15,5 22-15 0,0 14 25 16,2 10-2-16,0 7-5 16,1 6 4-16,-1 4-2 15,-1-5 1-15,3-6-2 16,-4-11-3-16,-1-8-2 15,-1-11 3-15,-1-10-2 16,-1-7 1-16,-1-7-15 16,0 0-16-16,0-1 1 15,0-28-11-15,0-12-72 0,-9-11 7 16,-7-6 29-16,-4 9-81 16,0 6 52-16,2 8 159 15,3 9 66-15,4 2-40 16,1 3-5-16,2-2-14 15,2 3-24-15,6-2-1 16,0 2-13-16,0-2-3 16,5 1-6-16,4 2 7 15,4-1-9-15,2 4-4 16,3-1 5-16,3 4-12 16,4 3 1-16,4 4-4 15,2 4 4-15,0 2-5 0,-1 0 4 16,-2 17-3-1,-6 9 3-15,-9 5-22 16,-9 2 0-16,-4 1-7 16,-3-3 11-16,-21-4 15 0,-3-3 4 15,-4-5 3-15,0-3 1 16,5-2 19-16,6-6-2 16,7-2-7-16,5-4 9 15,5-2-1-15,3 0-9 16,0 0-14-16,0 0-1 15,0 0-8-15,0 0 1 16,16 0-1-16,8 0 10 16,1 0-1-16,8 0 0 0,1 0 0 15,2 8-2 1,0 4 2-16,-5 2-3 16,-3 1 5-16,-6 5-4 0,-6-1 2 15,-7 4-3-15,-9 8 1 16,0 1 4-16,-11 5-1 15,-16 0 6-15,-4-5 0 16,-3-6 14-16,-4-5-2 16,4-6-5-16,0-3-3 15,4-7-6-15,6-4-3 16,4-1-6-16,6 0 3 16,5 0-13-16,8 0-12 15,1-1-23-15,8-5-66 0,12-5-76 16</inkml:trace>
  <inkml:trace contextRef="#ctx0" brushRef="#br0" timeOffset="-103955.39">19529 12630 577 0,'-9'-9'13'0,"6"7"47"15,3 0-14-15,0 2-16 16,0 0-19-16,0-1-14 16,11-3-3-16,12 0 4 15,12-4 10-15,3-3-3 16,4 2 0-16,-5-1-5 15,-3 2 3-15,-7 5-3 0,-9 3-16 16,-8 0-22-16,-10 0-19 16,-1 21-44-16,-27 4 9 15,-11 4-323-15</inkml:trace>
  <inkml:trace contextRef="#ctx0" brushRef="#br0" timeOffset="-103767.89">19528 12782 596 0,'-4'0'25'0,"4"0"51"16,0 0-43-16,0 0-28 16,16 0-22-16,12 0 16 15,7 0 3-15,4 0-3 16,1-7 5-16,-4-1-2 0,-4 3 0 16,-9 1-19-16,-8 4-25 15,-11 0-38-15,-4 4-76 16,-17 17-94-16</inkml:trace>
  <inkml:trace contextRef="#ctx0" brushRef="#br0" timeOffset="-103570.56">19569 12980 531 0,'-1'0'63'16,"1"0"-38"-16,0 0 4 15,10 0-31-15,17-8 1 16,10-3 6-16,2 1 2 0,4 0-1 15,-1 2-4-15,-5 3 0 16,-6 3-1-16,-8 2-6 16,-10 0-40-16,-7 0-39 15,-6 7-67-15,0-1-232 16</inkml:trace>
  <inkml:trace contextRef="#ctx0" brushRef="#br0" timeOffset="-102980.63">20224 12600 510 0,'-22'-13'29'15,"1"0"29"-15,2 5 11 16,-5 4-18-16,3 4-25 16,-2 0-10-16,3 0-9 15,-1 16 1-15,1 7 0 16,1 3 0-16,3 5-3 16,6 3 1-16,4 1-3 15,6 0 0-15,0 0-5 0,6-5 4 16,13-6-4-1,5-4 2-15,0-9-2 16,4-9-8-16,0-2 2 16,-1-13-2-16,-2-18 3 0,-7-8 5 15,-6-3 3-15,-10 2-3 16,-2 1 3-16,-3 3 1 16,-12 4-1-16,0 5 1 15,2 8-1-15,5 8 2 16,5 6 0-16,2 5 14 15,1 0-14-15,0 0-5 16,0 0-7-16,1 9 0 16,13 12 15-16,5 5 11 0,2 3-4 15,1 1-7 1,3-1 0-16,-1-3-4 16,0-5 0-16,-4-4-1 0,-3-5 0 15,-5-3 0-15,0-3-1 16,-1 2-5-16,1-3-17 15,7 5-16-15,5-6-46 16,1-4-69-16,-4 0-345 16</inkml:trace>
  <inkml:trace contextRef="#ctx0" brushRef="#br0" timeOffset="-102694.39">20491 12644 636 0,'-4'-4'0'16,"4"2"21"-16,1 2-23 15,20-1-4-15,7-1 8 16,6 0 12-16,2-4-7 15,0-1-1-15,-3-1-4 16,-5 4-1-16,-6-1 0 16,-5 4-3-16,-10 0-9 15,-7 1-43-15,0 0-31 16,-16 0-22-16</inkml:trace>
  <inkml:trace contextRef="#ctx0" brushRef="#br0" timeOffset="-102459.73">20537 12521 501 0,'-4'-5'9'0,"4"1"93"16,0 4-68-16,0 0-18 15,0 0-20-15,0 16-4 16,12 6 44-16,1 10 14 16,-1 5-17-16,-1 0-14 15,2 1-8-15,-4-8-10 16,0-2 3-16,-1-7-6 15,-5-7 4-15,0-7-5 0,-1-3-17 16,0-4-17-16,4 0-30 16,4-4-16-16,5-20-24 15</inkml:trace>
  <inkml:trace contextRef="#ctx0" brushRef="#br0" timeOffset="-101900.34">20903 12197 618 0,'-10'-8'24'0,"7"2"-9"16,3 6 3-16,0 0-17 15,0 21-1-15,9 15 30 16,0 14 1-16,0 10-9 16,-1 4-5-16,-1 4-13 15,-1-8-4-15,-2-6 2 16,1-12-3-16,-1-13 3 16,-1-11-4-16,1-11 0 15,-4-5-6-15,2-2 1 16,-2 0-1-16,3-3-2 0,3-22-1 15,6-9 2-15,3-6 10 16,0 5-5-16,-2 10 7 16,-1 10-7-1,4 4 4-15,1 5-6 0,2 6 4 16,1 0-3-16,1 2 4 16,-1 13 0-16,-3 6 1 15,-2 1 1-15,-8 3-1 16,-5 0 3-16,-2-1-4 15,-5 0 9-15,-19-5-4 16,-7-4 4-16,-5-5 4 16,3-7-3-16,1-3 7 0,5 0-13 15,5-4 0-15,8-3-4 16,8 0 0 0,6-2-8-16,0-3-34 15,14 1-21-15,5 0-48 0,-7 8-125 16</inkml:trace>
  <inkml:trace contextRef="#ctx0" brushRef="#br0" timeOffset="-101223.15">21773 12203 400 0,'-3'-7'34'16,"-4"0"75"-16,0 4-19 15,1 3-24-15,3 0-2 16,-2 0-21-16,-6 0-23 0,-8 15-8 16,-4 16-9-16,-3 12 2 15,7 10-4-15,6 1 2 16,8-4-1-16,5 0 2 16,0-7-4-16,16-2-2 15,2-6 3-15,9-4-4 16,4-8 5-16,5-6-22 15,7-12-7-15,-1-5-10 16,1-15-19-16,-12-17-53 16,-13-6-192-16</inkml:trace>
  <inkml:trace contextRef="#ctx0" brushRef="#br0" timeOffset="-100719">21885 12350 667 0,'-7'0'3'0,"5"0"49"16,2 0-13-16,0 1-26 16,0 25-14-16,7 9 6 15,1 12 0-15,0-4-4 16,-2-3-1-16,0-6 0 16,-1-12-4-16,-3-10-8 15,-2-6-11-15,0-6 14 16,0 0 16-16,0-18-12 15,0-13-1-15,0-13-3 0,0-4 12 16,1 9-3-16,5 10 0 16,0 16 1-16,-1 9-4 15,6 4 0-15,3 0-5 16,2 4 8-16,2 13 3 16,-3 4 1-16,-1 1-1 15,-4-2 0-15,-1-6-2 16,-6-6-2-16,-2-4 3 15,-1-4-3-15,2 0 9 16,2 0-6-16,10-23-4 16,4-7 3-16,4-3 0 15,-2 5-1-15,-3 19-2 0,-6 6 0 16,0 3-7-16,-3 5 8 16,-2 16 5-16,0 7 7 15,-4 5 3 1,-2 0-9-16,0 0-3 0,0-5-2 15,2-7 0-15,3-5-27 16,2-8-29-16,4-8-65 16,-1 0-109-16</inkml:trace>
  <inkml:trace contextRef="#ctx0" brushRef="#br0" timeOffset="-100452.18">22278 12397 384 0,'-18'6'283'0,"4"6"-276"15,8 12 31-15,6 8-21 16,0 3-10-16,17 1-5 16,10-5-5-16,6-12 1 15,1-10-23-15,-6-9-5 16,-5-5 3-16,-8-18 0 16,-12-7 7-16,-3-2 20 15,-5 0 3-15,-19 3 4 16,-5 4 6-16,-6 9 7 15,3 4 13-15,3 9-26 16,9 3 1-16,9 0-9 16,10 6-9-16,1 9-52 0,4-1-63 15,17-5-238-15</inkml:trace>
  <inkml:trace contextRef="#ctx0" brushRef="#br0" timeOffset="-99996.38">22588 12075 430 0,'3'3'225'0,"-2"10"-234"15,5 15 23-15,2 13 53 0,-1 11-35 16,2 5-12-1,-3 3-2-15,-1-3-10 16,-1-2-4-16,2-11-2 16,3-13-3-16,-3-12 2 0,0-10-3 15,-3-3 2-15,-3-6-11 16,0 0 9-16,0-9-7 16,-3-15-12-16,-13-8-37 15,-5-6 11-15,-2 5-24 16,-3 7 11-16,3 10 63 15,5 9 29-15,5 6 15 16,7 1 3-16,0 0-12 0,0 6-19 16,3 21-18-16,-2 10 16 15,5 6-6 1,0-10-5-16,3-2-4 16,11-6 10-16,5-3-8 0,2-5 3 15,12-12-9-15,12-5 3 16,8-8-6-16,1-25-29 15,-3-6-74-15,-16-6-234 16</inkml:trace>
  <inkml:trace contextRef="#ctx0" brushRef="#br0" timeOffset="-99466.79">23176 12177 575 0,'-19'-13'10'0,"3"0"61"16,5-3-37-16,-1-1-12 0,0 2-20 16,3 2 4-16,-3 3 8 15,-1 5 12-15,-2 2-12 16,-9 3 4-16,-2 8-12 15,-7 23-5-15,0 15 7 16,8 2-4-16,8 4 11 16,7-2-12-16,8-6 7 15,2 2-2-15,0-5-6 16,15-2-2-16,6-9 1 16,8-5 0-16,3-5-4 15,4-10 2-15,4-8 0 16,-3-2 2-16,4-5-13 15,-7-13-8-15,-1-5 0 0,-1-3-24 16,-11-2-23-16,-9-4-69 16,-9 0-174-16</inkml:trace>
  <inkml:trace contextRef="#ctx0" brushRef="#br0" timeOffset="-99207.48">23373 11973 543 0,'19'14'-4'0,"5"9"88"0,8 10-31 16,2 13-8-16,0 9-17 16,-7 10-7-16,-9 5-11 15,-14 10-5 1,-4 0 5-16,-17 5-6 0,-15-7-3 15,-7-13 1-15,2-10-3 16,3-16 2-16,7-12-8 16,5-10-37-16,5-14-73 15,8-3-201-15</inkml:trace>
  <inkml:trace contextRef="#ctx0" brushRef="#br0" timeOffset="-96003.71">18656 14012 257 0,'-13'11'47'15,"2"-4"-39"-15,7-1 68 16,1-3-11-16,1 2-27 16,1 2-25-16,-1 1 7 15,2 1 12-15,-1-6-10 16,1-3 6-16,0 0-5 0,0 0 8 16,0 0 2-16,-3 0-3 15,3 0-9-15,0 0-5 16,-3-2-10-16,3-21-11 15,0-14 8-15,0-13-11 16,2-11 4-16,11-4-15 16,2 0-13-16,-2 0 9 15,-4 12 16-15,-3 14 1 16,-4 16-3-16,-1 10 9 16,-1 10 1-16,0 3 2 15,3 0-2-15,-3 0-2 16,12 0-3-16,3 0 1 0,10 7 6 15,7 7 5-15,-1 2-1 16,0 0-1 0,0 7 1-16,-4 0-7 15,-5 6 2-15,-5 1-1 0,-5-3 5 16,-8 3-6-16,-2-2 4 16,-2-2-3-16,0-1-1 15,0-4 3-15,0-5-13 16,0-1-32-16,0-6-31 15,-12-3-98-15</inkml:trace>
  <inkml:trace contextRef="#ctx0" brushRef="#br0" timeOffset="-95807.24">18625 13870 600 0,'-6'-2'2'0,"6"-1"19"0,0 3 1 15,4-2-19-15,25-2-15 16,14-4 12-16,12-6 5 16,1 0-4-16,-2-1 0 15,0-3-17-15,-11 4-42 16,-10-2-55-16,-17 2-145 16</inkml:trace>
  <inkml:trace contextRef="#ctx0" brushRef="#br0" timeOffset="-95507.43">19042 13553 576 0,'-9'0'12'0,"6"0"27"16,3 0 4-16,0 19-27 15,0 13-11-15,0 9 23 16,11 6-18-16,2-4-6 15,-1-2 2-15,-2-1-2 16,1-3-4-16,-5-3 2 16,-2-6-3-16,-1-7 3 0,0-7-2 15,-3-7-9 1,0-5-5-16,0-2-7 16,0 0-4-16,0 0-18 15,0-12-16-15,0-12-28 0,0-5-81 16,0-5 71-16,-4 4-6 15</inkml:trace>
  <inkml:trace contextRef="#ctx0" brushRef="#br0" timeOffset="-94891.85">19082 13776 7 0,'-13'-23'116'0,"1"2"-38"16,0 2 5-16,5 1-25 15,1 3 1-15,2 1-21 16,1 1-14-16,2 2 11 16,1 3-15-16,0-1 11 15,0 0-4-15,0-4-3 16,0 0-12-16,8-3 3 15,2 2-5-15,3 1-4 16,2-1-2-16,5 2-2 0,3-1 2 16,3-2-5-16,4 1 3 15,-3 3-3-15,-2 3-1 16,-2 5-2-16,-4 3 7 16,-2 0-3-16,-1 11 1 15,-6 10-3-15,-7 5-7 16,-3 5 0-16,-5 1-4 15,-13-3 14-15,-1-2-1 16,-5-6 2-16,2-6-1 16,0-3 11-16,3-1 8 15,3-4-1-15,6 0-5 16,2-2-8-16,4-4-1 16,1 0-3-16,1 1 4 0,2 0-5 15,0-2 3-15,0 0-1 16,0 0 0-16,0 0-4 15,0 0-4-15,5 0 0 16,8 0 5-16,9 0 0 16,1 0-2-16,1 0 7 15,3 0-7-15,-2 0 4 16,-2 0-1-16,-1 0-1 16,-8 0-2-16,-3 7 2 15,-5 12-1-15,-3 7 1 16,-3 9 2-16,0 4 0 15,-14-3 1-15,-11-1-1 0,-2-6 16 16,-1-5 1-16,-2-6-7 16,6-4 0-16,-3-5-11 15,2-6 3-15,3-3-5 16,4-1-2-16,0-13-16 16,11 0-20-16,7-4-2 15,0 0-21-15,22 0-13 16,5 2-92-16</inkml:trace>
  <inkml:trace contextRef="#ctx0" brushRef="#br0" timeOffset="-94570.71">19515 13614 485 0,'0'-4'186'16,"0"0"-177"-16,0 4 21 16,0-3-21-16,14-3-8 15,16-3-7-15,7-4 10 16,-3 0-3-16,-1 3 3 0,-6 3-5 15,-5 1 2-15,-4 3-1 16,-9 2-1 0,-3 1-17-16,-4 0-36 15,-2 1-66-15,-2 19-13 0,-23 3-153 16</inkml:trace>
  <inkml:trace contextRef="#ctx0" brushRef="#br0" timeOffset="-94412.14">19524 13727 533 0,'-6'0'55'0,"5"0"-20"16,1 0-11-16,6 0-28 16,19-8-7-16,8-4 17 15,1 3-4-15,1 0-1 0,-6 8-4 16,-3 1-21-16,-10 0-54 16,-6 8-50-1,-10 5-247-15</inkml:trace>
  <inkml:trace contextRef="#ctx0" brushRef="#br0" timeOffset="-94263.53">19620 13769 463 0,'-6'0'67'0,"6"0"-46"16,0 0 4-16,7 0-24 16,19 0-7-16,5 0 7 15,8-1 2-15,2-4-9 16,-7 5-77-16,-4 0-150 0</inkml:trace>
  <inkml:trace contextRef="#ctx0" brushRef="#br0" timeOffset="-93580.18">20130 13479 216 0,'-32'-8'342'16,"0"5"-315"-16,10 3 51 0,3 0-28 15,8 0-24 1,1 10-12-16,3 8-10 15,2 6-4-15,5 6 2 16,0-1-2-16,9 1 0 0,12-5 0 16,3-3-3-16,2-7 0 15,3-2-14-15,-5-8-3 16,-2-5-2-16,-3-1 1 16,-4-21 2-16,-4-12 16 15,-7-5 2-15,-4-2-4 16,0 1 4-16,-6 8 0 15,-7 6 4-15,4 8 1 16,3 9 19-16,0 4 4 16,5 4 9-16,-1 1-11 15,2 0-25-15,0 0-4 16,0 7-7-16,10 11 15 16,10 8 0-16,5 2 5 0,3 1-4 15,2 0-1-15,2-3-2 16,-4-1 3-16,0-7-5 15,-4-3 0-15,-3-2 1 16,0-5-7-16,-1-3-16 16,-3-3-43-16,-4-2-21 15,-8-2-177-15</inkml:trace>
  <inkml:trace contextRef="#ctx0" brushRef="#br0" timeOffset="-93138.35">20472 13227 656 0,'-3'26'31'16,"3"8"-37"-16,0 15 15 16,19 5 0-16,5 2-5 15,1-1 0-15,-4-2-3 16,-4-10-1-16,-7-6 0 15,-1-11-7-15,-6-12 1 16,-3-8 4-16,0-6 4 16,0 0 2-16,0 0 4 15,0-14-9-15,3-6-2 16,9-2 3-16,7-2-3 0,3 2 3 16,-1 5-2-16,5 8 1 15,0 7-3-15,1 2 0 16,-2 0 0-16,1 12 5 15,-7 8-1-15,-4 1 0 16,-9 1 4-16,-6 1-4 16,-6 0 5-16,-18 2 1 15,-9-3 13-15,-1-8-10 16,-6-2 15-16,6-10-18 16,6-2-4-16,8 0-8 15,10-11-22-15,10-12-24 16,7-4-65-16,17-3-84 0</inkml:trace>
  <inkml:trace contextRef="#ctx0" brushRef="#br0" timeOffset="-91408.09">21410 13290 512 0,'-14'-12'1'16,"3"0"45"-16,5 8 10 15,1 3-17-15,2 1-11 0,3 0 0 16,0 0-14-16,-3 0 5 16,-4 11-5-16,-6 26-4 15,-3 12-6-15,3 7 3 16,6-5 4-16,5-6-11 15,2-2 5-15,5 0-2 16,14-5-1-16,2-6-1 16,4-7-2-16,4-7 0 15,2-4 1-15,2-7-5 0,-2-7-16 16,-4 0-7-16,-7 0-25 16,-8 0-18-1,-7 0-66-15,-3-5-137 16</inkml:trace>
  <inkml:trace contextRef="#ctx0" brushRef="#br0" timeOffset="-90859.56">21612 13330 10 0,'-16'-1'673'0,"6"-1"-671"0,8 2 48 15,2 0-30-15,0 32-18 16,0 12-3 0,9 10 4-16,6-4-1 0,0-11-2 15,3-6 1-15,-5-10-2 16,-4-9 4-16,-3-9-8 16,-6-5-2-16,0 0 9 15,0-11-3-15,0-20-2 16,0-15 1-16,1-9 3 15,5 0-2-15,2 5 0 16,-2 14 0-16,-3 15 1 16,3 12 0-16,-5 7 0 0,5 2-11 15,5 0-7 1,5 7 17-16,1 11 2 16,0 4 2-16,-3 3-1 15,-2-6 3-15,-8-5-5 0,-1-6 1 16,-3-8-1-16,0 0 2 15,0 0 1-15,6 0-1 16,10-21-9-16,7-12 2 16,8-2 10-16,-5 3-7 15,-4 18 0-15,-6 10-4 16,1 4 2-16,-2 0 3 16,-1 17 2-16,-3 8 1 15,-4 5-2-15,-1 2 4 16,-3 0-4-16,0-5 1 15,2-5-20-15,4-4-39 16,4-13-51-16,-1-5-159 0</inkml:trace>
  <inkml:trace contextRef="#ctx0" brushRef="#br0" timeOffset="-90560.81">22140 13300 714 0,'-24'14'-7'16,"12"5"26"-16,9 5 3 16,3 2-19-16,4 2-3 15,16-3 1-15,8-6-4 16,1-10-5-16,-3-8-11 16,0-1-10-16,-10-12 5 0,-4-13 0 15,-9-3 22-15,-3 1 3 16,-11 2 5-16,-16 5 6 15,-5 4 12-15,-5 7-12 16,3 3 0-16,5 5-5 16,14 1-7-16,5 0 1 15,10 0-7-15,0 0-57 16,7 0-73-16,17 0-39 16</inkml:trace>
  <inkml:trace contextRef="#ctx0" brushRef="#br0" timeOffset="-90146.91">22435 12854 620 0,'0'-3'38'16,"0"3"-40"-16,2 13 17 16,7 28 7-16,4 16 33 15,0 13-32-15,-1 1-15 16,-2-8 5-16,2-2-3 15,-1-10-8-15,-4-13 2 16,3-7-6-16,-4-10 4 16,-3-9-1-16,0-5-2 15,-3-7-8-15,0 0-6 16,0 0-4-16,-6-14-2 0,-14-9-36 16,-7-5 4-16,-3 4 37 15,-1 9 11-15,0 11 8 16,5 4 27-1,2 3 17-15,8 15-13 0,8 3-18 16,7 1 0-16,1 0-9 16,0-2-2-16,3-1 2 15,12-4-3-15,4-2-2 16,3-5-1-16,10-3 2 16,1-5-6-16,5-6-7 15,4-21-37-15,0-6-29 16,-4-5-73-16</inkml:trace>
  <inkml:trace contextRef="#ctx0" brushRef="#br0" timeOffset="-89790.88">23047 12998 586 0,'-28'-16'38'0,"3"1"-28"16,2 9 27-16,2 3 14 15,1 3-22-15,-3 3-5 0,-4 23-16 16,-1 9-3-16,2 9 5 16,3 8 4-1,5 3-1-15,4 4 7 16,4 0-7-16,8-7-7 0,2-5-3 15,3-8 0-15,18-7-1 16,4-7-4-16,7-8 4 16,5-10-5-16,3-7-1 15,8-9-9-15,0-20-13 16,1-11-18-16,-8-5-29 16,-8-1-45-16,-14 3-230 15</inkml:trace>
  <inkml:trace contextRef="#ctx0" brushRef="#br0" timeOffset="-89547.52">23306 12798 269 0,'10'0'277'0,"8"4"-297"15,10 27 82-15,4 15 20 16,0 16-25-16,0 12-22 15,-10 4-20-15,-4-3-8 16,-7-9-3-16,-11-9 0 16,0-11-6-16,-9-11 8 0,-18-6-4 15,-1-9 1-15,-2-8-8 16,0-9-25 0,-1-3-36-16,-7-17-138 15</inkml:trace>
  <inkml:trace contextRef="#ctx0" brushRef="#br0" timeOffset="-88400.26">16847 11096 400 0,'-36'4'221'16,"14"-4"-219"-16,10 0 28 15,3 0 24-15,7 0-1 16,1 0-34-16,1 0-13 16,0 0-3-16,0 0-2 15,0 0-6-15,0 0 5 0,15 0-4 16,16 0 7-16,14 0-1 15,11-4 3-15,22-6-1 16,24-3-2-16,27-6 2 16,22 0 7-16,12-2-1 15,-3 3-10-15,-6 2 4 16,-9 5-4-16,-16 3 1 16,-13 2-1-16,-20 2 0 15,-25 2 1-15,-25-1-2 16,-19 1 2-16,-13 0-3 15,-9 1 5-15,-5 1-6 16,0-2 6-16,0 2 2 16,0 0 2-16,0 0 1 0,0 0-2 15,0 0-2-15,0 0-6 16,2 0 4-16,-1 0-16 16,4 0-20-16,2 0-32 15,1 12-56-15,-8 2-52 16</inkml:trace>
  <inkml:trace contextRef="#ctx0" brushRef="#br0" timeOffset="-87319.22">17102 12212 501 0,'-13'0'71'16,"6"0"-39"-16,1 0 36 15,3 0-1-15,0 0-17 16,2 0-18-16,-1 0-7 16,1 0-9-16,1 0-5 15,0 0-5-15,0 0-1 16,0 0-5-16,0 0 3 0,0 0-5 16,0 0 3-16,0 0-3 15,0 0 2-15,0 0-1 16,0 0-2-16,3 0 0 15,22 0-1-15,18 0 6 16,21-7-1-16,14-8 2 16,9-3-3-16,7-3 1 15,6 3 0-15,4 3-2 16,5 2 3-16,3 8-2 16,0 5 1-16,-1 0-3 15,-5 0 4-15,-3 0-3 16,-14 0 2-16,-10 0-2 0,-8 0 2 15,-18 0-2-15,-13 0 2 16,-16 0-1-16,-13 0-2 16,-8 0 4-16,-3 0-1 15,0 0 2-15,0 0-1 16,0 0 15-16,0 0-6 16,0 0 1-16,0 0-5 15,0 0-3-15,0 0-2 16,0 0-3-16,0 0 3 15,0 0-3-15,0 0 1 16,0 0-7-16,0 0-13 16,0 0-9-16,0 0-11 15,0 7-33-15,0 9-67 0,-13 1-159 16</inkml:trace>
  <inkml:trace contextRef="#ctx0" brushRef="#br0" timeOffset="-86436.58">18609 13182 229 0,'0'0'327'16,"0"0"-322"-16,0 0-2 16,0 0 27-16,0 0-2 0,0 0-21 15,0 0-7-15,22 0-2 16,17-9 2-1,20-5 13-15,18-6-7 16,14-3-1-16,8-3-2 0,5 0-3 16,2 1 4-16,-6 0-4 15,-11 7 3-15,-8 4-6 16,-3 4 6-16,-3 4-4 16,4 4 4-16,-2-1 2 15,4 0-5-15,0 0 4 16,2-1-5-16,3-1 3 15,3-1-1-15,0-1 0 16,-2 2-1-16,-13-1 2 0,-8 1 0 16,-6 4 3-16,-7 1-3 15,4 0 9 1,-2 0 3-16,-1-1-12 16,1 0 2-16,-7-2-4 0,-7-3 3 15,-5 1-3-15,-10-2 1 16,-5 1 1-16,-7 2-2 15,-4 1 0-15,-4 1-1 16,-5 0 3-16,-1 2-2 16,0 0 3-16,0 0-4 15,0 0-9-15,-6 6-28 16,-22 15-44-16,-18 5-173 16</inkml:trace>
  <inkml:trace contextRef="#ctx0" brushRef="#br0" timeOffset="-85527.71">18781 14129 575 0,'0'0'26'0,"0"0"-31"16,0 0 6-16,2 0 29 15,-1 0 1-15,5 0-13 16,5 0-9-16,7 0 5 15,8-3 6-15,12-2-4 16,8-1-1-16,8-4-6 16,5-1-6-16,8 0 2 15,7-1 0-15,3 2-3 0,4-1 6 16,0 2-6-16,-1 2 2 16,7 0-3-16,2 1 3 15,3 0-5 1,1 0 4-16,-3-1-2 0,-5 3 0 15,-1 3 7-15,-4 1 0 16,-4 0-3-16,3 0-3 16,-7 0 3-16,-1 0-7 15,-4 0 6-15,-8-2-5 16,-8-2 2-16,-11 0 0 16,-14 4-1-16,-10-3 3 15,-10 2-4-15,-4 1 12 0,-1-3 3 16,-1 3 1-16,0 0-8 15,0-1-2-15,0 1-1 16,0 0 1 0,2 0-3-16,-2 0-3 0,0 0 4 15,0-2-1-15,0 2 0 16,0 0-2-16,0 0-2 16,0 0-17-16,0-1-28 15,-5-4-35-15,-17 0-102 16</inkml:trace>
  <inkml:trace contextRef="#ctx0" brushRef="#br0" timeOffset="-80596.42">12657 14590 576 0,'0'-1'18'15,"0"1"37"-15,0 0-6 16,0 0-9-16,-6 0-29 16,-5 19-5-16,-5 17-4 15,-3 10-2-15,6 2 2 16,-3-7 0-16,0 0 5 0,0-1 1 16,1 7 3-16,-3-2-9 15,3 1 2-15,1 1-3 16,3-6-2-16,3-4-2 15,5-10-15-15,3-12-28 16,0-9-39-16,3-6-59 16,8-14-45-16</inkml:trace>
  <inkml:trace contextRef="#ctx0" brushRef="#br0" timeOffset="-80344.09">12563 14766 456 0,'0'-12'23'0,"0"4"-22"0,0 5 26 15,0 3-22-15,16 0 1 16,6 0 30-16,3 3 2 16,-1 15 2-16,-2 9 5 15,4 7-10-15,-3 5-6 16,0 1-8-16,2-3-8 16,-4-2-7-16,0-6-2 15,-4-5-1-15,-5-5-4 16,-6-8-1-16,-1-4 2 15,-3-4-14-15,-2-3-11 16,0 0-14-16,0 0-14 16,-4 0-30-16,-17-6-279 15</inkml:trace>
  <inkml:trace contextRef="#ctx0" brushRef="#br0" timeOffset="-80183.52">12559 15004 608 0,'-8'0'19'16,"8"0"12"-16,0-3-17 16,11-1-16-16,20-4-8 15,11 0 11-15,8 1-6 16,2 7-66-16,-10 0-113 16</inkml:trace>
  <inkml:trace contextRef="#ctx0" brushRef="#br0" timeOffset="-79179.45">12692 15544 460 0,'-13'-4'41'16,"3"1"26"-16,9 3 9 0,1 0-23 16,0 0-21-16,0 0-24 15,0 0-3-15,0 22-9 16,0 14 11-16,10 6 9 16,2 5-9-16,3 1-5 15,0-4 0-15,2 4-1 16,-3-4-1-16,-3-8 2 15,-1-6-3-15,-6-14 0 16,-1-7-16-16,-3-9-8 16,0 0 1-16,0-17 8 15,0-21-14-15,-12-10-15 16,-7-12 16-16,-5 6 17 16,1 5 9-16,-2 7 1 0,5 10 7 15,5 6 14-15,5 5 12 16,10 3-8-16,0 0-14 15,0-2-3-15,19-1-5 16,9 1 4-16,5-1-4 16,3 5 1-16,-1 7-3 15,1 6-1-15,-1 3 2 16,-4 7-1-16,-6 17 2 0,-7 5-1 16,-9 4 0-1,-9 0-3-15,0-2 3 16,-3-2-3-16,-16-7 5 15,0-2 1-15,2-8 5 0,5-5 10 16,6-4-1-16,6-3-2 16,0 0-18-16,10 0-16 15,14 2 6-15,7 2 12 16,-3 5-18-16,-6 7-8 16,-6 5-6-16,-13 6 19 15,-3 2 12-15,-9 1 8 16,-21-2 23-16,-4-5 21 15,-6-6-10-15,2-4-10 16,6-6-11-16,5-7-7 16,6 0-4-16,9 0-8 15,8 0-5-15,1-13-14 16,3-4-53-16,0 2-34 0,0 3-46 16</inkml:trace>
  <inkml:trace contextRef="#ctx0" brushRef="#br0" timeOffset="-78547.14">13088 16202 548 0,'-5'0'35'0,"5"0"31"16,0 0-40-16,0 3-18 15,0 19-9-15,9 7 12 0,7 10 4 16,1-3-3-16,2 6 0 15,-4-4-6-15,-2 2-1 16,-2-3-3-16,-3-5-2 16,0-3-1-16,1-8 3 15,-1-7-11-15,1-8-27 16,-2-6-34-16,-1-4-37 16,-6-21-83-16</inkml:trace>
  <inkml:trace contextRef="#ctx0" brushRef="#br0" timeOffset="-78314.75">13210 16094 616 0,'0'2'0'0,"0"28"15"15,0 11 0-15,10 11 25 0,6 1-31 16,0-5-3-16,0-6-3 15,0-3-3-15,-4-6 0 16,-1-8-1-16,-4-5 4 16,-2-8-5-16,0-1 0 15,-3-6-36-15,-2 1-31 16,-2-6-103-16</inkml:trace>
  <inkml:trace contextRef="#ctx0" brushRef="#br0" timeOffset="-77956.08">13058 16398 627 0,'7'0'16'0,"11"3"-30"15,13 16 14-15,8 10 9 16,6 5-5-16,-2 2-2 15,-6-1-1-15,-5-5 0 16,-9-6-3-16,-7-9 3 0,-8-7-1 16,-5-4 1-16,-1-4-1 15,2 0 1 1,4-12 2-16,8-20 1 16,4-15 11-16,2-14-13 0,3 1 2 15,-3 7-3-15,-2 10-1 16,-7 17-2-16,-4 12 0 15,-3 8-1-15,-1 6-2 16,2 0-7-16,0 0-1 16,2 13-3-16,-3 9-36 15,-3 5-135-15</inkml:trace>
  <inkml:trace contextRef="#ctx0" brushRef="#br0" timeOffset="-77208.05">13500 17170 551 0,'-31'-4'6'16,"7"2"20"-16,5 2 18 15,8 0-7-15,4 0-10 16,4 4 2-16,3 18-20 0,0 11-6 15,0 6-5-15,0 4 3 16,2-5 0-16,8-6-2 16,0-3 2-16,2-10-3 15,1-6 1-15,0-7-7 16,0-6-14-16,-1 0 1 16,4-8 8-16,-1-20-14 15,1-13 2-15,-7-14 8 16,-3-3-15-16,-6 2-17 15,0 12 17-15,-4 19 23 16,-4 9 27-16,0 13 43 16,2 1-4-16,6 2-4 15,0 0-27-15,0 0-13 0,0 0-3 16,3 12-10-16,10 6 2 16,6 6 3-16,5 1 2 15,-3-2-7 1,-1-4 2-16,-1-1-2 0,-3-1 1 15,-1-2 0-15,1-1-1 16,-2-3 0-16,-2-1-30 16,4-7-43-16,-5-3-61 15,-3-9-186-15</inkml:trace>
  <inkml:trace contextRef="#ctx0" brushRef="#br0" timeOffset="-76615.66">13859 16709 610 0,'-10'-1'41'15,"5"1"-19"-15,5 0 24 16,0 29-35-16,8 14-12 16,7 9 14-1,4-1-11-15,-2-2 3 0,3-5-6 16,-1-5 5-16,0-2-2 15,-3-10-3-15,-4-6 3 16,-2-4-4-16,-7-7 4 16,0-6-5-16,-3-4-3 15,0 0-6-15,0 0-3 16,0 0-5-16,3-20 0 16,5-5 18-16,2-3 3 0,5-1 1 15,0 11-3-15,4 4 0 16,2 7-3-16,1 7-2 15,5 0 4 1,0 11 5-16,0 12-2 0,-7 5 1 16,-7-2 0-16,-9-2-2 15,-4-1 5-15,-3 0 9 16,-19-4 9-16,-11-4-13 16,2-5 1-16,-5-6-4 15,2-4-6-15,5 0 0 16,6-4-15-16,11-7-7 15,7 0-24-15,5 1-15 16,0 6-103-16</inkml:trace>
  <inkml:trace contextRef="#ctx0" brushRef="#br0" timeOffset="-74380.11">13533 15004 469 0,'-12'-2'46'15,"3"-2"-31"-15,7 4 54 16,-1 0-10-16,3-1-28 15,0 1-20-15,0 0-1 16,0 0-8-16,0-2 5 16,0-1-8-16,8-1 1 15,17-3-2-15,13-8 12 16,8-5-2-16,9-5 3 16,3-1-8-16,-1 0 1 15,-4 2-2-15,-4 3-4 16,-4 6 3-16,-5 1-2 0,-4 5 2 15,-8 1-1-15,-2 2 1 16,-8 2-3-16,-2 2 1 16,-6 2 3-16,-1 0-4 15,-3 0 2-15,-1 0-2 16,-2 0 4-16,0 0-3 16,-2 0 2-16,-1 0-3 15,0 0-23-15,0 0-21 16,-18 25-20-16,-19 9-9 15,-12 7-127-15</inkml:trace>
  <inkml:trace contextRef="#ctx0" brushRef="#br0" timeOffset="-74071.42">13645 15061 585 0,'-12'0'52'16,"3"0"-43"-16,7 0 57 0,2-2-23 15,0 2-25-15,0-1-17 16,8-3-3-16,17-9-4 16,18-8 11-16,8-5 3 15,4-3-2-15,0 1-3 16,-3 4-3-16,-5 3 0 16,-3 6-1-16,-8 4 2 15,-8 5-6-15,-8 3 7 0,-6 2-5 16,-5 0 3-16,-3 1-1 15,0 0 1-15,3 0-1 16,0 0 1-16,7 0-14 16,1 0-17-16,4-7-19 15,-5-5-33-15,-7-4-142 16</inkml:trace>
  <inkml:trace contextRef="#ctx0" brushRef="#br0" timeOffset="-73754.72">14033 14596 218 0,'-25'1'469'0,"12"-1"-472"16,11 0 45-16,2 7-20 16,15 2-25-1,22 4-10-15,17 4 19 0,10 0-5 16,3-2 3-16,-6 0-3 15,-9 2-2-15,-12 4 2 16,-14 1-4-16,-14 5 5 16,-12 3-1-16,0 4 5 15,-17 0-4-15,-13 0 5 16,-4-5-3-16,1-5 4 16,3-6-6-16,11-6-3 0,10-6 3 15,9-3-19 1,12-3-55-16,24-4-98 15,7-27-19-15</inkml:trace>
  <inkml:trace contextRef="#ctx0" brushRef="#br0" timeOffset="-73326.61">14778 14450 556 0,'-12'-7'31'0,"6"4"71"16,3 3-38-16,3 0-37 15,0 0-17-15,0 0-7 16,-3 7 1-16,2 25 1 0,-5 14 5 16,-2 12 22-16,1 5-25 15,3-9-3 1,0 0-4-16,4-1 3 15,0-6-3-15,0-6 0 0,0-10-12 16,8-9-14-16,2-8-31 16,2-13-28-16,0-2-9 15,-2-31-91-15</inkml:trace>
  <inkml:trace contextRef="#ctx0" brushRef="#br0" timeOffset="-73043.38">14838 14494 566 0,'0'-1'50'0,"0"-1"-49"16,4 2 6-16,7 0-15 15,5 0 6-15,8 14 38 16,0 3-3-16,2 7 0 0,1 5-7 16,0 6-3-16,-2 5-13 15,0 6 3-15,0 0-7 16,-2-2-1-16,0-2-2 15,-3-10-3-15,-5-8 2 16,-3-10-2-16,-3-7 3 16,-7-5-4-16,-2 0 2 15,0-2-4-15,0 0-14 16,0 0-19-16,0 0-17 16,-3-11-58-16,-17-5-335 15</inkml:trace>
  <inkml:trace contextRef="#ctx0" brushRef="#br0" timeOffset="-72787.06">14731 14771 648 0,'-10'0'13'0,"10"0"6"16,0 0 0-16,5 0-20 16,20-5-13-16,13-9 19 15,6-2-3-15,2-5-3 0,2 2 4 16,0-1-20-16,-1 2-45 16,-8 4-49-16,-11 2-139 15</inkml:trace>
  <inkml:trace contextRef="#ctx0" brushRef="#br0" timeOffset="-72482.88">15155 14643 717 0,'-14'0'6'0,"13"0"33"0,1 0-6 15,0 0-33-15,7 0-8 16,19-10-5-16,6-4 17 16,3-1-4-16,-4-3 2 15,-6 5 0-15,-5 3-3 16,-4 1 2-16,-5 3-15 15,-5 2-18-15,1 4-21 16,-3 0-26-16,-4 0-80 16</inkml:trace>
  <inkml:trace contextRef="#ctx0" brushRef="#br0" timeOffset="-72220.09">15199 14401 602 0,'-13'-4'10'16,"10"2"52"-16,3 2-16 16,0 0-35-16,0 24-20 15,9 12 20-15,9 10 34 16,-1 3-36-16,2-5 6 16,1-2-9-16,-3-7-3 0,4-6-1 15,-5-5-3 1,-1-9 4-16,-4-6-6 0,-7-1-4 15,0-7-19 1,-1-1-8-16,2 0-21 0,-1-12-36 16,-1-15-91-16</inkml:trace>
  <inkml:trace contextRef="#ctx0" brushRef="#br0" timeOffset="-71695.95">15390 14404 637 0,'0'0'16'16,"0"3"29"-16,0 17-17 0,6 16-15 16,8 8 25-16,3 0-32 15,3-1-4 1,-1-8-2-16,0-6 0 16,-5-8 2-16,-4-10-12 0,-7-5-6 15,-3-6-8-15,0 0 15 16,0-3 0-16,-4-22-7 15,-10-11-30-15,1-14 31 16,1-11-6-16,3-5-8 16,3 2 16-16,3 6 11 15,3 14 10-15,0 16 9 16,0 10 8-16,17 12-8 0,8 6-13 16,8 0 1-1,3 21-3-15,-4 15-3 16,-3 11-2-16,-9 6-40 15,-11-4-26-15,-9-8 9 0,0-9 25 16,-9-14 32-16,-5-6 15 16,6-10 56-16,4 0 7 15,4-2-22-15,0 0-38 16,14 0-26-16,10 4 3 16,5 2 9-16,-7 2 1 15,-8 5-2-15,-14 6-1 16,0 9 6-16,-28 4 5 15,-13 3 9-15,2-8 2 16,0-4 4-16,12-9-13 16,10-7-4-16,9-3-7 15,7-4-14-15,1 0-62 16,0-2-176-16</inkml:trace>
  <inkml:trace contextRef="#ctx0" brushRef="#br0" timeOffset="-71131.45">14955 15095 430 0,'0'-1'121'16,"0"1"-50"-16,0 0 10 15,0 0-20-15,0 0-22 16,0 0-15-16,0 0-9 15,0 0-3-15,0 10-7 16,0 19 2-16,0 14-2 16,-7 14 5-16,-2 4-8 15,1-4-1-15,2-4 0 16,-1-5 0-16,6-6-2 16,-1-4-2-16,1-8-21 15,1-9-28-15,0-7-20 0,0-14-65 16,4-13-47-16,0-27-20 15</inkml:trace>
  <inkml:trace contextRef="#ctx0" brushRef="#br0" timeOffset="-70915.04">14903 15119 529 0,'-3'0'29'16,"3"0"26"-16,0 0-22 15,2 0-21-15,18 14-18 16,9 8 66-16,8 9-28 15,2 3-15-15,1 1-9 16,4-2-1-16,-3-2-7 16,-5-3 3-16,-5-5-3 0,-10-6 0 15,-8-5-7-15,-4-6-28 16,-8-3-9-16,-1-3-54 16,-8 0-21-1,-22 0-343-15</inkml:trace>
  <inkml:trace contextRef="#ctx0" brushRef="#br0" timeOffset="-70747.91">14998 15304 634 0,'-7'0'36'16,"7"0"-30"-16,0 0 0 0,20-2-16 15,15-5 4-15,4-1 6 16,1 0-41-16,-9 2-31 15,-10 4-82 1</inkml:trace>
  <inkml:trace contextRef="#ctx0" brushRef="#br0" timeOffset="-70584.36">14988 15422 673 0,'-12'0'-1'0,"12"0"25"16,6 0-24-16,28-7-20 16,13-8 7-16,8-4-46 15,-8-1-78-15</inkml:trace>
  <inkml:trace contextRef="#ctx0" brushRef="#br0" timeOffset="-69744.23">15591 15058 255 0,'0'-4'175'0,"0"1"-117"16,0 0 12-16,0 3-30 15,0-1-29-15,0 1-10 16,0 0-2-16,0 0-2 16,0 0-2-16,0 0 5 15,0 0-2-15,0 0 3 16,0 0 3-16,0 0 17 16,0 0 6-16,0 0 6 15,0 1-6-15,0-1-8 16,0 0-4-16,0 0-9 0,0 0-3 15,0 0-3-15,0 0-1 16,0 0-5-16,0 0-7 16,0 0-10-16,0 0-6 15,0 0 1-15,0 0 2 16,0 0 4-16,0-1 4 16,5-9-4-16,0 3 5 15,-3-4 4-15,1 4 12 16,-3 3 0-16,0 1 2 15,0 2 0-15,0 1 26 16,0 0 25-16,0 0-3 16,0 0-5-16,0 0-12 15,0 9-14-15,-12 12-15 0,-1 7 0 16,2-1-1-16,0 3 0 16,4-1-3-16,1 2 1 15,3-1-1 1,2-1-4-16,1-2-34 0,0-6-46 15,0-6-53-15,-9-8-129 16</inkml:trace>
  <inkml:trace contextRef="#ctx0" brushRef="#br0" timeOffset="-69518.83">15488 15108 646 0,'-13'-4'58'0,"6"2"-32"15,7 2 32-15,0 0-38 16,0 0-19 0,0 0-10-16,11 0-2 0,11 6 12 15,7 9 1-15,3 0 0 16,-1-1-2-16,2 2-2 16,-4-1-31-16,0 2-22 15,-6 2-25-15,-5-2-63 16,-7-6-233-16</inkml:trace>
  <inkml:trace contextRef="#ctx0" brushRef="#br0" timeOffset="-68887.63">15776 14939 611 0,'-11'-1'95'15,"7"1"-57"-15,2 0 10 16,2 0-27-16,0 0-16 16,0 13-11-16,5 10 6 15,9 9 7-15,3 4-1 16,0-4-6-16,2 0 0 16,-1-5 1-16,-5-6-2 0,-1-6-1 15,-3-7-11 1,-6-2 0-16,-3-6-11 15,0 0 15-15,0-1 0 16,0-22-10-16,-8-9-1 0,-5-6 14 16,1-3 8-16,1 5-2 15,2 0 1-15,4 5-1 16,5 2 6-16,0 8 12 16,0 4-6-16,8 2-2 15,11 7-7-15,6 1-5 16,6 7 1-16,4 0-1 15,-3 12 1-15,-3 16-6 16,-10 5-24-16,-9 4-9 0,-10-6-14 16,0-4 43-16,-16-9 11 15,-3-5 10 1,1-5 24-16,6-4 8 16,5-2 15-16,5-2-26 0,2 0-21 15,2 2-19-15,17 5-1 16,6 7 8-16,2 2 3 15,-7 3-11-15,-6 0-12 16,-9 1 0-16,-5-2 13 16,-6-3 12-16,-20-4 6 15,-5-2 19-15,-2-5-4 16,8-4-4-16,4 0-11 16,8 0-7-16,7 0-1 15,3 0-7-15,3 0-30 16,0 0-69-16,0 0-113 15</inkml:trace>
  <inkml:trace contextRef="#ctx0" brushRef="#br0" timeOffset="-67615.19">16138 15386 498 0,'-12'3'23'0,"0"2"27"16,3 1 2-16,-2 3-27 0,-2 4-18 15,-3 3 0-15,-5 7 0 16,-6-1 17-16,-6 0 5 16,1 2 0-16,-10-1-5 15,-6 1 0-15,-5 0-7 16,-8-1-1-16,-5-2-8 16,-4 0-3-16,-6-4-2 15,-3-2-3-15,-9-1 3 0,-6-3-3 16,-4-1 4-16,0-5 0 15,7-5 4-15,15 0 1 16,17-5 2-16,9-17-6 16,7-13 0-16,1-13-6 15,2-16 0-15,5-16-3 16,2-4 2-16,6-6 4 16,0 6-2-16,2 6 1 15,4 7 0-15,4 11 2 16,0 10-1-16,5 8-5 15,2 4 4-15,5-3-2 16,5 0-2-16,1 0 0 16,23-6 2-16,9-3-2 0,6-2 2 15,10-5 1-15,1 0-2 16,1-3 2-16,3 2-2 16,-4 2 2-16,-2 1-1 15,-3 5 2-15,-4 4-2 16,0 4 1-16,-4 3 0 15,0 7-2-15,0 3 3 16,4 5-4-16,6 8 3 16,10 3-3-16,7 8 3 15,9 5-1-15,12 0 1 16,2 1-1-16,0 14 2 16,-2 8-2-16,-6 3-6 0,-11 5 2 15,-8 7-2-15,-8 5 8 16,-9 8-4-1,-5 7 4-15,-6 8-3 16,-3 4 4-16,-4 3-2 0,-6 5 0 16,-8 0 1-16,-7 0-1 15,-4-3 3-15,0-2-2 16,-12-4 2-16,-12-3-1 16,-1-5 1-16,-3-5-2 15,3-8-2-15,2-5 1 16,-1-4-2-16,2-5-21 15,0-1-33-15,1-5-39 16,-5-6-80-16</inkml:trace>
  <inkml:trace contextRef="#ctx0" brushRef="#br0" timeOffset="-67096.3">15554 15532 608 0,'-9'-3'30'16,"6"3"64"-16,1 0-54 15,2 0-24-15,0 3-16 16,0 22 2-16,14 11-2 16,5 11 24-16,4 3-19 15,4-4 2-15,-4-2 2 16,0 0-7-16,-4-4 1 0,-1-2-4 16,-6-2 4-16,1-2-3 15,-5-7 3-15,-2-4-4 16,0-11 3-16,-2-5-14 15,0-7-23-15,5 0-21 16,5-24-40-16,-1-16-48 16,-2-15-277-16</inkml:trace>
  <inkml:trace contextRef="#ctx0" brushRef="#br0" timeOffset="-66869.91">15833 15457 254 0,'0'0'348'0,"0"0"-306"15,0 4 22-15,0 32-40 16,0 14-10-16,10 15 14 16,9 6-17-16,0-4 2 15,1-2-1-15,-2-6-5 16,-6-11-4-16,0-10-2 16,-6-12 3-16,-2-10-4 15,-4-5 1-15,2-10-4 16,-2-1-17-16,0 0-18 15,-3-7-41-15,-24-8-182 16</inkml:trace>
  <inkml:trace contextRef="#ctx0" brushRef="#br0" timeOffset="-66376.22">15572 15929 666 0,'-7'2'23'16,"7"-2"-10"-16,0 5-4 16,8 8-6-16,16 6-6 15,6 4 15-15,4 2-3 16,2 0 11-16,-3-3-10 16,2 3 3-16,0-3-8 15,-4-1-1-15,-4 0 4 0,-7-3-8 16,-4-4 2-16,-9-3-1 15,0-7 0-15,-4-1-2 16,-1-3 2 0,2 0 1-16,7-10-6 0,8-22 5 15,5-12 6-15,2-10-4 16,-1 2-4-16,-5 6 4 16,-3 9-4-16,-2 10 2 15,-6 6-3-15,-3 6 3 16,1 5 1-16,-3-2-3 15,4-2 0-15,0 1 0 16,-1 2 3-16,-1 6-4 16,-5 3 2-16,1 2-2 0,-2 0 1 15,0 0-2-15,0 0 3 16,0 0 0-16,0 0-1 16,0 0 3-1,0 0-4-15,3 0-7 0,3 0-34 16,4 0-21-16,2 0-3 15,-4 4-125-15</inkml:trace>
  <inkml:trace contextRef="#ctx0" brushRef="#br0" timeOffset="-63280.61">14235 17451 344 0,'-2'0'74'15,"-9"0"-73"-15,8 0 68 0,2 0-9 16,-1 0-20-16,2 0-13 16,0 0-2-16,-1 0 2 15,1 0 2-15,-3 0 4 16,0 0-8-16,-4 8-9 16,-2 5-9-16,-3 5-4 15,-2 1-3-15,4 2 1 16,-5-2 3-16,0-1-1 15,-3 0 10-15,-4-6 1 16,-1 0-3-16,-2 3-7 16,-1-3 1-16,-3 5-3 15,1-1 6-15,-2 1-5 16,2 1-3-16,0-6 3 0,2 1-4 16,1-4 4-16,-3-2-3 15,1 2 5-15,-1-4-4 16,-4-3 1-16,1-2-3 15,-5 0 2-15,-1 0-1 16,-3-5 0-16,1-4 1 16,2-3-2-16,-1-3 1 15,2-1-3-15,3 0 5 16,3-2-2-16,2 2 2 16,4-2-4-16,-2-2 3 15,1-3-4-15,1 0-2 16,3-4 7-16,0 1-4 0,2-1 1 15,1-4-1-15,3-1 1 16,2-2 2-16,3 0-1 16,1 0-1-16,1 2 1 15,1 3 0-15,0 0-3 16,0-1 4-16,3-1-2 16,1-5 2-16,3-2-8 15,0-2 9-15,0-2-2 16,1 6-1-16,8 1-1 15,2 5 1-15,-2-2 0 16,6 1 0-16,2-1 3 16,3-4-4-16,-1 0 2 15,3-1-1-15,-2 0 1 0,2 1 1 16,1 7-2-16,0 1 1 16,-2 7-1-16,-1 3 2 15,2-1-5 1,2 6 5-16,5-1-3 0,9 0 4 15,5-1-3-15,6-3 1 16,0 0 2-16,0-2-4 16,-5 2 5-16,-1 6-4 15,-6 1 2-15,-1 2-3 16,0 3 3-16,-1 3-7 16,1 3 5-16,1 0-2 15,4 0-3-15,0 0 4 0,1 8-2 16,0-2 4-16,4 3-4 15,-3 5-1-15,1 2-5 16,-2 6 2-16,-1 3-1 16,-3 4 1-16,-5 0 0 15,-3 2 0-15,-6-1 0 16,-1-2 3-16,1 0 4 16,-6 1-3-16,-2 4 5 15,-3 5-1-15,-5 6-1 16,-2 6 1-16,-3 3 0 15,-3 3 1-15,0-2-3 16,0 2 4-16,0-3-4 16,0-3 5-16,-9 3-3 0,-4-2 7 15,1-2-2-15,-6 0 2 16,0-3 4-16,-3-3-4 16,-2-2-2-16,-1-6 0 15,-3-5 7-15,-9-3-4 16,-4-4 2-16,-5-3-5 15,-2-1 0-15,-3-3-1 16,4 0-3-16,9-3 4 16,7-1-4-16,10-2 1 15,9-5-2-15,5-3 2 16,4-2-5-16,2 0-20 16,0 0-33-16,11 0-53 0,11-17-50 15,5-13-196-15</inkml:trace>
  <inkml:trace contextRef="#ctx0" brushRef="#br0" timeOffset="-62619.79">14576 16801 191 0,'-22'0'449'0,"6"0"-421"16,12 0 63-16,2 0-35 15,2 0-37-15,0 0-15 16,0 0-3-16,0 0-4 15,0 0 1-15,6-3-5 16,16 0 6-16,10-5 0 16,8-3 3-16,6-6-3 15,2-4 3-15,4-4-1 16,-6 2 0-16,-1 5-2 0,-11 2 1 16,-6 7-4-16,-9 2-13 15,-8 3 2-15,-6 3-8 16,-2 1-6-16,-3 1-32 15,0 24-51-15,-5 8-75 16</inkml:trace>
  <inkml:trace contextRef="#ctx0" brushRef="#br0" timeOffset="-62304.69">14680 17006 654 0,'-30'2'11'0,"11"-2"24"0,13 2 35 15,6-2-34-15,0 0-27 16,0 0-13-16,0 0-2 16,20-10-1-16,9-8 9 15,8-6 5-15,2-2-2 16,0 2-3-16,-4 3-1 16,2 2 0-16,-2 1-2 15,-6 4 2-15,0 3 0 16,-5 3-2-16,-5 0 2 15,-4 1-1-15,-2 2 0 16,-4-2-2-16,3-1 3 16,2-1-5-16,-1-2-3 15,3-6-18-15,-1 1-20 0,-3-4-22 16,-6 4-50-16,-6 3-323 16</inkml:trace>
  <inkml:trace contextRef="#ctx0" brushRef="#br0" timeOffset="-61883.82">14830 16354 720 0,'-9'0'10'0,"9"0"42"15,0 0-29-15,0 0-21 16,5 1-5-16,14 1-2 16,9 3 8-16,5 1-1 15,4-2-2-15,8-1 1 16,-2 1 0-16,-1-3 0 16,1 2-3-16,-6 1 5 15,-4 4-5-15,-5 4 3 16,-7 8 0-16,-6 8-2 15,-3 7 2-15,-8 5 0 16,-4 6 4-16,0 1-2 16,-10-2 17-16,-9-4-6 0,-4-2 2 15,-2-5-8-15,7-8-3 16,3-7-5 0,6-6-1-16,8-10 2 15,1-3-25-15,0 1-33 0,10 1-49 16,11-2-19-16,-1 0-115 15</inkml:trace>
  <inkml:trace contextRef="#ctx0" brushRef="#br0" timeOffset="-60630.94">14905 17472 623 0,'-9'-3'58'0,"0"-1"-44"15,9 4 48-15,0-3-39 16,0-5-21-16,9-9-9 16,13-11 8-16,8-4-3 15,3 2 4-15,-2 3-4 16,0 8 2-16,-4 3-1 16,-2 4 0-16,-7 3-17 15,-6 5-17-15,-4 0-15 0,-7 0-22 16,-1 4-66-16,-3-4-123 15</inkml:trace>
  <inkml:trace contextRef="#ctx0" brushRef="#br0" timeOffset="-60415.52">14958 17178 290 0,'-10'0'301'16,"4"0"-286"-16,6 0 51 15,0 0-32-15,0 0-24 16,0 18-7-16,13 13 2 15,7 6 38-15,2 5-31 16,2-6-4-16,1-3-7 16,-5-2 4-16,5-4-6 0,-3-9 2 15,-2 0-4-15,0-4-21 16,-3 0-23 0,-2-5-35-16,-8 1-71 15,-5-3-270-15</inkml:trace>
  <inkml:trace contextRef="#ctx0" brushRef="#br0" timeOffset="-59484.38">15219 17716 162 0,'0'-4'22'0,"0"0"-8"16,0 1 42-16,0 3-21 16,0 0 1-16,0 0 18 15,0 0 25-15,0 0-11 16,0 0-25-16,0 0-8 16,0 0-15-16,0 0-3 15,1 1-10-15,11 20 1 16,6 11 5-16,6 8 9 15,3 6-18-15,2-4-4 0,-2-7 1 16,-7-10-3 0,-7-7 4-16,-8-11-7 15,-4-7 3-15,-1 0-7 16,0-7 5-16,-6-15 2 0,-7-12 5 16,1-3-5-16,4 2 3 15,7 7-1-15,1 10-2 16,0 4 3-16,9 9-9 15,6 0-2-15,7 5 5 16,0 0 1-16,4 12 3 16,-2 10 3-16,-4 4 0 15,-6 2-5-15,-11-6 6 16,-3-1 0-16,-9-4 7 16,-12-3 2-16,-4-3 7 15,-2-4-6-15,0-4-13 16,2-3 1-16,2-2-23 0,1-20-15 15,7-14-35-15,5-7-63 16,1-6-122-16</inkml:trace>
  <inkml:trace contextRef="#ctx0" brushRef="#br0" timeOffset="-57976.04">16437 17043 316 0,'0'2'63'0,"0"3"23"15,0 5 1-15,-2 2-60 16,-6 4 15-16,0 2-3 16,-1 0-10-16,-1-1-11 0,0 1 3 15,-3-3 0-15,-1 2-9 16,-1-2-2 0,-6-1-5-16,-3 3 0 15,0-5 7-15,-11 1-3 0,-3-2 2 16,-6-3-4-16,-7-2-4 15,-2-2 4-15,0-4-4 16,3 0 0-16,1 0 1 16,2 0 1-16,1-13-1 15,-2-5-5-15,1-4 2 16,-1-4-2-16,1-6-1 16,-1-7 2-16,-1-6-4 0,2-9 8 15,0-6-9-15,3-2 5 16,-1 3-2-16,7 5 3 15,7 6-1 1,6 7 1-16,7 2-2 0,1 3 2 16,7-1-2-16,5 1-2 15,3-1 4-15,2-1-3 16,0-5 4-16,0 3-3 16,0 1 3-16,5 0-2 15,3 5 1-15,-1 2-2 16,1 4 1-16,2 4-1 15,-1 2-1-15,5 1 3 16,5-3-5-16,3 1 5 0,6-4-4 16,2 0 4-1,1-3-3-15,2-2 3 0,3 3-2 16,1 4 0 0,4 1 1-16,2 3-2 0,0 5 3 15,2 0-4-15,-2 2 5 16,7 3-4-16,1 0 3 15,3-1-2-15,1 0 2 16,-3 3-1-16,-4-1-1 16,1 3 2-16,-7 1-2 15,-2 3 2-15,0 2-2 16,-4 1 1-16,-2 0 0 0,0 0 0 16,2 9 0-1,0-1 0-15,5 0 1 16,-2 0-4-16,3 2 5 15,1-2-2-15,-1 5 1 0,1 1-4 16,-3 3 6-16,0 2-4 16,-2 1 3-16,0-1-2 15,-2 4-1-15,-2-1 3 16,0 2-4-16,-2 1 3 16,-2 1-1-16,-4 2 1 15,1 5-1-15,-6 2 2 16,1 7 0-16,-4-2-2 15,-6 3 4-15,0-2-5 16,-3-3 3-16,0 0-2 16,-4-1 2-16,-5 4-3 15,0-2 2-15,0 2-1 16,-19 1 3-16,-7 0-3 0,-7 3 2 16,-9 4 0-16,-1 3 4 15,-6 3 5-15,-5 1-8 16,-7 3 6-16,-7 4-6 15,-4 0 1-15,1 0-2 16,-1-5-2-16,5-8 1 16,3-11 0-16,2-7 8 15,1-12-5-15,0-9 3 16,10-3-3-16,6-5-3 16,12-2 1-16,14 2 0 15,7-2 1-15,9 2-5 16,3-3 4-16,0 2-5 0,0-2-11 15,0 3-24-15,0 15-19 16,6 5-47-16,-1 4-40 16</inkml:trace>
  <inkml:trace contextRef="#ctx0" brushRef="#br0" timeOffset="-51488.41">16220 15255 429 0,'-20'3'9'15,"14"-2"-8"-15,2 2 51 16,4-2 16-16,0 1-39 15,0-2-23-15,0 0-9 16,0 0 1-16,0 0-3 16,0 0 4-16,0 0-4 15,0 1 6-15,0-1-3 16,0 0 4-16,0 0-2 0,0 2 4 16,-2-2 7-16,2 1 3 15,-1-1 3 1,-1 0 0-16,2 0-3 15,-2 0-7-15,2 1-1 0,0-1-2 16,-2 0 2-16,2 0-1 16,-1 0-3-16,1 1 2 15,-3 5-3-15,-2 3 5 16,-4 5-6-16,-7 4 1 16,-1 1-1-16,-3 1 1 15,-1 2 0-15,-3 1-2 16,-5 2 3-16,-3 3-5 15,-1 0 6-15,3 1-5 16,-1-3 4-16,2-1-4 16,0-1 5-16,-1-2-4 15,3-4 1-15,2-1 0 16,3-6-2-16,4-2 6 0,1-5-7 16,4-3 5-16,3 2-2 15,-1-3-1-15,1 0-4 16,-5 0-1-16,0 1-5 15,0 1 3-15,-2 2 1 16,-2-1-3-16,1 2 7 16,-4 1-5-16,0-2 2 15,0 0 5-15,0 2 1 16,-3-2-3-16,-2 0 0 16,-2-1-5-16,-7 1-3 15,0 0 7-15,-4 1 1 16,0-3 1-16,-2-1 0 0,-4 2 3 15,0 0-3-15,0 1 2 16,1 1 1-16,0 0-3 16,5-5 4-16,4 1-4 15,2-1 5-15,3 0-6 16,-2-5 4-16,3-11-4 16,3 0 5-16,2-3-5 15,1-7 2-15,2-3-5 16,-1-10-7-16,3-11 6 15,0-6-2-15,-1-12 6 16,1-6 1-16,3-3 2 16,2-3 0-16,5 1 1 15,4-1-1-15,3 4 1 0,0 2 0 16,3 4-4-16,0 9 4 16,4 8-3-16,10 3 4 15,6 6-5 1,7-3 3-16,4-3 0 0,7 2-1 15,1-6 2-15,3 1-3 16,3 1 2-16,0 2 0 16,4 6 2-16,3 4-4 15,5 2 5-15,7 4-4 16,3 7 2-16,2 2-1 16,2 7-1-16,2 4 3 15,-1 3-5-15,2 1 5 0,0 6-3 16,3 3 2-16,-5 1-3 15,-3 8 3-15,-8 16-1 16,-6 17 0-16,-6 16 0 16,-4 17-1-16,-6 20 12 15,-4 10-2-15,-2 3 6 16,-4-1-10-16,-6-10-2 16,-2-12-2-16,-7-10 1 15,-4-12 0-15,-3-6 0 16,-5-3 1-16,-2-2-6 15,0 2-24-15,0-1-68 16,-22-3-219-16</inkml:trace>
  <inkml:trace contextRef="#ctx0" brushRef="#br0" timeOffset="-50943.22">15952 15434 399 0,'10'6'1'0,"8"20"8"16,4 10 61-16,1 6-34 16,0 1-1-16,0 2-14 0,-1 5-8 15,-2 0-5-15,-4 5 6 16,-6 4-9-16,-7-1 0 15,-3-6-1-15,0-3-1 16,-4-12 1-16,-7-7-4 16,0-8 4-16,3-3-6 15,-1-4-27-15,-4-2-70 16,-7-12-154-16</inkml:trace>
  <inkml:trace contextRef="#ctx0" brushRef="#br0" timeOffset="-50635.05">16007 15801 575 0,'-9'13'3'16,"9"6"-6"-16,0 9 11 16,6 8-3-16,12 8-1 15,1-1 0-15,3-2-5 16,-1-7 3-16,0-6-2 15,-7-10 2-15,-4-7-4 16,-7-5 4-16,-2-5-3 16,2-1 1-16,5 0 0 15,11-8-2-15,12-16 10 16,7-10 8-16,5-3-9 0,-2 1-7 16,-3 9 0-16,-7 9-11 15,-4 7-11-15,-4 5-24 16,-4 6-40-16,-8 0-49 15</inkml:trace>
  <inkml:trace contextRef="#ctx0" brushRef="#br0" timeOffset="-49237.93">13476 14989 546 0,'-16'0'32'15,"4"0"-18"-15,3 0 42 0,8 0-18 16,-1 0-5-16,2 0-24 16,0 0-15-16,21 0-2 15,19-6-3-15,20-8 18 16,13-4 3-16,4-7-4 16,5-6-2-16,-3 2-1 15,-2 4-2-15,-2 2-1 16,-4 9 2-16,-7 3-5 15,-10 4 6-15,-9 3-6 16,-16 4 5-16</inkml:trace>
  <inkml:trace contextRef="#ctx0" brushRef="#br0" timeOffset="-48879.9">13706 15024 576 0,'-22'3'-2'0,"9"0"4"15,10 0 16-15,3-3 15 16,5 0-26-16,29 1-22 16,18-1 17-16,15 0 7 15,8-3-5-15,4-12-2 16,-3 3 2-16,-5-3-4 16,-10 7-15-16,-16-2-16 15,-9 2-4-15,-14 0-11 16,-11-1-8-16,-10 0-17 15,-1-4-84-15</inkml:trace>
  <inkml:trace contextRef="#ctx0" brushRef="#br0" timeOffset="-48580.08">13931 14716 649 0,'-8'0'6'0,"5"0"0"16,3 0 2-16,3 0-10 16,22 0-2-16,17 2 4 15,15 5 9-15,5 8-8 16,2 5 2-16,-4 4-2 16,-10 10-1-16,-12 5 2 15,-11 9-3-15,-17-1 3 0,-10 2-5 16,-3-2 8-16,-21-7-5 15,-5-2 4-15,0-10-1 16,8-11-3-16,4-5 4 16,9-7-28-16,0-5-48 15,0-2-133-15</inkml:trace>
  <inkml:trace contextRef="#ctx0" brushRef="#br0" timeOffset="-47035.09">13052 15973 498 0,'-12'0'19'0,"6"-1"-1"16,6 1 23-16,0 0-8 15,0 0-23-15,0 0-11 0,18 19-6 16,10 21 12-16,9 21 26 15,1 16-12-15,5 4-10 16,-3 2 6-16,-1-4-5 16,-3-10-4-16,-4-7-1 15,0-14-5-15,1-12 4 16,-2-7-6-16,-4-9 2 16,-2-9-31-16,-9-11-39 15,-16-2-79-15</inkml:trace>
  <inkml:trace contextRef="#ctx0" brushRef="#br0" timeOffset="-46747.32">13211 15931 576 0,'0'23'56'15,"5"9"-68"-15,14 13 12 16,8 8-1-16,6 4 11 16,5-1-6-16,0-5 1 15,-2-4-6-15,-5-8 3 16,-9-7-1-16,-6-7-1 16,-8-9 2-16,-5-5-2 0,-2-5 2 15,-1-1-4 1,0-3-2-16,0 4-23 0,-6 1-72 15,-16 1-248-15</inkml:trace>
  <inkml:trace contextRef="#ctx0" brushRef="#br0" timeOffset="-46404.07">13097 16490 584 0,'1'0'8'0,"17"0"-32"0,10 0 17 16,14 11 18-16,7 11 9 15,0 7-6 1,5 6-10-16,-2 1-2 16,-7-3 1-16,-1-6-4 0,-11-6 3 15,-13-8-4-15,-6-8 4 16,-8-5-4-16,0 0 2 15,3-18 2-15,0-24 9 16,2-16 4-16,0-9-11 16,-3-1-1-16,5 10-3 15,-1 12 2-15,-3 11-1 16,0 14-4-16,-4 10-2 0,2 8-19 16,-4 3-10-1,1 14-76-15,-4 13-74 16</inkml:trace>
  <inkml:trace contextRef="#ctx0" brushRef="#br0" timeOffset="-45714.91">13496 17291 602 0,'-12'4'6'0,"7"-1"13"16,2-3 24-16,3 1-5 16,0-1-32-16,0 2-6 15,0-2-5-15,0 0 2 16,0 0 0-16,0 0-3 15,0 0-4-15,0 1-15 16,5 5-20-16,14 1 14 16,5 2-75-16,-2-3-93 15</inkml:trace>
  <inkml:trace contextRef="#ctx0" brushRef="#br0" timeOffset="-41980.56">14440 16844 24 0,'3'0'179'16,"-3"0"-131"-16,0 0 10 16,0 0 18-16,0 0-20 0,0 0-11 15,0 0-6-15,0 0-3 16,0 0-2-16,0 0-5 16,0 0 3-1,0 0-7-15,0 0 3 0,0 0-10 16,0 0-4-16,0 0-5 15,0 0-7-15,0 0 1 16,0 0-4-16,0 0 3 16,0 0-7-16,0 0 4 15,0 0-3-15,0 0 5 16,0 0-2-16,0 0 2 16,0 0 0-16,0 0-2 0,0 0 2 15,0 0-2 1,0 0 2-16,0 0-5 15,7-4-2-15,11-14 5 16,3-4 3-16,2-2 1 0,-1 3-3 16,1 2 1-16,0 1-3 15,2 1 5-15,7-1-5 16,-1 2 4-16,3-6-3 16,5 1 3-16,-4-1-3 15,4 1 2-15,-1 1 0 16,2 2-2-16,1 0 3 15,1 4-4-15,3-2 4 16,-5 5-4-16,-3 1 2 0,5 4-4 16,-11 0-5-16,-3 1 0 15,-8 3-1 1,-7-1 1-16,-7 0 5 16,-3 3 6-16,-1 0-4 0,-2 0 4 15,0 0-4-15,0 0 5 16,0 0-3-16,0 0-4 15,0 0-33-15,0 12-34 16,0 20-56-16,0 9-25 16</inkml:trace>
  <inkml:trace contextRef="#ctx0" brushRef="#br0" timeOffset="-41475.25">14789 17063 384 0,'-23'0'181'0,"5"0"-185"16,5 0 32-16,6 0 24 15,3 0-7-15,4 0-22 16,0 0-14-16,0 0-7 16,0 0 5-16,0 0 5 15,0 0 3-15,-1 0 4 16,1 0-5-16,-2 0 6 0,2 0-7 16,0 0-2-16,0 0-8 15,5-7-1-15,20-18-6 16,16-14 5-16,11-10 0 15,4 0-4-15,4 5 5 16,-2 6-4-16,-4 5 4 16,-7 12-3-16,-14 1 3 15,-11 9-4-15,-13 7 1 16,-7 3 1-16,-2 1-2 16,0 0 6-16,0 0-6 15,0 0 8-15,0 0-7 16,0 0 4-16,1 0-12 0,-1 0-14 15,0 0-18-15,0 0-15 16,0 0-38-16,-16 0-68 16</inkml:trace>
  <inkml:trace contextRef="#ctx0" brushRef="#br0" timeOffset="-41164.08">14750 16465 620 0,'-15'-2'30'16,"12"1"-24"-16,3 1 36 16,0 0-23-16,3 0-21 15,21 0-7-15,9 0 19 0,8 0 10 16,2 7-19-16,5-1 6 16,3 7-7-16,5 0 1 15,2 6-1-15,-6 4 1 16,-7 6 2-16,-14 5-5 15,-11 9 5-15,-13 12-3 16,-7 4 7-16,0 8 11 16,-17-4 1-16,-3-6-10 15,1-11-6-15,8-14-3 16,8-14 1-16,3-12-18 16,23-6-73-16,12-34-62 15,4-32-253-15</inkml:trace>
  <inkml:trace contextRef="#ctx0" brushRef="#br0" timeOffset="-40575.65">15720 16280 619 0,'-38'6'15'0,"2"15"7"15,7 9 26-15,5 12-14 16,9 2-30-16,9-2 3 16,6-1-4-16,0-7-1 15,15-7-3-15,12-7 0 16,4-8-1-16,3-6-2 16,2-6 2-16,-6-11-33 0,-4-18 8 15,-5-12-1 1,-12-3 24-16,-9-5 1 15,0 5 2-15,-6 9 2 16,-8 8 2-16,4 17 24 0,6 4 22 16,1 6-5-16,3 0-24 15,0 0-12-15,0 0-7 16,4 11 0-16,19 10-3 16,3 4 7-16,7 0-1 15,-2-3-5-15,-2-2 3 16,-4-4-4-16,-1-6 3 15,-5-2-2-15,-4-5 2 16,-4-1-3-16,-2-2-13 16,1 0-16-16,2-7-29 15,-3-13-34-15,-6-1-230 16</inkml:trace>
  <inkml:trace contextRef="#ctx0" brushRef="#br0" timeOffset="-40384.21">16045 16361 698 0,'-9'0'5'16,"9"0"24"-16,0 0-14 15,5 0-14-15,23 0-14 16,8-16 15-16,3-4 5 0,2-3-9 16,-6 2 5-1,-4 5-6-15,-4 3-35 16,-11 6-32-16,-7 5-29 15,-9 2-116-15</inkml:trace>
  <inkml:trace contextRef="#ctx0" brushRef="#br0" timeOffset="-40204.69">16119 16254 601 0,'-16'2'26'16,"12"3"63"-16,4-4-40 15,0 5-41-15,4 7-11 16,16 6 3-16,2 6 6 15,7 1-3-15,-3-2-4 16,3 5 3-16,-1-3-10 16,-3-1-31-16,-7-8-43 15,-5-8-78-15,-8-9-279 16</inkml:trace>
  <inkml:trace contextRef="#ctx0" brushRef="#br0" timeOffset="-39855.42">16285 16006 602 0,'0'0'75'0,"0"0"-76"16,9 10 7-16,9 15 9 15,5 8 12-15,0 6-20 16,-2-5-4-16,-6-4-4 16,-5-9 2-16,-4-8-9 15,-4-8 2-15,-2-5 2 16,0 0 6-16,0 0-1 0,0 0-3 15,4-5 2-15,4-7-3 16,8 0 4-16,6 4-3 16,1 3-4-16,5 5 2 15,-4 2 5-15,-2 10 1 16,-8 6 1-16,-10 3 1 16,-4 4 2-16,0 3 5 15,-21-1 0-15,-6-3-2 16,-4-7-8-16,0-3 4 15,3-7-9-15,-2 1-21 16,0-1-50-16,-3-3-139 16</inkml:trace>
  <inkml:trace contextRef="#ctx0" brushRef="#br0" timeOffset="-39383.66">16154 17050 665 0,'-38'38'-1'0,"15"-1"47"16,11-2-6-16,12-4-24 15,2-5-18-15,22-5 2 16,2-7-5-16,4-11-10 16,-3-3-17-16,-8-21-7 15,-4-17 0-15,-10-9 27 16,-5-5-3-16,-8 7 5 15,-10 8 11-15,0 14 16 16,7 10 44-16,3 10-1 16,5 3-15-16,3 0-12 0,0 0-27 15,6 7-4-15,21 12-8 16,9 7 9-16,1-4-5 16,0-2 3-16,-3-5-9 15,-8-5-31-15,-4-8-33 16,-10-2-28-16,-12-18-92 15</inkml:trace>
  <inkml:trace contextRef="#ctx0" brushRef="#br0" timeOffset="-39047.57">16275 16619 704 0,'-3'0'10'0,"3"11"4"15,3 22-4-15,19 10-1 16,6 9-7-16,1-5 0 15,-4-12-2 1,-3-5-3-16,-8-10-12 0,-7-12-2 16,-4-5 2-16,-1-3-15 15,3-4 17-15,6-21-3 16,6-4 23-16,9 0-6 16,4 8-2-16,-2 10 1 15,5 6-6-15,-6 5 6 16,-5 0-3-16,-8 16 4 15,-14 10 4-15,0 6 27 16,-23 7 0-16,-15-3 0 16,-6-4-12-16,3-7-5 0,2-9-7 15,9-9-6 1,8-7-1-16,3-13-40 16,-4-22-53-16,-5-13-196 0</inkml:trace>
  <inkml:trace contextRef="#ctx0" brushRef="#br0" timeOffset="-38176.63">15946 14298 584 0,'0'-3'18'0,"-2"2"-18"16,2 1 10-16,9 0-17 15,22 7 0-15,11 11 8 16,10 7 4-16,3 7-5 16,2 8 2-16,4 8 0 15,1 10-3-15,-4 9 5 16,-2 5-4-16,-6 3 6 15,-6-1-2-15,-4-3 2 16,-6-4 1-16,-7 1 0 16,-8-1-3-16,-6-2-3 0,-9 5 4 15,-4 3-3-15,0 4 6 16,-18-5-5-16,-6 0 2 16,-2-9 4-16,-2-7 2 15,1-5-4-15,4-8-4 16,-3-4-1-16,5-6-3 15,2-4 4-15,1 1-4 16,8-5 2-16,2-4-6 16,2-6 3-16,5-7-4 15,1-6-9-15,0-2-13 16,0 0-25-16,0 0-60 16,0-9-62-16</inkml:trace>
  <inkml:trace contextRef="#ctx0" brushRef="#br0" timeOffset="-37567.25">16272 15002 567 0,'0'-1'42'16,"7"-2"-49"-16,5 3-1 16,12 0 6-16,13 0 2 0,12 3 8 15,8 23 4-15,7 17-2 16,6 17 6-1,-3 14-7-15,-6 9-5 16,-4 7-4-16,-13 8 3 0,-8 4-3 16,-10 2 3-16,-13-2 0 15,-9-4 3-15,-4-7 14 16,-4-8-3-16,-19-7-3 16,-2-5-3-16,-5-5-3 15,-4-4-8-15,0-1 6 16,-5-1-10-16,2-2 4 15,6-4-1-15,7-6 0 16,6-10-4-16,4-8-4 0,6-8-14 16,3-6-14-16,5-9-6 15,0-5-33 1,0-2-191-16</inkml:trace>
  <inkml:trace contextRef="#ctx0" brushRef="#br0" timeOffset="-26435.65">18078 14927 261 0,'29'0'-32'0,"0"9"23"16,-3 3 11-16,-7 2 7 15,-6 4 8-15,-8 3-15 16,-5 7 9-1,-2 4-10-15,-20 0 4 0,-4 2-4 16,-6-2 2-16,1 0 44 16,3-2 28-16,-4 3-18 15,10-4-14-15,4-7 5 16,7-7-16-16,7-6 4 16,1-7-25-16,3-2-6 15,0 0-3-15,0 0-4 16,0 0 2-16,0 0-2 0,0 0 8 15,0 0-5-15,0 0 7 16,0 0-7-16,3 0 2 16,15-5-3-16,15-5 5 15,7-2 1-15,8-4-2 16,7 1 1-16,0 3-5 16,0-1 3-16,-3 6-6 15,-10 4 6-15,-7 3-7 16,-12 0-9-16,-10 0-1 15,-7 0 7-15,-6 0 5 16,0 0 4-16,0 0 13 16,0 0 1-16,-10 0-2 15,-2 0-17-15,1 0-16 0,5-4-31 16,-1-11-121 0</inkml:trace>
  <inkml:trace contextRef="#ctx0" brushRef="#br0" timeOffset="-25844.04">17889 14981 431 0,'0'0'-10'0,"0"-1"-7"15,9 1 12-15,7 0 8 16,3 0 14-16,6 0-11 16,2 0 1-16,4 6 5 15,3 3-4-15,-3 1-3 16,4 1-5-16,-9 3 5 16,-2 0-8-16,-7 0 7 0,-6 2-7 15,-6 5 12 1,-5 5 11-16,0 7-6 15,-5 1-2-15,-11-2-12 16,3-5 3-16,1-8-19 0,3-9-43 16,1-9-130-16</inkml:trace>
  <inkml:trace contextRef="#ctx0" brushRef="#br0" timeOffset="-25507.94">18409 14831 623 0,'-5'0'2'15,"4"0"11"-15,1 0 15 16,0 12-16-16,1 22-7 16,14 10 14-16,3 9-7 15,-3-1-5-15,3-4-6 16,-1 1 5-16,-3-6-8 16,1-8 3-16,-2-9-9 15,-2-9-15-15,1-7-16 16,1-10-29-16,-5-3-65 15,-5-28-216-15</inkml:trace>
  <inkml:trace contextRef="#ctx0" brushRef="#br0" timeOffset="-25100.03">18591 14764 587 0,'0'-4'47'0,"7"0"-56"15,10-2-7-15,8 2 17 16,8 3 1-16,0 1-7 16,-5 9 0-16,-7 15-22 15,-11 8 13-15,-8 6-3 16,-2 3 17-16,-11 1 1 0,-11-7 2 16,-1-3 2-16,2-10-1 15,11-8 7-15,3-10 0 16,5-1 6-1,2-3-14-15,0 0-11 0,22 0 3 16,5 0 8-16,-2 0 0 16,2 7-3-16,-9 13 2 15,-3 6-2-15,-9 5 11 16,-6 2-2-16,-5 2 14 16,-14-5-5-16,-4-2 4 15,1-10-3-15,2-7-2 16,1-4-10-16,6-3-8 0,6-2 0 15,1-2-31-15,6 0-15 16,0-6-52 0,18-11-140-16</inkml:trace>
  <inkml:trace contextRef="#ctx0" brushRef="#br0" timeOffset="-24845.97">19055 15047 479 0,'-13'0'228'0,"12"0"-226"16,1-3-2-1,31-5-7-15,16-5 9 16,10 0 5-16,1 1-7 0,-9 8 0 15,-10 1-15-15,-9 3-17 16,-12 0-30-16,-17 0-59 16,-1 0-78-16</inkml:trace>
  <inkml:trace contextRef="#ctx0" brushRef="#br0" timeOffset="-24651.47">19146 14832 495 0,'-4'-1'9'16,"4"1"10"-16,0 3 3 16,0 26-6-16,4 13 30 0,7 8 1 15,-1-1-32-15,5-5-6 16,0-6-6-16,1-3 0 16,1-5-5-16,4-10-15 15,-1-5-53-15,0-15-59 16</inkml:trace>
  <inkml:trace contextRef="#ctx0" brushRef="#br0" timeOffset="-24252.45">19521 14724 654 0,'-7'-8'-20'15,"7"6"33"-15,0-1-8 16,17-2-12-16,14-1 5 16,10 4 4-16,-5 2 0 15,-3 6-8-15,-9 19 5 16,-9 9-19-16,-9 7-2 16,-6 3-18-16,-5 3 3 15,-15-8 14-15,-2-10 22 16,6-9 5-16,3-14 30 15,6-3 27-15,5-3-19 16,2 0-14-16,0 0-18 0,0 0-10 16,0 5-3-16,0 3-1 15,0 8 4-15,-2 8 0 16,-11 2 5-16,-9 3-6 16,-2-6 4-16,1-5-4 15,6-8 2-15,3-10-9 16,12 0-17-16,2-24-59 15,0-16-135-15</inkml:trace>
  <inkml:trace contextRef="#ctx0" brushRef="#br0" timeOffset="-24018.07">19714 14666 385 0,'0'0'201'0,"0"0"-204"0,6 16 16 16,5 18 23-16,6 14 16 16,4 6-43-16,-1 5-6 15,3-5 8-15,-1-5-7 16,-3-5 0-16,-3-10-7 16,-2-6 4-16,-3-10-21 15,4-9-29-15,0-9-31 16,-5-7-121-16</inkml:trace>
  <inkml:trace contextRef="#ctx0" brushRef="#br0" timeOffset="-23480.51">20085 14604 565 0,'-11'-8'24'0,"3"4"2"15,7 4 48-15,-8 0-21 16,0 27-38-16,-1 19-2 16,0 16-2-16,5 7 4 15,5-3-11-15,0-7-4 16,11-3 6-16,14-10-9 0,6-15 4 15,5-12-15-15,2-13-7 16,-2-6-4-16,-9-14-5 16,-10-14-1-16,-17-5 22 15,0 0 7-15,-19 4 0 16,-10 7 5-16,-4 11-1 16,-2 6 17-16,4 5 0 15,4 0-6-15,10 0-10 16,6 3-3-16,11 6-2 15,0 3-42-15,15 1-16 16,14-3-49-16,0-9-182 16</inkml:trace>
  <inkml:trace contextRef="#ctx0" brushRef="#br0" timeOffset="-22991.2">20384 14804 625 0,'-46'0'6'16,"1"-4"-3"-16,5 2 18 16,1-3-6-16,14-2-11 15,2-5 4-15,9-5-8 16,9-6 1-16,5-11-7 16,0-5 5-16,22-1 1 15,10 2-2-15,5 10 2 0,3 12-6 16,2 10 5-16,-6 6-4 15,-5 8 1 1,-7 19-4-16,-11 9 4 16,-10 6-1-16,-3 9 7 0,-7 6 2 15,-13-2 16-15,5-2 2 16,5-6-5-16,4-5 1 16,6-7-14-16,12-6-2 15,16-5-5-15,8-5 0 16,1-14-14-16,-3-5-1 15,-4-5-8-15,-8-16-6 16,-9-3 7-16,-12-5 17 16,-1-1 15-16,-15-3 1 15,-16 3 26-15,-8 8-7 16,-7 9 7-16,-3 11 0 16,3 2-5-16,8 6-23 15,7 7-7-15,13 3 0 0,15 2-9 16,3 3-38-16,27-1-32 15,7-3-49-15,-4-12-325 16</inkml:trace>
  <inkml:trace contextRef="#ctx0" brushRef="#br0" timeOffset="-21548.06">21928 14413 466 0,'-10'-9'27'0,"3"0"-12"15,7 8 39 1,0 0-17-16,0-1-21 0,0 2-7 15,0 0-6-15,0-1-1 16,0-7-4-16,14-5-4 16,8-6 12-16,4-1-8 15,2 6 6-15,1 5-6 16,0 5 2-16,3 4-5 16,-1 4 2-16,-4 19 0 15,-7 15 1-15,-7 9 1 16,-10 4-12-16,-3-3 10 0,-3-7 0 15,-19-6 5 1,-3-11 3-16,-2-6 23 16,10-8 9-16,6-6-7 0,7-4 4 15,4 0-25-15,1 0-18 16,24-2-14-16,13-6 27 16,7-3-5-16,1 8-2 15,-9 3-13-15,-10 0 6 16,-12 17 1-16,-15 1-1 15,0 6 11-15,-26-1 2 16,-15 5 18-16,-6-3 1 16,0-5-7-16,2-6-3 15,8-7-1-15,11-1-11 16,7-4-8-16,12-2-34 16,2 0-51-16,2 0-226 15</inkml:trace>
  <inkml:trace contextRef="#ctx0" brushRef="#br0" timeOffset="-14668.45">18649 15404 105 0,'0'-2'22'0,"0"1"-5"16,0 0 30-16,0 1 11 15,0-1-19-15,0 1 6 16,0 0-14-16,0 0 7 16,0 0 0-16,0 0-3 15,0 0-1-15,0 0-8 16,0 0 0-16,0 0-16 15,0 0 8-15,0 0-7 16,0 0 9-16,0 0 2 16,-9 0 7-16,-9 3-13 0,-6 4-14 15,-3-1 2-15,-1-1-6 16,-2-2 10-16,-2-1-10 16,0-2 5-16,-2 0-3 15,3 0 3-15,-4 0 0 16,1-6-2-16,-2 2 1 15,-2-2-4-15,1 1 5 16,-2 0-6-16,0-6 5 16,-4-2-4-16,0-7 3 15,0-3-3-15,4-4 2 16,4-5 3-16,7-3-1 16,1-5 0-16,9-6-4 0,7-4 8 15,5-4-10-15,6 1 6 16,0-1-5-16,0 7 5 15,4 1-3-15,4 11 0 16,-1 4 2-16,-1 5-5 16,3 2 7-16,7 2-9 15,5-2 7-15,5-1-7 16,5 0 6-16,5 3-4 16,7 1 3-16,4 6 0 15,5 2-1-15,0 5 3 16,1 5-8-16,0 3 11 15,-1 0-8-15,-1 0 7 16,-2 0-4-16,-5 6 3 0,0 0-3 16,-7 1 0-16,-1 2-1 15,-3 3-4-15,0 5 8 16,2 4-8 0,-1 5 8-16,-1 4-4 0,-1 4 5 15,-3 5-5-15,-2 6 3 16,-3-1 0-16,-2 0-1 15,-2-4 4-15,-8-5-8 16,-3-6 8-16,-2 0-7 16,-6-5 6-16,-1 1-4 15,-1 3 4-15,-17 2 1 16,-5 4-1-16,-4 3 4 0,-3 3 8 16,-4 1-4-16,-1 5-9 15,-5-3 14-15,-3-2-12 16,3 0 10-16,-1-8-10 15,4-3 4-15,3-5 2 16,1-5-10-16,6-2 6 16,5-7-13-16,7-1 14 15,6-5-12-15,2-1-1 16,7 1-23-16,1 0-27 16,21-1-47-16,5-4-30 15</inkml:trace>
  <inkml:trace contextRef="#ctx0" brushRef="#br0" timeOffset="-12532.94">18339 16045 587 0,'-24'17'-1'16,"5"1"1"-16,10-7 36 0,4 4-12 15,5 6-12-15,0 4-12 16,12 6 2 0,12-2-2-16,3-5-2 15,4-6 4-15,2-7-5 0,0-8 6 16,-4-3-9-16,-2 0 3 16,-6-13-12-16,-6-6 16 15,-6-5-4-15,-4-4 9 16,-5-1-4-16,0-3 1 15,-9 0 2-15,-11 0-7 16,-1 3 9-16,-4 6-8 16,0 9 13-16,0 5-4 15,1 9 7-15,3 0-13 16,-2 15 0-16,1 16-2 16,4 9-25-16,0 7-24 15,8-1-34-15,4-10-105 0</inkml:trace>
  <inkml:trace contextRef="#ctx0" brushRef="#br0" timeOffset="-11032.42">20159 15305 491 0,'-7'0'19'15,"-4"0"47"-15,0 0-3 16,0 0-27 0,3 0-12-16,-1 0-7 0,1 0-7 15,-1 0-7-15,-5 0 6 16,-2 0-10-16,-2 0 5 15,-6 0 1-15,-3 0-4 16,-6 0 7-16,1 0-4 16,-4 0 4-16,-3 0-7 15,4-1 8-15,-3-3-6 16,1-2-2-16,4 1 2 0,5 2-3 16,0-3 5-16,1 2-9 15,2-1 9-15,-1 2-8 16,7-2 6-16,1-1-5 15,1-3 6-15,0-3-7 16,0-5 4-16,-4 0 1 16,1-1-4-16,0-1 7 15,-1-3-8-15,5 2 9 16,1 2-7-16,2-3 3 16,4 3-3-16,-2-1 3 15,4-2-1-15,-3 0-3 16,-1 2 7-16,2-4-10 15,0 4 10-15,3-2-10 0,2-1 10 16,1-1-8-16,3-1 2 16,0-3 0-1,0-4 2-15,0 1 0 16,1 0-5-16,7 2 8 0,-1 6-10 16,0 0 11-16,0 2-10 15,-3 4 7-15,2 1-3 16,2-2 2-16,2 2-2 15,5-6-2-15,3-3 5 16,4-1-8-16,4-2 11 16,-1 2-11-16,1 0 10 15,1 2-6-15,0-1 5 0,0 3-7 16,2 3 5-16,0 3-1 16,4 1-3-16,1 2 5 15,2-1-4 1,3 2 7-16,2-1-9 0,1 6 5 15,1-1-2-15,2 4 2 16,-2 0-1-16,0 2 0 16,-3 0 1-16,1 1-4 15,1-2 5-15,5 2-4 16,-1 0 4-16,-1 0-3 16,-3 0 3-16,-8 0-3 15,3 2 0-15,-3 12 1 16,-1 4-1-16,1 2 3 15,-4 4-6-15,0 2 7 16,-2 4-4-16,-3 2 1 16,-2-1 0-16,-1 6 0 15,-4-1 1-15,-6 6-1 0,-5 2 2 16,-4 0-5-16,-3 3 9 16,0 3-10-16,0-2 11 15,-7 1-9-15,-11 0 6 16,-8-2-4-16,-3-1 3 15,-9-3 2-15,-15 0-6 16,-13 0 3-16,-15-1-5 16,-7-2 7-16,3-5-7 0,10-8 5 15,19-7-3 1,15-8 1-16,18-2-1 16,11-8-14-16,9-1-21 15,3 1-62-15,0 1-139 0</inkml:trace>
  <inkml:trace contextRef="#ctx0" brushRef="#br0" timeOffset="-10252.5">20014 15807 569 0,'-23'-3'33'16,"8"3"59"-16,1 0-32 15,4 0-24-15,1 0-19 16,-4 6 5-16,-1 10-11 16,-1 7-2-16,0 10-6 15,4 9 3-15,0 0-1 16,5-2-3-16,5-4 2 15,1 0-6-15,0-4 6 16,6-1-8-16,10-5 6 0,6-6-4 16,8-6 4-16,0-6-5 15,1-5-2-15,1-3 0 16,-3 0-12-16,3-13 6 16,-1-7 0-16,-4-7 6 15,-5-3 1-15,-9-4 0 16,-7-2 1-16,-6-2 3 15,0-2 3-15,-13-3-4 16,-11 4 7-16,-4 8 0 16,-2 12 13-16,0 8 1 15,-1 9-8-15,1 2-7 16,-1 0 0-16,4 5-3 0,6 6-2 16,6-2 4-16,8-3-10 15,5-3-9-15,2-1-31 16,0 5-22-16,5-5-93 15,1-2-176-15</inkml:trace>
  <inkml:trace contextRef="#ctx0" brushRef="#br0" timeOffset="-9395.79">19028 16243 619 0,'-9'0'15'0,"8"0"41"16,1 0-7-16,0 0-24 15,0 0-22-15,3 0 4 0,17-12-10 16,8-4 13-16,5-2-3 15,-1-2 2-15,3 2-9 16,-4 0 3-16,0 3-3 16,-2 5-1-16,-9 1 3 15,-2 4-6-15,-6 2 8 16,-6 0-8-16,-1 3 6 16,-4 0-18-16,3 0-20 15,-1 0-32-15,-1 11-25 16,-2-2-143-16</inkml:trace>
  <inkml:trace contextRef="#ctx0" brushRef="#br0" timeOffset="-9164.4">19149 16030 680 0,'-6'0'3'15,"5"0"40"-15,1 0-17 16,0 8-15-16,12 28-11 15,11 9 6-15,0 12 2 16,-1-2-10-16,-6-7 7 16,-7-4-8-16,-4-8 7 15,-2-8-4-15,-3-10-1 16,3-5-12-16,2-7-17 16,6-6-59-16,3 0-22 0,-3-18-225 15</inkml:trace>
  <inkml:trace contextRef="#ctx0" brushRef="#br0" timeOffset="-8384.44">21438 15636 535 0,'-39'1'139'0,"4"11"-128"0,8 3 37 16,8 3-11 0,8 5-19-16,11 8-21 15,0 2 6-15,22 2-3 16,14-7-4-16,6-6 4 0,-2-13-22 16,0-9-9-16,-7 0-16 15,-6-14 12-15,-9-11 5 16,-5-9 9-16,-10-2 19 15,-3-3 6-15,-3 2 16 16,-19 3 16-16,-8 5 2 16,-4 8-2-16,-4 9-4 15,2 7-21-15,4 5 3 16,3 0-11-16,7 0 0 16,9 9-2-16,7-1-5 15,6 6-5-15,9 4-30 16,20 0-17-16,5-3-50 0,0-8-191 15</inkml:trace>
  <inkml:trace contextRef="#ctx0" brushRef="#br0" timeOffset="-7819.95">21703 16046 38 0,'-40'24'554'16,"2"1"-535"-16,-6 0 41 16,-2 0-5-16,-2-4-29 15,-7-3-9-15,-4-3 4 16,-1-8-11-16,1-7-1 15,1 0-1-15,5-22-7 16,4-11 6-16,0-16-12 16,7-15 8-16,4-17-9 15,3-15 8-15,8-11-5 16,13-2 3-16,11 9-2 16,3 14 3-16,17 13 1 15,19 8-4-15,12 12 5 0,12 10-6 16,12 13 5-16,5 14-6 15,6 10 4-15,0 6-4 16,-5 10 5-16,-5 16-2 16,-8 9 1-16,-11 5 0 15,-10 7-5-15,-11 6 9 16,-11 7-8-16,-11 8 8 16,-9 7-5-16,-2 3 6 15,-11 1-3-15,-13-4 3 16,-2-6 1-16,-1-8-3 15,-3-8 3-15,2-3-8 16,-2-7 7-16,0-5-7 16,6-9-4-16,5-7-25 0,8-7-19 15,4-8-25-15,1-7-88 16</inkml:trace>
  <inkml:trace contextRef="#ctx0" brushRef="#br0" timeOffset="359.17">6765 7896 473 0,'0'-4'76'0,"0"1"-53"15,0 2 42-15,0 1-27 16,0 0-9-16,0 0-15 16,0 0 7-16,0 0-6 15,0 0-2-15,0 0-10 16,0 0 6-16,0 0-9 15,0 0 6-15,-14 13-4 16,-6 11 6-16,-4 11-4 16,-2 9-3-16,-6 8 4 15,1 4-8-15,-5 6 10 16,5-2-10-16,4-4 5 16,11-10-5-16,7-10-13 15,7-8-29-15,2-11-36 0,0-12-16 16,13-7-96-16</inkml:trace>
  <inkml:trace contextRef="#ctx0" brushRef="#br0" timeOffset="667.38">6731 7892 397 0,'0'-3'202'16,"0"3"-199"-16,2 0 14 15,2 0 4-15,4 0-12 16,1 4-9-16,2 9 19 0,4 2-5 16,-1 6 16-16,-1 7-14 15,-1 4 6-15,1 10 2 16,0 6-4-16,0 0-12 16,2-2 0-16,-1 2 0 15,0-7-10-15,-5-7 8 16,1-7-11-16,-2-10 9 15,-4-6-8-15,-4-4-15 16,3-4-16-16,-3-3-35 16,0 0-12-16,-3 0-32 15,-20-7-224-15</inkml:trace>
  <inkml:trace contextRef="#ctx0" brushRef="#br0" timeOffset="847.85">6664 8157 651 0,'0'0'16'0,"0"1"-8"16,6-1-9-16,17 0-8 16,9 0 8-16,8 0-9 15,1 0-83-15,-12 0-118 16</inkml:trace>
  <inkml:trace contextRef="#ctx0" brushRef="#br0" timeOffset="1107.97">6989 8069 640 0,'0'0'17'15,"0"0"-16"-15,7 0-5 16,20 0-1-16,4 0 13 16,7 0-5-16,-4 0 1 15,-1-4-6-15,-3 1 7 16,-4 1-10-16,-3 0 8 0,-6 0-3 16,-5 0-3-16,-3-1-41 15,-6 0-13 1,-3-3-47-16,0-1-119 15</inkml:trace>
  <inkml:trace contextRef="#ctx0" brushRef="#br0" timeOffset="1343.89">7136 7938 522 0,'-3'0'52'0,"2"0"-19"16,1 1 3-16,0 29-27 15,0 10 14-15,0 10 13 16,1-3-26-16,8-5 2 16,2-4-13-16,-3-6 6 15,-2-4-7-15,1-6 3 0,-4-5-3 16,-2-5-18-16,1-5-22 16,-2-7-28-16,0 0-95 15,1-15-227-15</inkml:trace>
  <inkml:trace contextRef="#ctx0" brushRef="#br0" timeOffset="1636.42">7477 7777 466 0,'0'1'196'0,"0"0"-191"15,0 10 31-15,0 12-31 16,0 9 13-16,6 11-3 16,2 1-9-16,2 0-4 15,-2-3-1-15,1-4 4 16,-2 1-6-16,-4-11 4 16,1 1-4-16,-4-6 6 15,0-5-9-15,0-2-9 16,0-5-28-16,-1-7-26 15,-3-3-7-15,1-6-40 16,-3-18-334-16</inkml:trace>
  <inkml:trace contextRef="#ctx0" brushRef="#br0" timeOffset="2100.17">7518 7761 391 0,'0'-8'69'16,"0"1"-19"-16,0 6 36 15,0-1-43-15,0 1-13 16,0 1-28-16,0 0 1 16,0 0-5-16,0 0 4 15,0 0-5-15,0 0 2 0,0 0 1 16,0 0-2-16,0 0 7 15,0 0-8-15,0 0 11 16,0 0-6-16,0 0 5 16,0 0-4-16,0 0 1 15,0 0-4-15,0 0 0 16,0 0 1-16,0 0-5 16,0 0 0-16,0 0-3 15,0 0 11-15,0 0-6 16,0 0-1-16,0 0-18 15,0 0-19-15,0 1-28 16,0 3-5-16,4 2 12 0,2-2-42 16,0-1 38-16,-5 0 15 15,2-1 9-15,-3 0 25 16,0-2 14 0,0 0 10-16,0 2 13 0,0-2-14 15,0 2-14-15,0 1-67 16</inkml:trace>
  <inkml:trace contextRef="#ctx0" brushRef="#br0" timeOffset="2356.5">6996 8276 228 0,'-23'11'17'0,"6"-2"-12"16,11-4 7-16,4-2 9 15,2-3-24-15,0 0-56 16,7 0-45-16</inkml:trace>
  <inkml:trace contextRef="#ctx0" brushRef="#br0" timeOffset="2916.1">6856 8163 427 0,'-40'0'43'16,"7"7"-12"-16,1 9 47 15,5 2-23-15,7 7-11 16,6 3-33-16,9 5-6 16,5 2-4-16,9 1-1 15,30-5-5-15,20-8 5 16,17-12-7-16,11-11-3 0,2-13-11 16,-7-24-19-1,-6-9-13-15,-14-7-20 16,-17 0 4-16,-16-2-6 15,-26 8 53-15,-3 5 25 0,-25 7 65 16,-21 12 37-16,-7 7 5 16,-10 14-38-16,-1 2-29 15,0 15-5-15,5 10-9 16,9 5-14-16,7 0-8 16,17 2 0-16,10 6-11 15,10 4 8-15,6 6-10 16,16-3-10-16,26-7-20 0,18-16-15 15,15-19 12-15,-1-7 10 16,0-32 1 0,-5-13-19-16,-11-8-5 15,-14-3-1-15,-16 0 10 0,-24 6 12 16,-4 5 31-16,-32 12 57 16,-13 13 45-16,-7 10-2 15,-9 13-43-15,1 1-21 16,1 17-20-16,8 9 5 15,8 5-20-15,14 2 2 16,19 2-4-16,10 2-2 16,13 0-49-16,30-6-54 15,2-12-115-15</inkml:trace>
  <inkml:trace contextRef="#ctx0" brushRef="#br0" timeOffset="3539.94">6950 9345 571 0,'-9'0'42'15,"6"0"-2"-15,3 0 18 16,0 0-30-16,0 0-22 16,0 0-13-16,0-11-1 15,0-11-2-15,0-9 27 16,6-10-19-16,2-9 9 16,-2-9-7-16,3-9 1 15,4-10-1-15,-3 3-4 0,2 7 2 16,0 16 0-16,-6 16 4 15,0 13-6-15,0 6 4 16,1 6-6-16,1 5 5 16,-1 4-6-16,8 2 0 15,0 0 3-15,3 13 2 16,2 18 8-16,0 9 2 16,-3 7 19-16,-2 2-17 15,4-3-2-15,-3-1-7 16,4-4 1-16,-1-3-1 15,0-6 0-15,-3-3-1 16,-2-2-3-16,-5-5-11 0,-7-1-41 16,-2-2-22-16,-11-10-71 15</inkml:trace>
  <inkml:trace contextRef="#ctx0" brushRef="#br0" timeOffset="3720.46">7007 9099 660 0,'-8'0'18'15,"8"0"-7"-15,0 0-5 16,21 3-8-16,13-2-9 16,10-1 15-16,8 0-40 0,-5-5-55 15,-8-13-219-15</inkml:trace>
  <inkml:trace contextRef="#ctx0" brushRef="#br0" timeOffset="3943.86">7444 8850 675 0,'-1'0'21'15,"1"0"-24"-15,11 0-6 0,18 0 6 16,10-4 4-16,3 0 2 16,-4 4-6-16,-3 0 8 15,-7 0-10 1,-7 0-61-16,-6 0-62 0,-15 9-176 16</inkml:trace>
  <inkml:trace contextRef="#ctx0" brushRef="#br0" timeOffset="4132.36">7428 9088 594 0,'-1'0'75'0,"1"0"-78"16,17 0-17-16,21-11 20 0,8-6 7 15,6 0-5-15,-7 2 1 16,-10 4-5-1,-13 5-36-15,-12 6-117 0,-10 0-252 16</inkml:trace>
  <inkml:trace contextRef="#ctx0" brushRef="#br0" timeOffset="4287.93">7412 9216 539 0,'-2'0'90'16,"2"0"-96"-16,11 0-11 0,19-4 17 15,10-6 4 1,7 0-4-16,1 1 3 16,0 3-6-16,-5 3-12 15,-12 1-146-15</inkml:trace>
  <inkml:trace contextRef="#ctx0" brushRef="#br0" timeOffset="4928.63">8217 8883 594 0,'-38'-11'20'15,"-2"8"72"-15,1 3-32 16,5 0-29-16,7 6-16 15,8 6 0-15,7 4-3 16,1 8-7-16,5 5-9 16,3 4 10-16,3-1-13 0,2-4 9 15,16-3-6-15,4-5-8 16,8-9-8-16,-2-6 4 16,6-5-6-16,-1-11-3 15,-5-19-5-15,-8-11-10 16,-4 0 16-16,-10-1 3 15,-6 4 9-15,0 6 11 16,0 3 2-16,-9 5 2 16,-1 6-2-16,4 7 17 15,3 6 11-15,3 4-14 16,-2 1-7-16,2 0-1 16,0 3-17-16,0 15 3 15,2 9 13-15,11 5 4 0,-2 5-2 16,2-1-7-16,3-1 5 15,2 0-9 1,0-8 7-16,-2-2-7 16,1-5 5-16,1-1-19 0,3-6-42 15,4-6-37-15,-1-7-250 16</inkml:trace>
  <inkml:trace contextRef="#ctx0" brushRef="#br0" timeOffset="5588.87">8721 8803 515 0,'0'0'57'16,"0"0"11"-16,0 1-23 16,0 23-17-16,0 11-13 0,0 9 10 15,0 1-18-15,13-4-3 16,1-3-2-16,-1-9-4 15,-1-9 6 1,-6-11-12-16,-6-6 2 0,0-3-10 16,0 0 12-16,3-17-1 15,2-19 2-15,3-10 3 16,3-10-5-16,-1 6 0 16,1 12-11-16,-4 11 14 15,-1 16-1-15,0 8 2 16,0 3-9-16,1 0 2 15,1 20 3-15,-4 6 9 0,-1 8 6 16,-1 0-8 0,-2-4 6-16,0-12-10 15,0-10 4-15,1-7-4 16,1-1 5-16,7-4-6 0,7-24-4 16,8-8 15-16,1-6-7 15,3 8 1-15,-5 12-6 16,-2 12 5-16,-4 10-12 15,-3 0 9-15,-2 19-2 16,-2 15 11-16,-2 7 15 16,-7 5-16-16,1-4-2 15,-2-6-5-15,0-9 2 16,0-11-35-16,3-6-9 16,4-10-37-16,4-11-44 15,-1-18-203-15</inkml:trace>
  <inkml:trace contextRef="#ctx0" brushRef="#br0" timeOffset="5856.72">9219 8872 599 0,'-19'25'14'16,"3"10"44"-16,7 3-15 16,9-1-14-16,0-2-24 15,22-11-1-15,7-8-10 16,-1-11-1-16,6-5-17 15,-3-21-8-15,-8-11-2 16,-10-7-4-16,-13-2 18 16,0 5 6-16,-23 5 22 15,-15 9-4-15,-5 10 25 0,-2 10 0 16,4 2-1-16,8 0-17 16,11 2-3-16,16 3-6 15,6 2-36-15,4-5-88 16,21-2-136-16</inkml:trace>
  <inkml:trace contextRef="#ctx0" brushRef="#br0" timeOffset="6257.14">9474 8433 616 0,'0'24'90'0,"0"9"-82"0,5 19 45 15,7 9-16-15,4 0-24 16,2 1-3-16,8-7-12 16,-6-5 5-16,-5-12-3 15,0-12-3-15,-9-11-15 16,-3-10-5-16,-3-5 4 16,0 0 7-16,-4-2 7 15,-19-18-27-15,-6-4-3 16,-6 4 25-16,1 4 8 15,3 9 2-15,4 7 25 16,3 0 11-16,3 23 0 16,3 10-20-16,6 12-2 0,12-2 3 15,0-3-12-15,0-8 4 16,12-8-9-16,5-5 3 16,1-8-2-16,8-2-1 15,6-9 2-15,7 0-10 16,3-13-10-16,3-17-28 15,0-11-37-15,-9-3-117 16</inkml:trace>
  <inkml:trace contextRef="#ctx0" brushRef="#br0" timeOffset="6617.1">10028 8672 455 0,'-10'-19'42'0,"4"-1"17"16,-1 8-10-16,2 1 0 15,-6 8-5-15,0 3-16 16,-7 0 0-16,-3 7-23 15,-4 19-1-15,1 13 6 16,3 10 4-16,5-1 6 0,8 4-4 16,8-6 3-16,0-6-15 15,6-5 3-15,12-7-7 16,8-9 1-16,3-5-2 16,6-11-4-16,3-3-13 15,1-20-13-15,-6-17-17 16,-11-8-50-16,-17-1-119 15</inkml:trace>
  <inkml:trace contextRef="#ctx0" brushRef="#br0" timeOffset="7073.87">8687 8501 147 0,'-24'0'293'16,"6"0"-254"-16,-1 7 46 15,-2 12-19-15,7 17-34 16,1 9-8-16,6 10 3 15,1 14 6-15,6 7-15 16,0 9 1-16,1 0-6 16,24-6-10-16,14-8 0 15,15-12-6-15,16-16-13 16,19-13-32-16,10-24-30 16,1-6-119-16</inkml:trace>
  <inkml:trace contextRef="#ctx0" brushRef="#br0" timeOffset="7508.71">10179 8250 185 0,'15'27'333'16,"3"14"-271"-16,1 18 21 15,2 14-47-15,0 10-1 16,-6 8-21-16,-3 0-13 16,-5-2 5-16,-7-8-5 15,0-9 2-15,-10-9-2 16,-5-9 1-16,-1-8-1 0,-3-8-21 15,-4-12-43-15,-6-16-151 16</inkml:trace>
  <inkml:trace contextRef="#ctx0" brushRef="#br0" timeOffset="8684.07">6993 9528 376 0,'0'0'7'0,"0"0"111"0,0 0-25 16,0 0-37-16,0 0-38 16,0 16-8-16,0 21 15 15,9 13 17-15,6 6-18 16,0 4-18-16,1 0 8 15,-3-2-13-15,1-2 3 16,-6-9-4-16,-4-9 1 16,-1-12 0-16,-1-11-3 15,-2-9 6-15,0-6-8 16,0 0 3-16,0 0-18 16,0-7 6-16,-2-18-21 0,-11-9-17 15,-3-11 11-15,2-5 22 16,-4 2 2-1,2 3 11-15,-1 6 10 16,4 5-2-16,1 8 11 0,8 0 5 16,4 2 0-16,0 0-11 15,4-3-3-15,15-3-2 16,10 0-1-16,0-1 2 16,6 3-5-16,-6 8 4 15,0 5-8-15,-9 9 8 16,5 6-8-16,-3 0 6 15,-5 8-1-15,0 16 0 0,-11 11 4 16,-6 4-2-16,0 3-6 16,-4 2-10-1,-15-10 8-15,3-6 1 16,-4-8 8-16,2-4 2 0,-2-3 5 16,4-4 3-16,3-2-6 15,7-4 29-15,6-3-12 16,0 0-6-16,0 0-17 15,0 0-3-15,13 0-12 16,14 0 14-16,10-1 0 16,2 1 1-16,-1 0 0 15,-3 7-4-15,-6 12 5 16,-5 5-8-16,-9 3 8 16,-13 9-5-16,-2 1 9 15,-14 2-4-15,-16-3 3 16,-1-6 14-16,-3-3 2 15,0-9-6-15,7-4-9 0,3-6 3 16,7-5-11-16,4-2 2 16,7-1-23-16,3 0-9 15,3 0-38-15,2-5-65 16,11-11-127-16</inkml:trace>
  <inkml:trace contextRef="#ctx0" brushRef="#br0" timeOffset="8977.29">7538 9693 429 0,'0'-3'239'15,"0"0"-234"-15,5 1 9 16,19-4-8-16,13-4-6 16,8-2 1-16,5 0 1 15,-6 3 2-15,-3 2-7 16,-11 4 7-16,-9 2-16 16,-8 1-25-16,-11 0-26 15,-2 3-28-15,-11 11-15 16,-17 4-160-16</inkml:trace>
  <inkml:trace contextRef="#ctx0" brushRef="#br0" timeOffset="9173.27">7512 9828 616 0,'-3'0'21'0,"3"0"46"15,0 0-33-15,0 0-23 16,18 0-27-16,15 0 14 15,6-4 2-15,0-3 2 16,-1 0 0-16,-7 4-8 16,-7 2-29-16,-8 1-28 0,-16 1-39 15,0 16-116-15</inkml:trace>
  <inkml:trace contextRef="#ctx0" brushRef="#br0" timeOffset="9359.77">7564 9965 431 0,'-9'0'124'15,"6"0"-50"-15,3 0-9 16,0 0-43-16,0 0-20 16,12 0-14-16,13 0 12 15,7 0 0-15,4-7 5 16,-1 0-7-16,1 0 5 16,-4 6-5-16,-3 1-15 15,-4 0-37-15,-5 0-18 0,-9 4-49 16,-3 4-137-16</inkml:trace>
  <inkml:trace contextRef="#ctx0" brushRef="#br0" timeOffset="9876.19">8158 9418 691 0,'-6'0'-2'0,"6"4"8"15,0 24 1-15,14 14 14 16,3 15-2-16,0 7-10 15,-4 2-12-15,-2-8 6 16,-4-6-5-16,-2-16 3 16,-4-11-5-16,-1-10-4 15,0-7 9-15,0-6-7 16,0-2 10-16,0 0-12 16,0-15-5-16,0-10-14 0,10 1 24 15,10 0 0-15,8 6-1 16,-1 9 1-16,3 7-5 15,-2 2 8 1,-3 10-3-16,-6 12 7 0,-5 5-6 16,-14-1 5-16,0 4 1 15,-12-7 15-15,-18-1 9 16,-4-4-13-16,-3-8 8 16,3-5-16-16,1-5 8 15,11 0-13-15,7-5 3 16,10-13-26-16,5-7-34 15,11-4-58-15,15-3-287 0</inkml:trace>
  <inkml:trace contextRef="#ctx0" brushRef="#br0" timeOffset="10184.54">8748 9519 574 0,'-19'0'13'0,"3"14"44"16,0 24-8-16,1 6-16 15,3 12 0 1,5-2-14-16,7-4 1 15,0-6-6-15,3-5-13 0,16-8 4 16,3-8-8-16,8-4 5 16,6-13-13-16,9-6-26 15,1-4-26-15,-7-22-56 16,-14-6-235-16</inkml:trace>
  <inkml:trace contextRef="#ctx0" brushRef="#br0" timeOffset="10629.34">8943 9603 492 0,'-1'19'144'0,"-4"10"-136"0,5 13 58 16,0 5-32-16,3-1-16 16,10-3-16-16,5-8-1 15,-2-10-7-15,-5-9-9 16,-5-10-21-16,-3-6 10 15,-3-8 1-15,7-22 18 16,1-12 12-16,4-8-2 16,-1 2-1-16,2 12-1 15,-3 10 1-15,5 13-7 16,-3 9 5-16,3 4-8 16,-2 0 8-16,0 11-4 15,-4 9 6-15,-3 0-1 16,-3-6 0-16,1-4-3 0,-4-8-4 15,1-2 3-15,6 0 1 16,5-21-4-16,7-6 4 16,1 0 6-16,-1 6-4 15,-4 10 0-15,-2 8-1 16,-2 3 0-16,-3 14 2 16,-1 16 10-16,-3 10 6 15,-4 0-15-15,0-3 3 16,0-8-7-16,3-9-31 15,5-11-21-15,5-9-144 16</inkml:trace>
  <inkml:trace contextRef="#ctx0" brushRef="#br0" timeOffset="10887.66">9402 9633 589 0,'-17'17'77'0,"4"5"-46"16,8 5 22-16,5-1-33 15,0 0-11-15,17-4-9 16,5-6 0-16,10-10-1 16,1-6-11-16,-1 0-5 15,-7-20-13-15,-5-10 4 16,-16-2 11-16,-4-2 15 16,-12 5-1-16,-19 4 8 15,-7 7 2-15,-1 10 8 0,3 6-9 16,9 2 0-16,10 0-5 15,10 9-18-15,7 0-48 16,7-5-112 0</inkml:trace>
  <inkml:trace contextRef="#ctx0" brushRef="#br0" timeOffset="11280.28">9722 9290 737 0,'0'23'13'0,"7"15"8"16,5 16 30-16,4 4-36 15,7 0-5-15,-1-4-11 16,-1-10 3-16,-3-6-3 16,-6-12-7-16,-6-10-8 15,-5-10-7-15,-1-5 2 16,0-1 6-16,-15 0 5 15,-11-16-65-15,-13-5 29 16,-6-1 23-16,2 3 18 16,1 8 7-16,10 6 53 15,3 5 25-15,13 1-33 16,4 18-21-16,11 9-19 16,1 4 2-16,10 1-8 0,6-3 1 15,10-10-2 1,-3-5 1-16,3-5-1 15,2-9-2-15,3-1 3 16,3-7-18-16,8-22-24 0,-4-8-73 16,-6-6-201-16</inkml:trace>
  <inkml:trace contextRef="#ctx0" brushRef="#br0" timeOffset="11625.01">10225 9437 595 0,'-17'-5'54'16,"3"-5"-1"-16,3 4 5 0,3 0-28 16,0-3-21-16,-2 3-6 15,-2 1-1-15,-2 5-3 16,-3 0 15-16,-5 3-10 15,-4 22 7-15,-3 10-2 16,4 7 6-16,2 8 1 16,10-2-4-16,6 1 0 15,7-5-7-15,0-6 2 16,10-6-11-16,17-9 6 16,4-2-5-16,10-10 0 15,5-7-8-15,-1-4-8 16,-2-16-15-16,-2-18-24 15,-9-10-39-15,-16-3-150 0</inkml:trace>
  <inkml:trace contextRef="#ctx0" brushRef="#br0" timeOffset="11863.88">10402 9290 404 0,'11'0'22'15,"7"20"108"-15,1 9-41 16,3 11-8-16,2 10-38 16,-2 8-23-16,-3 6 5 15,-9 0-14-15,-7-4 5 0,-3-4-10 16,-6-11-2-16,-9-9-1 16,-3-4 1-16,-1-7-2 15,-2-5-4-15,-4-6-26 16,-7-9-60-16,-6-5-177 15</inkml:trace>
  <inkml:trace contextRef="#ctx0" brushRef="#br0" timeOffset="12908.1">6832 11110 507 0,'-6'2'48'15,"-1"-2"-39"-15,7 0 54 16,0 0-19-16,0 0-18 16,0 0-20-16,0 0-1 15,-3-2 1-15,3-19 2 16,0-13 12-16,0-11-19 16,0-12 3-16,0-5-3 0,13-11 1 15,9-10-4 1,1-9-7-16,6 6-10 15,-7 16 2-15,-12 27 12 16,-4 23 0-16,-3 19-1 0,5 2-5 16,1 30 11-16,4 15 3 15,6 11 15-15,2 6-11 16,0-4-1-16,-2-4 3 16,5-7-7-16,-4-5 4 15,-6-7-9-15,0-5 8 16,-5-7-7-16,-3-5 3 15,-3-2-1-15,-3-2-11 0,0 0-11 16,0 1-28-16,-16-1-27 16,-12-5-111-1</inkml:trace>
  <inkml:trace contextRef="#ctx0" brushRef="#br0" timeOffset="13072.64">6859 10967 567 0,'-3'-3'56'0,"2"1"-45"16,1 2 25-16,1-2-25 16,20-4-14-16,21-5 2 15,7-2 1-15,3 1 4 16,3 2-9-16,-5 2-32 0,-11 0-111 16</inkml:trace>
  <inkml:trace contextRef="#ctx0" brushRef="#br0" timeOffset="13289.34">7221 10801 694 0,'0'0'19'0,"0"0"-13"16,11 0 5-16,23 0-26 15,18-8 16-15,9-6-2 16,1 0 6-16,-8 0-7 0,-11 6 3 15,-14 2-18-15,-13 5-24 16,-10 0-10 0,-6 1-30-16,-6-2 33 15,-19 0-163-15</inkml:trace>
  <inkml:trace contextRef="#ctx0" brushRef="#br0" timeOffset="13529.14">7338 10608 159 0,'-8'-1'290'0,"2"-1"-230"16,3 2 28-16,1 0-32 16,2 0-26-16,0 2-27 15,0 22 6-15,5 12 31 16,5 8-2-16,8 2-22 16,0-2-3-16,1-4-12 15,-3-5 2-15,1-4-2 16,-6-10-1-16,-1-3-2 0,-4-10-20 15,-1-2-10-15,1-6-21 16,0-3-8-16,2-25-65 16,0-14-69-16</inkml:trace>
  <inkml:trace contextRef="#ctx0" brushRef="#br0" timeOffset="14640.15">7558 10416 562 0,'0'30'45'0,"4"14"-29"16,4 16 45-16,8 8-19 0,5 3-6 15,3 0-29-15,-1-5 0 16,-3-9-5-16,-2-10 1 16,-6-6-4-16,-6-11-1 15,-3-10 0-15,-3-8-11 16,0-4 0-16,-2-8-8 15,-13-4-15-15,-2-22-63 16,1-14-4-16,2-14-4 16,-1-6 22-16,2 0 40 15,-1 6 26-15,2 10 46 16,0 8 55-16,8 9 14 16,1 2-40-16,3 4 2 15,0 2-25-15,3-1-11 0,16 2-4 16,4-2-5-16,6 1 2 15,3 4-12-15,-4 5-1 16,-1 6-6-16,-1 4 5 16,-3 1-2-16,-8 17 2 15,-8 10-3-15,-7 6-5 16,-7 5 6-16,-11-1 0 16,-8-3 4-16,4-7-4 15,1-9 4-15,6-6 1 16,5-6 12-16,7-6 25 15,-1-1-10-15,4 0-29 16,0 0-13-16,7-1 3 0,8-9 3 16,2-1 12-16,-1 0-9 15,0 3 4 1,0 3-4-16,2 4 2 16,-4 1-2-16,0 0 0 0,-3 0 0 15,-7 0-3-15,-2 2 6 16,-2 7-7-16,0 2 14 15,-24 5-5-15,-4 3 4 16,-12 0-5-16,-2-2 2 16,0-6 0-16,-2-5-1 15,5-6 1-15,12 0-3 16,9 0 4-16,8 0-8 0,7 0 7 16,3 0-9-16,0 0-8 15,0 0-14-15,3 0 9 16,6 0 15-1,-4 0 0-15,-2 0 5 16,-3 0-5-16,0 0 7 0,0 0-3 16,0 0 26-16,0-2-10 15,0 1-4-15,0 0-8 16,2-1-3-16,-1 2-1 16,4 0-8-16,2-2 5 15,7-1-3-15,1-6 10 16,5 2-7-16,-1 2 3 15,1-2-1-15,1 3 1 0,-1 0-1 16,0-1-1 0,2 4 3-16,0 1-7 15,1 0 10-15,0 0-10 16,-4 0 8-16,0 3-7 0,-1 5 4 16,-1 3 0-16,-1 2 1 15,-2-1 3-15,-3 2-5 16,-5 3 7-16,-1 0-5 15,-5 5 9-15,0 1 1 16,-11 1 3-16,-11 2-2 16,-6-1 2-16,-5-1 4 15,-1 0-2-15,-2-5 0 16,-1 0-10-16,1-3-1 16,0-2-8-16,3-5 6 15,4 1-5-15,5-3-5 16,12-4-5-16,6-1-15 15,6-2-4-15,4 0-44 0,25-11-63 16,8-12-119-16</inkml:trace>
  <inkml:trace contextRef="#ctx0" brushRef="#br0" timeOffset="15098.13">8014 10642 502 0,'-12'-3'88'0,"5"1"-28"0,6 2 26 16,1 0-42-16,0 0-31 15,0-1-8-15,20-5-13 16,14-1 13-16,12-3-6 16,2-2 9-16,1 0-7 15,-10-1 1-15,-8 6-2 16,-9 3-1-16,-8 4-19 16,-9 0-40-16,-5 10-22 15,-13 15-30-15,-21 4-102 16</inkml:trace>
  <inkml:trace contextRef="#ctx0" brushRef="#br0" timeOffset="15268.67">8027 10792 228 0,'-9'0'383'0,"2"0"-341"16,7 0 23-16,0 0-41 16,13 0-25-16,20 0-11 15,10-7 15-15,2-6-5 16,2-1 8-16,-8 5-9 15,-12 3-27-15,-8 6-53 16,-16 0-72-16,-3 11-310 16</inkml:trace>
  <inkml:trace contextRef="#ctx0" brushRef="#br0" timeOffset="15437.21">8070 10907 196 0,'-7'0'422'0,"4"0"-387"16,3 0 8-16,0 0-30 15,16 0-23-15,14 0 10 16,6-6-3-16,5-1 8 16,-5 4-8-16,-2-2 5 15,2 4-25-15,-3 1-62 16,-8-2-85-16</inkml:trace>
  <inkml:trace contextRef="#ctx0" brushRef="#br0" timeOffset="15884.02">8530 10608 661 0,'-22'-4'47'0,"4"4"-3"15,8 0 7-15,-2 0-21 16,-4 22-26-16,-1 10 0 15,6 6-9-15,4 2 10 16,7-4-6-16,2-3 0 16,17 1-1-16,6-11 1 15,8-5-13-15,0-12-12 16,4-6-7-16,-4-13-37 0,-8-23-5 16,-9-9-4-16,-16-5 42 15,0 0 38-15,-11 4 34 16,-9 8 27-1,4 11-5-15,4 14 5 16,6 7-5-16,5 6-23 0,1 0-26 16,0 0-9-16,5 9-8 15,10 9 11-15,6 8 2 16,2 2 4-16,-4 0-1 16,3 1-5-16,-2-4 2 15,-1 1-7-15,2-5 8 16,-2-1-13-16,-1-5-24 15,6-7-61-15,-14-8-57 0,-7-1-295 16</inkml:trace>
  <inkml:trace contextRef="#ctx0" brushRef="#br0" timeOffset="16057.07">8733 10639 700 0,'-6'0'24'16,"6"0"-4"-16,3 0-21 15,25 0-6-15,12-2 5 16,8-2 6-16,-5-1-3 16,-3-2 1-16,-10 3-20 15,-9 0-48-15,-12 4-36 0,-9-1-156 16</inkml:trace>
  <inkml:trace contextRef="#ctx0" brushRef="#br0" timeOffset="16243.24">8840 10555 616 0,'-9'0'15'0,"6"10"31"16,3 18-25-16,0 8 22 15,2 7-24-15,8 2-13 16,5-5 0-16,-3 2-3 16,3-6-1-16,1-9-4 15,-1-6 2-15,0-7-36 16,-4-10-28-16,0-4-58 15,-2-23-171-15</inkml:trace>
  <inkml:trace contextRef="#ctx0" brushRef="#br0" timeOffset="16629.8">9055 10326 540 0,'1'9'126'0,"2"18"-118"16,3 15 42-16,4 12 6 15,1 3-49-15,-2-3-1 16,3-6-4-16,-5-10-2 16,-1-10 1-16,-3-10-7 0,0-8 0 15,-3-8 0 1,0-2 9-16,0 0-7 16,0-3 3-16,0-22-6 15,10-9 4-15,2 0 2 0,1 4 4 16,1 12-4-16,5 11-1 15,-2 7 0-15,4 0-5 16,-3 14 10-16,-5 13 3 16,-5 1-2-16,-7 2 2 15,-1-6 2-15,-3-2-2 16,-16-5 10-16,-4-5-3 16,-2-2-6-16,-3-7 0 15,2-3-10-15,4 0 0 16,6-6-19-16,8-11-10 15,8-9-51-15,0-5-118 16</inkml:trace>
  <inkml:trace contextRef="#ctx0" brushRef="#br0" timeOffset="17180.32">9679 10326 352 0,'-3'0'49'0,"1"0"42"16,2 0-24-16,0 0-24 16,0 0-29-16,0 0 1 15,0 0-8-15,0 0-5 16,0 0-2-16,0 0 2 16,0 0 11-16,0 0 5 15,0 0 8-15,0 0-1 16,0 0 5-16,0 0-11 15,0 0 0-15,-1 0-4 16,1 0 4-16,-2 0-3 0,-2 0-5 16,-4 5-2-16,-4 11-10 15,0 7 6-15,2 8-8 16,1 4 7-16,3 8-4 16,0 3 5-16,5 2-1 15,1 0-2-15,0-7 1 16,0-6-4-16,15-6 4 15,2-5-7-15,6-5 6 16,2-7-5-16,1-6-6 16,3-6-15-16,6-6-10 15,-4-20-26-15,-4-10-48 16,-11-5-127-16</inkml:trace>
  <inkml:trace contextRef="#ctx0" brushRef="#br0" timeOffset="17615.98">9793 10448 551 0,'-3'0'72'16,"2"7"-50"-16,1 17 9 16,0 9 23-16,3 9-25 15,7 1-13-15,0-3 2 16,4-5-10-16,-5-6 0 16,0-9-7-16,-5-10 2 15,-2-6-7-15,-2-4 3 16,0 0-4-16,0-7 5 15,0-18-5-15,0-15 5 0,7-6-2 16,5 0-1 0,0 12-1-16,0 13 0 15,-2 12 4-15,-1 9-12 16,3 0 11-16,5 9-6 0,-4 11 7 16,0 2 0-16,-5-2 3 15,-5-5-1-15,-2-7-3 16,2-5 4-16,-3-3-4 15,4 0 4-15,2 0-8 16,7-11-2-16,2-4 10 16,2 0 0-16,-1 7-2 15,-3 7-3-15,-3 1 0 16,-2 0-4-16,0 7 8 0,-1 7-6 16,-4 1 9-16,0 5-5 15,1-5-15 1,1-1-48-16,2-7-67 0,2-7-242 15</inkml:trace>
  <inkml:trace contextRef="#ctx0" brushRef="#br0" timeOffset="17993.18">10192 10271 602 0,'0'25'8'0,"0"7"58"15,2 7-14-15,7 2-14 16,3-1-30 0,3-1-6-16,-1-4 2 15,0-6-7-15,-3-4 6 0,-1-7-21 16,-4-7-5-16,-5-6-21 16,-1-5 9-16,0 0 19 15,-17-12-39-15,-6-6-22 16,-8 0 73-16,-2 3 26 15,3 5 19-15,5 7 41 16,6 3-12-16,10 0-23 16,1 9-23-16,6 10-14 0,2 5-6 15,0 1-2 1,13-3-1-16,7-5-5 16,3-4 7-16,4-7-10 15,-2-6-7-15,2 0-22 0,-2-12-42 16,-5-15-42-16,0-7-228 15</inkml:trace>
  <inkml:trace contextRef="#ctx0" brushRef="#br0" timeOffset="18259.91">10477 10376 666 0,'-22'5'27'0,"5"11"57"16,2 5-36-16,8 5-27 0,5 8-7 15,2-1-11-15,8-1 4 16,13-4-11-16,8-6 6 16,6-5-3-16,-1-9 1 15,-1-5-9-15,-5-3-17 16,-3-3-4-16,-1-21-15 15,-3-9-14-15,-8-10-55 16,-7-9-157-16</inkml:trace>
  <inkml:trace contextRef="#ctx0" brushRef="#br0" timeOffset="18472.09">10717 10079 522 0,'7'14'80'0,"5"16"-57"15,6 11 66-15,0 16-31 16,-3 12-41-16,-1 8 3 16,-3-1-13-16,-3-7 2 15,-5-15-6-15,-2-10-1 16,-1-17-1-16,0-9-1 16,0-5-13-16,-4-6-20 15,-13-7-28-15,-8 0-109 16</inkml:trace>
  <inkml:trace contextRef="#ctx0" brushRef="#br0" timeOffset="20692.3">6981 12064 335 0,'-10'5'61'0,"4"-1"-35"0,3-2 63 16,3 0-16-1,0-2-30-15,-1 0-19 16,1 0 12-16,0 0-9 0,0 0-4 16,0 0-12-16,0-15-12 15,1-19-8-15,14-18 18 16,-2-19-6-16,5-8-6 15,-7-7 5-15,-2-3-16 16,2 5 6-16,-2 16-2 16,-3 24 2-16,1 20 5 15,-7 17 3-15,3 7-4 16,2 0-8-16,4 13 8 16,9 23-2-16,6 13 28 15,3 12-3-15,3-1-2 16,1-5-8-16,0-5 0 0,0-6-5 15,-5-7-4-15,-6-5 2 16,-3-4-4-16,-9-6 6 16,2-4-8-16,-7-1-2 15,-3-6-27-15,0-2-13 16,0-3-25-16,-21-6-86 16</inkml:trace>
  <inkml:trace contextRef="#ctx0" brushRef="#br0" timeOffset="20872.82">7048 11897 605 0,'-14'0'20'15,"9"0"49"-15,5 0-20 0,0 0-44 16,22-7-16-16,16-5 0 16,12-5 15-16,1 0-5 15,3 5 2-15,-4 1-5 16,-3 5-45-16,-8-1-30 15,-14 0-97-15</inkml:trace>
  <inkml:trace contextRef="#ctx0" brushRef="#br0" timeOffset="21113.17">7463 11426 524 0,'0'0'103'0,"0"0"-68"15,0 12 14-15,7 31-22 16,2 18 7-16,9 13-17 16,3 4-1-16,1-8-15 15,2-6 4-15,1-7-5 16,-4-13 2-16,-3-11-6 16,-5-13-13-16,-5-9-14 15,-5-7-27-15,-3-4-36 16,0-14-4-16,-5-22-133 15</inkml:trace>
  <inkml:trace contextRef="#ctx0" brushRef="#br0" timeOffset="21628.1">7460 11520 257 0,'-12'-6'261'16,"4"1"-226"-16,5 4 55 15,3-1-49-15,0-1-28 16,9-6-17-16,15-11-7 15,7-3 15-15,5-5-6 16,-3-1 8-16,-2 6-9 16,-4 8 5-16,-6 5-5 15,-2 2 2-15,-1 5 1 16,1 3-7-16,1 0 6 16,-5 17-26-16,-5 16-23 0,-10 12 3 15,0 5-18-15,-3-4-11 16,-13-2 61-16,-8-9 21 15,-4-7 34 1,1-7 26-16,3-9-17 0,8-3 0 16,5-8-12-16,9-1 6 15,2 0-24-15,0 0-13 16,0 0-12-16,2 0-4 16,13 0 4-16,9 0 3 15,4 0 9-15,2 0-10 16,3 0 8-16,1 8-8 15,-1 13 6-15,-2 6-6 16,-7 8 6-16,-5 1-4 0,-12 2 4 16,-7-3 2-16,-1-3-4 15,-24-4 8-15,-4-5 2 16,-2-7 11 0,-2-6 0-16,4-6-5 0,0-4-12 15,6 0-5-15,9 0-9 16,5 0-22-16,9-10-25 15,3-5-66-15,17-8-163 16</inkml:trace>
  <inkml:trace contextRef="#ctx0" brushRef="#br0" timeOffset="21849.52">8043 11522 754 0,'-7'-5'5'16,"7"3"5"-16,12-1-12 15,21-3-4-15,11-1 5 16,3 0 2-16,-8 2 1 16,-9 2-31-16,-10 3-22 15,-7 0-45-15,-13 13-102 16</inkml:trace>
  <inkml:trace contextRef="#ctx0" brushRef="#br0" timeOffset="22029.04">8015 11675 666 0,'-7'0'9'0,"7"0"44"16,0 0-21-16,10 0-29 15,21 0-16-15,14-7 14 16,3-4 3-16,2-2-6 15,-8 3 4-15,-8 2-43 16,-10 8-25-16,-11 0-44 16,-13 8-144-16</inkml:trace>
  <inkml:trace contextRef="#ctx0" brushRef="#br0" timeOffset="22228.93">8081 11808 671 0,'-2'0'1'0,"2"0"13"16,12 0-11-16,19 0-7 15,13-9 2-15,3-1 6 16,-7 1-5-16,-7 7 2 16,-8 2-24-16,-8 0-44 15,-10 7-38-15,-7 4-37 16,0-3-129-16</inkml:trace>
  <inkml:trace contextRef="#ctx0" brushRef="#br0" timeOffset="22755.23">8565 11522 479 0,'-21'0'86'16,"1"2"-36"-16,3 3 22 16,3 1-12-16,4 8-42 15,2 7-11-15,2 10-6 0,3 5 5 16,3 3-2-16,0-1 1 15,0-4-5-15,5-2 0 16,11-4 4-16,7-7-11 16,0-6 10-16,3-6-20 15,-4-7-3-15,-6-2-12 16,2-14 6-16,-4-20-1 16,-7-12 13-16,-5-8 5 15,-2 1 7-15,0 7 5 16,-9 11-4-16,1 14 23 15,2 10 34-15,3 8-9 16,0 3-14-16,3 0-13 16,0 0-9-16,0 0-7 0,6 10-2 15,12 11-6-15,6 4 15 16,4 3-6-16,2-2 1 16,3 1-8-16,-2-6 4 15,-1-3-3-15,-8-3-4 16,-7-4-35-16,-2-2-18 15,-7-5-29-15,-6-4-64 16</inkml:trace>
  <inkml:trace contextRef="#ctx0" brushRef="#br0" timeOffset="23204.03">8798 11137 670 0,'0'7'2'0,"3"21"6"16,9 18 48-16,5 14-21 16,2 5-33-16,3 6 3 15,-1-5-5-15,0-4 2 16,-5-14-7-16,-5-15-2 16,-5-13-5-16,-6-15 1 15,0-5 8-15,0 0-3 16,0-15 9-16,0-19-13 15,4-9 14-15,8-8-7 16,7 2 4-16,4 7-4 0,-1 12 2 16,2 10-2-16,-6 12-4 15,4 8 3-15,2 0-3 16,0 18 11 0,-3 14-2-16,-6 3 7 0,-8 0-3 15,-4-2-3-15,-3-7 1 16,-6 0 4-16,-19-4 14 15,-11-3-9-15,-1-3 8 16,-5-5-10-16,4-8 8 16,5-3-18-16,6 0 1 15,13-6-5-15,8-2-11 16,6-2-24-16,2 0-44 0,12-1-57 16,-4 0-264-16</inkml:trace>
  <inkml:trace contextRef="#ctx0" brushRef="#br0" timeOffset="24525.12">9589 11268 484 0,'-18'-10'14'0,"7"8"63"0,3 2 0 16,5 0-21-16,0 0-4 15,-2 15-38-15,-5 40-5 16,1 26 0-16,6 17 15 16,3-6-17-16,6-17-5 15,21-13 3-15,7-11-10 16,5-13 10-16,4-10-15 15,-2-17-6-15,-2-9-21 16,-1-2-21-16,-12-31-43 0,-9-8-137 16</inkml:trace>
  <inkml:trace contextRef="#ctx0" brushRef="#br0" timeOffset="24929.04">9903 11432 794 0,'-16'-2'8'16,"12"0"48"-16,4 2-30 16,0 0-9-16,31-2-27 15,30-4 10-15,28-5-3 16,14-4 8-16,-3-1-6 16,-8 2-8-16,-16 5-19 15,-19 2-10-15,-23 2 18 16,-19 4 6-16,-12 1 16 15,-3 0 0-15,0 0 25 0,-7 0-1 16,-6 0-14-16,0-1-13 16,3-1-5-1,7-2-35-15,3-7-61 16,0-13-258-16</inkml:trace>
  <inkml:trace contextRef="#ctx0" brushRef="#br0" timeOffset="25155.43">10632 10900 745 0,'33'21'-13'0,"14"15"9"0,13 15 36 16,1 9-4-16,-6 4-26 16,-10 5 6-16,-14 0-11 15,-19-5 8 1,-12 0-9-16,-18-4 13 0,-20-4-1 15,-4-5 0-15,3-8-6 16,6-10-8-16,6-5-40 16,4-17-103-16</inkml:trace>
  <inkml:trace contextRef="#ctx0" brushRef="#br0" timeOffset="28040.64">6621 8984 511 0,'-12'0'18'0,"-3"-5"-9"0,12 4 27 16,3 0 2-16,0-1-4 16,0 2-30-16,0 0 0 15,0 0-6 1,-3 0 6-16,-7-1-4 0,-7-2 5 15,-8 0-8-15,0 2 1 16,-1 1 3-16,1 0-4 16,3 0 9-16,8 0-11 15,4 0 8-15,7 0-5 16,2 1 2-16,-1 10-6 16,-1 16-8-16,0 22 17 15,2 18-2-15,1 15 2 16,0 4-4-16,0-1 5 0,6-9-6 15,4-10 7-15,0-16-6 16,-1-16 3-16,-1-11-3 16,-4-14-1-1,-1-5 3-15,2-4-5 0,-5 0 7 16,6 0-7-16,4 0 1 16,14 0 2-16,10-6 6 15,5-1 0-15,2 0-6 16,-2 1 2-16,-6 2-2 15,-5 1 3-15,-4 2-5 16,-9 1-2-16,-6 0-28 16,-2 0-7-16,-4 5-53 0,-3 5-107 15</inkml:trace>
  <inkml:trace contextRef="#ctx0" brushRef="#br0" timeOffset="28948.25">6685 10707 508 0,'0'0'14'0,"0"0"5"0,0 0 42 15,-4 0-20-15,-4 0-27 16,-10 0-13-16,-7 0 5 15,-11 0-4-15,-6 0 0 16,-10 0 0-16,0 0-2 16,1 0 4-16,6 1 3 15,10 4 16-15,10 0-18 16,10 2 19-16,7 11-10 16,8 15-15-16,0 17-1 15,0 11 1-15,14 7 4 16,2-2-6-16,5 5 5 15,0 2-6-15,-3 0 7 16,3-1-5-16,-5-2 3 0,-4-6-1 16,-6-3 4-16,4-4 2 15,-7-3 0-15,5-6 2 16,-5-8-5-16,1-11 5 16,-1-9-9-16,-1-12 7 15,-1-4-6-15,-1-4 1 16,0 0 0-16,0 0-1 15,6 0 2-15,6 0-10 16,10 2 10-16,11-2-4 16,7 0 6-16,8 0-4 15,-2 2 2-15,3 0-3 16,-2 0 2-16,-6 0 1 0,-10 2-5 16,-6-1 7-16,-14-2-9 15,-6 1 10-15,-5-2-9 16,0 0 10-16,0 0-2 15,0 1 5-15,0-1 15 16,0 1-6-16,0-1-5 16,0 0-16-16,0 0 4 15,0 0-28-15,0 0-13 16,10 0-48-16,3 0-54 16,1 0-53-16</inkml:trace>
  <inkml:trace contextRef="#ctx0" brushRef="#br0" timeOffset="31416.44">8119 14283 172 0,'-19'10'5'15,"0"0"-131"-15</inkml:trace>
  <inkml:trace contextRef="#ctx0" brushRef="#br0" timeOffset="39893.36">8368 12915 18 0,'-3'-1'622'0,"3"-10"-623"0,0 1-13 15,30-8 10-15,13-7 13 16,9-3-1-16,2 0-5 16,-1 6 0-16,-12 4-4 15,-7 5 3-15,-12 6-5 16,-9 2-8-16,-7 3-11 15,-6 1-4-15,0 1-11 16,-6-2-20-16,-19 1-182 16</inkml:trace>
  <inkml:trace contextRef="#ctx0" brushRef="#br0" timeOffset="40104.8">8459 12662 550 0,'-9'0'44'16,"6"0"10"-16,3 0-4 15,0 0-22-15,0 0-19 16,0 22-14-16,15 10 9 16,0 8-1-16,1 2 1 15,2-3-3-15,-2-3-1 16,-4-1-12-16,-3-2-28 16,-6-2-5-16,0-5-24 0,-3-5-28 15,0-10-42 1,0-11-163-16</inkml:trace>
  <inkml:trace contextRef="#ctx0" brushRef="#br0" timeOffset="40464.78">8765 13116 557 0,'0'-2'34'15,"-8"0"28"-15,5 2 18 16,-2 0-28-16,-2 0-21 15,-1 2-11-15,-5 7-17 16,4 5 5-16,-4 3-13 16,2 2 12-16,-1 4-10 15,-4 6 3-15,5 3-14 16,0 6-20-16,-3 0-16 16,2-3-32-16,-1-8-40 15,4-15-116-15</inkml:trace>
  <inkml:trace contextRef="#ctx0" brushRef="#br0" timeOffset="40680.22">8521 13204 339 0,'-10'-7'246'0,"4"6"-230"15,6 1 58-15,0 0-30 16,0 0-24-16,9 0-25 16,16 2 1-16,8 8 7 15,4 1 1-15,-1-1-5 16,-5-2 4-16,0 1-4 15,-2-2 4-15,-8-2-5 16,-2 1 4-16,-1-1-5 16,-6 1-14-16,3 1-33 15,-5 6-38-15,-4 0-66 0,-6 0-166 16</inkml:trace>
  <inkml:trace contextRef="#ctx0" brushRef="#br0" timeOffset="42136.63">6873 13123 484 0,'0'0'75'0,"0"0"-68"0,0 0-3 16,7 0 4-16,14 0-3 16,10-7-15-16,14-4 15 15,-3-1-4-15,0 1-1 16,-13 1 4-16,-10 5-4 16,-5 4 1-16,-11 1-5 15,-3 0 4-15,0 0-2 16,-3 0 2-16,-14 0-29 15,-5 0-55-15,-1-2-53 16,3-1-23-16</inkml:trace>
  <inkml:trace contextRef="#ctx0" brushRef="#br0" timeOffset="42332.11">6986 13043 303 0,'-5'0'172'16,"1"0"-103"-16,1 0-16 16,3 0 1-16,0 0-19 15,0 0-15-15,0 15-14 16,9 16-2-16,4 12 13 15,2 5-2-15,0-3-10 16,1-4-3-16,-1-2 2 16,0-8-4-16,-4-6 2 15,-4-8-10-15,-2-8-19 16,0-5-6-16,-2-4-29 16,-3 0-35-16,0-5-135 15</inkml:trace>
  <inkml:trace contextRef="#ctx0" brushRef="#br0" timeOffset="42617.34">7299 13443 704 0,'-33'14'18'16,"6"1"-19"-16,9 5 10 0,8 0 18 15,7 6-17-15,1 4-8 16,2 5-3-16,0 5 3 16,0-5-5-1,0 3-17-15,0-1-30 0,0-3-22 16,0-5-40-16,-10-12-129 15</inkml:trace>
  <inkml:trace contextRef="#ctx0" brushRef="#br0" timeOffset="42840.75">7077 13582 548 0,'0'0'48'15,"0"0"-53"-15,3 0 5 0,19 0 5 16,5 8 28-16,8 2-12 15,1 0-11 1,-4-2-5-16,2-4-3 16,-10 3 1-16,-3-1-5 0,-7 2 1 15,-5 1-13-15,-2-4-10 16,-4 2-6-16,4-1-19 16,-4-2-39-16,-3-3-50 15,0-1-179-15</inkml:trace>
  <inkml:trace contextRef="#ctx0" brushRef="#br0" timeOffset="44572.49">7494 13208 595 0,'-12'0'11'0,"3"-3"55"16,2 2 1 0,4 1-29-16,0 0-10 15,3 0-16-15,0 0-6 0,0 0-6 16,0 0 0-16,0-1-4 16,11-1 2-16,13-4-2 15,12-5 5-15,6-2 1 16,6-3-3-16,4 2 3 15,-7 2-3-15,-1 4 1 16,-11 3 0-16,-1 1 0 16,-3 1 0-16,-9 3 0 0,0-1 0 15,-2 0-2-15,-1 1 6 16,-3-3-6-16,-2 3 4 16,-3 0-4-16,-6-1 4 15,-3 1-4-15,0 0 3 16,0 0 1-16,0 0-2 15,0 0 6-15,0 0-4 16,-15 0 5-16,-6 0-11 16,-10 6-3-16,-9 4 3 15,4 4 0-15,-3 3 2 16,-1-3 0-16,1 2 5 16,1-3-5-16,-1-2 6 15,1-4-6-15,5-2 3 0,5-2 0 16,5-1 0-1,5-2 0-15,6 0 2 16,3 0 1-16,-1 0-4 16,7 0 5-16,3 0-6 0,0 0 3 15,0 0-4-15,0 0 2 16,0 0-3-16,0 0 4 16,0 0-3-16,0 0-1 15,0 0 4-15,3 0-6 16,11 0 4-16,10-3-2 15,15-10 4-15,9-3-1 16,7-5 1-16,4 0-2 0,-1 1 1 16,0 1 1-16,0 1-2 15,-7 3 2 1,-3 1-4-16,-12 4-1 16,-11 4-4-16,-9 1 1 0,-8 4-2 15,-7-1 7-15,-1 2 1 16,0 0 3-16,0 0 4 15,0 0 2-15,0 0 5 16,0 0-8-16,-1 0-2 16,-5 0-3-16,4 0-7 15,2 0-13-15,0 0-19 16,0 0-39-16,0 6-46 16,0 10-105-16</inkml:trace>
  <inkml:trace contextRef="#ctx0" brushRef="#br0" timeOffset="46791.58">8554 12923 453 0,'0'5'7'16,"0"-5"-8"-16,0 0 5 15,0 0-1-15,0 1 0 16,0 2-2-16,0 0-2 15,0 2 5-15,0-5-8 16,0 0 5-16,0 0-1 16,0 0 22-16,0 3 24 15,0 1 3-15,-3 2-7 16,-16 5-19-16,-3 0-5 16,-1-1-11-16,-5-1 9 15,1-5-7-15,-1-4 2 16,-5-1-4-16,3-14-4 15,0-10-2-15,2-3-4 0,3-5 8 16,8-9-15-16,6-7 13 16,5-5-6-16,6-3 4 15,0 1-1-15,4 5 0 16,18 2-1-16,5 7 0 16,4 8 1-16,2 10-4 15,3 8 4-15,3 9-5 16,5 6 6-16,6 1-4 15,2 0 3-15,3 10 0 16,-2 5 2-16,-2 5-2 16,-2 0 0-16,-7 4-2 15,-8 1-7-15,-10 2 9 0,-15 5-5 16,-9 4 9-16,0 3-3 16,-20 5 7-16,-8-2 6 15,-5-3 6 1,-1-3-5-16,3-2-7 0,-1-4-5 15,6-3-4-15,2-6 4 16,3-2-16-16,5-2-22 16,4-3-34-16,4-3-57 15,2-11-225-15</inkml:trace>
  <inkml:trace contextRef="#ctx0" brushRef="#br0" timeOffset="48524.67">8859 13641 411 0,'-13'0'-15'0,"1"0"38"15,0 0 15-15,2 0 0 16,-1-3-11-16,-3 1 6 16,-1 2 6-16,-5 0-14 15,1 0-1-15,-4 0-14 16,-2 0 16-16,-3 0-8 15,0 0-5-15,-2 0-2 16,0-4 1-16,-4-1-2 16,3-4-5-16,-4-5 0 15,1-2-5-15,6-1 3 0,-2-4-6 16,5-3 7-16,-1-1-6 16,5-2 2-16,4-1-2 15,3 1 1 1,4 3 3-16,7 4-10 0,3 4 9 15,0 0-5-15,0-4 7 16,15-3-12-16,10-6 10 16,9-5-6-16,8-5 4 15,-2 0 1-15,3 5-2 16,-7 4-2-16,-3 7-2 16,-3 6 4-16,-7 5-6 15,-6 4 9-15,5 6-10 16,-3 2 7-16,1 0 0 0,8 0 4 15,2 7-2-15,4 3-2 16,4 1 4 0,-1 0-6-16,-5 1 2 0,1 4-9 15,-8 5 8-15,-2 6-4 16,-7 9 3-16,-7 9-1 16,-6 5 5-16,-3 1 2 15,0-1-4-15,-3-3 7 16,-9-6-8-16,-4-1 7 15,-6 4-7-15,-1 0 6 16,-5 6-50-16,-2 4-64 16,-1 2-93-16</inkml:trace>
  <inkml:trace contextRef="#ctx0" brushRef="#br0" timeOffset="51939.83">7558 13810 202 0,'2'0'31'0,"-2"0"-31"16,0 0 1-16,2 0 19 15,-2 0 13-15,0 0 3 16,0 0-6-16,0 0-4 0,0 0-8 16,0 0 7-16,0 0-8 15,0 0 6-15,0 0 2 16,0 0-2-16,0 0 2 16,0 0-5-16,0 2-3 15,-12 8-12-15,-6 4 4 16,-2 1-6-16,-4 0 6 15,2-1-2-15,2-2 1 16,1-2-2-16,5 0 0 16,3-3-1-16,2-1 1 15,4-4-1-15,-4-2-1 16,-1 2 6-16,-1-2-9 0,-3 0 6 16,1 0-7-16,0 0 1 15,-2 0 1-15,2 0 0 16,-1 0 0-16,7 0-2 15,1 0 4-15,0 0-5 16,3 0 6-16,-3 0-7 16,5 0 4-16,-2 0-1 15,1 0-1-15,2 0 1 16,-1 0-3-16,-4 0 5 16,-2 0-5-16,-5 0 4 15,0 0-5-15,-3 0 5 16,2 0-3-16,-3 0 2 15,0 0-2-15,-3 0 1 0,2 0 3 16,0 0-6-16,0 0 6 16,-1-3-4-16,3-1 4 15,-4-2-6-15,-5-1 4 16,5 0 0-16,-3 2-2 16,-1-2 3-16,11 0-3 15,-1 0 4-15,1-1-8 16,-2 0 8-16,4-1-7 15,0-4 4-15,2-1-4 16,1 0 4-16,1-1-1 16,3 0 2-16,-2 4 4 15,2-2-7-15,-3 1 6 0,3 2-6 16,-1 0 4-16,1 4-2 16,3 2 1-16,-1 2-1 15,-4-4 1 1,1-4-1-16,1-2-1 0,-2-4 3 15,4 4-4-15,-2 1 4 16,1-2-4-16,-2 3 4 16,1 1-3-16,0 0 2 15,0 1-3-15,0 0 3 16,1 0 0-16,-1-1-3 16,0-2 4-16,-3-4-7 15,2-5 6-15,1-1-5 16,2 0 2-16,1 2 2 0,-2 2-1 15,1 2 1-15,-2-3-1 16,-2 1 3-16,1-1-5 16,1 3 5-1,0 1-4-15,1 0 5 0,2-1-5 16,-1-6 2-16,1-1-3 16,0-1 3-16,0 0-1 15,0-2-3-15,0 1 6 16,3 0-7-16,0 6 7 15,-2 7-6-15,-1 6 6 16,0 3-2-16,5-2-1 16,1-3-1-16,3-1-4 0,5-6 6 15,2 1-3-15,1-3 4 16,-2 2-5-16,0 2 6 16,-1 3-4-1,0 0 3-15,-2 1-2 0,6 0 2 16,-3-2-2-16,3 3-3 15,1-1 5-15,8 1-4 16,-2 2 4-16,5-1-2 16,-5 1 1-16,-1 0-1 15,1 3-1-15,-5-1 0 16,1 1-4-16,-5 2 4 16,1 0-5-16,-2 0 2 15,2 0-2-15,-2 5 7 16,3 4-4-16,-2 3 4 15,1 4-4-15,1 1 6 16,3 0-2-16,1 5 0 16,-1-2 1-16,0 3-4 0,0 3 7 15,5 3-8-15,-2 5 6 16,0 4-2-16,-3 1 0 16,-3 3 1-16,-3 1-1 15,-2-3 1-15,-3-2-3 16,-4-3 6-16,-1-3-7 15,1 0 7-15,-3 1-6 16,0 3 3-16,-3 6-3 0,0 5-15 16,0 5-21-16,-3 2-24 15,-4 0-39 1,-3-3-23-16,1-12-55 16</inkml:trace>
  <inkml:trace contextRef="#ctx0" brushRef="#br0" timeOffset="53699.96">8078 12350 416 0,'7'-8'27'0,"-7"8"-21"16,3 0 4-16,-3 0 34 16,0-2-2-16,0 2-13 15,0 0-18-15,3 0-8 16,6 0-1-16,7 2-9 16,5 10 10-16,6 9 2 15,0 1 6-15,-2 2-12 16,-10-7 5-16,-3-8-5 15,-8-6 2-15,-2-3 0 16,-2 0 11-16,0 0 15 0,3-3-9 16,3-33 1-16,12-21-12 15,1-17-1-15,2-6-6 16,-2 15-22-16,-8 20-59 16,-11 16-112-16</inkml:trace>
  <inkml:trace contextRef="#ctx0" brushRef="#br0" timeOffset="54960.34">8398 13108 446 0,'-24'-8'35'16,"3"4"-72"-16,8 1 47 16,3 3 36-16,5 0-7 15,5 0-2-15,0 0-21 16,0 0-11-16,0 0 5 16,0-2 10-16,0 2 9 15,0 0-7-15,0 0 3 0,0 0-7 16,0-1-3-16,-3 1-7 15,3 0-3 1,0 0-2-16,0 0-1 16,0 0 3-16,0 0-8 0,0 0 10 15,0 0-8-15,0 0 6 16,0 0-3-16,0 0 0 16,0 0-1-16,0 0-7 15,0 0 3-15,6 11-9 16,13 15 20-16,5 5-10 15,4 1 8-15,-7-4-6 16,-6-12 3-16,-6-7-4 16,-6-7 1-16,-3-2 1 15,0 0-3-15,5 0 8 16,8-42-11-16,12-45 9 16,14-47-35-16,-6-39-63 0,-17-2-286 15</inkml:trace>
  <inkml:trace contextRef="#ctx0" brushRef="#br0" timeOffset="60353.42">9682 12371 421 0,'-15'-6'6'0,"7"3"56"15,1 3 19-15,-1-1-26 16,5 1-20-16,0 0-10 16,0 0 3-16,3 0-9 15,-1 0-1-15,-7 7-20 16,-3 25 11-16,0 15-9 15,3 11 2-15,8 4-2 16,0-8 0-16,2-5-2 16,15-7 1-16,3-13 4 0,1-8-13 15,2-7 12-15,0-7-10 16,-2-7-11-16,0 0 8 16,2-22 1-16,-3-15 0 15,0-13 0-15,-5-7 8 16,-9-1-5-16,-6 5 11 15,0 8-7-15,-16 11 6 16,-6 7-2-16,-6 9 14 16,-5 7-8-16,-4 10 6 15,-3 1-4-15,6 8-9 16,2 10 3-16,17 0-10 16,4 3 5-16,11 1-40 15,0 3-21-15,8 0-58 0,7-7-171 16</inkml:trace>
  <inkml:trace contextRef="#ctx0" brushRef="#br0" timeOffset="60868.05">10160 12550 589 0,'-15'0'30'0,"6"-2"-24"16,6 2 35-16,3 0-25 16,0 0-9-16,0 12-18 15,0 16 13-15,0 8-9 16,3 0-56-16,4-11-80 15,-1-10-102-15</inkml:trace>
  <inkml:trace contextRef="#ctx0" brushRef="#br0" timeOffset="61148.13">10359 12279 649 0,'-9'-6'6'0,"8"5"35"15,1 1 1-15,0 0-24 16,0 18-12-16,3 17-6 16,7 12 9-16,2 3-12 15,-1-2 7-15,-1-6-5 16,-4-2 3-16,0-7-4 15,0-4-20-15,1-8-30 0,5-6-24 16,-1-12-43-16,-1-3-169 16</inkml:trace>
  <inkml:trace contextRef="#ctx0" brushRef="#br0" timeOffset="61336.63">10660 12494 664 0,'-9'0'17'0,"5"0"2"15,4 0 28-15,0 0-42 0,0 0-2 16,0 0-50-16,6 0-25 16,7 0-83-16,-1 0-119 15</inkml:trace>
  <inkml:trace contextRef="#ctx0" brushRef="#br0" timeOffset="61484.23">10852 12370 561 0,'0'0'84'0,"0"0"-73"16,0 0 1-16,0 0-3 15,15 0-11-15,10 0-34 16,10 0-28-16,-1-6-107 0</inkml:trace>
  <inkml:trace contextRef="#ctx0" brushRef="#br0" timeOffset="61645.87">11159 12290 653 0,'0'0'11'15,"0"0"31"-15,0 0-7 16,0 0-16-16,0 0-20 15,2 0-8-15,17 0-58 16,6 0-29-16,0 0-156 16</inkml:trace>
  <inkml:trace contextRef="#ctx0" brushRef="#br0" timeOffset="61930.05">11570 12160 306 0,'-33'0'404'0,"17"0"-408"16,11 0 36-16,5 0 0 15,6 0-26-15,26 0-14 0,12 0 7 16,6-1 2-16,2-4 0 15,-14 1-3-15,-11 1-32 16,-8 3 5-16,-11 0-11 16,-5 0-2-16,-3 0-27 15,0 0-38-15,0 0-235 16</inkml:trace>
  <inkml:trace contextRef="#ctx0" brushRef="#br0" timeOffset="62424.71">11823 11748 573 0,'-6'0'33'0,"6"0"8"15,0 0-4-15,0 17-15 16,0 12-14-16,6 17 25 16,9 8-8-16,1 5-20 15,1 2 11-15,-1-2-13 16,2 0 5-16,-6-6-9 15,-3-8 6-15,-4-7-5 0,-4-9 0 16,2-7-1-16,-2-9-26 16,-1-7-24-16,6-6-51 15,0-14-103 1</inkml:trace>
  <inkml:trace contextRef="#ctx0" brushRef="#br0" timeOffset="62676.7">12094 11940 609 0,'-50'19'21'0,"-4"7"-19"15,6 8 32-15,2 2 1 16,14-2-14-16,12-7-10 16,8-4 9-16,12-8-21 15,0-3 5-15,15 0-8 16,13-3 9-16,8-2 0 15,4-5-3-15,2-2 3 0,0 0-7 16,-2-3 6-16,-6-5-16 16,4 1-15-16,-7-2-26 15,-6-1-41-15,-7-3-92 16</inkml:trace>
  <inkml:trace contextRef="#ctx0" brushRef="#br0" timeOffset="62856.81">12237 12007 706 0,'-9'0'8'15,"9"-2"53"-15,0 2-32 0,0-1-17 16,20-4-13-16,15-3-1 16,13-3 2-16,4-2-15 15,-1 1-36-15,-11 1-71 16,-10-4-104-16</inkml:trace>
  <inkml:trace contextRef="#ctx0" brushRef="#br0" timeOffset="63084.18">12508 11767 157 0,'-7'-6'467'16,"1"2"-449"-16,4 4 42 15,2 0-28-15,0 10-15 16,5 27-16-16,5 13 27 0,4 8-8 15,1 1-16-15,-1-8 1 16,3-7-6-16,-2-6 5 16,-6-10-6-16,-3-9 4 15,-3-8-3-15,-2-5-5 16,1-5-16-16,-1-1-11 16,1 0-33-16,-1-15-100 15</inkml:trace>
  <inkml:trace contextRef="#ctx0" brushRef="#br0" timeOffset="63805.28">9250 11891 646 0,'-23'41'7'16,"5"24"-9"-16,11 25 17 15,7 23 14-15,6 12-13 16,25 6-7-16,13 0-14 0,15-12 8 16,21-9-15-16,17-15-48 15,9-21-79-15,-5-25-195 16</inkml:trace>
  <inkml:trace contextRef="#ctx0" brushRef="#br0" timeOffset="64371.95">12418 11481 551 0,'4'0'59'16,"6"0"-61"-16,10 27 12 15,11 21 52-15,9 18-25 0,0 16-15 16,-1 10-9-16,-10 6-6 16,-12 7-4-16,-9 6 1 15,-8 1-5-15,-18 2-27 16,-24 3-25-16,-17 0-47 15,-10-7-127-15</inkml:trace>
  <inkml:trace contextRef="#ctx0" brushRef="#br0" timeOffset="66028.73">8156 12603 318 0,'-14'-15'46'0,"-3"0"-9"15,6 4 28-15,1 4-17 16,3 2 6-16,1-2-8 16,3 3-15-16,-4 0-15 15,4 1 4-15,0-1-11 16,-2 1 2-16,4 3-9 16,-2-1 7-16,-3 1-7 0,-3-1-2 15,-3-4-1-15,0 4-1 16,0-4 4-16,3 3-6 15,2 2 9-15,-1-1-8 16,2 1 6-16,2 0-5 16,1 0 2-16,3 0-5 15,-3 0-9-15,3 0 5 16,-3 0 0-16,0 0 8 16,-2 8-1-16,-2 0 3 15,1 1-4-15,0-1 5 16,0-2-1-16,0-1-2 15,2-2 2-15,2 0-2 0,1-3 4 16,-1 0-3-16,2 0 3 16,0 0-7-16,0 1 8 15,0 3-6-15,-1 10 0 16,-2 11 3-16,3 12-1 16,0 15 4-16,0 10-5 15,0 7 8-15,11 11-6 16,8 1 8-16,3 8-9 15,5 2 7-15,1-4 1 16,3-2-6-16,2-7 3 16,-6-9-4-16,0-7 2 15,-2-4-4-15,-6-5 7 16,-2-6-12-16,-4-4 12 0,-4-6-9 16,-3-8 4-16,-3-5-2 15,1-2 1-15,-1-4 3 16,-1-3-5-16,-2-1 6 15,0-7-9-15,0-3 9 16,0-1-5-16,0 0 4 16,0-3-3-16,0 0 0 15,0 0 0-15,0 0 0 16,0 0 1-16,1 0-5 16,-1 0 5-16,2 0-6 15,-2 0 7-15,0 0-6 16,4 0 1-16,1 0 1 0,11-7 1 15,2-7 4-15,3-3-4 16,3 2 7-16,-6-1-10 16,1 5 7-1,-5 6-6-15,-1-2 5 0,-3 4-2 16,-2 0-1-16,-3 1 3 16,-5 0-4-16,0 2 5 15,0 0-8-15,0 0 14 16,0 0-15-16,0 0 10 15,0 0-13-15,0 0-20 16,5 0-33-16,1 0-34 16,0 0-36-16</inkml:trace>
  <inkml:trace contextRef="#ctx0" brushRef="#br0" timeOffset="71175.95">9924 13396 188 0,'-10'-9'352'15,"-8"2"-343"-15,9 5 39 16,3 1 20 0,2 1-34-16,1 0-1 0,3 0-17 15,0 0-3-15,0 0-5 16,0 0-6-16,0 0 2 16,0 0-9-16,0 10 6 15,0 17-7-15,0 9 19 16,0-1-15-16,9-6 5 15,7-5-6-15,6-6 3 16,5-3 0-16,0-7-12 0,-3-7-1 16,-5-1-6-16,-1-1 10 15,-7-13-5-15,-5-4 11 16,-6-7 5 0,-2-4 4-16,-16-2-3 0,-7 2 2 15,-4 7 8-15,4 4 0 16,-1 3 2-16,4 5-14 15,8 6 8-15,5 1-12 16,4 1 6-16,5 2-14 16,2 0-48-16,17 3-47 15,6 12-61-15,2-1-228 16</inkml:trace>
  <inkml:trace contextRef="#ctx0" brushRef="#br0" timeOffset="71356.48">10231 13462 550 0,'0'7'62'0,"0"4"-50"0,-3 5 55 16,-3 0-35-16,2 5-21 15,1-4-9-15,3-5-1 16,0-3 0-16,0-8-6 16,0-1-24-16,0 0-34 15,0 0-14-15,6-12-39 16,-3-12-105-16</inkml:trace>
  <inkml:trace contextRef="#ctx0" brushRef="#br0" timeOffset="71588.85">10416 13201 516 0,'0'0'64'0,"0"0"-22"16,0 4 20-16,0 13-15 15,0 6-32-15,0 3 1 16,0 3-12-16,0 0 0 16,7 0-1-16,8 0-3 15,-3 2 1-15,1-4-3 16,-1-3-15-16,0-1-21 0,-1-7-21 16,-1-6-45-1,-4-10-140-15</inkml:trace>
  <inkml:trace contextRef="#ctx0" brushRef="#br0" timeOffset="71789.03">10842 13309 701 0,'0'0'21'0,"0"2"-13"16,-2-1 18-16,2 8-13 15,0 9-20-15,0 7 9 16,0 4-2-16,0 0-38 16,0-5-8-16,0-5-33 15,0-8-93-15</inkml:trace>
  <inkml:trace contextRef="#ctx0" brushRef="#br0" timeOffset="72095.89">11059 13025 706 0,'2'0'5'16,"5"0"-16"-16,13 1 9 16,6 19-3-16,7 9 11 15,0 8-7-15,-9 2 1 16,-9 3 2-16,-15-3-4 0,0-3 7 15,-18-3-2-15,-6-7 11 16,2-8 25-16,11-11 0 16,5-2-9-16,6-5-12 15,0 0-22-15,24 0-4 16,21 0 2-16,11-3 0 16,4-11-18-16,-9-4-41 15,-16 3-31-15,-20-1-129 16</inkml:trace>
  <inkml:trace contextRef="#ctx0" brushRef="#br0" timeOffset="72565.22">9820 13190 495 0,'-30'0'138'0,"2"0"-127"15,4 0 56-15,5 8-8 16,-1 15-35-16,10 10-19 15,6 13-5-15,4 11-1 16,8 7 3-16,19 2-4 0,13-1 0 16,12-3-30-16,19-8-8 15,13-6-32-15,6-12-26 16,-4-15-93-16</inkml:trace>
  <inkml:trace contextRef="#ctx0" brushRef="#br0" timeOffset="72996.07">11412 12815 245 0,'0'0'503'16,"4"0"-503"-16,13 0-12 16,16 20 12-1,11 21-1-15,3 23 10 16,-13 24-9-16,-16 21 4 0,-18 13-3 16,-21 1 4-16,-19-16-2 15,-1-22-3-15,10-24 3 16,10-23-16-16,17-16-48 15,4-19-103-15</inkml:trace>
  <inkml:trace contextRef="#ctx0" brushRef="#br0" timeOffset="75324.4">18043 15715 410 0,'-26'-21'123'16,"-5"3"-120"-16,13 8 36 0,9 5 50 15,3 1-27-15,0 1-24 16,5 3-5-16,-1 0-9 16,2 0-13-16,0 0-8 15,0 0-6-15,14 0-6 16,35-5 6-16,25-8 1 15,23-1 9-15,13 0-10 16,-1 1 7-16,0 2-5 16,-6 2 2-16,-6-1-2 0,-13 4 2 15,-18 1 1 1,-23 3-5-16,-20 2 0 16,-15 0-3-16,-6 0 3 15,-2 0 0-15,0 0 9 0,-24 0-1 16,-27 0-1-16,-26 11-2 15,-19 9-3-15,-12 4 4 16,-7-2-7-16,0-1 9 16,-1-3-7-16,6-7 5 15,13-3-4-15,14-2 4 16,18-3-3-16,14 0 3 16,13-1 2-16,16-2-8 15,9 3 14-15,8-3-5 16,5 0-1-16,0 0-6 15,2 0-2-15,25 0-6 16,22 0 2-16,18-11 11 0,16-9-6 16,12-4 7-16,10-2-6 15,8 4 3-15,0 3-2 16,0 5 0-16,-3 5 0 16,-14 7 1-16,-16 2-4 15,-19 0-10-15,-22 5-2 16,-21 2 0-16,-15-3 1 15,-3 2-2-15,-34 3 20 16,-32 5 4-16,-29 0-4 16,-18-1 0-16,-17-6 1 15,-10-6 17-15,-8 1-11 16,0 2-3-16,13 2 0 16,34-3 5-16,37 0-7 0,35-3 9 15,29 0-5-15,14 0-18 16,43-6-4-16,30-17 12 15,35-8 4-15,19-2-7 16,12 4 7-16,1 7-7 16,-5 8 6-16,-17 7-5 15,-20 7-8-15,-27 0-9 16,-31 1-4-16,-28 5 7 16,-17-2 8-16,-9-1 5 15,-3 1 1-15,-31 7 10 16,-24 3-6-16,-21 2 0 15,-15-6 0-15,-9-1 12 0,5-5-1 16,6-1-2-16,13-1 0 16,21 0 1-16,23-2 1 15,19 0-8 1,16 0 2-16,9 0-15 0,31 0 0 16,20-6 6-16,10-5 4 15,7 0 0-15,-2-2-4 16,-8 2 4-16,-8 4-3 15,-7-1 2-15,-13 4-2 16,-12-2 3-16,-15 3-3 16,-8 3 1-16,-2-2-1 15,-2 2 4-15,0 0 1 16,0 0-6-16,0 0 7 0,0 0-5 16,0 0 3-16,0 0-3 15,0 0 2-15,0 0-4 16,0 0 6-16,-2 0-3 15,1 0-4-15,-1 2 5 16,2-2-5-16,0 0 7 16,0 0-9-16,0 0 5 15,0 0-17-15,0 0-27 16,0 0-8-16,-4 5-29 16,-24 10-131-16</inkml:trace>
  <inkml:trace contextRef="#ctx0" brushRef="#br0" timeOffset="78316.33">9986 13783 44 0,'0'0'4'0,"0"0"37"16,0 0 36-16,0 0 19 15,0 0-17-15,0 0 0 16,0 1-12-16,0-1-18 0,0 0-5 16,0 0-10-16,0 0-4 15,0 0-4-15,0 0-1 16,0 0 7-16,0 0-11 15,0 0 4-15,0 0-14 16,0 0 10-16,0 0-15 16,0 0 3-16,0 0-3 15,0 0-4-15,0 0 4 16,0 0-4-16,0 0 4 16,0 0-6-16,0 0 10 15,0 0-9-15,0 0 5 16,0 0-6-16,0 0 3 0,0 0-3 15,0 0-1-15,-4 0 4 16,4 0-7-16,0 0 7 16,-3 0-8-16,3 0 9 15,0 0-7-15,-1 0 5 16,1 0-2-16,-2 0-1 16,-2 0 2-16,-1 1-4 15,0 1 8-15,0-1-9 16,1-1 7-16,-1 2-6 15,2-1 5-15,-3-1-2 16,-2 1 0-16,1 1-2 16,3-1-4-16,-4 2 3 15,2 1-8-15,-4 0 12 0,3-1-9 16,1 1 11-16,-3-2-5 16,4 1 4-16,2-1-2 15,0 0 0-15,-3-1 3 16,-3 0-8-16,-4 3 11 15,-3 1-13-15,-4 0 12 16,1 4-12-16,-10-4 10 16,4 1-4-16,-2-2 2 15,-2-3-1-15,3-1-3 16,7 0 7-16,0-1-10 16,-1-10 8-16,5-10-13 15,-2-6 10-15,1-10-7 16,3-6 7-16,1-3 0 0,-1 5-1 15,3 7 6-15,3 4-6 16,6-2 6 0,1 0-11-16,1-1 10 0,15-2-10 15,3 3 7-15,1 3-1 16,0 2-1-16,-1 5 2 16,0 4-2-16,-3 3 5 15,0 1-10-15,-3 2 13 16,4-1-12-16,-5 2 10 15,0 1-7-15,-1 3 5 16,5 0-4-16,-3 0 3 16,2 0 0-16,-1-1-6 0,5 2 9 15,3-2-11-15,1 1 13 16,3 0-12 0,-2 0 7-16,1 3-2 15,2-1-1-15,0 2 1 0,-1 2 1 16,3-1 4-16,-5 2-9 15,-3 0 7-15,1 0-6 16,-6 0 8-16,-2 0-8 16,2 7 5-16,0 7-3 15,-1 5 2-15,2 11 1 16,-1 6-3-16,-1 10 10 16,-1 2-13-16,-4 2 12 0,-3 0-9 15,-4-1 8 1,-3 1-5-16,0-5 1 15,-3-2 0-15,-13-4-2 16,1-7 4-16,-6-2-8 0,-3-5 10 16,-3 1-10-16,-7-4 0 15,3 2-33-15,4-1-37 16,0 2-17-16,6 0-101 16</inkml:trace>
  <inkml:trace contextRef="#ctx0" brushRef="#br0" timeOffset="78984.11">9795 14914 573 0,'-6'-4'13'16,"4"1"18"-16,2 2 15 15,0-4-38-15,15-4-5 16,14 3-8-16,3-2 7 15,3 8-5-15,2 2 0 16,-8 22 4-16,-7 8 1 16,-9 5-1-16,-13 6-5 15,-2-4 9-15,-23-3-5 16,-3-4 9-16,-4-8 10 0,7-9 16 16,7-6-9-16,8-5-3 15,7-4-5-15,3 0-9 16,0 0-7-16,0 0-12 15,0 0 8-15,13 0-14 16,8-4 27-16,1-4-13 16,4 2 3-16,2-1-1 15,5-2 2-15,1 1-1 16,0-2-2-16,1 0 5 16,-6 3-15-16,-6 1-16 15,-2 1-38-15,-7-2 8 16,-6-2-45-16,-8-2-141 0</inkml:trace>
  <inkml:trace contextRef="#ctx0" brushRef="#br0" timeOffset="79241.42">10075 14732 694 0,'-11'0'30'16,"5"0"-22"-16,6 0 21 15,0 13-12-15,12 23-17 16,7 14 10-16,0 7 11 16,-3-8-13-16,-3-10 0 15,1-6-8-15,-8-3 5 0,0 1-10 16,-2-1 9-16,-1-3-7 16,2-6-2-16,-1-7-23 15,-4-8-30 1,0-6-19-16,0-11 19 0,-6-28-80 15</inkml:trace>
  <inkml:trace contextRef="#ctx0" brushRef="#br0" timeOffset="79584.52">10128 14786 331 0,'3'-22'71'16,"11"1"-50"-16,8-2 53 16,5 1-17-16,3 2-35 15,4 3-4-15,0 7-11 0,-1 10-9 16,-3 0 1-16,-12 17-1 15,-14 19-2-15,-4 7 4 16,-12 6 7-16,-16-3-9 16,2-11 9-16,4-8-4 15,9-12 36-15,6-7-5 16,5-5-3-16,2-3-24 16,9 0-19-16,16 1 7 15,14 4 4-15,1 1 8 16,-3 3-13-16,-8 0 13 15,-13-3-11-15,-16 11 6 16,0 5 5-16,-28 9 26 16,-8 6-13-16,-6-1-6 0,7-11 5 15,8-5-19-15,6-12 5 16,9-5-12 0,3-3-18-16,0-14-48 15,-6-18-84-15</inkml:trace>
  <inkml:trace contextRef="#ctx0" brushRef="#br0" timeOffset="80163.77">9860 14077 375 0,'-15'-6'0'0,"4"1"37"15,3 4 41-15,5 1 12 16,2 0-43-16,1 0-20 16,0-1-5-16,0 1 2 15,0 0-3-15,0 0-6 16,0 0 8-16,0 11-22 0,0 21 4 16,6 12 4-1,4 13 9-15,6 0-20 16,-1-4 6-16,0-2-5 15,0-6 2-15,-2-2 1 0,-4-7-21 16,5-7-15-16,-4-5-53 16,-2-16-18-16,-7-8-178 15</inkml:trace>
  <inkml:trace contextRef="#ctx0" brushRef="#br0" timeOffset="80405.13">9918 14051 417 0,'0'2'225'16,"0"9"-230"-16,0 8 11 15,2 9 31-15,9 5-6 16,6 6-16-16,1-1-8 0,-2-1 3 16,2-4-10-16,-4-2 2 15,0-3-2-15,-5-1 0 16,1 0-3-16,0-6-20 15,-7-7-5-15,-2-8-26 16,1-6-16-16,-2-4-71 16,0-28-233-16</inkml:trace>
  <inkml:trace contextRef="#ctx0" brushRef="#br0" timeOffset="80611.57">10096 14048 613 0,'0'0'11'15,"0"0"4"-15,3 0 15 16,3 16-26-16,3 10 0 16,5 13-7-16,-2 2 6 15,5 4-5-15,-1 1 3 16,-3 0 0-16,-1-1-2 16,-2-2-1-16,0-2-26 15,-4-9-5-15,-2-6-39 16,-2-7-25-16,-2-14-122 15</inkml:trace>
  <inkml:trace contextRef="#ctx0" brushRef="#br0" timeOffset="83183.6">18223 15549 368 0,'-21'6'256'16,"16"-3"-219"-1,4-2-37-15,1 1 5 16,0 0 0-16,0 1 19 16,0 0 20-16,0 0-1 0,0 0-20 15,-2 1-3-15,-1 0-5 16,-1 3 4-16,-3 0-2 15,-2 0-7-15,0 0 4 16,-1-2-12-16,3-1 5 16,6-2-10-16,-1-2 5 15,2 0-3-15,-3 0 4 16,0 4-2-16,-3 3-1 16,-5 5 4-16,-10 7-7 15,-3 1 8-15,5 0-10 16,5-6 9-16,11-10-4 15,2-3 1-15,1-1-2 0,0 0 0 16,0 0-2-16,0 0-12 16,0 0-6-16,6-4-29 15,20-26-23-15,3-25-44 16,-17-7-230-16</inkml:trace>
  <inkml:trace contextRef="#ctx0" brushRef="#br0" timeOffset="85051.15">10255 13642 515 0,'0'8'-3'16,"-2"-1"5"-16,-8 2 4 15,-2-2 24-15,2 0-6 16,-5 1 14-16,1-3-11 0,-2 0-12 16,-3-3 0-16,1 1-8 15,-3-1 10 1,-8 2-17-16,1 3 7 16,0 2-8-16,-2 3 9 0,5-1-5 15,0 5-1-15,0-4 1 16,8-4-3-16,-1-2 6 15,3-5-3-15,-3-1 11 16,2 0-7-16,-6 0 1 16,1 0-9-16,1-7 5 15,-1 0-1-15,2 0-3 16,1 1 0-16,0 2 0 16,3-1 2-16,2 1-6 15,0-2 8-15,-4-1-6 16,4-1 2-16,-3 1 0 15,1-6-2-15,-2-2 1 0,2-5-1 16,-1-5 3-16,1-5-9 16,0-1 11-16,3-2-9 15,-1-1 9-15,4 4-6 16,0 0 4-16,1 4-2 16,1 1 0-16,7 0 3 15,0 1-10-15,0 3 12 16,7 3-14-16,5-4 14 15,8-2-11-15,-1-5 10 16,7-1-5-16,0 1 3 16,3 2-1-16,0 2-1 15,1 2 4-15,-2 2-8 16,4 5 8-16,-6 3-9 0,4 3 9 16,-3 6-6-16,3 4 2 15,-2 0-3-15,1 5 1 16,0 9 4-16,3 4-4 15,-6 3 6-15,7 1-9 16,-4 3 12-16,-1 3-11 16,-1 1 8-16,-2 2-3 15,-3 4 1-15,-1 3-1 16,-2 5 0-16,-7 8 4 16,-7 7-5-16,-3 2 6 15,-2 0-6-15,0-5 8 16,-13-6-9-16,0-9 5 0,-6-4-3 15,-1-3 3-15,-6 0 0 16,-7 1-3-16,-1 1 1 16,-1 3-32-16,2-2-22 15,5 1-61-15,1-11-128 16</inkml:trace>
  <inkml:trace contextRef="#ctx0" brushRef="#br0" timeOffset="87665.23">9939 13947 61 0</inkml:trace>
  <inkml:trace contextRef="#ctx0" brushRef="#br0" timeOffset="89388.51">9693 14000 228 0,'-10'-3'64'0,"-3"1"-33"16,1 2 10-16,1 0 15 15,5 0 8-15,3 0-24 16,3-1-3-16,0 1-21 16,0-1 5-16,0-1-11 15,0 2 0-15,0-1-7 16,0 0-2-16,3-1-3 16,14-2-1-16,1 0 6 15,2-4-5-15,3 2 5 16,1-1-4-16,3-1 4 0,-1-1-1 15,1-2 3-15,1 6-3 16,-2-2 4-16,-1 1-2 16,1 2-1-16,3-1 4 15,3 0-10-15,6 2 8 16,5-2-7-16,9-5 4 16,2-2-1-16,6-5 0 15,5-4 3-15,10-1-4 16,6-1 18-16,-3 2-3 15,-1 5-8-15,-11 7-9 16,-8 5 5-16,-7 4-2 16,1 0-1-16,1 6 1 15,8 5 0-15,5-3 3 0,-2-2-9 16,-3-4 9-16,-4-2-7 16,-13 0 6-16,1-5-3 15,-8-5 2 1,-9 2-3-16,1 1 3 0,-4-1-1 15,2 3-4-15,10-1 6 16,3-1-7-16,10-2 10 16,11-1-11-16,1 1 7 15,5-1-3-15,-1 0 3 16,-4 2-1-16,-4 0-2 16,-5 1 4-16,-9 0-6 15,-8-2 7-15,-12 5-8 0,-11-1 6 16,-5 2-4-16,-4 3 4 15,-4 0-3-15,0-2 2 16,0 2 0-16,0 0 1 16,0 0 2-16,0 0-6 15,0 0 12-15,0 0-10 16,0-2 10-16,-4-10-1 16,-10-5-5-16,-5-7-2 15,-2-7-3-15,-3-4 3 16,0-10-5-16,1-13 4 15,6-13-9-15,4-22 2 16,5-9-10-16,2-3 6 16,-3 15 2-16,-5 25 8 0,-5 23 2 15,0 17 1-15,3 13 8 16,4 5 1-16,6 4 0 16,0 3-10-1,3 0 5-15,3 0-6 0,-2 0 1 16,2 0-1-16,0 0-2 15,0 0 4-15,0 0-5 16,0 0 4-16,-7 0-7 16,-5 0 10-16,-5 0-5 15,-12 8 3-15,-4 6-5 16,-4 4 2-16,-5-1 1 16,-4 0-2-16,-2-5 3 0,-4-4-5 15,-3 1 9-15,-3-2-10 16,-1 0 8-1,-8 0-4-15,-3 0 0 16,-9 1 1-16,0 2-2 0,-3 1 3 16,3 0-4-16,3 3 6 15,3 1-10-15,0 0 11 16,3-1-8-16,-2-1 4 16,2-1-1-16,-2 1 0 15,6 1 1-15,-1-1-3 16,0 1 5-16,0 1-7 15,-4-3 8-15,6 0-7 16,7-2 7-16,3 0-6 16,14-2 3-16,3-1 1 0,5 0-1 15,4-3 1 1,0 0-6-16,1 0 8 16,1 1-7-16,4-4 6 0,3-1-6 15,2 1 5-15,3-1-3 16,5 0 2-16,1 2 0 15,3-2-1-15,1 0 3 16,1 0-7-16,-5 0 7 16,0 0-6-16,-3 0 6 15,-6 0-7-15,-1 0 5 16,3 0-3-16,-2 0-2 16,6 0 4-16,1 0-3 15,4 0 6-15,3 0-6 16,2 0 5-16,1 0-3 15,1 0 2-15,0 0-2 0,-2 0-1 16,-2 0 0-16,-5 0-6 16,-5 0-6-16,2 2 0 15,2-1 14-15,6 1-5 16,1-2 7-16,3 0-4 16,0 0 3-16,0 0-1 15,-2 0 0-15,1 0 0 16,1 2-2-16,-2-2 6 15,2 0-10-15,0 0 8 16,0 2-11-16,0 10 0 16,8 14 2-16,3 11 9 15,7 12 0-15,2 5-3 16,0-2 5-16,8 2-6 0,1 1 5 16,1-1-3-16,-5-3 5 15,2-1-7-15,-6-3 1 16,-5-1 1-16,1-2-19 15,5-7-43-15,-3-10-8 16,8-15-159-16</inkml:trace>
  <inkml:trace contextRef="#ctx0" brushRef="#br0" timeOffset="89903.97">10770 14209 604 0,'-22'0'13'16,"10"-4"3"-16,8 4 47 15,4 0-33-15,0-2-24 16,4-3-11-16,26-4-8 16,11-5 17-16,13-4-4 15,0 0 6-15,2-2-10 0,-1 4 10 16,-7 4-6-16,-8 4 1 15,-10 2-21-15,-12 5-32 16,-11 1-26-16,-7-1-86 16,-13-6-122-16</inkml:trace>
  <inkml:trace contextRef="#ctx0" brushRef="#br0" timeOffset="90076.16">10915 13877 61 0,'-3'-1'528'0,"3"1"-516"15,0 0-6-15,0 15 10 16,4 21-7-16,16 16 35 16,2 15-30-16,6 5-9 0,0 0-4 15,1-4-4-15,-4-7-26 16,1-10-40 0,-9-17-91-16,-5-24-213 15</inkml:trace>
  <inkml:trace contextRef="#ctx0" brushRef="#br0" timeOffset="90228.93">11378 14173 636 0,'0'14'1'0,"-12"12"3"16,-3 6 22-16,3 7-18 16,5 2-5-16,4-3-3 0,3-10-36 15,0-11-40-15,4-17-138 16</inkml:trace>
  <inkml:trace contextRef="#ctx0" brushRef="#br0" timeOffset="90685.54">11576 13934 664 0,'-9'-4'20'0,"7"3"2"0,2 1 15 16,0 0-29-16,11 0-12 15,17 14-6 1,11 11 21-16,4 1-5 15,-3 1 0-15,-2-4-7 0,-6-2 5 16,-5-4-5-16,-3-2 1 16,-6-4-9-16,-8-4-28 15,-4-3-18-15,-3-4-58 16,-3-1-132-16</inkml:trace>
  <inkml:trace contextRef="#ctx0" brushRef="#br0" timeOffset="90872.04">11871 13879 624 0,'-12'-5'39'16,"1"5"4"-16,-3 0 6 15,-1 17-37-15,-3 17-13 16,-2 14 1-16,1 5-2 0,0-3 6 16,2-6-9-16,-2-6 4 15,4-6-24-15,-1-4-26 16,4-7-26-16,-3-13-45 15,8-8-118-15</inkml:trace>
  <inkml:trace contextRef="#ctx0" brushRef="#br0" timeOffset="92029.24">11948 14455 435 0,'-3'4'20'15,"-10"5"43"-15,1 0-5 0,-3 4-21 16,-3 2-18-16,-4 5-10 16,-1 2 8-16,-5 6 2 15,-12 4 6-15,-2 4-6 16,-14 0-1-16,-5 3 0 15,-5-3-2-15,-7-4-5 16,3-7-6-16,-1-8 3 16,-2-9-1-16,0-8 7 15,0 0-9-15,0-20-1 16,1-10-6-16,7-10 3 16,4-5 1-16,3-5-4 15,3-3 4-15,11 3-4 0,4 3 6 16,6 4-9-16,12 1 7 15,1 1-10-15,9-5 9 16,3-3 0-16,6-2-4 16,3 4 5-16,0 2-5 15,0 1 6-15,12 3-6 16,4 3 5-16,2 0-5 16,6 0 4-16,2 3 0 15,3-3-2-15,4-3 2 16,-2 4-4-16,2 1 7 15,-5 4-7-15,2 4 7 16,1 5-8-16,0 0 5 16,5 3-2-16,3 2 2 0,3-1-2 15,4 1-2-15,2 2 5 16,2 1-6 0,2 4 4-16,1 1-5 15,-3 2 9-15,-1 4-9 0,-6 1 5 16,5 1-1-16,-3 2 0 15,-2 0-1-15,4 0-4 16,-3 0 1-16,0 5-4 16,-2 3 11-16,0 0-7 15,-5 2 8-15,-3 1-6 16,-3 2 4-16,-1-1-2 16,-2 0 2-16,-4 3 0 0,0-4-5 15,2 1 8 1,-4 2-8-16,5 2 8 0,-2 4-8 15,1 1 6 1,0 3-3-16,0 2 1 0,-4 4 0 16,-4-1-1-16,1 6 2 15,-1-2-4-15,-8 3 7 16,1 0-7-16,-4-1 5 16,-2 3-4-16,-4-1 4 15,-1 5-2-15,0 1-1 16,-1 4 4-16,-19 2-5 15,-6 5 7-15,-9-1-6 16,-11 0 12-16,-12-2 2 16,-12 0 7-16,-4 2-6 15,-5-1 2-15,4-5-4 16,7-7-6-16,6-8 1 16,14-7-7-16,7-5 7 0,8-6-11 15,10-2 8-15,0-3-8 16,2 2-9-16,-4 1-15 15,-2 8-7-15,-7 5-23 16,1 8-38-16,-4 5-36 16,-3-6-224-16</inkml:trace>
  <inkml:trace contextRef="#ctx0" brushRef="#br0" timeOffset="102936.37">7261 15132 478 0,'-29'26'120'0,"14"3"-144"15,10 2 17-15,5 3 6 16,13 0 4-16,17-7-7 15,5-2 0-15,0-2 2 16,0-8 4-16,-9-4-2 16,-2-5 0-16,-9-5 1 15,-4-1-5-15,-1 0 7 16,-5-8-8-16,-5-19 8 16,0-13 2-16,0-11-2 15,-15 1 0-15,-16 3 0 16,-1 14 4-16,-8 11 21 0,-3 11-6 15,0 10 3-15,5 1-14 16,10 0-6 0,11 5 7-16,9 2-11 15,8 3-8-15,5 3-57 0,24 10-46 16,6 3-28-16</inkml:trace>
  <inkml:trace contextRef="#ctx0" brushRef="#br0" timeOffset="103124.87">7704 15312 632 0,'0'1'-9'0,"0"5"16"0,0 12 20 16,-3 4-12-16,-6 7-14 16,-1 5 0-1,2-9-1-15,2-2-13 0,5-5-21 16,1-5-34-16,0-9-45 15,12-4-150-15</inkml:trace>
  <inkml:trace contextRef="#ctx0" brushRef="#br0" timeOffset="103356.25">7917 15177 667 0,'-15'-2'-1'15,"9"0"14"-15,6 2 14 16,0 0-24-16,13 0-15 16,15 0-11-16,10 0 10 15,4 0-63-15,-4 0-50 16,-12 0-115-16</inkml:trace>
  <inkml:trace contextRef="#ctx0" brushRef="#br0" timeOffset="103500.87">8230 15051 632 0,'0'-3'-2'0,"-2"0"4"15,2 3 3-15,2 0-10 16,18-4-43-16,7-6-27 15,0-2-64-15</inkml:trace>
  <inkml:trace contextRef="#ctx0" brushRef="#br0" timeOffset="103624.53">8496 14913 488 0,'0'0'21'0,"0"0"-20"16,0 0-1-16,11 0-24 15,2 0-71-15,-1 0-138 16</inkml:trace>
  <inkml:trace contextRef="#ctx0" brushRef="#br0" timeOffset="103865.17">8597 14601 675 0,'-7'0'3'0,"7"4"19"16,0 27 9 0,4 19-6-16,14 16 0 15,6 9-16-15,0-1-2 16,3-9-7-16,-2 2 2 0,0-12-2 16,-2-7-23-16,-4-18-30 15,-1-13-17-15,-6-17-34 16,-6-21-60-16,-6-32-183 15</inkml:trace>
  <inkml:trace contextRef="#ctx0" brushRef="#br0" timeOffset="104084.58">8828 14796 289 0,'0'-4'308'0,"0"3"-299"16,0 1 68-16,-12 0-15 16,-9 23-32-16,-6 15-29 15,-4 12 2-15,3 4 1 16,1-2 7-16,5-6-1 15,11-11-3-15,10-4 5 0,1-8-13 16,15-7 4-16,15-2-3 16,7-4 0-16,6-7 0 15,3-3 0 1,0-7-2-16,-5-17-25 0,-8-12-39 16,-13-6-44-16,-20 1-215 15</inkml:trace>
  <inkml:trace contextRef="#ctx0" brushRef="#br0" timeOffset="104248.38">8874 14894 711 0,'-3'0'18'0,"2"0"-14"0,1 0 19 16,0 0-14-16,14 0-12 16,12-7 0-16,7-6 3 15,5-2-8-15,-3-1-48 16,-6 0-16-16,-9-7-76 15,-5 0-278-15</inkml:trace>
  <inkml:trace contextRef="#ctx0" brushRef="#br0" timeOffset="104463.79">9052 14639 625 0,'-17'-3'16'16,"11"0"39"-16,6 3 5 15,0 0-34-15,0 11-23 16,5 23-5-16,11 8 15 0,2 8 3 15,0 1-9-15,0-1 2 16,-5-7-2-16,2-5 2 16,-2-10-11-16,-2-10 5 15,-4-6-3-15,-2-3 0 16,-4-7-19-16,-1-2-20 16,0 0-21-16,-8-9-56 15,-14-12-458-15</inkml:trace>
  <inkml:trace contextRef="#ctx0" brushRef="#br0" timeOffset="106324.8">6929 14636 479 0,'-20'-5'2'16,"-2"5"19"-16,5 0 39 16,0 2-9-16,2 25-19 15,6 23-13-15,9 29-14 0,0 26 6 16,6 11 7-16,18 1-8 15,7-8-5 1,8-9-4-16,2-14 2 16,3-11-3-16,3-17 2 0,1-12-3 15,7-13-3-15,6-13-28 16,1-12-25-16,5-8-76 16,-11-4-257-16</inkml:trace>
  <inkml:trace contextRef="#ctx0" brushRef="#br0" timeOffset="106973.06">9142 14232 615 0,'0'0'17'0,"0"0"-35"16,0 0 16-16,17 0 8 0,13 15-3 16,10 11 22-16,8 14-11 15,-1 11-7-15,-1 7 4 16,-3 10-4-16,-4 11 1 15,-9 6 0-15,-9 0 9 16,-14 0 6-16,-7-8-4 16,0-7-4-16,-16-3-2 15,-11-5-7-15,2-5-4 16,-4-9 0-16,6-8-13 16,3-9-13-16,5-8-45 15,-2-15-58-15,0-8-331 16</inkml:trace>
  <inkml:trace contextRef="#ctx0" brushRef="#br0" timeOffset="108852.11">7560 16134 503 0,'-8'-3'37'0,"3"0"12"16,5 2 18-16,0 1-30 15,0-1-23-15,2-3-17 16,19-5 1-16,11-2-1 15,6-4 5-15,-2 4-3 16,-2 7 0-16,-7 4-3 16,-5 0 0-16,-7 8 2 15,-6 14-3-15,-8 10 10 16,-1 8-9-16,0 1 3 16,-4-6-19-16,-2-10-17 15,4-10-41-15,2-15-40 16,0-4-271-16</inkml:trace>
  <inkml:trace contextRef="#ctx0" brushRef="#br0" timeOffset="109080.93">7835 15840 594 0,'0'0'11'15,"0"0"-1"-15,0 0 22 16,9 32-12-16,6 18-2 15,8 20 28-15,9 11-24 16,4-2-10-16,1 2-6 16,-3-7-6-16,2-4 7 0,-8-9-10 15,-4-9-2-15,-5-15-28 16,-8-9-11-16,-5-14-19 16,-6-14-92-1</inkml:trace>
  <inkml:trace contextRef="#ctx0" brushRef="#br0" timeOffset="109245.5">8051 16148 689 0,'-11'-3'6'0,"4"0"2"16,7 3 23-16,0 0-22 16,3 0-15-16,12 0-7 15,9 0 1-15,2 0-30 16,1-1-41-16,-3-13-44 15,-14-11-144-15</inkml:trace>
  <inkml:trace contextRef="#ctx0" brushRef="#br0" timeOffset="109784.15">8101 15818 566 0,'-13'-2'49'0,"10"2"-26"15,3 0 14-15,0 0-29 16,0 6-14-16,13 10 4 15,5 6-9-15,-4 1-26 16,-8 3 4-16,-5-1-11 0,-1 0 27 16,-9 0 18-1,-11-4 7-15,0-1 36 16,7-3 11-16,5-3-29 16,8 3-9-16,0 1-11 0,14 1-2 15,21-1 0-15,4-2-6 16,6-9 6-16,-2-7-4 15,-7 0 2-15,-5-10-11 16,-13-7-8-16,-14-5 6 16,-4 3 14-16,-13-4-4 15,-17 4 1-15,-1 3 2 16,0 11-3-16,1 5 8 16,6 0 5-16,3 17-8 15,11 9-5-15,7 9 1 16,3 7-1-16,0 2-1 15,13 1-2-15,1-4-29 16,-4-4 7-16,-3-7-8 0,-5-12 8 16,-2-7 17-16,0-9 22 15,-5-2 62-15,-5 0-28 16,6 0-11-16,2 0-5 16,2 0-17-16,0 0-16 15,21-16 0-15,8-6 1 16,7-4 2-16,-3 2-4 15,0 3-4-15,-5 6-38 16,-6 1-30-16,-8 3-44 16,-14 3-26-16,0-2-217 15</inkml:trace>
  <inkml:trace contextRef="#ctx0" brushRef="#br0" timeOffset="109956.69">8225 15941 355 0,'-6'-7'185'16,"4"4"-176"-16,2 3 50 15,0 0-47-15,13 19-5 16,10 19 28-16,6 13 9 16,0 11-28-16,1 2-11 15,0-3-1-15,1-6-6 16,-1-11-17-16,-5-17-38 16,-10-17-62-16,-12-10-29 15</inkml:trace>
  <inkml:trace contextRef="#ctx0" brushRef="#br0" timeOffset="110085.34">8359 16116 553 0,'-13'-11'57'16,"8"7"12"-16,5-1-51 16,14 1-22-16,19-4 0 15,5 1 4-15,4 3-2 16,-3 4-6-16,-11 0-63 16,-9 11-93-16,-19 11-274 15</inkml:trace>
  <inkml:trace contextRef="#ctx0" brushRef="#br0" timeOffset="110271.84">8301 16331 693 0,'-15'10'0'0,"12"-1"-2"16,3 7 17-1,22 6-6-15,17 2 3 0,12 1-11 16,4-8 2-16,2-14-8 15,-7-3-31-15,-5-5-34 16,-15-22-65-16,-14-11-200 16</inkml:trace>
  <inkml:trace contextRef="#ctx0" brushRef="#br0" timeOffset="110712.33">8565 15799 632 0,'-5'-5'17'15,"5"3"-16"-15,0 2 2 16,9 2-12 0,10 20 5-16,-2 13 4 15,2 7 5-15,-7-1-4 0,-2-3 1 16,-2-12-3-16,-7-12 1 16,-1-6 2-16,0-6-3 15,0-2 6-15,2 0-4 16,1 0 0-16,0 1-4 15,6 4 0-15,0 4 2 16,1 2 2-16,0 1 0 16,-1 0-3-16,-1-3 5 0,1-1-4 15,-3-1 4-15,-5-1-4 16,-1 5 4-16,0 2 0 16,-13 2 4-1,-5 0-3-15,0-4-2 0,5-4 4 16,1-2 26-16,9-5 3 15,3 0-6-15,0 0-19 16,0-3-14-16,18-10-3 16,4-5 9-16,8-3-2 15,1 4-1-15,-1 8-6 16,0 5-23-16,-8 2-38 16,-3-1-29-16,-8-2-51 15,-11-3-257-15</inkml:trace>
  <inkml:trace contextRef="#ctx0" brushRef="#br0" timeOffset="110892.86">8712 15701 624 0,'-3'0'3'0,"3"0"18"16,0 17-16-16,15 19 6 16,9 11 28-16,1 10-16 15,8-1-20-15,-5-2 1 16,3 0-3-16,-1-6 1 15,-2-5-23-15,-1-7-26 16,-13-13-63-16,-8-22-130 0</inkml:trace>
  <inkml:trace contextRef="#ctx0" brushRef="#br0" timeOffset="111037.02">8888 15934 709 0,'-7'-7'3'0,"7"7"7"16,8-2-6-16,18-5-14 15,12 0 10-15,3 2-1 16,-4 5-2-16,-6 0-39 16,-12 4-70-16,-13 11-83 15</inkml:trace>
  <inkml:trace contextRef="#ctx0" brushRef="#br0" timeOffset="111252.14">8830 16160 596 0,'-11'6'69'0,"10"-5"-70"16,1 9 24-16,9 5-8 15,15 4 9-15,9 4-12 16,9-3-4-16,6-6-5 16,0-9 2-16,-5-5-4 15,-3 0 0-15,-9-5-11 16,-2-11-29-16,-10 0-19 15,-7 0-51-15,-12 5-78 16</inkml:trace>
  <inkml:trace contextRef="#ctx0" brushRef="#br0" timeOffset="111739.83">8116 16869 661 0,'-25'-2'7'15,"9"-7"1"-15,10 5 34 16,6 0 4-16,3-5-33 15,36-14-16-15,26-16 0 0,27-16 3 16,17-7 8-16,10 4-7 16,8 11 2-16,-4 9-2 15,-1 13 0-15,-12 5-2 16,-10 7 2-16,-20 4 3 16,-24 2-6-16,-20 3 4 15,-18 1-6-15,-11 2 8 16,-7 0 6-16,0 1 37 15,0 0-9-15,0 0-13 16,0 0-12-16,0-2-6 16,0 2-5-16,0 0-2 15,0 0 1-15,0 0-4 0,0 0 1 16,0 0-7-16,0 0-3 16,0 0-7-16,0 0-10 15,0 0-13 1,0 0-27-16,0-1-37 0,0-3-142 15</inkml:trace>
  <inkml:trace contextRef="#ctx0" brushRef="#br0" timeOffset="125967.98">7402 17659 106 0,'0'18'18'0,"0"-3"-10"16,-6-3 61-16,1-7 24 15,-1-2-27-15,3 0-14 0,-2-1-16 16,-2 1-11-16,0 7-9 16,-5 4-14-16,-5 8-17 15,1 3-16-15,-2-4-26 16,1-3-25-16,6-15-1 15,3-1 31-15,1-2 64 16,4 0 63-16,-1 0 1 16,2 0-16-16,1 0-14 15,1 0-8-15,0 0-2 16,0 0 15-16,0 0-12 16,-2 0-14-16,2 0-12 15,-1 0-4-15,-1 0-6 16,1 0 3-16,1 0 1 0,0 0 2 15,0 0 1-15,0 0 3 16,0 0 4-16,-2 0-3 16,1 0 0-16,1 0-8 15,0 0 4-15,0 0-6 16,0 0 1-16,0 0-6 16,0 0 0-16,0 0-2 15,0 0 2-15,16 0 1 16,6 0 0-16,7 0 7 15,7 0-2-15,3 0-2 16,8-4-2-16,6 3 2 16,8-6 2-16,6-3-4 0,4-2 5 15,4-3-3-15,1 1 2 16,3 1-5-16,-1-1 3 16,1 6-1-16,-11 6 1 15,-2-2-2-15,-2 4 1 16,-6 0 0-16,-3 0-1 15,0 0-1-15,0 0-1 16,-1 0 5-16,2 0-2 16,-1 0 2-16,-1 0-4 15,-2 0 2-15,2 6 0 16,-4 4-1-16,0 2 1 16,-1 2-1-16,-3 0 0 15,2-2-2-15,-4-2 3 0,2 0-2 16,-7-5 3-16,6 2-2 15,-3 0-1-15,-2-1 3 16,1 1-4-16,3-2 2 16,-4-2-1-16,4 1 0 15,1-1 0-15,3 0 2 16,0 0-1-16,2-2 1 16,-1 3-2-16,1 4 2 15,0-2 0-15,-4 4-2 16,5-6 0-16,-6-1 1 15,5-3 0-15,1 0-1 16,0 0 1-16,1-7-1 0,-6-4 2 16,-3 2 0-16,-4 4-2 15,-3 2 1 1,0 3-4-16,0 0 5 16,2 0-2-16,5 0 1 0,4 0-2 15,1 0 1-15,6 0 1 16,-4 0-2-16,0-7 4 15,0-1-5-15,-2-2 3 16,-2 2-1-16,0 1 1 16,3-2-2-16,-1 1 2 15,7 0-2-15,2-2 2 16,1 3 2-16,3-5-4 16,3 3 2-16,-1-2-2 0,-2 1 2 15,1 1-2-15,-1-2 2 16,-1 2-3-1,-2 2 3-15,-2 2-1 16,4 3-1-16,2 2 4 0,3 0-5 16,3 0 3-16,0 10-2 15,-8 4 3-15,-2 1-3 16,-6-1 3-16,-6 1-2 16,-2-2-1-16,-4-2 3 15,-3-8-4-15,3-3 2 16,-2 0 0-16,-3-2 1 15,-2-6-2-15,-9 3 2 0,-10-1-1 16,-6 5 0-16,-5-1 2 16,-3 2-3-1,0 0 3-15,0 0-2 16,0 0 3-16,0 0-6 0,0-3-1 16,-13-1-16-16,-18 0-41 15,-22-1-82-15</inkml:trace>
  <inkml:trace contextRef="#ctx0" brushRef="#br0" timeOffset="127656.98">11149 14560 676 0,'-18'5'7'0,"-6"-4"1"16,11 5 40-16,-1 0-16 15,4 2-21-15,-2-1-10 16,-6 5 3-16,0 2-1 16,-6-1 3-16,-6-3-2 0,-5-4 3 15,-10-3 1-15,-7-3-12 16,-6 0 11-16,-5 0-7 16,2-12-2-16,0-8 5 15,3-2-2-15,8-6 0 16,8-7 0-16,9-8-1 15,8-11-2-15,13-4 3 16,4-7-5-16,8-4 4 0,0 1-1 16,5 0 0-1,10 2 2-15,5 5-1 16,6 4 0-16,2 6-3 16,6 11 2-16,5 4-1 0,7 7 2 15,9 5-1-15,6 6 0 16,5 4-1-16,1 7 1 15,-2 7 2-15,1 0-5 16,-5 4 4-16,-3 18-2 16,-10 6 3-16,-11 10-5 15,-7 11 1-15,-6 10 1 16,-7 10 4-16,-3 4-3 16,-6 0 1-16,-3-1 1 15,-5-2-2-15,-3-7 3 16,-16-3-4-16,-8-7 3 15,-4-6-10-15,-6-7-16 16,-2-6-28-16,3-12-23 0,8-15-92 16,10-7-203-16</inkml:trace>
  <inkml:trace contextRef="#ctx0" brushRef="#br0" timeOffset="128376.45">12124 14345 632 0,'-28'10'44'16,"1"3"-17"-16,-3 6 51 16,-3 1-27-16,-6 0-25 15,0 1-9-15,-8-3-5 16,0-8 2-16,-11-4-6 16,-11-6 4-16,-4-9-9 15,-6-20 1-15,3-17-3 16,10-19-3-16,11-20 5 15,13-8-3-15,16 0 0 16,14 7 0-16,12 13 1 16,12 10-3-16,21 6 1 15,10 4 1-15,18 10-3 0,9 4 4 16,7 7-7-16,4 5 4 16,-7 9-5-16,-7 8 0 15,-2 9-4 1,-4 1-2-16,-2 14 6 0,1 12 5 15,-7 4 2-15,-8 10-3 16,-5 4 1-16,-7 6 1 16,-11 6 1-16,-2 4-2 15,-10 3 3-15,-5-1-3 16,-5 1 2-16,0-6 0 16,-14-3-2-16,-16-4 0 15,-7-3-6-15,-13-3-11 16,2-1-31-16,-3-6-28 0,5-8-85 15,4-11-247-15</inkml:trace>
  <inkml:trace contextRef="#ctx0" brushRef="#br0" timeOffset="129920.9">9654 15973 627 0,'-26'0'9'0,"8"-1"8"15,15 1 38-15,3 0-6 16,0 0-30-16,0 0-15 16,15-4-6-16,15-7 2 15,11-4-2-15,9-3 8 16,-1-2-6-16,0 2 1 0,-4 2-3 15,-3 0 4-15,-3 5-18 16,-10 1-19-16,-13 3-8 16,-11 5-22-1,-5 0-62-15,-15-4 26 0</inkml:trace>
  <inkml:trace contextRef="#ctx0" brushRef="#br0" timeOffset="130124.36">9740 15672 633 0,'-6'24'4'16,"6"16"6"-16,0 18 36 0,7 12 13 15,16 0-40-15,3-5-10 16,4-8-2 0,0-11-7-16,-6-8 3 15,-3-11-1-15,-7-3-20 0,-8-4-18 16,-3-4-23-16,-3 0-55 15,0-7-138-15</inkml:trace>
  <inkml:trace contextRef="#ctx0" brushRef="#br0" timeOffset="130452.5">10131 16373 446 0,'2'0'106'0,"-2"0"-82"15,0 0 43-15,0 2-4 16,-6 21-10-16,-13 13-36 15,-5 11-11-15,-3 2 2 16,-2-5-3-16,-2-1 0 16,4-9-6-16,2-4 3 15,4-6-4-15,8-9-5 16,1-8-35-16,5-7-18 16,-1-12-52-16,-2-29-129 0</inkml:trace>
  <inkml:trace contextRef="#ctx0" brushRef="#br0" timeOffset="130613.06">9856 16511 518 0,'0'0'134'16,"0"0"-114"-16,10 0-5 16,19 14 25-16,12 6 9 15,9 2-33-15,1-6-12 16,3-2 0-16,-3-3-2 16,-7-6-3-16,-3 0-10 15,-5-3-42-15,-11 1-22 16,-15-3-87-16,-10 0-142 15</inkml:trace>
  <inkml:trace contextRef="#ctx0" brushRef="#br0" timeOffset="131256.67">10047 16199 175 0,'0'0'67'0,"0"0"-12"16,0 0 48-16,3 0-18 15,-3 0 3-15,0 0-14 16,0 0-27-16,-13 5 15 16,-7 11-23-16,-15 5-29 15,0 3-2-15,-6-1 0 16,0-2 2-16,2-5 3 16,0-4-8-16,-4-5-3 15,-2-6 1-15,0-1-5 16,-8-7 2-16,-3-20-10 15,-3-16-3-15,-2-12-3 0,6-6 12 16,9-7-1-16,12 6 4 16,12 3 2-16,12 6-4 15,10 7 5-15,6-3-6 16,24-2 2-16,14-2 0 16,15 0 1-16,11 7-5 15,11 6 7-15,5 11-1 16,0 17-4-16,-7 10 3 15,-4 2-2-15,-13 28 3 16,-12 12-3-16,-8 10 4 16,-13 4-2-16,-11 3 1 15,-11-1 9-15,-7 0 0 0,0 2-1 16,-4-2-3-16,-13 1 1 16,-3-4-5-16,2-7 1 15,1-6-10 1,-3-5-12-16,1-9-34 0,-1-10-28 15,1-4-88-15,5-9-156 16</inkml:trace>
  <inkml:trace contextRef="#ctx0" brushRef="#br0" timeOffset="132045.57">10391 16900 499 0,'-15'10'23'0,"-6"-2"32"16,0 0 4-16,-5-4-25 15,-2-2-19-15,-8-2 1 16,-7 0-9-16,-9-6 4 16,-8-6-3-16,-8-1 4 15,0-1 11-15,1 0 2 16,6 2-12-16,6-6 1 16,10 1-7-16,5-2-3 15,7-6-2-15,12-3-4 0,3-8 3 16,9-12-5-1,6-3 1-15,3-5-5 16,0-1 1-16,0 8 2 16,14 7 3-16,3 6-1 0,3 2 1 15,4 2 2-15,-1-2-3 16,9-1 4-16,1 2-2 16,4 2 0-16,7 3 0 15,9 7 2-15,6 3-2 16,7 7 2-16,2 5-1 15,-5 6-1-15,-5 0 1 16,-3 14-7-16,-4 13 7 16,-7 2 0-16,-2 6 2 0,-9 1-1 15,-10 2 0 1,-9 3 7-16,-10 5 2 16,-4 5 8-16,-4 6-6 0,-20 9-3 15,-6 2-2-15,-2 0-2 16,0 0-5-16,1-6 1 15,7-9-2-15,6-11-2 16,4-13-26-16,8-11-20 16,-2-8-33-16,-1-6-68 15,-3-4-235-15</inkml:trace>
  <inkml:trace contextRef="#ctx0" brushRef="#br0" timeOffset="134599.91">7180 17692 0 0,'-3'-1'163'0,"-3"1"-161"16,2 0-8-16,-2 0 20 16,2 1 28-16,0 2 7 15,2-1 18-15,1-2-5 16,-1 0-3-16,1 0-20 16,-1 0 16-16,2 0-9 0,0 0-14 15,0 0-10-15,0 0-3 16,0 0-9-16,0 0-4 15,0 0-1-15,0 0-4 16,0 0 3-16,0 0-2 16,0 0 1-16,0 0 1 15,0 0 11-15,0 0 5 16,0 0 4-16,0 0-8 16,0 0-3-16,0 0-6 15,0 0-3-15,5 0 0 16,9 0 0-16,12-5 14 15,5 1-8-15,8-3-3 16,0 5-3-16,3 0 0 0,3 1-3 16,3 1 0-16,4 0 1 15,3 4-1-15,-1 6 0 16,-2-3 1-16,0-1-2 16,-4-3 0-16,-2 0 0 15,-2 0 0-15,1 0 2 16,-3-2-1-16,0 3-2 15,-3-2 3-15,-5 0-3 16,2 1 5-16,-3 1-4 16,1 1 0-16,6 0 0 15,-3 2 3-15,5-6-3 16,2 3 2-16,0-4-1 0,0 0 0 16,-2 0 0-16,4 0-2 15,0 0 3-15,-1 0-3 16,0 0 2-16,-5 0-1 15,4 0 0-15,-2-2-1 16,6-5 2-16,6 0 4 16,-1-3-5-16,10 0 2 15,-4 1-1-15,1 0 0 16,-1 2-1-16,-4 3 3 16,2 1-5-16,3-1 3 15,6-1 1-15,6-1-4 16,-2-1 4-16,7 0-4 15,-6-1 4-15,-3 2-4 0,-1 2 3 16,-6 3-1-16,0 1 1 16,-3 0 0-16,4 0-2 15,-4 5 3-15,0 2-3 16,3-5 2-16,1-2-3 16,7 0 4-16,2-10-3 15,7-7 2-15,-2-2-2 16,0 1 2-16,-6 3-1 15,-3 1-2-15,-6 4 3 16,-2 2-2-16,4 1 2 16,-2-1-3-16,0-1 4 15,-6-3-4-15,-6 0 3 0,-10 4-1 16,-8 1 0-16,-9 3 1 16,-8 1-3-16,-5 2 3 15,0-2-2 1,-5 3 3-16,1 0-3 0,1 0 0 15,4-1 1-15,5 1 0 16,6 0 1-16,0 0-2 16,6 0 3-16,1 0-4 15,0 0 3-15,-1 0-2 16,0 0 3-16,-1 0-3 16,0 0 2-16,-1 0-2 15,2 0 1-15,-2 0 1 16,2 1-1-16,1-1 1 0,-2 1-3 15,-2 4 3-15,1-2-2 16,0 3 3 0,0-1-3-16,2-1 2 15,0-1-1-15,-1 1 2 0,2 0-2 16,-3-4 0-16,0 0 2 16,-1 1-2-16,-3-1 3 15,1 0-6-15,-2 0 6 16,-7 0-3-16,0 0 2 15,-4 0 3-15,-2 0-4 16,0 0 2-16,-5 0-3 16,-1 0 1-16,-1 0-1 0,0 0 2 15,0 0 1-15,0 0-2 16,0 0 1-16,0 0-7 16,-4 3-11-1,-16 8-32-15,-17 9-80 0,-15 0-342 16</inkml:trace>
  <inkml:trace contextRef="#ctx0" brushRef="#br0" timeOffset="137832.91">9413 16343 430 0,'0'2'63'15,"0"-2"-52"-15,0 0-6 16,0 0 6-16,8 0 30 15,16 0-15-15,14-2-4 16,20-12-1-16,14-3-7 16,8-2-2-16,1-5-13 15,4 3 4-15,-2 0-5 16,-4 5 0-16,-4 6-52 16,-14 4-71-16,-17 3-59 15</inkml:trace>
  <inkml:trace contextRef="#ctx0" brushRef="#br0" timeOffset="138192.31">9866 16935 99 0,'-12'1'573'16,"2"0"-564"-16,4-1-10 16,6 0 1-16,0 0 6 0,27 0 3 15,20-15-1-15,20-6 30 16,15-2-24 0,3-1-9-16,8-1-2 15,-2 3-5-15,1 2 4 0,-7 2-4 16,-18 3 3-16,-15 5-4 15,-19 2-7-15,-14 3-3 16,-9 4 7-16,-5-2 2 16,-5 3-13-16,0 0-6 15,0-3-17-15,0-4-36 16,0-5-75-16,-5 4-199 16</inkml:trace>
  <inkml:trace contextRef="#ctx0" brushRef="#br0" timeOffset="146172.82">2129 7936 601 0,'0'0'30'0,"0"0"-29"0,0 0-3 16,9 0 2-16,14 0 3 16,15 0 14-16,10-6-1 15,7-3-7-15,1 0-6 16,-9 3 1-16,-1 2-4 15,-13 4 2-15,-9 0-2 16,-11 0-2-16,-6 0-11 16,-5 0-20-16,-2 0-41 15,-9-9-28-15,-19-6-208 16</inkml:trace>
  <inkml:trace contextRef="#ctx0" brushRef="#br0" timeOffset="146412.26">2190 7619 501 0,'-7'-2'37'16,"1"2"21"-16,6 0-12 15,0 0-17-15,0 0-14 16,0 18-7-16,0 17-6 16,0 9 9-16,9 6-5 15,-5-5-1-15,-1-8-5 16,-3-1 0-16,2 2 1 0,-2-4 0 15,1 4-5-15,4-8-16 16,8-5-10-16,8-9-24 16,9-12-55-1,-3-5-31-15</inkml:trace>
  <inkml:trace contextRef="#ctx0" brushRef="#br0" timeOffset="147180.2">3130 7621 536 0,'-18'0'51'16,"6"0"-49"-16,9 0 21 16,3 0-4-16,0 0-10 15,17-1-11-15,11 0-2 16,3-1 7-16,-4 2-3 16,0 0 0-16,-12 0 0 15,-5 2 3-15,-4 3-2 16,-6 6 10-16,0 10 3 15,-3 8-3-15,-10 10 3 16,-7 4-11-16,1-3 1 0,3-8-5 16,4-7-15-16,6-5-25 15,3-6-86-15,3-11-70 16</inkml:trace>
  <inkml:trace contextRef="#ctx0" brushRef="#br0" timeOffset="147337.78">3325 7651 620 0,'0'0'16'16,"3"0"-13"-16,2-2 6 15,6-1 4-15,9-1-16 16,10-3 3-16,4 0-2 0,2-1-8 16,-14 3-100-16,-16 5-100 15</inkml:trace>
  <inkml:trace contextRef="#ctx0" brushRef="#br0" timeOffset="147491.37">3306 7736 500 0,'0'0'41'0,"0"0"-51"16,13 0 2-16,18-12 5 15,8-11 4-15,7-6 0 16,-5-1-24-16,-12 3-71 15,-12 2-174-15</inkml:trace>
  <inkml:trace contextRef="#ctx0" brushRef="#br0" timeOffset="147697.81">3507 7403 565 0,'-5'0'49'16,"-1"4"-43"-16,-1 25 10 15,4 17 18-15,0 11 4 16,3 1-26-16,0-6-9 16,3-9-4-16,10-7 5 15,-4-6-11-15,-1-2-31 0,-7-3-22 16,-1-1-84-16,-6-6-121 16</inkml:trace>
  <inkml:trace contextRef="#ctx0" brushRef="#br0" timeOffset="147944.94">3297 7946 552 0,'-12'23'45'0,"6"0"-43"16,6 7 28-16,0 2 6 16,15-3-20-16,13-3-8 15,8-4-4-15,4-10-7 16,6-11 6-16,-1-1-2 0,-3-20-11 15,-11-18-2-15,-15-6-4 16,-14-8 10-16,-2 1-7 16,-18 4-2-1,-15-2-22-15,-10 10 5 0,-2 12-33 16,-1 17-11-16,4 10-13 16</inkml:trace>
  <inkml:trace contextRef="#ctx0" brushRef="#br0" timeOffset="148093.07">3309 7969 529 0,'0'0'67'15,"0"0"-65"-15,0 0 9 16,16 0-11-16,17 0-13 16,9-6-8-1,8-11-58-15,-4-4-54 0</inkml:trace>
  <inkml:trace contextRef="#ctx0" brushRef="#br0" timeOffset="148453.11">3617 7485 492 0,'-3'-2'24'16,"3"1"-11"-16,0 1 27 16,0 0-3-16,0 0-29 0,0 0-6 15,0 0 1-15,0 0 5 16,0 0 17-16,0 0 3 16,0 0 6-16,0 0-10 15,0 0-8-15,0 0-10 16,0 0-2-16,0 0-4 15,0-1 1-15,0 1-1 16,0 0 0-16,0 0-1 0,0 0-6 16,0 0-1-1,0 0-3-15,0 0 2 16,0 0-22-16,0 0-20 16,0 0-43-16,0 0-62 0</inkml:trace>
  <inkml:trace contextRef="#ctx0" brushRef="#br0" timeOffset="149280.37">3283 7624 540 0,'-31'0'9'15,"4"0"3"-15,2 12 26 16,6 21-4-16,2 12-12 16,4 11-11-16,13 5-7 15,0 0-4-15,10-9 2 16,13-8-4-16,10-12 1 16,8-10-18-16,1-10-11 15,5-12-11-15,-3-3 3 16,-7-31 15-16,-1-17 12 15,-8-20-21-15,-7-10-3 0,-12-6 16 16,-9-4 6-16,-5 13 12 16,-20 15-3-16,-3 21 18 15,-8 25 47-15,-1 17 22 16,-4 10-38-16,-3 32-22 16,8 23 9-16,5 25-23 15,16 13 4-15,10 4-7 16,5-14 4-16,23-17-9 15,18-21 1-15,12-19-5 16,5-16-1-16,-3-19-26 16,-5-5 4-16,-11-32 7 15,-12-14 4-15,-18-9 7 0,-9-1 7 16,-21-1 3-16,-15 4 7 16,-12 8 9-16,-2 13 6 15,-2 13 6 1,7 12-11-16,15 4-8 0,14 7-3 15,13 0-9-15,3 4-18 16,24 21-63-16,15 5-55 16,5-5-271-16</inkml:trace>
  <inkml:trace contextRef="#ctx0" brushRef="#br0" timeOffset="149564.78">3779 7461 606 0,'-7'-4'26'0,"7"1"-24"0,0 3 6 16,7 0-7-16,18 0 1 16,4 13-2-16,5 6 4 15,-13 8 1-15,-2 1-3 16,-11 8 3-16,-8 4 2 15,-2 4-4-15,-20 6 3 16,1-1-4-16,-6-7 2 16,8-9-3-16,7-12-11 0,8-11-25 15,4-10-52-15,1-9-33 16,17-31-123-16</inkml:trace>
  <inkml:trace contextRef="#ctx0" brushRef="#br0" timeOffset="149677.47">3926 7583 0 0,'5'-14'434'0,"0"6"-405"15,2 1-7-15,9-2-2 16,3 0 4-16,1 1-18 16,5 4-4-16,-11 4-28 15,-8 4-50-15,-6 20-68 16</inkml:trace>
  <inkml:trace contextRef="#ctx0" brushRef="#br0" timeOffset="149813.12">3937 7697 137 0,'-3'0'363'15,"3"0"-347"-15,0 0 20 16,3-8-16-16,19-11-17 16,16-9 1-16,-1-1-3 0,-3 4-6 15,-1 2-54-15,-11 1-53 16,-11 1-210-16</inkml:trace>
  <inkml:trace contextRef="#ctx0" brushRef="#br0" timeOffset="149968.7">4079 7396 420 0,'-11'-1'85'0,"2"1"-37"16,6 0 16-16,0 20-31 0,2 14-21 16,1 12-4-16,0 8-4 15,0-2-2 1,1-4-2-16,2-2-10 16,-3-5-38-16,0-2-61 0,-10-7-29 15,-8-11-100-15</inkml:trace>
  <inkml:trace contextRef="#ctx0" brushRef="#br0" timeOffset="150173.16">3968 7831 298 0,'-3'-4'110'16,"2"1"-43"-16,1 3-28 16,3 0-37-16,15 0-5 15,4 0 5-15,2 0-3 16,-9 7 0-16,-8 13-20 16,-7 7 21-16,0 5 7 15,-14 0 16-15,0-4 22 16,2-12 6-16,9-7-7 15,3-8-20-15,0-1-12 16,0 0-17-16,29 0-3 0,15-11 8 16,16-8 0-16,2-8-62 15,-3-2-99-15</inkml:trace>
  <inkml:trace contextRef="#ctx0" brushRef="#br0" timeOffset="150405.54">4458 7788 568 0,'0'0'65'0,"0"0"-64"16,0 7 7-16,3 15-5 15,-3 9 4-15,3 6-5 16,1 2-29-16,-1-15-121 16,-3-15-246-16</inkml:trace>
  <inkml:trace contextRef="#ctx0" brushRef="#br0" timeOffset="150853.24">4577 7308 470 0,'-3'1'144'0,"3"-1"-137"16,0 0-6-16,13 0 1 15,19 0-3-15,13 0 5 16,7 0-4-16,-1 0 0 16,-6 13 0-16,-11 3 2 15,-10 4-1-15,-7 10-1 16,-12 2 0-16,-5 12 2 16,-6 6 3-16,-16-1-10 15,-10-4-33-15,0-11-77 16,-11-18-169-16</inkml:trace>
  <inkml:trace contextRef="#ctx0" brushRef="#br0" timeOffset="151020.79">4631 7615 594 0,'-7'31'11'0,"-1"15"9"16,4 11 24-16,2 0-15 15,2-6-20-15,0-7-4 16,14-11-8-16,-2-10-20 15,4-6-27-15,-1-17-64 16,-3-8-7-16,2-31-45 16</inkml:trace>
  <inkml:trace contextRef="#ctx0" brushRef="#br0" timeOffset="151281.34">4748 7727 466 0,'0'2'74'0,"0"25"-31"0,0 9 3 15,0 7-28-15,0 0-14 16,-7-2-2-16,-6-6-22 15,-6-5-19-15,-7-2-10 16,3-9 18-16,5-5 32 16,3-7 38-16,9-7 22 15,3 0-11-15,3 0-12 16,0 0-27-16,27 0-12 16,21-10-2-16,20-8 4 15,12 4-2-15,4 6 2 0,-5 4-1 16,-10 4 1-1,-12 0-3-15,-12 0-22 16,-15 5-16-16,-11 8-37 16,-16 2-24-16,-3 1-77 0</inkml:trace>
  <inkml:trace contextRef="#ctx0" brushRef="#br0" timeOffset="152032.84">2393 8992 498 0,'0'0'96'16,"0"0"-70"-16,-18 10 11 16,-10 22-1-16,-5 18 5 15,-1 11-24-15,7 4-6 16,5-5-7-16,4-5 0 15,1-4-4-15,1-1-4 0,0-5-26 16,-3-4-24-16,-1-6-32 16,-8-15-97-16</inkml:trace>
  <inkml:trace contextRef="#ctx0" brushRef="#br0" timeOffset="152205.37">1977 9137 657 0,'3'8'4'0,"11"5"-11"16,8 12 13-16,17 5 23 15,9 6-24-15,13-1-1 0,6-1-7 16,2 3-22-16,-5-2-43 16,-11 1-89-16</inkml:trace>
  <inkml:trace contextRef="#ctx0" brushRef="#br0" timeOffset="152704.13">3583 8729 422 0,'-14'-12'200'16,"11"6"-195"-16,3 3-5 15,0 2 0-15,19 0 0 0,7 1 0 16,13 0 5-16,-4 8 4 15,-5 18-6-15,-12 13-1 16,-10 17 3-16,-8 12-2 16,-23 11 1-16,-10 1-11 15,-6-12-5-15,4-21-5 16,10-19-4-16,13-23-34 16,10-10-34-16,2-37-165 15</inkml:trace>
  <inkml:trace contextRef="#ctx0" brushRef="#br0" timeOffset="152841.79">3820 8676 418 0,'1'-2'115'15,"2"2"-110"-15,6-2 2 16,12 2-4-16,6 0-1 16,-1 0 0-16,-7 10-73 15,-17 18-61-15</inkml:trace>
  <inkml:trace contextRef="#ctx0" brushRef="#br0" timeOffset="152962.04">3776 8883 460 0,'-7'0'73'0,"7"0"-42"15,0 0 9-15,7 0-27 16,21-12-23-16,11-6 11 16,9-9-17-16,-3 0-95 0,-14 2-39 15</inkml:trace>
  <inkml:trace contextRef="#ctx0" brushRef="#br0" timeOffset="153300.14">3946 8653 513 0,'-6'0'79'0,"2"0"-46"15,4 12 6-15,0 20-27 16,0 16-8-16,0 10-3 16,3 2-15-16,4-1-30 0,-1 0-59 15,-6-9-15 1,0-10-53-16,0-16 33 15,-6-14 128-15,-1-9 134 16,1-1 16-16,1 0-40 0,5 0-42 16,0-1-35-16,0-3-22 15,8-2-5-15,5 3 2 16,0 3 1-16,-8 0-7 16,-5 11 11-16,0 24 48 15,-21 7 6-15,6 2-21 16,2-12-6-16,8-10 5 15,5-10-20-15,5-7-18 16,26-3-2-16,18-2 0 16,12-23-5-16,6-18-42 15,-6-9-75-15,-20 4-78 16</inkml:trace>
  <inkml:trace contextRef="#ctx0" brushRef="#br0" timeOffset="153433.79">4266 9075 577 0,'0'0'47'15,"0"0"-40"-15,0 5 14 16,6 9 2-16,3 9-17 16,0 12-1-16,5 8-4 15,-7 2-12-15,1-1-43 16,-4-12-108-16</inkml:trace>
  <inkml:trace contextRef="#ctx0" brushRef="#br0" timeOffset="153732.99">4497 8645 679 0,'0'-6'-3'0,"12"-1"-16"16,27 2 17-16,12 3 3 16,4 2 0-16,-3 1-1 15,-7 18 0-15,-11 1 0 0,-13 7-1 16,-12 3 5-16,-9 8 0 16,0 6 2-16,-6 6-6 15,-15 2-19-15,-3-6-56 16,-2-10-94-16</inkml:trace>
  <inkml:trace contextRef="#ctx0" brushRef="#br0" timeOffset="153885.26">4532 8895 619 0,'-13'6'39'16,"7"10"-36"-16,6 10 8 15,0 10 12-15,6 5-12 16,17 1-9-16,4-3-23 0,0-6-35 15,1-7-59-15,-7-16-82 16</inkml:trace>
  <inkml:trace contextRef="#ctx0" brushRef="#br0" timeOffset="154132.54">4745 8890 609 0,'-8'23'13'0,"-10"10"-6"16,-1 10 11-16,1 3-7 15,3-1-11-15,2-6-5 16,1-10-16-16,6-10 10 16,1-9 6-16,5-7 4 0,0-3 4 15,0 0 13-15,0 0-1 16,17 0-14-16,25 0 0 16,16-4 11-16,16-5-4 15,3 2-5-15,-1-2-1 16,-7 2-1-16,-2-2-13 15,-12 0-59-15,-7-7-118 16</inkml:trace>
  <inkml:trace contextRef="#ctx0" brushRef="#br0" timeOffset="157296.06">1656 10918 522 0,'0'7'84'16,"-20"-2"-77"-16,13-2 37 15,2-1-7-15,5-2-5 16,0 0-28-16,0 0-6 0,0 0-3 16,0-2 3-16,6-23 4 15,6-15-2-15,2-14 5 16,-2-9-7-16,-9 2 5 16,1-3-5-16,5-1 3 15,3-6-3-15,3 1-5 16,1 3-2-16,0 10-8 15,-4 19 10-15,-6 20 2 16,5 15 2-16,-2 3-2 16,1 0 1-16,8 16 2 15,2 14 0-15,3 10 3 16,3 9 7-16,2 8 8 16,-1 1-11-16,4-1 4 0,-1-1-4 15,-2-6-1 1,-5-1-1-16,-4-5-1 15,-6-1-1-15,0-5 0 16,-5-5 2-16,-3-9-5 0,-5-5-4 16,0-8-44-16,-8-8-59 15,-19-3-54-15</inkml:trace>
  <inkml:trace contextRef="#ctx0" brushRef="#br0" timeOffset="157477.29">1733 10758 531 0,'-7'0'19'0,"5"0"31"16,2 0 4 0,0 0-24-16,0 0-17 15,0 0-14-15,15 0-1 16,14 0-6-16,15 0 11 0,2 0-2 16,5 0 0-16,2 0-31 15,-9 0-63-15,-1 0-58 16</inkml:trace>
  <inkml:trace contextRef="#ctx0" brushRef="#br0" timeOffset="157717.21">2174 10669 701 0,'-16'0'6'16,"16"0"25"-16,0 0-24 15,32-8-21-15,13-9 11 0,12-4 3 16,-2 2 3-16,-9 1-5 16,-7 7 4-16,-14 5-6 15,-9 3-36-15,-5 3-18 16,-11 0 6-16,0 0-11 16,-9 2 13-16,-15-2-41 15,0 0-197-15</inkml:trace>
  <inkml:trace contextRef="#ctx0" brushRef="#br0" timeOffset="157909.21">2305 10444 459 0,'-6'0'61'0,"3"0"35"15,3 0-36-15,-4 0-24 0,4 7-13 16,0 28-21-16,0 12 6 16,0 11 3-16,14 2-5 15,3-8-4-15,4-5-3 16,-1-1 4-16,-4-9-3 15,-3-10 0-15,-4-11-16 16,1-12-47-16,3-6-34 16,-5-34-33-16,-2-19-226 15</inkml:trace>
  <inkml:trace contextRef="#ctx0" brushRef="#br0" timeOffset="158276.24">2518 10298 651 0,'-18'10'24'16,"6"2"-6"-16,8 14 30 15,4 8-34-15,0 14-5 16,13 8-6-16,11 3-2 16,9-6 2-16,1-10-5 15,5-8 2-15,4-10-3 16,-6-11 4-16,-4-8-2 15,-5-6-5-15,-4 0-8 16,-9-25 4-16,1-8 8 16,-7-13 2-16,-9-8-1 0,0-3-4 15,-7-1 1-15,-23 2 3 16,0 10 4-16,-11 10-3 16,-7 15 23-16,-1 14-1 15,4 7-16-15,9 0-2 16,11 14-1-16,9 2-2 15,16 5-8-15,0 4-11 16,23 0-62-16,18-12-59 16,11-13-344-16</inkml:trace>
  <inkml:trace contextRef="#ctx0" brushRef="#br0" timeOffset="158568.44">3014 10330 526 0,'-3'0'54'0,"3"0"-18"16,0 0 8-16,0 0-11 15,7 0-20-15,17-2-12 16,9-7 0-16,4 0 3 0,2 1-2 16,-1 0-1-16,-3 4-1 15,-9 3-42-15,-9 1-41 16,-14 0-71 0,-3 9-279-16</inkml:trace>
  <inkml:trace contextRef="#ctx0" brushRef="#br0" timeOffset="158729.03">3078 10480 614 0,'0'0'30'15,"0"0"-2"-15,0 0-9 16,6 0-17-16,22 0-12 16,11 0 7-16,13 0 3 0,-5 0-59 15,-12 0-94 1,-17 0-282-16</inkml:trace>
  <inkml:trace contextRef="#ctx0" brushRef="#br0" timeOffset="158876.63">3106 10579 660 0,'-13'0'5'0,"10"0"46"16,3 0-25-16,3 0-37 15,28 0-7-15,17 0 17 16,14-4 5-16,7-5-40 15,-8 1-49-15,-8 4-81 0</inkml:trace>
  <inkml:trace contextRef="#ctx0" brushRef="#br0" timeOffset="159388.27">3614 10562 674 0,'-12'0'-1'0,"9"1"34"15,3-1 3 1,0 0-21-16,0 0-15 15,0 0-1-15,0 0-1 0,0 0 0 16,0 0 5-16,0 0 3 16,0-2 9-16,0-19-4 15,0-15-1-15,0-14-9 16,3-17-1-16,6-8-2 16,4-9-9-16,4-12-4 15,2 3-7-15,3 14-14 16,-8 25 8-16,-8 24 24 0,2 27 2 15,0 6-3 1,9 35-2-16,10 22 8 16,1 17 9-16,5 6 12 15,2-5 0-15,-2-7-4 0,2-8-3 16,-6-8-10-16,-2-6-1 16,-8-9-3-16,-4-8 0 15,-1-7 0-15,-8-10-2 16,-5-6 4-16,-1-7-6 15,0-2-32-15,-10 0-24 16,-23 0-81-16</inkml:trace>
  <inkml:trace contextRef="#ctx0" brushRef="#br0" timeOffset="159560.79">3531 10483 683 0,'-2'0'8'0,"2"0"5"15,3 0-7-15,27-2-7 16,13-7-2-16,12-5 9 16,0-4-7-16,-1 9 4 15,-6 6-41-15,-13 3-84 16,-15 0-253-16</inkml:trace>
  <inkml:trace contextRef="#ctx0" brushRef="#br0" timeOffset="162516.79">1994 12032 580 0,'-6'1'47'15,"0"-1"-24"-15,4 0 18 16,2 0-2-16,0 0-10 0,0 0-25 15,0 0-3 1,0 0-6-16,0 0 5 16,0-19-4-16,0-22 1 15,3-16 10-15,8-11-7 0,-5-5 0 16,0 3 0-16,0-1 0 16,-3 2-3-16,2 9 1 15,-3 14 0-15,-1 17-1 16,1 13 3-16,-1 11-2 15,-1 5 0-15,5 0-8 16,2 0 1-16,10 0-3 16,8 12 12-16,4 11-1 15,6 13 3-15,1 4 0 16,3 5-1-16,-5 2 3 16,-4-4-6-16,-2-2 6 15,-4-7-6-15,-6-2 6 16,-2-1-8-16,-7-3-7 0,-7-3-31 15,-2-2-14-15,-6-3-49 16,-21-10-113-16</inkml:trace>
  <inkml:trace contextRef="#ctx0" brushRef="#br0" timeOffset="162681.29">2100 11760 569 0,'0'0'26'0,"0"0"-29"16,3 0 0-16,26-13-3 16,19-6 6-16,13-7 2 0,6 0-30 15,-3 5-73-15,-11 2-133 16</inkml:trace>
  <inkml:trace contextRef="#ctx0" brushRef="#br0" timeOffset="163093.17">2604 11584 469 0,'0'-4'9'0,"-4"3"103"16,4 1-40-16,-4 0-30 0,-4 8-25 16,-4 24-15-16,-1 10 6 15,1 12-8-15,3 0 2 16,1-6-3 0,4-1-10-16,4-8-43 0,-3-10-71 15,-6-18-139-15</inkml:trace>
  <inkml:trace contextRef="#ctx0" brushRef="#br0" timeOffset="163248.76">2444 11689 438 0,'-3'-3'136'0,"3"1"-134"16,0 2-2-16,6 0-3 16,22 10 7-16,5 8 13 0,7 3-16 15,0 6 3 1,2-2-3-16,1-2-7 0,-6-5-84 15,-13-12-75 1</inkml:trace>
  <inkml:trace contextRef="#ctx0" brushRef="#br0" timeOffset="163469.17">2694 11409 567 0,'-3'0'27'16,"3"0"4"-16,0 5-12 15,3 30-17-15,18 15 21 0,4 15 14 16,2 0-29 0,1-7-5-16,-1-1 0 15,-5-7 0-15,-4-8-2 16,-6-11-1-16,-5-12 2 0,-4-11-14 16,3-8-45-16,2-3-72 15,-2-34-108-15</inkml:trace>
  <inkml:trace contextRef="#ctx0" brushRef="#br0" timeOffset="163684.59">3093 11439 38 0,'-6'0'690'15,"0"0"-677"-15,6 0 23 16,0-1-20-16,3 0-15 15,25-6-8-15,8-3 4 0,10-1 4 16,-1 1 1-16,-5 7-9 16,-6 3-14-16,-11 0-31 15,-6 10 1-15,-15 18-47 16,-4 5-88-16</inkml:trace>
  <inkml:trace contextRef="#ctx0" brushRef="#br0" timeOffset="163865.31">3097 11686 631 0,'-7'0'16'16,"7"0"24"-16,0 0-5 15,0 0-28-15,24-6-17 0,10-5 9 16,15-6-1-16,4-2 5 16,-5 4-3-16,-6 2-7 15,-12 12-41-15,-11 1-59 16,-19 21-37-16,-6 8-195 15</inkml:trace>
  <inkml:trace contextRef="#ctx0" brushRef="#br0" timeOffset="164061.78">3172 11811 458 0,'-3'0'65'16,"3"0"-36"-16,0 0 26 15,0 0-21-15,0 0-23 16,3 0-16-16,16 0 6 0,9-3 1 15,8-7 3-15,6-1-5 16,5-1 2-16,-2 2 1 16,-3 5-10-16,1 3-33 15,-4 2-49-15,-8 0-25 16,-4 0-219-16</inkml:trace>
  <inkml:trace contextRef="#ctx0" brushRef="#br0" timeOffset="164508.57">3785 11679 714 0,'-20'0'16'0,"11"0"5"16,7 0 27-16,2 0-27 15,0 0-19-15,0 0-7 16,2-15-3-16,14-15 7 16,5-13 4-16,-2-14 2 15,-8-7-6-15,-7-7 1 16,-4-10-7-16,0 1 9 16,0-2-10-16,0 11 4 15,0 22 3-15,0 21-2 0,0 17 6 16,0 10-5-16,3 1-1 15,7 5-8 1,10 24 3-16,8 19 11 16,5 15 6-16,-2 4 1 0,1 1-8 15,-3-1 2-15,4-4-6 16,-2-5 3-16,1-5-1 16,-6-8 1-16,-2-3-2 15,-5-9 1-15,-2-1-6 16,-4-7-21-16,-5-5-25 15,-7-5-11-15,-1-10-44 16,-16-5-125-16</inkml:trace>
  <inkml:trace contextRef="#ctx0" brushRef="#br0" timeOffset="164705.06">3820 11481 668 0,'-12'0'84'0,"3"-1"-82"16,9-1 5-16,25 0-12 15,24-5 0-15,17-6 7 16,2 1-6-16,-1 2-55 16,-15 10-41-16,-17 0-146 0</inkml:trace>
  <inkml:trace contextRef="#ctx0" brushRef="#br0" timeOffset="166307.9">4519 10148 485 0,'-4'-14'24'15,"-3"9"34"-15,5 4 16 16,2 1-29-16,0 0-7 16,0 0-17-16,0 0-11 15,0 0-9-15,0 12-5 16,3 22-4-16,10 12 19 15,4 5-7-15,-1-6-1 16,-4-14-4-16,-2-15 1 0,0-9-2 16,-7-5-1-16,0-2-6 15,-2 0 6-15,-1-3 5 16,5-35-1 0,3-15 1-16,0-12-7 0,-1 9 6 15,-2 24-2-15,-5 18 2 16,0 13-3-16,3 1 1 15,6 0-8-15,9 15-3 16,5 13 15-16,3 5-1 16,-1 2 0-16,-8-6-2 15,-8-10 1-15,-2-10-2 16,-3-4 2-16,-2-5-4 16,-1 0 4-16,1 0 1 0,4 0-2 15,7 0 3 1,4-2-5-16,9-1 5 0,-2 3-6 15,1 0 2 1,0 2-2-16,-3 8 3 0,1 6 1 16,-6-1-2-16,-2-1-27 15,-6-2-36-15,-2-10-53 16,0-2-78-16</inkml:trace>
  <inkml:trace contextRef="#ctx0" brushRef="#br0" timeOffset="166556.24">5070 10146 533 0,'0'9'61'16,"-5"7"-36"0,0 9 6-16,4 3-14 15,1 1-10-15,6-1-5 16,18-6-5-16,1-8 3 0,3-8-4 16,-7-6-2-16,-3-6-2 15,-12-17 6-15,-6-7 4 16,-8-2 1-16,-23-1 3 15,-12 7-1-15,-6 6-3 16,1 7-1-16,8 9 2 16,17 4-7-16,12 0 5 15,11 0-16-15,28-4-126 16,18-13-137-16</inkml:trace>
  <inkml:trace contextRef="#ctx0" brushRef="#br0" timeOffset="166895.17">5377 9728 620 0,'0'0'75'16,"0"0"-68"-16,2 19-11 15,10 21 9-15,6 17 33 16,3 9-31-16,1-7-7 16,3-7 3-16,-8-10-3 15,-4-15-1-15,-6-10-28 16,-7-10-7-16,0-4 7 15,-16-3 22-15,-18 0 2 16,-6 0-14-16,-2 0 21 16,7 1 13-16,9 5 33 15,11 1 3-15,8 0-24 0,4 5-14 16,3 6-11-16,0 3 2 16,3 6-8-16,16-3 5 15,5-1-5-15,6-2 5 16,5-9-2-16,-2-3-2 15,7-9-31-15,4 0-23 16,-3-27-25-16,-1-16-122 16</inkml:trace>
  <inkml:trace contextRef="#ctx0" brushRef="#br0" timeOffset="167128.56">5796 9629 672 0,'-6'-5'12'15,"0"5"59"-15,-2 0-43 16,-8 13-12-16,-6 32-16 16,1 18-1-16,3 16 3 15,11-7-4-15,7-11 4 16,3-10-3-16,22-9 0 16,6-6 0-16,8-7 1 15,6-6 0-15,1-11-19 16,0-10-30-16,-3-2-7 15,-10-24-71-15,-14-14-218 16</inkml:trace>
  <inkml:trace contextRef="#ctx0" brushRef="#br0" timeOffset="167695.46">5034 11264 591 0,'-11'4'51'0,"6"-4"-31"15,5 2 16-15,0 0-11 16,0 10-20-16,7 6-7 16,6 5 4-16,-4 2-4 15,1-5 5-15,-5-6-5 16,-2-9 4-16,-1-2-8 16,-2-3-13-16,0 0 9 15,3-10 5-15,5-24-1 16,1-7 13-16,3-1-4 15,0 12-5-15,-6 19 4 16,-2 8-8-16,2 3 4 0,5 0-2 16,-1 4 3-16,5 14 2 15,0 4 5 1,1 1 1-16,-2-7-7 16,-1-6 1-16,-3-4-2 0,3-6 2 15,0 0-6-15,-1-6 5 16,5-8 1-16,-3 2 3 15,-5 5-4-15,-3 2-2 16,-5 5 2-16,-1 0-6 16,0 0 9-16,0 5-12 15,0 5 6-15,2 3 7 16,7 1-10-16,6-6-86 16,3-8-74-16</inkml:trace>
  <inkml:trace contextRef="#ctx0" brushRef="#br0" timeOffset="167884.98">5489 11194 330 0,'0'0'256'0,"0"0"-226"16,0 0-3-16,5 0-15 15,5 6-15-15,4 4 7 16,6 1-8-16,4-8 3 16,-1-3-9-16,-3-2-22 15,-6-16-2-15,-7-3 0 16,-7 2-9-16,0 5-12 15,-18 6-33-15,-4 5-13 0,1 3-41 16</inkml:trace>
  <inkml:trace contextRef="#ctx0" brushRef="#br0" timeOffset="168276.92">5690 10715 585 0,'0'0'64'0,"0"0"8"16,0 0-39-16,0 27-28 16,6 20-7-16,15 18 16 15,5 9-10-15,9-6-3 16,-1-15-2-16,-7-15-4 16,-9-11-26-16,-6-13 10 15,-11-7 3-15,-1-7 11 16,-7 0 11-16,-14 0-6 15,-10-7-17-15,-5-7-12 0,4 0 4 16,4 1 6-16,8 8 21 16,5 5 28-16,6 0 13 15,3 3-16-15,3 22-17 16,1 2 6-16,2 5 8 16,0-2-11-16,5-9-10 15,14-5 2-15,-1 0 0 16,9-8-5-16,6-4 4 0,9-4-5 15,8-22-27 1,8-20-28-16,-9-12-62 16,-7-9-322-16</inkml:trace>
  <inkml:trace contextRef="#ctx0" brushRef="#br0" timeOffset="168492.01">6053 10690 696 0,'-31'9'10'0,"4"16"40"15,8 13-25-15,7 11-6 16,12 8-10-16,8 1-4 16,17-8 1-16,9-3 0 15,5-15-5-15,1-9-1 16,3-9 2-16,-7-12-2 16,1-2-7-16,-7-8-8 15,2-20-15-15,-6-9-4 16,-5-4-37-16,-9 5-49 0,-12 9-123 15</inkml:trace>
  <inkml:trace contextRef="#ctx0" brushRef="#br0" timeOffset="169323.79">2052 9532 479 0,'0'174'1'0,"3"16"-36"16,26 10-17-16,3-27-66 16,5-46-127-16</inkml:trace>
  <inkml:trace contextRef="#ctx0" brushRef="#br0" timeOffset="171844.71">1642 11053 342 0,'-9'-7'12'0,"5"4"18"16,4 2 11-16,0 1-17 15,0 0 4-15,3-1-7 16,30-10-16-16,29-5 15 16,30-9 25-16,25-9-22 15,23-4-18-15,9-5 1 16,9-1-4-16,4 4 0 16,-1 7-1-16,-11 13-29 15,-22 18-74-15,-36 2-118 0</inkml:trace>
  <inkml:trace contextRef="#ctx0" brushRef="#br0" timeOffset="172236.41">2141 12165 667 0,'-6'-4'-4'16,"6"-6"-25"-16,29-9-6 15,32-9 43-15,29-8-6 16,27-3 5-16,30 4-2 16,20 7 1-16,10 10-4 0,12 11-1 15,-3 7 0 1,-22 0-47-16,-30 8-154 15</inkml:trace>
  <inkml:trace contextRef="#ctx0" brushRef="#br0" timeOffset="180565.87">18957 3825 522 0,'-25'-15'7'0,"5"4"66"16,16 8-19-16,2 3-21 16,2 0-9-16,0 0-9 0,0 0-16 15,17 0-4-15,17-1 2 16,12-4 8-16,9-1-2 15,3-4 2-15,-4 2-5 16,-3-1 2-16,-7 2-3 16,-13 3 1-16,-9 2-17 15,-11 2-38-15,-8 0-17 16,-3 0-30-16,-10 0-46 0</inkml:trace>
  <inkml:trace contextRef="#ctx0" brushRef="#br0" timeOffset="180804.01">19063 3650 447 0,'-2'0'18'15,"2"3"-17"-15,0 8 8 16,0 9 4-16,6 6 43 16,7 4-27-16,-2 4-15 15,-3 3-5-15,-4 2-1 16,-4 3 0-16,0-2-5 15,0-3 0-15,0-6-1 16,0-8-2-16,0-11 2 16,0-6-7-16,0-5-25 15,0-1-23-15,0 0-26 16,0 0-75-16</inkml:trace>
  <inkml:trace contextRef="#ctx0" brushRef="#br0" timeOffset="181129.14">19258 4330 535 0,'0'0'27'16,"-6"2"38"-16,-19 15-27 16,-10 11-21-16,-3 9-2 15,0 5 2-15,5 0-8 16,4-3-6-16,2-4 3 16,6-3-7-16,5-7 4 15,-1-7-6-15,5-3 4 16,-4-4-19-16,4-4-38 15,1-7-76-15,0-12-153 16</inkml:trace>
  <inkml:trace contextRef="#ctx0" brushRef="#br0" timeOffset="181309.66">18941 4406 516 0,'0'-1'13'0,"0"-1"-8"15,1 2 22 1,14 0-18-16,5 9-4 0,12 6 14 15,6 5 9-15,3-1-19 16,-4-1-3-16,1 0-4 16,-9-6-2-16,-3 4-24 15,-9-4-42-15,-9-2-57 16,-7-3-137-16</inkml:trace>
  <inkml:trace contextRef="#ctx0" brushRef="#br0" timeOffset="182416.78">19296 4812 249 0,'0'5'22'0,"0"-4"-19"16,0 1 31-16,0 0 4 0,0 1-4 15,0 0-18 1,0-1 0-16,0 0 4 15,-4 1 6-15,-5-1 8 16,-4-2-13-16,-5 0 12 0,-6 0-13 16,-4 0-10-16,-5-2 0 15,-4-10 3-15,0-1 8 16,-2-7-10-16,-4 1-1 16,-2-5-8-16,-1-1 4 15,0-2-2-15,1-2 6 16,5-3-4-16,1-3 3 15,5-2-2-15,2-4 1 16,6-3 0-16,6-2-8 0,7-5 9 16,7-5-11-1,2 2 5-15,4-2-1 16,0-2 5-16,17 0-3 16,13-3-2-16,8-3 1 0,7 1-3 15,0-1 4-15,-2 6-7 16,-8 6 7-16,-10 8-7 15,-4 7 7-15,-5 7-3 16,-4 5 0-16,-1 7 3 16,0 2-1-16,3 0 2 15,7 2-7-15,8-2 5 16,7 2-6-16,3 3 4 16,3 2-2-16,-4 3 0 15,0 0 2-15,4 5-2 16,-1 0 2-16,-1 1-3 15,-1 0 4-15,-3 0-4 0,-4 0 3 16,-6 1-3-16,1 4 3 16,-5 4-1-16,-1 0-1 15,-5 7-1-15,2 4 1 16,-1 5-1-16,-1 9-2 16,-4 9 6-16,-2 3-3 15,-2 8 6-15,-4 1-7 16,-2 2 6-16,-2 8-3 15,0 5-2-15,0 5 5 16,-12 3-4-16,-5-5 1 16,-3 0-3-16,-2-4 4 15,-3 0-6-15,-3-2 6 16,-6 0-1-16,-2-3-2 0,-9-5 2 16,-7-2-1-16,0-7 3 15,0-10-5-15,6-8 4 16,6-11-3-16,7-6 5 15,5-5-4-15,0-3 1 16,3 0 0-16,3-3-11 16,7 0-29-16,3-1-26 15,2-3-85-15</inkml:trace>
  <inkml:trace contextRef="#ctx0" brushRef="#br0" timeOffset="187068.77">8779 17517 367 0,'3'0'109'0,"-3"0"-69"16,0 0-32-16,0 0-8 15,0 0 6-15,0 0-2 16,0 0 5-16,0 0 0 15,0 2 0-15,0-2-5 16,0 0 4-16,0 0 3 16,0 3 2-16,0-3 13 15,0 2-3-15,-3 7-3 0,-9 1-18 16,-4 5 1 0,-1-4-1-16,1-1-1 15,-1-2 0-15,-5-3 2 16,-2 2-3-16,-7-5 0 0,-3-2-1 15,-8 0-4-15,-2-2 3 16,-7-10-1-16,0-8 5 16,1-5-2-16,2-6-3 15,5-11 1-15,3-8 0 16,5-11 3-16,4-12-6 16,6-3 7-16,7 2-7 15,9 9 5-15,9 8 0 16,0 8-1-16,8 3 0 0,8 4-2 15,2 3 4 1,4 4-4-16,2 2 5 16,7 4-6-16,2 0 5 15,13-2-3-15,5 3 1 0,5 2 1 16,5 2-1-16,2 6 0 16,1 7-2-16,-5 7 4 15,-1 3-5-15,-1 1 2 16,-11 0-1-16,2 8 3 15,-11 6-4-15,-4 5 4 16,1 8 0-16,-2 13 0 16,0 19 0-16,-2 14 0 15,-2 12 2-15,-2-2-4 16,-9-7 4-16,-5-8-4 16,-9-11 2-16,-3-4 3 15,-4 0-2-15,-17-1 2 0,-9 0 0 16,-8-3 1-16,-13-4-3 15,-3-1 3-15,-7-6-4 16,3-4 1-16,0-9 0 16,6-7 1-16,12-9-15 15,7-7-10-15,12-2-20 16,11-4-59-16,7-14-133 16</inkml:trace>
  <inkml:trace contextRef="#ctx0" brushRef="#br0" timeOffset="188628.17">10514 15602 33 0,'-16'-1'519'16,"5"1"-503"-16,4 0 1 16,7 0 25-16,0 0-18 15,0 0-14-15,0 0-10 0,3 0-7 16,24-4-2-16,13-2 7 15,0 2 4-15,0 0-15 16,-7 4 4-16,-9 0 1 16,-6 0 6-16,-12 0-3 15,-2 1 1-15,-4 3-3 16,0 7 5-16,0 5 7 16,0 5 0-16,0 2-1 15,2 0-5-15,2-1 0 16,2 0-18-16,-1 1-76 15,-1-3-56-15,-4-6-89 16</inkml:trace>
  <inkml:trace contextRef="#ctx0" brushRef="#br0" timeOffset="188785.12">10656 15731 466 0,'-6'0'22'0,"3"0"-8"15,1 0 14-15,2 5-13 16,0 19-15-16,5 10 1 15,14 11 1-15,3-3-4 16,5-8-11-16,-3-7-32 16,-10-6-26-16,-11-9-207 15</inkml:trace>
  <inkml:trace contextRef="#ctx0" brushRef="#br0" timeOffset="188981.58">10647 15963 575 0,'0'3'36'0,"0"-3"-34"0,0 0 2 16,0 0-4-16,9 0-2 15,22 0-6-15,8 0 6 16,8 0 4-16,0-2-3 16,-3-10-3-16,-5-4-27 15,-3-2-19-15,-14-3-26 16,-15-2-65-16</inkml:trace>
  <inkml:trace contextRef="#ctx0" brushRef="#br0" timeOffset="189266.83">10790 15576 493 0,'0'-8'93'0,"0"-3"-87"0,0-9-8 15,17-5 1-15,9 0 6 16,3 6-7-16,3 6 7 15,-4 9-7-15,-4 4 1 16,-2 18-1-16,-8 17 2 16,-8 13 2-16,-6 4 4 15,0 2 0-15,0-8-8 16,0-19 5-16,-2-9-3 0,2-10 3 16,0-4-7-16,6 1 2 15,16-2-1-15,8-3-1 16,3-3-13-16,1-21-12 15,-1-8-25-15,-9-10-46 16,-11-1-138-16</inkml:trace>
  <inkml:trace contextRef="#ctx0" brushRef="#br0" timeOffset="189481.27">11152 15387 393 0,'-5'0'43'0,"4"0"-13"16,1 0 2-16,0 0-9 15,0 25-21-15,3 20 5 0,14 17 3 16,4 12 0 0,3 2 1-16,3 1-8 15,0-7 0-15,-4-7-1 16,0-11-2-16,-2-15 1 0,-2-10-2 16,-7-9-1-16,-1-6-8 15,-4-7-43-15,-7-4-25 16,-7-1-101-16</inkml:trace>
  <inkml:trace contextRef="#ctx0" brushRef="#br0" timeOffset="189924.9">10571 16340 597 0,'-5'0'39'0,"1"0"-29"16,4 0-6-16,0 0-1 0,7-2-4 15,28-5-4 1,18-1 1-16,19-4 7 16,8-4-6-16,6-2 5 15,1-2-3-15,-1-1 2 0,-2 3-1 16,-17-2 1-16,-15 6-2 16,-18 3 0-16,-13 5 3 15,-12 2-4-15,-6 3 4 16,-3 1-3-16,0 0 4 15,0 0 0-15,0 0 1 16,0 0-1-16,0 0 1 16,0 0-4-16,0-2-28 0,0-10-47 15,0-3-98 1</inkml:trace>
  <inkml:trace contextRef="#ctx0" brushRef="#br0" timeOffset="193936.33">21190 2833 267 0,'-20'-17'43'16,"4"-1"12"-16,3 5 20 15,7 9-18-15,3 3 2 0,1 1-15 16,2 0-27-16,0 0-10 16,0 0-6-16,0 0 3 15,0 0-6-15,0 0 0 16,11 3-2-16,15 12 6 15,13 6-3-15,7 4 11 16,9 5 0-16,0 5-5 16,1 4 2-16,-3 1-7 15,-1 0 4-15,2 1-5 16,5-4 7-16,7 1 1 16,7-2-2-16,2 0-5 15,0-2 0-15,-5 5 3 0,-7 6-4 16,-7 1 2-16,-7 8-2 15,-5 2 3-15,-5 4-1 16,-7 1 1-16,-3 0-1 16,-4 1 1-16,-3-1 2 15,-1 1-3-15,-5 4 3 16,1 0-5-16,-5 9 3 16,-6 2-1-16,-2 1 2 15,-4 8-4-15,0-2 1 16,0 6 0-16,-12 1 1 15,-7 0 6-15,-1-2-7 16,1-2 9-16,3-4-6 16,-2-1-1-16,-4-5 2 0,-5-1-2 15,-6-3-1-15,-6-3 1 16,-3-5 3-16,-3-4-4 16,-3-6 3-16,-1-6-1 15,0-6 7-15,1-8-5 16,-1-6-2-16,-1-4-1 15,-6-1 1-15,-7 1-1 16,-12 1-2-16,-9 4 1 16,-16 0-2-16,-13-3 3 15,-5-4-4-15,-5-2 6 16,2-5-5-16,10-7 4 16,12-7 1-16,14-2 2 0,15-13 4 15,9-9-6-15,-3-10 0 16,-1-6-4-16,-11-10 3 15,-5-4-6 1,-5-4 5-16,1-1-2 0,0 0 0 16,3 0 1-16,5-1 0 15,8-2 2-15,13-4-8 16,5-6 7-16,8-11-6 16,3-8 2-16,1-8-1 15,-1-6 3-15,-1-4-1 16,3 1 0-16,0 1 2 15,9 7-2-15,3 6 4 16,13 4-6-16,7 6 5 0,6-2-3 16,0-2 4-16,19 1-6 15,3 4 2-15,6 5-1 16,2 7-2 0,2 5 4-16,7-2-4 0,-1 3 7 15,3 6-9-15,5 1 8 16,5 5-5-16,10 1 3 15,5-3 0-15,6 2-1 16,-3 2 2-16,-4 6-3 16,-2 5 4-16,-2 5-7 15,6 7 7-15,6 2-5 16,3 5 4-16,7 1-3 0,0-2 3 16,7 1-1-16,0 2 0 15,3-1 1 1,1 3-3-16,-4 1 4 0,0 1-3 15,-2 8 1-15,0-1-1 16,0 6 2-16,1 0-2 16,-1 0 1-16,-2 6 0 15,4 3-2-15,2 4 4 16,3 2-4-16,-5 1 3 16,-7 8-2-16,-9 4-1 15,-7 2-8-15,-6 4 0 16,-4 4 5-16,-6 0 0 15,-5 1 4-15,-6 3-3 0,-5-2 6 16,-4 5-5 0,-3 3 3-16,-3 2-1 15,-1 6 0-15,-6 4 1 16,1 4 0-16,-3 7 0 0,-6 1-1 16,-4 4 3-16,-6 0-5 15,0 6 4-15,-3 3-1 16,-14 3 3-16,2 4-2 15,-1-2-1-15,3 8 0 16,-5 2 1-16,-3 4-1 16,-8 2-3-16,-2-1 5 15,-9 2-4-15,0-3 5 0,-5-10-3 16,-1-6 1-16,3-13-1 16,0-10 1-1,4-6 1-15,0-10-2 16,-4-5 5-16,-3-4-6 0,-8 1 3 15,-11 2-3-15,-7 0 1 16,-2 0 1-16,-2-5 0 16,0-8-1-16,4-5 0 15,4-10 3-15,1-3-5 16,-1-9 6-16,-3-1-4 16,-6-2 2-16,-3 0-3 15,-7 2 1-15,-2 3 0 16,1 2 0-16,-3 0 0 15,3-1-1-15,-6-3 4 16,-7 1-5-16,-6-4 4 16,-8 0-5-16,-1 0 5 15,3-4-3-15,0-8 1 0,3-10 1 16,2-6 0-16,5-7 1 16,5-6-4-16,6-8 5 15,3-7-4-15,3-1 4 16,3-2-2-16,4-3 2 15,0 3-3-15,2-6 0 16,4 1 0-16,3-6-2 16,10-9 3-16,14-14-6 15,16-16 7-15,15-11-5 16,11-6 6-16,4 7-5 16,0 17 2-16,0 11 2 15,0 16-2-15,0 7 2 0,0 3-3 16,16-3 3-16,17-7-3 15,18-4-1-15,13-5 0 16,15-4 0-16,4 2 0 16,1-2-1-16,-4-1 3 15,-10 10-3-15,-11 9-6 16,-8 14 3-16,-6 11 7 16,-2 5-3-16,3 1 2 15,8-1-1-15,10-2 0 16,9-2 2-16,16-2-2 15,8 1 3-15,4 4-4 16,6 0 4-16,4 6-4 16,6 2 3-16,1 4 0 0,0 4-2 15,-6 0 1-15,-4 5 0 16,-3 5 0-16,-5 4-2 16,-7 9 4-16,-6 2-5 15,-1 12 3-15,0 14-1 16,2 6 1-16,-3 4 0 15,-2 3 0-15,5 2 0 16,5 3-2-16,3 5 4 16,5 8-6-16,-10 8 8 15,-12 8-8-15,-13 11 3 16,-17 9-6-16,-10 11 5 16,-11 8-1-16,-6 4 0 0,-4 0 0 15,-1-3 2-15,-5-5 3 16,-4-2-6-16,-6-3 5 15,-2 1-11-15,-15 3-1 16,-19 1-6-16,-15 6-5 16,-5 0-10-16,-7-2-15 15,-5-9-30-15,-2-9-27 16,0-10-34-16</inkml:trace>
  <inkml:trace contextRef="#ctx0" brushRef="#br0" timeOffset="194897.78">22527 2222 589 0,'-12'-16'15'0,"-2"12"20"16,9 3 20-16,5 1-27 16,0 0-24-16,4 0-4 15,19 15-11-15,11 9 11 16,6 6 1-16,0-1 0 15,-5-2-2-15,-12 1-58 16,-15-4-52-16,-8-8-115 16</inkml:trace>
  <inkml:trace contextRef="#ctx0" brushRef="#br0" timeOffset="195256.79">22456 2450 550 0,'-17'0'29'0,"7"0"-2"0,7 0 28 16,3 0-27-16,0 4-28 15,6 8-10-15,18 5 3 16,13 3 10-16,10-4-4 16,0-5-9-16,-7-4 2 15,-14-4-24-15,-15-1-3 16,-11-1 22-16,0-1 24 16,-9 0 24-16,-16 0-1 15,-5 0-18-15,-3 5 2 16,5 3-1-16,6 4-6 15,1 6-6-15,4 6-7 16,4 2 3-16,9 4-5 16,4-3 3-16,0-2-7 0,10-4 0 15,6-7 3-15,8-5 3 16,7-9-1-16,10 0 6 16,9-17 3-16,5-5-3 15,-4 0 1-15,-5 7-3 16,-13 7-24-16,-6 2-49 15,-9 1-65-15,-11-2-111 16</inkml:trace>
  <inkml:trace contextRef="#ctx0" brushRef="#br0" timeOffset="195464.24">22914 2304 443 0,'0'-20'20'0,"0"12"54"16,2 8-31-16,2 1-34 15,5 28-15-15,-3 17 33 16,1 16 2-16,-2 7-2 16,-2 8-14-16,5 1-10 15,3 5 1-15,4-4-4 16,6-5-6-16,6-13-62 16,-2-21-35-16,-1-26-54 15,-2-16-160-15</inkml:trace>
  <inkml:trace contextRef="#ctx0" brushRef="#br0" timeOffset="195609.84">23111 2646 440 0,'-5'-13'59'16,"4"8"14"-1,1 5-46-15,0 0-24 0,13 0-9 16,7 10 5-16,8 3 5 16,-4-4-4-16,-7 6 2 15,-9 3-14-15,-8-1-94 16,-21 4-269-16</inkml:trace>
  <inkml:trace contextRef="#ctx0" brushRef="#br0" timeOffset="195809.31">22686 2942 670 0,'-5'13'-9'15,"-1"14"10"1,4 10 2-16,2 6 15 15,22 6-11-15,22-4 1 0,18-5-7 16,15-9 4-16,5-14-2 16,-6-11 1-16,-10-6-48 15,-14-13-28-15,-15-18-67 16,-13-8-308-16</inkml:trace>
  <inkml:trace contextRef="#ctx0" brushRef="#br0" timeOffset="195944.95">23126 3167 554 0,'0'3'47'0,"0"1"-51"16,9 2 5-1,5 2 10-15,5 4-8 16,-2 7-1-16,-3 1-41 0,-14-10-156 16</inkml:trace>
  <inkml:trace contextRef="#ctx0" brushRef="#br0" timeOffset="197941.12">9719 18093 334 0,'-4'7'-96'16</inkml:trace>
  <inkml:trace contextRef="#ctx0" brushRef="#br0" timeOffset="-204132.65">8247 5754 143 0,'-3'-23'9'16,"-10"4"12"-16,-1 4 8 0,0 0 0 16,3 3 21-16,-1 0 16 15,-1 3-45-15,5-1 5 16,4 5-8-16,-2-1 4 16,2 2 0-16,1 1-11 15,0 2-2-15,3-3-1 16,0 3-3-16,0 1-2 15,0 0-3-15,0 0-2 16,0 0-2-16,19 0 3 16,8 0 0-16,5 0 1 15,6 0 0-15,1-2 0 16,4 1 0-16,0-1 0 16,-3 2 1-16,0 0 0 0,-4 2-2 15,-5 6 2 1,4 0-2-16,-4 2 1 15,3-3-1-15,2 3 1 16,10-3 2-16,5-2-2 0,8-2 0 16,11-3-1-16,6 0 1 15,4 1 1-15,1 1 0 16,2-2-1-16,-1 1 1 16,-1 1-1-16,-4 2 3 15,-7 1-3-15,-6 2 0 16,-6 3 0-16,-6 1 0 15,6 2 0-15,-4-4 1 0,6-2 0 16,-1-5 1-16,6-2 0 16,3 0 2-1,-3-6-1-15,-1-3 1 16,2 2-2-16,3 1 0 0,1 2 0 16,13 0-1-16,-1-1 0 15,5 1 0-15,2-1 0 16,9-5 1-16,9-4 0 15,14-1 0-15,1-5-1 16,0 5 2-16,-8 0-2 16,-11 8 0-16,-7 7 0 15,-13 9-2-15,-8 16 4 16,-4 6-5-16,-4 0 2 16,6-5 2-16,3-1-2 15,3-4 0-15,0-6-2 16,-3-8 4-16,0-7-2 15,-3 0 3-15,-5 0-1 0,-7-6 2 16,-13 1-3-16,-17 1 0 16,-11 1-1-16,-9 3 0 15,-8 0 1-15,4 0-2 16,-4 0 3-16,1 0 0 16,6 0 1-16,-1-3 2 15,2 3 0-15,0 0-4 16,-1 0 5-16,-6 0-2 15,-1 0 0-15,-1 0 3 16,-1 0-4-16,-1 0 1 16,0 0-2-16,0 0 8 15,0 0-5-15,0 0 4 0,0 0-3 16,0-1-1-16,0 1 0 16,0 0-4-16,0 0 3 15,0 0-5-15,10 0-3 16,5 22-97-16,-9 19-20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10:12.9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15121 6688 477 0,'0'1'13'0,"0"-1"36"16,0 2 19-16,0-2-23 16,0 1-17-16,0-1-9 15,0 0 2-15,0 0-4 16,-2 0 0-16,2 0-5 16,-1 0 1-16,1 0-4 15,0 0-2-15,0 0 1 0,0 0-7 16,0 0 2-16,0 0-6 15,0 0 4-15,9-18-7 16,11-13 10-16,6-6-13 16,-4 1 0-16,-3 9 2 15,-2 11-5-15,-5 7 9 16,-5 6-5-16,1 3 7 16,3 0-5-16,3 0 4 15,5 16-2-15,2 5 4 16,0 2 0-16,0 4 2 15,1-2 0-15,1-2-3 16,-1-2 3-16,3-7-4 0,-4-4 5 16,-6-6-7-16,-4-1-10 15,-6-3-4-15,0 0 5 16,2 0 8-16,5-9-4 16,6-16 11-16,3-5-4 15,-5 1 4-15,-3 10-6 16,-3 10 4-16,0 7-4 15,2 2 2-15,3 0-1 16,3 0 1-16,0 10 2 16,2 1-2-16,1 2 5 15,-1-4-5-15,-1-3 4 16,2-1-4-16,-5-5 3 16,3 0-1-16,1-4-3 0,-1-12 2 15,0-5-6-15,-2 3 2 16,-4 3-3-16,-7 6 7 15,0 9-4-15,0 0 3 16,5 0-5-16,4 13 8 16,2 5 5-16,0-3-1 15,1 2 1-15,0-5-6 16,-1-6 3-16,0-3-6 16,-1-3 6-16,-1 0-4 15,1-12-3-15,0-1 3 16,-5 1 1-16,-3 5 0 15,-4 6-1-15,1 1 2 0,5 0-3 16,1 0 6-16,2 0 0 16,3 0 0-1,1 1-2-15,1 4-2 16,-2-1 2-16,-4-3-1 0,2-1 1 16,0 0-6-16,-3-3-10 15,0-10-54-15,-9-3-41 16,-2 1-183-16</inkml:trace>
  <inkml:trace contextRef="#ctx0" brushRef="#br0" timeOffset="9935.94">19720 2208 475 0,'0'0'5'16,"-2"0"0"-16,1 0 28 15,1 0 4-15,0 0-22 16,0 0-13-16,0 0 1 15,0 0 6-15,-2 0 5 16,2 0 1-16,-3 0-1 16,2 7-1-16,-7 19-12 15,-3 19 14-15,-2 10 5 16,0 8-7-16,4-5-9 16,3-3 1-16,5-4 1 15,-1-3-4-15,2-8-1 16,0-5-1-16,0-9 1 0,0-8-1 15,0-7-1-15,0-8 0 16,0-3-25-16,0 0-13 16,0-7-17-16,5-22-60 15,2-17-343-15</inkml:trace>
  <inkml:trace contextRef="#ctx0" brushRef="#br0" timeOffset="10355.86">19924 2141 479 0,'0'1'16'0,"-2"-1"-18"0,2 2 4 16,0 6 4-16,0 7-11 15,0 8 11-15,5 6 8 16,1 0-4-16,-2 0 2 16,2-1-4-16,0-2 2 15,1 1-10-15,2-2 5 16,0-3-4-16,0-4 3 16,0-4-3-16,-1-3-4 15,-1-8 4-15,-1-1-4 0,-2-2 7 16,4 0 1-16,4-3 1 15,1-19 6-15,5-8-6 16,-1-8-5-16,-4 0 0 16,-6-3-3-16,-5 1-9 15,-2 4-3-15,0 4-3 16,-11 5 14-16,-10 12-18 16,-4 10-35-16,-9 5-21 15,-5 6-62-15</inkml:trace>
  <inkml:trace contextRef="#ctx0" brushRef="#br0" timeOffset="10535.9">19907 2327 567 0,'-7'0'16'0,"5"0"-16"0,2 0 16 16,0 0-14-16,15 0-14 15,16 0-16-15,10 0-9 16,-2 0-68-16,-7-1-196 16</inkml:trace>
  <inkml:trace contextRef="#ctx0" brushRef="#br0" timeOffset="10936.82">19821 2603 535 0,'25'-10'-54'0,"15"-8"52"15,8-4 2-15,6-1 0 16,1 5 0-16,-4 4-9 15,-5 5-8-15,-14 5 0 16,-9 4 13-16,-13 0 1 0,-8 0 0 16,-2 0 0-1,0 0 27-15,0 0 14 16,0 0-7-16,0 0 3 16,-2 0-18-16,2 0-5 0,-3 4-10 15,-1 11 0-15,-1 7-1 16,1 5 7-16,-1 2-5 15,4-1-1-15,-1-2 1 16,1 1-4-16,-5-1-13 16,-3-1-38-16,-3-6-42 15,-4-9-191-15</inkml:trace>
  <inkml:trace contextRef="#ctx0" brushRef="#br0" timeOffset="11184.16">19980 2663 515 0,'-3'9'29'0,"3"-3"-37"16,0 8 31-16,0 0 3 16,3 4 2-16,12 1-10 15,1 0-6-15,1-4-5 16,2-4-5-16,-1-3 0 15,2-1-4-15,0-5 6 16,7-2-6-16,4 0-3 16,8-10-17-16,2-12-39 15,-3-2-94-15</inkml:trace>
  <inkml:trace contextRef="#ctx0" brushRef="#br0" timeOffset="12376.02">20217 3093 446 0,'-19'2'11'0,"4"1"17"0,1-1 46 16,-3 3-28-16,-3-3-21 16,-4 3-14-16,-5-1-2 15,-3-1 1-15,-4-2 5 16,-6 0 4-16,0-1-5 15,-7 0 7-15,-1 0-5 16,-2-10-6-16,-1-6-4 16,2-4 1-16,2-2-5 15,5-4 1-15,2-1 2 0,4-2-5 16,2 0 3-16,7 1-2 16,-1-3 1-16,6-2-1 15,5 0 2-15,2-7-3 16,7-5 4-16,4-6-3 15,0-9-1-15,5 5 0 16,-4-1 0-16,4 8 2 16,-1 4-3-16,2-2 2 15,0 1-2-15,0-1 3 16,8 0-3-16,6 5 2 16,4-1-2-16,5 0-4 15,2 2 9-15,2 1-9 0,-1 3 9 16,0 3-8-16,-1 2 7 15,2 2-6 1,4 3 3-16,4 1 0 16,-1 2-2-16,6 1 3 0,0 1-5 15,5 1 7-15,0 3-6 16,-4 3 4-16,2 4-2 16,-1 1 1-16,6 3 0 15,0 0 0-15,3 4 0 16,4 2-2-16,4 0 1 15,-1 0 1-15,0 5 1 16,2 6-2-16,-4 3 1 16,-7 4-2-16,-6 3 4 0,-5 3-3 15,-7 1 0-15,-3 2 1 16,-2 4-2 0,-7 2 3-16,-7 6-5 15,-5 4 4-15,-2 3-4 0,-1 1-6 16,-2 0-5-16,-1-2 8 15,-1-3 4-15,0-2-2 16,2-1 4-16,-2-4-2 16,0 0 3-16,1 1 0 15,-1 0 0-15,0 0 0 16,0 6 1-16,-1 0-1 16,-13 1 0-16,1 3 2 0,-6-3-3 15,2-4 4-15,-2-4-6 16,0-3 5-1,2-7-3-15,-2 1 3 16,-4-1-3-16,-4-3 3 0,-7 3 0 16,-4-2-5-16,-1-4 6 15,-8-1-3-15,-2-3 2 16,-4 0 1-16,-2-6 7 16,1-5 0-16,7-1-2 15,3-3 5-15,7 0-1 16,6 0-5-16,4 0-3 15,3-4 0-15,6-2-3 16,5 2 2-16,1 0-4 0,2 1 3 16,-1 2-2-1,-2-1 0-15,1 2 1 16,-4 0-5-16,1 0 1 16,2 2-11-16,0 4-3 0,7 3-24 15,3 1-22-15,3 3-47 16,0-10-129-16</inkml:trace>
  <inkml:trace contextRef="#ctx0" brushRef="#br0" timeOffset="12540.59">19943 3063 631 0,'-15'0'14'0,"8"0"-17"16,5 0 43-16,2 0-19 15,0 0-18-15,0 0-13 0,8 1-37 16,5 2-30-16,-1-3-75 16</inkml:trace>
  <inkml:trace contextRef="#ctx0" brushRef="#br0" timeOffset="18736.43">6091 10571 459 0,'-12'7'7'0,"6"-7"15"16,6 0 24-16,0 0-5 15,0 0-24-15,0 0-15 16,0 0 2-16,0 0-4 15,0 0 8-15,0 0-1 16,0 1 16-16,0-1 2 16,0 0-5-16,0 0 0 0,0 0-2 15,0 0-9 1,0 0-4-16,0 0 0 16,0 0-2-16,0 0 1 15,0-13-3-15,0-17 4 0,0-16-5 16,0-8 1-16,3-8-1 15,4-4 1-15,-1 0-1 16,3-2-6-16,2 4 7 16,-1 10-3-16,-1 15 2 15,-6 16-1-15,0 14 1 16,-3 9 1-16,0 0-9 16,6 0-1-16,4 11 0 15,7 14 12-15,5 14-4 16,2 8 3-16,3 10 3 15,2 3 0-15,4 0-3 16,3-4 0-16,-2-4-2 0,-1-7 1 16,-5-7 2-16,-5-11-4 15,-8-10 3-15,-8-7-6 16,-4-9 7-16,-3-1 0 16,0 0 5-16,0-7 1 15,0-26-3-15,-6-17-5 16,3-17-3-16,3-7 4 15,-1 6-5-15,-1 10 5 16,-2 14-4-16,-2 12 4 16,1 6-4-16,-2 4 4 15,5 5-2-15,1 2-4 16,1 4-15-16,0 1-30 16,0 1-13-16,15 7-33 0,-5 2-13 15,-4 8-94-15</inkml:trace>
  <inkml:trace contextRef="#ctx0" brushRef="#br0" timeOffset="18907.64">6518 10086 282 0,'0'0'89'0,"0"0"-30"15,0 0 1-15,0 0-15 16,3 0-16-16,5 0-22 16,9 0-5-16,8-8 14 15,4 1-4-15,7-3-5 16,-5 4-6-16,-1 1 2 15,-3 4-8-15,-8 1-59 0,-11 0-68 16,-8 11-249-16</inkml:trace>
  <inkml:trace contextRef="#ctx0" brushRef="#br0" timeOffset="19079.43">6584 10208 438 0,'-12'4'142'16,"6"-4"-114"-16,6 0 19 15,0 0-27-15,0 0-18 16,16 0-9-16,12 0 3 16,5 0 4-16,6 0 1 15,-3 0-1-15,-5 0-22 16,-3-2-80-16,-7-1-49 0</inkml:trace>
  <inkml:trace contextRef="#ctx0" brushRef="#br0" timeOffset="19291.87">6932 9925 590 0,'0'-1'26'0,"0"1"23"16,0 0-15-16,0 0-7 16,0 0-23-16,0 19-12 15,0 12 9-15,0 3 2 16,0 4-1-16,0-14-4 0,0-5-27 15,0-3-21-15,0-13-69 16,0-3-13 0,0-8-93-16</inkml:trace>
  <inkml:trace contextRef="#ctx0" brushRef="#br0" timeOffset="19687.8">6932 9921 294 0,'0'-13'75'0,"0"5"-25"15,0 5 39-15,0 2-27 16,0 1-25-16,0 0-21 15,0 0-5-15,0 0-2 16,0 0-8-16,0-2 0 16,3-3-4-16,14-1 4 15,2-4 0-15,3-3 0 0,-2 2 2 16,-2-3-4-16,-2 3 4 16,-2 0-6-1,3 4 4-15,-3-2-1 16,-3 2 1-16,2 0 0 0,-6 6-2 15,-2 0 0-15,-4 1-3 16,2 0-4-16,-2 14-6 16,2 19 24-16,-1 12 1 15,-2 13 3-15,0 8 0 16,1 7 0-16,2 3-1 16,0-2-4-16,2-6 4 15,1-9-3-15,-3-12-6 16,2-13-3-16,-2-11 3 15,1-12-1-15,-4-7 0 16,0-1-3-16,0-3 4 16,0 0-5-16,0 0-23 0,0-21-54 15,0-15-78-15</inkml:trace>
  <inkml:trace contextRef="#ctx0" brushRef="#br0" timeOffset="20443.09">6155 11325 346 0,'-5'1'54'0,"4"-1"20"15,-1 2-6-15,2-2-18 16,0 0-26-16,0 0-7 15,0 0-13-15,0 0 4 16,0 0-4-16,0 0-2 16,0-11 4-16,0-17 4 15,0-9-9-15,0-14 0 16,2-3 0-16,5-1-2 16,-1 0 2-16,0 5-2 0,3 9 3 15,-3 10-2-15,-3 12 0 16,0 8 1-16,-3 5-3 15,3 6 1-15,0 0-5 16,5 0-2-16,8 4 1 16,5 9 13-16,3 6 6 15,4 2 1-15,0 4-9 16,1 1 0-16,2-1 2 16,-4 4-6-16,-4-3 5 15,-8 1-5-15,-1 2 5 16,-5-8-1-16,-5 2-2 15,-1-8 0-15,0-1-1 0,-3-4 0 16,0-2-1-16,0-2 1 16,0-1-31-16,-6 3-34 15,-9-3-68 1,-9-5-247-16</inkml:trace>
  <inkml:trace contextRef="#ctx0" brushRef="#br0" timeOffset="20640.28">6189 11156 566 0,'-6'-3'4'16,"6"3"-2"-16,0-2 6 0,6 0-14 16,15-3-7-16,7 0 13 15,3-2 0-15,2 0 1 16,7-1-1-1,-4 1-36-15,-4 0-80 0</inkml:trace>
  <inkml:trace contextRef="#ctx0" brushRef="#br0" timeOffset="20903.58">6594 11001 534 0,'-3'0'56'0,"0"0"-35"16,3 0 14-16,0 0-16 15,0 0-16-15,17-5-3 0,7-5-2 16,2-3 6-16,7-3-4 16,-5 0 1-16,1 0-1 15,-6 5 2-15,-4 2-2 16,-6 5-4-16,-7 4-48 15,-6 0-30-15,0 22-36 16,-18 8-70-16</inkml:trace>
  <inkml:trace contextRef="#ctx0" brushRef="#br0" timeOffset="21092.07">6620 11115 567 0,'-5'-4'7'0,"5"3"23"15,0-1-7-15,1-1-18 16,18-2-12-16,7-3 5 16,6-4 6-16,-4 5-6 15,-1 1 4-15,-4 3-19 16,0 3-43-16,-7 0-26 16,-3 0-59-16</inkml:trace>
  <inkml:trace contextRef="#ctx0" brushRef="#br0" timeOffset="21436.15">7020 10787 653 0,'0'-1'5'0,"-3"1"18"15,3 0 10-15,-3 11-17 16,2 22-16-16,-1 8 2 15,1 9 3-15,1-4-9 16,0-8 6-16,0 0-3 16,0-6 2-16,0-10-2 15,0-7 1-15,0-3 1 16,0-8-3-16,0-3 2 16,6 0-7-16,12-1 4 15,9 0 3-15,7-1 3 0,3-11-2 16,-2-2-1-16,-2 2 1 15,-4 0-11-15,-4 2-13 16,-7 5 5-16,-3 1-16 16,-8-1-35-16,-7 3-17 15,0-2-65-15</inkml:trace>
  <inkml:trace contextRef="#ctx0" brushRef="#br0" timeOffset="21659.8">7103 10855 491 0,'-7'0'12'16,"7"6"-7"-16,0 26 3 15,0 12 50-15,7 13-25 16,6 4-21-16,3-6-4 16,-6-4 6-16,-1-4-8 15,-1-6-1-15,-3-6-2 16,-2-8-3-16,1-9 0 15,-1-6-2-15,3-7-35 16,1-5-75-16,6-20-52 16</inkml:trace>
  <inkml:trace contextRef="#ctx0" brushRef="#br0" timeOffset="22120.02">7903 10681 470 0,'2'-1'26'0,"4"0"-33"16,7 0 6-16,10 1 10 15,-1 0-4-15,0 0 1 16,-4 5-7-16,-9 12 2 16,-9 11 5-16,0 2 16 15,-10 4 0-15,-11-2 12 16,-2-6-5-16,1-2 7 15,6-9-15-15,4-5 0 16,12-5 1-16,0-5-17 16,0 1-7-16,0 2-6 15,12 3 6-15,7 3 1 16,5-2-2-16,-2 0 3 0,5-2-21 16,0-1-28-16,0 0-52 15,-11 1-17 1,-13 4-303-16</inkml:trace>
  <inkml:trace contextRef="#ctx0" brushRef="#br0" timeOffset="22243.69">8069 11097 561 0,'0'0'4'0,"0"0"0"16,0 0-8-16,19 0-11 15,18 0 11-15,5 0-42 16,-6-10-77-16</inkml:trace>
  <inkml:trace contextRef="#ctx0" brushRef="#br0" timeOffset="22567.88">8261 10600 597 0,'0'0'-10'16,"3"0"-15"-16,15 1 22 16,4 19 3-16,-4 9-1 15,-10 4-7-15,-8 6-14 0,0-3 10 16,-11-2 16-16,-3-8 7 16,3-8 44-1,3-7 7-15,7-5-29 16,1-5-5-16,0-1-20 0,0 1-8 15,0 2-4-15,16 3 0 16,5-1 5-16,6 0-1 16,1-3-7-16,0 0-46 15,-4-2-45-15,-7 0-43 16</inkml:trace>
  <inkml:trace contextRef="#ctx0" brushRef="#br0" timeOffset="22748.34">8422 11025 533 0,'-12'1'139'0,"6"-1"-135"15,6 0 19-15,0 0-12 16,0 0-15-16,12 3-8 16,7-2 3-16,5 2-30 15,-3-3-46-15,-5 0-29 16,-11 0-156-16</inkml:trace>
  <inkml:trace contextRef="#ctx0" brushRef="#br0" timeOffset="69955.52">14501 8472 557 0,'-16'2'2'0,"14"-2"-5"16,1 2 12-16,1-2 26 16,0 0-23-16,0 0-9 0,0 0-2 15,0 0 0-15,0 0 2 16,0 0 4-1,0 0 4-15,0 0 1 16,0 0 0-16,0 0-6 0,0 0 3 16,0 0-5-16,0-11 2 15,0-15-2-15,11-12-5 16,5-13 4-16,3-9-3 16,-3-1 0-16,7-5 0 15,-1 0 2-15,-3 2-4 16,1 5 0-16,-5 12-4 15,-2 15 6-15,-4 12-1 16,-1 12-1-16,-4 7 2 16,-1 1-9-16,3 0 6 15,1 0-3-15,5 9 7 16,1 11 2-16,3 9 5 16,3 6 3-16,0 8-2 0,2 4 1 15,-2 2-7-15,5 3 1 16,-6-1-3-16,-2-2 1 15,1-3-3-15,-1-7 3 16,-4-5-3-16,-2-10 1 16,-5-9 1-16,-4-6-11 15,-1-6-20-15,0-3-10 16,-7 0-24-16,-17-13-172 16</inkml:trace>
  <inkml:trace contextRef="#ctx0" brushRef="#br0" timeOffset="70152.98">14611 8201 662 0,'0'-3'-2'0,"0"3"6"16,0 0-5-16,14-1 6 15,12-1-7-15,12 1 4 16,2-1-3-16,4 2 3 15,-5 0-3-15,-6 0-77 16,-11 1-149-16</inkml:trace>
  <inkml:trace contextRef="#ctx0" brushRef="#br0" timeOffset="71264">14570 9722 363 0,'0'4'1'0,"0"-1"7"16,0 0 27-16,0-3 12 15,0 0-27 1,0 0-10-16,0 0 6 16,0 0 17-16,0 0 7 0,0 0-5 15,0 0-5-15,0 0-7 16,0 0-5-16,0 0 0 16,0-3-9-16,0-18 6 15,0-8-16-15,0-14 4 16,0-8-5-16,0-3 3 15,4-5-4-15,6-1-3 16,1 5 2-16,-1 6-4 16,0 13 8-16,-2 13-4 15,-2 12 5-15,-1 6-3 0,-1 3 0 16,9 2-7 0,2 0 3-16,8 13 7 15,0 15 1-15,0 12 6 0,-4 13 10 16,3 7-4-16,-2-2-2 15,1-1-4-15,1-4-7 16,-4-4 4-16,0-8-2 16,1-7 0-16,-4-11-2 15,0-10-3-15,-5-6 2 16,-4-5-1-16,-1-2 4 16,4 0-3-16,6-22 8 0,7-24 0 15,3-16 0-15,2-12-6 16,-4-2-2-1,-7 9 1-15,-6 9-2 16,-5 11 0-16,-5 15 1 0,0 6 2 16,0 7-2-16,0 6 5 15,0 5-5-15,0 4 1 16,0 1 0-16,0 3-2 16,0 0-3-16,0 0-11 15,0 0-17-15,0 0-29 16,1 0-17-16,5 8-25 15,-2-2-81-15</inkml:trace>
  <inkml:trace contextRef="#ctx0" brushRef="#br0" timeOffset="74491.42">6010 8506 10 0,'-13'8'531'0,"-9"-8"-528"15,17 1 22-15,2 1 27 16,3-2-15-16,0 0-30 16,0 0-8-16,0 0 0 0,0 0-8 15,0-3 7-15,3-12 4 16,5-3 0-16,-1 0 0 16,-1 1-2-16,-2 7 4 15,-1 3-3-15,0 2 2 16,-1 3-5-16,-1-2 5 15,4 4-5-15,1 0 1 16,12 0-1-16,2 0 0 16,3 8 0-16,4 6 4 15,-5 3 0-15,2-3-4 16,-6-4 4-16,-2-5-3 16,-4-3 2-16,3-2-2 15,-5 0 1-15,7-6 2 0,-1-18-2 16,2-9 0-16,0-2-3 15,-2 4 4-15,-7 11-4 16,2 10 2-16,-1 6-6 16,-1 4 4-16,3 0-2 15,7 2 1-15,2 14 5 16,0 2-2-16,6 2 2 16,-5-2-1-16,-3-4 1 15,-1-5-2-15,-3-5 1 16,-6-3-1-16,-3-1 1 15,0 0 1-15,3 0-1 16,-2-1 2-16,4-8-2 0,1-2 2 16,-2 0-3-16,-1 2 3 15,6 2-3-15,0 2 2 16,4-1-3 0,6-1 1-16,1-3-8 0,2-5-61 15,-1-7 6-15,-8-6-81 16</inkml:trace>
  <inkml:trace contextRef="#ctx0" brushRef="#br0" timeOffset="79344.48">11351 8960 317 0,'-13'0'-23'0,"-1"-3"21"16,4 0 25-16,7 3-3 16,3 0-5-16,0 0-5 0,0 0-3 15,0 0-4-15,0-1 0 16,0 1 2-16,0 0 9 15,0 0 5-15,0 0 7 16,0 0 1-16,0 0-4 16,0 0-7-16,0 0 4 15,0 0-1-15,-3 0-10 16,3 0 4-16,0 0-9 0,0 0 3 16,0 0-4-1,0 0 3-15,0 0-2 16,0 0 2-16,0 0 4 15,0 0-2-15,0 0 2 0,-3 0-5 16,0 0-2-16,1 0-2 16,1 0 0-16,-1 0-1 15,2 0 4-15,0 0-3 16,0 0 1-16,0 0 2 16,-1 0-4-16,1 0 3 15,0 0-1-15,0 0 0 16,0 0-2-16,0 0 1 15,0 0 1-15,0 0-1 16,0 0 0-16,0 0-1 16,0 0 3-16,0 0-3 15,-2 0 8-15,1 0-4 16,-2 0-1-16,-3 0-4 0,2 0 3 16,1 0-2-16,0 0 0 15,0 1 0-15,0 1 0 16,0-1 2-16,-2 2-4 15,4-3 4-15,-1 0-3 16,-2 0 3-16,1 1-2 16,0 4 0-16,3-3 0 15,-3 1 1-15,0 1-2 16,0 2-1-16,0 2 2 16,-2 2-1-16,2 1 2 15,-1-3-3-15,0 4 4 16,1 0-2-16,0-1 0 0,0 3 1 15,0 0-3-15,1-3 3 16,2-2-3-16,0 0 4 16,0-2-4-16,0 3 1 15,0 1 2-15,6 2-2 16,3-1 1-16,3 1-2 16,0-4 3-16,1-2-3 15,-1 0 1-15,-1-2-2 16,2-1 1-16,-4-2-4 15,6 0 4-15,1-2 1 16,2 0-2-16,0 0 1 16,3 0-1-16,-3-2 2 15,-5-6-5-15,4 1 6 0,-4-1-2 16,-3-1 2-16,5 0 0 16,-1-4 0-16,0 1 0 15,-2-2-1 1,1-2 2-16,-5 1-5 0,0-2 7 15,-4 2-6-15,-1 1 6 16,-3 0-6-16,0 5 4 16,0 0-1-16,0 1 2 15,-6 1 1-15,-7 1-1 16,1-1 5-16,-7 2-3 16,-1-2 2-16,-2-2-3 15,1 4 0-15,0-1-4 0,2 2 8 16,2 0-4-16,1 0-4 15,5 0 6 1,1 1-6-16,6 1 5 16,-1 2-4-16,2 0 1 0,0 0-2 15,0 0-1-15,-1 0-12 16,-2 12-33-16,3 6-37 16,2-3-38-16</inkml:trace>
  <inkml:trace contextRef="#ctx0" brushRef="#br0" timeOffset="82655.5">10820 9180 282 0,'-16'1'45'0,"2"-1"-25"0,9 0 26 16,2 0-2-16,2 0-11 16,-1 0-15-16,-1 0-3 15,2 0 4-15,-4 0 3 16,1 0 2-16,-6 0-2 15,-3 0-12-15,-3 2-1 16,-2 5-8-16,-1 0 10 16,1 1 2-16,-1-1-5 15,-1 1 2-15,1 1 0 16,-2 0-7-16,-1 2 0 16,1 2 2-16,-2 4-2 15,3-2 3-15,3 1-3 0,-1-4 10 16,1 2 0-16,-3 1-5 15,-1 0-6 1,2 2 0-16,0 0 2 16,1-4-5-16,3 0 4 0,-1 1-3 15,-1 4 2-15,-1 3-2 16,-1 1 1-16,2 1 2 16,0 0-4-16,0 1 5 15,0-3-6-15,0 0 5 16,-1-1-4-16,2 0 1 15,2-2 1-15,2-2 2 16,2 3-3-16,0 1 1 16,-2 5 0-16,1 5-2 0,2 2 2 15,-1 0-2-15,2 2 0 16,1 2 2-16,0-1-2 16,0 4 1-1,4-3 0-15,-1-1 0 0,1-3-1 16,-1 1 3-16,1-1-6 15,1 1 9-15,1 2-8 16,1 0 4-16,0 3-1 16,0-1 2-16,0 2-2 15,0 2 0-15,0-2 1 16,0-3-2-16,0 3 3 16,0-5-5-16,0 3 5 0,0-2-1 15,1-1 0 1,2 1-1-16,3 0 1 15,0 1 0-15,2-3 0 16,2 0 1-16,2 1-3 0,0 3 3 16,1 1-1-16,-2 1-1 15,4-2-3-15,-1-2 6 16,0 1-6-16,4-1 4 16,-5-3 0-16,2-3-3 15,2 0 4-15,-1-2-5 16,0 0 6-16,2 1-5 15,3 2 3-15,-2 0-1 16,5 2-1-16,1 0 3 0,-1-2-4 16,4-1 4-1,2-1-5-15,-1-5 5 16,5-2-3-16,0-1 4 16,2-2-6-16,-2-1 5 0,0 1-3 15,1-1 3-15,-3-2-1 16,0 1-3-16,-4 0 4 15,5-3-4-15,-2 3 4 16,3-4-3-16,8-1 2 16,-2 1-2-16,4-1 1 15,0 1 3-15,2 1-3 16,2 1 2-16,-3-1-4 16,4 0 2-16,-9-3-1 15,4-2 4-15,-3 0-6 16,-1-5 4-16,3-1-2 15,5-2 2-15,2 0 1 0,2 0-2 16,-1 0 2-16,0 0-4 16,-2-5 3-16,-3 1-1 15,5 1 1-15,-3 1-2 16,-1 0 3-16,-1-2-4 16,5-3 4-16,-1-1-1 15,0-3-3-15,2 0 3 16,-6-3-3-16,2 0 3 15,-4 1-2-15,-1 1 4 16,1 1-6-16,-4-3 6 16,3-2-3-16,-1 1-1 15,2-3 1-15,1-1-1 16,-4-2 4-16,0 0-6 0,-4 0 5 16,-2 3-2-16,-3 0 1 15,-2 0-3-15,-2-3 4 16,-2 0-1-16,0 0-2 15,1-4 3-15,-1-3-4 16,-2-4 3-16,-1-3-1 16,-2 6 2-16,-4 0-2 15,-1 4 0-15,-3 0 2 16,1-3-3-16,-4 1 2 16,1 5-1-16,0 0 2 15,0 0-4-15,1-2 4 16,1-1-2-16,-1-1 1 0,-3-1-1 15,1 1 2-15,-4-1-1 16,2 1-2-16,2 0 2 16,-2-1-1-16,-2 0 1 15,0-3-3-15,-3 1 5 16,1 1-4-16,-4 3 1 16,0-2 1-16,0 3-1 15,0-4 1-15,0 2-5 16,0-3 6-16,0-2-3 15,0-1 2-15,-3-2-2 16,0 1 2-16,-1-2-3 16,1 2 3-16,0-1-1 15,0-4-2-15,-3 3 4 0,0 0-5 16,0 3 5-16,-3 1-4 16,0 2 4-16,-3 1-4 15,-1 0 3 1,-2-1-2-16,0 3-1 0,-1-1 1 15,-4 0-5-15,-2 2 0 16,-3-2-3-16,-1 5 6 16,2 0-3-16,-1 1 8 15,0 0-7-15,0-3 5 16,2 4-1-16,2-1-1 16,0 1 3-16,-1 5-3 15,0-3 1-15,-4 1 2 0,-3-1-1 16,3 0-2-16,-7 1 2 15,7-5-2 1,-2 2 0-16,-2 0 2 16,1 1 0-16,0 2 0 0,0 0-3 15,5 2 6-15,-3 1-5 16,1 0 4-16,2 2-4 16,-4-2 2-16,3 0 2 15,-4-1-6-15,0-1 8 16,-1 3-7-16,-2 1 4 15,1 1-1-15,0 6 2 16,-2-4-2-16,-3 1 0 16,3-2 0-16,-1 0 1 0,0 2 0 15,4-2-2 1,0 2 4-16,1-2-3 16,-3 0 3-16,-1 2-4 15,2 0 2-15,1 1 2 0,-1 0-2 16,1 3 6-16,1-1-9 15,0 3 7-15,4-1-6 16,5-1 4-16,3 1-3 16,3-1 4-16,3 1-4 15,3-1 3-15,3 4-2 16,2 0-1-16,2-2 2 16,1 2-6-16,0 0 5 0,0 0-4 15,0 0-7-15,0 0-31 16,0 0-12-1,17 7-12-15,5 4-10 16,6-5-37-16,-1-5-144 0</inkml:trace>
  <inkml:trace contextRef="#ctx0" brushRef="#br0" timeOffset="82948.7">12051 9244 316 0,'0'-2'159'0,"0"0"-148"15,0 2 21 1,0 0-13-16,0 0-1 16,7 8-23-16,2 13 6 0,4 8 24 15,-3 10-2-15,-1 0-12 16,-2 6 2-16,2-5-5 15,0-7-3-15,-2-6-2 16,-2-9-5-16,-2-6 5 16,-1-2-4-16,-2-4 3 15,0 2-10-15,4 0-66 16,2-6-77-16</inkml:trace>
  <inkml:trace contextRef="#ctx0" brushRef="#br0" timeOffset="83407.48">12712 9756 503 0,'0'-11'4'0,"0"6"-2"16,18 1 3-16,11 1-1 0,-1 3 6 16,-1 0-10-16,-5 16 2 15,-9 8-2-15,-6 6-2 16,-7 4 5-16,0 3-5 15,-10 0 7-15,-12-4-3 16,0-4 5-16,7-12 30 16,6-7 16-16,7-5-24 15,2-4-10-15,0-1-13 16,11 0-11-16,19 0 2 16,13 0 3-16,3 0 10 15,1 0-10-15,0-7 4 16,-7 0-6-16,-3 2-10 0,-7 4-28 15,-11 1-35-15,-11 0-22 16,-8 0-174-16</inkml:trace>
  <inkml:trace contextRef="#ctx0" brushRef="#br0" timeOffset="84443.4">9999 9735 240 0,'0'12'123'15,"-7"-3"-113"-15,1-2 18 16,2 1 28-16,4-4-18 16,0-3-16-16,0-1 1 15,0 0-7-15,0 0-2 16,0 0 0-16,0 0 9 16,0 0 0-16,0-7-5 0,0-13-6 15,0-10-7-15,0-10-5 16,0-6 1-1,0 0-1-15,0-5 1 16,0 1 0-16,0 3-3 0,0 6 2 16,0 14-3-16,0 11 5 15,0 11-3-15,0 3 1 16,0 2-4-16,0 0-5 16,15 21 1-16,3 15 8 15,4 12 10-15,4 6-7 16,-1-1 2-16,1-6-3 15,-3-5 0-15,0-9-2 16,-3-8 1-16,-8-8-2 16,-4-10 1-16,-3-5 3 15,-5-2-4-15,0 0 8 16,0-15 1-16,1-24 4 16,-1-14-11-16,0-8 4 0,0 8-4 15,0 9 0-15,0 12 0 16,-1 9-1-16,-3 7 6 15,3 6-4-15,1 5-2 16,0 2-1-16,0 3 0 16,0 0-23-16,5 0-70 15,5 0-52-15,2 11-101 16</inkml:trace>
  <inkml:trace contextRef="#ctx0" brushRef="#br0" timeOffset="84643.87">10347 9489 113 0,'0'0'416'0,"0"0"-388"16,0 0 38-16,0 0-40 15,6 0-14-15,9 0-15 16,5-10 5-16,9-4-2 16,0 0 0-16,0 2 0 15,-3 2-3-15,-3 2 2 16,-4-1-31-16,-6 5-50 15,-7-1-33-15,-6-4-166 16</inkml:trace>
  <inkml:trace contextRef="#ctx0" brushRef="#br0" timeOffset="84899.24">10562 9197 248 0,'0'0'260'0,"0"-2"-239"16,0 2 19-16,0 2-19 15,6 21-11-15,0 17 24 16,2 8 1-16,2 4-22 16,-1 3 0-16,2-5 1 15,-6-2-4-15,2-5-3 16,-4-10-4-16,-1-9 1 16,1-9-5-16,-3-8 4 15,0-6-2-15,0-1 1 16,0 0-2-16,1 0-16 0,5 0-36 15,0-21-72-15,-3-8-368 16</inkml:trace>
  <inkml:trace contextRef="#ctx0" brushRef="#br0" timeOffset="93140.14">12370 10953 344 0,'-13'0'20'0,"5"0"26"16,6 0 6-16,2 0-24 15,-1 0-4-15,1 0-20 16,0 0-1-16,0 0-3 16,0 0 0-16,0 0 2 15,0 0 1-15,0 0 9 16,0 0-2-16,0 0 9 15,0 0-8-15,0 0 5 0,0 0-8 16,0 0 4-16,0 0-8 16,3 0-2-16,8 0 2 15,2 0-4-15,3 2 9 16,3 3-6-16,2-4 2 16,-1 3-2-16,1 0 1 15,1 2-2-15,0 1 1 16,4 2-3-16,-4 0 1 15,-1-4 1-15,-8 1-2 16,-4-3 2-16,-4-2-3 16,-3 1 4-16,-2-1-5 15,0-1 6-15,0 0-2 16,0 0 4-16,0 0 2 0,0 0-7 16,0 0 2-16,0 0-4 15,0 0 0 1,0 0-28-16,2 3-23 15,4 4-61-15,5 1-20 0</inkml:trace>
  <inkml:trace contextRef="#ctx0" brushRef="#br0" timeOffset="95323.52">11491 10587 3 0,'0'0'58'16,"0"0"-24"-16,0 0 30 15,0-1-2-15,0 0-26 16,0-3-18-16,0 4 8 16,0-2 6-16,-1 1 2 15,1-1 7-15,-2 1 0 16,2 1 0-16,0 0-8 16,0 0-8-16,0 0-11 15,0 0-2-15,0 0-8 16,0 0 3-16,0 0-3 15,0 0 1-15,0 0 0 0,0 0-3 16,0 0 6-16,0 0-7 16,0 0 2-16,3 0-1 15,6-2-3-15,1 2 5 16,-1 0-5-16,2 0 3 16,-1 0-3-16,2 0 4 15,6 0-3-15,-1 0 2 16,2 2 0-16,-3 2 0 15,1 0 0-15,-4 0-4 16,3 0 5-16,-1 1-4 16,2-1 2-16,-2 0 0 15,-1 2-1-15,1-1 3 16,2 1-4-16,-5 2 2 0,2-2-1 16,-2-1 4-16,5 2-5 15,-2 0 3 1,1 0-3-16,1-3 4 15,-3 0-5-15,0 1 4 0,0-3 0 16,0 2-4-16,-2 2 3 16,1-2-1-16,1 0 2 15,1 2-3-15,-2-3 2 16,-3 1-2-16,4-1 2 16,-5-1-1-16,1-1 0 15,1 3 1-15,-2 0-1 16,4 1 0-16,-3 0-1 0,1 0 2 15,1 1-1-15,0-2 0 16,1 0 0-16,2 0 1 16,3 0 0-1,-5 0-2-15,6-1 3 0,-3 0-2 16,-2 1 3-16,-2 0-6 16,0-1 6-16,2-1-5 15,-2 2 3-15,-2-3-2 16,0 2 3-16,1 0-2 15,-1-1 0-15,2 0 1 16,-1 1-2-16,0-1 1 16,3 1-1-16,1 0 3 15,-2 1-2-15,-1 0 0 16,1 0 0-16,1 2 1 16,-2 0 0-16,0 0-2 15,-2 0 3-15,7-2-5 16,-1-1 6-16,-1 0-5 0,4-1 3 15,-2 3 0-15,-1-1 0 16,-3 0-1-16,2 3-1 16,-4-1 2-16,-1 4-1 15,5-2 2-15,-4 3-3 16,5 0 1-16,-4 3 0 16,-3-2 1-16,1 1-2 15,-3-4 2-15,0-3 1 0,-1-1-5 16,1 1 4-1,2 1-3-15,-3 0 4 16,1 1-3-16,-2-2 2 16,-1-2 1-16,-3-3-2 0,1-1-2 15,-2 0 4-15,0 0-2 16,0 2 0-16,1-2 2 16,-1 0-3-16,0 0 3 15,0 0-5-15,0 0 7 16,0 0-5-16,0 0 0 15,0 0 3-15,0 0-3 16,0 0 2-16,0 0-1 16,0 0 2-16,0 0-6 15,0 2-33-15,0 4-54 16,0-2-135-16</inkml:trace>
  <inkml:trace contextRef="#ctx0" brushRef="#br0" timeOffset="96275.97">13111 11591 449 0,'-6'2'21'15,"1"-2"57"-15,3 0-13 0,2 0-16 16,0 0-24-16,0 0-14 16,0 0-5-16,0 0-2 15,0 0-3 1,0 0 3-16,0 0-5 0,0-17 4 16,10-8-1-16,4-11-1 15,2-6-2-15,-2-5 3 16,-2-3-3-16,-1-5 2 15,-1-2 0-15,0 1-3 16,2 6 3-16,-3 11-3 16,-2 13 4-16,-1 6-3 15,-3 7 3-15,1 6-3 16,0 0 1-16,3 4-4 0,1 3-2 16,3 0 1-16,3 0-2 15,-1 15 8-15,1 9-1 16,-2 5 10-1,-1 10 5-15,1 7 8 0,3 4-8 16,2 0 0-16,0 0-7 16,6-5-4-16,-5-5 1 15,4-5-8-15,-5-7 7 16,-3-5-6-16,-6-7 4 16,-4-7-2-16,-4-4-1 15,0-4 0-15,0-1-8 16,-9 3-7-16,-16-2-25 0,-8-1-30 15,-4 0-50 1,0-10-133-16</inkml:trace>
  <inkml:trace contextRef="#ctx0" brushRef="#br0" timeOffset="96484.42">13117 11437 522 0,'-6'-3'11'0,"5"3"36"16,1-2-9-16,0 0-19 15,23-7-17-15,9-6 2 16,7-4 10-16,0 0-4 16,-8 7-10-16,-3 4 0 15,-3 3 0-15,-5 4 0 0,-1 1-4 16,-5 0-20 0,-4 0-19-16,-3 4-20 15,-7 6-54-15,0 1-41 16</inkml:trace>
  <inkml:trace contextRef="#ctx0" brushRef="#br0" timeOffset="98291.53">11606 10629 132 0,'-15'-8'7'16,"4"-2"5"-16,7 3 21 16,1 1 8-16,0-1-2 15,0 3-6-15,-1-2-22 16,-1 4-9-16,2-1 22 15,0 0 5-15,2 3 9 0,-2-2-3 16,0 0-13-16,0 1-6 16,-6-2-9-16,5 1-5 15,-4 1-5-15,2 0 7 16,3 1-3-16,0-3 4 16,1 3 8-16,2-1 6 15,0 1-6-15,0 0-2 16,0 0 2-16,0 0-2 15,0 0-4-15,0 0-1 16,0 0-2-16,0 0-2 16,0 0 3-16,0 0-7 15,6 0 4-15,6 0-2 16,0 0 3-16,3 0 1 0,3 6 7 16,0 0-8-16,1 3-2 15,2 0 2-15,0 1 1 16,1 0 0-16,4-2-1 15,0 2-2-15,-2-2 1 16,0-1 2-16,-2 2-2 16,1-4-4-16,-2 1 4 15,3-1-2-15,-1 1 1 16,1 1-1-16,-1-2 1 16,-4 4-2-16,3-2 3 15,-4-2-1-15,0 1-3 16,1-3 4-16,-1 3-2 0,1 3 1 15,0-2-3-15,1 0 3 16,1 0-1 0,-1-2 1-16,0 1-1 15,1 1 0-15,-4-3 2 0,0 0-2 16,-2 0 2-16,0-2-4 16,-3 2 3-16,-1-3-1 15,0 2 2-15,1 0-3 16,0-1 1-16,-3 3 1 15,2-1-2-15,0 3 2 16,1 0-2-16,1 0 3 16,3 0-3-16,-1 3 2 15,1-4-3-15,-1 1 4 0,0-1-1 16,-3-4-2-16,3 5 3 16,0-1-4-1,2-1 3-15,4 6-2 16,-1-6 3-16,2 3-3 0,-1 0 1 15,-3-1-1-15,2 4 2 16,-3-2 0-16,-1-1-2 16,-1 2 1-16,-3-5-1 15,2 2 2-15,-1-1-2 16,-3-2 2-16,2 0-2 16,2 2 2-16,-4-1-1 15,3 1 0-15,1-1 0 16,-1 4 0-16,2-2 0 15,-3-2-2-15,-2 4 5 16,-2-2-6-16,-1-2 4 16,1 1-2-16,-2-5 3 0,0 2-2 15,-3-2 0-15,0-1 0 16,-2 2-1-16,2-2 3 16,0 1-5-16,-1-1 6 15,-1 0-4-15,-1 1 1 16,2-1 1-16,-2 0 0 15,0 2-1-15,0-2-3 16,1 4-33-16,-1-1-82 16,0-3-150-16</inkml:trace>
  <inkml:trace contextRef="#ctx0" brushRef="#br0" timeOffset="101087.37">14897 11143 489 0,'-6'0'11'16,"0"0"2"-16,6 0 33 15,0 0-28-15,0 0-9 16,0 0-12-16,0 0 4 0,0 0 0 16,0 0 11-16,0 0 22 15,0 0-3-15,0 0 2 16,0 0-8-16,0 0-9 15,0 0-8-15,0 0-4 16,0 0 0-16,0-8-2 16,0-16 0-16,6-11-2 15,8-8 3-15,1 2-3 16,-1-1 0-16,-3 0 1 16,2-4 0-16,-1-2-3 15,4-3 2-15,-4 5 2 16,1 7-4-16,-3 8 2 15,-4 13-4-15,-3 8 8 0,-2 6-7 16,-1 4 4-16,3 0-6 16,0 0 2-16,6 0 1 15,5 7 0-15,-1 13 4 16,2 9-3-16,-5 5 5 16,2 7 1-16,0 2 1 15,0-3-6-15,4-2 4 16,-1-2-5-16,-3-6 1 15,-3-3 2-15,-4-5-3 16,-2-7 1-16,-3 0-1 16,0-2 4-16,0-1-7 15,-5 4-8-15,-8-4-19 0,-7-1-21 16,0-8-31-16,-1-3-141 16</inkml:trace>
  <inkml:trace contextRef="#ctx0" brushRef="#br0" timeOffset="101292.82">14912 10924 400 0,'-1'0'109'0,"-1"0"-96"16,2 0 26-16,0 0-2 16,5-1-21-16,14-1-1 15,6-1 16-15,-2 0-15 0,5 0-8 16,0 2-8-16,1 1 1 15,-1 0-1-15,0 0-37 16,-3 1-61 0,-2-1-87-16</inkml:trace>
  <inkml:trace contextRef="#ctx0" brushRef="#br0" timeOffset="101576.06">15377 10897 616 0,'-5'0'4'0,"5"0"26"16,0 0-2-16,5 0-13 0,20-10-12 16,9-4-2-1,9-6 8-15,5 0-6 0,3 5-1 16,-5 2-2-16,0 2 1 15,-10 3-2-15,-9 2 3 16,-12 4-3-16,-7 2-15 16,-6 0-15-16,-2 0-19 15,-6 1-24-15,-12 6-55 16,-6-1-143-16</inkml:trace>
  <inkml:trace contextRef="#ctx0" brushRef="#br0" timeOffset="101852.56">15549 10694 481 0,'-9'-5'4'0,"5"3"62"16,3 1-5-16,1 1-21 16,0 0-35-16,0 22-7 15,0 10 5-15,0 9 12 16,1 2-11-16,9-7 1 15,0 1 2-15,-1-3-2 16,-1-3-2-16,-2-1-3 0,-1-7 2 16,-4-5-3-16,1-5 2 15,1-6-2 1,-2 0 3-16,4-7-28 16,5 0-49-16,4-3-61 0,2-22-50 15</inkml:trace>
  <inkml:trace contextRef="#ctx0" brushRef="#br0" timeOffset="102152.46">15855 10687 223 0,'0'-1'332'15,"0"-2"-319"-15,0 3 37 16,0 0-32-16,0 20-12 15,0 7 20-15,0 6-13 0,0 3 2 16,7 0-1-16,-1 0 2 16,-1 1-13-16,0 2 1 15,-3-3-1-15,-1-2 0 16,2-8 0-16,1-7-6 16,-1-5 6-16,0-7-6 15,-3-4 6-15,1-3-6 16,-1 0-18-16,0 0-13 15,0-6-20-15,0-17-80 16,0-11-206-16</inkml:trace>
  <inkml:trace contextRef="#ctx0" brushRef="#br0" timeOffset="102615.21">15891 10707 305 0,'0'-21'105'0,"0"-2"-52"16,0 2 4-16,20-6-12 15,6-2 4-15,6 4-29 16,3 1 2-16,-1 7-11 16,-3 13-7-16,0 4-5 15,-4 4 4-15,-6 20-4 16,-6 5 1-16,-10 6-21 16,-5 1-6-16,0-2-19 15,-13-4 7-15,-7-7 20 16,-4-4 17-16,0-6 5 0,3-5-1 15,2-4 28-15,7-3-3 16,3-1-1-16,9 2-3 16,6-1-19-16,15 3-7 15,10 5 4-15,1 3-1 16,-4 8-1-16,-7 7 3 16,-11 7-3-16,-8 2 4 15,-2-2-6-15,-3 0 8 16,-16-8-4-16,-6-6 18 15,-2-9 12-15,-2-6-6 16,-1-5-8-16,0 0-9 16,2-4-3-16,1-10-4 15,3-1 0-15,2 1-13 0,0 4-10 16,-2 3-18-16,3 5 2 16,6 2-45-16,9 0-25 15,6 4 2 1,12-1-204-16</inkml:trace>
  <inkml:trace contextRef="#ctx0" brushRef="#br0" timeOffset="103143.87">16443 10686 542 0,'-8'-7'8'15,"5"4"36"-15,3-1 10 16,0 0-21-16,22-4-25 16,12-1-3-16,9-2 8 15,3 0-6-15,8 0-2 16,-2 0-1-16,-4 1-5 16,-8 0 5-16,-12 4-7 0,-9 5 6 15,-11 1-3 1,-8 1-30-16,0 18-29 15,-27 4-36-15,-15 3-152 16</inkml:trace>
  <inkml:trace contextRef="#ctx0" brushRef="#br0" timeOffset="103343.78">16410 10828 359 0,'-6'1'75'0,"5"-1"-46"15,1 0 54-15,0 0-35 16,18 0-23-16,10-8 18 15,9-3-12-15,-1-2-5 16,0 2-11-16,-4 3-7 16,-2 2-3-16,-3 3-6 0,-7 3 2 15,-6 0-13 1,-8 5-30-16,-6 8-27 16,0 7-53-16,-9-1-38 0</inkml:trace>
  <inkml:trace contextRef="#ctx0" brushRef="#br0" timeOffset="103540.87">16390 11018 544 0,'-3'0'9'0,"3"0"50"16,0 0-25-16,17 0-17 16,14-6-6-16,11-1 6 15,6 1-9-15,-2 4-5 16,0-1-1-16,-7 3-4 15,-5 0-22-15,-5 0-27 0,-7 0-36 16,-10-2-53-16,-5-4-75 16</inkml:trace>
  <inkml:trace contextRef="#ctx0" brushRef="#br0" timeOffset="103961.19">16909 10683 629 0,'-20'-3'1'0,"4"3"39"16,6 0-15-16,3 20-5 0,4 9-17 16,3 7 3-16,0 3-1 15,0-1-4-15,13-4 4 16,4 0-3-16,5-5-2 15,1-7-1-15,4-7 3 16,-1-8-2-16,5-7 3 16,1 0-3-16,3-14 1 15,-1-14 0-15,-4-9-5 16,-9-5 6-16,-9 1-6 16,-12-4 5-16,0 2-3 15,-24 4 2-15,-10 5 1 16,-8 9-2-16,-3 9 1 0,4 10 2 15,-2 6 9-15,4 0-5 16,3 10 1-16,2 11-8 16,5 4 3-16,10 3-3 15,9 0-2-15,7 0-39 16,3-3-41-16,0-7-92 16</inkml:trace>
  <inkml:trace contextRef="#ctx0" brushRef="#br0" timeOffset="106120.56">17991 10447 552 0,'-26'-1'3'0,"8"1"53"15,1 0-16-15,3 2-4 16,1 19-28-16,2 11-6 15,2 8 5-15,2 9 0 16,4 0 1-16,3-2 1 16,0-2-3-16,3-2-1 15,12-5-1-15,4-1-4 16,1-8 3-16,5-3-4 16,2-6 2-16,-1-5-27 0,6-10-32 15,-7-5-30 1,-7-3-90-16</inkml:trace>
  <inkml:trace contextRef="#ctx0" brushRef="#br0" timeOffset="106592.3">18068 10635 577 0,'-12'2'8'15,"8"21"13"-15,1 6 22 16,3 7-6-16,0 1-16 15,4 0-11-15,11-6-8 16,0-6 1-16,-3-7-3 16,-6-10 2-16,-3-3-5 0,-3-5 4 15,0 0-5 1,0-15 7-16,1-15-4 16,1-11-3-16,2-4 3 0,2 5-1 15,3 5 2-15,-2 13-2 16,-2 10 3-16,2 8-5 15,1 4-2-15,5 0 0 16,1 7 7-16,0 12-2 16,0 2 1-16,-2 0 1 15,-3-6-2-15,-3-5 2 16,0-5-2-16,-2-5 2 16,8 0-3-16,3-10 3 15,6-12 1-15,1-1-3 16,-5 5 2-16,-1 9-2 15,-4 8 1-15,0 1-3 0,-2 0 4 16,-4 10-3-16,-4 12 3 16,-2 6 0-16,0 1 1 15,0-1-1-15,0-6-24 16,0-7-27-16,1-12-94 16,14-3-92-16</inkml:trace>
  <inkml:trace contextRef="#ctx0" brushRef="#br0" timeOffset="106855.59">18507 10619 561 0,'-10'0'24'0,"0"10"33"15,1 15-29-15,2 7 5 16,7 4-23-16,0-4-6 0,13-1-4 16,10-6 1-16,4-10 2 15,1-9-5-15,1-6-2 16,-10-3-13-16,-7-18 14 15,-11-7-1-15,-1-2 7 16,-20-2-3-16,-13 0 0 16,-6 7 0-16,-1 5-1 15,4 9 2-15,10 5-1 16,9 5 1-16,11 1-6 16,6 0-19-16,6 4-104 15,19 0-14-15</inkml:trace>
  <inkml:trace contextRef="#ctx0" brushRef="#br0" timeOffset="107244.35">18842 10347 625 0,'-4'-5'29'16,"4"5"25"-16,0 14-46 15,0 22-7-15,13 12 42 16,8 8-31-16,0-4-4 15,8-4-3-15,-6-5-1 16,-1-8-1-16,-5-5-6 16,-7-10 6-16,-4-7-5 15,-4-4-16-15,-2-9-15 0,-2 0 17 16,-21 0 2-16,-13-4-25 16,-8-12-2-16,-3-2 20 15,2 6 12 1,5 3 8-16,4 9 20 0,7 0 9 15,5 9 6-15,9 13-12 16,7 4-7-16,7-1-1 16,1 3-3-16,4-4-4 15,17-6 4-15,9-4-5 16,8-6-4-16,4-8 2 16,7 0-3-16,1-8-1 15,0-14-24-15,1-4-40 0,-6-5-86 16</inkml:trace>
  <inkml:trace contextRef="#ctx0" brushRef="#br0" timeOffset="107708.1">19364 10781 594 0,'-2'0'83'0,"2"0"-76"16,0 0 17-16,2-19 13 16,19-13-29-16,9-11-12 0,1-5-8 15,-8-4-8 1,-5-1-6-16,-9 3 15 16,-3 6 8-16,-3 9 2 15,-3 11 1-15,0 12 0 0,0 6 13 16,0 6-2-16,7 0-11 15,5 11-5-15,6 17 6 16,5 8 3-16,2 6 0 16,-3 1 0-16,-4-3-2 15,0-2 0-15,-6-8-1 16,1-6 1-16,-1-5-3 16,-4-7 2-16,1-6-1 0,-8-5 4 15,1-1 0 1,7 0 19-16,8-25-3 15,6-10-10-15,5-12-9 16,-4-3 0-16,-5-2 1 0,-4-1-5 16,0 9-6-16,-3 6-20 15,-7 12-4-15,-5 11-39 16,0 6-79-16,-9 4-143 16</inkml:trace>
  <inkml:trace contextRef="#ctx0" brushRef="#br0" timeOffset="107964.42">19962 10108 469 0,'18'0'15'0,"6"13"40"0,2 16 4 15,0 10-10-15,-2 11-2 16,-6 9-30-16,-11 5-1 15,-5 0 8-15,-2-3-10 16,0-4-4-16,-11-5-5 16,-3-5-2-16,-3-7 1 15,1-6-2-15,4-7 1 16,-1-6-29-16,-4-7-39 16,-4-14-140-16</inkml:trace>
  <inkml:trace contextRef="#ctx0" brushRef="#br0" timeOffset="109327.72">16144 11139 210 0,'0'3'12'15,"0"-2"92"-15,0 0-12 0,0-1-15 16,0 2-22-16,0-2-8 16,-6 1-19-16,-3 2-4 15,-3 1 2 1,0 3-11-16,0 1-5 0,-1 1-8 15,1-2 4-15,-1 0-2 16,-1-2 1-16,-4 2 0 16,0-3 10-16,-3 2-5 15,-2-5-3-15,1-1 2 16,-3 0-4-16,0 0 1 16,-2 0-7-16,1-5 5 15,-3-5-2-15,3-1-1 0,-4-3 1 16,0-4-3-16,-1-4 4 15,2-5-6-15,-1-1 6 16,2-3-5 0,4-1 4-16,4-3-1 0,7 0-1 15,3 3 2-15,4 0-4 16,0 3 5-16,3 0-6 16,3-2 5-16,0 4-5 15,0-3 4-15,0 5-4 16,2-1 5-16,4 2-4 15,5 1 2-15,3 1 0 16,2-1-1-16,4 1 1 16,2-3-3-16,2 0 5 0,-2-1-4 15,-2 2 4-15,-1 2-5 16,-1 0 5 0,1-2-2-16,2 3-1 15,-1 1 1-15,-1 5-1 0,3 1 2 16,1 0-4-16,3 2 5 15,3 2-4-15,2 1 3 16,0 3-1-16,2 4 0 16,-2 2 0-16,2 0-3 15,-2 0 5-15,1 11-4 16,-1 5 1-16,3 4 2 16,-1 3-1-16,1 2-1 0,-1 1 2 15,-4 2-2-15,-3 0 0 16,-2 1-4-16,-5 0 0 15,-5-1 3 1,-4-1 2-16,-6 2 0 0,-2 1-3 16,-2 3 6-16,0 7-3 15,0 1 0-15,-12 5 3 16,0 3-4-16,-3-1 2 16,-3 0-1-16,-2-3 0 15,-6-2-2-15,-2-5 3 16,-9-2-2-16,-5-4 2 15,-3-1-1-15,-1-3 1 16,6-9-1-16,5-5-2 16,9-6 4-16,6-5-4 15,5-3 1-15,5 0-37 16,7-12-41-16,3-14-137 16</inkml:trace>
  <inkml:trace contextRef="#ctx0" brushRef="#br0" timeOffset="110396.52">16105 9962 363 0,'3'2'10'0,"-3"-2"51"16,2 0 27-16,-2 0-21 15,1 0-29-15,-1 0-2 0,2 0-8 16,2 0-7-16,2-9-10 16,1-9-5-16,-1-1-1 15,0-5 0 1,0-3-5-16,0-3 8 0,-2-1-6 15,-2-6 1-15,-2-1-3 16,0-6 0-16,0-3 2 16,0-1-3-16,0-4 2 15,2 5 0-15,-1 5-3 16,2 10 0-16,0 10 3 16,2 8-3-16,-1 6 3 15,6 5-2-15,2 3 1 0,5 0 0 16,-2 10-1-16,1 15 0 15,-6 8 2-15,-1 10 1 16,2 7 2 0,-1 4 4-16,4 2-6 0,2-4 2 15,-1-4 0-15,0-5-2 16,0-8-1-16,-4-6-3 16,-1-5 2-16,-6-9 1 15,-1-4-2-15,-3-4-12 16,0-4-17-16,-6-3-6 15,-13 0-52-15,-11 0-103 16</inkml:trace>
  <inkml:trace contextRef="#ctx0" brushRef="#br0" timeOffset="110553.1">16099 9813 454 0,'-9'-2'12'15,"8"1"44"-15,1-1 13 0,5-1-33 16,20-8-24-16,11 0 2 15,6-3-13-15,0 2 1 16,1 2-3-16,-4 2-30 16,-5-3-86-16,-4-6-123 15</inkml:trace>
  <inkml:trace contextRef="#ctx0" brushRef="#br0" timeOffset="110867.26">16497 9499 540 0,'-24'0'6'0,"3"1"61"16,8 12-26-16,9 7-12 15,4 3-19-15,4 2-5 16,21-7-6-16,9-7 3 16,6-9-3-16,-1-2 2 15,0-4-1-15,-12-15-3 16,-6-5-4-16,-11-4 4 15,-10-3 0-15,0 0 3 16,-10 6 0-16,-17 5-1 16,-4 12 3-16,-5 8-2 15,0 0 1-15,0 18 0 16,5 13 2-16,4 6-3 16,6 8-4-16,8 3-39 0,7 5-45 15,3-2-55-15,3-7-21 16</inkml:trace>
  <inkml:trace contextRef="#ctx0" brushRef="#br0" timeOffset="111003.89">16413 9823 106 0,'5'10'136'16,"-1"-3"-8"-16,5-5-36 16,5-2 1-16,5 0-26 15,8-9-26-15,10-5-20 16,3 0-18-16,8-4 1 16,-2 0-2-16,-3 5-2 15,-3 1-21-15,-13 5-47 16,-12 3-89-16,-7-3-66 15</inkml:trace>
  <inkml:trace contextRef="#ctx0" brushRef="#br0" timeOffset="111244.25">16809 9298 486 0,'-6'27'2'16,"6"10"44"-16,0 8 0 16,9 1-12-16,11 1-24 15,1 3-9-15,-4-5 1 16,-4-1-2-16,-3-5 2 0,-7-6-4 16,-2-5-8-16,-1-7-45 15,2-8-55-15,4-13-137 16</inkml:trace>
  <inkml:trace contextRef="#ctx0" brushRef="#br0" timeOffset="111760.84">17186 9445 474 0,'-3'-8'3'16,"3"1"48"-16,8-1-25 16,16-3-13-16,4-2-8 15,0 4-3-15,-4-1-3 0,-11 3 2 16,-5 3-1-16,-8 0 0 16,0 2 4-16,-8 1 1 15,-18 1-5-15,-9 0 1 16,-5 5 2-16,-3 12 9 15,4 5 11-15,2 6-1 16,9 2 4-16,8 6-1 16,7 0-9-16,10-2 1 15,3-2-8-15,7-2-1 16,23-7-6-16,11-6 1 16,9-6-2-16,3-8 2 15,-2-3-5-15,-3-3-9 0,-12-14-37 16,-11-4-40-16,-11-4-101 15</inkml:trace>
  <inkml:trace contextRef="#ctx0" brushRef="#br0" timeOffset="111904.46">17296 9508 453 0,'-8'-7'7'0,"5"6"72"16,3-2-11-16,17-1-51 15,16-3-11-15,8 0-7 16,1 0 3-16,-3 3-2 15,-4 1-18-15,-7-1-70 16,-10-4-60-16</inkml:trace>
  <inkml:trace contextRef="#ctx0" brushRef="#br0" timeOffset="112086.97">17466 9305 446 0,'-7'-4'9'0,"2"4"88"16,4 0-48-16,1 14-35 15,0 11 15-15,0 10-1 16,0 3-16-16,6 2-5 16,3-6-3-16,1 0-1 15,-1-4-2-15,-3-2-2 16,-3 1-35-16,-3-2-74 16,0-11-175-16</inkml:trace>
  <inkml:trace contextRef="#ctx0" brushRef="#br0" timeOffset="112419.09">17414 9701 577 0,'-32'12'8'0,"0"11"4"16,3 6 16-16,-1 7 7 16,6 8-28-16,-3 5-5 15,2 6-3-15,2-4 3 16,7-2-3-16,3-8-21 15,8-14-29-15,5-15-52 16,0-12 3-16,16-22 13 0,2-20 14 16,2-6-46-1,-8 2 104-15,-4 8 82 16,-3 15 66-16,1 10-40 16,4 6-16-16,10 4-31 0,5 3 0 15,6 0-6-15,2 0-22 16,0 0-10-16,-4 5-5 15,-2 2-1-15,-4 0-4 16,1-1-21-16,-2-4-61 16,-6-2-70-16</inkml:trace>
  <inkml:trace contextRef="#ctx0" brushRef="#br0" timeOffset="112736.29">17695 9360 601 0,'-31'15'6'16,"-6"13"11"-16,0 9 24 15,4 10-2-15,2 3-17 16,6 3-19-16,8-4-2 16,11-9 0-16,6-7-2 15,0-10-3-15,11-14-39 16,9-9-18-16,6-12-4 15,2-21-46-15,-3-5 9 16,-2-1 60-16,-7 9 39 16,-3 9 48-16,-2 8 28 15,-2 6-7-15,1 5-25 16,-2-2-27-16,2 4-11 0,2 0-4 16,-3 0-15-16,2 0-56 15,-4 0-76-15</inkml:trace>
  <inkml:trace contextRef="#ctx0" brushRef="#br0" timeOffset="113003.68">17736 9504 258 0,'0'-12'173'0,"4"-1"-67"16,5 1-39-16,8 0-25 15,1 1-22-15,4 3-17 16,2 0 0-16,-1-1-3 16,-1 2 2-16,-6-1-7 15,-3-1-22-15,-4 1 0 16,-3-3 3-16,-5 1 8 0,-1 2 12 15,0 4 4-15,0 1 8 16,0 3 28-16,0 0-18 16,0 7-13-16,-1 14-2 15,1 8 13-15,0 3-9 16,0 0-2-16,0 0-2 16,0-1-4-16,3-3 3 15,2-2-3-15,1-8-56 16,2-13-103-16,0-5-258 15</inkml:trace>
  <inkml:trace contextRef="#ctx0" brushRef="#br0" timeOffset="113176.22">18010 9329 513 0,'0'0'21'0,"-2"10"-7"15,-1 13 50-15,-2 9-31 16,5 6-13-16,-2 2-12 15,2 1-5-15,0 3-3 16,-1-2-1-16,-5 1-47 16,-5-6-59-16,-5-5-86 15</inkml:trace>
  <inkml:trace contextRef="#ctx0" brushRef="#br0" timeOffset="113508.49">17794 9808 465 0,'-8'10'-3'0,"1"1"27"16,6-3 10 0,1-5-23-16,0 0-12 0,0-3 4 15,0-1 6-15,1-15 8 16,12-4-11-16,4-1 8 16,4 3 16-16,4 7-12 15,2 5-4-15,-2 6-3 16,-1 0-1-16,-3 7-8 15,-8 11 1-15,-4 6-2 16,-8 1 0-16,-1 1 1 16,-1-1-2-16,-20-3 5 0,-7-4-4 15,-6-7 2 1,-2-6-3-16,0-5 1 0,3 0-1 16,8-3-3-1,7-15-2-15,18-7-23 0,5-5-15 16,26-8-115-16,11-3-137 15</inkml:trace>
  <inkml:trace contextRef="#ctx0" brushRef="#br0" timeOffset="114364.21">18136 9410 604 0,'-28'8'7'0,"4"14"26"16,8 7 2-16,3 5 0 15,13 0-21 1,0 0-11-16,14-4 0 0,13-7-5 16,3-10 4-16,-4-7-10 15,-1-6-22-15,-5-11-5 16,1-21 11-16,-9-8-5 16,-6-8 15-16,-6-2 14 15,0 3-2-15,-4 4 17 16,-4 11 24-16,4 12 0 15,4 6-4-15,0 6-13 16,15 4-15-16,12 0-7 16,2 4 2-16,-2 0-3 15,-3 0 1-15,-6 0-1 16,-3 7-4-16,-9 4-31 16,-6 3-14-16,0 4-10 0,-20 6 2 15,-5 1-44-15,-3-4 57 16,2-2 45-16,4-8 6 15,10-1 54-15,3-6 17 16,9-3-19-16,0-1-28 16,0 2-12-16,16-2-13 15,8 3 12-15,0-2-6 16,3-1-10-16,-2 1 1 16,-2-1-13-16,-4 0-45 15,-3-1-34-15,-6-10-12 16,-3-6 17-16,-3-3-12 15,-4-3 43-15,0-2 65 0,0 0 55 16,0 4 4-16,0 7 36 16,-1 6-26-16,-2 4 19 15,3 4-68-15,0 0-28 16,0 8-4-16,0 13 3 16,0 7 17-16,0 5-13 15,0 5-1-15,0-1-6 16,-4 0 4-16,-1 0-6 15,-1-8-11-15,-2-7-7 16,1-5 9-16,1-10 9 16,3-6 1-16,2 1 11 15,1-2 26-15,0 0 3 16,0 0-9-16,3 0-10 0,16-15-17 16,6 1-1-16,-2 1 1 15,-1 7-4-15,-6 6 1 16,-1 0-1-16,0 5 4 15,-6 11-5-15,-1 8 6 16,-4 5 1-16,-2 3 8 16,-1 3-3-16,1-2-3 15,0-1-1-15,0-5-5 16,1-3 2-16,0-4-4 16,-2-4 3-16,-1-4-32 15,0-3-43-15,-6-7-104 16</inkml:trace>
  <inkml:trace contextRef="#ctx0" brushRef="#br0" timeOffset="116763.82">14912 12239 595 0,'-21'4'2'16,"18"-4"28"-16,2 0 14 15,1 0-14-15,0 0-22 0,0 0-6 16,0 0-5-16,0 0 3 15,0-10-4-15,0-13 12 16,4-14-7-16,8-11 0 16,2-4-1-16,3-6-2 15,0-4 2-15,-1-1-3 16,2 3 3-16,-6 12-2 16,-3 13 3-16,-3 10-2 0,-3 12 3 15,-2 6-2-15,1 4-2 16,4 3-6-1,4 0-1-15,11 10 9 16,6 14-3-16,4 5 7 0,3 5-2 16,1 3 0-16,-4 1-3 15,-1-1 2-15,-4 1 2 16,-7-5-5-16,-3-1 4 16,-6-3-1-16,-4 0 0 15,-2 2-8-15,-4-2-20 16,0-1-22-16,-1-8-84 15,-14-14-228-15</inkml:trace>
  <inkml:trace contextRef="#ctx0" brushRef="#br0" timeOffset="116972.25">14995 12021 685 0,'-6'0'0'0,"6"0"0"16,17-9-4-16,19-2 0 15,17-1 2-15,7 3 3 16,2 5-5-16,0 3-57 0,-11 1-88 16,-12-2-114-1</inkml:trace>
  <inkml:trace contextRef="#ctx0" brushRef="#br0" timeOffset="117196.65">15684 11836 656 0,'-30'0'9'0,"3"0"9"15,7 7 30-15,1 11-24 16,6 12-12-16,1 8-12 15,6 6 2-15,3 0-1 16,1 0 0-16,1-1-1 16,-2-6-23-16,0-3-22 15,-3-12-27-15,-4-15-48 16,-4-7-24-16</inkml:trace>
  <inkml:trace contextRef="#ctx0" brushRef="#br0" timeOffset="117368.2">15447 11951 454 0,'-5'-5'10'0,"4"3"41"16,1 2-5-16,0 0-20 16,1 0-21-16,25 7-7 15,3 9 42-15,10 10-21 16,7-3-11-16,1 4-8 16,3-1 4-16,-4-5-4 15,-6-1-39-15,-10-8-98 16,-15-11-71-16</inkml:trace>
  <inkml:trace contextRef="#ctx0" brushRef="#br0" timeOffset="118267.62">15871 11760 605 0,'-9'0'38'0,"6"-2"-29"15,3 2 18-15,0 2-16 16,0 17-6-16,2 10-1 16,10 7 16-16,-1-1-18 15,0 1 3-15,0-3-7 0,-1-1 5 16,-3-2-3-16,1-3 1 16,-4-3 0-16,0-3 0 15,-2-7 0-15,-2-5-5 16,2-3-6-16,-2-6-5 15,0 0 4-15,0 0-3 16,0-21-13-16,0-9-37 16,0-8 39-16,-9 3 26 15,0 2-1-15,-3 8 4 16,0 1 32-16,2 6-5 16,0 4 4-16,2-1-16 15,3 3 6-15,4-4-9 0,1-3-10 16,0 2 4-16,0-2-8 15,0-1 1-15,7 1 3 16,0-1-5 0,-2 2 3-16,1 0-1 0,-3 6 6 15,0-1-7-15,0-1 1 16,4-1-3-16,4 3 0 16,2-4 2-16,5 2-3 15,4 4 3-15,1 3-6 16,2 4 6-16,2 3-3 15,-2 0-2-15,0 8 3 16,-3 14-7-16,-6 10-6 16,-9 4-9-16,-7 3 2 15,0-1 1-15,-13-6 15 0,-9-7 1 16,-2-6 6 0,3-5-3-16,-3-6 4 15,-1 1 5-15,1-7 8 0,6-1 0 16,2 1-7-16,5 0 1 15,6-1-6-15,1-1-2 16,4 0-5-16,0 0 3 16,0 0-6-16,0 0-4 15,14 1 3-15,8-1 4 16,9 0 5-16,3 0-4 16,4 0 5-16,-4 0-5 0,-3 3 1 15,-2 4-12-15,-6 7 0 16,-2 4 5-16,-3 7-3 15,-9 2 4 1,-6 7 3-16,-3 0 3 0,-9 2-3 16,-16-3 7-16,-6-5-4 15,-7-6 12-15,-2-5 7 16,3-8-1-16,1-3-10 16,14-3-4-16,7-3 1 15,10 0-4-15,5 0 1 16,0 0-28-16,11-7-29 15,13-9-52-15,5-7-159 16</inkml:trace>
  <inkml:trace contextRef="#ctx0" brushRef="#br0" timeOffset="118684.51">16526 11721 619 0,'-19'-9'5'0,"9"2"45"15,7 4 7-15,3 0-20 16,0 3-27-16,7-2-13 16,24-6-1-16,13-5 3 15,11 1 4-15,-3-1-3 16,-4 3 1-16,-7 5-2 15,-11 3 1-15,-11 2-13 16,-8 0-27-16,-11 6-17 16,0 15-20-16,-24 7-21 15,-13 4-42-15</inkml:trace>
  <inkml:trace contextRef="#ctx0" brushRef="#br0" timeOffset="118848.07">16535 11897 417 0,'0'0'126'0,"0"0"-116"0,0 0 33 16,13 0-24-16,10 0-14 16,10 0 8-16,3 0-7 15,2 0-4-15,-5 0-3 16,-3 0-10-16,-11 4-64 16,-8 5-76-16,-11 0-245 15</inkml:trace>
  <inkml:trace contextRef="#ctx0" brushRef="#br0" timeOffset="119043.55">16497 12065 548 0,'-9'0'3'15,"7"0"83"-15,2 0-44 16,2 0-35-16,22 0-16 16,12-3 11-16,8-5 6 15,2-3-4-15,0 3 0 16,-5 3-5-16,-7 4 3 15,-6 1-5-15,-4 0-21 16,-6 11-26-16,-2 4-43 16,-4-2-52-16</inkml:trace>
  <inkml:trace contextRef="#ctx0" brushRef="#br0" timeOffset="119363.45">17054 11586 525 0,'-2'0'11'15,"2"0"-8"-15,0 18 2 0,0 18 62 16,5 14-36-16,1 9-8 15,0 7-3-15,4-2-7 16,0-7-9 0,1-8 0-16,-1-11-2 0,-2-8-2 15,-2-8 1-15,-5-7 1 16,1-9-1-16,-1-2-3 16,2-4-23-16,9 0-40 15,5-13-107-15,0-17-105 16</inkml:trace>
  <inkml:trace contextRef="#ctx0" brushRef="#br0" timeOffset="119936.45">18172 11762 600 0,'-22'0'5'0,"4"0"23"16,2 17 3-16,-1 8-9 16,4 11-18-16,4 4-1 0,4 1 1 15,5-1 2-15,0-7-2 16,14-1 1-16,5-5-2 15,6-3 1-15,4-5-6 16,3-5 5-16,3-8-19 16,1-6-34-16,-11 0-47 15,-12-15-108-15</inkml:trace>
  <inkml:trace contextRef="#ctx0" brushRef="#br0" timeOffset="120391.24">18279 11896 539 0,'-5'0'48'16,"5"0"-44"-16,0 0 6 16,0 12-10-16,5 13 18 15,4 6 1-15,0-1-16 16,-1-3-2-16,-1-5-1 16,-2-5 2-16,-2-8-3 15,-2-3-1-15,1-4-8 16,-2-2 9-16,4 0-4 15,7-22-2-15,8-16 8 16,6-10-3-16,2-2-2 16,-3 10-12-16,-6 12 15 15,-8 14-1-15,-3 9 2 16,-2 5-4-16,3 1 6 0,-2 17 1 16,0 10 10-16,1 1-6 15,-3 0-5-15,1-6-1 16,-2-10-3-16,0-6 2 15,-3-7-6-15,1 0 2 16,8-1-3-16,2-16 2 16,5-4 6-16,2 2-1 15,-3 8 0-15,-3 7-1 16,-5 4-6-16,1 5 6 16,-1 19 12-16,-4 6 4 15,0 3-9-15,0 3-4 16,4-7-2-16,8-7-18 0,2-11-74 15,3-11-90-15</inkml:trace>
  <inkml:trace contextRef="#ctx0" brushRef="#br0" timeOffset="120667.49">18810 11922 649 0,'-18'17'-5'0,"10"5"17"15,8 4-3-15,8-1-1 16,16-4-6-16,5-5-3 16,4-8 1-16,3-8-22 15,-3-4 2-15,-10-20-7 0,-9-1-1 16,-14-4 19-16,0 2 12 16,-20 2 1-16,-14 3 15 15,-7 6 12-15,0 6-17 16,4 6-3-16,7 4-6 15,10 0-3-15,9 11-7 16,11 6-40-16,6-1-74 16,24-10-171-16</inkml:trace>
  <inkml:trace contextRef="#ctx0" brushRef="#br0" timeOffset="121068.98">19189 11565 640 0,'2'18'2'0,"3"17"-1"0,5 11 49 15,0 7-29-15,4-3-11 16,-1 0-5-16,-1-9-5 16,1-8 2-16,-4-5-2 15,-3-8 1-15,-3-11-2 16,-3-3 1-16,0-5-12 15,0-1-3-15,-15 0-12 16,-10-6-30-16,-2-8-10 16,-1 0 22-16,0 1 42 0,2 4 28 15,5 8 47-15,2 1-14 16,2 5-17 0,3 13-23-16,3 4-5 15,8 6-2-15,3-2-5 0,0-4 2 16,11-2-4-16,2-5 1 15,5-4 0-15,1-4-2 16,2-7-2-16,12 0 2 16,3-8-6-16,7-17-23 15,-1-7-49-15,-9-10-109 16</inkml:trace>
  <inkml:trace contextRef="#ctx0" brushRef="#br0" timeOffset="121531.56">19579 11989 641 0,'-13'0'28'0,"7"0"-13"15,6 0 27-15,0 0-16 16,0-6-24-16,9-12-6 15,11-12 1-15,-1-9 1 16,-4-4 1-16,-2-6-13 0,-8 2 8 16,-1 4-1-16,-2 8 7 15,-2 14-1 1,1 11 2-16,-1 6-1 16,2 4 3-16,7 3-4 0,8 19-3 15,7 14 17-15,4 12 0 16,2 4-4-16,-4-2-7 15,1-2 3-15,-2-12-5 16,-4-11 0-16,-6-10 2 16,-8-9-2-16,-3-6 0 15,5 0 0-15,6-14 2 16,5-21 4-16,3-11-2 16,-3-11-4-16,-5-1 1 15,-3 2 0-15,-2 5-3 16,-7 15 0-16,-3 13-10 15,0 8-9-15,0 11-9 0,0 4-49 16,-9 0-154-16</inkml:trace>
  <inkml:trace contextRef="#ctx0" brushRef="#br0" timeOffset="121787.87">20274 11321 470 0,'24'36'14'0,"2"12"55"16,2 11-17-16,-7 3-11 0,-9 9-18 16,-6-2-12-16,-6-2-6 15,0-8-4-15,0-8 0 16,-7-5 1-16,-14-9-1 15,-10-2-9-15,-8-5-34 16,-10-6-67-16,0-10-155 16</inkml:trace>
  <inkml:trace contextRef="#ctx0" brushRef="#br0" timeOffset="123247.21">16041 11672 399 0,'-28'0'3'0,"8"0"12"16,2 0 35-16,-1 14-15 16,2 12-6-16,1 16-15 15,6 15 2-15,1 5 7 16,9 5-5-16,0-6-9 15,9-7-6-15,13-8-1 16,7-14-1-16,5-11-3 16,6-14 3-16,2-7-2 15,-2-18 1-15,2-24-4 16,-8-12-2-16,-12-3-14 16,-13 0 11-16,-9 4 8 0,-13 3 0 15,-13 7 4-15,-8 7-3 16,0 8 7-16,0 13 11 15,0 11 10-15,2 4-12 16,2 5-2-16,5 22-2 16,4 9-9-16,6 11 0 15,12 6-3-15,3 0 2 16,15-6-3-16,22-10 0 16,10-13-4-16,8-11 5 15,-2-13 0-15,-5-3-12 16,-6-26-1-16,-14-13-4 15,-15-9 6-15,-11-5 8 0,-2 2 4 16,-17 5-2-16,-14 10 4 16,-7 14 4-16,-1 11 9 15,8 10 2-15,1 4-4 16,8 2 2-16,6 17-12 16,6 5-2-16,4 5-4 15,6-1 1-15,0-6-6 16,15-7 6-16,-1-8-8 15,-1-7 5-15,-4 0 4 16,-6-16-1-16,-3-8 5 16,0-2-3-16,-8 2 2 15,-8 7-2-15,1 6 3 16,2 7-4-16,5 4 0 0,-1 0-6 16,3 5-12-16,-1 15-12 15,7 5-26-15,0 0-53 16,0-6-33-16</inkml:trace>
  <inkml:trace contextRef="#ctx0" brushRef="#br0" timeOffset="124035.1">16316 12491 423 0,'-3'-13'4'15,"-7"2"67"-15,1 0-5 16,-1-1-24-16,0 2-8 16,-4 3-22-16,-7 0 6 15,0 1 2-15,-4 4-8 0,-6 2-2 16,1 0 0-16,-3 2 5 15,0 13-14-15,5 8 6 16,3 3-6 0,4 5 3-16,7 6-5 0,8-1 3 15,6 1 1-15,0-3-3 16,3-3 1-16,15-3-1 16,6 0 0-16,6-6-4 15,6-4 8-15,0-8-6 16,3-7 5-16,-1-3-6 15,-7 0 4-15,2-8-1 16,-6-10 0-16,-5 1 1 16,-6 0-3-16,-8 4 3 0,-5 8-2 15,0 5 4-15,-3 0 0 16,0 0 0-16,0 0 1 16,0 0-1-1,0 0 1-15,0 0-3 0,0 0 0 16,0 0-5-16,0 0-3 15,3 0-43-15,6 0-23 16,3 1-87-16,1 0-113 16</inkml:trace>
  <inkml:trace contextRef="#ctx0" brushRef="#br0" timeOffset="128663.86">16212 13034 513 0,'0'3'28'16,"-3"-1"-18"-16,3-2 18 15,0 1 2-15,-1 0-9 16,-1 1-19-16,-5 1 0 16,-4-2 1-16,-3 2 1 15,-10-2 4-15,-3-1 17 0,-12 0-10 16,-4 0-9-16,-5-12 2 15,-4-5-1-15,-5-4 0 16,1-2 0 0,-1-5 0-16,1-6-2 0,8-4 0 15,7-7-4-15,9-8-2 16,13-8 1-16,6-3-5 16,8 0 6-16,5 5-2 15,0 9 3-15,0 4-3 16,8 7 3-16,8 4-2 15,9 2 2-15,6 3-2 16,11 0-2-16,4 5 4 16,4 2-6-16,6-1 4 0,2 5-1 15,5 6 1-15,-4 8-3 16,1 5 3 0,-4 0-1-16,-5 17 0 15,-2 9 1-15,-9 6-1 0,-4 6 6 16,-3 4-7-16,-6 4 4 15,-2 4-6-15,-3 1 7 16,0 1-6-16,-3 0 4 16,-6-1 1-16,-6 1-4 15,-7-1 4-15,0 1-3 16,-7 2 3-16,-14-1-3 16,-9-3 3-16,-3-3-2 0,-4-6 3 15,-3-3-5 1,7-10 0-16,9-11-4 15,14-9-5-15,7-7-5 16,3-1-38-16,6-11-116 0,10-16-130 16</inkml:trace>
  <inkml:trace contextRef="#ctx0" brushRef="#br0" timeOffset="129136.6">16363 13046 467 0,'0'0'7'0,"0"1"-8"15,0 0 6-15,0 6 14 16,0 9-5-16,0 8 39 15,3 11-3-15,-2 13-33 16,2 4 2-16,-2 4-5 16,2-5-9-16,0-9-3 15,0-9-3-15,2-8 3 16,-2-7-2-16,0-5 2 0,3-9-4 16,1-1 1-1,4-3-2-15,9 0 6 16,7 0 0-16,12-1-1 15,4-12 1-15,3-2-3 0,-2 5 0 16,-7 2-1-16,-6 3 4 16,-5 3-5-16,-9 0 2 15,-8 2 2-15,-4 0-3 16,-4 0 1-16,-1 0-1 16,0 0 4-16,0 0-3 15,0 0 2-15,0 0-5 16,6 0-31-16,2 0-98 15,-7 0-81-15</inkml:trace>
  <inkml:trace contextRef="#ctx0" brushRef="#br0" timeOffset="129527.55">17002 13720 597 0,'-11'0'28'16,"4"0"-26"-16,7 0 21 15,0 0 2-15,0-11-26 16,6-13-5-16,12-16 6 16,4-13 2-16,2-9-8 15,-5-8-17-15,-1-5-19 16,-4-2-29-16,-1 10-13 0,-6 19 47 15,-4 20 38-15,-1 20 12 16,-1 8 9-16,11 0-22 16,6 9 22-16,10 10 13 15,5 11 14-15,0 3-21 16,-2 6-9-16,-1 4-3 16,-5-2-14-16,-3-1 2 15,-5-1-4-15,-2-6 2 16,-6-1-3-16,-6-4-6 15,-3-3-54-15,-2-5-56 16,-24-11-119-16</inkml:trace>
  <inkml:trace contextRef="#ctx0" brushRef="#br0" timeOffset="129676.15">17075 13447 652 0,'-3'-2'16'0,"3"2"-15"0,0-2-8 15,25-2-2-15,21-6 7 16,16-1 5-16,10-6-3 16,-6-1-60-16,-14-1-154 15</inkml:trace>
  <inkml:trace contextRef="#ctx0" brushRef="#br0" timeOffset="129955.39">17444 13322 627 0,'-20'5'38'0,"7"0"-30"0,7 4 21 16,6 7-12-16,8 2-15 16,19 4-2-16,8-5 1 15,2-9-2-15,-2-8-3 16,-9 0-19-16,-8-17-3 16,-6-9 13-16,-12-8 3 15,0-7 4-15,-12 3 1 16,-14 4 5-16,-4 9 3 15,0 9 2-15,-1 9 4 16,3 7-3-16,3 0 6 16,2 5-7-16,1 17-5 0,6 12-1 15,3 8-18-15,7 10-51 16,6-2-114-16</inkml:trace>
  <inkml:trace contextRef="#ctx0" brushRef="#br0" timeOffset="130097.01">17443 13622 574 0,'0'0'28'0,"5"0"-9"16,9 0 7-16,16-2-22 15,13-14 0-15,13-3-4 16,-1 4 1-16,0 3-25 16,-10 4-101-16,-13 0-106 0</inkml:trace>
  <inkml:trace contextRef="#ctx0" brushRef="#br0" timeOffset="130336.25">17751 13054 579 0,'0'7'25'0,"7"14"-31"16,5 13 31-16,2 12 21 15,6 6-31-15,0-1-6 16,-4-2-5-16,2 3-3 16,-8-4 2-16,-2-2-3 15,-2-5-1-15,-5-6-29 16,-1-7-8-16,0-8-66 16,0-15-72-16</inkml:trace>
  <inkml:trace contextRef="#ctx0" brushRef="#br0" timeOffset="130712.24">18375 13077 600 0,'9'0'-23'0,"10"0"10"16,8-10 33-16,8 1-5 15,-2 5-8-15,-2 4-8 16,-6 0 5-16,-9 0-2 15,-6 0 5-15,-5 11 2 16,-5 8 0-16,0 13 16 16,-2 7-6-16,-10 7-9 15,3-6-10-15,5-4 1 16,0-8-24-16,-1-10-66 0,-4-11-97 16</inkml:trace>
  <inkml:trace contextRef="#ctx0" brushRef="#br0" timeOffset="130987.51">18378 13196 591 0,'-14'16'22'15,"4"11"-25"-15,5 7 3 16,5 1 4-16,0 4-4 16,0-4-29-16,0-9-59 15,0-7-18-15,-1-11 7 16,-1-8 49-16,-2 0 70 0,-2 0 58 15,3 0 49-15,0-2-4 16,3 2-62-16,0 0-37 16,8-4-17-16,29-2-8 15,9-3 6-15,12 0 0 16,2 2-5-16,-2 4 2 16,-2 1-4-16,-8 2-23 15,-11 0-74-15,-19 0-84 16</inkml:trace>
  <inkml:trace contextRef="#ctx0" brushRef="#br0" timeOffset="131275.74">18443 13545 613 0,'-10'15'6'16,"4"9"5"-16,6 1 20 15,10 8-7-15,14-1-19 16,10 0-1-16,5-3-3 15,1-8 1-15,1-6-2 16,0-6-1-16,-8-9 1 16,-9 0 1-16,-8-21-8 15,-10-13 2-15,-6-7 7 16,-1-7-6-16,-26 1 3 16,-6 5-7-16,-4 7-13 15,0 10 17-15,5 12 4 0,3 8-3 16,5 5-9-16,4 13-36 15,4 11-61-15,1 5-57 16</inkml:trace>
  <inkml:trace contextRef="#ctx0" brushRef="#br0" timeOffset="131388.44">18474 13682 440 0,'5'0'1'15,"11"0"-1"-15,10 0 14 16,14-14 4-16,11-2-16 15,4-7-77-15</inkml:trace>
  <inkml:trace contextRef="#ctx0" brushRef="#br0" timeOffset="131732.12">18887 13100 600 0,'-18'16'86'0,"-1"11"-89"16,5 12 11-16,1 11 14 16,1 1-11-16,-1 0-7 15,2-3-2-15,2-9-2 16,1-10 3-16,2-11-4 16,4-11 3-16,2-4-3 0,0-3-2 15,0-2-12-15,0-17-17 16,2-6 7-1,8 0 22-15,0 7 6 16,-1 9 9-16,3 6 5 0,2 3 2 16,3 0-2-16,6 0-7 15,1 8-4-15,-2 7-2 16,3-1-3-16,-7 0 2 16,0-5-14-16,-4-3-61 15,-10-6-79-15</inkml:trace>
  <inkml:trace contextRef="#ctx0" brushRef="#br0" timeOffset="132008.01">18890 13304 627 0,'-6'-4'9'0,"6"2"30"16,2-1-21-16,26-8-25 16,8-1 7-16,1-2 3 0,-3 3-5 15,-8 1 1-15,-6 1 1 16,-4 0-5-16,-5 1-4 15,-8 5 4-15,-3 2 2 16,0 1 7-16,0 0 3 16,0 0-1-16,0 9 0 15,0 15-7-15,6 5 23 16,3 6-10-16,0-6-9 16,0-3-3-16,-2-5 1 15,1-3 1-15,-4-2-2 16,2-3-16-16,2-8-43 15,-4-5-100-15</inkml:trace>
  <inkml:trace contextRef="#ctx0" brushRef="#br0" timeOffset="132212.47">19249 13011 512 0,'0'14'112'0,"0"7"-113"15,0 10 48-15,0 6 3 16,2 2-39-16,5-2 0 16,3 2-6-16,1-3-1 15,-2 0-5-15,1-3-6 16,-7 1-52-16,-3-4-33 0,-5-3-143 16</inkml:trace>
  <inkml:trace contextRef="#ctx0" brushRef="#br0" timeOffset="132571.51">19044 13574 567 0,'-9'11'5'16,"-1"6"-6"-16,7-1 3 16,3-5 8-16,0-4-15 15,0-1 3-15,0-6-8 16,0 0 5-16,2-3 5 0,9-15 1 15,8-6 10-15,2 2 2 16,1 4 1-16,5 8-10 16,0 6 10-16,2 4-5 15,0 0-4-15,-3 14 2 16,-6 7-2-16,-5 1-3 16,-9 2 1-16,-6-2 2 15,0 0-1-15,-21-2 5 16,-10-6-6-16,-7-3 4 15,-2-5-6-15,-1-5 4 16,3-1-3-16,9 0-1 16,9-14-1-16,11-5-6 15,9-8-43-15,13-9-96 0,14-4-303 16</inkml:trace>
  <inkml:trace contextRef="#ctx0" brushRef="#br0" timeOffset="132967.44">19463 13151 569 0,'-29'4'85'0,"3"3"-78"0,11 8 46 16,5 6-20-16,10 9-24 15,0 6-6-15,13 1-1 16,16-1-4 0,-4-12 5-16,2-8-6 0,1-11-1 15,-5-5-20-15,-4-9-18 16,-4-16 21-16,-8-7 1 16,-3-4 16-16,-4-1 1 15,0 1 5-15,-2 4 1 16,-3 8 23-16,5 8 6 15,0 6 0-15,0 1-12 16,21-2-17-16,10 2-2 16,7-3-2-16,-2 7 4 0,-1 5-4 15,-5 0-1-15,-8 0-38 16,-6 11-32 0,-16 7-71-16,-3 6-103 15</inkml:trace>
  <inkml:trace contextRef="#ctx0" brushRef="#br0" timeOffset="133112.06">19551 13305 460 0,'-11'2'169'0,"5"-2"-122"16,6 0 15-16,0 0-41 15,6 1-21-15,22-1-13 16,9 0 16-16,2 0-3 16,2 0-5-16,1 0-50 0,-3-7-27 15,-10-11-123 1</inkml:trace>
  <inkml:trace contextRef="#ctx0" brushRef="#br0" timeOffset="133299.16">19785 13048 580 0,'-4'-2'61'16,"1"1"-23"-16,1 1 0 16,2 5-28-16,0 24-7 15,8 11 16-15,5 6 1 16,-1 4-20-16,-2-7 4 15,-2-3-5-15,-2 1 2 16,-2-7-23-16,-4-3-40 16,-3-3-48-16,-19-9-135 15</inkml:trace>
  <inkml:trace contextRef="#ctx0" brushRef="#br0" timeOffset="133592.06">19687 13487 616 0,'-5'-5'5'16,"5"-2"57"-16,0-6-34 15,21-2-24-15,12-2-8 16,7 2 3-16,-1 4 0 16,-2 4 0-16,-11 3 2 15,-3 2-4-15,-6 2 4 16,-7 0-4-16,-5 0 6 16,-1 7-4-16,-1 9 11 15,4 5 6-15,-1 4 11 16,-3 4-14-16,0 0-8 15,-3 0 3-15,0 2-8 0,0-6 4 16,0-3-4-16,0 3 4 16,0-4-5-16,0 3 2 15,-1-1-5-15,1-3-19 16,0-2-23-16,0-5-49 16,6-11-85-16</inkml:trace>
  <inkml:trace contextRef="#ctx0" brushRef="#br0" timeOffset="133796.51">20177 13720 403 0,'0'1'347'0,"0"1"-333"0,0-2 23 16,0 0 7-16,0 0-30 15,0 0-14-15,0 0 3 16,0 0-7-16,0 0 5 15,0 0-8-15,0 0-28 16,0 0-12-16,0 0-47 16,0 0-119-16</inkml:trace>
  <inkml:trace contextRef="#ctx0" brushRef="#br0" timeOffset="147815.54">19876 7215 570 0,'0'10'22'15,"0"-7"-17"-15,0-3 38 16,0 0-6-16,0 0-14 0,0 0-10 15,0 0-6-15,0 1 5 16,0 2-3-16,-1 8-2 16,-16 17-6-16,-14 15 4 15,-11 15 0-15,-6 5-5 16,1-3 3-16,7-6-6 16,2-7 5-16,12-12-2 15,8-12 2-15,10-12-1 16,7-6 1-16,1-4-1 15,0-1-3-15,0 0 5 16,0 0-5-16,0 0 3 16,0 0-2-16,0 0 0 15,19 1-1-15,14-1 2 0,18 0 6 16,15 0-4-16,8-2 3 16,0-10-5-16,-4 1 4 15,-15 3-7-15,-16 2 5 16,-17 4-3-16,-9 0 2 15,-6 2-3-15,-6 0-4 16,-1 0-1-16,0 0-12 16,0 0-8-16,0-2-24 15,-14-8-61-15,-5-5-185 16</inkml:trace>
  <inkml:trace contextRef="#ctx0" brushRef="#br0" timeOffset="148167.81">19833 7381 559 0,'-8'-6'5'0,"5"3"29"15,3 3 30-15,0 0-20 16,0 0-22-16,0 0-12 16,0 0-4-16,0 0 0 15,0 13-5-15,0 16 4 16,2 11 15-16,1 8-7 15,-3 4-3-15,0 7-3 16,0-2 2-16,0 0-2 16,0-7 2-16,0-11-7 0,0-9 1 15,-2-9-3-15,2-8 2 16,0-7-1-16,0-3-2 16,0 0 5-16,0-3-5 15,0 0 7-15,0 0-5 16,0 0 1-16,0 0-1 15,0 0-10-15,0 0-38 16,0-4-24-16,2-18-69 16,8-16-299-16</inkml:trace>
  <inkml:trace contextRef="#ctx0" brushRef="#br0" timeOffset="149411.53">20339 7471 619 0,'-16'-3'3'0,"10"-2"20"16,6 5 11-16,3 0-19 15,29 0-13-15,20-2-2 16,16-1 27-16,0-1-9 16,-4 1-8-16,-7-1-7 15,-9 3-1-15,-10 1-2 0,-11 0-2 16,-15 0 5-16,-6 0-24 15,-6 0-20-15,0-5-14 16,-9-1-15-16,-18-5-211 16</inkml:trace>
  <inkml:trace contextRef="#ctx0" brushRef="#br0" timeOffset="149631.94">20524 7274 613 0,'-20'0'9'0,"4"4"49"16,6 15-19-16,7 12-16 16,3 8-14-16,0 7-1 0,0 0 0 15,6-1-9-15,6-6 4 16,1-1-3-16,-4-5-1 16,-8 0 2-16,-1-1-32 15,0-3-18-15,0-6-30 16,-1-14-99-16,1-9-127 15</inkml:trace>
  <inkml:trace contextRef="#ctx0" brushRef="#br0" timeOffset="149931.46">20877 7196 529 0,'15'-6'4'0,"9"2"28"16,2 3 17-16,3 1-23 15,-6 1-24-15,-6 17 2 16,-4 6-5-16,-13 6 5 16,0 9 1-16,-19 11 5 15,-15 3-4-15,-2 3-2 16,3-6 9-16,9-10-2 16,12-8 7-16,5-11-10 15,7-5-2-15,0-4-1 16,7-3 2-16,11-3-7 15,5-5 1-15,8-1 2 16,0 0-5-16,-1-4-30 0,-9 0-35 16,-17 4-71-16,-4 0-230 15</inkml:trace>
  <inkml:trace contextRef="#ctx0" brushRef="#br0" timeOffset="150060">20925 7807 561 0,'0'0'11'15,"0"0"30"-15,0 2-14 16,8 0-20-16,19 1-8 16,16 0 2-16,8-3-43 15,-3 0-169-15</inkml:trace>
  <inkml:trace contextRef="#ctx0" brushRef="#br0" timeOffset="150360.2">21355 7458 702 0,'-6'-7'0'15,"6"3"17"-15,0 3-1 0,8 0 2 16,23-3-15-16,10 2 3 16,9 1-3-1,-3 1-1-15,-5 0-1 16,-4 0-1-16,-10 0-1 0,-9 0-22 16,-10 0-35-16,-9 2-43 15,-11 7-119-15</inkml:trace>
  <inkml:trace contextRef="#ctx0" brushRef="#br0" timeOffset="150547.69">21380 7572 597 0,'-1'0'30'0,"1"0"-2"16,0 0-4-16,17 0-5 15,10 0 1-15,3-1-9 16,-7 0-10-16,-4 1-2 0,-7 0 2 15,-2 0-29-15,-8 7-27 16,-2 6-33-16,-3 5-28 16,-21 1-66-16</inkml:trace>
  <inkml:trace contextRef="#ctx0" brushRef="#br0" timeOffset="150727.21">21316 7707 610 0,'-6'0'14'16,"5"0"68"-16,1 0-47 15,0 0-20-15,13 0-15 16,19 0-5-16,15 0 8 16,3 0-6-16,-5 0 7 15,-3 0-5-15,-9 7 0 0,-5 1-34 16,-1 2-12-16,-3 0-39 16,-5-6-72-16,-5-4-144 15</inkml:trace>
  <inkml:trace contextRef="#ctx0" brushRef="#br0" timeOffset="151124.15">21954 7353 668 0,'-12'-4'6'0,"6"4"52"15,-9 12-31-15,-11 24-17 16,0 14 1-16,2 9-3 16,15-4-4-16,9 1-4 15,0-4 0-15,21-6 4 16,7-4-7-16,8-13 2 16,1-8-11-16,0-11-5 15,-1-10-4-15,-3-6 5 16,4-24 4-16,-4-13-1 15,-9-13-7-15,-6 1 3 16,-17-1 17-16,-1 6-2 16,-25 6 10-16,-11 7 19 0,-7 12 5 15,-3 7-7-15,4 10-12 16,6 7-6-16,8 1-5 16,12 0-3-16,8 14-10 15,8 8-38-15,2-3-51 16,26-8-189-16</inkml:trace>
  <inkml:trace contextRef="#ctx0" brushRef="#br0" timeOffset="152015.13">22694 7486 554 0,'-8'-5'12'15,"7"3"35"-15,1 2-4 0,-4 6-23 16,-4 22-13-16,-1 13 9 16,0 8 11-16,0-3-22 15,6-6 1-15,2-12-2 16,-1-13-4-16,2-8 1 16,0-7-2-16,0 0 3 15,0 0 1-15,0-4 2 16,22-27-6-16,14-13 1 15,8-9 0-15,-4 5-2 0,-15 16 2 16,-10 13-2 0,-5 12 3-16,1 5-6 15,1 2 4-15,1 2-3 16,-1 12 6-16,-3 6-3 0,-1 2 4 16,-1-5-2-16,-3-3-4 15,1-6 6-15,-4-7-9 16,1-1 4-16,2 0-1 15,11-7 3-15,5-12-2 16,3-1 3-16,-2 2-1 16,-9 13-2-16,-4 5 0 15,-1 1-1-15,0 17 6 0,-2 9-1 16,-4 6 5 0,1 2-5-16,-2 0 0 15,1-8-7-15,5-6-16 16,5-11-34-16,7-10-48 0,7-8-48 15,3-23-38-15</inkml:trace>
  <inkml:trace contextRef="#ctx0" brushRef="#br0" timeOffset="152279.43">23232 7571 529 0,'0'0'44'0,"0"0"16"16,-3 12-18-16,-5 7-7 15,-1 4-9-15,7 3-20 16,2-5 0-16,5 0-7 15,17-3 4-15,4-7-3 16,5-6-2-16,0-5-3 16,-4 0-3-16,-5-19 3 15,-9-6 1-15,-9-4 5 0,-4-4 0 16,-9 0 1-16,-19-1 0 16,-8 7 0-16,-6 4 5 15,5 9-5-15,3 7 2 16,14 3-6-16,9 4-9 15,11 0-25-15,2 0-88 16,25 0-118-16</inkml:trace>
  <inkml:trace contextRef="#ctx0" brushRef="#br0" timeOffset="152684.34">23635 7186 611 0,'0'0'39'15,"0"0"-21"-15,0 5 10 16,0 25-4-16,7 13 35 16,-1 11-19-16,-1 2-27 15,-4-6 6-15,1-2-12 16,-2-5-9-16,1-5 5 16,1-8-6-16,-1-6 6 15,1-9-11-15,-2-8-18 16,0-3-9-16,0-4 10 15,-6 0 5-15,-15-12-14 16,-4-8-38-16,-2-2 32 16,0 6 33-16,3 7 9 0,5 8 42 15,2 1-9-15,0 5-2 16,5 16-5-16,3 7-5 16,2 4-1-16,7-2-4 15,0-3 2-15,4-4-14 16,12-4 3-16,6-3-8 15,8-3 2-15,11-8-4 16,6-5-8-16,7-9-33 16,1-25-13-16,0-9-55 15,-10-11-124-15</inkml:trace>
  <inkml:trace contextRef="#ctx0" brushRef="#br0" timeOffset="153068.31">23999 7300 511 0,'0'0'86'0,"0"0"-53"15,0 0 6-15,0 7 5 16,0 15-20-16,0 10 18 16,-8 4-31-16,0 0-6 15,4-4-5-15,2-6 1 16,2-6-24-16,0-7-31 16,0-8-11-16,0-5 5 15,0-2 32-15,0-17 17 16,0-10 7-16,0-5 3 15,0-5 7-15,3 3 8 16,5 5 10-16,0 10 16 0,-1 10-25 16,5 3-1-16,1 4-9 15,6 0 2-15,4 4-3 16,-4 0 1 0,-1 4 1-16,-4 10 0 0,-4 9 18 15,-3 3-8-15,-5 9 4 16,-2 4-4-16,0 4 7 15,0 2-17-15,-3-1 0 16,0-4-7-16,0 1 2 16,0-5-2-16,0-3-37 15,2-4-23-15,-4-15-92 16</inkml:trace>
  <inkml:trace contextRef="#ctx0" brushRef="#br0" timeOffset="153611.41">22678 7048 575 0,'-26'32'4'0,"-5"16"13"15,-8 23 28-15,0 19 3 16,8 7-22-16,9 0-7 16,14-6-5-16,8-14-7 15,3-7-3-15,24-10-1 16,10-10-3-16,17-7-1 16,10-11-3-16,12-10-36 15,13-8-24-15,4-14-77 16</inkml:trace>
  <inkml:trace contextRef="#ctx0" brushRef="#br0" timeOffset="154183.88">24334 7094 604 0,'-5'0'29'0,"5"0"0"16,0 0 13-16,0 0-15 16,0 0-5-16,0 0-21 0,0 3 1 15,8 14-5-15,6 9 5 16,0 12-3-16,-1 9 4 16,-5 9 1-16,-4 8 0 15,-4 0 2-15,0 5-5 16,-4-2 5-16,-14-6-6 15,-3-6 3-15,-5-3-3 16,-2-5 2-16,-8-3-11 16,-3-3-34-16,1-6-48 15,4-13-166-15</inkml:trace>
  <inkml:trace contextRef="#ctx0" brushRef="#br0" timeOffset="158679.75">16640 6759 528 0,'-27'-2'16'0,"12"2"-9"16,0 0 62-16,3 0-11 15,-3 2-22-15,-4 12-24 16,3 5-3-16,4 5-5 16,7 1 4-16,5-1-7 15,0-1 0-15,9-2 0 16,13-4-5-16,8-7 6 15,1-5-5-15,4-5-3 16,-1-7 0-16,-6-14 5 16,-1-7 0-16,-8-1 1 15,-8-4 4-15,-8 4-5 16,-3-2 8-16,-2 7 0 0,-15 5 2 16,-5 2 1-16,0 10 5 15,0 3-10 1,1 1-2-16,3 3-3 15,2 0 0-15,6 0-3 0,2 10-22 16,5 8-15-16,3 8-31 16,0 2-66-16,21-8-139 15</inkml:trace>
  <inkml:trace contextRef="#ctx0" brushRef="#br0" timeOffset="159024.62">17656 7033 615 0,'-8'0'12'0,"5"0"6"15,1 0 11-15,-4 21-9 0,-2 19-14 16,0 13 11 0,2 6-15-16,6-7 1 15,0-3-4-15,0-7 3 16,0-3-4-16,5-7-15 0,11-6-36 15,1-9-46-15,0-17-136 16</inkml:trace>
  <inkml:trace contextRef="#ctx0" brushRef="#br0" timeOffset="159570.91">18031 7719 491 0,'12'-6'17'0,"0"4"-25"16,7 1 18-16,5 1 15 15,0 0-19-15,-4 12-3 16,-3 13 2-16,-11 9-3 16,-6 2 1-16,-6 3-6 15,-17 0 2-15,-6-6-6 16,-1-5 8-16,3-8-1 16,8-8 18-16,8-6 37 15,8-2-12-15,3-4-10 16,0 1-26-16,0 4-1 15,16 4-11-15,10 5 6 16,10 1 1-16,2-3 0 16,4-1-1-16,-1-2-14 0,0 1-30 15,-11 1-59-15,-17-2-116 16</inkml:trace>
  <inkml:trace contextRef="#ctx0" brushRef="#br0" timeOffset="160127.41">17302 8531 411 0,'-14'-14'-2'16,"5"3"27"-16,6 2 38 15,3-2-17-15,0 0-24 16,16-1-17-16,11-1-3 0,0 6-1 16,1 6 0-16,-4 1-2 15,-8 12 3 1,-7 16-16-16,-9 10-5 16,-5 3-8-16,-17 2 24 0,-3-7 2 15,3-6 2-15,5-7 22 16,6-6 1-16,11-5 14 15,0 5-29-15,5 1-1 16,13 4-2-16,1 0-3 16,-3-1-3-16,-12-3 1 15,-4 0-1-15,-27-1 0 16,-18-3-3-16,-11-2-3 0,-2-7 5 16,2-4-6-16,6-1-15 15,10 0-15-15,8-4-55 16,4-7-59-1</inkml:trace>
  <inkml:trace contextRef="#ctx0" brushRef="#br0" timeOffset="160583.2">16081 8374 405 0,'-3'3'25'16,"3"17"-24"-16,0 5 41 15,0 9 19-15,0 2-20 0,0-1-11 16,0 2-20 0,-3-6-9-16,0-7 5 15,2-11-7-15,1-6 4 16,0-4-3-16,0 0 3 0,1-3 0 15,21 4 1-15,7-4 5 16,8 0-2-16,6 0-3 16,3 0-5-16,2-6 4 15,-5-2-34-15,-4 0-22 16,-12 0-62-16,-14-5-44 16</inkml:trace>
  <inkml:trace contextRef="#ctx0" brushRef="#br0" timeOffset="160764.43">16229 8413 554 0,'-24'20'4'15,"6"18"23"-15,5 11 9 0,7 8-8 16,6 8-11-16,0-4-12 16,1-6-3-16,13-10-2 15,2-9 0-15,-6-10-24 16,-1-10-18-16,-7-10-43 15,-2-6-72-15</inkml:trace>
  <inkml:trace contextRef="#ctx0" brushRef="#br0" timeOffset="161184.41">15858 7725 587 0,'-30'0'-1'0,"5"6"1"16,4 8 25-16,7 5 11 16,8 5-15-16,6 1-20 0,0 5 2 15,14 1-4-15,8-3 3 16,3 0-3-16,2-4 3 16,-6 2-2-16,-4-5 0 15,-8-5 1-15,-6 0 0 16,-3-7 2-16,0 1-3 15,-8-2 10-15,-11-2-8 16,-2 0 0-16,-5-6-11 16,3 0-37-16,-1-18-84 15,0-16-131-15</inkml:trace>
  <inkml:trace contextRef="#ctx0" brushRef="#br0" timeOffset="161341">15733 7743 509 0,'0'0'15'0,"4"0"-14"16,10-3 7-16,11-1 1 16,8-1 18-16,7-4-18 15,-3 0-9-15,0-5 0 16,-1-3-48-16,-8-4-77 16,-8 0-129-16</inkml:trace>
  <inkml:trace contextRef="#ctx0" brushRef="#br0" timeOffset="161739.93">16032 6884 583 0,'-25'0'3'0,"-4"0"17"16,4 27 21-16,1 13-14 16,8 11-12-16,4 5-9 15,9 0-7-15,3-3 3 16,0-6-2-16,6-8-2 0,7-11 3 16,1-10-3-16,-4-10 2 15,-4-4-11-15,-3-2 4 16,-1-2 0-1,-2 0 7-15,0-16 8 0,0-6-1 16,0-3-3-16,-9 6 15 16,-11 6 3-16,-2 10-15 15,1 3-3-15,3 0-2 16,8 2-4-16,5 14-17 16,5 5-25-16,8 2-19 15,14-9-105-15,4-8-160 16</inkml:trace>
  <inkml:trace contextRef="#ctx0" brushRef="#br0" timeOffset="166292.31">16729 7806 220 0,'0'0'7'15,"0"0"28"-15,0 0 6 16,0 0-5-16,0 0-10 16,0 0 0-16,0-2-6 15,0 2-9-15,0 0-4 16,0 0-2-16,0 0 0 0,0 0 2 16,0-1-6-16,0 1 2 15,0 0-3 1,0 0 3-16,0 0-4 15,0 0 4-15,0 0 2 0,0 0 9 16,0 0-3-16,0 0-8 16,0 0 2-16,0 0-5 15,0 0 3-15,0 0-4 16,0 0 1-16,0 0-9 16,0 0-2-16,0 0-4 15,0 0-1-15,0 0 2 16,0 0 1-16,0 0-7 0,-1 0-12 15,-4 1-13-15,2 2 9 16,3-3-6-16,0 0-98 16</inkml:trace>
  <inkml:trace contextRef="#ctx0" brushRef="#br0" timeOffset="167723.44">16717 7679 305 0,'0'-1'27'16,"0"1"1"-16,0 0 6 15,0 0-16-15,0 0-10 16,0 0-7-16,0 0 0 16,0 0-3-16,0 0 3 0,0 0-2 15,0 0 3-15,3 0-6 16,2 0-28-16,2 0 7 15,5 0 1-15,-2 0-36 16,-1 0-2-16,0 0-20 16,-4 0 43-16,-2 0 3 15,-2 0 34-15,-1 0 26 16,0 0 46-16,0 0 2 16,0 0-17-16,0 0-4 15,0 0-11-15,0 0-4 16,0 0 0-16,0 0-1 15,0 0-3-15,0 0 2 0,0 0-4 16,0 0-2-16,0 0-3 16,0 0-4-16,0 0-10 15,0 0 1 1,0 1-6-16,0 1 2 0,-1 0-7 16,-8 4 2-16,-5 2-4 15,1 5 3-15,-5 2-3 16,-3 7 1-16,2 6 1 15,-3 1-3-15,1 2 7 16,1-6-9-16,-2 1 8 16,1-2-4-16,2-2 3 15,-2 3 1-15,-1 3 1 16,-2 2 1-16,-2 4-2 0,4 3 2 16,1-5-5-1,6-2 4-15,-1-3-5 16,2-4 2-16,4 0-4 15,-2-5 5-15,3-6-4 0,3-2 3 16,-1-2-2-16,4-2-1 16,0 2 2-16,3-5-3 15,0-2 4-15,0 1-4 16,0-2-26-16,2 0-38 16,17-15-36-16,1-15-27 15</inkml:trace>
  <inkml:trace contextRef="#ctx0" brushRef="#br0" timeOffset="168684.89">16748 6994 140 0,'-3'-6'163'16,"2"4"-118"-16,-1 0 44 15,2 1-19-15,0 1-12 16,0 0-24-16,0 0-2 16,0 0-11-16,0 0-7 15,-1 0-9-15,1 0-1 16,0 0-4-16,0 3-2 15,0 15-1-15,0 5-16 16,0 7-21-16,0-3-41 16,0 3-15-16,0-4-11 15,-4-7-74-15</inkml:trace>
  <inkml:trace contextRef="#ctx0" brushRef="#br0" timeOffset="168804.03">16728 7186 128 0,'-2'0'126'15,"2"0"-95"-15,0 3 7 16,0 1-1-16,0 0-17 15,0 3-16-15,3 3-2 16,3 2-3-16,1 3-19 16,-4 1-55-16,-3-1-121 15</inkml:trace>
  <inkml:trace contextRef="#ctx0" brushRef="#br0" timeOffset="168940.4">16745 7368 264 0,'0'3'33'0,"0"-2"-21"15,0 2 5-15,0 1-11 0,0 5-4 16,2 2-3-16,2 4-7 16,1 0-30-16,-4 2-12 15,-1 0-144-15</inkml:trace>
  <inkml:trace contextRef="#ctx0" brushRef="#br0" timeOffset="169063.3">16757 7547 74 0,'0'5'54'0,"0"-1"9"15,0-1-1-15,0 2-31 16,0 1-17-16,0 2-11 16,0 0-2-16,2 1 0 15,-2 2-29-15,0-3-85 16</inkml:trace>
  <inkml:trace contextRef="#ctx0" brushRef="#br0" timeOffset="169327.41">16759 7670 17 0,'0'7'214'0,"0"1"-198"0,0 0 28 16,0 2-24-16,0 1-16 16,3-3-3-16,-2 3-15 15,1-2-16-15,-1-4-9 16,1 0-4-16,1-4-9 16,-3-1 23-16,1 0 19 15,-1 1 11-15,0-1 7 16,0 2 12-16,0-1 46 0,0 0-25 15,0 1-14-15,0-2-11 16,0 0 11 0,0 0-12-16,3 0-9 15,0 0-5-15,3 0-11 0,0 0-19 16,0-6-158-16</inkml:trace>
  <inkml:trace contextRef="#ctx0" brushRef="#br0" timeOffset="171719.26">16364 8124 357 0,'-4'5'3'0,"2"-4"-2"16,2-1 41-16,0 0-4 15,0 0-6-15,-1 0 2 16,-5 0 13-16,-5 0-6 16,-5 0-26-16,-5 0-13 15,2-8-2-15,-4-2 4 16,1-5-5-16,4-1 5 0,-1-6-4 15,7-2 6-15,3-2-8 16,6-7 2-16,3 2-2 16,0 6 2-1,0 4 0-15,0 7-3 0,9 4 2 16,3-1-3-16,6-1 4 16,-3-1-11-16,-1 3 4 15,-8 3-8-15,-3 4 8 16,-3 0 5-16,0 3 1 15,0 0 3-15,0 0-3 16,0 0 5-16,0 0-5 16,0 0 3-16,0 0-3 15,0 0 1-15,0 0-10 0,0 0-14 16,0 0-18 0,0 0-13-16,0 0 19 15,0 0 8-15,0 0 8 16,0 0 6-16,0 0 9 0,0 0 5 15,0 0 0-15,0 0 4 16,0 0 5-16,0 0 6 16,0 0-5-16,0 0-4 15,0 0-2-15,0 0 7 16,0 0-3-16,0 0 0 16,0 0 6-16,0 0 9 15,0 0-2-15,0 0-5 16,0-7 8-16,-7-7-26 15,-3-9 7-15,-1-6-4 16,4-8 1-16,-1-6-2 16,5 0 1-16,3 5 0 0,0 10-1 15,0 12 1-15,0 6-1 16,0 6 3-16,0-1-4 16,5-1 0-16,7-1-2 15,-2 2 4-15,0 0-3 16,-2 2 0-16,-4 1 1 15,1 0 0-15,-2-1 3 16,-2 0-5-16,-1 1 5 16,0-1-3-16,0 0 2 15,0 2-1-15,0 1 1 16,0-2 1-16,0 2-2 16,0 0 1-16,0 0-2 15,0 0 3-15,0 0-6 0,0 0 4 16,0 0 0-16,0 0 2 15,0 0-4-15,0 0 4 16,0 0-1-16,0 0-1 16,0 0 2-16,0 0-4 15,0 0 3-15,0 0-2 16,0 0 1-16,0 0-1 16,0-1 2-16,0-7-2 15,2-4 2-15,1-7-1 16,7-5-4-16,-1-3 5 15,5-5-2-15,5-8 2 16,2-2-4-16,5-1 4 0,4 0-3 16,3 6 2-16,0 7-1 15,1 5-2-15,-1 7 4 16,-2 3-2-16,-1 0 2 16,-5 4-3-16,-4 5 2 15,-3 0-1-15,-6 4 1 16,-3 1 0-16,-5-1-1 15,-2 1 3-15,-2 1-6 16,1 0 8-16,-1 0-3 16,0 0 5-16,0 0-1 15,0 0-4-15,0 0 0 16,5 0-6-16,1-3-64 16,0-2-28-16,-1-4-203 0</inkml:trace>
  <inkml:trace contextRef="#ctx0" brushRef="#br0" timeOffset="173912.5">20149 8576 51 0,'-9'11'0'15,"-2"3"-2"-15,1 6 0 16,5-6 2-16,2 1-24 16</inkml:trace>
  <inkml:trace contextRef="#ctx0" brushRef="#br0" timeOffset="174796.13">20285 8377 288 0,'0'-2'23'15,"0"-1"-19"-15,0 2 33 16,2-1-16-16,-1 2-8 16,1-1-8-16,-2 1 8 15,1-1 10-15,1-1 5 16,-2 2 15-16,0 0-2 16,0 0-19-16,0 0-9 15,0 0 0-15,0 0-6 0,0 0 0 16,0 0-8-16,0 0 3 15,0 0-2-15,0 0 0 16,0 0 2-16,0 0-4 16,0 0 4-16,0 0-5 15,0 0 6-15,0 0-5 16,0 0 4-16,0 0-4 16,0 0 5-16,0 0-3 15,0 0 1-15,0 0 0 16,0 0-3-16,0 0 4 15,0 0-2-15,0 0 3 16,0 4-4-16,-11 17 6 0,-9 13-3 16,-4 9-1-16,-1 3 0 15,5 1-2-15,-1-3 2 16,5-5-2-16,6-6 2 16,2-6-2-16,2-8 3 15,3-6-4-15,3-6 2 16,0-6-3-16,0 1-2 15,1-1 2-15,13 0 1 16,8-1 3-16,11 0-1 16,11 0 3-16,11-12-2 15,4-2 1-15,1 1-1 16,-5 1 0-16,-11 4-1 16,-8 2 0-16,-12 1 1 0,-5 3-3 15,-8 1 1-15,-5 1-11 16,-5 0-13-16,-1-2 2 15,-1 0 5 1,-14-3-30-16,-7 0-88 0,-2-1 40 16,-3-5-78-16</inkml:trace>
  <inkml:trace contextRef="#ctx0" brushRef="#br0" timeOffset="175051.45">20446 8421 220 0,'-3'-20'44'16,"0"8"30"-16,3 6-11 15,-1 4-8-15,1 2-20 0,0 0-23 16,0 7-10-16,0 18 6 16,0 16 29-16,1 13-10 15,-1 12-4-15,0 7-8 16,0-3-8-16,0-5-7 16,0-9 5-16,5-12-5 15,-2-11 4-15,-2-9-6 16,1-9 4-16,-1-8-1 15,-1-5-3-15,0-2 4 16,0 0-14-16,6 0-28 16,6-24-52-16,5-11-99 15</inkml:trace>
  <inkml:trace contextRef="#ctx0" brushRef="#br0" timeOffset="176011.69">20938 8543 169 0,'0'-16'180'0,"0"4"-168"16,-13 7 53-16,-1 2-3 15,0 3 3-15,0 0-45 16,2 6 2-16,-3 6-8 16,4 3-9-16,4 2-1 15,4 0-5-15,3 1 3 16,0 1-4-16,10-3-2 16,7-1 2-16,4-6-1 15,-1-4 4-15,3-5-1 0,-1 0 0 16,-2-18-3-16,-5-7 6 15,-5-6-1-15,-6-4 2 16,-4 3-2-16,0 3 0 16,-3 8 3-16,-11 6-2 15,2 7 11-15,-3 5-4 16,-2 3-8-16,0 0-4 16,-7 24 1-16,-2 9-5 15,1 9-24-15,1 3-16 16,9-3-64-16,3-3-47 15,6-10-144-15</inkml:trace>
  <inkml:trace contextRef="#ctx0" brushRef="#br0" timeOffset="176168.28">20781 8769 368 0,'0'1'43'0,"0"-1"-41"16,2 2 14-16,15 4 18 16,8-1 15-16,9 0-27 15,7-4-5-15,6-1-10 16,0 0-3-16,0-1-1 15,-3-9-3-15,-8 3-23 16,-6-1-45-16,-12-4-26 16,-11-4-22-16</inkml:trace>
  <inkml:trace contextRef="#ctx0" brushRef="#br0" timeOffset="176400.66">21169 8343 430 0,'0'-3'7'0,"0"3"26"0,0 0 23 16,0 0-28-16,0 18-18 15,-2 19-3-15,-8 15 40 16,-1 8-26-16,4 3-10 16,7-4-7-16,0-5-2 15,0-2-2-15,7-9 0 16,2-8 0-16,-1-6-17 15,-2-6-22-15,1-10-58 0,1-13-81 16</inkml:trace>
  <inkml:trace contextRef="#ctx0" brushRef="#br0" timeOffset="176956.21">21717 8413 514 0,'-12'-6'4'16,"9"6"13"-16,1-1 34 16,2 1-26-16,0 0-26 15,0 0-2-15,6 0-5 16,9 0 8-16,3-3-1 16,-3 0 4-16,-3-2-4 15,-6 2 3-15,-3 0 0 16,-2 3-6-16,-1 0 6 0,0-1-3 15,0-2 9-15,-7-1-4 16,-5-1 1 0,0 1 8-16,0 1 1 15,-1 2-7-15,1 1 2 0,-4 0 1 16,-4 0-8-16,-4 20 4 16,-2 10-8-16,5 9 3 15,7 3-1-15,7-2 5 16,7 2 2-16,0-6-3 15,1-4 5-15,16-5-6 16,8-7-1-16,2-5-6 16,6-7 7-16,-1-8-21 15,3-5-27-15,-4-20-14 16,-7-8-81-16,-12 1-60 16</inkml:trace>
  <inkml:trace contextRef="#ctx0" brushRef="#br0" timeOffset="177100.37">21776 8545 377 0,'-3'-5'41'15,"3"1"34"-15,0 3-14 16,0 1-32-16,9-4-21 16,18-5-9-16,16 0 3 15,0-4-4-15,1 2 4 16,-3-1-8-16,-9 0-37 16,-11 1-69-16,-10-1-50 15</inkml:trace>
  <inkml:trace contextRef="#ctx0" brushRef="#br0" timeOffset="177283.5">21992 8307 465 0,'-3'-3'27'0,"0"3"48"15,3 0-34-15,0 4-33 16,0 20-6-16,-1 11 17 16,-2 7 2-16,1 3-15 15,2 4-3-15,0-2-2 16,0 0 0-16,-4-1-5 15,-6-4-38-15,-4-5-43 16,-2-10-69-16,-2-12-81 16</inkml:trace>
  <inkml:trace contextRef="#ctx0" brushRef="#br0" timeOffset="177571.73">21863 8756 412 0,'-9'0'71'0,"-5"0"-62"15,1 18 35-15,-9 12-14 0,-4 10-2 16,-2 8-22-16,3-3-1 15,5-3-5-15,4-5 3 16,6-10-4-16,2-7-7 16,5-11-22-16,3-6-9 15,0-3 20-15,0-12 16 16,12-16 4-16,6-3-3 16,0 5 4-16,1 9 18 0,2 6-3 15,3 7 4 1,4 1 0-16,3 2-5 15,1 1-9-15,-2 0-2 16,1 1-6-16,-3 6 4 0,-3 0-5 16,-1-3-19-16,-4-4-34 15,-3 0-50-15,-1-19-59 16</inkml:trace>
  <inkml:trace contextRef="#ctx0" brushRef="#br0" timeOffset="178043.47">22227 8435 565 0,'-8'0'9'0,"-15"11"13"15,-8 19-4-15,-3 12 5 16,-5 10-14-16,8 0-4 16,3-4-5-16,8-7 2 0,11-12-5 15,6-8 1-15,3-11-31 16,0-9-20-16,8-1-2 15,7-7 7 1,2-12 48-16,-3 1 0 0,-8 4 1 16,-4 8 8-16,-2 6 18 15,0 0-15-15,4 0-7 16,-1 2-5-16,4 8 7 16,1-1-3-16,1-3 0 15,2-2-3-15,-2-4-2 16,4 0 3-16,3-18 5 15,4-10 0-15,2-7-5 0,-2 2 3 16,-1 7-5-16,-8 9 10 16,-3 10 2-16,-4 7-6 15,-1 0-5-15,3 0 3 16,0 18 14-16,0 6 5 16,-2 4-10-16,2 1-10 15,0-2-1-15,-4 0-2 16,-2-4-2-16,0-3-21 15,0-6-17-15,0-7-16 16,6-7-63-16,4-13-24 16,3-21-56-16</inkml:trace>
  <inkml:trace contextRef="#ctx0" brushRef="#br0" timeOffset="178216.41">22396 8465 136 0,'0'-12'261'0,"0"9"-172"15,0 3 4 1,0 0-58-16,0 0-17 0,0 4-13 15,0 16-5-15,0 5 14 16,0 5-8-16,0-2-5 16,0 2 1-16,0 0-2 15,0-2-4-15,0 4-30 16,-9 1-40-16,-7-4-75 16,-1-4-137-16</inkml:trace>
  <inkml:trace contextRef="#ctx0" brushRef="#br0" timeOffset="178532.75">22192 8861 477 0,'-15'10'-2'0,"7"0"7"0,5-4 6 16,3-3-7-16,0-3-8 16,0 0-10-16,0 0-3 15,10-14 6-15,6-2 19 16,3-2-1-16,4 7 21 15,-1 5-11-15,2 6 3 16,1 0-5-16,0 3-2 16,-5 13 13-16,-4 5-15 15,-6 3 0-15,-10 1-8 0,0-4 4 16,-5-3-2 0,-15-5-4-16,-7-7 1 15,-2-6-2-15,0 0 1 16,3-4-3-16,5-12-4 0,9-9-16 15,9-9-22-15,3-9-42 16,9-7-117-16</inkml:trace>
  <inkml:trace contextRef="#ctx0" brushRef="#br0" timeOffset="179288.52">22432 8558 249 0,'0'0'197'0,"0"0"-141"0,-5 7 15 16,-8 17-49-1,-3 8-2-15,6 1-12 16,10 1 2-16,0-7-10 16,14-3 1-16,11-7-1 0,4-10-1 15,3-7-16-15,-2-7-27 16,-5-23 23-16,-7-7-5 16,-10-7 11-16,-7 0 14 15,-1 3 7-15,0 5 32 16,0 8 22-16,-4 9-16 15,2 10-5-15,2 5-7 16,0 4-25-16,0 0-7 16,0 0-9-16,8 0-19 15,2 13-16-15,-1 7-31 16,-9 4-17-16,0 1 32 16,-3-4 29-16,-6-7 26 15,2-7 24-15,2-6 67 0,2-1-6 16,3 0-19-16,0 0-32 15,0 0-24-15,0 0-5 16,17-6-10-16,6-6 5 16,4-6-18-16,1-2-32 15,-6-2-13-15,-2-3-15 16,-5 2 28-16,-9 3 38 16,-5 8 22-16,-1 8 48 15,0 4 63-15,0 0-32 16,0 0-48-16,0 6-22 15,-3 20-16-15,-8 12 7 16,-3 8-6-16,0 3 4 0,3-3-4 16,-6-3-9-16,1-5-15 15,3-12-3-15,-1-8 4 16,8-10 9-16,5-5 15 16,1-3 0-16,0 0 6 15,0 0 20-15,0 0-5 16,19-7-19-16,8-7 0 15,3-1-1-15,-2 3-1 16,-2 7 4-16,-3 5-7 16,-2 0 6-16,-4 3-3 15,-4 11 4-15,-6 4 2 16,-4 7 5-16,-3 1 3 16,0 2 1-16,0-3-7 0,0-6-6 15,-4-5 2-15,2-6-2 16,1-6-2-16,1-2 0 15,0 0-7-15,0 0-38 16,0-3-65-16,9-22-190 16</inkml:trace>
  <inkml:trace contextRef="#ctx0" brushRef="#br0" timeOffset="179991.47">23060 8683 86 0,'-10'0'100'16,"7"-1"-22"-16,1 1 10 0,2 0-8 15,0-1 0-15,0-1-21 16,-1 0-5-16,1 2-9 16,0 0-15-1,0 0-11-15,0 0-16 0,0-1-2 16,0 1-6-16,22-1-1 16,9 0 4-16,17-3 5 15,-2-1-4-15,0 0 1 16,-2 2 2-16,-10 2-3 15,-9-1 1-15,-11 2-2 16,-10 0 4-16,-4 0-4 16,0 0 8-16,0 0-3 15,0 0 7-15,0 0-3 0,0 0 0 16,0 0-5 0,0 0-10-16,0 0-24 15,0 0-34-15,0 0-52 16,0 0-116-16</inkml:trace>
  <inkml:trace contextRef="#ctx0" brushRef="#br0" timeOffset="180771.71">23117 8693 240 0,'-3'0'14'0,"3"0"62"16,0 0-15-16,-3 0-20 15,3-1-11-15,0 1-9 16,0 0-8-16,0 0-11 16,0 0-1-16,15 0-4 15,8 0 5-15,4 0 3 16,-1 0-3-16,-7 0 0 15,-7 0-4-15,-8 0 2 16,-4 0-2-16,0 0 11 0,-19 0 36 16,-8 11-12-16,-3 5-15 15,8-4 15-15,12-5-10 16,7-5-12-16,3 3-9 16,1 1-9-16,20 0 6 15,10-2-1-15,11-4-9 16,5-1-1-16,0-19 1 15,-10-3-2-15,-12 1-3 16,-17 1 14-16,-8 1 2 16,-15 4 12-16,-24 3 23 15,-10 7 11-15,-3 6-32 16,9 0 6-16,11 5-6 16,15 3-5-16,12 2-6 0,5 1-6 15,0 3-1-15,19 6 1 16,11-4-43-16,12-8-26 15,5-8-50-15,-3-1-127 16</inkml:trace>
  <inkml:trace contextRef="#ctx0" brushRef="#br0" timeOffset="181423.65">23756 8508 434 0,'-14'-13'122'0,"5"0"-116"16,4 5 48-16,3 1-5 16,2 3-27-16,0-9-13 15,28-8-10-15,12-5 2 16,8-9-1-16,-2 4 1 0,-9 8-1 16,-7 3-1-16,-10 11 3 15,-4 3-4 1,-5 4 3-16,0 2-4 15,-2 0 2-15,-1 16 1 0,-2 10-2 16,-6 11 4-16,0 6-2 16,-15 1-3-16,-7-2-1 15,-4-7 4-15,2-10-3 16,2-7 5-16,4-9-4 16,9-5 6-16,6-3 3 15,3-1 11-15,0 0-10 16,0 0-7-16,9 0 0 0,15-2-4 15,9-3 4-15,3 0-1 16,-5 5 2-16,-3 0-5 16,-7 9 4-1,-9 10-3-15,-8 7-2 0,-4-2 2 16,-4 7-1-16,-26-5 4 16,-9-5 0-16,-8-4 2 15,-3-10-3-15,1-5 13 16,5-2-8-16,6 0-2 15,8 0 0-15,13-5-5 16,9 0-2-16,8-1-33 16,11-4-68-16,13 0-113 15</inkml:trace>
  <inkml:trace contextRef="#ctx0" brushRef="#br0" timeOffset="182108.24">24232 8977 516 0,'-19'0'-2'0,"-5"2"22"15,3 0 30-15,-3 1-19 16,1 1-15-16,-3 0-5 16,-3 0 5-16,-9-1-4 15,-8 0 7-15,-8-3-8 16,-5 0-2-16,-5-2 5 15,0-13-8-15,-3-6-1 16,3-6-2-16,4-11 1 16,10-8-6-16,9-11 5 15,11-13-4-15,14-6-1 16,9-6-2-16,7 3 3 16,3 8 2-16,17 4-4 15,7 12 6-15,7 6-6 0,11 4 5 16,13 5-5-16,13 3 3 15,10 4-3-15,9 1 3 16,2 8-1-16,-3 5 0 16,-7 6-1-16,-7 12 0 15,-13 1 2-15,-8 12-3 16,-11 13 3-16,-6 9-2 16,-5 4 3-16,-4 11-1 15,-1 8 2-15,-8 4-1 16,-4 3-4-16,-5 0 5 15,-7-1-4-15,-3-1 3 16,-5 1-2-16,-24-2 5 0,-13-3-4 16,-10-3 2-16,-5-3-3 15,-7-4 1-15,-2-3 0 16,-1-5-6-16,0-6-21 16,2-5-40-16,6-11-68 15,8-15-203-15</inkml:trace>
  <inkml:trace contextRef="#ctx0" brushRef="#br0" timeOffset="187531.43">20668 9693 577 0,'0'-4'0'0,"0"4"2"15,0 3 10-15,0 31 1 16,-12 26 4-16,-13 12 4 16,-2 2-16-16,5-14 10 15,7-13-11-15,2-13 0 16,5-11 0-16,2-6 1 15,3-9 2-15,2-4-4 16,1-4 2-16,0 0-6 16,0 0 1-16,4 3-14 15,20-3 11-15,12 0 2 0,6 0 2 16,7-4 2 0,0-10-2-16,1 1 1 15,-5 2-4-15,-8 3 2 16,-7 4-19-16,-9 0-17 0,-3 1-28 15,-9-1-29-15,-8-3-5 16,-1-3-76-16</inkml:trace>
  <inkml:trace contextRef="#ctx0" brushRef="#br0" timeOffset="187808.71">20810 9773 435 0,'0'0'27'16,"0"-2"-14"-16,0 2 25 16,0 0 2-16,0 3-25 0,0 23-10 15,0 16 46-15,0 17-19 16,0 16-13-16,0 6-10 16,0-3 2-16,-2-7-8 15,-1-15-1-15,2-16-2 16,1-14 2-16,0-10-1 15,0-11-2-15,0-5 5 16,0 0-10-16,0 0-28 16,1-9-32-16,13-23-43 15,-1-13-127-15</inkml:trace>
  <inkml:trace contextRef="#ctx0" brushRef="#br0" timeOffset="188392.78">21364 9829 629 0,'-21'-4'9'0,"7"3"7"16,-2 1 29-16,-3 9-17 16,-4 26-24-16,-6 14 0 15,0 9-8-15,3 0 8 16,3-8-5-16,7-5 3 16,0-9-3-16,3-7 2 15,-1-2-1-15,-1-8-13 16,0-5-27-16,3-5-28 15,0-9-80-15,2-16-201 0</inkml:trace>
  <inkml:trace contextRef="#ctx0" brushRef="#br0" timeOffset="188596.24">21047 9875 425 0,'0'-2'143'15,"0"2"-126"-15,0 0 21 16,7 0-12-16,5 12-19 15,10 15 11-15,6 11 27 16,2 4-37-16,1-1-5 16,-2 0-3-16,-7-4 1 15,-1 1-2-15,-6-5-3 16,-6 2-25-16,-5 0-14 0,-4-4-27 16,0-12-102-1</inkml:trace>
  <inkml:trace contextRef="#ctx0" brushRef="#br0" timeOffset="189024.1">21663 9622 534 0,'12'-19'-3'0,"8"3"6"0,5 4 9 16,0 6-3-16,-1 6-6 16,-2 0-5-16,-5 18 2 15,-7 14 2-15,-10 9 2 16,0 7-5-16,-19 1-5 15,-7-3 3-15,3-5 0 16,3-6 6-16,5-6 12 16,6-9 17-16,5-8 8 15,2-3-12-15,2-3-12 0,0-1-1 16,2 4-4-16,16 1-4 16,7 1-1-1,8-1-6-15,3-3 6 16,2-1-8-16,-5-1-25 0,-7 2-41 15,-13 0-84-15,-13-1-309 16</inkml:trace>
  <inkml:trace contextRef="#ctx0" brushRef="#br0" timeOffset="189164.72">21787 10218 664 0,'-3'0'-7'15,"3"0"10"-15,12 6-14 16,17 1-25-16,6-6-51 16,-1-1-228-16</inkml:trace>
  <inkml:trace contextRef="#ctx0" brushRef="#br0" timeOffset="189488.84">22213 9833 693 0,'-5'-7'2'16,"5"6"23"-16,0 0 0 15,0 1-16-15,8 0-9 16,16 0-2-16,7 0 1 16,3-5 4-16,1 1-4 15,-9 0 3-15,-4 1-4 16,-6 3-3-16,-9 0-24 16,-4 0-8-16,-3 0-35 15,-3 13-64-15,-21 8-62 16</inkml:trace>
  <inkml:trace contextRef="#ctx0" brushRef="#br0" timeOffset="189658.9">22156 10060 577 0,'-4'0'45'0,"4"0"-38"16,0 0 13-16,3 0-6 15,22 0-14-15,12-3 2 16,6-3-1-16,2 1 0 15,-3 2-1-15,-11 3-26 16,-11 0-57-16,-17 0-116 16</inkml:trace>
  <inkml:trace contextRef="#ctx0" brushRef="#br0" timeOffset="189831.43">22223 10190 597 0,'-2'0'-18'16,"2"0"26"-16,0 0-8 16,23 0-15-16,8 0 18 15,11 0-4-15,-2 0-11 16,-9 0-86-16,-5 0-53 16</inkml:trace>
  <inkml:trace contextRef="#ctx0" brushRef="#br0" timeOffset="190155.95">22681 9667 552 0,'0'0'-10'0,"0"0"16"16,0 20-8-16,0 25 24 15,0 16 25-15,0 7-25 16,5 0-10-16,1-4 2 0,0-8-7 16,-4-8-5-16,1-7 1 15,-2-12-5-15,-1-10 4 16,3-7-4-1,-1-5-19-15,6-6-40 0,5-1-95 16,-1-28-216-16</inkml:trace>
  <inkml:trace contextRef="#ctx0" brushRef="#br0" timeOffset="190832.15">23315 9775 664 0,'-8'-4'4'0,"5"4"39"16,3 0-16-1,0 21-16-15,0 18-7 16,0 11 3-16,0 0-4 0,0-10-4 15,8-10 2-15,-1-10-1 16,1-12-4-16,-4-5-16 16,-2-3 8-16,-1 0 12 15,7-14-7-15,5-23 11 16,11-15-9-16,3-4-3 16,-1 8 6-16,-3 17 2 15,-5 15-2-15,-1 9-3 16,0 7 2-16,1 0 0 15,-5 14 3-15,-1 8-2 16,-3 4 5-16,-4-1-5 16,-4-2 1-16,-1-10-4 0,0-7-10 15,0-6 11-15,5 0 3 16,8-14 2-16,6-15-8 16,10-7 9-16,5 0-3 15,0 12 0-15,-10 12-2 16,-5 8 3-16,-7 4 1 15,-5 0-4-15,-4 20 7 16,-3 9 4-16,0 10 1 16,0 2-7-16,-7-1 2 15,6-4-7-15,1-10-32 16,0-9-74-16,13-17-97 16</inkml:trace>
  <inkml:trace contextRef="#ctx0" brushRef="#br0" timeOffset="191100.43">23919 9805 619 0,'-16'0'26'16,"4"2"2"-16,5 17 3 15,2 10-9-15,5 6-15 16,0 3-2-16,14-6-6 16,11-7 3-16,5-9-3 15,-1-9-6-15,-3-7-8 16,-4-7 0-16,-4-19 7 15,-9-12 0-15,-7-5 3 16,-2 2 2-16,-14-2 4 0,-16 8 0 16,-8 5 0-16,-1 11-2 15,5 10 4-15,5 5-3 16,13 4-3-16,7 0-12 16,9 9-65-16,0-3-135 15</inkml:trace>
  <inkml:trace contextRef="#ctx0" brushRef="#br0" timeOffset="191511.56">24252 9439 633 0,'0'0'37'0,"0"1"-35"0,0 28 3 15,0 19 56-15,0 14-35 16,0 4-14-16,0 2-8 15,0-3 3-15,0-6-7 16,2-7 1-16,1-6-1 16,0-12-3-16,2-10-10 15,-4-10-8-15,-1-8-11 16,0-6 12-16,-12-3 20 16,-19-20-22-16,-10-14-8 15,-1-5 16-15,3 5 12 16,9 6 8-16,10 15 26 15,7 9 17-15,8 7-6 0,3 0-23 16,2 0-18-16,0 19 0 16,0 12-4-16,0 7 15 15,5-7-10-15,10-6-3 16,1-3 3-16,2-4-6 16,3-1 7-16,4-6-6 15,2-5-17-15,11-6-20 16,4-9-27-16,2-23-41 15,0-15-206-15</inkml:trace>
  <inkml:trace contextRef="#ctx0" brushRef="#br0" timeOffset="191887.08">24587 9578 439 0,'-3'3'265'0,"3"-2"-254"15,0 2 25-15,-2 7 2 16,-2 12-20-16,-1 5-10 15,-1 7 2-15,-1-2-9 16,3-5-2-16,1-3 1 16,0-6-29-16,1-8-5 15,1-7-4-15,-1-3-1 16,2-6 21-16,0-20-10 16,0-12-25-16,0-1 45 15,8 6 10-15,-1 7 15 16,0 9 11-16,2 9 2 0,2 2-10 15,5 6-14-15,5 0-2 16,4 2 6 0,4 16-5-16,-3 5 9 15,0 6 0-15,-7 5-5 0,-9 0 4 16,-2 4-9-16,-8 3 1 16,0 4-4-16,0 1 1 15,0 0-5-15,-11-8-24 16,-2-4-32-16,-3-13-71 15,-7-17-190-15</inkml:trace>
  <inkml:trace contextRef="#ctx0" brushRef="#br0" timeOffset="192315.93">23179 9494 598 0,'-33'0'-9'0,"1"5"14"15,-2 27 24-15,2 19-8 16,7 21-1-16,9 16-2 15,14 12-6-15,2 2-5 16,30 1-8-16,15-7 3 16,17-11-18-16,22-17-29 15,11-24-51-15,9-26-151 16</inkml:trace>
  <inkml:trace contextRef="#ctx0" brushRef="#br0" timeOffset="192760.74">25121 9366 620 0,'0'0'42'0,"6"6"-50"16,5 23 15-16,8 17 35 16,5 18-9-16,-2 14-19 15,1 11-8-15,-13 7-7 16,-10 4 2-16,-1 0 2 16,-29-4-6-16,-15-10 2 0,-13-12-12 15,-12-12-7-15,-15-10-12 16,-6-12-26-16,-7-16-139 15</inkml:trace>
  <inkml:trace contextRef="#ctx0" brushRef="#br0" timeOffset="199026.87">21270 10725 375 0,'-18'17'-15'0,"-1"4"12"16,8 1 6-16,4 3 2 15,2-2-2-15,2-2-4 0,2-4 3 16,1-8-4-16,0-3 5 16,0-5-6-16,0-1 6 15,0 0 0-15,0 0 25 16,0 0-2-16,0 0-14 16,0 0-10-16,9 0-12 15,18 0 14-15,11 0-3 16,10 0 3-16,1 0-5 15,0 0 0-15,-5-6-44 16,-12-1-66-16</inkml:trace>
  <inkml:trace contextRef="#ctx0" brushRef="#br0" timeOffset="199208.37">21385 10729 553 0,'-20'20'-15'16,"4"10"6"-16,4 9 14 16,9 3-1-16,3 2-1 15,0 1-3-15,10 2-44 16,-3-2-56-16,-7-8-90 16</inkml:trace>
  <inkml:trace contextRef="#ctx0" brushRef="#br0" timeOffset="200800.24">21273 11459 342 0,'-16'-6'5'0,"2"1"2"16,-1 1 9-16,3 2-2 15,3-2 2-15,-1 1-9 16,4-2-5-16,-1-1 7 15,-1-4 4-15,-1-2-4 0,2-6-5 16,2-4-5-16,5-4 3 16,0-6-3-16,6 2 2 15,12-2-2-15,3 4 1 16,6 5-4-16,4 6 5 16,4 5-1-16,-6 8-2 15,1 4 3-15,-6 0-4 16,-8 20 1-16,-5 9-6 15,-8 7-2-15,-3 6 2 16,0 1 4-16,-18 0 3 16,-2-2 1-16,0-4 8 15,-3-5 9-15,7-3 11 16,4-6-6-16,6-4-11 0,6-4-11 16,0 4-2-16,16 0 0 15,8 1-7 1,2-2-18-16,2-7 2 15,-1-4 10-15,-4-6 2 0,-4-1-1 16,-2-4-2-16,-5-14 16 16,-6-4-2-16,-5 1 6 15,-1-3 2-15,0 3 6 16,-7 2 10-16,-11 0-4 16,-6 2 0-16,-4 4-1 15,-2 2 7-15,-2 2-17 16,0 4 4-16,10 1 6 0,4 4-3 15,10 0-11 1,8 0-12-16,5 1-74 16,20 7-13-16,6-2-27 15</inkml:trace>
  <inkml:trace contextRef="#ctx0" brushRef="#br0" timeOffset="201032.73">21648 11284 604 0,'-6'-5'-2'0,"6"2"1"16,0-1 0-16,5 2-7 15,20-7-5-15,8 0 17 16,7 0-3-16,-4 4-1 0,-5 3-42 15,-7 2-33-15,-13 0-24 16,-11 7-192-16</inkml:trace>
  <inkml:trace contextRef="#ctx0" brushRef="#br0" timeOffset="201219.73">21598 11462 520 0,'10'-11'-17'16,"7"-5"-3"-16,8 2 15 0,8 0 8 15,7 1-4-15,3 3 2 16,-4 6-7-16,-11 4-92 16,-14 0-106-16</inkml:trace>
  <inkml:trace contextRef="#ctx0" brushRef="#br0" timeOffset="201384.28">21654 11540 315 0,'3'-14'207'0,"5"5"-279"15,16-2 65-15,15-1 7 0,9 2 1 16,4 2-42-16,-8 5-207 15</inkml:trace>
  <inkml:trace contextRef="#ctx0" brushRef="#br0" timeOffset="201632.14">22111 11075 545 0,'-7'0'25'16,"1"0"-30"-16,0 26 8 15,2 20 2-15,-2 21 11 16,3 10-6-16,3-2-10 16,0-2 1-16,0-9-1 15,6-3-13-15,0-10-22 16,-2-8-47-16,-4-11-35 15</inkml:trace>
  <inkml:trace contextRef="#ctx0" brushRef="#br0" timeOffset="203191.44">22424 10686 262 0,'-6'-17'8'0,"2"5"-21"15,2 2 39-15,2 6 26 16,0 3-10-16,0 1-20 16,0-2 8-16,0 1 7 15,0 1 5-15,0-3-20 16,0 0-18-16,0-1 2 16,12 0-5-16,4 2 1 15,1 2-4-15,2 0 2 0,-4 14-1 16,-5 14 5-16,-6 8 1 15,-4 6-11-15,-2 0 2 16,-13-6-4-16,2-6 8 16,-3-10-1-16,3-10 7 15,2-2 13-15,5-8 17 16,4 2 3-16,2-2-13 16,0 0-6-16,0 0-12 15,0 0 1-15,0 0-11 16,0 0 1-16,0 0-6 15,0 0 5-15,12 0 0 16,11 0 2-16,8-10 2 0,2 0-3 16,-2-3 2-16,-3 1-3 15,-7 3 4-15,-5 2-5 16,-7 5 1-16,-7 2-9 16,-2 0 8-16,0-2 4 15,0 1 0-15,0 0-2 16,-2-4-9-16,-5 4-2 15,-2-3 4-15,4 2 0 16,2 1 0-16,0 1 8 16,2 0-15-16,-4 0-26 15,1 0-58-15,-6 10-65 16</inkml:trace>
  <inkml:trace contextRef="#ctx0" brushRef="#br0" timeOffset="203743.33">22594 11033 479 0,'-15'0'-9'15,"5"0"25"-15,-5 0 18 16,-2 0-14-16,-5 0-14 15,-6 0-6-15,-5 0 7 0,-7-4 24 16,-5-10 8-16,-1-4-16 16,1-5 3-16,5-4-5 15,9-3-17 1,12-7 6-16,5-2-13 0,12-8 6 16,2-5-6-16,4 0 2 15,15 5 0-15,3 7-1 16,7 6 3-16,0 4-5 15,10 3 8-15,1 3-5 16,4 6 3-16,0 6-3 16,-1 6 2-16,3 4-1 15,-1 2-1-15,6 0 2 16,-3 8-2-16,4 14 3 0,-6 9-6 16,-3 4 8-16,-7 4-5 15,-8 4 6-15,-9-2-5 16,-13 1 3-1,-6 0 0-15,0-1-3 0,-22-4 5 16,-8 1-2-16,-9-2 3 16,0-5-7-16,-6 1 3 15,0-3-2-15,2-2 1 16,5-7-2-16,10-4-17 16,12-8-10-16,4-7-11 15,12-1-35-15,0-1-54 16,9-12-91-16</inkml:trace>
  <inkml:trace contextRef="#ctx0" brushRef="#br0" timeOffset="206628.63">21209 12382 430 0,'0'-7'30'16,"-9"4"-21"-16,9 3 58 16,0 0-8-16,0 0-38 15,0 11-14-15,0 21-7 16,0 9 9-16,0-1 2 16,0-8-12-16,2-7 4 0,6-1-9 15,-2 0-22-15,2-5-73 16,-4-12-38-1</inkml:trace>
  <inkml:trace contextRef="#ctx0" brushRef="#br0" timeOffset="206911.89">21376 12353 537 0,'0'0'5'15,"3"0"-10"-15,3 0 5 16,5 0 3-16,5 15-1 15,3 14 5-15,-4 12-2 16,-8 6-1-16,-7 2-10 0,0-7-2 16,-13-8 2-1,-4-10 4-15,1-12 7 16,2-5 15-16,7-5 36 16,6-2-16-16,1 0-18 0,0 0-22 15,8 0-2-15,22-7-6 16,9-8 8-16,6 1 1 15,2 4-10-15,-5 4-48 16,-6 6-59-16,-8 0-84 16</inkml:trace>
  <inkml:trace contextRef="#ctx0" brushRef="#br0" timeOffset="208568.49">21260 13015 444 0,'0'4'71'0,"0"-4"-52"16,0 0 41-16,0 3-14 15,0 0-14-15,-5 17-25 16,-7 18 1-16,-4 12-8 15,1 8 7-15,3-6-7 0,12-11 0 16,0 0 0-16,0-2-18 16,0-3-15-16,12 0-41 15,1-7-47-15,8-15-38 16</inkml:trace>
  <inkml:trace contextRef="#ctx0" brushRef="#br0" timeOffset="208899.61">21534 13075 594 0,'-14'-4'22'15,"-1"4"-19"-15,3 0 23 16,-4 19 0-16,0 19-23 0,1 11 1 16,7 6-6-16,8-5 3 15,0-10-2-15,11-8 0 16,8-8-3-16,0-9-5 15,-2-7-9-15,-1-8-2 16,-2-5 7-16,0-16 2 16,-8-3 12-16,-4 1-3 15,-2 2 9-15,-5 4-3 16,-12 2 4-16,-9 4 19 16,-2 6-19-16,1 5 1 15,-1 0-10-15,4 2 5 16,8 9-8-16,10 4-18 0,6 2-56 15,6-3-90-15,8-4-139 16</inkml:trace>
  <inkml:trace contextRef="#ctx0" brushRef="#br0" timeOffset="210227.37">21260 13768 454 0,'0'-8'6'0,"1"3"-2"15,15-2-3-15,10 3 19 0,8-2 12 16,3 6-24-16,2 0-3 16,-8 18 0-16,-8 13-4 15,-7 6 4-15,-15 9-13 16,-1 3-10-16,-14-3 3 16,-13-9 10-16,-1-7 3 15,3-12 5-15,5-9 6 16,7-2 27-16,8-7 18 15,4 0-19-15,1 0-24 16,0 0-14-16,4 0-3 16,17 0 1-16,7-11 10 15,5-1-5-15,4-2 0 16,3-3 4-16,-1 2-9 0,0 2-62 16,-8 6-84-16,-13 5-223 15</inkml:trace>
  <inkml:trace contextRef="#ctx0" brushRef="#br0" timeOffset="210572.69">21589 13725 648 0,'-18'0'-3'0,"10"7"8"16,7 24 7-16,1 15-1 0,0 11-7 15,18 2-1-15,16-9-3 16,5-16-3-16,1-11-4 16,0-12-17-16,-7-11-9 15,-6-4-7-15,-9-26 29 16,-7-10 7-16,-9-9 4 16,-2-5 0-16,-10-2 6 15,-13 5-2-15,-8 6 2 16,-1 11 14-16,-3 17 4 15,-1 11 0-15,1 6 1 16,-3 23-19-16,7 13-9 16,10 7 4-16,12 0-7 15,9-3-34-15,9-8-47 0,13-11-49 16</inkml:trace>
  <inkml:trace contextRef="#ctx0" brushRef="#br0" timeOffset="211868.59">21416 14563 460 0,'0'-15'37'16,"0"7"-39"-16,0 1 20 15,0 5 20-15,0 0-22 16,0 2-11-16,4 0-9 0,8 11 8 16,2 14 2-16,-1 10 8 15,-8 4-10-15,-4-2 0 16,-1-5-3-16,0-8 2 15,-1-8-5-15,-7-3 1 16,3-8 6-16,3-1-4 16,2-4 10-16,0 0-10 15,0 0 0-15,10 0-12 16,17 0 11-16,9-6 1 16,4-10-2-16,7 0 4 15,1-5-16-15,3-2-71 16,-11-5-76-16</inkml:trace>
  <inkml:trace contextRef="#ctx0" brushRef="#br0" timeOffset="212124.48">21812 14361 664 0,'-34'14'0'0,"10"5"0"16,11 2 19-16,5 4-6 15,8 0-8-15,0-1-7 16,5-4 4-16,10-4-5 16,5-5 2-16,3-6-2 15,3-5 2-15,6 0 3 0,-1-2-3 16,5-12 3-16,1-4-12 16,-3 0-11-16,-1-2-23 15,-9 1-43-15,-12 1-63 16,-12 0-149-16</inkml:trace>
  <inkml:trace contextRef="#ctx0" brushRef="#br0" timeOffset="212276.8">21946 14354 549 0,'-15'21'3'16,"6"11"-2"-16,3 13 17 15,6 8 8-15,0 7-25 0,8 1 2 16,10-1-6-16,3-3-37 15,-4-2-55-15,-9-7-55 16</inkml:trace>
  <inkml:trace contextRef="#ctx0" brushRef="#br0" timeOffset="-200429.44">22442 11075 413 0,'-9'-2'7'15,"2"0"37"-15,5 0 20 16,2 1-21-16,0 0-13 15,-1-1-16-15,1 2 1 16,0 0 2-16,0 0-3 16,0 0-1-16,0 0-11 0,0 0 4 15,-2 0-7-15,2 0 4 16,0 0-3-16,0 0 1 16,0 0-3-16,0 0-2 15,14 0 3-15,14 8-2 16,10-1 7-16,9-1-7 15,3-3 7-15,4-3-6 16,-2 0 5-16,-6 0-3 16,-7-3-1-16,-14-3-2 15,-14 5-4-15,-7 0 3 16,-4 1-4-16,0 0 13 16,-12 0-3-16,-17-2-2 0,-17 1-9 15,-8 1 10-15,-4 0-1 16,-3 1-1-16,4 8 5 15,2-1-8 1,4-1 11-16,8-2-7 16,13-2 4-16,14 0-4 0,7-3 4 15,9 0-4-15,0 0 0 16,0 0 0-16,0 0-3 16,0 0 2-16,0 0-6 15,2 0 5-15,12 0-1 16,15 0 5-16,13 0-3 15,11 0 2-15,7-6 2 16,4-2-2-16,1-2 1 0,-1 1-4 16,-1 2 5-16,-5 1-6 15,-3 5 6-15,-12-1-5 16,-7 2 3 0,-12 0-1-16,-10 0 0 0,-7 0 1 15,-6 0-3-15,-1 0 6 16,0 0-6-16,0 0 10 15,0 0-5-15,0 0 4 16,0 0-5-16,0 0-1 16,0 0-8-16,0 0-25 15,0 0-57-15,-6 6-219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14:21.7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10888 3550 326 0,'-19'-4'-110'15,"1"2"-92"-15</inkml:trace>
  <inkml:trace contextRef="#ctx0" brushRef="#br0" timeOffset="66.81">10888 3550 71 0,'-74'4'75'0,"66"15"-59"15,-1 6-10-15,2 3-3 0,2-1-9 16,2-5-69-16</inkml:trace>
  <inkml:trace contextRef="#ctx0" brushRef="#br0" timeOffset="2002.99">10803 3706 435 0,'-13'2'10'16,"10"-2"2"-16,3 2 40 16,0-2 15-16,0 0-33 15,0 0-22-15,0 0 10 16,-2 0-9-16,2 0 1 16,0 0-4-16,0 0 7 15,0 0-3-15,0 0-2 16,0 0 5-16,0 0-6 15,0 0-4-15,0 0-10 16,0 0 6-16,0-16-3 16,13-21 4-16,12-20-2 0,6-16-3 15,0 0 0-15,6-1 0 16,-7 7-4-16,-2 9-3 16,-8 14 7-16,-11 20-3 15,-2 11 7-15,-7 10-5 16,0 3 3-16,3 0-6 15,0 0-3-15,11 0 2 16,8 10 1-16,4 12 7 16,6 6-3-16,2 5 4 15,-3 6-3-15,1 7 2 16,-4 1-3-16,-9 5 3 16,-5 1-2-16,-7-6 4 0,-2-5 0 15,-1-10-4-15,-4-8 4 16,0-9-3-16,0-7 3 15,0-3-5-15,0-5 2 16,0 0-2-16,0 0-16 16,0 0-22-16,0-10-27 15,-15-15-176-15</inkml:trace>
  <inkml:trace contextRef="#ctx0" brushRef="#br0" timeOffset="2203.44">10930 3513 569 0,'-8'0'14'16,"5"0"22"-1,3 0 12-15,0 0-26 0,11 0-29 16,20 0 1-16,12 0 13 16,14 0-7-16,1 0 6 15,1 0-10-15,-2 0-30 16,-6 0-45-16,-7-4-80 15,-14-4-185-15</inkml:trace>
  <inkml:trace contextRef="#ctx0" brushRef="#br0" timeOffset="2443.81">11485 3454 671 0,'-12'0'8'16,"9"-3"21"-16,3 3 7 16,0-2-23-16,12-1-16 15,18 0-7-15,13-4 14 16,5-1-4-16,-5 0 1 16,-3 4-2-16,-6 0-16 15,-10 1-39-15,-4 2-23 16,-16-2-48-16,-4-1-101 15</inkml:trace>
  <inkml:trace contextRef="#ctx0" brushRef="#br0" timeOffset="2680.07">11579 3132 419 0,'-8'-9'7'15,"7"7"64"-15,-1 2-6 16,1 3-33-16,-3 29-39 15,2 18 14-15,1 13 42 16,1 2-29-16,0-8-12 16,0-7-4-16,10-7 7 15,0-5-10-15,1-5 2 16,-1-4-3-16,-2-5 1 16,1-6-20-16,1-8-52 15,-1-10-26-15,2-1-98 16</inkml:trace>
  <inkml:trace contextRef="#ctx0" brushRef="#br0" timeOffset="3231.78">12112 3091 490 0,'3'-4'17'0,"4"4"-20"0,7 0-5 16,4 0 9-16,-2 12 2 15,5 6-1-15,-12 8-5 16,-6 1 5-16,-3 5 0 16,-1-3 0-16,-13-3 5 15,-1-3 2-15,5-8 32 16,4-4 9-16,4-6-12 16,2-3-23-16,0 4-9 15,0 3-8-15,9 7 3 16,9 1-2-16,2 2 1 15,2 2 4-15,3 2-35 16,-4 2-43-16,-11-1-53 16,-7-6-237-16</inkml:trace>
  <inkml:trace contextRef="#ctx0" brushRef="#br0" timeOffset="3359.45">12258 3586 405 0,'0'4'112'0,"0"-3"-125"15,0 6 4-15,12 4 10 16,7 1-4-16,7-5-16 16,0-7-92-16</inkml:trace>
  <inkml:trace contextRef="#ctx0" brushRef="#br0" timeOffset="3660.63">12508 3083 619 0,'0'-5'28'16,"0"4"-28"-16,21 1-25 15,7 0 24-15,8 1 1 16,-3 15 2-16,-14 7-10 16,-13 6-17-16,-6 7 7 15,-24 2 21-15,-8 3 0 16,-4-6 6-16,6-5 18 15,11-8 8-15,10-7-11 16,9-4-18-16,0 2-4 0,4 1-3 16,19 1 2-16,3 0-2 15,7-1 2 1,6-3-2-16,1-1-33 16,2-8-42-16,-13-2-77 0</inkml:trace>
  <inkml:trace contextRef="#ctx0" brushRef="#br0" timeOffset="3813.23">12685 3569 596 0,'-6'0'40'0,"6"0"-46"16,6 0-17-16,29 7-9 15,4-1-23 1,-1-6-205-16</inkml:trace>
  <inkml:trace contextRef="#ctx0" brushRef="#br0" timeOffset="4156.01">12936 3051 699 0,'0'-2'-10'0,"7"2"-19"16,17 0 26-1,9 4 6-15,-6 14-14 16,-14 10-44-16,-13 4 1 0,-3 4 43 16,-24-1 19-16,-4-2 7 15,0-6 33-15,7-7-1 16,6-7 1-16,10-7-7 15,7-6-21-15,1 2-16 16,0 4-11-16,14 4-1 16,9 2 10-16,4 1-3 15,3-5-6-15,0-2-32 16,-4-2-24-16,-11 0-75 16,-10-1-223-16</inkml:trace>
  <inkml:trace contextRef="#ctx0" brushRef="#br0" timeOffset="4291.59">12936 3596 655 0,'-2'0'-1'15,"2"0"5"-15,3 0-13 16,21 2-13-16,12 0 11 16,1-2-100-16,-7-4-241 15</inkml:trace>
  <inkml:trace contextRef="#ctx0" brushRef="#br0" timeOffset="4634.96">13316 3196 600 0,'-11'0'54'0,"8"0"2"16,3 0 4-16,0 0-28 15,0 0-22-15,0 0-11 0,14 0-11 16,15 0 10-16,14 0 3 15,1 0 1-15,2 0-1 16,-7 0-2-16,-11 0-17 16,-3 0-30-16,-10 0-16 15,-6 2-48-15,-9-2-87 16</inkml:trace>
  <inkml:trace contextRef="#ctx0" brushRef="#br0" timeOffset="4816.96">13310 3301 667 0,'-9'0'3'16,"9"0"47"-16,0 0-22 0,1 0-24 15,24 0-22-15,10 0 18 16,11 2 3-16,1 4-3 16,-3 1 2-16,-4 1-5 15,-11-1-40-15,-13 1-45 16,-15-1-86-16</inkml:trace>
  <inkml:trace contextRef="#ctx0" brushRef="#br0" timeOffset="5032.41">13293 3424 359 0,'-9'0'273'16,"8"0"-252"-16,1 0 4 0,0 0-9 15,12 0-24-15,9 0 4 16,10 0 5-16,-1 3 5 15,4 4-5-15,-6-1 2 16,-4 3-3-16,0 1 0 16,-5 1 2-16,-4-1-4 15,1 0-5-15,-1-4-23 16,1-1-34-16,0-5-71 16,-4-11-153-16</inkml:trace>
  <inkml:trace contextRef="#ctx0" brushRef="#br0" timeOffset="6232.11">13971 3127 616 0,'-37'0'48'0,"11"-2"-49"16,8 2 28-16,5 0 10 15,3 24-13-15,-1 15-25 16,2 16 2-16,9 3-2 16,0-3 5-16,14-2-8 15,17-8 4-15,9-1 2 16,9-3-2-16,6-11 0 16,-2-6 1-16,0-12-3 15,-7-8-1-15,-10-4 3 0,-3-13-9 16,-10-22 14-16,-4-18 1 15,-11-11-2-15,-8-7-2 16,-5 0 4-16,-21 1-3 16,-14 8-1-16,1 8 19 15,-6 8 0-15,-2 11-5 16,5 9-3-16,2 11 0 16,6 8-8-16,4 7-3 15,2 0-2-15,4 4-2 16,6 14-2-16,7 4-22 15,11 3-17-15,0 1-19 16,18-2-1-16,21-9-51 16,9-11-127-16</inkml:trace>
  <inkml:trace contextRef="#ctx0" brushRef="#br0" timeOffset="6736.76">15308 2928 539 0,'-34'-7'9'16,"4"7"23"-16,6 0 44 0,-1 2-36 16,3 20-18-16,-4 7-18 15,3 13 5-15,3 5 6 16,7 2-1 0,4 5-1-16,9-4-11 0,0 3 3 15,9-5-7-15,18-3 5 16,5-6-5-16,6-9 1 15,1-10-20-15,3-15-36 16,-1-5 4-16,-5-26-77 16,-8-16-106-16</inkml:trace>
  <inkml:trace contextRef="#ctx0" brushRef="#br0" timeOffset="7179.58">15377 3121 499 0,'-9'0'114'0,"4"0"-86"15,4 0 20-15,-1 0-24 0,-2 23-19 16,-2 10-3-16,2 10 9 16,1-4-9-16,1-7 0 15,2-7-5-15,0-7 5 16,0-13-6-16,0-3 5 16,0-2 0-16,0 0 2 15,0 0 3-15,0-14-5 16,5-18 2-16,12-14-2 15,12-10 1-15,-3 1-5 0,-6 13 1 16,-4 17 0 0,-8 15 0-16,-5 8-6 15,1 2 0-15,1 0 2 16,2 14 0-16,0 7 8 0,-1 2-2 16,1-1 5-16,-3-2-6 15,2-8 3-15,-2-6-4 16,1-5-7-16,1-1-4 15,8-1 7-15,5-14 7 16,0-1 2-16,-4 2 3 16,-4 7-9-16,-3 7 4 15,1 0-5-15,1 0 0 16,-1 23-1-16,-6 13 8 16,0 14 3-16,-3 5-30 15,5-9-67-15,5-15-160 16</inkml:trace>
  <inkml:trace contextRef="#ctx0" brushRef="#br0" timeOffset="7483.22">15868 3128 23 0,'-21'9'670'0,"5"-3"-680"16,7 14 18-16,7 4-2 15,2 3-10-15,2 5 6 16,18-8-4-16,5-5-6 16,2-9-15-16,1-10-2 15,-3 0 2-15,-5-25 17 0,-6-4 4 16,-12-5 5-16,-2-2 4 16,-14 6 2-16,-12 5 18 15,-4 6 11-15,-2 9-21 16,1 6-6-16,6 4-5 15,9 0-6-15,10 0-8 16,6 18-55-16,16 1-36 16,17-6-122-16</inkml:trace>
  <inkml:trace contextRef="#ctx0" brushRef="#br0" timeOffset="7892.56">16374 2749 709 0,'0'0'1'16,"0"19"0"-16,0 25-1 15,0 18 42-15,0 13-30 16,0-3-13-16,3-4 1 16,5-8 0-16,0-10 0 15,-4-11-9-15,2-15-19 16,-6-11-15-16,0-8 1 15,0-5 11-15,-7 0 14 16,-15-13-85-16,-3-11 11 16,-5-6 29-16,2 1 60 0,1 6 77 15,1 8 36-15,5 8-18 16,1 7-19-16,4 0-34 16,3 20-22-16,0 16-17 15,2 6 6-15,5 2 6 16,6-6-5-16,0-8 0 15,0-1 3-15,9-6-6 16,7-5-6-16,8-6 3 16,9-6-5-16,10-6 0 15,12-24-20-15,7-23-48 16,6-21-92-16</inkml:trace>
  <inkml:trace contextRef="#ctx0" brushRef="#br0" timeOffset="8399.2">16972 3299 95 0,'-24'0'592'16,"12"0"-607"-16,7 0 53 15,5 0 2-15,0-1-22 16,0-2-23-16,0 1 1 0,0-14 1 16,10-11-2-16,7-14 14 15,-2-15-7-15,0-3 0 16,-7-3-4-16,-1 5 5 16,1 12-7-16,-3 14 6 15,0 13-2-15,-2 12 2 16,-3 5-5-16,6 1-4 15,3 0-5-15,10 24 0 16,6 13 22-16,1 16-1 16,-1 14 10-16,-1 2-15 15,1-2 1-15,2-6-6 16,-2-12 2-16,-4-13 1 0,-3-12-2 16,-6-15 0-16,-9-6-2 15,0-3 5 1,4 0-3-16,19-36 8 15,9-26 5-15,4-18-8 0,-1-12-2 16,-18 17-2-16,-14 16-1 16,-1 11-2-16,-4 15-2 15,-1 9-20-15,0 6-2 16,0 9-38-16,-3-1-92 16</inkml:trace>
  <inkml:trace contextRef="#ctx0" brushRef="#br0" timeOffset="8680.44">17737 2617 575 0,'27'19'-21'16,"1"12"26"-16,2 12 9 15,-2 11 2-15,-2 7 1 16,-5 2-1-16,-5 0 7 16,-12 5-5-16,-4 0 6 15,-13 2-13-15,-21 1-1 16,-11-4-5-16,-5-4-3 16,-7-9 0-16,-2-5-20 15,-2-12-73-15,1-19-214 16</inkml:trace>
  <inkml:trace contextRef="#ctx0" brushRef="#br0" timeOffset="10155.79">12051 3999 229 0,'7'0'223'0,"-7"0"-212"0,0 0 30 16,0-1 22-16,0 1-18 15,0 0-26-15,0 0-6 16,0-2-3 0,0 2 4-16,3-3-9 0,6-3-2 15,7-8-3-15,7-11 1 16,9-10 1-16,0-5-3 15,3 1 4-15,-6 5-7 16,-3 10 6-16,-9 9-5 16,-2 11 3-16,-1 4-4 15,1 0-1-15,2 14 1 16,9 11 1-16,2 11 5 0,1 3-2 16,0-3 5-16,3-6-6 15,-3-10 3 1,1-6-3-16,-2-7 3 15,1-7-1-15,1 0 0 0,1-21 0 16,3-11 1-16,-1-2 1 16,-3-3-7-16,-8 11 4 15,-9 9-3-15,-5 9 5 16,-5 5-5-16,0 3 1 16,1 0-2-16,7 0-2 15,5 9 9-15,5 4-2 16,7 3 3-16,6 0-5 15,2-1 4-15,1-2-4 0,-4-6 3 16,-5-4-1 0,-5-3 1-16,-5 0-2 15,-1 0 1-15,0-13 4 16,1 1-6-16,-6-4 5 0,-2 6-5 16,-4 5 2-16,-2 4-2 15,6 1-3-15,3 0 0 16,8 14 1-16,3 6 8 15,-1 3-6-15,1-2 4 16,-4-4-3-16,0-6 3 16,0-6-4-16,-5-5 2 15,1 0-3-15,1-1-4 16,0-20-18-16,-3-4-44 0,-7-3-147 16</inkml:trace>
  <inkml:trace contextRef="#ctx0" brushRef="#br0" timeOffset="23395.77">9654 3973 418 0,'10'0'14'15,"-10"0"-15"-15,0 0 4 16,0 0 25-16,-15 2 12 16,-18 25-35-16,-12 14-1 15,-8 9-4-15,-4 2 2 16,6-6-2-16,7-10-1 16,7-8 4-16,5-6-5 15,7-7 4-15,4-2-2 16,9-7 3-16,6-6 0 15,5 0 2-15,1 0 3 16,0 0-6-16,0 0-3 0,0 0-3 16,0 0 3-16,0 3-6 15,0 4-1-15,1 6 5 16,14 3 0-16,9 7 1 16,7 4 0-16,10 7 11 15,2 2-3-15,2 3 2 16,-6-1-5-16,0-1 3 15,-8-7-8-15,-8-6 5 16,-10-7-3-16,-4-9 1 16,-6-5-1-16,-3-3-1 15,0 0 0-15,-3 0-10 16,-10-22-50-16,-8-13-86 0</inkml:trace>
  <inkml:trace contextRef="#ctx0" brushRef="#br0" timeOffset="23607.7">9446 4356 465 0,'-4'0'14'15,"4"0"-3"-15,0 0 4 16,3-3 16-16,23-1-21 16,19-3-5-16,13-3 13 15,6-4-3-15,0 3-4 16,-4 4-8-16,-7 3-2 15,-11 4 0-15,-10 0-22 0,-13 10-40 16,-19 11-40-16,-9 0-107 16</inkml:trace>
  <inkml:trace contextRef="#ctx0" brushRef="#br0" timeOffset="23815.03">9516 4431 477 0,'-9'-18'46'0,"8"-2"-45"16,1 4 1-16,1 0 0 16,23-2 11-16,15 0 2 15,7 4-10-15,9 3-1 0,2 6-1 16,-1 5 1-16,-2 0-4 16,0 7 3-16,-7 7-20 15,-7 0-34-15,-4-5-21 16,-14-9-55-16</inkml:trace>
  <inkml:trace contextRef="#ctx0" brushRef="#br0" timeOffset="24103.97">9841 4100 611 0,'-26'-11'-7'0,"15"2"9"15,11 9 0 1,3 0 3-16,27 0-16 16,16 9 6-16,6 9 8 15,-1 6-5-15,-3 8 4 0,-10 4-5 16,-14 3 1-16,-11 0-10 16,-13-3 2-16,-3 0 9 15,-28-1-3-15,-13-3 6 16,-5-4-6-16,-2-8-8 15,10-11-9-15,10-9-9 16,9 0-26-16,11-20-81 16</inkml:trace>
  <inkml:trace contextRef="#ctx0" brushRef="#br0" timeOffset="25163.91">9567 4429 651 0,'-15'-9'-1'16,"15"7"1"-16,13 2-2 15,31-1-14-15,21-4 21 16,15-5 2-16,10-6-3 16,-13 3-3-16,-1 1 0 15,-16 7-1-15,-18 5-6 16,-10 0-28-16,-17 3-23 16,-15 13-16-16,0 1-84 15</inkml:trace>
  <inkml:trace contextRef="#ctx0" brushRef="#br0" timeOffset="26063.71">8350 3671 516 0,'-7'4'20'15,"-2"-4"-14"-15,7 0 32 16,2 0 13-16,0 0-26 16,0 0-20-16,0 0 2 0,0 0-5 15,0-14 14-15,0-19-6 16,6-15-7-16,6-13-5 16,4-9 0-16,-2-8 2 15,8-8-9-15,-2 1 1 16,-1 5-1-16,-4 19 7 15,-8 23-2-15,-4 18 5 16,-1 17-2-16,-1 3 1 16,2 19-11-16,2 26 0 15,1 20 12-15,4 17 1 16,1-3-1-16,3-5 0 16,3-13 1-16,-1-16-3 15,2-13 3-15,-3-13-3 0,-5-11 1 16,-2-7 0-16,-1-1 0 15,8-30 8-15,4-20 6 16,-2-17-7-16,2-5-4 16,-8 4 4-16,-5 7-3 15,-3 15-1-15,-1 13-3 16,-2 15 3-16,0 12-2 16,0 4 0-16,0 2-7 15,0 0-32-15,0 10-82 16,0 11-98-16</inkml:trace>
  <inkml:trace contextRef="#ctx0" brushRef="#br0" timeOffset="26251.21">8790 3228 557 0,'0'-1'10'0,"0"-2"37"15,0 0-10-15,10-2-23 16,15-4-14-16,12-3-3 15,7-2 6-15,0 6-5 16,0 4 4-16,-9 4-17 16,-5 0-43-16,-14 11-67 15,-11 4-187-15</inkml:trace>
  <inkml:trace contextRef="#ctx0" brushRef="#br0" timeOffset="26603.93">8956 3586 589 0,'-10'-8'5'0,"4"-4"24"15,3-8-12-15,3-6 15 16,0-10-27-16,21-11-6 16,5-10 1-16,4-6-2 15,-2-4 4-15,-5-1-4 16,-2 3 2-16,-11 10-5 15,-1 13 5-15,-4 15-1 0,-4 14 3 16,1 8-2 0,-2 5 0-16,3 0 2 15,4 6-11-15,11 19 4 16,2 13 3-16,3 11 11 0,-2 4-3 16,1 3 0-16,-4-5-5 15,-2-3 2-15,1-6-2 16,-4-7-4-16,-4-2 7 15,-1-6-9-15,-7-3-16 16,-1-6-67-16,0-14-60 16</inkml:trace>
  <inkml:trace contextRef="#ctx0" brushRef="#br0" timeOffset="26767.16">9120 3334 596 0,'0'0'19'0,"0"0"-19"16,13 0 4-16,8-6-9 16,9 4 1-16,8-4 6 15,0 3-2-15,-7 3-43 16,-4 0-74-16</inkml:trace>
  <inkml:trace contextRef="#ctx0" brushRef="#br0" timeOffset="27530.82">9232 3775 344 0,'-21'10'15'0,"-6"5"-7"15,1 2 14-15,-6 0 37 16,4-2-33-16,-8-3-9 16,-1 1 4-16,-10-3 16 15,-9-5-21-15,-10 1-7 16,-8-5-4-16,-4-1 2 0,-9 0-1 15,-3-10 1-15,-2-9 9 16,6-7-1-16,5-6 10 16,13-6-9-16,10-8-5 15,10-3-11-15,11-5 0 16,10-2-2-16,15-2-1 16,9-2-3-16,3 0 3 15,12-1 4-15,10 1-6 16,10-4 8-16,11-1-5 15,6 0 3-15,11-2-1 16,5 5 0-16,5 0 0 16,5 10 0-16,3 5 1 0,0 9-4 15,4 11 4-15,-3 8-4 16,-2 6 4-16,1 9-8 16,-4 4 1-16,-7 0-12 15,-3 10-3-15,-9 11 9 16,-1 2 5-16,-6 7 6 15,-2 5-3-15,-3 10 6 16,-7 10-5-16,-5 10 4 16,-9 10-3-16,-10 1 3 15,-2 5-2-15,-10-5 1 16,0-5 1-16,-13-3-2 16,-6-7 4-16,-7 2-5 15,-6 0 4-15,-11-2-1 0,-7-4 1 16,-8-6-1-16,-3-9 1 15,-4-10-2-15,-4-8 1 16,-2-13 3-16,2-7-4 16,8-4 3-16,11 0-3 15,9 0-2-15,13 0-14 16,10 0-26-16,5-3-75 16,5-3-270-16</inkml:trace>
  <inkml:trace contextRef="#ctx0" brushRef="#br0" timeOffset="32816.31">18748 3057 672 0,'0'0'13'15,"10"0"-23"-15,28 0-5 16,25-2 20-16,14-3-6 16,6 3 4-16,1 2-5 15,-7 0-1-15,-10 0-58 16,-18 3-39-16</inkml:trace>
  <inkml:trace contextRef="#ctx0" brushRef="#br0" timeOffset="33038.71">19052 2842 613 0,'-10'-1'26'16,"7"-1"-28"-1,2 2 7-15,-2 11-1 0,1 20 3 16,1 9 16-16,1 6-14 16,0-2-3-16,3-4-4 15,3 0-1-15,0-6-1 16,-4-2-27-16,-2-4-28 16,0-10-82-16,2-15-290 15</inkml:trace>
  <inkml:trace contextRef="#ctx0" brushRef="#br0" timeOffset="33439.9">20407 2831 685 0,'-31'0'6'16,"-7"6"9"-16,-7 17 18 0,-12 15-3 16,-5 14-17-16,1 10 0 15,1 6-11-15,11-4 1 16,9-8-3-16,15-12 2 16,10-13-10-16,9-10-35 15,6-15-28-15,0-6-50 16,4-33-129-16</inkml:trace>
  <inkml:trace contextRef="#ctx0" brushRef="#br0" timeOffset="33580.15">20077 2774 553 0,'0'0'33'0,"0"0"-31"16,6 7 12-16,10 19-1 15,7 15 43-15,10 7-42 16,7 5-12-16,0 1 2 15,3 0-5-15</inkml:trace>
  <inkml:trace contextRef="#ctx0" brushRef="#br0" timeOffset="34331.15">18704 3385 33 0,'16'0'374'16,"8"0"-372"-16,10 0 6 16,16 0 15-16,18 0 7 15,19 0 15-15,23-1-12 16,16-5-20-16,16 1-4 16,12-1-6-16,10 5-3 15,-1-2 3-15,-4 3-5 16,-7 0-2-16,-20 0-27 15,-20 0-16-15,-22 0 31 16,-32 0 16-16,-24 0-1 16,-19-1 2-16,-12 0 12 0,-3-1 46 15,0 2-5-15,0 0-13 16,0 0-17-16,0 0-14 16,0 0-2-16,0 0-8 15,0 0 0-15,1 0-13 16,8-6-44-16,0-6-102 15,-5-2-260-15</inkml:trace>
  <inkml:trace contextRef="#ctx0" brushRef="#br0" timeOffset="35012.51">19760 3196 599 0,'0'0'18'16,"0"0"-12"-16,-6 0 5 0,-15 25-1 16,-10 24-8-1,-11 20-3-15,3 11-40 16,4-15-124-16</inkml:trace>
  <inkml:trace contextRef="#ctx0" brushRef="#br0" timeOffset="43202.63">10662 4580 480 0,'0'-11'8'0,"-3"1"3"16,-5 6 35-16,7 4 7 15,-2 0-28-15,-5 0-18 16,-1 0 6-16,-4 15-9 16,-5 7-3-16,-6 13 7 0,-1 10 3 15,-4 10 6-15,1 11 6 16,6 1-11-16,6-3-3 15,7-7 4-15,9-10-9 16,0-9-1-16,4-5 1 16,12-7-1-16,7-3-2 15,-2-3-2-15,1-4 5 16,2-2-7-16,-5-3 6 16,-1-4-5-16,-4-2-11 15,-4-1-19-15,-3-2-12 16,2-2-6-16,1 0-34 15,0-7-34-15</inkml:trace>
  <inkml:trace contextRef="#ctx0" brushRef="#br0" timeOffset="44003.5">10803 4736 397 0,'0'-6'34'16,"0"5"5"-16,0 1 17 15,0 0-10-15,0 0-17 16,0 0-8-16,-2 0 10 16,1 0-15-16,-9 14-11 15,1 19-4-15,-10 16 20 16,-1 13-11-16,-5-2-7 0,2-2-1 15,7-6-2 1,-2-9 4-16,11-11-7 16,2-11-15-16,5-10-37 15,0-11-74-15,0-4-79 0</inkml:trace>
  <inkml:trace contextRef="#ctx0" brushRef="#br0" timeOffset="44235.87">10784 4659 456 0,'0'-3'85'16,"0"3"-81"-16,3 0 16 0,8 10-12 15,5 17 2-15,10 10 29 16,4 8-17 0,3 2-13-16,3 5-4 15,-1-2-1-15,0-2-2 0,-8-3 0 16,-5-5-3-16,-10-6 4 15,-5-8-2-15,-7-7-15 16,0-3-34-16,0-9-38 16,-7-7-59-16</inkml:trace>
  <inkml:trace contextRef="#ctx0" brushRef="#br0" timeOffset="44643.99">10688 4952 376 0,'-13'0'199'0,"10"0"-194"15,3 0 33-15,0 0-24 16,12-6-21-16,12-4 7 15,4 2 5-15,-2 0-1 16,2 1 0-16,-3 5-4 16,5 2-2-16,0 0-9 15,-2 0-42-15,0 2-69 16,-9-1-170-16</inkml:trace>
  <inkml:trace contextRef="#ctx0" brushRef="#br0" timeOffset="44875.95">11098 4857 650 0,'-4'0'12'16,"4"0"-3"-16,10 0-10 15,21-7-5-15,15-3 5 16,6-1 4-16,-5 0-2 15,-10 3-6-15,-7 3-33 16,-14 4-14-16,-7 1-20 16,-9 0-10-16,-6 0 6 15,-21 0-167-15</inkml:trace>
  <inkml:trace contextRef="#ctx0" brushRef="#br0" timeOffset="45090.92">11172 4714 438 0,'-19'-5'152'16,"9"0"-145"-16,5 5 39 16,5 0-17-16,0 0-30 15,0 21-13-15,3 13 12 16,2 12 8-16,-1 3-6 16,-1 1 2-16,0-2-2 15,0-3 2-15,-1-3-1 16,5-8-7-16,0-11-39 15,4-12-54-15,4-11-32 0,-5-12-187 16</inkml:trace>
  <inkml:trace contextRef="#ctx0" brushRef="#br0" timeOffset="45400.09">11415 4609 549 0,'9'-10'-3'0,"5"2"2"16,3 1 9-16,3 4 7 15,-4 3-9-15,-5 0-8 0,-7 16-1 16,-4 18 3-16,-9 12 9 16,-12 9 7-16,-3 4-15 15,4-7 2 1,6-8-3-16,4-7 9 0,8-11-4 15,2-6 0-15,0-6-1 16,12-8-4-16,3 0 2 16,10-6 2-16,4 0 1 15,2-12-8-15,2-12-39 16,-16 1-64-16,-17 6-241 16</inkml:trace>
  <inkml:trace contextRef="#ctx0" brushRef="#br0" timeOffset="45535.74">11449 5157 640 0,'0'0'0'0,"0"0"2"0,12 0-17 16,18 0-3-16,12-5-22 16,-4-11-100-16</inkml:trace>
  <inkml:trace contextRef="#ctx0" brushRef="#br0" timeOffset="45819.97">11680 4534 588 0,'2'0'25'16,"8"0"-43"-16,5 10 8 15,7 19 20-15,-1 14 3 16,-3 14-7-16,-10 11 2 16,-8 3-3-16,0-1-1 15,-8-3 3-15,-10-11-3 16,-7-11 1-16,1-11-1 16,3-11 2-16,9-10-2 15,8-8 0-15,4-5-5 0,0 0-49 16,4-27-175-1</inkml:trace>
  <inkml:trace contextRef="#ctx0" brushRef="#br0" timeOffset="46232.6">11936 4855 623 0,'-8'-5'6'0,"5"2"44"16,3 3-9-16,0-1-23 16,4 1-32-16,17-2 7 15,10 2 8-15,5 0 1 16,1 0-2-16,-1 0 2 15,-8 0-1-15,-7 0-10 16,-8 0-40-16,-8 0-39 0,-5 0-80 16</inkml:trace>
  <inkml:trace contextRef="#ctx0" brushRef="#br0" timeOffset="46447.03">11960 4595 583 0,'-9'13'-5'0,"5"20"15"16,2 17 8-16,2 7 17 15,0 6-19-15,0-4-11 16,5-7-3-16,4-7 2 0,-1-9-2 16,-1-10-2-16,-1-6 1 15,0-8-36-15,1-7-27 16,3-5-64-16,1-17-152 15</inkml:trace>
  <inkml:trace contextRef="#ctx0" brushRef="#br0" timeOffset="46688.38">12313 4582 643 0,'-19'-1'3'0,"5"1"13"0,0 3 15 16,0 29-9-16,-4 14-23 16,2 17 3-16,3 6-4 15,5 1 4 1,7-2-2-16,1-4 1 0,3-8 0 16,20-12-4-16,10-11-15 15,9-12-45-15,-1-18-18 16,-5-6-140-16</inkml:trace>
  <inkml:trace contextRef="#ctx0" brushRef="#br0" timeOffset="47155.14">12399 5061 631 0,'-8'0'-1'0,"8"0"26"15,0 0 13-15,0 0-30 16,0 0-12-16,0 0 4 16,0-1 1-16,0-16 7 15,0-12 2-15,0-11-7 16,0-10-3-16,1-3 1 16,1-4-2-16,-1 1 1 15,6 0 0-15,1 8 0 16,0 8 0-16,-1 16 0 0,-3 10 3 15,-1 10-8 1,5 4-3-16,2 5-8 16,10 22 14-16,2 16 7 15,0 10 3-15,4 4 0 0,0-2-6 16,4-7 1-16,-3-11-3 16,-5-10 2-16,-7-14-4 15,-7-8 2-15,-1-5-3 16,2-5 6-16,6-30 1 15,3-20 13-15,-3-14-14 16,-7-7 0-16,-8 12-5 16,0 13-5-16,0 17 2 0,0 16 5 15,0 14-9-15,0 4-18 16,0 9-63 0,0 17-136-16</inkml:trace>
  <inkml:trace contextRef="#ctx0" brushRef="#br0" timeOffset="47347.62">12863 4773 514 0,'0'0'139'16,"0"-1"-114"-16,0-1 4 16,9 0-22-16,16-2-14 15,8 4 9-15,4-3-3 0,-3 1 1 16,-5 2-5-1,-3 0-30-15,-3 0-28 16,-11 0-59-16,-8 5-139 16</inkml:trace>
  <inkml:trace contextRef="#ctx0" brushRef="#br0" timeOffset="47714.64">13113 5052 638 0,'-6'0'4'0,"4"0"44"16,2 0-3-16,0 0-19 16,0 0-28-16,0-9-3 15,12-14 5-15,8-15 6 16,1-16-3-16,4-13-4 16,-4-4 3-16,-3-7-11 0,0 6-13 15,-3 8-8-15,-4 18 21 16,-3 19 11-16,-5 15-4 15,-3 10 4-15,0 2-2 16,3 0-3-16,7 13-6 16,4 14 7-16,1 10 14 15,1 9-8-15,-1-2 6 16,1-2-8-16,0-3 1 16,-2-5-4-16,-2-3 3 15,0-4-2-15,-5-4 1 16,-4-5-1-16,-3-3-15 15,0-4-31-15,-3-7-24 16,-19-4-162-16</inkml:trace>
  <inkml:trace contextRef="#ctx0" brushRef="#br0" timeOffset="47867.67">13246 4752 606 0,'7'0'4'0,"12"0"-24"16,8-4 16-16,7-3 6 16,-4 2-52-16,-8-2-135 15</inkml:trace>
  <inkml:trace contextRef="#ctx0" brushRef="#br0" timeOffset="48084.15">13484 4357 497 0,'15'0'64'16,"7"4"-79"-16,11 24 31 15,0 17 23-15,-7 13-15 16,-3 14-16-16,-13 5-8 16,-8 2 6-16,-2 3-6 15,-6-6 1-15,-17-7-3 16,-5-6 0-16,-3-10-19 15,1-14-33-15,2-17-97 0</inkml:trace>
  <inkml:trace contextRef="#ctx0" brushRef="#br0" timeOffset="48451.54">13841 4658 147 0,'-10'0'474'16,"2"0"-449"-16,5 0 68 16,3-2-50-16,0 1-32 15,0 1-19-15,24 0 0 16,15 0 4-16,13-3 7 16,9-2-2-16,0 1 2 15,-6 1-17-15,-13 3-62 16,-21 0-19-16,-21 1-68 0,-11 8-259 15</inkml:trace>
  <inkml:trace contextRef="#ctx0" brushRef="#br0" timeOffset="48616.09">13823 4773 464 0,'-1'0'131'15,"1"0"-122"-15,0 0 5 16,3 0-5-16,13 0-19 15,10 2 18-15,5 2-4 16,2-1-3-16,-2 4 2 16,-7 0-65-16,-17-1-137 0</inkml:trace>
  <inkml:trace contextRef="#ctx0" brushRef="#br0" timeOffset="48786.64">13786 4928 643 0,'-6'0'7'0,"6"0"22"16,0 0-12-16,17 0-19 16,14-2-8-16,12-2 16 15,3 0-5-15,-2 4-1 16,-10 0-14-16,-10 7-77 16,-18 10-52-16,-6-2-161 15</inkml:trace>
  <inkml:trace contextRef="#ctx0" brushRef="#br0" timeOffset="49188.56">14499 4702 139 0,'-6'-9'-139'0</inkml:trace>
  <inkml:trace contextRef="#ctx0" brushRef="#br0" timeOffset="49411.96">14507 4481 391 0,'-14'-7'40'0,"-2"4"68"15,3 3-40-15,-5 13-46 16,-4 17-14-16,2 16 2 15,4 6 29-15,5 2-9 16,7-2-10-16,4-2 4 16,0-1-18-16,0-5-2 15,18-2-4-15,9-5 1 16,4-6-15-16,3-7-46 0,-1-16-39 16,-5-8-82-16</inkml:trace>
  <inkml:trace contextRef="#ctx0" brushRef="#br0" timeOffset="49855.75">14605 4902 602 0,'-1'0'17'0,"1"0"21"16,0 0-25-16,4-16-16 15,17-9 3-15,1-13 5 16,0-7-2-16,-9-3-1 15,-7 5 2-15,-3 6 2 0,-3 6 3 16,0 14 14-16,0 6-4 16,0 8-9-16,0 3-2 15,0 0-9 1,1 0-17-16,12 20 3 0,1 13 16 16,5 13 7-16,-2 8 0 15,3 3-4-15,1-3 0 16,-1-9-4-16,1-10 2 15,-8-13-2-15,-1-12-1 16,-8-4 2-16,-4-6-2 16,0 0 9-16,8-7-4 15,5-25 4-15,2-17 2 0,4-12-10 16,-4-7 0-16,-7 2 1 16,-1 3-2-16,-5 9 1 15,-2 18 1-15,0 11-3 16,0 14 4-16,0 11-4 15,4 0-22-15,2 8-60 16,-1 17-45-16,-2 6-50 16</inkml:trace>
  <inkml:trace contextRef="#ctx0" brushRef="#br0" timeOffset="50027.28">15095 4695 523 0,'0'0'50'0,"2"-2"-7"15,5 0-21 1,14-1-21-16,10 1-11 16,8 0 14-16,6 2-4 15,-6 0 3-15,-4 0-9 0,-5 0-46 16,-8 3-67-16,-11 1-157 16</inkml:trace>
  <inkml:trace contextRef="#ctx0" brushRef="#br0" timeOffset="50386.33">15313 4993 617 0,'-3'0'10'0,"3"0"36"16,0 0-1-16,0-3-21 15,3-12-25-15,14-11 3 0,6-13 0 16,-5-10-3-16,1-4 4 15,-5-7-6-15,0-8 1 16,0-3-9-16,-2 3-1 16,-2 11 9-16,-4 17 3 15,-1 17 0-15,-4 14 0 16,2 9 0-16,6 0-9 16,3 15-2-16,6 17 13 15,0 11 18-15,-1 7-8 16,-1 2-4-16,0-4 4 15,-3-5-12-15,2-6 3 16,-3-7-3-16,-1-7 2 16,-1-5-4-16,-7-4-18 0,-3-6-42 15,0-5-41-15,-16-3-220 16</inkml:trace>
  <inkml:trace contextRef="#ctx0" brushRef="#br0" timeOffset="50535.94">15365 4776 460 0,'-3'0'206'0,"3"0"-202"16,0 0 4-16,25 0-13 15,18 0 7-15,12-1 1 16,5-8 2-16,-8 0-18 16,-13-5-96-16,-17-6-232 0</inkml:trace>
  <inkml:trace contextRef="#ctx0" brushRef="#br0" timeOffset="50767.32">15607 4421 531 0,'0'0'40'0,"19"20"-60"16,13 20 27-16,5 16 19 15,-4 12-8-15,-5 2-11 16,-8-8-5-16,-8-5 0 15,-8-11 0-15,-4-8-1 16,-3-3 6-16,-22-8 3 0,-3 1 8 16,-1-4-14-16,4-2-1 15,13-2-12-15,12-11-87 16,0-9-223-16</inkml:trace>
  <inkml:trace contextRef="#ctx0" brushRef="#br0" timeOffset="51639.3">16851 4448 559 0,'0'7'3'0,"0"2"6"16,0 11 30-16,0-2-6 15,0 3-26-15,0 0-7 16,0-3 3-16,5-4-2 16,-1-5-33-16,6-6-26 15,6-3-60-15,4-14 5 16,5-18-88-16</inkml:trace>
  <inkml:trace contextRef="#ctx0" brushRef="#br0" timeOffset="51759.98">16997 4420 410 0,'0'0'75'16,"0"0"-11"-16,0 0-26 15,3 12-25-15,0 12 6 16,0 8 11-16,2 6-22 16,0 0-4-16,3 2-3 15,2-8-44-15,4-18-173 16</inkml:trace>
  <inkml:trace contextRef="#ctx0" brushRef="#br0" timeOffset="60295.03">10897 5278 372 0,'0'-3'53'16,"-3"3"-28"-16,-18 6 33 16,-10 11-33-16,0 5-1 15,-5 1-12-15,-3-3 11 16,0-4-8-16,-4-3 5 0,1-7-7 15,-1-6-2-15,0 0 0 16,2-21-5 0,2-9-3-16,4-7-5 15,9-8 5-15,6-5-5 0,7-6 4 16,13-5-6-16,0-3 5 16,6-6-3-16,13 5 1 15,2 5 1-15,3 10-1 16,-3 11 2-16,7 7-3 15,5 7 3-15,6 1-5 16,5 7 6-16,5 2-3 16,6 4 2-16,-1 7 0 15,5 4-1-15,2 0 2 0,2 12-4 16,4 13 4-16,-6 13-5 16,-7 11 5-1,-17 9-2-15,-16 9 1 16,-18 2-1-16,-3 0 0 0,-13-4 3 15,-16-8-3-15,-2-6 6 16,-5-5-6-16,0-6 4 16,1-4-1-16,-3-1-1 15,5-7 0-15,2-4-1 16,6-5-2-16,9-8-33 16,7-7-28-16,9-4-48 15,3-18-78-15</inkml:trace>
  <inkml:trace contextRef="#ctx0" brushRef="#br0" timeOffset="61131.44">13446 5181 530 0,'-25'0'5'0,"3"0"9"16,0-2 17-16,-1-2-13 15,-2-1-3-15,-5-4-12 16,-4-2 4-16,-8-5-1 16,0-9 5-16,2-6 4 15,0-5-5-15,4-7 1 16,8-7-11-16,9-7-1 16,8-7 0-16,11-5 2 0,0-3-3 15,17 1 3-15,5 7 1 16,-1 6-4-16,4 11 4 15,3 5-3 1,2 7 1-16,6 7-3 0,8 6 6 16,4 5-6-16,4 9 2 15,3 8 0-15,-5 0-1 16,-1 28 0-16,-7 16-2 16,-8 13 3-16,-6 11-2 15,-7 6 0-15,-8-2 3 16,-8 1 1-16,-5-5-3 15,0-5 2-15,-17-2 1 0,-5-7-1 16,-5-4 2-16,-5-3-4 16,-7-3-9-16,-10-3-67 15,-4-10-212 1</inkml:trace>
  <inkml:trace contextRef="#ctx0" brushRef="#br0" timeOffset="61922.93">11500 6329 540 0,'-3'0'24'0,"3"0"16"16,0 0 10-16,0-8-35 15,2-21-22-15,12-13 13 0,2-15-7 16,0-8 4 0,-4-2-6-16,1-2 0 15,-3 0 1-15,1 7 4 16,-2 10-3-16,-3 19 1 0,-3 12 0 15,-2 16-1-15,1 5-1 16,5 0-13-16,5 13-3 16,5 17 18-16,3 18 2 15,2 11-1-15,3 9 2 16,-2-3 0-16,3-5-5 16,-6-7 5-16,-3-11-4 15,1-9 2-15,-5-11-2 16,-1-11 1-16,-6-6 2 15,-3-5-2-15,3 0 5 16,10-34 2-16,5-20 12 16,5-22-17-16,-1-16 1 0,-10 5-3 15,-3 11 2-15,-2 16-2 16,-5 20 0-16,-1 17-7 16,3 14-18-16,-4 9-36 15,-3 0-144-15</inkml:trace>
  <inkml:trace contextRef="#ctx0" brushRef="#br0" timeOffset="62104.02">12070 5946 621 0,'0'0'16'0,"0"0"-2"15,13 0-4-15,12 0-15 0,11-2 4 16,5-3 3-16,-4-2-2 15,-2 1-16-15,-9 1-52 16,-7-7-58-16,-9-1-143 16</inkml:trace>
  <inkml:trace contextRef="#ctx0" brushRef="#br0" timeOffset="62307.33">12142 5712 574 0,'-3'5'-4'0,"0"22"7"16,2 9 12-16,1 11 16 0,0 3-23 16,0-4-3-16,4-2 2 15,5-7-8-15,1-2 3 16,-2-4-2-16,-1-2 2 16,-2-1-37-16,0-3-20 15,-2-6-61-15,1-9-117 16</inkml:trace>
  <inkml:trace contextRef="#ctx0" brushRef="#br0" timeOffset="62644.06">12453 5628 542 0,'7'-4'22'0,"7"0"-25"15,5-3 3-15,8 6 16 16,-3 1-10-16,-2 0-6 16,-4 18-4-16,-10 8 1 15,-8 13 1-15,-2 8-2 16,-22 4 7-16,-4 1-5 16,0-7 0-16,7-10-2 15,3-7 6-15,9-10-1 16,3-7 11-16,6-4 3 15,0-2-5-15,0 1-10 0,0 5 1 16,18 1 2-16,3 3-2 16,6-3 3-16,2 3-4 15,-1-2-25-15,0-6-55 16,-9-6-111-16</inkml:trace>
  <inkml:trace contextRef="#ctx0" brushRef="#br0" timeOffset="62803.87">12508 6331 589 0,'-1'4'-9'0,"1"11"3"0,7 1 2 16,23-3-1-16,6-7-85 15,4-6-170-15</inkml:trace>
  <inkml:trace contextRef="#ctx0" brushRef="#br0" timeOffset="63139.97">12997 5864 291 0,'-5'0'311'0,"4"0"-296"15,1 0 29-15,0 0-25 16,13 0-14-16,16 0-8 15,12 0 11-15,2 0-4 16,-1 0-3-16,-2 0 0 16,-9 0-2-16,-5 0-23 15,-8 4-49-15,-12 0-56 0,-6-4-195 16</inkml:trace>
  <inkml:trace contextRef="#ctx0" brushRef="#br0" timeOffset="63296.55">13049 6017 632 0,'0'0'-28'15,"9"0"-10"-15,25 0 26 16,12 0 17-16,4 0-3 16,-3 0-10-16,-16 0-104 15,-19 0-216-15</inkml:trace>
  <inkml:trace contextRef="#ctx0" brushRef="#br0" timeOffset="63447.15">13034 6172 658 0,'-4'0'0'0,"4"0"5"16,25 0-15-16,20 0-2 15,16 0 16-15,4-1-4 16,-5-7-86-16,-11-8-154 15</inkml:trace>
  <inkml:trace contextRef="#ctx0" brushRef="#br0" timeOffset="63954.88">13639 6075 639 0,'-5'0'18'16,"5"0"-17"-16,0 0 9 16,0 0 1-16,2-7-8 15,11-7-15-15,6-12 20 16,0-9-6-16,-3-10 2 15,-7-3-4-15,-3-5-2 16,-2 0 4-16,-1 6-3 0,-2 3-3 16,1 12-1-16,-1 14 6 15,1 7-3-15,-1 11 3 16,4 0-7-16,3 0-7 16,8 20 2-16,2 12 12 15,3 12 5-15,-1 6 4 16,0 5 0-16,2-7-9 15,-1-9 1-15,-3-11-1 16,-2-13 0-16,-8-6-2 16,-2-9 2-16,-2 0 2 15,11-18 1-15,9-21 10 16,1-14-11-16,-1-10 4 16,-6 6-6-16,-3 4 0 0,4 7-4 15,-1 13 5-15,0 7-27 16,1 12-21-1,-5 8-49-15,-4 6-122 16</inkml:trace>
  <inkml:trace contextRef="#ctx0" brushRef="#br0" timeOffset="64144.37">14267 5706 612 0,'-1'-4'5'0,"1"1"52"15,0 2-29-15,0 1-13 0,13 0-19 16,5 0-5-16,10 0 9 16,2 0 4-16,3 0-22 15,-2 11-35 1,-1-3-61-16,-2-5-178 0</inkml:trace>
  <inkml:trace contextRef="#ctx0" brushRef="#br0" timeOffset="64587.49">14641 5882 288 0,'-4'6'139'0,"2"-6"-140"16,2 3 4-1,0 0 31-15,0 0 2 16,0 0 9-16,0-3-5 15,0 0 7-15,0 0 2 0,0 0-11 16,0 0-11-16,0 0-16 16,15-7-6-16,6-20-2 15,10-10 8-15,6-12-10 16,-3-8 0-16,1-6 0 16,-4-6-11-16,5-2-1 15,-9 4-12-15,-7 16-14 16,-5 17 16-16,-10 18 19 0,-1 13 1 15,5 3-6-15,2 16 3 16,4 16 0 0,1 13 15-16,-4 10 0 15,0-2 6-15,-3 4-4 0,1-6-8 16,3-9-3-16,0-1 3 16,-2-9-6-16,0-7 3 15,-5-3-2-15,-2-4-1 16,-4-8-21-16,0 1-34 15,-4-8-66-15,-20-3-250 16</inkml:trace>
  <inkml:trace contextRef="#ctx0" brushRef="#br0" timeOffset="64752.05">14783 5724 627 0,'-4'0'14'0,"4"0"-7"0,0 0 0 15,17 0-11-15,14 3 5 16,9 1-1-16,1-4 3 16,-7 0-34-16,-6 0-35 15,-9 0-88-15</inkml:trace>
  <inkml:trace contextRef="#ctx0" brushRef="#br0" timeOffset="65788.05">15919 5592 529 0,'-3'0'32'16,"3"0"-20"-16,0 0 9 15,-2 10 8-15,1 9-22 16,-1 10-4-16,-1 9 9 16,3-4-8-16,0-11-4 15,0-6 0-15,0-9-13 16,0-8-19-16,0 0 4 16,11-16 16-16,17-25 21 0,5-9-10 15,0 2 4-15,-13 14-3 16,-11 20 3-16,-4 14-1 15,-2 0-8-15,5 10 4 16,2 16 26-16,0 12 1 16,1 5-14-16,0 2-5 15,3-8-7-15,1-8 3 16,-3-9-4-16,-5-10-16 16,0-8 0-16,3-2-8 15,8-11 12-15,5-17-14 16,7-5-22-16,0 0 1 15,-9 9 4-15,-8 8 19 0,-4 11 27 16,-8 5 13-16,1 0 33 16,-2 4 6-1,1 12 10-15,1 2-30 16,1 1-22-16,0 2 2 0,5 0-6 16,2-4-5-16,3-2-1 15,6-5 2-15,-2-2-2 16,2-4-7-16,1-2-3 15,-1-2-4-15,0 0-1 16,-2-12-14-16,-5-8 4 16,-5-3 4-16,-5-5 17 15,-2-1 0-15,0 0-5 16,-3 3 4-16,-14 2 1 0,2 3-66 16,4 0-173-16</inkml:trace>
  <inkml:trace contextRef="#ctx0" brushRef="#br0" timeOffset="66215.72">16823 5265 645 0,'0'0'18'0,"0"0"-7"16,0 0 4-16,0 20 0 0,3 11-6 15,3 6 16 1,-2 2-19-16,2-4-7 16,-1-3 5-16,-1-6-13 15,-2-2-20-15,-2-8-27 0,0-6-12 16,0-7-25-16,0-3 28 16,-12-4 51-16,-9-12-10 15,-1-3 31-15,-1 4 33 16,1 4 24-16,1 3 7 15,6 6-4-15,0 2-34 16,0 4-9-16,-1 24-19 16,3 6 12-16,2 4-2 15,7-5-11-15,4-6 4 0,0-5-4 16,0-5 7 0,0-5-6-16,7-5-2 15,7-2-4-15,9-5 3 16,15 0-5-16,15-20-9 0,5-12-50 15,-5-7-90-15,-6 3-337 16</inkml:trace>
  <inkml:trace contextRef="#ctx0" brushRef="#br0" timeOffset="66710.39">17240 5726 590 0,'0'0'10'16,"0"0"36"-16,0 0 18 0,0 0-13 15,0 0-36-15,0 0-10 16,0 0 6-16,0-6-3 16,9-16-5-16,1-6 1 15,7-11-4-15,-2-3 1 16,5-5-4-16,4-7-10 15,0-6-5-15,3 0 12 16,-6 10-14-16,-5 14 11 16,-7 15 7-16,-4 13 3 15,1 8-4-15,5 0-6 16,6 13 6-16,8 19 6 16,-1 12 9-16,-6 11-2 15,-2 2 8-15,-4-2-10 0,1-8-5 16,-1-9-1-16,0-11-1 15,-4-9 0-15,-2-9 0 16,-3-5 1-16,-2-4-3 16,2 0 6-16,18-4-4 15,9-31 8-15,7-16-1 16,5-14-4-16,-14-4-2 16,-9 6-8-16,-11 5-2 15,-7 12-1-15,-1 12-6 16,0 11-7-16,-22 18-15 15,-17 5-42-15,-7 21-177 16</inkml:trace>
  <inkml:trace contextRef="#ctx0" brushRef="#br0" timeOffset="68931.33">11418 6371 411 0,'-13'0'11'15,"7"0"5"-15,4 0 35 16,1 0 8-16,1 0-30 16,0 0-17-16,0 0-7 15,0 0 3-15,0 0 9 16,0 0-7-16,0 0 3 15,0 0-6-15,0 0 5 16,0 0-7-16,0 0-1 16,0 0-5-16,0 0 0 15,13 0 0-15,14 0 1 16,10 0 4-16,3 0-1 0,5 0 0 16,3 0-3-16,1 0 2 15,3 0-2 1,3 0 0-16,-1 0 1 15,-3 0-1-15,-6 0 3 0,-7 0-6 16,-8 0 6-16,-13 0-6 16,-6 0 5-16,-8 0-2 15,-3 0 1-15,0 0-1 16,0 0 1-16,0 0-1 16,4 0-15-16,6 0-38 15,6 7-45-15,-6-1-36 16</inkml:trace>
  <inkml:trace contextRef="#ctx0" brushRef="#br0" timeOffset="72575.92">12386 6674 326 0,'-3'0'28'0,"2"0"25"16,1 0-1-16,0 0-21 16,0-1-24-16,0-2-6 0,13-3 0 15,11-1 11-15,3 3-2 16,-2 1-3-16,-3 3-9 16,-7 0 0-16,-3 11 2 15,-12 11-2-15,0 2 13 16,-15 7-5-16,-10-2 7 15,-2-1 9-15,8-6 17 16,3-6-14-16,10-7-1 16,4-2-13-16,2 2-9 15,3 5-3-15,13 0 2 16,5 4-3-16,3-2 0 16,4-3 5-16,1-2-5 15,-1-4-2-15,-1-6-27 0,-3-1-21 16,-3 0-33-16,-7 0-43 15</inkml:trace>
  <inkml:trace contextRef="#ctx0" brushRef="#br0" timeOffset="72748.45">12486 7211 658 0,'-10'0'7'0,"10"0"-5"16,0 0-6-16,23 7-12 0,16 0-16 16,12-3-66-16,-6-4-176 15</inkml:trace>
  <inkml:trace contextRef="#ctx0" brushRef="#br0" timeOffset="73124.45">12922 6828 540 0,'-8'-4'16'15,"8"4"68"-15,0-1-31 16,0-1-17-16,0 2-26 16,0 0-6-16,16 0-14 15,15-1 6-15,9-2 6 16,9-2 2-16,1-1-3 15,-4 1 2-15,-6 2-4 0,-4 0-9 16,-11 3-25-16,-10 0-51 16,-12 6-45-16,-3 13-116 15</inkml:trace>
  <inkml:trace contextRef="#ctx0" brushRef="#br0" timeOffset="73303.97">13019 6979 554 0,'-5'0'26'0,"5"0"49"16,0 0-57-16,0 0-16 16,19 0-11-16,9 0 6 15,9 0 7-15,-1 0-4 16,-1 5 2-16,-3 2-2 0,-13 3 0 16,-4 2-55-16,-15 5-70 15,-3-1-103-15</inkml:trace>
  <inkml:trace contextRef="#ctx0" brushRef="#br0" timeOffset="73459.31">12998 7115 556 0,'-3'0'22'16,"3"0"-6"-16,0 0-8 16,9 0-8-16,17 0-4 15,8 0 4-15,7 0 2 16,-2 0-2-16,0 10 2 0,-3 1-53 15,-9 1-115-15</inkml:trace>
  <inkml:trace contextRef="#ctx0" brushRef="#br0" timeOffset="73962.93">13465 7147 644 0,'-8'0'1'0,"5"0"12"15,3 0-8-15,0-3-7 0,14-15-13 16,8-5 19 0,0-12-1-16,-2-6 1 15,-4-2-4-15,-6-3 7 16,-1-6-6-16,-4 1 3 0,-1 0 1 15,-1 6-5-15,2 13 3 16,-4 11-4-16,1 14 10 16,-2 6-10-16,0 1 4 15,1 0-10-15,11 11-1 16,3 14 10-16,7 13 31 16,2 11-16-16,-1 6-6 15,2-2-3-15,0-6-6 16,-3-13 0-16,-2-12-2 15,-4-9-1-15,-5-8 1 16,-5-5-3-16,5 0 4 16,3-17-3-16,7-17 16 0,-1-14-10 15,-5-6 2-15,-4-2-5 16,-4 3 2-16,-1 6-4 16,-1 5 1-16,-1 13-1 15,-2 12-3-15,-2 6 5 16,1 11-18-16,8 0-46 15,4 2-50-15,3 9-141 16</inkml:trace>
  <inkml:trace contextRef="#ctx0" brushRef="#br0" timeOffset="74224.23">14167 6783 741 0,'-10'-7'3'0,"10"7"36"16,0 0-19-16,9 0-22 15,24 0-10-15,13 0 12 16,3 1 1-16,-5 2 3 16,-9 1-5-16,-8-3 3 15,-8 2-4-15,-1 0 4 16,-3-2-10-16,-2-1-9 15,1 0-9-15,0 0-24 16,-3 0-40-16,-5 0-133 0</inkml:trace>
  <inkml:trace contextRef="#ctx0" brushRef="#br0" timeOffset="74667.06">14560 7040 636 0,'-4'0'35'0,"4"0"-27"16,0 0 15-16,0 0-6 15,0 0-21-15,4-4-2 16,13-14-3-16,7-10 23 16,4-11-14-16,-1-8 4 0,1-6-4 15,-3-4-4-15,-2-6-16 16,-2 3-5-16,-4 4 5 15,-3 13 5 1,-5 17 19-16,-2 11-5 0,-1 9 3 16,0 3 1-16,6 2-4 15,5 1 1-15,1 0-1 16,-1 0 1-16,3 1-2 16,-5 10 2-16,1 2-4 15,-3 6 10-15,-2 4 5 16,1 6 9-16,-3 4-4 15,0 5 12-15,2 1-14 0,-2-4 1 16,-1 1-5-16,1-7-10 16,-2 0 1-16,2-5-3 15,0-5 3-15,-2-5-32 16,1-3-15-16,-2-8-24 16,-3-3-68-16,-3-12-178 15</inkml:trace>
  <inkml:trace contextRef="#ctx0" brushRef="#br0" timeOffset="74832.02">14735 6742 653 0,'0'0'49'0,"0"0"-52"16,6 0 3-16,23 0 4 15,16 1 3-15,10-1-1 16,3 0-3-1,-7 0-39-15,-12 0-108 0</inkml:trace>
  <inkml:trace contextRef="#ctx0" brushRef="#br0" timeOffset="75567.67">15829 6636 597 0,'-6'0'66'0,"5"0"-61"15,1 9 3-15,0 21 0 16,0 11 36-16,0 3-23 16,3-2-19-16,5-10 3 15,-4-10-7-15,-1-8 4 16,-1-8-3-16,-2-5-4 16,0-1 6-16,0 0-2 15,1 0 2-15,5-21-5 16,6-14 7-16,5-9-10 15,0 2 10-15,-1 13-5 16,-7 11-1-16,-6 14 3 16,0 4-7-16,5 0-3 0,2 12-3 15,2 10 15-15,1 8 0 16,-2-1 3-16,-2-3-6 16,-3-6 4-16,-3-8-4 15,1-5-8-15,-2-7 0 16,8 0 1-16,12-16 2 15,8-18 10-15,1 1 1 16,-8 5-6-16,-5 15 4 16,-9 11-4-16,1 2 2 15,1 0 5-15,-1 7 0 16,2 5 3-16,-3 4-4 16,-2-3-1-16,1 4-4 15,1 1 3-15,-5-1-50 0,4-5-51 16,-1-12-228-16</inkml:trace>
  <inkml:trace contextRef="#ctx0" brushRef="#br0" timeOffset="75844.93">16357 6700 669 0,'-6'9'-11'15,"3"7"15"-15,3 5 8 16,0 1-7-16,13-1-1 15,6-4-5-15,4-11-15 16,2-6-4-16,2-3-9 0,-3-18-10 16,-5-11 3-16,-8-4 31 15,-11-5 2-15,0 3 5 16,-9 6 5-16,-17 7 35 16,-3 11-4-16,-1 9-12 15,2 5-17-15,2 0-7 16,7 19 1-16,7 7-14 15,12 5-37-15,2-6-63 16,21-14-325-16</inkml:trace>
  <inkml:trace contextRef="#ctx0" brushRef="#br0" timeOffset="76272.8">16775 6321 667 0,'2'2'1'0,"1"17"7"0,3 10 47 16,0 10-14-16,1 4-26 15,0 0-10-15,-1-6-2 16,-1-5 0-16,-1-1-3 16,0-5 2-16,-4-2-9 15,3-9-13-15,-3-5-9 16,0-6-16-16,0-4-1 15,-8 0 32-15,-7-1-14 0,-7-16-26 16,-1-2 38-16,-3-1-2 16,1 4 20-16,2 6 38 15,2 6 5-15,4 4-4 16,-2 4-10-16,-1 24-7 16,0 13 0-16,4 7 2 15,8-1-4-15,8-7-7 16,0-6-6-16,0-6 3 15,8-8-6-15,8-4 1 16,1-8-7-16,5-4 4 16,9-4-4-16,5-14-8 15,14-18-17-15,3-8-64 16,-1-4-24-16,-5 1-325 0</inkml:trace>
  <inkml:trace contextRef="#ctx0" brushRef="#br0" timeOffset="76715.25">17105 6849 652 0,'-8'0'0'16,"6"0"65"-16,2 0 1 15,0 0-34-15,0 0-19 16,0 0-13-16,11-15 1 0,10-13 2 15,7-11-3-15,2-8-1 16,-3-3-5-16,-4 0-3 16,-5 0-5-1,-1 7 9-15,-7 12-7 0,-5 13 10 16,-4 11 1-16,-1 7 2 16,6 0-6-16,1 18 0 15,8 14 14-15,2 10 11 16,1 5-8-16,-1-4-1 15,-1-3-7-15,3-8-2 16,-3-8 1-16,-4-9-4 16,-3-8 3-16,-4-5-1 15,-2-2-2-15,10-2 6 16,9-27-5-16,4-17 14 16,8-15-16-16,-10-3 3 15,-8 3-19-15,-6 4-4 16,-5 10-11-16,-5 9-25 0,0 15-10 15,-20 12-3-15,-12 11-93 16</inkml:trace>
  <inkml:trace contextRef="#ctx0" brushRef="#br0" timeOffset="77172.53">15466 6484 604 0,'-19'34'6'16,"7"11"2"-16,12 14 24 15,12 5-14-15,26 9-5 16,19 6-7-16,16-8-3 16,10-7-22-16,4-19-56 15,-8-22-174-15</inkml:trace>
  <inkml:trace contextRef="#ctx0" brushRef="#br0" timeOffset="77644.27">17800 6267 429 0,'6'0'99'15,"1"19"-97"-15,7 12 80 16,-1 12-33-16,0 12-12 15,-1 5-5-15,-4 10-14 0,-8 2-12 16,0 2-1-16,-5-1-3 16,-21-2 3-16,-15-2-19 15,-18-3-25 1,-11-7-50-16,-14-14-106 0</inkml:trace>
  <inkml:trace contextRef="#ctx0" brushRef="#br0" timeOffset="79596.7">14488 7178 551 0,'-6'-2'5'15,"4"2"22"-15,2 0 12 16,0 0-18-16,0 0-18 15,16 0-12-15,20 0 11 16,15 0 5-16,7 0 1 16,9 0-5-16,0-5 1 15,0-4 0-15,0 4-7 16,-4 4 7-16,-4 1-6 16,-8 0 4-16,-11 0-4 15,-7 5 2-15,-8 2-12 0,-6 3-7 16,-8-5-5-16,-4 5-2 15,-2 3-34-15,-3 2-34 16,-2-3-114-16</inkml:trace>
  <inkml:trace contextRef="#ctx0" brushRef="#br0" timeOffset="82102.95">13479 7214 212 0,'-1'0'68'0,"1"0"-31"16,0 0 6-16,0 0-4 16,0 1-9-16,0-1-16 15,0 0 7-15,0 2-1 16,0-2-3-16,0 0-6 16,-2 0-6-16,2 0 3 15,0 0 1-15,0 0 1 16,0 0 4-16,0 0 7 15,0 0 2-15,0 0-3 16,0-13-11-16,2-16-1 16,10-11-6-16,8-11 0 15,2 1-1-15,0 0-3 16,-1 2 4-16,-5 4-6 0,-3 4 5 16,-1 9-5-16,-2 8 6 15,-6 13-2-15,-3 6 1 16,-1 4 1-1,0 0-5-15,0 0 3 0,3 0-7 16,8 15-1-16,5 12 8 16,5 7 1-16,3 3-2 15,2-1 4-15,-2-4-3 16,-1-4-2-16,-2-6 4 16,-5-5-4-16,-6-5 4 15,-4-5-6-15,-4-4 8 16,1-1-7-16,-2-2 6 0,-1 0-3 15,2 0 4-15,-1 0 3 16,4-17-4 0,1-15 4-16,4-12-7 15,5-7 3-15,-3-2-5 0,2 6 1 16,-6 9 2-16,-2 13 1 16,-4 10-1-16,-2 5 0 15,1 6 0-15,-1 1-3 16,2 3 0-16,2 0-18 15,9 1-16-15,7 11-18 16,8 3-26-16,2-1-181 16</inkml:trace>
  <inkml:trace contextRef="#ctx0" brushRef="#br0" timeOffset="82823.03">14709 7178 452 0,'0'-10'35'0,"0"9"-13"16,0-1 9-16,0 2-17 15,0 0-7-15,0 0-10 16,0-3 4-16,0 2 4 16,0-2 19-16,0-4 3 15,0-1 3-15,0 0-23 0,0-3-2 16,0 1 6-16,0-4-9 15,6-10 0-15,8-6-5 16,5-8 4-16,6-7-3 16,4-3 0-16,-1-2-18 15,-2-5-7-15,2 2 10 16,-4 3-5-16,-4 6 8 16,-3 10 6-16,-7 12 11 15,-2 11-8-15,-2 7 8 16,0 4-9-16,7 0-6 15,0 5 10-15,1 18 13 16,-2 11 11-16,-2 12-3 0,2 6 3 16,2 6-8-16,0-1-4 15,1-2-8-15,4-4 2 16,3-6-4-16,-2-7 3 16,-2-12-3-16,-6-8-15 15,-4-10-18-15,0-8-22 16,-3-1-28-16,-5-23-112 15</inkml:trace>
  <inkml:trace contextRef="#ctx0" brushRef="#br0" timeOffset="83032.69">14793 6929 610 0,'-9'-7'20'16,"8"1"-9"-16,1 6 23 16,0 0-30-16,7 0-8 15,23 0-8-15,13 0 12 16,3 0-44-16,-4 4-45 16,-8 9-126-16</inkml:trace>
  <inkml:trace contextRef="#ctx0" brushRef="#br0" timeOffset="83709.22">14030 7853 449 0,'-16'-10'49'0,"5"5"-8"0,7 2 53 16,0 3-38-16,4 0-15 16,0 0-30-1,-6 4-2-15,-3 26-11 0,-2 5 5 16,4 5-3-16,7-6 3 16,2-10-5-16,20-6 2 15,8-5-1-15,7-12-5 16,6-1-4-16,3-18-10 15,-4-14 3-15,-10-6 12 16,-12-2-10-16,-14 1 10 16,-6 1 5-16,0 8 2 15,-21 5-1-15,-9 8 7 16,-7 11 6-16,0 2 8 16,3 4-14-16,5 0-4 15,11 0-6-15,8 18 1 16,10 7-20-16,7 4-39 0,26-2-32 15,9-10-233-15</inkml:trace>
  <inkml:trace contextRef="#ctx0" brushRef="#br0" timeOffset="84043.34">14485 8019 646 0,'-5'0'-2'0,"5"-3"15"16,0-18-6-16,12-8 1 16,12-13-14-16,10-5 5 0,-1-1-13 15,-6 7-8-15,-6 11 9 16,-9 14 10-16,-2 13 0 16,0 3-7-16,7 4 4 15,-1 18 6-15,9 9 15 16,-1 5-5-16,-3-4 0 15,5-3-10-15,-6-6 3 16,-1-9-3-16,-6-6 1 16,-3-7 2-16,0-1 3 15,2-9 0-15,8-18 6 16,-2-9-4-16,2-4-9 16,1 3-18-16,-4 8-70 15,-4 7-122-15</inkml:trace>
  <inkml:trace contextRef="#ctx0" brushRef="#br0" timeOffset="84562.93">15113 7953 644 0,'-15'0'10'16,"12"0"3"-16,3 0 24 0,0 0-14 16,0 0-22-16,0 0-3 15,0 0-4-15,0 0 4 16,0-11-3-16,13-7 6 16,3-10 11-16,0-8-11 15,0-3 1-15,4-5-5 16,-2-4-1-16,1 2-8 15,-1 8 6-15,-8 8-5 16,-4 17 12-16,-3 7-4 16,-1 6-1-16,2 0-5 15,9 10 5-15,3 11 9 16,4 6 7-16,1 5 5 16,0 3-10-16,-2 2 5 0,0-6-10 15,-2-4 0-15,-4-9 0 16,-2-9-1-16,-4-4 0 15,-4-4-1-15,-1-1 2 16,-1 0-3-16,8-3 6 16,6-29-1-16,6-13 12 15,-1-10-13-15,-6-1-2 16,-5 15-4-16,-4 9-22 16,-2 11-4-16,1 11-7 15,-3 10-35-15,-1 10-78 16,0 15-102-16</inkml:trace>
  <inkml:trace contextRef="#ctx0" brushRef="#br0" timeOffset="84727.9">15694 7785 434 0,'0'0'196'16,"0"0"-175"-16,0 0 15 15,7 0-24-15,16-1-16 16,11-9-4-16,6 0 12 15,2 4-20-15,-4 1-43 16,-6-1-36-16,-8-2-65 16</inkml:trace>
  <inkml:trace contextRef="#ctx0" brushRef="#br0" timeOffset="84968.29">16065 7554 636 0,'0'0'4'16,"0"2"31"-16,0 9-3 16,0 13-18-16,0 12 7 15,0 7 9-15,0 1-27 16,0-4 0-16,1-4 1 16,1-2-4-16,1-7 1 15,0-7-2-15,-3-3-2 16,1-9-19-16,-1-3-15 0,0-5-23 15,0 0-25-15,0-8-73 16</inkml:trace>
  <inkml:trace contextRef="#ctx0" brushRef="#br0" timeOffset="86183.26">16193 8098 503 0,'-27'13'20'0,"2"-2"-15"15,1 3 33-15,3 0 4 16,-3-1-26-16,0 1-6 16,-4 3-4-16,-5-2 2 15,-1 0 12-15,-13-3 3 16,-12 0 3-16,-18-2 1 16,-12-2-6-16,-2-3-9 15,3-4 8-15,4-1-15 16,3 0 4-16,-4 2-7 15,-2-1 3-15,7-1-4 16,1 0 0-16,9 0 5 16,3-13 0-16,3-1-3 0,0-2-4 15,-4-1 3-15,-1-3-2 16,-3 4 3-16,1 0-4 16,-7-2-2-16,1 2 2 15,-1-2-6-15,2 2 5 16,10 2-3-16,10 0 8 15,7 1-6-15,9 1 3 16,6-6-1-16,2 3 1 16,6-2-2-16,0-1 1 15,4 0 1-15,5-3-6 16,4 0 2-16,6-4-9 16,4-1 8-16,3-5-6 15,0 1 13-15,0 0-4 0,9 5 2 16,1 2-1-16,7 1-1 15,0-2 3-15,6-2-4 16,7-1 5-16,10-1-7 16,6 0 6-16,9-2-3 15,9 2 2-15,0 0-2 16,5 3 0-16,-1 2 4 16,4 1-4-16,-4 0 3 15,5 2-4-15,3 2 6 16,0 3-5-16,7-1 0 15,-1 5-4-15,-1 3 2 16,2 2-3-16,0 4 1 0,-3 0 6 16,-6 0-7-16,-4 1 6 15,-6 1-3-15,-3-2 4 16,-3-1-4-16,2 0 2 16,2 3 0-16,2 0 0 15,-1 0 2-15,-2 1-5 16,-5 11 3-16,-1-1-5 15,-2 0 4-15,0 0-3 16,-4-1 3-16,-1 1-1 16,0-1 3-16,-5 2 1 15,-1 0-3-15,-2 4 3 16,0-1-3-16,-1 0 2 16,-1 2-1-16,1-2 3 0,-4 2-3 15,-6 7 1-15,0 2-12 16,-14 5-9-16,-8 7 14 15,-7 3 0-15,0-1 8 16,-12-1-1-16,0-2 2 16,-3-5-1-16,-1 2 4 15,-5 0-2-15,-6 0 3 16,-2 2-1-16,-9 2-3 16,-4-1 6-16,-7 0-4 15,-6 1 9-15,-3-1-2 16,-3-1 6-16,-1 0-7 15,-1-5 1-15,-2-3-9 0,1-9 1 16,-4-5 2-16,-5-6-3 16,-2-2 1-1,3-5-4-15,6-1 4 16,13 0-3-16,19 0 2 0,11 0-2 16,16 0 3-16,7 0-26 15,4 0-93-15,11 0-192 16</inkml:trace>
  <inkml:trace contextRef="#ctx0" brushRef="#br0" timeOffset="87607.16">12767 7322 304 0,'0'0'55'16,"-4"0"-42"-16,4 0 38 16,0 0-4-16,0 0-15 15,0 2-17-15,0-2 1 16,-1 0 8-16,1 0 3 16,-2 0 4-16,2 0-3 15,-1 0 3-15,-5 1-5 0,-8 5 2 16,-5 1-17-16,-5 0-11 15,-3 0 5-15,3-2-4 16,-6-1 2-16,-2 2-2 16,-8-2 3-16,-2-1-4 15,-3-3 1-15,-1 0 1 16,3 0 1-16,-5-15-1 16,-2-4 0-16,2-3 1 15,-3-7-4-15,5-4 6 16,3-5-7-16,4 1 5 15,5-4-5-15,7 2 4 16,3-3-5-16,6 1 5 0,2 0 1 16,2 0-8-16,4 2 9 15,4-2-6-15,6 2 2 16,0 0 1-16,2 3-1 16,15 0-2-16,6-2 2 15,5 3 0-15,6-1-2 16,5 4 1-16,5 1-2 15,-2 3 3-15,2 6-1 16,-5 4 1-16,-4 2-2 16,-1 5 1-16,-2 3 1 15,3-3-2-15,7 2 1 16,7 4 0-16,5 1 1 16,1 4-1-16,0 0 2 0,-6 0-3 15,-5 2 2-15,-9 12-2 16,-3 2 2-16,-6 3 1 15,-6 5-4-15,-7 6 6 16,-4 6-5-16,0 7 8 16,-5 5-6-16,-1 3 3 15,0 3-3-15,-3 2 3 16,0 5-3-16,0-5 1 16,-3 2-1-16,-14-1-1 15,-4 0 4-15,-9 0-6 16,-10 2 6-16,-3 4-5 15,-6-4-2-15,1 1-29 0,3-1-23 16,9-4-53-16,7-12-188 16</inkml:trace>
  <inkml:trace contextRef="#ctx0" brushRef="#br0" timeOffset="91844.28">19937 4894 640 0,'0'0'-7'0,"-18"5"6"16,-4 21 6-16,-5 9-2 16,-1 10 1-16,3 5-5 15,3-3 3-15,5-4 0 16,5-3-3-16,4-8 5 16,3-4-8-16,2-12 8 15,3-6-6-15,-2-6 3 16,2-2-2-16,0-2 4 15,0 0 1-15,0 0 5 0,0 0 7 16,0 0-9-16,9 0-1 16,10 1-13-16,14 0 14 15,13 1 10-15,5-2-12 16,4 0-2-16,-2 0-3 16,-5 0 3-16,-5-3-4 15,-2-2 3-15,-9-1-8 16,-9 4-28-16,-10 0-11 15,-13 0-48-15,0 0-44 16,-18-4-166-16</inkml:trace>
  <inkml:trace contextRef="#ctx0" brushRef="#br0" timeOffset="92128.51">19991 5029 7 0,'-5'0'504'0,"4"0"-494"16,1 0 18-16,0 2-1 16,-2 24-26-16,-1 16 23 15,0 13 23-15,2 8-34 16,1-1 2-16,0 0 0 16,0-4-6-16,0-9-7 15,6-11 7-15,0-9-9 16,-2-13 2-16,-2-9-1 0,-2-4-1 15,0-3 3-15,1 0-1 16,-1 0 5-16,0 0-7 16,0 0-14-16,3-12-44 15,4-15-81-15</inkml:trace>
  <inkml:trace contextRef="#ctx0" brushRef="#br0" timeOffset="92435.7">20346 5054 701 0,'-8'-8'3'0,"8"4"19"16,0 4 3-16,3 0-22 15,24-1-7-15,14-3-3 16,7 3 11-16,4-1-4 16,-2-1 0-16,-6-3-1 15,-5 2 3-15,-11-1 0 16,-7 0-14-16,-12 4-27 16,-6 1-14-16,-3 0-39 15,-3 0-5-15,-21 6-69 0,-12 9-113 16</inkml:trace>
  <inkml:trace contextRef="#ctx0" brushRef="#br0" timeOffset="92623.95">20402 5134 361 0,'0'0'33'0,"0"0"22"16,0 0-1-16,0 0-2 16,0 0-13-16,0 0-8 15,0 0 1-15,0 0-20 16,7 0-6-16,16 1-7 15,8 1 3-15,10 0 1 16,4 0-2-16,-2-1 1 16,-5 2-28-16,-12 1-54 0,-14 1-129 15</inkml:trace>
  <inkml:trace contextRef="#ctx0" brushRef="#br0" timeOffset="92818.43">20400 5321 644 0,'-4'0'6'16,"4"0"34"-16,0 0-15 15,6-1-24-15,24-2-13 16,10-1 16-16,3 1-5 16,-3 2 4-16,-4 1-9 0,-4 0-14 15,-3 2-56 1,-10 5-55-16,-5-7-175 15</inkml:trace>
  <inkml:trace contextRef="#ctx0" brushRef="#br0" timeOffset="93582.81">20947 4900 674 0,'-14'-15'7'15,"6"5"9"-15,5 7 52 16,3 3-30-16,0 0-21 16,0 0-21-16,0 10-4 15,0 16 1-15,0 6 9 16,1 5-1-16,1-5 1 15,-2-5 0-15,0-4-2 0,0-9 1 16,0-8-6-16,0-4-7 16,0-2-10-16,0 0 6 15,0 0-10-15,1 0 5 16,2-3-4-16,-2-14-17 16,-1-7-9-16,2-3 41 15,-2-2 11-15,0 3 3 16,1 7 21-16,1 4 13 15,1 5-16-15,6 1-15 16,6 0-1-16,3 1-5 16,5-2 2-16,-3 5 1 15,-2-1-4-15,-1 6 5 16,-1 0-7-16,-5 0 3 0,-3 0-2 16,-5 0 1-16,-2 7 0 15,1 1 0-15,-1 5 5 16,1 6 5-16,-2 10 4 15,0 3-5-15,0 9 3 16,0 0-9-16,0 4 3 16,0 4-6-16,0-4 4 15,0-2-1-15,0-8-3 16,0-8 4-16,0-9-6 16,0-6 5-16,0-8-7 15,0-1 4-15,0-3-16 16,0 0-26-16,3 0-20 0,11-17-76 15,2-14-156-15</inkml:trace>
  <inkml:trace contextRef="#ctx0" brushRef="#br0" timeOffset="93763.33">21228 5098 574 0,'0'-3'17'0,"0"3"30"16,5 0-27-16,4 0-7 15,7 0-13-15,9 0 3 16,7 0-1-16,2 0 2 16,3-2-1-16,2 1-3 15,0 0-9-15,-2-5-66 0,-9-2-97 16</inkml:trace>
  <inkml:trace contextRef="#ctx0" brushRef="#br0" timeOffset="94139.34">21794 4876 602 0,'-4'-4'15'0,"-1"3"13"16,4 1-1-16,1 0-18 16,-3 19-16-16,-2 12 9 15,1 9 2-15,-1 3-1 0,2-5-2 16,3-6 2-16,-1-8-3 15,1-12 0-15,0-6 0 16,0-5-3 0,0-1 5-16,0 0-2 0,6 0 4 15,25 0-4-15,16-3 10 16,15-9 12-16,5-3-15 16,-6 3-6-16,-9 1-1 15,-10 2 3-15,-15 4-7 16,-9 1 8-16,-12 3-7 15,-5 1 5-15,-1 0-3 16,0 0 3-16,0 0 1 16,0 0-4-16,0 0-3 0,0 0-31 15,0 0-10 1,-11 0-118-16</inkml:trace>
  <inkml:trace contextRef="#ctx0" brushRef="#br0" timeOffset="95295.03">19901 5131 409 0,'-13'-7'21'0,"-3"6"38"16,-3 1 1-16,0 0-3 15,-3 1-34-15,5 14-12 16,6 5-10-16,5 6 3 16,6 0-7-16,1 0 3 15,22 2-2-15,6-7 3 16,10-3 0-16,10-6 1 15,6-12-4-15,4 0-3 0,0-18 4 16,-1-13-3-16,-3-9 8 16,-9-1-8-16,-16 0 5 15,-20 3-2-15,-10 8 6 16,-13 5-3-16,-22 8 4 16,-12 11 5-16,-3 6-11 15,2 12 7-15,6 15-6 16,13 9 4-16,13 5-5 15,15-1 2-15,2 3-3 16,41 0 1-16,28-7-1 16,34-9 1-16,21-16 2 15,13-11-8-15,2-17-2 16,-14-19-5-16,-10-8 3 0,-16-5-11 16,-18-1 16-16,-20 0-4 15,-20 4 6-15,-19 11 4 16,-19 13-1-16,-4 12 34 15,-6 8 2-15,-13 2-10 16,-2 0-24-16,1 12-1 16,7 17 0-16,13 9-2 15,2 1-2-15,36-2-1 16,22-5 1-16,17-8 3 16,16-10-3-16,8-14-14 15,-1 0-8-15,-7-14-11 16,-12-11-11-16,-14-4 3 0,-18 1 18 15,-19 4 23-15,-16 10 2 16,-12 7 28-16,-2 7 42 16,0 0-10-16,0 0-30 15,0 0-20-15,0 2-17 16,0 13 1-16,8 3 10 16,15 3-4-16,9-4 2 15,5-6-4-15,2-9-4 16,-2-2-17-16,-5-4 2 15,-9-15 7-15,-9-8 11 16,-9-3 5-16,-5-1 2 16,-8 4 20-16,-15 3-8 15,-10 6 3-15,-5 5-14 0,-8 9-4 16,-8 4-6-16,-5 13-27 16,-7 20-54-16,-1 1-99 15</inkml:trace>
  <inkml:trace contextRef="#ctx0" brushRef="#br0" timeOffset="100154.69">19526 6409 487 0,'2'-10'64'16,"4"4"-70"-16,10 1 4 15,9-4 16-15,1 1 6 16,2 2-10-16,-1 2-3 16,-8 4-5-16,-4 0 1 15,-8 0-1-15,-7 14-5 16,-4 11 12-16,-20 11 15 16,-7 11-6-16,-1-2-7 0,2-3 2 15,7-6-1-15,7-7 0 16,5-5-2-16,9-5-8 15,2-5-1-15,0 0-5 16,14-4 8-16,5 1-8 16,3 0 5-16,2-6-2 15,-1-2-20-15,2 2-22 16,-9-4-30-16,-8 7-59 16,-8 2-147-16</inkml:trace>
  <inkml:trace contextRef="#ctx0" brushRef="#br0" timeOffset="100292.32">19601 6926 446 0,'-2'4'17'0,"2"-4"-23"0,0 3 29 16,0-2 5-16,10 3-8 15,10 2-11-15,7-2-4 16,9-4-4-16,5 0-5 16,-1-3-78-16,-5-12-192 15</inkml:trace>
  <inkml:trace contextRef="#ctx0" brushRef="#br0" timeOffset="100607.48">19894 6417 661 0,'-3'-4'-5'16,"3"4"-3"-16,13 0-9 15,13 3 11-15,0 14 8 16,-6 7-14-16,-17 8-11 16,-3 4 19-16,-12 0 4 15,-15-1 4-15,2-2 9 16,-5-5 21-16,8-4-6 16,4-5-2-16,10-3-11 15,7-1-9-15,1 3-9 16,0 0 4-16,17-1-4 15,8-3 0-15,8-4-20 0,5-6-20 16,1-4-20-16,-13 0-129 16</inkml:trace>
  <inkml:trace contextRef="#ctx0" brushRef="#br0" timeOffset="100756.08">19982 6977 642 0,'-8'0'7'0,"7"0"-6"16,1 0 5-16,0 2-2 16,15 5-20-16,16 0-19 15,6-2-56-15,-1-5-119 0</inkml:trace>
  <inkml:trace contextRef="#ctx0" brushRef="#br0" timeOffset="101004.42">20221 6668 754 0,'-10'-8'5'15,"9"2"-1"-15,1 6 2 16,13 0-9-16,23-1-8 0,15-3 12 15,10 0 0 1,-5 2 1-16,-10 2-26 16,-13 0-21-16,-16 0-23 0,-17 14-43 15,-3 10-80-15</inkml:trace>
  <inkml:trace contextRef="#ctx0" brushRef="#br0" timeOffset="101167.99">20193 6878 574 0,'-1'0'38'16,"1"0"-9"-16,0 0-2 16,10 0-17-16,24-1-9 0,17-9 0 15,8-4 5-15,-3 5-9 16,-3 3 6 0,-7 6-26-16,-14 0-92 15,-11 0-172-15</inkml:trace>
  <inkml:trace contextRef="#ctx0" brushRef="#br0" timeOffset="101468.52">20816 6456 739 0,'-16'0'-8'16,"13"0"18"-16,3 0 8 0,-4 22-16 15,1 17-4-15,3 11 6 16,0 4 2-16,0-2-6 16,0-8 2-16,0-1-2 15,0-7-23-15,0-12-24 16,0-6-14-16,0-18-2 15,0-5-11-15,7-32-66 16,3-10-124-16</inkml:trace>
  <inkml:trace contextRef="#ctx0" brushRef="#br0" timeOffset="101731.81">20822 6646 75 0,'3'-40'97'15,"-3"6"57"-15,0 11-28 16,0 10-20-16,0 6-37 16,0 6-30-16,0 1-23 0,6 0-5 15,5-1-11-15,8-1 0 16,6 1 16-16,3-1-8 15,0 2-5-15,1 0-2 16,-6 0 1-16,-5 3-5 16,-4 6 4-16,-8 2-4 15,-3 4 2-15,-3 8 5 16,0 8 1-16,0 7 7 16,-3 6-3-16,-2-1-4 15,2 3-2-15,2-4 1 16,1-1-7-16,0-1 6 15,0-3-5-15,0 2-22 0,0-3-40 16,6-10-46-16,-3-18-134 16</inkml:trace>
  <inkml:trace contextRef="#ctx0" brushRef="#br0" timeOffset="101928.29">21207 6709 673 0,'-8'-7'24'16,"5"3"16"-16,3 4-1 16,0 0-30-16,7 0-7 15,20 0-13-15,13 0 15 16,2 0-7-16,-3 0-5 0,-4 0-45 16,-5 0-12-16,-6 0-61 15,-5 0-158-15</inkml:trace>
  <inkml:trace contextRef="#ctx0" brushRef="#br0" timeOffset="102246.43">21717 6461 670 0,'-8'-1'3'15,"7"1"39"-15,-2 5-30 16,-2 23-9-16,-2 12 3 15,1 6 12-15,0 2-13 0,5-4-5 16,-1-6 2-16,2-8-1 16,0-9 0-1,0-13-1-15,0-2 0 16,0-4-3-16,0-2 9 0,12 1-2 16,13-1 9-16,16 0 1 15,11 0-4-15,1-10-5 16,2-1-7-16,-4 0 5 15,-6 0-6-15,-7 0-17 16,-8 1-11-16,-12 3-35 16,-11 1-16-16,-7 1-85 15,-7-2-168-15</inkml:trace>
  <inkml:trace contextRef="#ctx0" brushRef="#br0" timeOffset="102495.77">21885 6472 663 0,'-10'-5'0'16,"5"5"53"-16,2 4-31 15,0 29-19-15,0 16 11 16,-1 12 0-16,2 3-5 16,2-4-7-16,0-6 5 15,0-2-7-15,0-8 3 0,0-3-4 16,0-11 2-16,0-5-2 15,0-9 2 1,0-5-4-16,-1-7-36 0,1-4-27 16,0 0-65-1,0-20-235-15</inkml:trace>
  <inkml:trace contextRef="#ctx0" brushRef="#br0" timeOffset="103147.83">20213 7091 606 0,'-9'-8'10'15,"6"5"65"-15,3 3-28 16,0 0-15-16,0 0-25 15,0 0 0-15,3 0-12 16,20 0 5-16,16 0-3 16,12 9 7-16,10-2-4 15,4-2 1-15,7 0-9 16,-2-4-63-16,-13-1-73 16</inkml:trace>
  <inkml:trace contextRef="#ctx0" brushRef="#br0" timeOffset="103695.88">20352 7653 607 0,'-9'-1'12'0,"5"-4"47"15,4 5-18-15,0 0-22 16,0-1-10-16,21-3-21 16,15-2 11-16,13-2 4 15,4-1 3-15,1-2-6 16,-2 2 4-16,-10 1-4 16,-5 6-1-16,-11 2-8 15,-12 0-39-15,-11 0-16 16,-3 15-56-16,-17 8-37 15</inkml:trace>
  <inkml:trace contextRef="#ctx0" brushRef="#br0" timeOffset="103876.39">20481 7793 669 0,'-12'0'2'0,"6"0"27"16,6 0 19-16,0 0-37 0,21 0-24 15,22-4 1-15,14-6 13 16,11-2 1-16,-11 1-28 16,-13 9-52-16,-23 2-51 15,-21 0-181-15</inkml:trace>
  <inkml:trace contextRef="#ctx0" brushRef="#br0" timeOffset="104055.9">20487 7903 621 0,'-2'0'41'0,"2"0"-36"16,0 0-4 0,9 0 7-16,18-1-10 0,11-9 9 15,4 0-3-15,2 2 2 16,2 3-7-16,-5 0 2 16,1 5 1-16,-5 0-32 15,-7 0-47-15,-10 6-96 16</inkml:trace>
  <inkml:trace contextRef="#ctx0" brushRef="#br0" timeOffset="104559.57">21121 7581 646 0,'-6'-14'-2'15,"6"0"28"-15,0 0 1 16,11-4-21-16,17-4-13 16,9 1 8-16,2 6-5 0,-6 4 4 15,-5 8-8 1,-7 3-1-16,-8 0-15 15,-4 18-5-15,-9 11 15 16,-2 10 4-16,-17 4-9 16,-1 0-17-16,0-7-9 0,-1-11 21 15,8-8 23-15,1-10 10 16,7-6 45-16,5-1 1 16,0 0-23-16,0 0-16 15,3 0-19-15,15 4-7 16,6 5 10-16,2 7 3 15,-3 8-3-15,-7 5-3 16,-8 6-9-16,-8-6-2 0,-11-2 7 16,-15-5 5-1,-13-11 14-15,3-3 13 16,-1-8 10-16,1 0-10 16,13 0-12-16,7-5-11 0,13-1-7 15,3-8-28-15,20-8-119 16</inkml:trace>
  <inkml:trace contextRef="#ctx0" brushRef="#br0" timeOffset="105151.18">22160 7586 644 0,'0'0'45'0,"0"0"-51"16,0 2 16-16,0 6 17 15,5 10-18-15,2 8-7 16,1 8 20-16,0 0-18 16,2-2 0-16,-4-3-3 15,-2-10-1-15,-1-6 1 16,-1-10-3-16,-2-3 2 0,0 0-4 16,3 0 4-16,5-16-4 15,11-18 2-15,6-9 4 16,2 2-5-16,-5 6 2 15,-7 17-1-15,0 11 2 16,-3 5-11-16,0 2 4 16,1 6 1-16,-2 13 5 15,-2 4 1-15,-1-1 4 16,-2-5-4-16,-1-9-7 16,1-5-1-16,2-3-6 15,8-2 4-15,4-14 4 16,3-3 11-16,1-1-7 0,-2 10 3 15,-7 6-2-15,0 4 0 16,-6 0 0-16,-3 19-3 16,1 6 4-16,-6 4 0 15,-1 5 2-15,0-5-35 16,2-7-42-16,5-8-70 16</inkml:trace>
  <inkml:trace contextRef="#ctx0" brushRef="#br0" timeOffset="105427.43">22717 7679 632 0,'-14'13'-1'0,"3"8"22"0,7 5 18 16,4 0-17-16,3 2-19 16,16-4-4-16,8-7 4 15,-2-9-10-15,4-8-10 16,-1 0 3-16,-7-20-5 15,-8-7 15-15,-10-5 2 16,-3 1 3-16,-15 6 1 16,-18 3 10-16,-4 7 1 15,3 6 1-15,6 5-4 16,11 3-11-16,11 1 1 16,6 0-11-16,3 1-57 15,22 3-45-15,8-4-163 0</inkml:trace>
  <inkml:trace contextRef="#ctx0" brushRef="#br0" timeOffset="105847.32">23023 7250 557 0,'0'-10'4'16,"0"10"62"-16,0 0-32 15,9 16-19-15,3 14 18 16,1 13 35-16,-2 9-38 15,-4 0-11-15,-2 3-5 16,0-3-6-16,0-6-8 16,1-5 3-16,0-10-3 0,0-7-1 15,0-7-10-15,-5-9-13 16,1-7-3-16,-2-1-4 16,0 0 15-1,-12-6-13-15,-12-14-28 0,-3-2 15 16,-4 5 23-16,2 7 19 15,1 6 14-15,6 4 32 16,8 0-10-16,3 3 2 16,5 14-23-16,0 3-1 15,4-1 2-15,2 0-2 16,0-2-7-16,0-3 2 16,8 1-1-16,1 3-7 0,4 0 5 15,2 0-5 1,7-4 1-16,10-7-8 15,9-7-22-15,11-7-31 16,6-28-59-16,2-13-210 0</inkml:trace>
  <inkml:trace contextRef="#ctx0" brushRef="#br0" timeOffset="106060.75">23608 7296 647 0,'0'11'9'0,"-4"13"32"16,-7 15 39-16,1 6-36 0,0 4-26 16,7-2-8-1,1-5-7-15,2-5-3 16,0-6 2-16,0-10-7 16,0-10-33-16,2-10-13 0,8-1-48 15,0-30-61-15,-1-20-155 16</inkml:trace>
  <inkml:trace contextRef="#ctx0" brushRef="#br0" timeOffset="106387.25">23604 7256 458 0,'0'-5'160'0,"0"3"-164"16,0 2 9-16,15 0-2 16,10 0 4-16,9 4 14 15,0 4-9-15,-2-1-6 16,-7 2-5-16,-4-3 1 15,-5 2-1-15,-5 0 0 0,-3 0 1 16,-4 3 3-16,-3 7 12 16,-1 11 22-16,0 12 5 15,-9 14-17-15,-3 11-2 16,3 4-4-16,2 7-4 16,1-4-4-16,5-3 0 15,-1-9-2-15,2-9-8 16,0-13 2-16,0-9-6 15,0-7 4-15,0-11-3 16,0-6 2-16,0-4-5 16,2-2-15-16,1 0-9 15,13-15-47-15,-1-28-50 16,-10-20-392-16</inkml:trace>
  <inkml:trace contextRef="#ctx0" brushRef="#br0" timeOffset="107431.49">19958 6945 312 0,'4'7'5'15,"-4"-3"46"-15,0-2 31 0,0-1-7 16,0-1-14-16,0 2-22 15,0-2-7-15,0 5 7 16,-3 4-11 0,-13 2 3-16,-11 9-21 0,-6-4 0 15,-4 2-7-15,-6-1 1 16,-6 0-2-16,-3-5 1 16,-3 0-1-16,0-4-2 15,0-7 7-15,-1-1-9 16,-2-3 8-16,-1-19-7 15,-3-10 2-15,3-9 0 16,2-9 0-16,10-3-1 16,8-4-3-16,9-4 6 0,9 0-6 15,8 0 6 1,12-5-7-16,1 1 4 16,9 0-1-16,17-3 1 15,7-1-2-15,9-1 1 0,1 3 3 16,4 3-5-16,1 8 4 15,3 11-6-15,1 8 8 16,8 11-10-16,8 8 9 16,8 11-6-16,6 7 4 15,3 10-1-15,-6 23-3 16,-4 12 4-16,-12 9-4 16,-10 4 7-16,-8 4-8 0,-7 3 8 15,-10-2-5-15,-6-5 2 16,-10-4-1-1,-7-9 2-15,-5-4 1 16,0-1-3-16,-18 2 3 0,-12 5-2 16,-7 2 6-16,-6 2-5 15,-2 1 1-15,-4-6 0 16,0-2-2-16,9-10-17 16,8-11-38-16,13-14-14 15,13-9-38-15,6-28-220 16</inkml:trace>
  <inkml:trace contextRef="#ctx0" brushRef="#br0" timeOffset="108279.2">20174 5889 561 0,'-8'-14'28'15,"4"5"65"-15,2 7-38 16,2-1-22-16,0 0-22 0,18-10-14 16,21-9 2-16,10-6 1 15,0 3 0-15,-8 2 1 16,-9 10-4-16,-5 6 4 15,-5 3-4-15,-4 4 2 16,-1 0-8-16,-8 11-9 16,-9 21-16-16,0 13 10 15,-14 8 6-15,-10 1-9 16,-2-10 14-16,-1-13 5 16,2-9 11-16,1-9-3 15,7-6 14-15,7-4 6 16,6-2 9-16,4-1-9 0,0 0-6 15,0 0-12-15,0 0-8 16,17 0 2-16,5 0 1 16,5 0 7-16,-1 0-5 15,-1 0 2-15,-3 5-3 16,-1 12 1-16,-7 10 2 16,-8 5-4-16,-6 2 5 15,0 1-3-15,-9-6 5 16,-14-6-5-16,-3-7 7 15,-12-5 2-15,-4-2 7 16,-2-7 3-16,4-2-12 16,7 0-4-16,5-2-6 15,7-7 4-15,4 2-32 0,-3 5-23 16,3 2-74-16,-2 0-346 16</inkml:trace>
  <inkml:trace contextRef="#ctx0" brushRef="#br0" timeOffset="116327.9">11655 9767 514 0,'-3'0'12'0,"-1"0"15"15,2 0 31-15,2 0-16 0,0 0-25 16,0 0-15 0,0 0 3-16,0 0-4 15,0 0 10-15,0 0 6 16,0 0 6-16,0-4-3 0,0-15-1 16,0-13-8-16,0-15-11 15,9-10 4-15,4-2-7 16,-1 0 7-16,3 5-8 15,0 1 5-15,3 2-3 16,4-1 0-16,1 2-4 16,-1 7-2-16,0 11-2 15,-2 11-6-15,-3 9 6 16,-1 9-1-16,-5 0 7 0,-3 3-6 16,1 0 7-1,-1 0-1-15,2 6 2 16,0 12-1-16,3 8 4 0,1 7 3 15,4 5-3-15,0 3 4 16,2 1-3-16,3-1 4 16,-5-1-5-16,1-1 3 15,-4-5-4-15,-2-4 1 16,-5-3 2-16,-5-7-5 16,-2-2 6-16,-1-5-6 15,0-6 2-15,0-7-19 16,0 0-22-16,-9 0-25 15,-13-20-220-15</inkml:trace>
  <inkml:trace contextRef="#ctx0" brushRef="#br0" timeOffset="116551.84">11820 9426 589 0,'-7'-7'11'16,"4"4"4"-16,3 2 41 15,0-1-30-15,0 2-14 16,0-1-15-16,0 0-4 16,10 1-2-16,10 0 8 15,7 0 3-15,1 0-4 16,-1 0 4-16,1 0-14 16,-1 0-19-16,-2 0-34 15,-6 0-21-15,-2 0-99 0</inkml:trace>
  <inkml:trace contextRef="#ctx0" brushRef="#br0" timeOffset="117072.45">12462 9240 644 0,'-16'-7'12'0,"5"4"62"15,5 2-19-15,5 1-20 16,-3 0-27-16,2 0-9 15,-2 0-6-15,-7 19 5 16,-4 7 4-16,-1 6 7 16,0 2-7-16,0-6-1 15,2-1 1-15,2 6-1 16,0-6 1-16,0 0-5 16,4-6-1-16,2-7-30 15,6-3-28-15,0-8-29 16,0-3-30-16,0-7-40 15</inkml:trace>
  <inkml:trace contextRef="#ctx0" brushRef="#br0" timeOffset="117303.84">12257 9255 523 0,'-2'0'32'15,"2"0"19"-15,0 0-26 16,0 0-20-16,15 15-2 15,7 9 19-15,2 4 2 16,1 4-13-16,1-2-6 16,-1-1 2-16,-1-2-6 15,-5-2 1-15,-5-7-3 16,-7-1 5-16,0-9-8 0,-3-1-20 16,3-4-30-16,4-3-79 15,3-10-259-15</inkml:trace>
  <inkml:trace contextRef="#ctx0" brushRef="#br0" timeOffset="117791.03">12806 9113 528 0,'-12'-14'16'0,"11"7"-2"15,1 0 13-15,19-1-34 16,11-2 9-16,6 0-4 16,-2 8 0-16,-4 2 3 15,-9 5-5-15,-12 15-7 16,-9 12-16-16,-9 7 30 16,-23 5-2-16,-2 3 5 15,0-6-3-15,7-6 4 16,8-9 12-16,7-6 9 0,6-8 3 15,6-4-13-15,0 2-1 16,0-3-12-16,7 3 8 16,4 0-6-16,5-1-3 15,4 4-2-15,5 2 0 16,1 2-3-16,4 1-44 16,-11-1-42-16,-13-3-97 15</inkml:trace>
  <inkml:trace contextRef="#ctx0" brushRef="#br0" timeOffset="117931.97">12888 9681 611 0,'-7'1'25'0,"5"-1"-14"0,2 0 11 16,0 3-19-16,18 4-18 16,10 2 14-16,3 1-60 15,-9-4-82-15,-9-4-230 16</inkml:trace>
  <inkml:trace contextRef="#ctx0" brushRef="#br0" timeOffset="118231.67">13146 9316 708 0,'-2'-6'1'15,"2"1"36"-15,0 5-14 16,0 0-13-16,5 0-7 16,11-3-10-16,10 1 10 15,-1-1-3-15,0 0 1 16,0 3-2-16,-1 0 1 15,0 0-8-15,-2 0-27 16,1 0-24-16,-10 0-63 16,-13-1-273-16</inkml:trace>
  <inkml:trace contextRef="#ctx0" brushRef="#br0" timeOffset="118411.2">13188 9425 677 0,'-5'0'1'0,"5"0"10"16,5 0-7-16,24 0-10 15,13-3 4-15,7-1 6 16,-3 1-11-16,-12-1-71 16,-11 3-43-16,-16 1-161 0</inkml:trace>
  <inkml:trace contextRef="#ctx0" brushRef="#br0" timeOffset="118584.72">13222 9512 627 0,'-9'0'5'0,"7"0"21"16,2 0 10-16,3 0-36 16,24 0-11-16,7 0 10 15,7 3 3-15,3 0-1 16,-4 1-16-16,-4 0-55 15,-6-1-66-15,-8-3-254 16</inkml:trace>
  <inkml:trace contextRef="#ctx0" brushRef="#br0" timeOffset="118880.93">13789 9088 618 0,'0'8'-2'0,"0"12"-3"16,0 16 9-16,0 14 24 15,0 14-17-15,0 7-2 16,0 2 3-1,0 0 0-15,5-2-1 0,4-10-12 16,0-5 4-16,4-9-4 16,2-9-12-16,-3-15-74 15,-2-21-224-15</inkml:trace>
  <inkml:trace contextRef="#ctx0" brushRef="#br0" timeOffset="119662.25">14593 9286 589 0,'0'-5'11'0,"0"2"34"16,0 3-16-16,0 0-16 15,5 1-9-15,1 14-5 16,0 6 13-16,-1 7-1 15,0-5-3-15,-2 1-5 16,0-4-6-16,-1-11 8 16,-1-2-10-16,-1-4 10 15,0-3-9-15,2 0-2 0,-1 0-6 16,4-10 9-16,9-19 2 16,3-13-2-16,4-4 2 15,-2 9-2-15,-7 10 5 16,0 13-4-16,3 7 2 15,-2 7-8-15,8 0 5 16,-3 16 2-16,-5 16 0 16,2 4 1-16,-6 3 0 15,-1-8-13-15,-4-12-15 16,-2-8 13-16,-1-9 5 16,-1-2 13-16,8-9 11 15,3-17-5-15,10-3-12 0,2-4 2 16,-4 13 2-16,-2 8-5 15,-3 8 4-15,-2 4-2 16,1 4 10-16,-5 17 1 16,-2 10 11-16,-4 5-12 15,-2 0-3-15,1-1-1 16,1-5-10-16,5-8-30 16,-1-12-37-16,4-10-93 15</inkml:trace>
  <inkml:trace contextRef="#ctx0" brushRef="#br0" timeOffset="119952.47">15182 9290 615 0,'-12'12'2'16,"1"12"28"-16,5 8 6 16,6 8-15-16,0-1-13 15,20-2-2-15,4-11-8 16,3-13 3-16,1-9-4 15,2-4-8-15,-7-18 2 16,-2-14-6-16,-9-7 7 16,-9-5 0-16,-3 5 9 15,-9 6-3-15,-19 8 5 16,-10 12-3-16,-6 11 4 16,2 2-1-16,6 6 2 0,10 10-7 15,11 3 4-15,13 2-7 16,2 0-56-16,17-8-104 15</inkml:trace>
  <inkml:trace contextRef="#ctx0" brushRef="#br0" timeOffset="120407.43">15716 8917 223 0,'0'5'444'16,"0"15"-443"-16,0 17 30 15,0 15 18-15,4 11-29 16,7 3-12 0,1-7-6-16,0-4 1 0,0-11-2 15,-3-10-1-15,0-10 1 16,-2-7-4-16,-4-9-4 15,-1-4-7-15,-2-4 1 16,0 0-4-16,-5-10-19 16,-9-13-38-16,-3-6-15 15,-7-1-20-15,-4 5-40 16,-6 9 111-16,-1 10 129 0,-2 6 34 16,3 6-35-1,4 19-18-15,2 10-23 16,7 8-9-16,9 0-5 15,12 0-18-15,0-9-3 0,13-8-7 16,11-8 4-16,6-10-1 16,10-8-6-16,9 0-2 15,2-14 3-15,3-11-29 16,-7-3-46-16,-7-7-63 16,-5 0-318-16</inkml:trace>
  <inkml:trace contextRef="#ctx0" brushRef="#br0" timeOffset="120852.77">16068 9474 622 0,'-3'0'10'0,"3"0"54"15,0 0-30-15,0-17-12 16,10-11-17-16,11-11-7 15,-1-7 2-15,-3-4-4 16,-3-6 0-16,-3-2-9 16,-3-1 8-16,0 5-2 15,-2 12-7-15,-3 16 15 0,-1 11-2 16,0 12 8 0,5 3-4-16,5 8-1 15,6 23 13-15,2 15 10 16,-6 9-14-16,3 7-4 0,-1-5 7 15,3-7-12-15,1-11 3 16,-1-11-6-16,-2-13 4 16,-4-7-4-16,1-8 2 15,0-12 2-15,4-24 2 16,3-16-4-16,0-9-2 16,-2-13 1-16,-5-7-3 15,-5 1-9-15,-6 4-15 16,-3 18 1-16,0 21-16 15,-14 18 9-15,-10 19-14 16,-8 9-99-16,-10 19-223 16</inkml:trace>
  <inkml:trace contextRef="#ctx0" brushRef="#br0" timeOffset="121361.1">14386 8883 518 0,'-26'5'-4'0,"-4"24"41"16,-6 18 1-16,5 16-3 16,4 13-5-16,12 6-13 15,12-2-1-15,3-2-8 16,9-5-3-16,24-4-5 15,14-5 1-15,17-6-1 16,22-8-28-16,16-13-41 16,12-21-96-16</inkml:trace>
  <inkml:trace contextRef="#ctx0" brushRef="#br0" timeOffset="121872.18">16781 8720 574 0,'9'25'14'0,"9"4"14"0,0 19 22 16,3 15-7-16,-5 9-6 15,-6 9-26-15,-5 1-3 16,-5-3-3-1,-3-4-5-15,-19-4 3 0,-8-5-2 16,-4-9-7-16,-5-6-34 16,-7-10-22-16,-4-16-108 15</inkml:trace>
  <inkml:trace contextRef="#ctx0" brushRef="#br0" timeOffset="140395.28">11932 10290 399 0,'0'0'13'0,"-1"0"-20"16,1 0 9-16,0 0 4 0,0 0-8 15,0 0-5-15,5 0 2 16,7 0 9-16,0 0 0 16,3 4 2-16,-3 3-2 15,-2 2-1-15,-4 7 2 16,-6 9 0-16,0 14 21 16,-14 5 6-16,-4 5-2 15,1-7-2-15,7-12 2 16,5-10 0-16,2-10-9 15,3-6-8-15,0-2-7 16,0 3-2-16,6 0-5 16,12 2 4-16,5-3-5 15,3 1-7-15,3-1-34 0,-7 3-45 16,-15 7-62-16</inkml:trace>
  <inkml:trace contextRef="#ctx0" brushRef="#br0" timeOffset="140539.88">11993 10850 625 0,'0'0'9'16,"0"0"-9"-16,0 0 10 15,0 0-6-15,24 0-11 16,10-13-3-16,15-5-2 16,-4-7-83-16,-12-6-104 15</inkml:trace>
  <inkml:trace contextRef="#ctx0" brushRef="#br0" timeOffset="140792.22">12093 10244 654 0,'-13'-19'-7'16,"9"7"5"-16,4 11 2 16,21-1-4-16,17 2-8 15,10 0 15-15,-3 2-8 16,-4 21 5-16,-15 9-30 15,-11 9-5-15,-13 4 1 16,-2-1 26-16,-10-7 11 16,-9-6-1-16,3-8 28 0,7-6-7 15,5-2-2-15,4-4-18 16,0 1-6-16,13 3-7 16,9 2-62-16,-1-1-107 15</inkml:trace>
  <inkml:trace contextRef="#ctx0" brushRef="#br0" timeOffset="140927.84">12373 10829 596 0,'-5'0'-2'16,"5"0"22"-16,0 0-11 16,9 0-23-16,18-3-39 0,7-12 10 15,1-7-128-15</inkml:trace>
  <inkml:trace contextRef="#ctx0" brushRef="#br0" timeOffset="141200.29">12546 10253 693 0,'-9'-7'-31'0,"9"3"31"16,0 4-2-16,22 4-12 15,9 14 10-15,3 12 3 16,-10 6-3-16,-12 6-21 0,-12-2 24 16,-3-4-1-16,-16-3 8 15,1-6 3 1,6-9 13-16,8-5-5 16,4-6-12-16,1 0-6 0,21 2-2 15,8 1 4-15,11-3-23 16,1-5-27-16,-3-2-86 15</inkml:trace>
  <inkml:trace contextRef="#ctx0" brushRef="#br0" timeOffset="141340.51">12830 10790 500 0,'-12'0'180'0,"5"0"-183"15,7 0 15-15,0 0-6 16,10 0-24-1,20-7-43-15,7-13 6 0,-3-13-207 16</inkml:trace>
  <inkml:trace contextRef="#ctx0" brushRef="#br0" timeOffset="141619.76">12972 10298 614 0,'0'-11'-24'0,"6"4"9"0,17 7 8 16,9 0 11 0,0 0-6-16,-2 9 3 15,-14 15-2-15,-11 9 1 16,-5 4 0-16,-6 0 6 0,-18-1 22 16,3-5 14-16,6-11 3 15,5-9-10-15,9-7-5 16,1-4-27-16,0 0-2 15,11 4-7-15,15 3 2 16,6 3-8-16,3 2-33 16,-1 1-27-16,-10 0-90 15</inkml:trace>
  <inkml:trace contextRef="#ctx0" brushRef="#br0" timeOffset="141752.37">13169 10749 709 0,'-5'0'1'0,"5"0"3"16,0 0-2-16,14 0-23 16,16 0-31-16,5 0-6 15,-6 0-173-15</inkml:trace>
  <inkml:trace contextRef="#ctx0" brushRef="#br0" timeOffset="162943.6">2476 6381 360 0,'-4'-10'51'0,"-5"0"-40"16,-7 2 58-16,10 5-12 0,0 0-3 16,1 3-15-16,5 0 0 15,0 0-19-15,0 0-2 16,0 0 2-16,-1 0 8 15,1-1-6-15,0 1 4 16,0 0-10-16,0 0-7 16,0-1-4-16,0 1-5 15,0 0 2-15,0 0-2 16,0 0 3-16,0-2-6 0,0 2 5 16,0 0-4-1,0 0 4-15,0 0-2 16,0 0 0-16,0 0 3 15,0 0-5-15,3 0 4 0,12 0-5 16,10 0 7-16,3 0-7 16,0 0 6-16,4 0-5 15,5 0 2-15,3 0 3 16,5 3-7-16,5 1 8 16,1-1-6-16,0 1 4 15,-1-1-5-15,0-3 6 16,-3 1-4-16,1 1 1 15,-2 0 1-15,-7 0-2 16,-2-1 5-16,-4 1-7 16,0 0 5-16,-5-1-4 15,0-1 3-15,-1 2-3 0,-5-2 3 16,-4 0 0-16,-3 0-2 16,-6 0 3-16,4 0-3 15,1 0 3-15,2 0-5 16,2 0 5-16,9 0-3 15,1 0 3-15,5 0-3 16,-2 0 2-16,0-4-2 16,-4 0 2-16,3 0 1 15,-5 0-5-15,6 1 7 16,-1 1-7-16,5 1 7 16,0 0-6-16,1 1 4 15,6 0-3-15,-4 0 2 0,1 0 0 16,0-2-2-16,-5 1 2 15,-2 1-3-15,-6 0 5 16,-5 0-5-16,-2 0 3 16,-4 0-1-16,0 0 1 15,-4 0-2-15,-4 0 1 16,-1 0 3-16,-3 0-7 16,1 0 7-16,-1 0-6 15,-3 0 5-15,3 0-2 16,-3 0 0-16,0 0 2 15,0 0-2-15,0 0 3 16,0 0-3-16,0 0 4 16,0 0-4-16,0 0 4 0,0 0-8 15,0 0 8-15,0 0-7 16,0 0 4-16,0 0 2 16,0 0-6-16,0 0 7 15,0 0-6-15,0 0 5 16,0 0-4-16,0 0 5 15,0 0-5-15,0 0 4 16,0 0-2-16,0 0-2 16,0 0 3-16,0 0-5 15,0 0 7-15,0 0-10 16,0 0 4-16,0 0-13 16,0 0-8-16,0 1-25 0,0 3-16 15,-3 7-15-15,-17 10-42 16,-15 6-68-16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17:30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16654 3326 571 0,'-22'1'5'16,"12"-1"15"-16,1 0 25 15,6 0-6-15,0 0-26 16,3-1-6-16,0 1-3 15,0 0 5-15,-1 0-6 16,1 0 2-16,0 0 1 16,0 0-4-16,-2 0 7 15,-3 0-3-15,-2 0 6 16,-3 0-12-16,-2 0 4 16,-2 0-2-16,-4 0 5 15,2 0-4-15,1 4 1 0,2-3 0 16,-1 2 1-16,2-3 0 15,-2 1-1 1,2-1 0-16,1 2-5 0,1-1 4 16,1 0-4-16,0 1 3 15,-3-2-2-15,1 3 0 16,-3-1 2-16,0 3-3 16,-2 0 3-16,1 2-4 15,-1 0 4-15,-2 3-3 16,-5 4 4-16,-3 0-4 15,-3 1 3-15,3-1-1 16,-2-3-3-16,8-1 5 16,1-2-4-16,3-2 4 0,9-1-4 15,0-1 2-15,4 1-1 16,0 0 0-16,0 2-2 16,-2 3 0-16,-1 2 2 15,-2 2 0-15,-2 6 0 16,1-3-1-16,-1 1 3 15,1 0-2-15,2-6 2 16,-1 1-4-16,0 1 3 16,0 1 1-16,2 0-4 15,0 2 4-15,3-2-4 16,-2 5 3-16,1-4-2 16,1 4 2-16,-1 0-3 0,2-4 3 15,-1 2 1-15,0-2-4 16,3-1 4-16,-1-1-2 15,-2 0 2 1,1 2-5-16,1 1 6 0,-1 1-5 16,0 0 5-16,2 0-4 15,0 0 2-15,0 5-1 16,0-3 0-16,0 3 1 16,0 0-1-16,0 1 2 15,0 2-5-15,0-2 6 16,0 0-6-16,0 2 4 15,0-2 0-15,2 3-3 16,3 0 3-16,1-2-2 0,0 1 2 16,0 0-2-16,1 3 0 15,-1 1 1 1,1-1 0-16,1 4 0 16,-2-1 0-16,3-1 2 0,-3 1-4 15,1-3 3-15,2-1-3 16,1 1 4-16,1-1-3 15,-2 0 2-15,1 0-3 16,1 0 4-16,-2-1-2 16,5 3-1-16,0-4 3 15,1-1-4-15,1 0 4 16,1 0-5-16,3-1 4 0,0-2-2 16,1-1 2-16,-1-6 0 15,-3 2 0 1,-1-2 0-16,-1-1-2 15,3-1 3-15,-1 1-3 0,2 0 2 16,3-1-1-16,-2 1 1 16,3-3-3-16,3 1 4 15,-1 0-2-15,5 2 0 16,-5-3 2-16,4 2-3 16,2 0 3-16,-3 0-4 15,3 1 6-15,2-2-6 16,-3-2 3-16,1 0-1 15,-3 0 3-15,2-2-5 16,1-2 1-16,-2 2 4 16,2-3-3-16,-1-1 1 15,-2-1-1-15,2 0 1 16,1-2-2-16,2 3 4 0,4-4-3 16,2 0 0-16,2 0 2 15,3 0-5-15,3 0 5 16,-2-10-3-16,0 2 5 15,-4-7-5-15,-3 3 4 16,-2-3-3-16,0 3 2 16,-6 1-1-16,3 2-3 15,-3-3 4-15,-2 4-4 16,3-3 4-16,-1 1-3 16,-3 1 1-16,5 2-1 15,-3 0 2-15,0 1-1 16,0-2 1-16,0-1-1 0,-1 1-2 15,2-2 5-15,-5 1-6 16,0-1 5-16,0-3-4 16,0 0 4-16,1-1-2 15,1-2 0-15,-3 2 1 16,0-4-4-16,-2 0 7 16,2-4-8-16,-2-4 7 15,0-1-3-15,-2 2 2 16,1 0-4-16,-6 1 3 15,1 3-1-15,-5-2 1 16,0-1-1-16,1-2-2 16,-1-4 7-16,1 1-10 15,-2 0 7-15,-4-1-4 0,0 4 5 16,1 1-4-16,-2-1 2 16,2 1-1-16,-2-3-1 15,-2-1 5-15,0 0-5 16,0-2 2-16,0 0-2 15,-3-1 3-15,0 2-3 16,0-2 2-16,0 0-1 16,0 5 0-16,0-4 2 15,0 6-5-15,-2 1 6 16,-7 2-4-16,2 4 3 16,-2-4-4-16,0 3 4 15,0 0-2-15,-1-2 0 0,-2-1-2 16,1-2-1-16,-1 1 3 15,-2-2-6-15,-3 1 4 16,-1-2-1-16,-2 2 4 16,-2-1-3-16,2 1 1 15,-1 1 1-15,3 1 0 16,2 2 1-16,-4-1-4 16,2 0 5-16,-1 2-5 15,0 0 4-15,1-1-3 16,0 4 3-16,0 0-1 15,1-2 0-15,0 0-1 16,-2 2 0-16,-4 0 2 16,1 4-3-16,-5-6 2 0,3 3 0 15,2 0 0-15,-4-1 0 16,1 4 0-16,0-3 0 16,1 0 0-1,1 0 1-15,0 0-2 0,0 2 1 16,0 2 0-16,2-1 0 15,-5 1 0-15,1-3 0 16,-3 0 0-16,3 0 1 16,-1 0-2-16,2 1 1 15,-1 2 1-15,3 1-2 16,0 1 2-16,3 1-2 16,2 1 1-16,3 2 0 0,-2 0-2 15,5 2 1-15,-2 2-1 16,-2-1 3-16,1 0-4 15,-3-1 3-15,-1-1-1 16,2 1 2-16,-4-1-3 16,2 2 4-16,-1-1-3 15,0 2 1-15,2 0 1 16,-2-1-3-16,1 0 4 16,-3 1-5-16,0-3 5 15,2 2-3-15,0 0 2 16,1 1-2-16,1 1 2 15,1 0-2-15,-2 0 1 16,-3 0 0-16,2 0-1 0,-5 0 2 16,0 4-2-1,-3 3 3-15,1 0-5 16,-4 4 6-16,-3 1-6 16,2 1 5-16,0 1-3 0,2-2 1 15,7-3 1-15,2-5-1 16,4 0 3-16,6-1-3 15,-4-2 0-15,-2 2 0 16,-3 2 1-16,-1 1-2 16,-2 2-2-16,3 6-10 15,1 2-19-15,1 3-13 16,8 5-3-16,3 0-38 0,2-6-99 16</inkml:trace>
  <inkml:trace contextRef="#ctx0" brushRef="#br0" timeOffset="1361.46">16233 3836 430 0,'-10'3'20'0,"5"-3"39"15,5 0-1-15,0 0-27 16,0 0-27-16,0 0-5 15,0 0 5 1,0 0-5-16,8 0 5 0,7 0 6 16,7 0 28-16,5-3-26 15,1-4-6-15,3 0 4 16,-4-1-8-16,-3 4 2 16,-6 0-7-16,-4-1 6 15,-3 3-3-15,-6 2 1 16,-4 0-2-16,-1 0 2 15,0 0 1-15,0 0 2 16,0 0 0-16,0 0-1 0,0 0-5 16,0 0-28-16,-7-3-43 15,-8 0-72 1,1-1-119-16</inkml:trace>
  <inkml:trace contextRef="#ctx0" brushRef="#br0" timeOffset="1643.64">16340 3686 495 0,'-4'0'22'0,"4"0"38"15,0 0-18-15,0 0-17 16,-1 0-25-16,1 6-1 0,0 13 1 16,0 10 13-16,0 9-3 15,0 1-1 1,0 1 6-16,0 1-7 15,1-7-5-15,5-3 0 0,-3-7 4 16,-2-9-8-16,1-8 3 16,-1-4-3-16,-1-2 2 15,0-1 0-15,0 0 3 16,0 0 1-16,0 0-3 16,3 0-10-16,0-1-69 15,-1-12-140-15</inkml:trace>
  <inkml:trace contextRef="#ctx0" brushRef="#br0" timeOffset="2999.91">16445 4080 380 0,'0'1'25'0,"0"0"33"15,0-1-14-15,0 2-14 16,0-2-15-16,0 0 13 16,-3 1 2-16,-4-1-10 0,-4 2-5 15,-1 0-2-15,-4 0-8 16,-3 0 0-16,-1-2 3 16,2 0 0-1,-3 0 8-15,3 0-9 0,2 0 5 16,-1 0-5-16,4-8 1 15,-5-2-3-15,3-3 0 16,-1-3-5-16,2-2-1 16,6-4 3-16,-1-2-5 15,3 1 4-15,1 1-3 16,0 1 2-16,2 1-2 16,2-1 2-16,1 2-1 0,0-3 1 15,0-1-1-15,0 2 0 16,0-1 1-16,0 5-2 15,0 2 4 1,0 3-5-16,3 5 4 0,0-2-3 16,2 0 1-16,4-1-1 15,7-3 0-15,2 1 2 16,4 1-3-16,-1-1 5 16,-3 3-5-16,0 0 3 15,-5 4 0-15,0 1 0 16,-2 2-1-16,0-1 2 15,3 3-2-15,1 0 2 16,1 0 0-16,4 0-3 0,-4 5 2 16,5 6-3-16,-1 3 5 15,2 1-4 1,2 3 4-16,-5-1-2 16,2 1-1-16,-3 0 1 0,-5 0 0 15,-4 2 1-15,-2-4-4 16,-4 1 4-16,-3 0-1 15,0-3 2-15,0 2 0 16,-7 2 2-16,-11 2-1 16,-4 2 0-16,-2 0 0 15,0-4-5-15,2 5-8 16,0-2-34-16,3-1-39 0,3 0-92 16</inkml:trace>
  <inkml:trace contextRef="#ctx0" brushRef="#br0" timeOffset="3504.56">16512 4370 630 0,'-12'-7'26'16,"3"5"12"-16,4 2 21 16,4 0-12-16,-1 0-34 15,1 0-11-15,-5 0-3 16,-5 16-3-16,-2 5 8 0,-4 4-6 15,0 1 5-15,0-1-4 16,-7 0 1-16,2 2-2 16,2-4 2-16,3-2-11 15,5-4-20-15,3-2-22 16,3-9-11-16,3-6-31 16,2-3-59-16</inkml:trace>
  <inkml:trace contextRef="#ctx0" brushRef="#br0" timeOffset="3728.96">16281 4355 535 0,'0'0'45'0,"0"0"-25"15,0 0 23-15,0 9-28 0,9 6-1 16,3 2-1-16,5 0-3 16,3 1 5-16,-2-4-8 15,4 0-3-15,-4-3-4 16,1 3 3-16,0-3-4 15,0 3 2-15,-2 0-1 16,-2-2 0-16,-3 5-10 16,-4-5-29-16,-4 5-26 15,-4 0-57-15,0-6-79 16</inkml:trace>
  <inkml:trace contextRef="#ctx0" brushRef="#br0" timeOffset="4395.33">16607 4737 429 0,'-3'0'12'16,"-2"3"31"-16,1 1-9 15,-4 0-9-15,-2 3-23 16,-2 0-1-16,-5 2 10 15,-2-2 10-15,-6-3-1 16,0 1 9-16,-2-2-6 16,-1-2-15-16,-2-1 8 0,0 0-8 15,-1 0 4-15,1 0-10 16,5-9 2-16,-4-5 0 16,4-8-1-16,1-10-2 15,5-9-3-15,6-9 2 16,2-1-3-16,2 0 6 15,6 9-6-15,2 5 6 16,1 7-3-16,0 4 2 16,1 4-1-16,11 0-2 15,6-2 2-15,6-1-3 16,4-2 4-16,5-3-2 16,0 5 2-16,-1-1-4 0,0 4 3 15,-4 2-1-15,-3 7-1 16,0 0 3-16,-2 5-4 15,2 2 3 1,2 2-5-16,-5 4 4 0,2 0-5 16,-3 3 5-16,1 8-1 15,1 6 2-15,-1 9 2 16,-1 9 3-16,0 9 6 16,-5 7-4-16,-2 2-2 15,-7 0-6-15,-4-6 3 16,-3-2-3-16,0-6-1 15,-14-6 8-15,-8-1-4 16,-7-4 2-16,-3-3-2 16,-5 2 2-16,-3-7-6 15,1 0 3-15,5-5-2 16,6-4 0-16,5-2-14 16,13-5-24-16,4-3-26 0,6 1-83 15,0-2-218-15</inkml:trace>
  <inkml:trace contextRef="#ctx0" brushRef="#br0" timeOffset="9607.45">19399 2961 401 0,'-4'1'95'0,"-1"-1"-81"15,5 0 45-15,0 0-15 0,0 0-23 16,0 0-22-16,0 0 6 16,0 0-9-1,0 0 7-15,0 0-4 16,0 0 1-16,0 0 0 0,0 0-2 15,8 1 4-15,9 2-4 16,6 0 9-16,4-3 2 16,3 1-3-16,-1-1-2 15,-2 0-1-15,1 0-3 16,-8 0 0-16,-2 0 0 16,-6 0 0-16,-5 0 1 15,-2 0-1-15,-4 0 2 16,1 0-4-16,-2 0 3 15,0 0-1-15,0 0 0 16,0 0 1-16,0 0-1 16,0 0-12-16,0 0-51 15,0 3-37-15,0 2-43 0,0-1-169 16</inkml:trace>
  <inkml:trace contextRef="#ctx0" brushRef="#br0" timeOffset="10464.48">19659 3253 290 0,'0'0'18'0,"0"0"21"15,-3 0 31-15,0 0-7 16,-3 3-18-16,-9 0 8 16,-5 2-12-16,-8 2-9 15,-3 0-8-15,2 0 2 16,-2-1-7-16,0-2 4 15,-3-3 1-15,1 1-15 16,3-2 5-16,0 0 1 16,4-2-9-16,0-9 6 0,6-1-3 15,3-4 3-15,-1 2-11 16,3-5 12-16,-1-2-6 16,2-4-4-1,4-3-2-15,1-3 0 0,5-5 0 16,-1 4-2-16,2 1 3 15,3 4-4-15,0 1 4 16,0 1-3-16,0 2 3 16,8-2-5-16,9-2 4 15,2-1-1-15,0 5-2 16,-3 2 3-16,0 3-2 16,4 4 3-16,-2-1-4 0,4 0 2 15,3 3-2-15,0 1 3 16,3 1-2-1,2 2 1-15,1 1 1 16,0 3-3-16,4 1 3 0,0 2-4 16,1 1 4-16,-2 0-3 15,2 1 1-15,-5 13-2 16,-4 0 2-16,-4 5-1 16,-4 1-3-16,0 2 2 15,-7 3-4-15,-2 2 8 16,-7 2-4-16,-3 1 3 15,0 4 0-15,0-2 2 16,-13 2-3-16,-4 1 1 0,-2-2 4 16,-2-1-3-16,-1-4 1 15,-1-2-4-15,-2-1 5 16,2-2-5 0,-2-4 6-16,0-1-5 0,0-4 3 15,1 0-4-15,4 0-5 16,0-4 1-16,1-2-10 15,0-1 5-15,0-3-17 16,3 1-14-16,-2 3-37 16,3-2-83-16,0-1-288 15</inkml:trace>
  <inkml:trace contextRef="#ctx0" brushRef="#br0" timeOffset="15332.56">20454 3077 545 0,'-11'-4'5'0,"0"-2"53"16,8 6-20-16,3 0-17 15,0 0-17-15,0 0-4 16,0 0 9-16,-3 0 1 15,1 0 15-15,-1 0 4 0,-3 4-7 16,-10 20-8 0,-7 16-6-16,-7 16 1 15,-1 6 3-15,0 1-4 16,4-3-6-16,2-5 5 0,1-2-6 16,8-5 2-16,1-9-4 15,4-5 3-15,4-5-3 16,-2-9 2-16,6-7-4 15,2-5-27-15,1-8-17 16,0 0-36-16,3-13-55 16,13-23-158-16</inkml:trace>
  <inkml:trace contextRef="#ctx0" brushRef="#br0" timeOffset="15660.41">20509 3030 591 0,'0'0'10'0,"0"0"27"15,0 0-14-15,3 3-15 16,3 23-10-16,4 13 21 16,1 8 7-16,2 7-2 15,3 6-3-15,0-3-9 16,-2 0-5-16,0-2 2 15,-3-5-5-15,-1-3 6 16,-1-6-5-16,1-9-1 16,-3-5-2-16,-1-8-4 15,-3-5 5-15,-1-4-5 0,-2-4 4 16,0-4-4-16,0-2-1 16,0 0-18-16,0 0-13 15,-11 0-27-15,-12-10-127 16,-10-15-314-16</inkml:trace>
  <inkml:trace contextRef="#ctx0" brushRef="#br0" timeOffset="15879.82">20284 3431 689 0,'-9'0'-2'16,"9"0"47"-16,0 0-21 15,7 0-17-15,19 0-19 16,7 0 11-16,8 0 5 16,-2 0-6-16,-2 0 5 15,-5 0-5-15,-4 6 0 16,-1 1-55-16,-4-2-35 16,0-5-103-16</inkml:trace>
  <inkml:trace contextRef="#ctx0" brushRef="#br0" timeOffset="16491.86">20935 3385 489 0,'-12'-4'20'15,"6"3"43"-15,5-2 16 16,1 3-30-16,0-1-26 0,0 1-18 16,0 0-2-16,1-2 1 15,15 2-6-15,11-1 4 16,4-1 25 0,8 0-14-16,2-1-9 0,0 3 1 15,-1 0-6-15,-4 0 3 16,-6 0 1-16,-11 0-6 15,-7 0 6-15,-7 0-6 16,-2 0 6-16,-2 0-3 16,2 0 1-16,4 0-5 15,4 0 3-15,8 0-45 16,5 0-35-16,0 0-93 0</inkml:trace>
  <inkml:trace contextRef="#ctx0" brushRef="#br0" timeOffset="16824.52">21516 3048 702 0,'-14'-9'-4'16,"10"3"26"-16,4 6 22 15,0 0-15-15,0 6-30 0,0 19-1 16,0 14 10 0,0 10 10-16,0 5-9 15,0 3 11-15,0-3-11 16,0-4-8-16,3-5 2 0,0-6-3 16,0-9 2-16,-3-6-4 15,3-7 4-15,0-7-3 16,-2-8-6-16,2-2-28 15,-3 0-8-15,3-6-18 16,3-21-16-16,-3-16-127 16</inkml:trace>
  <inkml:trace contextRef="#ctx0" brushRef="#br0" timeOffset="17407.73">21554 3041 511 0,'-4'-20'18'16,"-1"10"100"-16,4 2-53 0,-2 4-17 15,3 1-29-15,0-4-10 16,15-4-7-16,9-3-2 16,4 0 4-16,0 3-5 15,-2 7 4-15,1 4-5 16,-1 0 4-16,3 0-5 16,-1 11 4-16,-6 4-2 15,-5 2-18-15,-7 3-18 16,-10 1 0-16,0 1 11 15,-13-2 13-15,-16-3 13 16,-3 0-1-16,-7-1 3 16,0-3 0-16,1 0 7 15,2-1-2-15,3-2 0 0,6-2 4 16,9-2 15-16,6-4-2 16,8 0-8-16,1-2 12 15,3 0-13-15,0 0-6 16,0 0-7-16,0 0-4 15,9 0 2-15,13 0-3 16,12 0 8-16,9-3-5 16,4-2 1-16,5 0-1 15,-1 4 1-15,1 1-2 16,-6 0 2-16,-12 6-1 16,-6 5-3-16,-5 4 0 15,-4 6-2-15,-8 6 2 0,-7 5-3 16,-4 5 6-16,-7 2-4 15,-19-5 5-15,-8 0 0 16,-8-5-1-16,-11-3 2 16,-2-7 0-16,-1-8 1 15,4-6-1-15,13-5-1 16,10 0-1-16,8 0 0 16,13-3-7-16,4-3-5 15,4-6-22-15,0-3-45 16,20 0-92-16</inkml:trace>
  <inkml:trace contextRef="#ctx0" brushRef="#br0" timeOffset="17752.8">22190 3137 627 0,'-5'-3'52'0,"5"0"-44"15,0 3 21-15,0 0 2 16,19 0-19-16,14 0-4 15,2 0 14 1,4 0-9-16,3 0-9 0,-8 0-4 16,-1 0 2-16,-7 0-3 15,-10 3-1-15,-6 1-41 16,-10 6-36-16,-6 3-47 16,-23 3-48-16</inkml:trace>
  <inkml:trace contextRef="#ctx0" brushRef="#br0" timeOffset="17920.34">22192 3262 511 0,'-2'0'39'0,"2"0"41"16,0 0-30-16,0 0-22 15,11 0-28-15,9 2 1 16,12 3 16 0,1 0 3-16,4 1-17 0,-1-2 0 15,-7 1-2-15,-5 1-28 16,-12 2-62-16,-12 0-111 15</inkml:trace>
  <inkml:trace contextRef="#ctx0" brushRef="#br0" timeOffset="18111.84">22231 3380 653 0,'0'0'12'16,"0"0"8"-16,0 0 6 15,13 0-18-15,14 4-7 0,7 0 15 16,6 2-13-16,-7-1 3 16,1 0-7-16,-3 2 2 15,-5-2-42-15,-7-2-56 16,-7-3-102-16</inkml:trace>
  <inkml:trace contextRef="#ctx0" brushRef="#br0" timeOffset="18823.9">23042 3170 645 0,'-32'-11'3'15,"3"2"48"-15,1 8 3 16,1 1-5-16,-2 0-40 16,1 15 8-16,5 6-8 15,2 5-5-15,9 2 3 16,3 2-8-16,8 3 4 15,1 0-3-15,0 2 2 16,10-1-3-16,8-4 2 16,6-5-5-16,1-6 4 15,0-6-16-15,-4-9-17 0,3-4 7 16,1-21 9-16,4-17 10 16,-4-10-6-16,-4-5-4 15,-8-1 5-15,-10-3 8 16,-1 6 4-16,-2 9 0 15,0 14 7-15,0 14 18 16,0 12 17-16,0 2-21 16,0 0-14-16,0 8-13 15,7 20 4-15,9 11 9 16,1 5 12-16,2 3-1 16,2-6-13-16,0-5 5 15,-2-8-10-15,0-6 4 0,-2-4-5 16,1-3 1-16,-3-2-1 15,6-5-11-15,5-6-46 16,3-2-41-16,-1-8-138 16</inkml:trace>
  <inkml:trace contextRef="#ctx0" brushRef="#br0" timeOffset="19180.95">23541 3274 463 0,'0'0'152'0,"0"0"-102"15,0 0 20-15,0 0-21 16,7 0-30-16,13 1-17 16,10 2-1-16,11 0 10 15,3-2-9-15,-1 2 2 16,0-1-2-16,-9 0-4 16,-4 2 5-16,-8-3-6 0,-8 1-3 15,-2 3-21-15,1 0-18 16,2 2-29-16,1-3-46 15,-2-4-208 1</inkml:trace>
  <inkml:trace contextRef="#ctx0" brushRef="#br0" timeOffset="19659.91">24140 2891 719 0,'-8'-6'3'0,"7"6"53"16,1 2-33-16,-3 32-17 0,3 18 1 15,0 19 28-15,0 6-29 16,0-5-3 0,0-6 0-16,0-9-5 0,4-7 5 15,-1-14-4-15,-1-12 1 16,-1-10 1-16,-1-9-5 15,0-5-1-15,0 0-1 16,0-1 0-16,5-19-6 16,5-9 2-16,5-7 0 15,3 3 7-15,4 6 1 16,-2 9 1-16,-1 8 1 0,4 6-1 16,-3 4 3-16,1 0-3 15,2 6 4 1,-4 12-5-16,-6 2 4 15,-1 3-3-15,-9 1 1 0,-3-6 3 16,0-3-2-16,-1-5 2 16,-20 0 10-16,-9-4 8 15,-3-1-14-15,-1-5-2 16,3 0-4-16,5-2 0 16,4-7-6-16,9-1-18 15,5 3-21-15,7 1-58 16,1 2-147-16</inkml:trace>
  <inkml:trace contextRef="#ctx0" brushRef="#br0" timeOffset="23759.77">21141 4620 536 0,'-12'0'14'16,"-1"0"68"-16,12 0-21 16,1 0-19-16,0-1-27 15,0 1-15-15,0 0 1 16,0 0-4-16,0 0 0 16,15 0-4-16,13 0 6 0,11 0 11 15,4-5-8-15,5 2 6 16,1-2-6-16,-3 1 1 15,-3-1-5 1,-8 2 5-16,-12 0-2 0,-11 2-1 16,-7 1 1-16,-4 0-2 15,-1 0-2-15,0 0-11 16,0 0-10-16,0-5-23 16,-7 0-28-16,-14-5-177 15</inkml:trace>
  <inkml:trace contextRef="#ctx0" brushRef="#br0" timeOffset="24024.87">21344 4418 584 0,'-4'-2'13'0,"1"2"59"16,3 0-29-16,0 0-19 0,0 21-25 15,0 15 8-15,0 14 28 16,0 7-25-16,0 0 2 15,0-4-2-15,0-4-7 16,0-9-1-16,0-9-4 16,0-9 5-16,0-7-4 15,0-4 2-15,0-2-2 16,0-1 3-16,0 3-4 0,0-3-15 16,3 2-43-1,12-9-50-15,4-1-115 16</inkml:trace>
  <inkml:trace contextRef="#ctx0" brushRef="#br0" timeOffset="25051.26">21641 4409 577 0,'-12'-7'68'16,"6"3"-52"-16,5 4 41 15,1 0-16-15,0 0-30 16,0 0-14-16,0 8-4 0,0 17 4 16,0 11 25-16,0 10-8 15,0 1 0-15,0 6-2 16,0-2-4-16,0 1-3 15,0-6-1-15,0-5-3 16,0-8 0-16,0-7 0 16,0-7-3-16,0-11 5 15,0-4-4-15,0-4 1 16,1 0-1-16,-1 0 2 16,0 0-3-16,0 0-7 15,0 0-7-15,0-14-2 16,0-8-9-16,-3-12-5 0,-2-7 19 15,1-2-3-15,-5-3 12 16,5 5 3-16,-1-2 3 16,1 6 1-16,1 3 1 15,1 6 6-15,2 3-3 16,0 9 12-16,-1-3-11 16,1 4 2-16,0 1 2 15,0 2 0-15,0 2-2 16,4-1-4-16,8 0-3 15,7-3-4-15,4 0 4 16,1 0-2-16,6 2 1 16,1 0-3-16,4 3 5 15,0 2-8-15,-3 4 6 0,3 3-1 16,-6 0-3-16,-2 3 2 16,-4 9-4-16,-4 8 2 15,-7 5-6-15,-5 7 5 16,-7 5-10-16,-10 4-1 15,-14-1 0-15,-7-7 9 16,-8 1-1-16,-6-9 5 16,-4-3 3-16,2-4-2 15,5-7 3-15,11-2-1 16,11-5 5-16,12-3 4 16,3-1 6-16,5 0-13 15,0 0-2-15,0 0 3 0,0 0-8 16,0 0 4-16,0 0-2 15,16 0 1-15,4-7 2 16,7-1 3-16,4 0-4 16,6 1 0-16,3 1 0 15,5 2-2-15,-1 1 2 16,-2 3-2-16,-4 0 1 16,-7 0-1-16,-3 4 3 15,-9 7-7-15,-7 5 5 16,-3 7-2-16,-9 4-1 15,0 6 4-15,-5 1 2 16,-17-2 2-16,-7 1 5 16,-6-4 4-16,-6-2-8 0,-1-5 4 15,0-5 0-15,-2-5-7 16,5-5 1 0,5-4-7-16,8-3 4 0,7 0-11 15,12-15-9-15,7-5-20 16,3-5-30-16,28-4-35 15,8 1-107-15</inkml:trace>
  <inkml:trace contextRef="#ctx0" brushRef="#br0" timeOffset="25539.95">22204 4636 562 0,'-11'-9'32'0,"3"5"59"16,5 3-19-16,3-3-34 0,0 2-24 15,0 2-12-15,0-3 1 16,0 3-8-16,10 0 5 15,12-2-6-15,14-1 8 16,4-1 4-16,2 2-5 16,-3-2-1-16,-6 3-2 15,-2 1 6-15,-10 0-5 16,-7 0 1-16,-6 0-1 0,-5 0 1 16,-2 0-22-1,-1 0-27-15,0 0-15 16,0 0-38-16,-12 0-61 15</inkml:trace>
  <inkml:trace contextRef="#ctx0" brushRef="#br0" timeOffset="25780.31">22253 4439 625 0,'-3'0'19'0,"3"6"8"16,0 28-4-16,0 13 42 15,6 12-36-15,7 4-20 0,2-6 3 16,-1-7-5 0,-4-7-4-16,-1-9-4 15,-5-8 4-15,-1-9-3 16,0-7 1-16,-3-8 0 0,0 0-4 16,2-2-24-16,-1 0-48 15,1-18-21-15,1-18-180 16</inkml:trace>
  <inkml:trace contextRef="#ctx0" brushRef="#br0" timeOffset="26356">22569 4230 669 0,'0'-1'20'0,"0"1"11"16,0 5 1-16,0 34-18 0,0 18 13 15,0 18-16-15,0 8-5 16,4-5-7-16,1-4 3 16,-1-7-1-16,2-12-1 15,-2-9 1-15,-2-11-3 16,-2-14 3-16,0-7-4 16,0-10 2-16,0-4-7 15,0 0 4-15,0 0-5 16,0-6 4-16,0-13-7 15,0-6-10-15,0 1 19 16,0 1 0-16,1 4 4 16,1 6-1-16,-2 3 3 15,1 3-3-15,7-2 6 0,3-2-5 16,8-3-1-16,4-6 1 16,-1 4-2-16,1 4 2 15,0 2-4-15,-3 3 5 16,0 2-5-16,-1 4 5 15,-1 1-5-15,-3 0 4 16,0 9-3-16,0 10 0 16,-5 6 1-16,-4 7-1 15,-6 5 5-15,0-1-2 16,-4 0 4-16,-11-6-6 16,-3-4 9-16,-3-8-5 15,-8-6 10-15,-7-6 7 0,-8-5-14 16,1-1-1-16,1-1-8 15,11-12 4-15,9-1-5 16,7 0-6-16,7 5-2 16,7 3-4-16,1 0-27 15,4 4-46-15,13-1-86 16</inkml:trace>
  <inkml:trace contextRef="#ctx0" brushRef="#br0" timeOffset="28484.36">23794 4524 554 0,'-11'0'15'0,"11"0"62"16,0 0-45-16,0 0-17 0,0 0-15 15,13 0-12-15,11 0 13 16,11 0 12-16,3 0 0 15,-4 0-12-15,0-3 3 16,-9-2-3-16,-4 1 0 16,-4 1-3-16,-8 0-32 15,-2-1-22-15,-7-3-60 16,0-1-31-16</inkml:trace>
  <inkml:trace contextRef="#ctx0" brushRef="#br0" timeOffset="28703.5">23912 4382 517 0,'-4'-1'26'0,"4"1"71"16,0 0-60-16,0 0-15 15,0 0-22-15,0 21-1 16,0 12 29-16,1 13 16 16,5 7-35-16,-3-5-1 15,1 2-7-15,-1-5 0 16,2-8 0-16,-2-4-1 15,-2-9-17-15,1-8-43 16,1-5-3-16,0-9-84 0,1-2-190 16</inkml:trace>
  <inkml:trace contextRef="#ctx0" brushRef="#br0" timeOffset="29331.72">24061 4330 594 0,'0'-1'29'16,"0"1"-22"-16,0 0 13 16,0 27-7-16,0 17 11 15,0 23 22-15,2 8-17 16,2-1-17-16,2-2-6 16,0-7-6-16,-2-11 3 15,1-11-2-15,-2-15-1 16,-2-10 1-16,1-11-4 0,-1-7-1 15,-1 0-21-15,2-10-10 16,2-23-6-16,-1-15-13 16,0-14 3-16,-1-8 4 15,-2-2 13-15,0 2 22 16,0 11 17-16,0 9 22 16,0 14 39-16,0 11-2 15,0 12-4-15,0 8-22 16,0 3-18-16,12-1-20 15,13 0-3-15,11 0 6 16,5 3-5-16,-2 0 4 16,-3 11-4-16,-8 12 2 15,-10 6-35-15,-12 3 4 0,-6 5 5 16,-7 1 9-16,-16-5 12 16,-1-5 4-16,4-10 4 15,10-7-3-15,6-6 16 16,4-4 1-16,0 0-13 15,0 5-11-15,14 6 2 16,6 8 8-16,1 2 0 16,-4 2-1-16,-8-3-3 15,-5-6 4-15,-4-2-3 16,-4-2 13-16,-16-2 29 16,-7 2-18-16,-3-5-14 15,5-3 0-15,0-2-7 0,2-1-3 16,3 0-1-16,2 0-17 15,6 0-28-15,4-1-5 16,7-6-30-16,1-3-40 16,1-4-96-16</inkml:trace>
  <inkml:trace contextRef="#ctx0" brushRef="#br0" timeOffset="29632.92">24520 4559 689 0,'-8'0'13'0,"8"-3"58"16,0 3-47-16,8-1-25 15,22 1-6-15,8-2 6 16,8-2 3-16,-4 0-2 16,-6 0 0-16,-6 1 2 15,-11 2-14-15,-10-2-13 16,-6 3-21-16,-3 0 0 16,0 0-32-16,-12 0-28 0</inkml:trace>
  <inkml:trace contextRef="#ctx0" brushRef="#br0" timeOffset="29860.3">24597 4375 592 0,'-2'-1'16'0,"1"1"41"16,1 0-23-16,0 10-20 15,0 18-17-15,1 10 46 16,7 11-20-16,0 1-19 15,-1-2-2-15,0-2 1 16,-1-7-4-16,-3-9 2 0,2-3-5 16,-2-7-28-1,1-4-30-15,5-12-37 16,-3-4-105-16</inkml:trace>
  <inkml:trace contextRef="#ctx0" brushRef="#br0" timeOffset="30324.08">24923 4119 645 0,'0'18'12'16,"0"13"-7"-16,0 18 34 0,0 13 4 16,0 4-37-16,0 1-2 15,3 0-5 1,6-11 1-16,-4-10 0 15,1-14-15-15,-3-14-2 0,-2-9-2 16,1-8 12-16,-2-1 5 16,0 0 5-16,0-5-3 15,0-17-9-15,11-8 3 16,6-5 2-16,8 0 4 16,-1 6-3-16,-4 6 5 15,-1 8-2-15,0 9 2 16,1 4 1-16,0 2 0 15,2 9 3-15,-2 9-2 0,-2 8-1 16,-2 6-3 0,-2 4 5-16,-8-2-5 15,-5-8 1-15,-1-5-3 16,0-7 5-16,-19 0 7 0,-5-3 8 16,-9-4 0-16,-8-3-16 15,0-4 3-15,-6 0-8 16,2-7-1-16,-1-5-20 15,3-2-6-15,7 1-8 16,8 2-81-16,11 0-118 16</inkml:trace>
  <inkml:trace contextRef="#ctx0" brushRef="#br0" timeOffset="31604.33">21828 2930 270 0,'9'-17'1'16,"4"2"-2"-16,-6 6 6 15,-4 5 7-15,-2 0 0 16,1 1 15-16,-2 2 14 15,0 1 8-15,0 0 11 16,0 0 4-16,0 0 2 16,0 0-18-16,-3 3-21 0,-23 20-4 15,-12 20-15-15,-10 16 7 16,-1 13-4 0,0 3-2-16,5 1-6 0,0-2-3 15,4-9 4-15,5-9-5 16,7-13 4-16,7-14-3 15,9-8 1-15,6-11-1 16,4-4 0-16,2-6-31 16,0 0-22-16,4 0-46 15,12 0-56-15,8 0-157 16</inkml:trace>
  <inkml:trace contextRef="#ctx0" brushRef="#br0" timeOffset="32016.91">21742 4256 594 0,'-19'8'0'0,"-1"12"28"0,0 10 17 15,-6 13-22-15,0 10-16 16,-3 10-2-16,1 4 8 15,-6-1-6-15,-1 1 0 16,0-8-4-16,5-9 11 16,2-10-5-16,6-9-5 15,6-9 0-15,6-8-7 16,5-7 4-16,5-6-31 0,9-1-45 16,26-19-135-16,11-23-104 15</inkml:trace>
  <inkml:trace contextRef="#ctx0" brushRef="#br0" timeOffset="32593.15">24280 3230 516 0,'-7'-3'79'15,"2"-1"-78"-15,-4 4 50 16,-10 4-19-16,-16 30-10 16,-18 16-13-16,-10 12 27 15,-4 5-13-15,2-9-9 16,1-2-4-16,12-7-7 15,13-9-3-15,14-5 2 16,15-1-7-16,10-3-32 16,7-3-46-16,24-10-74 15,11-14-305-15</inkml:trace>
  <inkml:trace contextRef="#ctx0" brushRef="#br0" timeOffset="33001.05">25169 4413 738 0,'-36'7'11'16,"-1"10"6"-16,-5 13 21 15,-4 8-8-15,-3 9-23 16,6 7-1-16,4-1-5 16,5-1 1-16,7-4-3 0,5-4 2 15,3-5-5-15,0-3-40 16,-4-7-65-16,-9-15-212 16</inkml:trace>
  <inkml:trace contextRef="#ctx0" brushRef="#br0" timeOffset="35051.65">20565 6088 502 0,'-7'4'19'0,"3"-4"19"15,4 0 52-15,0 0-17 16,0 0-32-16,0 0-17 16,0 0-5-16,0 0-4 15,0 0-9-15,0 0-6 16,0-20 2-16,0-13-1 16,1-12 0-16,11-15-1 15,2-6 1-15,2-8-7 16,0-7-1-16,7-2 2 15,-3 2 1-15,0 10-3 0,1 11 0 16,-8 19 6-16,-1 16 0 16,-6 12 2-1,-3 11-7-15,1 2 1 16,5 0-2-16,5 5 4 16,3 12 5-16,5 6 6 0,0 4 4 15,0 3 0-15,1 2-2 16,-4 1-8-16,-2 4 3 15,-3-3 0-15,-2 6 6 16,-3-2-5-16,-6 4 0 16,-2 4 6-16,1-3-6 15,-2-2-2-15,1-8-5 16,2-5 3-16,-1-7-5 0,1-3 5 16,1-7-5-16,-2-4 1 15,0-4-28 1,0-2-13-16,-2 0-31 15,0-1-29-15,-7 0-78 0</inkml:trace>
  <inkml:trace contextRef="#ctx0" brushRef="#br0" timeOffset="35284.92">20643 5829 711 0,'-25'0'-7'16,"14"-6"19"-16,8 5 37 16,3 1-18-16,0-2-34 15,8 2-7-15,17 0 0 16,9-7 12-16,4 0-3 0,2 0 4 16,-3 1-14-16,0 3-29 15,1 1-18-15,0-2-64 16,-7-1-96-16</inkml:trace>
  <inkml:trace contextRef="#ctx0" brushRef="#br0" timeOffset="35992.32">21152 5777 99 0,'-9'0'400'0,"2"-3"-374"15,7 1 74-15,0 2-45 16,0-2-18-16,0 2-32 16,0 0 1-16,0 0-4 15,13-4-2-15,15 0 1 16,10-2 24-16,5-1-5 16,3 0-11-16,-2 0 3 15,0 1-10-15,-8 0 2 16,-5 3-3-16,-7 0 1 15,-12 2-3-15,-6 1 1 16,-5 0 2-16,-1 0-2 16,0 0 1-16,0 0-19 0,0 0-13 15,0 0-29-15,-3 0-41 16,-19 0-85-16</inkml:trace>
  <inkml:trace contextRef="#ctx0" brushRef="#br0" timeOffset="36268.58">21234 5549 623 0,'-7'-1'15'16,"4"0"-6"-16,3 1 26 16,0 0-7-16,0 12-22 0,0 20-6 15,1 15 56-15,1 9-33 16,-2 2-9-16,0-2 6 15,0-5-17-15,4-8 3 16,2-7-7-16,-1-12 6 16,-2-4-7-16,0-8 3 15,0-6-1-15,0 1-1 16,1-4-3-16,5-2-48 16,7-1-20-16,5-4-22 15,3-18-107-15</inkml:trace>
  <inkml:trace contextRef="#ctx0" brushRef="#br0" timeOffset="36995.65">21612 5427 612 0,'-4'-3'12'16,"2"3"15"-16,2 0-6 16,0 19-12-16,0 22 3 15,0 14 37-15,5 12-35 16,1 0-8-16,2 0 3 15,-1-2-8-15,3-12-1 0,-4-9 0 16,-3-10-1-16,0-13 3 16,-3-8-4-1,0-10 5-15,2-3-5 0,-2 0 5 16,0 0 1-16,0 0-1 16,3-13-1-16,3-8-3 15,5-10-2-15,9-4-1 16,2 2 4-16,5 5-1 15,0 7 1-15,0 11-4 16,-4 9 3-16,3 1 2 16,-1 2 0-16,-3 15 0 15,-4 6-1-15,-7 5 3 0,-7 1-5 16,-4-1 6 0,0-3-3-16,-13 0 8 15,-19-4 7-15,-7-2 6 16,-6-2-8-16,2-6-2 0,4-4-5 15,8-3-8-15,5-4 5 16,8 0-6-16,2 0 0 16,1 0-30-16,3-14-5 15,5-8-26-15,7-6-25 16,0-10-48-16,9-3-83 16</inkml:trace>
  <inkml:trace contextRef="#ctx0" brushRef="#br0" timeOffset="37212.65">22088 5574 706 0,'0'-6'8'16,"0"5"-6"-16,6 1 4 15,16 0-5-15,14 0 3 16,8 0 5-16,0 0 0 15,-4 0-10-15,-6 0 5 16,-10 0-14-16,-12 4-41 16,-12 10-34-16,0 3-88 15</inkml:trace>
  <inkml:trace contextRef="#ctx0" brushRef="#br0" timeOffset="37363.25">22099 5758 675 0,'0'0'0'0,"0"0"-19"16,28 0 7-16,14-3 12 15,12-4-8-15,-5-1-105 16,-11 2-29-16</inkml:trace>
  <inkml:trace contextRef="#ctx0" brushRef="#br0" timeOffset="37543.75">22140 5939 522 0,'13'0'-5'0,"11"0"3"16,12-7 41-16,5-3-18 15,6-1-13-15,0-2-6 16,-5 1-38-16,-8 1-88 15</inkml:trace>
  <inkml:trace contextRef="#ctx0" brushRef="#br0" timeOffset="38084.33">22672 5577 640 0,'-8'-7'7'0,"5"4"65"16,3 3-21-16,-3 0-19 15,1 0-20-15,-9 0-9 16,-7 15 5-16,-9 20 0 15,-6 11-6-15,2 11 2 0,6-3-2 16,5-1 3-16,13-3-9 16,7-6 7-16,9-7-8 15,19-6 4 1,12-12-4-16,2-15-22 0,1-4-16 16,-3-19-17-16,-12-17 28 15,-11-5 4-15,-12-5 25 16,-5 2 2-16,0 0 13 15,-9 4 9-15,-6 7 4 16,4 6-8-16,4 15 6 16,4 5 3-16,3 7-11 15,0 0-13-15,0 2-11 16,6 15 8-16,7 9 7 16,2 1 13-16,0 3-5 0,1-1 4 15,1-3-10 1,1-1-5-16,-1-2-1 15,0-3-4-15,2-4 4 0,2-5-11 16,5-5-35-16,0-6-32 16,-4-6-71-16</inkml:trace>
  <inkml:trace contextRef="#ctx0" brushRef="#br0" timeOffset="38301.75">22997 5738 256 0,'-16'0'515'0,"9"0"-516"16,7 0 28-16,10 0-20 15,25 0-8-15,14 0 1 16,7 0 4-16,-4-3-4 0,-5-5-10 16,-13 1-23-16,-10 2-1 15,-12 2-17-15,-9 3-17 16,-3 0 40-16,-11 0-21 15,-16-2-204-15</inkml:trace>
  <inkml:trace contextRef="#ctx0" brushRef="#br0" timeOffset="38516.86">23060 5647 486 0,'-3'-3'115'0,"1"1"-79"15,2 2 7-15,0 0-1 16,0 0-21-16,4 21-22 0,6 10 37 15,5 10-5-15,-3 3-21 16,0 2-4-16,0-1-3 16,-5-3-3-16,1-1 2 15,-5-8-2-15,1-5-1 16,2-7-20-16,3-9-33 16,10-12-32-16,2-1-93 15,5-34-281-15</inkml:trace>
  <inkml:trace contextRef="#ctx0" brushRef="#br0" timeOffset="39371.75">23564 5528 638 0,'-3'3'63'0,"-2"7"-37"16,4 16 6-16,1 16 9 15,0 11-18-15,0 5-16 16,13 2-1-16,5-2-5 16,-2-5 1-16,-2-5-3 15,-4-11 4-15,-2-13-6 16,-4-6-1-16,-3-13-25 16,-1-5 6-16,0 0 0 15,0-20-14-15,0-22-49 0,0-11-14 16,-5-7 20-16,-1 2 17 15,-3 6 38-15,-2 5 35 16,-1 8 64-16,2 7-9 16,2 4 28-16,0 6-41 15,6 7 2-15,2 2 5 16,0 2-36-16,16-5-12 16,16-6-11-16,6 2 4 15,1 0-4-15,0 8 4 16,-4 3-5-16,-2 6 1 15,-6 3 0-15,-6 0-2 16,-3 0 3-16,-3 12-5 16,0 6 2-16,-6 2-4 0,-8 10 2 15,-1 6-16-15,-15 3 12 16,-16 3-2-16,-5-5-9 16,-4-6 10-16,3-5 4 15,5-11 9-15,6-5-4 16,6-7 7-16,8-3 21 15,5 0-8-15,2 0-2 16,5 0 6-16,0 0-4 16,0 0-13-16,0 0 1 15,0 0-9-15,0 0 5 16,0 0-7-16,12-1 3 16,17-4-3-16,8-2 3 0,10 2 1 15,1 2-1-15,3 2 2 16,-4 1-6-16,-6 0 6 15,-7 0-6 1,-7 6 2-16,-4 7-5 0,-4 4 4 16,-5 5-4-16,-8 5 5 15,-4 5-1-15,-2 1 0 16,-11 0 9-16,-17 2-10 16,-12-4 11-16,-9-2-5 15,-11-5 3-15,-4-8-2 16,0-6 1-16,1-7 0 15,10-3 1-15,11 0-3 16,11-7-2-16,12 0 2 0,11 2-6 16,5 2 7-16,3 0-14 15,0 2-18 1,8-2-36-16,17-3-18 0,0-1-72 16</inkml:trace>
  <inkml:trace contextRef="#ctx0" brushRef="#br0" timeOffset="42815.55">16653 3869 559 0,'-12'4'12'16,"9"-4"28"-16,3 0 5 0,0 0-26 16,0 0-11-16,0 0-8 15,0 0 3-15,0 0 1 16,0 0 5-16,6 0 2 16,15 0 9-16,3 0 1 15,3 0-6-15,2-2-3 16,-6-1-10-16,4-1 2 15,1 1-4-15,-3 1 1 16,5-1 3-16,-6 3-5 16,-5-3 5-16,-2 1-6 15,-8 1 5-15,-3 0-7 16,2-2 5-16,-3 3-1 16,1 0 2-16,0-1-7 0,-6 1-5 15,0 0-6-15,1 0-10 16,-1 0-6-16,0 0-14 15,0 0-38-15,0 0-49 16,0 5-137-16</inkml:trace>
  <inkml:trace contextRef="#ctx0" brushRef="#br0" timeOffset="43459.7">17018 3955 486 0,'-12'1'1'16,"5"0"27"-16,-1 2 27 15,-1-1-10-15,2 0-33 16,-4 2-5-16,-2 2 6 16,-2 2-6-16,-4 2-3 15,-4-3 8-15,-5 1-1 16,1-1 5-16,-6-3-10 15,-2-3 7-15,-4 1-7 16,0-2 5-16,2 0-6 16,4-3 1-16,6-9 5 15,5-3-7-15,3-3 2 16,1-3-3-16,2-3 1 0,7-4-6 16,4-3 5-16,4 1-3 15,1 0 0-15,0-1 1 16,3 3-3-16,13-1 4 15,2-3-7-15,7-2 7 16,2 2-3-16,1 3 1 16,3 4-1-16,1 2 1 15,4 5-2-15,2 3 1 16,0 2 2-16,0 4-4 16,-5 5 2-16,-3 4-3 15,-5 3-1-15,-2 15 2 16,-3 8 3-16,3 8-1 0,-2 1 1 15,-1 3 2-15,0 3-3 16,-7-2 3-16,-4-2-2 16,-2-2 3-1,-5-3-5-15,-2-3 5 0,0 2 0 16,-19-2 1-16,-7-2 4 16,-2-2 0-16,1-4 2 15,2-6-4-15,-1 0 1 16,4-4-7-16,2-2 2 15,6-3-2-15,6-3-5 16,5-1-32-16,3-1-37 16,0 0-92-16,0-1-195 15</inkml:trace>
  <inkml:trace contextRef="#ctx0" brushRef="#br0" timeOffset="46056.62">17167 4366 474 0,'-10'0'6'16,"8"-2"44"-16,1 2 25 16,-1 0-39-16,-1 0-19 15,-9 3-7-15,-4 26 5 16,-11 20-8-16,-7 15 12 15,-1 8 3-15,4-3-2 0,1-5-4 16,7-7-9-16,0-10 2 16,8-11-7-16,2-11 5 15,4-8-7-15,4-8 3 16,2-3-3-16,3-4 0 16,0-2 2-16,0 0-7 15,0 0-11-15,0 0-30 16,5-2-22-16,11-12-35 15,1-4 10-15,-3-6-138 16</inkml:trace>
  <inkml:trace contextRef="#ctx0" brushRef="#br0" timeOffset="46791.44">17119 4890 514 0,'-19'4'2'0,"7"-2"-5"16,4 2 41-16,0-2 6 16,-1-2-20-16,-5 1-22 15,-4 0 4-15,-1 0 4 16,-3-1 14-16,-8 0-4 0,0 0-3 15,-6 0 1-15,2-5 0 16,7-6-3-16,-1-2-5 16,6-3 5-1,1-4-9-15,4-6-2 0,1-6-7 16,9-7 4-16,1-6 0 16,1 2-1-16,3 2 2 15,2 6-6-15,0 1 7 16,0 3-4-16,10-2 5 15,3 1-7-15,5 0 6 16,4 0-5-16,1 2 2 16,3 0 2-16,1 4-5 15,-2 6 3-15,-1 0 0 0,-4 6 3 16,-1 3-7-16,-2 1 5 16,0 2-4-16,-1 3 3 15,3 1-1 1,-2 4-1-16,3 0 0 0,5 0 0 15,0 9 0-15,4 5 0 16,-1 5 2-16,2 3-3 16,-5 0 5-16,-1 1-3 15,-2-3 3-15,-4 0-3 16,-4 3-1-16,-8 1 4 16,-3 4-5-16,-3 8 4 15,0 5 1-15,-14 3 4 0,-5 2-3 16,-2-3 4-16,0-5 0 15,-1-5-2-15,2-1-3 16,1-4-1 0,1-3 4-16,5-2-6 0,4-7 3 15,0-5-3-15,5-4 1 16,4-3-1-16,-2-4 2 16,2 0-7-16,0 0-20 15,0 0-19-15,-1 0-17 16,-3 0-60-16,-2-5-254 15</inkml:trace>
  <inkml:trace contextRef="#ctx0" brushRef="#br0" timeOffset="47535.45">17321 4173 476 0,'-8'0'3'16,"5"0"73"-16,1 0-10 15,-4 0-31-15,-7 2-25 16,-5 22-3-16,-12 15 0 16,-9 14 10-16,-2 13 15 15,-2 8-6-15,-3 3-5 16,8 0-5-16,4-10-7 15,6-3-2-15,6-8-4 0,2-8 1 16,5-10-4-16,3-7 3 16,2-6-5-16,4-7 4 15,2-5-3-15,2-5 1 16,2-6-14-16,0-2-14 16,0 0-6-16,-1 0-9 15,-6-10 1-15,3-18-130 16,-2-13-79-16</inkml:trace>
  <inkml:trace contextRef="#ctx0" brushRef="#br0" timeOffset="47931.61">16876 4371 496 0,'0'-1'33'15,"0"-1"-8"-15,0 2 38 16,0 0-36-16,0 0-21 15,0 2-12-15,0 17 4 16,11 9 21-16,4 11 3 16,0 4-11-16,4 7 12 15,0 9-18-15,2-3 2 16,6 5-4-16,0-1 0 16,3-5-1-16,-1-1-1 15,-3-6 5-15,-4-12-5 16,-2-5 2-16,-6-8 0 0,-3-5-1 15,-5-5-2-15,-2-3 3 16,-1-6 2-16,-1-2-2 16,-2-2 2-16,0 0 1 15,0 0 4-15,0 2-1 16,0-2 0-16,0 0-6 16,0 0 0-16,0 0-2 15,0 1-1-15,0-1 0 16,0 0-14-16,0 0-33 15,0-5-40-15,4-20-68 16</inkml:trace>
  <inkml:trace contextRef="#ctx0" brushRef="#br0" timeOffset="54319.44">17131 6423 413 0,'-18'5'57'0,"4"-5"-35"15,9 0 55-15,2 0-19 16,3 0-42-16,0 0-13 16,0 0-3-16,0 0-1 0,0 0 3 15,0 1-4 1,0-1 5-16,0 0-4 15,0 0 5-15,0 0 0 16,0 0 2-16,0 0 1 0,0 0 1 16,0 0 2-16,0 0-1 15,0 0-1-15,0 0-4 16,0 0 2-16,0 0-5 16,0 0 2-16,0 0-2 15,0 0 0-15,0 0 0 16,0 0-2-16,0 0 3 15,0 0-3-15,0 0 3 16,0 0-2-16,0 0 4 16,0 0-4-16,0 0 2 15,0 0 0-15,0 0 1 16,0 0-2-16,0 0 0 16,0 0 1-16,0 0-4 0,0 0 3 15,0 0-2-15,0 0 2 16,0 0-2-16,0 0 3 15,0 0-3-15,0 0 1 16,0 0 0-16,15-8-6 16,9-3 9-16,6-3-5 15,-1 4 0-15,3 5-8 16,-1-1 0-16,-1 3-5 16,-4 3-8-16,-2 0 14 15,-7 0-4-15,-3 0 5 16,-5 0 1-16,-2 1 3 15,-3 9 1-15,-1 2-2 0,-3 8 2 16,0 6 4-16,-4 4-1 16,-13 6-2-16,-5-1-1 15,0-2-14-15,0-4-1 16,-1-5 17-16,-1-5 2 16,2-5 2-16,4-4 6 15,4-4 14-15,2-4-5 16,8-2 1-16,-1 0-7 15,4 0-2-15,1 0-3 16,0 0 5-16,0 0-8 16,0 0 14-16,0 0-7 15,0 0-4-15,0 0-4 16,0 0-6-16,1 0 1 0,13 0-6 16,2 4 7-16,7-1 1 15,2 3 1-15,0 1-3 16,0 4 5-16,-2 3-4 15,-5 3-1-15,-2 1 1 16,-7 0-3-16,-4 1 4 16,-5 2-1-16,0 0 2 15,-7-3-2-15,-12 0 5 16,-6-1 3-16,-14 1 9 16,3-3-10-16,-4-1 2 15,3-4-5-15,8-4-3 16,7-4 3-16,10-2-6 0,8 0-7 15,4 0-27-15,10-23-54 16,15-4-103-16</inkml:trace>
  <inkml:trace contextRef="#ctx0" brushRef="#br0" timeOffset="55547.73">17496 6479 283 0,'0'-7'5'0,"0"3"12"16,0 1 1-16,2-2 4 15,4 1-4-15,1 0 5 16,-3-1 17-16,4-1-11 15,-1 4 0-15,4-3-8 16,2 0-9-16,5-2-4 0,5 0 9 16,5-1-8-16,0 1-7 15,-3 7 2-15,-1 0-3 16,-4 0 0-16,-4 13-3 16,-4 3 6-16,-8 4-7 15,-4 4-4-15,-6 9-2 16,-22 1-10-16,-5 1-4 15,-1-6 8-15,-2-9 14 16,6-6 5-16,4-6 19 16,2-2 8-16,10-4 0 15,7-2-6-15,4 0 13 16,3 0-17-16,0 0-17 16,0 0-1-16,0 0-7 0,0 0 1 15,4 0-2-15,8 0 6 16,5 0-2-16,-1 0 4 15,3 0-4-15,0 0 1 16,4 0 1-16,1 0-2 16,-2 2 3-16,-2 1-4 15,-3 1 4-15,-3 1-3 16,-1 1 1-16,-2 3 0 16,-4-3-1-16,-4 4 0 15,-3 4-2-15,0 1 5 16,-6 3-4-16,-6-2 6 15,-1-5-3-15,1-4 10 0,-7-2-1 16,-1-2 1-16,-4-2-4 16,1-1-4-16,-1 0 4 15,0 0-7-15,-3 0 3 16,0 0-3-16,4 0 1 16,7 0-1-16,8-1 1 15,5-2-1-15,3 1-11 16,0-5-40-16,16-6-93 15,4-5-111-15</inkml:trace>
  <inkml:trace contextRef="#ctx0" brushRef="#br0" timeOffset="55969.18">18000 6554 674 0,'-6'0'4'0,"6"0"40"15,0 0-18-15,0 0-13 16,8 0-12-16,15 0-4 16,8 0 9-16,2 0 2 15,5 0-1-15,0 0-3 16,-1-4-5-16,-3 0 6 15,-7 0-6-15,-6 2 1 16,-11 1-8-16,-5 1-32 16,-5 0-33-16,-5 4-45 15,-23 13-58-15</inkml:trace>
  <inkml:trace contextRef="#ctx0" brushRef="#br0" timeOffset="56165.33">18005 6689 622 0,'-5'0'12'16,"5"0"43"-16,0 0-11 16,0 0-18-16,10 0-25 15,17 0-1-15,11 0 14 16,9 0-4-16,5-6-7 16,-5 1-1-16,-6 1-2 15,-12 3-8-15,-12 1-63 0,-13 0-45 16,-4 0-117-16</inkml:trace>
  <inkml:trace contextRef="#ctx0" brushRef="#br0" timeOffset="56368.68">18011 6798 649 0,'0'0'7'0,"3"0"2"16,8 0 6-16,10 0 11 15,10 0 1-15,9-3-12 16,5 0-6-16,0-1-7 16,2 1 0-16,-4-2-3 0,-2 1-6 15,-6 1-48 1,-11-2-47-16,-5 1-129 16</inkml:trace>
  <inkml:trace contextRef="#ctx0" brushRef="#br0" timeOffset="56944.14">18536 6463 396 0,'-4'-3'210'0,"4"0"-206"16,0 3 19-16,2 0-10 15,20 0-7-15,7 0 4 16,8 0-2-16,-1 11-2 15,-2 7-6-15,-6 7 2 16,-13 6-2-16,-15 8-2 16,-4 5-28-16,-29 2-3 15,-9-6-19-15,-4-6 32 16,4-12 20-16,6-12 18 16,8-6 28-16,11-4-2 0,6 0-7 15,6 0 4-15,4 0-3 16,1 0-16-16,0 0-16 15,0 0-3-15,9 0-4 16,15-1 3-16,10-3-3 16,2 1 4-16,4 1-5 15,5 2 4-15,-3 0-3 16,0 0 2-16,-4 0-2 16,-8 0 3-16,-9 5-2 15,-8-3-2-15,-6 0 3 16,-1-1-4-16,2 1 2 15,-2-2-32-15,1 1-22 0,1 0-31 16,-4-1-72-16</inkml:trace>
  <inkml:trace contextRef="#ctx0" brushRef="#br0" timeOffset="57455.81">18909 6454 638 0,'-3'-8'28'15,"3"3"-18"-15,0 3 15 16,13 1 0-16,13-3-20 0,7 1-2 16,0 3-2-16,-2 0-2 15,0 0 2-15,-4 8-3 16,-5 10 3-16,-11 8-2 15,-8 8 2-15,-3 3 0 16,-12 6-1-16,-13 1-5 16,-7-6-11-16,1-6 8 15,-2-10 3-15,3-9 10 16,4-6-4-16,6-4 3 16,8-3 12-16,8 0 10 15,4 0-6-15,0 0-13 16,0 0-7-16,9 0-5 0,13 0 1 15,8 0 5-15,4 0 3 16,-1 0-5-16,0 0 5 16,-3 0 0-16,-1 4-2 15,-2 2 0-15,-5 1-1 16,-2-3 5-16,-4 0-7 16,-5-1 4-16,-3 1-4 15,-5-4 2-15,-1 0-2 16,-2 1 2-16,0-1 0 15,0 0-2-15,0 0 0 16,0 0-43-16,3 0-41 16,1 0-81-16</inkml:trace>
  <inkml:trace contextRef="#ctx0" brushRef="#br0" timeOffset="58609.65">19825 6393 514 0,'-4'-8'12'0,"-5"4"85"15,8 4-33-15,1 0-7 0,0 0-37 16,0 0-6-16,-2 0 1 16,-5 0-7-16,-10 8-3 15,-4 26-5-15,-4 9 7 16,4 6-2-16,5-5-1 16,6-1-1-16,5-2 4 15,5 2-3-15,0-2-2 16,5-9 0-16,12 0-2 15,10-3 1-15,1-7-4 16,5-2 4-16,0-9-17 16,-2-7-25-16,-1-4-22 15,-2-7-4-15,-4-18-70 16,-11-7-222-16</inkml:trace>
  <inkml:trace contextRef="#ctx0" brushRef="#br0" timeOffset="59128.25">19969 6556 612 0,'-5'0'4'15,"3"9"37"-15,1 10-22 16,1 6 0-16,0 5-10 16,0 4-4-16,0-5-3 15,3-1 1-15,7-5-4 16,-2-6 2-16,-5-7-4 0,-3-6-6 15,1-3-7-15,-1-1 15 16,0 0 1-16,0-5 6 16,0-18-8-16,0-9 0 15,5-7 2-15,5 2-3 16,0 5 4-16,-1 10-1 16,-1 8 6-16,1 8-4 15,-2 5-1-15,4 1-2 16,2 0 1-16,-1 5 2 15,0 9-3-15,0 3 2 16,-5-5 1-16,-1-1 1 16,-3-6-6-16,0-5 7 15,-3 0-5-15,6 0 4 0,5-7 1 16,5-13-2-16,8-6-2 16,0 1-1-16,-2 10 2 15,-5 5-2 1,-3 9 1-16,-2 1-4 0,-3 0 3 15,4 9-1-15,-3 13 3 16,-3 2 1-16,-3 4 2 16,-4-2-2-16,0-3-6 15,0-8-25-15,0-5-16 16,5-8-53-16,4-2-51 16,4-8-220-16</inkml:trace>
  <inkml:trace contextRef="#ctx0" brushRef="#br0" timeOffset="59404.43">20455 6553 557 0,'0'0'52'0,"0"0"5"0,0 17-34 15,-3 6 4-15,3 6-13 16,0 1-12-16,11-5 2 16,10-3-5-16,4-7 3 15,0-6-4-15,0-9-2 16,-2 0-19-16,-1-17 1 15,-8-11 17-15,-6-1 3 16,-8-3 2-16,0 3-2 16,-17 1 7-16,-8 4 11 15,-5 6-6-15,3 6 0 0,-2 6-2 16,4 5-8 0,7 1-6-16,9 0-17 15,9 0-13-15,0 8-96 0,11-2-21 16</inkml:trace>
  <inkml:trace contextRef="#ctx0" brushRef="#br0" timeOffset="59876.06">20926 6281 175 0,'0'-2'462'16,"0"1"-444"-16,0 1 14 15,0 0-2-15,0 17-25 16,4 13 14-16,1 15 24 0,1 6-28 16,1-2-4-16,3-1-2 15,0-5-6-15,-3-5-3 16,-1-6 3-16,0-6-5 16,-2-8 5-16,-2-8-4 15,-2-6 2-15,0-2-13 16,0-2 1-16,0 0-10 15,-13-10-9-15,-13-11-37 16,-3-5 28-16,-4-2 2 16,-1 5 14-16,4 5 24 15,6 7 22-15,4 6 29 16,10 3-10-16,-3 2 6 16,1 9-33-16,0 10-11 0,1 5 6 15,8 1 2-15,3 0-6 16,0-3 2-16,8 2 6 15,7-6-10-15,0-1-1 16,2-4-3-16,5-3 2 16,1-6-1-16,4-4 0 15,4 0-1-15,1-6-22 16,0-17-17-16,0-6-50 16,-7-4-107-16</inkml:trace>
  <inkml:trace contextRef="#ctx0" brushRef="#br0" timeOffset="60860.54">21364 6446 437 0,'-7'-8'15'16,"5"4"90"-16,1 4-40 15,1 0-20-15,0 0-21 16,0-1-3-16,0 1-4 16,0-2-7-16,10-7-4 15,11-2-4-15,9-3 3 0,-1-2-3 16,1 6 1-16,0 4 1 16,-3 1-4-16,1 5 1 15,-3 0-3-15,-3 0 4 16,-3 11-5-16,-8 6-4 15,-6 4-21-15,-5 5 6 16,0 5 11-16,-23-2-1 16,0-3 4-16,-5-4 5 15,-2-5 4-15,-2-5-2 16,3-3 6-16,6-4 5 16,8-3 20-16,11-2-13 15,4 0 2-15,0 0-9 0,0 0-10 16,0 0-3-16,0 0-2 15,12 0 0 1,7 0 4-16,6 0 2 16,-1 0-2-16,-4 0 2 0,0 0-1 15,-3 7-1-15,-1 2 0 16,2 4-4-16,-8 1 5 16,-2 2-3-16,-5 1 4 15,-3-3-4-15,-6-1 7 16,-18-2 1-16,-9-3 1 15,-7 0 0-15,1-2-2 16,-1-5 2-16,5-1-6 16,8 0 2-16,9 0-10 0,9-1-27 15,9-13-34 1,9-7-110-16</inkml:trace>
  <inkml:trace contextRef="#ctx0" brushRef="#br0" timeOffset="61296.63">21916 6186 621 0,'-1'0'-1'16,"1"0"8"-16,0 0 6 15,7 7-3-15,11 11-6 16,6 6 27-16,-2 5-19 15,2 9-1-15,-6 3-2 16,-3 9-3-16,-6 2 1 16,-9 0-3-16,0 0 3 15,-18-5-5-15,-6-4 7 16,-1-8 1-16,-2-3-1 16,-6-8-2-16,2-3-2 0,-2-6-1 15,2-5-16-15,7-6-44 16,8-3-40-16,7-1-130 15</inkml:trace>
  <inkml:trace contextRef="#ctx0" brushRef="#br0" timeOffset="63288.38">21614 6515 298 0,'-16'-11'-4'16,"5"7"29"-16,5 3-9 16,3-2-11-16,0 3-4 15,3 0 0-15,0 0-2 16,0 0-68-16,0 0-94 0</inkml:trace>
  <inkml:trace contextRef="#ctx0" brushRef="#br0" timeOffset="64135.88">21583 6454 462 0,'-8'-1'64'16,"-13"1"-17"-16,-2 0 33 16,-4 0-37-16,-3 14-4 15,3 5-24-15,6 6-9 16,8 2 0-16,7 0-7 16,6-2 2-16,0-1-2 15,9-4-3-15,12-7 3 0,3-3-6 16,-1-7-25-1,-2-3 8-15,-1-8 9 16,-5-17 12-16,-5-7 5 16,-7-3-4-16,-3 3 3 0,-5 6 12 15,-11 5 11-15,-3 8 16 16,-1 5-12-16,0 8-8 16,-2 0-12-16,-3 11-3 15,2 18-6-15,3 5 3 16,8 2-2-16,11-7 0 15,1-4-1-15,1-2 0 16,16-4 1-16,4-6-4 16,4-6 4-16,2-7-13 0,2-2-4 15,-2-22 9 1,-4-7 7-16,-9-3-1 16,-8-2 3-16,-6 1-1 15,0 7-2-15,0 7 5 0,-4 9 0 16,-5 5 9-16,-3 4 2 15,-1 3-3-15,-5 3-11 16,-3 22-2-16,2 7 3 16,8 2-3-16,11-2 3 15,0-7-4-15,20-4 3 16,6-5-7-16,6-11-3 16,-1-5-11-16,0-10 8 0,-6-17 7 15,-7-8 5 1,-10-4 1-16,-8 0 0 15,-3 0 16-15,-18 5 0 16,-6 6 12-16,1 8-10 0,3 10-4 16,4 4-6-16,2 6-5 15,5 0-7-15,0 24-6 16,2 14-21-16,7 11-35 16,3 2-53-16,0-7-206 15</inkml:trace>
  <inkml:trace contextRef="#ctx0" brushRef="#br0" timeOffset="64452.83">21416 6902 743 0,'-7'-5'2'0,"5"5"26"16,1 5-12-16,1 29-5 16,0 11-3-16,0 10 9 15,0 2-13-15,3-9-3 16,6 0 2-16,-1-4-3 16,0-10 2-16,-2-10-2 15,-2-1 1-15,-1-13-2 16,-1-3 2-16,2-5-2 15,-3-2-25-15,7 0-26 0,10-27-38 16,4-22-46-16,2-15-365 16</inkml:trace>
  <inkml:trace contextRef="#ctx0" brushRef="#br0" timeOffset="64676.24">21672 6883 611 0,'0'0'34'16,"0"0"22"-16,0 2-12 15,-3 26-20-15,-3 15 3 16,3 13 0-16,3 4-17 16,0-3 4-16,0-5-10 15,9-7 3-15,-2-6-9 16,-2-11 4-16,-2-7-2 0,-1-8 2 16,1-5-3-16,-3-5 1 15,1-3 1-15,1 0-28 16,-1 0-26-16,1-2-32 15,-2-17-67-15</inkml:trace>
  <inkml:trace contextRef="#ctx0" brushRef="#br0" timeOffset="76455.3">17360 7446 48 0,'-13'-7'417'16,"1"-1"-398"-16,6 2 53 15,6 5-14-15,0-1-28 16,0 1-24-16,0 1 15 15,0 0 9-15,-1 0 3 0,1 0-2 16,-2 0-6-16,1 0-9 16,-7 11-11-16,-1 18-4 15,-3 16 4-15,-2 10 4 16,2 5-4-16,5-4-3 16,2-6-1-16,5-5 1 15,0-8-2-15,5-10 0 16,9-7 0-16,-3-7-4 15,-3-7-14-15,0-4-29 16,-4-2-16-16,7-3-10 16,1-22-66-16</inkml:trace>
  <inkml:trace contextRef="#ctx0" brushRef="#br0" timeOffset="76732.05">17533 7335 672 0,'-12'-2'-2'0,"8"2"39"15,1 8-3-15,1 23-21 16,1 10-11-16,1 14 1 16,0 2-2-16,0 6 7 15,0 1 3-15,0-8-9 16,0-7 4-16,0-11-6 0,0-11 1 15,0-7-1-15,0-8 1 16,0-5-1 0,0-4 1-16,0-3-30 15,4 0-52-15,11-5-94 0,6-22-140 16</inkml:trace>
  <inkml:trace contextRef="#ctx0" brushRef="#br0" timeOffset="77108.7">17991 7525 622 0,'-6'0'32'0,"4"0"3"15,2 0 18-15,0 0-28 16,0 0-19-16,0 0-11 16,17 0 2-16,11 0 4 15,6 0 7-15,6 0-2 16,0-3-5-16,2-4 2 15,0 1 0-15,-3 3-1 16,-7-1-4-16,-8 3 3 16,-6-1-24-16,-9 2-35 0,-9 0-38 15,0 5-69-15,-27 11-236 16</inkml:trace>
  <inkml:trace contextRef="#ctx0" brushRef="#br0" timeOffset="77317.61">18002 7728 647 0,'-10'0'4'16,"10"0"63"-16,0 0-15 15,0 0-39-15,19 0-20 16,11-1 9-16,9-2 23 16,3-2-12-16,1 0-8 0,-3 2-5 15,-7 0 2-15,-8 2-3 16,-9 1-24-16,-10 0-39 15,-6 0-32-15,0 10-27 16,-22 2-119-16</inkml:trace>
  <inkml:trace contextRef="#ctx0" brushRef="#br0" timeOffset="77505.2">18019 7885 614 0,'-2'0'31'16,"2"0"22"-16,0 0 11 15,0 0-36-15,2 0-26 16,22 0-6-16,10 0 13 0,9 0-1 16,5 0-4-16,0 0-5 15,-1 0 2-15,-2 0-39 16,-4 0-42-16,-8 0-59 16,-5 0-169-16</inkml:trace>
  <inkml:trace contextRef="#ctx0" brushRef="#br0" timeOffset="77999.85">18803 7504 427 0,'-8'-5'99'16,"5"3"-54"-16,3 2 36 15,0 0-37-15,0 0-16 16,0 0-23-16,0 0 7 16,0 0-10-16,0 18-7 15,0 12 20-15,0 7 7 16,0 2-18-16,0 5 4 15,0 1-3-15,0-4-4 16,0-6 4-16,0-5-6 16,0-8 3-16,0-7-3 15,0-2 2-15,3-8-13 0,7-2-48 16,2-3-65-16,0-13-143 16</inkml:trace>
  <inkml:trace contextRef="#ctx0" brushRef="#br0" timeOffset="78265.14">19069 7478 637 0,'0'0'12'16,"0"0"32"-16,0 15-15 15,0 14 2-15,0 12 6 16,0 7-19-16,3-1-13 15,1 2 8-15,0-2-8 16,-2-2-1-16,-1-8-3 16,1-4 3-16,1-10-3 15,-3-6-1-15,0-6 1 0,0-6-1 16,2 0-10-16,8-5-58 16,5 0-87-16,6-26-334 15</inkml:trace>
  <inkml:trace contextRef="#ctx0" brushRef="#br0" timeOffset="78796.78">20044 7535 316 0,'-13'-7'336'15,"6"4"-330"-15,-3 3 45 16,-4 7-10-16,-1 19-32 15,-6 12-3-15,3 9 14 16,5 2 1-16,-1 2-2 16,8 1-5-16,4-9-5 15,2-3 1-15,0-6-8 16,19-4 0-16,4-2-1 16,4-6-3-16,3-1 3 0,3-8-18 15,3-9-26-15,1-4-25 16,-1-11-29-16,-7-18-128 15</inkml:trace>
  <inkml:trace contextRef="#ctx0" brushRef="#br0" timeOffset="79327.92">20235 7706 662 0,'-3'1'1'0,"-2"11"31"15,2 5 9-15,2 8 7 16,1 4-34-16,0 1-15 0,0-2 4 16,0-2-1-16,0-7-2 15,0 0 3-15,0-7-5 16,0-8 0-16,0-2-3 16,0-2 4-16,0 0-2 15,0 0 3-15,0-11-14 16,0-16-1-16,7-11 8 15,4-7 2-15,4-3 5 16,1 4-3-16,-4 12 5 16,-5 12-1-16,-2 11 12 15,-3 9-9-15,2 0-2 16,8 1-5-16,0 16 6 0,1 5 4 16,0 3-5-16,-2 1 3 15,-1-2-6-15,-1-6 3 16,-1-5-4-1,-1-9-7-15,7-4-8 0,4-3 1 16,5-19 10-16,4-3 6 16,-5 0 2-16,-7 8-3 15,-3 10 3-15,-3 6-1 16,0 1 4-16,3 0 0 16,0 14 3-16,-1 8 2 15,-1 7-7-15,-4-1 1 16,-5 0-2-16,4-4 0 15,-2-6-12-15,1-6-25 0,2-4-30 16,3-8-52-16,3 0-219 16</inkml:trace>
  <inkml:trace contextRef="#ctx0" brushRef="#br0" timeOffset="79628.31">20813 7688 667 0,'-15'14'-3'16,"3"6"54"-16,4 10-1 16,5 3-21-16,3-1-22 15,0 0-2-15,18-6-6 0,9-6 3 16,0-8-3-16,3-7-23 16,-4-5 7-1,-4-9 1-15,-3-13-4 16,-9-7 11-16,-8-4 10 0,-2-1-2 15,-6 5 3-15,-15 1 2 16,-5 7 0-16,-3 6-1 16,2 5 1-16,3 9-3 15,5 1-5-15,5 1-13 16,8 12-28-16,6-5-54 16,2-5-158-16</inkml:trace>
  <inkml:trace contextRef="#ctx0" brushRef="#br0" timeOffset="80040.2">21184 7361 592 0,'0'0'104'0,"0"0"-89"16,0 27 13-16,0 17 34 15,3 13-18-15,0 5-29 16,1-5-3-16,-1-4-6 15,3-8-4-15,1-6 1 16,-1-7-4-16,-1-8 4 16,-4-8-5-16,1-8-10 0,-2-6-23 15,0-2 15-15,0-3-1 16,-11-18-21 0,-6-8-22-16,-5-6 35 15,-3 4-1-15,0 9 21 0,0 11 24 16,4 11 35-16,1 0-1 15,4 21-20-15,3 11-8 16,4 5 7-16,5 0-8 16,4-4-1-16,0-5-11 15,4-5 9-15,8-5-9 16,8-3-2-16,5-7-9 16,13-8 6-16,10 0-2 15,5-11-16-15,5-13-53 16,-3-11-63-16,-8-3-227 15</inkml:trace>
  <inkml:trace contextRef="#ctx0" brushRef="#br0" timeOffset="80349.38">21724 7541 339 0,'-9'-2'397'0,"6"-2"-388"15,3 4 42-15,0 3-27 16,0 23-11-16,0 11 12 16,0 9-7-16,0 4-13 0,0-1 3 15,-1-3-2-15,-2-6-4 16,3-5 0-16,-2-7-3 15,2-6 2-15,0-7-21 16,0-5-23-16,0-10-18 16,8 0-60-16,11-25-37 15,4-14-261-15</inkml:trace>
  <inkml:trace contextRef="#ctx0" brushRef="#br0" timeOffset="80528.89">21906 7591 354 0,'0'2'202'15,"0"18"-185"-15,0 10 85 16,0 6-25-16,-1 6-37 0,-1-2-5 16,2-2-14-16,0-3-10 15,0-8-6-15,2-3-4 16,6-7-2-16,-3-5-2 16,-1-2-45-16,2-9-39 15,0-1-66-15,-1-11-218 16</inkml:trace>
  <inkml:trace contextRef="#ctx0" brushRef="#br0" timeOffset="80784.62">22221 7454 617 0,'11'14'13'0,"7"13"54"16,4 11 9-16,-1 10-23 15,-6 6-35-15,-3 4-1 16,-9 1-13-16,-3-1 1 16,0-1-3-16,0-5-1 15,-15-7 3-15,-3-5-5 16,-6-9 4-16,-4-7-2 16,1-4 1-16,-4-7-13 15,-3-1-43-15,1-5-50 16,2-7-164-16</inkml:trace>
  <inkml:trace contextRef="#ctx0" brushRef="#br0" timeOffset="87431.77">17486 8975 276 0,'-11'-15'22'0,"5"-5"5"16,5 12 31-16,1 0-7 0,0-1-6 15,0 2-15-15,0-1-9 16,0 3 5-16,0-1-5 16,0 5 6-1,0 0-4-15,0 1-1 0,0 0-6 16,0 0-1-16,0-2 3 16,0-1-6-16,0-4 2 15,0-1-11-15,6-2 4 16,4-1-3-16,-1 0 1 15,3-5 0-15,3 3-2 16,-3-1-1-16,6 0-3 16,-2 1 2-16,2 1-2 0,1-2 4 15,-1 4-5-15,3 3 3 16,-3 5-2-16,0 2 3 16,-2 0-4-16,-1 6-1 15,1 15 5-15,-2 6-4 16,-4 9 5-16,-8 7-6 15,-2 4 5-15,-11 2-1 16,-14-2-7-16,-5-4-2 16,-2-7 7-16,-3-6 4 15,4-8-3-15,4-9 2 16,8-4-4-16,4-5 8 16,7-2 0-16,8-2 3 15,0 0-4-15,0 0 0 0,0 0-5 16,0 0-2-1,2 0 2-15,11-7-2 16,8-2 4-16,4 1-4 16,1 3 3-16,3 1-1 0,0 3-1 15,-2 1 2-15,3 0-1 16,-5 0 0-16,0 14-2 16,-4 4 3-16,-9 7-4 15,-5 5 4-15,-5 4-3 16,-2 2 4-16,-3-2-3 15,-18-2 5-15,-6-5-3 16,-3-4 3-16,-3-7 2 16,4-5 3-16,0-7 6 15,3-4-12-15,2 0 5 16,3 0-6-16,3 0 2 16,2-3-3-16,1-1-1 0,4-1 0 15,1 4-3-15,9-1-17 16,1-1-19-16,13-9-43 15,20-3-20-15,7-8-91 16</inkml:trace>
  <inkml:trace contextRef="#ctx0" brushRef="#br0" timeOffset="87756.9">18016 8900 640 0,'-14'-7'8'0,"6"2"37"16,6 4 27-16,2 1-28 16,0 0-38-16,5 0-3 15,17 0-5-15,8 0 6 16,5 0-2-16,7 0 3 15,0-6-5-15,0-3 2 16,-3 1-3-16,-3 0 0 16,-11 1 4-16,-8 2-10 15,-8 3-8-15,-7 2-12 16,-2 0-10-16,0 0-21 0,-12 9-54 16,-18 9-171-16</inkml:trace>
  <inkml:trace contextRef="#ctx0" brushRef="#br0" timeOffset="87960.36">18040 9053 623 0,'-11'0'18'15,"8"0"57"-15,3 0-13 16,0 2-38-16,0-1-21 16,20 3-9-16,11 0 12 15,9-4 2-15,5 0 0 16,-2 0-4-16,-4-8-3 15,-8 1 0-15,-9 3-14 0,-7 1-37 16,-12 3-41-16,-3 0-54 16,-16 11-160-16</inkml:trace>
  <inkml:trace contextRef="#ctx0" brushRef="#br0" timeOffset="88220.66">18068 9199 594 0,'-9'0'28'0,"9"0"54"15,0 0-15-15,0 0-30 16,2 0-28-16,21 0-8 16,13-4 9-16,7-7 0 15,4 3-4-15,-2-1-2 0,-4 2-6 16,-5 0 4-16,-8 3-4 16,-9 3 4-16,-8-1-2 15,-7 2 0-15,-2 0 2 16,-2 0-5-16,0 0 6 15,0 0-5-15,0 0 3 16,0 0-16-16,0 0-17 16,0 0-35-16,3 2-62 15,2-2-127-15</inkml:trace>
  <inkml:trace contextRef="#ctx0" brushRef="#br0" timeOffset="89279.83">18808 8921 99 0,'-7'-4'105'0,"2"-2"-102"15,5 2 5-15,0-2 11 16,-1 2 0-16,1-1-3 16,0 1 31-16,-3 1 0 15,0-1 16-15,0-1-8 16,-2 0 0-16,1 1-7 15,-1 1-5-15,1 0-2 16,1 0-1-16,3 1-10 0,0-1-12 16,0-6-5-16,9-3-14 15,10-5 3 1,7-1-2-16,0 2 0 16,3 4 0-16,-4 4 0 0,3 5-1 15,-2 3-1-15,-2 0 4 16,1 3-5-16,-5 15 5 15,-3 7-6-15,-2 11 2 16,-11 12 2-16,-4 7 1 16,-9 6-1-16,-18-1-16 15,-11-8-1-15,-4-8 10 16,-4-10 10-16,-2-11-5 16,6-6 5-16,10-9-3 0,9-3 9 15,10-5 6-15,9 0 2 16,2 0-4-1,2 0-2-15,0 0-4 16,0 0-9-16,0 0 5 0,5 0-5 16,17 0 4-16,12 0 2 15,15 0 19-15,11 2-12 16,4 3-1-16,6 2-4 16,2 0-4-16,-6 1 0 15,-9 0-5-15,-8-2 7 16,-16 1-7-16,-11-2 5 15,-11-3-2-15,-10 0 1 16,-1-2 0-16,0 2 3 16,0-2 1-16,0 2-2 15,0-1 1-15,-1-1-5 16,-7 2 0-16,2-2-19 0,2 0-14 16,4 2-11-16,0-1-51 15,12-1-96-15,10-1-85 16</inkml:trace>
  <inkml:trace contextRef="#ctx0" brushRef="#br0" timeOffset="89760.55">20180 8853 539 0,'-24'-3'66'16,"5"2"-65"-16,1 1 38 15,-2 22-1-15,0 15-13 16,0 15-4-16,7 6 14 15,5 1-18-15,8-3 7 16,0-5-12-16,5-9-7 16,18-6-2-16,9-3-3 15,7-6 1-15,8-6-6 16,5-12-29-16,3-9-33 16,-7 0-32-16,-9-24-93 15</inkml:trace>
  <inkml:trace contextRef="#ctx0" brushRef="#br0" timeOffset="90208.16">20451 9028 627 0,'0'4'-2'0,"0"10"8"16,0 9 19-16,0 9 31 15,0 5-52-15,1-3 3 16,10-1-8-16,-2-8 3 15,-2-8-3-15,-2-8-13 16,-5-4-1-16,0-5 8 16,0 0 10-16,0 0-3 0,-8-19-7 15,4-10 3-15,2-8 4 16,2-5 1 0,6 2 1-16,11 6 0 0,6 6 4 15,4 12 0-15,5 7-3 16,2 9-1-16,0 0-1 15,-4 15 3-15,-6 11-4 16,-7 0 5-16,-2-2-5 16,-5-3 2-16,-2-6 0 15,-5-7 0-15,0-4-2 16,2-4-6-16,2 0-2 16,3 0 1-16,-1-7 9 15,-1 3-3-15,-5 4 3 0,0 0-6 16,0 2 2-16,0 13 0 15,-3 4-2 1,0 4 8-16,1-1-39 16,4-5-31-16,4-8-76 0</inkml:trace>
  <inkml:trace contextRef="#ctx0" brushRef="#br0" timeOffset="90516.33">21002 9042 120 0,'-11'10'555'16,"-2"-2"-557"-16,6 12 33 15,2 3 6-15,5 4-23 16,0 1-10 0,8-6-6-16,9-3 2 0,1-6-1 15,0-6-19-15,-1-7-5 16,0 0-3-16,-1-13 13 15,-3-13-1-15,-6-3 16 16,-7-3-4-16,0 0 4 16,-6 5 1-16,-13 6 8 15,-5 4 5-15,3 8-9 16,2 6-5-16,4 3-8 16,5 0-14-16,8 0-39 15,2 3-95-15</inkml:trace>
  <inkml:trace contextRef="#ctx0" brushRef="#br0" timeOffset="90929.23">21422 8587 661 0,'0'-6'37'0,"0"6"-5"15,0 16-10-15,0 30-6 16,9 21 33-16,0 12-31 15,2 1-9-15,-3-10-4 0,3-7-5 16,-4-12 2 0,-1-12-1-16,-2-11-3 15,-4-11-9-15,0-9-16 16,0-7-5-16,0-1 3 0,-16-8-10 16,-8-17-59-16,-3-7 43 15,-5 1 47-15,1 6 6 16,-1 10 28-16,5 9 37 15,-3 6-3-15,5 3-22 16,4 18-11-16,6 6-9 16,8 3 1-16,7 1-4 15,0-3-1-15,0-5-2 16,18-3-2-16,6-3-1 16,7-5-8-16,6-6 5 15,5-6-6-15,5 0-2 16,3-27-35-16,-3-12-36 15,-6-11-69-15,-10-11-294 0</inkml:trace>
  <inkml:trace contextRef="#ctx0" brushRef="#br0" timeOffset="91108.75">21747 8724 633 0,'1'4'49'0,"1"15"-48"15,2 12 66-15,-1 12-1 16,3 5-40-16,0 0-13 15,1-4-1-15,4-1-9 16,2-8-2-16,-2-4 0 16,-1-9-8-16,-3-9-48 15,2-8-37-15,1-5-56 0,1-16-117 16</inkml:trace>
  <inkml:trace contextRef="#ctx0" brushRef="#br0" timeOffset="91272.31">21972 8794 630 0,'1'0'1'16,"3"14"24"-16,1 13 45 16,1 7-30-16,0 3-8 15,0-1-24-15,1-4-1 16,2-4-7-16,0-3 0 16,0-6-34-16,0-9-43 15,-6-10-49-15,1-7-186 16</inkml:trace>
  <inkml:trace contextRef="#ctx0" brushRef="#br0" timeOffset="91468.56">22235 8535 608 0,'11'3'3'16,"6"19"39"-16,4 14 37 15,-4 13-29-15,-4 10-17 16,-7 6-22-16,-5-2-1 15,-1-2-9-15,0-5 1 16,0-2-1-16,0-7-5 16,-16-1-37-16,-11-8-52 0,-14-14-139 15</inkml:trace>
  <inkml:trace contextRef="#ctx0" brushRef="#br0" timeOffset="92211.8">19422 8361 512 0,'0'-8'8'16,"0"5"82"-16,0 3-35 15,0 0-10-15,0 0-29 16,-21 17-9-16,-13 22 6 15,-15 20-9-15,-14 22 8 16,-10 6 6-16,-12 9 0 0,-10 4-8 16,-10-1 7-16,-6 3-8 15,5-10 8-15,9-9-9 16,17-10 0-16,14-12 0 16,13-11-4-16,11-9 1 15,10-9-8-15,10-11 8 16,8-7-8-16,3-5 7 15,5-5-8-15,0-4-18 0,4 0-28 16,2-27-24 0,0-21-63-16,8-19-169 15</inkml:trace>
  <inkml:trace contextRef="#ctx0" brushRef="#br0" timeOffset="92684.54">17830 8531 680 0,'-11'0'-9'0,"10"0"9"16,1 0-1-16,7 4 2 15,21 15 0-15,11 9 9 0,10 3 6 16,12 1 12-16,12 6-1 16,14 0-16-16,11 5-1 15,6 3-4-15,10 0-1 16,12 4-5-16,12-2 3 16,7 2-2-16,3 1 3 15,-10-1 4-15,-13-2-1 16,-15-3 5-16,-17-6 1 15,-15-8 1-15,-16-9-2 16,-19-4-6-16,-16-8 1 16,-14-6 2-16,-7-1-2 15,-6-3 1-15,0 0 8 0,0 0-7 16,0 0 0-16,0 0-6 16,0 0 1-16,0 0-4 15,0 0-2-15,0 0-18 16,0 0-30-16,0 1-39 15,0 3-75-15,-3-1-245 16</inkml:trace>
  <inkml:trace contextRef="#ctx0" brushRef="#br0" timeOffset="100667.58">13859 5597 600 0,'-10'-16'9'0,"-7"5"-9"15,13 11 14-15,-1 0 28 16,4 0-18-16,-4 5-22 15,-3 19 2-15,-6 11 10 16,-1 9 6-16,-3 10-8 16,-1 8-2-16,-6 6-4 0,-6 9 2 15,-4 2-6-15,-1 0-2 16,2-5 2-16,9-9-3 16,8-15 2-16,9-18-15 15,8-15-37-15,0-14-5 16,14-7-101-16,18-39 16 15</inkml:trace>
  <inkml:trace contextRef="#ctx0" brushRef="#br0" timeOffset="100931.86">14005 5324 667 0,'-16'3'-6'0,"4"26"12"15,7 21 11-15,5 21 20 16,2 11-14-16,17 8 1 16,7-1-4-16,5-7-5 15,0-11-8-15,-1-7-5 16,-5-9 1-16,-7-12-4 16,-8-8 2-16,-1-12 0 15,-4-11-3-15,-5-4-17 16,0-7-21-16,-3 1-5 15,-28-2-13-15,-13 0-187 16</inkml:trace>
  <inkml:trace contextRef="#ctx0" brushRef="#br0" timeOffset="101116.32">13710 6079 636 0,'0'0'17'16,"0"0"0"-16,0 0 17 15,12 0-11-15,12 3-2 16,9 0 9-16,8-3-23 16,4 0-3-16,6 0-1 15,5 0-6-15,5-10-54 16,-8-2-46-16,-12-5-132 0</inkml:trace>
  <inkml:trace contextRef="#ctx0" brushRef="#br0" timeOffset="101389.08">14166 5992 657 0,'-8'-13'1'0,"7"4"67"16,1 4-25-16,7-6-13 15,32-9-25-15,15-5-7 0,10-4 5 16,-2 6-4-16,-7 9 3 16,-11 5-3-16,-10 9 1 15,-10 0-3-15,-10 0-30 16,-8 0-21-16,-6 6-12 16,0 4-52-16,-19-1-49 15</inkml:trace>
  <inkml:trace contextRef="#ctx0" brushRef="#br0" timeOffset="101619.47">14330 5763 417 0,'-15'-13'39'15,"7"7"13"-15,4 6 56 0,4 0-58 16,0 0-29-16,0 8-14 16,0 19-2-16,0 14 45 15,0 9-19 1,3 2-16-16,1 1-3 15,-2 1-5-15,-2-1-6 0,0-1 2 16,0-8-4-16,0-6 2 16,0-9-9-16,0-10-14 15,0-8-25-15,0-9-20 16,0-2-57-16,1-28-120 16</inkml:trace>
  <inkml:trace contextRef="#ctx0" brushRef="#br0" timeOffset="101828.9">14562 5676 644 0,'0'22'22'16,"0"11"-20"-16,0 16 32 16,0 7 15-16,0 4-31 15,8 1-19-15,5 2 4 16,-4-2-3-16,-3-3 2 15,-5-8-26-15,-1-10-32 16,0-15-23-16,-3-19-81 16,-10-10-61-16</inkml:trace>
  <inkml:trace contextRef="#ctx0" brushRef="#br0" timeOffset="102219.86">14528 5720 487 0,'0'-28'25'0,"0"6"33"16,0 7 5-16,21-1-26 15,10 1-9-15,12 4-16 16,5 0-4-16,-1 6-7 16,-3 5 1-16,-6 0-2 15,-11 1-2-15,-9 18-11 16,-12 8-15-16,-6 6 7 16,-15 7 7-16,-16 4 13 15,-9-5 1-15,-1-5 3 0,6-9 0 16,8-9 21-1,12-9 7-15,9-1-1 16,6-5-2-16,0 0-29 16,25 3-5-16,14 2 5 0,10 5 4 15,0 4-3-15,-10 7 0 16,-8 6 1-16,-16 6-4 16,-12 0-1-16,-3 3 1 15,-32-1 7-15,-15-4 2 16,-11-6 7-16,0-6 5 15,0-10-7-15,13-2-7 16,12-7-3-16,10-1 0 16,8 0-39-16,2 0-56 15,-7 0-207-15</inkml:trace>
  <inkml:trace contextRef="#ctx0" brushRef="#br0" timeOffset="102608.55">13767 6539 674 0,'0'-1'23'15,"0"1"34"-15,-9 0-2 16,-12 12-28-16,-10 24-15 16,-7 16-12-16,-3 8 6 15,-2 8-5-15,-1 4 3 16,1 3-4-16,3 3-1 15,6-1 1-15,7-10-3 16,8-16-13-16,8-15-17 16,11-19-19-16,2-17-35 15,30-11-19-15,10-42 25 16,9-19-115-16</inkml:trace>
  <inkml:trace contextRef="#ctx0" brushRef="#br0" timeOffset="102835.48">13636 6639 394 0,'0'-25'96'0,"0"15"10"15,0 10-26 1,0 0-37-16,4 0-18 0,8 2-19 16,6 10 12-16,6 9 17 15,0 8-18-15,7 9-3 16,0 4 11-16,3 6-16 16,-7 4-5-16,2 1 0 15,-7 0-4-15,2-6 1 16,-5-7-2-16,-1-7 1 15,-6-9-1-15,-3-7-25 0,-9-6-13 16,0-2-26-16,-16-9-43 16,-16 0-145-1</inkml:trace>
  <inkml:trace contextRef="#ctx0" brushRef="#br0" timeOffset="103024.66">13554 6899 650 0,'-2'0'17'16,"2"0"-18"-16,2 0 15 16,23 0 4-16,14 0-1 15,11 0 2-15,4 0-7 0,3-2-10 16,-8-5 0-16,-7 5-4 16,-4 2-57-16,-8 0-55 15,-7 9-77 1</inkml:trace>
  <inkml:trace contextRef="#ctx0" brushRef="#br0" timeOffset="103256.06">14396 6689 640 0,'0'-3'111'16,"0"1"-105"-16,0 2 42 15,-2 0-8-15,-15 14-25 0,-12 22-27 16,-12 15 22 0,-6 12-10-16,-1-2 1 15,5-2-16-15,3-2-15 0,2-4-23 16,7-10-42-16,7-21-66 16,8-22-205-16</inkml:trace>
  <inkml:trace contextRef="#ctx0" brushRef="#br0" timeOffset="103444.54">14066 6781 695 0,'0'0'6'0,"0"0"30"15,11 0-5 1,9 11-15-16,7 11 3 16,12 8 3-16,0 2-22 15,-2-2 0-15,1 2 2 0,-5 0-3 16,-5 0-12-16,-5-4-31 15,-5-6-46-15,-9-9-49 16,-5-13-112-16</inkml:trace>
  <inkml:trace contextRef="#ctx0" brushRef="#br0" timeOffset="103695.88">14479 6654 710 0,'-2'0'8'0,"1"0"0"16,1 14 15-16,0 25-1 16,1 13 27-16,14 9-37 0,-5-3-7 15,1-2-5-15,-6 3 2 16,-4-4-1-16,-1 0 0 16,0-12 0-16,0-13-13 15,0-12-17-15,0-13-24 16,0-5-6-16,0-31 17 15,0-19-88-15,0-21-28 16,0-14-39-16,0 0 40 16</inkml:trace>
  <inkml:trace contextRef="#ctx0" brushRef="#br0" timeOffset="104043.55">14479 6654 282 0,'22'12'156'0,"-22"-61"-49"16,0 9-4-16,21 5-51 16,16 2-17-16,15 1-14 0,11 5-6 15,4 6-7-15,-8 12-5 16,-14 9-5-16,-12 0 1 15,-15 21-4-15,-17 9-8 16,-1 12-11-16,-24 4 17 16,-10 2 3-16,-5-5-1 15,2-5 5-15,8-12-1 16,9-7 3-16,11-7 0 16,8-9 6-16,1 0 1 15,1-1-8-15,18 4-4 16,8 3 12-16,1 6-4 15,-2 1-2-15,-8 6 0 16,-11 6-3-16,-7 8 3 0,-10 6-2 16,-24 4 7-16,-11-6 1 15,-7-5 11-15,-2-8-10 16,2-8-1-16,4-5-5 16,1-7-2-16,5-4-4 15,6-3-21-15,2 0-39 16,3 0-62-16,2 3-325 15</inkml:trace>
  <inkml:trace contextRef="#ctx0" brushRef="#br0" timeOffset="104476.87">13984 7347 669 0,'-1'-1'10'16,"-1"0"7"-16,2 1 33 0,0 16-21 16,2 18-17-16,10 14 24 15,6 10-19-15,-1-3-9 16,0 2 2-16,-3-5-10 15,-1-3 3-15,-4-9-3 16,1-6 0-16,-1-11-8 16,-3-10-32-16,0-10-34 15,4-6-44-15,-4-31-104 0</inkml:trace>
  <inkml:trace contextRef="#ctx0" brushRef="#br0" timeOffset="104695.72">14224 7211 671 0,'-3'17'5'0,"-2"26"30"15,1 24 37-15,4 16-36 16,0 3-18-16,0-2-8 16,9-5-6-16,3-10-2 15,1-11-1-15,-4-13-1 16,-3-12 1-16,-3-10-9 0,-3-8-27 15,-1-3-21-15,-21-9-24 16,-13-3-146 0</inkml:trace>
  <inkml:trace contextRef="#ctx0" brushRef="#br0" timeOffset="105003.89">13859 7743 665 0,'-6'4'28'0,"6"7"-28"16,0 17 22-16,8 11 30 15,17 10-23-15,9-2-27 16,5-1 2-16,2-4-3 16,1-6 2-16,-4-4-4 15,-7-12 3-15,-10-8-1 0,-9-9 0 16,4-3-2-16,8-22 4 15,11-26 5-15,7-16-8 16,-1-7 3-16,-6 9-6 16,-11 10 3-16,-6 16-5 15,-8 14-11-15,-3 9-26 16,-2 10-21-16,-5 3-66 16,0 0-226-16</inkml:trace>
  <inkml:trace contextRef="#ctx0" brushRef="#br0" timeOffset="105967.71">13941 8670 379 0,'-19'-10'219'0,"-2"6"-208"15,4 2 66-15,-2 2-8 16,-2 3-47-16,-1 16-10 15,-2 9-1-15,6 7-9 16,5 2-2-16,5 6 1 16,8 3-2-16,0 2 1 15,8-4 0-15,17-6-13 16,2-12-16-16,1-8 0 16,-2-14-8-16,-1-4 3 15,-1-16 5-15,-4-22-1 16,-6-8 3-16,-8-2 12 15,-6-3 14-15,0 6 2 0,-7 6 6 16,-4 7 28-16,2 14-4 16,6 7-6-16,3 9 8 15,0 2-24 1,0 0-2-16,2 0-6 0,14 16 10 16,11 3 28-16,-1 5-19 15,1 1-5-15,3 1-7 16,-3 0-3-16,1-2-6 15,-1-2 4-15,-5-5-6 16,-5-3-17-16,-2-6-37 16,-3-8-10-16,-1 0-72 15,-5-23-118-15</inkml:trace>
  <inkml:trace contextRef="#ctx0" brushRef="#br0" timeOffset="106396.64">14297 8312 617 0,'0'0'36'16,"5"18"-39"-16,6 24 59 15,3 18 12-15,2 11-42 16,2 3-15-16,0 3-8 16,-1-7 0-16,-3-7-4 15,-5-13 3-15,-4-16-7 16,-2-15-2-16,-3-10-2 0,0-9 4 15,0 0 2-15,0-11-2 16,0-19-10-16,0-13-1 16,8-2 13-1,12-1-2-15,5 11 5 0,4 11-3 16,5 10 2-16,-1 10-4 16,-1 4 4-16,1 0 1 15,-5 16 0-15,-7 6 2 16,-7 4-2-16,-14 5 7 15,0 5 1-15,-24 0 6 16,-18 0-1-16,-7-1 1 16,-2-7 0-16,-1-7-5 0,13-9 2 15,10-6-9 1,11-5 0-16,9-1-4 16,9 0-16-16,0-14-59 15,19-7-85-15,5-2-398 0</inkml:trace>
  <inkml:trace contextRef="#ctx0" brushRef="#br0" timeOffset="106876.37">14967 8414 682 0,'-7'-10'-1'0,"7"7"33"16,0 3 3-16,10 0-17 16,25 2-17-16,12 3 16 0,17-2 12 15,5-3-13-15,-1 0-8 16,2 0-1-16,-9-10-5 15,-9 2-2-15,-1 1 3 16,-9 2-5-16,-2 3 3 16,-9 0-1-16,-8 2-1 15,-9 0-16-15,-11 0-40 16,-3 16-30-16,-23 6-45 16,-21 5-141-16</inkml:trace>
  <inkml:trace contextRef="#ctx0" brushRef="#br0" timeOffset="107108.73">15060 8599 742 0,'-17'0'-19'0,"17"0"58"16,0 0 2-16,18 0-29 15,22 0-14-15,15 0 10 16,16-6 0-16,-3-5-4 15,-4 1-4-15,-6 2 2 16,-6 2-4-16,-3 1 3 16,-8 3-10-16,-4 2-38 15,-9 0-18-15,-9 0-32 16,-10 0-82-16</inkml:trace>
  <inkml:trace contextRef="#ctx0" brushRef="#br0" timeOffset="107423.67">15562 8060 690 0,'-3'3'90'0,"3"-1"-96"16,14 12 3-16,22 9 21 15,16 11 16-15,11 9-26 0,2 3-4 16,-5 5-6-16,-9 3 3 16,-12 2-3-16,-16 1 4 15,-16 0-3 1,-7-3 2-16,-14-2 2 0,-19-9-2 16,-9-5 3-16,-2-10-2 15,3-4-4-15,11-9-4 16,16-8-19-16,11-5-53 15,3-2-94-15</inkml:trace>
  <inkml:trace contextRef="#ctx0" brushRef="#br0" timeOffset="108016.4">16227 8280 391 0,'0'-5'224'0,"0"1"-196"15,0 2 6-15,0 2-9 16,21-3-8-16,15-4-18 16,12-4 28-16,7-3-17 15,3 1-6-15,-5 0-4 16,-2 2 2-16,-10 0-13 16,-12 5-54-16,-19 2-53 15,-10 3-66-15</inkml:trace>
  <inkml:trace contextRef="#ctx0" brushRef="#br0" timeOffset="108228.83">16422 8067 491 0,'0'3'108'16,"0"10"-92"-16,-6 12 32 15,0 9 11-15,3 7-19 16,3 1-31-16,0-8-2 15,0-1 3-15,8-4-6 16,4-7-2-16,4-1-6 16,-2-2-29-16,0-2-30 15,-6-2-70-15,-8 2-88 16</inkml:trace>
  <inkml:trace contextRef="#ctx0" brushRef="#br0" timeOffset="108469.19">16598 8754 718 0,'-33'16'4'0,"5"7"11"15,4 19 30-15,-1 11-21 16,4 4-18-16,0 8-5 15,7-6 1-15,4-9-3 16,6-7-3-16,4-11-33 0,0-11-42 16,0-14-66-16,-3-7-223 15</inkml:trace>
  <inkml:trace contextRef="#ctx0" brushRef="#br0" timeOffset="108668.65">16387 8821 495 0,'14'18'16'0,"6"-1"34"16,7 6 26-16,2 2-22 15,3-2-22-15,0-4-4 16,3 1-20-16,-1-4-6 0,-1 0 1 16,-3-1-5-16,-7 2 3 15,-2-1-33-15,-9 0-32 16,-9-1-63-16,-3 0-104 15</inkml:trace>
  <inkml:trace contextRef="#ctx0" brushRef="#br0" timeOffset="115665.15">15259 5531 496 0,'-7'-18'14'0,"-1"9"85"16,5 5-41-16,0 1-6 15,3 3-5-15,-1 0-18 16,-1 0-5-16,-1 0-6 15,-10 0-9-15,-11 32-4 16,-7 24-3-16,-6 17 0 16,5 7-4-16,7-7 5 15,7-11-5-15,5-7 2 16,4-8-1-16,6-10-19 16,3-10-19-16,0-9-20 0,0-11-15 15,16-7-29-15,8-28-1 16,4-23-20-16</inkml:trace>
  <inkml:trace contextRef="#ctx0" brushRef="#br0" timeOffset="115880.36">15246 5473 402 0,'0'-14'181'16,"0"11"-133"-16,0 3 28 16,0 0-30-16,0 0-22 15,0 17-20-15,7 17 0 16,11 16 20-16,4 10-11 15,-1 3-12-15,8-1 4 16,-4-2-4-16,2-4 2 0,-2-10-5 16,-7-9 2-1,-2-7-4-15,-7-12-21 16,-6-7-32-16,-3-8-26 16,0-3-8-16,-25-4-79 0</inkml:trace>
  <inkml:trace contextRef="#ctx0" brushRef="#br0" timeOffset="116040.55">15143 5850 577 0,'-3'0'36'0,"3"0"-36"15,0 0 25-15,0 0 0 16,12 0-19-16,19 0-5 0,11-6 1 16,13-6 1-16,3-7-4 15,2-3-9-15,-2 1-108 16,-12-4-120-1</inkml:trace>
  <inkml:trace contextRef="#ctx0" brushRef="#br0" timeOffset="116221.04">15678 5635 687 0,'-5'0'7'0,"5"0"21"16,0 0-4-16,19 0-23 15,22 0-5-15,17 0 4 16,3 0 1-16,-5 0-4 16,-6 0-58-16,-13 0-54 15,-10-5-109-15</inkml:trace>
  <inkml:trace contextRef="#ctx0" brushRef="#br0" timeOffset="116428.5">16072 5485 640 0,'-1'-3'16'16,"1"3"36"-16,-2 0-19 16,2 28-23-16,0 22-2 15,0 17 28-15,0 15-27 16,0-3-8-16,0-6 1 16,0-2-1-16,0-7-3 15,5-16 0-15,-4-13-27 16,1-17-17-16,-2-15-20 0,0-7-22 15,1-38-50-15</inkml:trace>
  <inkml:trace contextRef="#ctx0" brushRef="#br0" timeOffset="117200.43">16099 5581 373 0,'1'-65'34'16,"1"10"51"-16,1 17-1 16,5 13-22-16,2 8-23 15,2 9-13-15,4 0-15 16,8 3-6-16,4 5 4 15,4 0-8-15,0 6 3 16,-6 9-5-16,-6 7 3 16,-6 0-6-16,-9 6-6 15,-5 1-3-15,0 4 6 0,-5-3 8 16,-9-7-6-16,-2 0 6 16,3-7-4-16,-2 1 5 15,1-3-3-15,3-2 3 16,2-2-4-16,4-4 3 15,1-1-1-15,1-3-1 16,1-2 2-16,1 1-3 16,-1-1 4-16,2 0-4 15,0 0 3-15,0 0 3 16,0 0 10-16,0 0-12 16,0 0-2-16,11 0-5 15,2 0 3-15,2 0 5 0,-6 0-5 16,-5 0 4-16,-4 3-4 15,0-2 6-15,0-1 6 16,0 3 32-16,-15 0-1 16,-5 1-25-16,-1-2-3 15,6-1 2-15,7-1 1 16,7 0-10-16,1 0 3 16,0 0-5-16,0 0-1 15,0 0-3-15,0 0-1 16,0 0 3-16,0 0-5 15,0 0 5-15,0 0-6 16,0 0 4-16,0 0-5 16,0 0 4-16,0 0-3 0,0 0 3 15,0 0 0-15,6 0 0 16,3 0 2-16,6 0-2 16,1 0 1-16,5 0 0 15,1 4 2-15,-2 3-5 16,2 3 5-16,-3 5-4 15,-4 6 1-15,-4 4 2 16,-7 6-3-16,-4 3 2 16,-7 0-1-16,-16-2 4 15,-8 0-3-15,-8-7 1 16,1-4 0-16,-4-3 1 16,-6-6 0-16,2-2-2 0,-6-3-2 15,3-5-7-15,4-2-7 16,8 0-18-1,13 0 6-15,16-2 2 16,8-7-28-16,36-15-86 0,11-12-123 16</inkml:trace>
  <inkml:trace contextRef="#ctx0" brushRef="#br0" timeOffset="121804.5">16357 9642 247 0,'-25'0'297'15,"8"-16"-295"-15,4 9 79 16,5 5-25-16,4 0-10 16,4 0-12-16,25-1-29 15,24-10-3-15,27-5 11 16,12-3 3-16,1 3-14 16,-8 7 1-16,-16 7-5 15,-17 4 2-15,-17 0-7 16,-13 0-43-16,-14 11-24 0,-4 7-67 15,-17-4-95-15</inkml:trace>
  <inkml:trace contextRef="#ctx0" brushRef="#br0" timeOffset="136519.94">15363 10120 587 0,'-28'-9'49'15,"7"0"-54"-15,6 9 27 16,2 0 11-16,6 0 7 16,3 0-19-16,3 0-11 15,-4 12-8-15,-1 8 0 16,-2 7-1-16,-4 11 4 15,-4 3 3-15,-6 9-3 16,-4 8-3-16,0-1-1 16,1 0 1-16,4-6-3 0,0-9 5 15,5-6-7-15,1-10 6 16,7-6-4-16,1-4-19 16,4-6-38-1,3-2-32-15,0-8-120 0</inkml:trace>
  <inkml:trace contextRef="#ctx0" brushRef="#br0" timeOffset="136812.17">15337 10063 631 0,'0'-6'17'15,"0"4"-9"-15,0 2 27 16,0 0-8-16,6 0-17 15,7 20-11-15,2 15 20 16,4 15 19-16,-2 8-26 16,-1 5-7-16,-1 2 4 15,3 1-4-15,-3-2-1 16,4-7-1-16,0-7 0 16,-4-10-2-16,-3-12-4 15,-2-5 6-15,-5-12-10 16,-2-6-14-16,-3-5-33 15,0 0-13-15,0-19-49 16,-21-16-259-16</inkml:trace>
  <inkml:trace contextRef="#ctx0" brushRef="#br0" timeOffset="137001.66">15202 10476 606 0,'-11'2'5'15,"6"-2"16"-15,4 0 36 16,1 0-32-16,0 0-22 16,17 3-11-16,15 0 6 15,9 1 5-15,4-2-13 16,4-2-38-16,-1 0-56 0,-8 0-55 16</inkml:trace>
  <inkml:trace contextRef="#ctx0" brushRef="#br0" timeOffset="137316.81">15939 10031 591 0,'0'-7'-1'0,"-7"1"8"16,1 6 36-16,-4 15-15 15,-5 30-10-15,-3 12-13 16,-1 14 3-16,-2 4-5 0,1-4 9 16,0-3-7-16,-1-5-1 15,3-10-1-15,2-9-3 16,2-6 1-16,4-7-9 15,1-8-30-15,4-9-39 16,1-14-98-16</inkml:trace>
  <inkml:trace contextRef="#ctx0" brushRef="#br0" timeOffset="138299.57">16041 10083 639 0,'-19'0'4'16,"7"0"2"-16,4 5 24 15,3 9 2-15,5 4-28 16,0 5-1-16,0 5-4 15,7 0 3-15,2-2-3 16,1 5 5-16,0 2-4 16,-1 1 1-16,-3 1 2 15,-2-1-3-15,-1 0 1 0,-2-5-4 16,-1-1 6-16,2-9-4 16,-2-5 3-16,0-5-3 15,0-5 1-15,0-4-1 16,0 0 1-16,0 0-3 15,0-13-10-15,-8-5-11 16,-4-5 15-16,-4-2 5 16,1-5-6-16,0-3 3 15,3-5 4-15,4-3 1 16,5-1 3-16,3 0-3 16,0 2 4-16,0 2-4 15,2 0 3-15,8 4-2 0,2-1 3 16,6 4-2-16,-1 4 2 15,0 2 0-15,4 5 3 16,-3 5 1 0,5 2-4-16,0 6 5 0,2 5-6 15,1 2 3-15,-1 0-3 16,1 9 1-16,-4 8-1 16,-6 2-2-16,-1 5 3 15,-6 4-4-15,-4 5 4 16,-5 1-5-16,0-1 4 15,-14-4-9-15,-10-2 6 16,-1-5-2-16,-5-6 3 16,-4-4 1-16,1-6 0 0,4-1 5 15,-1-2 4-15,8-2 8 16,6 0 4-16,7-1-4 16,5 0-4-1,4 0-1-15,0 0-11 0,0 0-3 16,15 0 1-16,4 0-1 15,4 0 4-15,2 0-2 16,2-4 2-16,4 2-3 16,-3-3 3-16,2 4-3 15,0 1 1-15,-3 0 1 16,-5 0-2-16,4 6 1 16,-6 7 0-16,-1 8 1 0,-3 3-3 15,-3 5 3-15,-6 2-2 16,-2 2 2-16,-5 2-1 15,0-2 1 1,-3-1 0-16,-19-2-2 0,-7-5 3 16,-7-4-3-16,-7-6 5 15,-3-6-4-15,-6-1 2 16,6-7 2-16,5-1 3 16,9 0-4-16,14 0-3 15,9 0 3-15,9-7-12 16,1-5-53-16,13-1-25 15,1-1-77-15</inkml:trace>
  <inkml:trace contextRef="#ctx0" brushRef="#br0" timeOffset="141919.87">15853 10953 552 0,'-25'-16'-16'0,"9"8"20"15,8 5 23-15,5 2 20 0,3 0-18 16,0 1-24-16,0 0-5 16,0 0-4-1,0 0 3-15,0 0-1 16,5 0 6-16,1 11 3 0,2 5 15 16,-5 11 2-16,-1 9-2 15,-2 8 4-15,0 6-7 16,0 6-5-16,1 0-10 15,4-4 3-15,3 2-3 16,3-4-3-16,3-5-2 16,0-4 3-16,-3-9-3 15,-3-7 3-15,-5-10-2 16,-2-5-2-16,-1-5 4 16,0-3-4-16,0-1 4 15,0-1-10-15,0 3-18 16,0 3-27-16,-12-2-34 0,-9-4-147 15</inkml:trace>
  <inkml:trace contextRef="#ctx0" brushRef="#br0" timeOffset="142213.09">15901 10986 319 0,'-6'3'323'16,"3"-1"-350"-16,3 8 26 16,0 13 9-16,3 8 26 15,12 11-10-15,0 3-19 0,3-1-5 16,-3 1 10-16,1-2-5 16,-4-1-2-16,-5-3-3 15,-2-7 5-15,-2-2-4 16,-3-3-2-16,0-2 3 15,0-6-3-15,0-2 4 16,0-5-19-16,-3 2-20 16,-3-3-54-16,-5-4-63 15</inkml:trace>
  <inkml:trace contextRef="#ctx0" brushRef="#br0" timeOffset="142595.57">15710 11380 679 0,'-22'-12'-15'15,"13"4"12"-15,8 5 26 16,1 3-8-16,4 0-13 16,20 16-7-16,9 10 7 15,4 7 3-15,0 5 2 16,0-2-6-16,-4-1 1 15,-5-4-3-15,-4-4 3 16,-4-7-3-16,-4-5 3 16,-4-6-2-16,-5-5-2 0,4-4 4 15,1 0-5-15,4-10 7 16,7-15-1-16,3-11 2 16,-2-5-5-1,-2-2 3-15,-2-3-6 0,-4 2 0 16,-2 2-3-16,-3 7 0 15,-2 10-4-15,-4 11-2 16,-2 7 1-16,-3 7-24 16,0 5-48-16,-5 18-89 15,-20 9-213-15</inkml:trace>
  <inkml:trace contextRef="#ctx0" brushRef="#br0" timeOffset="143343.84">15794 12255 562 0,'-21'-7'-1'15,"4"2"24"-15,1 5 34 16,4 0-7-16,2 0-32 0,-1 0-1 16,2 0-7-16,-2 10-1 15,-3 10-7 1,2 11 1-16,0 3-3 15,9 0 1-15,3 1-1 0,0-3-5 16,8-4 6-16,7-6-6 16,0-6 5-16,4-7-6 15,-1-3 4-15,1-6-14 16,-1 0-6-16,0-10 0 16,0-16 4-16,-6-11-2 15,-5-1-8-15,-7-1 10 16,0 7 17-16,-6 5 3 15,-3 9 19-15,3 7 13 16,3 2-7-16,2 7-4 16,-1 0-3-16,2 2-12 15,0 0-6-15,0 0-9 16,9 0 4-16,9 8 4 0,8 7 6 16,-1 2-4-16,0 2 4 15,0 0-6-15,-4 1 2 16,-1-4 0-16,-1 1-8 15,-4-3 7-15,1 0-4 16,2 1-3-16,1-2-17 16,10-2-15-16,2-5-34 15,-3-6-74-15</inkml:trace>
  <inkml:trace contextRef="#ctx0" brushRef="#br0" timeOffset="143915.81">16654 11847 693 0,'-6'-4'-22'16,"6"4"17"-16,0 14 2 16,3 23 5-16,13 16 20 15,1 11-12-15,1-4-6 0,0-2-4 16,-3-7 2-16,0-8-1 16,-3-9 3-16,-3-11-5 15,-6-7 2-15,-2-11-1 16,-1-3-1-16,0-2 4 15,0 0 0-15,0-7-2 16,-3-9-6-16,-3-2-3 16,5-4 5-16,1 0 2 15,0 0-1-15,9 3 0 16,10 4 2-16,8 3-3 16,1 3 3-16,5 7-1 15,-5 2 2-15,-1 0-2 0,-2 11 5 16,-7 4-7-16,-1 3 6 15,-8-1-3-15,-5-5 0 16,-4 1 2-16,0-2 0 16,-21 1 19-16,-12 4-6 15,-7-3-1-15,-2 0-7 16,2-3 5-16,2 0-9 16,6-1-1-16,6-4-2 15,1-1-17-15,3-4-36 16,0 0-19-16,1 0-141 15</inkml:trace>
  <inkml:trace contextRef="#ctx0" brushRef="#br0" timeOffset="147065.01">16504 11921 550 0,'-10'-5'-4'0,"7"1"28"16,3 4 14-16,0 0-2 15,0 0-25-15,0 0-5 16,0 0-4-16,0 0 3 16,0 0 5-16,-2 0 6 0,-8 17 6 15,-4 27 0-15,-5 16-1 16,-5 16-12-16,2 0-3 16,-5-6-5-1,2 3 3-15,-2-4-6 0,3-5 0 16,6-7-25-16,5-5-15 15,7-10-28-15,3-8-71 16,0-10-166-16</inkml:trace>
  <inkml:trace contextRef="#ctx0" brushRef="#br0" timeOffset="149367.44">17401 11980 613 0,'-19'0'4'0,"9"0"17"16,7 0 27-16,3 0-5 15,0 0-31-15,5-1-14 16,26-7-4-16,21-8 1 0,15-9 14 16,5-1-8-16,2 2 6 15,-5 2-9-15,-8 10 4 16,-11 2-3-16,-11 3 1 15,-11 6 0-15,-12-1-1 16,-5 2 0-16,-8 0-10 16,-1 0-3-16,-2 0-17 15,0 0-12-15,-12 20-42 16,-21 10-26-16,-18 4-171 16</inkml:trace>
  <inkml:trace contextRef="#ctx0" brushRef="#br0" timeOffset="149608.84">17444 12132 555 0,'-3'0'10'0,"3"0"-4"16,0 0 29-16,2 0-2 16,18-2-28-16,12-7 25 15,9-3 6-15,7-4-26 16,-2 0 0-16,3-2-7 15,-3-1 0-15,-7 2-5 16,-5 3 3-16,-8 1-10 16,-8 6-26-16,-4 0-2 15,-8 3-27-15,-4-3-43 0,-2-4-93 16</inkml:trace>
  <inkml:trace contextRef="#ctx0" brushRef="#br0" timeOffset="149915.04">17872 11682 662 0,'-11'0'21'0,"8"0"-22"16,3 0 6-16,1 1-3 15,26 10-4-15,15 7 1 0,8 6 8 16,3 2-7-16,-1 4 0 15,-9 3 0-15,-10 2 2 16,-15 1-3-16,-15 3 2 16,-3-3 2-16,-8-2 0 15,-17-3 8-15,0-7 9 16,-1-6 2-16,4-5-10 16,4-1-7-16,5-3-5 15,1 0-2-15,0-1-44 16,1 0-29-16,-5-1-162 15</inkml:trace>
  <inkml:trace contextRef="#ctx0" brushRef="#br0" timeOffset="150411.71">17745 11773 130 0,'0'-6'414'16,"0"6"-400"-16,0 0 55 16,0 0-9-16,0 0-14 15,0 0-23-15,-2 4-9 16,-11 21 4-16,-13 16-2 15,-8 15-5-15,-2 8 2 16,-3 1 1-16,4-7-3 0,4-1-3 16,4-5-4-16,11-13-1 15,4-6 0 1,9-8-4-16,3-7-1 16,0-5-6-16,0-8-34 0,0-3-11 15,0-2-27-15,8-21-52 16,0-18-1-16</inkml:trace>
  <inkml:trace contextRef="#ctx0" brushRef="#br0" timeOffset="150832.79">17450 11749 681 0,'-12'0'4'0,"9"2"9"15,3 14 32-15,3 11-36 0,21 14-1 16,10 13 19-16,11 0-18 16,4 0-2-16,3-3-2 15,0 1 2-15,-4-4-8 16,-9-3 6-16,-5-8-3 16,-12-5 2-16,-3-5-3 15,-5-6 9-15,-5-4 1 16,-5-8 2-16,-2-5-7 15,-2-2-5-15,0-2 8 0,0 0-8 16,0 0 3 0,0 0-4-16,0 0 3 15,0 0-4-15,0 1 2 16,0-1 0-16,0 0-2 0,0 0 2 16,0 0-3-16,0 0 4 15,0 0-5-15,0 0-2 16,0 0-16-16,0 0-10 15,0 0-2-15,0 1-27 16,0 1-16-16,0 2-57 16,-2 5-51-16</inkml:trace>
  <inkml:trace contextRef="#ctx0" brushRef="#br0" timeOffset="152524.29">17021 10001 473 0,'-24'-18'4'16,"8"6"8"-16,7 5 71 15,3 4-21-15,4 2-15 16,2-1-17-16,2 1-13 0,26-7-14 15,14-5 25-15,19-4-8 16,13-2-10-16,4 2-5 16,-1 7-4-16,-13 2-1 15,-13 8-2-15,-10 0-4 16,-12 0-26-16,-14 8-24 16,-15 8-19-16,-2 7-62 15,-33 5 15-15,-17 3-194 16</inkml:trace>
  <inkml:trace contextRef="#ctx0" brushRef="#br0" timeOffset="152704.81">16976 10134 468 0,'-25'0'12'0,"13"0"46"0,11 0 23 16,1 0-37-16,3 1-35 16,28 0-5-16,16 1 5 15,19-2 12-15,10 0-17 16,4 0-2-16,-2-3-3 15,-11-1 2-15,-12 1-20 16,-10-1-57-16,-16-3-60 16,-17-4-87-16</inkml:trace>
  <inkml:trace contextRef="#ctx0" brushRef="#br0" timeOffset="152977.07">17328 9786 599 0,'-11'-11'0'16,"11"5"2"-16,2 6 7 16,22 5-8-16,10 18 28 15,6 13-6-15,-4 9-19 16,-5 10-1-16,-6 4-1 16,-8 2 1-16,-11-1-5 15,-6-6 4-15,-5-5-2 16,-20-9 1-16,-9-8 0 15,-5-8-1-15,-1-12 3 16,0-8-4-16,7-4 3 16,8-8-15-16,8-16-40 0,6-8-64 15,1-7-56-15</inkml:trace>
  <inkml:trace contextRef="#ctx0" brushRef="#br0" timeOffset="153208.46">17314 9792 567 0,'-35'0'83'0,"-1"9"-84"16,0 18 22-16,5 10 29 16,2 8-14-16,6 5-23 0,4 3-11 15,5-2 2-15,3 2-5 16,0-3 1-16,3-4-4 15,-1-9-23-15,2-9-31 16,1-17-17-16,1-11-75 16,2-13-161-16</inkml:trace>
  <inkml:trace contextRef="#ctx0" brushRef="#br0" timeOffset="153448.81">17197 9629 325 0,'5'-5'163'0,"8"5"-166"0,10 12 8 16,9 19 51-16,6 14 0 15,4 10-25 1,1 9-11-16,-4 4-5 16,-6 0-9-16,-2-3-3 0,-4-4-2 15,-5-8 0-15,-2-3-3 16,-6-7 4-16,0-4-3 15,-4-7-9-15,-1-5-46 16,-1-8-61-16,-4-12-68 16</inkml:trace>
  <inkml:trace contextRef="#ctx0" brushRef="#br0" timeOffset="173108.24">20111 10136 490 0,'3'-15'5'0,"-3"8"-2"16,0 3 10-16,0 1 20 16,-1 3 6-16,1 0-22 15,-2 0-8-15,2-1-5 16,0 1 6-16,0 0-1 16,0 0 5-16,-1 0 6 15,1 0 0-15,0 0-2 0,0 0-1 16,0 0-8-16,0 0 0 15,0 0-3-15,0 0-5 16,-2 0 0-16,2 0-1 16,0 0 1-16,0 0-3 15,0 0 6-15,0 0-5 16,0 0 2-16,-1 0-1 16,1 0-2-16,-2 0 5 0,2 0-4 15,0 0 6 1,-1 0-5-16,1 0 4 15,0 0-6-15,0 0 4 16,0 0-2-16,0 0 0 0,0 0 1 16,0 0-1-16,0 0 1 15,0 0 1-15,0 0 2 16,0 0-2-16,0 0 4 16,0 0-4-16,0 0-1 15,0 0 0-15,0 0-1 16,0 0 2-16,0 0-4 15,0 0 4-15,0 0-4 16,0 0 3-16,0 0-2 16,0 0 1-16,0 0 0 15,0 0-1-15,0 0 0 16,0 0 0-16,0 0 2 16,0 0-2-16,0 0 3 0,0 0-2 15,0 0 1-15,0 0-1 16,0 0 1-16,0 0 2 15,0 0-5-15,0 0 6 16,0 0-7-16,0 0 4 16,0 0-2-16,0 0 2 15,0 0-1-15,0 0 0 16,0-1 1-16,0 1-1 16,0 0-1-16,0-2-1 15,0 1 5-15,0-1-4 16,0 1 1-16,-2 1-2 15,2 0 3-15,0 0-2 0,0 0 3 16,-1 0-2-16,-2 0-3 16,-12 8 1-16,-7 25-2 15,-8 15 5-15,-6 10-2 16,5-2 2-16,0 0-2 16,2-2 2-16,4 0-1 15,1-2 0-15,5-8 2 16,7-5-4-16,0-9 5 15,9-7-5-15,3-8 1 16,0-5-4-16,0-8-17 16,0-2-17-16,0 0-9 15,0-2-12-15,10-22-21 16,7-10-68-16</inkml:trace>
  <inkml:trace contextRef="#ctx0" brushRef="#br0" timeOffset="173579.52">20140 9939 420 0,'-5'-2'5'0,"4"2"45"16,1 0-11-1,0 0-13-15,0 0-20 0,0 0-4 16,9 0 2-16,0 3 21 16,2 3-1-16,0 1-12 15,-2 1-6-15,4 7 2 16,-2 9 10-16,2 15 1 15,0 14 4-15,4 11-11 16,-1 8 1-16,3 2-11 16,3-3 2-16,0-1-1 15,3-9 0-15,2-7-1 0,-1-7-2 16,-1-6 2-16,-5-11-3 16,-6-6 4-16,-8-13-4 15,-3-5 2 1,-3-4 0-16,0-2-1 0,0 0 3 15,0 0-7-15,-3 0-9 16,-18 0-36-16,-7 0-53 16,-7-16-80-16</inkml:trace>
  <inkml:trace contextRef="#ctx0" brushRef="#br0" timeOffset="173869.47">19989 10463 435 0,'-19'-9'192'0,"8"2"-194"16,8 3 11-16,3 1 17 15,0 1-12-15,20 0-20 16,12-4 3-16,15 0 5 15,6 0-3-15,2 1 3 16,-2 4-4-16,-7 1 4 16,-6-1-2-16,-6 1 1 15,-7-3-31-15,-5 3-30 0,-7-6-69 16,-8-6-92 0</inkml:trace>
  <inkml:trace contextRef="#ctx0" brushRef="#br0" timeOffset="174368.13">20887 9940 207 0,'-12'-1'322'15,"-1"-1"-320"-15,4 2 32 16,-2 0 1-16,-2 19-11 16,-3 17-17-16,-4 15 4 15,-2 9 10-15,0 7-2 16,-2 0-7-16,0-1-3 16,0-2-5-16,5-7 1 0,0-5-2 15,0-8 2-15,2-7-6 16,3-7 4-16,0-6 1 15,3-6-4-15,2-5 1 16,3-5-2-16,3-1 1 16,-1-1-17-16,2-1-14 15,2-4-16-15,0-1-44 16,0 0-66-16,12-19-85 16</inkml:trace>
  <inkml:trace contextRef="#ctx0" brushRef="#br0" timeOffset="174939.95">20951 10058 477 0,'-4'0'6'0,"2"0"63"0,2 0-16 16,0 0-28-16,0 0-22 16,0 0 1-16,0 2-3 15,0-2 3-15,0 0-1 16,0 0 4-16,0 0 3 16,0 7-6-16,-3 9 0 15,0 9 0-15,-1 10 22 16,-1 6-19-16,1 3 0 0,1 1 3 15,2 1-3-15,1 0-3 16,0-5-1 0,0-4 4-16,0-4-7 0,0-5 3 15,0-4-6-15,0-9 7 16,0-7-5-16,0-5 2 16,0-3-1-16,0 0 1 15,0 0-8-15,0-8-14 16,0-16-20-16,0-12-41 15,0-10-19-15,0 3-13 16,0-3-95-16</inkml:trace>
  <inkml:trace contextRef="#ctx0" brushRef="#br0" timeOffset="175560.55">20892 10146 199 0,'-6'-22'57'0,"1"4"51"16,4 2-67-16,1 4 0 15,0-2 0 1,0 0 10-16,0-3-28 0,15-6 3 15,7-1-4-15,2 0-1 16,3 5-2-16,-5 2-12 16,-3 3-3-16,5 3 1 15,-2 3-3-15,3 4 1 16,0 2-3-16,-1 2 1 16,-2 2 1-16,-4 12-4 15,-3 7 3-15,-6 5-3 0,-9 5 3 16,0 5-12-16,-17 3 3 15,-14-3-1-15,-6-3 4 16,-2-6 4-16,0-6 1 16,3-4 1-16,2-5-1 15,9-6 12-15,9-1 4 16,7-4 11-16,9-1-2 16,0 0-14-16,0 0-11 15,0 0-1-15,1 0-1 16,11 0-2-16,6 0 6 15,1 0-3-15,1 0 4 16,2 0-5-16,2 0 4 16,2 0-4-16,6 0 4 0,2 0-2 15,0 0 0 1,-2 0 0-16,-1 0-2 16,-4 0 4-16,-5 9-4 15,-1 2 4-15,-2 4-5 0,-4 3 6 16,-3 7-5-16,-12 3 1 15,0 8 4-15,-16 4-3 16,-13-2 1-16,-2-2 1 16,-6-4 1-16,-5-6-1 15,-7-4 7-15,2-10-1 16,0-6 3-16,1-5-7 16,6-1 0-16,4 0-2 0,8-11-2 15,9 3 1 1,8 2-2-16,10 3-6 15,1 2-39-15,14-2-63 16,10-4-102-16</inkml:trace>
  <inkml:trace contextRef="#ctx0" brushRef="#br0" timeOffset="180476.25">21772 10081 391 0,'-5'0'25'16,"4"0"51"-16,1 0-15 0,0 0-28 15,0 0-20-15,0 0-10 16,0 0 3-16,0 0-5 15,0-2 0-15,12-2-1 16,13-1 3-16,11-5 5 16,3-1 2-16,2 0 4 15,4-1-8-15,-2 1-1 16,0 3-4-16,-2-2 0 16,-5 3 1-16,-7 2-4 15,-5 2 4-15,-8 2-2 16,-8 1 1-16,-5 0-4 15,-3 0 6-15,0 0-4 0,0 0 2 16,0 0-15-16,0 0-14 16,-11 6-38-16,-16 13-66 15,-8 1-94-15</inkml:trace>
  <inkml:trace contextRef="#ctx0" brushRef="#br0" timeOffset="181088.31">21818 10220 467 0,'-12'-2'10'16,"2"-2"1"-16,5 0 42 15,4 2-10-15,1 2-23 16,0 0-19-16,0 0-2 15,0 0-4-15,0 0-2 16,0 0 0-16,0 0 0 16,0 0 7-16,0-1 0 15,0 1 1-15,0 0 3 16,0 0 5-16,0 0 0 16,0 0-3-16,0 0-4 15,0 0-3-15,0 0 2 16,0 0-3-16,0 0 7 0,0 0-5 15,0 0 6-15,0 0 0 16,0 0 1-16,0 0-1 16,0 0-3-1,0 0 1-15,0 0-2 0,0 0-1 16,0 0-2-16,0 0 3 16,0 0-4-16,0 0 3 15,0 0-4-15,3 0 2 16,13-2-2-16,12-1 3 15,10-6 11-15,6 0-7 16,3-2 4-16,-1-2-10 16,0 3 6-16,-2 0-5 15,-3 4 3-15,-4 0-3 0,-6-1 2 16,-8 1-2-16,-11 4 1 16,-5-1 1-1,-4 3-2-15,-3 0 2 16,0 0-2-16,0 0 5 0,0 0-2 15,0 0 3-15,0 0-3 16,0 0-2-16,3 0-26 16,9 0-98-16,9 0-225 15</inkml:trace>
  <inkml:trace contextRef="#ctx0" brushRef="#br0" timeOffset="183075.97">21858 10358 47 0,'0'0'111'0,"0"0"-51"15,0 0 13-15,0 0-17 16,0 0-9 0,-1 0 7-16,-2 0 10 15,3 0-2-15,-2 0-20 0,2 0-11 16,0 0-10-16,0 0-6 15,0 0-13-15,11-7-2 16,21-6-3-16,19-2 2 16,3-2 3-16,2 5-4 15,-4 1 5-15,-5 2-6 16,-4 4 5-16,-9 0-2 16,-10 4-1-16,-9 1 3 15,-6 0-5-15,-5 0 5 16,-4 0-4-16,0 0 5 15,0 0-3-15,0 0-1 16,0 0-18-16,3 0-36 0,8 0-185 16</inkml:trace>
  <inkml:trace contextRef="#ctx0" brushRef="#br0" timeOffset="184088.27">22908 10038 380 0,'0'-9'4'16,"0"6"70"-16,0 0-29 15,2-6-8-15,2 1-15 16,1-5-7-16,-1 1 4 15,-2 0-8-15,-1 0-1 16,-1-1 6-16,0-3-5 16,0-2-9-16,-7 0 3 15,-4-1-3-15,-3 2 3 16,-2 0-1-16,-1 1 0 0,-1 1 2 16,0 2-6-16,3 4 5 15,-1 1-4-15,0 3 5 16,0 1-7-1,0 4 3-15,-3 0-2 0,-4 0 2 16,2 9-2-16,-6 7-2 16,4 5 3-16,0 8-3 15,4 5 5-15,1 2-4 16,5 5 4-16,-1-2-2 16,5 2 2-16,2 2-2 15,0-4-1-15,5 0 2 16,1 1-3-16,1-4 3 0,0-1-3 15,0 0 4-15,0-3-4 16,7-4 1-16,3 0 0 16,-2-3 1-16,1-2 0 15,1-3-2-15,1-2 2 16,6-1-4-16,1-2 5 16,5 0-3-16,3-1 3 15,0-3-2-15,-1-2-1 16,2-4 2-16,0-1-2 15,3-4 1-15,4 0-1 16,2 0 4-16,2-5-3 16,2-12 2-16,-4-1-4 15,-1-1 4-15,-4-1-3 0,-7 5 3 16,-11 4 0-16,-4 4-4 16,-8 3 4-1,-1 2-2-15,2 1 3 16,-2 0 3-16,0 1 7 0,0 0-4 15,0 0-7-15,0 0-3 16,3 0-1-16,6-2-8 16,7 2-47-16,1-4-108 15</inkml:trace>
  <inkml:trace contextRef="#ctx0" brushRef="#br0" timeOffset="203015.8">20665 11096 445 0,'-9'1'3'0,"9"-1"-2"16,0 0 10-16,0 0 13 16,0 0-20-16,6-10 0 15,2-1 0-15,-4-1 14 16,-1 1 3-16,3-1 5 16,-1-8-9-16,2-2-7 15,5-8-2-15,6 0-10 0,3-1 6 16,-2 4-6-16,-1 7 5 15,-3 3-6-15,3 8 2 16,-3 7-2 0,2 2-3-16,1 4 7 0,0 14 3 15,1 6 1-15,1 1-2 16,1 0 0-16,-3-3-5 16,-5-4 4-16,2-5-3 15,-6-3 2-15,-2-6-2 16,1-3 0-16,-1-1 1 15,2 0-2-15,2-14 6 16,3-9-2-16,2-4 4 16,-3 6-6-16,-6 10 4 15,-5 6-5-15,-2 5 2 16,1 0-4-16,5 0-3 16,10 9 9-16,4 12 5 15,4 3 6-15,0 0-15 0,-1-2 4 16,-2-6-4-16,-1-4 1 15,-4-7-2-15,-4-4-2 16,-2-1 1-16,4-13-2 16,1-25 11-16,2-6-8 15,0-8 8-15,-5 13-6 16,-9 20 0-16,-3 13-3 16,0 6-21-16,0 28-89 0,0 4 9 15</inkml:trace>
  <inkml:trace contextRef="#ctx0" brushRef="#br0" timeOffset="205260.11">23235 8242 295 0,'-8'-9'108'0,"-1"2"-92"0,7 6 50 16,2 1-12-16,-1-1-8 15,1 1-29 1,0 0 4-16,0-2 7 16,0 2-4-16,0-1-2 0,0 1-2 15,0 0-3-15,0 0-10 16,0 0 2-16,0 0-7 16,0 0 3-16,0 0-6 15,0 0 5-15,0 0-4 16,0 0 1-16,0 0 1 15,0 0-4-15,0 0 3 16,0 0-3-16,0 0 5 16,0 0-5-16,0 0 5 0,0 0-6 15,-2 0 3-15,-1 0 2 16,0 11-4 0,-2 4 4-16,2 9-4 15,-2 2 6-15,1 2-7 0,-1 8 6 16,1-1-5-16,-3-2 4 15,2 2-3-15,2-4 0 16,-2-1 2-16,2 1-2 16,0 5 3-16,-1 1-5 15,-5 10 6-15,2 6-5 16,-1-1 3-16,1 0-2 16,1-9 2-16,3-11-2 15,1-12 1-15,2-10 3 16,0-6-6-16,0-4 5 15,0 0-4-15,0 0 5 16,0 0-2-16,0 0 2 0,0-4-11 16,0-19-7-16,0-7-20 15,0-11-12-15,0-3-12 16,12-3-10-16,-3-3-25 16,0 4 40-16,-3 4 33 15,0 4 18-15,0 6 3 16,-2 2 7-16,1 4 7 15,-3 2 9-15,-1 1-7 16,2 1 19-16,1-1-21 16,1-2-3-16,1 0-1 15,0 2 7-15,1-3 9 16,-2 4-8-16,-1 0-3 16,0 2-7-16,-1 4 12 0,0 2-11 15,-1 4 5-15,0 5 10 16,-1 0-7-16,7-2-12 15,8 0-3-15,10-2 1 16,9-2-2-16,4 1 2 16,0 4-4-16,-4 3 4 15,-6 3-8-15,-3 0 6 16,-3 13-3-16,-4 11 4 16,-7 8 3-16,-11 8-1 15,-1 3-4-15,-13-1-5 16,-17 1 6-16,-11-7-4 15,-6-2 8-15,-5-7-7 0,0-4 5 16,4-7-1-16,9-3 6 16,10-6 3-16,12-5 6 15,10-2 3-15,7 0-5 16,0 0-7-16,0 0-15 16,0 0 4-16,0 0-7 15,11 0 5-15,8 0 5 16,3 0 0-16,8-4 3 15,2-3-2-15,7 3 0 16,0 0-3-16,-1 4 4 16,-7 0-3-16,-4 0 2 15,-2 10-4-15,-3 5 3 16,-8 6-2-16,-1 7 0 0,-13 5 2 16,0 6 0-16,-16 4 4 15,-17-4-4-15,-11-3 5 16,-3-6-3-1,-4-6 3-15,5-5 3 0,3-3 0 16,4-4-3-16,8-2-4 16,8-4 0-16,7-4-2 15,7-2 4-15,6 0-6 16,3 0-9-16,0 0-32 16,2 0-56-16,11-3-123 15</inkml:trace>
  <inkml:trace contextRef="#ctx0" brushRef="#br0" timeOffset="207413.84">23777 8445 452 0,'-18'-3'32'0,"4"-1"-7"16,11 2 41-16,3 2-26 16,0 0-30-16,0 0-6 15,0 0-8-15,0 0 1 16,0 0-3-16,0 0-2 15,3 0 7-15,0 0-6 16,2 0 6-16,-1 0-2 16,3 0 4-16,-1 0-4 15,-1 0 0-15,-3 0 2 0,-1 0-2 16,1 0 3-16,-2 0 0 16,0 0 5-16,0-1 2 15,0-1 21 1,-2 0-6-16,-6 0-15 0,-1 0 4 15,1 1 2-15,3 1-4 16,2 0-2-16,2 0-4 16,1 0-4-16,0 0 1 15,0 0-11-15,0 0 4 16,3 0-8-16,3 0 12 16,-3 1-17-16,-2-1 11 15,-1 2 6-15,0-2-2 0,0 0 7 16,0 0 0-16,0 0 7 15,0 0-2 1,0 0 5-16,0 0-3 16,0 0 1-16,0 0-6 0,0 0-1 15,0 0 3-15,0 0-8 16,0 0 6-16,0 0-8 16,0 0 4-16,0 0-1 15,0 0 1-15,0 0-4 16,0 0 2-16,0 0 1 15,0 0-6-15,0 0 6 16,0 0-3-16,0 0 4 16,0 0 0-16,0 0 1 0,0 0-1 15,0 0 3 1,0 0 1-16,0 0-2 16,0 0 2-16,0 0-7 15,0 0 3-15,0 0-46 0,0 0-103 16,0 0-252-16</inkml:trace>
  <inkml:trace contextRef="#ctx0" brushRef="#br0" timeOffset="208697.06">24009 8193 445 0,'0'-1'28'16,"0"1"13"-16,0-2 19 16,0 2-19-16,0 0-18 15,0-1-11-15,0 1 10 16,0 0-1-16,0 0-3 15,0 0-2-15,0 0-9 16,0 0 4-16,0 0-12 16,0 9 4-16,-7 15-5 15,-3 8 5-15,0 11 2 16,1 2-3-16,5 3 2 16,-1 1-4-16,4 1 3 0,-1-3-6 15,-1-2 4-15,2-4-2 16,-1-7 3-16,1-9-3 15,1-10 0-15,-2-7 2 16,2-4 0-16,-1-4 0 16,1 0-4-16,0 0 8 15,0 0-8-15,-2 0 5 16,2 0-4-16,-1 0 2 16,-3 0-1-16,-3 0 2 15,1 0-1-15,-3-1-2 16,3-3 3-16,-2 1-2 15,5 2 4-15,1-1-1 0,1 2 2 16,1 0-4-16,0-1 1 16,0 1-2-16,0 0 0 15,0 0-2-15,0-1-2 16,0 1 6-16,0 0-4 16,0 0 5-16,0 0-9 15,0-2-1-15,0-1-2 16,0-6 5-16,0-2 5 15,0-8-14-15,0-3 12 16,0-1-1-16,0-6 2 16,0-1-5-16,4-3 6 15,2-4-5-15,4 2-7 16,1-3 5-16,-2 2-1 0,3 1 1 16,0 2-4-16,1 2 12 15,0 1-4-15,2 5 4 16,-1 4-2-1,-2 0 2-15,1 6-2 0,-1-2 0 16,0 2 3-16,-2 1-4 16,2 1 3-16,2 1-5 15,2 5 5-15,3 0-5 16,5 2 6-16,0 5-5 16,2 0 3-16,-1 0-1 15,-5 14 1-15,-1 9 1 16,-3 4-6-16,-7 5-6 0,-6 3-5 15,-3 1-8-15,-5 2-1 16,-14-6 14 0,-7-7 8-16,-3-7 1 0,-4-6 6 15,0-4 7-15,3-3 17 16,2-3 4-16,6-1-14 16,1 0-4-16,7 0-4 15,5 1-5-15,5 0-1 16,4-2-4-16,0 0 0 15,0 0-2-15,0 0-5 16,0 0-2-16,0 1-3 16,13 3 11-16,6-1 6 15,1 0 4-15,6-2-6 0,2 3 0 16,0 0-1-16,6 2-4 16,-2 4 5-16,-6 0-10 15,1 8-2-15,-7 5-1 16,-4 8 3-16,-5 6 1 15,-7 6 4-15,-4 4 2 16,0 3-1-16,-17 3 4 16,-12-4-5-16,-7-8 8 15,-4-6 1-15,1-10 15 16,-1-9-6-16,0-8 5 16,6-8-2-16,1 0-12 15,10 0 0-15,7-11-8 0,7-2 2 16,6 1-14-16,3-4-15 15,4-2-27 1,18-1-34-16,7-2-57 16</inkml:trace>
  <inkml:trace contextRef="#ctx0" brushRef="#br0" timeOffset="209195.69">24432 8070 404 0,'-23'-12'157'0,"4"3"-142"16,12 5 49-16,7 4-20 15,0-1-24-15,0 1-14 16,0 0-10-16,0 0 0 0,0 0-2 16,15 0 7-16,7 0 6 15,8 3 3-15,5 2 2 16,6-3-9-16,0 2 2 16,-2-2-4-16,-5 0 0 15,-7-1-1-15,-8 1-6 16,-4-2-12-16,-7 0-13 15,-5 0-7-15,1 0-21 16,-4 0-49-16,-2 0-86 16</inkml:trace>
  <inkml:trace contextRef="#ctx0" brushRef="#br0" timeOffset="209459.99">24454 8010 591 0,'-4'-4'20'0,"-1"1"31"15,5 3-13-15,0 0-17 16,5 0-18-16,14 10 0 16,7 7 11-16,0 4 4 15,0 4-8-15,-1-4 3 16,-2 2-7-16,-3 0 0 16,-4-4-4-16,-2-1-1 15,-1 0 1-15,-4-2-4 16,0-5 4-16,-4-3-13 15,-1-5-7-15,-4 0-17 0,0-3-24 16,0 0-23-16,0-6-46 16,0-16-210-16</inkml:trace>
  <inkml:trace contextRef="#ctx0" brushRef="#br0" timeOffset="209632.52">24664 8028 480 0,'-1'-2'59'16,"-4"2"49"-16,4 0-57 15,-4 0-23-15,-4 9-18 16,-13 21-10-16,-1 4 13 16,-8 3-9-16,3-5 0 15,9-7-2-15,-1-2-2 16,1-3-10-16,4 1-44 0,12-10-57 16,3-11-225-16</inkml:trace>
  <inkml:trace contextRef="#ctx0" brushRef="#br0" timeOffset="214148.22">24002 8638 418 0,'-3'0'2'16,"-7"-6"42"-16,9 6 12 16,-1 0-17-16,2 0-23 15,0 0-11-15,0 0-8 16,0 0 2-16,0 0-2 16,0 0-1-16,0 0 3 0,0 0-6 15,0 1 8-15,0 15-1 16,0 10 13-16,-1 7 0 15,-4 5-7-15,0 1-4 16,3-5-3-16,-1-6 4 16,2-6-5-16,1-6 4 15,0-1-3-15,0-5 2 16,0-2-3-16,0-1 2 16,0-4 0-16,0-2-2 15,0-1 2-15,0 0-6 16,0 0 8-16,0 0-3 15,0 0 3-15,0 0-1 0,0 2 2 16,0-2-3-16,0 1 0 16,0-1 0-16,0 0-5 15,0 0 1-15,0 0-7 16,0 2 4-16,0-2-2 16,0 0 7-16,0 0 0 15,0 0 3-15,0 0-1 16,0 0 2-16,0 0 4 15,0 0-1-15,0 0 1 16,0 0-8-16,0 0 4 16,0 0-9-16,4 0 0 15,11 0-6-15,9 0 15 16,7-6 1-16,3-1-4 0,5-1 3 16,6-2-11-16,-2-1-57 15,-7-2-61-15</inkml:trace>
  <inkml:trace contextRef="#ctx0" brushRef="#br0" timeOffset="-212820.19">24892 8339 517 0,'-15'-9'7'16,"3"8"69"-16,11-1-19 0,1 1-33 15,0 1-12 1,0 0-9-16,0 0 7 15,0 0-6-15,0 0 3 16,19-1-7-16,8-2 1 0,9 0 7 16,6 1-3-16,0 0 0 15,-1 2-7-15,-7 0 5 16,-7 0-4-16,-6 0 3 16,-12 0-4-16,-3 0-10 15,-3 0-18-15,-3 0-22 16,0 14-36-16,-14 7-67 15,-23 1-151-15</inkml:trace>
  <inkml:trace contextRef="#ctx0" brushRef="#br0" timeOffset="-212603.75">24852 8508 609 0,'-3'-5'7'0,"3"3"9"15,0 0 2-15,25-4-12 16,15-2-7-16,9-2 6 16,1 2-8-16,-1 0 8 15,-12 3-6-15,-3 2 2 16,-4 2-12-16,-9 1-22 16,-9 0-48-16,-12 4-44 15,0 6-108-15</inkml:trace>
  <inkml:trace contextRef="#ctx0" brushRef="#br0" timeOffset="-212380.36">24861 8657 591 0,'-5'0'8'0,"5"0"7"16,0 0 9-16,27 0-7 15,13-8-19-15,14-6 20 16,2 1-15-16,-8 2 1 16,0 6-5-16,-5 0 0 15,-7 5-22-15,-5 0-26 16,-13 0-65-16,-13 7-35 0</inkml:trace>
  <inkml:trace contextRef="#ctx0" brushRef="#br0" timeOffset="-211764.34">25412 8186 450 0,'-6'-6'-2'0,"3"3"13"0,1 2 31 15,2 1-30-15,0-1-10 16,0 1-13-16,0 0 8 16,2 0 2-16,-1 0 3 15,1 0-4-15,-2 0 3 16,0 0 5-16,0 0 12 15,0 0 18-15,0 0-5 16,0 0-8-16,0 0-13 16,0 0-1-16,0 0-5 15,0 0 0-15,0 0-2 0,0 0-2 16,0 0 1-16,0 1-4 16,0 13 5-1,0 5 1-15,0 12 12 16,0 9-12-16,0 6 6 0,-2 9-1 15,-1 4 0-15,0 1 1 16,0-2-2-16,2-2 3 16,-3-7-7-16,4-8 4 15,-2-7-5-15,1-8 9 16,1-8-7-16,0-8 1 16,-2-5-1-16,2-5-2 15,0 0 3-15,0 0-7 0,0 0 9 16,0 0-8-1,0 0 6-15,0 0-5 16,0 0 3-16,0 0-5 16,0 0 3-16,0 0-19 0,0 0-37 15,0 0-31-15,-7-4-177 16</inkml:trace>
  <inkml:trace contextRef="#ctx0" brushRef="#br0" timeOffset="-208661.14">25771 8474 447 0,'-2'-16'10'0,"-8"4"85"16,10 11-33-16,0-1-23 16,0 2-16-16,0 0-6 15,0 0-1-15,0 0 1 16,0 0-15-16,0 0 4 16,0 0-5-16,0 11 5 15,0 9 2-15,0 6 9 16,0 3-5-16,4-1-9 15,2-4-2-15,-1-4-2 16,-1-1 3-16,1-2-4 16,-2-7 5-16,0-1-5 15,-2-4-1-15,-1-5-6 0,0 0 3 16,0 0 5-16,0 0-2 16,0 0 5-1,0 0-2-15,0-18 0 16,0-8-8-16,0-9 5 0,4-2 0 15,5 2 2-15,2 7 1 16,-1 9-1-16,2 9 2 16,0 4-5-16,0 5 2 15,2 1-4-15,-1 4 2 16,-1 17 3-16,0 8 0 16,-4 4 2-16,-1 2 0 15,-3-4 2-15,-2-11-5 0,-2-8 3 16,1-8-6-16,-1-4 6 15,2 0-2 1,7-2 0-16,7-21-4 16,6-15 3-16,2-7 2 0,-2 7-4 15,-7 12 5-15,-7 12-4 16,-5 11 5-16,-2 3-7 16,1 0 1-16,5 10-2 15,0 10 13-15,-1 8 0 16,-1 7-2-16,-4-3 1 15,-1-2-11-15,0-5 7 16,0-4-24-16,3-7-22 16,4-8-44-16,0-6-76 15</inkml:trace>
  <inkml:trace contextRef="#ctx0" brushRef="#br0" timeOffset="-208381.66">26186 8522 130 0,'0'7'416'0,"-7"3"-413"16,2 1 32-16,5 4-3 16,0-1-11-16,0 3-14 15,3-5-1-15,11 1-7 16,5-8 3-16,5-5-6 16,1 0 3-16,-1-18-7 0,-5-5 6 15,-8-5 0 1,-11-2 1-16,0 6 5 15,-14 0-1-15,-8 8 12 16,-6 3-5-16,1 3 2 0,4 5-8 16,6 2-2-16,3 2 0 15,6 1-22-15,6 0-28 16,2 4-134-16</inkml:trace>
  <inkml:trace contextRef="#ctx0" brushRef="#br0" timeOffset="-207906.93">26548 8115 536 0,'-6'-4'40'0,"2"4"-4"15,4 0-2-15,0 5-25 16,0 26-3-16,0 12 19 15,0 11-4-15,0 6-14 16,3-2 2-16,-2 0-2 16,4-7-7-16,-1-5 1 15,1-12-2-15,-1-8 4 16,0-8-6-16,-2-10 4 16,-2-7-2-16,0-1-3 15,0 0-1-15,0-1-7 16,-4-19-15-16,-11-9-18 15,-8-5 14-15,-2 3-14 0,-1 7 27 16,-2 10 27-16,3 10 26 16,0 4 5-16,1 3-27 15,7 19 2-15,0 7-6 16,5 3 5-16,4-2-1 16,4 0 6-16,4-4-12 15,0-7 6-15,0-3-1 16,12-5-9-16,6-4 0 15,9-5-5-15,8-2 3 16,10-4-21-16,0-16-17 16,-2 1-46-16,-11-2-147 15</inkml:trace>
  <inkml:trace contextRef="#ctx0" brushRef="#br0" timeOffset="-207179.45">27151 8189 483 0,'-18'-20'40'0,"-2"3"-30"16,0 1 13-16,2 0-15 16,-4 2-6-16,3 5-2 15,1 4-1-15,0 5 0 0,0 0 7 16,-3 12-5-16,-1 14 5 15,-5 12 7 1,-1 9 11-16,-2 13-1 16,5 9 0-16,8 1 6 0,5-3-18 15,12-8-2-15,0-9-1 16,14-8 1-16,11-9-9 16,12-8 4-16,7-11-4 15,6-10 5-15,2-4-10 16,2-5-17-16,-10-13-30 15,-9 3-50-15,-16-1-52 16,-16 2-246-16</inkml:trace>
  <inkml:trace contextRef="#ctx0" brushRef="#br0" timeOffset="-206656.36">25751 7988 376 0,'0'0'32'16,"0"2"-28"-16,0 25 22 16,-15 18 43-16,-5 18-21 0,-6 16-25 15,4 13 6-15,10 5-4 16,5 3-7-16,7-6-16 15,3-7-1-15,26-11-1 16,18-11-5-16,19-15-35 16,12-16-52-16,8-22-92 15</inkml:trace>
  <inkml:trace contextRef="#ctx0" brushRef="#br0" timeOffset="-206123.91">27250 7853 531 0,'0'-4'6'0,"0"4"-5"16,0 0 5-16,7 25 34 15,5 18 6-15,3 21-16 16,-5 17-14-16,-8 14 6 0,-2 13-7 15,-14 9-5-15,-12-2-7 16,-4-6-2-16,0-15 0 16,2-22 0-16,1-13 0 15,-3-14-1-15,1-7-12 16,-7-9-49-16,-3-19-120 16</inkml:trace>
  <inkml:trace contextRef="#ctx0" brushRef="#br0" timeOffset="-200596.59">19798 10919 126 0,'0'-8'266'16,"0"0"-267"-16,-3 6 10 16,3 1 13-16,0 1 20 15,0 0-5-15,0 0-20 16,0 0-7-16,0 0 3 16,0 0 4-16,0 0-8 0,0 0 0 15,0 0-6-15,0 0 4 16,0 0-7-16,0 0 3 15,0 0-2 1,0 0-1-16,0 0 1 0,0 0-2 16,0 0 3-16,0 0-6 15,0 0 5-15,0 0-5 16,0 0 5-16,0 0-3 16,0 0 1-16,0 0-2 15,0 0 2-15,0 0 0 16,0 0-3-16,3 0 5 15,8-1-3-15,5-2 7 16,4-1 1-16,4-2-2 0,4-1-3 16,0 2 1-16,3 0 1 15,-4 3-5 1,-2 2 4-16,2 0-5 16,-6 0 6-16,5 0-5 0,-1 0 4 15,0 0-4-15,3 2 4 16,4 4-2-16,2-3 0 15,5 0 1-15,1-1-2 16,1 0 3-16,0-1-4 16,-1 0 3-16,-1 3-2 15,-4-3 2-15,-2 1-2 16,0-2 1-16,-2 0 1 0,1 0-1 16,-3 0 1-1,3 0-3-15,-3 0 4 16,1 0-4-16,-2 0 4 15,1 0-4-15,-1 0 3 0,-4 0-2 16,4 0 2-16,-4 0-1 16,3 0-1-16,0 0 3 15,1 0-4-15,0 0 3 16,2 2-2-16,1 1 1 16,6-3-2-16,2 0 4 15,3 0-2-15,-2 0 0 16,-1-6 0-16,-3 2-4 15,-2-2 6-15,-4 2-5 0,-5 0 4 16,0 0-3 0,-5 0 3-16,-1-1-2 15,-1 3 0-15,-6 0 2 16,0 2-4-16,-5 0 4 0,-4 0-4 16,-3 0 4-16,0 0-5 15,0 0 4-15,2 0-1 16,-2 0 2-16,0 0-1 15,0 0 4-15,0 0 0 16,0 0-3-16,0 0 4 16,0 0-5-16,0 0 4 15,0 0-3-15,0 0 0 16,0 0 1-16,0 0 2 16,0 0-3-16,0 0-36 15,0 0-72-15,-5 0-188 16</inkml:trace>
  <inkml:trace contextRef="#ctx0" brushRef="#br0" timeOffset="-194195.03">21918 10114 81 0,'0'6'-17'16,"0"-2"19"-16,4 3-5 15,7-4-30-15</inkml:trace>
  <inkml:trace contextRef="#ctx0" brushRef="#br0" timeOffset="-193512.8">21918 10114 132 0,'29'-47'60'16,"-40"38"-23"-16,0 2 46 0,1 2-42 15,-5 5 38-15,0 0-36 16,-6 0-11-16,-7 9-15 16,0 14 14-16,2 4-10 15,10 3-8-15,7 2-8 16,9 1 0-16,3-2-3 16,22-4-3-16,20-4-2 15,10-14 0-15,6-9-11 16,3-7-22-16,-3-30-17 15,-8-10-2-15,-11-6-3 16,-16-5 19-16,-23 2 45 16,-3 9 42-16,-33 5 33 15,-15 9 6-15,-8 12-16 0,-7 8-27 16,1 13 0-16,11 0-18 16,11 17-13-16,12 13-10 15,17 11-3-15,11 9-1 16,0 4 1-16,31-1-4 15,8-8 2-15,10-13-17 16,6-10-2-16,-1-14-10 16,-3-8-1-16,-11-8 9 15,-15-22 15-15,-10-8 5 16,-15-8 6-16,0-3 5 16,-21 5 15-16,-6 6 4 15,-2 12-5-15,-1 10 11 0,3 9-12 16,-1 7-12-16,4 7-6 15,-5 28-3-15,7 14-1 16,13 8-3 0,9 1 4-16,18-8-7 0,25-8-6 15,11-13-16-15,7-13 5 16,-3-16 0-16,-12 0 2 16,-15-21 12-16,-18-14 6 15,-13-7 8-15,-9-4 1 16,-26 2 26-16,-12 9-6 15,-11 12 8-15,-5 10-22 16,11 11 2-16,9 2-13 16,13 10-2-16,16 22-2 0,10 14-56 15,4 0-48 1,9-7-170-16</inkml:trace>
  <inkml:trace contextRef="#ctx0" brushRef="#br0" timeOffset="-192484.56">19654 12362 509 0,'-20'0'41'0,"6"0"-41"16,8 0 3-16,1 0 44 0,4 0-18 16,1-12-15-16,0-13-12 15,3-10-2-15,10-12 1 16,5-9-3-16,0-4 3 15,1-13-5-15,5-6 6 16,3-5-6-16,0 3-11 16,-2 7 2-16,-4 18 4 15,-7 27 3-15,-12 21 4 0,-2 8 0 16,5 1-6 0,4 16 11-16,8 6 17 15,6 10 0-15,1 17 0 16,1 8 0-16,3 4 2 0,2 0-15 15,-3-7 0-15,-3-6-6 16,-2-6 4-16,-6-9-6 16,-3-3 3-16,-6-7-3 15,-5-9-5-15,-2-4-10 16,0-6-6-16,-14-3-19 16,-13-2-84-16,-10-2-139 15</inkml:trace>
  <inkml:trace contextRef="#ctx0" brushRef="#br0" timeOffset="-192295.52">19681 12127 385 0,'-2'0'85'0,"2"0"-86"0,0-4 20 16,24-7 4-16,20-7 41 16,12-8-19-16,5 1-27 15,-4 4-13-15,-14 10-5 16,-6 11 3-16,-5 0-13 15,-3 8-28-15,-2 8-51 16,-5-2-16-16,-4-3-274 16</inkml:trace>
  <inkml:trace contextRef="#ctx0" brushRef="#br0" timeOffset="-192035.37">20503 11736 495 0,'-15'-3'139'0,"-6"3"-126"16,-4 15 35-16,-5 30-20 15,-4 16 4-15,-3 10-13 16,11 3-9-16,1-7 1 16,3-3-1-16,4-7-6 15,-2-8-2-15,1-6-2 16,3-8 3-16,-2-6-6 15,6-10-9-15,7-7-18 16,4-8-7-16,1-4-22 16,9-16-46-16,19-17-51 0</inkml:trace>
  <inkml:trace contextRef="#ctx0" brushRef="#br0" timeOffset="-191728.19">20655 11767 618 0,'-15'-3'3'15,"5"3"13"-15,8 0 19 16,0 11-8-16,1 22-18 16,-1 16 4-16,2 13 5 0,0 2-3 15,0-7-4-15,3-3-4 16,1-2-7-16,0-7 5 15,-1-4-4-15,-1-8-2 16,1-9 5-16,-2-9-6 16,-1-7 3-16,0-5-15 15,0-3-6-15,2-8-19 16,5-22-11-16,-1-14-76 16,-2-9 4-16,-4 2 4 15,0 4-172-15</inkml:trace>
  <inkml:trace contextRef="#ctx0" brushRef="#br0" timeOffset="-191172.67">20645 12009 111 0,'-9'-33'130'15,"1"4"-40"-15,2-1-22 16,0 4-12-16,6 4-1 0,0 2-13 16,0 1-16-1,10-1 3-15,6-5-14 16,-2 2 2-16,1 4-4 16,3 1-2-16,0 2-2 0,4 1 3 15,1 4 0-15,-4 4-10 16,0 4-1-16,4 3-3 15,0 0 3-15,2 16-3 16,1 7 3-16,-3 12-2 16,-10 5-10-16,-7 3-8 15,-6 0-6-15,-13-6 8 16,-17-7 14-16,-6-5 6 0,-3-7 4 16,-7-5 23-16,3-5-11 15,6-5 4 1,10-3 4-16,12 0 5 15,14 0-13-15,1 0-4 0,0 0-12 16,0 0-9-16,8 0 2 16,7 0-3-16,8 0 12 15,5-3-5-15,0 0 1 16,3 3-2-16,5 0 2 16,-2 0 0-16,4 2-3 15,-4 9 4-15,-4 1-6 16,-3 2-1-16,-7 3-5 15,-5 4 2-15,-7 2 5 16,-8 6 3-16,0 3 2 16,-23 2 2-16,-11-1 1 15,-7-1 6-15,-4-7 3 16,0-2-8-16,2-8 4 0,1-6-6 16,2-2-1-16,3-7-3 15,4 0 3-15,6 0-3 16,12-2-10-16,12-11-16 15,3-3-20-15,23-4-49 16,17-2-54-16,2-2-250 16</inkml:trace>
  <inkml:trace contextRef="#ctx0" brushRef="#br0" timeOffset="-190819.97">21368 11855 616 0,'-9'0'39'0,"4"0"-34"15,5 0 31-15,0 0 6 16,0 0-19-16,10 0-20 16,9 0-1-16,14-4 8 15,15-3 12-15,2 2-18 0,1-1 1 16,-2 1-6-16,-7 2 2 16,-3 1-2-16,-10 2-8 15,-8 0-17-15,-13 0-22 16,-8 3-23-16,-8 15-16 15,-28 7-59-15</inkml:trace>
  <inkml:trace contextRef="#ctx0" brushRef="#br0" timeOffset="-190603.53">21371 11996 597 0,'-3'0'16'15,"2"0"1"-15,1 0 22 0,0 0-21 16,13 0-10-16,14 0-8 15,12 0 42-15,7 0-23 16,2-5-16-16,-2 1-1 16,-6 2-4-16,-1-1 4 15,-5 1-6-15,-10 2-24 16,-6 0-10-16,-9 0-13 16,-6 6-27-16,-3 5-47 15,0-1-89-15</inkml:trace>
  <inkml:trace contextRef="#ctx0" brushRef="#br0" timeOffset="-189816.44">22576 11644 568 0,'-13'-19'-18'16,"2"2"52"-16,8 3-18 15,-1 6 11-15,-2-5-14 16,-3 1 0-16,-3-2 3 15,-1 2-11-15,-5 1 16 16,-6 3-1-16,-7 6-5 0,-6 2-9 16,-11 0-6-1,-4 16 5-15,4 2-8 16,6 6 7-16,13-2-3 16,6 9 5-16,8 2-4 0,6 5 4 15,1 3 2-15,3 5 0 16,3 4-1-16,2 0 2 15,0-4-3-15,0-3-5 16,15-6 3-16,0-3-3 16,4-4 2-16,1-7-4 15,1-5 4-15,4-5-2 16,3-4-3-16,5-2 5 0,9-3-5 16,1-4 6-16,-1 0-3 15,3-3 2 1,-6-9-3-16,-3 1 1 15,-4-1-1-15,-9 1-1 0,-6 3 3 16,-5 1-5-16,-8 4 6 16,-4 3-3-16,0 0 2 15,0 0 8-15,0 0 9 16,0 0-8-16,0 0 0 16,0 0-6-16,0 0-4 15,0 0-2-15,0 0-5 16,-1 0-20-16,1 0-44 15,3 10-19-15,7 3-74 16</inkml:trace>
  <inkml:trace contextRef="#ctx0" brushRef="#br0" timeOffset="-186100.03">19413 13352 437 0,'0'-13'8'0,"0"4"76"0,0 4-26 15,0-1-15-15,0 5-22 16,0 1-2-16,0 0-9 16,0 0 5-16,0 0-6 15,-2 0 3-15,2 0-2 16,-1 0 6-16,-7 0-3 16,-5 18-2-16,-9 18-3 15,-11 17-2-15,1 11 3 16,1 4-2-16,-2-1-1 15,4-2-3-15,2 1 0 16,3-5-4-16,3-5 1 0,8-13 2 16,2-8-5-1,3-15 4-15,6-8-8 16,2-7-5-16,0-3-19 16,0-2-27-16,0 0-23 0,9-16-28 15,6-19-27-15</inkml:trace>
  <inkml:trace contextRef="#ctx0" brushRef="#br0" timeOffset="-185791.84">19528 13247 605 0,'-14'0'2'0,"5"0"10"15,3 19 21-15,2 16-10 0,2 12-1 16,2 12-10-16,2 9 10 16,23-4-7-16,5 0-5 15,4 1-5-15,-1-5 0 16,-3-3-4-16,-5-6-2 16,-5-8 2-16,-6-7-2 15,-6-7 3-15,-5-8-4 16,-2-7 5-16,-1-7-6 15,0-4-4-15,0-3-19 0,0 0-7 16,-6 0-17 0,-16-2-160-16</inkml:trace>
  <inkml:trace contextRef="#ctx0" brushRef="#br0" timeOffset="-185543.31">19338 13741 333 0,'-25'-11'310'15,"7"1"-313"-15,9 9 34 0,9 1 15 16,0-7-20 0,21-5-28-16,15-6-7 15,13-1 14-15,-1 2-6 16,1 7 2-16,-9 6-1 0,-3 4-15 15,0 0-18-15,-6 0-19 16,-3 9-48-16,-9 2-92 16</inkml:trace>
  <inkml:trace contextRef="#ctx0" brushRef="#br0" timeOffset="-184932.94">20107 13291 365 0,'-3'0'52'16,"1"0"1"-16,1 0 19 16,1 0-25-16,-2 0-21 15,1 0 0-15,1 0-1 16,-2 0-5-16,-6 0-10 15,-3 21-3-15,-7 19-3 16,-6 19 4-16,-3 9 1 16,-1 9 3-16,-5-3 7 0,4-1-3 15,-1-5-4-15,5-12-7 16,5-10 2-16,5-10-6 16,6-12 1-16,4-9-1 15,3-8-2-15,2-5 1 16,0-2-21-16,0 0-13 15,3-7-38-15,22-23-10 16,11-13-63-16</inkml:trace>
  <inkml:trace contextRef="#ctx0" brushRef="#br0" timeOffset="-184576.26">20241 13300 621 0,'-15'0'0'0,"6"0"19"15,8 11 11-15,1 17-10 16,-3 6-8-16,1 7 8 15,2 6-13-15,0-4 6 16,3 0-4-16,4 2 3 0,-4-3-4 16,-1-6-8-16,-1-3 3 15,-1-1-4-15,0-5 3 16,0-4-3 0,0-5 2-16,0-6-6 0,0-7-14 15,0-5-20-15,0 0-25 16,8-10-30-16,1-15-101 15</inkml:trace>
  <inkml:trace contextRef="#ctx0" brushRef="#br0" timeOffset="-183581.31">20312 13321 106 0,'-14'-13'361'0,"-2"5"-342"0,8 4 51 16,5 4-32-16,1-1-2 16,2 1-22-16,0 0-7 15,0 0-1-15,0 0 10 16,0 0-3-16,0 0 7 16,0 0 0-16,0 0-4 15,0 0-4-15,0 0-6 16,0 0 0-16,0-2-6 15,0 2 2-15,0-2-4 0,0 1 3 16,0-2-1 0,0-2 1-16,0 1 2 15,0-1-3-15,0 4 3 16,0 0-4-16,0-1 3 0,0 2-2 16,0 0-1-16,0 0 0 15,-1 0-2-15,-2-1 2 16,0 1-2-16,0-2 5 15,0 1-4-15,1 1 2 16,-1 0-2-16,2 0 3 16,1 0-3-16,0 0 3 15,0 0 0-15,0 0-1 16,0 0 3-16,0 0-3 16,0-1 5-16,0-1-5 15,0 2 1-15,0-1-6 16,0-1 4-16,6 1-2 0,3-4-1 15,8-2 5-15,5 0-2 16,3 0 1-16,2 3 0 16,4 1 2-16,-1 0-4 15,4 3 3-15,-3 0-3 16,-4 0-1-16,-5 7-10 16,-7 10-4-16,-2 9-4 15,-10 5-1-15,-3 3 20 16,-3 2-4-16,-20-4 7 15,-6-4-1-15,-3-7 2 16,-3-6 3-16,4-2 8 16,0-6 7-16,9-1-3 15,4-4-2-15,10-2-3 0,7 0 0 16,1 0-9-16,0 0 2 16,0 0-8-16,0 0 1 15,0 0-1-15,0 0-1 16,0 0 5-16,0 0-4 15,4 0 3-15,11 0-3 16,5 0 4-16,5-1-2 16,5 1 3-16,1 0-4 15,0 0 3-15,-1 0 0 16,0 0-3-16,-4 14 1 16,1 11-8-16,-2 2 2 15,-6 6-2-15,-8 2 8 0,-11 1-1 16,0 1 2-16,-13 1 1 15,-14-2 2-15,-5-1 14 16,-10-7-5-16,-6-5 2 16,-1-6-4-16,-8-5-2 15,-1-6-7-15,6-6 2 16,9 0-1-16,12 0-3 16,14-10 0-16,13-2-10 15,4-4-12-15,15-3-30 16,23-4-48-16,14 3-81 15</inkml:trace>
  <inkml:trace contextRef="#ctx0" brushRef="#br0" timeOffset="-183212.29">20908 13358 651 0,'-5'-6'5'15,"5"6"40"-15,0 0-2 16,5-4-24-16,13-4-15 15,14 0 8-15,6-2 3 16,4 4-10-16,2 1-6 16,-4-2 5-16,1 3-6 15,-4 0 4-15,-6 3-3 16,-8 1-7-16,-9 0-17 16,-8 0-17-16,-6 0-9 15,0 10-17-15,-16 12 2 16,-20 5-68-16</inkml:trace>
  <inkml:trace contextRef="#ctx0" brushRef="#br0" timeOffset="-183011.83">20947 13512 559 0,'-2'0'20'16,"2"0"69"-16,0 0-40 0,0 0-20 15,6 0-24-15,20-9-3 16,11-4 18-16,13-3-13 15,-1 2 0-15,-4 1-10 16,-6 5 2-16,-8 5-32 16,-8 3-24-16,-13 0-26 15,-10 14-58-15,-7 8 40 16,-28 6-222-16</inkml:trace>
  <inkml:trace contextRef="#ctx0" brushRef="#br0" timeOffset="-182783.6">20986 13627 475 0,'0'0'56'16,"0"0"7"-16,0 0 0 16,0 0-34-16,5 0-16 15,12-5-8-15,13-4 32 16,3 0-13-16,2 1-16 16,2 0-5-16,-6 2-3 15,2 1 2-15,-6 2-4 16,-1 1 3-16,-6 2-12 15,-2 0-14-15,-3 0-7 16,-4 0-9-16,2 5-19 16,-1-2-41-16,6-3-46 15</inkml:trace>
  <inkml:trace contextRef="#ctx0" brushRef="#br0" timeOffset="-178240.66">21654 13062 364 0,'-10'-8'-3'16,"5"2"53"-16,5 4-8 16,0-1-6-16,0 0-23 15,0-3-8-15,0 1 12 16,11-2 5-16,1-4 1 0,1 3-3 16,4-5 10-1,6-2-19-15,13 2-1 16,12 4-7-16,0 3-2 15,-1 6-2-15,-10 0-4 0,-8 8-4 16,-12 12-5-16,-11 8 11 16,-6 8-1-16,-20 7 10 15,-16 0-6-15,-6-2 5 16,-1-3-2-16,4-8 19 16,8-6 4-16,6-5-2 15,11-7 6-15,5-4-16 16,6-1-1-16,3 3-10 15,0 3-1-15,3-1-3 16,14 3 3-16,3-3-3 16,4 2 0-16,3-1 5 15,1-5-6-15,1 2-9 16,-4-6-26-16,-3 0-17 0,-2 2-15 16,-9-3-114-16</inkml:trace>
  <inkml:trace contextRef="#ctx0" brushRef="#br0" timeOffset="-178083.08">21854 13614 608 0,'-6'0'5'0,"6"2"13"16,0 0-9-16,22-2-26 15,17 2 18-15,12-2-45 16,-2 0-74-16,-11 0-152 0</inkml:trace>
  <inkml:trace contextRef="#ctx0" brushRef="#br0" timeOffset="-177528.9">22176 13019 515 0,'-4'-10'35'0,"4"8"9"16,0-1-15-16,7-4-25 16,15-1-7-16,6 1 6 15,2 4-6-15,-8 3 1 0,-7 8-1 16,-12 12 2-16,-3 12 0 15,-15 8 4-15,-16 6-1 16,-5 0-1-16,4-5 13 16,3-8 2-16,10-10 8 15,4-7 1-15,9-5-3 16,6-2-12-16,0 1-5 16,0 3 2-16,6-1-7 15,9 1 3-15,-2 0-4 16,3-1 5-16,1-6-4 15,-1 1 2-15,-1-2-8 16,6-4-12-16,3 0-19 16,1-1-29-16,-5 0-85 0,-9 0-236 15</inkml:trace>
  <inkml:trace contextRef="#ctx0" brushRef="#br0" timeOffset="-177356.36">22232 13621 512 0,'-6'0'163'16,"1"0"-153"-16,5 1 42 15,0 1-34-15,0-1-21 16,8 2-27-16,9 5 8 16,3 1-26-16,3 6-59 0,-10-4-84 15</inkml:trace>
  <inkml:trace contextRef="#ctx0" brushRef="#br0" timeOffset="-173029.16">18996 15337 389 0,'0'1'42'16,"-5"2"-13"-16,2 0 48 16,-1-2-5-16,1 1-32 15,3-2-11-15,0 0-14 0,0 0 2 16,0 0 0-16,0 0-3 16,0 0-8-16,0 0 1 15,0 0-4-15,0-2-1 16,0-16 1-16,0-9-1 15,0-10 0-15,0-7-4 16,0-6 5-16,7-8-5 16,2-5 2-16,3-2-9 15,4-2-3-15,1-1-3 16,1 11 2-16,-3 13 4 16,4 17 3-16,-5 11 6 15,2 9-4-15,-7 3 2 0,0 4-3 16,0 0 5-16,1 0-3 15,3 4 5-15,2 3 0 16,0 7 2-16,0 4 7 16,0 10 7-16,-5 8 3 15,1 5-9-15,2 5 1 16,2 1-6-16,0-4 1 16,-1-4-3-16,-2 0-5 15,-2-7 2-15,-3 0-4 16,-1-8 5-16,-3-8-6 15,0-4 5-15,-1-4-12 16,-2-4-5-16,0-1-18 16,0-2-2-16,0 0-14 0,-15 0-100 15</inkml:trace>
  <inkml:trace contextRef="#ctx0" brushRef="#br0" timeOffset="-172812.18">19030 15161 682 0,'-11'-4'-6'16,"10"1"15"-16,1 0-3 16,21-10-10-16,13-5 2 0,15 2 6 15,5 1-6-15,0 10-7 16,-5 4-48-16,-6 1-9 15,-1-4-85 1,-10-5-191-16</inkml:trace>
  <inkml:trace contextRef="#ctx0" brushRef="#br0" timeOffset="-172392.86">19739 14706 537 0,'-15'-2'13'15,"11"2"83"-15,2 0-60 16,2 0 5-16,0 0-29 16,-10 21-9-16,-1 13 2 15,-5 7 11-15,5 9-7 16,3-5 2-16,-1-1 2 0,-2 5-8 16,-5 0 1-1,1-5-8-15,0-6 4 16,6-6-3-16,3-7 1 15,3-8 0-15,0-9-1 0,3-2-13 16,0-4-28-16,0 1-13 16,0-2-21-16,11-1-25 15,2 0-65-15,3-19-170 16</inkml:trace>
  <inkml:trace contextRef="#ctx0" brushRef="#br0" timeOffset="-171692.75">19814 14763 540 0,'-9'-4'33'0,"4"4"21"0,5 0-3 16,0 0-29-16,0 4-18 15,5 19-2-15,1 11 13 16,7 12 2-16,0 4-5 15,3-4-6-15,-2-2 3 16,-3-2-8-16,-3-9 2 16,-2-5-4-16,-1-11 2 15,-2-7-2-15,-2-7 2 16,-1-3-10-16,0 0-7 16,0-9-6-16,0-20-23 15,0-9-15-15,0-5 0 16,0 1 34-16,-7 5 9 0,-4-3 16 15,1 3 2-15,0 5 10 16,2 2 8-16,1 5 22 16,4 0-3-16,3 9-21 15,0-5 8-15,7 4-14 16,16-2-7-16,8-2 0 16,3 9 2-16,0 9-6 15,-8 3-1-15,-1 13 2 16,-6 14-2-16,-4 8 2 15,-5 7-14-15,-10 5-3 16,0 2-9-16,-14-4 7 16,-11-7 15-16,-5-11 3 15,-1-6 12-15,1-10 14 0,12-4 17 16,10-3-7-16,8-4-9 16,0 0-27-16,21 0-10 15,12 4 9-15,11 4 3 16,3 5 1-16,-7 1-6 15,-13 4 4-15,-12 3-5 16,-15 4 5-16,0 4-4 16,-29 1 7-16,-8 1 2 15,-12-4 6-15,-2-9 9 16,2-7-10-16,7-8-1 16,7-3-7-16,14 0 4 15,8-3-9-15,11-12-6 0,2-9-28 16,19-8-40-16,23-5-23 15,10 8-77-15</inkml:trace>
  <inkml:trace contextRef="#ctx0" brushRef="#br0" timeOffset="-170784.72">20382 14873 396 0,'-9'-7'106'16,"4"4"-77"-16,5 3 51 15,0 0-37-15,0 0-30 16,0 0-9-16,0 0-5 16,0 0 2-16,0 0 0 15,0 0 0-15,0 0 6 16,0 0 4-16,0 0 0 15,0 0-1-15,0 0 1 16,0 0 1-16,0 0 4 0,0 0 0 16,0 0-7-16,0 0-3 15,0 0-6 1,0 0 5-16,0 0-8 16,0 0 3-16,0 0-8 0,0 0 1 15,0 0-3-15,0 0-3 16,0 0-2-16,0 0 2 15,0 0 8-15,0 0 0 16,0 0 4-16,0 0-2 16,0 0 5-16,0 0-2 15,0 0 2-15,0 0-1 16,0 0 1-16,0 0 1 0,0 0-2 16,0 0 4-1,0 0-4-15,0 0 5 16,0 0-1-16,0 0 4 15,0 0-1-15,0 0 2 0,0 0-6 16,0 0-3-16,3 0-1 16,11 3-3-16,10 9 10 15,10 6 2-15,4 5 2 16,1 3-9-16,0-1 2 16,-6-1-2-16,-2-5-2 15,-8-3 2-15,-7-3-6 16,-7-3 2-16,-6-3-15 15,-3-3 1-15,0-1-8 16,0-1-2-16,0-2-31 16,0 0-39-16,-7-17-239 15</inkml:trace>
  <inkml:trace contextRef="#ctx0" brushRef="#br0" timeOffset="-170592.23">20665 14789 617 0,'-22'9'1'16,"-3"18"12"-16,1 7 21 16,0 9-18-16,2-6-11 15,1-2-4-15,1-3 2 0,7-9 0 16,6-7-5 0,5-6-8-16,2-4-28 15,0-2-18-15,5-4-74 16,8-2-37-16</inkml:trace>
  <inkml:trace contextRef="#ctx0" brushRef="#br0" timeOffset="-170268.08">20872 14642 538 0,'-6'0'33'16,"1"0"5"-16,5 0 16 15,0 2-28-15,0 22-15 0,-2 12 30 16,2 10-19-16,0 2-5 16,0-3-10-16,0-4-1 15,5-2-1-15,3-4-4 16,-2-6 1-16,0-8-4 15,-3-6 6-15,0-7-11 16,-1-2-10-16,-2-4-19 16,0-2-20-16,0-5-15 15,0-21-76-15,0-12-316 16</inkml:trace>
  <inkml:trace contextRef="#ctx0" brushRef="#br0" timeOffset="-169693.02">20836 14640 516 0,'-10'-12'34'0,"3"2"47"16,7 5-33-16,3-4-28 15,16-9-19-15,2-5 1 16,3 1 0-16,0 6 0 16,-1 4-1-16,-3 6-4 15,-1 4 3-15,-1 2-2 16,0 0 3-16,-2 9-4 15,-1 8 5-15,-2 7-18 16,-8 10-3-16,-5 1-30 16,0 1 1-16,-5-4 21 0,-14-8 8 15,-9-4 21-15,-6-4 0 16,-4-4 12-16,-3-4 3 16,5-2 14-16,9-5-9 15,9-1 14-15,12 0-6 16,6 0 2-16,0 0-5 15,0 0-10-15,0 0-7 16,0 0-7-16,0 0 4 16,2 0-8-16,13 0 0 15,8-2 0-15,9-4 2 16,4 1 1-16,-2 0-3 16,-1 4 3-16,-5 1-4 0,-4 0 4 15,-1 0-5-15,-3 8 5 16,-1 8-4-1,-5-2 0-15,-7 8 2 16,-6 3 0-16,-1 1 3 0,-8 5-3 16,-16 1 6-16,-8-6-5 15,-4-5 3-15,1-5-3 16,-4-5 7-16,-3-3-9 16,1-4 1-16,7-4-3 15,9 0-7-15,15 0-14 16,10 0-37-16,8-12-28 15,20-15-73-15,10-6-147 16</inkml:trace>
  <inkml:trace contextRef="#ctx0" brushRef="#br0" timeOffset="-169335.3">21429 14576 618 0,'0'-8'35'0,"-1"8"-33"15,1 0 21-15,0 0 3 0,16 0-10 16,7-2 10-16,6-3-8 16,0-2-14-16,0-1 1 15,0-1-6-15,-1 1 3 16,2 2-5-16,-6 2-13 16,-5 3-25-16,-8 1-12 15,-11 0-38-15,0 19-62 16,-23 9-109-16</inkml:trace>
  <inkml:trace contextRef="#ctx0" brushRef="#br0" timeOffset="-169152.66">21465 14756 644 0,'-3'0'11'0,"3"0"13"16,3 0-6-16,28-6-17 15,8-6 2-15,12-4 3 16,-1 5-7-16,-11 1-24 16,-6 5-25-16,-18 5-71 15,-14 0-102-15</inkml:trace>
  <inkml:trace contextRef="#ctx0" brushRef="#br0" timeOffset="-168940.23">21456 14874 598 0,'-5'0'18'16,"1"0"-1"-16,4 0 17 15,17-3-22-15,12-8-12 16,12-3 18-16,2-1-7 16,0 0-6-16,-4 6-5 15,-5 0 0-15,-4 4-16 16,-9 4-25-16,-2 1-31 15,-9 0-66-15,-8 0-202 16</inkml:trace>
  <inkml:trace contextRef="#ctx0" brushRef="#br0" timeOffset="-168504.4">22265 14211 427 0,'15'-6'27'16,"-2"6"-33"-16,5 0 20 16,0 20-1-16,-9 7-3 15,-9 12-2-15,0 13 0 16,-15 2 2-16,-10-4 2 16,1-7 19-16,6-11 9 15,6-7 12-15,6-8-19 16,5-9-2-16,1-1-24 15,0-3-1-15,9 3-3 16,8 3 1-16,6-3 0 16,-1-1-3-16,5-3-3 0,-3-1-33 15,-1-2-23-15,-6 4-90 16,-15 10-256-16</inkml:trace>
  <inkml:trace contextRef="#ctx0" brushRef="#br0" timeOffset="-168371.75">22314 14878 407 0,'-6'0'246'15,"6"0"-265"-15,0 0 5 16,32 0 6-16,13 0-26 16,-1-9-155-16</inkml:trace>
  <inkml:trace contextRef="#ctx0" brushRef="#br0" timeOffset="-167971.82">22569 14250 591 0,'13'-10'7'0,"2"3"-14"15,13 4 6-15,5 3 2 16,-2 0-3-16,-6 18-1 0,-11 4-3 16,-12 8 6-1,-2 4 12-15,-20 4 7 16,-4 1 19-16,-3-3-4 16,5-8 2-16,7-7-2 0,3-3-13 15,6-1-10-15,2 0 2 16,1 1-8-16,3 3-3 15,0-1 0-15,0 1-2 16,0 1 2-16,4-4-3 16,8 0 4-16,5-8-5 15,2-2 3-15,7-6-1 16,5-2 0-16,5 0-6 0,5-16-25 16,1-6-25-1,-3 0-51-15,-16 2-184 16</inkml:trace>
  <inkml:trace contextRef="#ctx0" brushRef="#br0" timeOffset="-167396.01">23278 14322 653 0,'-12'-2'19'0,"3"1"68"16,9 1-37-16,0 0-29 16,-6 13-13-16,-16 23-5 15,-10 10-3-15,-7 10 5 16,10-4-7-16,5-9 4 15,6 2-2-15,0 1 1 16,0-4-17-16,6-6-14 16,8-16-21-16,2-10-38 15,2-10-86-15,0-14-178 0</inkml:trace>
  <inkml:trace contextRef="#ctx0" brushRef="#br0" timeOffset="-167191.56">23036 14389 454 0,'-1'0'146'16,"-5"0"-139"-16,6 0 36 15,0 0-25-15,16 15-11 16,7 8 36-16,6 9-24 16,4 5-15-16,0-1 1 15,0-3-6-15,-5-1-9 0,-1-4-32 16,-5 1-32-16,-5-5-90 15,-6-7-201-15</inkml:trace>
  <inkml:trace contextRef="#ctx0" brushRef="#br0" timeOffset="-166719.83">22581 14981 607 0,'-6'0'42'15,"3"0"-22"-15,3 0 20 16,0 0-23-16,22 0-25 16,21-15-13-16,20-7-12 15,12 2-101-15,-12 9-151 16</inkml:trace>
  <inkml:trace contextRef="#ctx0" brushRef="#br0" timeOffset="-166092.6">23474 14164 500 0,'-12'-12'3'0,"6"11"55"16,6 1 8-16,0 0-29 15,0 0-15-15,0 2-10 0,0 3-3 16,-1 17-2 0,-6 16 26-16,-1 13 3 15,3 16-24-15,5-2 0 16,0-3-6-16,3-4-2 0,8-10-2 16,-1-7-1-16,-1-7-1 15,0-4 2-15,-4-11-1 16,-1-6-2-16,-4-8-4 15,0-3-11-15,0-2-2 16,0 1-3-16,0-1-4 16,0 0-11-16,0 0 6 15,0 0-4-15,0-3-19 16,0-12-75-16,0-7 65 16,0-8 38-16,0-7-2 15,0-6 17-15,10-6-38 16,-3-1-129-16</inkml:trace>
  <inkml:trace contextRef="#ctx0" brushRef="#br0" timeOffset="-165400.45">23451 14182 436 0,'-14'-12'21'15,"6"6"76"-15,8 3-38 0,0 1-29 16,0-2-13-16,6-7-7 16,15-7-7-16,7-5 6 15,1 3 5-15,1 3 8 16,-3 4-14-16,-1 1-6 15,4 0 6-15,-2 6-10 16,2 6 3-16,0 0-3 16,-5 16 0-16,-7 6-3 15,-3 4-3-15,-9 6-10 16,-6 10-4-16,0 0 5 16,-21-1-19-16,-10-6 26 15,-6-13 7-15,-7-8 8 0,-2-7 18 16,5-6 12-16,9-1 0 15,15 0 5-15,12 0-13 16,5 0-14-16,0 0-10 16,9 0-13-16,16 2 2 15,7 2 6-15,6 1 4 16,-1 0-8-16,-5-3 1 16,-4-2 6-16,-3 0-7 15,-7 0 7-15,-2 0-4 16,-3 3 5-16,-4 4-6 15,2 0 4-15,1 3-2 16,-3 4 2-16,0 4-2 16,-4 9 0-16,-5 11 1 0,0 5-4 15,-12 3 6-15,-8-4-2 16,-10-9 2-16,-2-4-2 16,-10-4 4-16,-4-4-1 15,-8-7 6-15,-1-4-1 16,1-7-5-16,10-3 1 15,10 0-2-15,12 0 0 16,12-3-9-16,6-5-20 16,4-8-39-16,7-2-25 15,13-5-116-15</inkml:trace>
  <inkml:trace contextRef="#ctx0" brushRef="#br0" timeOffset="-160492.92">18729 14470 440 0,'0'3'26'0,"2"1"-26"16,2-4 31-16,-4 0 27 15,2 0-11-15,-2 0-30 0,0 0-11 16,0 0-2 0,0 0 9-16,-5 0 6 15,-8-8-17-15,-10-7-1 16,0-5-3-16,-4-9 1 0,-6-6 1 16,3-6 1-16,-2-6 0 15,2-10-2-15,0-13 2 16,3-14-3-16,3-14 3 15,8-15-2-15,10-5 2 16,6-3-1-16,8 0 1 16,15 7-3-16,9 1-2 15,5 8 4-15,4 4-3 16,6 7 4-16,3 14-4 16,-3 13 4-16,-5 14-3 15,-4 14 2-15,-8 13-1 16,-4 5 1-16,0 4-1 15,-5 5-1-15,-1 2 3 0,-3 2-3 16,-1 1 3-16,-1 0-2 16,-2 0 1-16,-3 0-1 15,-3 1 2-15,2 2-3 16,-3 0-36-16,-5-2-72 16,-1-2-53-16</inkml:trace>
  <inkml:trace contextRef="#ctx0" brushRef="#br0" timeOffset="-160228.52">18637 12518 554 0,'-3'-4'-4'0,"3"2"-3"16,0 2 3-16,22 0-6 15,15 0 9-15,14 12 1 16,4 3 3-16,-4 5-3 15,-9 5 0-15,-8 3-1 16,-13 6 2-16,-14 4 4 16,-7 0-1-16,0 2 1 15,-18-2-2-15,-4-4 1 16,4-4-3-16,3-11-2 16,8-4-16-16,7-4-52 15,0-11-62-15</inkml:trace>
  <inkml:trace contextRef="#ctx0" brushRef="#br0" timeOffset="-157604.36">20211 16074 465 0,'-12'2'2'0,"-13"-2"-4"15,19 1 6 1,1 2 16-16,2-3 16 15,3 0-2-15,0 0-23 16,0 0 4-16,0 1 4 0,0-1 0 16,0 0-6-16,0 0-3 15,0 0-1-15,0 0 1 16,0 0-2-16,0 0-7 16,0-5 7-16,0-23-7 15,0-18 1-15,3-11-4 16,11-14 2-16,4-4-7 15,-2-8-3-15,2 3-2 16,-4 6 4-16,2 13 1 16,-4 17 0-16,-5 18 2 15,0 13-2-15,-5 10 8 16,-1 3-7-16,5 0-2 0,8 16 7 16,8 5 2-16,5 9 6 15,3 6 1-15,-2 7 3 16,0 3-11-16,1 4 7 15,-7 0-3-15,-1 0-1 16,-6-1 0-16,-5-1 0 16,-2-2 1-16,-4-3-5 15,-1-8 3-15,0-7-4 16,-3-7 0-16,0-9-18 16,0-2-15-16,-7-3-71 15,-16-3-30-15</inkml:trace>
  <inkml:trace contextRef="#ctx0" brushRef="#br0" timeOffset="-157386.95">20174 15902 462 0,'-24'-9'16'0,"8"6"51"16,5 3 3-16,10-2-25 15,1 0-15-15,0-1-17 16,0 2-9-16,15-6-5 15,11-3-2-15,13-5 6 16,9-6-1-16,4 3-6 16,-2 3 0-16,-3 5-20 15,-3 8-16-15,-5 2-61 0,-8 0-61 16</inkml:trace>
  <inkml:trace contextRef="#ctx0" brushRef="#br0" timeOffset="-157063.89">20780 15655 663 0,'-15'-6'4'15,"14"0"24"-15,1 6 5 16,1-2-19-16,14-12-14 16,16-5-4-1,10-3 13-15,4 2-7 0,0 6-2 16,-9 3 3-16,-9 4-6 16,-2 0 3-16,-8 6-15 15,-6 1-11-15,-2 0-20 16,-9 6-16-16,0 19-10 15,-16 13-20-15,-21 10-148 16</inkml:trace>
  <inkml:trace contextRef="#ctx0" brushRef="#br0" timeOffset="-156892.35">20804 15886 575 0,'-4'0'13'0,"4"0"19"15,0 3 4-15,0-3-14 16,1 0-20-16,20-7-1 15,10-10 0-15,9-2 0 16,0 1 0-16,-7 4-12 16,-9 10-24-16,-9 4-54 15,-12 5-60-15,-3 14-66 16</inkml:trace>
  <inkml:trace contextRef="#ctx0" brushRef="#br0" timeOffset="-156720.71">20832 15999 496 0,'-10'1'74'15,"1"1"-47"-15,7-2 26 16,2 0-23-16,0 0-17 16,5 0-13-16,17-2-3 0,12-9 9 15,8-4 0-15,2-2-2 16,-5 5-7-16,-1 3-1 16,-4 7-28-16,0 2-30 15,-4 0-64-15,-9 0-14 16</inkml:trace>
  <inkml:trace contextRef="#ctx0" brushRef="#br0" timeOffset="-156255.95">21505 15373 552 0,'-1'-8'19'15,"1"4"-15"-15,4-5 15 16,25-4-11-16,1 0 0 0,1 7-5 16,-4 6-4-16,-13 6-5 15,-12 20 2-15,-2 16 3 16,-19 9 6-16,-16 4-3 16,-4-4 11-16,4-12 24 15,2-9 11-15,14-9-7 16,7-10-9-16,7-5-16 15,5-6-13-15,0 4-5 16,23 6-7-16,6-1 15 16,7 1-11-16,3-2-6 15,2-3-22-15,-2-4-34 16,-4 4-27-16,-13 1-95 0</inkml:trace>
  <inkml:trace contextRef="#ctx0" brushRef="#br0" timeOffset="-156119.3">21608 15939 485 0,'-9'0'122'0,"6"0"-127"15,3 0 9-15,12-1-16 16,24-15-34-16,7-6-13 16,0 0-106-16</inkml:trace>
  <inkml:trace contextRef="#ctx0" brushRef="#br0" timeOffset="-155783.97">21764 15427 379 0,'11'-25'114'0,"10"4"-116"15,16-2 11-15,12 2 20 16,-3 0-7-16,-2 7-17 15,-9 9-3-15,-15 5-3 16,-13 0 0-16,-7 12 2 16,-7 22 12-16,-23 9 3 15,-6 4-5-15,3-4 7 0,10-12 21 16,13-12-3-16,7-7-10 16,3 0-14-16,0-4-10 15,2 0 2-15,13 3-5 16,6-2 2-16,6-1-3 15,4-1 4-15,0-1-21 16,0 0-18-16,-7 3-35 16,-12 5-72-16,-12 5-156 15</inkml:trace>
  <inkml:trace contextRef="#ctx0" brushRef="#br0" timeOffset="-155647.34">21985 15863 561 0,'-9'0'51'15,"5"0"-42"-15,4 2 17 16,4-2-26-16,20 0-35 16,7 0 1-1,12-4-79-15,-4-6-88 0</inkml:trace>
  <inkml:trace contextRef="#ctx0" brushRef="#br0" timeOffset="-155356.18">22482 15352 676 0,'-12'-3'17'16,"8"3"60"-16,4 0-36 15,0 1-26-15,-7 14-11 16,-17 20-7-16,0 14 3 16,-6 13 1-16,9 0-3 15,6-3 3-15,-1-4-12 16,1 1-6-16,-1-6-19 16,5-4-25-16,-1-11-32 15,3-16-82-15</inkml:trace>
  <inkml:trace contextRef="#ctx0" brushRef="#br0" timeOffset="-155127.98">22265 15408 386 0,'0'-3'286'0,"-6"3"-276"15,6 0 18-15,3 0-14 16,19 18-15-16,8 11 8 15,7 7 4-15,3 5-13 16,1-9 6-16,-10-3-8 0,-3 0-4 16,-5-3-16-16,-7 1-14 15,-6-3-25 1,-5-4-30-16,-5-7-63 16</inkml:trace>
  <inkml:trace contextRef="#ctx0" brushRef="#br0" timeOffset="-154843.78">22621 15394 602 0,'-15'-3'31'16,"7"0"6"-16,8 3 19 15,0 0-35-15,0 12-15 16,0 19-3-16,0 11 26 15,0 14-13-15,0-3-13 16,2-8 2-16,7 0-5 0,-1-2 2 16,-1-4-3-16,-1-7 3 15,-3-4-2-15,0-10-13 16,0-7-15-16,0-5-8 16,-2-6-6-16,4 0-20 15,0-21-68-15,0-17-67 16</inkml:trace>
  <inkml:trace contextRef="#ctx0" brushRef="#br0" timeOffset="-154225.4">22613 15433 185 0,'0'-14'329'0,"0"3"-298"16,0-2 29-16,0-3-44 15,9-5-12-15,3-3 4 16,6 6-3-16,-2 3 4 15,5 2-7-15,0 5 2 16,8-4 4-16,0 1-6 16,3 4 2-16,0-2-6 15,-3 9 4-15,-4 0-6 16,-4 0 2-16,-6 17-18 16,-8 9-5-16,-7 13-2 15,-7 15-22-15,-28 7-22 16,-6-2 5-16,-5-13 39 15,1-16 32-15,7-12 64 0,7-9 23 16,6-4-13-16,6-5-32 16,8 0-9-16,5 0-17 15,3 0-3-15,3 0-4 16,0 0-13-16,0 0 3 16,0 0-6-16,0 0 5 15,5 0-1-15,-2-3 0 16,6-5-2-16,8-5 1 15,5-7 0-15,4 2-2 16,6 0 5-16,0 4-6 16,8 3 3-16,1-2-3 15,-1 3 2-15,3 5-1 0,-9 5 1 16,-3 0-9-16,-5 18-8 16,-7 10 7-16,-4 6-5 15,-10 7-1-15,-5 0 12 16,-5 6 4-16,-23-3-1 15,-10-3 5-15,-11-1-2 16,-4-10 22-16,-7-5-4 16,-2-4-3-16,-2-6-10 15,7-5-7-15,15-4 2 16,16-6-5-16,17 0-6 16,9 0-9-16,0 0-44 15,26-9-80-15,10-7-2 16</inkml:trace>
  <inkml:trace contextRef="#ctx0" brushRef="#br0" timeOffset="-149052.72">19376 17325 516 0,'-11'0'43'0,"3"0"-40"15,4 0 27-15,4 0-16 16,0-5-5-16,0-13-9 15,6-7-1-15,6-9 2 0,-1-3-3 16,-1-2 4 0,-3-4-4-16,1-11 3 15,0-5-1-15,5-6 1 16,0-8-2-16,0 0 1 0,1 4 2 16,1 12-4-16,-5 12 4 15,2 10-3-15,-2 13 1 16,3 9 0-16,-3 9-4 15,0 4-3-15,4 6 0 16,-3 20 14-16,3 11 7 16,4 13 6-16,-3 6-14 15,4 4 3-15,1-7 3 16,2-3-7-16,0-6 1 16,-2 0-2-16,-3-5-3 15,0-3 0-15,-2-4 0 16,-3-4-2-16,-4-3 3 0,-3-3-11 15,-5-7-21-15,0 2-38 16,-22-6-78-16</inkml:trace>
  <inkml:trace contextRef="#ctx0" brushRef="#br0" timeOffset="-148843.71">19425 17052 662 0,'-12'-9'5'0,"10"6"19"16,2 3 7-16,11-7-32 15,14 2-14-15,15-6 13 0,4 2 5 16,0 2-7-16,2 7-26 16,-1 0-13-16,-5 3-42 15,-3 4-33-15,-8-1-172 16</inkml:trace>
  <inkml:trace contextRef="#ctx0" brushRef="#br0" timeOffset="-147936.34">19939 16733 491 0,'-3'-6'7'0,"-2"2"33"16,4 3 27-16,1 1-38 16,0 0-16-16,0 0-9 15,0 14 1-15,0 12 12 16,0 13 18-16,0 11-14 15,0 10-3-15,3 1-4 16,1 0-10-16,6-6 0 16,2-8-3-16,3-8-1 0,-3-8 1 15,-1-6 0-15,-7-10-4 16,0-5-18-16,-2-6-16 16,-2-4-2-16,0 0 10 15,0-16 4-15,0-14-21 16,-9-10-1-16,-4-9 17 15,-5-3 0-15,-2 5 15 16,1 3 15-16,4 3 12 16,2 6 10-16,4 0-3 15,4 5 18-15,1-1-20 16,4 2 16-16,0 3-11 16,0 1 0-16,0 1-3 0,0 4-2 15,6 2 6-15,4-2-13 16,5 2 4-1,5-2-7-15,3 2-3 16,1 0-3-16,0 4 2 0,-1 6-2 16,2 4-2-16,2 4 0 15,2 1-2-15,0 19 1 16,-6 9 0-16,-5 10-4 16,-7 6-6-16,-10 5-1 15,-1 4 0-15,-10-6 9 16,-17-6 0-16,-7-6 3 15,-3-7 3-15,-4-5-2 16,4-7 13-16,10-6 7 0,9-6-6 16,11-2 7-16,7-3 0 15,0 0-19 1,6 0-7-16,19 0-3 16,9-3 9-16,7-2 1 0,0 3-6 15,3 2 7-15,-6 0-6 16,-2 6 4-16,-6 12-3 15,-8 3 1-15,-6 5-3 16,-11 3 2-16,-5 1 5 16,-13 6-4-16,-18-7 5 15,-10-4-1-15,-4-5 5 16,-1-5-2-16,4-8 2 16,3 0-5-16,6-7 1 15,9 0-2-15,4 0-4 16,8-7-10-16,8-2-29 15,4-10-16-15,21-10-87 0,12-10-187 16</inkml:trace>
  <inkml:trace contextRef="#ctx0" brushRef="#br0" timeOffset="-147656.09">20210 16680 696 0,'-12'-13'23'0,"12"4"-21"16,4 6 3-16,29-4-13 0,14-6 8 16,6-3-1-16,0 1 2 15,-2 1-3-15,-9 3 5 16,-10 2-5-16,-6 1 3 15,-11 2-1-15,-5 4-21 16,-6 0-18-16,-4 2-29 16,0 0-15-16,-16 0-60 15</inkml:trace>
  <inkml:trace contextRef="#ctx0" brushRef="#br0" timeOffset="-147472.02">20318 16488 454 0,'-11'-14'34'0,"8"9"45"0,3 5-29 15,0 0-40-15,4 1-7 16,18 17 9-16,4 7 19 16,3 11-11-16,3 3-11 15,2 2-7-15,-1-3 1 16,-4-6-4-16,-2-5 1 16,-8-5-20-16,-7-8-20 15,-4-9-36-15,-3-5-92 16</inkml:trace>
  <inkml:trace contextRef="#ctx0" brushRef="#br0" timeOffset="-147292.46">20558 16484 598 0,'-21'17'31'16,"-1"12"5"-16,-2 11 8 15,2 5-17-15,5 5-21 16,4-4-3-16,1-2-4 15,6-5 2-15,3-6-31 16,2-5-23-16,-1-8-78 16,2-15-136-16</inkml:trace>
  <inkml:trace contextRef="#ctx0" brushRef="#br0" timeOffset="-146884.28">20893 16772 257 0,'-19'-4'395'0,"4"-3"-372"16,9 4 51-16,5 3-35 16,1-6-21-16,0 4-15 15,10-5-8-15,17-3 6 16,6-5 0-16,3-2 2 15,2-1-2-15,-2 0 0 16,-4 4 0-16,-2 1-2 16,-3 5-10-16,-10 4-34 15,-3 4-24-15,-12 0-61 16,-2 17-109-16</inkml:trace>
  <inkml:trace contextRef="#ctx0" brushRef="#br0" timeOffset="-146643.92">20951 16901 675 0,'0'0'35'16,"0"0"-19"-16,0 0 22 15,0 0-30-15,12-4-8 16,12-7-9-16,15-5 12 15,-2-3-3-15,-1 3-1 16,-5 3-28-16,-9 8-17 0,-8 5-15 16,-10 1-50-16,-4 18-3 15,-4 6-92 1</inkml:trace>
  <inkml:trace contextRef="#ctx0" brushRef="#br0" timeOffset="-146473.37">20966 17045 485 0,'0'-2'139'0,"0"-1"-136"15,2 3 17-15,14-5-16 16,14-2-7-16,10-4 7 16,5 0-5-16,4-1-4 15,-4 1-102-15,-5 0-112 16</inkml:trace>
  <inkml:trace contextRef="#ctx0" brushRef="#br0" timeOffset="-145999.65">21560 16525 452 0,'0'-6'27'15,"0"-2"1"-15,14-4 18 16,11 1-15-16,7 2-6 16,-3 2-18-16,-2 5-7 15,-6 2 2-15,-12 0-4 16,-9 0-2-16,-5 18 4 16,-26 12 42-16,-6 9 0 15,-2 8-7-15,5-6-7 16,14-9-12-16,7-10 1 0,12-2-13 15,1-4-2-15,3-1-4 16,20 0 2-16,7-4-1 16,6-1-4-16,7-6-34 15,-4-4-25-15,-2 0-25 16,-6 0-43-16,-10 1-191 16</inkml:trace>
  <inkml:trace contextRef="#ctx0" brushRef="#br0" timeOffset="-145864">21763 16952 524 0,'-2'0'76'0,"2"0"-76"15,0 0 10-15,23 0-14 0,10-2 5 16,8-8-1-16,1-2-68 16,-5-5-55-16</inkml:trace>
  <inkml:trace contextRef="#ctx0" brushRef="#br0" timeOffset="-145581.21">21970 16391 655 0,'-1'-10'0'0,"1"9"1"15,19 1-12-15,6 0 9 0,-4 20 0 16,-8 7-3-16,-4 5 6 15,-7 2-4-15,-2-5 3 16,0-6-1-16,0-1 6 16,0-6 8-16,-3-2 3 15,-2 0 1-15,1-1-8 16,2 4-4-16,2 3-5 16,0 0 0-16,2 5-2 15,10-2-20-15,3-2-22 16,-2-2-44-16,0-6-61 15</inkml:trace>
  <inkml:trace contextRef="#ctx0" brushRef="#br0" timeOffset="-145444.55">22140 16848 606 0,'-2'0'11'16,"2"0"20"-1,0 0-21-15,6 0-19 0,18 2-11 16,6-1-25-16,-1-1-72 15,0 0-254-15</inkml:trace>
  <inkml:trace contextRef="#ctx0" brushRef="#br0" timeOffset="-145219.74">22503 16545 574 0,'-5'-1'125'0,"3"0"-107"0,-4 1 8 16,-5 22-20-16,-3 10-4 15,-3 14 0-15,-2 5-2 16,2 3-7-16,0 3-11 16,1-4-20-16,5-9-14 15,2-14-71-15,1-18-157 16</inkml:trace>
  <inkml:trace contextRef="#ctx0" brushRef="#br0" timeOffset="-145015.28">22278 16577 490 0,'-7'-4'153'0,"4"1"-133"0,3 3 7 15,4 0-22-15,17 7-9 16,10 10 10-16,2 2 1 15,0 4-4-15,0 0-4 16,-3 5 3-16,-4 0-6 16,-2 2-29-16,-9 0-44 15,-2-8-60-15,-7-8-186 16</inkml:trace>
  <inkml:trace contextRef="#ctx0" brushRef="#br0" timeOffset="-144304.18">22720 16456 535 0,'-3'-2'61'0,"3"0"-40"16,0 2 13-16,0 7-27 16,0 22-3-16,8 7 51 15,1 9-35-15,0-1 9 16,1 2-23-16,1 0-4 0,-2-4 0 16,1-6-3-16,-5-7 1 15,-4-11-2-15,1-8-14 16,-2-7-13-16,0-3 13 15,0-17 0-15,0-19-28 16,0-17-2-16,0-5 13 16,-8-2 4-16,2 2 26 15,-1 8 5-15,5 9 24 16,2 8 23-16,0 9-30 16,12 5 10-16,9 4-25 15,7 2 0-15,4 4-1 16,1 8-4-16,-5 1 4 0,-4 0-6 15,-4 19 4-15,-11 6-11 16,-7 4-6-16,-2 4 2 16,0-1 4-16,-14-6 2 15,-3-5 8-15,1-7 1 16,2-7 15-16,5-2 6 16,4-4 6-16,5-1 0 15,0 0-23-15,0 1-9 16,12 6-10-16,4 4 10 15,0 6 2-15,-6 5-17 16,-4 4 10-16,-6 5 2 16,0-2 4-16,-15-1 2 15,-6-9 3-15,-4-6 11 0,-2-9 10 16,2-3 3-16,1-1-14 16,6 0 2-16,2 0-12 15,5 0 1-15,1 0-8 16,5 0-15-16,4 0-28 15,1 0-20-15,1 0-76 16,20-7-141-16</inkml:trace>
  <inkml:trace contextRef="#ctx0" brushRef="#br0" timeOffset="-144072.79">23324 16433 631 0,'0'-4'38'0,"0"2"32"16,0 2-30-16,-8 0-22 15,-5 20-16-15,-8 12-1 16,-1 6 1-16,-1 2-5 16,4 0 5-16,0-2-9 15,1-5-22-15,3-4-29 16,6-6-6-16,0-12-77 15,3-11-146-15</inkml:trace>
  <inkml:trace contextRef="#ctx0" brushRef="#br0" timeOffset="-143907.68">23138 16463 621 0,'-2'-4'15'0,"2"4"11"15,0 0-13-15,3 2-9 16,21 11-3-16,1 6 17 15,3 0-15-15,4 2-1 16,1-5-1-16,1 0-43 16,-6-5-109-16,-6-4-200 15</inkml:trace>
  <inkml:trace contextRef="#ctx0" brushRef="#br0" timeOffset="-143276.4">23626 16247 33 0,'-7'-9'640'16,"2"4"-634"-16,5 5 16 15,0 4-4-15,0 24-14 16,0 9 15-16,8 11-5 15,2 3-10-15,0-1-4 16,-1-2 2-16,0 1-7 0,-4-9 7 16,-1-5-7-1,-4-10-7-15,0-10-7 16,0-8 11-16,0-7-1 16,0-2 9-16,-2-22-7 0,-5-14-22 15,4-11 9-15,3-9 2 16,0-1 6-16,0-1-7 15,0 9 19-15,0 8-1 16,0 9 20-16,0 11 6 16,12 7 1-16,8 8-19 15,6 5-7-15,7 3 2 16,2 0-2-16,-3 5 1 0,-6 15-2 16,-7 5-10-16,-13 6-28 15,-6 2 4 1,-2-1-10-16,-21 3 14 15,-4-7 14-15,6-6 9 0,3-6 10 16,10-11 34-16,5-4 33 16,3 0-35-16,0 4-27 15,0 3-9-15,13 3 1 16,0 8 2-16,-3 1-2 16,-5 2 3-16,-5 6-4 15,-2-4 4-15,-17-2-2 16,-6-7 5-16,1-7 14 15,0-3-5-15,3-5-3 16,6 0-6-16,5 0-2 16,5-3-17-16,4-13-64 15,1-2-149-15</inkml:trace>
  <inkml:trace contextRef="#ctx0" brushRef="#br0" timeOffset="-143024.08">23903 16227 463 0,'-3'-11'222'0,"3"2"-193"16,0 6 33-16,30-6-50 15,10-2-11-15,11-1-1 16,-6 0-1-16,-2 7 1 0,-12 2-8 15,-7 2-17-15,-9 1-15 16,-11 0-7-16,-4 0-26 16,0 0-23-16,-19 0 6 15,-8 0-117-15</inkml:trace>
  <inkml:trace contextRef="#ctx0" brushRef="#br0" timeOffset="-142843.54">23937 16105 404 0,'-12'-7'86'16,"8"3"33"-16,4 4-62 15,0 0-50-15,16 0-15 16,11 8 13-16,3 12 10 16,1 2 7-16,4-1 0 15,-4-2-9-15,-1-1-7 0,-4-1-4 16,-3-2-2-16,-7-1 1 16,-4-1-14-16,-8-5-45 15,-4-2-30-15,0-6-75 16</inkml:trace>
  <inkml:trace contextRef="#ctx0" brushRef="#br0" timeOffset="-142664.03">24143 16126 501 0,'-6'-4'112'0,"3"4"-68"16,-4 0-3-16,-1 20-29 15,-2 14 4-15,-4 5-8 0,4 2-4 16,-1 1-4-16,0-7 4 15,-3 0-8-15,1-5-17 16,-1-5-17-16,1 1-36 16,1-14-129-16</inkml:trace>
  <inkml:trace contextRef="#ctx0" brushRef="#br0" timeOffset="-139056.08">22788 16042 234 0,'-5'-4'57'15,"2"0"-6"-15,1 2 15 16,2 1-31-16,-1-2-13 16,-1-1-4-16,0 0 9 15,-1 1-8-15,-2 2 21 16,1-1-2-16,-7 2 0 15,-3 0-18-15,-10 3-5 16,-7 17-11-16,-4 6-4 0,1 9 6 16,6 1-2-1,8 7 9-15,7 2-6 16,10 5-3-16,3 1-1 16,1 3-2-16,22 2 0 0,3-1-3 15,9 0 2-15,0 1-1 16,3-3-5-16,-1 4-21 15,2-1-19-15,1-4-44 16,2-14-102-16</inkml:trace>
  <inkml:trace contextRef="#ctx0" brushRef="#br0" timeOffset="-138395.84">24414 15818 600 0,'0'0'-1'0,"7"6"-9"16,13 17 11-16,4 12 6 15,6 8-4-15,-4 5-3 16,-5 2 1-16,-6 3 3 16,-9 1 3-16,-6 0 2 15,0 3 11-15,-20-7-3 16,-5 2 1-16,-9-2-1 15,-6-3-10-15,-3 1-5 16,1-6 2-16,8-3-9 16,5-9-15-16,4 0-41 15,4-4-54-15,3-11-100 0</inkml:trace>
  <inkml:trace contextRef="#ctx0" brushRef="#br0" timeOffset="-136220.39">24067 15282 534 0,'-12'-9'18'16,"3"5"27"-16,7 4 26 16,2 0-39-16,0 0-13 15,-1 1-14-15,-4 31-7 16,-3 15 15-16,2 15 16 16,1 3-25-16,2-1-3 15,3-5-1-15,0-11 2 0,0-6 0 16,0-15-3-16,0-7 2 15,3-7-3-15,-1-8 3 16,-2-5-2-16,0 0 3 16,0 0-3-16,0 0-2 15,0-18 3-15,0-11-15 16,0-14-1-16,0-10 2 16,0-7 6-16,0-3 1 15,0 6 7-15,0 9-1 16,0 12 2-16,0 10 1 15,0 14 0-15,0 5 4 16,0 7 1-16,0 0-6 0,0 0-5 16,0 2-1-16,0 21-3 15,0 13 10-15,0 13 6 16,0 9-2-16,0 4-3 16,0 1 0-16,0 0 2 15,0-7-5-15,0-9 6 16,0-8-5-16,0-11 0 15,0-9 0-15,0-8-1 16,0-9 1-16,0-2 2 16,0 0 2-16,0 0 2 15,0 0 9-15,-6-18 2 16,-2-13-14-16,0-16-7 16,3-13 4-16,5-12-4 0,0-6 1 15,0-3 1 1,11 9-1-16,-4 9 2 15,-1 16 0-15,-5 13 2 16,2 11-1-16,-1 8 0 0,-2 8-3 16,1 4 4-16,-1 3-3 15,0 0-11-15,0 0-16 16,5 0-13-16,1 0 4 16,2 0-15-16,0 2-10 15,-8 6-77-15,0 0-208 16</inkml:trace>
  <inkml:trace contextRef="#ctx0" brushRef="#br0" timeOffset="-131976.45">19985 17958 504 0,'-18'0'18'15,"9"0"55"-15,6 0-28 16,3 0-13-16,0 0-14 16,0 0-5-16,0 0 7 15,0-5-8-15,0-12-4 0,0-13-5 16,12-13-5-16,6-8 4 15,-2-5-5-15,5-2 5 16,1-3-8-16,3-4-2 16,4 2-8-16,-4 5-2 15,-1 11 5-15,-5 13 6 16,-4 15 7-16,-3 10-4 16,-1 9 4-16,1 0-8 15,2 14 6-15,3 17 3 16,1 12 17-16,-1 8-6 15,-1 6 4-15,4 4-5 16,-2-7-6-16,2-8 0 16,-1-3-5-16,-6-5 2 0,1-6-2 15,-5-3 2-15,-2-8-4 16,-4-7-1-16,-3-3-28 16,-1-3-17-1,-19-2-30-15,-7-6-128 0</inkml:trace>
  <inkml:trace contextRef="#ctx0" brushRef="#br0" timeOffset="-131764.02">20069 17787 189 0,'-14'-10'395'0,"6"3"-384"16,7 6 57-16,1-1-49 0,0 2-11 15,12-4-11-15,16-3-3 16,11 0 9-16,7-2-4 15,-1 4 2-15,-1-1-1 16,-3 4-5-16,-6-1-20 16,0 3-25-16,-4 0-26 15,-6 0-23-15,-4 6-102 16</inkml:trace>
  <inkml:trace contextRef="#ctx0" brushRef="#br0" timeOffset="-130973.45">20554 17506 568 0,'-12'-5'7'0,"9"5"73"0,1 0-44 15,2 0-23-15,0 5-18 16,0 23 4-16,0 12 15 15,3 13 1-15,3 0-10 16,0 2 1-16,4-9-3 16,-2-4-3-16,0-6 1 15,-1-8-2-15,-1-9 4 16,-5-5-6-16,2-7 4 0,-3-4-8 16,0 0-13-16,2-3 2 15,-2 0-5-15,0-20-10 16,0-10-17-1,0-13 13-15,-2-5 22 0,-4 1 12 16,-2 5 0-16,2 2 7 16,-1 2 17-16,3 10 7 15,2 1 6-15,2 8-2 16,0 5-15-16,0 0-14 16,14 2 3-16,5 0-6 15,4 3 4-15,1 2-4 16,4 5 1-16,2 2-2 15,-1 0 2-15,-2 16 0 16,-5 2-3-16,-10 5 2 16,-5 1-9-16,-7 2 8 15,0-2 0-15,-8 0 4 16,-16-1-3-16,-2-2 4 0,-3-3-2 16,0-4 0-16,9-6 18 15,5-4-3-15,8-1 12 16,5-3-13-16,2 0-6 15,0 0-9-15,0 0-8 16,0 0 1-16,11 2-1 16,8 4 11-16,2 0-4 15,0 6 1-15,2 1-4 0,0 4 6 16,-4 1-3 0,-6 4 2-16,-3 3-4 15,-6 1 2-15,-4-2 2 16,0-2-2-16,-9-2 2 0,-16-5 1 15,-5-2 4-15,-6-4-5 16,-1-4 2-16,1-5-3 16,3 0 2-16,5 0-2 15,9 0-1-15,8 0-7 16,5-3-20-16,6 3-15 16,0-3-16-16,15-1-70 15,12-6 23-15,1-2-275 16</inkml:trace>
  <inkml:trace contextRef="#ctx0" brushRef="#br0" timeOffset="-130715.14">20826 17548 462 0,'-13'-10'210'0,"8"5"-189"15,5 2 36-15,0 2-48 16,5-5-11-16,17-2-6 16,9-5 9-16,3 1 0 15,-1-5-1-15,-3 5 1 16,-7 0-4-16,-3 5-11 16,-6 3-20-16,-7 2-5 15,-5-1-57-15,-2 0-45 0,-3-2-122 16</inkml:trace>
  <inkml:trace contextRef="#ctx0" brushRef="#br0" timeOffset="-130536.61">20907 17380 192 0,'-8'-3'331'15,"4"3"-283"-15,4 0 11 16,0 0-42-16,0 10-18 16,13 8 10-16,8 7 23 15,3-1-23-15,0-1-6 16,1 1 1-16,-4-2-1 15,-2-2-2-15,0 0 0 16,-2-2-8-16,-4-2-34 16,-5-7-55-16,-5-6-76 0</inkml:trace>
  <inkml:trace contextRef="#ctx0" brushRef="#br0" timeOffset="-130356.83">21052 17417 619 0,'-7'-2'27'15,"3"2"21"-15,-5 7-27 16,-6 19-15-16,-3 10-4 16,-1 10 1-16,2 1-5 15,1-2 5-15,5-2-4 16,5-5-21-16,2-12-13 16,4-4-32-16,0-10-69 0,9-6-113 15</inkml:trace>
  <inkml:trace contextRef="#ctx0" brushRef="#br0" timeOffset="-130076.02">21288 17648 690 0,'-3'-3'17'0,"3"0"28"16,0 3-33-16,4-4-15 0,20-3-1 16,7-2 4-16,2-4 3 15,-4 1-4 1,-3 1 2-16,-4 2-2 16,-6 2 2-16,-6 4 0 0,-4 1-21 15,-5 2-28-15,-1 0-27 16,0 12-69-16,-16 8 17 15</inkml:trace>
  <inkml:trace contextRef="#ctx0" brushRef="#br0" timeOffset="-129896.3">21297 17787 335 0,'-8'0'282'16,"8"0"-255"-16,0 0 11 15,0 0-10-15,0 0-12 16,14 0-12-16,7-6-2 15,7-1 3-15,-1-1-6 0,-3-3 3 16,1 4-23-16,-6 3-19 16,-2 4-43-16,-10 0-61 15,-7 4-207-15</inkml:trace>
  <inkml:trace contextRef="#ctx0" brushRef="#br0" timeOffset="-129714.64">21359 17923 643 0,'-5'0'37'16,"3"-3"-21"-16,2 3 1 15,5-1-21-15,15-2-8 16,12-4 12-16,3-1 3 0,0 1-8 16,2-2-19-16,-5 0-49 15,0-2-47-15,-6-1-86 16</inkml:trace>
  <inkml:trace contextRef="#ctx0" brushRef="#br0" timeOffset="-129176.08">21864 17404 544 0,'-4'-7'62'16,"4"0"-58"-16,6 4 9 16,14-3-12-16,2 4-1 15,0 2 6-15,-6 0-6 16,-5 8-1-16,-5 17 2 15,-6 8 2-15,-2 12 6 16,-17-4-1-16,1 2-3 16,2-8 3-16,3-6 12 15,6-11 3-15,4-5-2 16,3-6-17-16,0-3 0 16,1 2-6-16,12-4 4 15,4 2 1-15,4-1 1 0,5-3-1 16,-1 0-18-16,0 0-32 15,-5 0-25-15,-4 8-42 16,-7 1-123 0</inkml:trace>
  <inkml:trace contextRef="#ctx0" brushRef="#br0" timeOffset="-129043.45">21954 17890 530 0,'-12'0'80'0,"9"0"-61"16,3 1 20-16,0-1-35 15,22 0-14-15,9 0 5 16,7 0-60-16,-5 0-37 16,-2-4-210-16</inkml:trace>
  <inkml:trace contextRef="#ctx0" brushRef="#br0" timeOffset="-128651.73">22183 17305 610 0,'3'-4'1'0,"7"1"1"15,4 3-7-15,5 0 7 16,-2 0-1-16,0 0-6 15,-5 15 4-15,-6 10-3 16,-6 7 1-16,-1 6-5 16,-16 2-7-16,-2-4 1 15,4-5 12-15,2-6 4 16,4-7 16-16,3-7 16 16,6-3-7-16,0 0-15 15,0-1-10-15,6 0 1 16,10 3 0-16,4 0 2 15,5-2-3-15,2-4-1 16,2 0 2-16,-2-4-9 0,0 0-39 16,-4-4-37-1,-10-5-62-15</inkml:trace>
  <inkml:trace contextRef="#ctx0" brushRef="#br0" timeOffset="-128496.14">22281 17809 669 0,'-1'0'-1'0,"1"0"4"15,10 2-9-15,14 0-1 16,10-2-8-16,-3 0-89 0,-6 0-88 16</inkml:trace>
  <inkml:trace contextRef="#ctx0" brushRef="#br0" timeOffset="-127632.16">23023 17517 637 0,'-13'-11'14'0,"7"7"26"15,6 4 18-15,0 0-39 16,0 0-16-16,0 7-3 16,1 15 0-16,10 12 25 15,-4 5-16-15,0-1-2 16,-1 1-2-16,0-5-1 15,-1-8-2-15,-4-11 0 16,-1-5 1-16,0-9-5 16,0-1 4-16,2 0 1 15,-2 0 4-15,0-1-3 0,9-24 1 16,-2-11-15-16,7-11-4 16,0 4 7-16,-5 15 3 15,-3 14 3-15,-4 13-5 16,2 1 1-16,1 0-3 15,2 8 4-15,2 11 0 16,3 4 3-16,0-3 1 16,-1 1-3-16,0-7-14 15,-2-5-8-15,-1-9 4 16,3 0 7-16,5-23 15 16,4-5-1-16,4-6 3 15,-3 5-4-15,-3 12 2 0,-5 7-1 16,-1 8-3-16,-4 2 2 15,1 4 0-15,1 14 6 16,-4 4-2 0,0 3 1-16,-2-2-4 0,-2-2-17 15,1-3-48-15,2-6-27 16,0-12-140-16</inkml:trace>
  <inkml:trace contextRef="#ctx0" brushRef="#br0" timeOffset="-127356.9">23550 17534 676 0,'-15'8'1'0,"6"12"17"15,6 5 0-15,3 4-14 16,6 3-2-16,20-7-2 16,5-7 0-1,3-11-2-15,3-7-32 0,-8-10 9 16,-7-17 1-16,-11-5 19 15,-11-2 3-15,0 2 9 16,-24 3 14-16,-7 6-11 16,-8 3 2-16,1 9 1 15,1 6-8-15,4 5-5 16,11 0-2-16,9 9-20 16,13 4-35-16,10-4-49 0,21-4-128 15</inkml:trace>
  <inkml:trace contextRef="#ctx0" brushRef="#br0" timeOffset="-127124.52">23963 17127 631 0,'0'0'26'0,"0"0"7"16,1 9-9-16,4 22-7 15,5 11 39-15,0 9-41 16,1 5-12-16,1-2 3 15,-2-2-6-15,2-7 1 0,0-6 3 16,0-9-5-16,-4-8 2 16,-1-7-20-1,-6-7-19-15,-1-4-25 16,0-4 0-16,-17 0-18 16,-9-12-153-16</inkml:trace>
  <inkml:trace contextRef="#ctx0" brushRef="#br0" timeOffset="-126951.58">23933 17531 85 0,'-33'-1'285'16,"-3"1"-143"-16,4 3-55 15,5 15-30-15,6 6-31 16,11 2-6-16,8 0-5 16,2 0-11-16,0-7 1 15,12-3-5-15,9-1 12 16,6-9-6-16,4-6-1 0,2 0-4 16,-1 0 1-1,4-17-15-15,5-1-25 16,3-2-22-16,2-3-45 15,-1-4-183-15</inkml:trace>
  <inkml:trace contextRef="#ctx0" brushRef="#br0" timeOffset="-125591.88">24658 17306 609 0,'0'-19'39'15,"0"-2"-31"-15,3 3 2 16,3-10-8-16,0 3 1 0,-6-4-5 16,0-5 4-16,0 4 0 15,-12 3-2-15,-9 8 5 16,-1 8 34-16,-5 6 3 15,-7 5-28-15,-3 0-3 16,-2 20-10-16,3 6 2 16,5 12-1-16,6-2 0 15,4 3-1-15,7-1-2 16,4-5 1-16,4 2 0 16,2-3 3-16,4-4-2 15,0-5-1-15,0-6 2 16,0-9-2-16,0-1 1 0,0-4-3 15,0-1 5-15,0-2-6 16,0 0 7-16,0 0-5 16,0 0 2-16,0 0 0 15,0 0-1-15,0 0 1 16,0 0-2-16,0 0 2 16,0 0-2-16,0 2 1 15,0-2-1-15,0 0 4 16,0 0-5-16,0 0 2 15,0 0 2-15,0 0-2 16,0 0 2-16,0 0-2 16,0 0 2-16,0 0-3 15,0 0 2-15,0 0-2 0,0 0 3 16,0 0-4-16,0 0 4 16,0 0-3-16,0 0 1 15,0 2 1-15,0-2-3 16,0 0 3-16,0 0-1 15,0 0 1-15,0 0 0 16,0 0 1-16,0 0-1 16,0 0 2-16,0 0-2 15,0 0-1-15,0 0 2 16,0 0-2-16,0 0 3 16,0 0-5-16,0 0 4 15,0 0-3-15,0 0 5 0,0 0-4 16,0 0 0-16,0 0 0 15,0 0-3-15,0 0 4 16,0 0-3-16,0 0 4 16,0 0-4-16,0 0 4 15,0 0-3-15,0 0 4 16,0 0-3-16,0 0-3 16,0 0 6-16,0 0-6 15,0 0 4-15,0 0-3 16,0 0 4-16,0 0-4 15,0 0 2-15,0 0-2 16,0 0 2-16,0 0 1 16,0 0-2-16,0 0 2 0,0 0-2 15,0 0 3-15,0 0-3 16,0 0 2-16,0 0-3 16,0 0 1-16,0 0 1 15,0 0-3-15,0 0 3 16,0 0-3-16,0 0 4 15,0 0-1-15,0 0 1 16,0 0-2-16,0 0 3 16,0 0-2-16,0 0 0 15,0 0 1-15,0 0-1 16,0 0 0-16,0 0 0 16,0 0 1-16,0 0-2 0,0 0 4 15,0 0-4-15,0 0 1 16,0 0 1-1,0 0-2-15,0 0 2 16,0 0-3-16,0 0 4 0,0 0-4 16,0 0 3-16,0 0-2 15,0 0 1-15,0 0 1 16,0 0-1-16,0 0 0 16,0 0-1-16,0 0 3 15,0 0-3-15,0 0 3 16,0 0-5-16,0 0 5 15,0 0-3-15,0 0 0 16,0 0 1-16,0 0-4 0,0 0 2 16,0 0-3-16,0 0 1 15,0 0-2 1,0 0-9-16,0 0-17 0,7 0-11 16,12 0 2-16,10-6-23 15,3-15-71-15,1-9-136 16</inkml:trace>
  <inkml:trace contextRef="#ctx0" brushRef="#br0" timeOffset="-125112.59">24563 17128 622 0,'-15'-4'11'0,"0"4"39"16,0 0-14-16,-5 8-14 0,-2 18-19 16,2 8-1-16,-1 5 0 15,7 0 0-15,11-4-2 16,3-5-1-1,0-3 0-15,12-10-10 0,5-5-10 16,-1-10-10-16,3-2 10 16,1-3-2-16,-4-21 20 15,2-7 2-15,-6-5 1 16,-3-1 0-16,-6 3 0 16,-3 6 1-16,0 12 11 15,-4 7 25-15,-13 9-1 16,-5 3-27-16,-5 21-7 15,2 8 0-15,7 3 1 16,6-2-4-16,12-5 2 16,0-3-2-16,6-5 0 15,13-5-1-15,3-10 2 16,5-5-20-16,0-7-2 0,-3-16 8 16,0-7 8-16,-8-7-1 15,-8 1 5-15,-8-3 4 16,0 4-1-16,-11 5 19 15,-14 4 20-15,-2 10-14 16,0 4-5-16,-1 10-10 16,4 2-8-16,5 0-6 15,2 16 1-15,13 7-11 0,4 3-33 16,3 3-12 0,19-6-90-16,0-12-250 15</inkml:trace>
  <inkml:trace contextRef="#ctx0" brushRef="#br0" timeOffset="-122488.06">27080 8101 371 0,'-21'-15'236'0,"-19"9"-233"16,9 6 54-16,-11 15-14 0,-6 26-18 15,2 20 1-15,0 11-8 16,15 3-5-16,14-4-8 15,14-9-4 1,3-12-2-16,15-10 2 0,9-12-3 16,3-12 1-16,-1-13-28 15,4-3 8-15,-3-18 3 16,-4-21 11-16,-4-7 0 16,-10-7 5-16,-8-1 5 15,-1 6-3-15,0 9 7 16,-12 12 15-16,-10 14 22 15,-6 13-24-15,-10 24-18 0,-8 26 1 16,3 20-5-16,12 9 7 16,16 2-8-16,15-8 4 15,6-8-3 1,24-14 2-16,8-15-1 0,11-20-5 16,-1-16-18-16,0-15 3 15,-8-25 11-15,-15-16 3 16,-17-5 10-16,-8-6 2 15,-27 2 19-15,-18 3-3 16,-11 6 2-16,-1 14-6 16,4 10-3-16,12 13-8 15,15 9-6-15,12 5 1 16,11 3-27-16,1 2-26 0,-2 0-75 16,1 6-211-16</inkml:trace>
  <inkml:trace contextRef="#ctx0" brushRef="#br0" timeOffset="-122240.74">26919 7288 672 0,'0'0'8'0,"0"20"-15"0,-9 25 14 15,-4 20 40 1,-2 14-18-16,0 5-16 16,4-1-9-16,2-5 0 15,-1-7-5-15,6-13 0 0,4-12-31 16,0-15-42-16,0-19-73 16,16-12-164-16</inkml:trace>
  <inkml:trace contextRef="#ctx0" brushRef="#br0" timeOffset="-122008.7">27046 7582 537 0,'-44'0'-6'15,"-9"0"20"-15,-5 8 18 0,3 12-5 16,5 6-4 0,13 1-3-16,15 3-2 15,16-2-3-15,6 4-11 16,13 1 3-16,23 0 4 0,13-4-4 15,5-8 3-15,0-4-9 16,-5-2 1-16,-11-3-3 16,-5-1 4-16,-11-3-30 15,-6-5-16-15,-11 1-58 16,-5-1-71-16</inkml:trace>
  <inkml:trace contextRef="#ctx0" brushRef="#br0" timeOffset="-120876.14">25019 16943 325 0,'-31'-35'116'16,"17"10"-105"-16,8 15 52 0,4 9 14 16,2 1-25-16,0 4-31 15,0 37-12 1,0 23 13-16,0 20 14 15,0 9-17-15,0-11-16 0,6-14 0 16,2-13-3-16,0-13 3 16,2-10-6-16,-3-10-26 15,1-9-21-15,3-12-23 16,0-5-100-16,1-32-235 16</inkml:trace>
  <inkml:trace contextRef="#ctx0" brushRef="#br0" timeOffset="-120628.8">25240 17146 512 0,'-32'20'19'15,"-11"5"-13"-15,1 7 19 0,0-4-4 16,11-5-10-16,13-9-4 16,10-9 10-16,8-3-3 15,0-2-15-15,23 0-8 16,15 0 14-16,6 0 11 15,-1-4-13-15,0-4 1 16,-6-2-4-16,-4 1 0 16,-5 5 1-16,-2 4-10 15,-7 0-28-15,-6 2-47 16,-6 9-8-16,-7 0-138 16</inkml:trace>
  <inkml:trace contextRef="#ctx0" brushRef="#br0" timeOffset="-112732.54">23999 11459 661 0,'-16'0'-3'16,"12"-6"7"-16,2 4 0 16,0 0 17-16,2 2-12 15,0 0-6-15,0 0-2 16,0 0-2-16,0 0 4 0,0 0-5 15,0 0 9-15,0 0-6 16,0 0 7-16,-2 0 2 16,2 0 3-16,0 0-1 15,0 0 0-15,0-1 1 16,-1-9-2-16,1-7 5 16,0-13-17-16,0-15 2 15,8-16-3-15,11-9 2 16,3-4-3-16,1-3-2 15,-3 12 0-15,-4 9-5 16,-5 16 13-16,-4 16-6 16,-3 10 5-16,0 7-3 0,-1 7 1 15,6 0-11-15,10 0 4 16,8 0 7-16,2 6 0 16,-1 3 2-16,-6 1-3 15,-3 6 0-15,-7 4-5 16,-4 14 3-16,-1 12 3 15,-7 12 4-15,0 6 3 16,0 3 0-16,1-8-1 16,4-7-7-16,4-9 1 15,0-10-1-15,1-8 3 16,1-5-4-16,-7-6 1 16,-2-2-48-16,-2-3-51 15,-2-9-111-15</inkml:trace>
  <inkml:trace contextRef="#ctx0" brushRef="#br0" timeOffset="-112520.1">23949 11185 747 0,'-1'-6'-2'0,"1"3"-7"15,35 3-7-15,15 0 12 16,12-1 3-16,7 1 3 0,-4 0-7 16,-4 0-50-16,-7 0-79 15,-9 0-105-15</inkml:trace>
  <inkml:trace contextRef="#ctx0" brushRef="#br0" timeOffset="-112211.83">24830 10778 693 0,'-13'0'6'0,"-1"0"-5"16,-4 21 15-16,-5 16-6 15,0 13 3 1,2 13-9-16,0 0 1 0,-1 4 2 16,-1 0 1-16,-2-5-5 15,-2 0-1-15,-4-9-1 16,1-8-1-16,6-6 3 16,7-14-8-16,9-9-14 15,6-9-39-15,2-7-44 16,5-13-95-16</inkml:trace>
  <inkml:trace contextRef="#ctx0" brushRef="#br0" timeOffset="-111943.9">24803 10864 665 0,'-8'-3'10'15,"5"0"0"-15,0 3 24 16,0 6-22-16,-4 24-15 16,0 13 5-16,1 11-2 15,1-1-3-15,5-4 4 16,0-1-3-16,0-7 4 0,0-6-4 16,0-3-3-1,0-3-12-15,0-4-10 16,0-3-28-16,-3-4-26 15,1-11-35-15,-1-7-243 0</inkml:trace>
  <inkml:trace contextRef="#ctx0" brushRef="#br0" timeOffset="-111329.06">24803 10885 421 0,'0'-14'26'0,"0"-7"-9"15,0 4 31-15,1-2-7 0,6 1 0 16,3 2-26-16,3-2 1 16,5 5 3-16,-3-1-1 15,3 3-9-15,1 5 5 16,2-1-5-16,6 6-2 15,2 1-6-15,1 0 4 16,-3 9-5-16,-5 15-1 16,-7 8 2-16,-10 7-12 15,-5 2 2-15,-9 1-8 16,-16-8-4-16,-8-5 4 16,-2-9 16-16,1-6 1 15,-2-7 7-15,7-4 18 16,6-3-8-16,8 0 7 0,8 0-2 15,3 0 0-15,4 0-16 16,0 0-4-16,0 0-4 16,0 0-1-16,6 0-5 15,14 0 2-15,10 0 8 16,7 1-5-16,6 6 5 16,1 5-4-16,0-1 3 15,-7 5-3-15,-8 4 0 16,-10 0-7-16,-5 3 1 15,-10-1-4-15,-4 3 4 16,0 2 3-16,-24 2 0 16,-11 1 8-16,-7-1-6 0,-9-3 6 15,-1-8-2-15,6-7 6 16,-2-6 6-16,10-2-6 16,3-3-4-16,7 0-3 15,3 0-14-15,-2-5-32 16,2 2-86-16,-8 3-198 15</inkml:trace>
  <inkml:trace contextRef="#ctx0" brushRef="#br0" timeOffset="-110240.47">24083 12292 488 0,'-4'0'51'16,"-1"0"-26"-1,2 0 44-15,3 0-23 16,0 0-19-16,0 0-22 0,0 0-5 16,0 0 6-16,0 0-6 15,0 0 5-15,0 0-1 16,0 0 5-16,0 0 8 15,0 0 1-15,0 0 0 16,0 0-5-16,0-10-3 16,0-10-10-16,0-7 3 15,0-8-5-15,6-1 4 16,2-6-4-16,-2-3 0 0,1-3-5 16,1-1-4-1,-2 1 2-15,0 3 0 16,3 5 3-16,2 4 0 15,0 10 5-15,2 5-1 0,-4 6 0 16,0 9-1-16,3 2-1 16,-2 4-1-16,6 0-2 15,-2 4 4-15,0 15-3 16,2 9 7-16,-4 7 0 16,6 6 4-16,-5 4 2 15,2 3-4-15,-3-2 2 16,0 0 0-16,3-1-4 0,0 0 1 15,1-3 1 1,-4-4-2-16,0-8 2 16,-8-9-3-16,-1-7 2 15,-3-3-4-15,0-2-2 0,-4-3-21 16,-21 3-19-16,-10-8-55 16,-11-1-245-16</inkml:trace>
  <inkml:trace contextRef="#ctx0" brushRef="#br0" timeOffset="-110051.97">24049 12122 732 0,'-9'-6'0'0,"9"4"17"15,0 0-10-15,21 0-13 16,16-3-5-16,12 3 13 0,5-3-50 15,2 3-18-15,-3 2-70 16,-6-2-228-16</inkml:trace>
  <inkml:trace contextRef="#ctx0" brushRef="#br0" timeOffset="-109827.58">24543 12127 463 0,'-4'0'145'16,"1"0"-145"-16,3 0 14 15,1 0-15-15,21 0-46 16,4 0-37-16,0-5-169 15</inkml:trace>
  <inkml:trace contextRef="#ctx0" brushRef="#br0" timeOffset="-108852.88">24764 11825 598 0,'-6'0'6'0,"4"0"37"15,2 0-23-15,-1 16-8 16,1 16 0-16,0 9 29 15,0 4-24-15,0-5-2 16,0 2 6-16,3 3-8 16,1-8-5-16,3 1-5 15,-1-8 2-15,1-7-6 16,-4-5 3-16,0-10-1 16,-2-5 0-16,1 0 0 0,-2-3-3 15,0 0 3-15,0 0-11 16,0-16 2-16,0-9-9 15,0-8 6-15,-5-9-4 16,-2-1 9-16,0-1 0 16,-1 0 5-16,-1 6 1 15,3 2-1-15,-1 5 3 16,2 2 1-16,5 5 13 16,0 4-6-16,0-2 2 15,5 2 4-15,12-1-11 16,10 0-3-16,6 3-2 15,3 4 2-15,3 5-5 0,1 4 6 16,-6 5-7-16,-1 0 4 16,-5 7-2-1,-7 11 1-15,-5 7-17 16,-13 6 2-16,-3 4 6 0,-12 2-8 16,-15-2 9-16,-2-4 6 15,0-8 6-15,3-7-4 16,5-5 9-16,9-7 8 15,6-1 3-15,4-3 0 16,2 0-11-16,0 0-5 16,0 0-9-16,17 2 1 15,13 2 1-15,4 5 7 16,4 5-3-16,-5 5 3 0,-7 7-3 16,-7 5 0-1,-11 2 0-15,-8 3-2 16,-5 0 6-16,-23-4-2 15,-8-5 5-15,-4-6 3 0,-3-7 2 16,2-6-2-16,3-7-1 16,2-1-3-16,6 0-7 15,6-7 3-15,5-2-18 16,10 2-6-16,4 1-19 16,5 1-23-16,3-5-39 15,20-3-109-15</inkml:trace>
  <inkml:trace contextRef="#ctx0" brushRef="#br0" timeOffset="-108516">25171 11793 657 0,'-5'-10'11'0,"4"3"41"15,1 7-12-15,13-3-31 16,20-3-10-16,7 1 4 16,2-3-2-16,-2 5-3 15,-9 0 2-15,-7 1 1 16,-2 0-3-16,-7-1 4 0,-4 3-3 15,-4-1 2-15,-4 0-20 16,-3-1-20-16,0-1 2 16,-6-1 2-16,-13 0-113 15,-7-6 4-15,-4 2-46 16</inkml:trace>
  <inkml:trace contextRef="#ctx0" brushRef="#br0" timeOffset="-108328.5">25239 11661 221 0,'-16'-7'121'0,"8"2"0"16,7 4-23-16,1 1-44 15,0 0-33-15,1 0-20 16,16 9 5-16,6 9 42 16,3 3-17-16,2 2-5 0,0-1 2 15,-3 1-22-15,0-4-5 16,-5-1 0-16,-2-2-2 16,-4-4 5-16,-4-2-7 15,-4-3-30-15,-5-4-49 16,-1-3-37-16,0 0-100 15</inkml:trace>
  <inkml:trace contextRef="#ctx0" brushRef="#br0" timeOffset="-108133.02">25464 11601 585 0,'0'-2'82'0,"-3"1"-46"15,0 1 27-15,-7 6-34 0,-5 20-18 16,-6 9-9-16,-3 7 4 15,1-1-6-15,0-2 2 16,-1-1-2 0,2-2 1-16,5-4-12 0,0-6-18 15,4-4-27-15,4-6-38 16,2-9-80-16</inkml:trace>
  <inkml:trace contextRef="#ctx0" brushRef="#br0" timeOffset="-107435.89">24033 11591 496 0,'-12'-7'4'0,"1"6"49"16,0 1 2-16,-2 11-16 15,-3 35-26-15,-2 19-2 16,-3 20 4-16,6 7 3 0,7-1 2 16,8 0-8-16,10-9-6 15,21-5-6 1,16-7 5-16,6-6-8 15,14-6-14-15,9-12-55 0,0-15-109 16</inkml:trace>
  <inkml:trace contextRef="#ctx0" brushRef="#br0" timeOffset="-106931.95">25658 11292 759 0,'-5'-7'7'0,"5"1"-12"0,0 8-3 15,27 26 7-15,10 15 19 16,3 14 7-16,-1 10-14 16,-8 6-9-16,-11 3 2 15,-7 0-5-15,-13-5 6 16,0-4-5-16,-25-7 1 16,-14-2 0-16,-9-5 2 15,2-8 1-15,0-3-4 16,7-9 0-16,3-3-25 15,5-3-19-15,0-4-41 16,-2-8-88-16</inkml:trace>
  <inkml:trace contextRef="#ctx0" brushRef="#br0" timeOffset="-106363.48">23728 12630 746 0,'-9'-11'-1'0,"7"6"5"16,2 5-7-16,0 0 6 0,27 0-3 16,22 0 0-16,24 0 29 15,16 0-9-15,14 0-11 16,18 0-2-16,11-5-2 16,17-1-4-16,9 1 1 15,13-1-4-15,-2 3 5 16,0 2-1-16,-9 1-2 15,-14 0 1-15,-15 1-2 16,-12 12 2-16,-13 4-4 16,-11-1 5-16,-10-1-5 15,-8-5 3-15,-16-3-14 16,-11-4-19-16,-9-3-30 16,-11 0-43-16,-14-4-127 0</inkml:trace>
  <inkml:trace contextRef="#ctx0" brushRef="#br0" timeOffset="-98507.81">25153 12473 509 0,'0'-13'-6'0,"-11"3"18"15,7 10 26-15,2 0-8 16,2 0-21-16,0 0-7 16,0 0-2-16,0 0 1 15,0 0 4-15,0 0 14 16,0 0 5-16,0 0 5 15,0 2-6-15,0-2 3 16,0 0-9-16,0 0-3 0,0 0-5 16,0 0-5-16,0 0 0 15,0 0-6-15,0 0 8 16,0 0-6-16,-6 0 4 16,-1 0-4-16,-3 0 1 15,-2 0 1-15,1 0-2 16,-4 0 3-16,2 0-6 15,0 0 7-15,2 0-6 16,3 0 10-16,2-2-9 16,-1-1 4-16,0 2-2 15,-1 1 1-15,-5 0 0 16,-1-2-4-16,-3 1 4 16,-1-1-4-16,-2-3 4 0,-3-2-2 15,1-1 2 1,-1-3-4-16,-1-3 4 0,2 0 1 15,-1-6-4-15,-4-4 3 16,5-3-4-16,2-2 6 16,3 1-7-16,2 7 7 15,3 4-6-15,3 4 2 16,6-3-6-16,2-7 7 16,1-11-1-16,0-2-4 15,0-1 5-15,0 3-5 16,0 2 6-16,1-2-7 15,4-2 8-15,-2 0-7 0,-3 5 8 16,0 5-7-16,0 6 4 16,0 1 1-16,0-3-6 15,3-2 8 1,3-3-11-16,1 4 9 0,3-1-5 16,-1 3 1-16,2 3-1 15,4-1 3-15,-3 2 1 16,-1 3-4-16,-3 4 4 15,0 2-5-15,5-3 5 16,9-5-2-16,10-3 2 16,0 0-3-16,0 5 3 15,-6 2-2-15,-2 5 1 16,-2-2 2-16,-5-2-4 0,2 4 4 16,-5 1-5-1,2 5 4-15,1-3-1 16,6 2 0-16,4-2-1 15,1 0 0-15,5 0 2 0,0 1-3 16,-2 1 3-16,-1 2-2 16,-5 0 2-16,-6 0-3 15,0 0 3-15,-3 0-1 16,0 0 0-16,0 0-1 16,0 2 0-16,0 3 4 15,2-3-6-15,3-1 5 16,1 2-5-16,-4 0 6 0,-2 4-6 15,-1 1 4-15,1 7-3 16,0 3 3 0,-3 9 1-16,-1 6-4 15,-5 6 5-15,0 6-7 0,1-6 7 16,-3-2-4-16,1-5 3 16,0-2-3-16,-2 2 2 15,-1-2-1-15,0-1 1 16,-3-1-1-16,0-2-1 15,0 5 5-15,-6 7-5 16,-15 10 3-16,-7 8-2 16,-4 6 5-16,-3-2-6 15,-3-7 4-15,0-7 2 16,1-9-7-16,-1-4 7 16,-4-6-6-16,-7-1 7 15,-9-3-5-15,-12-2 4 16,-7-5-6-16,4-7 1 0,12-9 2 15,23 0-4-15,22 0 5 16,15 0-10-16,1 0 3 16,0-2-20-16,0-1-18 15,9 3-47-15,9 0-59 16,-5 10-58-16</inkml:trace>
  <inkml:trace contextRef="#ctx0" brushRef="#br0" timeOffset="-97789.58">24780 13043 600 0,'-41'-17'13'15,"6"-1"29"-15,12 8 30 16,8 8-33-16,1 2-12 15,5 0-19-15,-4 13 0 16,-3 21-5-16,-1 13 1 0,1 8 1 16,7-2-4-16,9-5 2 15,0-7-6-15,0-6 7 16,16-7-7-16,7-9 3 16,3-9-3-16,7-10-7 15,3 0-6-15,4-11-9 16,-4-12 7-16,-8-8-10 15,-10-1 17-15,-9 4 3 16,-5 3 8-16,-4 0-1 16,0-1 5-16,0 1 6 15,0 2 9-15,0 5 0 16,0 4-13-16,9 0 1 16,8 3-8-16,8 0 5 0,6 2-6 15,-1 2 5-15,0 4-3 16,0 3-2-16,-2 0 3 15,-3 0-13 1,-6 10-29-16,-10 15-33 0,-9 11-75 16,-3 7-41-16</inkml:trace>
  <inkml:trace contextRef="#ctx0" brushRef="#br0" timeOffset="-97640.43">24928 13295 244 0,'-3'-2'377'0,"1"-7"-350"16,2 5 46-16,0 3-31 15,0 1-30-15,2-2-15 0,23-4-2 16,13-6 7-16,9 0-7 16,-2-2-44-1,-11 4-32-15,-10 3-57 16,-13 0-120-16</inkml:trace>
  <inkml:trace contextRef="#ctx0" brushRef="#br0" timeOffset="-97452.47">25083 12984 627 0,'-9'-5'18'0,"3"-2"51"16,6 6-30-16,0 1-23 15,0 16-14-15,7 20-4 16,9 13 12-16,-2 6-8 16,-1-7 0-16,-4-1-19 15,-9 0-29-15,0-1-13 0,-22 4-16 16,-8 3-67-1,-2-13-132-15</inkml:trace>
  <inkml:trace contextRef="#ctx0" brushRef="#br0" timeOffset="-97220.6">24975 13450 400 0,'2'-8'113'16,"-2"2"-74"-16,1 2 19 16,19-6-47-16,9 2 11 15,7 1-7-15,-1 4 3 16,-10 3-14-16,-6 4 9 0,-2 10 0 15,-7 6 4-15,-1 6-7 16,-6 2 3 0,-3 5 0-16,0 0-8 15,0-3 2-15,-9-4-6 0,3-8 2 16,5-6-4-16,-1-12 3 16,2 0-14-16,0 0-38 15,0-5-59-15,6 0-103 16</inkml:trace>
  <inkml:trace contextRef="#ctx0" brushRef="#br0" timeOffset="-96859.56">25355 13187 683 0,'-22'-9'1'0,"5"2"65"0,14 7-31 15,2 0-22-15,1 27-14 16,0 12-2-16,0 1 6 16,18-8-8-16,9-13-6 15,-2-11-2-15,0-5-20 16,-4-3 15-16,0-2 10 16,0-23 7-16,-7-10-1 15,-7-6 5-15,-7-2-5 16,-3 9 9-16,-18 9 1 15,-4 7 9-15,-7 10 8 16,0 5-18-16,-1 3 0 16,-3 4-6-16,2 19-2 0,-2 10-5 15,0 10-23-15,11 4-32 16,4 3-17-16,15-1-82 16,6-10-8-16,0-10-82 15</inkml:trace>
  <inkml:trace contextRef="#ctx0" brushRef="#br0" timeOffset="-96648.14">25169 13435 195 0,'5'0'165'0,"-5"-5"-32"15,0 0-19-15,13-2-67 16,15-10-15-16,12-6-3 16,11-7-20-16,-3 5-7 15,-7 11-1-15,-6 9-5 16,-14 4-8-16,-5 1 0 16,-10 0 10-16,-5 0-5 15,-1 1 7-15,0 10 13 0,-3 8 14 16,-12 11-2-16,-2 3-15 15,-3 0-7-15,4 2-4 16,-2 1-6 0,1 2-41-16,3-2-14 0,6-7-38 15,8-12-79-15</inkml:trace>
  <inkml:trace contextRef="#ctx0" brushRef="#br0" timeOffset="-96512.49">25489 13427 397 0,'3'-19'107'15,"3"0"-54"-15,6-2 17 16,9 1-44-16,6 5-16 0,1 1-7 16,-1 2-27-16,-5 2-27 15,-4 2-75-15,-10-3-79 16</inkml:trace>
  <inkml:trace contextRef="#ctx0" brushRef="#br0" timeOffset="-96287.09">25652 12983 363 0,'1'0'150'0,"-1"20"-125"15,0 17 47-15,0 16-4 16,0 8-36-16,-3 3-8 16,0-3-7-16,3-6-4 0,0-12-7 15,0-16 0-15,0-9-6 16,0-5 1-16,0-3-4 15,0-2-11-15,0-1-18 16,-2 1-17-16,-9-5-30 16,-6 1-112-16</inkml:trace>
  <inkml:trace contextRef="#ctx0" brushRef="#br0" timeOffset="-96040.41">25494 13528 508 0,'-17'24'20'15,"4"2"52"-15,8 5-19 0,5-2-22 16,5-6-9-16,19-4-7 16,1-7-2-16,7-9 4 15,6-3-7 1,2-15-6-16,4-6 0 0,-3-3-1 16,-5 7-1-16,-8-1-2 15,-10 6-1-15,-2 1 2 16,-10 4-8-16,-1 5-1 15,-5 2-16-15,0 0-9 16,0 0-20-16,0 9-50 16,0 4-51-16</inkml:trace>
  <inkml:trace contextRef="#ctx0" brushRef="#br0" timeOffset="-88503.94">7189 6361 720 0,'1'6'-4'0,"-1"-3"12"0,0 0 20 15,3 13-19-15,1 5-5 16,2 4-3-16,2-1 3 15,-1-10-6-15,0-1 6 16,0-6-6-16,-4-1 3 16,-2 1 0-16,-1 2-4 15,0 11-29-15,-1 10-34 16,-23 11-63-16,-9-1-264 0</inkml:trace>
  <inkml:trace contextRef="#ctx0" brushRef="#br0" timeOffset="-88336.39">7038 6834 416 0,'-3'0'252'15,"2"0"-246"-15,1 0 6 16,13 0-1-16,24-6-11 16,15-4 0-16,9-2 4 15,-1-5-7-15,-6 8-40 16,-17 3-105-16</inkml:trace>
  <inkml:trace contextRef="#ctx0" brushRef="#br0" timeOffset="-88135.92">7283 6911 673 0,'-4'0'12'16,"4"1"10"-16,0 4 9 15,0 7-24-15,14 8-9 16,2 6 4-16,3 5-2 16,1-5-10-16,-4-4-29 15,2-8-28-15,-4-8-82 16,-5-6-153-16</inkml:trace>
  <inkml:trace contextRef="#ctx0" brushRef="#br0" timeOffset="-87851.68">7692 6479 701 0,'0'4'12'16,"0"8"34"-16,-6 13-17 16,-4 5-9-16,4 8-12 15,1-2-2-15,5-10-8 16,0-3 7-16,0-8-7 15,2-7 4-15,2-1-2 16,2-1 0-16,9-2 2 16,4-3-4-16,17-1 7 15,9 0-5-15,8-7 3 0,2-5-7 16,-7 0-22-16,-2 0-30 16,-13-2-18-16,-12 2-60 15,-9-4-107-15</inkml:trace>
  <inkml:trace contextRef="#ctx0" brushRef="#br0" timeOffset="-87671.73">7878 6492 605 0,'-22'36'53'0,"7"8"-50"15,6 17 52-15,6 2-18 0,3-3-17 16,3-8-17-16,13-2-3 15,1-7-2-15,0-8-45 16,-7-3-38-16,-10-12-144 16</inkml:trace>
  <inkml:trace contextRef="#ctx0" brushRef="#br0" timeOffset="-86980.13">6594 6278 546 0,'0'-7'48'0,"0"6"-2"16,0 1 16-16,-13 15-14 16,-11 31-26-16,-10 22 0 15,-4 17 0-15,3 8-7 16,2 0 2-16,7 4-7 15,4-2 0-15,12-10-8 16,10-14-2-16,0-10 1 0,25-10-3 16,8-6 3-16,10-9-2 15,-3-11 0 1,2-12-8-16,-3-12 1 16,-7-1-4-16,-6-17-2 0,-10-13 9 15,-10-5 2-15,-6 0 5 16,-3 3-3-16,-22 7 8 15,-11 6-1-15,-10 8 3 16,-5 11-7-16,-2 0 3 16,3 18-5-16,9 11 3 15,10 4-5-15,11 3 0 16,12-1 1-16,5-3-28 16,3-3-27-16,0-5-80 15,0-11-171-15</inkml:trace>
  <inkml:trace contextRef="#ctx0" brushRef="#br0" timeOffset="-85000.88">6862 7875 578 0,'-20'-1'22'16,"4"1"18"-16,-1 0 19 0,-5 19-11 16,-7 20-40-16,4 15-6 15,-1 16 6-15,4 10 1 16,1 3 6-16,3 7-8 15,7 1 0-15,3-10-5 16,8-6 0-16,0-12-3 16,13-11 2-16,11-10-2 15,9-15-1-15,1-10 0 16,-3-14-19-16,-1-3 1 16,-13-11-6-16,-10-16 24 15,-7-8 1-15,0-7 6 16,-10 5-3-16,-16 3 5 0,1 9 13 15,3 5-13-15,-4 6-2 16,12 5 0-16,0 3 1 16,5 5-8-16,5-1-6 15,1 2-14-15,3 0-29 16,0 0-58-16,0-1-120 16</inkml:trace>
  <inkml:trace contextRef="#ctx0" brushRef="#br0" timeOffset="-84759.52">7194 8144 684 0,'0'0'29'16,"0"0"2"-16,-1 0 22 15,-11 17-21-15,-2 12-23 16,-2 7-10-16,-2 7 3 15,-3 7-4-15,1 5 4 16,-1 0-11-16,-2-2-14 16,1-8-9-16,-2-7-21 15,3-13-14-15,-2-14-38 16,-4-11-67-16</inkml:trace>
  <inkml:trace contextRef="#ctx0" brushRef="#br0" timeOffset="-84587.98">6895 8243 518 0,'0'0'43'16,"3"0"-43"-16,6 0 11 16,6 4 30-16,11 13 7 15,4 6-6-15,6 4-31 16,1-1-6-16,5 2-5 16,0 0 0-16,1 1 4 15,-3 2-29-15,2-4-60 16,-9-6-84-16</inkml:trace>
  <inkml:trace contextRef="#ctx0" brushRef="#br0" timeOffset="-84331.96">7474 8357 697 0,'-14'0'31'0,"-2"0"-31"0,5 15 38 15,0 10-11-15,2 9-17 16,1 7-7-16,5-3-4 15,3-3 7-15,0-6-3 16,0-6 1-16,0-5-3 16,11-4 0-16,7-1-1 15,5-5 1-15,9-2 1 16,3-6 0-16,2 0 1 16,1-9-15-16,0-9-12 0,-7-3-34 15,-10 0-8-15,-11-2-65 16,-10 1-39-16</inkml:trace>
  <inkml:trace contextRef="#ctx0" brushRef="#br0" timeOffset="-84135.88">7558 8408 577 0,'-12'-2'42'0,"3"2"12"16,7 0 0-16,2 3-21 16,0 28-28-16,6 14 0 15,8 12 22-15,1 1-25 16,-2-5 4-16,3-5-6 15,-2-6 3-15,-2-4-4 16,-6-11 4-16,0-6-4 0,-6-8-3 16,0-5-23-16,0-7-21 15,-19-1-39 1,-10-12-140-16</inkml:trace>
  <inkml:trace contextRef="#ctx0" brushRef="#br0" timeOffset="-83927.83">7293 8397 663 0,'0'-2'51'15,"1"-5"-54"-15,13 1-10 16,16-4 15-16,18-4 11 16,10-1 1-16,2-1-12 0,-4 7 1 15,-14 2-4 1,-10 4-14-16,-10 3-21 15,-13 0-19-15,-9 0-12 0,-5 0 12 16,-21 0-4-16</inkml:trace>
  <inkml:trace contextRef="#ctx0" brushRef="#br0" timeOffset="-83678.99">7418 7583 675 0,'-13'0'3'0,"7"0"-6"15,6 0 21-15,0 25 2 16,0 19-6-16,3 14 7 0,8 4-10 16,0-5-8-16,-1-4 4 15,4-8-3-15,-2-6-3 16,4-9 0-16,-1-6-13 15,3-8-42-15,-2-10-47 16,-6-6-129-16</inkml:trace>
  <inkml:trace contextRef="#ctx0" brushRef="#br0" timeOffset="-80431.53">6088 9400 470 0,'-18'0'86'0,"1"-7"-86"16,10 1-4-16,4 3 6 15,2 1 19-15,1 0 19 16,0 2-15-16,0 0-19 0,0 0-3 16,0 0-5-16,0 0 4 15,0-1-2-15,16-3 1 16,15 0-1-16,14-6 1 15,13-1 1-15,22-2-1 16,14-2 2-16,21 3 1 16,14-3 0-16,7 3-4 15,11-1 4-15,11-1-2 0,12 0 3 16,11-2-3 0,12 2 0-16,10-1 1 15,2 1-3-15,2-2 2 16,-7 1-4-16,-17 2 3 15,-16 2-1-15,-21 5-1 0,-21 5 2 16,-24 1-1-16,-27 0 1 16,-17 0-3-16,-17 6 4 15,-11 1-4-15,-12-2 4 16,-8-2-3-16,-9-1 2 16,0-1 1-16,0-1 6 15,0 0 23-15,-13 0-6 16,-6 0-19-16,-10 0-27 15,-2 0-29-15,-5 4-45 16,-5 0-137-16</inkml:trace>
  <inkml:trace contextRef="#ctx0" brushRef="#br0" timeOffset="-78659.77">7174 9953 615 0,'-20'-10'74'0,"2"3"-70"15,17 7 35-15,-1 0 1 16,2 0-25-16,0 0-14 16,0 0-8-16,2 13 4 15,5 6 2-15,2 5 3 16,-1-1 0-16,-3-2-4 15,2 0 5-15,-4 0-6 16,0-2-24-16,-3 9-31 16,0 0-26-16,-6 1-80 0</inkml:trace>
  <inkml:trace contextRef="#ctx0" brushRef="#br0" timeOffset="-78488.21">7022 10349 617 0,'-6'0'52'16,"3"0"-52"-16,3 0 13 16,0 0-2-16,16 0-8 15,22-2-10-15,11-12 8 16,6-2-2-16,3 4-23 16,-12 5-80-16,-13 7-64 0</inkml:trace>
  <inkml:trace contextRef="#ctx0" brushRef="#br0" timeOffset="-78315.69">7203 10430 647 0,'-6'0'13'0,"3"1"-7"16,3 1 27-16,0 3-11 16,0 9-23-16,8 9-3 15,7 6 7-15,3 3-11 16,-3-3-28-16,2-8-37 15,-5-7-61-15,-1-13-155 16</inkml:trace>
  <inkml:trace contextRef="#ctx0" brushRef="#br0" timeOffset="-78007.51">7483 9955 615 0,'0'-2'52'15,"0"2"-48"-15,0 0 23 16,0 0 8-16,0 0-19 16,0 4-21-16,2 17-3 15,-1 9 15-15,2 9-6 16,2 0 1-16,-2-5-3 16,6-6 2-16,-3-6 0 15,0-7-3-15,3-4 4 16,-1-7-6-16,3-1 4 15,7-1-4-15,10-2 8 0,5 0-3 16,9-12 3-16,-4-6-2 16,0-2-16-16,-3-4-20 15,-9 3-19-15,-7 1-58 16,-18 1-123-16</inkml:trace>
  <inkml:trace contextRef="#ctx0" brushRef="#br0" timeOffset="-77779.61">7656 9856 611 0,'-6'0'53'15,"3"0"-46"-15,3 0 15 16,0 12 12-16,0 28-11 0,3 14 3 16,7 12 0-16,-2-2-18 15,1-6 3-15,-4 0-11 16,-1-3 4-16,-1-6-4 15,-3-5 0-15,0-8-3 16,0 0-24-16,0-6-38 16,0-5-47-16,0-14-133 15</inkml:trace>
  <inkml:trace contextRef="#ctx0" brushRef="#br0" timeOffset="-70776.63">9339 10294 158 0,'-1'0'342'15,"-7"0"-311"-15,1 0 50 16,2 0-32-16,-1 0-19 15,-1 0-10-15,-1-2-8 16,2-1-7-16,-5-2-2 16,2-1-3-16,-4-8 6 15,-3-1-7-15,3-2 3 16,-5-5-3-16,1 0 3 16,-2-5-3-16,7-2 2 0,-1 0 1 15,4 4-4-15,4-3 5 16,5 2-4-16,0 2 5 15,9-3-6-15,17-3 2 16,3 1-2-16,4 1 2 16,2 6 0-16,-6 3-3 15,3 9 6-15,-9 4-6 16,-2 5 2-16,-4 1-4 16,-5 0 3-16,-1 4-1 15,-5 14 0-15,-6 11-4 16,0 11 9-16,-3 10 7 15,-13 6-6-15,4 2 3 0,-3-2-1 16,3 1-1-16,3-5-3 16,-2-1-1-16,6-1 1 15,2-3 0 1,3-7 0-16,0-6-1 0,0-6 0 16,9-4-2-16,4-7 1 15,4-2-2-15,2-6 4 16,0-3-1-16,9-2 0 15,-2-4 2-15,1 0-2 16,-2-10 5-16,-3-12-3 16,-6-6 3-16,-9-2-5 15,-7-5 4-15,-1 2-1 16,-22-1 15-16,-8 4 2 0,-1 3-5 16,0 6-1-16,3 8-3 15,9 7 0-15,2 3-8 16,1 3-5-16,0 0-7 15,-1 15-3-15,3 5-24 16,7 1-13-16,8-3-29 16,0-4-29-16,21-9-3 15,3-5-89-15</inkml:trace>
  <inkml:trace contextRef="#ctx0" brushRef="#br0" timeOffset="-70467.44">9829 9724 566 0,'-14'-13'89'15,"7"7"-66"-15,4 4 58 16,3 2-51-16,0 0-20 15,0 2-17-15,0 15 2 16,0 5 7-16,0 5 5 16,3-6-7-16,8-3 2 15,-4-2-3-15,1 1 5 0,2-2-5 16,-4 5 3-16,1-1-5 16,2 3-14-1,-1 1-38-15,-5 0-34 16,-3-2-70-16</inkml:trace>
  <inkml:trace contextRef="#ctx0" brushRef="#br0" timeOffset="-70287.92">9670 10228 529 0,'-6'0'166'0,"6"0"-158"15,0 0 5-15,28 0-11 0,20-11 0 16,14-7 5-16,10-1-4 15,-10-1-1 1,-5 6-10-16,-9 7-54 16,-16 7-72-16,-17 0-141 0</inkml:trace>
  <inkml:trace contextRef="#ctx0" brushRef="#br0" timeOffset="-70091.45">9962 10315 618 0,'-8'1'65'16,"7"-1"-46"-16,1 0 16 16,0 0-11-16,0 1-20 15,0 10-8-15,9 9 2 16,4 4 2-16,-2 1 0 16,2-2 0-16,-4-3-38 15,3-2-27-15,1-11-57 0,-2-7-155 16</inkml:trace>
  <inkml:trace contextRef="#ctx0" brushRef="#br0" timeOffset="-69747.36">10355 9823 684 0,'0'0'22'0,"0"0"-18"15,0 2 5-15,0 22-4 16,-3 14-1-16,-5 15-4 0,1 1 3 16,0-2-5-16,4-10 5 15,3-12-4-15,0-9 3 16,0-8-3-16,0-8-1 16,0-1 3-16,0-4-2 15,0 0 5-15,13 0-5 16,17 0 23-16,8-1-2 15,9-11-5-15,2-5-10 16,0 0-3-16,-9 0 0 16,-6 2-3-16,-4 1-2 15,-12 3-18-15,-3 1-18 16,-12-1-26-16,-3 0-22 16,-11-4-163-16</inkml:trace>
  <inkml:trace contextRef="#ctx0" brushRef="#br0" timeOffset="-69425.05">10501 9722 604 0,'0'0'2'0,"0"0"5"15,0 2-2-15,0 6-6 16,3 11-2-16,7 11 10 15,-1 6 5-15,-3 8 22 0,-2 5 1 16,-2 1-6-16,-2 3-1 16,0-3-12-16,0 0 3 15,0-6-6-15,0-5-3 16,0-7-5-16,0-11-4 16,0-6-1-16,0-3 2 15,0-7-4-15,0-1 4 16,0-1-4-16,2-2-14 15,2 0-20-15,-2 3-31 16,-2 0-26-16,0-3-89 16</inkml:trace>
  <inkml:trace contextRef="#ctx0" brushRef="#br0" timeOffset="-67540.49">6746 11855 579 0,'-24'0'6'15,"3"0"-6"-15,5 0 21 16,4 0 19-16,-3 0-19 16,6-1-17-16,0-5 0 15,1 1-3-15,0-2 8 16,0-6-3-16,2-2-4 15,-1-4 0-15,4-6-1 16,3-7 1-16,0-4-4 16,15-6 3-16,10-1-4 15,2 1 5-15,10 2-3 16,-5 5 1-16,0 10-1 0,-3 8 0 16,-10 11-2-16,3 6-2 15,-5 5 3-15,-4 25-2 16,-8 15 4-1,-5 16 0-15,0 7 8 0,-11 0-2 16,-3-6 1-16,3-6 5 16,0-1 2-16,4-7 5 15,4 1-14-15,3-9 2 16,0-1-8-16,0-2 5 16,7-7-5-16,12-1 1 15,3-6-2-15,1-3 1 16,2-6 1-16,-2-6-2 0,0-6 3 15,-4-2-6-15,-6 0-2 16,-1-21 3-16,-4-10 12 16,-8-8-8-16,0-2 3 15,-21 0-1-15,-7 5 2 16,-7 4 0-16,2 7 5 16,2 5-3-16,1 6 1 15,7 2 0-15,1 4-8 16,3 4 3-16,5 3-9 15,0 1-16-15,7 2-33 16,5 15-44-16,2 0-66 16,0-9-211-16</inkml:trace>
  <inkml:trace contextRef="#ctx0" brushRef="#br0" timeOffset="-67316.08">7093 11474 654 0,'0'-3'26'16,"0"2"2"-16,0 1 30 15,0 0-35-15,0 0-19 16,0 0-9-16,0 13-3 16,10 5 11-16,3 4-4 15,-1 3 3-15,-4 3-15 0,-5 5-45 16,-3 7-26-16,0 1-42 15,-14-3-107-15</inkml:trace>
  <inkml:trace contextRef="#ctx0" brushRef="#br0" timeOffset="-67160.5">7035 11815 456 0,'-4'0'90'0,"4"0"-42"16,0 0 8-16,0 0-35 15,7 0-19-15,16-7-1 16,8-8 8-16,6 0 5 15,1 2-7-15,0 3-4 16,-4 8-2-16,-1 2-26 16,-12 0-53-16,-12 8-80 15</inkml:trace>
  <inkml:trace contextRef="#ctx0" brushRef="#br0" timeOffset="-66980.98">7229 11917 616 0,'-4'0'26'15,"4"0"6"-15,0 2 2 16,0 4-12-16,4 4-23 16,6 8 1-16,5 5 1 15,0 5 2-15,3 0-2 16,-2-1-11-16,-1-6-39 16,-3-5-37-16,-4-15-74 0,-5-1-256 15</inkml:trace>
  <inkml:trace contextRef="#ctx0" brushRef="#br0" timeOffset="-66663.83">7531 11392 489 0,'0'15'159'0,"0"4"-157"15,-10 8 32-15,-2 14 9 16,6 3-14-16,0 4-28 15,6 0 2-15,0-6-3 16,0-2 0-16,0-9 1 16,0-7 0-16,9-5 0 15,0-6-5-15,1-4 6 16,6-4-9-16,5 1 9 16,6-3 1-16,9-3-1 0,2 0 1 15,0 0-1-15,-4-1 0 16,-1-7-2-16,-3-1 2 15,-5 0-7-15,-6 2-21 16,-8 0-24-16,-8-5-19 16,-3-4-64-16</inkml:trace>
  <inkml:trace contextRef="#ctx0" brushRef="#br0" timeOffset="-66424.8">7628 11441 609 0,'-10'-2'23'0,"5"2"-19"16,5 2 21-16,0 33-24 15,0 19 4-15,15 20 6 16,1 11-8-16,5-1 0 16,0 1-2-16,1-6 3 15,-2-9-6-15,-5-9 8 16,2-13-6-16,-8-10-8 15,-3-9-23-15,-3-15-8 16,-3-10-36-16,0-4-53 16</inkml:trace>
  <inkml:trace contextRef="#ctx0" brushRef="#br0" timeOffset="-65395.36">10852 9858 619 0,'-21'-1'28'0,"11"-9"28"16,7 8 24-16,3 1-36 15,0 1-19-15,0-1-22 16,0 1-3-16,2 0-2 16,18-1-4-16,12-4 9 0,6 0-3 15,5-2 2-15,-2 0-2 16,-6 1 2-1,-3 4-2-15,-10 0-1 16,-7 1 2-16,-5 1-23 0,-7 0-26 16,-3 0-36-16,0 12-45 15,-27 8-129-15</inkml:trace>
  <inkml:trace contextRef="#ctx0" brushRef="#br0" timeOffset="-65180.94">10809 10001 699 0,'-3'0'0'0,"3"0"29"16,0 0-13-16,18-4-11 16,16-4-10-16,11-2 8 0,4-2-4 15,-3 2 2-15,-4 0-1 16,-2 2-17-16,-7 5-18 15,-5 2-16-15,-8 1-47 16,-10 0-109-16</inkml:trace>
  <inkml:trace contextRef="#ctx0" brushRef="#br0" timeOffset="-64708.53">11291 9722 655 0,'0'-5'17'16,"0"-1"-3"-16,6 6 13 15,13-1-21-15,10 1-5 16,10 0 7-16,-2 0-8 16,-1 8 1-16,-3 14-1 15,-8 7-2-15,-10 12 4 16,-12 7-5-16,-3 8 7 15,-17-1-10-15,-11-5 3 16,-5-12-2-16,5-12 7 16,1-10 1-16,4-8 0 15,6-2 23-15,8-5 1 16,3-1 4-16,6 0-12 0,0 0-12 16,0 0-8-16,0 0-2 15,18 0-5-15,12 0 7 16,12 1 3-1,5 1-3-15,0-1 4 0,0 1-3 16,-5 1 1-16,-5-2-2 16,-6 3 3-16,-7-1-3 15,-8-2 1-15,-5 2 0 16,-8-3 0-16,-3 1 1 16,0-1-2-16,0 2-8 15,0 2-24-15,-17 10-10 16,-17 3-96-16,-21 0-258 0</inkml:trace>
  <inkml:trace contextRef="#ctx0" brushRef="#br0" timeOffset="-63808.93">8133 11501 546 0,'-12'0'29'16,"10"0"35"-16,2 0-9 15,0-2-11-15,0 2-25 16,0 0-16-16,0 0 3 16,0 0-3-16,0-1 11 15,0 1-12-15,0-1 3 16,0 1-5-16,14-3 2 15,9-1-2-15,9-2 10 16,7 0-2-16,1-2-6 0,1 0 2 16,1 1-6-16,-3 0 3 15,-6 3 0-15,-6 1 0 16,-7 1-2-16,-9 2 1 16,-8 0 1-16,1 0-8 15,-4 0-4-15,0 0-11 16,-9 16-9-16,-17 14-21 15,-12 8-33-15,-5 6-44 16,-6-2-142-16</inkml:trace>
  <inkml:trace contextRef="#ctx0" brushRef="#br0" timeOffset="-63559.6">8109 11808 548 0,'-6'0'21'0,"6"0"48"16,0 0-24-16,0 0-10 15,3 0-32-15,16-1 2 16,8-9 13-16,4-2 19 16,2-1-20-16,4-1-10 15,1 0-6-15,-1 0-1 16,3 0 1-16,-6 2-2 16,-4-1 3-16,-2 5-4 15,-10 1-11-15,-6 6-18 16,-6 1-11-16,-6 0-16 15,0 12-26-15,-18 17-5 0,-13 8-54 16</inkml:trace>
  <inkml:trace contextRef="#ctx0" brushRef="#br0" timeOffset="-63287.61">8228 12035 620 0,'0'0'28'0,"0"0"-18"15,3 0 22-15,10-3 12 16,11-10-36-16,9-5 9 16,6-4 3-16,1 4-14 15,0-2 1-15,3 5-9 16,-5 4 7-16,-10 1-6 0,-6 6 0 16,-8 1 1-16,-8 2 1 15,-2 1-3-15,-4 0-6 16,0 0-2-16,0 0-1 15,0 0-14-15,0 0-27 16,7 0-24-16,-1 0-67 16,2 0-89-16</inkml:trace>
  <inkml:trace contextRef="#ctx0" brushRef="#br0" timeOffset="-62412.76">8715 11501 436 0,'-5'-7'22'15,"1"-2"-4"-15,4 4 46 16,0-8-33-16,0-2-12 16,7-3 0-16,13-4 16 15,-2 2-11-15,4 2-13 0,8 1 9 16,-5 3 1-16,2 5-8 15,-1 4-4 1,-1 5-6-16,1 0 0 16,3 9-1-16,-4 15 2 0,-7 6-3 15,3 10 1-15,-12 11-4 16,-9 7 6-16,0 3 0 16,-17-1-4-16,-11-7-3 15,-8-10 0-15,3-12 7 16,2-10-5-16,3-9 6 15,7-8-4-15,11-2 5 16,1-2 5-16,9 0 8 16,0 0-16-16,0 0-4 15,0 0 2-15,0 0-6 16,19-2 5-16,9-10 1 16,10-3 6-16,2-1-1 15,6 2 0-15,-3 0-4 0,2 5-1 16,-5 2 2-16,5 1-4 15,-8 6 3-15,-6 0-3 16,-6 0 3-16,-8 0-4 16,-5 0 3-16,-8 0-1 15,-1 0 1-15,-3 0 2 16,0 0 8-16,0 0 6 16,0 0-10-16,0 0 0 15,0 0-6-15,0 0 0 16,0 0 0-16,0 0-1 15,0 0-1-15,0 0-12 16,0 0-34-16,0 1-12 0,0 14-68 16,0 3-17-16</inkml:trace>
  <inkml:trace contextRef="#ctx0" brushRef="#br0" timeOffset="-58220.73">12350 9767 660 0,'-19'-14'3'0,"15"4"13"0,2 7 52 16,2 3-32-16,-1 0-18 16,1 0-16-16,0 0-4 15,0 3-3-15,0 15-6 16,0 11 14-16,1 7 4 15,2 6-4-15,-1-4-4 16,-1-8 4-16,1-5-5 16,-2-12 3-16,4-9 0 15,-4-4-1-15,1 0-3 0,-1 0-1 16,0-13 9-16,3-17-6 16,6-13 3-1,2-9-2-15,4 4 2 16,-3 13-4-16,-1 10 3 0,3 12-1 15,1 9-3-15,1 4 3 16,5 0-3-16,0 6 5 16,0 9-6-16,0 2 4 15,-5-2-2-15,-4-1 5 16,-6-7-3-16,-3-6 0 16,-3 1 0-16,1-2 1 15,2 0 5-15,11-19-5 16,-1-9 2-16,6 2-4 0,0 4 2 15,-5 15-3 1,1 7-1-16,0 0 1 16,2 2 0-16,0 16 2 0,-3 7-2 15,0 3 5-15,-6 4-4 16,-2-1 4-16,-1-2-6 16,2-8-35-16,-1-8-32 15,6-13-43-15,3-8-82 16</inkml:trace>
  <inkml:trace contextRef="#ctx0" brushRef="#br0" timeOffset="-57980.79">12866 9694 388 0,'0'-1'211'0,"0"1"-161"15,0 0-2 1,0 0-17-16,0 4-20 16,6 16-8-16,9 5 4 15,7 1-1-15,6-5-7 0,5-7 3 16,-2-9-2-16,-4-5-9 15,-8 0-4-15,-10-11 7 16,-9-8 9-16,0-4-3 16,-19-4 5-16,-14-2-2 15,-4 5 3-15,-2 6-6 16,2 4-4-16,9 10-3 16,8 0-27-16,14 4-30 0,6-3-107 15</inkml:trace>
  <inkml:trace contextRef="#ctx0" brushRef="#br0" timeOffset="-57603.13">13232 9320 676 0,'0'0'17'0,"3"0"35"16,6 14-35-16,6 14 10 15,4 15 15-15,2 6-32 16,-4 1 2-16,3 3-11 15,-2-7 3-15,-1-5-7 16,-4-6 6-16,-6-13-6 16,-4-8-17-16,-3-7-19 15,0-7-22-15,-10 0 23 16,-15-5-12-16,-7-17-29 16,-2-4 61-16,0 2 21 0,0 8 35 15,7 8 25-15,6 6 9 16,2 2-13-16,5 13-26 15,1 12-21-15,7 8-3 16,6 2-3-16,5 0-1 16,18-6-3-16,10-3 0 15,10-8-1-15,2-8 2 16,7-10-3-16,-1-1-23 16,-8-29-30-16,-8-8-57 15,-11-10-81-15</inkml:trace>
  <inkml:trace contextRef="#ctx0" brushRef="#br0" timeOffset="-57269.02">13527 9358 649 0,'0'0'22'0,"0"0"14"15,6 0-22-15,3 18-6 16,0 11 27-16,-3 6-20 16,1 1-7-16,1-4-7 15,-4-3 3-15,-1-10-3 16,0-8-6-16,-1-9-26 15,-1-2 1-15,2-7 24 16,0-20 0-16,6-14 4 16,4-9 2-16,0 3 1 15,3 7-3-15,-6 15 4 16,-4 13 8-16,6 10-6 0,-1 2 0 16,5 4 6-16,0 21 16 15,2 11-5-15,-4 13 6 16,-3 8 9-16,-2 3-16 15,-6-1-13-15,0-2-7 16,-1-1 2-16,-2-3-4 16,1-4 3-16,-1-4-25 15,0-3-48-15,-13-10-81 16</inkml:trace>
  <inkml:trace contextRef="#ctx0" brushRef="#br0" timeOffset="-56500.74">11088 11334 642 0,'0'-6'8'16,"-5"4"43"-16,5 2-3 15,0 0-19-15,0 15-31 0,3 17 1 16,6 9 5-1,3 9 0-15,-3-11-4 16,-2-5 0-16,-1-12 0 16,-4-11 0-16,2-8 4 0,-4-3-7 15,0 0 14-15,3-14-10 16,3-22 0-16,6-13-2 16,4-5 2-16,-1 9-2 15,0 19 0-15,-7 12 1 16,-1 11-8-16,-1 3 5 15,6 0-2-15,0 6 5 16,3 6-3-16,-2 2 5 16,-4-4-1-16,1-6-2 15,-2-4 2-15,3 0-6 16,5-18 4-16,2-10 2 16,1-4 2-16,-3 8-6 15,-2 12 6-15,-4 5-2 0,2 7 2 16,0 0 1-16,0 13 4 15,0 10-1-15,-2 9-4 16,2-2 1-16,0 2-4 16,-1-9 2-16,0-2-7 15,0-8-32-15,1-11-40 16,3-2-41-16,-3-20-102 16</inkml:trace>
  <inkml:trace contextRef="#ctx0" brushRef="#br0" timeOffset="-56255.82">11640 11264 568 0,'0'4'59'0,"-1"14"-30"0,-1 7 11 16,2 6-15-16,3 2-13 15,18-3-14-15,7-7 4 16,3-7-5-16,4-14 2 16,-3-2-29-16,-3-20 11 15,-8-14 3-15,-8-8 4 16,-13-2 9-16,-2 2 1 15,-23 4 4-15,-11 12-1 16,-5 11 2-16,2 6 7 16,0 9-8-16,10 0 1 15,8 7-3-15,12 11-10 16,9 1-57-16,1-7-105 16</inkml:trace>
  <inkml:trace contextRef="#ctx0" brushRef="#br0" timeOffset="-55839.92">12148 10812 703 0,'6'16'-9'15,"3"13"28"-15,3 15 41 16,1 6-28-16,4 2-11 15,-1-4-17-15,-1-6-7 0,0-6 4 16,-6-7-2-16,-3-9 1 16,-3-7-2-16,-3-10-21 15,0-3-3-15,0 0 7 16,-21-6-21-16,-8-14-7 16,-7-1 44-16,-6 4 1 15,3 5 6-15,0 11 14 16,5 1 37-16,7 11-17 15,6 15-22-15,9 8 4 16,12 4-7-16,0 6-6 16,15-4-3-16,13-1 15 15,8-8-19-15,3-11 3 16,1-8-1-16,-1-12-2 0,-2 0 2 16,-1-20-14-16,1-12-25 15,-4-8-33-15,-11-4-79 16</inkml:trace>
  <inkml:trace contextRef="#ctx0" brushRef="#br0" timeOffset="-55316.32">12541 10847 607 0,'-6'-6'64'16,"6"0"-60"-16,0 1 21 16,22 0-10-1,16-1-1-15,5 4 1 0,3 2-7 16,-6 1-6-16,-2 22 0 16,-6 5-3-16,-11 13 5 15,-13 7-9-15,-8 6 3 16,-11 5-1-16,-19-4-14 15,-8-7 11-15,2-8-2 16,0-11 11-16,11-8-3 16,4-10 2-16,9-5 4 15,6-6 16-15,6 0-6 0,0 0-9 16,0 0 1-16,0 0-6 16,0 0 2-16,0 0-3 15,0 0 0 1,0 0-2-16,0 0 1 0,0 0-2 15,0 0 0-15,0 0 5 16,0 0-6-16,0 0 7 16,0 0-9-16,0 0 8 15,0 0-6-15,0 0 6 16,0 0-6-16,4 0 4 16,5 0-8-16,1 0-7 15,3-5-9-15,-3-6-19 0,-1-4 7 16,-1-3-35-1,-7-3-29-15,-1 1-185 16</inkml:trace>
  <inkml:trace contextRef="#ctx0" brushRef="#br0" timeOffset="-54836.03">12682 10921 411 0,'0'-6'106'0,"0"5"-97"16,0 1 64-16,0 0-28 15,0 0-24-15,0 15-11 16,0 17 32-16,-6 12 11 16,1 5-36-16,5-2-6 0,0-2-9 15,25-9 1 1,3-7-1-16,8-9-4 16,1-15 1-16,-3-5-20 15,2-16 5-15,-9-22-15 0,-7-8 7 16,-7-5-1-16,-12-1 15 15,-1 5 11-15,-11 5 0 16,-11 12 3-16,-3 12 19 16,-3 13 34-16,0 5-28 15,-1 8-9-15,1 18-15 16,8 11 3-16,9 8-6 16,11-1-1-16,1-1 0 0,23-8-3 15,6-10 3 1,0-10-10-16,-2-10-5 15,-1-5-7-15,-8-18 7 16,-4-15 7-16,-11-8 5 0,-4 0 2 16,-4 0 3-16,-20 5-1 15,-6 7 3-15,-2 5 5 16,0 9-8-16,1 6 2 16,7 8-6-16,8 1-5 15,7 6-40-15,9 14-66 16,0-1-177-16</inkml:trace>
  <inkml:trace contextRef="#ctx0" brushRef="#br0" timeOffset="-54560.21">13046 10746 632 0,'1'9'8'16,"2"7"15"-16,2 9 67 15,-1 8-44-15,1-1-32 16,1 4 3-16,1 0-1 16,1-2-15-16,1-5-1 15,0-8 2-15,-2-9-6 16,-3-6-15-16,1-5-25 15,-1-1-25-15,1-12-4 0,-5-19-52 16</inkml:trace>
  <inkml:trace contextRef="#ctx0" brushRef="#br0" timeOffset="-54160.27">13056 10742 531 0,'-4'-3'70'15,"1"0"-11"-15,3 3-15 16,0-1-14-16,6-1-21 15,19-1-15-15,9-1 12 16,-2-4-7-16,5 2 3 16,-9-2-3-16,-3 1 2 15,-5 2-12-15,-7-2 4 16,-4 3 3-16,-4 2 3 0,-5 1 2 16,0 1-1-16,0 0 10 15,0 0 0-15,0 0 5 16,0 16-8-16,1 18 10 15,2 13 29-15,3 9-28 16,-1 12 5-16,-1 6-16 16,4 0-1-16,-2 0-5 15,5-4 2-15,-2-9-1 16,-1-9 2-16,1-8 1 16,-3-12 0-16,-2-10-3 15,-2-10-2-15,-1-9 3 16,-1-1-4-16,0-2 4 0,0 0-4 15,0 0 2-15,0 0-12 16,0 0-28-16,-1-2-34 16,-15-17-95-1</inkml:trace>
  <inkml:trace contextRef="#ctx0" brushRef="#br0" timeOffset="-51019.44">6722 12594 277 0,'-15'-9'-277'0</inkml:trace>
  <inkml:trace contextRef="#ctx0" brushRef="#br0" timeOffset="-50976.55">6722 12594 19 0</inkml:trace>
  <inkml:trace contextRef="#ctx0" brushRef="#br0" timeOffset="-49605.22">6685 12585 360 0,'-4'0'28'0,"1"0"-24"16,3 0 51-16,0 0-10 0,0 0-11 15,0 0-21-15,0 0-2 16,0 0 1-16,0 0 11 15,0 0-1-15,0 0-5 16,0 0-3-16,0 0-6 16,0 0 0-16,0 0-5 15,0 0 2-15,0 0-4 16,0 0 1-16,0 0-1 16,0 0 0-16,0 0 6 0,0 0-4 15,0 0 5 1,0 0-7-16,0 0 2 15,0 0-3-15,0 0 2 16,4 0 0-16,4 0-2 0,-2 0 3 16,2 0-2-16,-2 0 3 15,3 0-2-15,2 0 4 16,-1 0-4-16,-2 0-1 16,1 0 1-16,-1 0-1 15,-2 0 0-15,3 0-2 16,3 0 3-16,0-1-3 15,0-1 3-15,4 2-4 16,0-5 4-16,1 2-2 16,-2-1 1-16,5 1-1 15,-3-2-1-15,1 3 3 16,3-1-3-16,0-1 2 0,-2 1 0 16,7-3 0-16,-3 1-2 15,3 0 3-15,-1-1-2 16,1 1 0-16,-1-1 0 15,2 0 0-15,1 2 1 16,-1 2-2-16,5-3 4 16,-3 3-5-16,0-2 4 15,3 1-5-15,-1 0 6 16,5-3-5-16,-3 2 4 16,4-3-2-16,-1 2-2 15,-3-2 4-15,2 0-4 16,-6 1 5-16,2 1-4 15,-4 0 1-15,-2 3 0 0,0 0 0 16,2-1 0-16,1 2 0 16,3-2 0-16,5 0 0 15,5 2 0-15,1-2 0 16,5 0 1-16,-1 0-2 16,0 0 2-16,5-2-1 15,-6-2-1-15,0 3 2 16,-4-3-1-16,2-2 2 15,0 2-4-15,1-3 3 16,0 0-2-16,-1 0 3 16,6 2-3-16,-4-2 1 15,3 3 2-15,-2 1-4 0,4-3 4 16,7-1-4-16,6 0 5 16,2-2-5-16,5-2 5 15,-1 3-6-15,-4-4 4 16,-3-1-1-16,-7 2 0 15,-5 1 2-15,-5 3-1 16,2 0 0-16,1 2-2 16,0-1 2-16,2 0-1 15,-6 2 1-15,-1 0-2 16,-6 1 2-16,-6 2 2 16,-3 0 2-16,-11 2 2 15,-2-2 5-15,-8 4-3 16,-4-1-5-16,-1 1 4 0,-2 0-1 15,0 0 7-15,0 0-5 16,0 0-2 0,0 0 3-16,0 0-2 15,0 0 1-15,0 0-7 0,0 0 1 16,0 0-3-16,0 0 0 16,-14 0-31-16,-18 10-47 15,-19 8-104-15</inkml:trace>
  <inkml:trace contextRef="#ctx0" brushRef="#br0" timeOffset="-46368.51">7682 12230 399 0,'0'0'59'0,"0"0"-27"16,0 0 39-16,0 0-1 15,0 0-32-15,0 0-20 16,0 0 5-16,0 2 3 15,0-1-3-15,0 1-11 16,0-2 2-16,0 0-3 16,0 0-1-16,-8 0-4 15,-6 0-4-15,-2 4 0 16,-3 0-3-16,-4 1 1 0,0-2-1 16,-7-1 3-16,-1-1-3 15,1-1 4-15,-1 0-3 16,2 0 0-16,0 0 4 15,7 0-1-15,2 0 1 16,1-1 0-16,3-6 4 16,-3-6-4-16,3 1 0 15,-4-5-2-15,0 0 2 16,2-1 1-16,-3-3-3 16,2 1 0-16,1-4-4 15,1 0 7-15,4 3-8 16,-5-2 6-16,1 1-4 15,6-1 2-15,-1 1-3 0,1 4 2 16,0-1 1-16,-2 2-3 16,6 0 4-16,-3-1-3 15,2 2 2-15,-1-2-2 16,-3-3 1-16,3-3-1 16,2-2 3-16,-1-3-5 15,0-1 4-15,2 4-2 16,3 0 1-16,1-1 2 15,2 2-6-15,0 0 6 16,0 0-5-16,0-2 6 16,3 1-6-16,6 0 3 15,6-1 0-15,-5 3-1 0,1 1 2 16,1-4-3-16,-3 5 4 16,7-2-3-16,1-2 1 15,0 2-1-15,1 2 3 16,2 4-6-16,0 3 2 15,3 1 3-15,4-2-2 16,2 0 2-16,4-1-2 16,2 0 3-16,-2 3-5 15,-1 2 3-15,-3 4-1 16,3 2 1-16,-1 2-1 16,0 1-2-16,1 3 2 15,-7 0-5-15,7 0 7 16,-3 0-5-16,3 4 2 0,-1 5 0 15,-4 2-1-15,5 0-1 16,-3 0-1-16,0 3 0 16,0 1 1-16,-3 2 4 15,-2 4-5-15,-4 5 3 16,-1 5-1-16,-1 1 2 16,-3 0 0-16,2 0 0 15,-3-2-1-15,-1 4 2 16,-5 1-1-16,2-1-1 15,-4 0 4-15,0 3-5 16,-3 4 5-16,-3 2-4 16,0 1 3-16,0 1-2 0,-3-2 1 15,-9 0 0-15,-3-3-1 16,-4 1 4 0,2-7-6-16,-3-4 10 15,2-5-9-15,0-3 4 0,-7-1-2 16,-7 4 1-16,0 2 0 15,0-4 2-15,7-3-2 16,1-2-1-16,8-6 3 16,-3 0-4-16,1-1 1 15,4-1 0-15,1-2-9 16,1 5-39-16,3 1-50 16,-3 2-92-16</inkml:trace>
  <inkml:trace contextRef="#ctx0" brushRef="#br0" timeOffset="-45147.82">6986 13507 429 0,'-25'3'17'0,"5"-3"18"15,5 0 41-15,1 0-24 16,0 0-29-16,3-3 6 0,-2-1-12 16,3-2 0-16,-1 1-9 15,-2-5 2-15,-4 0 3 16,3-2 7-16,-3-1-6 15,-1-1-2-15,2-1 0 16,9 0-6-16,1-1 2 16,6-2-8-16,0-6 2 15,20-9-4-15,10-6 2 16,4 0-3-16,2 3 4 16,-1 7-2-16,-3 7-2 15,-2 3 4-15,-2 6-5 16,-2 6 5-16,-4 3-6 15,-9 4 2-15,3 0-1 0,-5 10 0 16,-2 11 0-16,-3 10 3 16,-4 10 8-16,-2 5-4 15,0 4 2-15,-6-2-1 16,-5-3 6-16,-2-1-9 16,-1-5 3-16,1 3 0 15,-3-1 2-15,1-1 1 16,-5-1-2-16,3-3 3 15,3-1-2-15,-1-2 4 16,6-4-5-16,3-2 1 16,5-6-5-16,1-1 2 15,0 1-5-15,4 2 0 0,17 0 2 16,3-2-2-16,9-3 4 16,-2-1-4-16,0-6 4 15,-4-5-4-15,0-5 2 16,-3-1-5-16,-4-7 1 15,-3-14 4-15,1-5-3 16,-6-5 5-16,-5-1-3 16,-7-1 4-16,0 1-2 15,-4 0 3-15,-16 2-1 16,-6 4 1-16,-4 4 6 16,-8 5-4-16,0 3 0 15,-1 7-4-15,3 7 3 16,10 0-5-16,3 0 0 0,13 0 0 15,4 0 0-15,4 0-6 16,2 0-21-16,0 2-21 16,0 11-47-16,0 3-52 15,0-2-222-15</inkml:trace>
  <inkml:trace contextRef="#ctx0" brushRef="#br0" timeOffset="-42356.99">7660 13180 522 0,'-8'-9'47'16,"3"2"-24"-16,2 7 47 15,3 0-34-15,0 0-22 16,-1 14-17-16,-2 19 1 15,0 11 12-15,-3 9-4 0,3-4-3 16,0-3-1-16,-6-6-2 16,1-7 3-16,2-8-2 15,3-8 2-15,0-9-3 16,2-6 3-16,1-1-4 16,0-1 8-16,0 0-6 15,0 0-2-15,0 0-2 16,15 0-5-16,9 0 19 15,7 0-5-15,6 0 3 16,8-8-3-16,1-5-1 16,5-2-5-16,-2 1 1 15,-8 3-2-15,-8 1-10 0,-10 3-29 16,-11 2-10-16,-12 1-28 16,0-1-56-16,-21 0-189 15</inkml:trace>
  <inkml:trace contextRef="#ctx0" brushRef="#br0" timeOffset="-42104.65">7743 13200 417 0,'-8'-11'53'0,"4"5"15"16,2 6 16-16,1 0-36 16,1 0-25-16,0 15-21 15,7 23-3-15,8 15 48 16,3 13-22-16,3 1-3 0,-2-6 0 15,2-2-11-15,-2-11-6 16,-5-2 1-16,2-8-3 16,-7-9-4-1,-3-4 2-15,-1-8-2 0,-1-6 2 16,0-7-13-16,-1-2-33 16,5-2-39-16,6-11-26 15,-3-24-102-15</inkml:trace>
  <inkml:trace contextRef="#ctx0" brushRef="#br0" timeOffset="-41839.38">7934 13139 673 0,'-14'-11'18'16,"8"5"46"-16,6 6-16 15,0-1-32-15,10-2-13 16,23-4-10-16,12-3 10 16,8-1-5-16,-5 1 4 15,-9 3-3-15,-8 3 2 16,-12 2-19-16,-8 2-16 16,-11 0-16-16,0 0-3 15,-8 0 10-15,-23 0-80 0,-8 0-246 16</inkml:trace>
  <inkml:trace contextRef="#ctx0" brushRef="#br0" timeOffset="-41651.32">7936 13000 496 0,'-3'0'63'15,"3"0"-35"-15,0 0-2 16,17 1-8-16,11 13 20 16,9 5 5-16,5 2-24 15,-5 2-1-15,5-1-6 16,-5-1-9-16,-7-2-2 15,-5-2-2-15,-6-6-4 16,-8-2-35-16,-1-6-5 0,-4-3-14 16,-6 0-52-1,0-14-61-15</inkml:trace>
  <inkml:trace contextRef="#ctx0" brushRef="#br0" timeOffset="-41495.73">8200 12941 578 0,'-8'0'82'0,"-4"0"-44"16,-2 20 19-16,-3 10-36 16,-4 11-9-16,5 2-10 15,4-3 0-15,3-2-4 16,3-1-20-16,-4-4-74 16,-8-8-142-16</inkml:trace>
  <inkml:trace contextRef="#ctx0" brushRef="#br0" timeOffset="-41036.63">7325 13574 607 0,'0'-2'15'16,"0"0"37"-16,0 2 29 15,0 0-28-15,0 0-22 16,0 0-8-16,0 0-13 16,-3 15-6-16,-13 10 0 15,0 7 3-15,-1 0-10 16,7 1 5-16,1-2-5 15,-3-1-3-15,2-3-26 0,3-3-19 16,0-10-31-16,4-13-53 16,-3-2-175-16</inkml:trace>
  <inkml:trace contextRef="#ctx0" brushRef="#br0" timeOffset="-40812.23">7167 13540 623 0,'0'0'57'15,"0"0"-47"-15,0 0 17 16,16 10-8-16,9 12 0 16,12 8 26-16,11 3-31 15,0-2-6-15,7-2-4 0,-3-1-1 16,-9-3-5-16,-6-3 5 16,-12-2-5-16,-5-4 3 15,-10-4-15-15,-4-4-5 16,-2-4-23-16,-2 2-32 15,-2-6-76-15,0 0-360 16</inkml:trace>
  <inkml:trace contextRef="#ctx0" brushRef="#br0" timeOffset="-40271.67">8602 13271 588 0,'0'-9'93'0,"0"5"-68"16,0 1 51-16,0 3-39 15,0-1-22-15,0-2-12 16,12 0-5-16,10-4 4 16,8 0-1-16,10-4 7 15,-3 2-9-15,-1-1 2 16,1 3-2-16,-8 3 2 16,-6 1 0-16,-10 2-2 15,-5 1 1-15,-5 0-8 0,-3 0 2 16,0 0 1-16,0 0 5 15,0 0-2 1,0 0-4-16,0 0-11 16,0 2-17-16,-18 18-35 0,-8 5-57 15,-13 3-265-15</inkml:trace>
  <inkml:trace contextRef="#ctx0" brushRef="#br0" timeOffset="-40016.36">8597 13411 700 0,'-10'0'6'0,"8"0"75"15,2 0-37-15,0 0-20 16,17-3-25 0,17-8 1-16,17-6 1 0,5-1 2 15,2-1-3-15,-1 3 1 16,-9 3-2-16,-12 3-4 15,-13 7-12-15,-12 0-9 16,-7 3-3-16,-4 0-3 16,-2 10-13-16,-23 15 6 15,-6 10-27-15,-14 0-154 16</inkml:trace>
  <inkml:trace contextRef="#ctx0" brushRef="#br0" timeOffset="-39816.89">8643 13589 636 0,'0'0'13'0,"3"0"2"16,8 0-2-16,14-5 4 15,11-9 16-15,11-3-3 16,3 0-21-16,2 1-6 16,-6 0-3-16,-6 4 2 15,-7 2-4-15,-15 4-26 16,-2 5-26-16,-8 1-22 15,-5 0-45-15,-3 5-183 0</inkml:trace>
  <inkml:trace contextRef="#ctx0" brushRef="#br0" timeOffset="-39356.92">9326 12854 616 0,'-7'-8'35'15,"6"5"-44"-15,1 3 11 16,0 0 0-16,14 0-14 15,6 3 14-15,0 9-4 0,-2 2 4 16,-5 4-4-16,-6 1 1 16,-7 6 0-16,0 6 2 15,-8 4 6-15,-10 6-5 16,-5 0 5-16,4-4 12 16,7-8 0-16,3-4 7 15,7-2-2-15,2-8-1 16,0 6-8-16,0-3 0 15,0-3-10-15,8 2 1 16,6-4-2-16,0-1 2 16,6-3-4-16,2 0 3 15,5-5-3-15,3-3-2 0,1-1-4 16,0 0-31-16,-6 0-38 16,-11 0-37-16,-14 0-162 15</inkml:trace>
  <inkml:trace contextRef="#ctx0" brushRef="#br0" timeOffset="-39207.1">9455 13518 503 0,'-6'0'157'0,"5"0"-151"16,1 0 13-16,1 0-20 15,24 3-12-15,11 0-29 16,2-3-103-16,-9 0-278 0</inkml:trace>
  <inkml:trace contextRef="#ctx0" brushRef="#br0" timeOffset="-38796.21">9757 12811 584 0,'0'-6'26'0,"0"2"4"0,0 4-14 16,5 0-14-16,4 0-11 15,3 10 6-15,-2 12 6 16,-1 7-2-16,-6 7 3 16,-3 0-1-16,0-1 9 15,0-6-5-15,0-5 7 16,0-5 3-16,0-3 3 16,2-6-4-16,-1 0-5 15,3-7-4-15,4 0-4 0,0-1-1 16,5 3-3-16,6-4 1 15,5-1-11 1,7 0-35-16,-4 0-49 16,-12 0-205-16</inkml:trace>
  <inkml:trace contextRef="#ctx0" brushRef="#br0" timeOffset="-38643.62">9924 13334 584 0,'-6'2'105'0,"3"-2"-101"16,3 0 11-16,0 3-12 0,9 1-18 16,15 3-30-1,-3-2-84-15,-8-1-224 16</inkml:trace>
  <inkml:trace contextRef="#ctx0" brushRef="#br0" timeOffset="-37957.09">8709 14364 497 0,'-12'-10'149'16,"8"6"-128"-16,4 2 50 15,0 2-27-15,0 0-20 16,0 0-14-16,0 0-6 15,0 0 1-15,14-4-5 0,19-4 2 16,6-5 13-16,9-2-11 16,-2-2 1-16,-6 2-6 15,-3 5 2-15,-6 5-2 16,-11 2 2-16,-2 3-8 16,-12 0-21-16,-2 0-6 15,-2 0-7-15,-2 17-22 16,-3 6-20-16,-24 5-96 15</inkml:trace>
  <inkml:trace contextRef="#ctx0" brushRef="#br0" timeOffset="-37707.39">8718 14554 699 0,'-8'0'9'15,"5"0"32"-15,3 0-5 16,2-3-24-16,23-11-14 15,14-4 4-15,4-4 2 16,3 2 0-16,-7 6-4 16,-4 1 2-16,-1 4-5 15,-9 4 3-15,-6 2-4 16,-7 3-8-16,-6 0-4 16,-1 0-14-16,-1 0-8 15,-1 1-4-15,-3 13-16 16,0 4-35-16,-16 3-74 0</inkml:trace>
  <inkml:trace contextRef="#ctx0" brushRef="#br0" timeOffset="-37436.12">8816 14720 680 0,'0'0'13'0,"0"0"-11"15,6-4 17-15,24-8-9 16,13-6 19-16,8-5-7 16,4 3-10-16,-4 3-9 0,-5 5 0 15,-6 2-2-15,-9 4-2 16,-8 4 2-16,-10 2-2 16,-7 0 3-16,-4 0-5 15,-2 0 5-15,0 0-6 16,-13 14-5-16,-6 12-35 15,-6-1-56-15,2-4-222 16</inkml:trace>
  <inkml:trace contextRef="#ctx0" brushRef="#br0" timeOffset="-35583.82">13507 11586 491 0,'0'-3'16'0,"-4"-4"20"15,4 5 19-15,0 2-8 16,0 0-18-16,0 0-12 16,0 0 1-16,0 0-6 15,0 0 9-15,0 0-6 0,0 0-1 16,0 0 2-1,0 0-5-15,0 0-2 16,0 0 5-16,0 0-1 16,0 0 0-16,0 0-1 0,0-1-5 15,0 1 1-15,0 0-5 16,0 0 3-16,0 0-5 16,0 0 2-16,0 0-4 15,0 0 3-15,0 0-2 16,0 0 0-16,0 0 1 15,0 0-1-15,0 0 3 16,0 0 1-16,0 0 2 0,0 0-1 16,0 0-1-1,0 0-1-15,0 0-3 16,0 0 1-16,0 0-5 16,0 0 2-16,0 0-22 0,3 13-24 15,11 12-20-15,-8 2-65 16,-6-4-291-16</inkml:trace>
  <inkml:trace contextRef="#ctx0" brushRef="#br0" timeOffset="-31932.23">9618 14352 413 0,'0'6'24'15,"0"-6"-18"-15,0 0 24 16,0 0 14-16,0 0-8 16,0 0-23-16,0 0-5 0,0 0-2 15,0 0 10 1,0 0-1-16,0 0 7 15,0 0 2-15,-2 0-3 16,-7 0-1-16,-3-3-6 0,-6-4-12 16,-2 0 1-16,-2-2 6 15,0-3-7-15,-1-5 0 16,-3-3-3-16,7-6 1 16,-1-4 0-16,8-2-2 15,4-2 2-15,8 0-1 16,0-2-2-16,5-7-1 15,20 0 4-15,4-1-2 16,7 1 2-16,2 8-2 16,-6 8 2-16,1 8-1 15,-5 8-2-15,-5 7 2 16,-3 4-5-16,-2 0 3 0,-11 22-5 16,-2 17 1-16,-5 16 7 15,-2 14 7-15,-15 1-6 16,-1 0 1-16,0-9-1 15,0-3 2-15,0 2 4 16,3 1-2-16,0 0 1 16,5-2-5-16,5-3 2 15,5-5-3-15,0-8 1 16,9-7-1-16,20-9-4 16,3-8 3-16,9-10-1 15,6-5 1-15,-2-4-1 16,-4-6 0-16,-5-12-5 15,-10-3 2-15,-10-3 2 0,-8-3 1 16,-8-4 5-16,0 0-2 16,-8 1 5-16,-19 0-1 15,-5 3 12-15,-6 1-9 16,-4 4-3-16,6 6-2 16,-2 4 2-16,5 4-2 15,8 7-3-15,9 1-2 16,8 0-14-16,8 0-16 15,0 0-43-15,14 10-86 16,15-9-45-16</inkml:trace>
  <inkml:trace contextRef="#ctx0" brushRef="#br0" timeOffset="-31714.81">10146 14051 528 0,'0'-1'133'0,"0"1"-101"15,-7 0 45-15,-8 11-40 16,-7 21-21-16,-1 16-14 16,1 11 2-16,2 2-4 15,6 0 1-15,6-6-2 16,5-7 0-16,0-7-8 16,-1-5-29-16,-4-5-24 15,-7-7-25-15,-1-13-46 16,-5-11-51-16</inkml:trace>
  <inkml:trace contextRef="#ctx0" brushRef="#br0" timeOffset="-31536.76">9874 14355 340 0,'-9'-12'177'15,"6"9"-125"-15,3 3 26 0,0 0-36 16,0 0-14-16,4 0-23 16,22 7-1-16,6 9 34 15,6 0-17-15,6 0-14 16,0 3-3-16,2-2-3 15,-3-3 1-15,-6 5-14 16,-5-4-26-16,-9 3-47 16,-8-6-53-16,-14-8-165 0</inkml:trace>
  <inkml:trace contextRef="#ctx0" brushRef="#br0" timeOffset="-31151.79">10258 13965 643 0,'2'-3'33'16,"7"3"-35"-16,11 0 3 15,12 0 17-15,6 7-5 16,2 19-10-16,-1 19-1 16,-9 15 1-16,-8 11 0 15,-11 11-1-15,-11 1-12 0,0-10-4 16,-8-12-2-1,-13-18 16-15,-1-17 1 16,1-10 12-16,2-7 20 16,7-5 3-16,5-4 3 0,7 0-13 15,0 0-12-15,0 0-16 16,0 0 0-16,8 0-6 16,15 0 6-16,8 0 5 15,8-3-4-15,-2 2 3 16,-4 0-3-16,1-1 2 15,-7 2-2-15,-2 0 2 16,-4 0-24-16,0 0-17 0,-3 0-25 16,-3-3-11-16,-2-8-96 15</inkml:trace>
  <inkml:trace contextRef="#ctx0" brushRef="#br0" timeOffset="-30851.59">10785 13986 702 0,'-6'-6'19'16,"6"2"-8"-16,0 3 22 15,2-1-18-15,20-3-13 16,12-5 5-16,10-1 6 0,2-3-5 16,1 3-9-16,-5 2 3 15,-2 4-3-15,-8 2 1 16,-12 3-27-16,-9 0-19 16,-11 14-26-16,-3 17-29 15,-25 1-132-15</inkml:trace>
  <inkml:trace contextRef="#ctx0" brushRef="#br0" timeOffset="-30619.47">10903 14155 706 0,'-3'0'9'0,"3"0"47"0,0 0-21 16,0 0-23-16,6 0-14 15,13 0-1-15,12 0 2 16,10-8 3-16,2-6 0 15,0 0-2-15,-10 0 2 16,-11 6-3-16,-4 1 0 16,-8 4-13-16,-1 3-5 15,-4-1-9-15,-2 1-15 16,-2 0-22-16,-1 5-62 16,-7 15-69-16</inkml:trace>
  <inkml:trace contextRef="#ctx0" brushRef="#br0" timeOffset="-30396.14">10865 14373 689 0,'-10'0'5'16,"9"0"67"-16,1 0-28 15,0 0-32-15,18-5-14 16,16-6 0-16,12-6 7 15,3 2-5-15,3 3 2 16,-1 0-4-16,-5 4-7 16,-7 4-34-16,-5 4-26 15,-12 0-42-15,-12 1-97 0</inkml:trace>
  <inkml:trace contextRef="#ctx0" brushRef="#br0" timeOffset="-30123.9">11347 13698 724 0,'-6'0'29'0,"6"2"-28"15,0 28 2-15,6 17 34 16,10 10-11-16,6 7-20 0,-1 0-2 15,-3-3 0-15,-3-2-1 16,-2-9-3-16,-2-7 2 16,-4-10-5-16,-1-9 3 15,0-12-34-15,-6-8-34 16,0-4-37-16,0-19-102 16</inkml:trace>
  <inkml:trace contextRef="#ctx0" brushRef="#br0" timeOffset="-29804.77">11537 13714 691 0,'0'0'40'0,"0"0"-32"15,0 0 17-15,6 11-14 16,0 20-8 0,2 14 12-16,0 9-8 15,0-3-8-15,1-4 5 0,0-7-5 16,3-14 2-16,-6-9-1 15,-3-9-1-15,0-5 2 16,-3-3-2-16,4 0 2 16,5 0-2-16,9 0 5 15,10-4 3-15,8-12-1 16,1-4-4-16,3-1-1 16,-1 0 2-16,-3 6-7 15,-3 5-7-15,-9 3-11 0,-8 4-4 16,-9 3-15-16,-5 0-14 15,-2 0-20 1,0 0-51-16,-18 7-67 16</inkml:trace>
  <inkml:trace contextRef="#ctx0" brushRef="#br0" timeOffset="-28871.65">11591 13627 241 0,'0'0'46'16,"0"0"1"-16,0 0 8 15,0 0-7-15,0 0-17 16,0 0 5-16,0 0 8 15,0 0 6-15,0 0 0 0,0 0-15 16,0 0-2 0,0 0-4-16,-1 0-12 15,1 0-10-15,0 0-3 16,0 0-5-16,0 0 2 0,0 0-7 16,0 7 1-16,0 9 2 15,4 7 7-15,5 7-5 16,-5 6 3-16,1 3 0 15,-2 6-1-15,-3 2 2 16,1 1-5-16,1-1 5 16,1-3-1-16,1-1 4 15,3-1 2-15,3 0 3 16,3-2-8-16,5-1 1 16,4-6 0-16,3-6-5 15,-1-8 2-15,3-8-1 16,0-8 1-16,1-3-1 15,7-6 3-15,-1-20-2 0,-3-7-3 16,-4-5 3-16,-5 2-6 16,-5 1 0-16,-6 4 2 15,-3 4 1-15,-7 4 0 16,-1 4 3-16,0 1 0 16,-15 2 1-16,-4 0-2 15,-11 8 4-15,-2 3 3 16,-7 5 1-16,-6 2 4 15,0 18-7-15,2 5 7 16,6 1-8-16,10 1-2 16,11 0-3-16,4 0 0 15,8 0-3-15,4 0-15 0,0 1-30 16,14-10-51-16,0-14-148 16</inkml:trace>
  <inkml:trace contextRef="#ctx0" brushRef="#br0" timeOffset="-28368.37">12069 13724 652 0,'-5'-6'20'0,"4"4"14"0,1 2 23 16,1-3-32-16,28-4-23 15,13-4-2-15,11-4 18 16,-1 3-13-16,-1 1-1 16,-9 2-4-16,-5 3 3 15,-12 3-24-15,-7 3-25 16,-13 0-38-16,-5 21-52 16,-23 6-48-16</inkml:trace>
  <inkml:trace contextRef="#ctx0" brushRef="#br0" timeOffset="-28167.9">12141 13869 31 0,'-6'0'586'0,"2"0"-574"0,4 0 42 15,0 0-10-15,5 0-29 16,20-3-12-16,10-7 5 16,5-2 10-16,4-2-11 15,0 2-4-15,-5 2-1 16,-7 0-3-16,-8 8-1 15,-8 0-19-15,-8 2-25 16,-7 0-10-16,-1 1-34 0,0 10-78 16</inkml:trace>
  <inkml:trace contextRef="#ctx0" brushRef="#br0" timeOffset="-27823.82">12219 14014 650 0,'-3'0'3'15,"3"0"9"-15,0 0 17 16,18-3-12-16,11-8 1 0,8-3 17 16,4 1-17-16,0 1-2 15,1 3-10-15,-4 1-4 16,-7 4-3-16,-7 2 3 16,-4 1-7-16,-11 1-12 15,-4 0-14-15,-3 0-19 16,-2 0-9-16,0 4-70 15,-7 0-76-15</inkml:trace>
  <inkml:trace contextRef="#ctx0" brushRef="#br0" timeOffset="-27096.18">12708 13547 505 0,'-16'-15'16'16,"6"1"64"-16,6 4-10 15,1 2-8-15,3 3-28 16,0-5-9-16,17-3-15 16,12-4-1-16,10-1 5 15,6 4-6-15,-1 9-2 16,4 2-5-16,-3 3 3 15,-1 3-7-15,-5 18 6 16,-8 11-7-16,-8 9 6 16,-14 12-5-16,-9 9 2 15,-6 7-4-15,-21 1-9 0,-6-6 2 16,-3-11 5-16,3-16 6 16,2-13 1-16,4-11 5 15,8-9-1-15,9-4 14 16,7 0-6-16,3 0 4 15,0 0-10-15,0 0-7 16,9-2 0-16,20-9-4 16,10-3 8-16,9-1-4 15,-3 1 4-15,-1 6-3 16,-1-1 2-16,-4 5 1 16,-3 0-5-16,-6 4 4 15,-8 0-3-15,-3 0 3 16,-7 0-4-16,-6 0 4 0,-3 0-3 15,-3 0 2-15,0 0-1 16,0 0 1-16,0 0 1 16,0 0-2-16,0 0 4 15,0 0-5-15,0 0 2 16,0 0-1-16,0 0-5 16,0 0-32-16,4 0-23 15,1 0-65-15,0 0-90 16</inkml:trace>
  <inkml:trace contextRef="#ctx0" brushRef="#br0" timeOffset="-23375.75">11978 10379 405 0,'3'2'0'0,"-3"0"22"16,0-2 41-16,0 1 21 15,0 0-17-15,0 1-21 16,0 5-7-16,-21 5 1 15,-11 10-22-15,-12 2-4 16,-8 8-6-16,-9-1 1 0,-15 0-6 16,-15-1-1-16,-22-5 3 15,-20-5-5 1,-15-12 2-16,-1-8-2 16,18 0 11-16,24-29 1 0,30-10 4 15,25-14-14-15,14-7-1 16,15-18 2-16,22-22-4 15,4-20 3-15,37-16-5 16,21-3 6-16,18 7-5 16,21 18 3-16,18 17 1 15,11 25-5-15,8 22 0 16,-4 22-1-16,-7 22 3 16,-11 8-4-16,-11 36 3 15,-14 17-3-15,-18 13 2 16,-14 6 0-16,-16 8-1 15,-14 5 0-15,-14-1 2 16,-14-3-1-16,-5-5-2 0,-24-2 4 16,-13-6-2-16,-6 1-2 15,-4-9-21-15,1-1-33 16,1-17-74-16,5-17-454 16</inkml:trace>
  <inkml:trace contextRef="#ctx0" brushRef="#br0" timeOffset="-22460.79">14114 13408 285 0,'-21'-7'427'0,"6"2"-425"16,14 4 17-16,1 1 0 15,0 0-10-15,14 19-16 16,9 13 15-16,8 9 6 16,-3 1-11-16,-2-3-1 15,-6-12 1-15,-9-8-2 16,-6-11-5-16,-4-6-13 16,-1-2 5-16,0 0 9 15,0-13 2-15,0-21 5 16,6-18-5-16,6-13 1 0,3 2 0 15,3 12-1-15,-3 13 0 16,2 17 2-16,-3 13 2 16,1 6-4-1,-3 2 4-15,-1 0-5 0,0 2 3 16,-1 8-1-16,1 1 2 16,-5-2-2-16,-2-4 3 15,-1-1-3-15,-3-4 0 16,2 0 0-16,1 0-3 15,5 0 3-15,6 0-3 16,4 1 5-16,4 9-2 16,-1 8 4-16,1 7 1 0,-5 6-1 15,-3 3 0-15,-6 1-4 16,-2-7 4-16,-1-10-8 16,-4-8-20-16,5-10-30 15,-2 0 0-15,4-27-83 16,1-9-150-16</inkml:trace>
  <inkml:trace contextRef="#ctx0" brushRef="#br0" timeOffset="-22187.02">14647 13243 491 0,'0'0'89'0,"0"2"-45"16,0 17 3-16,0 8 8 16,0 9-24-16,3-2-21 15,9 1-2-15,7-8-7 0,-1-4 1 16,1-8-3-16,1-11 2 15,-4-4-19 1,3-8-4-16,-3-22 7 16,-9-10 2-16,-7-7 7 0,0 0 5 15,-13 5 2-15,-13 9-1 16,-2 12 30-16,-5 13-9 16,3 8-7-16,1 0-9 15,0 18-7-15,11 11-1 16,8 6-16-16,10-1-46 15,6-7-74-15,15-13-273 16</inkml:trace>
  <inkml:trace contextRef="#ctx0" brushRef="#br0" timeOffset="-21799.06">14989 12852 686 0,'0'-5'81'0,"0"5"-76"15,6 4 11-15,10 27-3 16,7 15 32-16,3 13-31 16,0 2-8-16,-1-2-7 15,0-8 3-15,-5-9-2 16,-2-10-9-16,-7-10-16 16,-7-11-12-16,-4-8-6 15,-1-3 2-15,-25 0 27 16,-11-14-61-16,-3-1 46 15,-8-1 25-15,2 11 6 16,-2 5 27-16,4 1 21 0,6 26 7 16,8 7-20-16,11 7-2 15,13-1-20-15,6-3-2 16,2-5-3-16,20-5-2 16,1-6-4-16,6-9 0 15,4-6 0-15,6-6-6 16,1-3 4-16,2-21-24 15,1-10-15-15,-3-11-41 0,-7-11-30 16,-12-3-298 0</inkml:trace>
  <inkml:trace contextRef="#ctx0" brushRef="#br0" timeOffset="-21475.66">15098 12964 660 0,'-7'-13'73'0,"7"-3"-68"15,3 2 23-15,28-2-25 16,8 2 0-16,5 6-2 16,-3 8-2-16,-11 11-5 15,-14 21-3-15,-10 13 1 16,-6 9 7-16,-5 5 5 15,-11-2 1-15,1-8 3 0,6-10 12 16,5-13 3-16,4-6-6 16,0-4-6-16,1-3-9 15,20-2 0-15,6-3-2 16,6-8 4-16,-1 0-31 16,3-12-26-16,-7-10-41 15,-13-2-171-15</inkml:trace>
  <inkml:trace contextRef="#ctx0" brushRef="#br0" timeOffset="-21346.99">15396 13430 613 0,'0'0'-5'16,"0"0"-2"-16,11 0 3 16,15 0 2-16,4-15-72 15,-2-17-187-15</inkml:trace>
  <inkml:trace contextRef="#ctx0" brushRef="#br0" timeOffset="-21096.9">15478 12741 651 0,'0'-7'80'16,"0"7"-99"-16,21 0 14 15,9 7 4-15,0 14 6 16,-4 10-9-16,-11 9-29 0,-11 2 11 15,-4 2 23-15,0-4 1 16,0-5 13-16,0-7 8 16,0-7-9-1,2-3 1-15,16-6-13 0,6-1 3 16,6-4-2-16,-2-5-1 16,-1 0-4-16,-5-2-47 15,-6 0-16-15,-6 0-143 16</inkml:trace>
  <inkml:trace contextRef="#ctx0" brushRef="#br0" timeOffset="-20951.77">15749 13218 707 0,'-6'1'63'16,"6"-1"-66"-16,0 4 4 15,13 3-4-15,17 0 3 0,9-3-39 16,-3-4-72-16,-9-5-151 15</inkml:trace>
  <inkml:trace contextRef="#ctx0" brushRef="#br0" timeOffset="-20343.39">14391 12665 671 0,'56'-21'-106'16</inkml:trace>
  <inkml:trace contextRef="#ctx0" brushRef="#br0" timeOffset="-19423.66">15366 13178 399 0,'-64'-31'87'0,"-19"12"-77"16,-12 10 80-16,-7 9-11 15,2 13-21-15,12 19-9 16,17 7-19-16,19 3-3 16,15-7-12-16,17-4-7 15,14-6-6-15,6 0-4 0,32-3 0 16,27-4-4-16,25-9 6 16,23-9-15-16,10-27-3 15,-3-20-15-15,-10-9 1 16,-29-9-8-16,-28 0 15 15,-30 0 13-15,-17 6 9 16,-33 12 10-16,-28 11 1 16,-24 19 37-16,-16 17-9 15,-7 11-13-15,-2 30-1 16,12 13-3-16,16 7 2 16,25 1-12-16,26 5-1 15,31-3-10-15,10-3 4 16,43-7-8-16,29-13 6 0,26-18-8 15,23-23-7-15,9-8-14 16,-3-34-10 0,-21-15-13-16,-30-6-9 15,-31-11 1-15,-29-1 42 0,-26 0 18 16,-9 11 3-16,-34 16 37 16,-18 21 25-16,-9 21 3 15,-6 6-46-15,-1 17-2 16,5 15-5-16,17 7-11 15,21 0 1-15,26-1-6 16,14 1 0-16,44-5-5 16,30-11-3-16,18-17-18 0,14-8-8 15,-8-28-18-15,-22-13-39 16,-34 0-73 0,-38 5-68-16,-25 6 123 15,-44 11 133-15,-25 19 115 0,-18 3-74 16,-9 33-21-16,-2 21-20 15,2 10-24-15,12 9-26 16,17 6-25-16,9 2-113 16</inkml:trace>
  <inkml:trace contextRef="#ctx0" brushRef="#br0" timeOffset="-18904.54">14270 14041 700 0,'-6'-7'18'0,"6"7"-22"16,0 0 17-16,15 21 9 15,8 10 11-15,-1 6-18 16,-1 1-14-16,-2-2 1 15,-4-7-2-15,-6-5 1 16,-3-11-4-16,-4-8-2 0,-2-5-5 16,0 0 10-16,0-5-2 15,7-31-4 1,8-20 9-16,8-17-4 16,9-4 4-16,-1 15-5 0,-3 21 3 15,-1 21-7-15,-6 16 5 16,1 4-2-16,-4 0 0 15,-4 17 2-15,-5 6 0 16,-1 4 6-16,-2-1-6 16,-1-8 2-16,-2-7-2 15,-2-4 3-15,2-7-4 16,-1 0 0-16,4 0-1 16,4 0-3-16,-1-5 9 15,6-4-4-15,-5 7 2 16,-2 2-4-16,2 7 1 15,-2 15 1-15,-1 7 4 16,1 0-1-16,-1-3-23 0,3-5-45 16,1-12-57-16,4-9-141 15</inkml:trace>
  <inkml:trace contextRef="#ctx0" brushRef="#br0" timeOffset="-18656.2">14897 13948 378 0,'0'0'283'0,"0"0"-259"15,-1 5 46-15,-1 18-46 16,2 8-13-16,0-1-7 16,14-5-3-16,11-7-4 15,8-8-2-15,-2-10-4 16,2-1-13-16,-10-22 11 0,-10-10-13 16,-12-2 20-16,-1 2 0 15,-24 1 6-15,-10 5 0 16,-8 11 0-16,0 5 1 15,2 5-5-15,9 6 4 16,15 0-7-16,11 7-14 16,5 7-75-16,15-10-111 15</inkml:trace>
  <inkml:trace contextRef="#ctx0" brushRef="#br0" timeOffset="-18296.17">15289 13600 697 0,'0'6'35'0,"4"26"-29"16,4 14 65-16,1 9-36 15,4 2-27-15,1-5-6 16,2-5-1-16,-4-8-2 16,-3-12 0-16,-3-12-10 15,-5-9-15-15,-1-6 5 16,0 0 0-16,-7-9 2 15,-14-12-32-15,-9-5 10 16,-5 2 33-16,-1 13 16 16,-3 10 27-16,0 1 21 15,6 21-22-15,5 8-4 0,13 6-7 16,15 2-10-16,0-1-6 16,9-2-8-16,17-7 9 15,6-3-10 1,8-10 5-16,7-14-7 0,2 0-13 15,0-24-17-15,2-20-36 16,-13-9-44-16,-8-7-132 16</inkml:trace>
  <inkml:trace contextRef="#ctx0" brushRef="#br0" timeOffset="-17987.95">15521 13652 622 0,'0'0'75'15,"0"0"-25"-15,0 0-13 16,0 22-22-16,0 7-2 0,0 7 5 15,0-2-15-15,0-9-4 16,5-8-2-16,-1-9-5 16,-1-4-7-1,-1-4 6-15,-2 0 1 0,7-4 1 16,2-25 3-16,9-12 6 16,1-3-4-16,-1 8 5 15,-1 15-3-15,-6 11 0 16,-2 9 1-16,6 1-2 15,2 4 14-15,3 19 2 16,0 9-9-16,-4 6 4 16,-1 2-7-16,-5 1-3 0,1-7 1 15,-3 0-2-15,-2-3-16 16,-1-2-19-16,-5 1-40 16,0-4-94-1</inkml:trace>
  <inkml:trace contextRef="#ctx0" brushRef="#br0" timeOffset="-17624.09">14094 13819 677 0,'-62'49'9'15,"13"10"-2"-15,25 17 47 16,21 11-16-16,8 0-20 0,37 2-15 16,24-8-2-16,19-14 1 15,15-17-5-15,10-24-31 16,3-25-44 0,-10-9-108-16</inkml:trace>
  <inkml:trace contextRef="#ctx0" brushRef="#br0" timeOffset="-17352.29">15910 13558 689 0,'19'20'2'15,"11"11"33"-15,9 12 32 16,2 10-45-16,0 8-12 0,-7 6-5 16,-9 5-5-16,-14-4 2 15,-11 2-4-15,-5-2 5 16,-26-3-10-16,-15-5-9 16,-14-6-38-16,-13-11-59 15,-16-15-167-15</inkml:trace>
  <inkml:trace contextRef="#ctx0" brushRef="#br0" timeOffset="-15359.97">7308 12175 3 0,'0'7'7'16,"1"1"-5"-16,1-1-14 15</inkml:trace>
  <inkml:trace contextRef="#ctx0" brushRef="#br0" timeOffset="-14388.53">7308 12175 305 0,'-2'23'12'16,"2"-24"-2"-16,-7 0 7 16,1-1-6-16,0 1 9 15,2 1 4-15,4 0-5 0,0 0-7 16,0 0-3-16,0 0 5 15,0 0 1-15,0 0 2 16,0-2-6-16,0 1-5 16,0 1 0-16,4-1-7 15,25-2 3-15,16-3-3 16,19-2 1-16,6 1-1 16,2 3 2-16,-8 4-1 15,-9 0-4-15,-6 10-8 16,-10 6-18-16,-9 1-2 15,-8 0-2-15,-16-5-10 16,-6-5-7-16,-6-1-26 16,-25-2 67-16,-10-3 14 0,-9 2 28 15,-7-3 28-15,-2 0-7 16,2 0-22-16,3 0 7 16,8 0-13-16,14 0-5 15,12 0-12-15,8 0-4 16,9 0 7-16,3 0-9 15,0 0 0-15,0 0-6 16,0 0 3-16,0 0-5 16,3 0 3-16,18 0 1 15,10 0 3-15,10 0 0 16,5 0 0-16,5-6 0 16,0-9-3-16,-5-2 4 0,-8 4-3 15,-10 1 2-15,-16 7-3 16,-7 4-11-16,-5 1 1 15,0-2 11-15,-20-1 7 16,-18 2-10-16,-7 0-12 16,-9 1 9-16,-2 0 8 15,5 0 1-15,3 0 5 16,11 0 6-16,13 0 8 16,8 0-7-16,12 0-5 15,4 0-4-15,4 0-8 16,21 0-11-16,20 0 5 15,16 0 10-15,10-1-1 16,4-10 1-16,-5 4-1 0,-8 1 1 16,-8 1-2-16,-9 4 1 15,-9 1 0-15,-8 0-2 16,-11 0 5-16,-9 0-5 16,-5 0 2-16,-3 0 1 15,0 0 4-15,0 0 9 16,0 0 19-16,0 0-2 15,-4-1-11-15,-6-1-13 16,0 1-7-16,6-1 3 16,1 2-5-16,0-1-4 15,3 1-36-15,0 0-33 16,0-3-52-16</inkml:trace>
  <inkml:trace contextRef="#ctx0" brushRef="#br0" timeOffset="-13607.08">7740 12039 525 0,'0'-6'19'16,"-8"3"5"-16,5 2 18 16,-1 1 6-16,2 0-20 15,2 0-12-15,0 0-11 0,0 0-5 16,0 0 3-16,0-1-6 16,0-2 5-16,0 3-3 15,0-2 2-15,0 2-2 16,0 0 2-16,0 0 0 15,0 0-3-15,0 0 4 16,0 0-3-16,0 0 2 16,0 0-2-16,0 0 1 0,0 0-6 15,0 0-10-15,0 0-14 16,0 0-35 0,5 12-42-16,1 7 15 15,0 6-123-15</inkml:trace>
  <inkml:trace contextRef="#ctx0" brushRef="#br0" timeOffset="-12015.71">8334 13813 399 0,'0'3'55'0,"0"-1"-44"15,0-1 8-15,0 0 21 16,0-1 2-16,0 0-13 16,0 0-20-16,0 3-2 15,0 7-4-15,-8 10 7 16,4 4 0-16,1 0-4 0,0-6-1 16,3-10-4-16,-3-5 2 15,3 3 2-15,-5-2 17 16,-5 0 3-16,-2 2-3 15,-2 1-8-15,-3-3-2 16,-2 3 3-16,-6-2-6 16,-6-1-4-16,-7 1-2 15,-1-5 0-15,-3 0-2 16,-1 0 3-16,0-3-1 16,1-8-3-16,2-5 2 15,3-3 2-15,1-3-2 16,0-3-1-16,2-5 2 15,1-2-6-15,2-5 5 0,1-5-3 16,2-1 1 0,4 1-1-16,3 0 2 15,2 4-1-15,4 1-3 16,1 5 4-16,1 8-4 0,3 1 5 16,-1 4-4-16,-2-3 3 15,1 2-3-15,-4 0 3 16,7-1-1-16,-2 4 0 15,2-3 1-15,0-4-3 16,0-4 3-16,1-6-5 16,5-7 6-16,0 0-5 15,3-5 1-15,0 0 0 0,0 3 2 16,0 0 0-16,0 4 0 16,0 2 1-16,0 0-3 15,6 0 4 1,7 1-4-16,5 1 2 0,0 0-4 15,4 6 5-15,0 4-3 16,2 0 0-16,4 4 2 16,8-2-2-16,3 1 2 15,-1 6-2-15,1 4 3 16,2-1-3-16,6 3 3 16,5 0-3-16,4 3 3 15,0 4-3-15,-2 2 2 16,-2 1 0-16,-6 0-1 0,-7 0 1 15,1 4-2 1,-9 6 2-16,-4 0-2 16,-2 2 1-16,-1 5 1 15,0 2-3-15,1 8 4 0,-1 5-5 16,-1 5 6-16,-1 5-4 16,0 0 4-16,-2-2-4 15,0 2 3-15,1 1-1 16,0 3 0-16,0 3 0 15,-5 3 0-15,-5 8 0 16,-5 5-3-16,-5 5 6 16,-1 0-3-16,0-4 2 15,0 0-3-15,-6-1 3 16,-13-1 0-16,2 1-2 16,-3 1 2-16,-4-5-2 15,1 3 2-15,-8 1-5 0,0 3 5 16,-4 5-2-16,-2-2 0 15,2-7 0-15,-1-4 1 16,-3-10-4-16,-1-4-10 16,-3-1-18-16,1-2-16 15,0-1-33-15,4-6-96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24:50.6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14607 3493 125 0,'7'-6'14'0,"-4"-1"-21"16,3-1 7-16,-3 2 0 15,0-2 0-15,2 1 0 0,-4 1 4 16,2 2 18 0,-3-1 21-16,5-3 12 15,-5 0-7-15,0 0-21 16,0 2-12-16,0 1 23 0,0 0 7 16,0 2-6-16,0-2 5 15,0 2-1-15,0-1 2 16,0-1-13-16,-2-2-13 15,-1 1-12-15,-1-1 6 16,1 0-4-16,-2 1 1 16,-1-3-4-16,0-1 2 15,-3 3 5-15,-1 2-2 16,-1 2 6-16,0 1-8 16,0 1-4-16,-1 1-9 15,0 0 6-15,-3 0-3 16,-4 8 0-16,-3 6-1 15,-3 6 2-15,3-2 2 0,-3 3 0 16,7 1 1-16,0 3-3 16,-1 0 3-16,2 3-6 15,4 1 5-15,4 5-1 16,5 0-1-16,2 3 0 16,2-1 0-16,0-1 1 15,5-3-4-15,10-3 4 16,1-3-2-16,2-5 3 15,-2-3-5-15,5-4 4 16,0-5-1-16,1-4 0 16,2-5 1-16,0 0-2 15,-4 0 2-15,0-5-3 0,1-11 5 16,-1-5-4-16,0-4 1 16,-3-3 2-16,-2 1-2 15,-5-1 0-15,0 3-1 16,-4 0 1-16,-1 2-2 15,-4 0 5-15,-1-4-5 16,0 2 3-16,0-4-2 16,0 0 2-16,0 0-4 15,0-4 5-15,0 6-2 16,0 3-2-16,0 5 4 16,0 5-5-16,0 4 4 15,0 4-1-15,0 1 0 16,0 3 0-16,0 1 3 0,0 1-3 15,0 0 0-15,0 0 3 16,0 0-4 0,0 0 1-16,0 0-5 15,0 3 4-15,0 9-8 0,0 11 7 16,0 12 9-16,6 6 2 16,2 5-3-16,2 2-6 15,2-3 5-15,3-2-6 16,1-4 5-16,4-4-5 15,1-1 2-15,3-7 0 16,-4 0 1-16,-2-6-2 16,0-6 1-16,-6-1 0 0,0-6-2 15,-6-3 4 1,-2-3-6-16,-1-2 5 16,-3 2-1-16,2-2 1 15,-2 0-2-15,0 1 2 0,0-1-1 16,0 0 1-16,0 0 0 15,0 0-37-15,0 3-38 16,0-3-111-16</inkml:trace>
  <inkml:trace contextRef="#ctx0" brushRef="#br0" timeOffset="1768.98">15134 3509 463 0,'-10'0'3'0,"2"0"46"16,5 0 19-16,3 0-20 15,0 0-34-15,0 0-1 16,-2 0-2-16,2 0-3 16,0 0-7-16,0 0 0 15,0 0-2-15,0 0-1 16,0 0 2-16,0 0-9 16,0 2-13-16,5 0 4 15,4-2-17-15,6 0 7 0,0 0 19 16,-3-5 8-16,-2-3-1 15,-7 2 4-15,-3 5 0 16,0 1 11 0,0 0 6-16,-4 0 13 0,-10 0-25 15,1 0 3-15,-2 0-6 16,3 0 0-16,3 0 0 16,4 0-1-16,4 1 0 15,1-1-6-15,0 0 5 16,0 0-6-16,0 0 6 15,-3 0-6-15,3 0-6 16,0 4-16-16,0 2-25 0,0 1-31 16,7-2-72-1</inkml:trace>
  <inkml:trace contextRef="#ctx0" brushRef="#br0" timeOffset="2392.32">15687 3259 696 0,'-25'-10'-1'0,"6"0"4"15,7 6 26 1,2 3 6-16,1 1-19 15,-3 0-15-15,-10 0-1 16,-10 9-1-16,-5 10 1 0,-4 6 3 16,-1 5-2-16,6 2 5 15,6 4-4-15,5-1 3 16,10 1-5-16,6 2 0 16,9-4 0-16,0 0-3 15,16 0-1-15,10-5 1 16,5-1 5-16,2-5-4 15,3-5 0-15,-1-6-5 16,-2-7-3-16,-5-5 0 16,-7 0 3-16,-6-11 5 15,-4-14 2-15,0-11 7 16,-6-7-7-16,-3-8 3 0,-2 0-1 16,0 0-1-16,0-1-1 15,0 6 3-15,0 8-2 16,-3 9-2-16,-1 14 5 15,1 9 0-15,3 5 15 16,0 1-12-16,0 0-8 16,0 0-10-16,0 24 3 15,10 8 6-15,9 11 9 16,2 4-1-16,3-3-4 16,5 0 5-16,1-4-6 15,8-6 2-15,-4-7-3 16,0-6 4-16,-4-8-5 15,-8-4 0-15,-3-7-15 0,-7-2-14 16,1-8-26-16,-3-20-49 16,-7-14-188-16</inkml:trace>
  <inkml:trace contextRef="#ctx0" brushRef="#br0" timeOffset="2632.67">15888 3213 712 0,'-8'0'10'16,"8"0"16"-16,0 0-1 15,1 0-13-15,22 0-20 0,12 0 7 16,9-4 3-16,1-2 1 16,-2 1-2-16,-7 2-1 15,-11 1 1-15,-3 2-15 16,-11 0-27-16,-7 0-11 15,-4 0-9-15,0 0 10 16,-18 0-6-16,-10 0-247 16</inkml:trace>
  <inkml:trace contextRef="#ctx0" brushRef="#br0" timeOffset="2797.22">15919 3139 469 0,'-5'-5'51'15,"5"3"23"-15,0 2-48 16,8 0-29-16,19 14 0 0,7 7 26 15,5 3-9-15,-2 1-4 16,1-2-8-16,-6 1 1 16,-6-2-3-1,-9-5-5-15,-8-6-51 0,-9-8-47 16,0-3-74-16</inkml:trace>
  <inkml:trace contextRef="#ctx0" brushRef="#br0" timeOffset="2968.46">16117 3094 572 0,'-9'-3'34'0,"4"3"34"16,4 0-11-16,-7 0-19 0,-5 16-30 15,-6 18-4-15,-5 9 0 16,0 4 0-16,5-3-4 16,4-2 0-16,0 0-5 15,0 1-29-15,4-4-71 16,6-14-170-16</inkml:trace>
  <inkml:trace contextRef="#ctx0" brushRef="#br0" timeOffset="3285.24">16483 3346 676 0,'-4'0'19'16,"4"0"-17"-16,0 0 11 15,1 0-6-15,26 0-7 16,14 0 1-16,12 0 14 15,7 0-9-15,-2 0 0 16,-3 0-8-16,-9 0 5 16,-12 0-5-16,-12 0-44 15,-15 0-54-15,-9 0-164 0</inkml:trace>
  <inkml:trace contextRef="#ctx0" brushRef="#br0" timeOffset="3464.76">16504 3528 640 0,'-3'0'39'16,"3"0"-38"-16,0 0-8 15,17 0 4-15,20 0 0 16,12-2 6-16,6-2 0 16,-2 2-3-16,-9 2 1 15,-11 0-35-15,-23 2-105 16,-10 2-313-16</inkml:trace>
  <inkml:trace contextRef="#ctx0" brushRef="#br0" timeOffset="3628.33">16510 3640 664 0,'0'0'2'0,"0"0"-10"15,8 0 6-15,29 0-3 16,14-5 12-16,14-2-7 15,5 7 2-15,-6 0-4 0,-9 0-22 16,-15 0-122 0</inkml:trace>
  <inkml:trace contextRef="#ctx0" brushRef="#br0" timeOffset="3928.52">17103 2983 448 0,'-9'-3'234'0,"3"3"-250"16,3 21 26-16,-3 34-3 15,-1 20 48-15,4 14-34 16,0 2-9-16,3-9-3 15,0-3 4-15,0-10-8 0,0-6-5 16,1-12 4-16,1-10-7 16,-1-5 6-16,-1-11-6 15,2-4-20-15,6-6-46 16,11-12-51-16,10-3-121 16</inkml:trace>
  <inkml:trace contextRef="#ctx0" brushRef="#br0" timeOffset="4663.89">18000 3271 614 0,'-5'-2'7'0,"4"2"36"16,1 0-8-16,0 15-10 15,0 14-15-15,6 10 35 16,2 5-31-16,-2-2-3 16,0-2-5-16,-3-2-5 15,0-11 2-15,-1-9-3 16,-2-7 2-16,0-7-2 15,0-4 1-15,0 0 1 16,1 0 4-16,-1-1 0 16,0-20-10-16,6-15 0 0,3-13-14 15,6-4 18-15,0-1-6 16,-3 13 4 0,-3 15 1-16,-5 15 2 15,-4 8-1-15,0 3-3 0,0 0-6 16,3 4-2-16,5 14 4 15,-1 3 7-15,3 1 5 16,1-2-5-16,0-6 0 16,3-4 0-16,3-6-5 15,2-4-3-15,6 0 3 16,5-17 4-16,-2-7 2 16,-5 5 5-16,-10 6-7 15,-5 8 2-15,-4 5-9 0,1 3 3 16,3 15 5-16,-2 6 18 15,-1 6-7-15,-2 2-8 16,0-1-1 0,0-5-3-16,3-4 3 0,3-8-55 15,3-10-57-15,1-4-83 16</inkml:trace>
  <inkml:trace contextRef="#ctx0" brushRef="#br0" timeOffset="4956.55">18497 3302 651 0,'-13'14'-2'0,"0"8"21"0,3 9 28 15,6 5-16 1,4 2-22-16,4-3-7 16,23-5 0-16,10-10-2 0,5-11-2 15,4-9-5-15,2-9-5 16,-6-23-6-16,-13-6 14 15,-14-4 3-15,-15-1-1 16,-19 5 6-16,-19 5-2 16,-11 5 29-16,-1 11-21 15,2 6 4-15,11 6-8 16,12 3-6-16,14 2 1 16,8 0-5-16,3 9-67 15,7 6-76-15,20-7-143 16</inkml:trace>
  <inkml:trace contextRef="#ctx0" brushRef="#br0" timeOffset="5212.85">18908 2912 640 0,'-3'-2'30'0,"3"2"-28"15,0 22 8-15,0 26 14 16,0 22 45-16,0 12-52 16,1 5-7-16,5-8-3 15,4-10-7-15,6-10 1 16,0-13-1-16,2-12-6 0,-2-12-25 16,-4-11-23-16,3-11-38 15,9-13-27-15,0-27-146 16</inkml:trace>
  <inkml:trace contextRef="#ctx0" brushRef="#br0" timeOffset="5521.04">19210 3187 264 0,'-16'2'314'0,"-14"16"-296"16,-4 10 44-16,-5 10-13 16,-1 2-24-16,1 0-14 15,10-3 2-15,9-11-2 16,7-8-2-16,13-6-8 15,0-4-4-15,11 0 3 0,8 2-3 16,3-4 5-16,4 2-1 16,3-6 2-16,1 0-2 15,-5 1 3-15,-7-2-5 16,0 1 2-16,-9 2 0 16,-3-2-2-16,-2 0 2 15,-2-1-3-15,-2-1 4 16,0 0-3-16,0 0 6 15,0 0-5-15,0 0 3 16,7 1-9-16,9 2-52 16,7-3-19-16,-1 0-97 15</inkml:trace>
  <inkml:trace contextRef="#ctx0" brushRef="#br0" timeOffset="6371.29">18244 3366 507 0,'-60'4'3'15,"15"3"66"-15,16 1 0 16,17-2-22-16,12 5-42 16,4 6-19-1,30 5 12-15,23 5 0 0,19-14 1 16,15-10-6-16,6-3-6 15,-5-18-17-15,-4-14-7 16,-19-1 2-16,-20-2 19 16,-26-1 10-16,-23 5 11 15,-17 2 14-15,-37 7 16 16,-18 11 17-16,-14 11-20 16,-3 8-4-16,7 25-9 15,14 3 13-15,20 2-17 0,25 3-8 16,23 2-9-16,24 2 0 15,40 1 2-15,32-11-4 16,29-19 3 0,20-16-11-16,3-6-20 0,-12-29-18 15,-23-11-3-15,-37-4 12 16,-29-3 11-16,-30 4 28 16,-17 8 12-16,-18 7 49 15,-27 13 26-15,-16 13-31 16,-10 8-32-16,-1 11-8 15,15 12-6-15,23-1-1 16,28 1-5-16,9 4-10 0,34 1 8 16,23-2-5-16,10-13 4 15,6-13-23 1,-11-4 8-16,-17-26-11 16,-16-6 13-16,-24-6 14 0,-8-5 6 15,-16 1 5-15,-15 4-7 16,-2 8-4-16,6 12 2 15,15 13-16-15,12 9-49 16,0 5-125-16</inkml:trace>
  <inkml:trace contextRef="#ctx0" brushRef="#br0" timeOffset="6903.86">19669 3252 700 0,'-7'-4'12'0,"7"4"-15"16,0 5 0-16,0 29-1 15,0 16 25-15,0 9-11 16,13 1-7-16,-1-8-3 15,1-10 1-15,-4-15-12 16,-4-10-15-16,-4-11-3 16,2-6 12-16,6-22 20 15,4-17 0-15,11-16-1 16,9-9-2-16,0 7 1 0,-6 13-2 16,-8 13 3-16,-4 18-3 15,-6 12 1-15,2 1-9 16,2 13-1-16,-6 14 9 15,-4 11 3-15,-3 1 1 16,0-4-5-16,0-12-4 16,0-9 2-16,0-9-5 15,12-5-6-15,7-9 7 16,7-16 9-16,2-3 3 16,-6 6 0-16,-10 9 5 15,-7 11 13-15,-5 2-14 16,0 0 2-16,3 0-2 15,1 15-1-15,2 6 16 0,0 8-13 16,2-1-7-16,8-4-5 16,3-6-53-16,8-14-62 15,1-4-422-15</inkml:trace>
  <inkml:trace contextRef="#ctx0" brushRef="#br0" timeOffset="7169.15">20236 3376 658 0,'-13'14'-6'0,"6"7"23"16,7 4 12-16,5 1-4 15,20-2-17-15,11-2-7 0,6-10 0 16,0-10-6-16,-2-2-14 16,-9-13-4-16,-10-15 15 15,-10-7 11-15,-11 0 0 16,-14-2 16-16,-24 2 26 15,-11 5-10-15,-7 8-18 16,6 9-10-16,11 6-8 16,12 7 2-16,14 0-10 15,11 13-58-15,2 3-43 16,29-11-156-16</inkml:trace>
  <inkml:trace contextRef="#ctx0" brushRef="#br0" timeOffset="7572.25">20707 2941 617 0,'0'0'55'0,"6"10"-55"16,-2 21 10-16,4 17 67 16,-1 11-52-16,4 7-10 15,-2-4-6-15,1-4-8 16,2-9 0-16,-2-7-1 15,1-14 2-15,-6-11-3 16,-1-6-7-16,-3-9-17 16,-1-2-2-16,0 0 17 0,-21-15-7 15,-8-10-58-15,-9-7 21 16,-2 0 27-16,3 5 18 16,7 7 19-1,9 10 41-15,7 8 23 0,6 2-23 16,0 10-35-16,3 18-11 15,0 8 21-15,5 5-14 16,0-6-5-16,12-6 3 16,6-6-1-16,3-5-2 15,5-5-3-15,6-5 1 16,7-8-1-16,10 0-6 16,2-16-34-16,-4-19-73 15,-8-15-254-15</inkml:trace>
  <inkml:trace contextRef="#ctx0" brushRef="#br0" timeOffset="10092.74">21380 2841 577 0,'-16'-18'12'0,"11"11"48"16,3 7 13-16,2 0-34 15,0 0-29-15,0 23-15 16,0 23 1-16,0 18 34 16,0 17-16-16,4 1-8 15,-1-3 1-15,3-7-1 0,0-12-4 16,0-9-4-16,2-12 5 16,-2-9-6-16,2-10-26 15,0-9-38-15,9-11-45 16,5-11-35-16</inkml:trace>
  <inkml:trace contextRef="#ctx0" brushRef="#br0" timeOffset="10340.07">21735 3088 571 0,'-23'0'59'16,"-13"12"-43"-16,-9 16 14 15,-9 8-13-15,-3 6 4 16,10-2-17-16,11-9 7 0,17-12 1 15,14-10 0-15,5-3-8 16,5 0-10-16,20 4 9 16,11 1 8-16,7-1-2 15,0-5-4-15,0 3-2 16,-3 1-2-16,-2 2-1 16,-4 3-1-16,-9 0-29 15,-6 1-38-15,-10-2-15 16,-9-9-118-16</inkml:trace>
  <inkml:trace contextRef="#ctx0" brushRef="#br0" timeOffset="10860.47">19761 2767 591 0,'-44'0'1'0,"-3"20"1"16,1 21 33-16,1 25 3 15,4 23-16 1,11 21-3-16,14 3-9 16,16 1 0-16,6-10-5 0,33-10-3 15,20-14-1-15,18-14-16 16,19-16-42-16,4-21-39 15,4-26-231-15</inkml:trace>
  <inkml:trace contextRef="#ctx0" brushRef="#br0" timeOffset="11436.06">22079 2659 599 0,'0'0'50'16,"0"0"-58"-16,9 19 3 16,14 19 50-16,3 20-3 15,3 18-14-15,-3 18-15 16,-13 11-8-16,-5 7 1 15,-8-4-5-15,-5-11 1 0,-20-14-2 16,-11-14 4-16,-7-15-3 16,-6-10 4-16,4-12-4 15,2-9 2-15,10-9-12 16,5-9-44-16,10-5-100 16,9-12-406-16</inkml:trace>
  <inkml:trace contextRef="#ctx0" brushRef="#br0" timeOffset="14344.01">14748 5087 543 0,'-17'-14'10'0,"3"-5"-4"16,1 1 37-16,2 11-2 15,1 3-16 1,0 0-11-16,2 3-7 15,0 1 7-15,1 0 1 0,-6 0 2 16,-7 3-16-16,-7 19 6 16,-3 10-7-16,-2 12 2 15,6 3 2-15,7 0-2 16,9-5 3-16,10-2-6 16,0-3 7-16,10 0-5 15,17-1 0-15,7-1-1 16,11-6-1-16,-2-7 0 15,3-9 2-15,-6-10-3 16,-4-3-10-16,-4-24 3 16,-9-18 7-16,-9-13 1 15,-11-8 0-15,-3 4 2 0,-11 3 2 16,-14 7 0-16,-2 8 3 16,6 5-5-16,2 9 17 15,7 12-8-15,5 7 14 16,5 6-12-16,2 2-7 15,0 0-10-15,0 3-8 16,6 21 9-16,10 9 4 16,5 7 3-16,3 2-2 15,7 2 4-15,-1-1-6 16,3-5 5-16,0-5-4 16,-4-8 1-16,3-5-21 15,-7-8-32-15,-1-6-20 16,-8-6-73-16,-11-6-176 0</inkml:trace>
  <inkml:trace contextRef="#ctx0" brushRef="#br0" timeOffset="14504.58">15047 5254 580 0,'0'0'14'0,"0"0"-10"16,0 21 13-16,0 9 23 15,-4 10-16-15,-2 0-20 16,2 3-2-16,-1-3-1 15,2 5-17-15,0-3-40 16,0-6-18-16,2-12-109 16</inkml:trace>
  <inkml:trace contextRef="#ctx0" brushRef="#br0" timeOffset="14764.48">15378 4818 608 0,'-13'0'63'0,"5"0"-59"16,4 0 43-16,-3 28-24 16,-1 20-19-16,4 18 13 15,4 6-10-15,0-5-7 0,6-3 5 16,8-4-7-16,0-6 6 15,-2-8-17-15,-2-10-34 16,-2-11-3-16,1-16-54 16,-1-9-86-16</inkml:trace>
  <inkml:trace contextRef="#ctx0" brushRef="#br0" timeOffset="15035.76">15637 5000 368 0,'0'-1'207'0,"-13"1"-183"16,-11 1 22-16,-7 22-37 0,-8 7-10 16,0 8 3-16,2 3-1 15,4 1 1-15,5-9-2 16,12-4 0-16,8-8 4 16,8-5-6-16,0-3 5 15,21-2-6-15,7-5 4 16,10-4 2-16,2-2 0 15,3 0-3-15,5 0 2 16,-4-1-1-16,-2-5-1 16,-5 1-3-16,-13 3-49 15,-13 0-25-15,-11-1-80 16</inkml:trace>
  <inkml:trace contextRef="#ctx0" brushRef="#br0" timeOffset="15468.6">14432 4882 524 0,'-26'0'7'15,"-4"14"-7"-15,-1 11 35 16,-5 17 1-16,-6 11-19 16,2 12-9-16,6 11 3 15,8 2-4-15,16 0 3 16,10-5-7-16,21-7 0 0,31-11-4 16,18-9-2-16,16-14-12 15,16-15-28 1,0-16-36-16,-5-1-101 15</inkml:trace>
  <inkml:trace contextRef="#ctx0" brushRef="#br0" timeOffset="15868.53">15833 4673 505 0,'7'11'56'16,"9"13"-67"-16,6 15 50 15,1 11-1-15,2 10-4 16,-4 5-25-16,-4 5-5 16,-6 4 0-16,-8-3-1 15,-3 3-2-15,-7 1 2 16,-17-7-7-16,-7-4-22 0,-7-9-34 15,-6-15-65-15,-4-18-153 16</inkml:trace>
  <inkml:trace contextRef="#ctx0" brushRef="#br0" timeOffset="16863.62">13223 5406 446 0,'-22'-11'13'0,"-1"7"11"15,0 2 21-15,-4 2 4 16,-1 0-30-16,-2 9-13 16,4 8 1-16,4 3 5 15,6 2-6-15,8 6 1 16,8 2-5-16,0 4 1 15,12 1-5-15,14-3 2 16,2-4 1-16,3-10-3 16,-6-7 3-16,-2-8-7 15,-7-3-4-15,-3-13 5 16,-4-16 8-16,-2-8 1 16,-6-3-3-16,-1 1 4 0,0 9-4 15,0 7 5 1,-3 7-8-16,0 8 11 0,1 3-6 15,2 4 6 1,0 1-6-16,0 0-6 0,0 4-9 16,5 24-2-16,10 18 19 15,7 18 6-15,2 14-1 16,-2 7-9-16,-1 0 1 16,-6-10 0-16,-7-11-2 15,-7-11 0-15,-1-13 1 16,-7-8 1-16,-17-6 1 15,-6-6 2-15,-3-8-1 0,-4-7 3 16,3-5-6-16,-1-2 2 16,4-14-3-1,6-7 0-15,3-6-1 16,7-3 1-16,7-1-1 0,4-2-3 16,4 6 5-16,0 6-3 15,1 9 1-15,17 5-21 16,4 4-30-16,10 0-18 15,3-2-35-15,-2-6-90 16</inkml:trace>
  <inkml:trace contextRef="#ctx0" brushRef="#br0" timeOffset="17144.88">13476 5434 578 0,'-19'-6'2'0,"3"5"40"0,-1 1-1 16,0 0-10-16,-2 12-26 16,0 15-3-16,3 7 0 15,2 7 6-15,7-4-7 16,2 5 5-16,5-6-2 16,0-2-3-16,0-4-2 15,18-8 0-15,6-3-1 16,6-10 0-16,7-9 0 15,3 0-9-15,1-21 0 16,0-13-18-16,-3-11-16 16,-7-5-45-16,-12-3-72 15</inkml:trace>
  <inkml:trace contextRef="#ctx0" brushRef="#br0" timeOffset="17660.14">13668 5024 516 0,'0'0'17'16,"0"0"-8"-16,0 15 7 16,0 19 13-16,2 11 13 15,9 7-22-15,5 6 0 16,0 1-10-16,7 1 4 16,-3-4-6-16,0-9-3 15,-4-6-5-15,-2-11 0 16,-6-9-3-16,-3-8 6 0,-2-9-5 15,-3-4 4-15,0 0-1 16,0 0 3-16,-13-14 0 16,-5-14-26-16,-6-5 14 15,-3-3 0-15,-4 5 11 16,-1 11-2-16,1 7 7 16,1 8 3-16,4 5 0 15,3 0 4-15,-1 20-11 16,5 12-2-16,4 10-2 15,6 5 3-15,8 1-6 16,1-3 8-16,1-3-6 16,17-9 3-16,3-6-3 0,1-10-2 15,5-5 2-15,1-9 0 16,4-3 3-16,-3-6-3 16,0-18 6-16,-1-5-6 15,-3-6 3-15,-8 2-10 16,-2 2 3-16,-8 4-11 15,-2 6 5-15,-4 3-11 16,-1 6 1-16,0 4-5 16,0 7-17-16,0 1-7 15,0 0-44-15,0 0-332 16</inkml:trace>
  <inkml:trace contextRef="#ctx0" brushRef="#br0" timeOffset="18672.79">16205 5032 498 0,'-18'0'10'0,"12"-1"50"15,3-1 30-15,3 1-35 16,0 1-32-16,0 0-21 16,16-1-5-16,16-2 0 15,9-1 12-15,8-3 0 16,-2-2-4-16,0 1-1 15,-3 1-4-15,-4 2 1 16,-9 0-2-16,-12 3 1 16,-7 2-20-16,-10 0-29 15,-2 0-10-15,-14 7 1 0,-18 13-46 16,-12 3-181-16</inkml:trace>
  <inkml:trace contextRef="#ctx0" brushRef="#br0" timeOffset="18897.18">16197 5202 469 0,'-3'0'66'16,"3"0"-34"-16,0 0 19 15,0 0-18-15,12 0-23 16,12 0-8-16,10-9 7 16,4-2 6-16,2-1-7 15,-2 2-5-15,0 3 0 16,-5 2-4-16,-7 3 2 0,-3 2-3 15,-10 0 0-15,-1 0-32 16,-8 0-28-16,-4 0-28 16,0 3-35-16,0-3-205 15</inkml:trace>
  <inkml:trace contextRef="#ctx0" brushRef="#br0" timeOffset="19256.14">16906 4675 573 0,'-3'0'1'0,"3"2"4"15,0 7 5-15,0 9-12 16,0 10 4-16,8 13 18 15,-1 8 1-15,0 10 2 16,-1 3 8-16,-2 6-18 16,-3-1 6-16,2-6 0 15,-1-4-1-15,-1-8-8 16,2-9 0-16,-1-8-1 16,1-8 5-16,0-6-9 15,-1-6-2-15,0-4-5 0,-1-3 5 16,-1-4-5-16,0 0 4 15,0-1-23-15,0 0-35 16,0 0-30-16,0 0-97 16</inkml:trace>
  <inkml:trace contextRef="#ctx0" brushRef="#br0" timeOffset="26920.42">19318 4881 678 0,'-17'-27'-4'0,"-13"1"25"0,14 12 17 15,4 3 3-15,-6 2-22 16,2 4-7-16,-4 2-7 16,-2 3 0-16,-2 1-5 15,-7 20 0-15,-6 11-4 16,7 4 7-16,7 2 0 16,13-2-6-16,10-7 3 15,0 3-5-15,6-2 4 16,14-5-1-16,2-5-4 15,3-7-6-15,-1-8-8 16,-2-5-1-16,-1 0 1 16,-4-20 7-16,-1-11 9 0,-4-8 5 15,-5-3 1-15,-4 2 0 16,-3 7-3-16,0 9 6 16,0 10-1-16,0 8 12 15,0 6-4-15,5 0-15 16,2 7-9-16,5 25 4 15,3 20 34-15,-3 13-13 16,-2 11-6-16,-4 3-6 16,-4-4 2-16,-2-9-2 15,0-12-1-15,-9-12-7 16,-11-16 1-16,-5-10 4 16,-5-12 4-16,-5-4 4 15,-4-8-5-15,3-20-4 0,1-4 2 16,12-6 0-16,7 0 0 15,10 8-2-15,6 2 1 16,0 4-3-16,12 3 3 16,16 4-3-16,12 3 1 15,11 4-30-15,5 2-46 16,4-2-99-16</inkml:trace>
  <inkml:trace contextRef="#ctx0" brushRef="#br0" timeOffset="27144.64">19717 4803 419 0,'-63'0'336'0,"4"9"-340"16,12 14 26-16,11 2 14 16,16 2-17-16,12 8-17 15,8 4-4-15,14 4 1 16,26-1-1-16,15-6 2 15,11-7-2-15,5-12-9 16,-6-9-31-16,0-8-30 16,-9-8-24-16,-11-25-72 15</inkml:trace>
  <inkml:trace contextRef="#ctx0" brushRef="#br0" timeOffset="27504.44">20144 4547 613 0,'0'0'35'0,"0"0"19"0,0 0-22 16,0 20-11-16,0 18-12 16,2 15 29-16,1 7-32 15,3-5-2-15,2 0-2 16,-2-9-2-16,2-10 2 16,-4-11-10-16,-1-11-21 15,-3-8-3-15,0-6-1 16,-10 0 22-16,-18-6-10 15,-10-12-20-15,-1-2 37 0,-3 5 1 16,0 6 10-16,3 9 18 16,0 0-2-16,11 17 9 15,9 10-11-15,7 5-4 16,10 2-10-16,2 0 6 16,11 1-2-16,14-8-2 15,6-2 3-15,6-6-12 16,8-7 5-16,4-7-5 15,6-5-13-15,2-4-40 16,-5-23-56-16,-7-12-195 16</inkml:trace>
  <inkml:trace contextRef="#ctx0" brushRef="#br0" timeOffset="27745.47">20506 4661 746 0,'-27'9'5'15,"-1"15"1"-15,7 19 16 16,6 16 4-16,4 16-15 16,11 6-6-16,2-4-5 15,22-7 2-15,9-12-5 16,10-13-5-16,2-12-27 0,7-20-32 15,-5-13-32-15,-5-20-121 16</inkml:trace>
  <inkml:trace contextRef="#ctx0" brushRef="#br0" timeOffset="28088.09">20786 4797 703 0,'-25'-6'26'0,"-1"5"-2"16,0 1 23-16,-2 24-18 15,-1 12-21-15,5 11-1 16,9 8-4-16,15-3-1 16,5-6-3-16,23-7 0 15,11-12-2-15,-1-11-16 0,-2-12-11 16,0-4-5-16,-9-31-4 16,-7-10 11-16,-10-16 11 15,-10-3 13 1,0 6 5-16,-14 7 0 0,-1 15 19 15,5 18 50-15,5 8-23 16,5 6-11-16,0 0-27 16,0 0-11-16,0 20-7 15,15 12 10-15,7 12-1 16,4 2 1-16,-4 0 1 16,5 0-5-16,-2-7-37 15,1-7-49-15,-6-14-55 0,-2-18-196 16</inkml:trace>
  <inkml:trace contextRef="#ctx0" brushRef="#br0" timeOffset="28224.72">21096 4982 682 0,'0'0'28'15,"0"0"17"-15,0 0-22 16,0 0-13-16,0 23-18 16,0 9 10-16,0 10 0 15,0 0-41-15,0-9-43 16,0-9-86-16,0-20-318 15</inkml:trace>
  <inkml:trace contextRef="#ctx0" brushRef="#br0" timeOffset="28420.2">21268 4556 698 0,'5'8'13'0,"1"19"-20"16,4 19 42-16,4 17 1 15,-2 9-28-15,1 3-2 16,-4-5-7-16,-2-9 5 16,0-11-26-16,3-14-10 15,-1-11-44-15,4-19-25 16,5-9-127-16</inkml:trace>
  <inkml:trace contextRef="#ctx0" brushRef="#br0" timeOffset="28612.68">21504 4748 653 0,'-31'0'7'0,"-4"7"23"0,1 16 10 16,1 6-7-16,11 3-27 15,11-1 1-15,11-1-2 16,0-1 1-16,26 0 3 16,8-3-7-16,5-8 1 15,0-6-3-15,-7-6-4 16,-5-6-30-16,-2 0-36 15,-5-10-24-15,-8-21-171 16</inkml:trace>
  <inkml:trace contextRef="#ctx0" brushRef="#br0" timeOffset="28824.12">21651 4485 663 0,'8'6'20'16,"6"12"-38"-16,5 18 32 15,4 21 28-15,-2 11-19 16,-3 8-8-16,-5-2-7 16,-11-5-3-16,-2-4-4 15,0-6 2-15,-13-6-1 16,-4-14 0-16,1-8-2 16,2-10-21-16,7-10-57 15,5-11-79-15</inkml:trace>
  <inkml:trace contextRef="#ctx0" brushRef="#br0" timeOffset="29109.36">21964 4754 741 0,'-6'0'19'16,"6"-1"4"-16,3 1 1 15,43-5-21-15,24-4-2 16,21-3 7-16,4 1-5 0,-18 9-5 16,-18 2 4-16,-21 0-14 15,-15 2-30 1,-17 8-27-16,-6 10-25 0,-27-2-42 15,-21 0-144-15</inkml:trace>
  <inkml:trace contextRef="#ctx0" brushRef="#br0" timeOffset="29281.46">22028 4924 598 0,'-3'0'70'15,"3"0"-41"-15,0 0 25 16,0 0-30-16,9 1-22 0,18 5-9 15,10 2 11-15,6 0-4 16,1-1 2-16,5-1-34 16,-3-5-41-16,0-1-46 15,-3-4-199-15</inkml:trace>
  <inkml:trace contextRef="#ctx0" brushRef="#br0" timeOffset="29999.62">22762 4654 624 0,'-15'-16'19'0,"-4"1"66"0,-2 4-44 16,-7 4-14-1,-6 6-15-15,-2 1-7 16,-1 10-1-16,4 14 0 0,9 6 0 15,7 0-2-15,6 4-3 16,8 7 2-16,3 0-3 16,0 5 2-16,17-3 0 15,8-4-2-15,1-10-9 16,4-8-6-16,-6-13-4 16,0-8 4-16,1-4 11 15,-4-21 2-15,-2-11 4 0,-4-3 0 16,-5-2 1-1,-5 3 1-15,-2 1 0 16,-1 9 0-16,-1 6-3 16,1 14 7-16,-2 6 0 0,0 2 5 15,3 0-10-15,3 5-4 16,7 23-3-16,-1 13 31 16,3 15-9-16,-5 7-6 15,-4 3 3-15,0 0-11 16,-2-4 1-16,-4-5-2 15,0-10 0-15,0-8-6 16,-5-10-6-16,-12-6-1 16,-11-10 2-16,-8-7 1 0,-10-6-8 15,-5 0-11 1,-8-14-7-16,-2-12 1 16,1-3 20-16,11 1 12 15,15 3 11-15,13 8 44 0,13 8-7 16,8 2-12-16,0 2-18 15,27-10-21-15,25-4 6 16,15-4 2-16,6 1-2 16,-4 10 2-16,-9 5-1 15,-4 7-1-15,-10 0-1 16,-10 0 1-16,-11 4-2 16,-13-1 0-16,-7 0-2 15,-5-2 0-15,0 0 0 16,0 2-2-16,0 3-14 15,0 3-3-15,-3 7-6 16,0 0-63-16,-2-5-71 0</inkml:trace>
  <inkml:trace contextRef="#ctx0" brushRef="#br0" timeOffset="37223.32">15426 6610 316 0,'0'-4'-12'0,"-9"0"17"16,5 1 13-16,-1 3 8 16,4-2-22-16,-1 2 0 15,-1-1 5-15,2 1 12 16,-2 0-4-16,0 0 0 15,-4-1 5-15,-1 1 1 16,-1 0-4-16,0 0-9 16,0 0-1-16,-1 0 7 15,-1 1 13-15,-1 2-15 16,0 0 5-16,0 1-4 16,-1-1 4-16,2-1-6 15,-3 2-6-15,0 1 2 16,2 0 0-16,-3 1 2 0,0 2-9 15,-1 6 4-15,0 0-5 16,-5 8 3-16,2 3-2 16,5 3 0-1,-4 4 3-15,9 2-2 0,2 3 3 16,-2 3-5-16,8 4 5 16,1 2-7-16,0-3 4 15,14 0-4-15,13-3 2 16,4-8 1-16,8-7-4 15,2-7 2-15,0-8-3 16,-4-10 5-16,-4 0-7 16,-5 0 1-16,-6-15 0 0,-5-12 2 15,-1-11-1-15,-4-4 4 16,-6-7 3 0,-3-1-5-16,-3 1 4 15,0-2-3-15,-4 2 3 0,-8 0-3 16,2 3 1-16,1 8-2 15,0 8 1-15,4 12 2 16,0 10-1-16,4 3 2 16,1 5-6-16,0 0 4 15,0 0-9-15,0 0 1 16,0 5-3-16,8 14 10 16,5 9 6-16,3 5 9 15,2 5-4-15,6 6-5 0,1 0-1 16,5 0-3-16,3 1 1 15,1-9-3 1,1-3 1-16,-6-8-1 16,0-5 0-16,-6-2 0 0,-4-8 1 15,-3-3-1-15,-7-3-2 16,-5-3 4-16,-2-1-3 16,-1 0 2-16,2 0-4 15,3 0-14-15,8-12-34 16,3-12-21-16,-3-8-261 15</inkml:trace>
  <inkml:trace contextRef="#ctx0" brushRef="#br0" timeOffset="38401.18">15917 6834 498 0,'-14'-8'4'15,"8"8"53"-15,3-2 6 0,0 2-20 16,3 0-26-16,0 0 0 16,0 0-5-16,0 0 4 15,0 0-9-15,0 0 0 16,0 0-10-16,0 0 6 15,0 0-7-15,0 0 1 16,0 0-3-16,0 0 0 16,0 0 1-16,0 0 0 15,0-1 5-15,0 1-2 16,0 0 3-16,0 0-1 16,0 0 1-16,0 0 1 15,0 0-4-15,0 0 5 16,0 0-5-16,0 0 4 0,0 0-4 15,0 0-3-15,1 0-23 16,10 0 1-16,3 5 21 16,3 0-29-16,1-5 17 15,-5 0 1-15,-3 0 2 16,-7-3 10-16,-3-7 4 16,0-1 15-16,-6-2 5 15,-11 1 13-15,-1 2 13 16,1 3-18-16,3 2-6 15,5 2-1-15,4 3-21 16,5-2 3-16,0 2-25 16,8 0-90-16,17 0-42 0,6-4-253 15</inkml:trace>
  <inkml:trace contextRef="#ctx0" brushRef="#br0" timeOffset="39060.41">16513 6584 538 0,'-31'-10'7'0,"0"4"35"16,-1 5 21-16,1 1-10 16,-3 0-13-16,-1 8-20 15,1 7 4-15,3 8-14 16,3 5-6-16,4 6 3 15,10 5-9-15,9 3 5 16,5-2-4-16,7-3 3 16,20-4-6-16,8-2 1 15,9-10 2-15,0-6-2 16,0-12-12-16,-4-3-1 16,-4-16 0-16,-1-18-4 0,-5-11 5 15,-11-4-11-15,-5-5 18 16,-14 5 3-16,0 6 8 15,-3 6-1-15,-15 5 5 16,0 8 7-16,5 5 5 16,4 7 13-16,3 7-13 15,4 3 3-15,2 2-13 16,0 0-7-16,0 0-2 16,0 0-3-16,0 12 0 15,0 13 2-15,9 8 13 16,-1 6-7-16,5 0 9 15,6 0-4-15,10-3-4 16,2-4-4-16,5-4 0 0,6-8 0 16,-2-4-4-16,1-10 3 15,-2-6-14-15,-3 0-14 16,-4-20-26-16,-6-12-31 16,-10-5-116-16</inkml:trace>
  <inkml:trace contextRef="#ctx0" brushRef="#br0" timeOffset="39300.75">16809 6438 643 0,'-6'-5'22'0,"5"0"11"16,1 5 25-16,0 0-38 15,3 0-12-15,27-1-13 16,11-4 6-16,13-2 3 15,-2-1-1-15,-1 4-1 16,-4-2-4-16,-6 4 4 16,-10-2-12-16,-12 1-28 15,-10 0-26-15,-9-7-25 16,0 0-58-16,-26-6-193 16</inkml:trace>
  <inkml:trace contextRef="#ctx0" brushRef="#br0" timeOffset="39489.25">16903 6270 16 0,'-17'-7'500'0,"11"4"-471"16,4 2 64-16,2 1-63 16,0 0-23-16,18 9-14 15,6 15 20-15,7 5 2 16,2-1 4-16,5 1-14 16,1-3 2-16,-1-2-6 15,-6-2 0-15,-3-7-10 16,-12-5-34-16,-8-4-28 15,-9-6-62-15,0-2-89 16</inkml:trace>
  <inkml:trace contextRef="#ctx0" brushRef="#br0" timeOffset="39661.21">17086 6227 558 0,'-4'0'25'0,"-9"7"19"16,-5 23-15-16,-9 15 8 15,-4 9-21-15,5 1-12 16,7-3-4-16,4-4-1 16,3-6 1-16,5-6-37 15,1-5-36-15,1-17-127 16</inkml:trace>
  <inkml:trace contextRef="#ctx0" brushRef="#br0" timeOffset="40183.82">17424 6522 271 0,'-13'0'354'15,"1"-2"-339"-15,12 2 57 0,0 0-31 16,0 0-26-1,11 0-13-15,20-3-13 16,15-1 17-16,5-3-1 16,4 1-2-16,-5-1-2 0,-9 3-3 15,-7 3 3-15,-10 1-39 16,-15 0-34-16,-9 2-52 16,-18 11-120-16</inkml:trace>
  <inkml:trace contextRef="#ctx0" brushRef="#br0" timeOffset="40364.33">17459 6699 658 0,'-3'0'10'16,"3"0"7"-16,0 0 0 16,10-3-13-16,22-7-13 0,12-3 13 15,5 1-7-15,-3 5 2 16,-5 5-3-16,-10 2-52 15,-17 0-41-15,-14 0-165 16</inkml:trace>
  <inkml:trace contextRef="#ctx0" brushRef="#br0" timeOffset="40551.83">17468 6778 452 0,'-6'0'150'0,"6"0"-129"16,0 0 9-16,3 0-18 15,25-1-19-15,12-8 14 16,12 3-5-16,-1 0 1 0,-5 3-2 16,-1 3-2-16,-9 0 2 15,-5 0-26-15,-10 0-38 16,-11 0-68-16,-10 0-143 16</inkml:trace>
  <inkml:trace contextRef="#ctx0" brushRef="#br0" timeOffset="41211.94">18145 6121 485 0,'0'-6'57'0,"0"4"-35"16,0 2 41-16,0 0-23 15,0 0-21-15,0 0-18 0,0 16-2 16,0 10 4-16,0 14 14 16,0 8-13-16,0 9 12 15,0 9-7-15,8 1 2 16,-1 0-5-16,-1-4-1 15,0-9 5-15,-1-8-5 16,1-9 5-16,1-9-10 16,-4-8 6-16,0-6-9 15,-2-6 8-15,1-4-7 16,-2-4 3-16,0 0-1 16,0 0-11-16,3 0-8 15,5 0-30-15,6 0-54 16,1-15-88-16</inkml:trace>
  <inkml:trace contextRef="#ctx0" brushRef="#br0" timeOffset="44596.05">20622 6343 403 0,'0'-10'6'0,"-6"-5"17"15,-3 3 38 1,6 6-5-16,0 2-20 0,0-1-2 15,2 2 5-15,-4-1-4 16,2 1-2-16,-2-1-3 16,-1-1-8-16,-2 3-12 15,-1-2-1-15,0 2-9 16,3 1 1-16,2-1 0 16,1 2-2-16,-2 0 1 15,1 0-2-15,-5 0 0 16,-5 0 0-16,-6 12 3 0,-9 7 0 15,-2 7 0-15,-2 5-2 16,1 6 0-16,5 4 3 16,4-3-3-1,10 0 3-15,8-1-2 0,5-2-1 16,10 0-1-16,15-3 2 16,8-1 0-16,5-5 0 15,4-5 0-15,-5-8-10 16,-1-11-1-16,-6-2 4 15,-4-12 1-15,0-20 2 16,-10-12 4-16,-4-6-1 16,-7-7 3-16,-5 2-2 0,0 3-1 15,0 5 3-15,-7 8-2 16,0 10 5 0,4 10-3-16,3 8 4 15,0 7-2-15,0 4 2 0,0 0-6 16,0 0-5-16,0 0 0 15,0 12-3-15,10 14 8 16,6 11 10-16,-3 7 1 16,2-4-4-16,4 1-1 15,4-5-3-15,3-6-1 16,0-3-1-16,-3-9-1 16,-3-6-4-16,-4-5-23 15,2-7-18-15,0 0-20 0,-3-18-32 16,-8-15-165-1</inkml:trace>
  <inkml:trace contextRef="#ctx0" brushRef="#br0" timeOffset="44732.68">20880 6383 349 0,'0'0'205'0,"0"0"-200"16,0 0 13-16,0 0-16 15,12 0-16-15,13 5 10 16,9 4-50-16,1-7-64 15,-4-2-162-15</inkml:trace>
  <inkml:trace contextRef="#ctx0" brushRef="#br0" timeOffset="45240.33">21291 6218 630 0,'-37'0'0'0,"4"0"6"15,2 0 30-15,-1 11-4 16,1 16-18-16,1 12-13 16,8 4 1-16,7 2 3 15,9-3-1-15,6-2 0 16,0-5-3-16,18-4-1 15,9-3 0-15,7-8-2 16,0-4 1-16,6-11-2 0,-4-5-6 16,0-5-2-16,-5-22-4 15,-9-8 3-15,-8-12 4 16,-11-1 1-16,-3-5 7 16,-5 2 0-16,-15 2 0 15,-1 5 2-15,0 10 4 16,9 12 18-16,5 10 12 15,4 10 6-15,3 2-25 16,0 0-18-16,0 17-13 16,3 17 12-16,14 14 7 15,6 4-2-15,3-3 5 16,2-2-4-16,3-5 0 0,1-9-4 16,-1-6 3-16,-5-8-3 15,-4-6 1-15,-2-6-17 16,-7-6-13-16,2-1-17 15,-5-20-23-15,-2-14-101 16</inkml:trace>
  <inkml:trace contextRef="#ctx0" brushRef="#br0" timeOffset="45460.75">21523 6121 654 0,'-3'-6'12'15,"3"4"35"-15,0 2-12 0,14-3-27 16,20-3-11-16,15-2 9 16,10-2-1-16,1 2-2 15,0 2-1-15,-9 5-3 16,-10 0 0-16,-14 1-27 16,-14 0-28-16,-8-5-21 15,-5 0-29-15,-5-5-5 16</inkml:trace>
  <inkml:trace contextRef="#ctx0" brushRef="#br0" timeOffset="45640.25">21684 5962 384 0,'-11'-7'119'0,"7"2"-36"0,4 5-18 16,0 0-52-16,11 0-12 16,14 7-8-16,6 11 21 15,8 6 0-15,-2 5-5 16,-1 0-7-16,-5 0 0 15,-4 0-1-15,-8-6-25 16,-7-4-31-16,-9-9-69 16,-3-10-103-16</inkml:trace>
  <inkml:trace contextRef="#ctx0" brushRef="#br0" timeOffset="45812.8">21906 5893 639 0,'-23'0'10'15,"-3"21"15"-15,-7 9-6 16,2 11-3-16,2 3-11 16,7 0-6-1,8-2 2-15,7-5-3 0,7-8-17 16,0-6-43-16,5-9-74 16,16-14-170-16</inkml:trace>
  <inkml:trace contextRef="#ctx0" brushRef="#br0" timeOffset="46403.55">22146 6195 453 0,'-9'0'11'0,"7"0"64"15,2 0-14-15,0 0-24 16,0 0-28-16,0 0-4 0,0 0-3 16,0 0 0-1,0 0 0-15,9 0 2 16,12 0 7-16,9-4 21 16,7-5-9-16,5-1-14 0,5-2 1 15,-2 1-8-15,-2 1-1 16,-7 5 1-16,-8 3-3 15,-8 1 1-15,-7 1-4 16,-7 0-23-16,-6 0-24 16,0 16-23-16,-22 7-15 15,-11 0-86-15</inkml:trace>
  <inkml:trace contextRef="#ctx0" brushRef="#br0" timeOffset="46644.91">22152 6371 565 0,'0'0'5'16,"0"0"9"-16,16-4 8 15,17-10 20-15,9-3-13 16,2 1-15-16,-1 2-8 16,-7 4-2-16,-6 3-2 15,-6 4 1-15,-9 2-7 16,-4 1 2-16,-4 0-3 15,-3 0-15-15,-2 0-9 16,-2 0-19-16,3 1-19 16,0 5-20-16,2-6-167 15</inkml:trace>
  <inkml:trace contextRef="#ctx0" brushRef="#br0" timeOffset="47440.35">22944 5772 492 0,'-14'-7'9'15,"9"4"25"-15,5 3 30 0,0 0-36 16,0 0-21-16,-2 22-16 16,-2 16 18-16,-2 16 30 15,-2 11-26-15,-2 6 5 16,-1 5 4-16,2 0-4 15,-2-2-7-15,5-8-7 16,4-4-1-16,2-11-1 16,0-9-3-16,0-12 4 0,0-10-4 15,0-9-4-15,0-7-38 16,0-4-22-16,13-3-65 16,5-28-51-1</inkml:trace>
  <inkml:trace contextRef="#ctx0" brushRef="#br0" timeOffset="47715.15">23157 6123 548 0,'-21'0'6'16,"-4"0"26"-16,-2 13-16 16,-7 11-2-16,1 5-8 15,9-1 8-15,2-4 5 0,9-6 0 16,7-6-9-16,4-2-3 15,2-3-5-15,0 0-4 16,0 1 4 0,0 3-2-16,8 0 1 0,8 5 0 15,3-3 1-15,5 3 0 16,6-1 0-16,3 2 0 16,4-3-1-16,-2-2-18 15,3-4-43-15,-9-8-59 16,-9 0-187-16</inkml:trace>
  <inkml:trace contextRef="#ctx0" brushRef="#br0" timeOffset="48040.21">23327 6189 662 0,'-8'-1'6'0,"8"1"33"16,0-2-31-16,0 2-14 16,8 0-21-16,7 0-6 15,0 0 13-15,-5 0-9 16,-6 0 1-16,-2 0 14 16,-2 0 15-16,0 0 13 0,-2 0 33 15,-14 0-14 1,1 0-22-16,-3 0 1 15,9 0-5-15,5 0-1 16,4 0-2-16,0 0-7 0,0 0-2 16,0 0-18-16,10 0-39 15,10 5 17-15,5-5-140 16</inkml:trace>
  <inkml:trace contextRef="#ctx0" brushRef="#br0" timeOffset="50080.71">23479 5745 493 0,'-5'-10'10'16,"4"5"78"-16,1 4-34 15,-2 1-26-15,2 0-19 0,0 0-4 16,0 0 1-16,0 0-5 16,0 0 0-16,9 13-3 15,14 15 17-15,9 13 18 16,6 10-14-16,0 9-4 16,4 6-12-16,0-5 4 15,1-2-4-15,-1-7-2 16,-4-9 0-16,-5-8 1 15,-3-9-2-15,-6-6 1 16,-8-7 0-16,-6-1-1 16,-4-3 0-16,-2 0-1 15,-3-3 1-15,1 0-8 0,-2-2-1 16,0-1-13-16,0-2-20 16,0-1-25-16,0 0-9 15,0-16-16-15</inkml:trace>
  <inkml:trace contextRef="#ctx0" brushRef="#br0" timeOffset="50348.99">23960 5781 553 0,'0'-2'18'0,"0"2"44"16,-12 2-31-16,-12 35-19 0,-10 17-2 15,-11 17 21-15,2 6-10 16,0-8-5 0,4-5-1-16,5-10-7 15,4-8-3-15,6-10-2 0,6-7 0 16,3-6-3-16,6-8 1 16,6-8-2-16,3-3-8 15,0-4-42-15,23 0-23 16,14-4-3-16,11-24-52 15</inkml:trace>
  <inkml:trace contextRef="#ctx0" brushRef="#br0" timeOffset="50835.32">24237 6086 573 0,'-8'-8'18'15,"8"5"52"-15,0 3-22 16,0-2-22-16,0 2-23 0,21 0-15 16,19 0 6-16,13 0 9 15,5 0-2 1,0 0 2-16,-8 0-4 16,-12 0 1-16,-9-1-49 0,-11-4-41 15,-15-5-67-15,-3-3-253 16</inkml:trace>
  <inkml:trace contextRef="#ctx0" brushRef="#br0" timeOffset="51085.25">24356 5893 489 0,'-3'-3'29'0,"3"3"21"0,0 0-20 15,0 0-5 1,0 7-15-16,0 14 2 15,0 8 52-15,0 4-29 16,3 4-19-16,0-4-10 0,1 2 1 16,-1 1-6-16,0-5 1 15,0-1 0-15,-1-2-3 16,2-4 3-16,-1-5-5 16,2-1-31-16,2-4-34 15,5-8-64-15,4-6-166 16</inkml:trace>
  <inkml:trace contextRef="#ctx0" brushRef="#br0" timeOffset="51436.31">24966 5610 661 0,'0'0'17'15,"0"0"-8"-15,0 3 1 16,5 28-4-16,2 16 27 16,3 18-5-16,1 8-24 15,-2 5 2-15,2-3-2 16,0-4 2-16,0-10-6 16,-2-11 4-16,-2-10-4 15,-2-10 2-15,-2-10-3 16,-3-10 4-16,1-4-2 15,1-5-2-15,-2-1 5 0,1 0-3 16,-1 0 2-16,0 0-1 16,0 0 2-16,0 0-5 15,0 0-15-15,2 0-20 16,-1 0-42-16,-1-1-67 16,0-13-359-16</inkml:trace>
  <inkml:trace contextRef="#ctx0" brushRef="#br0" timeOffset="55784">21202 6940 399 0,'0'0'14'0,"0"0"33"16,0 0 13-16,0 0-7 15,0 0-25-15,0 0-8 0,0 0-1 16,0 0 1-16,0 0-2 16,0 0 4-16,-2 0-7 15,-11 0 1-15,-8 1-13 16,-2 2-4-16,-4 0 4 16,4-2 6-16,1-1 5 15,-1 1-2-15,4-1-5 16,-2 0 2-16,0 0-3 15,3 0 1-15,-3 0-6 16,2 0 4-16,-2-1-6 16,-3-2 3-16,-1 1-2 15,1 0 2-15,-3-1-3 0,-1-1 3 16,0-1-1-16,-2 0-1 16,2 1 3-16,1-1-4 15,0-2 6-15,-3 0-5 16,2-2 3-16,-3 1-4 15,0 0 3-15,-5-2 1 16,1 0-3-16,1-1 3 16,-2 1-4-16,6 1 2 15,2 1-1-15,6 0 2 16,1 1-1-16,5-1 1 16,1-3-2-16,1 1 0 15,2-5 1-15,-1-2-2 16,1-4 4-16,0-4-8 0,5-3 9 15,-1 2-6-15,4-2 3 16,-1 2-2-16,1 3 1 16,1-2 0-1,2 2-1-15,-1-1 2 0,2 4-5 16,0 0 8-16,0 0-8 16,0 0 5-16,0-4-2 15,0-5 1-15,10 2-2 16,2-3 3-16,6-3-2 15,5-1-3-15,2 1 6 16,2-2-2-16,1 3 0 16,2 4 0-16,1-1-2 0,6-1 1 15,8-2 0-15,-3 4 1 16,-2 3 0-16,-6 2 1 16,-1 5-4-16,0 2 3 15,1 0-1-15,-3 4 2 16,2-1-3-16,-3 2 4 15,4 3-4-15,2-1 3 16,-4 1-2-16,4 3-1 16,3-4 4-16,0 2-4 15,-2 0 4-15,0-1-3 16,-2 2 2-16,0-1-2 16,0 2 2-16,-4 1-3 15,-1 2 3-15,-4-1-1 0,1 3-1 16,3 0 1-1,-2 0-2-15,2 0 3 16,-2 0-3-16,-1 0 3 16,-2 3-3-16,-2-3 4 0,-2 2-2 15,-2-1-1-15,-4 0 2 16,1 4-3-16,-1-3 2 16,0 5-2-16,1-1 1 15,2-1-4-15,3 2 4 16,2-1 2-16,0-2-3 15,2 2-1-15,1-5-1 16,-2 2 5-16,-3 0-2 0,1 0 1 16,-4-1-1-16,-2 2 0 15,-1-2-2 1,1 1 2-16,0 1 0 16,1-1-2-16,1 4 4 0,-1-2-4 15,-1 1 2-15,-3 1-1 16,3 0 2-16,-2 4-1 15,0 0 0-15,0 5 0 16,-3 0-2-16,2 5 2 16,1 4-1-16,-1 3 3 15,-1 0-1-15,-3-2 1 16,1-4-2-16,-1-4 1 16,0 0-1-16,-1-1 2 15,0 1 0-15,-3 0-3 16,-2 4 2-16,-3 3-3 15,0 6 5-15,0 2-3 16,0-1 2-16,-5-1-2 0,-5-2 3 16,1 0-3-16,-6-1 1 15,-3 2 3-15,-2-2-4 16,-9 1 3-16,2 2-4 16,-3 0 6-16,-4-1-5 15,0-1 2-15,-5-4 0 16,-1-1 0-16,-3-2 1 15,0-1-1-15,2 0 1 16,-1-3-2-16,0-1 2 16,1-2-3-16,-2-1 5 15,2 4-7-15,-3-4 6 16,-6 2-2-16,1 1-2 0,-2-1 1 16,2-1 0-16,7-1 2 15,2-4-3-15,9-2 2 16,10-2-2-16,6-4 5 15,7 0-3-15,7 1-2 16,-1-3 1-16,2 0-14 16,0 0-31-16,0 0-49 15,3 4-78-15,5-3-50 16</inkml:trace>
  <inkml:trace contextRef="#ctx0" brushRef="#br0" timeOffset="56655.67">21592 7016 271 0,'-11'-10'237'0,"-5"-2"-235"16,2 4 58-16,-5 2 2 15,1 1-32-15,-4 2-16 16,-3-1 7-16,-1 4-5 15,0 0-6-15,1 0-4 16,2 4 1-16,2 5 3 16,4 4-4-16,1 0 1 15,6 0-7-15,1 3 2 16,8 5-3-16,1 2 3 16,0 4-5-16,16 2 3 15,4-3 0-15,6-2-2 16,-1-3 2-16,-2-7-3 0,-3-6-9 15,-5-5-7-15,-4-3 6 16,-2 0 5-16,-2-4 5 16,-4-17 4-16,0-5 3 15,-3-7 0-15,0 1-3 16,0 5 2-16,0 9-2 16,0 5 1-16,0 11 2 15,0 2 0-15,0 0-1 16,0 0-8-16,0 0 0 15,0 0-5-15,8 12 8 16,5 10 14-16,2 9 1 16,0 6-5-16,0 8 5 0,-2 3-9 15,-3 1-1-15,-3 0 0 16,-3-3-4 0,-1-3 4-16,-3 0-6 15,0-3 7-15,-4-2-3 0,-9-4 0 16,-3-8-1-16,-3-7 0 15,-5-10-1-15,-4-5-6 16,-5-4 3-16,-5-6-12 16,-2-18 6-16,0-4 5 15,6-1 4-15,7 4 4 16,14 7 10-16,5 6 2 16,4 9-3-16,4 0-6 15,0 2-13-15,19-6-5 0,15-2 6 16,11-2 10-16,-2 0-3 15,3 1-1 1,-5 3-1-16,-3-1 0 16,1 0-17-16,-3-2-32 0,-9-2-34 15,-8 0-100-15</inkml:trace>
  <inkml:trace contextRef="#ctx0" brushRef="#br0" timeOffset="57159.77">21735 7103 653 0,'-18'-12'-10'0,"10"10"46"16,5-1 12 0,3 3-28-16,0 10-21 0,0 15-11 15,0 11 14-15,14 1-4 16,4-3 3-16,5-6-2 15,6-9-2-15,-2-8-5 16,1-8-7-16,0-3 4 16,-6-18 7-16,-2-12 10 15,-11-4-4-15,-9-5 4 16,0 3 0-16,-8 4-1 16,-14 4 7-16,-2 8 2 15,-2 7-3-15,0 7-7 16,-1 6-4-16,-3 3-4 15,2 23 2-15,4 13-25 16,2 7-6-16,8 7-27 0,4 0-15 16,4-2-14-16,6-3-11 15,0-10 48-15,0-10 41 16,0-13 18-16,0-7 44 16,0-6 17-16,2 0-2 15,6-2-13-15,6 0-34 16,11 0 7-16,11 0 8 15,9 0-23-15,5 0-6 16,2-2-3-16,-4-2-1 16,-3-3-19-16,-11-1-73 15,-10-7-71-15,-12-5-175 16</inkml:trace>
  <inkml:trace contextRef="#ctx0" brushRef="#br0" timeOffset="57403.86">22041 7054 598 0,'-4'-2'12'0,"1"2"36"15,3 0-27-15,0 2-11 16,0 19-14-16,6 12 39 16,3 13-8-16,-2 0-19 15,0 1 2-15,3-3-6 16,-3-3-5-16,-1-8 5 15,2-7-7-15,-4-4 6 0,0-7-5 16,-1-5-4-16,-3-5-30 16,0-3-29-16,0-2-24 15,0-9-56-15</inkml:trace>
  <inkml:trace contextRef="#ctx0" brushRef="#br0" timeOffset="58380.42">20936 6818 216 0,'0'0'109'16,"0"0"-100"-16,0 0 61 15,0 0-1-15,0 0-16 16,-1 6-21-16,-14 5 0 16,-3 0-14-16,-3-1 6 0,-4-1 1 15,-2-8-2-15,-4 0-6 16,-3-1-2-16,-1 0-1 16,-2-7-7-16,-3-11-2 15,-3-1-7-15,-4-6 4 16,0-6-2-16,4 2 0 15,3-6-1-15,7 3 1 16,9 3 0-16,5 0-3 16,8 4 10-16,2-2-9 15,9 2 8-15,0-2-12 16,2-1 10-16,14-1-5 16,3-1 0-16,2 4-2 15,3 2 2-15,1 4 1 0,4 1-2 16,-3 0 2-1,3 1-3-15,-2 3 3 16,0 1-2-16,-1 3 2 16,1 1 0-16,-3 2-2 0,-1-1 3 15,2 3-3-15,-2 4 1 16,4 2-1-16,0 0 2 16,0 4-3-16,-1 17 3 15,-1 6-2-15,-2 7 0 16,-2 6 3-16,-6 4-1 15,0 1 3-15,-6 0-4 16,-5-4 3-16,-4 2-3 0,0-5 6 16,0 1-5-16,-7-2 0 15,-14-3 3 1,-4 1 4-16,-8-5 1 16,-1-2-2-16,-2-4-1 0,0-6-4 15,5-1 2-15,3-8-3 16,8-2 0-16,10-4-9 15,5-3-14-15,5 0-22 16,3-1-69-16,18-22-141 16</inkml:trace>
  <inkml:trace contextRef="#ctx0" brushRef="#br0" timeOffset="59563.77">22919 5463 380 0,'0'-4'14'0,"0"1"46"15,-9 1-10-15,-6-2-10 0,1 1-8 16,-6-1 6-16,-3 3-20 16,-5 1-9-16,0 0 11 15,-1-3-3-15,-4 2 3 16,1-3-3-16,-3-1 1 16,-1-1-4-16,3-6-4 15,0-2 0-15,3-8-2 16,0 0 6-16,2-6-14 15,5-2 4-15,-2-4 2 16,3-3-5-16,4-1 3 16,3-5 2-16,9-4-8 15,5-3 3-15,1-4-1 0,0-3-1 16,12 4 2-16,1 0-3 16,0 9 2-16,-3 5-1 15,0 2 3-15,-3 7-2 16,1 3 0-16,5 1 0 15,-1 2-1-15,6 2 1 16,3 1-2-16,1 2 1 16,5 2 0-16,0 3-1 15,2 2 1-15,4 0 2 16,1 3-4-16,1 0 3 16,-1 4 1-16,-3-1-4 15,-2 3 4-15,-3 2-5 16,0 1 3-16,-1 0-2 0,-2 0 1 15,-3 0-1-15,2 10 0 16,-2 12 1-16,4 7-1 16,-2 11 2-1,-4 13-1-15,1 4 2 0,-5 9-1 16,-1 3 3-16,-5 0-3 16,-2-4 2-16,-5-2-1 15,-1-9 1-15,0-7 0 16,-9-4-3-16,-13-4 4 15,-6-7-2-15,-11 1 3 16,-11-1-3-16,-5-3 4 16,-3 1-2-16,2-5 2 0,5-6-3 15,6-2 2-15,10-8-2 16,12-3-1-16,10-3 1 16,7-3-6-16,6 0-6 15,0 0-19-15,0 0-20 16,0 0 8-16,0 0 22 15,-4 0 14-15,-4 2 2 16,-2 1 6-16,-7 3-2 16,2 1 0-16,-2 0-2 15,3 4 0-15,2 1-6 16,3 4-38-16,8-1-41 16,1 0-32-16,0-2-31 15</inkml:trace>
  <inkml:trace contextRef="#ctx0" brushRef="#br0" timeOffset="61239.59">23458 6731 602 0,'-13'0'-12'0,"5"0"40"15,5 0 21-15,1 0-13 16,-2 0-26-16,-2 0-4 15,-6 0 1-15,-4 0-5 16,-10 0 15-16,-5 0 1 16,-6 2 0-16,-2-1-6 15,1 0 4-15,3-1 1 16,1 0-5-16,-2-4-3 16,2-4-2-16,-3-2-3 15,0 0-3-15,1-1 2 16,0-2-1-16,0 0 1 15,2-4-1-15,-2 2 0 0,2-1 3 16,4 1-3-16,1-2 0 16,0-1-2-16,7 0 5 15,-2-4-7-15,3-2 4 16,5-2-2-16,2-5-2 16,5-5 0-16,5-3 6 15,2 0-4-15,2-5-3 16,0 2 6-16,0 0-5 15,0 0 3-15,0 0-1 16,0-1 2-16,5 0-5 16,5-3 4-16,1 3-1 15,1 2 0-15,1 1-2 0,3 1 2 16,4 1 2-16,-1-1-4 16,4 5 3-16,-1 4-4 15,0 1 5 1,5 3-3-16,-3 2 2 0,1 3-1 15,3 2-1-15,4 0 1 16,5 0-3-16,0 0 5 16,2 2-2-16,-2 3 1 15,-3 4-3-15,5 2 3 16,0 1 0-16,7 1-3 16,0-2 3-16,3 3-3 15,2-1 4-15,-6 1-3 16,0 0 2-16,-6 0-1 0,-1 2 0 15,-2 2-1-15,-5-1 2 16,0 2-1-16,0 0-3 16,4 3 3-1,1 8-3-15,6-3 3 0,0 6 0 16,1 0 0-16,-1 2 0 16,-6-1 0-16,-2-1 0 15,-4 1-1-15,-5 0 2 16,-1 2-3-16,-6 2 2 15,-3 2-3-15,-2 7 2 16,-3 3-1-16,-3 3 1 16,-1 6 0-16,-3 0 2 0,0 2-1 15,-3 1-2 1,1-1 3-16,-1 1-2 0,0-3 2 16,0 3-4-1,0 0 5-15,-6 1-3 0,-3-3 2 16,-4 0-1-16,-1-3 1 15,-3 0-1-15,-2-2-3 16,-3 1 7-16,-1-2-5 16,-4-3 2-16,-6 2-1 15,-1-3 2-15,-10-1-2 16,-5 0 2-16,-2-2-1 16,-5-2-2-16,-2-1 5 15,-3-1-6-15,3 0 5 0,3-3-3 16,5-3 3-1,4 1-3-15,6-2 1 16,4-3 1-16,5 1-2 16,0-7 1-16,1 1-3 0,-1-4 5 15,-1-2-3-15,-5-3 4 16,-1 0-5-16,-4 0 1 16,-3 0 0-16,7 0 1 15,3 0-8-15,8 0-18 16,12 0-17-16,8 0-36 15,7-18-71-15,2-10-372 16</inkml:trace>
  <inkml:trace contextRef="#ctx0" brushRef="#br0" timeOffset="62451.62">22554 5361 123 0,'-23'0'260'15,"7"-1"-243"-15,9 1 39 16,2-3 16-16,5 3-32 0,0 0-37 16,0 0-9-16,2 0 5 15,13 0 3-15,8 3 12 16,13 4 12-16,15 1 6 15,14-6-12-15,17-2-5 16,12 0-5-16,6 0-4 16,1-6-2-16,-9 2-4 15,-10 3 0-15,-16 1 1 16,-20 0-1-16,-13 1 1 16,-21 3-3-16,-9-4 2 15,-3 2 0-15,0-2 4 16,0 1 2-16,0-1 19 15,0 1 3-15,0-1-11 0,-3 2-10 16,-15-1-4-16,-12 2-1 16,-18 5-4-16,-13 7 3 15,-13 4-2-15,-11 5 2 16,-9-3-4-16,-5 0 4 16,3-3-2-16,8-9 0 15,20-7 3-15,14-2-3 16,18 0 5-16,14 0 0 15,7 0 1-15,8-1-3 16,2-1 1-16,3 0-2 16,2 0 4-16,0 2-3 15,0 0 1-15,0 0 2 0,0 0-5 16,0-1 3-16,0 1-3 16,0-1 2-16,0 1-3 15,0 0 2-15,0 0 0 16,0 0-2-16,0 0 4 15,0 0-7-15,5 0 2 16,12 0-4-16,14 0 6 16,19-5 0-16,16-2 5 15,13-6-3-15,9-3 1 16,-3 2-1-16,-3 2 0 16,-12 4-2-16,-11 2-3 15,-11 5 6-15,-17 1-5 16,-10 0 4-16,-12 0-4 0,-8 0 2 15,-1 0 0-15,0 0 2 16,0 0 1-16,0 0-1 16,0 0 5-1,0 0-3-15,0 0 2 0,0 0-6 16,0 0 2-16,0 0-2 16,0 0 1-16,0 0 1 15,0 0-4-15,0 0 4 16,0 0-3-16,0 0 2 15,0 0-1-15,0 0 2 16,0 0-2-16,0 0 2 16,0 0-2-16,0 0 0 0,-1 0 2 15,-1 0-7-15,-5 0-2 16,-7 2-22-16,-8 18-24 16,-7 15-49-16,-3 9-24 15,5-2-154-15</inkml:trace>
  <inkml:trace contextRef="#ctx0" brushRef="#br0" timeOffset="64472.61">23570 6993 478 0,'-17'-13'6'0,"-1"3"58"15,-1 1-3-15,-4 0-19 16,0 2-20-16,1 2 0 16,-1 1 0-16,-1 1 2 15,2 0-1-15,0 2-9 16,5 1-10-16,1 0 2 16,2 0-9-16,5 12 3 15,2 3-4-15,4 5 5 0,3 5-4 16,0 0 5-1,12 3-4-15,6-3 0 16,4-3 1-16,0-2-18 16,1-5 0-16,-1-4-7 0,-3-5 8 15,0-6 2-15,-5 0 2 16,3-13 0-16,-1-12 12 16,-2-6 4-16,-1-3-2 15,-7 2 2-15,-2 8-3 16,-2 10 4-16,-2 9-4 15,1 3 4-15,2 2-8 16,10 2-5-16,3 17 3 0,3 12 29 16,0 12-3-1,-4 11-1-15,-4 7-9 16,-4 6-3-16,-6 0-4 16,-1-3 0-16,0-9 0 0,-11-6-2 15,-13-9 0-15,-9-11-1 16,-3-8-2-16,-4-13 4 15,-2-8 1-15,-4 0 1 16,3-18-7-16,1-9 2 16,10-4-1-16,6-4 2 15,13 2 1-15,11 3-3 16,2 0 2-16,3 4-2 16,21 0 1-16,7 1-1 15,8 2-4-15,7 5-60 16,-3 2-57-16,-2-4-207 15</inkml:trace>
  <inkml:trace contextRef="#ctx0" brushRef="#br0" timeOffset="64971.91">23806 6930 651 0,'-23'-1'1'0,"4"1"41"15,2 12-12-15,6 10-11 16,3 9-16-16,8 2-2 16,2-2 0-16,19-3-5 15,8-7 3-15,-1-10-4 16,-3-11 5-16,0 0-5 0,-5-14 6 16,-2-16 1-16,-8-8 7 15,-10 0-5-15,0 1 2 16,-7 5-1-16,-14 7-2 15,-2 6 13-15,0 8-7 16,-3 9-4-16,-2 2-10 16,0 9 7-16,-3 22-8 15,-1 13-19-15,4 8-30 16,8 8-8-16,6 4-49 16,8-6-45-16,6-3-68 15,0-18 87-15,0-11 162 16,0-12 102-16,1-8 45 15,-1-6-28-15,0 0-21 0,3 0-51 16,5 0-44-16,12 0-23 16,16 0-5-16,13 0 11 15,5 0-3-15,1 0-4 16,-6 0-2-16,-9 0 1 16,-7-1-2-16,-9-6-10 15,-10-5-34-15,-6-5-24 16,-6-3-26-16,-2-6-154 15</inkml:trace>
  <inkml:trace contextRef="#ctx0" brushRef="#br0" timeOffset="65260.14">24025 6951 469 0,'0'0'108'0,"0"-2"-84"16,0 2 2-16,2 3-14 15,4 21-15-15,1 16 21 16,-1 12 3-16,-1 8-7 16,-1-2 4-16,1-3 4 15,-1-7-6-15,2-9-10 16,-2-10 5-16,-1-7-6 16,0-6 1-16,-1-5-4 15,-1-3 2-15,1-2-6 16,-1-4 5-16,1 0-5 0,4-2 3 15,6 0-30-15,9-9-28 16,4-27-37-16,-3-19-283 16</inkml:trace>
  <inkml:trace contextRef="#ctx0" brushRef="#br0" timeOffset="66221.19">25199 6549 192 0,'1'0'20'15,"-1"0"81"-15,0 0 5 16,0 0-8-16,-7 0-36 16,-14 0-24-16,-7 0-34 0,-5 0 16 15,-4 0 0-15,-5 1 17 16,-6 1-12-16,-4-2 4 16,-3 0-12-16,-3 0 1 15,0-6-3-15,4-6-6 16,-2-7 5-16,3-7-5 15,-2-6-5-15,0-2-3 16,4-3 6-16,4-3-2 0,4 1 2 16,6-1 1-16,6 0-7 15,4-1 3 1,7 4-5-16,3-4 2 16,4 4-4-16,10-1 1 0,2-1 1 15,1 0 2-15,0-2-2 16,13 2-1-16,10-4 5 15,2 1-7-15,5-1 7 16,1-1-5-16,-1 7 5 16,3 3-3-16,-4 2 1 15,0 3-1-15,-4 3-1 16,4 1 2-16,-1 4-4 16,2 1 5-16,4 2-3 0,0 5 1 15,5 1-2 1,4 5 3-16,9 5-3 15,3 2 0-15,0 0 3 16,3 0-6-16,-4 16 2 0,-4 7 2 16,-3 4-1-16,-8 7-1 15,-3 1 3-15,0 6-2 16,-3 3 3-16,-3 4-2 16,-3 4-3-16,-9 1 3 15,-5 4 1-15,-9 0-3 16,-2 0 4-16,-2-3-2 15,-3 0 0-15,-16-1 5 16,-9-1-4-16,-7-2 4 16,-2-6 0-16,-4-2-2 15,2-6 0-15,0-6-3 16,0-3 4-16,0-4-3 0,2 0 2 16,4-4-11-16,2-4-26 15,3-1-26-15,-2-3-66 16,-1-7-253-16</inkml:trace>
  <inkml:trace contextRef="#ctx0" brushRef="#br0" timeOffset="67312.25">22585 5688 499 0,'-7'-10'0'16,"-2"5"24"-16,7 5 27 16,-4 0-16-16,-7 35-29 15,-8 27 2-15,-6 26 30 16,-3 16-17-16,-1 4-6 15,-2-3-3-15,-1-3-3 16,2-11-4-16,-1-14 2 16,6-13-4-16,4-14 2 15,6-12-5-15,6-7 5 16,5-6-6-16,2-10-31 16,1-6-51-16,-3-9-123 0</inkml:trace>
  <inkml:trace contextRef="#ctx0" brushRef="#br0" timeOffset="67680.69">22166 5730 558 0,'-11'-4'4'15,"5"2"-5"-15,6 2 16 16,0 0-1-16,0 20-15 0,0 24-2 16,0 25 18-16,13 15-3 15,7 6 4-15,3 2 1 16,9 2-2-16,0-2 5 16,0-5-2-16,0-8-3 15,-2-11-5-15,-3-8-4 16,0-10-3-16,-5-7 2 15,-4-6-4-15,-2-10 5 16,-4-4-5-16,-3-7-1 16,2-3 1-16,-5 1-12 15,-3 1-16-15,-3 11-24 16,0 11-13-16,-18 3-101 0,-9 0-264 16</inkml:trace>
  <inkml:trace contextRef="#ctx0" brushRef="#br0" timeOffset="71651.13">12943 6434 492 0,'0'0'6'16,"-4"0"-11"-16,-4 0 1 0,7 0 16 15,1 0 20-15,-2 0-10 16,2 0-15-16,0 0-3 16,0 0 1-16,0 0-6 15,0 0 3-15,0 0-3 16,0 0 2-16,0 0-4 15,14 0 4-15,11 0 2 16,11-1 2-16,7-4 2 16,5-2-7-16,4-1 5 15,6-2-5-15,-3 0 1 16,5 5-2-16,5-6 3 16,2 1-2-16,8-4-1 0,2-3 4 15,4 2-5 1,2 0 4-16,0 0-5 15,2 3 7-15,3 4-7 16,3 0 5-16,1 4-2 0,-4-2 0 16,3-2 0-16,-8-1 0 15,-4 1 0-15,-1 0 0 16,-7 1 2-16,-1-1-6 16,3 0 6-16,0 0-2 15,4-2 0-15,4-1 0 16,4-3 1-16,1 0 0 15,-3-1-1-15,-2 0 2 16,-1-2-5-16,0 0 5 16,1 2-2-16,0 0 1 0,-1 1-1 15,4 0-1 1,0-1 1-16,9-2 0 16,-1 1 1-16,2-6-2 0,-3 3 4 15,-4-2-6-15,-3 3 7 16,-1 3-6-16,-6 1 3 15,-9 3 0-15,-13 4 2 16,-9 0-2-16,-8 3 2 16,-6-1 2-16,0 3 0 15,-3-1 7-15,1 1-4 16,-2 2-3-16,-4 0-3 0,-3-2 2 16,-6 2-2-1,1 0 2-15,-4 0 2 16,-1 0-5-16,-3 0 4 15,3 0-5-15,-2 0 5 0,6 0-5 16,-2 0 4-16,5 0-2 16,7 0 0-16,2 0-2 15,9 0 3-15,1 0 5 16,-6-2-9-16,-2 1 5 16,-10-1-5-16,-6 1 1 15,-6 1 1-15,-4-1 0 16,-3 1 0-16,0-2 2 15,0 2 4-15,0 0-5 16,0 0 0-16,0 0-3 16,0 0-19-16,0 0-63 15,-2-1-158-15</inkml:trace>
  <inkml:trace contextRef="#ctx0" brushRef="#br0" timeOffset="80472.02">15334 4068 306 0,'-8'-2'-2'16,"-1"-2"3"-16,5 1 2 0,2 3 15 15,1 0 6-15,-1 0 6 16,1 0-9-1,1 0 10-15,0 0-4 16,0 0 4-16,0 0 0 0,0 0-2 16,0 0 1-16,0 0-3 15,0 0-1-15,0 0-7 16,0 0 1-16,0 0-7 16,0 0 0-16,0 0-4 15,-2 0 0-15,2 0-5 16,-1 0-3-16,1 0 2 15,0 0-1-15,-2 0 0 16,2 0-1-16,0 0 2 0,0 0-3 16,0 0 5-16,0 0-4 15,0 0 0 1,0 0 3-16,0 0-5 16,0 0 5-16,0 0-6 0,0 0 4 15,0 0-6-15,0 0 4 16,0 0-7-16,6 0 5 15,18 0-2-15,13-2 4 16,20-2 3-16,21-4-1 16,19-5 1-16,15-1-5 15,8 1 5-15,-4 3-5 16,-3 7 3-16,-15 3-1 16,-10 4 1-16,-17 13-1 15,-14 8-5-15,-14 6-45 16,-13 9-66-16,-15-8-240 15</inkml:trace>
  <inkml:trace contextRef="#ctx0" brushRef="#br0" timeOffset="93424.05">21812 3127 166 0,'-42'-39'183'0,"-10"4"-169"16,17 5 91-16,-1 5-16 15,1 4-30-15,0 7-3 16,-1 7-1-16,9 6-23 16,-4 1-25-16,1 0 11 15,-3 15-13-15,-5 15 0 16,-1 15-5-16,5 6-1 16,11 3 2-16,14-1-5 0,9-4 4 15,12-3-3-15,17-5-3 16,7-9-5-16,5-8 0 15,1-14-11 1,0-10-6-16,-4-11-5 16,-7-25 19-16,-9-13 10 0,-14-5 3 15,-8-5 8-15,-1 7-3 16,-25 7 5-16,-2 10 11 16,-2 16 19-16,5 6-19 15,6 9 5-15,5 4-12 16,1 9-8-16,-5 28-3 15,0 16-5-15,9 8 4 16,9-3-2-16,6-9-1 16,26-10 1-16,7-12-6 15,3-14-3-15,6-11-9 16,1-5-11-16,-1-32-3 16,-6-19 14-16,-14-14 10 0,-21-4 8 15,-7 6 1-15,-19 12 4 16,-24 12 18-16,-11 11 14 15,-3 10-10-15,2 5-6 16,8 8-11-16,13 3-6 16,15 4 3-16,9 1-9 15,9 0-14-15,1 1-61 16,0 12-80-16,0-10-223 0</inkml:trace>
  <inkml:trace contextRef="#ctx0" brushRef="#br0" timeOffset="94023.83">21184 2441 615 0,'-17'3'15'0,"11"-3"-18"16,5 2 27-16,1-2 11 16,0 0-14-16,0 0-14 15,0 0-1-15,0 0 2 16,0 0 5-16,0-3 3 0,0-18 1 16,0-14-4-16,4-9-15 15,4-6 4-15,5 2-4 16,-1 6 2-16,4 5 0 15,1 6-2-15,-2 9 3 16,-3 7-2-16,-2 5 1 16,-1 6-4-16,4 4 0 15,5 0-5-15,6 14 6 16,2 14 1-16,-1 10 3 16,0 7 1-16,-1 5-2 15,-2 0 3-15,-1-8-5 16,1-9 5-16,-4-10-5 15,-6-11 4-15,-3-4-2 0,-4-5 1 16,-4-3 2-16,3 0-1 16,-1-2 2-16,6-19-4 15,4-16 6-15,3-8-6 16,-3-8 3-16,-3 0-3 16,-4 7 0-16,-1 4 1 15,-2 10-2-15,-1 11 3 16,-2 12-3-16,0 4 1 15,0 5-3-15,0 0-2 16,0 0-16-16,0 0-14 16,0 0-35-16,0 12-49 15,0 4-89-15</inkml:trace>
  <inkml:trace contextRef="#ctx0" brushRef="#br0" timeOffset="95152.24">15521 5050 403 0,'-49'7'195'15,"1"2"-195"-15,-1 10 3 16,3 7 11-16,-1 9 10 0,11 8-5 16,10 5-9-1,14 1-6-15,12-3-4 16,5-7 4-16,22-8-7 16,7-6 4-16,3-9-3 0,-2-7 1 15,-4-9-14-15,-3 0 0 16,-6-21 8-16,-5-13-2 15,-5-11 16-15,-11-3-10 16,-1 4 6-16,-7 4 3 16,-14 6-3-16,-1 11 4 15,0 6 10-15,3 10 12 16,0 4-25-16,1 3 11 16,2 0-15-16,2 14 3 15,4 10-6-15,7 4 5 16,3 6-5-16,16-4 2 15,14-5-4-15,9-7 1 0,0-11-3 16,2-7-6-16,-2-11 4 16,-9-17-7-16,-7-10 12 15,-15-6 0-15,-8-3 8 16,-8-3-3-16,-21 4 5 16,-11 7 3-16,-2 7 13 15,2 11-9-15,5 7-4 16,10 5 2-16,7 7-9 15,11-1 0-15,5 3-3 16,2 0-13-16,0 0-58 16,9 14-29-16,1 4-10 15,0-4-178-15</inkml:trace>
  <inkml:trace contextRef="#ctx0" brushRef="#br0" timeOffset="95592.27">15487 4839 536 0,'-16'-11'10'16,"8"0"28"-16,4 1 17 15,2-1-19-15,2-6-12 16,0-12-16-16,0-7-8 16,0-8 3-16,8-6-5 15,1 3 5-15,2-3-5 16,3-2 4-16,1 8-4 0,-2 8 4 15,-4 12-2-15,0 14-1 16,0 10-7-16,9 4-7 16,6 28 13-16,4 19 6 15,0 15 5-15,-2 11-5 16,-1-6 1-16,0-7-5 16,3-14 1-16,-2-18-1 15,-2-11-1-15,-4-14 4 16,1-7-7-16,0-24 8 15,6-31 4-15,-2-25 1 16,-4-12-8-16,-9-1 3 16,-6 7-1-16,-4 14-1 15,-2 15 2-15,0 19-3 0,0 16 5 16,0 11-6-16,0 7 2 16,0 4-7-16,6 0-10 15,10 11-44-15,3 15-18 16,-1 7-146-16</inkml:trace>
  <inkml:trace contextRef="#ctx0" brushRef="#br0" timeOffset="96602.84">21525 4852 689 0,'-18'0'-8'15,"12"0"20"-15,3 0 17 16,1 0-15-16,2 0-9 15,0 0-1-15,0 0-1 16,-1 1-5-16,1 13 3 0,0 5-3 16,0 0 4-16,0-6-3 15,0-9-7-15,0-2-2 16,0-2-11 0,1 0-3-16,2-10 6 0,-3-18 23 15,0-9-8-15,-4-7-1 16,-21 9 4-16,-10 8 3 15,-5 11 6-15,-1 11 9 16,0 5-2-16,2 0 3 16,5 22-10-16,4 9-5 15,2 8 0-15,10 7-4 16,14 1 2-16,4-2-2 0,9-5-1 16,21-4 2-1,5-11-4-15,10-10 2 16,1-15-26-16,-3-2-3 15,-4-29 6-15,-14-12 17 0,-14-4 7 16,-11-5 0-16,-9 2 9 16,-26 7 10-16,-10 7 7 15,-5 11 1-15,3 6-12 16,12 8-3-16,10 6-1 16,13 3-10-16,8 2 2 15,4 0-3-15,0 0-7 16,0 6-43-16,0 16-59 15,0-8-62-15</inkml:trace>
  <inkml:trace contextRef="#ctx0" brushRef="#br0" timeOffset="97135.61">21067 4620 346 0,'-13'2'306'16,"6"-2"-305"-16,5 0 41 16,2 0 0-16,0 0-19 15,0 0-15-15,0 0-2 0,0 0-3 16,0-3-4 0,10-17 2-16,10-15 4 15,7-13 2-15,3-15-4 16,-7-4 0-16,-4 1-3 0,-3-1 1 15,0 1 2-15,-3 10-2 16,-1 12 0-16,-1 19-1 16,-7 15 1-16,-4 8-3 15,5 2-8-15,4 0-2 16,7 24 9-16,6 14 4 16,-4 12 0-16,-2 12 0 15,-2 6-2-15,-1 1 1 16,2-3-1-16,3-9 1 15,3-17 0-15,1-11 1 16,-1-13-2-16,-6-11 2 16,0-5-2-16,3-7 0 15,7-31 6-15,8-24-1 0,3-14 0 16,-2-10 1-16,-9 2-4 16,-4 11 0-16,-9 14 1 15,-9 16 0-15,0 18-2 16,-3 13 1-16,0 6-4 15,0 6-7-15,0 0-24 16,0 4-35-16,-6 21-57 16,-17 6-64-16</inkml:trace>
  <inkml:trace contextRef="#ctx0" brushRef="#br0" timeOffset="98909.17">22980 6220 493 0,'0'-10'28'16,"0"5"9"-16,0 5 38 15,0 0-19-15,-2 0-28 0,-1 0-19 16,-6 8-7-16,-5 17 0 16,-2 8-3-16,2 5 3 15,11-5-3 1,3-7 1-16,0-3-2 0,20-4-7 15,9-7-6-15,7-11-10 16,5-1-7-16,5-23 8 16,-2-17 1-16,-7-6 10 15,-10-4 0-15,-10 0 13 16,-14 8-1-16,-3 10 6 16,-14 12 27-16,-15 13 7 15,-5 7-10-15,-5 2-9 0,-4 29-7 16,2 9-7-16,6 6 1 15,16-6-4 1,14-8-2-16,5-8-3 16,0-6 3-16,23-8-6 0,10-10 2 15,10-3-10-15,-3-30-6 16,-4-16 15-16,-8-6-4 16,-15-1 10-16,-11 3-2 15,-2 11 4-15,-10 9 1 16,-7 9 10-16,-1 10 2 15,5 8-1-15,-1 6-15 16,-4 0-2-16,-5 27-2 16,-10 23-28-16,2 17-24 0,2 11-21 15,6-2-133-15</inkml:trace>
  <inkml:trace contextRef="#ctx0" brushRef="#br0" timeOffset="99344.01">22703 6968 557 0,'-14'0'19'15,"4"-2"-5"-15,6-8 41 16,2-3-21-16,2-12-20 16,13-9-1-16,21-8-13 0,8-8 0 15,7-1 0-15,-8 3 0 16,-12 14-4-16,-11 14 5 15,-12 12 0 1,-6 8-3-16,2 0-4 0,1 8-7 16,3 21 12-16,1 16 0 15,0 9 6-15,1 3 2 16,1-4-5-16,4-4-4 16,5-12 3-16,6-7 1 15,4-12-2-15,1-13 1 16,5-5 0-16,3-14 5 15,4-23 1-15,1-12 0 16,-4-7-6-16,-8-1 3 16,-4 3 1-16,-8 5-5 15,-3 9 3-15,-6 11-1 16,-4 9 8-16,-4 11-9 16,-1 3 3-16,2 5-7 0,-1 1-10 15,-1 1-43-15,0 17-102 16,-1 2-174-16</inkml:trace>
  <inkml:trace contextRef="#ctx0" brushRef="#br0" timeOffset="103024.26">16145 8814 409 0,'-16'-22'65'15,"-11"-3"-46"-15,-7 14 41 16,11 2-2-16,-2 4-11 15,0 1-27-15,4 4 5 0,-4 0-11 16,1 0 4 0,-3 13-8-16,-1 11-5 15,-5 9 0-15,0 10 0 16,0 9-2-16,5 5 0 0,9 1-2 16,8 1 2-16,11-2 0 15,7-7-2-15,24-5 2 16,9-11-5-16,6-7 4 15,3-11-3-15,-1-10 4 16,4-6-5-16,-5-18 3 16,-2-16-3-16,-7-16-10 15,-10-7 2-15,-9-7 3 16,-14-5 3-16,-5-1-1 16,0 1 8-16,-21 5-5 15,0 11 5-15,-3 14-2 16,6 15 5-16,9 12 2 15,5 8 10-15,4 4-5 0,0 2-14 16,0 28 1-16,6 14-3 16,14 16 9-16,2 6-4 15,4-4 4 1,6 0-1-16,-1-4 0 0,0-7-1 16,2-8-5-16,-3-9 6 15,-5-11-6-15,-4-7 3 16,-9-7-4-16,-5-3 6 15,-4-5-7-15,-3-1 1 16,0 0-8-16,0 0-16 16,-4 0-34-16,-1-4-44 15,-1-6-107-15</inkml:trace>
  <inkml:trace contextRef="#ctx0" brushRef="#br0" timeOffset="103888.69">16577 8939 381 0,'-10'0'32'16,"5"0"0"-16,-1 0 45 16,-2 0-28-16,-2 3-22 15,1 5-24-15,1 5 4 16,3-4-5-16,4 3 0 15,1-4-2-15,0-4-1 16,0 2 1-16,10-5-2 0,2-1 3 16,-3 0-2-1,0-10 4-15,-6-2-4 16,-3 2 2-16,0 3 0 16,0 0 1-16,-9 3 1 0,-8-2 1 15,-2 4 1-15,-3 2 0 16,5 0 4-16,7 0-4 15,3 0-2-15,7 0-3 16,7 0-18-16,20 0-40 16,10 0-78-16</inkml:trace>
  <inkml:trace contextRef="#ctx0" brushRef="#br0" timeOffset="104472.14">17149 8681 579 0,'-49'-9'5'0,"10"8"38"16,2 1 6-16,3 0-19 15,1 16-7-15,-3 11-11 16,2 13-5-16,0 6-1 16,6 3 0-16,5-1 2 15,8 0-5-15,6-4 1 16,8 1-1-16,1-8-1 0,1-1-2 16,16-5 3-16,8-6-1 15,5-5-3-15,6-9 2 16,5-11-2-16,-1 0 2 15,2-20-3-15,6-17-1 16,-2-15-5-16,-3-9 1 16,-9-7-3-16,-10-3 1 15,-13 0 0-15,-11 6 5 16,0 6 6-16,-10 12-4 16,-9 14 4-16,4 11 0 15,4 11 5-15,5 6 4 16,6 5 7-16,0 9-16 15,0 25-4-15,0 20 6 0,12 12 6 16,5 3-1-16,7-1-4 16,3-2 5-16,2-8-6 15,9-11 1-15,1-9-5 16,0-14 0-16,-4-10 2 16,-5-12-6-16,0-2-7 15,-5-20-27-15,-1-19-30 16,-3-16-41-16,-15-9-191 15</inkml:trace>
  <inkml:trace contextRef="#ctx0" brushRef="#br0" timeOffset="104684.56">17408 8514 585 0,'-7'-4'6'15,"7"1"33"-15,0 2-1 16,16-1-16-16,23-2-17 15,10-1 31-15,5-2-19 16,1 0-11-16,-10 2-5 16,-3 4-1-16,-6 1 1 15,-10 0-12-15,-10 0-34 16,-7 0-28-16,-9 0-25 16,0-8-66-16</inkml:trace>
  <inkml:trace contextRef="#ctx0" brushRef="#br0" timeOffset="104857.11">17538 8339 543 0,'-11'-6'31'16,"11"6"49"-16,0 0-57 15,14 3-20-15,17 17-5 0,14 6 9 16,2 5-3-16,3 1-4 16,-5 0 2-16,-6 2-4 15,-7-5-12-15,-16-5-39 16,-4-11-31-16,-12-9-52 15,0-4-103-15</inkml:trace>
  <inkml:trace contextRef="#ctx0" brushRef="#br0" timeOffset="105029.01">17759 8311 490 0,'-10'-7'28'0,"7"7"73"15,-3 0-45-15,-4 13-22 0,-9 21-23 16,-7 11-1-16,1 8 2 15,5-5-13-15,6-3 3 16,2-2-6-16,4-3 2 16,1-2-37-16,7-8-44 15,0-10-76-15</inkml:trace>
  <inkml:trace contextRef="#ctx0" brushRef="#br0" timeOffset="105252.43">17927 8596 686 0,'0'-3'10'16,"0"-2"4"-16,4 2 2 16,26-6-12-16,19 1 15 15,12-3-13-15,6 0-2 16,-5 5-4-16,-8 4-2 15,-12 2-19-15,-14 0-48 16,-20 12-24-16,-8 3-164 0</inkml:trace>
  <inkml:trace contextRef="#ctx0" brushRef="#br0" timeOffset="105420.65">17928 8753 570 0,'-8'0'20'16,"8"0"12"-16,0 0 0 15,7 0-19-15,21 0-12 16,12-7 11-16,6 0-7 16,-4 3-4-16,-6 2 0 15,-11 2-23-15,-10 0-56 16,-15 4-92-16</inkml:trace>
  <inkml:trace contextRef="#ctx0" brushRef="#br0" timeOffset="105576.21">17928 8828 551 0,'-8'0'13'0,"8"0"76"0,0 0-57 16,7 0-30-16,22 0-6 15,13-3 6-15,7-3-1 16,3 0 2-16,-4 0-6 16,-2 5-32-16,-10-2-64 15,-11-4-119-15</inkml:trace>
  <inkml:trace contextRef="#ctx0" brushRef="#br0" timeOffset="105860.45">18487 8283 509 0,'0'0'37'0,"0"18"-37"16,0 16 13-16,0 17 66 16,0 14-47-16,0 9-13 15,0 2-6-15,1-1-7 16,6-6 10-16,-1-13-17 16,0-11 4-16,0-10-3 15,-1-13 0-15,-2-7-6 16,4-6-24-16,4-8-31 15,2-1-71-15,8-24-284 0</inkml:trace>
  <inkml:trace contextRef="#ctx0" brushRef="#br0" timeOffset="106571.55">19299 8485 632 0,'-8'0'5'15,"6"0"20"-15,2 3-4 16,0 8-13-16,2 10-5 16,9 10 4-16,-3 8 10 15,-2-2-9-15,-1 3-3 16,-4-7-5-16,1-4 3 0,-2-7-1 15,0-8-4-15,0-8 4 16,0-5-3-16,0-1 5 16,0 0 2-1,0 0 0-15,2-15 2 0,7-20-8 16,6-17-5-16,11-14 8 16,2 1-1-16,-1 14-5 15,-8 17 4-15,-7 20-3 16,-3 14-4-16,3 0-7 15,-3 11 11-15,1 17 3 16,-1 7-1-16,-5 0 2 16,-1-5-3-16,0-9 3 0,-1-10-5 15,-1-5 5-15,3-6-3 16,0 0 3-16,12-13-2 16,9-17-3-1,3-4 11-15,1 2-4 0,-8 12-3 16,-3 15-4-16,-6 5-3 15,-1 0 3-15,0 7 8 16,-2 11-3-16,-3 10 6 16,-1 4-4-16,-4 3-2 15,-1-3 0-15,0-3-2 16,4-4-2-16,2-8-37 16,8-8-27-16,7-9-45 15,4-2-142-15</inkml:trace>
  <inkml:trace contextRef="#ctx0" brushRef="#br0" timeOffset="106827.64">19898 8533 280 0,'0'0'277'0,"0"0"-227"0,0 0 3 15,0 17-22-15,-1 12-18 16,1 9 9-16,0 2-19 16,16-5-3-16,7-7 2 15,2-9-2-15,-1-11-1 16,-5-8-2-16,-4-1-8 15,-4-23 6-15,-4-8 11 16,-7-5-4-16,0-3 6 0,-23 1-4 16,-8 4-1-1,-5 6 0-15,0 8-1 16,3 8 0-16,7 8-5 16,8 5 1-16,11 0-34 0,7 8-57 15,1-1-95-15</inkml:trace>
  <inkml:trace contextRef="#ctx0" brushRef="#br0" timeOffset="107256.17">20338 8127 572 0,'0'0'45'0,"0"0"-41"16,0 9 2-1,0 27 22-15,11 17 50 16,0 11-62-16,0 4-5 0,3-5-8 16,1-6-2-16,3-9-1 15,-4-9-1-15,-3-11 1 16,-6-13 0-16,-4-5-8 16,-1-7-12-16,0-3 0 15,-23 0-1-15,-13-1-37 16,-6-15 18-16,-4 0 13 15,4-1 19-15,3 3 6 16,8 9 8-16,6 5 30 16,4 3 4-16,6 20-12 15,3 7 0-15,8 5-10 16,4-1-3-16,0 0-1 0,7-6-4 16,10-3-3-16,2-7 0 15,6-6-2-15,8-6 0 16,10-6 0-16,2-2-4 15,10-20-3-15,3-8-31 16,-6-11-68-16,-9-5-99 16</inkml:trace>
  <inkml:trace contextRef="#ctx0" brushRef="#br0" timeOffset="107864.05">20994 8732 689 0,'-8'0'13'16,"5"0"8"-16,3 0 16 15,0 0-21-15,0 0-10 16,0 0-7-16,0-3 1 15,11-15-4-15,1-14 14 16,3-12-2-16,-4-12-7 16,-4-5 2-16,-1-3-1 15,3-4-1-15,1 3-1 0,1 6 2 16,-1 18-2-16,-4 13 2 16,-3 17-1-16,-1 9-1 15,1 2-3-15,7 0-7 16,11 12 3-16,6 14 12 15,4 15 3-15,-1 15-2 16,-3 6 4-16,-4 8-6 16,0-2 1-16,-1-1-4 15,0-7-1-15,4-13 2 16,-5-11-3-16,-4-12 2 16,-4-10-1-16,-7-8 2 15,-2-6-2-15,2 0 5 16,12-24 8-16,6-24 6 0,4-23-15 15,-3-12-1-15,-10-2-2 16,-3 1-1 0,-5 7 3-16,-2 7-2 15,-2 12 1-15,0 11-3 0,3 9 1 16,-5 12 2-16,1 10-4 16,-1 8 2-16,-1 7-5 15,2 1-16-15,1 0-20 16,0 5-12-16,-2 20-32 15,-1 7-15-15,-3-2-261 16</inkml:trace>
  <inkml:trace contextRef="#ctx0" brushRef="#br0" timeOffset="117943.69">16955 10220 244 0,'0'-22'38'0,"-2"-2"64"16,-10 6-27-16,1 0-20 15,-5 8-8-15,-5 5-25 16,-9 5-11-16,-5 0-5 16,-6 20 3-16,-5 5 2 15,0 7 12-15,1 5-8 16,2 4 6-16,10 7-3 0,5 6-4 15,11 4-6 1,9 5-4-16,8-3 2 16,1-8-5-16,25-5 3 15,8-11-5-15,10-10 3 0,4-9-1 16,3-13 0-16,-1-4 0 16,-7-12-6-16,-5-12 4 15,-7-9-8-15,-7-8-1 16,-8-11 3-16,-5-9 2 15,-7-5 1-15,-4-9 3 16,0 1 0-16,0 4 0 16,0 13 2-16,-3 11-3 15,-3 16 4-15,0 14-1 16,3 9 2-16,3 7 2 16,0 7 3-16,0 25-5 15,6 17 12-15,11 8-1 16,6 4-7-16,7-2 3 0,3-5-7 15,1-8 3-15,4-6-5 16,-6-9 3-16,4-10-4 16,-8-7 1-16,-2-7 0 15,-3-6-2-15,-3-1-4 16,-4 0-20-16,-3 0-18 16,-4 0-42-16,-7 0-102 15</inkml:trace>
  <inkml:trace contextRef="#ctx0" brushRef="#br0" timeOffset="118656">17119 10118 348 0,'-16'7'41'0,"7"-1"53"15,1 3-40-15,2 1-3 16,5 0-14-16,-2 0-4 16,3-7-10-16,0-3-11 15,0 0 2-15,0 0-4 16,0 0 11-16,0 0-8 16,0-6 4-16,0-15-12 15,0-10-3-15,6-3-1 16,7-7-1-16,1-5 1 15,-1-2-1-15,-1-2 0 16,-3 7-1-16,-3 5 3 0,-3 10-4 16,-3 10 4-16,0 7-2 15,0 6 0-15,0 2 2 16,0 3-3-16,5 0 1 16,4 0-3-16,5 5 3 15,7 11-2-15,2 8 3 16,-1 10-1-16,5 8 0 15,-1 6 0-15,1 4 2 16,-3-6-1-16,-2-10-3 16,-1-11 3-16,-9-10-2 15,-3-8 1-15,1-7 0 16,-2-14 2-16,4-26 3 16,3-14-1-16,-6-9-6 0,-5 9 4 15,-4 8 0-15,0 3-3 16,0 7 5-1,0 7-8-15,-3 5 5 16,2 13-11-16,1 4-8 0,0 6-15 16,0 1-43-16,0 5-93 15,0 15-123-15</inkml:trace>
  <inkml:trace contextRef="#ctx0" brushRef="#br0" timeOffset="118896.34">17639 9812 595 0,'0'-5'5'0,"0"4"51"16,0 0-32-16,17-4-19 15,15-2-1-15,8-1 1 16,-4 1-2-16,-2 0-3 15,-8 4 0-15,-7-2-7 16,0 3-42-16,-6 1-19 16,-5-2-57-16,-3 1-63 15</inkml:trace>
  <inkml:trace contextRef="#ctx0" brushRef="#br0" timeOffset="119144.68">18010 9518 516 0,'0'-7'34'16,"-2"3"33"-16,1 4-8 15,-2 0-25-15,-3 14-25 16,3 16-6-16,-1 9 22 16,2 8-13-16,1-2-12 15,1 1 6-15,-2-5-5 16,2-3 0-16,0-6-1 0,0-4-1 15,0-6-6 1,0-8-20-16,0-7-44 16,2-7-17-16,10-10-65 15</inkml:trace>
  <inkml:trace contextRef="#ctx0" brushRef="#br0" timeOffset="119576.53">18290 10050 507 0,'-13'-11'29'0,"7"3"49"16,3 2-14-16,0 4 0 16,1 2-33-16,2 0-22 15,6-5-11-15,28-3-1 16,18-6 6-16,9-4 1 15,-3 0 0-15,-4 7-5 16,-11 4 4-16,-4 4-5 16,-9 3 3-16,-9 0-3 0,-11 0-2 15,-5 0-26-15,-5 0-15 16,-2 10-5-16,-19 15-14 16,-16 6 8-16,-3 6-90 15,0-4-42-15</inkml:trace>
  <inkml:trace contextRef="#ctx0" brushRef="#br0" timeOffset="119748.75">18320 10208 332 0,'-15'4'87'16,"9"-4"12"-16,4 0-1 15,2 0-35-15,0 0-29 16,0 0-25-16,6 0-4 16,18 0-6-16,9-2 8 15,6-3 1-15,-1 0-4 0,-4 3-2 16,-7 2-5-16,-10 0-21 15,-7 0-52-15,-10 10-28 16,-10 10-102-16</inkml:trace>
  <inkml:trace contextRef="#ctx0" brushRef="#br0" timeOffset="119959.82">18290 10358 517 0,'-3'0'44'0,"1"0"19"16,2 0-12-16,0 0-25 15,14 0-20-15,17-7-6 16,14-6 10-16,-4-1 0 0,1 3-8 16,-5 4 2-16,-7 6-5 15,-6 1 2-15,-3 0-6 16,-8 3-7-16,-2 12-29 16,-8 2-16-16,-3 1-22 15,0-4-51-15,0-10-261 16</inkml:trace>
  <inkml:trace contextRef="#ctx0" brushRef="#br0" timeOffset="120508.35">19067 9707 536 0,'-1'0'4'0,"1"0"2"16,0 8 0-16,1 21 10 15,8 16 31-15,0 16-19 16,-4 7 0-16,-4 7-5 16,-1-1-15-16,0-7 3 15,0-5-3-15,0-14-3 16,0-9-3-16,0-9 2 0,0-10-2 16,0-4 0-16,0-5-3 15,0 2 3 1,0 1-2-16,0 3 0 15,0-2 0-15,0-1-22 0,11-3-27 16,9-8-31-16,4-3-84 16</inkml:trace>
  <inkml:trace contextRef="#ctx0" brushRef="#br0" timeOffset="121236.51">19974 10024 613 0,'-12'-13'9'16,"9"5"32"-16,3 8 10 0,0 0-29 15,0 7-12-15,0 23-13 16,2 16 10-16,7 6 5 16,0-1-7-16,-2-9-3 15,-1-13-1-15,-3-9 0 16,-1-11-4-16,-2-6 5 16,0-1-3-16,0-2 8 15,1 0-4-15,5-21 0 16,4-21-12-16,6-15 4 15,6-6-3-15,0 3 5 16,-4 16-5-16,-3 16 1 16,-9 14 8-16,-3 11-5 0,-3 3 1 15,4 0-9-15,3 11 7 16,3 10 7-16,-3 8 0 16,-1 1-2-16,0-5 1 15,1-10 1-15,1-6-6 16,5-9 5-16,11 0-6 15,7-24 1-15,8-14 3 16,1-3 3-16,-6 6-2 16,-4 11 1-16,-6 12-1 15,-6 12-6-15,-2 0 0 16,-4 15 5-16,-3 15 4 16,0 7 0-16,-3 8 2 15,0-1-4-15,0-4-1 0,3-6 1 16,1-8-17-16,3-12-68 15,-2-14-123-15</inkml:trace>
  <inkml:trace contextRef="#ctx0" brushRef="#br0" timeOffset="121536.69">20679 9982 460 0,'-11'0'179'0,"-2"0"-167"16,1 19 41-16,3 12-27 15,5 10-10-15,4 3-11 16,0-4-5-16,12-4 1 0,10-8 0 16,5-10 0-16,2-9-7 15,0-9-7-15,0-10-5 16,0-26 9-16,-10-10 8 16,-9-4 3-16,-10 2-1 15,-4 9 2-15,-20 10 13 16,-10 7 10-16,0 9-13 15,0 5-5-15,4 8 0 16,13 0-7-16,4 2-2 16,13 17-10-16,0 6-52 15,18 0-28-15,15-12-120 16</inkml:trace>
  <inkml:trace contextRef="#ctx0" brushRef="#br0" timeOffset="121969.53">21207 9483 683 0,'3'0'7'16,"0"12"4"-16,6 25 32 16,2 18 8-16,2 15-28 15,-1 6-16-15,3-1-4 16,0-4-3-16,6-8 2 15,-2-11-2-15,-3-8 0 0,-5-15-2 16,-5-13-3-16,-3-7-9 16,-3-8 6-1,0-1 8-15,-12 0-4 16,-18-15-3-16,-10-17-11 0,-12-4 8 16,3 1 7-16,-3 7 1 15,8 14 2-15,7 13 0 16,9 1 13-16,8 15-4 15,3 13-3-15,5 3 1 16,6-1 1-16,6 1-4 16,0-8-3-16,3 0 5 15,10-4-3-15,3-1 1 16,-1-4-4-16,2 0 7 0,-1-8-9 16,6-4 4-16,10-2-11 15,15 0-22 1,7-22-41-16,-2-14-91 15</inkml:trace>
  <inkml:trace contextRef="#ctx0" brushRef="#br0" timeOffset="122591.72">21757 10232 608 0,'0'0'2'15,"0"0"0"-15,0 0 54 16,0 0-6-16,0 0-12 15,0-1-14-15,0-14 4 16,0-12-13-16,7-7-13 16,2-11 0-16,2-7-3 15,-1-5 3-15,1-7-5 16,-4-5 4-16,3-2-2 16,-1 0-2-16,-1 10-3 15,-2 11 5-15,-1 18 1 16,-3 18 1-16,-2 10-1 0,3 4-5 15,9 2-3-15,10 21-3 16,16 18 14-16,5 13-1 16,-1 11 1-16,-2 10 0 15,-6 1 0-15,1-1-2 16,-1-5-1-16,1-10 1 16,-4-13-3-16,-2-12 4 15,-7-10-4-15,-4-13 4 16,-7-6-2-16,-8-6 1 15,0 0 2-15,14-19 3 16,10-32 10-16,4-24-9 16,4-24-3-16,-10 1-2 0,-10 8-2 15,-3 13-2-15,-8 22 6 16,-4 23-5-16,0 15 4 16,0 12-1-16,0 4-5 15,0 1-22-15,-3 19-71 16,-11 11-170-16</inkml:trace>
  <inkml:trace contextRef="#ctx0" brushRef="#br0" timeOffset="129380.65">16765 11488 326 0,'-6'-7'0'16,"1"2"18"-16,4 5 26 15,1 0-25-15,0 0-4 16,0-2-2-16,0 2 18 16,-2-1 7-16,1-3-2 15,-2-1-18-15,-2-3-7 16,0 3 11-16,0-2-11 16,-2 4 1-16,-1 1 5 15,0 0-3-15,0 0-5 16,0 1 0-16,2-1 2 15,-3 2-1-15,-4 0 3 0,1 0-12 16,-3 0 10-16,0 0-3 16,2 0-4-16,-1 0-2 15,4 2 2-15,-3 8 0 16,-1 4-3-16,-4 6 2 16,2 7-6-16,-2 5 5 15,6 10-4-15,-3 5 4 16,3 7-2-16,4 2 2 15,5-6-1-15,3-6-1 16,8-7 2-16,12-6-3 16,5-4 4-16,0-9-7 15,8-6 5-15,-3-6-4 0,-2-6 4 16,-3 0-1-16,-6-7 0 16,-2-12-1-16,-3-5 3 15,-1-5 2-15,-1-7-7 16,1-3 7-16,-2-4-8 15,-1 0 7-15,-2 1-8 16,-4 3 4-16,-4 3 0 16,0 1 0-16,0 6 2 15,0 5-2-15,0 7 2 16,-1 9-2-16,1 7 4 16,-3 1-5-16,3 0 2 15,0 0-2-15,0 0 2 16,0 18-4-16,0 7 3 0,7 9 4 15,1 5-2-15,-2-1 4 16,4 7-4 0,5-6 5-16,0 2-2 15,7-5 1-15,2-2-4 0,1-6 1 16,-4-2-1-16,3-7-1 16,-5-5 3-16,-2-1-5 15,1-5 4-15,-6-1-2 16,1-1 0-16,2-4-11 15,1 0-14-15,-2-2-44 16,-7 0-73-16,-7 0-240 16</inkml:trace>
  <inkml:trace contextRef="#ctx0" brushRef="#br0" timeOffset="129672.9">17076 11744 510 0,'-7'0'6'16,"5"0"13"-16,1 0 21 15,1 0-6-15,0 0-9 0,0 0-10 16,0 0-7-16,0 0 0 15,0 0 4 1,0 0-9-16,0 0-2 16,0 0-3-16,1 0-1 0,20 0-2 15,9 0-18-15,4-1-81 16,0-9-189-16</inkml:trace>
  <inkml:trace contextRef="#ctx0" brushRef="#br0" timeOffset="130503.69">17731 11576 207 0,'0'-17'119'16,"0"-1"-62"-16,0 1 55 0,0-1-51 16,-4 3-6-16,-5 0-22 15,2 1-9-15,-3 1 1 16,0 3-4-16,-2 3-12 16,-3 1 3-16,-3 3 3 15,-1-1-6-15,-3 4-9 16,-5 0 8-16,-3 0-6 15,-3 2 6-15,4 11 0 16,-4 4-5-16,3 2-1 16,3 1-2-16,0 2 7 15,7 4-5-15,5 5 5 16,3 5-8-16,11 3 5 0,1 3-2 16,5 2 0-16,19-1-1 15,9-6-1-15,5-4 3 16,0-10-4-16,-2-7 2 15,-4-8-2-15,-2-8 3 16,-5 0-7-16,-2-5 0 16,-4-15-5-16,0-10 7 15,1-9 6-15,-7-10-9 16,-5-5-2-16,-4-3-4 16,-4 0 8-16,0 2 2 15,0 9 2-15,-9 12 0 16,0 11 0-16,2 14 3 15,3 6-3-15,4 3 8 0,0 0-12 16,0 21-4-16,1 18 5 16,12 9 16-16,4 9-11 15,2-5 3-15,5-8-4 16,1-5 4-16,1-5-4 16,0-10-5-16,-3-2 11 15,-1-7-11-15,-2-7 6 16,-6-5-11-16,3-3-12 15,0 0-17-15,1-18-42 16,-3-10-23-16,-7-8-228 16</inkml:trace>
  <inkml:trace contextRef="#ctx0" brushRef="#br0" timeOffset="131020.25">17888 11405 521 0,'-12'-3'18'0,"6"-1"44"16,4 2 15-16,2 2-26 16,0 0-20-16,0 0-7 15,0-2-14-15,0 2-3 16,0-2-2-16,0-6 5 0,0-10-3 15,-1-7-3-15,-1-9-2 16,2-2-3-16,0-4 4 16,0-6-3-16,0-4-1 15,5-3-1-15,10 4 5 16,-5 16-2-16,-4 13-3 16,-3 14 3-16,3 6-7 15,3 0 2-15,5 6-1 16,5 21 7-16,3 9-3 15,1 12 3-15,0-2-3 16,3-1 0-16,-4-9 2 16,-4-8-4-16,-5-10 6 0,-5-8-6 15,-5-8 5-15,-3-2-3 16,4-4 2-16,2-26-2 16,4-13 8-1,1-9-4-15,-5 3-4 0,-1 8 5 16,-4 13-6-16,2 10 5 15,0 8-6-15,0 8-5 16,3-1-33-16,4 3-23 16,2 3-34-16,-5 13-93 15</inkml:trace>
  <inkml:trace contextRef="#ctx0" brushRef="#br0" timeOffset="131232.68">18293 11078 607 0,'-5'-5'5'0,"5"5"63"0,0 0-51 15,0 0-13-15,3 0-11 16,12 0-2-16,6-2 13 16,3 2-7-16,-3 0 6 15,0-2-5-15,1 1-5 16,0-5-53-16,-4-2-32 15,-2-5-138-15</inkml:trace>
  <inkml:trace contextRef="#ctx0" brushRef="#br0" timeOffset="131603.7">18559 10885 645 0,'0'-5'4'16,"0"5"26"-16,8 0-27 15,10 0-8-15,7 5 4 16,2 10 5-16,-8 10-5 16,-5 8 1-16,-13 8 2 15,-1 6-2-15,-7 4 3 16,-17 1-4-16,3-10 3 16,3-13-3-16,8-13 7 15,4-11 0-15,6-5 18 16,0 0-8-16,0 0 1 15,0 0-4-15,0 0-8 16,0 0-4-16,0 0-5 0,7 0 1 16,10 0 0-16,9 0 5 15,3 0 0-15,-1 0-1 16,-1 0 0-16,-5 5-1 16,-5-2 0-16,0 1-1 15,-2-1 1-15,0 5-23 16,-3 2-25-16,-4 1-49 15,-5 0-152-15</inkml:trace>
  <inkml:trace contextRef="#ctx0" brushRef="#br0" timeOffset="131960.75">19094 11292 663 0,'-9'0'4'16,"7"0"82"-16,2 0-50 15,0 0-26-15,5-4-7 0,23-9-17 16,11-2 18-16,10-3-1 16,1 2-2-16,-6 7-2 15,-5 3 0-15,-6 2 1 16,-7 4-1-16,-2 0-26 16,-12 0-33-16,-9 17-22 15,-3 8-77-15,-16 2-263 16</inkml:trace>
  <inkml:trace contextRef="#ctx0" brushRef="#br0" timeOffset="132132.84">19179 11432 649 0,'-5'0'9'16,"5"0"55"-16,0 0-50 16,25-2-21-16,17-11-3 15,12-1 17-15,-2-2-7 16,-3 5 1-16,-14 8-5 15,-12 3-36-15,-15 8-43 16,-8 18-62-16,-16 8-141 16</inkml:trace>
  <inkml:trace contextRef="#ctx0" brushRef="#br0" timeOffset="132288.13">19173 11602 600 0,'-9'0'19'16,"9"0"45"-16,0 0-40 0,12-3-23 15,24-6-18-15,17-5 22 16,8-3-5 0,-4 0 2-16,-6 5-6 15,-11 2-44-15,-9 4-53 0,-15-3-167 16</inkml:trace>
  <inkml:trace contextRef="#ctx0" brushRef="#br0" timeOffset="132588.51">19648 11014 549 0,'0'-4'62'15,"0"2"-19"-15,0 2-13 0,0 16-21 16,0 21-11-16,0 21 21 15,0 17-11-15,0 5 0 16,5-1-2-16,-1-6-1 16,2-7 0-16,1-11-6 15,-1-12 2-15,2-10-5 16,0-9 7-16,-1-9-2 16,-3-8-1-16,-1-1-9 15,5-5-28-15,5-1-50 0,3-15-136 16</inkml:trace>
  <inkml:trace contextRef="#ctx0" brushRef="#br0" timeOffset="133231.87">20458 11320 339 0,'-9'-6'259'16,"3"3"-240"-16,6 3 54 15,0 0-37-15,0 0-26 16,0 18-5-16,0 13 11 16,0 7-1-16,0-2-12 15,3-1-3-15,2-5 2 16,-1-6-4-16,-1-6 4 16,-1-10-2-16,-1-3 0 0,-1-5 0 15,2 0 1 1,2 0-1-16,7-21-5 15,11-24 0-15,6-17 2 16,3-4-1-16,-6 13 3 0,-6 20 2 16,-10 17-3-16,-3 12 2 15,-2 4-10-15,0 0-1 16,4 14 12-16,3 10-1 16,2 7 8-16,-1-2-7 15,1-5 2-15,-1-6-5 16,3-10 4-16,3-7-5 15,1-1-3-15,2-18-1 16,1-8 6-16,-1-1 3 16,-7 9-2-16,-7 8 1 15,-3 9-2-15,-4 1-1 16,2 0-4-16,2 7 6 0,4 17-2 16,1 6 8-16,1 2-1 15,-1-2-7-15,2-8 2 16,3-10-35-16,2-12-71 15,1-1-121-15</inkml:trace>
  <inkml:trace contextRef="#ctx0" brushRef="#br0" timeOffset="133503.17">21038 11246 577 0,'0'0'33'0,"0"0"36"15,0 7-32-15,0 22-34 16,-2 10 5-16,2 4-2 15,0-8-9-15,12-8 6 0,14-9-6 16,3-10 1-16,4-8-3 16,-2-4-23-16,-4-23 1 15,-5-9 6-15,-13-3 6 16,-9-4 7-16,0 4 11 16,-26 7-3-16,-3 6 6 15,0 11 10-15,0 5 3 16,5 7 2-16,7 3-11 15,7 0-8-15,10 5-21 16,0 13-56-16,13-4-111 16</inkml:trace>
  <inkml:trace contextRef="#ctx0" brushRef="#br0" timeOffset="133933.15">21578 10823 697 0,'0'12'-4'0,"0"17"4"15,3 12 46-15,2 15-16 16,2-3-25-16,2-5 0 16,1-5-6-16,0-9 2 15,-3-9-2-15,-2-6 1 16,-1-9 1-16,-4-4-6 0,0-5-3 15,0-1 1-15,-10 0 2 16,-12-7-10-16,-9-10-23 16,-6 1 27-16,1-1 10 15,1 6 5-15,5 7 25 16,3 4 5-16,7 0-9 16,4 16-5-16,6 12-18 15,3 10 6-15,7 1 0 16,0-3-4-16,2-4-2 15,13-7 1-15,1-3-2 16,4-8-2-16,1-5 5 16,2-9-7-16,6 0-1 0,-2-17-10 15,3-7-10-15,-3-8-31 16,-5 6-39 0,-6 2-128-16</inkml:trace>
  <inkml:trace contextRef="#ctx0" brushRef="#br0" timeOffset="134543.5">22150 11346 539 0,'0'0'19'16,"0"0"52"-16,0 0 2 0,0 0-19 15,0 0-21-15,0 0-11 16,0 0-2-16,0 0 1 16,0 0-9-16,0 0-2 15,0 0-7-15,0 0 7 16,0-7-6-16,0-18 3 15,2-14-1-15,14-15-7 16,2-10 2-16,3-1-2 0,-1-1-6 16,-3 9-5-1,1 12 9-15,-6 17-6 16,-2 12 8-16,-7 10-2 16,-1 6 2-16,2 0-3 0,7 9-5 15,6 20 8-15,7 13 1 16,2 12 5-16,-1 7-5 15,2-2 5-15,-4-5-5 16,1-8 0-16,0-10 2 16,-3-8-2-16,-3-9 1 15,-5-7-3-15,-5-7 3 16,-2-5-1-16,3 0 2 16,9-14-5-16,8-28 11 15,7-19-6-15,-3-11-1 16,-12 1-2-16,-11 7-4 15,-7 11 3-15,0 10-2 16,0 15 6-16,0 13-3 0,0 10 2 16,0 5-5-16,0 0-18 15,0 2-49-15,-3 17-108 16,-1 0-160-16</inkml:trace>
  <inkml:trace contextRef="#ctx0" brushRef="#br0" timeOffset="137400.53">16994 12230 430 0,'0'-2'30'0,"-1"-1"-11"16,-8 1 43-16,4 0-11 16,1 2-16-16,-1-3-22 15,5 3 3-15,0 0-4 16,0 0-4-16,0 0-1 15,0 0-4-15,-1 0 8 16,1 0-7-16,0 0 8 16,-2 0-6-16,-1 0 6 15,-6 0 1-15,-7 0 0 16,-6 0-10-16,-6 4-4 16,-5 1 4-16,-3-4-2 0,-9 1 7 15,-1 1-5-15,-2 3 1 16,1-2-5-16,5 1 7 15,1 0-2-15,6-1 1 16,2-2-1-16,7-1-6 16,3-1 8-16,-2 0-5 15,0 0 4-15,-4-12-6 16,-2-3 2-16,0-7-1 16,-2-2 1-16,-1-2-5 15,-1 0 5-15,-2 0-1 16,2-3-2-16,2 0 4 15,2 0-4-15,5-3 4 0,4-4-6 16,2-6 4-16,7-6-2 16,4-6 1-16,8-10 3 15,1-6-7-15,3 2 8 16,11 0-6-16,2 13 5 16,-2 14-3-16,0 13 2 15,0 6-2-15,6-2 1 16,7-3 1-16,4-2-5 15,3-4 7-15,6 4-6 16,-1 2 6-16,-2 5-5 16,6 2 3-16,-2 4-3 15,2 2 3-15,5 2 0 16,1 0-2-16,3 7 3 0,-3 4-5 16,0 1 6-16,-4 0-9 15,-5 2 9 1,-4 8-3-16,-3 1 1 15,-5 1-4-15,-3 1 3 0,-1 4 0 16,-2 1-2-16,-2 5 4 16,1 4-7-16,-3 2 8 15,-2 3-6-15,1 0 5 16,2 3-5-16,0 0 4 16,2-3-1-16,0 0 0 15,-1-3 2-15,-1-6-6 16,-5-2 6-16,0-1-4 0,-3 5 3 15,-5 4-2-15,-4 11 2 16,-2 12-2-16,-5 6 3 16,-15 3 1-1,-1-4-4-15,1-8 3 0,-2-9-4 16,0-2 5-16,1-2-3 16,-3 0 5-16,0-1-4 15,-2-1 1-15,-6 1-2 16,-3-1 2-16,-3-1 0 15,2-4-5-15,7-7-6 16,8-3-22-16,9-7-25 16,7-2-31-16,3-3-79 15,0-3-220-15</inkml:trace>
  <inkml:trace contextRef="#ctx0" brushRef="#br0" timeOffset="138736.03">15977 9747 459 0,'-13'-15'3'16,"8"5"28"-16,2 5 30 15,0 0-14-15,2 4 1 16,1 1-25-16,0 0-12 0,0 6-8 16,0 24 11-16,0 24 9 15,0 27 2-15,0 22-11 16,0 18-3-1,1 8-5-15,5 1-2 0,6-11 2 16,0-12-5-16,2-17 5 16,5-14-7-16,-3-19 5 15,-1-14-4-15,-6-17 2 16,-3-10-3-16,-5-10 2 16,-1-3 0-16,0-3-2 15,0 0 2-15,-10-8-28 16,-5-18-31-16,3-12-15 0,5-12-56 15,-1-8-165-15</inkml:trace>
  <inkml:trace contextRef="#ctx0" brushRef="#br0" timeOffset="140327.5">15925 9737 338 0,'-8'-8'-22'0,"8"3"26"15,0-2 8-15,0 2 19 16,0 5 10-16,0 0-24 16,0 0 0-16,0 0 11 15,-1 0 21-15,1 0-2 16,0 0-9-16,-2 0-6 16,2 0-7-16,0 0-3 15,-1 0-12-15,1 0-1 0,0 0-8 16,0 0 3-16,0 0-5 15,0 0 2 1,0 0-1-16,4 0-1 16,11 0 5-16,8 0-7 0,0-1 7 15,6 0-4-15,0-1 3 16,4 1-2-16,3 1 3 16,3-1-3-16,7 1 4 15,0-5-3-15,12-2 2 16,9-4 11-16,7-5-9 15,10-4 0-15,10-1-7 16,7-2 7-16,-3 5-6 16,-2 2 3-16,-7 4-2 15,-1 5-1-15,0 1 1 16,-3 1-4-16,3 2 5 16,-3-5-4-16,-1 1 4 15,3-2-3-15,-2-2 2 0,0 3-3 16,-7-2 2-16,-8 2 1 15,-5 1-2-15,-9 1 3 16,-1 2-6-16,-2 1 5 16,0 2-1-16,2-3 1 15,2-1-3-15,5-1 3 16,1-1-2-16,5-3 2 16,2 1-1-16,9 1-3 15,0 0 6-15,2 1-4 16,-5 1 1-16,-8 1-2 15,-4 4 4-15,-5-1-2 16,3 1-2-16,0-2 4 0,5 0-2 16,2 0 0-16,-1-2-3 15,4-2 6-15,1-2-5 16,5 0 2-16,3-1-1 16,-1 0 4-16,-5 4-6 15,-6 0 3-15,-8 2 3 16,-3 1-7-16,-2 3 6 15,5 0-3-15,5 0 2 16,7 0-3-16,4 0 6 16,2 0-7-16,0 0 4 15,3-3 1-15,-3-1-6 16,3 1 8-16,-5 2-8 16,-5-1 6-16,-4-1-4 0,0 3 4 15,-2-1-4-15,0 1 3 16,-1 0-1-16,2 0 1 15,1-2 1-15,3-2-7 16,0 2 8-16,1-2-5 16,4-1 3-16,-6 2-2 15,-3-1 1-15,-6 2-1 16,-9-1 2-16,-6 0-1 16,-3 2-2-16,2-2 4 15,4 1-3-15,2 0 2 16,9-1-2-16,-2 2 1 15,-2 1 0-15,-2 0 0 0,-8-2-1 16,-3 2 0-16,-4-1 1 16,1-2-5-16,3 2 8 15,-3-4-7 1,-4 3 0-16,-7-1-8 0,-10 0 9 16,-12 3 0-16,-2 0 3 15,-5 0 2-15,0 0-5 16,4 0 4-16,7 0-4 15,8 0 3-15,9 0-2 16,2 3 4-16,3 2-3 16,-3 1 2-16,-10 1 0 15,-7-2-3-15,-6 0 0 16,-7 2-6-16,0 0 11 0,0 4-5 16,0 4 4-16,0 4-2 15,-6 3 1-15,-2 2 1 16,1 4-1-1,-3 4 0-15,1 6-2 0,0 1 6 16,-3 4-3-16,0 1 3 16,-6 8 0-16,0 6 6 15,-1 6-3-15,2 4-1 16,4-1-3-16,3-1-3 16,3 0 4-16,6-1-7 15,-3-5 6-15,2-4-5 16,-2-6 4-16,-5-6-3 0,-2-1 2 15,-2-8 1-15,4-4 2 16,3-9-1-16,3-8 0 16,3-5-2-16,0-7-6 15,0-2 8-15,0 0-10 16,0 0 0-16,0 0-31 16,0 0-28-16,-10 0-54 15,-18-5-284-15</inkml:trace>
  <inkml:trace contextRef="#ctx0" brushRef="#br0" timeOffset="141772.19">16035 10846 575 0,'-10'-7'0'16,"10"4"1"-16,0-2-1 15,10 0-5-15,21-4 14 16,11-5 18-16,10 0-10 0,6 1-12 16,-2 2-1-16,0 4-4 15,-1 3 3-15,0-1-1 16,0 2 2-16,5-1-2 16,4-2 1-16,3 0 3 15,3 2 1-15,-1 0 1 16,-4 1-4-16,5 2 6 15,-2 1-2-15,7 0 0 16,5 0-3-16,2 0-1 16,0 0 1-16,2 1-6 15,2 4 5-15,5-4-8 16,1-1 8-16,2 0-4 16,-5 0 3-16,-1 0-4 0,-4-7 2 15,-1 0-1-15,-1 0 0 16,-2 0 2-16,-1 2-3 15,-3 0 5-15,5 3-7 16,3-3 9-16,9-1-5 16,7-1 4-16,-1-2 0 15,0-2 5-15,-2 1-5 16,-2 1-3-16,-2 2 3 16,-7-1-5-16,-5 5 2 15,-6 0-3-15,-4 3 3 16,4 0-3-16,-2-2 3 15,0 0-3-15,-2-3 2 0,1-2 1 16,1-1-4-16,4 0 4 16,7-2-5-16,-1 3 6 15,2 2-4-15,-12 0 3 16,-8 4-3-16,-7 0 1 16,-6 1 1-16,1-2-2 15,2-1 3-15,4-2-5 16,7-3 7-16,1-2-7 15,6-1 6-15,0 2-5 16,-1 4 4-16,2 2-2 16,-3 3 0-16,-5 0 1 15,-5 0-4-15,-3 0 4 16,-1 6-4-16,2-1 5 0,5 1-3 16,9-5 2-16,8-1-2 15,8 0 1 1,-1-4 0-16,-9-3-1 15,-3 0 4-15,-11 0-9 0,-7 3 7 16,-4 1-4-16,-9 2 4 16,-6 1-2-16,-4-2 1 15,-5 2 0-15,-2-1 0 16,-2-2 0-16,-6 2 0 16,-3-2 0-16,-4 1-3 15,-2 1 6-15,-4 0-3 16,2-2 0-16,-2 3-2 0,1-3 2 15,0 2 2-15,-3-2-11 16,-5 2-15 0,0-1-20-16,-12-2-24 15,-23-6-276-15</inkml:trace>
  <inkml:trace contextRef="#ctx0" brushRef="#br0" timeOffset="142772.99">21778 8840 585 0,'-17'2'1'0,"9"-2"36"15,5 0 17-15,1 0-23 16,2 0-22-16,0 0-8 0,24 0-5 16,13 0 6-16,14 0 10 15,5 0 4-15,-3 0-13 16,-6 0 1-16,-8 0-7 15,-12-2 5-15,-10 2-7 16,-9 0-55-16,-8 0-18 16,-6 16-65-16,-31 6-94 15</inkml:trace>
  <inkml:trace contextRef="#ctx0" brushRef="#br0" timeOffset="142920.59">21827 8993 544 0,'-9'0'21'16,"9"0"39"-16,0 0-36 0,3 0-16 15,24 0-11-15,16 0 5 16,8-4 5-16,1-1-3 16,-8 0-4-16,-8 3 2 15,-8 2-8-15,-12 0-68 16,-15 0-94-16</inkml:trace>
  <inkml:trace contextRef="#ctx0" brushRef="#br0" timeOffset="143152.97">21817 8917 528 0,'-17'-6'1'0,"11"3"66"15,5 3-17-15,1 0-32 0,0 5-17 16,6 19-1-16,7 11 18 16,3 6 3-16,-4-1-14 15,0-1-3-15,-4-10 1 16,-4-1-5-16,2-7 0 15,-3-7-1-15,0-3 4 16,-1-7-5-16,-1-2-7 16,5-2-33-16,6 0-49 15,10-25-122-15</inkml:trace>
  <inkml:trace contextRef="#ctx0" brushRef="#br0" timeOffset="143445.19">22219 8760 517 0,'0'0'40'0,"0"0"-22"16,0 0 11-16,0 14-9 15,2 16 17-15,3 12 5 16,1 7-24-16,5-1-11 16,3-3-6-16,3-6 1 15,1-6-4-15,-3-8 6 16,-5-7-7-16,-3-7 5 15,-2-6-4-15,-2-3 5 16,3-1-5-16,7-1 1 16,5 0 2-16,6 0 2 0,6-10 1 15,-5 0-4-15,-1 0-7 16,-5 3-29 0,1 4-18-16,-7-4-41 15,-4-5-183-15</inkml:trace>
  <inkml:trace contextRef="#ctx0" brushRef="#br0" timeOffset="143947.84">22484 8779 609 0,'-2'-5'22'0,"2"2"-10"0,5-1 2 15,20-3-10 1,9-2 10-16,4 4-5 0,-5-1-4 16,-1 4-8-16,-5-1 7 15,-5 1-5-15,-3 1 3 16,-6 0-4-16,-4 1 2 16,-2 0-11-16,-4 0-27 15,-3 0-7-15,0 0-51 16,0 0-36-16,-2 0 25 15,-8 6 13-15,0-3-25 16,2-1 159-16,-1-2 87 16,6 0-15-16,0 0-6 15,0 0-31-15,3 3-47 16,0 6-21-16,0 9-3 16,0 10 48-16,0 10-20 0,3 3-8 15,5 4-6-15,-1 1-1 16,1-3-12-16,1-1 5 15,1-2-1-15,-3-4-2 16,1-7-1-16,-2-4 3 16,0-8-6-16,-2-6 1 15,-1-5-1-15,-1-3-6 16,-2-3 6-16,1 0-19 0,-1 0-29 16,0 0-37-1,-5-7-134-15</inkml:trace>
  <inkml:trace contextRef="#ctx0" brushRef="#br0" timeOffset="147860.91">16734 12362 281 0,'-6'2'4'0,"0"-2"2"16,4 1 15-16,2-1 7 16,0 0-20-16,0 0-10 15,0 0-12-15,9 0 6 0,10 0 10 16,-1 0-17-16,3 0-46 15,-3 0-83-15</inkml:trace>
  <inkml:trace contextRef="#ctx0" brushRef="#br0" timeOffset="153440.38">16529 12317 0 0,'0'1'378'15,"0"-1"-372"-15,0 0-5 16,0 0 7-16,0 0 0 15,0 0-1-15,0 0-6 16,0 0-1-16,0 0-1 16,0 0-2-16,0 0 1 0,8 1 0 15,-1 5 2-15,7 1-28 16,1 3-18 0,5 1-56-16,3-3-106 0</inkml:trace>
  <inkml:trace contextRef="#ctx0" brushRef="#br0" timeOffset="154308.57">19825 11996 319 0,'-6'5'-79'0,"4"3"76"16,2 0 1-16,0 0-34 16,8-3-33-16</inkml:trace>
  <inkml:trace contextRef="#ctx0" brushRef="#br0" timeOffset="157471.29">18043 12132 359 0,'0'1'30'15,"0"-1"8"-15,0 0 31 16,0 0-22-16,0 0-12 16,0 2-12-16,0-2-6 15,0 0-10-15,0 0 8 16,0 0-3-16,0 0 3 15,0 1-3-15,0-1 3 16,0 0-5-16,0 0 5 0,0 0 2 16,0 0-4-16,0 0 6 15,0 0-9-15,0 0 7 16,-3 0-8-16,-2 0-2 16,-1 0-5-16,2 0 2 15,-4 0 1-15,-2 0-4 16,-3 0 3-16,-1 0-6 15,-1-1 3-15,2-2-2 16,-3 1 3-16,-3-1-2 16,2 1 1-16,-1-2-1 15,-2 2 0-15,4 1 4 16,1-3-7-16,2 2 6 0,-1 0-5 16,1-1 4-16,-2 1-3 15,-2 1 5-15,-2 0-4 16,0 1 0-16,-1-3 2 15,0 1-4-15,-1 1 6 16,3-2 2-16,2 2 1 16,4-1-5-16,0 1 2 15,-2-2-4-15,5 1 0 16,-1 0 0-16,4-1 0 16,-3 0 1-16,-1-1-2 15,-5-1 3-15,-2-2-3 16,0-3 3-16,0 2-4 15,-4-5 4-15,-2 0-3 0,-3 1-1 16,-2 0 3-16,4-2-2 16,0 2 3-16,2-1-4 15,1 0 3-15,3 2-2 16,-1-2 1-16,1 0 0 16,3-2 0-16,3 1-2 15,-1 1 4-15,2 0-2 16,1 1-5-16,0-4 6 15,4-2-4-15,-1-2 3 16,3-1-3-16,-1 0 6 16,-2 1-5-16,1-2 3 15,2 3 0-15,1 0-3 0,0-4 4 16,0 1-5-16,1 0 4 16,2 2-4-16,-1 2 5 15,1 0-3 1,0 0-1-16,0 0 2 0,0 1-3 15,0-4 5-15,0-2-4 16,1-4 4-16,7-2-7 16,-2 1 7-16,0 3-4 15,1 3 3-15,-1-2-1 16,2 2 0-16,2-4 1 16,3-2-2-16,-4 6 2 15,-1 2-3-15,-1 3 3 16,0 2-2-16,3 0 2 0,6-2-3 15,2 0 4-15,4-2-3 16,3 1 0-16,1-2 1 16,1 1-2-1,3 1 4-15,-2 0-4 0,0 0 5 16,0 2-4-16,-1 0 2 16,0 3-1-16,1 1-1 15,-3 1 3-15,-2 1-4 16,4 0 4-16,1-1-5 15,0 4 6-15,5-2-6 16,-2 0 4-16,-2 4-2 16,2 2 1-16,-4 2 0 0,1 0-2 15,0-1 3 1,-3 0-4-16,0 1 7 16,-2 1-7-16,0-1 5 15,0-1-3-15,1-1 2 0,2 2-3 16,-1 0 1-16,0-1 3 15,0 1-5-15,4-1 6 16,0 1-7-16,4 0 7 16,0 1-5-16,0 0 2 15,-3 0 0-15,-4 0 1 16,-3 0-1-16,1 0-2 16,-2 0 2-16,0 0-4 15,-2 0 7-15,-1 0-7 0,-2 0 4 16,0 0-1-1,1 4 1-15,0 1-2 16,4 2-2-16,-2 2 5 16,2-2-5-16,-1 1 6 0,0 0-5 15,-3 2 4-15,1 0-3 16,1-2 3-16,-1-1-1 16,0 3 0-16,-4-3-1 15,1 4-1-15,-2 0 5 16,-2 1-6-16,1 2 5 15,-1 2-4-15,0-1 2 16,-3 3-3-16,1 3 4 0,-1 4-2 16,0 2 1-1,-1 3 1-15,-5 3-5 16,1 0 6-16,-2 1-5 16,2-2 5-16,-1-3-5 0,-2-7 6 15,1 1-4-15,-2-3 1 16,0 1-1-16,0 3 0 15,0 5 3-15,0 3-4 16,-12 9 4-16,0-1-4 16,0 0 3-16,2 1-3 15,1-8 4-15,1-2-2 16,2-8-1-16,-1-5 3 16,3-3-4-16,-2-3 4 15,-2 0-3-15,-2 0 2 16,2 0-1-16,-2 2 2 15,-2 1-2-15,-1 2 1 16,-5-2 0-16,3 3-2 0,-4 0 3 16,-1 0-4-16,1 1 5 15,0-3-3-15,3 1 1 16,0-3-3-16,1 0 5 16,-4-2-3-16,1-1 1 15,-6 2 0-15,0 2-3 16,-4 2 5-16,-2 2-3 15,-1-4 2-15,1 1-4 16,5-4 4-16,4-2-3 16,2 0 2-16,2-4 0 15,-1 0-1-15,-2 0 2 16,-2-2-4-16,-3 1 5 0,-3-1-4 16,-3 2 4-16,-2 1-5 15,0-2 4-15,2-2-2 16,1 0 0-16,3-2 10 15,2 1-9-15,0-1 7 16,1 1-7-16,-2-1 1 16,1 0-2-16,1-1 4 15,4 2 0-15,-1-2-1 16,0 0-1-16,-1 3-3 16,2-3 3-16,2 0-2 15,3 0 3-15,5 0-6 16,3 0 5-16,0 0-3 15,3 0 2-15,1 0 0 0,-3 0-2 16,5 0 3-16,-1 0-4 16,2 0 3-16,0 0-3 15,0 0 3 1,0 0-3-16,0 0 2 0,0 0-5 16,0 0-10-16,0 0-15 15,3 5-31-15,15 3-23 16,4-2-12-16,-4-6-254 15</inkml:trace>
  <inkml:trace contextRef="#ctx0" brushRef="#br0" timeOffset="158300.65">16638 12144 449 0,'-12'3'4'16,"3"-3"-7"-16,5 1 7 15,3-1 12-15,1 0 12 16,-2 0-24-16,2 0-3 16,0 0-3-16,0 0 6 15,0 0 6-15,0 0 8 16,0 0 4-16,0 0-2 16,0 0 9-16,0 0-2 15,0 0-1-15,0 0-13 0,0 0-1 16,0 0-1-16,0 0-3 15,0 0-1 1,0 0-5-16,0 0 3 16,0 0-5-16,0 0 4 0,0 0-5 15,0 0 3-15,0 0-1 16,0 0 0-16,0 0 1 16,0 0-2-16,0 0 2 15,0 0-5-15,0 0 6 16,0 0-5-16,0 0 4 15,0 0-2-15,0 0 0 16,0 5-3-16,0 7 2 0,2 6-2 16,5 8-38-16,-1 1-16 15,3 2-42 1,1-4-35-16,0-4-131 16</inkml:trace>
  <inkml:trace contextRef="#ctx0" brushRef="#br0" timeOffset="190076.71">5498 4130 82 0,'0'20'4'0,"0"-2"-5"15,0-9 4 1,0-6-4-16,0-3 3 0,0 0 1 15,0 0 28-15,0 0 21 16,0 0-6-16,0 0-10 16,0 1-9-16,0 0-1 15,0 4-3-15,0-5 9 16,0 4 15-16,0-3 19 16,0-1-4-16,0 0-14 15,-4 0-12-15,4 0-5 16,0 0-6-16,0 0-10 15,0 0 0-15,0 0-10 16,0 0 2-16,0 0-8 16,0 0 3-16,0 0 1 15,0 0 0-15,0 0 4 0,0 0-1 16,0-24 2-16,0-12-9 16,0-12 6-16,0-8-9 15,0 2 6-15,0 4-6 16,0 5 4-16,0 8-3 15,0 9 3-15,0 9 0 16,0 6-1-16,0 7 2 16,0 4-4-16,0 0 3 15,0 2-6-15,0 0 0 16,7 0-2-16,14 9 4 16,6 14 5-16,4 15-3 15,-1 13 5-15,0 12-6 0,-2 4 8 16,0-3-7-16,-1-9 4 15,-3-15-3-15,-6-11 2 16,-4-10-3-16,-6-11 2 16,-5-4 1-16,0-4-3 15,-3 0 6-15,0 0-7 16,3-6 11-16,5-28-3 16,0-20 1-16,0-17-7 15,-2-10 7-15,-3 1-8 16,-3 6-1-16,1 8 6 15,-1 18-8-15,0 14 7 16,0 15-5-16,0 10 6 16,0 4-4-16,0 4 4 0,0 1-2 15,0 0-5-15,0 0 4 16,0 0-15-16,0 0-38 16,9 2-62-16,3 11-31 15,2-2-206-15</inkml:trace>
  <inkml:trace contextRef="#ctx0" brushRef="#br0" timeOffset="-211920.14">11781 7018 171 0,'-4'-5'82'0,"3"3"-173"15,1 2-71-15</inkml:trace>
  <inkml:trace contextRef="#ctx0" brushRef="#br0" timeOffset="-209341">11537 6929 426 0,'-19'-6'5'16,"8"6"31"-16,3 0 41 15,2-1-22-15,4 1-32 0,1 0-8 16,1 0 0-16,0 0-3 16,-8 0-9-16,-1 7 8 15,-12 18-8 1,-2 7-3-16,-1 8 1 0,-3 2-1 16,9 1 4-16,-1-1 3 15,4-1-1-15,6-3-3 16,8-3 1-16,1 1-6 15,0 4 5-15,10-5-6 16,9-4 7-16,10-2-5 16,2-9 1-16,9-1 0 15,-3-6-1-15,5-2 3 16,2-8-6-16,-3-3 7 0,-1 0-6 16,0-7 5-1,-6-9-6-15,-2-7-2 16,-4-3 5-16,-4-4-5 15,-5-4 4-15,0 1 0 0,-7-5 2 16,-5 5-1-16,-6 0 4 16,-1-1-3-16,0 5 3 15,-14-3 0-15,-11 4-3 16,-2 2 5-16,-7 3-4 16,-8 7 7-16,-5 3-6 15,-4 8 6-15,2 4 1 16,3 1-4-16,10 0-2 0,9 0-1 15,14 0 0 1,5 0-3-16,8 0-1 16,0 0-36-16,0 0-37 15,14 0-87-15,8 0 30 0</inkml:trace>
  <inkml:trace contextRef="#ctx0" brushRef="#br0" timeOffset="-208928.31">11758 6671 553 0,'0'-4'12'16,"-3"3"-12"-16,3 1 36 0,-2 0-3 15,2 0-23-15,-3 20-18 16,-1 11 11-16,-4 15 0 16,-1 9 9-16,-4 10 4 15,-2 11 3-15,-4 11-2 16,1 7-13-16,-7 4 13 16,-1-3-5-16,3-8 4 15,3-16-4-15,4-6-3 16,4-6-4-16,-3-5-1 15,1-3-1-15,1-6-1 16,3-7-2-16,2-3 0 16,2-6 2-16,6-4-4 0,-1-8 4 15,1-5-17-15,0-3-13 16,1-4-18-16,19-5-15 16,3 0-42-16,4-26-76 15</inkml:trace>
  <inkml:trace contextRef="#ctx0" brushRef="#br0" timeOffset="-208363.82">12122 6897 441 0,'-19'-12'15'15,"-1"7"16"-15,1 1 57 16,5 2-40-16,0 2-13 15,-1 0-12-15,0 3-10 16,-2 21-11-16,-1 11 3 16,1 12 3-16,-1 6 9 15,5 9-1-15,2 4-6 16,4-1 3-16,7 1-10 16,0-7 4-16,1-9-6 0,13-7-1 15,5-7 0-15,5-6 1 16,3-8-2-1,12-5-2-15,4-11-26 16,6-6-26-16,-3-2-16 0,-5-25-153 16</inkml:trace>
  <inkml:trace contextRef="#ctx0" brushRef="#br0" timeOffset="-207885.58">12258 7356 584 0,'-14'3'12'0,"6"1"-8"16,5-3 23-16,3-1 16 15,0 0-38 1,0 0-6-16,0 0 0 0,0 0-1 16,0-7 4-16,0-19 10 15,0-12-2-15,0-15-11 16,0-5 6-16,-5 2-5 15,-1 8 2-15,2 11-1 16,1 20 10-16,3 9 17 16,-2 8-9-16,2 0-13 15,0 0-9-15,8 20-1 16,14 10 0-16,4 13 8 16,0 5-7-16,3 2 6 15,-3-3-5-15,4-5 4 16,0-10-2-16,-5-10-2 15,-7-7 4-15,0-8-4 0,-9-2 4 16,-6-5-5-16,-1 0 4 16,3-13-1-16,4-24 2 15,0-12 2-15,-3-11-2 16,-6 10-1-16,0 10-1 16,0 8 3-16,-7 8-4 15,-2 6 3-15,0 3-8 16,0 2-10-16,3 3-29 15,0 2-41-15,-6 2-124 16</inkml:trace>
  <inkml:trace contextRef="#ctx0" brushRef="#br0" timeOffset="-207593.1">12540 6834 570 0,'11'0'-6'16,"6"0"7"-16,8 0 31 15,6 6 4-15,7 13-15 16,-1 10-4-16,1 6-4 16,-5 10-3-16,-6 3-1 15,-7 4-4-15,-9 5-4 16,-8-1 3-16,-3-4-2 0,0-2-1 15,-5-4 3-15,-9-4-3 16,1-6 0-16,1-8-4 16,6-6-25-16,1-9-66 15,1-12-144-15</inkml:trace>
  <inkml:trace contextRef="#ctx0" brushRef="#br0" timeOffset="-206556.63">10949 8216 357 0,'0'0'106'0,"0"0"-142"16,3 0 18-16,3 0 20 15,10-1 12-15,8-2-2 16,7-1 9-16,5 0-4 16,3 0 17-16,0-1-12 0,-1 2-4 15,0-3-12-15,-7 4-4 16,0 0 2-1,-1-3-4-15,-2 2 3 16,5-2-5-16,0-2 6 0,10-1-1 16,-1-2 14-16,8-4 11 15,1 0-25-15,6-1 0 16,2 0-2-16,2-4 8 16,8 0-8-16,5-2 6 15,7-2-8-15,5 0 6 16,0-1-2-16,2 1 1 15,-2-1 0-15,8-1-2 0,-1 0 4 16,-1 1-5 0,-4 2 2-16,-14 1-4 15,-10 5 2-15,-9 0-1 16,-10 4 1-16,-5 1 1 0,-7 4 0 16,-10 1 1-16,-4 2-1 15,-7 3 5-15,-5 1-4 16,-4 0 2-16,-3 0-5 15,0 0 4-15,0 0 9 16,0 0 6-16,0 0-10 16,0 0-5-16,0 0 4 15,0 0-7-15,0 0 2 16,0 0-5-16,0 0-26 16,-13 0-48-16,-24 4-198 15</inkml:trace>
  <inkml:trace contextRef="#ctx0" brushRef="#br0" timeOffset="-185704.23">11074 9240 194 0,'0'-2'-35'15,"0"-5"34"-15,-7 5 1 16,2-1 0-16,2-1 1 0,2 4-2 16,-1-6-13-16,2 0 13 15,0 0 2-15,0-1 2 16,0-2 19-1,0 4 18-15,0-4 11 0,-1 2 12 16,-2 2 8-16,-3-4-24 16,-3 2-3-16,1 1 1 15,-2 1-14-15,4 3-6 16,-1 0 6-16,-1 1-1 16,-1 1-19-16,-6 0-5 15,-1 0-5-15,0 0-1 16,-2 0 3-16,0 1-1 15,0 7-1-15,-5 5 5 0,0 5 1 16,1 2-6-16,-5 5 4 16,7 0-2-1,1 3 2-15,5 1 1 16,1-1-2-16,7 5 0 0,3-1-4 16,3 3 4-16,0-2-4 15,9-5 1-15,9 3 1 16,4-3-2-16,1-1 1 15,5 1-1-15,2-2 2 16,1-3-3-16,2-4 3 16,-3-6-4-16,-1-5 4 15,-2-5-8-15,-3-3 1 16,1 0-3-16,-5-10 7 16,1-12 0-16,-2-9 3 15,-3-4-2-15,-4-2-3 16,-3-5 4-16,-4-1-7 0,-5-8-1 15,0-1-8-15,0 1 12 16,0 1-1-16,-11 4 2 16,-4 9 2-16,3 12-1 15,1 9 2-15,3 9 1 16,4 5 7-16,4 1-2 16,0 1 1-16,0 0-8 15,0 0 0-15,0 0-6 16,0 0-1-16,0 0 3 15,3 6 0-15,6 10 7 16,4 4 3-16,-3-1 0 16,2 5 2-16,-1 4-4 15,2 5 2-15,3 5-1 0,1 2 1 16,8 2 1-16,-1 1 1 16,3-4-7-16,1-6 6 15,3-3-6-15,0-6 3 16,1-3-4-16,-6-4 3 15,-4-9-2-15,-6-2-3 16,-7-3 6-16,-5-3-6 16,-2 1-8-16,-1-1-19 15,5 0-9-15,-3 0-39 16,-3 0-79-16</inkml:trace>
  <inkml:trace contextRef="#ctx0" brushRef="#br0" timeOffset="-184324.9">11378 8817 315 0,'-4'-3'15'15,"-7"-4"57"-15,6 0-12 0,-1 0-8 16,1 2-30-16,-1 0-6 16,1 3 23-1,1-1-13-15,-2 1 0 16,0 0-13-16,-3 2 5 0,0 0-5 16,0 0 0-16,-4 0-7 15,1 7-4-15,1 1 3 16,1 3-1-16,7 0-2 15,-3 3 0-15,3 4 1 16,1 2-4-16,2 2 4 16,0 1-7-16,0 4 8 15,12-2-6-15,9-3 2 16,3-2-2-16,0-4 2 16,4-3 1-16,4-2-2 15,-1-5 5-15,-1-6-6 16,1 0 1-16,-1-3 1 0,-4-14-1 15,-2-5-1-15,-5-5 3 16,-4-3-2-16,-1-1 2 16,-5 1-1-16,-8 2 0 15,-1-1 1-15,0 4-2 16,-13 1 6-16,-4 2-5 16,-5 4 1-16,-5 1-1 15,-1 6 1-15,-8 4 2 16,-1 7-4-16,1 0 1 15,2 6-2-15,7 9 4 16,5-3-5-16,14 1 2 16,4-1-22-16,4 2-24 15,0 0-24-15,1-1-50 0,10-6 6 16,1-7-115-16</inkml:trace>
  <inkml:trace contextRef="#ctx0" brushRef="#br0" timeOffset="-183999.78">11512 8500 469 0,'-15'-1'-9'16,"8"1"29"-16,5 0 24 15,2 0-11-15,0 11-29 0,-3 22-3 16,-3 16 41-16,2 15-28 15,-5 8 10-15,-2 4 4 16,-2 5-4-16,-5 4-12 16,0-9-7-16,3-8 5 15,1-8-5-15,3-18-1 16,3-13-5-16,4-9 5 16,1-11-5-16,3-4 4 15,0-4-2-15,0-1 1 16,0 0-11-16,0 0-10 15,0-4-20-15,12-20-88 16,12-11-44-16</inkml:trace>
  <inkml:trace contextRef="#ctx0" brushRef="#br0" timeOffset="-183516.07">11814 8596 111 0,'-18'-3'352'16,"1"2"-350"-16,2 1 30 16,-2 0 24-16,2 4-1 15,2 10-47-15,-3 5 3 16,-1 6 5-16,5 3-1 15,2 4-4-15,1 1 3 16,6 3-2-16,3 0-6 0,0-4-3 16,0 0 3-16,16-4-6 15,1-2 1-15,4-9 1 16,-1-3-2 0,-2-4 2-16,2-6-6 0,-5-2-13 15,1-2-5-15,2 0-12 16,-5-14-37-16,1-2-59 15,-7 1-236-15</inkml:trace>
  <inkml:trace contextRef="#ctx0" brushRef="#br0" timeOffset="-183056.77">11881 8960 502 0,'-6'0'1'0,"2"0"40"15,4 0 9-15,0 0-19 0,0-3-22 16,0-7-5-16,0-8-1 16,4-7-3-16,5-4 1 15,2-4-2-15,-1 1 3 16,-1-3-4-16,0 0 4 16,-4 8-3-16,-2 6 3 15,-3 12-3-15,0 9 2 16,0 0 3-16,0 0-2 15,1 2 0-15,6 10-5 0,4 6 9 16,2 9 6-16,4 3-2 16,3 2-9-1,1 1 1-15,3-5 0 16,0-1-2-16,-3-8 1 0,-3-5-3 16,-8-7 6-16,-3-5-6 15,-2-2 3-15,0 0 1 16,1-19 5-16,0-11 0 15,1-11 0-15,-6-2-7 16,-1-1 2-16,0 1 0 16,0 6-4-16,0 9 6 15,-10 8-6-15,3 10-5 0,-1 5-3 16,2 5-27 0,-9 1-67-16,2 11-187 15</inkml:trace>
  <inkml:trace contextRef="#ctx0" brushRef="#br0" timeOffset="-182787.49">12182 8501 452 0,'0'-6'23'16,"0"4"50"-16,9 2-54 15,6 0-3-15,4 7 10 16,7 15 3-16,-3 12-12 0,-5 10-5 15,-3 7 1 1,-9 2-7-16,-4-3 1 16,-2-7-7-16,0-8 3 15,0-6-2-15,-5-7 3 0,-5-5 1 16,1-7-3-16,1-3-6 16,2-3-28-16,6-3-38 15,0-1-78-15,3-4-178 16</inkml:trace>
  <inkml:trace contextRef="#ctx0" brushRef="#br0" timeOffset="-181992.62">12424 8996 525 0,'-11'-4'6'0,"8"4"85"15,3-3-34-15,0 2-2 16,0 1-37-16,0-3-8 0,9-1-6 16,12-5-2-16,6-3-1 15,10-1 6-15,5 0-1 16,4 0-5 0,-3 3 4-16,-2 0-6 0,-5 4 2 15,-8 1-1-15,-6 5-3 16,-8 0-15-16,-6 0-14 15,-8 3-21-15,0 14-5 16,-15 10-23-16,15-27-75 16</inkml:trace>
  <inkml:trace contextRef="#ctx0" brushRef="#br0" timeOffset="-181780.19">12424 9185 496 0,'0'0'62'0,"0"0"-5"15,0 0 7-15,0 0-9 16,1 0-25-16,20-8-26 16,15-7 11-16,11-5-6 15,7-1-9-15,-3 6 6 16,-7 3-9-16,-7 6-9 16,-12 6-23-16,-9 0-35 15,-13 1-18-15,-3 20-57 16,-26 4-9-16</inkml:trace>
  <inkml:trace contextRef="#ctx0" brushRef="#br0" timeOffset="-181579.11">12441 9302 432 0,'-4'0'11'16,"4"0"69"-16,0 0-17 0,0 0-33 16,6 0-15-16,14 0 1 15,7-12 40-15,8 1-29 16,-1 0-12-16,0 3-11 15,0 3 0-15,-7 2-3 16,1 2-1-16,-2 1-15 16,-5 0-14-16,3 0-21 15,-1 0-14-15,0-2-59 0,-5-7-107 16</inkml:trace>
  <inkml:trace contextRef="#ctx0" brushRef="#br0" timeOffset="-177552.72">12961 8539 367 0,'0'-15'8'0,"-8"1"-4"15,4 4 35-15,4 6-7 16,0 1 3-16,0 0-19 15,0 3-12 1,0 0 2-16,0 0 4 0,3 0-3 16,1 0 0-16,-1 0 1 15,-1 9 10-15,4 12 10 16,-3 12-5-16,-1 14-8 16,4 14 7-16,-1 17-5 15,-2 11-8-15,5 4-2 16,-1 0-3-16,10-6-1 15,1-11-2-15,2-13 2 16,0-15-5-16,-4-14 6 0,-1-11-6 16,-5-8 4-16,-2-9-2 15,-5-1-2-15,0-5-4 16,-3 0-11 0,9 0-8-16,6-21-45 0,1-18-83 15</inkml:trace>
  <inkml:trace contextRef="#ctx0" brushRef="#br0" timeOffset="-176609.04">13709 8774 410 0,'-18'-11'8'0,"11"1"62"16,4 7-15-16,3 2-1 16,0 1-32-1,0 0-14-15,0 0-5 16,0 0-1-16,0 9-1 0,6 18 5 15,4 9 35-15,-3 8-30 16,-1 2-9-16,2-3 0 16,2-4-2-16,-4-7 1 15,0-9 1-15,-1-9-3 16,-2-7 2-16,-2-6-4 16,-1-1 6-16,0 0-6 15,3 0 3-15,0-21-2 16,1-11 2-16,2-14 1 15,3-4-2-15,0-2-1 16,-1 5 0-16,-1 13 2 16,-1 9 0-16,2 9-2 15,5 8-1-15,-4 4 2 0,6 2-5 16,0 2 0-16,-1 0 5 16,4 4-2-16,0 4 5 15,-1-2-4-15,0-1 4 16,-4-5-3-16,-2 0 4 15,0 0-5-15,1-9 4 16,-1-5 1-16,-1 2-3 16,-4 6 2-16,-2 6-6 15,3 0 0-15,-1 5-2 16,3 12 6-16,-1 6 2 16,2 5 2-16,1-3 1 15,-1-6-6-15,0-5 3 0,-1-6-4 16,-4-4 4-16,-1-4-18 15,5 0-13-15,2-9-35 16,6-18-22-16,1-6-62 16,-1-2-76-16</inkml:trace>
  <inkml:trace contextRef="#ctx0" brushRef="#br0" timeOffset="-176316.13">14235 8658 162 0,'0'0'179'15,"0"0"-101"-15,0 0 15 16,0 0-34-16,0 0-26 15,0 3-20-15,0 15-6 16,4 7 12-16,6 4-1 16,7 1-12-16,5-8-6 0,3-7 1 15,0-5 0-15,-2-9-3 16,-1-1 4-16,-2-15-8 16,-5-12 9-16,-4-9-3 15,-6 2 1-15,-5 4-2 16,0 3 5-16,-15 6-2 15,-1 6 2-15,-5 5 0 16,0 4-4-16,3 6 2 16,-1 0-6-16,5 0 4 15,4 0-18-15,4 6-17 16,6 2-26-16,0-4-125 16,0-4-91-16</inkml:trace>
  <inkml:trace contextRef="#ctx0" brushRef="#br0" timeOffset="-175855.36">14586 8248 456 0,'-2'-6'138'0,"-5"3"-130"16,7 3 40-16,0 0-19 15,0 15-25-15,6 24-5 16,6 18 20-16,4 11-5 15,2 2-9-15,4-7-1 16,1-4-4-16,-2-6 3 0,-5-9-4 16,-6-5 2-16,-3-9-4 15,-3-9 6-15,-1-10-4 16,-3-5-2-16,0-6 1 16,0-1-7-16,-9-19-19 15,-15-9-26-15,-5-6 8 16,-6 2 6-16,-2 2 1 15,4 11 34-15,-1 10 26 16,7 8 24-16,3 2-5 16,6 6 2-16,7 15-19 15,3 6-11-15,5 6 0 16,3 1 0-16,0 0-5 0,9-5 5 16,10-4-6-16,2-4-4 15,-1-8 0 1,2-2-5-16,3-11 5 0,2 0-1 15,1-16-2-15,5-11-6 16,-3-4-28-16,-3-3-45 16,-2 0-73-16</inkml:trace>
  <inkml:trace contextRef="#ctx0" brushRef="#br0" timeOffset="-175300.16">14951 8665 479 0,'0'0'49'0,"0"0"10"16,0 0-19-16,0 0-15 0,0 0-20 16,0 0-1-16,0-7-4 15,0-11 7-15,0-5-5 16,-3-4 1-16,-2-5-1 15,-2-2-1-15,2-4-2 16,5-9 1-16,0 4 2 16,0 1-4-16,0 7 4 15,0 10-3-15,0 8 3 0,0 8-2 16,0 3 4 0,0 6 5-16,0 0-5 15,5 0-5-15,9 2-2 16,6 13 7-16,7 10 7 0,4 8 16 15,2 4-18-15,0 3 4 16,1 0-9-16,-1-4-3 16,0-4 1-16,-3-7-2 15,-8-7 2-15,-5-7-5 16,-5-5 5-16,-4-3-3 16,-3-3 5-16,-4 0-5 15,8-15 3-15,-2-26 5 16,1-16 0-16,-2-14-5 15,-6-1-1-15,-3 8 0 16,-14 8-1-16,0 13 5 16,3 15-6-16,4 14 4 15,5 5-3-15,4 5 2 0,1 4-2 16,0 0-21-16,0 0-50 16,0 2-54-16,0 5-43 15</inkml:trace>
  <inkml:trace contextRef="#ctx0" brushRef="#br0" timeOffset="-174627.68">13485 8442 292 0,'0'-3'65'15,"0"3"-63"-15,0 0 15 16,0 0 26-16,0 0-2 15,0 0-16-15,0 0 19 16,0 10 0-16,0 20-9 16,-4 22 3-16,-6 17-11 15,1 14-6-15,7 5-12 16,2-2 3-16,11-1-3 16,18-10-4-16,16-11-5 15,11-10 3-15,7-11-3 16,7-9-2-16,-4-12-12 15,2-9-34-15,2-13-30 16,3-7-152-16</inkml:trace>
  <inkml:trace contextRef="#ctx0" brushRef="#br0" timeOffset="-173900.12">15244 7959 513 0,'0'0'7'0,"0"-3"16"0,0 3 1 16,6 0-8 0,9 0-13-16,5 8 23 15,0 13 7-15,2 14-10 16,-3 10 8-16,-2 15-8 0,-2 7 0 15,-3 5-18-15,-7 6-1 16,-2 4-3-16,-3 1 0 16,0-3 0-16,0-7 1 15,-14-11-2-15,-4-9-2 16,-1-13 5-16,1-11-3 16,3-12 2-16,8-9-3 15,4-5-11-15,3-3-41 16,3-7-52-16,13-21-215 0</inkml:trace>
  <inkml:trace contextRef="#ctx0" brushRef="#br0" timeOffset="-170428.69">13661 7829 169 0,'0'-9'34'16,"0"-1"-3"-16,-7-1 22 15,1 2-9-15,-3 1 17 16,-3 3-1-16,0-2-8 15,0 4-4-15,-4 1-12 16,2 2-8-16,-2 0-20 16,-1 9 2-16,0 14-4 15,3 8-3-15,5 4-3 0,9 0 3 16,0-2-7-16,10-1 6 16,13-3-5-16,11-6 5 15,0-7-7-15,1-11 1 16,-4-5-3-16,-6 0-1 15,-7-12 0-15,-6-10-5 16,-6-3 15-16,-6-4-6 16,0 1 7-16,-2 0-4 15,-12 0 4-15,0 7-3 16,3 3 4-16,3 10 1 16,6 5 9-16,2 3-1 15,0 0-17-15,0 0-4 0,7 21-3 16,9 18 18-16,2 14 16 15,3 14 0-15,-4 1-15 16,0-3-2-16,-7-9-2 16,-9-7-2-16,-1-10 0 15,-8-7 0-15,-10-8 6 16,-8-7-7-16,0-5 9 16,-1-11-4-16,-1-1-2 15,-1-8-2-15,1-17 2 16,1-6-4-16,2-4 0 15,6 3 2-15,3 1-4 16,9 6 4-16,4 9-4 16,3 4 0-16,0-1-7 0,21 3 2 15,9-5 6-15,6 6-38 16,6 2-7-16,-4 3-8 16,7 0-76-16,-9-2-91 15</inkml:trace>
  <inkml:trace contextRef="#ctx0" brushRef="#br0" timeOffset="-170188.34">13939 7860 578 0,'-23'0'7'16,"3"0"-3"-16,7 3 18 0,-5 18 3 15,8 8-23-15,5 7 2 16,5 0-5-16,0-4 3 15,3-5-2 1,15-5 1-16,7-5-3 0,8-10 2 16,7-7 1-16,-1 0-2 15,0-10-11-15,0-14-21 16,-4-8-34-16,-8-8-56 16,-11-5-144-16</inkml:trace>
  <inkml:trace contextRef="#ctx0" brushRef="#br0" timeOffset="-169795.97">14124 7519 389 0,'-9'-8'71'16,"6"8"37"-16,3 0-61 15,0 20-39-15,0 24-9 16,6 16 42-16,8 11-19 16,6-6-14-16,3-8 0 15,1-8-8-15,2-12 3 16,-5-5-3-16,-7-11 4 15,-5-8-5-15,-5-8 1 16,-4-5-13-16,0 0 3 16,-4 0 8-16,-14-15-14 15,-12-9-8-15,-3-3 16 16,-3 0 5-16,-1 5 3 0,6 8 2 16,8 9 8-16,4 5 15 15,7 3-3 1,4 25-19-16,3 10 1 0,5 5-4 15,2-2 6-15,18-3-3 16,10-10-2-16,1-6 0 16,4-10-1-16,-1-8 2 15,-1-4-5-15,0-4 4 16,-4-20-12-16,1-7-17 16,-3-8-26-16,-10-5-86 15,-9-1-177-15</inkml:trace>
  <inkml:trace contextRef="#ctx0" brushRef="#br0" timeOffset="-169539.65">14391 7615 469 0,'-9'2'5'0,"6"0"8"15,0 6 29-15,1 10-20 16,1 11-18-16,-1 8 24 15,2 5-7-15,0-2 4 16,0-1-7-16,3-1-12 16,9-7-6-16,5-2 3 15,2-6-4-15,0-5 3 0,1-3-3 16,-2-6-12 0,-2-3-19-16,1-6-38 15,0 0-68-15,-5-23-208 16</inkml:trace>
  <inkml:trace contextRef="#ctx0" brushRef="#br0" timeOffset="-169120.77">14647 7656 571 0,'-22'5'-4'0,"8"11"13"15,7 6 24 1,4 10-31-16,3 7 0 16,0 2-5-16,6-6 4 15,10-6-3-15,4-8 3 0,0-8-1 16,1-8-3-16,-3-5 2 16,-5-2-10-16,-4-21 14 15,-2-9-2-15,-7-5 5 16,0-4-5-16,0 0 3 15,0 4-3-15,-8 8 1 16,0 10 4-16,5 11 2 16,2 5 32-16,1 3-20 15,0 0-17-15,0 3-9 16,9 9 9-16,5 6 5 16,5 3 7-16,1 0-10 15,6-2-2-15,-2-1 2 0,1-2-7 16,-3-5 0-16,2-3-44 15,-4-8-33-15,-4 0-50 16,-4-19-138-16</inkml:trace>
  <inkml:trace contextRef="#ctx0" brushRef="#br0" timeOffset="-168980.15">14963 7656 477 0,'0'0'61'16,"0"0"31"-16,0 0-46 15,0 0-21-15,0 9-23 16,0 18-4-16,0 9 10 15,0 6-2-15,-2-5-9 16,2-2-19-16,0-7-45 16,0-6-23-16,8-16-148 0</inkml:trace>
  <inkml:trace contextRef="#ctx0" brushRef="#br0" timeOffset="-168612.99">15133 7739 584 0,'-12'-8'10'16,"7"2"2"-16,4 1 4 16,1-8-2-16,0-5-14 15,6-8-4-15,6-9 6 16,-1-3-2-16,-5-1 3 16,-1-1-3-16,-4 4 4 0,-1 8-3 15,0 12 0-15,3 6 3 16,2 10 2-16,7 0-11 15,4 10-5-15,5 16 19 16,1 12 4-16,-1 8 0 16,5 3-6-16,-3-3-4 15,2-11 0-15,-2-10-4 16,-11-10 2-16,-3-11-3 16,-6-2 4-16,0-2-3 15,4-11 6-15,-1-25 4 16,2-7-2-16,-4-10-5 15,-2 6-6-15,-2 5-28 16,0 0-40-16,0 6-88 0,0 4-186 16</inkml:trace>
  <inkml:trace contextRef="#ctx0" brushRef="#br0" timeOffset="-168407.63">15417 7282 410 0,'7'-1'13'0,"5"1"-5"16,11 0 26-16,3 8 24 15,3 21 9-15,0 16-9 16,-7 9-28-16,-3 8-17 16,-10-1-4-16,-5-2-5 15,-4-7 1-15,0-8-4 16,-6-7 1-16,-7-4-1 0,0-8-5 16,5-6-29-16,2-11-24 15,4-8-79-15,2-11-182 16</inkml:trace>
  <inkml:trace contextRef="#ctx0" brushRef="#br0" timeOffset="-168216.14">15740 7471 633 0,'0'-6'16'15,"8"4"2"-15,15-5-20 16,12-3 1-16,6 0 3 15,-4 1-1-15,-7 3-3 0,-7 5 4 16,-7 1-5-16,-5 0-20 16,-10 4-40-16,-1 12-50 15,-4 2-21 1</inkml:trace>
  <inkml:trace contextRef="#ctx0" brushRef="#br0" timeOffset="-168072.51">15810 7579 531 0,'-3'0'24'0,"3"0"48"16,5 0-54-16,22-1-16 16,7-8-5-16,6-4 8 15,-3 4-7-15,-9 3-21 0,-8 5-70 16,-11 1-99 0</inkml:trace>
  <inkml:trace contextRef="#ctx0" brushRef="#br0" timeOffset="-167679.56">16068 7214 416 0,'0'-5'157'16,"0"4"-142"-16,0 1-9 15,0 1-9-15,1 18 1 0,10 9 7 16,-1 6 13-16,2 8 20 16,-1 4-18-16,-4 1 8 15,3 0-11-15,-4-4 2 16,-1-5-9-16,-1-6-5 15,-2-9-2-15,-1-7 0 16,-1-8-2-16,2-4-1 16,-2-2 3-16,0-2-5 15,0 0 5-15,0 0-7 16,0 0-25-16,0 0-33 16,0 0-50-16,-20-2-378 15</inkml:trace>
  <inkml:trace contextRef="#ctx0" brushRef="#br0" timeOffset="-165888.15">10122 8774 210 0,'0'-7'23'16,"0"-3"13"-16,0 2-22 16,0 1-2-16,0-4-15 15,0 1 5-15,0-1-4 16,0-3 1-16,0 3 1 16,5 0 0-16,-4 1 0 15,1 0 0-15,-2 1 4 0,0-1 5 16,0 0 9-16,0 0 0 15,0 2 33-15,-2 1-22 16,-1 2-2-16,0 2-4 16,2 1 3-16,-1 2-1 15,2 0-10-15,0 0-13 16,0 2-12-16,0 19 6 16,9 16 10-16,5 19 2 15,7 16 2-15,1 15 6 16,1 11-1-16,3 5 0 15,1 1-4-15,0 0-5 16,3-6 4-16,4-8-8 16,-4-7 2-16,2-4-2 0,-6-6-2 15,-4-3 1-15,-7-2-2 16,-5-9 3-16,-2-4-3 16,-2-14 4-16,1-12-6 15,1-10 5-15,2-11-34 16,4-8-33-16,-3-23-11 15,-6-25-105-15</inkml:trace>
  <inkml:trace contextRef="#ctx0" brushRef="#br0" timeOffset="-163760.48">10151 8617 253 0,'-14'2'9'0,"5"-1"-11"15,3 3 16-15,-1-3 18 16,4-1-20-16,0 0 14 15,3 0 29-15,0 0-7 16,0 0-14-16,0 0-17 16,0 0-7-16,0 0-2 15,0 0-4-15,0 0-1 16,0 0-5-16,0 0 4 16,0 0-4-16,0 0 4 15,0 0-2-15,0 0 0 16,0 0 2-16,13 0 6 15,1-3 1-15,4-4-3 0,1 0 1 16,5-2-7-16,4-2 6 16,5-2-5-1,6-4 1-15,5-2-2 16,6-3 1-16,2-3 3 0,3 1-2 16,3 1 6-16,3-1-3 15,-3 2 1-15,-1-1-1 16,1 3 4-16,0 1-7 15,0 1 1-15,7 3-3 16,0 0 1-16,-1 1 2 16,-5 1-5-16,-4 4 4 15,-7 3-4-15,-5-2 6 0,6-1-6 16,-6-2 4 0,8-4-2-16,-2 1 1 15,3-2 1-15,0 0-1 16,-5 2 2-16,-3 3-4 0,-5 2 3 15,-5-3-3-15,3 1 3 16,-2-4-3-16,2 3 2 16,0-3 0-16,0 0 1 15,2-1 2-15,3 1-5 16,-1 1 3-16,1 5-4 16,4-1 4-16,1 4-2 15,-1-2-1-15,-3 1 2 16,1 2-1-16,-2 0 1 0,0 0-2 15,1 0 3 1,-4 0-4-16,0 1 3 16,-3 1-2-16,2 0 2 15,-7-1-1-15,0 0 1 0,2-2 2 16,-5 2 0-16,5 0 1 16,-1 0 0-16,-3-1-1 15,4 0-2-15,1 1 2 16,1-2-5-16,4 2 3 15,-1-3 0-15,-1 1-2 16,1-1 2-16,-1 2-2 16,-4-1 4-16,0 1-6 15,-2-2 6-15,2 1-4 16,-1-2 3-16,0 0-3 16,5 0 4-16,0-3-6 15,5 2 3-15,7-1 1 0,3-1-2 16,0-2 4-16,5-3-5 15,1-4 6-15,0-1-6 16,-3 0 3-16,-1-2-1 16,-1 2 1-16,1 0 0 15,4 3-1-15,1 1 1 16,-3 0-2-16,2 0 3 16,-2 2-5-16,1-1 6 15,1 2-5-15,1-2 3 16,2-1-1-16,4-1 0 15,-1-3 1-15,-2 2-3 16,-2 1 4-16,-4-2-4 16,-1 5 5-16,-1 0-4 0,0-2 1 15,2 3-1-15,4-4 2 16,-1 0-1-16,2 0-1 16,2-3 4-16,-5 5-5 15,-4-2 4-15,-1 1-3 16,-2-1 2-16,1-2-1 15,5 2 1-15,1 0 0 16,4 0-1-16,-2 0 1 16,-4 1-1-16,-4 2 1 15,-4 1-2-15,3 4 3 16,-8 0-3-16,2 0 2 16,-5 2-2-16,-6 1 1 0,-2 2 0 15,-9 5-1-15,-8 0 3 16,0 0-5-16,-6 0 3 15,-1 0-2-15,2 0 5 16,2 0-4-16,4-2 2 16,2 1-1-16,3-1 1 15,0 0-1-15,-2-1-1 16,-1 1 3-16,-6 0-4 16,-2-1 4-16,-5 1-3 15,-2 2 2-15,-2-1-2 16,-1 1 0-16,0 0 3 15,0 0-3-15,0 0 4 16,0 0-6-16,0 0 5 0,0 0-4 16,0 0 1-16,0 8-1 15,0 9 2-15,0 10 15 16,0 6 2 0,0 8-11-16,0 3-3 0,0 5-1 15,0 5-4-15,3 2 6 16,5-1-6-16,-1-1 3 15,7-2-1-15,-1 0 0 16,3 1 2-16,-1-1-3 16,3 2 5-16,0-1-2 15,3-1 3-15,-2 4-3 16,-4-2 2-16,6 1-4 0,-2-4 2 16,2-4 1-16,-1-1-3 15,0-5 3 1,-3 0-3-16,2 0 5 15,-4 0-6-15,-2 6 8 0,1-2-5 16,-4 4 2-16,2-2-2 16,0-4 4-16,1-1-6 15,2-3 0-15,3-6 3 16,-1-4-5-16,-1-5 5 16,-4-4-7-16,-3-4 7 15,-3-5-8-15,-2-4-12 16,-4-1-16-16,-1 2-15 15,-26 3-3-15,-22-5-130 0</inkml:trace>
  <inkml:trace contextRef="#ctx0" brushRef="#br0" timeOffset="-161508.93">10498 10005 291 0,'-13'-19'54'15,"-3"7"-52"-15,9 2 26 16,-2 4 20-16,8 4 24 16,-1 1-29-16,2 1-33 15,0 0-7-15,0 0-4 16,0 0-5-16,10 12 2 15,4 14 20-15,2 16 5 16,-2 12-9-16,5 5-4 16,-4-2-8-16,1-9 4 15,-4-11-7-15,-1-8 6 16,-3-14-5-16,-5-7 4 16,1-4-3-16,-3-4 1 0,-1 0 4 15,0 0-2-15,0 0 5 16,0 0-6-16,0 0 5 15,0 0-7-15,0 0 4 16,2 0-6-16,-2 0-1 16,0 0 3-16,4 0 0 15,2 0 1-15,6-6-1 16,6-1 7-16,3-5-6 16,4 1 4-16,6 0-4 15,0 0 1-15,1-3-1 16,5 0 1-16,-1 0-1 15,11 0-1-15,4 0 5 16,3 1-6-16,2 0 4 0,2 1-2 16,-3-1 3-16,-1 4-2 15,-2 1-1-15,0-2 0 16,2-1 0-16,1 0 3 16,2-4-3-16,-1 0 6 15,-1 1-8-15,-4-3 5 16,-2 3-2-16,-1-1 3 15,-2 1-3-15,6 0 0 16,6 0 0-16,3-1 0 16,6 0 1-16,2 1-3 15,-1-4 4-15,-1 0-5 16,-5-1 5-16,-3 1-3 0,-1 4 1 16,2-2 0-16,-1 2-1 15,1 2 3-15,-2 2-5 16,-2 0 6-1,1 2-8-15,-6-1 8 0,1-2-5 16,-3 2 4-16,2-2-2 16,-1-1-1-16,4-2 3 15,0 0-1-15,1-4 1 16,0-2-4-16,-5 2 4 16,-1 0-5-16,2-1 5 15,-2 1-4-15,2 0 2 16,4-1 0-16,-6-1-1 15,2 2 3-15,-1 0-6 0,-3-3 5 16,2 3-5-16,-2-1 7 16,2 2-7-1,2 1 4-15,-3 1-1 16,7 4 0-16,-2-1 0 0,0 6-1 16,-1 0 2-16,-5-3-4 15,1 1 7-15,3-5-7 16,1-4 5-16,3-2-3 15,2-1 2-15,-4 0 0 16,0 0-1-16,-3 3 2 16,-4 4-5-16,-3-1 4 15,-1 0-3-15,-2 0 5 0,0-2-6 16,1 3 4 0,2-3-2-16,3 4 2 15,0-5 1-15,5 0-4 16,2-1 5-16,1 0-5 0,-1 3 4 15,-3 1-5-15,-3 0 6 16,-3-3-4-16,3 2 2 16,3-6-1-16,3 2 0 15,5-4 2-15,0 2-4 16,-1 1 5-16,-5 2-4 16,0-1 2-16,-3 4-1 15,-4-1-1-15,-1 0 1 16,-3 2 1-16,1-1 0 0,-1 0-2 15,4-2 3 1,2 1-5-16,1-3 6 16,-2 1-5-16,-6 2 3 15,-5 0-1-15,-7 4 1 0,-4-1-1 16,1 2-1-16,1 2 5 16,6-4-8-16,5-2 8 15,2-2-8-15,2 2 6 16,1-3-2-16,-1 5 2 15,-4 2-2-15,-3 2 0 16,-4 0 0-16,0 2 0 16,0 0 1-16,6-1-4 15,-1 0 6-15,1-2-3 16,0 2 3-16,-2 1-3 16,-3 0 1-16,2 0-1 15,-6 1 1-15,-8 1 2 0,-4 1-3 16,-7 3 5-16,-5 1 1 15,-3 0 11-15,0 0 5 16,0 0-5-16,0 0-13 16,0 0 1-16,0 0 1 15,0 0 9-15,0 0-2 16,0 0-8-16,0 0 5 16,0 0-8-16,0 0 1 15,0-1-4-15,-2 1 1 16,-2-1-14-16,-13 1-40 15,-17 1-87-15,-20 6-433 16</inkml:trace>
  <inkml:trace contextRef="#ctx0" brushRef="#br0" timeOffset="-154225.22">15959 8022 549 0,'-16'-2'-6'16,"10"-1"52"-16,3 3-22 15,1 0 23-15,2 0-49 16,-1 0 15-16,-1 3-15 16,1 10 6-16,-1 2 0 0,2 3-5 15,0 0 18-15,0 0-34 16,5 2 28-16,8-6-25 15,4 1 28-15,3-4-18 16,3-8 7-16,-2-3-7 16,1 0-5-16,0-15 11 15,-7-10-12-15,-2-3 20 16,-7 0-37-16,-6 4 40 0,0 7-24 16,-3 6 26-1,-11 4-16-15,-4 7 5 16,-3 2-5-16,-1 17-8 15,5 9 16-15,6-1-29 0,4 0 27 16,7-6-24-16,0-4 31 16,0-6-19-16,5-3 10 15,1-3-6-15,-3-1 5 16,0 1 5-16,0-3-2 16,1 6 17-16,-1 2-35 15,0 4 37-15,0 4-30 16,-3 10 20-16,0 2-17 15,0 6 7-15,-7 1-16 16,-4-8-9-16,-1-8 17 16,5-11-22-16,5-5 33 15,2-5-17-15,0 0 41 16,0 0-14-16,0 0-2 0,0 0-11 16,0 0-2-16,9-7 3 15,11-7-9-15,2-2 20 16,-1 0-41-16,4 5 38 15,-1 1-27-15,-2 3 27 16,-1 5-30-16,-3-1-18 16,1 3-38-16,-4 0-82 15</inkml:trace>
  <inkml:trace contextRef="#ctx0" brushRef="#br0" timeOffset="-153919.66">16221 8045 597 0,'-16'-1'22'0,"7"1"-11"15,9 0 35-15,0 0-35 16,0 16-23-16,9 7 27 16,9-2-35-16,1-1 7 15,0-8-22-15,-2-6 27 16,-4-5-23-16,-4-1 14 15,-3-9 9-15,-2-13 11 16,-2-7 8-16,-2-2-14 16,0 3 25-16,0 2-39 15,-10 8 35-15,-1 7-20 0,2 5 21 16,-4 6-22-16,-2 0 1 16,-6 13-26-16,0 10-47 15,6 2-43-15</inkml:trace>
  <inkml:trace contextRef="#ctx0" brushRef="#br0" timeOffset="-153679.33">16346 7822 579 0,'0'14'-5'16,"6"7"27"-16,5 4 28 15,3 3-43-15,2 0 10 16,1 1-27 0,-3-4 24-16,2-1-16 0,-5-4 1 15,-4-2-19-15,-3 4-19 16,-4-3-15-16,0 2-47 16,-16 3-37-16,-3-5-181 15</inkml:trace>
  <inkml:trace contextRef="#ctx0" brushRef="#br0" timeOffset="-153435.98">16349 8261 241 0,'0'0'243'0,"0"0"-241"15,0 0 62-15,5 0-47 16,5-4-6 0,5 1-9-16,-3 3-3 15,-2 0 9-15,-5 8-18 0,-5 13 25 16,0 5-37-16,0 2 36 15,-10-4-26-15,2-4 26 16,2-6-2-16,6-3 5 16,0-4-11-16,5-2-5 15,18 1 13-15,9-6-31 16,6 0 14-16,1-15-74 16,-7-11-82-16</inkml:trace>
  <inkml:trace contextRef="#ctx0" brushRef="#br0" timeOffset="-153175.68">16513 7902 590 0,'0'0'-55'0,"8"0"40"15,14 4-3-15,0 14 31 16,-5 3-24-16,-7 8-16 15,-10-1 20-15,0 3 14 16,0-1 41-16,-2-5 5 16,-2-5 8-16,1-1-51 15,3-10 10-15,3 0-32 16,17-4 24-16,9-5-26 16,6-8-28-16,-6-16-56 0,-8-11-107 15</inkml:trace>
  <inkml:trace contextRef="#ctx0" brushRef="#br0" timeOffset="-153040.04">16650 7952 536 0,'-16'-4'54'0,"8"2"-12"16,8 2 19-16,0 0-44 15,11 0-31-15,17 0 25 16,5 0-35-16,3 0 34 0,-4 0-45 16,-5 0-5-1,-8 0-67-15,-13 0-105 16</inkml:trace>
  <inkml:trace contextRef="#ctx0" brushRef="#br0" timeOffset="-152852.89">16775 7849 257 0,'-7'-4'208'15,"4"2"-171"-15,3 2 22 16,0 0-50-16,0 8-18 16,12 11 34-16,0 12-3 15,2 6 3-15,0 5-20 16,1 2 18-16,0 1-22 15,2-5 4-15,0-4-4 16,1-4-11-16,-5-7-21 16,2-9-56-16,-7-16-136 15</inkml:trace>
  <inkml:trace contextRef="#ctx0" brushRef="#br0" timeOffset="-152353.45">17012 7739 250 0,'0'-1'369'0,"9"1"-380"15,4 0 10-15,7 1-14 16,1 13 34-16,-2 4-26 16,-8 4 18-16,-7 4-10 15,-4 1 7-15,-14 2-3 16,-9-1 7-16,0-4 4 15,2-9-6-15,11-8 14 0,3-5-35 16,5-2 35-16,2 0-31 16,0-7 18-16,9-12-16 15,6 3 5-15,-4 2 0 16,-1 11-5-16,-4 3 10 16,1 0-17-16,8 10 29 15,2 7-22-15,3 0 21 16,4 1-19-16,-9-5 10 15,-2-6-17-15,-5-7-6 16,-5 0 14-16,3-17-9 16,0-10 27-16,2-8-35 15,2 3 31-15,-3 11-23 0,1 6 27 16,-3 8-12-16,4 7 1 16,3 0-6-16,5 1 5 15,1 16 14 1,1 6-22-16,-4 8 14 0,0 1-22 15,-5-2 24-15,-4 1-35 16,-3-1-13-16,-3-9-27 16,0-5-45-16,-4-5-94 15</inkml:trace>
  <inkml:trace contextRef="#ctx0" brushRef="#br0" timeOffset="-152125.06">17270 8092 444 0,'-17'16'89'15,"5"2"3"-15,9 7-17 16,3 1-38-16,2 1-22 0,19 1 2 15,13-6-24-15,6-7 12 16,2-12-19-16,-1-3 26 16,-9-18-32-16,-14-12 12 15,-14 0-2-15,-4-1 13 16,-10 4 2-16,-17 4-5 16,-9 2 16-16,-3 10-32 15,0 4 34-15,4 7-32 16,12 0 28-16,7 0-33 15,13 0-50-15,3 2-83 16,0-2-240-16</inkml:trace>
  <inkml:trace contextRef="#ctx0" brushRef="#br0" timeOffset="-151907.65">17489 7834 512 0,'13'-14'-1'0,"3"5"68"16,-2 8-45-16,-1 1-5 15,-2 7-25-15,-5 15 31 16,-5 5-4-16,-1 3 0 16,0-2-4-16,0-8-1 15,0-5 3-15,0-7-20 16,2-1 9-16,15-7-23 16,12 0 28-16,6-14-20 0,4-14-30 15,-4-11-86-15,-12-8-223 16</inkml:trace>
  <inkml:trace contextRef="#ctx0" brushRef="#br0" timeOffset="-151728.12">17767 7629 615 0,'-9'20'28'0,"3"10"-4"16,6 11-10-16,2 8 27 15,14 2-41-15,0 0 15 16,-1-6-18-16,3-5 11 15,-4-6-11-15,-1-7 3 16,0-4-22-16,-4-7-8 0,2-5-39 16,-5-8-109-16</inkml:trace>
  <inkml:trace contextRef="#ctx0" brushRef="#br0" timeOffset="-151531.65">17962 8084 711 0,'0'0'-10'16,"0"0"38"-16,0 2-5 16,0-2-14-16,3 6-9 15,0-1-5-15,1-1 0 16,-4-3-29-16,2-1 27 16,-2 0-23-16,0 0 13 15,0 2-37-15,0 0-31 16,-12-2-108-16</inkml:trace>
  <inkml:trace contextRef="#ctx0" brushRef="#br0" timeOffset="-143266.89">10404 8927 133 0,'68'-58'-133'15</inkml:trace>
  <inkml:trace contextRef="#ctx0" brushRef="#br0" timeOffset="-136928.47">21574 10455 426 0,'-7'0'-4'16,"3"0"8"-16,4 0 13 15,0 0 2-15,0 0-6 0,-1 0 2 16,1 0-6-16,0 0 0 15,0 0-6 1,0 0 1-16,0 0 4 16,0 0-2-16,0 0 3 0,0 0-8 15,0 0 5-15,0 0-9 16,1 0 6-16,20 0-4 16,9 0 11-16,9-7 1 15,3-1-2-15,8-1-6 16,5 2-3-16,6 1 6 15,5-1-11-15,-1 1 10 16,-4-1-9-16,-1 1 9 16,-8-1-6-16,-4 3 2 15,-5-1-1-15,-10 1 0 16,-7 1 2-16,-8 1-5 16,0 2 5-16,-3 0-4 15,1 0 3-15,-2 0-1 0,-4 0 1 16,-2 0-1-16,-2 0-1 15,0 0 3-15,-2 0-3 16,3 0 2-16,-1 0-3 16,-1 0 4-16,-2 0-3 15,-1 0 2-15,-1 0-3 16,-1 0 2-16,0 0-1 16,0 0 2-16,0 0 0 15,0 0-3-15,0 0 5 16,0 0-5-16,0 0 5 15,0 0-4-15,0 0 5 16,0 0-4-16,0 0 4 0,0 0-1 16,0 0 7-16,0 0 0 15,0 0-9-15,0 0 2 16,0 0-4-16,0 0-19 16,-3 0-88-16,-19-4-201 15</inkml:trace>
  <inkml:trace contextRef="#ctx0" brushRef="#br0" timeOffset="-125356.28">21858 10385 3 0,'0'0'10'0,"0"2"-9"16,0-2 1-16,0 3-18 0</inkml:trace>
  <inkml:trace contextRef="#ctx0" brushRef="#br0" timeOffset="-123809.24">21702 10416 45 0,'-6'0'6'16,"2"0"0"-16,1-1 12 16,1 1 3-16,1 0-11 15,1 0-5-15,-2 0-7 16,2 0 1-16,0 0 0 16,0-2 2-16,0 2 4 15,0 0 10-15,0 0 10 16,0 0 14-16,0-1-4 15,0 1-6-15,0 0-10 16,0 0-13-16,0 0-2 0,0 0-4 16,0 0 2-16,0 0-2 15,0 0 0-15,0 0 3 16,0 0-2-16,0 0 6 16,0 0-1-16,0 0 9 15,0 0 4-15,0 0 2 16,0 0-5-16,0 0 1 15,0 0-7-15,0 0-4 16,0 0-1-16,0 0-2 16,0 0 2-16,0 0 3 15,0 0 3-15,0 0-3 16,0 0 1-16,0 0-1 16,0 0 1-16,0-1-6 0,0 1-2 15,0 0 1-15,0-3-3 16,0 3 3-16,0 0-5 15,9 0 6-15,6 0 1 16,3 0 3-16,1 0 0 16,2-2-2-16,-2 0 0 15,4-3-2-15,-1 2 2 16,0-1-5-16,1 2 4 16,1 0-4-16,-1-1 2 15,-1 1-2-15,-2-2 1 16,1 1 0-16,-2 1-2 15,1 0 3-15,-4 0-4 0,-3 1 4 16,2 1-5-16,-3-2 5 16,3 1-1-16,3 0-1 15,3-2 2-15,0 1 0 16,3 0 2-16,-2 0-5 16,-2 2 8-16,0 0-6 15,1 0 3-15,-2 0-5 16,2 0 5-16,0 0-3 15,0 0 1-15,0 2-1 16,-1 0 0-16,-1 1 1 16,-2-1 0-16,-1 0 3 15,0 0-5-15,-4-1 4 16,-1 1-3-16,0-2 2 0,0 0-3 16,0 1 3-16,1-1 2 15,1 0-4-15,-4 0 5 16,2 0-7-16,-2 0 6 15,-2 0-5-15,-1 0 3 16,0 0-1-16,-1 0-1 16,-1 0 1-16,0 0 0 15,-2 0 1-15,-1 0-3 16,-1 0 4-16,0 0-5 16,0 0 5-16,0 0-4 15,2 0 2-15,-2 0-3 16,0 0 3-16,0 0 1 0,0 0-4 15,0 0 4-15,0 0-5 16,0 0 4 0,0 0-3-16,0 0 2 15,0 0-1-15,0 0 1 0,0 0 1 16,0 0 1-16,0 0 7 16,0 0-1-16,0 0 3 15,0 0-6-15,0 0 1 16,0 0-1-16,0 0 0 15,0 0-1-15,0 0 0 16,0 0-1-16,0 0-4 16,0 0 4-16,0 0-5 15,0 0 3-15,0 0-3 16,0 0 3-16,0 0-2 16,0 0 0-16,0 0 1 15,0 0-2-15,0 0 4 16,0 0-6-16,0 0 7 0,0 0-7 15,0 0 6-15,0 0-3 16,0 0 3-16,0 0-3 16,0 0 2-16,0 0-1 15,0 0-3-15,0 0 4 16,0 0-3-16,0 0 3 16,0 0-4-16,0 0 5 15,0 0-3-15,0 0 2 0,0 0-1 16,0 0 0-16,0 0 0 15,0 0-3 1,0 0 5-16,0 0-6 16,0 0 5-16,0 0-3 0,0 0 2 15,0 0-4-15,4 0-1 16,16 0-26-16,8 0-38 16,8 0-66-16</inkml:trace>
  <inkml:trace contextRef="#ctx0" brushRef="#br0" timeOffset="-123028.93">23720 9767 617 0,'-18'0'-11'15,"8"0"10"-15,8 0 7 16,2 6 2-16,0 16-7 16,0 16 0-16,6 11 14 15,15 4-13-15,6-6 2 16,7-10-7-16,0-6 4 16,1-11-4-16,-3-12 3 15,-5-8-6-15,-3 0 4 16,-5-25 4-16,-7-10 4 15,-6-8 3-15,-6-3-6 0,0-1 11 16,-7 4 0-16,-14 3 2 16,1 6 1-16,-2 9-9 15,3 6 0-15,5 8 5 16,-2 6-10-16,1 0-4 16,-3 5-2-16,-1 0-36 15,3 18-24-15,0 9-57 16,9-3-119-16</inkml:trace>
  <inkml:trace contextRef="#ctx0" brushRef="#br0" timeOffset="-122716.74">24082 9415 594 0,'-11'3'5'16,"-2"5"-8"-16,-4 13 22 16,-9 19 15-16,-12 23-7 15,-5 20-5-15,-10 21-6 16,-3 10-2-16,3 2-5 16,1-8 3-16,13-13-7 15,9-21 2-15,11-20-2 16,9-19 4-16,5-16-3 0,4-13-7 15,1-2 3-15,0-4-6 16,0 1-4-16,0-1-55 16,19 0-21-1,8-14-28-15,1-20-247 0</inkml:trace>
  <inkml:trace contextRef="#ctx0" brushRef="#br0" timeOffset="-121312.77">23500 10672 143 0,'-11'-11'-4'16,"9"4"23"-16,1 2-7 15,1-1 20-15,0 3-18 16,-2 0 19-16,-2 1 28 16,0-3 1-16,-1 1-24 0,-2 0-2 15,1 0 1-15,-3-1-11 16,5 2-6-16,-1-2-10 15,0 1-5-15,1 0 0 16,-2 0 7-16,-4 1 7 16,1 0 1-16,-3 1-3 15,-5 0-3-15,-3 2 0 16,-4 0-3-16,-5 0 4 16,-2 7-4-16,0 6 4 15,-1 5 5-15,3 7-7 16,-1 8-6-16,8 10 0 15,2 3 0-15,13 3-5 0,7-2 2 16,0-1-5-16,7-2 4 16,19-1-8-16,8-3 6 15,9-9-3-15,6-8 2 16,2-10 0-16,-1-9-9 16,-5-4-2-16,-3-7 2 15,-5-21 6-15,-7-12-8 16,-8-10 8-16,-9-3-7 15,-8-2 6-15,-5-5-2 16,0 3 3-16,-8 0 4 16,-9 11-6-16,-1 12 9 15,6 13-6-15,6 11 7 16,3 7 20-16,3 3-7 0,0 0-19 16,0 6-2-16,14 19 4 15,11 12 20-15,3 9-4 16,2 4-4-1,3 3 2-15,1-7-7 0,3-4-1 16,0-5-6-16,-3-11 0 16,1-3-2-16,-7-7 1 15,0-7-8-15,2-8-22 16,0-1-15-16,-3-25-48 16,-2-17-152-16</inkml:trace>
  <inkml:trace contextRef="#ctx0" brushRef="#br0" timeOffset="-120695.99">24244 9658 569 0,'-28'0'7'16,"4"0"59"-16,5 9-19 16,4 10-20-16,0 12-25 15,6 10 6-15,2 11 0 16,4 3 2-16,3 3-5 15,0-5 2-15,0-4-4 16,16-9-3-16,6-6-2 16,9-9-3-16,4-11 5 15,7-13-29-15,6-1-10 16,-3-31-35-16,-6-7-81 16</inkml:trace>
  <inkml:trace contextRef="#ctx0" brushRef="#br0" timeOffset="-120264.78">24359 9992 526 0,'-6'0'12'15,"4"0"75"-15,2 0-28 16,0 0-31-16,0 0-25 16,0 0-4-16,0 0-2 15,0-2 4-15,0-10 2 16,0-13 1-16,2-10 8 15,5-5-15-15,-1 4 6 16,-3 11-4-16,-1 9 4 0,-2 9-3 16,0 6 1-16,0 1-5 15,0 0 1-15,1 0-6 16,2 0 1-16,8 6 1 16,1 8 5-16,1 12 10 15,0 8 2-15,0 1 1 16,1 3-2-16,0-6 0 15,0-9-8-15,-5-7 1 16,-2-9 0-16,-2-3-5 16,-3-4 7-16,2 0-6 15,10-11 7-15,5-30 0 16,1-10 8-16,-6-7-11 16,-8 3 0-16,-6 16-1 0,0 5-4 15,0 8-3-15,0 12-10 16,-1 7-24-16,-7 1-44 15,-5 3-159-15</inkml:trace>
  <inkml:trace contextRef="#ctx0" brushRef="#br0" timeOffset="-120024.54">24643 9483 606 0,'0'-1'19'0,"0"1"-17"0,2 15 12 16,5 27-8-16,4 13 36 16,-5 9-33-16,0 0-1 15,-6-10-2-15,0-5-1 16,-2-6 0-16,-13-5-5 16,-7-7 4-16,0-3-4 15,3-6 1-15,5-4-41 16,9-8-67-16,5-10-161 15</inkml:trace>
  <inkml:trace contextRef="#ctx0" brushRef="#br0" timeOffset="-119604.68">24847 10264 569 0,'-14'0'137'0,"11"0"-134"0,3 0 31 16,0 0-13-16,19 0-16 16,20 0-17-16,14-2 18 15,7-7-7-15,-5 2 6 16,-9-1-7-16,-10 2 5 15,-11 4-4-15,-7 0-7 16,-8 2-30-16,-7 0-20 16,-3 0-34-16,-7 6-134 15</inkml:trace>
  <inkml:trace contextRef="#ctx0" brushRef="#br0" timeOffset="-119423.15">24891 10412 542 0,'-12'0'105'0,"5"0"-92"16,7 0 53-16,0 0-42 16,5-1-19-16,23-5-12 15,13-1 0-15,11-3 10 16,-1 2-4-16,-7 6-4 16,-14 2-55-16,-15 0-41 15,-15 16-91-15</inkml:trace>
  <inkml:trace contextRef="#ctx0" brushRef="#br0" timeOffset="-119236.66">24849 10568 591 0,'-13'0'22'0,"7"0"21"16,6 0 20-16,0 0-40 16,11 0-24-16,20-2-17 15,16-3 21-15,9-1-2 16,2 1 1-16,-4 1-2 15,-6 2 0-15,-8 2-42 16,-6 0-41-16,-14 0-78 16,-7 2-278-16</inkml:trace>
  <inkml:trace contextRef="#ctx0" brushRef="#br0" timeOffset="-118877.28">25558 9924 108 0,'0'-1'504'0,"0"1"-505"16,0 3 13-16,0 33-3 15,0 20 46-15,0 19-19 16,0 10-22-16,0 0 8 0,1 1-3 16,4-4-7-16,-1-8-2 15,2-11-5-15,1-13-2 16,-2-11-3-16,-2-11 3 16,-2-9-5-16,1-8 5 15,-2-7-3-15,0-4 2 16,0 0-3-16,2 0-15 15,-2 0-45-15,0 0-71 16,-14-14-367-16</inkml:trace>
  <inkml:trace contextRef="#ctx0" brushRef="#br0" timeOffset="-116956.16">26603 10383 634 0,'-25'-16'8'16,"13"12"67"-16,8 4-20 15,4 0-27-15,0 0-20 16,0 0-9-16,0 18-2 16,0 17-2-16,0 7 9 15,0 2-4-15,0-13 1 16,4-11-5-16,0-8-11 15,1-6-11-15,-4-6 1 16,-1 0 17-16,3 0 1 16,5-14 3-16,7-17-1 15,-2-7 10-15,5 4-7 16,-9 14 3-16,-4 14-2 16,-1 6-6-16,3 0-1 0,2 9 3 15,3 10 23-15,1 6-7 16,-2 6-1-16,0-3-9 15,-1-3 3-15,-1-5-5 16,1-9 3-16,2-6-20 16,0-5-9-16,9-3-1 15,1-20-7-15,-1-9 6 16,-5 2 1-16,-10 11 24 16,-4 11 3-16,-2 6 23 15,0 2 24-15,0 0-17 16,0 4-16-16,0 16-7 15,0 8 19-15,0 1-10 0,0-4-8 16,1-7-8-16,12-4 3 16,4-5-3-16,2-4-1 15,3-5-1-15,3 0 1 16,2-13-2-16,-1-14-1 16,-3-7 4-16,-10-2-6 15,-10-3 3-15,-3 4 4 16,-9 5 3-16,-19 2 0 15,-8 8 1-15,-5 6 4 16,6 7-3-16,6 6-4 16,9 1-5-16,10 1-1 15,10 15-62-15,0-2-77 16,22-9-151-16</inkml:trace>
  <inkml:trace contextRef="#ctx0" brushRef="#br0" timeOffset="-116587.55">27224 10131 690 0,'0'0'8'0,"0"11"20"16,0 15-9-16,0 14-8 16,0 15 35-16,9-1-44 15,6-8 1-15,0-8-3 16,-2-10-1-16,-2-9-17 0,-7-6-9 15,-1-6-10-15,-3-7-3 16,0 0 34-16,-16 0 4 16,-9-7-19-16,-5-2 10 15,-2 7 12-15,6 2 23 16,1 0 1-16,1 13 13 16,4 14-16-16,4 5-6 15,8 3-7-15,7-2-1 16,1-1-10-16,14-5 6 15,12-5-3-15,7-6 1 16,8-13-5-16,6-3-16 16,2-14-28-16,0-16-27 15,-7-4-72-15,-13 0-148 0</inkml:trace>
  <inkml:trace contextRef="#ctx0" brushRef="#br0" timeOffset="-116204.58">27440 10537 435 0,'0'2'34'0,"0"-1"19"0,0 0 5 15,0 1-18-15,0-2-31 16,0 0-1-16,3 0-1 16,-3 0 1-16,5-6 2 15,9-18-1-15,2-16 18 16,4-13-23-16,2-5 0 16,-11 4-4-16,-3 15 3 15,-4 16-2-15,-2 11 6 0,-2 12 7 16,0 0-16-1,7 0-1-15,3 16-9 16,10 14 18-16,2 9 13 16,2 4-7-16,0 1-4 0,-2-2-5 15,-4-6-2-15,-2-5 0 16,-4-10 0-16,-1-9 0 16,-4-5 1-16,-3-7-4 15,0 0 4-15,0 0-1 16,8-26 5-16,6-20 1 15,3-18-4-15,-5-7-3 16,-3 7-1-16,-8 12-7 16,-4 13-4-16,-1 14-5 15,0 12-34-15,0 7-44 16,-4 6-239-16</inkml:trace>
  <inkml:trace contextRef="#ctx0" brushRef="#br0" timeOffset="-113887.83">24064 10923 171 0,'13'-42'-13'16,"1"3"-18"-1,2 1 12-15,1 1-70 0</inkml:trace>
  <inkml:trace contextRef="#ctx0" brushRef="#br0" timeOffset="-111196.4">24071 10412 456 0,'-7'0'-4'0,"3"0"10"0,-1 0 27 16,4 0 28-16,1 0-34 15,0 0-18-15,-2 0-1 16,2 0 9-16,-5 0 9 15,-1 0-4-15,-4 0-10 16,-6-4-4-16,-2 0 9 16,-4-2-5-16,-1 0 9 15,1 2-7-15,-2-1-3 16,6 3 1-16,2 0-6 0,4-1 1 16,0 1-6-16,0 1 5 15,3 1-5-15,-1 0 2 16,2 0-5-1,1 0 5-15,-1 0-3 0,-2 0 1 16,-2 0 1-16,-3 0-5 16,-1 0 6-16,-3 0-5 15,0 0 4-15,-1 0-3 16,-1 0 3-16,3 0-3 16,-1 0 2-16,-1-1 1 15,2-4-3-15,-4-2 3 16,-2 0-5-16,3 0 5 0,-1-4-4 15,1-1 5-15,2 1-4 16,-1-3 1 0,4-1-2-16,0-2 4 15,1 1-2-15,1 0-2 0,2 0 4 16,-1 0-5-16,1-2 7 16,-1-2-7-16,5-2 5 15,2-2-5-15,2 2 4 16,1-3-2-16,3-3 0 15,0-1 2-15,0-4-4 16,0-4 4-16,0 4-5 16,1 0 8-16,2 5-5 15,-1 3 4-15,-1 1-3 0,4 1 0 16,-2 0 2-16,-2 0-5 16,4 1 6-1,1 2-6-15,1 1 7 16,2-1-8-16,4-2 5 0,4 0-4 15,1-2 6-15,0 2-4 16,-2 5 2-16,-2 2-1 16,-3 4-3-16,-2 0 4 15,3-4-3-15,4 1 3 16,3-2-4-16,0-1 5 16,3 4-5-16,-2-1 3 15,3 0-1-15,4 0-3 0,-3 0 4 16,0 3-3-1,0 1 5-15,3 2-4 16,2 0 2-16,4-1-3 16,0 1 4-16,4 1-1 0,0 0 0 15,-3 0 1-15,4 1-5 16,-2 1 6-16,-2 1-5 16,-1-1 6-16,-5 3-6 15,2 1 3-15,-2-3-1 16,2 4 1-16,3-2-1 15,-1 2-6-15,7-2 5 16,-2 2-3-16,6 0 3 16,3 0-2-16,-1 0 2 15,3 0-1-15,-6 0 1 16,-7 4-8-16,-3 3 1 16,-7 2 2-16,-4-1-1 15,-2 0 6-15,0 1-2 0,1 2 4 16,-1 0-3-16,3 0 2 15,2 2 1-15,1-2-1 16,1 3-1-16,-1 0-2 16,-2-2 2-16,-7 2-4 15,-1-1 5-15,-5 5-2 16,-1 3 2-16,-3 4 1 16,-4 3-2-16,-2-1 4 15,0 2-1-15,0 2 0 16,0 2-4-16,-2 1 5 15,-7 0-5-15,0 2 6 16,2-4-5-16,-4 4 4 0,-5-1-4 16,-2 1 4-16,0-1 0 15,-1-3-3-15,4 0 4 16,-3-1-4-16,5-2 5 16,-6 0-3-16,-1-3 2 15,-1 4-3-15,-6-2 3 16,2-5-2-16,-3 2 2 15,-5-2 3-15,-3-2-4 16,-4 4 7-16,-3-6-4 16,-6 2 3-16,-5-2-3 15,-1 2 3-15,-7 0-3 16,0 1 1-16,3 1-4 16,1-4 3-16,7-1 2 0,-1-5-6 15,2-2 6-15,0-1 1 16,1-3 8-16,6-3-11 15,5 0 4-15,7-4-3 16,7 0-2-16,13 0-2 16,5 0-4-16,6 0 2 15,0 0-21-15,0 0-22 16,0 0-42-16,0-7-96 16</inkml:trace>
  <inkml:trace contextRef="#ctx0" brushRef="#br0" timeOffset="-109920.9">23336 9145 130 0,'0'8'41'0,"0"-8"6"16,0 0 55-16,0 0-12 16,0 0-34-16,0 0-7 15,0 0-3-15,0 0-11 16,0 0-1-16,0 0-8 16,0 0-12-16,0 0-4 15,0 0-3-15,0 0-4 0,0 0 4 16,0 0-6-16,0 0 2 15,0 0 2 1,0 0 1-16,0 0 1 16,0 0 0-16,0 0 3 0,0 0-2 15,0 0-1-15,0-9-4 16,0-9 2-16,0-7-8 16,1-5 2-16,8-4 0 15,2-5 1-15,0-3-3 16,-2 4 4-16,-1 2 0 15,-2 8-3-15,-3 9 4 16,-3 6-2-16,1 10 3 16,-1-1 2-16,0 4 2 15,0 0-8-15,2 0-1 16,4 0-3-16,7 0-3 16,6 16 6-16,8 9 0 15,1 8 5-15,1 5-2 0,0 2 4 16,-4 0-6-16,-2-4 1 15,-2-5 1-15,-7-7-1 16,-1-8 2-16,-6-6-2 16,-1-6 0-16,-4-4-2 15,-2 0 4-15,1 0 0 16,-1 0 4-16,2-2-4 16,5-29 4-16,1-14-1 15,1-12-5-15,-5-2 2 16,-4 7-4-16,0 8 5 15,0 6-4-15,-6 10 4 16,2 7-3-16,-1 8 4 0,4 6-1 16,1 5 3-16,-2 2-6 15,2 0-5-15,0 0-6 16,0 2-29-16,15 12-8 16,7 10-12-16,-1 0-75 15,-3-4-122-15</inkml:trace>
  <inkml:trace contextRef="#ctx0" brushRef="#br0" timeOffset="-109739.35">23912 8907 523 0,'0'0'30'0,"0"0"25"16,0 0-5-16,4 0-28 0,11-1-22 15,14-10-6-15,10-5 9 16,2 1-2-16,-4 2-2 15,-4 5-31-15,-3 3-40 16,-3-4-54-16,-5-5-136 16</inkml:trace>
  <inkml:trace contextRef="#ctx0" brushRef="#br0" timeOffset="-109475.05">24323 8574 434 0,'0'-7'66'15,"0"3"-12"-15,0 4 29 0,0 0-49 16,0 0-22-16,0 16-13 16,-6 26 1-16,-4 20 42 15,-1 16-12-15,4 4-22 16,1-5 2-16,5-8-6 16,1-8 2-16,0-6-7 15,0-16 5-15,0-12-4 16,0-10 2-16,0-13 0 15,0-2-4-15,0-2 4 16,0 0-12-16,0 0-33 16,0-13-32-16,0-8-149 15</inkml:trace>
  <inkml:trace contextRef="#ctx0" brushRef="#br0" timeOffset="-96736.61">23674 12017 337 0,'-42'-13'236'0,"14"-8"-252"15,10 10 38-15,2 3 12 0,5 1-17 16,8 4-7-16,-2 0-6 16,1 0-3-1,-3 1 2-15,-5-1-3 16,-4-1 10-16,-4 0 1 0,-8 2 0 16,-4 2-4-16,-3 0 12 15,-8 4-16-15,2 12 9 16,2 0-5-16,7 8-4 15,5 0 7-15,3 8-10 16,11 6 6-16,1 2-6 16,6 4 4-16,6-3-7 15,0 1 7-15,0-2-3 0,19-5-4 16,2-3 2 0,8-5-4-16,6-4 4 15,2-5-5-15,7-6 10 16,-1-6-9-16,1-6 1 0,-2 0-2 15,0-4-2-15,-7-18-2 16,-3-7 1-16,-7-7 3 16,-7-6-1-16,-6-1-1 15,-8-6-8-15,-4-1 11 16,0 0-6-16,-10 1 11 16,-5 8 1-16,-1 10-2 15,1 9 6-15,2 10 8 16,7 7 5-16,3 5 0 0,3 0-5 15,0 0-14-15,0 0-2 16,0 7-8 0,10 17 12-16,5 11 12 15,0 6-5-15,1 6 9 0,3 1-11 16,1-1 3-16,2-4-7 16,2-4 4-16,-3-5-7 15,1-5 1-15,2-6-2 16,1-5 1-16,-1-5 4 15,5-5-6-15,0-4-38 16,1-4 1-16,-6 0-41 16,-11-5-188-16</inkml:trace>
  <inkml:trace contextRef="#ctx0" brushRef="#br0" timeOffset="-96104.3">23787 11990 447 0,'-7'-4'5'0,"2"3"78"16,5-1 2-16,-1 2-40 0,1-1-25 15,0 1-5-15,0 0 8 16,0 0-9-16,0 0 6 16,0-2-12-16,0 2 4 15,0-2-4-15,0-9-4 16,0-8 0-16,0-13-7 15,0-9-2-15,4-6 1 16,4-1-1-16,-1 2-7 16,-4 6 7-16,0 12 5 15,-2 9 0-15,-1 10-2 16,2 5 4-16,-2 3-2 16,1 1-7-16,5 0-1 0,5 0-5 15,4 10 10-15,4 9 1 16,-1 9 2-16,1 7 1 15,1 4 0 1,-1-4 2-16,-1-4-1 0,-6-8 1 16,-3-9-5-16,-5-5 4 15,0-5-6-15,-4-4 5 16,0 0-1-16,8-5 8 16,1-31-3-16,2-11 0 15,-1-6-4-15,-6 4-3 16,-4 17 5-16,0 12-10 15,0 8 7-15,0 8-8 16,0 4-21-16,8 0-40 0,1 4-69 16,2 11 11-16</inkml:trace>
  <inkml:trace contextRef="#ctx0" brushRef="#br0" timeOffset="-95898.84">24192 11696 443 0,'0'0'154'0,"0"0"-137"16,0 0 27-16,0 0-20 15,1 0-19-15,14 0-9 16,11 0 0-16,6 0 3 0,6 0 4 16,-2 0-11-16,-2 0-32 15,-4 2-37-15,-8-1-30 16,-11-1-132-16</inkml:trace>
  <inkml:trace contextRef="#ctx0" brushRef="#br0" timeOffset="-95676.8">24505 11515 512 0,'0'0'42'0,"0"0"15"16,0 0-11-16,-2 26-22 15,-6 15-10-15,1 10 13 0,3 0-21 16,2-6 1-16,1-5-5 16,1-6-1-1,0-7 2-15,0-4-6 16,0-9 3-16,0-3-22 0,12-3-30 16,7-8-50-16,6-10-79 15</inkml:trace>
  <inkml:trace contextRef="#ctx0" brushRef="#br0" timeOffset="-95356.16">24711 11871 665 0,'-8'0'4'16,"8"0"-3"-16,0 0 16 16,3 0 0-16,24 0-17 15,9-4 3-15,12-1 9 16,-1 1-7-16,0 1-5 0,-5 2 2 15,-9 1-7 1,-3 0-18-16,-13 0-25 16,-12 1-51-16,-5 15-66 15</inkml:trace>
  <inkml:trace contextRef="#ctx0" brushRef="#br0" timeOffset="-95159.7">24739 12033 669 0,'-11'0'11'16,"8"0"-6"-16,3 0 21 15,3 0-22-15,28 0-8 16,18 0 3-16,11-1 5 16,0-2-2-16,-5-1-14 15,-16 4-49-15,-17 0-75 0,-22 3-97 16</inkml:trace>
  <inkml:trace contextRef="#ctx0" brushRef="#br0" timeOffset="-94988.15">24711 12168 247 0,'-8'0'387'16,"5"0"-381"-16,3 0 3 15,6 0-3-15,25 0-3 16,18-7 2-16,9 1 8 15,2 1-13-15,1 5 2 16,-6 0-8-16,-4 0-71 16,-14 0-73-16</inkml:trace>
  <inkml:trace contextRef="#ctx0" brushRef="#br0" timeOffset="-94671.99">25257 11717 649 0,'0'-2'-2'0,"-2"1"3"0,2 1 0 15,-1 29-10-15,-1 18 7 16,-1 17 20-16,3 7-18 15,0-7 6-15,0-4-1 16,0-6-2-16,0-9 1 16,0-7-6-16,0-8 5 15,0-3-4-15,2-10 4 16,-1-6-5-16,2-4-6 16,7-5-41-16,3-2-45 15,0-3-63-15</inkml:trace>
  <inkml:trace contextRef="#ctx0" brushRef="#br0" timeOffset="-93996.27">25745 11928 602 0,'-6'0'2'15,"6"0"11"-15,0 0 14 0,0 0-10 16,0 5-13-16,0 10-7 16,0 6 11-16,2 3-7 15,2-2 6-15,-1-4-6 16,-1-3 1-16,-1-6-2 16,-1-2 3-16,0-5-4 15,0-2 3-15,2 2 2 16,-2-2-4-16,1 0 2 15,8-3-6-15,3-22 0 0,3-5 5 16,3-5-1 0,-6 8-2-16,-5 14 2 15,-4 8 1-15,-1 4-2 16,-1 1 3-16,7 0-8 0,2 1 4 16,5 13 2-16,-1 3 4 15,0-2-5-15,-2 0 4 16,-3-5-3-16,0-4-2 15,-4-4-6-15,-2-2-6 16,6 0 10-16,2-11-5 16,3-8 15-16,2-1-5 15,-4 5 0-15,-4 7-1 16,-1 7-1-16,-3 1 1 0,-1 0 0 16,3 18 13-1,-3 7-5-15,0 1 2 16,0 3-9-16,1-3 2 0,-1-5-6 15,4-3-35-15,3-9-64 16,4-9-92-16</inkml:trace>
  <inkml:trace contextRef="#ctx0" brushRef="#br0" timeOffset="-93735.65">26149 11998 284 0,'0'0'296'0,"0"0"-271"16,-1 5 19-16,-1 9-24 0,2 8-6 15,0 0-12 1,0-6-3-16,11-3 1 16,2-5-2-16,-4-3 1 15,3-5-3-15,1 0-2 0,-1-12 0 16,-2-8 8-16,-5-8-2 16,-5-1 2-16,0 2-3 15,-3 5 4-15,-12 6-1 16,-2 7 1-16,-5 4-1 15,0 5-7-15,-2 0-2 16,3 11-26-16,8 7-39 16,9-3-92-16</inkml:trace>
  <inkml:trace contextRef="#ctx0" brushRef="#br0" timeOffset="-93319.78">26517 11630 732 0,'-6'0'27'15,"4"0"-14"-15,2 18-6 16,0 20 4-16,0 12 6 16,11 3-11-16,2-2-4 15,-2-5-1-15,-2-7 1 16,0-9-9-16,-1-7-3 15,-2-7-13-15,-3-7 4 16,-1-5-32-16,-2-4 6 16,0 0 6-16,-12-11-2 0,-9-9-158 15,-7-2-36-15,-3 4 125 16,-5 8 192-16,5 9 108 16,4 1-51-16,3 1-72 15,9 17-15-15,3 5-19 16,5 6-3-16,5-2-5 15,2-1-4-15,0-3-13 16,3-5 6-16,15-3-6 16,7-4-3-16,8-4-7 15,12-7 6-15,10 0-35 16,0-13-54-16,-6-11-145 16</inkml:trace>
  <inkml:trace contextRef="#ctx0" brushRef="#br0" timeOffset="-92940.79">26822 12122 610 0,'0'0'17'0,"0"0"13"16,0 0 13-16,0 0-17 16,0 0-26-16,5-8-3 15,2-15 6-15,5-9-1 16,-2-13-1-16,1-7-2 15,1 1 2-15,1-5-15 16,2 4-7-16,-3 16 4 0,-6 15 17 16,-4 12-1-16,1 9 1 15,7 3 0-15,2 19 0 16,7 12 26 0,-1 10-13-16,-2 3-2 0,-2-4-6 15,-1-6-1-15,-1-10-4 16,1-9 1-16,-1-7 0 15,-3-6-4-15,3-5 3 16,3-2-1-16,6-25 6 16,3-10-4-16,-2-11-5 15,-4-5-21-15,-7 6-20 16,-7 9-79-16,-4 15 15 0,-3 16-133 16</inkml:trace>
  <inkml:trace contextRef="#ctx0" brushRef="#br0" timeOffset="-92219.39">27129 12253 552 0,'0'0'25'0,"0"2"-14"16,0-2 39-16,0 7-26 15,0 6-17-15,-8-3-4 0,0 2 3 16,0-2-2-16,-2-5 4 16,-11 2 2-1,-9-4 0-15,-9-3 13 16,-7 0-4-16,-2-8-4 0,0-9-10 15,0-5 15-15,5-9-13 16,4-6-5-16,3-11-3 16,11-6-4-16,7-2 2 15,9-6-13-15,9 1 14 16,0-1-8-16,12 1 3 16,10 2 3-16,13 4-2 15,5 3 1-15,4 9 4 16,7 10 1-16,-3 9-5 15,-1 10 6-15,-3 13-4 16,-3 1 2-16,-1 18-3 16,-2 15 7-16,-4 8 4 15,-6 3 1-15,-2 6 2 0,-6 3-8 16,0 3 3-16,-4-1-4 16,-5-2 4-16,-7-5-2 15,-4-5 1-15,0-4-4 16,0-5 4-16,-15-4-3 15,-9-3-1-15,-7-4 6 16,-5 4-7-16,-4-4-11 16,-3 2-47-16,1 3-34 15,5-4-83-15</inkml:trace>
  <inkml:trace contextRef="#ctx0" brushRef="#br0" timeOffset="-91695.78">26526 10903 677 0,'-17'-3'8'0,"-2"3"13"15,-6 4 12-15,-8 25-26 16,-6 13-8-16,2 7 0 16,6 3-17-16,7-5-28 15,12-12-25-15,9-14-45 16,3-17-47-16,6-4-94 16</inkml:trace>
  <inkml:trace contextRef="#ctx0" brushRef="#br0" timeOffset="-91408.56">26360 11098 388 0,'8'0'61'15,"8"0"-18"-15,7 0 27 16,12 0-26-16,4 3-33 0,0 10-7 16,0 1-2-16,-8 0-29 15,-9 1-55 1,-16 2-27-16,-6 2-21 16,-16 3 69-16,-22 4 37 0,-8-3 26 15,0-3 62-15,0-2 22 16,9-9-21-16,7 0-16 15,12-4 11-15,11-4-19 16,4-1-4-16,3 0-8 16,0 2-21-16,1 4-8 15,17 2-7-15,9 5 35 16,11-1-10-16,9-3-12 0,5-3-4 16,1-4-3-16,-3-2-52 15,-9 0-74-15,-10-14-71 16</inkml:trace>
  <inkml:trace contextRef="#ctx0" brushRef="#br0" timeOffset="-91175.55">26795 10941 605 0,'-13'-6'22'0,"0"2"41"15,-1 4-14-15,-1 0-37 16,-1 13-18-16,0 7 5 15,5-2-5-15,3-4 7 0,7-7-5 16,1-5-2-16,0 3-4 16,3-3 2-16,15 1 4 15,9 1 4 1,7-2-1-16,0 0-27 0,-7 5-48 16,-12 9-53-16,-15 6-59 15</inkml:trace>
  <inkml:trace contextRef="#ctx0" brushRef="#br0" timeOffset="-90977.08">26709 11235 57 0,'-4'1'420'0,"4"-1"-371"16,0 0 20-16,0 0-22 15,3 0-32-15,17 0-20 0,6 0 18 16,0 0-2-16,-5 0-3 16,-4 0 1-1,-4 2-3-15,-3 10 15 16,-4 5-14-16,0 7-5 0,-4 6-1 15,-2 5 5-15,0 7-5 16,0-1-12-16,0 4-58 16,-9-9-47-16,-7-9-302 15</inkml:trace>
  <inkml:trace contextRef="#ctx0" brushRef="#br0" timeOffset="-90539.44">25720 11549 389 0,'-45'52'185'0,"8"1"-183"16,12 14 30-16,7 8 8 15,15 1-13-15,3 3-19 16,24 3-2-16,19-5-6 16,17-1 2-16,13-2-24 15,15-9-57-15,4-15-86 16</inkml:trace>
  <inkml:trace contextRef="#ctx0" brushRef="#br0" timeOffset="-90188.38">26883 11544 477 0,'14'0'12'0,"2"3"-34"15,8 1 33-15,5 7 24 16,3 9 10-16,2 12 4 15,-3 11-15-15,-4 11-19 16,-7 7-6-16,-10 8-3 16,-10 6-6-16,0 2 3 15,-19 5-4-15,-10 2-2 16,-5 1-55-16,-6 0-65 16,-11-10-154-16</inkml:trace>
  <inkml:trace contextRef="#ctx0" brushRef="#br0" timeOffset="-68317.14">11144 11183 198 0,'-9'-9'104'0,"2"-1"-108"16,1 3 39-16,4 3 9 16,1 0 1-16,-1-2-12 0,-4 0-26 15,0 1 19-15,-1 1-9 16,0 1 17-16,-4 1-6 16,-4 2-11-16,-4 0 0 15,-5 0-4-15,-1 0 2 16,-5 0-1-16,0 9 1 15,-4 8-20-15,4 5 20 16,-3 7-15-16,5 6 7 0,3 5-3 16,1 5-1-1,7 3 1-15,7 3-5 16,1 3 12-16,9-1-21 16,0 4 17-16,0-2-9 0,9-3 15 15,7-3-13-15,4-8 5 16,-2-4 4-16,9-7-7 15,1-5 4-15,6-6-14 16,0-3 18-16,3-7-22 16,-2-6 16-16,-4-3-8 15,-3-5 11-15,-4-16-4 16,-3-14-1-16,-3-11 2 16,-8-5-8-16,-7-11 8 15,-3-4-15-15,0-5 12 16,-7-3-14-16,-6 2 7 15,-3 6 2-15,3 12 4 16,3 15 2-16,1 14-3 0,4 14 8 16,2 7-11-16,3 4 15 15,0 0-26-15,0 9 13 16,17 21-8-16,6 11 16 16,4 12 1-16,3 3-3 15,1 2 3-15,4-5-4 16,-1 0 6-16,-1-7-17 15,-2-5 14-15,-1-4-11 16,-2-8 12-16,-1-5-9 16,-4-6 3-16,-4-7-2 15,0-2-8-15,-3-5-18 16,4-4-48-16,-7-10-49 0,-7-22-317 16</inkml:trace>
  <inkml:trace contextRef="#ctx0" brushRef="#br0" timeOffset="-67852.52">11424 11055 558 0,'-27'0'-5'0,"8"0"40"0,7 0 15 16,9 6-18-16,3 12-27 15,0 8-6-15,3 6 8 16,16-2-13-16,2-4 10 15,6-4-16-15,6-6 16 16,0-8-9-16,0-8 5 16,0 0-11-16,-7-22 5 15,-7-6 4-15,-8-5-1 0,-11-4 12 16,0 1-17-16,-12 2 16 16,-10 8-3-16,-4 7 21 15,-2 7-20-15,7 5 11 16,-1 4-15-16,2 3-3 15,7 0 3-15,1 0-13 16,0 9-5-16,3 10-52 16,6 1-37-16,3-4-113 15</inkml:trace>
  <inkml:trace contextRef="#ctx0" brushRef="#br0" timeOffset="-67580.68">11629 10749 553 0,'-19'2'-17'0,"0"25"45"16,1 14 2-16,2 19 16 16,1 16-22-16,0 8-11 15,3-5 16-15,-1-1-25 16,4-10 5-16,-2-8-18 15,2-2 13-15,-1-10-11 16,4-14 15-16,1-14-11 16,5-12-9-16,0-8-30 0,3-2-88 15,18-29-1-15,5-16-140 16</inkml:trace>
  <inkml:trace contextRef="#ctx0" brushRef="#br0" timeOffset="-67279.49">11771 10881 600 0,'-18'0'4'0,"0"13"-4"16,5 14 37-16,-2 9-18 0,9 11-4 15,2 10-7 1,4-4-1-16,0-5 13 16,1-7-21-16,11-9 5 0,7-6-17 15,-1-2 17-15,0-5-11 16,6-5 12-16,0-1-7 16,0-3-5-16,1-8-30 15,2-2-44-15,-7-7-46 16,-6-18-175-16</inkml:trace>
  <inkml:trace contextRef="#ctx0" brushRef="#br0" timeOffset="-66896.51">11960 11208 476 0,'0'0'37'0,"-1"0"37"15,1 0-11-15,-2-1-38 16,2-9-15-16,0-8-12 15,0-8 6-15,0-6-10 16,0-4 14-16,0-2-19 16,0 2 18-16,0 1-11 15,0 8 10-15,0 8-7 16,0 6 2-16,0 4 1 16,0 6-5-16,0 3 6 0,6 0-19 15,8 10 21 1,2 11-5-16,6 11 19 15,2 3-14-15,1-1 0 16,1-4-2-16,-4-10 0 0,-1-7-2 16,-6-9-8-16,-3-4 13 15,-2 0-18-15,-1-6 22 16,5-17-10-16,-1-9 9 16,-1-7-6-16,-5 0-5 15,-4 3-15-15,-3 4-43 16,0 6-43-16,-7 5-79 15</inkml:trace>
  <inkml:trace contextRef="#ctx0" brushRef="#br0" timeOffset="-66656.16">12258 10696 429 0,'2'0'56'16,"8"5"-61"-16,3 18 76 15,4 10 0-15,4 7-15 16,-5 4-54-16,-1-2 9 16,-4-1-16-16,-6-1 13 15,-5-4-8-15,0 0 4 16,-4-4-2-16,-8-7 0 16,-2-3 2-16,4-5-29 15,6-8-27-15,4-9-85 16,0-12-215-16</inkml:trace>
  <inkml:trace contextRef="#ctx0" brushRef="#br0" timeOffset="-66320.58">12640 11129 549 0,'-6'-4'-4'0,"6"2"68"16,0 0-21-1,0 2-15-15,4-2-23 0,24 0-6 16,14-3 6-16,6-2 12 15,2-1-4-15,-3 2-15 16,-5-2 8-16,-7 4-15 16,-12 3 15-16,-9 1-29 15,-9 0-8-15,-5 0-44 16,-8 19-52-16,-23 8 31 16</inkml:trace>
  <inkml:trace contextRef="#ctx0" brushRef="#br0" timeOffset="-66140.05">12705 11331 515 0,'-6'0'46'15,"6"0"36"-15,0 0-53 0,2 0-14 16,21 0-25-16,13-2 16 16,6-4-5-16,-2 0 0 15,-6 5 1-15,-6 1-6 16,-4 0-34-16,-10 8-67 15,-14 6-36-15</inkml:trace>
  <inkml:trace contextRef="#ctx0" brushRef="#br0" timeOffset="-65915.64">12702 11487 537 0,'-12'0'54'0,"7"0"0"15,5 0 0-15,0 0-27 16,4 0-31-16,19 0-6 15,9 0 8-15,5-3 11 16,-3 0-13-16,-4 0 11 16,-3 3-13-16,-4 0 12 15,-4 0-7-15,-5 0 3 16,-6 0-1-16,-2 0-10 16,1 0-6-16,3 0-33 15,1 0-32-15,-2 0-72 0</inkml:trace>
  <inkml:trace contextRef="#ctx0" brushRef="#br0" timeOffset="-64228.3">13236 10880 459 0,'0'-6'21'0,"0"6"13"16,0-3 49-16,0 3-46 16,0 0-5-16,0-2-29 15,0 2 11-15,0 0-2 16,0-1 1-16,0 1 2 16,0 0-6-16,0 0 11 15,0 0-20-15,0 0 13 16,0 0-15-16,0 0 13 0,0 0-8 15,0 0-1-15,0 0 0 16,0 0-2-16,0 0 4 16,0 0-10-16,0 0 11 15,0 0-16-15,0 0 18 16,0 0-10-16,0 0 6 16,0 0-3-16,0 0 0 15,0 0 3-15,0 0-7 16,0 0 13-16,0 0-23 15,0 0 20-15,0 0-13 16,0 0 13-16,0 0-6 16,0 0-1-16,0 0 3 0,0 0-5 15,0 0 8-15,0 0-13 16,0 0 12 0,0 0-15-16,0 0 18 15,0 0-12-15,0 0 6 0,0 0-3 16,0 0 1-16,0 0 2 15,0 0-10-15,0 7 9 16,0 14-10-16,0 9 20 16,0 11-13-16,0 7 11 15,2 6-1-15,1 7-3 16,0 5 0-16,2 5-5 16,-1-3 8-16,2-4-12 15,-3-7 13-15,1-10-19 0,-2-9 19 16,1-6-10-16,-2-8 6 15,1-7-3 1,-1-5 1-16,1-4 2 16,-2-2-9-16,0-2 15 0,0-4-21 15,0 3 18-15,0-3-15 16,0 0 16-16,1 0-7 16,-1 0 2-16,0 0 0 15,2 0-3-15,-2 0 5 16,0 0-9-16,0 0 8 15,0 0-13-15,0 0 1 16,7 0-38-16,10 0-27 16,-2 0-80-16,5-21-202 15</inkml:trace>
  <inkml:trace contextRef="#ctx0" brushRef="#br0" timeOffset="-62008.75">14108 11021 497 0,'-14'-11'-2'0,"6"4"31"0,6 7 43 16,2 0-43-16,0 0-8 15,0 0-29-15,0 0 13 16,0 12-12-16,2 12 18 16,8 10 8-16,-4 5-7 15,0 2 6-15,0 0-3 16,-2-3-2-16,2-6-22 15,0-10 18-15,-3-8-15 16,-1-10 12-16,-1-2-6 16,1-2 2-16,-2 0-1 15,1 0 1-15,-1 0 10 16,2 0-18-16,-2 0 14 0,4-13-16 16,8-20 20-16,3-13-12 15,1-12 4-15,-1 7-2 16,-3 13-1-16,-5 8 4 15,-2 16-10-15,-2 6 12 16,-3 5-23-16,5 3 16 16,8 0-21-16,2 12 24 15,5 13-3-15,0 9 3 16,-4 2 3-16,-2-1-6 16,-1-6 9-16,-7-9-20 15,2-6 15-15,-5-9-12 16,-2-3 15-16,1-2-14 15,5 0 5-15,3-14-6 0,8-15 9 16,-1-3 5-16,-3 6-11 16,-8 11 13-16,-3 14-24 15,-1 1 18-15,2 0-16 16,3 12 16-16,1 11 4 16,-2 7 3-16,2 4-5 15,-4 2-4-15,4-3 7 16,-1-4-37-16,0-4-28 15,0-16-79-15,-3-9-174 16</inkml:trace>
  <inkml:trace contextRef="#ctx0" brushRef="#br0" timeOffset="-61723.93">14574 11119 599 0,'-1'5'-1'0,"-4"12"23"16,4 3 27-16,1 5-17 15,0-1-21-15,13-2-21 16,8-1 17-16,4-7-18 16,0-7 19-16,1-7-12 15,-7 0-5-15,-1-20-7 16,-9-9 18-16,-6-7 2 16,-3-3-9-16,0-1 14 15,-15 3-22-15,-10 5 21 16,-7 10-14-16,-3 8 14 0,-4 14-8 15,0 0 1-15,0 14-5 16,10 13-17-16,13 2-25 16,14 0-75-1,2-8-23-15</inkml:trace>
  <inkml:trace contextRef="#ctx0" brushRef="#br0" timeOffset="-61288.1">14876 10747 643 0,'0'-4'12'16,"0"4"19"-16,0 1 4 16,6 26-30-16,5 13 26 15,2 14 0-15,5 4-14 0,-2-5-14 16,5 1 3-16,-4-6-1 15,0-8-9-15,-6-9 11 16,-6-12-21-16,-4-8 19 16,-1-7-21-16,0-4 8 15,-1 0 1-15,-19-2-1 16,-8-17-48-16,-4-1 19 16,4-1 29-16,0 4-11 15,1 10 20-15,2 7-5 0,-2 3 26 16,3 22-13-16,5 10 13 15,5 1-3 1,9 1-1-16,5-6-3 16,0-6-7-16,1-4 8 0,15-8-27 15,5-4 21-15,7-5-14 16,5-4 16-16,9 0-12 16,3-20-8-16,-1-10-44 15,-5-6-37-15,-12 0-100 16</inkml:trace>
  <inkml:trace contextRef="#ctx0" brushRef="#br0" timeOffset="-60776.46">15211 11281 592 0,'0'0'35'0,"0"0"17"15,0 0 5-15,0 0-32 16,3-11-13-16,5-16-18 16,4-15 16-16,-2-6-13 15,-2-4 6-15,-4-2-1 16,-2 1-1-16,-2 0 4 16,1 5-9-16,2 9 7 15,-3 15-17-15,1 13 22 16,-1 7-14-16,0 4 11 15,8 0-12-15,7 9-3 16,7 13 11-16,8 13 7 0,-3 13 8 16,-5 6-23-16,-2 6 19 15,-4-5-21-15,2-6 20 16,0-11-13-16,-2-13 4 16,-3-10-1-16,-4-9 0 15,-4-5 2-15,-3-1-6 16,6-7 14-16,7-30-18 15,3-19 20-15,-1-16-17 16,-6-3 11-16,-6 5-13 16,-5 4 0-16,0 10 4 15,0 10-1-15,0 14 7 16,0 11-23-16,-5 10 19 0,1 4-18 16,1 6 7-16,0 1-34 15,-1 1-29-15,-3 15-79 16,-2 3-114-16</inkml:trace>
  <inkml:trace contextRef="#ctx0" brushRef="#br0" timeOffset="-59576.66">11549 12834 70 0,'0'-7'83'16,"0"-1"-5"-16,0 1 3 15,0 2-26-15,0-4 5 0,-4-1 0 16,-8-1-10-16,-3 0-4 15,-1 3-8-15,-4 2-2 16,2 5-28-16,-3 1 17 16,-4 0-15-16,0 0 8 15,-5 14-15-15,8 6 2 16,4 7 0-16,3 7-5 16,7 4 8-16,4 6-19 15,4 3 18-15,0-5-15 0,0-1 16 16,15-8-12-1,4-2 4-15,3-5-1 16,4-2-1-16,-1-6 6 16,1-4-10-16,-3-4 10 0,-2-6-17 15,0-4 17-15,0 0-13 16,1-14 7-16,2-21-1 16,-1-15 5-16,-3-8-1 15,-8-2-9-15,-9 3 12 16,-3 9-20-16,0 7 19 15,-9 11-14-15,0 7 22 16,-1 11-11-16,7 6 1 16,3 4 9-16,0 2-5 15,0 0-1-15,0 0-15 16,2 9 12-16,11 15-10 16,2 9 38-16,1 8-24 0,-1 0 14 15,3 0-9-15,-3-7-6 16,3-4 4-16,-2-4-10 15,0-7 8-15,2-3-17 16,-3-4 16-16,-1-2-11 16,-3-1-6-16,1-6-25 15,2-1-18-15,-7-2-79 16,-4-11-227-16</inkml:trace>
  <inkml:trace contextRef="#ctx0" brushRef="#br0" timeOffset="-59444.02">11909 13012 590 0,'0'0'-4'15,"0"0"-3"-15,7 0 7 16,8 7-91-16,-1-1-20 16</inkml:trace>
  <inkml:trace contextRef="#ctx0" brushRef="#br0" timeOffset="-58528.8">12338 12833 75 0,'-3'-17'222'15,"-8"6"-185"-15,-3 3 66 16,1-1-41-16,-5 3-8 16,-1-3-13-16,2 2-11 15,-4 2-4-15,5 0 0 16,1 3-29-16,0-1 26 15,3-1-21-15,-1 1 14 16,0 0-11-16,3 2 9 16,3 1 1-16,-2 0-4 15,5 0 3-15,1 0-13 0,0 0 13 16,0 0-22-16,-5 1 20 16,-5 14-14-16,-2 11 7 15,-1 7-4-15,4 7 0 16,-3 2 4-16,6-2-6 15,0 1 10-15,4-8-21 16,5 1 20-16,0-7-16 16,3-2 16-16,14 3-11 15,5-3 4-15,8 0 1 16,6-4-4-16,1-6 5 16,-1-7-27-16,-5-4 8 15,-9-4-19-15,-7 0 30 16,-6-4-11-16,-6-18 15 0,-3-10 4 15,0-10 0-15,0-8 2 16,-18-2-7-16,-1-4 11 16,1 3-22-16,1 7 21 15,6 13-16-15,3 12 17 16,5 11-6-16,2 6-1 16,1 4 2-16,0 0-7 15,0 0 0-15,0 0-12 16,0 0 12-16,10 10-3 15,13 11 32-15,-1 7-1 16,4 4-6-16,2 2-11 16,-3 2-4-16,3-2 6 0,-1-5-13 15,3-4 12-15,0-7-25 16,-4-5 26 0,1-4-25-16,-7-5 4 15,-1 0-32-15,-1-4-8 0,-9-2-71 16,-6-22-260-16</inkml:trace>
  <inkml:trace contextRef="#ctx0" brushRef="#br0" timeOffset="-58142.96">12429 12548 623 0,'-14'0'8'0,"6"0"42"16,6 0-7-16,2 0-16 0,0 2-35 15,0 17 10-15,3 6-4 16,10 4 5-16,6-8-7 16,4-3 3-16,0-8-1 15,5-6-8-15,-2-4 11 16,-6 0-16-16,-3-18 20 15,-5-10-9-15,-8-6 15 16,-4-2-9-16,0 3 4 16,-14 6-2-16,-6 2 1 15,-4 9 5-15,-1 4-16 16,4 6 17-16,-1 4-18 16,-1 2 14-16,4 0-14 0,2 5 2 15,3 12-27-15,9 4-22 16,5 0-34-16,0-8-122 15</inkml:trace>
  <inkml:trace contextRef="#ctx0" brushRef="#br0" timeOffset="-57903.6">12580 12294 261 0,'0'-1'327'16,"0"1"-304"-16,-3 0 35 15,-5 8-38-15,1 29-16 16,-2 11 18-16,-1 13-7 0,2 2 5 16,4-4-27-16,-2-5 21 15,1-5-20-15,-1-10 12 16,3-10-6-16,-1-7 2 16,-2-5-4-16,3-5-18 15,3-6-24-15,0-6-85 16,3-9-110-16</inkml:trace>
  <inkml:trace contextRef="#ctx0" brushRef="#br0" timeOffset="-57655.26">12781 12300 491 0,'-21'0'121'16,"1"14"-106"-16,3 18 36 15,0 12-36-15,4 5 14 16,9 1-21-16,4-7 12 16,0-2-15-16,1-6 3 15,15-5-5-15,4-6-4 16,4-6 5-16,4-8-9 16,-1-6-2-16,-1-4-46 15,-3 0 10-15,-5-11-70 16,-11-10-113-16</inkml:trace>
  <inkml:trace contextRef="#ctx0" brushRef="#br0" timeOffset="-57252.33">12870 12594 534 0,'-3'0'28'0,"3"0"35"15,0 0-16-15,0 0-17 16,0 0-36-16,0 0 16 15,0 0-10-15,0-6 12 16,0-12-10-16,0-8 1 16,0-6 1-16,0 2-5 15,0-2 7-15,-1 10-17 0,-2 5 17 16,0 10-14-16,3 7 16 16,-4 0-9-16,4 0-1 15,0 0-2-15,0 0-6 16,19 14 11-16,3 4-4 15,6 5 12-15,0 2-14 16,-6-4 15-16,0-2-16 16,-3-5 11-16,-5-4-8 15,-4-6 4-15,-4-4 2 16,-5 0-6-16,-1 0 12 16,0 0-16-16,3-13 18 15,0-15-13-15,0-5 9 16,-3-7-10-16,0 6-22 0,0 4-53 15,-1 2-35-15,-7 4-37 16</inkml:trace>
  <inkml:trace contextRef="#ctx0" brushRef="#br0" timeOffset="-57020.71">13114 12229 466 0,'9'0'12'0,"6"1"26"15,0 15 61-15,4 7-43 16,-3 8-34-16,-3 7 3 16,-3 3-15-16,-4 1-2 0,-4-3-12 15,-2-7 11-15,0-8-18 16,-2-8 22 0,-5-5-15-16,-2-2 13 15,0-4-15-15,3-5-21 0,3 0-26 16,1-1-74-16,2-20-192 15</inkml:trace>
  <inkml:trace contextRef="#ctx0" brushRef="#br0" timeOffset="-56795.65">13323 12347 600 0,'0'0'20'0,"0"0"12"16,3 0-5-16,7 0-11 16,10 0-30-16,6 0 20 0,3 0-11 15,1 0 16-15,-5-3-13 16,-3-1-5-16,-4 0-22 16,-3 0-32-16,-4-6-42 15,-3 0-48-15</inkml:trace>
  <inkml:trace contextRef="#ctx0" brushRef="#br0" timeOffset="-56556.29">13576 12104 458 0,'0'10'126'0,"0"4"-131"15,0 12 32-15,5 10 34 16,2 4-26-16,3 7-30 15,-2-5 12-15,2 0-9 16,-2-1 8-16,-1-9-18 16,-2-6 6-16,-2-7-5 15,0-5 2-15,-3-5 0 16,1-5-31-16,1-3-30 16,-1-1-89-16,-1-9-165 15</inkml:trace>
  <inkml:trace contextRef="#ctx0" brushRef="#br0" timeOffset="-56051.42">13980 12706 565 0,'-5'-4'57'16,"2"0"-37"-16,3 4 13 15,0-4-22-15,12 1-10 0,15-3-6 16,10-3 13-16,1 0-19 16,-6 0 16-16,-2-1-12 15,-8 2 11-15,-5 2-29 16,-5 4-13-16,-6 2-14 16,-6 0-59-16,0 12-146 15</inkml:trace>
  <inkml:trace contextRef="#ctx0" brushRef="#br0" timeOffset="-55855.95">14000 12839 556 0,'-5'0'38'0,"3"0"23"0,2 0-3 16,0 0-48-16,3 0-7 16,21-10-15-16,9-3 16 15,5 1-4-15,-5 1 1 16,-3 5 3-16,-7 1-20 15,-4 3-14-15,-6 2-46 16,-7 0-30-16,-6 13-47 16,-15 6-169-16</inkml:trace>
  <inkml:trace contextRef="#ctx0" brushRef="#br0" timeOffset="-55672.44">14022 12957 550 0,'-3'0'9'0,"1"0"55"15,2 0-32-15,5 0-25 16,21-2-26 0,12-5 22-16,9-1-7 15,-2-2 10-15,-1 2-9 0,-6 0 5 16,-8 1-12-16,-5 4-43 16,-10 2-29-16,-5 1-29 15,-10 0-157-15</inkml:trace>
  <inkml:trace contextRef="#ctx0" brushRef="#br0" timeOffset="-55348.3">14474 12450 562 0,'0'17'-9'0,"3"16"63"15,0 13 1-15,5 9-27 16,0 6-8-16,-2 3-8 16,1-5-3-16,-4-1-11 15,0-12 9-15,0-7-7 0,1-9 3 16,-3-9-4-16,1-4 4 15,1-6 0 1,-3-3-10-16,6-1-16 16,3-4-49-16,7-3-59 0,5-14-182 15</inkml:trace>
  <inkml:trace contextRef="#ctx0" brushRef="#br0" timeOffset="-54740.34">15133 12674 578 0,'0'4'24'16,"0"3"-19"-16,0 12 26 16,0 6 17-16,3 7-28 15,2 0-6-15,3 0-4 16,-1-3-10-16,-1-1 11 16,3-6-23-16,-7-7 18 15,-1-5-9-15,-1-7 7 16,0-3-7-16,0 0 2 15,0 0-4-15,6-6-6 16,5-24 6-16,6-16-13 0,3-10-5 16,-1 10 7-16,-7 14 24 15,-2 16-12-15,-4 10 6 16,2 6-4-16,2 0-2 16,1 15 13-16,-1 10-5 15,2 2 7-15,-4 0-16 16,-2-6 11-16,0-8-9 15,-2-6 9-15,0-4-9 16,2-3 3-16,3 0 0 16,7-21-3-16,4-10 16 15,1-1-20-15,-8 11 10 16,1 13-11-16,-5 8 13 0,0 4-10 16,4 17 5-16,-4 14 9 15,-1 3 8-15,-1 2-7 16,-3-4-13-16,-1-8 9 15,2-8-29-15,1-10-10 16,1-7-54-16,3-3-97 16</inkml:trace>
  <inkml:trace contextRef="#ctx0" brushRef="#br0" timeOffset="-54472.06">15636 12769 516 0,'0'7'36'0,"0"10"-15"15,0 7 48-15,0 6-43 0,7-2-23 16,7-5 4-16,4-5-20 16,1-6 22-16,0-8-20 15,1-4-3-15,-2-3-3 16,-2-21-4-16,-8-3 4 16,-7-7-2-16,-1 1 22 15,-6-3-9-15,-18 2 11 16,-4 5-9-16,-6 11 37 15,-1 9-12-15,6 8-14 16,2 1 1-16,9 1-13 16,5 19-26-16,8-1-79 15,5-8-233-15</inkml:trace>
  <inkml:trace contextRef="#ctx0" brushRef="#br0" timeOffset="-54028.25">15925 12385 595 0,'0'32'51'0,"3"8"-22"16,3 12 16-16,1 1-10 15,5-3-31-15,0-6 2 16,1-3-5-16,-1-11 0 0,-1-7 1 15,-4-7-12-15,-4-9 0 16,-3-4-24-16,0-3 19 16,0 0-2-1,-1 0 13-15,-17-14-34 0,-3-1-20 16,-1-5 50-16,-1 5-17 16,1 7 29-16,2 5 28 15,1 3 27-15,0 0-38 16,-1 19 8-16,1 9-13 15,6 6 8-15,7 0-4 16,6-2-10-16,0-5-5 16,1-5 2-16,11-7 1 0,0-2-14 15,1-6 12 1,0-4-13-16,4-1 18 16,5-2-15-16,4 0 7 0,7-16-11 15,4-14-37-15,-1-7-39 16,2-9-184-16</inkml:trace>
  <inkml:trace contextRef="#ctx0" brushRef="#br0" timeOffset="-53456.77">16425 12912 528 0,'0'0'41'15,"0"0"-16"-15,0 0 33 16,0 0-20-16,0 0-19 16,0 0-13-16,0 0 11 15,0-5-14-15,0-15 11 16,0-9-15-16,6-6 9 15,3-6-8-15,0 0 1 16,0-3-2-16,1-2-3 0,-4 5 5 16,0 9-23-1,0 9 17-15,-1 10-6 16,-1 8 16-16,1 5-14 16,5 0 6-16,6 11-3 0,2 19 11 15,2 16 10-15,-8 14 0 16,1 11 7-16,-3-1-28 15,3-10 12-15,1-15-11 16,-2-14 11-16,0-16-7 16,-4-7 2-16,-2-7-2 15,4-1 1-15,8-13 4 16,7-22 0-16,5-18 4 16,-3-9-15-16,-6-6 15 15,-2 1-12-15,-7 3 7 16,0 10-6-16,-8 10 6 15,-1 15-1-15,-3 15-4 16,0 6 10-16,0 7-19 0,0 1 16 16,0 0-19-16,0 2-30 15,0 17-68-15,-9 3-102 16</inkml:trace>
  <inkml:trace contextRef="#ctx0" brushRef="#br0" timeOffset="-48587.79">12258 12896 327 0,'-12'0'-3'0,"0"-5"28"16,6-2 13-16,3 5 0 0,3 0-17 16,0 2-7-16,0 0 7 15,-1 0 7-15,-1 0 3 16,2 0 0-16,0 0-2 16,0 0-2-16,0 0-4 15,0 0-5-15,0 0-9 16,0 0 3-16,-1 0-7 15,1 0 0-15,0 0-4 16,0 0 1-16,0 0-2 16,0 0 0-16,0 0 1 15,0 0-2-15,0 0 0 16,0 0 1-16,-2 0 2 0,2 0-5 16,0 0 4-16,0 0-2 15,0 0 1-15,0 0-1 16,0 0-1-16,0 0 0 15,0 0 0-15,0 0 0 16,3-2-2-16,9-3 6 16,5-1-2-16,-2 0 1 15,-1 0-1-15,-2 1 1 16,0 1 1-16,-3-1-6 16,-1 3 6-16,-2-2-4 15,4 1 6-15,-3 0-7 16,1 0 4-16,1 0-1 15,0 0-1-15,-2 0 4 0,5 1-5 16,3-1 4-16,-1 0-5 16,0 1 4-16,1-1 1 15,1 0-2-15,-2-1-2 16,4 0 2-16,-2-1 2 16,7 1-2-16,-1 0 0 15,-2 3-2-15,0-1 4 16,2 1-2-16,-2 0 0 15,4-2 0-15,-1 1 0 16,6-2 0-16,-4 0 0 16,3-2 0-16,-4 1-2 15,2-2 4-15,-3 0-4 0,-3-1 4 16,-1 1-2-16,0 1 0 16,-3 2 0-16,4 1 0 15,-5-2 1-15,3 1-2 16,1-2 2-16,-4 0-2 15,5 2 3-15,-2 2-4 16,-1 0 2-16,-1 0 0 16,0 1 0-16,1-2 0 15,1 2 1-15,2-2 0 16,-2 2-2-16,2-2 2 16,-2-1-2-16,-1 4 1 15,-3-2 0-15,0 2 1 16,-5-1-2-16,0 1 2 0,0-1-1 15,-2 1 0-15,5 0 2 16,0 0-4 0,2 0 4-16,3 0-3 15,3 0 2-15,-4-2-2 0,-3 2 2 16,-2-1-2-16,-7 1 1 16,-2-2 1-16,-1 2-1 15,-1 0 3-15,0-1-1 16,0 1 5-16,0 0-4 15,0 0 5-15,0 0-1 16,0 0-1-16,0 0-6 16,0 0-18-16,0 0-32 0,0 0-98 15,-12 3-217-15</inkml:trace>
  <inkml:trace contextRef="#ctx0" brushRef="#br0" timeOffset="-47671.74">13509 12662 327 0,'-3'-2'36'0,"0"2"10"15,2-1 28-15,1 0-26 16,0-1-18-16,0 1-17 15,0-1 0-15,0 1-11 16,0-5-1-16,7 0-1 16,8-7 4-16,6 0-2 15,-3 4-1-15,1 0 3 16,0 2-4-16,-2 2 3 0,-2 1-5 16,-2 0 4-16,-7 1-1 15,-1 1-1-15,-1 1 1 16,-4 1-2-16,3 0 3 15,-3 0-1-15,0 0 6 16,0 0 0-16,0 0 8 16,0 0-9-16,0 0-1 15,0 0-2-15,0 0-5 16,0 0 5-16,0 0-13 16,0 0-40-16,0 0-104 15,0 0-204-15</inkml:trace>
  <inkml:trace contextRef="#ctx0" brushRef="#br0" timeOffset="-46931.71">11951 12060 400 0,'0'-9'5'0,"-3"9"50"15,-9 0-8 1,-5 0-18-16,-4 26-15 16,-3 16-14-16,-2 18 7 15,4 20 9-15,3 17-1 0,7 17 12 16,3 14 4-16,4 7-13 15,5-2-7-15,0-8-2 16,5-13-6-16,16-14 3 16,9-13-6-16,10-13 1 15,6-9 2-15,6-10-6 16,9-5-8-16,3-6-30 16,0-10-32-16,-7-10-78 15</inkml:trace>
  <inkml:trace contextRef="#ctx0" brushRef="#br0" timeOffset="-46105.32">13630 11866 285 0,'1'-2'196'15,"-1"2"-196"-15,6 0 2 16,6 2-7-16,7 21 22 15,5 10 5-15,6 11-5 16,1 12-3-16,-5 13 2 16,1 18 4-16,-11 14 1 15,-7 13-4-15,-9 11-3 16,0 7-1-16,-8-2 0 16,-15-7-1-16,-3-19-2 15,0-20 0-15,-4-18-1 16,9-16 1-16,-2-12-8 15,3-11 0-15,2-8 0 0,3-5-6 16,0-3-31-16,10 0-54 16,2-9-116-16</inkml:trace>
  <inkml:trace contextRef="#ctx0" brushRef="#br0" timeOffset="-44291.56">11607 13261 469 0,'0'0'17'16,"0"0"-13"-16,0 0 20 15,0 0 13-15,0 0-23 16,0 0-14-16,0 0-8 15,0 0 7-15,0 0-2 16,0 0 1-16,0 0 0 16,0 0 4-16,0 0-2 15,0 0 0-15,0 0 2 16,0 0-4-16,3 3-4 16,3 4-46-16,6 4 16 15,3 0-33-15,1-6-157 16</inkml:trace>
  <inkml:trace contextRef="#ctx0" brushRef="#br0" timeOffset="-42084.88">12856 13483 123 0,'0'-8'69'16,"0"2"43"-16,0 1-9 15,-3 1-2-15,-7-2-39 16,1 2-24-16,-5 1-8 16,0 1-12-16,-2 2-4 15,-2 0-9-15,-3 2-3 16,-3 15 2-16,-1 4-3 16,1 4 1-16,3 4 3 15,5 0 1-15,6 0-4 0,5 2 4 16,5 0 0-1,0 1-6-15,5-3 1 16,14-1-3-16,9-5 3 16,5-4-7-16,4-6 6 0,3-6-3 15,2-5-3-15,-3-2-8 16,-8-4 4-16,-3-14-12 16,-8-9-6-16,-7-11 14 15,-7-7-7-15,-6-5 11 16,-4-2 9-16,-19 4 2 15,-3 10 4-15,6 10 5 16,1 10 11-16,8 8 11 16,3 7-7-16,8 3-6 15,0 0-12-15,0 0-18 16,4 17-5-16,17 11 14 16,2 9 19-16,4 5-9 0,1-7-4 15,2-2 4-15,2-2 4 16,-3-7-8-16,0-2-3 15,-3-3 1-15,-1-3-2 16,-2-5 1-16,-1 0-6 16,-5-2-16-16,-1-7-12 15,-2-2-28-15,-7-8-68 16</inkml:trace>
  <inkml:trace contextRef="#ctx0" brushRef="#br0" timeOffset="-41843.54">13068 13428 601 0,'-7'-5'16'0,"4"1"-1"16,3 4 27-16,0-1-33 16,10-5-10-16,20-3-6 15,6-4 11-15,5 2-5 16,-6 0 2-16,-9 5-2 15,-3 2 2-15,-10 1-15 16,-5 3-30-16,-5 0 6 16,-3 0-28-16,-3 0 38 15,-21 0-92-15</inkml:trace>
  <inkml:trace contextRef="#ctx0" brushRef="#br0" timeOffset="-41664.02">13088 13280 439 0,'0'-2'11'0,"0"2"-3"15,0 0-11-15,17 0 14 16,8 2 40-16,1 9-9 16,4 2-18-16,0 1-10 15,0 0 4-15,-1-1-14 16,-3-1-1-16,-8-3-3 16,-2-3-9-16,-7-1-40 15,-8-5-77-15,-1-2-149 16</inkml:trace>
  <inkml:trace contextRef="#ctx0" brushRef="#br0" timeOffset="-41508.06">13283 13173 550 0,'-12'7'19'0,"3"8"2"0,-3 9 8 16,3 8 1-16,3 6-17 15,1 2-11-15,1-3 1 16,4 0-2-16,0-1-14 15,0-3-48-15,-3-5-107 16</inkml:trace>
  <inkml:trace contextRef="#ctx0" brushRef="#br0" timeOffset="-40315.42">11320 13133 61 0,'-20'-5'14'16,"8"2"-10"-16,5 1 0 0,7-2-18 16</inkml:trace>
  <inkml:trace contextRef="#ctx0" brushRef="#br0" timeOffset="-40044.14">11320 13133 225 0,'22'-67'56'0,"-22"67"-9"16,0-1 14-16,0 1 4 15,-1 0-23-15,1 0-22 0,0 0-10 16,0 0-3-16,0 0-6 16,0 0-1-16,0 0-3 15,0 0-2 1,0 0-12-16,1 0-22 0,15 0 17 16,7 0-41-16,2 0-5 15,7 0-54-15</inkml:trace>
  <inkml:trace contextRef="#ctx0" brushRef="#br0" timeOffset="-38664.06">14718 13184 529 0,'-16'3'10'0,"1"1"19"0,-1 1 18 15,4 0-7-15,1-2-18 16,-2 1-2-16,-2-3-5 16,-4 4-8-16,-5-1 0 15,0 0-4-15,-6 3 2 16,-5 1-6-16,-3-2 4 15,-6-1 0-15,-7-3 7 16,-2-2 1-16,-8 0 2 16,-8-9-4-16,0-2-4 15,4 0 1-15,7-3-3 16,9-2 11-16,10-2-9 16,6-3 0-16,0-1 0 0,5-2 1 15,3-2-3-15,1-2-3 16,6-5 2-16,2 3-3 15,2-3 2-15,0 0 0 16,3-1-1-16,-1-1-2 16,9-1 3-16,-1 0-5 15,4-1 2-15,0-4 1 16,0 1 1-16,4 4 0 16,6 1 0-16,4 1-1 15,1 1-1-15,3 0 4 16,4-1-4-16,2 1 2 15,3 3 2-15,-2 3-4 16,5-1 3-16,-1 4-5 0,3 2 6 16,0 0-2-16,6 1 1 15,5 4-5-15,6 0 4 16,3 5 0-16,-3 5-3 16,2 1 1-16,-2 4-3 15,0 2 4-15,-2 0-3 16,-3 0 3-16,-4 0-3 15,-4 5 1-15,1 4 0 16,-4 2 2-16,-3 3 2 16,-2-3-4-16,-1 4 4 15,0 6-5-15,-2 3 7 16,-1 6-7-16,-2 2 3 0,-7 3 0 16,4 3 1-16,-5 2-3 15,-2 2 3-15,-3 4 1 16,-5 4-4-16,-4 8 4 15,0 5-2-15,0-2 2 16,-3 3-2-16,-10-7 2 16,0-6-1-16,-4-5 0 15,-1-4 2-15,-4-1-3 16,-8-1 2-16,2 2-9 16,-8 0-21-16,0 1-43 15,-1-2-43-15,-6-7-141 16</inkml:trace>
  <inkml:trace contextRef="#ctx0" brushRef="#br0" timeOffset="-32380.35">17712 13659 644 0,'-15'-7'-29'16,"13"0"41"-16,2 4 1 15,0 3-19-15,0 0-8 16,0 0 1-16,5 0 14 15,-1 0-1-15,0 0 3 16,-4 0-4-16,0 0 2 16,0 0 3-16,0 0 6 15,0 1 1-15,0 24-11 16,-4 12 13-16,-12 13 4 16,-2 11-12-16,-4 2-6 15,-2 1 4-15,2 2-3 16,1-4 0-16,-1-7 1 15,4-11-2-15,6-13 5 0,3-12-5 16,6-10 3-16,3-6-3 16,0-3 4-16,0 0-5 15,0 0 4-15,0 0-2 16,0 0 1-16,0 0 0 16,0 0 0-16,1 0-2 15,16-5-2-15,8-6 8 16,11-5-2-16,4-4 4 15,5-2-1-15,4 0-2 16,0-2-1-16,2 2-2 16,-5 0 2-16,-5 5-4 15,-6 3 2-15,-7 3-1 0,-10 3 0 16,-3 2-1-16,-9 3 3 16,-5 3-2-16,-1 0 0 15,0 0 2 1,0 0-8-16,0 0-12 0,0 0-22 15,-7 12-33-15,-15-1-112 16</inkml:trace>
  <inkml:trace contextRef="#ctx0" brushRef="#br0" timeOffset="-31968.44">17803 13652 586 0,'-8'-4'4'16,"5"2"18"-1,3 1 26-15,0 1-31 0,0 0-13 16,0 0-4-16,0 5-5 16,0 19 5-16,3 16 25 15,2 19 6-15,1 10-19 16,1 11 3-16,4 5-8 15,-1-5 0-15,1 1-2 16,2-12-2-16,-3-11 0 16,1-5-2-16,-4-12 4 0,-4-8-3 15,0-8 3 1,0-6-5-16,-3-3 6 16,2-5-5-16,-2-4 1 15,0-3 1-15,0-3-5 0,0-1 4 16,1 0-3-16,-1 0 4 15,2 0-3-15,-2 0-12 16,0 0-19-16,1 0-23 16,2 0-7-16,3-16-83 15,-2-9-141-15</inkml:trace>
  <inkml:trace contextRef="#ctx0" brushRef="#br0" timeOffset="-30760.42">20739 13670 599 0,'-20'-17'3'0,"7"7"67"16,8 6-7-16,4 3-23 16,1 1-22-16,0 0-15 15,0 0-2-15,0 7-9 16,0 18 1-16,0 15 15 15,0 6-4-15,0-1-2 0,0-4-5 16,1-7 5-16,2-8-3 16,-1-8 2-16,1-9-3 15,-3-5 3-15,1-4 0 16,2 0-6-16,-2 0 0 16,10-4-4-16,10-24 2 15,7-18 9-15,3-8 0 16,-5 6-5-16,-10 16 5 15,-7 20-1-15,-6 9 0 16,-1 3-4-16,1 0-8 16,4 0 2-16,0 3 4 15,5 9 6-15,0 4-1 0,-3-1 2 16,-1-3-2-16,-4-2 4 16,-1-4-2-1,1-6-3-15,2 0 0 0,6 0-3 16,9-20 10-16,1-3-4 15,-2 0 3-15,-8 12-7 16,-8 6 6-16,-2 5-8 16,-2 0-1-16,3 0 4 15,3 0 0-15,1 9 20 16,5 8-14-16,0 0 1 16,1 5-6-16,-2-1 4 15,-2 0-6-15,1 0-4 16,4-2-39-16,1-4-21 0,1-10-82 15,-1-5-124-15</inkml:trace>
  <inkml:trace contextRef="#ctx0" brushRef="#br0" timeOffset="-30493.14">21230 13760 503 0,'0'-1'67'16,"0"-1"-30"-16,0 2 9 15,0 0-23-15,1 5-22 16,10 13-1-16,4 5 3 15,2 1-1-15,6-4 0 16,-1-9-4-16,2-6-6 16,0-5-9-16,-6-8 7 0,-2-17 5 15,-10-7 5-15,-6 2 1 16,0 0 3-16,-17 5 1 16,-9 5 9-1,-4 7 0-15,2 6-5 0,5 2-3 16,10 5-5-16,1 0-4 15,9 5-4-15,3 9-35 16,2-1-44-16,17-7-64 16</inkml:trace>
  <inkml:trace contextRef="#ctx0" brushRef="#br0" timeOffset="-30084.55">21590 13439 150 0,'0'-2'515'0,"0"2"-502"16,0 0 28-16,0 3-15 0,0 28-25 15,0 12 10-15,2 7 6 16,2 0-13-16,2-7-2 16,1-7-5-16,-1-5 5 15,-1-7-4-15,-2-9-3 16,-3-7-10-16,0-5-1 15,0-3 1-15,0 0 8 16,-6 0 6-16,-13-11-20 0,-1-6 6 16,2 6 10-1,5 4 8-15,-2 6 10 16,2 1 20-16,-7 10-16 16,4 12-7-16,1 4 5 0,6-3-6 15,6-8-5-15,3-2-3 16,0-2 4-16,0-2-5 15,5 1-2-15,11-2 2 16,8-2 0-16,6 0-4 16,6-6-14-16,9-6-22 15,-1-19-32-15,-1-12-109 16</inkml:trace>
  <inkml:trace contextRef="#ctx0" brushRef="#br0" timeOffset="-29596.87">22018 13440 627 0,'0'0'27'0,"0"0"0"15,0 0 23-15,0 17-22 16,0 11-8-16,0 12-2 16,1 3-13-16,4-5-5 15,1-1 3-15,1-7-3 16,-1-7-22-16,-3-12-24 15,0-6-12-15,1-5-9 16,2-20 16-16,3-16-32 16,0-16-20-16,0 0 91 15,-3 4 12-15,1 12 22 16,-2 8 67-16,-2 11-34 0,1 8-18 16,6 0-8-16,3 7-22 15,2 2-5-15,7 0 1 16,-1 0 0-16,-2 15 11 15,1 7 10-15,-7 7 1 16,-1 6-5-16,-5 7 4 16,-4 0-7-16,-3 5 14 15,0 3-19-15,0 2-8 16,0 2 3-16,0-1-5 16,-3-3 2-16,0-3-3 15,3-4 1-15,0-6-2 16,0-8 0-16,0-10 2 15,0-6-4-15,0-8 2 0,0-3-20 16,0-2-13-16,0 0-25 16,0-5-19-16,0-17-87 15</inkml:trace>
  <inkml:trace contextRef="#ctx0" brushRef="#br0" timeOffset="-28675.87">22102 14209 627 0,'-10'0'43'15,"6"0"-6"-15,4 0 23 16,0 0-40-16,0 0-17 16,6 0-12-16,27 0-1 0,12 0 12 15,10 0 0 1,-2 0-2-16,-3-1 2 16,-5-6-3-16,-9 1 1 15,-10 1 1-15,-13 1-9 0,-7 2 2 16,-6 2-3-16,0 0 11 15,-10 0 3-15,-21 0 0 16,-16 0-6-16,-7 0 1 16,-4 6 2-16,1 5 6 15,11 2-3-15,12-4 2 16,13-2 5-16,14-3-5 16,4-4-2-16,3 0-5 15,0 0 1-15,0 0-4 0,0 0 1 16,0 0 0-1,0 0-2-15,1 0 4 16,14 0-4-16,8 0 6 16,8 0-2-16,6 2 4 0,0 2-5 15,2-1 2-15,-2 4 1 16,0-5-3-16,-7 1 2 16,-9-1-3-16,-6-2 4 15,-6 0-3-15,-5 0 1 16,-1 0-3-16,-3 0 4 15,0 0 1-15,0 0 0 16,0 0 1-16,0 0-2 16,0 0 1-16,0 0-4 15,0 0 3-15,0 2-8 16,0 0-20-16,0 0-22 16,0 4-32-16,0 1-110 0,-18-3-142 15</inkml:trace>
  <inkml:trace contextRef="#ctx0" brushRef="#br0" timeOffset="-22884.25">18165 13122 566 0,'-15'-4'-12'0,"3"-3"53"15,10 1 1-15,2 6-1 16,-1 0-26-16,-1 0-8 16,1 0 4-16,1 0 2 15,0 0-1-15,-2 0-3 16,-1 0 0-16,-7 10-8 16,-5 10 3-16,-6 10-7 15,2 6 3-15,4-3-1 16,3 5 3-16,-1-1 0 15,4 2-1-15,3-4 0 16,6-7-3-16,0-4 4 16,4-6-7-16,11 1 4 0,6-4-1 15,3-1 0-15,3-4 0 16,1-3-3-16,-2-7-6 16,-1 0 1-1,-3 0-2-15,-7-4-1 0,-2-10 10 16,-4-6-2-16,-7-5 10 15,-2-3-4-15,-2-1 4 16,-13 4-2-16,-2 6 5 16,-3 4 13-16,2 3 5 15,1 3-17-15,0 3 4 16,4 6-1-16,-5 0-16 16,-6 0 5-16,-4 18-8 15,-2 6-25-15,8 1-17 0,11-4-8 16,11-3-27-1,9-14-92-15,19-4-97 16</inkml:trace>
  <inkml:trace contextRef="#ctx0" brushRef="#br0" timeOffset="-22164.19">18495 13757 500 0,'-11'-9'44'15,"3"2"-16"-15,5 5 43 16,1 0-27-16,2 0-5 0,0 1-26 16,0 1-10-16,0-2 1 15,3-2-11-15,16-10 4 16,10-2 11-16,8-5-1 15,1 0-5-15,0 8 0 16,-2 2-2-16,0 3 0 16,-5 2 0-16,-4 2-3 15,-9 4 0-15,-6 0-18 16,-6 0-10-16,-6 7-22 16,0 15 6-16,-17 9-4 15,-14 8-66-15,-8 0-104 16</inkml:trace>
  <inkml:trace contextRef="#ctx0" brushRef="#br0" timeOffset="-21971.7">18539 13891 520 0,'-3'0'31'15,"3"0"38"-15,0 0-7 16,0 0-34-16,0 0-16 16,0 0-12-16,12 0-4 15,17-11-2-15,17-7 17 16,11-6-4-16,-2 2-3 15,0 2-4-15,-7 4-1 16,-14 10-6-16,-13 5-43 16,-14 1-34-16,-7 15-53 15,-25 9-63-15</inkml:trace>
  <inkml:trace contextRef="#ctx0" brushRef="#br0" timeOffset="-21682.8">18600 14029 244 0,'-3'0'313'16,"1"0"-300"-16,2 0 41 16,0 0-8-16,0 0-21 15,9-8-22-15,15-6 3 16,12-4 17-16,6-5-11 16,3 7-7-16,-3 0-3 15,1 4-1-15,-8 3-1 0,-10 4 1 16,-10 2-3-16,-9 1 3 15,-6 2-4-15,0 0 6 16,0 0 0-16,0 0 3 16,0 0-3-16,0 0 1 15,0 0-3-15,0 0-21 16,0 0-37-16,2 5-50 16,1-1-134-16</inkml:trace>
  <inkml:trace contextRef="#ctx0" brushRef="#br0" timeOffset="-21133.01">19189 13385 645 0,'-19'-7'-4'0,"13"6"61"0,5 1-7 15,1 0-29 1,0 0-24-16,0 0-1 0,0 0-4 16,0 0 1-16,0 2 5 15,4 10 4-15,6 5 0 16,-1 10 8-16,1 9-1 16,1 17 2-16,-2 9 3 15,-1 12-5-15,2 0-1 16,-3-2-4-16,3-6-1 15,-1-8-4-15,-1-6 2 16,0-13 1-16,-1-10-5 0,-1-13 7 16,0-5-6-1,-5-6 2-15,-1-4 1 16,0-1 0-16,0 0 0 16,0 0 3-16,0 0-2 0,2 0-3 15,-2 0 3-15,0 0-5 16,0 0-20-16,3 0-37 15,-3 0-51-15,0 0-193 16</inkml:trace>
  <inkml:trace contextRef="#ctx0" brushRef="#br0" timeOffset="-19833.31">18089 14793 510 0,'-6'-7'12'15,"-8"-1"14"-15,11 7 35 16,3 1-19-16,0 0-28 15,0 0-8-15,0 0 1 16,0 0-4-16,0 0 14 16,-7 4 1-16,-5 26-3 0,-10 19-10 15,-3 14 3-15,0 6-7 16,-1-7 3-16,4-8-4 16,1-8 1-1,4-13 2-15,7-12-4 0,4-11 5 16,3-7-6-16,3-1 7 15,0-2-8-15,0 0 6 16,0 0-3-16,0 0-2 16,0 0-2-16,15 0-5 15,10-7 11-15,12-4 1 16,7-1 2-16,3-4-4 16,2 0 3-16,3 2-4 0,-3 3 3 15,-4 2-2-15,-9 5-2 16,-6 1 2-1,-12 3-4-15,-6 0 4 16,-8-1-9-16,-2 1-3 0,-2 0-7 16,0 0-5-16,0 0-24 15,0-6-7-15,-14 1-70 16</inkml:trace>
  <inkml:trace contextRef="#ctx0" brushRef="#br0" timeOffset="-19512.77">18141 14813 484 0,'-3'0'20'15,"1"0"52"-15,2 0-28 16,0 3-19-16,0 27-17 16,0 18 14-16,0 9 29 0,0 5-40 15,13 6 0-15,-3-2 2 16,0 5 0-16,-2 0-10 15,-2-9 1-15,-2-4 2 16,-1-10-1-16,-3-15-1 16,0-12-2-16,0-10 2 15,0-6-6-15,0-3 5 16,0-2-5-16,0 0 6 16,0 0-5-16,0 0 2 15,0 0-10-15,0 0-12 16,4 0-24-16,9-13-38 15,4-16-71-15,1-11-110 0</inkml:trace>
  <inkml:trace contextRef="#ctx0" brushRef="#br0" timeOffset="-19263.45">18503 15120 643 0,'-6'0'29'0,"2"0"-30"16,4 0 8-16,0 0-7 15,4 0-11-15,17 0-2 16,4 3-30-16,0-1-94 15,-6-2-304-15</inkml:trace>
  <inkml:trace contextRef="#ctx0" brushRef="#br0" timeOffset="-18151.81">18933 14800 71 0,'0'-7'377'0,"0"3"-370"16,-1 3 96-16,1 1-52 16,0 0-21-16,0 0-16 0,0 0-1 15,-3 0-2 1,-4 7 10-16,-9 26-9 15,-7 20-4-15,-4 12 10 16,-1 2-13-16,1-7 1 0,6-13-4 16,2-8 3-16,8-10-3 15,5-15 1-15,4-7-1 16,2-5-2-16,0-2 1 16,0 0-4-16,0 0 3 15,2 0-7-15,18 0 4 16,9 0 3-16,11 0 6 15,10-13-2-15,-1-1-4 16,0-1 7-16,-3 0-9 16,-6 2 4-16,-5-1-4 15,-7 6 4-15,-9 4-4 16,-8 2 0-16,-7 2-18 16,-2 0-8-16,-2 0-6 0,0 0-15 15,0 0-18-15,-2 0-74 16,-11-1-228-16</inkml:trace>
  <inkml:trace contextRef="#ctx0" brushRef="#br0" timeOffset="-17892.5">19015 14857 604 0,'-7'0'1'0,"5"0"52"16,1 13-27-16,1 26-21 15,0 18 22-15,7 10 0 0,9 2-17 16,1-1-2-16,-1-4 1 16,-2-7-5-16,-4-7 2 15,-4-10-6-15,-1-12 1 16,-2-10 0-16,-2-8-1 16,-1-7 0-16,0-3-1 15,0 0 0-15,0 0-17 16,6-25-37-16,1-21-47 15,-1-16-110-15</inkml:trace>
  <inkml:trace contextRef="#ctx0" brushRef="#br0" timeOffset="-17544.43">19237 14600 634 0,'-18'-4'0'16,"6"2"15"-16,1 2 23 16,1 19-16-16,4 12-21 15,5 11-1-15,1-4 0 16,0-1 1-16,13-7-2 16,8-5 3-16,1-5-4 15,3-4 4-15,-2-6-6 16,0-6 6-16,-7 1-1 0,-7-2-2 15,-6-2 2-15,-3 2-2 16,0 0 4-16,0 0 0 16,-3 11 11-16,-18 7 4 15,-3 4-11-15,1 0-7 16,4-7 0-16,5-8-20 16,2-9-38-16,4-1-40 15,2-20-260-15</inkml:trace>
  <inkml:trace contextRef="#ctx0" brushRef="#br0" timeOffset="-17371.89">19268 14613 614 0,'0'-2'18'0,"0"2"-8"16,0 0 5-16,12 0-14 15,9 0-10-15,9 11 8 16,4 3 3-16,5-7-4 15,-2 0-39-15,-7-3-73 16,-11 0-213-16</inkml:trace>
  <inkml:trace contextRef="#ctx0" brushRef="#br0" timeOffset="-16429.11">19376 15531 210 0,'0'3'190'0,"-8"6"-159"15,2-2 50-15,-3 0-27 0,5-1-25 16,-2 1-10-16,-2 0 1 15,-1 0-9-15,-5 2 0 16,-6-1-2-16,1-1 2 16,-11 0 10-16,-4-4-6 15,-6-2-5-15,-7-1 1 16,1 0 5-16,-2-18-14 16,-2-7 3-16,1-10-4 0,-3-9-2 15,3-10 2-15,1-6-6 16,5-3-6-1,9-2-1-15,2-1 1 16,10 3-1-16,2 3 12 0,7 2-3 16,4 4 3-16,3 1-6 15,5 2 8-15,1 1-3 16,0 2 0-16,7 0 2 16,12-2-4-16,4 1 4 15,5 4-4-15,11 4 3 16,1 3-3-16,5 5 2 15,2 3-1-15,1 1 4 16,-2 4-4-16,-1 4 0 0,-2 5 2 16,-1 8-3-16,2 5 4 15,6 3-2 1,3 0 1-16,1 2-2 16,1 9 3-16,-4 3 0 0,-5 4-2 15,-6 4 2-15,-3 2-2 16,-7 3 2-16,0 3-4 15,-3 3 6-15,-7 3-4 16,0 6 3-16,-4 7-2 16,-4 3 1-16,1 8 1 15,-5 0-2-15,-5 3 3 16,-3-1-2-16,0 1 3 0,0-3-2 16,-18 0 3-1,-6-2 4-15,-4-4 7 16,-8-4 2-16,-5-3-1 15,-3-5-3-15,-3-2-9 0,6-3-1 16,9-12-5-16,8-7 3 16,10-7 0-16,4-7-2 15,7-1-9-15,2-3-10 16,1 0-27-16,0 1-17 16,0-1-44-16,0 0-181 15</inkml:trace>
  <inkml:trace contextRef="#ctx0" brushRef="#br0" timeOffset="-15505">19959 14692 524 0,'-13'0'43'0,"4"0"10"16,6 0 27-16,2 0-25 16,-1 0-32-16,2 0-16 15,0 0-3-15,0 0-5 16,0 0-2-16,9 0-5 15,10 0 8-15,4 0 1 16,2 0 0-16,-1 0 0 16,0-2-1-16,1 0 3 0,0 0-5 15,-5-1 3-15,-2 2-2 16,-5 0 3 0,-3-1-3-16,-1 2 1 15,-1 0-5-15,-2 0-13 0,-3 0-10 16,-3 0-16-16,0 2-16 15,-3 15-37-15,-26 3-48 16</inkml:trace>
  <inkml:trace contextRef="#ctx0" brushRef="#br0" timeOffset="-15331.79">19873 14926 172 0</inkml:trace>
  <inkml:trace contextRef="#ctx0" brushRef="#br0" timeOffset="-14598.79">20041 14984 561 0,'-4'-7'16'0,"2"6"74"16,2-1-38-16,0 2-18 15,0 0-17-15,0 0-10 16,0 0-3-16,9-3-10 16,22-3 4-16,11-4 2 15,9 0 4-15,-3 2-7 16,-5 1 5-16,-4 4-2 0,-11 2-4 15,-9 1-29-15,-10 0-13 16,-9 7-16-16,-3 11-38 16,-24 7 1-16,-10 1-113 15</inkml:trace>
  <inkml:trace contextRef="#ctx0" brushRef="#br0" timeOffset="-14364.42">20038 15158 394 0,'-11'1'82'0,"8"-1"-1"15,3 0 8-15,0 0-31 16,0 0-31-16,0 0-21 16,1 0-1-16,20 0-8 15,15-5 23-15,11-8-3 0,7 1-9 16,4-1-3-16,-5 3-2 16,-11 4-5-16,-10 1 2 15,-13 3-1 1,-13 2-19-16,-3 0 4 0,-3 0-3 15,0 0-5-15,0 0-28 16,0 0-20-16,3 0-134 16</inkml:trace>
  <inkml:trace contextRef="#ctx0" brushRef="#br0" timeOffset="-14051.25">20646 14448 622 0,'0'6'27'0,"0"13"-26"16,0 17 4-16,2 20 39 16,9 15-25-16,3 3-7 15,2 2 4-15,-2-8-9 16,2-8 1-16,-1-4-2 15,0-11 5-15,-5-9-7 16,-4-7-1-16,-3-8 4 16,0-6-7-16,0-5 2 0,-2-3-3 15,2-2 2 1,-3-4-7-16,3-1-32 16,0 0-42-16,-3-6-88 0,0-22-252 15</inkml:trace>
  <inkml:trace contextRef="#ctx0" brushRef="#br0" timeOffset="-11731.87">19346 15458 106 0,'9'1'11'0,"-2"1"-1"16,-4-1 41-16,-3-1 11 16,0 1-11-16,0-1 8 15,0 0 11-15,0 2-4 16,0-1-9-16,0-1-17 0,0 2-14 15,0 2-1-15,0 6-9 16,0 3 3-16,0 5-5 16,0 2-6-16,0-4-3 15,-1-4-1-15,-1-1-1 16,1-4 3-16,-1 0 3 16,0-5-1-16,0 0 2 15,0-1 0-15,2-1 3 16,-1 0-3-16,-1 0 4 15,-5 4 1-15,-4 3-2 16,-6 2-11-16,-2 0 0 16,2-2 1-16,1 0 4 15,-3 0-2-15,-3-3-4 0,0 1 7 16,-1-4-6-16,0-1 5 16,2 0-4-16,-3 0 1 15,5 0-1 1,-1-1-3-16,2-4 2 0,5 1-1 15,1 0 1-15,0 0-3 16,5 3 3-16,-1-2-4 16,1 1 3-16,-3 1-1 15,-1-2 0-15,-1 0 0 16,-3-2-3-16,2-1 3 16,0-1-2-16,-4-1 4 15,-1-3-3-15,2-3 2 0,-2-1-6 16,1-1 4-16,1 0 1 15,-3-4-5-15,2 0 6 16,0-3-5-16,-2 0 5 16,0-2-4-16,-1 1 4 15,3 3-2-15,-1 0 2 16,5 1-1-16,-2-1-1 16,4 0-1-16,1-4-6 15,0-1 6-15,2-5 0 16,-2-1 2-16,1 0-4 15,1 0 7-15,2 3-7 16,3 1 4-16,2 0-3 16,1 5 2-16,0-3-3 0,0 1-5 15,7-1 8 1,4 0-3-16,2 1 2 16,-4 1-1-16,6 3 2 15,-2-1-1-15,4 1 1 0,-2 0 0 16,4 1-4-16,1 2 7 15,-1 2-5-15,1 2 3 16,-1 1-4-16,3-1 4 16,-2 3-2-16,0-4 1 15,2 0 0-15,-1 1-1 16,-3 1 2-16,0 2-2 16,-4 3 3-16,0-1-2 0,0 3 1 15,-1-2-1-15,-1 1 2 16,-1 0-1-1,0 0-1-15,4-1 1 16,4-2-2-16,2-1 3 0,0 0-3 16,2 1 4-16,-1 1-3 15,-4 0 1-15,0 2-1 16,0 2 2-16,-1-1-4 16,4 2 2-16,-3 0 2 15,3 0-3-15,0 2 2 16,1 2-3-16,2 0 4 15,3 0-3-15,-3 0 3 16,-3 0-1-16,-1 2-1 16,0 6 1-16,-2-1-3 15,-2 5 3-15,-1 0-1 16,1 3 2-16,2 3-2 16,2 0 1-16,-1 2-2 0,-1-5 4 15,0 0-2-15,-3 2 0 16,1-2 0-16,-6 5-3 15,-2-1 4-15,-2 3-2 16,-3 2 4-16,0 3-5 16,1 0 4-16,-1 1-2 15,-1 1 0-15,1-3 1 16,-3 3-2-16,0-1 2 16,0 1-2-16,0 3 4 15,0-3-5-15,0 2 4 16,0-2-2-16,-6 2 0 15,1-1 0-15,-1-2-2 0,-3-2 5 16,0 1-7-16,0-2 6 16,0-2-3-16,2-2 2 15,0 0-2-15,-3-1 2 16,-4 3-1-16,-1 3 1 16,-4 2 0-16,-4 0-2 15,2 4 2-15,-4-3-2 16,0 0 3-16,-2-2-3 15,2-2 5-15,2-4-2 16,-2-3 2-16,0-2-1 16,-2 0-1-16,-4-3-1 15,-4 1-3-15,2-1 4 16,-4-2-4-16,3-1 4 0,2-5-2 16,3 0 1-16,3-4 1 15,6-1 0-15,-1 0-2 16,0 0-2-16,0 0 2 15,2-1-13-15,-1-5-6 16,1-2-30-16,3 1-44 16,-7 2-138-16</inkml:trace>
  <inkml:trace contextRef="#ctx0" brushRef="#br0" timeOffset="-7648.03">19814 16059 431 0,'-6'0'31'0,"-5"0"7"16,6 0 34-16,1 0-22 15,0 0-17-15,4 0-21 16,0 0-6-16,-2 5-2 0,-1 22 0 15,0 19 1-15,-3 16 6 16,-1 9 7-16,1-1-12 16,-1-8-4-1,5-8 1-15,2-13-6 0,0-13 6 16,0-10-6-16,0-10 4 16,0-2-15-16,5-4-19 15,6-2-25-15,1-8-36 16,4-20-55-16,0-11-110 15</inkml:trace>
  <inkml:trace contextRef="#ctx0" brushRef="#br0" timeOffset="-7303.95">19992 16098 407 0,'0'0'62'15,"0"0"7"-15,-6 1-2 0,-3 27-45 16,-3 17-13-16,3 13 15 15,5 0 1-15,4 2-9 16,0-8-9-16,7-7-2 16,16-4-4-16,5-12-1 15,0-10-3-15,0-6 2 16,-2-11-12-16,-2-2 1 16,-5-1 5-16,-5-23-6 15,-8-7 6-15,-6-7 3 0,0 1 7 16,-3 7-5-1,-19 10 7-15,-1 6 0 16,-2 3 0-16,-1 5-1 16,0 6 8-16,-3 0 12 0,4 8-30 15,-1 8-11-15,12-2 6 16,8-5-42-16,6-3-35 16,7-6-124-16,18 0-26 15</inkml:trace>
  <inkml:trace contextRef="#ctx0" brushRef="#br0" timeOffset="-6403.04">19977 15959 339 0,'-10'-2'125'0,"7"1"-97"15,3 1 48-15,0 0-23 16,-2 0-30-16,-1 0-14 16,-3 11-5-16,-3 18 1 15,-2 9-3-15,0 9-2 0,2-5 1 16,3-2-2-16,6 1 4 16,0-8-5-16,9-2-23 15,12-6-40-15,4-11-63 16,-2-8-129-16</inkml:trace>
  <inkml:trace contextRef="#ctx0" brushRef="#br0" timeOffset="-6140.74">20263 16323 617 0,'-19'0'-5'0,"11"0"13"16,7 0 6-16,1 0-10 15,4 0-20-15,16 0-7 16,5 0-39-16,-1 0-50 15,-5 0-108-15</inkml:trace>
  <inkml:trace contextRef="#ctx0" brushRef="#br0" timeOffset="-5839.55">20521 16024 445 0,'-5'0'156'0,"-1"0"-143"15,3 0 29-15,-1 13-20 16,-1 23-17-16,0 8 2 16,5 8 6-16,0-6-9 15,0-7-1-15,1-3-1 16,5-4 0-16,-5-2-2 15,-1 2 3-15,0 3-5 16,0 0-1-16,0-3-25 16,2-11-17-16,10-10-40 0,6-11-75 15,-2-24-183-15</inkml:trace>
  <inkml:trace contextRef="#ctx0" brushRef="#br0" timeOffset="-5480.51">20737 15910 573 0,'-8'-1'17'0,"4"1"35"15,-1 0 5-15,-2 30-41 16,-3 17-13-16,1 16-1 16,4 10 5-16,5-4-6 0,0-4 4 15,0-8-6-15,17-14 5 16,6-11-6-16,3-8 1 15,-6-11-2-15,-3-4-1 16,-4-7-2-16,-2-2-5 16,-2-5 3-16,-2-15 1 15,-4-8 13-15,-3-4-6 16,0 6 6-16,-15 3-5 16,-1 9 3-16,-5 5-1 15,-1 3-3-15,-2 6 6 16,4 0-8-16,4 0-1 15,7 8-19-15,6 4-16 16,3 0-10-16,0-1-28 0,8-8-51 16,9-3-79-16</inkml:trace>
  <inkml:trace contextRef="#ctx0" brushRef="#br0" timeOffset="-5332.9">20926 16229 614 0,'0'-3'9'0,"0"1"50"16,0 2-35-16,0-1-21 16,0 0-9-16,4-5-25 15,11-1-34-15,5-3-27 16,-5-1-100-16</inkml:trace>
  <inkml:trace contextRef="#ctx0" brushRef="#br0" timeOffset="-5053.43">21158 15974 568 0,'0'0'48'0,"0"0"-28"15,0 0 0-15,0 10-6 16,2 12-12-16,1 6 22 16,1 2-13-16,1-6-6 15,4-5 0-15,-2-3 2 16,2-2 5-16,6-4-5 15,0-5-2-15,7 2-2 0,8-6 1 16,3-1-4-16,4 0 5 16,-1-4-2-16,-5-10-5 15,-4-1-2-15,-5-3-23 16,-4-2-21-16,-8 0-28 16,-8-8-72-16,-2-6-224 15</inkml:trace>
  <inkml:trace contextRef="#ctx0" brushRef="#br0" timeOffset="-4851.97">21348 15810 594 0,'-7'6'40'0,"1"12"-26"16,6 18 6-16,0 12 21 16,0 12-28-16,5-4-7 15,4 2-2-15,-3-3 0 16,3-5-4-16,0 0 3 15,0-6-1-15,-1-8-2 16,1-6-12-16,-1-10-35 16,-5-10-41-16,-3-10-129 15</inkml:trace>
  <inkml:trace contextRef="#ctx0" brushRef="#br0" timeOffset="-3628.86">20111 16648 391 0,'0'0'13'0,"0"0"32"16,0 0 24-16,0 0-23 15,0 0-18-15,0 0-6 16,0 0 5-16,0 0 5 15,-6 0-5-15,-7 4-8 16,-5 7-17-16,-1 2 3 0,-5-1-4 16,-2-2 6-1,-5 0-3-15,-6-3 6 16,-3-3-3-16,-9-4-5 16,-1 0 12-16,-3-2-10 0,0-13 1 15,3-4-1-15,1-2 0 16,7-6-5-16,5-3 3 15,4-1-2-15,5-6-2 16,4 2 3-16,0-6-5 16,5-1 5-16,4 0-3 15,3-1 3-15,5 2-4 16,4-2 1-16,3-2-4 16,0 0 3-16,3 2-1 15,15 2-1-15,1 2 4 16,2 1-3-16,0 5 7 15,-1 1-7-15,-2 9 5 16,-1 1-4-16,4 1 4 0,3 3-1 16,7-1-1-16,2-1 1 15,1 3-4-15,4 2 5 16,0 4-4-16,4 4 4 16,2 4-4-16,-5 3 2 15,1 0-1-15,-1 6 2 16,-1 8 1-16,0 2-3 15,-3-2 4-15,-3 2-6 16,-1-4 7-16,-3 1-4 16,-1 1 2-16,-5-2-4 15,-4 5 7-15,2 4-5 16,-4 7 1-16,5 5 1 0,-3 7-2 16,-5 5 3-16,-1 2-3 15,-5-1 4-15,-2 3-3 16,-2-5 2-16,-2-2 0 15,-1-4 0-15,0-1 1 16,0-1-3-16,-4 3 2 16,-11-2-3-16,0 1 4 15,-4-3-3-15,-1-5 3 16,0-3-3-16,-3-2 2 16,0-2-1-16,-2 1-2 15,0 2 0-15,2-4-11 16,3-1-7-16,5-5-14 15,5-5-25-15,3-6-25 0,2-5-110 16</inkml:trace>
  <inkml:trace contextRef="#ctx0" brushRef="#br0" timeOffset="-2764.97">19936 17152 492 0,'-9'-11'32'0,"4"5"8"16,5 5 19-16,0 1-34 16,0-2-21-16,2-1-4 15,7 2 3-15,5 1 5 16,0 0-2-16,2 3-2 16,-1 18 1-16,-2 18 2 15,-2 10 3-15,-7 3-8 0,-2-3 2 16,-2-13-3-1,0-11 3-15,0-10-3 16,0-9 7-16,0-6 11 16,0 0 3-16,0 0-10 0,0 0-8 15,0 0-2-15,0 0-3 16,9 0-3-16,15 0-2 16,10-4 9-16,9-7-3 15,6-4 2-15,5-4-13 16,2 1-46-16,-4-3-29 15,-16 3-134-15</inkml:trace>
  <inkml:trace contextRef="#ctx0" brushRef="#br0" timeOffset="-2623.34">20418 17220 278 0,'-1'-4'402'0,"-9"0"-401"15,10 2 45-15,0 2-30 0,0 0-20 16,16-1-19-16,12-2 1 15,3-1-17-15,-1 0-51 16,-8-6-133-16</inkml:trace>
  <inkml:trace contextRef="#ctx0" brushRef="#br0" timeOffset="-2352.08">20640 17024 598 0,'5'-4'4'0,"6"4"-8"15,4 0-3-15,8 0 11 16,-1 0-4-16,-4 22 1 0,-5 8 3 16,-11 8-2-16,-2 2 3 15,-14 1-2-15,-4-5 18 16,1-11 16-16,5-8 14 16,7-8-15-16,3-6-4 15,2-3-18-15,0 0-12 16,0 0-5-16,16 2-7 15,10 0 15-15,9-2-18 16,2 0-13-16,0-7-31 16,-3-12-35-16,-10-8-116 15</inkml:trace>
  <inkml:trace contextRef="#ctx0" brushRef="#br0" timeOffset="-2224.46">20956 17096 604 0,'0'-3'41'0,"0"2"-29"15,0-3-1-15,16 1-19 16,9-3-6-16,7-1-8 16,-4 0-115-16,-7-2-226 15</inkml:trace>
  <inkml:trace contextRef="#ctx0" brushRef="#br0" timeOffset="-1973.46">21258 16854 489 0,'-19'13'173'16,"1"10"-177"-16,10 5 18 16,5 8-2-16,3 0-7 15,0-6-1 1,3-4-6-16,8-9 4 0,-2-5-4 16,4-2 2-16,1-3 0 15,3-6 3-15,9-1 0 16,5 0 3-16,5-7-2 15,4-7-4-15,-4-2 2 16,1 0-15-16,-7-2-19 16,-11 2-24-16,-3 0-27 15,-11 0-83-15</inkml:trace>
  <inkml:trace contextRef="#ctx0" brushRef="#br0" timeOffset="-1783.82">21409 16826 658 0,'-11'15'2'0,"9"16"-1"16,2 7 9-16,0 10 4 15,7 2-6-15,3-4-11 16,3 0 4-16,-2-4 1 16,-2-6-8-16,-1-4-12 15,-3-4-28-15,-5-7-40 16,0-11-120-16</inkml:trace>
  <inkml:trace contextRef="#ctx0" brushRef="#br0" timeOffset="-859.79">22040 16872 478 0,'-12'-8'21'16,"9"6"82"-16,3 2-27 15,0 0-35-15,0 0-14 16,0 0-14-16,0 0-5 16,0-1-8-16,21-5 0 15,13-2 0-15,13-4 4 16,2-4-3-16,2 4 0 15,-7 3 0-15,-11 8-41 16,-13 1-47-16,-17 18-93 16,-6 11-221-16</inkml:trace>
  <inkml:trace contextRef="#ctx0" brushRef="#br0" timeOffset="-664.31">22067 17054 33 0,'-20'0'648'16,"6"0"-642"-16,11-2 46 15,3-1-23-15,7-1-27 16,20-5-16-16,13-2 14 16,8-3 1-16,4 4 1 15,-3 6-5-15,-4 4 4 16,-5 0-15-16,-9 0-34 16,-9 5-20-16,-9 6-21 15,-8-2-47-15,-5 0-96 16</inkml:trace>
  <inkml:trace contextRef="#ctx0" brushRef="#br0" timeOffset="631.82">22102 17196 595 0,'-13'0'10'0,"9"0"45"15,2 0 8-15,2 0-37 16,0 0-21-16,0 0-6 0,6-1-10 16,19-9 10-16,7-2 3 15,2 2-1-15,-3-1 2 16,2 7-5-16,-3 1 5 16,-3 3-5-16,-2 0 3 15,-4 0-2-15,-3 0 2 16,-1 0-7-16,-3 0-27 15,-1 0 0-15,-2 0-24 16,1 0-52-16,-1-9-101 16</inkml:trace>
  <inkml:trace contextRef="#ctx0" brushRef="#br0" timeOffset="1283.45">22872 16690 631 0,'-16'-16'8'0,"10"4"31"15,5 8 15-15,1-2-36 16,15-5-17-16,18-4-8 15,11-2 6-15,1 6-3 16,-2 11 3-16,-6 7 2 16,-4 21-1-16,-8 15 2 15,-10 10-1-15,-9 8 0 0,-6 3-3 16,-10-7-8-16,-19-7 2 16,-6-11 3-16,-4-11 8 15,-2-10-5-15,5-8 7 16,10-6 3-16,8-3 4 15,11-1 8-15,5 0-4 16,2 0-12-16,0 0-8 16,18 0-2-16,14 0 1 15,5-1 8-15,6-7-3 16,3 1 4-16,2 0-1 16,-3 0 0-16,-1 4-2 15,-7 0-2-15,-5 2 3 16,-6 1-4-16,-5 0 5 0,-9 0-6 15,-6 0 4-15,-1 0-11 16,-2 1-8 0,2 10-20-16,3 2-22 15,-2-2-51-15,3-10-207 0</inkml:trace>
  <inkml:trace contextRef="#ctx0" brushRef="#br0" timeOffset="1863.26">23960 16565 722 0,'-3'-3'1'16,"3"3"-2"-16,0 11 8 16,0 25-6-16,6 17 14 15,4 5 1-15,2-2-13 16,-1-10-4-16,-5-10 3 16,-3-9-3-16,-3-14 1 15,0-3 1-15,0-10-3 0,0 0 5 16,0 0-3-1,0 0 5-15,0-7-4 16,4-22-10-16,5-18-8 16,4-11 5-16,5 6 8 0,-6 14 3 15,-2 22 2-15,-5 10-2 16,-1 6-2-16,1 0-7 16,2 0 9-16,-1 10 0 15,3 6 5-15,-3 4-3 16,0-1 4-16,-1-4-3 15,3-7-4-15,3-6 2 16,7-2-2-16,6-16 0 16,4-12 2-16,-1 0 6 15,-5 6-8-15,-10 11 4 16,-3 8-4-16,-3 3-6 16,-3 0 6-16,0 4 1 0,-2 13 3 15,1 5-1-15,-1 4-3 16,4-5-57-16,2-7-97 15,5-14-258-15</inkml:trace>
  <inkml:trace contextRef="#ctx0" brushRef="#br0" timeOffset="2115.6">24429 16608 687 0,'-20'9'20'15,"6"7"-9"-15,11 7 33 16,3 2-41-16,3 5-1 15,19-5-4-15,3-9-2 16,-2-9-23-16,2-7-4 0,-4 0-5 16,-11-16 8-16,-4-7 23 15,-6-3 3-15,-1 1 12 16,-19 0-1-16,-7 4 8 16,-4 2-3-16,1 5-1 15,5 5-9-15,7 7-3 16,12 0 1-16,6 2-9 15,0 0-77-15,21 0-159 16</inkml:trace>
  <inkml:trace contextRef="#ctx0" brushRef="#br0" timeOffset="2527.49">24810 16238 608 0,'0'0'105'0,"0"0"-89"15,0 25-1-15,0 16 6 16,4 16 6-16,7 2-22 16,4-6-7-16,0-7 4 15,-2-10-4-15,2-7 3 16,-7-5-5-16,-4-9-11 16,-2-5-9-16,-2-5-12 15,0-2-20-15,-17-1 3 16,-8-2-38-16,-5 0-14 15,0-14 1-15,-1-3 60 0,1 4 45 16,3 7 110-16,5 1 5 16,6 5-9-16,5 0-46 15,4 0-11 1,-1 16-33-16,4 15-7 0,-1 7 3 16,2 2-3-16,3-6-6 15,0-6 3-15,5-5-5 16,11-6-1-16,2-3 2 15,7-10-2-15,7-4-5 16,5-15-13-16,10-18-17 16,9-11-27-16,2-6-60 15,1-1-116-15</inkml:trace>
  <inkml:trace contextRef="#ctx0" brushRef="#br0" timeOffset="3030.87">25337 16262 766 0,'-8'0'3'0,"6"0"-6"16,2 4 12-16,0 14-6 16,6 7 2-16,6 10 19 15,0 7-21-15,-2-5-1 16,-4-3-4-16,-6 0 2 0,0-7-12 15,0-8 1-15,0-7-8 16,-6-5-3 0,-1-7 2-16,1 0 6 15,-2-18-33-15,2-14-20 0,3-5 8 16,3-5 49-16,0 8 19 16,0 4 11-16,0 7 10 15,14 2 2-15,8 3-15 16,5 0-10-16,3 5-2 15,-1 6 4-15,-2 5-5 16,-4 2-1-16,-3 0-5 16,-4 19 13-16,-3 8 12 0,-7 13 15 15,-6 7-5 1,0 6-8-16,0 4-12 0,-5-2-1 16,-5 1-3-1,0-4-4-15,3-7 1 0,3-2-6 16,2-8 2-16,2-8-2 15,0-4 1-15,0-9-2 16,0-3-9-16,0-6-15 16,0-3-27-16,-4-2-51 15,-12 0-87-15</inkml:trace>
  <inkml:trace contextRef="#ctx0" brushRef="#br0" timeOffset="4148.02">23602 17113 410 0,'0'3'34'0,"0"-3"-11"0,0 0 46 16,0 0-11-16,0 0-14 15,0 4-4-15,-9 4-1 16,-10 6-28-16,-2 2-6 16,-3-1 1-16,1-3 11 15,-4-2-5-15,-6-3-7 16,-3-1-1-16,-9-5-3 15,-4-1 9-15,-9 0-5 16,-1 0 5-16,-10-7-10 16,-2 0 3-16,-2-6-3 15,3 1 1-15,4-6-2 16,8-7 1-16,6-5 1 0,9-7-4 16,2-8 3-16,7-1-3 15,4-4 4-15,-1 1 0 16,4 2 0-16,1 1 0 15,0-1 0-15,4 2 1 16,7-2-6-16,3-1 3 16,8-1-4-16,2-4 10 15,2 5-6-15,0 2 3 16,8 3-3-16,8 5 1 16,5 2-2-16,3 2 2 15,3-2 0-15,-1 6-3 16,6 2 3-16,0 3-2 15,7 3 2-15,6 4-2 0,4 3 2 16,5 1-2-16,5 3 2 16,4 4 0-16,2 7-4 15,-1 0 5-15,0 0-3 16,-1 13 3-16,-2 6-2 16,0 3 3-16,-3 3-3 15,-1 3 3-15,-5 1-2 16,-6 3-1-16,-8 3 4 15,-6 0-6-15,-7 8 6 16,-8 2-2-16,-4 4 3 16,-6 4-6-16,-4 1 6 15,-3 0-3-15,0 2 5 0,-13 0-1 16,-9 0-2-16,-8 4 3 16,-10-2-3-16,-8 0 1 15,-4-3-5-15,-6 1 5 16,-2-7-6-16,3-2 5 15,-1-8-5-15,5-6-6 16,-2-6-16-16,1-7-39 16,-1-4-70-16,-15-15-402 15</inkml:trace>
  <inkml:trace contextRef="#ctx0" brushRef="#br0" timeOffset="7379.98">22930 17230 586 0,'-26'7'82'16,"6"2"-68"-16,7-3 1 16,4 2 25-16,3-1-18 15,3 0-18-15,3 0-5 16,-1-1 2-16,-1-2-2 15,2-4 2-15,0 1-2 16,0-1 2-16,0 0-1 16,0 0 2-16,0 0 1 15,0 0 5-15,0 1-1 0,0-1-3 16,0 2-1-16,0-2-3 16,0 0 4-16,0 4-5 15,0-1 0-15,0 3 2 16,0-2-2-16,0-1 2 15,0-3-5-15,0 0 5 16,0 1-3-16,0-1 4 16,0 0-5-16,0 1 5 15,0-1-3-15,0 0 2 16,0 0 2-16,0 0-6 16,0 0 6-16,0 0-7 15,0 0 5-15,0 2-5 0,0 2-3 16,2-2-22-16,8 8-6 15,3 2-27-15,1-1-21 16,-4 0-117-16</inkml:trace>
  <inkml:trace contextRef="#ctx0" brushRef="#br0" timeOffset="8224.7">24679 17020 535 0,'-28'0'92'16,"16"0"-73"-16,7 0-16 15,4 0 5-15,-1 0 8 16,2 0-9-16,-1 0-1 0,1 2 12 16,0 0-11-16,0-1-1 15,0 2-6-15,0-2 1 16,0 1 1-16,0-2 0 15,0 0 0-15,0 0-2 16,0 0 4-16,0 0-6 16,0 0 6-16,0 0-2 15,0 0 5-15,0 0-1 16,0 0-2-16,0 0-3 16,0 0-2-16,0 0 4 15,0 0-9-15,-3 0-23 16,-7 0-33-16,-12 0-102 15</inkml:trace>
  <inkml:trace contextRef="#ctx0" brushRef="#br0" timeOffset="14271.28">18902 15672 82 0,'-15'0'31'0,"2"0"-36"15,10 0 5-15,3 0 1 16,-2 0-1-16,2 0 0 15,0 0-10-15,0 0-13 16,0 3 13-16,-1 0 10 16,1-2 2-16,0-1 19 15,0 0 11-15,0 0 7 16,0 0 3-16,-2 0-3 16,2 0 2-16,0 0-5 0,0 0-7 15,0 0-11-15,-6 0-3 16,2 0-3-1,-2 0-8-15,0 0-1 16,0-1 10-16,-6-2 5 0,0 0-14 16,-3-5 2-16,0 2-1 15,-1 0 3-15,-2 3-6 16,-7-2 0-16,-5 2-2 16,-1 2 0-16,2 0 1 15,6-1-1-15,5 1 2 16,6-1 12-16,3 0 7 15,6 1-1-15,1 1 5 0,2 0-11 16,0 0-2 0,0 0 1-16,0 0 0 15,-1 0 2-15,1 0-8 16,0 0 3-16,-2 0-9 0,2 0 4 16,0 0-3-16,0 0-2 15,0 0 1-15,20-2 0 16,10-4 9-16,5 2 19 15,-2-4-12-15,-5 1-20 16,-4 3 10-16,2 1-5 16,2 0 8-16,8-1-2 15,5-2 2-15,8 3 2 16,6-8-6-16,3 0 2 16,7-4-7-16,2-7 7 15,1 2-4-15,0 1-2 16,-7 6-2-16,-8 9 2 15,-9 4-2-15,-5 0 2 0,-4 10 0 16,-6 1-2-16,0 2 5 16,-9-4-6-16,0-2 3 15,-4-1-1-15,-2-2 1 16,0-3 2-16,-2-1 1 16,-1 0-2-16,-2 0 0 15,-5 0 3-15,-4 0-1 16,0 0 5-16,0 0-4 15,0 0 4-15,0 0-4 16,0 0 1-16,0 0-1 16,0 0-4-16,2 0 0 15,1 0-3-15,3 0 3 0,-2 0-3 16,3 0 4-16,-2 0-3 16,-4 0 0-16,1 0-2 15,-1 0 4-15,-1 0-2 16,2 0-2-16,-2 0 2 15,0 0-17-15,4 0-13 16,3 0-36-16,4 10-28 16,-8 10-44-16,-3 6-195 15</inkml:trace>
  <inkml:trace contextRef="#ctx0" brushRef="#br0" timeOffset="27648.19">12444 14250 644 0,'0'-5'27'0,"-7"4"-13"16,7 1 28-16,0 0-3 16,0 0-26-16,0 0-16 15,0 17-3-15,0 8 7 16,3 8 3-16,4 0-4 15,-1-6 2-15,-3 2-4 16,1-3-7-16,-4 3-41 16,0 2-35-16,-4-4-72 15</inkml:trace>
  <inkml:trace contextRef="#ctx0" brushRef="#br0" timeOffset="27848.38">12196 14618 632 0,'-11'1'19'16,"9"-1"-15"-16,2 0 11 16,10 0-13-16,22 0-10 15,17-5 18-15,10-9 3 16,3-4-4-16,10-1-7 16,-4-1-2-16,-2 6-3 15,-5 4-23-15,-9 10-57 16,-15 0-41-16,-18 15-176 0</inkml:trace>
  <inkml:trace contextRef="#ctx0" brushRef="#br0" timeOffset="28068.31">12514 14759 704 0,'-19'4'16'16,"4"-3"-17"-16,14 3 24 15,1 2-3-15,0 11-15 16,3 8-7-16,10 9 4 16,3 5 0-16,2-4-3 0,0-3-1 15,0-4-35-15,0-6-8 16,0-8-29-16,4-8-67 16,-1-6-165-16</inkml:trace>
  <inkml:trace contextRef="#ctx0" brushRef="#br0" timeOffset="28928.02">12964 14089 624 0,'-6'-3'8'16,"6"3"13"-16,0 12 3 0,0 38 1 16,0 23 4-16,9 11 8 15,2-2-25-15,-1-14-11 16,-1-9 5-16,0-5-1 15,-1-7-2-15,0-8-2 16,-2-7 0-16,0-12-1 16,-1-5-5-16,0-8-37 15,1-7-27-15,6 0-17 16,6-31-55-16,5-18 0 0</inkml:trace>
  <inkml:trace contextRef="#ctx0" brushRef="#br0" timeOffset="29250.77">13223 14409 324 0,'0'0'68'0,"0"0"14"0,0 0 17 16,0 0-27-16,-12 16-24 16,-13 9-32-16,-8 8-13 15,-1 0 3-15,1-6 12 16,6-5-6-16,10-11 12 16,5-5-7-16,12-5-7 15,0-1-6-15,0 3-11 16,14 5-1-16,16 5 2 0,9 5 8 15,3 1-2 1,2-2 3-16,-5-2-2 16,-3-2-2-16,-6-4 2 15,-11-1-7-15,-7-4 7 0,-9-4-6 16,-2 1 7-16,-1-1-1 16,0 0 2-16,0 0 1 15,0 0 1-15,0 0-3 16,0 0-12-16,0 0-16 15,0 4-40-15,0 5-33 16,0 1-123-16</inkml:trace>
  <inkml:trace contextRef="#ctx0" brushRef="#br0" timeOffset="37576.36">15085 14253 501 0,'-22'-9'6'0,"12"4"20"0,7 3 43 16,0 1-21-16,3 1-30 15,0 0-11 1,0 0-7-16,0 0 1 16,0 0 0-16,0-2 0 0,0 2 5 15,0-1 3-15,0 1 4 16,0-1 2-16,0-1 6 15,0 2-6-15,0 0-5 16,0 0-3-16,0 0-5 16,0 0 0-16,0 0-1 15,0 0 0-15,0 0-4 16,0 0 3-16,0 0-11 16,0 0-45-16,0 4-55 0,0 15-56 15</inkml:trace>
  <inkml:trace contextRef="#ctx0" brushRef="#br0" timeOffset="38174.75">12740 15867 420 0,'-17'-13'23'15,"-4"1"20"-15,15 4 36 0,3 7-15 16,0 0-14-16,3 1-19 16,0 0-13-16,0 0 0 15,0 0-4-15,0 7-14 16,0 26-1-16,5 17 13 16,8 17 9-16,-1 4-14 15,0-7-2-15,0-7-3 16,-3-2 2-16,-3-8-5 0,-2-5 5 15,-1-8-3 1,-3-2-3-16,0-4-6 16,0-7-21-16,0-5-26 15,0-10-19-15,6-6-43 0,4-17-41 16,5-22 32-16</inkml:trace>
  <inkml:trace contextRef="#ctx0" brushRef="#br0" timeOffset="38490.92">12891 16170 420 0,'0'0'19'0,"0"0"28"16,0 0 46-16,0 0-17 16,0 2-40-16,-12 17-26 15,-7 9 1-15,-4 8-12 16,0-1 4-16,2-6-3 16,3-8 3-16,9-9 0 15,3-7 5-15,6-3-1 16,0-2-6-16,0 6-2 0,9 2-4 15,9 6 10-15,10 3-2 16,10-3 2-16,3 1-4 16,2-3 4-1,2-1-2-15,-6 0-4 0,-10-4 2 16,-9-1-2-16,-8 2 3 16,-11-6-6-16,-1 1 5 15,0 1-2-15,-1 1-2 16,-14 6-26-16,-3-4-33 15,-1-7-15-15,-2-1-112 16</inkml:trace>
  <inkml:trace contextRef="#ctx0" brushRef="#br0" timeOffset="39068.53">12878 15632 573 0,'-15'0'10'0,"5"0"40"15,3 0 0-15,4 0-14 16,2 9-28-16,1 15-12 15,0 7 7-15,0 7 0 16,9 2-5-16,12-4 3 0,2-6-3 16,6-5 2-16,0-7-5 15,4-9 4-15,0-9-5 16,-3 0-11-16,-3-20 13 16,-11-10-4-16,-5-4 7 15,-7-5-4-15,-4 4 10 16,0 5-4-16,-19 4 5 15,-4 6-1-15,-5 5 2 16,-3 4 0-16,3 4-2 16,-2 5-4-16,3 2-1 15,3 0 2-15,2 3-5 16,7 10-9-16,4 0-27 16,10 1-45-16,1-7-92 0</inkml:trace>
  <inkml:trace contextRef="#ctx0" brushRef="#br0" timeOffset="39307.46">12978 15402 474 0,'0'0'25'0,"0"0"19"16,0 0 11-16,0 21-14 15,-8 25-22-15,-6 23-2 16,-5 16 6-16,4-1-11 15,2-9-3-15,4-14-2 0,6-8-4 16,3-11-2 0,0-7 0-16,0-6-3 15,9-8-9-15,2-6-39 16,5-9-22-16,-4-6-78 0,1-21-105 16</inkml:trace>
  <inkml:trace contextRef="#ctx0" brushRef="#br0" timeOffset="39531.86">13158 15507 638 0,'-15'15'-1'16,"0"15"20"-16,4 17 8 16,7 6-4-1,4 7-12-15,0-3-8 16,6-7 1-16,13-8-4 15,2-10 2-15,5-7-4 0,-4-7 2 16,1-8-14-16,2-7-19 16,-2-3-23-16,-3-3-29 15,-10-15-73-15</inkml:trace>
  <inkml:trace contextRef="#ctx0" brushRef="#br0" timeOffset="39906.86">13323 15895 184 0,'0'0'395'0,"0"0"-377"16,0 0 42-16,0 0-22 15,0 0-24-15,-4-14-16 0,4-11-12 16,0-9 15-16,-3-12-2 16,1 3-3-16,-2 4 2 15,-1 7 1-15,1 11 4 16,1 11-5-16,1 5 5 15,1 5 1-15,1 0-2 16,0 0-5-16,9 23-5 16,13 10 9-16,8 8 10 15,-1 1-6-15,1-8-6 16,-4-9 3-16,-7-11-2 16,-8-7 0-16,-7-7-1 15,-4 0 0-15,0-6 4 0,0-33-1 16,0-11 10-16,-6-11-12 15,-9-3 2-15,-1 16-6 16,2 9-17-16,5 13-4 16,5 14-28-16,0 9-66 15,-4 3-90-15</inkml:trace>
  <inkml:trace contextRef="#ctx0" brushRef="#br0" timeOffset="40140.22">13475 15369 459 0,'7'0'5'16,"5"0"-4"-16,11 12 68 0,0 19 5 15,1 15-14-15,0 11-20 16,-6 7-18-16,-5 1-16 16,-2-1 5-16,-7-7-10 15,-4-8 1-15,0-9-2 16,-1-13 3-16,-8-9-3 15,6-8-14-15,1-10-17 16,2-2-24-16,0-24-80 16,0-13-239-16</inkml:trace>
  <inkml:trace contextRef="#ctx0" brushRef="#br0" timeOffset="40352.19">13768 15619 580 0,'0'0'58'0,"0"0"-33"16,0 0 3-16,3 0-20 15,15 0-10-15,3 0 0 16,7 0 3-16,2 0 0 16,0 0 2-16,1 0-6 15,-2-6-24-15,-6-3-41 16,-9-8-53-16,-6-8-72 15</inkml:trace>
  <inkml:trace contextRef="#ctx0" brushRef="#br0" timeOffset="40540.35">14044 15269 5 0,'0'0'652'0,"0"0"-646"0,3 11 6 15,4 20 6-15,5 12 30 16,5 10-29-16,0-3-10 15,-2-2-7-15,2-1 2 16,-4-2-2-16,2-3-3 16,-3-8 2-16,-3-6-40 15,1-7-28-15,-8-14-118 16</inkml:trace>
  <inkml:trace contextRef="#ctx0" brushRef="#br0" timeOffset="41423.98">15466 15996 571 0,'-13'-8'48'0,"7"1"-34"16,6 7 50-16,0 0-27 16,0 0-17-16,0 0-15 15,0 3-3-15,0 26-4 16,0 7 11-16,6 6 8 15,3-6-13-15,0-11-3 16,-1-7 1-16,0-8-2 16,-7-6-2-16,1 0-1 15,-1-4-7-15,1 0 6 0,2-11-2 16,7-32-11-16,-1-22 23 16,2-15-16-16,0 9-9 15,-5 25 13-15,-2 25 7 16,-2 19-5-16,2 2 0 15,3 0-6-15,4 14 1 16,7 7 16-16,1 9 3 16,1 1-4-16,-1-6-4 15,-7-7 0-15,-4-8-4 16,-5-8-1-16,-2-2-7 16,3 0 7-16,7-16-3 15,5-16 2-15,2 2 8 16,-1 3-4-16,-9 14 1 0,-3 12-6 15,3 1 2-15,3 2-6 16,0 21 13-16,4 9 1 16,-1 4-1-16,1-4-2 15,2-6-35-15,2-14-55 16,-3-12-141-16</inkml:trace>
  <inkml:trace contextRef="#ctx0" brushRef="#br0" timeOffset="41671.33">15995 15822 344 0,'0'0'310'0,"-8"2"-292"16,5 19 12-16,3 11-9 0,0 2-16 15,20 1-3-15,4-7-3 16,6-13-2-16,1-9-16 16,-6-6-4-16,-4-7-5 15,-14-17 4-15,-7-6 22 16,-1 0 6-16,-23-2 3 15,-7 2 4-15,-2 7 0 16,2 5-8-16,1 6 0 16,9 5-4-16,6 3 0 15,14 4-39-15,1 0-54 16,14-3-267-16</inkml:trace>
  <inkml:trace contextRef="#ctx0" brushRef="#br0" timeOffset="42041.01">16278 15363 550 0,'0'0'199'15,"1"18"-198"-15,5 27 4 16,6 15 42-16,4 11-29 16,3-8-16-16,0-10-2 15,-6-8 3-15,0-12-3 16,-5-5 0-16,-5-13-3 15,-1-8-9-15,-2-4-6 16,0-3-3-16,0 0-6 0,-8-4-9 16,-16-10-19-16,-9 0-12 15,1 4 49-15,2 9 24 16,2 1 42 0,7 0 17-16,7 11-7 0,7 4-22 15,7 8-27-15,0 6-2 16,1 6 0-16,17-3-3 15,5 0-2-15,3-6-2 16,3-6 1-16,2-9-5 16,5-11-16-16,0-7-32 15,-2-27-31-15,-4-16-89 16</inkml:trace>
  <inkml:trace contextRef="#ctx0" brushRef="#br0" timeOffset="42232.9">16604 15434 671 0,'-24'38'10'16,"8"16"12"-16,3 14 37 15,8 2-38-15,5-2-5 16,0-6-14-16,15-10 1 16,7-12-4-16,4-11 0 15,3-10-25-15,0-12-24 16,-1-7-19-16,-3-10-72 15,-4-15-133-15</inkml:trace>
  <inkml:trace contextRef="#ctx0" brushRef="#br0" timeOffset="42847.25">16812 15861 600 0,'0'2'47'0,"0"-1"-4"16,0-1 14-16,0 0-43 15,0 0-9-15,2 0-9 16,-1 0 5-16,-1 0-9 15,0-13 2-15,3-16 0 16,0-11 10-16,2-10-3 16,-2-1-3-16,1 4 1 15,-4 8-7-15,5 10 5 16,-4 13 3-16,1 6 0 16,-2 8 1-16,0 2-3 15,3 0 0-15,3 0-3 16,3 6 7-16,2 5 7 0,-3-1 0 15,-3-2-6-15,-2-4 1 16,-2 0-3-16,-1-4-1 16,2 0 3-16,-2 0 1 15,0 0 1-15,0 0-2 16,0 0 2-16,0 0-5 16,0 0 4-16,0 0-4 15,0 0 2-15,0 0 1 16,0 0-4-16,1 0 3 15,3-11-4-15,5-2 3 16,-1-10-3-16,2-2 4 16,2 3-3-16,-6 5 1 15,0 8 0-15,-3 2 0 0,-1 4-1 16,-1 2 0-16,6 1-2 16,4 0-5-16,1 22 4 15,9 18 24-15,-2 13 3 16,0 2-13-16,2-2-7 15,1-10 1-15,-2-10-6 16,-2-13 4-16,-6-9-4 16,-5-7 4-16,-1-4-5 15,5-10 2-15,2-21 2 16,-1-16 4-16,-3-12-9 16,-5-5-3-16,3-4-14 15,-2 1-30-15,-4 6-26 0,-1 11-86 16,0 10-116-16</inkml:trace>
  <inkml:trace contextRef="#ctx0" brushRef="#br0" timeOffset="43059.68">17360 15180 455 0,'5'13'194'16,"2"12"-185"-16,10 14 59 15,-2 16-21-15,1 9-37 16,-1 9-1-16,-7-4-9 16,-3-1 2-16,-5-5-8 0,0-7-5 15,0-3-16-15,-17-5-25 16,-18-9-47-16,-17-7-191 16</inkml:trace>
  <inkml:trace contextRef="#ctx0" brushRef="#br0" timeOffset="44243.9">16606 15616 140 0,'1'-25'-8'0,"12"-4"-38"0,-4 1 65 16,-4 5 22-1,-2 9 28-15,-2 7 35 16,1 5-1-16,-2 2-17 0,0 0-24 16,0 0-28-16,0 0-24 15,0 0-6-15,0 0-8 16,0 7 2-16,0 13 2 15,1 6 5-15,-1 9-1 16,0 1-3-16,0 1-1 16,0-4 0-16,-1-11 2 15,-1-8-2-15,2-10 0 16,0-4-7-16,0 0-6 16,15-7-7-16,5-19-18 15,0-12 10-15,-4-2-11 16,-8-2 36-16,-8 10 2 0,-3 11 6 15,-16 12 33-15,-5 9 59 16,-3 0-34-16,0 20-23 16,3 16-16-16,7 8-10 15,11 1 0-15,6-4-13 16,0-8 1-16,16-4-3 16,7-5 0-16,3-10-7 15,6-11-28-15,-4-3 5 16,-3-13 3-16,-6-15-1 15,-11-2-3-15,-8-2 24 16,0 3 9-16,-13 5 9 16,-9 11 13-16,-3 9 31 15,-1 4-5-15,0 24-23 0,10 12-19 16,6 10-4-16,8 0 2 16,2-6-7-16,3-6 4 15,13-8-5-15,1-8-7 16,2-7-26-16,3-9-32 15,-7-2-23-15,-10-18-159 16</inkml:trace>
  <inkml:trace contextRef="#ctx0" brushRef="#br0" timeOffset="44716.64">15182 15416 630 0,'-30'7'18'15,"-3"38"-17"-15,6 30 39 16,7 27-2-16,8 21-8 16,12 8-14-16,7-2-4 15,24-16-5-15,17-18-2 16,7-24-4-16,9-19 1 16,1-17-4-16,1-17-22 15,-5-17-30-15,-14-2-42 0,-21-24-176 16</inkml:trace>
  <inkml:trace contextRef="#ctx0" brushRef="#br0" timeOffset="45675.41">12060 16078 332 0,'-18'-6'47'15,"6"4"30"-15,5 2 25 16,5-1-41-16,1 1-30 16,1 0-21-16,0 0-13 15,22 14-2-15,12 18 27 16,8 10 24-16,7 10-39 16,3-2 3-16,-1 2-1 15,-2-6-6-15,-4-3 2 16,-10-9-7-16,-5-6 2 15,-9-9 0-15,-11-5 3 16,-5-8-5-16,-3-3 2 16,-2-2-6-16,0-1-8 15,0 0-9-15,0-7-22 0,-20-14-63 16,-3-7-187-16</inkml:trace>
  <inkml:trace contextRef="#ctx0" brushRef="#br0" timeOffset="45951.67">12318 15972 392 0,'0'0'78'16,"0"0"-49"-16,-2 5 66 15,-10 24-46-15,-4 17-32 0,0 18-1 16,-2 7 14-16,1-1-7 15,1 3 5-15,1-6-3 16,5-9-14-16,5-7-4 16,5-12-7-16,0-12 1 15,0-6-5-15,0-9 1 16,0-4-20-16,2 2-29 16,8-10-35-16,5 0-72 15,-2-10-71-15</inkml:trace>
  <inkml:trace contextRef="#ctx0" brushRef="#br0" timeOffset="50716.39">12045 16897 106 0,'-10'11'11'16,"-4"-1"-2"-16,7-2 16 15,-2-2 22-15,1-3-7 16,4-1-6-16,3-2-3 16,1 0 0-16,0 0 3 15,0 0 6-15,0 0-2 16,-2 0-1-16,1 0 9 16,1 0-2-16,-2 0 2 15,2 0-9-15,-1 0-9 16,1 0-2-16,0 0-6 0,0 0-4 15,-2 0-7-15,2 0-5 16,0 0-4-16,0 0 3 16,0 0-5-16,0 0 3 15,0 0-2-15,0 0 3 16,0 0-4-16,0 0 3 16,0 0 0-16,0 0-2 15,0 0 1-15,0 0 0 16,0 0 2-16,0 0-3 15,0 0-1-15,0 0 1 16,0 0 1-16,0 0-4 16,0 0-1-16,13 0 5 0,8 0-1 15,9 0 4-15,8 0-3 16,7 0 3-16,7 0 1 16,2-1 0-16,3-6-1 15,4-3 1-15,0-1-2 16,3-3 0-16,3 2-2 15,0-5 0-15,-2 0 2 16,0-1-2-16,-7 0 2 16,-4 3-4-16,-6 4 3 15,-7 1 1-15,-4 3-3 16,-3 3 1-16,-4 0 0 16,-2 1 1-16,1-3-2 15,-1 1 3-15,0-1-4 0,4 0 3 16,3-3-1-16,4 0 1 15,3-3 0-15,4 2-3 16,1 2 3-16,8-2-2 16,2 3 2-16,4 0-2 15,5 0 4-15,1-2-5 16,3-3 4-16,1-4-2 16,-2-2 2-16,-4 0-2 15,-4 2-1-15,-7 4 5 16,-11 2-6-16,-7 5 2 15,-9 1-1-15,-7-1 2 16,-6 4-2-16,-5-4 2 0,-6 4 3 16,-2 0-8-16,-1 0 13 15,0 1-2 1,0 0 3-16,0 0-4 16,0 0 2-16,0 0-4 0,0 0 1 15,0 0-2-15,0 0-3 16,0 0 2-16,2 0-3 15,4 0 1-15,0 0 0 16,0 0 1-16,1 0-1 16,0 0 1-16,4 0-1 15,8 0 1-15,1 0 2 16,4-2-6-16,-2 1 6 16,-1-1-5-16,-3 0 6 15,-2 0-5-15,-6 1 2 16,0 1-2-16,-3 0 1 15,-3-3 1-15,-1 1 0 16,6 0 0-16,0 2-2 0,3-1 4 16,-3-1-4-16,0 2 3 15,-3-1-2-15,-2 1 2 16,-2 0-3-16,-2 0 2 16,1 0 0-16,-1 0 0 15,0-2 2-15,0 1-2 16,0 1 5-16,0 0 2 15,0 0 0-15,0 0-4 0,0 0 3 16,0 0-6-16,0 0 2 16,0 0 1-1,0 0-3-15,0 0 3 16,0 0-2-16,0 0 4 0,0 0-3 16,0 0 2-16,0 0-2 15,0 0 0-15,0 0 0 16,0 0-4-16,0 0 2 15,0 0-1-15,0 0 1 16,0 0-1-16,0 0 2 16,0 0-4-16,0 0 4 15,0 0-2-15,0 0 1 16,0 0 0-16,0 0-3 16,0 0 5-16,0 0-4 15,0 0 2-15,0 0-1 16,0 0 2-16,0 0-3 15,0 0 2-15,0 0 0 0,0 0-1 16,0 0 0-16,0 0-2 16,0 0 4-16,0 0-5 15,0 0 5-15,0-1-4 16,0 1 3-16,0 0-4 16,0 0 3-16,0 0-2 15,0 0-3-15,0 0 5 16,0 0-6-16,0 0 3 15,0 0-3-15,0 0 3 16,0 0-2-16,0 0 3 16,0 0-2-16,0 0 2 15,0 0 3-15,0 0-3 0,0 0 4 16,0 0-4-16,0 0 3 16,0 0-2-16,0 0 2 15,0 0 0-15,0 0 1 16,0 0-2-16,0 0-1 15,0 0 3-15,0 0-3 16,0 0 3-16,0 0-1 16,0 0 0-16,0 0-2 15,0 0 3-15,0 0-3 16,0 0 0-16,0 0 3 16,0 0-4-16,0 0 4 15,0 0-3-15,0 0 2 16,0 0-3-16,0 0 4 0,0 0-2 15,0 0 1-15,0 0 0 16,0 0-4-16,0 0 5 16,0 0-3-16,0 0 1 15,0 0-1-15,0 0 1 16,-1 0 0-16,1 0-1 16,0 0 2-16,0 0-3 15,0 0 3-15,0 0-3 16,0 0 3-16,0 0-2 15,0 0 3-15,0 0-4 16,0 0 3-16,0 0 0 16,0 0-3-16,0 0 4 0,0 0-4 15,0 0 3-15,0 0-3 16,0 0 3-16,0 0-2 16,0 0 3-16,0 0-3 15,0 0 2-15,0 0 0 16,0 0-3-16,0 0 3 15,0 0-2-15,0 0 3 16,0 0-4-16,0 0 4 16,0 0-4-16,0 0 3 15,0 0-1-15,0 0 0 16,0 0-1-16,0 0-10 16,0 0-9-16,0 0-35 15,0 9-28-15,0 21-111 0,0 4-136 16</inkml:trace>
  <inkml:trace contextRef="#ctx0" brushRef="#br0" timeOffset="61088.01">18352 13225 7 0,'-7'4'6'0,"0"3"-16"16</inkml:trace>
  <inkml:trace contextRef="#ctx0" brushRef="#br0" timeOffset="84106.99">23723 2377 350 0,'-11'-14'27'16,"-1"2"4"-16,2 5 39 15,10 3-11-15,-1 0 5 16,1 2-18-16,0 2-25 0,0 0-2 15,0 0-2-15,0 0-2 16,0 0-10-16,-3 0-3 16,-5 18-7-16,-3 17 7 15,1 10 7-15,1 3-10 16,3-3 5-16,2-6-5 16,-5 0 3-16,5-2-4 15,-1-3-34-15,5-7-28 16,0-7-18-16,0-11-52 15,2-9-107-15</inkml:trace>
  <inkml:trace contextRef="#ctx0" brushRef="#br0" timeOffset="84440.08">23848 2394 498 0,'0'0'46'15,"0"0"-40"-15,0 14 20 16,-13 18-4-16,-2 15 1 15,6 6-4-15,9-3-14 16,0-5-2-16,10-9-4 16,13-7 3-16,6-11-4 15,0-6 2-15,-1-12-5 16,-3 0 0-16,-3-14 4 16,-5-17 2-16,-4-9 5 15,-7-9-5-15,-6-1 1 0,0 2 0 16,-17 10 6-16,-9 11 15 15,-2 10 15-15,4 8-24 16,0 4-6-16,5 5-5 16,8 0-1-16,2 0-8 15,2 8-9-15,7 9-39 16,0 4-15-16,0-3-51 16,2-9-109-16</inkml:trace>
  <inkml:trace contextRef="#ctx0" brushRef="#br0" timeOffset="84656.1">24186 2117 585 0,'0'-1'49'16,"0"1"-43"-16,-1 0 39 15,-5 0-13-15,0 19-26 16,0 13-5-16,0 7-2 15,6 3 0-15,0-3 0 16,0-3-13-16,0-4-30 16,0-5-25-16,0-9-37 15,0-13-57-15</inkml:trace>
  <inkml:trace contextRef="#ctx0" brushRef="#br0" timeOffset="84932.54">24344 2067 453 0,'4'-4'22'0,"-1"3"-6"16,2 1 19-16,5 0-19 16,8 1-12-16,-1 20 3 15,-3 8 1-15,-5 9-5 16,-6 2-1-16,-1-5-12 16,-2-7-3-16,0-13 5 15,0-7 3-15,0-5 11 16,0-3 11-16,0 0 22 15,0 0 1-15,0 0-19 16,0 0-19-16,4 0-5 0,14-10 1 16,7-1 4-16,8-4-2 15,1 2 0-15,1 4-10 16,-5 3-76 0,-13 3-48-16</inkml:trace>
  <inkml:trace contextRef="#ctx0" brushRef="#br0" timeOffset="90819.78">24551 3967 141 0,'-3'-7'24'16,"0"-4"-7"-16,-2 0 45 15,5 1-17-15,0 3-19 16,-1 0-16-16,1 3 12 16,-2-1 22-16,-1 0-6 15,0-2-4-15,-2 2 8 16,0 1 5-16,1 1-1 16,-4-1 0-16,-1 1-14 15,-4-2-6-15,-2 3-8 16,0-1-16-16,0 3 10 0,-4 0-14 15,-2 0 5-15,-9 20 1 16,-2 3-6-16,-1 12 7 16,-1 7-5-16,2 8 7 15,7 1-4-15,5 1 5 16,9 2-6-16,8-7 1 16,3-1-5-16,0-1 2 15,17-3-2-15,7 0 0 16,5-5 2-16,8 0-3 15,-1-8 6-15,1-5-7 16,2-9 6-16,-3-10-10 16,-3-5 5-16,-3-2-8 0,-7-21 9 15,-4-9-1-15,-4-11-1 16,-5-5 7-16,-4-8-3 16,-3-4 3-16,-3 2-3 15,0-1 1-15,0 3 0 16,0 7 1-16,-6 9-1 15,0 9-2-15,2 10 4 16,1 10-5-16,3 7 4 16,0 4 0-16,0 0 0 15,0 0-6-15,0 0 7 16,0 13-3-16,0 12 13 16,9 9 5-16,1 11-3 15,4 5 2-15,-1 7-15 0,2 1 3 16,1-1-4-16,-2 0 0 15,4-6-1 1,1-5 0-16,-1-4 1 16,1-14-4-16,-2-6 5 0,-3-10-6 15,-5-4-3-15,4-6-17 16,1-2-7-16,7-22-13 16,-1-27-29-16,-4-12-73 15</inkml:trace>
  <inkml:trace contextRef="#ctx0" brushRef="#br0" timeOffset="91279.25">24803 4030 508 0,'-5'0'2'0,"4"0"43"15,1 0 20-15,0 0-27 16,0 0-24-16,0 0-8 15,0-16 3-15,0-7-9 16,0-9 7-16,0-10-8 16,0 3 2-16,0 6-2 15,0 2 3-15,0 13-3 16,0 7 2-16,0 5 1 16,0 3-3-16,0 3 2 0,0 0-5 15,1 0-5 1,11 0 1-16,2 13 8 15,8 9 5-15,-1 6 7 16,1 2-6-16,0-1-6 0,-4-6 4 16,-3-6-5-16,-3-7 3 15,-5-8-3-15,-2-2 1 16,-4 0-1-16,5 0 2 16,3-22 3-16,3-14 7 15,-3-11-10-15,-3-2 0 16,-6 11 0-16,2 11-2 15,-2 8 1-15,0 13-2 0,0 3 0 16,1 3-24-16,1 0-41 16,-1 7-134-1,-1 9-119-15</inkml:trace>
  <inkml:trace contextRef="#ctx0" brushRef="#br0" timeOffset="91443.8">25057 3874 588 0,'0'0'20'15,"0"0"38"-15,0 0-25 16,5 0-31-16,16-8-13 16,9-5 12-16,2-2 3 15,1 1-6-15,-6 3 2 16,4 1-4-16,1 2-65 16,-3-1-48-16,-5-1-74 15</inkml:trace>
  <inkml:trace contextRef="#ctx0" brushRef="#br0" timeOffset="91684.16">25456 3552 567 0,'-4'-2'73'16,"0"2"-58"-16,2 0 28 16,2 0-26-16,0 14-17 15,0 16-4-15,-1 12 11 16,-1 8 1-16,2-2-3 15,-1-4 0-15,1-5 1 16,0-6-6-16,-2-8 3 16,2-7-3-16,0-6-1 15,0-7-20-15,0-4-27 0,0-1-29 16,0 0-77-16,-6-16-227 16</inkml:trace>
  <inkml:trace contextRef="#ctx0" brushRef="#br0" timeOffset="93871.38">25279 3573 299 0,'-11'-5'102'16,"3"-2"-95"-16,8 5 55 15,0 1-32-15,0 0-13 16,0 1-11-16,0 0-3 16,0 0 1-16,0 0-4 15,3-2 3-15,12 1 7 16,3 1 3-16,4 0-11 15,2 4 1-15,1 16 0 16,-2 9 8-16,-1 8 0 16,-6 4-11-16,-5-1 3 0,-8 2-3 15,-3-2 3-15,-5-1-1 16,-19 0 2-16,-2-10-2 16,1-5 6-16,2-10-2 15,7-7 9-15,6-3 3 16,6-4 5-16,2 0 2 15,2 0-17-15,0 0 0 16,0 0-11-16,0 0 3 16,0 0-5-16,0 0 4 15,14-7 3-15,11-4 1 16,5-2 3-16,7 0-4 16,1 4 3-16,2 0-5 15,1 6 2-15,-5-2-4 0,-4 3 4 16,-10 2-3-16,-10 0 0 15,-8 0 1-15,-4 0-3 16,0 0 9 0,0 0 4-16,0 0 23 0,0 0-11 15,0 0-6-15,0 0-11 16,0 0-2-16,0 0-2 16,0 0-3-16,0 0 3 15,0 0-6-15,0 0-13 16,0 0-26-16,0 0-26 15,0 0 1-15,0 0-101 16,-1 5-111-16</inkml:trace>
  <inkml:trace contextRef="#ctx0" brushRef="#br0" timeOffset="95552.03">25178 4052 319 0,'0'3'44'0,"-6"-3"-37"15,-4 1 40-15,-4 0-7 16,-8-1-22-16,-3 2-2 15,-8 1-14-15,-3-1 4 16,-1 0-6-16,-3-2 6 16,1 0 0-16,2-3-1 15,-1-12 1-15,0-9-5 16,4-1 16-16,-1-6-11 16,4 0 9-16,4-1 1 15,8 0-2-15,2 1-4 0,5 3-2 16,8 2-2-16,0-1-6 15,4 1 2 1,0-3-4-16,11-3 3 16,10-1-4-16,5-1 3 0,5 0-2 15,3 0 3-15,6 1-3 16,4 3 2-16,3 0-1 16,2 3-2-16,5 1 6 15,2-1-7-15,1 5 5 16,-5 2-2-16,2 5 0 15,-4 8-2-15,0 7 1 16,-1 3-1-16,-4 20-2 0,-1 15 5 16,-10 12-3-16,-1 7 5 15,-6 11-2-15,-3 3 1 16,-3-3-3 0,-5-4 3-16,-2-8-3 0,-7-7-1 15,-7-9 1-15,0-5-4 16,-16-4 7-16,-13-6-3 15,-11-2 5-15,-8-7-3 16,-3-4 4-16,1-8-3 16,8-4 2-16,9 0-3 15,20-16-2-15,13-8-35 16,11-9-94-16,24-4-59 16</inkml:trace>
  <inkml:trace contextRef="#ctx0" brushRef="#br0" timeOffset="95860.39">25850 3452 623 0,'-9'0'9'16,"6"0"-2"0,1 3 11-16,-4 18-1 15,-2 11-13-15,-2 6 2 16,3 7 1-16,2-8-5 0,-1-3-2 16,2 0 1-16,0-5 0 15,-1-4-13-15,4-6-20 16,-1-4-23-16,2-11-75 15,0-4-142-15</inkml:trace>
  <inkml:trace contextRef="#ctx0" brushRef="#br0" timeOffset="96184.53">25948 3526 568 0,'0'-1'33'0,"0"1"-23"16,0 0 11-16,0 9-12 15,0 12-7-15,0 8 3 0,7-2-6 16,7-1 2-16,4-5-1 16,-2-1 2-16,0-8-5 15,-4-6-1-15,-1-6-6 16,-5 0 6-16,1-2 2 16,2-21 4-16,-2-9 14 15,-4-4-14-15,-3-1 3 16,0 7 0-16,-14 7 8 15,-1 5 11-15,0 7-1 16,-3 1-6-16,-7 8-15 16,-5 2-3-16,-6 8-12 15,-1 17-18-15,4 6-33 0,12-3-20 16,11-5-73-16,10-12-124 16</inkml:trace>
  <inkml:trace contextRef="#ctx0" brushRef="#br0" timeOffset="97031.26">26182 3139 384 0,'-2'0'4'16,"2"0"57"-16,0 0-22 0,0 0-15 16,0 0-16-16,0 0 3 15,0 0 8-15,0 0 3 16,0 0 0 0,0 0-4-16,-1 0-1 0,-1 0-9 15,2 0-4-15,-1 6-6 16,1 5 1-16,-2 8-1 15,2 6 3-15,0 0 0 16,-1 0-16-16,1-2-25 16,0-2-17-16,0-1-10 15,0-4-100-15</inkml:trace>
  <inkml:trace contextRef="#ctx0" brushRef="#br0" timeOffset="97375.45">26298 3177 475 0,'0'-2'5'16,"3"2"1"-16,6 0-5 15,6 0-9-15,3 6 8 16,-2 13-1-16,-5 11-1 16,-10 3 6-16,-1 3-24 15,-6-4-15-15,-15-7 18 16,-3-5 18-16,-3-9 7 15,4-5 21-15,3-4 18 0,13-2 9 16,2 0 1-16,5 0-21 16,0 0-24-1,0 0-18-15,11-2-2 16,7-3 7-16,5-2 4 0,0 3-3 16,4 0-1-16,-4 1 1 15,1 2-4-15,-3-1-8 16,-3 2-22-16,-2 0-7 15,-4 0-36-15,-4 0-31 16,-2 0-94-16</inkml:trace>
  <inkml:trace contextRef="#ctx0" brushRef="#br0" timeOffset="102244.25">26185 4704 528 0,'-12'-14'-10'15,"4"3"47"-15,3 7 25 16,2 2-17-16,3 2-21 15,0 0-3-15,0 0-9 16,0 0 0-16,-5 0-5 16,-2 7 0-16,-6 33-5 15,-7 18 3-15,-1 10 14 0,4-3-13 16,6-18-2-16,8-10-6 16,3-8 4-16,0-5-3 15,0-5 0-15,0-4-24 16,4-4-30-16,11-5-38 15,-1-6-74-15,2-20-158 16</inkml:trace>
  <inkml:trace contextRef="#ctx0" brushRef="#br0" timeOffset="102611.33">26374 4694 668 0,'-12'0'10'0,"4"0"-7"0,0 10 34 15,0 25-19-15,1 13-15 16,4 15 6-16,3-5-8 16,9-9 3-16,19-7-6 15,3-9 6-15,2-6-6 16,0-9 5-16,-5-10-6 16,0-8 3-16,5-4-1 15,5-29 0-15,-2-20 10 16,-7-11-10-16,-11 0 6 15,-14 7-5-15,-4 11 3 16,-10 9-1-16,-14 7 4 16,-6 5-5-16,-4 7 1 0,-8 5 13 15,-8 6-14-15,-4 3 2 16,5 4-5-16,6 0 4 16,11 0-6-16,13 0 0 15,7 7-18-15,9 3-18 16,3 6-37-16,8 0-68 15,17-11-123-15</inkml:trace>
  <inkml:trace contextRef="#ctx0" brushRef="#br0" timeOffset="102812.8">26715 4348 682 0,'0'-5'14'0,"0"3"33"16,0 2-15-16,0 0-23 15,0 5-5-15,6 26-10 16,6 8 4 0,4 8 5-16,-2 0-6 0,-1-5 5 15,-3-4-28-15,-1-8-31 16,2-10-36-16,-1-19-67 16,-1-6-103-16</inkml:trace>
  <inkml:trace contextRef="#ctx0" brushRef="#br0" timeOffset="103052.16">26977 4284 525 0,'14'-9'1'0,"5"4"21"16,3 5 27-16,3 0-23 15,-2 1-16-15,-1 17-10 16,-10 7-2 0,-8 6 4-16,-4 4 5 0,-8 2-7 15,-10-6 5-15,0-9-4 16,7-11 5-16,8-8 20 15,3-3 4-15,0 0-24 16,3 0-16-16,24 0 3 16,10 0 7-16,10-5 5 15,2-5-5-15,-4 4-23 16,-5 5-56-16,-18 1-122 0</inkml:trace>
  <inkml:trace contextRef="#ctx0" brushRef="#br0" timeOffset="103668.33">26965 5292 460 0,'-61'31'2'16,"-2"-1"100"0,-2-8-28-16,-3-4-37 15,-6-8-3-15,-9-4-13 16,-6-6-10-16,-6 0 0 0,-2-21-8 16,0-11-4-16,3-13 1 15,8-9-6-15,12-3 4 16,18-9-2-16,12-7-2 15,14-2 5-15,12-7-2 16,8-1 4-16,10-2-6 16,16-1 7-16,23-1-5 15,19 0 2-15,17-4-2 0,16 2 3 16,15 2 1 0,16 8-3-16,12 4 6 15,3 12-6-15,-4 16 2 16,-14 12-4-16,-15 17 3 0,-10 12-2 15,-8 6 3-15,-5 0 1 16,-4 19-4-16,-1 7 5 16,-4 14-4-16,-8 7 3 15,-9 12-4-15,-13 9 5 16,-14 6-5-16,-10 10 4 16,-14 6-1-16,-4 6 0 15,-1 0 1-15,-26-2-2 16,-12-2 6-16,-10-3-1 15,-6-4 4-15,-7-6-2 16,-6-4 1-16,-5-6-6 16,-2-8 1-16,0-3-3 15,3-8-35-15,6-8-32 0,0-11-129 16</inkml:trace>
  <inkml:trace contextRef="#ctx0" brushRef="#br0" timeOffset="114848.08">24612 7932 248 0,'3'-12'3'15,"0"-4"44"-15,4 1 3 16,-2 4-27-16,-1-3-9 16,1 2-2-16,-2 2 21 15,-2 4-10-15,-1 5 4 16,0 1 4-16,0 0 14 0,0-1 3 15,0-2-14-15,0-1-19 16,-9-3-7-16,-1 3 7 16,-2-2-9-1,0 2 1-15,-3 1 2 0,-1 1 0 16,-5-2-4-16,-3 4-3 16,-2 0 0-16,-2 0-1 15,-1 0 2-15,-3 10-3 16,4 3 4-16,1 3 0 15,4 1-2-15,2 4 1 16,4 3-4-16,1 3 2 16,1 10 0-16,2 4 1 0,5 4 1 15,7-1-1-15,1 2 0 16,0-2-2 0,10 0 1-16,3-2-2 15,3-7 1-15,3-5 0 0,1-9-1 16,2-8-4-16,1-8 4 15,3-5-2-15,0 0 4 16,1-3-1-16,0-13-1 16,2-10 4-16,-1-3-4 15,-1-5 1-15,1-4-2 16,-7-2-2-16,-5-1-4 16,-1-2 3-16,-9-3 2 15,-2 0-1-15,-2-2 2 16,-2 2-1-16,0 1 3 15,0 5-2-15,0 10 2 16,0 6-2-16,0 12 4 16,0 7-1-16,0 3 4 0,0 2-3 15,0 0-3-15,0 0 2 16,0 9-4-16,0 14 6 16,7 9 21-16,5 9-4 15,-1-1-15-15,5 1 1 16,-1 3 4-16,4 1-10 15,2-4 3-15,0 0-1 16,0-6 1-16,-3-9-3 0,-2-4 2 16,-4-5-3-1,-3-7 2-15,-8-6-1 16,1-4-3-16,-2 0-4 16,0 0-8-16,1 0-17 0,5 0-12 15,6-2-17-15,2-13-54 16,-4-5-201-16</inkml:trace>
  <inkml:trace contextRef="#ctx0" brushRef="#br0" timeOffset="115363.98">24755 7533 393 0,'-9'-5'104'16,"3"-1"-84"-16,6 5 71 15,0 1-51-15,0 0-19 16,0 0-19-16,0 0 0 15,15 10 0-15,7 6 12 16,4 8 14-16,7 4-23 16,2 1 1-16,-1 3-5 15,1-6 2-15,-4-2-4 16,-3-5 4-16,-3-5-3 16,-3-4-2-16,-5 0-4 15,-5-3-12-15,-2 0-7 16,-1-2-31-16,2-3-33 15,-2-2-10-15,1-10-70 0</inkml:trace>
  <inkml:trace contextRef="#ctx0" brushRef="#br0" timeOffset="115576.42">25163 7441 444 0,'-7'-2'74'16,"0"-1"-48"-16,-3 3 37 15,-9 11-30-15,-13 23-28 16,-9 13-2-16,-4 8 2 16,-5 2 6-16,3-2-10 15,0-5 2-15,8-6-2 0,5-6-2 16,5-6-10-16,9-5-28 16,8-3-50-16,12-10-39 15</inkml:trace>
  <inkml:trace contextRef="#ctx0" brushRef="#br0" timeOffset="116347.59">26351 7733 523 0,'-26'-16'6'16,"20"-2"101"-16,0 18-37 15,5 0-21-15,-1 0-30 16,2 0-12-16,-3 9-5 15,-6 28-1-15,-3 13 15 16,-3 7 2-16,5 0-14 0,1-10-1 16,3-4-1-1,0 0 0-15,0-8-1 16,1-4-2-16,1-6 4 16,4-7-10-16,0-6-18 0,0-6-31 15,0-5-23-15,13-1-41 16,13-26-3-16</inkml:trace>
  <inkml:trace contextRef="#ctx0" brushRef="#br0" timeOffset="116700.05">26520 7767 552 0,'0'-2'36'0,"0"2"32"15,-3 0-30-15,-8 17-19 16,-3 23-12-16,-1 12 20 15,3 5-11-15,7-4-11 16,5-6 3-16,0-4-5 0,13-8-2 16,7-8 1-16,4-6-2 15,7-10 1-15,0-5-3 16,5-6 2-16,0-8-5 16,-5-18 9-16,-5-12-7 15,-10-10 2-15,-10-7 1 16,-6 1-2-16,0 4 3 15,-25 7-3-15,-8 7 6 16,-8 8 0-16,-3 5 7 16,5 7-7-16,5 3-2 15,12 6 0-15,11 5-5 16,10 0-10-16,1 2-44 0,4 2-58 16,15 10-48-16,2-2-133 15</inkml:trace>
  <inkml:trace contextRef="#ctx0" brushRef="#br0" timeOffset="116956.36">26869 7391 653 0,'-10'-10'4'0,"7"1"53"16,3 9-5-16,0 0-25 15,0 6-25-15,0 20-9 0,0 11 6 16,-3 10 11-16,0 4-7 16,0-7-3-16,2-3 2 15,-1-4-4-15,2-6-8 16,0-9-33-16,0-7-22 16,0-8-39-16,6-7-36 15,7-21-50-15</inkml:trace>
  <inkml:trace contextRef="#ctx0" brushRef="#br0" timeOffset="117255.55">26953 7449 411 0,'2'-18'57'16,"-1"7"4"-16,4 9 6 15,5 2-41-15,2 0-10 0,6 4 9 16,0 13-13-16,-6 9-10 16,-6 8 3-1,-6 2-5-15,-2 1 3 0,-19-5-8 16,3-8 5-16,2-9 0 15,5-6 2-15,10-7 5 16,1-2 15-16,0 0-6 16,0 0-16-16,8 0-1 15,12-2-1-15,3-4 5 16,1-1-2-16,-5 1-2 16,-4 5 1-16,-3-2 0 15,-5 3 1-15,-4 0-3 16,0 0-14-16,0 0-18 0,2 0-5 15,1 0-48-15,-6 3-33 16,0 3-112 0</inkml:trace>
  <inkml:trace contextRef="#ctx0" brushRef="#br0" timeOffset="118619.26">27028 8262 208 0,'0'0'214'15,"0"0"-182"-15,0 0 23 16,0 0 7-16,0 0-17 0,0 0-16 16,-12 2-8-1,-3 0-11-15,-6 6 7 16,-3-2 4-16,-2 3-7 16,-2 0 3-16,-1 0 1 0,-3-1-9 15,-1-1 0-15,-2-3-2 16,-1-1 0-16,-2 0-1 15,-3-3-2-15,-5 0 5 16,-2 0-7-16,-1 0 2 16,0-8-1-16,1-5 4 15,6-2-4-15,6-2 2 16,3-1 3-16,6-3-5 16,3-4-1-16,0-6-3 15,2-2 5-15,4-5-6 16,3-1 3-16,2-2-5 15,0 2 7-15,2 1-6 16,-1 2 3-16,6 2 0 0,3 1-3 16,2 0 5-16,1 2-6 15,0-1 4-15,0-1-2 16,0 2 1-16,9 1-2 16,4-2 3-16,2-2-1 15,3 0 0-15,4-2 1 16,4 2-2-16,6-1 4 15,8 1-5-15,-1 0 4 16,3 1-4-16,-2 3 4 16,-1 3-1-16,1 1-1 15,0 2 1-15,0 2-1 16,4-3 3-16,-1 4-4 0,-3 3 3 16,2 1-4-16,-2 6 4 15,0 3-2-15,1 4 0 16,-2 2 0-16,3 2 1 15,-1 0 1-15,-3 0-3 16,4 11 0-16,-3 4 0 16,-3 1 3-16,-4-1-2 15,0 3 1-15,-7-2-2 16,-1 4 2-16,-2 1 0 16,-3 3-2-16,-2 0 3 15,-4 2-3-15,-1 2 3 16,-5 6-3-16,-2 4 2 15,-2 6-1-15,-3 4 1 0,0 1 0 16,0 3 0-16,-2-1 2 16,-7-1-4-16,-2 0 5 15,-1-6-3 1,-5-1 0-16,4-1-1 0,-6-4 3 16,-1 4 0-16,-4 1-1 15,-4-2 0-15,-2-2-1 16,-3 1 4-16,-5-2-4 15,-10-4 6-15,-4 0-6 16,-9-5 5-16,-7-1-3 16,2-6 0-16,3-5-1 15,10-6-1-15,6-9 3 0,10-2-4 16,9 0 5-16,6 0-5 16,8 0 3-16,5-1-3 15,5 1 0-15,1 0-16 16,-3 0-18-16,-5 7-38 15,-6 14-96-15,-7 2-147 16</inkml:trace>
  <inkml:trace contextRef="#ctx0" brushRef="#br0" timeOffset="122055.81">24803 8436 357 0,'-3'3'11'0,"-5"-3"-6"16,2 0 35-16,5 0 11 0,-2 0-18 16,-2 0-8-16,-2 0 3 15,-4 0-1-15,-1 0 8 16,-4 0-15-16,1 1-6 16,-6 2-7-16,2 1 0 15,-6 2-2-15,1-2 2 16,-1 0 3-16,-7-2 3 15,2-2 4-15,-1 0-7 16,0 0-2-16,1 0-1 16,-1-5 2-16,1-2-5 15,-1-2 2-15,-2-4-6 16,3-3 4-16,-1-4-1 0,3-6-2 16,2-6 0-16,-2-6 2 15,6-8-2-15,4-3 0 16,-1-3 2-16,5-6-6 15,1 1 5-15,2 5-5 16,4 0 4-16,4 6-2 16,3 0 2-16,0 2-2 15,0 2 0-15,1 2 2 16,10 4-5-16,1-1 6 16,3 0-4-16,4 1 2 15,0 0-3-15,4 4 4 16,3 0-3-16,-2 4 3 15,3 0-1-15,3 0-3 0,-2 4 4 16,4 3-4-16,-1 1 3 16,-3 5-2-16,-1 2 3 15,1 4-3-15,-4-1 1 16,4 2 1-16,0 1-2 16,4 0 2-16,0 1-3 15,1 3 4-15,0 1 0 16,1 0-1-16,-1 2-3 15,2-1 6-15,-3 1-4 16,-2 0 1-16,0 0-1 16,-2 0 0-16,2 5 1 15,-2 5-2-15,0 1 3 0,2 3-3 16,1 1 3-16,-2 1-3 16,0 2 2-1,-3 1 1-15,-4 1-3 16,1-2 2-16,-6 0-1 0,0 0 1 15,-1-3-2-15,-4 2 4 16,-1-3-7-16,-1 2 7 16,-3 6-3-16,3 1 0 15,-2 6 1-15,1 1-1 16,-3 1 1-16,-1 1-1 16,-4 0 2-16,-1 3-2 15,0 1 1-15,0 0 0 16,0-1 1-16,-9-3-1 0,2-3-1 15,0-1 1-15,2-2-1 16,-3 1 2 0,-2 1 0-16,-3 1 0 15,-4 6-2-15,-2 1 3 0,-3 0-2 16,-4 6 1-16,-2-3 2 16,-7-2-6-16,-1-1 4 15,-2-1-2-15,-2-4 4 16,-3-3-5-16,-2-3 6 15,-1-3-3-15,0-5 4 16,1-4 2-16,0-1-4 16,-1-4 3-16,2-3-2 15,0 0 4-15,0-4-3 16,3-1 9-16,3 0-12 16,2 0 7-16,2 0-3 15,7 0 0-15,5 0-4 0,4-1 2 16,7-3-1-16,5 3-5 15,3 1 6-15,3 0-7 16,0 0 5-16,0 0-13 16,0 0-14-16,0 0-19 15,0 0-12-15,3 0-27 16,11 0-35-16,5 0 3 16</inkml:trace>
  <inkml:trace contextRef="#ctx0" brushRef="#br0" timeOffset="141735.84">25071 8885 0 0,'9'-13'48'0,"-4"2"37"16,-3 3 13-16,-2 1 1 15,0 0-21-15,0 1-18 16,0 1 5-16,-9-1-13 0,-3 3-16 16,-2-3-9-1,-3 3-15-15,-4 1-2 16,-2 2 4-16,-2 0-2 16,-6 3 5-16,-6 11-7 0,-2 8 9 15,2 5-11-15,1 7-2 16,6 8 1-16,7 6-6 15,2 2 4-15,10 4-4 16,7 4 1-16,4 1-2 16,0 0-1-16,17-9 4 15,6-6-4-15,6-11 4 16,0-8-4-16,9-4 2 16,1-9-2-16,0-6 3 15,2-6-2-15,-5 0-2 16,-2-19 3-16,0-13-7 15,-7-14 2-15,-6-4-10 16,-14-9 10-16,-7-3-1 0,0-1 6 16,-18 5-3-16,-6 8-1 15,1 13 6-15,3 11-6 16,5 11 9-16,9 6-1 16,3 6 8-16,3 3-10 15,0 0-2-15,0 0-6 16,0 2 0-16,0 17 2 15,14 15 8-15,2 8 5 16,2 5-2-16,7 0-3 16,1 0-4-16,2-3 4 15,0-5-6-15,-1-6 4 16,-3-7-1-16,-5-3-1 0,-4-9-1 16,-5-5-1-16,-5-4-1 15,-2-4-20-15,-3-1-10 16,0-1-4-16,0-30-20 15,0-15-158-15</inkml:trace>
  <inkml:trace contextRef="#ctx0" brushRef="#br0" timeOffset="141985.18">25081 8771 596 0,'-9'-7'23'0,"5"1"-20"16,4 6 44-16,0 0 7 15,0 0-31-15,0 7-20 0,13 17-5 16,11 8 28-16,6 7-2 16,3-2-13-16,-1-3-8 15,4-4-1-15,-4-3 1 16,-3-5-7-16,-2-8 8 16,-6-3-6-16,-4-3-2 15,-4-3-49-15,-6-5-6 16,-2-9-34-16,-4-24-22 15,-1-16-252-15</inkml:trace>
  <inkml:trace contextRef="#ctx0" brushRef="#br0" timeOffset="142164.56">25336 8683 580 0,'-9'-4'36'16,"5"0"-8"-16,4 4 21 16,-3 1 0-1,-5 33-37-15,-5 14-7 0,-2 11-5 16,-3-1 1-16,-2-6 0 15,1-7 0-15,1-4-6 16,3-8-15-16,5-13-10 16,7-9-8-16,3-10-24 15,0-1-69-15,4-26-96 16</inkml:trace>
  <inkml:trace contextRef="#ctx0" brushRef="#br0" timeOffset="142368.01">25510 8563 570 0,'0'0'51'0,"0"0"-28"16,-6 26 26-1,-14 20-16-15,-2 12-14 0,3 6-17 16,6-4 2-16,4-6-6 16,4-4 6-16,2-3-6 15,3-8 3-15,0-7-18 16,0-9-28-16,0-11-3 15,2-9-78-15,5-6-31 16</inkml:trace>
  <inkml:trace contextRef="#ctx0" brushRef="#br0" timeOffset="142795.54">25529 8735 481 0,'0'-6'2'15,"5"2"26"-15,4 0 12 0,10 2-23 16,5 0 7-16,4 2 0 15,-4 0-16-15,-6 14-3 16,-7 5-4-16,-11 9-1 16,0 7 7-16,-14 8 6 15,-14 1 2-15,-3-5-4 16,1-7 6-16,5-10 4 16,8-11-2-16,5-4-10 15,9-7 16-15,3 0-13 0,0 0-13 16,0 0 2-1,0 0-4-15,18-7 2 16,7-5 1-16,6-3 1 16,1 4 0-16,4 5 0 0,-4 3-2 15,0 3-2-15,-3 0 4 16,-6 0-4-16,-11 0 5 16,-5 0-4-16,-5 3 2 15,-2-2-2-15,0-1 4 16,0 0-1-16,0 0 2 15,0 0-1-15,0 0-2 16,0 0 2-16,0 0-3 16,0 0 1-16,0 0-24 15,0 2-38-15,0 1-22 16,-9 1-108-16</inkml:trace>
  <inkml:trace contextRef="#ctx0" brushRef="#br0" timeOffset="144307.43">25517 9521 514 0,'-14'1'-9'16,"-1"5"17"-16,-2-1 45 15,1 2-4-15,-3 0-30 16,1 2-1-16,-2 3-3 16,-3-1 9-16,-3-1-6 15,-5-2 14-15,-6-2-11 0,-8-3-5 16,-7-3-5-16,-8 0-1 16,-5 0-1-16,-5-6-6 15,1-8 7-15,5-1-10 16,6-3 5-16,9-4-6 15,6-5 2-15,6-1-1 16,5-3-1-16,4-3 2 16,3 1-7-16,1-5 8 15,6 4-5-15,-1 2 6 16,7-2-7-16,4 4 5 16,3-4-1-16,5-2-1 15,0-1 1-15,8-4-5 16,13-7 7-16,6-2-6 0,6 1 4 15,-2 1-2 1,2 0 2-16,2 3-1 16,0 3 3-16,2 6-3 15,3 1 0-15,3 3 0 0,4 2-2 16,0-1 6-16,-1 3-5 16,-1 3 4-16,-5 3-3 15,-1 4 1-15,0 2-1 16,-1 4 0-16,1 3 3 15,0 0-6-15,5 5 6 16,-2 3-4-16,2 1 2 16,0 0-2-16,-5 0 5 15,-2 0-6-15,0 11 3 16,-1 3 0-16,-3 5-2 16,1 2 1-16,-4 4 0 15,0 1 2-15,-2-1-3 0,-5 5 3 16,-1 0-3-16,-3 3 3 15,-4 5-4-15,1 3 3 16,-4 0 0-16,-2 5 0 16,-5 1 0-16,-4 2-3 15,-1-1 7-15,0 0-5 16,-10 0 2-16,-8 2-2 16,-6 2 3-16,-5 1-1 15,-6-4 0-15,1-5 1 0,-3-4-2 16,-5-5 4-1,2-3-3-15,-5-3 2 16,-2-5-2-16,-4-3 3 16,3-3-1-16,-4-4-1 0,2-6 0 15,-1 1-2-15,5-4 3 16,1-3-4-16,2-1 2 16,7-1 0-16,2 0 0 15,7 0 1-15,8 0-2 16,5 0 1-16,8 0-2 15,5 0 1-15,1 0 0 16,0 0 0-16,0 0-6 16,0 0-5-16,0 0-10 15,0 0-14-15,0 0-18 16,7-5-9-16,13 2-38 16,2-6-43-16</inkml:trace>
  <inkml:trace contextRef="#ctx0" brushRef="#br0" timeOffset="147196.51">26036 9072 663 0,'-21'-5'-16'16,"11"-13"21"-16,7 17 17 15,3 1 4-15,3 0-23 0,23 0-13 16,16-2 10-1,7 1-2-15,3-2 4 16,-1 0-2-16,-6 2 0 16,-7-2 0-16,-9 0 0 0,-10 2-6 15,-10 1-14-15,-9-1-14 16,0-1 6-16,-12-1 11 16,-16 0-122-16,-8-1-69 15</inkml:trace>
  <inkml:trace contextRef="#ctx0" brushRef="#br0" timeOffset="147400.97">26130 8987 170 0,'-31'-10'167'0,"11"0"-45"16,8 4-32-16,8 5-21 0,4-2-22 16,0 3-38-1,0 0-8-15,10 3 1 16,8 9 3-16,6 9 12 16,-1 2 5-16,3 0-4 0,-1 2-6 15,1 0-4-15,-1-1-7 16,-3-2 1-16,-2-4-2 15,-6-2 0-15,-3-5-3 16,-3-4-42-16,-4-2-13 16,-3-3-57-16,-1-2-53 15</inkml:trace>
  <inkml:trace contextRef="#ctx0" brushRef="#br0" timeOffset="147595.21">26351 8920 552 0,'-13'-3'64'16,"3"0"-56"-16,-3 3 38 0,-3 11-6 16,-4 17-34-16,0 12-7 15,-1 5 2-15,2 1-1 16,4-2 2-16,2-6-4 16,2-6-19-16,7-6-16 15,1-6-36-15,3-8-42 16,0-10-60-16</inkml:trace>
  <inkml:trace contextRef="#ctx0" brushRef="#br0" timeOffset="148383.09">26892 8975 535 0,'-15'-15'8'0,"1"0"10"16,-2 4 42-16,0-1-1 16,-2 5-31-16,-4 2-8 15,-2 3 17-15,-3 2-14 16,-5 0-3-16,-1 0-3 15,2 5-9-15,1 4 6 16,6 3-8-16,4 1-3 16,-2 8 0-16,1 11-4 15,2 10 1-15,3 1 1 0,7 3-1 16,9-5 1-16,0 0-3 16,7-3 2-16,14-3-2 15,6-3 4 1,2-5-4-16,0-4 4 0,-2-9-8 15,-2-6-2-15,-3-8-3 16,-1 0-4-16,0-14 10 16,6-22 0-16,1-9-5 15,0-10-4-15,-5-5 4 16,-8-4-10-16,-5 1 2 16,-10 5 6-16,0 6 8 15,-4 15 6-15,-10 9-4 16,4 10 11-16,3 9 6 0,3 8 7 15,4 1-8-15,0 0-14 16,0 3-11-16,11 23 4 16,10 12 10-1,6 12 6-15,2 3 2 0,1-2-7 16,3-1 1-16,-2-9-5 16,-4-6 2-16,-3-8-1 15,-9-9 0-15,-5-6-1 16,-3-6-2-16,-4-6-4 15,-3 0-32-15,3 0-6 16,0-34-26-16,-3-18-112 16</inkml:trace>
  <inkml:trace contextRef="#ctx0" brushRef="#br0" timeOffset="148593.54">26959 8663 418 0,'-7'-7'236'0,"4"1"-228"16,3 6 27-16,0 0-12 15,1 3-17-15,20 20-11 16,7 12 29-16,5 7-6 16,0-1-13-16,0 2-5 15,-4-8 2-15,-5-4-3 16,-6-9 0-16,-5-8-26 16,-8-8-16-16,-4-6-11 15,4-7-32-15,0-31 7 0,-2-16-306 16</inkml:trace>
  <inkml:trace contextRef="#ctx0" brushRef="#br0" timeOffset="148736.16">27208 8577 591 0,'-4'0'8'15,"-12"27"15"-15,-4 14 12 16,-2 14-15-16,0 6-8 16,5 0-12-16,6-4 1 15,8-5-1-15,3-8-25 16,0-8-43-16,0-13-60 15,8-19-107-15</inkml:trace>
  <inkml:trace contextRef="#ctx0" brushRef="#br0" timeOffset="148924.67">27360 8533 267 0,'0'0'413'0,"0"0"-411"16,0 0 34-16,-15 30 5 15,-4 11-35-15,-1 11-5 16,4 0-3-16,7-6-2 16,3-4-17-16,0 0-20 15,5-9-18-15,1-12-59 16,0-20-65-16</inkml:trace>
  <inkml:trace contextRef="#ctx0" brushRef="#br0" timeOffset="149199.94">27436 8610 638 0,'1'0'3'0,"-1"0"8"16,5 0 3-16,2 0-13 15,-1 15-2-15,1 5 1 16,-7 5 1-16,0 1-2 16,-8-1 0-16,-7-1-6 15,3-9 4-15,3-6 4 16,6-7-3-16,2-2 15 15,1 0-5-15,0 0-4 16,0 0-5-16,9 0-3 16,14 0 4-16,10 0 2 15,1-1-1-15,-1-4-1 16,-3 4 1-16,-5 1-22 0,-6 0-56 16,-7 0-33-16,-8 0-72 15</inkml:trace>
  <inkml:trace contextRef="#ctx0" brushRef="#br0" timeOffset="151788.78">26739 8489 319 0,'-15'-10'7'0,"2"6"47"16,1 1-17-16,1 3 4 15,-4 0-18 1,-1 0-14-16,-5 3 0 0,-6 10-5 15,-1 5 0-15,-5 2 10 16,-1 5-4-16,0 3 5 16,-4 1-2-16,3 5 6 15,1 3-7-15,4 6-3 16,2 5 0-16,3 3-4 16,3 3 2-16,4 0-6 15,6 4 3-15,2 1-4 16,1 0 5-16,5 1-1 0,2-5 5 15,2 1-8 1,0-2 0-16,5 0 2 0,12 1-4 16,7-2 4-1,6-5-3-15,7-5 4 0,8-2-5 16,7-5 4-16,5-9-4 16,5-4 3-16,2-9-2 15,2-7 0-15,4-7 3 16,1 0-5-16,-2-10 4 15,-4-10-4-15,-1 1 6 16,0-3-4-16,1-3 1 16,-3-2-2-16,2-2 0 0,0 0-4 15,3-3-5 1,-9-1 5-16,-3-2-5 16,-4-3 9-16,-11 1-4 15,0-1 4-15,-6 2 1 0,-5-2-1 16,-4 1 1-16,-2-5-1 15,-1 0 2-15,-3-5-4 16,1 1 4-16,-6 1-3 16,-6 5 4-16,-4 3-2 15,-2 3 0-15,-2 2 3 16,0-3-3-16,0 3 3 16,-11-4-3-16,-3 0 3 15,-1 1-4-15,-3-3 5 0,-3 2-4 16,0-5 1-1,-10 7-1-15,-5-1 2 16,-10 4 7-16,-8 5-6 16,-4 1 3-16,-3 4 3 0,-4 2-1 15,-4 2-2-15,4 4 3 16,-1 5-2-16,3 2 0 16,1 5 1-16,4 1-5 15,0 0 3-15,4 8-5 16,9 9 2-16,3 5-5 15,7 2 3-15,11 7-4 16,2 2-7-16,6 4-21 16,7 2-2-16,7 1-18 15,2-7-58-15,6-11-33 16</inkml:trace>
  <inkml:trace contextRef="#ctx0" brushRef="#br0" timeOffset="152576.2">28107 8458 553 0,'-13'-7'23'0,"4"6"73"15,-2 1-32-15,-6 0-24 0,-5 20-31 16,0 13-9-16,8 6 2 16,8 2-4-16,6-3 4 15,0-9-5-15,15-3 3 16,6-6-6-16,-1-9 0 16,4-11-7-16,2 0-3 15,0-22 11-15,-3-14-2 16,-8 2 7-16,-13 1 0 15,-2 4 3-15,-8 8-1 16,-13 3 6-16,-6 5 3 16,0 5 0-16,5 7-9 15,4 1-7-15,2 0 2 0,5 8-27 16,8 13-24-16,3 0-28 16,14-6-56-16,14-11-57 15</inkml:trace>
  <inkml:trace contextRef="#ctx0" brushRef="#br0" timeOffset="152768.69">28298 8431 370 0,'0'-6'108'0,"0"6"-89"15,0 0 79-15,0 0-36 16,0 4-26-16,-16 31-36 16,-12 21 18-16,-8 16 8 15,-3 10-17-15,-1 0-10 16,0-3 3-16,4 0-3 0,8-5-19 15,2-7-13-15,11-10-7 16,8-11-59 0,7-16-19-16,0-19-114 15</inkml:trace>
  <inkml:trace contextRef="#ctx0" brushRef="#br0" timeOffset="153055.93">28198 9010 473 0,'0'0'75'0,"-5"0"-50"15,-9 8 24-15,2 16-10 16,0 1-25-16,8 2-8 16,4-2-6-16,3-5-1 0,19-1 3 15,2-7-5 1,1-11 4-16,5-1-9 0,-3-15 0 16,-5-13 4-1,-6-5 1-15,-13-2 1 0,-3 0 3 16,-17 5 1-16,-15 3 4 15,-8 9 6-15,-3 3 8 16,6 8-2-16,4 3-15 16,12 4 0-16,12 0-8 15,8 0-15-15,1 1-45 16,9 8-73-16,14-5-45 16</inkml:trace>
  <inkml:trace contextRef="#ctx0" brushRef="#br0" timeOffset="153272.34">28417 8592 643 0,'0'-5'6'0,"-1"1"49"16,1 4-12-16,-3 0-27 16,1 30-18-16,-2 15 0 15,1 11 9-15,1 4-8 16,1-6 3-16,-2-6-4 15,1-2-2-15,1-5-27 16,1-9-19-16,0-7-3 0,0-15-69 16,6-10-43-1</inkml:trace>
  <inkml:trace contextRef="#ctx0" brushRef="#br0" timeOffset="153581.15">28570 8600 107 0,'-19'10'577'0,"0"4"-578"16,2 18 19-16,3 12 13 16,5 9-4-16,7 5-20 15,2-6-5-15,9-5-1 16,15-11-1-16,3-8-1 16,3-10-3-16,-2-14-17 15,0-4-5-15,-3-22 15 16,-5-17-1-16,-7-7 7 15,-13-6 1-15,0-4 5 16,-15 3-2-16,-13 4 2 0,-3 9 0 16,-3 11 7-16,1 11 1 15,5 8 4-15,1 9-9 16,7 1-4-16,2 7-17 16,11 16-29-16,7-1-96 15,0-6-125-15</inkml:trace>
  <inkml:trace contextRef="#ctx0" brushRef="#br0" timeOffset="153783.49">28734 8359 676 0,'-1'-2'1'0,"1"1"57"15,0 1-34-15,0 8-22 16,0 18-8-16,0 10 8 15,0 9 0-15,5-5-4 16,1-4-22-16,1-7-26 16,-3-8-21-16,-1-11-71 15,-3-10-145-15</inkml:trace>
  <inkml:trace contextRef="#ctx0" brushRef="#br0" timeOffset="154034.85">28839 8388 511 0,'5'-3'28'0,"5"3"-28"0,5 0 11 16,4 0 48-16,2 4-44 16,-2 11-12-16,-4 6 1 15,-9 4-8 1,-6 2 0-16,0 2-14 0,-16-6 4 16,-2-5 15-16,4-8 1 15,8-6 10-15,5-2 19 16,1-2-6-16,0 0-22 15,6 0-8-15,16 0-6 16,12 0 14-16,4 0-2 16,-1 0-1-16,-3-2-57 15,-9 1-47-15,-11-1-112 0</inkml:trace>
  <inkml:trace contextRef="#ctx0" brushRef="#br0" timeOffset="156716.18">25371 9518 102 0,'0'0'323'15,"0"0"-325"-15,0 0 8 16,0 0 25-16,0 0 8 15,0 0-21-15,0 0-4 0,0 0 14 16,0 0 13-16,0 0 2 16,-3 0-19-16,-10 0-17 15,1 0-5-15,-1 0 4 16,-1 0-5-16,-1 0-1 16,-2 0 1-16,-4 0-3 15,0 0 5-15,-1 0-5 16,-1 0 4-16,4 0-3 15,-6 0 2-15,-1-6 0 16,-7 1-1-16,-5-2 1 16,-4 0-3-16,-9-3 4 15,-2 2-5-15,-4 0 6 0,-1-2-5 16,5 1 2-16,6 0-1 16,3-4 3-16,8-2-2 15,2-3 0 1,3-6-1-16,-1-5-1 0,1-5 3 15,4-7-3-15,0-9 2 16,9-5-2-16,4-2 1 16,5 0-2-16,7 3 5 15,2 0-3-15,0 3-1 16,18-1 2-16,3 2-2 16,6 3 3-16,2-2-4 15,4 2 4-15,5 0-3 16,3-1 3-16,1 4-2 0,4 5 0 15,-3 4 2-15,2 6-3 16,3 5 3-16,-1 7-3 16,5 7 2-1,2 3-2-15,1 5 2 0,1 2-1 16,0 0 1-16,3 0 1 16,-4 0-3-16,2 4 2 15,-4 3 0-15,-3 1 0 16,-3 4-1-16,-6 3 1 15,-4 0-2-15,-6 5 3 16,-1 1-4-16,-6 1 1 16,-2 3 2-16,-2 1-1 0,0 4 1 15,0 2-2 1,-4 4 3-16,-1 4-2 16,-2 2 1-16,-3 5-1 15,-3 3 2-15,-7 2 0 0,0 0-4 16,0-5 5-16,0-2-4 15,-7-5 4-15,-1-4-3 16,-1 1 3-16,-3-4-3 16,-4 2 3-16,-2-2-2 15,-2 1 0-15,-2-2 2 16,0 0-1-16,-2-2 3 16,-5 2-5-16,-2-4 6 15,-6 4-4-15,0-3 6 0,1-2-6 16,-1-1 3-1,-1-4 2-15,2 1-2 16,-3 0 4-16,1-2-8 16,3-1 3-16,-3 0-3 0,-2-4 2 15,-1-4-1-15,-7-2 4 16,-3-6-4-16,-5-4 1 16,-1 0 1-16,1-1-4 15,5-12 4-15,5-4-4 16,7-2 5-16,2-3-5 15,1-5 3-15,2-4-2 16,0-2 0-16,4-3 0 16,5 0-2-16,3 0 2 15,6 3-1-15,6 1 0 16,4-1 0-16,6-1 0 16,0-7-1-16,3-5 1 0,13-6-2 15,2-3 2-15,3 1-4 16,-3 4-4-16,-1 5 6 15,0 8-2-15,1 3 6 16,4 0-4-16,2 2 3 16,7-3-1-16,5 0 1 15,1 3-1-15,8 0 0 16,7 0 0-16,6 3-1 16,6-3 5-16,0 3-5 15,0 4 3-15,-4 4-3 16,-5 6 1-16,-6 8-1 15,-1 4-1-15,-2 3 3 16,2 0-4-16,-1 3 6 0,4 6-4 16,-2 3 3-16,-4 2-2 15,-5 1 2-15,-3 0-2 16,-4 1 0-16,-3-2 3 16,-4-2-4-16,-2 5 3 15,-4 2-4-15,-5 5 3 16,-1 5-1-16,-1 3 2 15,-2 1-2-15,3 1 2 16,-1-1-1-16,-1-4 0 16,-1 2 0-16,-3-2-1 15,-3 1 3-15,-5 4-4 16,0 1 3-16,0 3-8 0,-13 3-17 16,-6 2-32-16,0-1-24 15,-3-3-8-15,-1-7-79 16</inkml:trace>
  <inkml:trace contextRef="#ctx0" brushRef="#br0" timeOffset="157688.37">26442 8409 463 0,'24'0'-6'0,"48"-14"-146"16,23-9 111-16,14 2 12 16,4 3 2-16</inkml:trace>
  <inkml:trace contextRef="#ctx0" brushRef="#br0" timeOffset="159701.29">25451 7953 429 0,'-11'-7'132'16,"5"3"-135"-16,6 1 29 15,0 3 1-15,0 0-11 16,0 6-19-16,0 13 2 15,0 7 14-15,0 4 2 16,0-1-4-16,0 1-8 16,-1-7 5-16,1 0-8 15,0-6 3-15,-2-2-5 16,2-2 0-16,-1 3-34 0,-1-1-36 16,-1-7-48-16,0-8-171 15</inkml:trace>
  <inkml:trace contextRef="#ctx0" brushRef="#br0" timeOffset="160043.75">25522 7960 561 0,'-10'3'62'16,"5"-2"-69"-16,4 6 20 15,-2 14-1-15,3 3-2 16,0 8-6-16,0 3-3 15,10-7 0-15,9-5-2 0,5-6 1 16,0-6-7-16,-6-4-4 16,-2-7-5-16,-7 0 7 15,-1-4 8-15,-2-19 2 16,-2-8 1-16,-3-3-3 16,-1-1 5-16,0 6-2 15,-4 4 7-15,-5 1 1 16,-1 8 2-16,-2 3-10 15,2 3 6-15,-1 2-3 16,3 4-5-16,1 3 2 16,3 1-9-16,-7 0-32 15,0 13-58-15,-5 6-20 0,4-4-190 16</inkml:trace>
  <inkml:trace contextRef="#ctx0" brushRef="#br0" timeOffset="160275.57">25617 7674 463 0,'-10'-2'144'16,"6"-1"-145"-16,4 3 20 15,0 0-2-15,0 1-13 16,0 15-9-16,8 6 7 0,0 5-3 15,-1 1 2 1,-1-1-2-16,-1 2-12 16,0-6-70-16,-3-9-23 15,-2-13-146-15</inkml:trace>
  <inkml:trace contextRef="#ctx0" brushRef="#br0" timeOffset="160591.26">25751 7581 488 0,'0'-2'63'16,"0"2"-62"-16,0 0 4 16,8 0 4-16,2 0-10 0,1 12 2 15,-1 8-1 1,-6 7 1-16,-2 2-2 16,-2 0-10-16,0-4-15 15,0-10 4-15,0-8 19 0,0-4-1 16,0-3 11-16,0 0 15 15,0 0 8-15,0 0-12 16,0 0-4-16,0 0-11 16,10-4-7-16,8-5 2 15,2 3 1-15,-1 1 1 16,-2 4-3-16,-3 1 2 16,-2 0-3-16,1 0-14 15,-5 1-50-15,-3 10-20 0,-5-1-96 16</inkml:trace>
  <inkml:trace contextRef="#ctx0" brushRef="#br0" timeOffset="162076.51">26673 9574 389 0,'-37'12'-11'16,"-3"-4"14"-16,-2-5 20 15,3 0 35 1,1-3-41-16,-1 0-4 0,2-11-5 16,3-7 3-16,-1-2-9 15,2-5 0-15,5-8-4 16,0-10 0-16,6-13-2 15,7-9-8-15,5-12 0 16,10-6-7-16,0-4 9 16,0 1-5-16,0 10 12 15,7 5 2-15,3 7 2 0,6 10-1 16,5 5 1-16,9 7 0 16,10 9 0-16,7 2 1 15,8 5-4 1,3 1 3-16,1 1-2 0,-2 0 2 15,-8 4-2-15,0-2 2 16,-9 1-2-16,-1 2 1 16,1-2 0-16,0 3-2 15,-2-1 3-15,-2 4-2 16,3 0 1-16,-3 2-2 16,2 1 2-16,0 2 0 15,0 3 0-15,0 4 0 16,1 2-1-16,0 1 1 15,1 0-3-15,-1 0 4 16,-2 8-2-16,0 3 1 16,-2-1-1-16,3 0 1 15,-2-2 0-15,-2 1 0 0,-1-1 0 16,-2 3-1-16,-7 0 2 16,-1 4-2-16,-6 4 1 15,-1 1 1-15,-5 8 8 16,-3 6-1-16,-1 3-3 15,-4 3-3-15,3 5-1 16,-3 3-1-16,-3 4 0 16,0 8 2-16,0 1-2 0,-9 2 1 15,-8 3-3 1,-6-5 5-16,-7-2-5 16,-3-4 2-16,-9-5 0 15,-7-2-2-15,-12-4 3 0,-6-1-4 16,-6-1 5-16,-6-7-4 15,-2 1 3-15,-6-9-2 16,-6-7 2-16,1-6 1 16,1-4-2-16,7-4 2 15,8-5-2-15,12-1 2 16,19 0-7-16,15 0-14 16,21-3-18-16,9-2-77 15,3 1-171-15</inkml:trace>
  <inkml:trace contextRef="#ctx0" brushRef="#br0" timeOffset="162408.54">27398 9528 648 0,'0'-2'25'0,"0"2"-23"16,0 0 12-16,0 0 7 0,-1 2-12 15,-5 24-13-15,0 13 8 16,2 5-3-16,-1 1-1 15,4-3-2-15,-1-3 5 16,1-2-18-16,-2-2-19 16,0-3-33-16,-3-9-46 15,3-14-90-15</inkml:trace>
  <inkml:trace contextRef="#ctx0" brushRef="#br0" timeOffset="162735.68">27586 9522 652 0,'-15'14'1'0,"-1"11"2"15,0 14 25-15,8 6-5 16,8 4-19-16,0 0-2 16,6-9-6-16,12-8 6 15,1-11-4-15,4-10-5 16,2-11-17-16,3-14 6 15,-3-20 7-15,-3-20 11 16,-6-5 0-16,-10-2-1 16,-6 1 4-16,0 6-3 15,-12 10 2-15,-14 10 10 16,-5 9 12-16,0 10-3 0,3 8 0 16,7 3-14-16,9 2-9 15,6 2-1-15,3 0-30 16,3 13-51-16,0 5-80 15,0-7-206-15</inkml:trace>
  <inkml:trace contextRef="#ctx0" brushRef="#br0" timeOffset="162917.2">27744 9227 640 0,'0'-8'25'0,"-2"2"-14"16,2 6 28-16,0 0-27 0,0 13-17 15,0 13-3-15,10 9 11 16,-4 0-3-16,1 4-17 16,-1-10-27-16,0-7-51 15,0-12-54-15,0-10-239 16</inkml:trace>
  <inkml:trace contextRef="#ctx0" brushRef="#br0" timeOffset="163144.11">27908 9213 571 0,'0'0'5'0,"5"0"-3"16,3 0 12-16,6 2-5 16,0 13 6-16,-3 7-9 15,-11 5-4-15,0-1 6 0,-9-1-2 16,-6-10 0-16,8-6 12 16,2-5 13-16,5-4-3 15,0 0-25-15,5 0-5 16,20 0-8-16,11 0 12 15,9 0-1-15,-2 0-34 16,-8 0-48-16,-11 0-60 16,-16 0-257-16</inkml:trace>
  <inkml:trace contextRef="#ctx0" brushRef="#br0" timeOffset="164056.03">25584 6570 568 0,'-13'-10'16'0,"9"2"-6"15,2 8 30-15,1 0-11 16,1 0-27-16,-2 11-3 15,-1 16-1-15,0 14 5 0,-1 5-3 16,-5 7 3-16,-2 5-3 16,-4 7-2-16,-4 2-26 15,0-3-44-15,10-12-27 16,7-16-9-16,2-30-229 16</inkml:trace>
  <inkml:trace contextRef="#ctx0" brushRef="#br0" timeOffset="164356.23">25778 6639 501 0,'-13'0'24'0,"-2"0"-13"16,-2 17 19-16,3 12 6 0,2 9-24 16,10 1-7-16,2-2-4 15,12-5 0-15,16-7-4 16,4-5 2-16,7-12-10 15,3-8-1-15,-1-6-7 16,-5-21 8-16,-8-11-1 16,-12-5-3-16,-14-4 15 15,-2-2 0-15,-14 2 2 16,-11 4 10-16,-2 11 11 16,-1 8-1-16,1 11-6 15,3 7-12-15,2 6-5 16,2 4-24-16,3 21-49 15,-1 4-46-15</inkml:trace>
  <inkml:trace contextRef="#ctx0" brushRef="#br0" timeOffset="164559.68">26016 6375 535 0,'0'-4'3'15,"0"3"2"-15,0 1 22 16,0 0-14-16,2 2-18 16,1 17-4-16,-2 10 10 15,2 5 2-15,-1 7-37 0,-1-7-29 16,2-7-35-16,1-16-197 16</inkml:trace>
  <inkml:trace contextRef="#ctx0" brushRef="#br0" timeOffset="164828.01">26240 6307 467 0,'6'0'0'0,"4"0"-10"16,-1 7 12-16,-3 13 5 16,-6 9 2-16,0 4-4 15,-3 2 0-15,-7-6-3 16,4-10-4-16,4-9 4 0,2-6-6 15,0-4 4-15,0 0-6 16,0 0 4-16,12 0 3 16,3 0 2-16,4 0 3 15,0 0-3-15,-3 0 0 16,1 0-5-16,-2 0 1 16,-1 0-33-16,-2 2-66 15,-3 2-253-15</inkml:trace>
  <inkml:trace contextRef="#ctx0" brushRef="#br0" timeOffset="165039.27">26393 6717 598 0,'-7'0'-2'15,"5"-3"12"-15,2 3 7 16,0 0-15-16,15-4-10 16,9 1-11-16,6-2-33 15,-5-2-51-15,-7-3-177 16</inkml:trace>
  <inkml:trace contextRef="#ctx0" brushRef="#br0" timeOffset="165383.35">26746 6429 620 0,'-6'0'10'16,"5"0"-7"-16,-1 0 13 15,-2 21-11-15,-5 15-3 16,-1 12 2-16,-1 6 0 16,7-4-1-16,-1-5-3 0,2-5 2 15,0-3-3-15,-1-3 2 16,4-7-1-16,0-3 0 15,0-6-18-15,0-4-17 16,0-7-60-16,0-7-30 16</inkml:trace>
  <inkml:trace contextRef="#ctx0" brushRef="#br0" timeOffset="165796.25">26885 6524 539 0,'-9'-6'55'0,"4"1"-28"16,3 5 26-16,0 0-25 15,1 2-21-15,-6 19-14 16,3 8 5-16,-1 8 9 16,2 2-5-16,3-3-1 15,0 3 0-15,0-3 0 16,0 0-2-16,0-7 1 15,0-4-4-15,3-5-5 16,10-6 2-16,4-5-4 16,3-4 6-16,4-5 0 15,4 0 5-15,-1-20-1 16,-2-10 1-16,-3-4 2 0,-8-9-3 16,-5 0 0-16,-6-7-1 15,-3 2 3-15,0 5-3 16,-14 9 4-16,-10 9-3 15,-2 7 9-15,0 6-1 16,4 5-4-16,1 5-4 16,2 2-1-16,2 0-7 15,3 14-44-15,4 6-75 16,6-6-39-16</inkml:trace>
  <inkml:trace contextRef="#ctx0" brushRef="#br0" timeOffset="166008.09">27060 6296 568 0,'0'-8'16'16,"-1"2"6"-16,-1 6 24 16,2 0-27-16,0 2-18 15,0 17-7-15,2 7 6 16,5 5 0-16,-1 2-2 15,0-3-32-15,-2 0-41 16,-3-10-25-16,-1-12-114 16</inkml:trace>
  <inkml:trace contextRef="#ctx0" brushRef="#br0" timeOffset="166342.96">27224 6229 478 0,'0'-6'116'0,"0"4"-110"15,3 2 5-15,3 0-8 16,6 1-4-16,-1 15 0 16,-4 3 3-16,-7 10-2 15,0 2 1-15,-10-3-3 16,-7-3 0-16,5-12 0 16,6-8 4-16,5-4 2 15,1-1 2-15,0 0 18 0,0 0-11 16,10 0-13-16,22 0-4 15,6-3 5 1,5-5 0-16,-7 3 0 0,-12 3-2 16,-4 1-1-16,-10-1-5 15,-4 2-6-15,-3 0 6 16,-3 0-1-16,0 0 6 16,0 0-16-16,0 0-23 15,-2 0-33-15,-2 0-27 16,1 0-202-16</inkml:trace>
  <inkml:trace contextRef="#ctx0" brushRef="#br0" timeOffset="169120.87">26282 6763 386 0,'-3'0'15'0,"1"0"13"15,2 0 24-15,0 0 10 16,0 0-27-16,12-11-25 16,16-7-8-16,8-3 5 15,3 1-3-15,7 6 2 0,-1 2-6 16,-2 5-1-16,0 0 2 16,-6 3-2-16,-4 2 2 15,-9 0-3-15,-8 0-23 16,-7 2-25-16,-8-1-16 15,-1 0-9-15,0-6-15 16</inkml:trace>
  <inkml:trace contextRef="#ctx0" brushRef="#br0" timeOffset="169336.91">26468 6542 385 0,'-5'0'33'0,"4"0"-21"0,1 0-4 15,0 0 8-15,0 7-6 16,1 5-8 0,14 5 21-16,0 7 0 0,3-2-12 15,0 1-9-15,4 1 4 16,-3-2-7-16,-3-1-12 16,-3-2-26-16,-9-6-5 15,-4-2-23-15,0-11-138 16</inkml:trace>
  <inkml:trace contextRef="#ctx0" brushRef="#br0" timeOffset="169508.11">26609 6578 420 0,'-10'0'9'0,"-3"0"22"15,-4 1-14-15,-8 23-8 0,-4 9-6 16,0 10-2-16,-1 2 0 15,6-2-3-15,4-2-27 16,1-8-53-16,7-9-225 16</inkml:trace>
  <inkml:trace contextRef="#ctx0" brushRef="#br0" timeOffset="176524.13">25629 5518 315 0,'0'-16'86'0,"0"7"-74"0,-10 7 31 16,5-1 4-16,4 3-10 15,1 0-21-15,0 0-20 16,0 23 0 0,-2 15 2-16,-2 12 22 0,1 7-12 15,0 0-3-15,0-4-4 16,0-1-2-16,-3-8 6 15,1-6-10-15,-1-10-9 16,4-10-31-16,2-14-21 16,0-4-64-16,0-16-193 15</inkml:trace>
  <inkml:trace contextRef="#ctx0" brushRef="#br0" timeOffset="176859.24">25763 5566 486 0,'-10'0'5'0,"-5"19"-5"0,-3 11 6 16,2 7 18-16,2 5-2 15,10-1-13-15,4-3-5 16,0-6-1-16,6-5-4 16,13-5 1-16,5-8 3 15,0-10-8-15,3-4 10 16,3-8-7-16,-4-24 4 15,-2-6-4-15,-7-7 7 0,-7-2-4 16,-10 1 2 0,0 5 13-16,-9 1 7 15,-11 13 0-15,-2 6 1 16,-1 9-10-16,3 6-5 0,-1 3-7 16,6 3-4-16,-1 0 1 15,7 0-15-15,0 15-26 16,3 3-33-16,6 2-4 15,0-8-50-15</inkml:trace>
  <inkml:trace contextRef="#ctx0" brushRef="#br0" timeOffset="177148.46">25981 5313 520 0,'-9'-8'3'15,"6"6"13"-15,1 2 35 16,2 0-34-16,0 2-17 16,0 21-6-16,0 8 7 15,0 5 3-15,0 1-4 16,0-2 1-16,2 0-1 15,-1-6 1-15,-1-5-2 16,2-5-23-16,-2-5-44 16,3-10-2-16,6-4-117 15</inkml:trace>
  <inkml:trace contextRef="#ctx0" brushRef="#br0" timeOffset="177671.91">26218 5353 476 0,'-19'0'10'16,"2"1"-13"-16,0 12 5 15,4-2-2-15,4-1 0 16,4-7 2-16,2-2-4 16,3-1 4-16,-1 0 3 15,-1-1 12-15,2-17-15 16,0-8 3-16,0-6-7 0,16 2 3 15,3 4-1-15,0 4 2 16,2 9-1-16,0 2-2 16,-3 7 5-16,1 4-5 15,-5 0-2-15,-4 7 2 16,-10 18 3-16,0 11 1 16,-15 12 4-16,-10 6 2 15,1 1-5-15,5-8 6 16,4-10-5-16,9-6 6 15,4-12-6-15,2-5 6 16,0-1-11-16,8-3 0 16,14-3 2-16,5-3 2 0,0-4-1 15,-7 0-8-15,-6 0 4 16,-8-13-1-16,-6-5 8 16,0-4-2-16,-3 1 2 15,-18 3 23-15,-4 4-5 16,-4 7-14-16,4 2-7 15,6 5-1-15,7 0-1 16,4 0-2-16,3 1-3 16,5 11-9-16,0 6-32 15,0 3-39-15,8-3-21 16,4-5-153-16</inkml:trace>
  <inkml:trace contextRef="#ctx0" brushRef="#br0" timeOffset="181219.96">25881 6975 188 0,'0'4'15'0,"0"-3"-22"15,0-1 9-15,0 0 4 16,0 0 1-16,0 1-4 16,0 1 17-16,0-2 33 15,0 0 17-15,0 0-26 16,0 1-4-16,-1 3-15 0,-8 1-11 15,-4 4-9-15,-1 0-3 16,2 0 0-16,0 0-1 16,4-2 4-16,-1-2-3 15,-2-2 4-15,-1 1-2 16,-5-2-1-16,1 0 1 16,-2-2 2-16,0 0 5 15,0 0-8-15,2 0 15 16,1-9-9-16,0-5-5 15,-1-3-1-15,2-2 0 16,1-4-3-16,1 0 2 16,3-1-1-16,2 2-1 0,2-2 4 15,2-1-5-15,2 3 4 16,-1-6-4-16,-1 3 5 16,0 0-8-1,2 1 5-15,-1 2-1 0,2 0 0 16,0-2 3-16,0 2-7 15,0-3 5-15,5 1-3 16,5 2 3-16,3-2-3 16,3 2 3-16,-3 1-3 15,2 0 2-15,2 2 0 16,0 0-2-16,5 0 2 16,1 1-3-16,2 3 4 15,-3 3-4-15,5-2 3 0,0-2 0 16,0 3 0-16,-1 0 0 15,0 1-1-15,-1 2 2 16,2 2-3-16,-2 1 3 16,1 2-3-16,-4 3 2 15,2-2-2-15,3 1 3 16,0 0-2-16,1 0 1 16,-3 2 1-16,-4-1-2 15,0 2 2-15,-3 0-5 16,-2 0 5-16,-1 0-2 15,-5 0 1-15,-1 0-3 16,2 7 0-16,1 3 2 0,-2 4 0 16,-1 4 1-16,-2 3-3 15,-4 1 4-15,2 2-2 16,-3 1 3 0,1-4-4-16,-3 3 4 0,0-3-3 15,0-3 2-15,0 2-2 16,-2 1 1-16,-9 4 2 15,-4 1-3-15,-5 3 3 16,-1 2-3-16,0 5 3 16,-5 1-2-16,0 3 4 15,-4-3-4-15,-3-5 2 16,0 0-2-16,-2-1 0 16,-1 1 1-16,0-3-2 0,1-5 5 15,-1-1-7-15,1-1 7 16,1-5-5-1,1 0 1-15,4-6 3 16,0-1-5-16,3-3 5 0,5-3-4 16,6-1 4-16,5-2-4 15,4-1 1-15,3 0-1 16,3 0 0-16,0 0-15 16,0 0-26-16,0 0-32 15,16 0 22-15,0 0-29 16,4 0-116-16</inkml:trace>
  <inkml:trace contextRef="#ctx0" brushRef="#br0" timeOffset="182611.31">27207 7068 271 0,'0'0'14'0,"0"0"-9"0,-3 0 47 15,-2 0-6-15,1-3-21 16,-1 0-9-16,-1 0-4 16,-6 2 2-16,0-3-5 15,-7-2-4-15,-6-1 0 16,-1-1 4-16,-5 0-5 16,-2-2-1-16,-1-3-1 15,1 1 1-15,1-2 4 16,2-1 5-16,4-2 3 15,1-3-1-15,4-2-5 16,8-4-5-16,-1-5-1 16,7-2-1-16,1-6-2 0,-3-4 0 15,3-2-2-15,0 1 4 16,2-1-4-16,2 8 4 16,2 0-5-16,0 5 4 15,0-1-1-15,9 1-1 16,10 2 1-16,1-5-3 15,1 6 5-15,1 0-4 16,0 4 2-16,-1 4-1 16,1 1 1-16,-1 4-1 15,-3 0 0-15,2 4 3 16,-1 1-4-16,0 0 3 16,1 2-3-16,1 1 4 15,1 1-3-15,3 0 2 0,3 3-3 16,-1 1 4-16,0 0-2 15,-1 3-1 1,-1 0 1-16,2 0-1 16,-1 0 2-16,-2 0-4 0,-3 6 5 15,0 2-4-15,-2 2 2 16,-2 3-1-16,-3 0-1 16,0 4 1-16,-5 5-1 15,1 3 2-15,-2 7-2 16,-4 3 4-16,-1 2-3 15,-1 2 3-15,-2 2-2 16,0-2 2-16,0 5-2 0,-9 3 2 16,-13 3 0-16,-5 6-2 15,-4-5 2 1,-5-3-3-16,0-4 3 16,-3-10-1-16,2 2 0 0,-2-4 1 15,-1-4 2-15,1-1-1 16,0-2-5-16,2-2 6 15,5-5-4-15,2-1 2 16,3-4-3-16,6-1 3 16,0-1-3-16,6-3 3 15,5-1-4-15,4-3-5 16,3-1 0-16,3-1-5 16,0-2-4-16,0 0-6 0,0 0 2 15,0 0-11-15,0 0-2 16,0 0-9-1,0 0-54-15,0 0-77 16</inkml:trace>
  <inkml:trace contextRef="#ctx0" brushRef="#br0" timeOffset="184864.7">26481 5762 363 0,'-13'-12'-2'0,"7"6"12"15,3 4 15-15,1 1 25 16,2 1-22-16,-3 0-17 16,-4 14-7-16,-9 29 14 15,-4 21 58-15,-4 15-44 16,5-5-13-16,8-8-5 16,7-13-7-16,4-10-6 15,0-10 3-15,0-8-6 16,6-7-12-16,8-10-33 0,5-8-55 15,3-9-53-15</inkml:trace>
  <inkml:trace contextRef="#ctx0" brushRef="#br0" timeOffset="185200.08">26688 5791 550 0,'-7'0'9'15,"-1"6"-7"-15,-1 8 21 16,2 7-2-16,1 11-10 16,6 4-8-16,0 0-4 0,16-5 4 15,5-8-7-15,2-6 1 16,0-7-20-16,1-9 10 16,-2-1 3-16,-2-10 8 15,-4-15 3-15,-4-8 2 16,-4-5 1-16,-8-1-3 15,0 2 10-15,0 3 3 16,-14 6 3-16,-5 3-2 16,2 11-2-16,1 5-8 15,3 6 1-15,-1 3-5 16,-1 0-9-16,-1 15-21 16,1 10-32-16,0 3-11 15,8-3-46-15</inkml:trace>
  <inkml:trace contextRef="#ctx0" brushRef="#br0" timeOffset="185666.92">26943 5606 402 0,'0'-12'15'0,"0"-4"11"16,0 5 4-16,6-1 0 15,13-1-12-15,2 2-15 16,3 3-4-16,-2 2 6 16,-7 6-7-16,-3 6-1 15,-11 19 1-15,-1 15 2 16,-4 6 3-16,-20 4-3 16,2-4 2-16,1-9-5 15,8-11 2-15,7-13 0 0,4-6 2 16,2-5-2-1,0-2 1-15,0 0 0 16,20 0-1-16,9-15 5 0,11-6-3 16,2-9 4-16,0 1-10 15,-1-1-47-15,-5-2-58 16</inkml:trace>
  <inkml:trace contextRef="#ctx0" brushRef="#br0" timeOffset="185876.98">27314 5479 403 0,'-18'16'26'0,"-2"6"-26"16,1 9 26-16,8 2 8 16,8-4-10-1,3-4-17-15,0-5-6 16,10-5 8-16,2-4 0 0,2-4 3 16,4-4-8-16,5-3 2 15,2 0 2-15,2-1-6 16,-1-16-24-16,-1-4-31 15,-3-4-14-15,-6-3-44 16,-8 0-168-16</inkml:trace>
  <inkml:trace contextRef="#ctx0" brushRef="#br0" timeOffset="186004.73">27455 5471 149 0,'-12'-3'228'0,"2"3"-197"16,-2 0 10-16,-2 16-22 15,-2 11 0-15,0 11-13 16,3 7-2-16,2 0-2 15,3 6-1-15,-2-1-24 0,-5-4-54 16,-3-7-158-16</inkml:trace>
  <inkml:trace contextRef="#ctx0" brushRef="#br0" timeOffset="195483.66">23199 13067 165 0,'1'-14'33'16,"-1"1"51"-16,0 2-22 0,0 1-22 16,0 2-19-16,2 0 11 15,-2 2 7-15,0 3-7 16,0 0 3-16,0 2 10 16,0 1-6-16,0 0-16 15,0 0 0-15,0 0-5 16,0 0 6-16,0 0-16 15,-3 4-3-15,-14 23-5 0,-8 19 2 16,-8 16 0 0,0 12 0-16,-3 1 1 0,4-3-5 15,0 0 5 1,7-9-3-16,9-10 5 0,7-16-7 16,3-12 3-16,3-11-4 15,3-7-26-15,0-3-16 16,0-4-48-16,3 0-57 15,4-23-142-15</inkml:trace>
  <inkml:trace contextRef="#ctx0" brushRef="#br0" timeOffset="195799.37">23203 12953 627 0,'-18'-2'16'0,"5"2"-28"16,9 0 36-16,2 0 7 16,2 20-20-16,0 20-14 15,0 15 16-15,16 11-7 16,2-2 0-16,8-5 1 16,-3 0-4-16,1-7 3 15,-3-4-8-15,0-4 6 16,0-6-3-16,-6-8 0 0,-4-6 1 15,-5-6 0-15,-3-8-1 16,-3-4 1 0,0-2-1-16,0-4-11 15,0 0-11-15,-13 0-12 0,-6 0-59 16,-11 0-72-16</inkml:trace>
  <inkml:trace contextRef="#ctx0" brushRef="#br0" timeOffset="196056.69">22935 13350 637 0,'-22'0'14'15,"10"0"-17"-15,10 0 21 16,2 0 2-16,3 0-12 0,21-4-15 15,13-6 5-15,8-3 7 16,-2 2-8-16,2 4 6 16,-2 6-6-16,-3 1 2 15,-4 0-19-15,-9 4-46 16,-12 7-59-16,-14-1-55 16</inkml:trace>
  <inkml:trace contextRef="#ctx0" brushRef="#br0" timeOffset="197764.75">21487 12212 585 0,'0'-8'3'0,"0"5"31"0,0 3 14 15,0 0-14-15,-4 11-26 16,-9 27-9-16,-1 13 1 16,2 10 2-16,5-1-4 15,4-11 1-15,1-6 4 16,2-4-8-16,-1-4-9 15,-1-6-14-15,2-5-17 16,0-9-47-16,0-12 2 16,8-3-82-16</inkml:trace>
  <inkml:trace contextRef="#ctx0" brushRef="#br0" timeOffset="198095.87">21636 12262 498 0,'-10'0'17'15,"-2"0"22"-15,-6 17-5 16,5 16-6-16,-2 16-14 16,9 4 0-16,6-3-16 15,0-7 5-15,16-8-5 16,15-10 3-16,8-12 0 16,2-13-3-16,5 0 3 15,-8-30-3-15,-3-10 4 16,-12-8-4-16,-14-4 3 15,-9 2-1-15,-15 4 1 16,-26 9 0-16,-10 7 6 0,-2 10 7 16,1 7-3-16,11 6 3 15,11 4-9-15,10 3 1 16,11 0-6-16,6 0-1 16,3 0-24-16,4 17-41 15,15 5-9-15,3-3-64 16,-2-10-207-16</inkml:trace>
  <inkml:trace contextRef="#ctx0" brushRef="#br0" timeOffset="198312.29">21888 12053 441 0,'0'-6'22'0,"0"5"26"15,-2 1 33-15,-2 0-26 16,0 0-35-16,2 0-18 15,-1 15-7-15,0 13 6 16,2 6-1-16,1 0 3 16,0-5-3-16,0-6 2 15,9-4-4-15,-2-3-21 16,0-5-36-16,-2-4-39 16,-2-7-9-16</inkml:trace>
  <inkml:trace contextRef="#ctx0" brushRef="#br0" timeOffset="198635.79">22061 11987 516 0,'0'-1'14'16,"0"1"-18"-16,2 0 13 0,3 0-18 16,0 17 4-16,-2 9 6 15,-3 9 0-15,0 2 2 16,-9 1-11-16,-12-5 5 15,0-8 0-15,0-10 3 16,9-8 5-16,6-7 32 16,3 0 25-16,3 0-29 15,0 0-26-15,0 0-9 16,15 0 1-16,8-10-2 0,2-2 5 16,-1 4-4-1,-2 2 3-15,2 3-2 16,-3 2 0-16,-3 1-8 0,-2 0-33 15,-8 0-6-15,-2 0-18 16,-6 0 8-16,0 4-52 16</inkml:trace>
  <inkml:trace contextRef="#ctx0" brushRef="#br0" timeOffset="201979.64">23596 13301 504 0,'-18'-5'16'16,"11"-1"32"-16,4 3 27 16,3 2-28-16,0 1-21 15,0 0-16-15,0 0-6 16,0-2-2-16,6 0-2 15,21-2 0-15,11-3-2 16,9-5 8-16,5 3-7 16,-3-1 4-16,-6 2-3 15,-12 4 3-15,-11 3-3 16,-10 1-5-16,-5 0-3 16,-5 0-27-16,0 0 6 15,0 0-1-15,-5 0-20 16,-11 0-53-16,-8 3-28 0,0-1-91 15</inkml:trace>
  <inkml:trace contextRef="#ctx0" brushRef="#br0" timeOffset="202205.04">23693 13140 419 0,'-10'-7'10'16,"7"4"87"-16,1 3-18 15,2 0-30-15,0 0-38 0,0 0-7 16,0 5-10-1,3 17 6-15,8 3 7 16,3 7 1-16,0-5-5 16,2 1-2-16,-1 0 1 0,0-6-4 15,-3-2 4-15,-1-4-7 16,0-3-20-16,-2-1-23 16,-3-3-42-16,-1-8-16 15,-4-1-127-15</inkml:trace>
  <inkml:trace contextRef="#ctx0" brushRef="#br0" timeOffset="202376.61">23847 13183 575 0,'-14'-4'3'16,"1"3"30"-16,1 1 6 16,-2 0-13-16,-5 22-18 15,-5 12-7-15,-1 9-3 0,1 1 3 16,2-4-8-16,4-4-12 15,6-3-45-15,4-8-47 16,8-12-7-16</inkml:trace>
  <inkml:trace contextRef="#ctx0" brushRef="#br0" timeOffset="203719.67">24302 13033 369 0,'-16'-12'7'0,"6"5"87"15,2 1-28-15,5 5 4 0,1-1-18 16,2 2-24-16,0 0-10 16,0 0 0-16,-1 0-5 15,-5 6-1-15,-4 22-10 16,1 13 15-16,1 11 2 16,4 0-11-16,4-6-5 15,0 2-3-15,0 1 3 16,0-5-2-16,0-4 3 15,0-4-6-15,0-9 5 16,0-5-3-16,0-10 3 16,0-5-6-16,0-4-4 15,1-3-15-15,-1 0-3 16,0 0 0-16,0-17 2 0,0-13-30 16,0-12-33-16,0-4 47 15,0-3-2 1,2 4 21-16,1 2 6 15,3-3 14-15,-2 4 2 0,1 3-2 16,-1 3 16-16,2 7 12 16,-2 1 4-16,4 3-8 15,1 0 11-15,0 3-13 16,0 3-4-16,-3 6 0 16,0 3-3-16,-2 5-3 15,2-1-2-15,0 2 1 16,3 0-10-16,9 0 4 0,4 0-1 15,5 3 0 1,0 1-2-16,0 0 1 16,-7 0-1-16,-1 10-4 15,0 4 4-15,-3 4-4 0,0 2 4 16,-3 1-1-16,-10 6-1 16,-3 5-1-16,-5 3 2 15,-23 1 2-15,-16 2-10 16,-9 0-1-16,-10-3 1 15,-2-2 1-15,2-5 0 16,11-7 6-16,16-8-2 16,17-8 4-16,12-4 1 15,5-1 16-15,2 0-1 0,0 0-16 16,0 0 1 0,0 0-5-16,3 0 2 15,18 0-1-15,9-9 2 16,4-2 2-16,0-1 0 0,4 0-2 15,-2 4-2-15,3 4 2 16,-1 4-2-16,-6 0 2 16,1 0-1-16,-6 5 0 15,0 6 1-15,-5 4-1 16,-7 1-2-16,0 3 1 16,-11 5 0-16,-2 1 2 15,-2 4 5-15,-3-1-6 0,-18 0 6 16,-6-2-3-1,-7-4 0-15,-3-2 3 16,-5-3 0-16,-6-5-2 16,5-2-3-16,5-2 1 0,8-6-2 15,12-2 5-15,3 0-7 16,9 0 4-16,4 0-6 16,2 0-5-16,0 0-31 15,0 0-23-15,0 0-60 16,5 0-28-16</inkml:trace>
  <inkml:trace contextRef="#ctx0" brushRef="#br0" timeOffset="206395.09">21321 12835 333 0,'0'-8'16'0,"0"-3"-6"15,0 7 14-15,0 4 1 16,0-1-1-16,0 1-6 16,0 0-12-16,0-2-4 15,0-2-5-15,16-1 4 16,8-2-1-16,0-3 3 0,13-3-3 15,8-2 3-15,13-3-3 16,16-2 2 0,16 1 1-16,12 4-3 15,7 2 1-15,-5 9-2 0,-9 4 3 16,-11 0-3-16,-13 1 2 16,-10 9-2-16,-11-2 0 15,-13-2-2-15,-10-3 1 16,-11-3-6-16,-10 0-6 15,-3 0 11-15,-3 0 0 16,0 0 5-16,-4 3-19 16,-6 4-29-16,0 1-79 15</inkml:trace>
  <inkml:trace contextRef="#ctx0" brushRef="#br0" timeOffset="-182772.65">18442 5818 473 0,'-12'0'4'15,"6"0"2"-15,3 0 33 16,3 0 10-16,0 0-34 15,0 0-10-15,0 0 2 0,-2 0 11 16,2 0 0-16,0 0 8 16,0 0-5-16,0 0 5 15,-1 0-7 1,-2 0-6-16,-3 2-1 0,-6 10-11 16,-1 11 3-16,-3 11-4 15,-1 9 3-15,-1 11-3 16,0 2 0-16,-1 4 0 15,-2-3 0-15,1-7 1 16,3-6-4-16,3-12 6 16,4-7-4-16,6-10 2 15,-1-6-2-15,4-5 3 0,1-3-2 16,0-1 0-16,0 0 0 16,0 0-7-16,19 0 4 15,7 0 3-15,6 0 5 16,4-5-4-16,1-7 1 15,0-1-1-15,-2 0 0 16,-4 2 1-16,-7 3-4 16,-7 1 3-16,-5 3-4 15,-4 1-1-15,-5 3-5 16,-2 0 6-16,-1-2-11 16,3 2 2-16,0-2-16 15,1-5-14-15,0-2-41 16,-4-2-46-16,0-1-264 0</inkml:trace>
  <inkml:trace contextRef="#ctx0" brushRef="#br0" timeOffset="-182157.64">18413 5953 543 0,'-7'-5'3'0,"4"0"1"16,0 5 51-16,3 0-29 16,0 0-18-16,0 0-10 0,0 0 2 15,0 3 1-15,0 11 4 16,6 5 5 0,-3 9 5-16,1 9 2 15,-2 7-7-15,2 3 7 0,0 3-5 16,-1-4-5-16,4-2-3 15,-3-5 0-15,1-7-1 16,-1-6-1-16,-2-10 0 16,-1-7-3-16,-1-4 3 15,0-3-4-15,0 0 5 16,0-2-2-16,0 0 7 16,0 0-5-16,0 0 3 15,0 0-3-15,0 0-4 0,0 0 4 16,0 0-5-1,0 0 5-15,0 0-6 16,2 0 6-16,-2 0-5 16,0 0 4-16,0 0-3 0,0 0 2 15,0 0 1-15,0 0-4 16,0 0 5-16,0 0-4 16,0 0 5-16,0 0-3 15,0 0 1-15,0 0-1 16,1 0 1-16,-1 0-3 15,0 0 1-15,0 0 2 16,0 0-6-16,0 0 5 16,0 0-3-16,0 0 2 15,0 4 0-15,0 2 0 16,0 3-1-16,0 7 2 16,0-3-1-16,-1 6-29 0,-5 1-28 15,1-4-51-15,1-14-159 16</inkml:trace>
  <inkml:trace contextRef="#ctx0" brushRef="#br0" timeOffset="-180973.3">18838 5911 423 0,'-3'-6'-5'0,"3"5"12"15,0 1 14-15,0 0-14 16,0 0-6-16,0 0-1 16,0 0 0-1,0 0 0-15,0-2 0 0,0 2 12 16,0-2 8-16,0 2 5 16,0 0 1-16,0 0 4 15,0 0-3-15,0 0-8 16,0 0-11-16,0 0-4 15,0 0 0-15,0 0-6 16,0 0 11-16,0 0-5 16,0 0 14-16,-10 4-1 0,-4 20 1 15,-8 19-11 1,-5 9 8-16,0 11-4 16,3-4-1-16,2-12-4 15,1-3-4-15,5-5 2 0,2-11-4 16,4-3 2-16,4-7-1 15,0-8-1-15,5-3-12 16,-1-4-20-16,1-3-6 16,-1 0-26-16,1-13-56 15</inkml:trace>
  <inkml:trace contextRef="#ctx0" brushRef="#br0" timeOffset="-180672.67">18649 5926 608 0,'-8'-1'3'0,"7"-2"0"0,1 3 29 15,0 0-17-15,0 0-16 16,0 21-5-16,12 6 10 16,1 6 6-16,3 0-6 15,1-1 1-15,-1 4 0 16,1-1 6-16,-4-3-5 15,-1-1 1-15,-3-5-2 16,0-7-6-16,-2 0 6 16,-1-8-7-16,2-3 4 15,-4-2-3-15,2-4 2 16,-1 1-6-16,-1 1-22 16,2-4-13-16,0 0-83 0,1-14-53 15</inkml:trace>
  <inkml:trace contextRef="#ctx0" brushRef="#br0" timeOffset="-180289.18">19057 5818 627 0,'-12'0'0'16,"3"0"10"-16,1 9 21 15,1 16-8-15,0 9-10 16,2 1-4-16,5-2-1 0,0-4-7 16,0-2 0-16,10 1-2 15,4-2 0-15,5-4 3 16,1 0-4-16,2-2 5 16,0-1-4-16,-4 1 2 15,-1-5-2-15,-7-1 2 16,-4-6-1-16,-4-1 2 15,-2 3-2-15,-2 5 1 16,-17 5 25-16,-10 3-13 16,-2 0-3-16,0-3-7 15,4-3 0-15,5-3-3 16,2-4 1-16,2-2-10 0,6-6-27 16,2-2-27-16,9-6-70 15,1-30-134-15</inkml:trace>
  <inkml:trace contextRef="#ctx0" brushRef="#br0" timeOffset="-180063.78">19022 5812 331 0,'-7'-3'248'0,"6"-1"-243"15,1 4 31-15,0 0-18 16,7 0-14-16,13 0-7 15,5 0 10-15,3 3-4 0,2-3 3 16,0 0-7-16,-1 0 3 16,-3 0-1-16,-1 0-3 15,-2 0-14 1,0 0-48-16,-1-10-24 0,-5-6-77 16</inkml:trace>
  <inkml:trace contextRef="#ctx0" brushRef="#br0" timeOffset="-178640.35">19334 6007 655 0,'-15'0'5'0,"14"0"2"15,1 0 21-15,0 0-6 16,1 0-18-16,18 0-3 16,7-3 1-16,5-4 11 15,2 0-7-15,-1-1 0 16,3-1-5-16,-7 3 2 16,-3 1-5-16,-5 3 5 15,-10 2-5-15,-4 0-24 16,-6 0-36-16,0 1-59 15,-19 14-70-15</inkml:trace>
  <inkml:trace contextRef="#ctx0" brushRef="#br0" timeOffset="-178408.97">19368 6128 648 0,'-4'0'-1'16,"4"0"14"-16,0 0 29 15,0 0-12-15,6-3-21 16,20-1-15-16,9-2 12 16,7-2-4-16,0-2 2 15,-1 3-5-15,-5 2 4 0,-7 3-5 16,-6 2 0-16,-8 0-32 16,-5 0-12-16,-7 0-30 15,-3 6-53 1,0-6-111-16</inkml:trace>
  <inkml:trace contextRef="#ctx0" brushRef="#br0" timeOffset="-177880.38">19742 5779 616 0,'-5'-9'-1'0,"5"2"35"0,0 7 0 16,0-1-17-1,21 0-15-15,3 1-1 0,8 0 5 16,-6 0-6-16,-2 9 3 16,-6 19-7-16,-9 15 3 15,-9 16 2-15,0 8-10 16,-22-2-16-16,-7-7 3 15,0-14 8-15,2-18 9 16,7-9 8-16,4-12 11 16,7-3 10-16,4-2 10 0,4 0 3 15,1 0-12 1,0 0-11-16,0 0-4 16,0 0-7-16,0 0-1 15,17-5-5-15,9-6 5 0,7-3-3 16,1 2 4-16,1 2-5 15,-4 5 4-15,-1 0-2 16,-4 4-1-16,-3 0 4 16,-6 1-6-16,-6-2 5 15,-2 2-5-15,-4-1 5 16,-2 1-2-16,-3 0 2 16,0 0-5-16,0 0 6 15,0 0-4-15,0 0-13 0,0 0-26 16,0 0-32-1,0 0-46-15,0-12-156 16</inkml:trace>
  <inkml:trace contextRef="#ctx0" brushRef="#br0" timeOffset="-177452.29">20101 5732 668 0,'-16'-10'-7'16,"8"3"25"-16,3 5 32 0,2 2-11 16,3 0-25-1,-3 3-17-15,-1 22-1 16,0 11 5-16,1 7 4 16,3 3-3-16,0-7-6 0,7-3 6 15,17 1-3-15,1-7 2 16,4-5-3-16,2-8 4 15,0-9-3-15,0-6-1 16,-2-2-2-16,-3-16 2 16,-2-18 2-16,-4-14-3 15,-9-3 5-15,-9-1-4 16,-2 6 6-16,-19 6 0 16,-11 8 19-16,-4 8-4 15,-4 7-3-15,0 11 4 16,5 2-16-16,3 4 3 15,8 0-10-15,1 4 6 16,7 7-5-16,3 4-9 0,3 3-31 16,5 5-9-16,3 4-36 15,0-3-75-15,0-6-176 16</inkml:trace>
  <inkml:trace contextRef="#ctx0" brushRef="#br0" timeOffset="-172736.92">17907 7116 458 0,'0'-9'6'0,"0"3"-10"16,0 5 36-16,0-1 14 16,0 2-25-16,0 0-21 15,0 0 3-15,0 0 0 16,0 0 5-16,0 0 9 16,0 0 6-16,-4 0 1 15,-7 23-12-15,-1 15 0 16,-7 10-11-16,4 1 3 15,3-12-3-15,2-5 2 16,5-7-3-16,-1-3 4 0,3 1-4 16,3-5 0-16,0-2 2 15,0-2-5-15,0-5 3 16,0-5-2-16,0-2 4 16,0-2-4-16,0 0 1 15,0 0 0-15,0 0 1 16,0 0 0-16,5 0-3 15,10 0 4-15,7 0-1 16,8 0 6-16,-1-7-7 16,6-5 5-16,-3 0-5 15,0-1 3-15,1 3-2 16,-5 3 1-16,-4 0 0 0,-8 2-3 16,-5 1 4-16,-4 1-5 15,-4 2 5-15,0 1-7 16,-3-2 3-16,0 2-6 15,0-4-9-15,0-6-28 16,-8 3-99-16,-9-1-52 16</inkml:trace>
  <inkml:trace contextRef="#ctx0" brushRef="#br0" timeOffset="-172349.38">17956 7147 421 0,'-6'0'9'15,"5"0"-9"1,1 0 24-16,0 0-8 0,0 0-12 16,0 3-3-16,0 6 16 15,4 4 14-15,2 4 8 16,0 7 1-16,3 6-11 15,0 5-8-15,0 4-6 16,-1 0-9-16,0 0 0 16,-2-2-2-16,-1-1 0 15,-1-8-2-15,1-7 3 0,-2-7-5 16,-1-9-1-16,0-1 3 16,-2-1-3-16,2-3 2 15,-2 2-2-15,0-2 3 16,0 0-2-16,0 0 2 15,0 0-5-15,0 0-9 16,0 0-8-16,0 0-24 16,0 0-54-16,0 0-62 15</inkml:trace>
  <inkml:trace contextRef="#ctx0" brushRef="#br0" timeOffset="-170995.84">18162 7317 561 0,'-9'0'10'15,"8"0"58"-15,-1 0-13 0,2 0-15 16,0 0-31-16,0 0-10 16,0 0 2-16,0 0-8 15,7 0 6-15,11 0-4 16,7-4 8-16,4-5-5 16,-3 2 5-16,0 1-3 15,-7 1 0-15,-1 4 0 16,-7 1-34-16,-2 0-9 15,-2-3-48-15,-6-2-36 16,-1-5-173-16</inkml:trace>
  <inkml:trace contextRef="#ctx0" brushRef="#br0" timeOffset="-170741.35">18223 7125 622 0,'-12'-3'-2'0,"8"2"25"15,4 1 14-15,0 0-19 16,0 8-17-16,0 19-4 16,0 3 25-16,4 6-14 15,3-7-4-15,-1-1 1 16,-1 2 1-16,1-7-6 16,-2-2 1-16,-2-3 1 15,1-6-4-15,-3 2-6 16,1-3-25-16,-1-4-3 0,3-1-32 15,1-6-52-15,3-1-69 16,3-22-75 0</inkml:trace>
  <inkml:trace contextRef="#ctx0" brushRef="#br0" timeOffset="-170440.16">18409 7133 405 0,'0'-1'74'16,"0"1"-51"-16,0 0 39 15,0 0-9-15,0 0-31 16,0 0-15-16,0 14 0 16,0 11 25-16,1 10-9 0,1-1-10 15,-1-2-7 1,2-7-5-16,0-7 0 16,-1-8-2-16,1-6 3 15,-1-2-5-15,-1-2 4 0,2 0-3 16,4 0 2-16,7 0-2 15,8 0 6-15,6-11-1 16,5-3-4-16,0-3 4 16,0 0-6-16,-1 2-18 15,-8 3-17-15,-7 3-12 16,-7 1-54-16,-10 1-56 16</inkml:trace>
  <inkml:trace contextRef="#ctx0" brushRef="#br0" timeOffset="-170179.82">18540 7111 420 0,'-1'13'141'0,"1"2"-151"15,0 8 37-15,0 6 22 16,0 2-22-16,0-3-14 15,3 0-7-15,3-3-2 16,0-1-4-16,1-2 2 16,0-1-2-16,-2-3 2 15,1 1-3-15,-2-4-11 16,0 2-12-16,1 1-45 16,-2-7-39-16,2-8-109 0</inkml:trace>
  <inkml:trace contextRef="#ctx0" brushRef="#br0" timeOffset="-169932.51">18831 7194 47 0,'-9'0'626'0,"4"0"-626"16,5 0 7-16,0 0 6 15,3 0-13-15,18 0-9 16,7 0 8-16,5 0 2 0,0 0 0 16,-7 0-1-16,-4 0-2 15,-8 0-26-15,-5 0-30 16,-4 2-42-16,-5-1-22 16,0-1-253-16</inkml:trace>
  <inkml:trace contextRef="#ctx0" brushRef="#br0" timeOffset="-169721.43">18845 7057 600 0,'-7'-6'1'0,"5"6"40"16,2 0-14-16,0 0-18 0,0 28-17 16,0 9 13-16,3 8 0 15,5 0 1-15,1-6-7 16,3-3 3-16,-3-3-2 15,-2-4-1-15,-1-4 4 16,-3-5-24-16,0-5-36 16,-3-9-76-16,0-6-130 15</inkml:trace>
  <inkml:trace contextRef="#ctx0" brushRef="#br0" timeOffset="-169353.34">19128 6973 645 0,'0'-5'20'0,"-1"2"-23"16,1 3 12-16,0 0-4 15,-2 21-6-15,-1 15 0 16,-3 6 1-16,-1 3 2 15,3-7-5-15,-1-6 5 16,2-7-3-16,3-8 3 16,0-5-4-16,0-6 3 15,0 0-1-15,0-2 0 0,5-2 0 16,8 0 0-16,8-2 1 16,7 0 0-16,2-4 1 15,3-6 0 1,1-1 0-16,-4 1-2 0,-3 0-4 15,-2 1-15-15,-4 0-28 16,-6 0-32-16,-4-4-36 16,-11 4-202-16</inkml:trace>
  <inkml:trace contextRef="#ctx0" brushRef="#br0" timeOffset="-169151.88">19174 6959 666 0,'-11'16'-26'0,"5"10"26"15,6 17 21-15,0 10-13 0,1 3-3 16,18 0-5-16,1-4 2 16,-1-9-8-16,-5-4-22 15,-6-7-36-15,-8-4-31 16,0-7-47-16</inkml:trace>
  <inkml:trace contextRef="#ctx0" brushRef="#br0" timeOffset="-168820.26">18282 8052 580 0,'-5'0'22'0,"5"0"-22"16,0 0 11-1,8-4 5-15,24-11-12 16,11-6 7-16,7-3-6 16,-2 5-4-16,0 3 1 0,-8 8-13 15,-9 5-57-15,-11 3-32 16,-17 0-86-16</inkml:trace>
  <inkml:trace contextRef="#ctx0" brushRef="#br0" timeOffset="-168627.77">18418 7819 605 0,'-3'0'5'15,"3"0"-4"-15,0 0 15 16,0 16 0-16,6 16-3 16,9 8 15-16,-3 5-26 0,1-3 5 15,2-5-7-15,-3-3-3 16,1-7-24-16,-4-8-25 15,-3-10-57-15,-3-9-55 16</inkml:trace>
  <inkml:trace contextRef="#ctx0" brushRef="#br0" timeOffset="-168364.47">18700 7689 627 0,'0'19'-15'15,"-7"11"17"-15,0 11 35 16,-2 0-21-16,5-1-14 0,2-5 0 16,2-9-2-16,0-5 1 15,0-9-2-15,5-2 1 16,8-4 0-16,4-2 0 16,6-4-1-16,7 0 3 15,3 0-1-15,4 0-1 16,2 0 2-16,-5-8-21 15,-3 2-20-15,-7 3-45 16,-14 0-33-16,-10 2-225 16</inkml:trace>
  <inkml:trace contextRef="#ctx0" brushRef="#br0" timeOffset="-168160.02">18751 7729 646 0,'0'17'23'0,"0"4"-32"16,0 15 21-16,10 13 32 16,9-2-16-16,2-2-18 15,3-4-9-15,1-7 4 16,-3-4-5-16,-5-3-5 16,-3-8-31-16,-6-5-18 15,-8-7-60-15,0-7-84 16</inkml:trace>
  <inkml:trace contextRef="#ctx0" brushRef="#br0" timeOffset="-167988.48">19072 7849 652 0,'0'0'12'0,"4"-3"-18"15,13-1 8-15,6-9-1 16,9 0-1-16,2-2 2 15,-6 2-12-15,-11 4-63 16,-10 4-33-16,-7 1-203 16</inkml:trace>
  <inkml:trace contextRef="#ctx0" brushRef="#br0" timeOffset="-167801.39">19063 7667 669 0,'0'14'-4'15,"4"11"4"-15,7 15 48 16,7 4-15-16,-1 1-26 16,1 0-4-16,3-6-2 15,-4-6 1-15,-3-2-24 16,-3-10-20-16,-6-5-2 16,-5-12-58-16,0-4-46 15</inkml:trace>
  <inkml:trace contextRef="#ctx0" brushRef="#br0" timeOffset="-167548.5">19310 7628 683 0,'-11'7'-12'16,"4"11"15"-16,4 7 10 15,3 1 2-15,0-1-13 16,2-2 1-16,9-6-8 15,-1-1 7-15,0-4-2 16,0-2 2-16,2-1-2 16,6-5 2-16,2-2-2 0,5-2 2 15,5 0 1-15,-2-3-13 16,-1-10-16-16,-4-3-18 16,-6 4-53-1,-14-1-51-15</inkml:trace>
  <inkml:trace contextRef="#ctx0" brushRef="#br0" timeOffset="-167321.22">19396 7608 372 0,'-6'3'318'0,"5"0"-332"15,1 15 20-15,0 17 9 0,9 11 31 16,6 11-35-1,3-3-8-15,-2-4-1 16,0-4-2-16,-3-3-2 16,-6-5-10-16,-1-5-7 0,-5-8-21 15,1-8 12-15,-2-13-71 16,0-4-82-16</inkml:trace>
  <inkml:trace contextRef="#ctx0" brushRef="#br0" timeOffset="-167095.82">19687 7690 741 0,'-9'-8'-25'0,"9"1"36"0,1 7-1 15,20-3-5-15,13 1-2 16,7-3-2-16,-1 3 1 15,-3 2-1-15,-7 0-2 16,-6 0-5-16,-8 0-50 16,-8 11-25-16,-8 5-104 15</inkml:trace>
  <inkml:trace contextRef="#ctx0" brushRef="#br0" timeOffset="-166948.22">19724 7871 660 0,'0'0'4'0,"0"0"-13"0,30 0 6 16,14-2 6-16,15-10 2 15,3 0-13-15,-11-4-101 16,-7 1-137-16</inkml:trace>
  <inkml:trace contextRef="#ctx0" brushRef="#br0" timeOffset="-166632.06">20069 7547 689 0,'0'-6'-9'16,"5"3"-4"-16,23 3 14 0,11 0 13 16,4 8-6-16,-3 15-9 15,-10 4 3-15,-16 6-16 16,-14 1 2-16,-8 0 12 15,-25 0 0-15,-4-4 20 16,0-5 10-16,11-5 10 16,10-7-5-16,12-11-6 15,4-1-20-15,4 2-9 16,25 0-2-16,14 1 2 16,13-4 4-16,4 0-5 15,1-3-12-15,-3-15-31 16,-6-7-13-16,-6-8-8 15,-13-6-54-15,-11-3-85 0</inkml:trace>
  <inkml:trace contextRef="#ctx0" brushRef="#br0" timeOffset="-166340.84">20552 7453 326 0,'-13'-8'253'0,"2"2"-217"0,6 6 39 16,2 0-23-16,3 26-35 15,0 20-12-15,0 7 19 16,22 4-16-16,7-8-5 15,7-12-3-15,2-5 3 16,-4-8-2-16,-3-12-1 16,-4-10-1-16,-2-2-2 15,-4-30-4-15,-4-15 0 0,-7-14 6 16,-10-6-2-16,0 0 5 16,-23 6-1-16,-11 14 2 15,-13 17 2 1,-9 21 20-16,-7 7-15 0,-4 28-5 15,5 11-1-15,15 9-7 16,15-1 4-16,21-5-25 16,11-3-20-16,7-9-71 15,6-16-140-15</inkml:trace>
  <inkml:trace contextRef="#ctx0" brushRef="#br0" timeOffset="-160489.58">22869 13792 570 0,'-22'-8'-8'16,"16"0"8"-16,5 3 32 16,1 4 11-16,0 1-33 15,0-1-9-15,0 1-5 16,0 0 6-16,0 0-6 16,0 0 8-16,0 0-6 15,0 0 6-15,0 0-2 16,0 0 5-16,0 0-4 0,0 0-2 15,0 0 1-15,0 0-2 16,0 0 11-16,0 0-4 16,0 0 5-1,0 0-3-15,0 0 2 0,0 0-5 16,0 0-4-16,0 0 0 16,4 0-4-16,13 0 7 15,5 0-8-15,2 1 8 16,-2 2-6-16,4 0 3 15,0 1-1-15,3-1 4 16,-1 1-2-16,0-1 2 16,-1-1-2-16,3 1-4 15,2 0 2-15,6 1-3 0,6 3 5 16,4-1-3-16,4 1 1 16,-1-2 0-16,1-2 0 15,-10 1 2-15,-1-1-1 16,-8-2 4-16,-5-1-8 15,-1 0 12-15,-7 0-6 16,-3 0 1-16,-1 0 0 16,-2 0-3-16,-2 0 0 15,0 0 0-15,-2 0 3 16,3 0-5-16,-2 0 4 16,0 0-4-16,-1 0 5 15,3 0-4-15,1 0 3 0,5 0-2 16,3 0 2-16,3 0-2 15,6 0-1 1,3-1 1-16,6-3-3 16,5-2 8-16,2-1-3 0,1-1 6 15,0-2-8-15,-3 2 4 16,-4-1-5-16,-2 2 0 16,1 2-1-16,2 0-2 15,4 0 6-15,2 2-8 16,1 0 8-16,0 2-6 15,-6 0 4-15,-3-1-3 16,-8 2 3-16,-7 0-3 16,-4-1 2-16,-3 1 0 0,-6 0-3 15,-6 0 3-15,-5 0-3 16,-1 0 6 0,0 0-6-16,0 0 5 15,0 0-2-15,0 0 1 0,0 0 0 16,0 0-4-16,0 0-4 15,-19 12-36-15,-16 22-19 16,-23 12-80-16,-17 2-304 16</inkml:trace>
  <inkml:trace contextRef="#ctx0" brushRef="#br0" timeOffset="-159744.58">23066 14214 512 0,'-9'-17'-4'15,"6"6"41"-15,3 9 28 16,0 2-24-16,0 0-29 15,0 0-2-15,0 0 1 16,-3 0 15-16,3 0 0 16,-3 2-6-16,-7 21-9 15,-8 19-9-15,-5 14 13 16,-2 10-14-16,8-7 6 0,1-9-9 16,2-6 6-16,5-5-5 15,0-3 0-15,4-6-7 16,4-5-27-1,1-5-28-15,0-10-29 0,0-10-63 16,10-11-176-16</inkml:trace>
  <inkml:trace contextRef="#ctx0" brushRef="#br0" timeOffset="-159504.89">23096 14089 432 0,'0'-6'175'0,"0"6"-170"15,0 0 20-15,0 17 5 16,3 16-6-16,4 13 11 16,5 7-16-16,5 1-2 15,6 0-5-15,3 0-8 16,3-3 1-16,0-5-5 16,-5-1 1-16,0-5 0 15,-2-3-3-15,-6-4-4 16,-4-7-28-16,-7-6-19 15,-5-8-30-15,-5-10-76 16</inkml:trace>
  <inkml:trace contextRef="#ctx0" brushRef="#br0" timeOffset="-159295.79">23026 14519 599 0,'-6'0'62'15,"5"0"-59"-15,1 0 6 16,0 0 14-16,8 0-18 16,13 0-9-16,9 0 5 15,0 0 2-15,3 0-2 16,0 4-1-16,-4-1-13 16,1 2-53-16,-6-2-36 15,-11-3-89-15</inkml:trace>
  <inkml:trace contextRef="#ctx0" brushRef="#br0" timeOffset="-158980.62">23300 14455 754 0,'-15'-3'-27'0,"15"2"51"0,5-5-22 16,26-2-10 0,18-3 0-16,12-2 10 15,0 0 0-15,-5 4-1 0,-11 4 0 16,-9 3-5-16,-12 1-11 15,-8 1-28-15,-8 0-4 16,-8 0-30-16,0 0-80 16,-15 1-125-16</inkml:trace>
  <inkml:trace contextRef="#ctx0" brushRef="#br0" timeOffset="-158748.25">23516 14225 609 0,'-9'-2'22'16,"6"2"-1"-16,3 0 16 0,0 17-18 16,0 27-18-16,0 17 19 15,2 9 12-15,5-8-28 16,5-10-2-16,-2-10 0 16,-2-6-2-16,2-7 2 15,-1-9-4-15,-3-5 4 16,0-7-17-16,0-1-38 15,0-7-21-15,1-5-59 16,2-22-108-16</inkml:trace>
  <inkml:trace contextRef="#ctx0" brushRef="#br0" timeOffset="-158515.87">23855 14418 702 0,'-13'0'15'0,"7"0"-18"16,6 0 4-16,0 0-2 15,12 0-34-15,15 0-7 16,4 4-1-16,-1 5-88 15,-8 0-114-15</inkml:trace>
  <inkml:trace contextRef="#ctx0" brushRef="#br0" timeOffset="-158349.31">24116 14418 479 0,'0'-2'199'16,"0"0"-199"-16,0 1 3 15,2 1-5-15,17 0-16 16,8 0-4-16,7 0-16 16,-3-4-94-16,-8 0-171 15</inkml:trace>
  <inkml:trace contextRef="#ctx0" brushRef="#br0" timeOffset="-158192.74">24396 14377 600 0,'0'0'32'16,"0"0"-25"-16,0 0 11 16,0 0-13-16,6 0-15 15,13 0-25-15,8 0 8 16,0-2-65-16,-4-9-108 16</inkml:trace>
  <inkml:trace contextRef="#ctx0" brushRef="#br0" timeOffset="-157615.57">24792 14309 738 0,'-19'0'6'0,"12"0"19"0,7 0 23 15,0 0-29-15,0 0-23 16,20-1-2-16,18-2 3 16,9-2 5-16,4-2-5 15,-4 1 6-15,-6 2-18 16,-7 4-12-16,-7 0-11 15,-8 0-24-15,-13 0-22 16,-6 0-51-16,-15 0-256 16</inkml:trace>
  <inkml:trace contextRef="#ctx0" brushRef="#br0" timeOffset="-157403.28">24855 14109 625 0,'-6'-2'4'0,"3"2"31"15,3 0-2-15,0 22-13 16,0 14-10-16,6 14 32 16,3 1-35-16,5-1-6 15,0-3 4-15,-1-8-7 16,-1-4 5-16,-1-7-10 16,-1-7-21-16,1-6-13 0,1-5-28 15,1-8-67-15,0-2-81 16</inkml:trace>
  <inkml:trace contextRef="#ctx0" brushRef="#br0" timeOffset="-157009.33">25209 14531 633 0,'-12'0'41'16,"8"0"-26"-16,2 0 44 15,2 0-34-15,0 0-21 16,2-17-14-16,14-14 0 16,4-13 12-16,2-12-17 15,-5-5-1-15,-4-4-25 16,-6-5 23-16,-2 2-5 16,-4 7 6-16,-1 12 13 0,0 17 6 15,0 12 4-15,0 11 3 16,2 8 0-16,8 1-9 15,8 0 0-15,9 24 18 16,4 12 8-16,2 9 7 16,-5 6-14-16,-4-2-7 15,-2-1-3-15,-5-7-3 16,-3-6-7-16,-2-4 4 16,-1-8-4-16,-4-2 3 15,-2-6-3-15,-4 1-12 16,-1-3-16-16,0-1-50 15,-9-8-35-15,-16-4-321 0</inkml:trace>
  <inkml:trace contextRef="#ctx0" brushRef="#br0" timeOffset="-156863.72">25343 14294 671 0,'-1'0'-2'0,"1"0"-2"16,12 0 2-16,22 3-5 15,11 5 11-15,-2 2-33 16,-7 1-109-16,-16-1-230 16</inkml:trace>
  <inkml:trace contextRef="#ctx0" brushRef="#br0" timeOffset="-156272.5">23163 14843 543 0,'-8'0'36'16,"5"0"-16"-16,3 0 24 16,0 0-20-16,0 0-17 15,14 17-18-15,13 7 20 16,12 5-4-16,10 2-1 16,10 1-4-16,11 7 2 15,9 2-3-15,-3 4-51 0,0-2-58 16,-12-11-258-16</inkml:trace>
  <inkml:trace contextRef="#ctx0" brushRef="#br0" timeOffset="-155716.46">24243 15013 632 0,'0'0'54'0,"-8"0"-57"15,4 3 27-15,4 26-13 16,0 9-6-16,0 6-4 16,3-1-4-16,9-6 5 15,1-7-6-15,-6-5 6 16,0-5-4-16,-3-8-9 15,-2-6-8-15,-2-4-3 16,0-2-13-16,0-1-14 0,0-21-65 16,0-12-64-1,0-9-89-15</inkml:trace>
  <inkml:trace contextRef="#ctx0" brushRef="#br0" timeOffset="-155229.76">24243 15013 361 0,'-18'-4'101'15,"12"-1"-54"-15,6 5 45 16,0 0-61-16,0-3-27 15,10 0-10-15,13-6 0 16,11 3 18-16,0-1-11 16,5 4 0-16,-2 3 0 15,-1 0-2-15,-6 1 2 16,-7 9-9-16,-6 4-21 16,-10 4-15-16,-7 2-13 15,0 2 31-15,-1-1 11 16,-17-5 13-16,0-2 8 15,-6-4 30-15,0-4 8 0,2-1 0 16,3-2-9-16,1-2-13 16,9 1 0-16,4-1-3 15,4-1-3-15,1 0-9 16,0 1-8-16,0 4-9 16,4 3 5-16,8 4 3 15,6 7 5-15,-3-4-4 16,1 1 1-16,-4-2-2 15,-6-3 4-15,0-2-2 16,-6-2 0-16,-2 1 6 16,-23 3 10-16,-6 2-7 15,-7-2-7-15,2-3 7 16,2-4 2-16,4-2 2 0,6-2-6 16,6 0 3-16,5 0-6 15,4 0-2-15,1-7-1 16,1 0-5-16,-1-1-6 15,5 2-25-15,3 2-30 16,0 0-26-16,2 0-47 16,8 4-95-16</inkml:trace>
  <inkml:trace contextRef="#ctx0" brushRef="#br0" timeOffset="-154695.82">25071 15170 601 0,'-15'0'41'15,"5"-2"-36"-15,8 2 32 16,2 0-7-16,0 0-26 16,0 0-5-16,0-2 0 15,0 2 0-15,0-1 5 16,2-1 3-16,6 0 6 16,4-2 7-16,9-3-2 15,5-5-6-15,2 0-5 0,6-2-2 16,3-1-2-16,2-5-1 15,7-2-3-15,0-3 8 16,1-7-9 0,0 0 6-16,-4-6-5 0,5-12 1 15,-2-8-32-15,-1-6-64 16,-11 1-186-16</inkml:trace>
  <inkml:trace contextRef="#ctx0" brushRef="#br0" timeOffset="-153020.35">23322 14892 693 0,'-40'-1'2'0,"22"-9"1"15,12 10 10-15,6-1 15 16,0 1-21-16,0 0-11 16,12 0-16-16,15 0-5 15,13 0 5-15,3 0-33 16,-1 0-46-16,-13 0-120 15</inkml:trace>
  <inkml:trace contextRef="#ctx0" brushRef="#br0" timeOffset="-152768.47">23775 14839 517 0,'0'0'78'15,"-1"0"-89"-15,1 0 33 16,0 0 8-16,0 0-17 0,0 0-16 16,0 3-6-16,6 3-7 15,14 3 5-15,5 0-25 16,1-1-64-16,1-7-72 15</inkml:trace>
  <inkml:trace contextRef="#ctx0" brushRef="#br0" timeOffset="-152564.19">24149 14770 599 0,'-8'-4'8'0,"7"2"-8"16,1 2 6-16,0 0-11 15,10 0-20-15,13 0-28 16,3 0-15-16,-4 0-145 16</inkml:trace>
  <inkml:trace contextRef="#ctx0" brushRef="#br0" timeOffset="-152392.65">24478 14729 460 0,'0'0'97'0,"0"0"-117"15,0 0 9 1,1 2-46-16,13-2-20 0,-2 1-67 15</inkml:trace>
  <inkml:trace contextRef="#ctx0" brushRef="#br0" timeOffset="-148628.08">22141 12600 502 0,'-25'-6'7'15,"14"-4"-5"-15,5 6 12 16,2 2 9-16,1 0 4 16,3 2-18-16,0 0-7 0,0 0-11 15,0 0 6-15,0 0-5 16,2 9-17-16,8 12-19 15,-6 3-27-15,-1-4-128 16</inkml:trace>
  <inkml:trace contextRef="#ctx0" brushRef="#br0" timeOffset="-133592.78">24317 15505 157 0,'4'-1'20'16,"-2"-1"-14"-16,-2 1 28 16,0 1 36-16,0-1-17 15,0 1-5-15,0 0 3 0,0 0-11 16,0 0 3-16,0 0-9 15,0 0 0-15,0 0-8 16,0 0-6-16,0 0-5 16,0 0-11-16,0 0 4 15,0 0-7-15,0 0 6 16,0 0-6-16,-6 0 2 16,-7 0-3-16,-5-1 1 15,-8-4-1-15,-2-3 0 16,-6-2 1-16,-3-4-3 15,-2-3 4-15,2-1-3 16,1-2 4-16,5-5-4 16,4-7 3-16,5-5-2 0,5-5-2 15,6-10 1-15,4-9-1 16,7 0 3-16,0 3-3 16,2 13 4-16,11 11-5 15,2 10 4-15,7-3-2 16,8-2-1-16,6 1 3 15,4-1-5-15,5 2 7 16,1 5-7-16,8 7 5 16,-2 4-4-16,6 11 3 15,0 0-3-15,2 11 2 16,-1 5 2-16,-5 2-1 16,-7 2 2-16,-6 1-6 0,-7 2 6 15,-6 1-9-15,-6 4 8 16,-5 2-1-16,-9 7-2 15,-6 3 4 1,-2 9-1-16,0 5 5 0,-15 2-7 16,-7 1 3-16,-7 0-1 15,-6 3 3-15,-4-5-2 16,-7-1 3-16,-2-7-2 16,0-5 1-16,0-6-3 15,3-10 0-15,6-4 0 16,5-13-5-16,7-8 7 15,5-1-11-15,1-1 7 16,2-10-13-16,2-3 0 0,4 1-22 16,7 4-52-16,1 2-108 15</inkml:trace>
  <inkml:trace contextRef="#ctx0" brushRef="#br0" timeOffset="-129804.76">25004 15134 9 0</inkml:trace>
  <inkml:trace contextRef="#ctx0" brushRef="#br0" timeOffset="-120429.14">19329 12754 440 0,'-25'0'23'0,"6"-2"-6"16,4-7 7-16,3-4 33 16,5-1-26-16,-1-5-19 15,3-5-14-15,2-11 7 16,3-11-5-16,0-11 1 15,2-11-1-15,12-3-2 16,3-1 2-16,0 5-11 0,0 13 5 16,-6 13-5-16,-5 15 10 15,-3 15-1-15,-1 8 1 16,0 3-5 0,4 0-5-16,2 19-5 0,5 17 18 15,5 12 4-15,3 7-3 16,0 5 0-16,1-3-2 15,2-4 2-15,-3-10-5 16,-5-9 4-16,-1-6 0 16,-5-9-2-16,-2-9 0 15,-5-3-2-15,-3-4-27 16,0 5-28-16,-11 4 1 0,-14 2-69 16,-5-4-161-16</inkml:trace>
  <inkml:trace contextRef="#ctx0" brushRef="#br0" timeOffset="-120271.56">19247 12539 419 0,'-16'-9'20'16,"7"3"4"-16,6 3 2 15,3 0 14-15,0-1-27 16,21-5-18-16,15-8-2 16,12-4 12-16,8-3-7 15,-4 6 3-15,5 5-28 16,-4 5-41-16,-5 4-60 15</inkml:trace>
  <inkml:trace contextRef="#ctx0" brushRef="#br0" timeOffset="-120076.09">19797 12356 491 0,'0'0'24'16,"0"0"-15"-16,0 0 16 15,0 0 5-15,0 0-7 16,0 0-21-16,-12 21-1 15,-4 13-1-15,-5 11 3 16,1-1-9-16,0-6-7 16,2-7-34-16,4-12-4 15,5-9-2-15,4-10-39 0,3-13-140 16</inkml:trace>
  <inkml:trace contextRef="#ctx0" brushRef="#br0" timeOffset="-119916.51">19639 12279 439 0,'-15'-2'52'0,"6"2"-27"16,3 0 9-16,5 0-8 16,1 0-13-16,3 16-23 15,13 9 14-15,10 1-3 16,2 0-5-16,6-6-17 16,2 0-33-16,1-5-21 15,-6-8-104-15</inkml:trace>
  <inkml:trace contextRef="#ctx0" brushRef="#br0" timeOffset="-119792.84">19918 12382 447 0,'0'-3'45'15,"0"3"-38"-15,0 0-9 0,0 0 4 16,10 0-5-16,6 0-8 16,9 7-5-16,3-4-56 15,2-3-101-15</inkml:trace>
  <inkml:trace contextRef="#ctx0" brushRef="#br0" timeOffset="-119657.21">20202 12268 479 0,'0'0'4'0,"0"0"-8"16,8 0-12-16,18 0 7 15,13 3 8-15,7 4-59 0,2-7-194 16</inkml:trace>
  <inkml:trace contextRef="#ctx0" brushRef="#br0" timeOffset="-119527.54">20533 12205 551 0,'-21'-4'-41'0,"7"1"30"16,6 2 11-16,8 1 1 15,4-1 0-15,20-2-72 16,7-3-55-16</inkml:trace>
  <inkml:trace contextRef="#ctx0" brushRef="#br0" timeOffset="-119197.78">20777 12319 526 0,'-15'-1'7'16,"5"-17"-14"-16,10-5 9 15,0-15-4-15,10-15 6 16,14-11-8-16,0-4-1 16,-6 0-27-16,-4 7 7 15,-4 7 13-15,-9 9 8 16,-1 15 6-16,0 12 8 16,0 11 32-16,0 7 15 0,0 0-26 15,0 21-36-15,6 23 5 16,12 18 9-1,4 15-4-15,2-3 2 16,3-7-7-16,0-6 5 0,-2-13-6 16,-6-8 1-16,-5-6-25 15,-10-9-59-15,-4-9-13 16,-1-14-259-16</inkml:trace>
  <inkml:trace contextRef="#ctx0" brushRef="#br0" timeOffset="-119073.09">20913 12147 614 0,'-8'-4'4'0,"6"0"-8"0,2 2 5 16,5 0-12-16,19-4 2 15,7-1-10-15,-1-1-67 16,-9 1-109 0</inkml:trace>
  <inkml:trace contextRef="#ctx0" brushRef="#br0" timeOffset="-118533.09">19450 12706 544 0,'0'0'21'16,"4"0"-35"-16,11 0 1 16,14 9 13-16,7 9-1 15,6 4 3-15,8 5-3 16,-1 0 2-16,3-1-3 16,-1 3 4-16,-4-8-45 15,1-3-12-15,-6-7-71 16,-10-10-150-16</inkml:trace>
  <inkml:trace contextRef="#ctx0" brushRef="#br0" timeOffset="-117992.53">20098 12621 530 0,'-7'-1'18'15,"5"1"-18"-15,2 0 19 16,-1 14-1-16,-1 25-11 15,2 10 0-15,0 6-2 16,0-6-5-16,0-9-2 16,0-6 5-16,3-9-7 15,0-10 1-15,-3-8-18 0,2-7 1 16,-2 0 7-16,0-8 13 16,0-22-7-16,-5-15-4 15,2-15 10-15,3 0-1 16,0 1 4-16,0 9-2 15,13 13 10-15,4 12-5 16,5 12 3-16,5 8-5 16,4 5-2-16,0 0-1 15,-1 11-1-15,-6 15 3 16,-9 6-6-16,-7 2-2 16,-5 0-3-16,-3-10 1 15,0-10 6-15,0-9 1 0,1-5 2 16,3 0-4-16,7 0-4 15,5 0 3-15,5 5 6 16,1 2-2-16,-4 5 2 16,-4 5-3-16,-13 8 1 15,-1 7-1-15,-33 6 4 16,-13-4 3-16,-3-7-3 16,0-9 15-16,7-10 5 15,12-7 3-15,10-1-11 16,12 0-4-16,8-18-11 15,5-14-25-15,23-5-32 16,9-2-28-16,5 6-105 16</inkml:trace>
  <inkml:trace contextRef="#ctx0" brushRef="#br0" timeOffset="-117676.38">20792 12741 605 0,'0'0'9'15,"0"0"-2"-15,0 0 24 16,0 0-12-16,6 0-17 15,12-6-4-15,8-10-1 16,9-11 7-16,4-9-3 16,-1-4 1-16,-2-5-2 15,-6-2 1-15,-5-3-25 16,-4-2-23-16,-5 2-24 16,-8 11-42-16,-8 10-170 15</inkml:trace>
  <inkml:trace contextRef="#ctx0" brushRef="#br0" timeOffset="-113263.96">19143 12046 111 0,'-19'11'301'16,"-14"7"-291"-16,12 14-3 16,2 15-7-16,7 14 5 15,11 11 16-15,1 13-17 16,22 9 2-16,15-1-6 16,14-8 5-16,11-13-6 0,11-18 1 15,9-19 5-15,4-17-20 16,1-18-31-16,-4-11-78 15</inkml:trace>
  <inkml:trace contextRef="#ctx0" brushRef="#br0" timeOffset="-112832.11">20040 11755 450 0,'-10'-8'17'0,"7"1"-7"15,3 7 3-15,0 0-1 16,0 7-17-16,17 24 3 0,1 19 0 16,3 12 8-16,-3 12-4 15,-8 2-1 1,-5 0 4-16,-5-2-5 15,0-7 5-15,-12-7-7 0,-3-12 4 16,0-9-9-16,-1-11-9 16,5-10-3-16,4-12-12 15,5-6-11-15,2-15-126 16</inkml:trace>
  <inkml:trace contextRef="#ctx0" brushRef="#br0" timeOffset="-112532.84">20257 11819 118 0,'-50'-14'398'0,"5"2"-388"16,12 9-8-16,14 3 11 15,8 0 18-15,8 8-9 16,3 24-28-16,0 18 6 16,3 14 4-16,12 6-5 15,9-9 4-15,6-4-3 16,6-10 2-16,6-7-4 16,8-8-28-16,5-12-16 15,3-11-9-15,-1-9-31 16,-8-9-157-16</inkml:trace>
  <inkml:trace contextRef="#ctx0" brushRef="#br0" timeOffset="-112223.94">21087 11503 613 0,'0'-13'-19'0,"1"6"10"0,7 7-7 16,12 7 5-16,5 18 11 16,4 19 3-16,1 17-2 15,-8 16 5-15,-10 12-7 16,-7 3 7-16,-5 1-14 15,-9-5-12-15,-11-7-12 16,-3-9-7-16,-6-5 6 16,0-6-29-16,-3-7-63 15</inkml:trace>
  <inkml:trace contextRef="#ctx0" brushRef="#br0" timeOffset="-108052.13">23815 15433 188 0,'-32'-10'-23'16,"6"7"23"-16,11 2 7 15,8 0 45-15,4-1 0 16,3 2-9-16,0-1-34 15,0-1-13-15,0 2 8 16,0-1-2-16,1-2 1 16,10 1 13-16,1-3 11 15,2 4-9-15,3-1 1 16,4 2-7-16,3 0-8 16,-2 0 2-16,-1 0-7 15,0 0 4-15,1 0-2 16,-3 0 0-16,-1 0-1 0,0 2 0 15,5 4 4-15,5 0 0 16,5 3 5 0,1 0-10-16,6-2 6 15,3 0-3-15,6 2 2 0,4-1-3 16,2-1 1-16,-2 3-1 16,-2-2 2-16,-2 4-1 15,-9-3-4-15,-4 1 4 16,-5-2-4-16,-7-2 4 15,-3-1-4-15,-8 1 4 16,-2-2-3-16,-4 0 2 16,-2 0-1-16,-4-2 0 15,1-1 2-15,-2-1-4 16,0 0 8-16,0 0-3 16,0 0 6-16,0 0 6 15,-11 0 1-15,-20 0-12 0,-14 0-12 16,-14 0 5-16,-17-3-1 15,-6-1 6-15,-7 0-6 16,2 1 6-16,2-3 0 16,0 0 13-16,14-1 16 15,1-3-8-15,7 2-6 16,14 0 0-16,7 2 5 16,12 0-4-16,10 3 3 15,7 1-19-15,8 2 3 16,5 0-2-16,0-1-1 15,0 1-6-15,0 0 2 16,0 0 0-16,0 0-4 16,15 1 6-16,8 8-2 0,7 4 2 15,9 1-3-15,6-1 4 16,8-3 0-16,14-1-1 16,6-4 2-16,14-5-2 15,11 0 3-15,14-4-7 16,16-13 7-16,12-1-5 15,10 2 4-15,0 3-2 16,-11 9 1-16,-15 4-3 0,-27 0 1 16,-20 4-3-1,-16 3-1-15,-15-1 6 16,-10-4-4-16,-14 1 7 16,-10-1-7-16,-7-2 4 0,-4 0-2 15,-1 0 3-15,0 0 6 16,0 0 2-16,0 0 11 15,0 0-9-15,0 0 1 16,0 0-12-16,0 0 4 16,0 0-7-16,0 0 4 15,0 0-1-15,0 0-9 16,0 0-17-16,0 0-16 16,-10 0-36-16,-20 0-164 15</inkml:trace>
  <inkml:trace contextRef="#ctx0" brushRef="#br0" timeOffset="-107188.8">22917 13975 380 0,'0'-5'7'16,"-23"5"19"-16,6 0 1 16,-2 12 14-16,-2 29-23 15,-3 25-7-15,2 22 0 16,4 18 13-16,6 2-13 0,9 1 1 15,3-8-4 1,9-10 0-16,19-9-4 16,11-11-4-16,7-14 2 15,10-14-7-15,9-14-26 0,2-12-34 16,3-16-31-16,-3-2-230 16</inkml:trace>
  <inkml:trace contextRef="#ctx0" brushRef="#br0" timeOffset="-106708.08">24025 13930 576 0,'-6'-10'10'0,"6"6"-16"0,0 4 2 15,25 4-11-15,8 26 34 16,6 17 2-16,0 18 2 16,-1 20 1-16,-5 12-15 15,-10 7-3-15,-7-1-8 16,-10-10 6-16,-6-16-6 15,0-16 4-15,-3-18-14 16,-9-14-4-16,-3-13-15 16,2-12 1-16,1-4-21 15,7-20-57-15,5-26-153 16</inkml:trace>
  <inkml:trace contextRef="#ctx0" brushRef="#br0" timeOffset="-106439.8">24548 13841 619 0,'-48'0'25'0,"-2"0"-36"15,4 29 27-15,2 19 2 16,7 14-5-16,10 16-6 15,10 9 0-15,14 0-4 16,3-5-2-16,28-12-1 0,21-10-2 16,16-13 5-16,15-13-11 15,9-16-21-15,10-18-43 16,-3-14-52-16,-10-28-274 16</inkml:trace>
  <inkml:trace contextRef="#ctx0" brushRef="#br0" timeOffset="-106028.46">25638 13552 683 0,'0'-2'2'0,"4"2"-15"0,15 11 4 16,9 21 10-16,5 23 12 16,-1 24-8-16,-9 24-2 15,-10 24-4-15,-13 10 3 16,0 1-2-16,-18-6-9 16,-13-10-32-16,-5-15-1 15,-5-12-41-15,-9-13-36 16,-6-21-164-16</inkml:trace>
  <inkml:trace contextRef="#ctx0" brushRef="#br0" timeOffset="-101033.2">23728 15673 310 0,'0'-4'1'15,"0"3"-4"-15,0-2-1 0,2-1 6 16,15-5 39-16,5 0-7 16,6-1 1-16,4 2-1 15,5 1-21 1,5-3 4-16,10-1 2 0,7-9 7 16,10 1-11-16,10-1-1 15,3 5 2-15,7 7-8 16,0 5-2-16,-2 3-7 15,-6 0 6-15,-12 4-8 16,-6 5 9-16,-10-2-10 16,-5-3 7-16,-9-3-3 15,-9-1 0-15,-10 0 1 16,-9 0-2-16,-7 0 5 0,-4 0-6 16,0 0 14-16,0 0-8 15,-3 0 15-15,-22 0 5 16,-18 0-15-1,-15-1-11-15,-12-1 1 0,-11 2 5 16,-4 0-5-16,-10 4 5 16,-5 8-8-16,7 0 7 15,0 1-5-15,9-2 5 16,6 0-5-16,8-3 4 16,6 3 1-16,12 0-3 15,14 1 7-15,13-2-12 16,16-7 12-16,6 0-10 0,3-3 7 15,0 0-7 1,0 0 1-16,0 0-4 16,1 4 0-16,22 6 0 15,14 4 6-15,9 4 4 0,9-1-8 16,6-4 8-16,8-7-7 16,7-3 5-16,6-3-3 15,3 0 2-15,0 0 2 16,-6-8-6-16,-8-2 3 15,-14 2-5-15,-8 2 8 16,-13 2-8-16,-11 0 7 16,-6 1-4-16,-10 2 0 15,-6-1-1-15,-3 2 3 0,0 0 3 16,0 0-6 0,0 0 1-16,0 0-21 15,-3 6-19-15,-11 19-80 16,-8 15-81-16</inkml:trace>
  <inkml:trace contextRef="#ctx0" brushRef="#br0" timeOffset="-70651.92">5921 8261 432 0,'-12'0'32'0,"-1"0"-32"16,7 0 9-16,0 0 17 16,1 7 8-16,-2 14-27 15,0 7 4-15,2 6-1 16,-1 3 12-16,3 2-4 0,-3 9-7 16,6 1 4-16,0 2-1 15,0-2-8-15,15-8-5 16,7-5 2-1,8-5-4-15,9-5 3 0,2-6-1 16,1-6-2-16,-3-9 0 16,-3-5-5-16,-8 0 11 15,-1-19-7-15,-8-10 6 16,1-13 5-16,-6-12 3 16,-6-9-8-16,-8-6 2 15,0 1-4-15,-6 5 4 16,-18 8 2-16,-3 12 3 0,-10 8 0 15,-2 8-8 1,-4 11 14-16,1 6-8 16,2 7 0-16,7 3-5 15,2 0 2-15,4 3-6 0,2 15 2 16,3 6-4-16,5 2-2 16,7 2-23-16,9-1-16 15,1 0-23-15,8-4-29 16,10-10-127-16</inkml:trace>
  <inkml:trace contextRef="#ctx0" brushRef="#br0" timeOffset="-70360.69">6216 7984 430 0,'0'0'18'15,"0"0"-18"-15,0 14 9 16,0 23-6-16,-6 20 24 16,-6 20 3-16,0 5-8 15,-1 4-7-15,-1 6-3 16,-5 0-5-16,1 0-6 16,-4-6 5-16,1-13 2 15,4-8-1-15,3-14-5 0,5-12-2 16,4-6 3-1,5-14-4-15,0-3 2 16,0-7-35-16,12-6-66 16,3-3-57-16</inkml:trace>
  <inkml:trace contextRef="#ctx0" brushRef="#br0" timeOffset="-70052.52">6574 8066 437 0,'-35'20'71'16,"1"9"-72"-16,1 14 22 15,-3 20 22-15,4 6-8 0,6 5-16 16,7 0 4-16,13-6-11 15,6-7 1-15,0-7-5 16,16-10-4-16,11-8-4 16,1-8 0-16,7-6 1 15,0-3-3-15,4-10-5 16,6-7-18-16,-5-2-25 16,-3-9-100-16,-7-18-123 15</inkml:trace>
  <inkml:trace contextRef="#ctx0" brushRef="#br0" timeOffset="-68485.39">6736 8599 253 0,'-29'1'11'0,"12"19"12"16,-2 2 36-16,0 1 6 16,3-1-24-16,7-9 8 15,5-6-13-15,4-6-9 0,0-1-12 16,0 0 0-1,0 0-7-15,0 0-1 16,0 0 0-16,0 0 0 16,0 0 3-16,0 0 6 0,0 0-1 15,0 0-4-15,0 0 4 16,0-1-3-16,0-5 7 16,0-12-6-16,0-16-10 15,0-18-6-15,0-12 4 16,9-2 0-16,-1 7-1 15,-2 13 0-15,-3 19-1 16,0 17 1-16,-3 10-3 16,3 0 1-16,3 0-7 15,8 0 1-15,2 8 5 16,6 12 3-16,2 12 1 16,-4 15 0-16,0 6 2 15,1-2-3-15,-3 0 2 0,1-12-3 16,-1-5 3-16,-3-11-4 15,-6-10 3-15,1-8-2 16,-5-5 0-16,-4 0-3 16,1 0 0-16,-2-2 8 15,5-28-1-15,2-25 3 16,2-14-2-16,-2-4-1 16,-2 10-4-16,-5 18 3 15,0 7-3-15,0 12 2 16,0 5-3-16,0 4-8 15,0 8-10-15,0 4-16 16,-6 5-23-16,-7 9-69 0,-6 16-179 16</inkml:trace>
  <inkml:trace contextRef="#ctx0" brushRef="#br0" timeOffset="-68193.19">7022 8127 476 0,'0'-2'26'0,"1"2"-27"15,4 0 0-15,6 0 9 16,7 0 13-16,6 13 6 16,-2 15-5-16,1 14-6 0,-10 12-3 15,-4 6-5-15,-6-1-5 16,-3-2-3-16,0-3 3 15,-12 3-4-15,-7-9 3 16,-5-5-3-16,2-11-3 16,2-9-4-16,7-11-9 15,6-5-13-15,7-7-34 16,0-8-42-16,1-23-210 16</inkml:trace>
  <inkml:trace contextRef="#ctx0" brushRef="#br0" timeOffset="-67971.77">7318 8269 594 0,'-3'-7'4'0,"0"4"34"16,3 3-5-16,0 0-19 15,13 0-14-15,14-9 1 16,12-5-1-16,6 4 1 15,-5 5-3-15,-9 3-12 16,-13 2-22-16,-11 5-43 16,-7 14-97-16,-20 9-101 15</inkml:trace>
  <inkml:trace contextRef="#ctx0" brushRef="#br0" timeOffset="-67808.45">7276 8443 41 0,'-4'0'499'0,"1"0"-493"15,3 0 31-15,0 0 3 0,0 0-17 16,10 0-28-16,16-1 8 16,10-5 3-16,6-5-2 15,0-3-7-15,0 6-15 16,-5 0-49-16,-10 5-70 16,-11 3-143-16</inkml:trace>
  <inkml:trace contextRef="#ctx0" brushRef="#br0" timeOffset="-65769.48">7783 8660 627 0,'-8'3'5'0,"5"-3"0"15,3 0 20-15,0 0-5 0,0 0-11 16,0 0-7-16,0-5-2 15,0-16 1-15,0-13 9 16,0-9-6-16,0-4-1 16,0-5 0-16,0-2-3 15,-3-6 1-15,0-4-1 16,3 8 1-16,0 12-1 16,0 13 1-16,0 19-2 0,0 8 1 15,0 4-5 1,0 0-2-16,0 0 2 15,18 0-4-15,10 11 10 16,4 8-3-16,3 8 3 0,3 7-2 16,-2 7 2-16,1 0-1 15,-3 4 0-15,0-4 1 16,-4-5-1-16,-4-8 0 16,-4-5 0-16,-6-5 0 15,-2-7-2-15,-4-4-1 16,-4-5-9-16,-3-2-1 15</inkml:trace>
  <inkml:trace contextRef="#ctx0" brushRef="#br0" timeOffset="-65395.49">8393 8277 609 0,'0'0'4'0,"0"-2"-3"16,0-4-8-16,18-2 4 15,14-5 5-15,8-3-2 16,0 0 3-16,-4 2-4 16,-8 6 2-16,-6 4-4 15,-5 0-14-15,-7 4-33 16,0 0-24-16,-8 0-65 15</inkml:trace>
  <inkml:trace contextRef="#ctx0" brushRef="#br0" timeOffset="-64680.36">8283 7942 486 0,'-9'-4'7'0,"6"2"43"16,3 2-6-16,-3 0-23 16,3 8-18-16,0 24-10 15,0 16 14-15,0 14 5 0,0 3-2 16,0 0 1-16,0-4-2 15,0-3-5-15,0-10 1 16,0-11-3 0,0-14-2-16,0-9 0 0,0-10 1 15,0-4-1-15,0 0-1 16,0 0-26-16,0-3-37 16,8-23-64-16</inkml:trace>
  <inkml:trace contextRef="#ctx0" brushRef="#br0" timeOffset="-64336.03">8729 7849 588 0,'1'0'6'16,"2"0"-10"-16,6 3-1 15,1 19 6-15,6 13 15 16,1 10 2-16,-4 10-2 16,-4 2-3-16,-3 1 1 0,-3-6-5 15,-3-1-4 1,0-3-3-16,0-8 0 15,0-5-1-15,0-10-1 16,0-8 0-16,0-5 1 0,0-2-14 16,0 0-42-16,-9-3-72 15,-11-7-227-15</inkml:trace>
  <inkml:trace contextRef="#ctx0" brushRef="#br0" timeOffset="-17604.52">6201 9258 304 0,'3'0'-3'0,"-3"-3"-6"0,0-8 7 15,0 5 14-15,0 4 16 16,0 2-6-16,0 0-7 15,0 0-5-15,0 0 9 16,0 0-2-16,0 0 0 16,0 0-6-16,0 0 1 15,0 0-1-15,0 0 3 16,0 0 7-16,0 0 1 0,-6 0 6 16,-6 0-21-16,-9 2-4 15,-1 4-3-15,1-1 2 16,-4 0-2-16,-2-4 4 15,5 0 1-15,-4-1-2 16,-2 0 8-16,-5 0-8 16,-2 0 6-16,-6-8-1 15,1-7-1-15,-1-3-4 16,2-5 3-16,0-4-4 16,6-4 0-16,5-7 1 15,1-2-5-15,5-6 4 16,2-10-5-16,3-2 6 15,0-5-6-15,5-1 6 0,2-2-3 16,1 3 0-16,0 6 0 16,5 10-2-16,-1 6 4 15,2 4-4 1,3 5 4-16,0-1-2 0,0 2 2 16,0 4-4-16,0-1 4 15,11 1-2-15,0-2 0 16,4-1 0-16,3 1-4 15,2-2 6-15,-1 4-4 16,0 1 4-16,1 1-5 16,0 1 3-16,4 3-1 15,-1 2 1-15,2-1 0 0,2 1-1 16,-2 2 0 0,3 2 0-16,2-2 1 15,4 2-1-15,4-2 2 0,2 0-3 16,1 4 2-16,0 1 0 15,-4 3-1-15,4 3 1 16,-5 3-2-16,-3 3 2 16,0 0 0-16,-2 0 1 15,-3 0-2-15,-1 0 1 16,0 0-1-16,-3 0 2 16,3 0-2-16,-2 0 1 15,0 0 1-15,1 0-2 16,0 0 2-16,-1 0-3 0,1 0 4 15,-1 0-3 1,-4 0 1-16,0 0 0 16,0 0-1-16,-2 0 1 15,2 0-2-15,2 0 4 0,0 0-3 16,4 3 2-16,1-3-3 16,2 3 4-16,1-2-3 15,5 2 2-15,-1 2-1 16,0 1-2-16,-2 3 3 15,-5 2-1-15,5 1 1 16,-8 3-2-16,2 2 2 16,-2-2-2-16,-3 0 2 0,0 0-2 15,-2 1 1 1,-1 0 2-16,0 3-3 16,-3 5 2-16,1 1-2 15,-5 5 3-15,-1 4-3 0,-3 5 4 16,-1-2-3-16,4 4 1 15,-8-2-1-15,4-1-1 16,-2 3 2-16,-2-3-4 16,1-4 5-16,-4-2-3 15,0-1 2-15,0-1-2 16,0 1 2-16,-10 4 0 16,-10 5 1-16,-8 8-1 15,-2 4-2-15,-4 3 3 16,-3 1-3-16,-1-3 4 15,4-4-5-15,0-3 3 16,1-12 0-16,0-2 0 0,-4-4 1 16,-3-3 0-16,0 0-2 15,-6-1 1-15,2-3 1 16,0-4-1-16,-2-2 4 16,-3-3-3-16,-1 1 3 15,-3-1-3-15,2 0 0 16,3-1 1-16,1-2-4 15,8 0 3-15,0-2-3 16,8-1 3-16,4-3-2 16,5-1 1-16,4-1-1 15,0-1 1-15,2 0 0 16,1 0-1-16,0 0 0 16,0 0-2-16,3 0 5 0,-1 0-5 15,2 0-2-15,2 0-7 16,5 0-5-16,1 0-9 15,3 0-29-15,0 0-11 16,0 0-15-16,0 0-22 16,0 0-78-16</inkml:trace>
  <inkml:trace contextRef="#ctx0" brushRef="#br0" timeOffset="-12093.26">5909 10246 400 0,'0'-15'19'0,"0"7"-19"16,0 5 36-16,0 1 12 16,0 1-3-16,0-2-25 15,0 3-16-15,0-2 2 16,0-4 1-16,0-7 5 15,0-2-9-15,0 1 2 0,0 2-4 16,0 8 7-16,0 2-4 16,0-1-3-16,0-2 1 15,0-4-3-15,0-2 3 16,3-2-3-16,3 4 1 16,-3 3-1-16,-3 5 3 15,0 1-3-15,0 0 3 16,0 0-2-16,0 0 1 15,3 0 2-15,7 14-3 16,4 11 14-16,5 5-9 16,2 10 5-16,6 2-1 15,0-2-5-15,0-3 0 0,-1-3-3 16,-2-4 1-16,-6 0-4 16,0-4 5-16,-6-7-3 15,-2-6 1-15,-4-6-2 16,-6-5 2-16,3-2-1 15,-3 0 1-15,0 0 2 16,-3-24 1-16,-10-28-1 16,-7-22-13-16,-8-19-1 15,-3-7 6-15,-2 5 2 16,3 5-3-16,5 13 7 16,6 14-1-16,2 11 0 15,7 15 3-15,7 15-3 16,0 9 4-16,3 8-6 0,0 0 5 15,19-3-10 1,15-6 7-16,13-3-1 16,5 4 6-16,4-1-3 0,1 5-1 15,1 3 4-15,-2 4-7 16,0 2 7-16,-4 0-7 16,-9 0 3-16,-9 0 0 15,-13 0-2-15,-6 0 2 16,-11 0-1-16,-2 0 0 15,-2 0-1-15,0 1-7 16,0 0-12-16,0 1-7 16,-8 2-50-16,-11 6-68 15,-11 7-196-15</inkml:trace>
  <inkml:trace contextRef="#ctx0" brushRef="#br0" timeOffset="-11485.21">6424 10451 510 0,'-10'0'56'0,"3"0"-51"16,2 0 9-16,0 0 24 15,1 0-17-15,-2-13-13 16,0-9-8-16,0-14 1 16,0-18-2-16,-4-12 1 0,1-10 0 15,-5-8-1-15,-2-2 3 16,-2 0-3-16,4 7 2 16,3 16-1-16,3 22 1 15,4 20-2-15,3 14 9 16,1 7-3-16,0 0-4 15,0 0-4-15,20 19-8 16,10 16 15-16,12 17 2 16,4 15 4-16,0 5-4 15,0 2 0-15,-4-4-2 16,0-10-3-16,-7-9 2 16,-8-12-5-16,-9-12 5 0,-6-12-4 15,-9-10 1-15,-3-5-3 16,0 0 7-16,0 0 1 15,0-34 14-15,0-29-9 16,-3-23-10-16,-12-15 2 16,3 8-3-16,-1 22 4 15,-1 15-3-15,7 19 2 16,-2 15 0-16,6 10-1 16,0 3 1-16,3 7-2 15,0 2 3-15,0 0-7 16,0 0 7-16,0 0-11 15,0 0-9-15,0 0-29 0,0 1-25 16,0 13-53-16,0 4-5 16</inkml:trace>
  <inkml:trace contextRef="#ctx0" brushRef="#br0" timeOffset="-8747.8">7525 9375 512 0,'-7'-11'3'16,"4"7"-8"-16,3 4 6 0,0 0 4 16,0 1 5-16,0 28-5 15,0 16 18-15,0 10 23 16,3 4-24-16,1-5-12 16,-2-3-9-16,-1 1 3 15,1-9-4-15,-2-2 2 16,0-3-3-16,0-1-5 15,0-3-47-15,0-12-87 16,0-15-101-16</inkml:trace>
  <inkml:trace contextRef="#ctx0" brushRef="#br0" timeOffset="-8416.69">7707 9467 600 0,'-9'13'18'0,"0"4"-21"16,2 7 3-16,7 6 6 16,0 9 2-16,4 6-1 15,18-1-7-15,7-2 0 16,8-13-3-16,4-6 6 16,-3-10-7-16,1-13 2 15,-7 0-9-15,-3-24-2 16,-10-17 4-16,-6-15 3 15,-13-5 6-15,-1-7-1 0,-26 6 5 16,-13 4-4-16,1 11 1 16,-2 14 4-16,2 12 4 15,7 7-4-15,6 10-6 16,6 4 7-16,4 0-8 16,4 15-17-16,9 17-58 15,-4 2-67-15</inkml:trace>
  <inkml:trace contextRef="#ctx0" brushRef="#br0" timeOffset="-8192.3">8079 9043 662 0,'-10'0'4'0,"4"0"-7"0,6 0 10 15,0 17-1-15,0 17-6 16,13 10 1-16,2 2 0 16,8-4 1-16,0-7-8 15,-4-6-22-15,-5-3-49 16,-5-12-63-16,-9-14-58 16</inkml:trace>
  <inkml:trace contextRef="#ctx0" brushRef="#br0" timeOffset="-7929.42">8231 8984 466 0,'5'-3'19'0,"3"3"-31"16,6-2 18-16,7 2 26 15,-3 0-19-15,1 3-2 16,-7 13-6-16,-5 6 5 16,-7 3-6-16,0 5 6 15,-16 0-3-15,-2-7-4 16,3-5 3-16,5-9 6 15,8-8 33-15,2-1-27 16,0 0-11-16,0 0-11 16,15 0 2-16,12-10-4 15,7-2 8-15,4-2-2 0,-4 4-22 16,-7 6-42 0,-8 4-58-16,-15 0-112 15</inkml:trace>
  <inkml:trace contextRef="#ctx0" brushRef="#br0" timeOffset="-6589.23">7579 10255 75 0,'26'0'-55'0</inkml:trace>
  <inkml:trace contextRef="#ctx0" brushRef="#br0" timeOffset="-3480.22">7196 9939 502 0,'-7'-11'-5'16,"-2"-2"4"-16,9 8 10 0,0-6 2 15,0-12-4-15,9-4-12 16,8-5 9-16,-2 1-8 15,-4 8 8-15,-8 11-6 16,-2 8 12-16,-1 2 9 16,0 2 6-16,0 0-5 15,0 0-14-15,0 0-2 16,0 0-4-16,0 0 0 16,0 0-4-16,3 0 2 15,5 2-7-15,3 19 9 16,7 12 1-16,3 15 3 15,1 3 3-15,3 4-4 0,-2-4 1 16,1-10-7-16,0-7 7 16,-8-12-5-16,-1-10 0 15,-7-6-2-15,-2-6 0 16,-6 0 4-16,0 0-1 16,0-21 14-16,0-26-5 15,-11-23-5-15,-7-16-6 16,-1-8 4-16,-5-4-1 15,0-1-2-15,-2 5 3 16,3 10-4-16,2 14 3 16,3 17-4-16,8 16 6 15,2 9-4-15,4 10 2 16,0 4-1-16,2 4 4 0,2 4-4 16,0 4 3-16,0 2 0 15,0 0-5-15,0-3 2 16,0-3-5-16,15-3 6 15,5-3-3-15,2-2 3 16,3 3-2-16,3 3 2 16,7 1-1-16,15-1-1 15,8-1 2-15,14-2-3 16,7-6 7-16,12-2-10 16,16-3 8-16,-1-2-5 15,1 3 3-15,-8 3-1 16,-15 3 0-16,-17 2 1 0,-9 5-3 15,-13 1 4-15,-14 4-3 16,-7 0 4-16,-14 2-7 16,-4 1 6-1,-6 0-4-15,0 0 3 0,0 0 2 16,0 0-1-16,0 0 0 16,0 0-2-16,0 0 2 15,0 0-3-15,0 0 2 16,3 0-6-16,3 0 5 15,3 0-1-15,3 0-17 16,-2 7-32-16,-8 8-66 16,-2-1-76-16</inkml:trace>
  <inkml:trace contextRef="#ctx0" brushRef="#br0" timeOffset="3367.46">6776 10696 54 0,'-18'4'479'15,"-9"-3"-509"-15,12 3 28 16,0 2 3-16,5-4 15 16,-2 3-1-16,-6 2-9 15,0-1-2-15,-7 6-4 16,-5-1 11-16,-3 0-1 0,-9 2-3 16,-5-1-2-16,-8 2 2 15,-1-3-2-15,-2 2 1 16,2-5 12-16,-2-5-14 15,0-3 16-15,3 0 0 16,-5-6-7-16,4-9-7 16,2-4 0-16,2-4-2 15,3-6-4-15,4-3 1 0,5-4-2 16,0-6 3 0,12-2-6-16,1-6 5 15,4-7-3-15,4-7 3 16,4-10-2-16,5-5 1 0,7-4 0 15,0 3-2-15,3 6 5 16,0 6-5-16,0 5 4 16,4 6-4-16,14-1 2 15,7 4-1-15,5 3 1 16,6-1-3-16,6 6 2 16,10 0 3-16,6 1-4 15,4 3 2-15,4 2-3 16,-2 5 5-16,2 5-3 15,-7 7 1-15,-1 5-2 16,-3 9 1-16,1 8 1 16,2 1-3-16,-2 12 3 15,-1 18-6-15,-1 10 6 0,-6 12-5 16,-1 9 10-16,-4 8-9 16,0 6 6-16,-7 4-2 15,-5 2-5-15,-1 1-4 16,-12-4-7-16,0-2 4 15,-12 1-8-15,-4-3-5 16,-2-1 8-16,-7-2 6 16,-13-7-9-16,-5-8 12 15,-7-7 7-15,-2-9 0 16,-3-4 4-16,-1-7 2 16,-2-1 5-16,-1-4-7 15,3 0-1-15,1-5-3 0,6 1-15 16,5 2-69-16,4-7-32 15,5-3-158-15</inkml:trace>
  <inkml:trace contextRef="#ctx0" brushRef="#br0" timeOffset="22731.93">5994 11260 339 0,'0'0'-31'0,"16"0"-112"0,22 0 21 15</inkml:trace>
  <inkml:trace contextRef="#ctx0" brushRef="#br0" timeOffset="30731.92">17800 10207 254 0,'0'0'6'0,"0"-1"3"15,0 0 24-15,0-1 9 16,0 1-2-16,-2 1-12 16,2 0-2-16,0-2 9 15,0 2-8-15,0 0-1 0,-3 0-10 16,-4 0 3-16,-9 0-12 16,-7 5-2-16,-1 8-4 15,-7 4 4 1,1 3 10-16,-1-1-5 0,-3-1 2 15,0-2-7-15,-4 0 5 16,3-2-7-16,-7-3 9 16,-3-2-8-16,0-2 2 15,-8-3-2-15,-4-1 4 16,-2-3-3-16,-4 0-4 16,2-2 6-16,6-13-10 15,6-6 7-15,7-8-5 16,8-7 2-16,4-8-1 15,8-3 1-15,2-6-1 16,7-2-1-16,4-2 4 16,6-5-6-16,3-3 7 15,13-3-8-15,16-3 7 0,6 3-5 16,4 6 5-16,0 5-4 16,4 4 2-16,-3 6-2 15,4 5-2-15,2 7 6 16,0 7-7-16,5 9 7 15,7 3-8-15,6 2 6 16,7 1-4-16,5 0 4 16,2 2-1-16,-1 3 0 15,-4 5 1-15,-6 3-4 16,-7 0 4-16,-8 0-4 16,-3 12 5-16,-6 5-4 15,-4 1 4-15,0 5-3 0,-2 1 1 16,-5 6 1-16,-3 4-2 15,-4 3 5-15,2 0-9 16,-5 1 10-16,-3-4-7 16,-2 1 4-16,-4 1-3 15,-2-2 2-15,-5-2-2 16,-2-2 1-16,-4 1 2 16,0 4-5-16,-6 9 7 15,-19 6-5-15,-8 5 6 16,-6 2 1-16,-4-3 4 15,-4-3 4-15,-1-7-5 16,2-1-1-16,-2-4-3 16,7-4 2-16,-1-3-8 0,-1-7 6 15,1-3-9-15,-2-5 8 16,-1-4-5-16,1-4 3 16,0 0-9-16,0-1-15 15,6 1-9-15,4 0-21 16,8 4-49-16,7-6-88 15</inkml:trace>
  <inkml:trace contextRef="#ctx0" brushRef="#br0" timeOffset="32687.58">18329 9238 469 0,'-23'9'4'0,"2"0"-1"15,1 7 17-15,0 5 9 16,11-1-5-16,6 3-14 0,3-1-14 16,5 0 7-16,12-1-5 15,7-4 2-15,0-7-1 16,2-5-4-16,-1-5-17 16,-3 0 7-16,-4-4-6 15,-3-14 20-15,-9-3 5 16,-3-1-7-16,-3-1 9 15,0 4 1-15,-8 1 9 16,-11 3-2-16,-3 3-6 16,-1 9-6-16,0 3-2 15,3 0 0-15,10 12-42 16,10 9-38-16,0-6-23 0,25-7-112 16</inkml:trace>
  <inkml:trace contextRef="#ctx0" brushRef="#br0" timeOffset="32900.01">18616 9198 319 0,'0'-3'33'0,"0"2"8"15,0 1 13-15,0 0-23 16,0 0-13-16,0 0-7 16,0 0-14-16,0 16 7 15,-4 12 0-15,-8 12 39 16,3 1-31-16,9 1-8 15,0-2-3-15,13-4-1 0,21-4 0 16,14-14-44-16,11-18-55 16,4-9-152-16</inkml:trace>
  <inkml:trace contextRef="#ctx0" brushRef="#br0" timeOffset="33080.53">19054 9103 559 0,'-7'3'12'0,"4"8"-21"16,-6 9 11-16,1 6 13 15,0 5 0-15,7-3-12 0,1 2-4 16,0-3 3-16,7-4-34 16,10-6-54-16,1-14-53 15</inkml:trace>
  <inkml:trace contextRef="#ctx0" brushRef="#br0" timeOffset="33302.93">19225 9022 566 0,'0'0'10'0,"3"0"-14"16,6 2 6-16,1 17 4 15,8 9 21-15,0 8-24 16,0 6 4-16,-6 1-7 0,-6 2 5 15,-6-2-5-15,0-5 1 16,-7 1 1 0,-17-6-11-16,-7 2 5 15,-7-2-14-15,-2-6-3 0,-3-4-41 16,3-5-74-16</inkml:trace>
  <inkml:trace contextRef="#ctx0" brushRef="#br0" timeOffset="55095.06">5510 12444 486 0,'-25'-17'104'0,"1"2"-108"15,3 5 8-15,0 1 26 16,3 2 15-16,2 3-13 16,0 0-7-16,-1 4-6 15,1 0 4-15,4 0-10 16,0 0-6-16,2 1 2 16,-6 10-10-16,-4 8 3 15,-1 11-2-15,-3 13 0 16,5 7-1-16,1 12 2 0,7 0 0 15,7 1-3-15,4 1 3 16,0-4-6-16,0 1 8 16,15-6-6-1,9-7 6-15,4-8-7 0,2-7 4 16,7-6-3-16,-4-6 1 16,4-4 0-16,2-7-7 15,-8-4 1-15,0-6-9 16,-7 0 5-16,-4-2 3 15,-7-7 9-15,-7-2-4 16,-5-9 4-16,1-12 0 16,-2-15 1-16,0-18 0 15,0-13-3-15,0-8 6 0,0-3-6 16,3 2 4-16,3 8-4 16,0 8 4-16,7 14-2 15,-4 12 0 1,-3 16 0-16,-1 14-6 0,-4 11 4 15,2 4-4-15,-3 0 5 16,0 0-3-16,0 0 3 16,0 0-3-16,0 0 2 15,0 0 1-15,0 0-1 16,0 0 4-16,0 0-4 16,0 0 3-16,0 0-2 15,0 0 2-15,0 0-2 0,0 0 0 16,0 0 2-16,0 0-2 15,0-2 4 1,0 1-5-16,0 1 5 16,0 0-6-16,0 0 6 0,0 0-5 15,0 0 4-15,0 0-3 16,0 0 2-16,0 0-1 16,0 0-1-16,0 0 1 15,0 0-3-15,0 0 2 16,0 4-7-16,3 10 6 15,0 7 4-15,3 14 8 16,0 9-4-16,0 4 0 16,4 6-2-16,1 4 0 0,1 5 0 15,4 1-3-15,-1 1 3 16,7-3-3 0,2-7 2-16,3-8-4 15,-1-5 1-15,3-7 0 0,-4-6 3 16,1-3-2-16,-3-6-4 15,-2-4 7-15,-4-3-6 16,-4-3 4-16,-4-2-4 16,-6-4 4-16,-2-2-2 15,-1-2 0-15,0 0 1 16,0 0-1-16,0 0 2 16,0 0-4-16,0 0-15 0,5 0-31 15,-2 0-70 1,4-16-201-16</inkml:trace>
  <inkml:trace contextRef="#ctx0" brushRef="#br0" timeOffset="55672.08">6088 12700 518 0,'-24'-8'37'0,"6"4"-41"0,8 4 19 16,7-1 17-16,1-1-9 16,2 1-19-16,0 1-9 15,0-1-10-15,2 0-21 16,10-4 4-16,1 1 26 16,-2 0-5-16,-7 1-2 15,-4 2 5-15,0 1 10 16,0 0 0-16,0 0 7 15,0 0 7-15,-4 0-2 16,-6 0-3-16,2 0-6 16,5 0-5-16,3 0-1 15,0 0-16-15,0 0-56 16,5 0-91-16</inkml:trace>
  <inkml:trace contextRef="#ctx0" brushRef="#br0" timeOffset="56467.46">6610 12322 521 0,'-29'-10'5'0,"2"8"-5"16,-3 2 35-16,2 0 18 16,-2 14-21-1,-1 12-11-15,1 9-13 0,3 14 1 16,5 5-3-16,13 6 5 15,8-2-8-15,1-2 2 16,7-3-6-16,18-7 2 16,7-6-6-16,5-8 3 15,1-7 3-15,-2-8-6 16,0-9 6-16,-8-8-13 16,-1 0 1-16,-7-11 4 15,-9-20 4-15,-2-13 1 0,-9-12 3 16,0-3 1-16,-9-4-2 15,-11 6 2 1,-6 2-2-16,8 9 5 16,0 9-5-16,8 13 9 0,5 7-1 15,1 9 11-15,4 8-8 16,0 0-8-16,0 0-5 16,0 0-3-16,0 0 2 15,0 0-7-15,16 14 6 16,4 7 7-16,7 4 7 15,0 4-7-15,2 5 0 16,6 2 1-16,0 7-6 16,2-1 5-16,4-2-3 15,-4-2 2-15,1-8-2 16,-5-5 0-16,0-5-17 16,-5-8 1-16,-4-6-35 15,2-6-20-15,-10-23-45 0,-12-24-118 16</inkml:trace>
  <inkml:trace contextRef="#ctx0" brushRef="#br0" timeOffset="56680.89">6868 12214 612 0,'-3'-4'18'0,"2"3"-21"15,1-1 8 1,0 2 4-16,20 0-5 15,18-3-5-15,13-3 3 16,7-5 4-16,0-1-7 0,-8-1 3 16,-8 2-5-16,-14 4-49 15,-12 2-24-15,-16 2-46 16,0-1-56-16</inkml:trace>
  <inkml:trace contextRef="#ctx0" brushRef="#br0" timeOffset="56843.46">6900 12007 399 0,'0'0'24'0,"6"0"-40"15,14 9 11-15,9 11 10 16,0 6 6-16,4-1-4 16,1 4-3-16,-1 1-4 0,-1-4 2 15,-6-7-23-15,-9-10-111 16</inkml:trace>
  <inkml:trace contextRef="#ctx0" brushRef="#br0" timeOffset="57022.97">7126 11962 497 0,'-14'0'75'0,"-3"14"-85"15,-3 11 18-15,-4 6 9 16,4 8 2-16,2 0-13 15,4 2-6-15,5-6 1 0,9-3-20 16,0-6-35-16,6-9-66 16,6-11-212-16</inkml:trace>
  <inkml:trace contextRef="#ctx0" brushRef="#br0" timeOffset="57283.87">7338 12239 696 0,'-7'0'-9'15,"7"-2"11"-15,0 0-9 16,17-4 8-16,20-4-4 15,15-5 7-15,12-7-4 16,-1 0 1-16,-9-1-3 16,-10 5-34-16,-17 9-88 15,-17 8-134-15</inkml:trace>
  <inkml:trace contextRef="#ctx0" brushRef="#br0" timeOffset="57471.74">7389 12371 570 0,'4'0'17'15,"8"0"-55"-15,11-4 32 16,9-6 6-16,0 3 2 16,3-1 1-16,-5 4-6 15,-7 4-35-15,-8 0-56 16,-15 2-130-16</inkml:trace>
  <inkml:trace contextRef="#ctx0" brushRef="#br0" timeOffset="57643.68">7389 12471 607 0,'-4'0'0'0,"4"0"0"15,0 0 1-15,8-3 1 0,20-6-5 16,11-6 2-16,5 3 3 15,1-3-3-15,-5 7-2 16,-1 2-44-16,-5 3-53 16,-14-3-182-16</inkml:trace>
  <inkml:trace contextRef="#ctx0" brushRef="#br0" timeOffset="57959.85">7851 11878 521 0,'0'0'36'0,"0"7"-51"15,2 16 8-15,1 18 47 16,3 15 10-16,5 8-25 15,0 2-9-15,3-4-8 16,-1-4-3-16,2-3 1 16,1-6-1-16,-1-5-5 0,-3-4 1 15,1-5-3-15,-1-7 6 16,-3-7-4 0,2-6-6-16,-1-4-35 15,5-4-38-15,-6-7-65 0</inkml:trace>
  <inkml:trace contextRef="#ctx0" brushRef="#br0" timeOffset="58598.14">8629 12094 617 0,'0'0'22'16,"0"0"-19"-16,3 0 4 15,0 10 12-15,4 9-11 16,0 13 11-16,1 9 2 16,1-5-21-16,1-3 4 15,-4-9-5-15,-1-7 3 16,-2-8-4-16,-2-5 3 16,-1-4-2-16,0 0 4 0,0 0-6 15,0-10 2-15,2-24-4 16,4-13-11-16,2-6 6 15,0 5 5-15,1 14 6 16,1 16-3-16,-1 9 3 16,2 9-6-16,0 0 1 15,3 2 3-15,1 15-3 16,-5 3 4-16,2 2 0 16,-1-5 3-16,-7-4-4 15,2-8 3-15,-6-3-3 16,3-2-1-16,-3 0 3 15,11 0-2-15,6-23 1 0,7-4 0 16,1-7 3-16,-2 9-5 16,-7 10 3-16,-7 8-3 15,-3 7-1-15,-1 0-3 16,0 0 1-16,1 14 1 16,2 4-1-16,1 2 5 15,3 0-27-15,4-3-48 16,2-10-72-16</inkml:trace>
  <inkml:trace contextRef="#ctx0" brushRef="#br0" timeOffset="58883.81">9197 11983 529 0,'-16'4'77'0,"9"0"-85"15,1 6 19-15,4 1 5 16,2 5 1-16,0-1-17 15,12 1 3-15,10-6-7 16,4-4 7-16,-4-6-8 16,2 0-12-16,-5-16 2 15,-10-10 4-15,-4 2 10 16,-5 0 0-16,-11 6 3 16,-9 11 4-16,-15 4-1 15,5 3-5-15,-1 0 4 16,6 7-4-16,10 4-2 0,6 0-11 15,9-1-62-15,6-7-52 16,18-3-250-16</inkml:trace>
  <inkml:trace contextRef="#ctx0" brushRef="#br0" timeOffset="59263.09">9405 11633 589 0,'0'0'91'15,"0"0"-87"-15,0 11 6 16,0 24 0-16,8 16 35 16,6 13-18-16,7 2-19 15,2-10-9-15,2-5 5 0,1-6-4 16,-3-10 2-16,-8-10-3 16,-5-8-12-1,-6-9-25-15,-4-7 0 16,-1-1 19-16,-23 0 11 0,-10-15-47 15,-10-4 21-15,3 1 31 16,5 7 10-16,9 4 27 16,9 7 18-16,8 0-19 15,6 0-1-15,2 0-18 16,2 11-11-16,0 10-6 16,3 5 14-16,13-1-10 15,7-4 1-15,2-5 0 0,11-4-3 16,5-8 1-16,4-4-18 15,10-11-24 1,-6-23-10-16,-5-10-75 16,-15-9-327-16</inkml:trace>
  <inkml:trace contextRef="#ctx0" brushRef="#br0" timeOffset="59699.93">9866 11993 512 0,'-1'3'75'16,"1"-3"-66"-16,0 0 33 0,0 0-4 15,0 0-20-15,0-3-17 16,0-19-3 0,13-14 4-16,-1-16-11 15,0-8 7-15,-9 2 2 0,-3 4-7 16,0 7 6-16,0 9-2 15,0 18 5-15,0 8-2 16,0 12 15-16,0 0-9 16,0 0-9-16,15 21-7 15,9 13 16-15,4 14 9 16,-1 2-9-16,-3-1 3 16,0-5-7-16,-1-8 1 15,-2-8-4-15,-7-10 4 16,-5-10-3-16,-2-5 0 15,-4-3 1-15,6 0 0 16,3-42 6-16,6-21 1 0,-1-24-7 16,-8-10-11-16,-7 11-15 15,-2 15-7-15,-5 19 19 16,-17 22-6-16,-8 19-28 16,-12 11-38-16,-16 9-67 15</inkml:trace>
  <inkml:trace contextRef="#ctx0" brushRef="#br0" timeOffset="60099.86">8330 11747 502 0,'-33'29'3'16,"7"16"6"-16,10 13 34 16,13 12 6-16,3 11-13 15,27 3-20-15,13-2-3 16,15-5-8-16,14-8-2 16,11-11-6-16,12-12 4 15,6-17-28-15,1-19-66 16,-8-10-109-16</inkml:trace>
  <inkml:trace contextRef="#ctx0" brushRef="#br0" timeOffset="60504.41">10197 11053 354 0,'25'7'207'0,"6"29"-207"15,5 26 60-15,2 21 3 16,-3 22-11-16,-6 13-27 16,-6 8-12-16,-8-1-11 15,-12-5 2-15,-3-11-3 16,-9-6 1-16,-23-4-2 15,-13 3-6-15,-22 3-60 16,-23-8-110-16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40:18.8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4548 5513 247 0,'0'0'17'0,"0"0"-20"16,0 0-1-16,0 0 2 15,1 0 7-15,-1 3 4 16,3-2 10-16,-1 3 13 0,1-1-4 16,-2 0-7-16,1-1-15 15,1 0 0-15,-2 1 1 16,2-2 1-16,2 2-4 15,-3-3 0-15,5 0-3 16,-4 0 2-16,0 0 2 16,0 0 4-16,1-3-1 15,4-12-3-15,3-7 5 16,0-6-6-16,1-4 2 16,-3-4-3-16,3 4 2 15,-5 7-4-15,5 4-1 16,-5 8 2-16,3 6-4 0,7 3 3 15,4 4-4-15,2 0 3 16,9 0-5-16,4 7 5 16,1 6-1-1,2-1 2-15,-3 3-1 0,1-2 2 16,-4-5 2-16,-6-2-5 16,-5-3 5-16,-3-3-4 15,-4 0 4-15,3 0-1 16,-2-9-2-16,4-7 1 15,5-9 0-15,5-2 0 16,1 4-4-16,0 3 3 16,-3 8-3-16,-2 8 3 15,-2 4-4-15,1 0-2 0,-4 11 0 16,3 7 5-16,-2 1-2 16,-1-3 4-16,4-3 0 15,-5-6-2 1,7-3 6-16,-1-4-9 0,1 0 10 15,1-4-7-15,-2-12 1 16,-1-2-1-16,-1 0 0 16,3 8 0-16,-2 4 0 15,3 4 0-15,2 2-3 16,3 0 4-16,-2 8-3 16,6 3 3-16,-2 0-2 15,-4-4 2-15,2 0 0 0,-2-2-1 16,0-5 1-1,3 0-2-15,-1 0 4 16,-2-2-4-16,-1-7 2 16,-3 0-2-16,3-2 2 0,5-7-2 15,4-2 1-15,8-6 1 16,3-1-3-16,1 4 3 16,-5 5-3-16,-6 9 3 15,0 8-2-15,-6 1 0 16,-4 3-4-16,-1 12 2 15,-4 4 3-15,-1 4-1 16,1-1 2-16,0-3-1 16,2-2 1-16,1-7-1 0,7-4 5 15,1-6-4 1,2-10-2-16,5-16-5 16,-4-7-6-16,-5-3 2 15,-2 7 6-15,-9 9 3 0,-3 9-3 16,-4 10 3-16,0 1-5 15,3 4 6-15,3 16 2 16,1 5 7-16,10 5 1 16,-1-1-7-16,3-4 1 15,6-4-3-15,2-6 1 16,2-4-2-16,-2-6 4 16,4-5-5-16,-5 0 0 0,0-9-4 15,0-6 3 1,-7 0 0-16,-3 2-1 15,-3 5 6-15,-2 4-7 16,-3 2 7-16,4 0-5 0,2 1 4 16,1 1-2-16,3-2 0 15,1 2 2-15,-1 0-4 16,-3 0 4-16,4 0-3 16,-2 0 2-16,1 0-2 15,9 0 3-15,-3 0-4 16,2 0 4-16,-1 0-8 15,-3-4-74-15,-13-13-170 16</inkml:trace>
  <inkml:trace contextRef="#ctx0" brushRef="#br0" timeOffset="8135.42">8246 5281 54 0,'0'0'12'16,"0"0"-12"-16,0 0 0 0,0 0-8 15,0 0 1-15,0 0 7 16,4 0-1-16,1 0 1 15,4 0-1-15,-5 0-11 16,2 0-24-16</inkml:trace>
  <inkml:trace contextRef="#ctx0" brushRef="#br0" timeOffset="11923.31">10218 3582 542 0,'-30'-23'-2'0,"8"15"11"16,-1 1 42-16,7 3-9 16,-2 1-29-16,8 2-6 15,5 1-1-15,0 0-2 16,4 0 1-16,-3 0-6 16,-5 9-1-16,-3 18 3 0,-4 4 1 15,3 5-4-15,6-4 3 16,3-4 0-16,4-2-2 15,0-5 0-15,7-1-1 16,13-4 3-16,3-2-3 16,6-3 4-16,0-7-3 15,0-4-3-15,2 0-5 16,-4-11-2-16,-4-11 2 16,-6-10-7-16,-2-4 9 15,-9-2 3-15,-6 0 3 16,0 0 1-16,0 11 0 15,0 6 1-15,-3 12 19 0,0 6-9 16,3 3-1-16,0 0-7 16,0 15-14-16,10 20 9 15,5 15 6 1,2 15 14-16,-5 8-14 0,2 3 10 16,-2 2-1-16,1-3-3 15,-3-4-7-15,-4-8 1 16,-6-9-4-16,0-11 0 15,-9-11 2-15,-17-7-2 16,-3-9 3-16,-3-9-1 16,-5-7 3-16,0-5-2 15,-2-19-4-15,6-6 4 16,7-2-3-16,6 0 0 0,10 2 0 16,7 1 2-16,3 0-4 15,1 1 1 1,19 3 0-16,3 5-1 15,4 3-1-15,3 3-1 0,0 3 3 16,1 4 0-16,2 1-3 16,2 4-32-16,1 0-17 15,-3-1-75-15,-8-2-108 16</inkml:trace>
  <inkml:trace contextRef="#ctx0" brushRef="#br0" timeOffset="12196.57">10575 3577 657 0,'-37'0'4'16,"3"7"-1"-16,7 10 16 15,3 7 18-15,8 6-24 16,1 11-13-16,9 2 2 15,6 0 0-15,0-6-1 16,12-2-1-16,9-4 3 16,5-3-5-16,7-6 4 15,0-5-2-15,7-9-38 16,2-8-12-16,0 0-80 16,-2-25-81-16</inkml:trace>
  <inkml:trace contextRef="#ctx0" brushRef="#br0" timeOffset="12676.28">10858 3261 617 0,'-6'-2'-1'0,"6"2"19"0,0 12-10 16,6 28-7-1,8 15 21-15,2 15-3 16,-1 3-7-16,1 2-6 16,-2-8 4-16,-1-6-7 0,-1-12-1 15,-2-10-1-15,-2-8 0 16,-2-9-2-16,-3-9 3 16,-3-8-3-16,1-3-4 15,-1-2 0-15,0 0-1 16,-1-5 1-16,-20-17-24 15,-4-10 3-15,-5 0-7 16,-1 3 30-16,1 10 2 16,5 7 9-16,3 8 19 15,2 4 1-15,1 8-15 16,-1 20-11-16,2 13 5 16,8 5-2-16,7-1-1 15,3-4 0-15,0-8 2 0,3-9-1 16,7-6-1-16,5-7-2 15,2-6-3-15,5-4 5 16,-2-1-1-16,6-3 0 16,8-17-24-16,3-10-18 15,7-9-66-15,-3-6-118 16</inkml:trace>
  <inkml:trace contextRef="#ctx0" brushRef="#br0" timeOffset="13164.01">11245 3287 596 0,'-13'0'-2'15,"3"6"20"-15,4 21 15 16,1 19-14-16,2 8 1 16,3 10-8-16,0-2-8 15,12-4 4-15,6-1 0 16,3-7-5-16,-2-7 0 15,3-7-3-15,1-5 2 0,1-6-2 16,7-4-24-16,6-11-32 16,2-10-93-1,-2-17-335-15</inkml:trace>
  <inkml:trace contextRef="#ctx0" brushRef="#br0" timeOffset="13911.65">11768 3461 484 0,'-22'-17'5'0,"7"3"42"16,-1 4 28-16,-2 3-31 15,0 5-20-15,-2 2-8 16,0 5-4-16,-4 16-5 15,3 10-3-15,1 2 4 16,4 6-2-16,9-2 0 16,4 4 0-16,3-4-4 15,0-2 1-15,12-4-4 0,10-9 2 16,5-5-3 0,1-10 1-16,-1-7-9 15,-1 0 1-15,-1-16-10 16,-3-16 12-16,-4-9-4 0,-9-2 5 15,-9-3 3-15,0 3 2 16,-2 9 1-16,-8 10-1 16,1 9 9-16,4 10 18 15,2 3 0-15,3 2-6 16,0 0-14-16,0 2-11 16,0 18-2-16,9 14 9 15,5 5 6-15,-1 0-2 16,3 0-6-16,4-3 2 15,2-3-2-15,3-1 1 16,5-5-1-16,-5-5-24 16,1-5-39-16,-4-12-57 0,-1-5-61 15</inkml:trace>
  <inkml:trace contextRef="#ctx0" brushRef="#br0" timeOffset="14072.22">12103 3621 508 0,'0'0'87'0,"0"0"-69"15,0 0 23-15,0 1-14 16,0 23-15-16,0 10-6 16,-6 5 7-16,3 3-12 15,3-7 0-15,0-3-16 16,0-4-33-16,11-9-80 16,-1-13-98-16</inkml:trace>
  <inkml:trace contextRef="#ctx0" brushRef="#br0" timeOffset="14496.1">12312 3722 538 0,'0'0'31'0,"-3"0"15"16,3 0 19-16,0 0-26 16,0 0-26-16,0-3-11 15,0-17 3-15,0-10-2 16,0-13-1-16,3-12-5 15,-2-4 4-15,1-5 0 16,1-3-2-16,3 6 1 0,-2 11-4 16,1 14 4-16,-1 16 0 15,-4 15 0-15,4 5-4 16,7 3-4-16,8 22-8 16,5 16 18-16,5 16 8 15,-3 10-4-15,1 1 2 16,4-2-5-16,4-12 1 15,-2-10-3-15,-1-14 1 16,-9-12-2-16,-6-8 1 16,-8-9-2-16,-1-1 3 15,8-17 4-15,5-23 4 16,1-18-2-16,-2-9-6 16,-13 5 0-16,-7 11-2 0,0 11 0 15,0 8-3-15,0 9-20 16,-11 5-45-16,0 3-66 15,-1 1-230 1</inkml:trace>
  <inkml:trace contextRef="#ctx0" brushRef="#br0" timeOffset="14761.38">12837 3031 439 0,'3'0'159'0,"5"0"-163"0,10 17 0 16,7 15 43-16,6 12 14 16,2 9-32-16,-2 4-2 15,-4 0-11 1,-10-2-2-16,-5 3-3 0,-12-3 0 16,0 2-1-16,-14-5 2 15,-4-6-3-15,3-9-2 16,6-10-11-16,6-9-29 15,3-7-24-15,0-11-95 16,14-8-211-16</inkml:trace>
  <inkml:trace contextRef="#ctx0" brushRef="#br0" timeOffset="15112.44">13330 3316 409 0,'-11'0'225'15,"8"0"-219"1,3-2 33-16,0 1-3 16,0 1-13-16,22-2-22 15,8-2-1-15,9 0 13 0,5 0-5 16,-5 3-3-16,7 1-6 16,-7 0 4-16,-4 0-3 15,-8 0-2-15,-10 0-41 16,-17 11-45-16,-3 1-103 15</inkml:trace>
  <inkml:trace contextRef="#ctx0" brushRef="#br0" timeOffset="15300.94">13262 3526 610 0,'0'0'39'15,"0"0"-34"-15,0 0 5 16,13 0 6-16,14 0-7 0,10 0 23 15,4-4-22-15,5 0-8 16,0-2 0-16,-3 0-1 16,-6 0-2-16,-5 1-35 15,-12 0-48-15,-6-1-96 16</inkml:trace>
  <inkml:trace contextRef="#ctx0" brushRef="#br0" timeOffset="15682.92">13859 2998 477 0,'0'-3'7'15,"0"3"35"-15,0 0-11 16,0 0 4-16,0 0-28 15,0 0-4-15,0 14-6 16,0 10 17-16,5 16 15 16,-1 7-1-16,1 10 1 15,3 5-10-15,1 1 8 16,1 1-11-16,-2-6-9 16,1-6 3-16,-3-6 0 15,2-7-3-15,-4-7-5 0,0-7 2 16,-2-7 4-16,-2-8-5 15,1-3-2-15,1-6-1 16,-1-1 0-16,-1 0 1 16,2 0 0-16,1 0-8 15,2 0-47-15,1 0-79 16,-6-8-147-16</inkml:trace>
  <inkml:trace contextRef="#ctx0" brushRef="#br0" timeOffset="17557.3">12507 3828 271 0,'3'0'-3'0,"-2"0"-15"15,8 0 17-15,0 0 5 0,-1 0 3 16,-1 0-6-16,-2 0 0 15,-1 0-1-15,-4 0 0 16,0 0-1-16,0 0 4 16,0 0 2-16,0 0 31 15,0 0 7-15,0 0-6 16,0 0-6-16,0 0-10 16,0 0-4-16,0 0-7 15,0 0 4-15,0 0-4 16,0 0 9-16,0 0 3 15,0 0 2-15,0 0-1 16,0 0 1-16,0 0 1 0,0 0-2 16,0 0-6-16,0 0-7 15,0 0 0-15,0 0-4 16,0 0 3-16,0 0-3 16,0 0-2-16,0 0-1 15,0 0 3-15,0 0-3 16,0 0 1-16,0 0 1 15,-2 0-2-15,2 0 4 16,0 0-2-16,0 0 1 16,0 0-3-16,0 0-1 15,0 0 0-15,0 0-2 16,0 0 5-16,-2 0-5 16,2 0 3-16,0 0-4 0,0 0 4 15,0 0-4-15,-2 0 2 16,2 0 0-16,0 0-1 15,0 0 1-15,0 0-1 16,0 0 1-16,0 0-4 16,0 0 2-16,0 3-40 15,7 5-35-15,7 2-60 16,-2-8-239-16</inkml:trace>
  <inkml:trace contextRef="#ctx0" brushRef="#br0" timeOffset="18992.45">14041 3763 402 0,'-25'3'60'0,"-2"-3"-62"16,2 0 27-16,-4 0-6 15,1 0 6-15,-4 0-23 16,-3 0 0-16,-2-6 2 16,-7-5-3-16,-2-3 3 15,-6-3-4-15,0-5 2 0,-2 0-2 16,1-4 2-16,3 3-2 15,8-4-2-15,6 0 3 16,12-4-3 0,9-4 2-16,6-4-3 0,7-8 2 15,2-3 0-15,0-6-2 16,0 2 2-16,11 1-3 16,7 3-4-16,1 3 3 15,6 2 4-15,5 5-1 16,2 4 0-16,2 3 0 15,2 3 0-15,3 4-1 16,2 2 2-16,-2 6-1 0,0 2-1 16,0 3-1-16,-4 5-6 15,1 4-1-15,-4 4-4 16,-2 0 6-16,3 14 4 16,0 7 1-16,-2 9 2 15,0 3 1-15,-2 6-2 16,-4 6 0-16,-2 0 1 15,-1 7 1-15,-6 3 1 16,-4 2 0-16,-5 5 0 16,-4 0-2-16,-3 2 2 15,0-1 0-15,-10-3 2 16,-10-9-2-16,-8-2 0 16,-3-6 1-16,-9-5 0 0,-7-3-3 15,2-5-16 1,-3-5-7-16,0-5-56 0,11-8-174 15</inkml:trace>
  <inkml:trace contextRef="#ctx0" brushRef="#br0" timeOffset="21051.03">9928 4303 502 0,'0'-3'41'16,"-4"-1"-42"-16,4 4 12 15,0 0 30-15,0 0-5 16,0 0-34-16,0 0-5 15,0 0-4-15,0-1 3 16,14-2 2-16,4-1 4 0,2-2-1 16,3 1 1-16,-1 2-1 15,4-1 2-15,-1 1-3 16,5 0 2-16,-4 0-2 16,6 1 3-16,2-1-3 15,0-1 0-15,5-3 0 16,7 1 1-16,3-2 0 15,9 0-2-15,7 1 1 16,3 0 1-16,5 0-1 16,0 3 1-16,0-2-1 15,-5-2 0-15,1 1-1 16,0-3 3-16,-1 2-3 16,0-1 4-16,-2 2-5 0,-1-1 4 15,-2 0-4-15,4-3 4 16,3-2-2-16,3 2 0 15,0 0 1-15,4 1-2 16,-4 2 3-16,0 0-2 16,-3-1-1-16,3 0 1 15,3-5 1-15,-1 0-2 16,3-2 2-16,-1 3-2 16,-2 1 1-16,5 3 0 15,0 0 0-15,2 1 1 16,6 0-2-16,-5-1 1 15,0-2-1-15,-3-3 2 0,-2 0-2 16,0-4 2-16,-2 4-2 16,-6-2 1-16,-6 2 1 15,-6 3-4 1,-2-1 5-16,-4 4-2 0,-2 3 0 16,0-2 0-16,0 0 0 15,0 0-2-15,5 0 2 16,2 0 3-16,2-2-6 15,2 4 3-15,-1 1 0 16,-5 1 0-16,2 0 0 16,-8 0 0-16,-4 2-1 15,-5 0 2-15,-8-1-1 16,0 2-2-16,-4-1 4 16,-2 1-3-16,-3-2 2 15,-2 2-1-15,-6 0 2 0,-8 0-1 16,-2 0-1-1,-4 0 0-15,-1 0 1 0,0 0 2 16,0 0 2-16,0 0 6 16,0 0-2-16,0 0 0 15,0 0 0-15,0 0 1 16,0 0-4-16,0 0 2 16,0 0 2-16,0 0-2 15,0 0-2-15,0 0 0 16,0 0 3-16,0 0-5 0,0 0-2 15,0 0-1-15,0 0 1 16,0 0-4 0,0 0-4-16,0 0-36 15,3 0-26-15,-3 0-47 0,0 6-21 16</inkml:trace>
  <inkml:trace contextRef="#ctx0" brushRef="#br0" timeOffset="27695.55">16476 3131 305 0,'-6'4'160'0,"-9"-4"-162"0,6 0 26 16,8 0 6 0,1 0-12-16,0 0-18 15,-2 0 4-15,1 0-1 16,-4 0 7-16,-1 0-5 0,-3-5 4 15,0-4-1-15,-1 0 16 16,-3-3-14-16,2-3-2 16,2 0 1-16,0-4-7 15,3 1 3-15,5-1-1 16,1 0-1-16,0-1-2 16,9 0-1-16,8-3 0 15,4 3-1-15,3-1 2 16,0 4-2-16,-3 6 2 15,-2 4-3-15,-5 6 0 16,-1 1-1-16,-1 0 0 16,-5 2-4-16,-2 19 3 0,-5 10-1 15,0 9 7-15,-9 5-1 16,-7 2 3-16,2 1-1 16,-2 0 3-16,2-4 3 15,3-2-6-15,3-6 4 16,8-2-6-16,0-7-2 15,0-2 1-15,10-3-1 16,7-4 1-16,2-2-2 16,2-5 3-16,1-3-2 15,2-5 1-15,-6-3-2 16,0 0 2-16,-3-7 1 16,-5-10-1-16,-5 2 2 15,-5-7-1-15,0-2 6 0,-12 2-4 16,-9 0 5-16,-4 2 5 15,-2 3 6-15,3 3-10 16,5 2-2-16,4 5-3 16,6 3-4-16,1 4 2 15,4 0-8-15,-1 0-19 16,1 5-40-16,3 14-28 16,-1-2-54-16</inkml:trace>
  <inkml:trace contextRef="#ctx0" brushRef="#br0" timeOffset="28028.41">16750 2900 559 0,'-5'-1'3'0,"2"1"44"16,-2 0-13-16,-6 32-35 15,-3 12 0-15,1 12 8 16,4 1-8-16,8-7 3 16,1-4-6-16,0-6 6 15,0-9-3-15,9-8 0 16,4-6 0-16,-1-6 1 16,0-5 0-16,6-6-3 0,6 0 4 15,8-10-1-15,6-14 3 16,-1 1-4-16,-3-2-5 15,-4 2-30-15,-8 1-4 16,-6 1-10-16,-5 3-31 16,-11 2-62-16</inkml:trace>
  <inkml:trace contextRef="#ctx0" brushRef="#br0" timeOffset="28277.34">16870 2917 499 0,'-4'-1'6'16,"4"1"57"-16,0 0-27 15,0 17-32 1,0 19 2-16,0 9 32 0,0 7-16 16,0 1-13-16,0-3 1 15,0-2-6-15,4-2 0 16,4-6-3-16,-3-6 0 15,-1-5-4-15,5-11-39 16,-2-4-19-16,7-13-67 16,0-1-65-16</inkml:trace>
  <inkml:trace contextRef="#ctx0" brushRef="#br0" timeOffset="28423.97">17164 3207 388 0,'0'0'113'0,"0"0"-77"15,0 0 39-15,0 0-41 0,0 0-24 16,0 6-14-16,0 8-6 16,2 7 13-16,11 4-47 15,2-4-81-15,3-12-141 16</inkml:trace>
  <inkml:trace contextRef="#ctx0" brushRef="#br0" timeOffset="28920.62">17392 2889 504 0,'-5'-12'11'0,"5"5"-3"16,0 4 22-16,9 3-19 15,13 0-4-15,6 0 7 16,0 15 2-16,-7 15-7 0,-5 9-5 15,-13 11-3-15,-3 5 2 16,-7 1-5-16,-11-7-4 16,-8-11 3-16,3-12 1 15,1-10 7-15,3-8 6 16,9-5 13-16,7-2 1 16,3-1 9-16,0 0-24 15,0 0-10-15,12 0-8 16,10 0 5-16,9-8 7 15,5-5-3-15,3 0 2 16,1-1-4-16,3 0 1 16,-3-2-30-16,-2 0-40 0,-7-4-51 15,-10-2-184-15</inkml:trace>
  <inkml:trace contextRef="#ctx0" brushRef="#br0" timeOffset="29195.89">17792 2860 559 0,'-13'0'64'0,"6"0"-60"15,4 4 40-15,3 9-31 16,0 6-12-16,0 5 1 16,0 4 5-16,3-3-6 15,7-3-1-15,0-1 6 0,-1-4-5 16,2-2 1-16,2-1-2 15,-1-5 2-15,6-3 1 16,2-3 2-16,6-3-1 16,9 0-1-16,4-13 2 15,5-8-5-15,-2-2-5 16,-1-5-55-16,-11-1-67 16,-21 0-186-16</inkml:trace>
  <inkml:trace contextRef="#ctx0" brushRef="#br0" timeOffset="29392.36">17975 2746 171 0,'-7'3'462'15,"6"-3"-466"-15,1 14 17 16,-2 14-8-16,1 12 14 16,-1 12-1-16,2 6-9 15,0-1-2-15,0-4-9 16,0 2 4-16,0-6-2 15,0-5-1-15,0-2-22 16,0-6-43-16,0-17-74 16</inkml:trace>
  <inkml:trace contextRef="#ctx0" brushRef="#br0" timeOffset="30427.99">15739 3156 439 0,'-23'-8'-27'0,"7"4"11"0,6 4 38 16,4 0 8-16,4 0-20 16,2 0-11-16,0 0 3 15,0 0-2-15,0 0 1 16,-1 0 12-16,1 0 16 16,-3 0 12-16,0 0 2 15,-3 0-15-15,-2 0-9 16,-5 0-7-16,-1 0-6 0,-3 0 0 15,-3 8-6-15,1 6 4 16,0 1-3-16,0 3 2 16,2 6-3-1,5 3 2-15,2 3-1 0,6 1-2 16,4-7 2-16,0 0-4 16,15-3 4-16,0-3-4 15,4-5 4-15,-3-5-8 16,0-7 0-16,-3-1-1 15,0-1-1-15,0-17 12 16,1-9-1-16,-5-3 1 16,-4-3-4-16,-2-3 3 15,-3 6-1-15,0 4-1 16,0 6 2-16,0 9-2 16,0 7 2-16,0 2-3 15,4 2 0-15,8 0-7 16,0 6 5-16,7 15 5 0,2 14 4 15,-1 14 1-15,-1 10 2 16,-6 6-2-16,-2 2-6 16,-5-7 1-16,-6-4-1 15,0-8 2-15,-9-9-3 16,-11-9 3-16,-5-9-1 16,-2-10 2-16,-2-7 1 15,-3-4 3-15,-2-2-5 0,3-17-1 16,4-10 2-1,6-8-6-15,8-4 3 16,8 0-5-16,5 2 2 16,0 6-13-16,18 1-19 0,9 1-43 15,9 4-37-15,2-1-119 16</inkml:trace>
  <inkml:trace contextRef="#ctx0" brushRef="#br0" timeOffset="30652.38">15900 3144 583 0,'-20'0'3'0,"-1"8"25"15,5 14 13-15,7 9-29 16,4 8-11-16,5 2 1 16,0 0-2-16,11-4 2 15,11-5-2-15,2-7 0 0,-2-7-2 16,-4-7 5-16,2-8-12 15,-1-3-13-15,2-14-20 16,0-19-12-16,-5-10-39 16,-7-12-55-16</inkml:trace>
  <inkml:trace contextRef="#ctx0" brushRef="#br0" timeOffset="31055.3">15998 2931 311 0,'-9'-21'49'0,"6"10"53"16,0 8-33-16,3 3-28 15,0 0-38-15,0 16-9 16,7 16 29-16,1 17 22 0,1 9-16 16,-3 10-13-16,4-3-3 15,3-4-9-15,-2-10-2 16,0-8 1-16,-3-11-3 16,-3-10 2-16,-2-11-4 15,-2-9 2-15,-1-2-3 16,0 0 8-16,0-11-1 15,-3-15-2-15,-13-9-11 16,-1-1 5-16,-5 4 4 16,6 10-1-16,-1 9 3 15,7 10 9-15,0 3 4 16,2 4-6-16,2 26-7 16,0 10-2-16,6 9 1 0,0-5 0 15,0-5-2 1,9-7 4-16,9-7-2 0,-2-7-1 15,2-5-4 1,0-8 7-16,0-5-6 0,4 0-1 16,2-19-7-16,2-17-29 15,0-13-31-15,-7-13-46 16,-6-10-246-16</inkml:trace>
  <inkml:trace contextRef="#ctx0" brushRef="#br0" timeOffset="31268.25">16252 2839 400 0,'0'16'107'16,"-8"11"-109"-1,-3 18 48-15,2 15 5 16,3 14-17-16,2 4-18 0,4 4-1 16,0-7-1-16,7-9-6 15,8-12-7-15,6-14 0 16,3-8-3-16,1-11 3 15,8-11-26-15,2-10-31 16,4-15-57-16,0-23-228 16</inkml:trace>
  <inkml:trace contextRef="#ctx0" brushRef="#br0" timeOffset="31793.51">18116 2443 552 0,'10'0'4'15,"5"7"-14"-15,7 15 36 16,8 13 13-16,4 12-21 16,2 12-9-16,-3 6-2 15,-11 7-2-15,-5 3-4 16,-13 3 1-16,-4 0-1 0,0-3 2 15,-6-10-3-15,-7-6 5 16,-2-11-7-16,3-6 4 16,0-6-12-16,-4-8-56 15,-5-14-121-15</inkml:trace>
  <inkml:trace contextRef="#ctx0" brushRef="#br0" timeOffset="32468.65">15533 4611 511 0,'-4'2'33'15,"4"-2"-31"-15,0 0 0 16,7 0 8-16,26-5-7 16,9-6 15-16,8-4 5 15,-1 2-15-15,0-3-6 16,-8 5-1-16,-10 0 1 16,-7 7-16-16,-15 4-39 0,-9 0-40 15,-6 13-70-15</inkml:trace>
  <inkml:trace contextRef="#ctx0" brushRef="#br0" timeOffset="32676.1">15612 4744 546 0,'0'0'12'15,"0"0"-13"-15,8 0 5 16,15-3-3-16,12-8 6 15,3-3-6-15,4 0 1 0,-3-2-3 16,1 3 2-16,-6 2-12 16,-5 5-36-16,-6 5-24 15,-7 1-50-15,-5 0-159 16</inkml:trace>
  <inkml:trace contextRef="#ctx0" brushRef="#br0" timeOffset="34643.65">16278 4417 515 0,'-27'-15'-2'15,"3"6"51"-15,2 4 6 16,5 2-14-16,3 3-28 15,5 0-5-15,4 0 4 16,3 0-7-16,1 7-3 16,1 13-5-16,0 7 3 15,1 7 2-15,16-4-4 16,5-6 0-16,2-2 3 0,1-5-1 16,-4-7 0-16,-1-6-7 15,-8-4-3 1,-1 0-3-16,-5-11 11 15,-3-14 1-15,-3-9 3 0,0-5-3 16,0 2 2-16,0 5 0 16,-4 10 1-16,1 9-1 15,1 9 9-15,2 4-4 16,0 0-7-16,0 0 0 16,0 0-5-16,6 18-1 15,10 22 6-15,0 18 6 16,-3 12 0-16,0 4-3 15,-5 0 1-15,-3-10-4 16,-5-11 3-16,0-12-3 16,-10-14 5-16,-10-5-1 15,-7-12 3-15,-4-2-3 0,-5-8 0 16,2 0-1-16,2-14-4 16,3-12 5-16,6-1-6 15,11-7 3-15,8-2-3 16,4 1 0-16,9-1-12 15,21-1-5-15,5 1-30 16,8-1-56-16,-5-1-86 16</inkml:trace>
  <inkml:trace contextRef="#ctx0" brushRef="#br0" timeOffset="34853.07">16501 4346 588 0,'-18'2'12'0,"3"13"38"15,-1 11-20-15,3 10-12 16,6 9-14-16,7 1-2 16,0-4 4-16,7-5-6 15,14-6 1-15,8-5-3 16,7-14 2-16,1-7-6 16,2-5-16-16,1-19-23 15,-3-18-48-15,-7-12-33 0,-12-9-118 16</inkml:trace>
  <inkml:trace contextRef="#ctx0" brushRef="#br0" timeOffset="35242.68">16734 4131 426 0,'-9'-15'27'15,"6"6"85"-15,0 7-29 16,3 2-60-16,0 0-20 16,1 11-6-16,11 8 11 15,3 9 12-15,-2 2 4 16,2 8-15-16,-4-1 0 15,-4 4-7-15,-2-2 1 16,-4-3-3-16,2-6 0 16,-3-7 2-16,0-10-3 15,0-4-8-15,-9-6 4 16,-6-3 2-16,-4 0-3 16,-8 0 0-16,0-9 0 15,2-5 4-15,-2 2 6 0,9 6 8 16,8 6 8-16,4 0-10 15,4 0-3-15,2 0-9 16,0 20-2 0,0 1 6-16,0 4-1 0,3-4 2 15,8-3-3-15,1-3 1 16,4-3-1-16,3-2 1 16,4-6-3-16,7-4 3 15,4-1-22-15,4-25-21 16,6-12-17-16,-7-12-61 15,-3-2-115-15</inkml:trace>
  <inkml:trace contextRef="#ctx0" brushRef="#br0" timeOffset="35444.04">16997 4134 426 0,'0'-9'36'16,"0"5"102"-16,-1 4-63 16,1 0-37-16,0 0-25 15,-2 11-17-15,-1 20-1 16,0 15 17-16,1 11-5 15,2 1 7-15,0-3-7 16,8-10-2-16,9-2-6 16,3-8-1-16,1-6 2 15,0-4-7-15,1-9-35 16,2-9-16-16,-3-7-46 16,-7-16-117-16</inkml:trace>
  <inkml:trace contextRef="#ctx0" brushRef="#br0" timeOffset="35640.56">17204 4184 528 0,'0'0'104'0,"0"0"-112"16,4 8 15-16,6 16 16 16,2 9 20-16,4 9-36 15,-3 3-1-15,2 7-6 16,-3-2 3-16,-2-3-4 15,-4-6-28-15,0-15-35 0,-1-16-67 16,-4-10-176-16</inkml:trace>
  <inkml:trace contextRef="#ctx0" brushRef="#br0" timeOffset="35903.9">17462 4131 274 0,'4'0'271'16,"2"0"-282"-16,8 6 21 15,-1 16 24-15,0 12-13 16,-5 12-14-16,-8 6-5 16,0-2 1-16,0-2-14 15,-13-8-2-15,4-13 9 16,3-12 4-16,3-9 0 0,3-6 18 16,0 0 2-16,0 0-2 15,0 0-12-15,18-1-7 16,8-9 6-1,4-1-5-15,0-2 3 0,1 3-14 16,-4 1-65-16,-2 0-37 16,-6 1-106-16</inkml:trace>
  <inkml:trace contextRef="#ctx0" brushRef="#br0" timeOffset="36016.21">17730 4382 352 0,'0'0'78'0,"0"0"-15"15,0 0-5-15,0 0-19 16,4 14-35-16,4 8 2 0,-1 9-2 15,0 5-3-15,0-1-47 16,-4-7-92 0</inkml:trace>
  <inkml:trace contextRef="#ctx0" brushRef="#br0" timeOffset="36271.51">17977 4139 536 0,'1'-4'111'0,"3"4"-114"16,3 0 3-16,6 0-2 15,-1 13-1-15,-1 13 5 16,-10 7-4-16,-1 8 8 16,0-3-3-16,0-3-3 15,0-6 2-15,0-6-2 16,0-7 3-16,0-5-4 0,17-5 1 15,6-6-2-15,3 0-21 16,4-22-47-16,-7-10-85 16</inkml:trace>
  <inkml:trace contextRef="#ctx0" brushRef="#br0" timeOffset="36488.94">18196 4074 561 0,'-6'-5'38'16,"3"5"14"-16,-1 0-23 15,2 15-23-15,2 14-2 16,0 4 0-16,0 1 3 16,10-12 9-16,6-5-4 0,1-5 4 15,4-2-6-15,2-5-8 16,3-3 3-16,3-2-2 16,2 0-2-16,-1-14-4 15,-2-7-33-15,-10-5-16 16,-8-6-48-16,-10-5-52 15</inkml:trace>
  <inkml:trace contextRef="#ctx0" brushRef="#br0" timeOffset="36651.5">18363 3957 503 0,'-5'0'109'0,"2"0"-75"16,3 0-4-16,0 17-22 16,0 16 2-16,0 12 25 15,0 5-25-15,0-2-5 0,9-2-4 16,0-3 2-16,-1-3-4 15,-2-13-4-15,-2-9-34 16,-2-8-14-16,-2-10-73 16,0-9-100-16</inkml:trace>
  <inkml:trace contextRef="#ctx0" brushRef="#br0" timeOffset="36863.94">18487 3846 584 0,'6'0'31'0,"8"0"-40"16,7 5 43-16,5 19 20 0,2 8-12 16,0 13-26-16,-1 6 0 15,-9 5-11-15,-6 6-2 16,-8-2-2 0,-4 1 1-16,0-3-1 0,-6-5-4 15,-9-6-8-15,-7-5-43 16,-8-10-36-16,-9-17-157 15</inkml:trace>
  <inkml:trace contextRef="#ctx0" brushRef="#br0" timeOffset="37584.75">15807 5747 101 0,'-18'-7'470'0,"2"1"-465"16,11 2 57-16,5 1-6 15,0 3-24-15,0-3-29 16,18-1-6-16,19-7-6 16,10-4 11-16,8-2-1 15,-5 5-1-15,-8 2 0 0,-7 10-30 16,-12 0-16-16,-12 4-25 16,-11 19-46-16,-8 3-102 15</inkml:trace>
  <inkml:trace contextRef="#ctx0" brushRef="#br0" timeOffset="37740.71">15837 5907 490 0,'-6'1'120'15,"3"-1"-116"-15,3 0 22 16,0 0 3-16,9 0-25 16,18 0-14-16,10 0 13 15,9 0-2-15,2-8-1 16,7-1-43-16,-2-2-55 0,-5-4-44 15</inkml:trace>
  <inkml:trace contextRef="#ctx0" brushRef="#br0" timeOffset="40424.68">16403 5724 447 0,'-6'-12'13'15,"-6"2"2"1,1 5 52-16,-3-1-5 0,0 3-27 15,1 3-14-15,1-3-3 16,0 3 1-16,2 0-3 16,-1 0-5-16,4 15-8 15,0 11-4-15,3 7 1 16,4 5 0-16,0 1-4 16,17-5 4-16,5-6-4 15,2-6 3-15,-2-12-8 16,-3-8-6-16,-3-2-2 15,-3-11 4-15,-6-20 6 0,-4-9 7 16,-3-6 2-16,0 1-3 16,-6 6 4-1,-7 4-5-15,3 10 7 16,2 10 5-16,5 8 10 0,1 7 2 16,2 0-13-16,0 0-14 15,0 14-10-15,13 24 14 16,6 20 12-16,3 19 1 15,1 12-8-15,-3 0 0 16,-3-4-5-16,-7-10 2 16,-7-16 1-16,-3-11-1 15,0-15 3-15,-19-14-2 16,-3-7 5-16,-8-12 0 16,-4 0-5-16,-2-20-1 0,0-9-1 15,6-6 0 1,8 3 0-16,8 5 2 0,7 6-5 15,5 1 4-15,2 2-5 16,3-1 0-16,18-6-10 16,9 0-24-16,5 1-19 15,1-1-53-15,-3-1-83 16</inkml:trace>
  <inkml:trace contextRef="#ctx0" brushRef="#br0" timeOffset="40652.08">16607 5691 623 0,'-15'-1'11'0,"5"1"45"15,1 8 3-15,0 24-44 0,4 10-14 16,4 6-1-16,1-2 2 16,3-7-1-16,15-4-1 15,6-7-2-15,2-7 0 16,7-10 3-16,-3-6-13 15,4-5-20-15,2-17-14 16,-5-25-6-16,-3-15-54 16,-11-10-54-16</inkml:trace>
  <inkml:trace contextRef="#ctx0" brushRef="#br0" timeOffset="41007.49">16833 5435 492 0,'-8'-7'20'0,"3"6"93"0,5 1-65 16,0 0-37-16,6 23-17 15,12 18 27-15,4 11 10 16,-2 10-19-16,0-1-4 16,1-1-9-16,-4-6 3 15,-1-7-1-15,-7-10 0 16,-3-17-7-16,-5-8-11 16,-1-8 2-16,0-4 12 15,-15-3 3-15,-11-17-28 16,-3 0 23-16,1 1 3 15,0 4 4-15,4 10 12 16,7 5 15-16,3 0-2 16,5 16-11-16,4 15-10 0,4 9-6 15,1 2 6-15,1-6-1 16,17-2-2-16,8-7 0 16,3-6-1-16,4-5-2 15,1-11-1-15,3-5 1 16,2-14-25-16,1-23-15 15,-1-16-24-15,-6-15-81 16,-14-8-243-16</inkml:trace>
  <inkml:trace contextRef="#ctx0" brushRef="#br0" timeOffset="41204.96">17174 5409 599 0,'-10'-2'20'0,"7"2"40"0,0 16-26 16,0 29-23-16,3 14 12 15,0 12-6-15,5-6-14 16,15-6 6-16,4-2-3 16,0-6-5-16,3-8-1 15,3-8-1-15,2-11-6 16,4-12-49-16,3-12-10 16,0-19-57-16,-8-29-256 15</inkml:trace>
  <inkml:trace contextRef="#ctx0" brushRef="#br0" timeOffset="41484.21">17559 5428 301 0,'-5'0'335'0,"4"0"-329"16,1 3 24-16,0 20-18 16,0 16 3-16,0 10 30 15,9 6-36-15,4-3-3 16,-1-2-8-16,-1-2 4 16,-3-7-2-16,-2-9-6 0,-1-12-40 15,-1-12-17-15,-1-8-83 16,-3-25-161-16</inkml:trace>
  <inkml:trace contextRef="#ctx0" brushRef="#br0" timeOffset="41752.5">17769 5402 526 0,'9'0'-9'16,"2"0"56"-16,4 1 27 15,2 19-51-15,-4 11-15 16,-4 13 1-16,-9 6-5 15,0 4-2-15,-16-3-2 0,-8-5 5 16,2-7-3-16,5-14 0 16,5-9 12-16,8-11 22 15,4-5-19 1,0 0-18-16,6 0-5 0,13 2 0 16,6 0 12-16,2-2-4 15,3 0-1-15,4 0-26 16,-4-7-29-16,3-8-21 15,-8-3-83-15,-5-1-159 16</inkml:trace>
  <inkml:trace contextRef="#ctx0" brushRef="#br0" timeOffset="41888.11">18053 5691 367 0,'0'0'99'0,"0"0"-28"16,0 0 4-16,0 7-30 16,0 10-28-16,0 10 6 15,0 5-23-15,3 0 3 16,6-2-4-1,0-8-34-15,3-8-38 0,3-14-50 16,0-2-116-16</inkml:trace>
  <inkml:trace contextRef="#ctx0" brushRef="#br0" timeOffset="42187.34">18265 5463 693 0,'-14'-2'31'0,"2"1"-3"0,8 1 13 15,1 29-30 1,3 10-9-16,0 13-2 16,4-1 1-16,15-8-3 15,5-7 2-15,-1-11-2 0,1-12 2 16,2-13-8-16,1-4 2 16,-3-28 5-16,-3-15 0 15,-12-11 3-15,-9 0-3 16,0 4 3-16,-18 8 0 15,-9 10 2-15,-1 8-4 16,-2 10 2-16,5 10-4 16,1 8-4-16,0 0-10 0,6 15-27 15,8 3-23-15,7-1-86 16,3-9-305 0</inkml:trace>
  <inkml:trace contextRef="#ctx0" brushRef="#br0" timeOffset="42420.35">18607 5034 446 0,'22'0'120'16,"13"8"-88"-16,8 18 53 16,9 11-9-16,0 8-64 15,-1 8 7-15,-1 4-10 16,-11 3-5-16,-9 1-3 15,-11 5 2-15,-16 0-6 16,-3-1-2-16,-1-2-14 16,-21-7-19-16,-11-9-18 0,-12-10-53 15,-16-13-213-15</inkml:trace>
  <inkml:trace contextRef="#ctx0" brushRef="#br0" timeOffset="43996.39">16343 7178 535 0,'-4'-7'81'0,"-3"-5"-82"16,7 9-3-16,8-10 9 16,18-12 8-16,15-3 23 15,6-6-20-15,3 3-4 0,2 6-6 16,-2 6-1-16,-3 8-5 16,-7 4 0-16,-4 7-5 15,-9 0-22-15,-11 12-29 16,-11 15-37-16,-5 7-8 15,-23 1-156-15</inkml:trace>
  <inkml:trace contextRef="#ctx0" brushRef="#br0" timeOffset="44200.48">16409 7315 619 0,'-8'0'10'0,"7"0"5"0,1 0 10 16,0 0-16-16,21-8-10 15,18-8 1-15,10-3 0 16,7-3 4-16,-1 3-5 16,-2 5 3-16,-1 3-3 15,-9 5-7-15,-5 0-46 16,-8 2-41-16,-9-4-26 16,-11-3-232-16</inkml:trace>
  <inkml:trace contextRef="#ctx0" brushRef="#br0" timeOffset="44460.01">16883 6891 652 0,'-10'-6'0'15,"6"6"25"-15,2 0 26 0,2 0-29 16,0 0-20-16,0 30-16 15,0 16 20-15,5 6 1 16,3 7-1-16,2-6-6 16,3-10 2-16,1 2-4 15,-1-9 4-15,-2-6-4 16,-4-5-6-16,3-2-33 16,-4-7-25-16,-1-6-53 0,-2-10-43 15</inkml:trace>
  <inkml:trace contextRef="#ctx0" brushRef="#br0" timeOffset="44804.09">17080 6867 561 0,'20'-19'-2'16,"7"2"4"-16,7 6 42 16,7 11-10-16,0 0-19 15,-1 24-6-15,-7 16-6 16,-11 12 2-16,-14 12-4 15,-8 4 2-15,-9-1-1 16,-18-9 0-16,-1-11 0 0,1-15 3 16,9-13 15-16,6-11 12 15,9-7 1 1,3-1-22-16,0 0-13 16,5 0-5-16,17 0 0 0,12-7 8 15,9-5 2-15,2-4-3 16,-2 2 1-16,-1 1 2 15,-6 1-5-15,-8 4 3 16,-6 1-4-16,-7 5-12 16,-3 1-28-16,-3 1 2 15,-5 0-16-15,-4 0-48 16,0 0-107-16</inkml:trace>
  <inkml:trace contextRef="#ctx0" brushRef="#br0" timeOffset="45255.89">16407 7753 596 0,'-25'-7'-19'15,"9"-1"20"-15,13 3 40 16,3 3 9-16,3-4-35 16,25-5-15-16,20-7 6 15,17-6 25-15,14 1-13 16,8-1 5-16,6 0-15 0,7 0-3 16,0 0-2-16,4 2-1 15,-1 4-1-15,-5 4-1 16,-10 3 2-16,-16 5-3 15,-14 2 3-15,-15 1-4 16,-9 0 4-16,-7-1-4 16,-6 1 3-16,-6-1-1 15,1 1 2-15,-4 1-2 16,-3 0 2-16,-3 1-2 16,-5 1 0-16,1-1 1 15,-1 1-4-15,1 0 3 16,1 0-5-16,1 0-27 15,6 0-26-15,-4 0-33 0,-6 12-108 16</inkml:trace>
  <inkml:trace contextRef="#ctx0" brushRef="#br0" timeOffset="49519.88">18841 2707 564 0,'13'6'-7'0,"4"-5"-20"15,8 1 26-15,9 0 2 16,2 4 0-16,1 2-3 16,1 3 7-16,-4 2-8 15,-3-1 5-15,-7 1-5 16,-8 0 6-16,-10-1-6 16,-6 3-6-16,0 5-3 15,-18 6 14-15,-11 7 3 16,-6 4-3-16,3-4 1 15,5-3 1-15,7-5 5 0,7-4-7 16,5-3 5-16,2 3-6 16,3-1 0-16,3-1-2 15,0 1 1-15,0-2 0 16,5-5-1-16,2 1 2 16,1-1-5-16,2-3 5 15,-2 2 0-15,1-1-2 16,1 3 3-16,-1 4-3 15,-1 2 2-15,-1 4-1 16,-4 0 3-16,-3 7-4 16,0-2 6-16,2 2-2 15,2-2 2-15,-1 0 3 0,3 0-2 16,1 6-2-16,1 8 4 16,4 7-3-16,0 5 7 15,2 10-2-15,1 5-3 16,3 6 2-16,-3 8-4 15,3 2 1-15,-3 4 0 16,-2-2-6-16,-2-2 3 16,-2-3-2-16,-1-4 6 15,0 2 0-15,0-4 6 16,1-4-4-16,1 3-2 16,-1-4-2-16,0 4 3 15,-1-3 0-15,0-4-7 16,0-2 3-16,-2-3-3 0,0 2 4 15,-1-3-4-15,-2 4 1 16,0 4-2-16,0 1 1 16,-1 5 0-1,1-2 0-15,-2-2 2 0,2 2-2 16,2-1 4-16,4-3-5 16,1-1 5-16,1-2-5 15,3-1 2-15,-2-1-1 16,2 0 0-16,-2-2 0 15,0-1-1-15,-2 1 4 16,0 2-6-16,-2 0 5 16,1 1-2-16,-2 3 2 0,1-4-1 15,1 0-2-15,-2-1 0 16,3 1 0-16,0-2 5 16,-2-2-1-1,0 0 0-15,-2-7-4 0,-2 1 7 16,2-8-4-16,-1 0-2 15,-1-7 3-15,-1-5-4 16,-2-6 5-16,1-14-8 16,-2-7 8-16,0-8-3 15,0-1 6-15,0 0 2 16,0 0 8-16,0 0-3 16,0 0-2-16,-18 3-6 15,-5 2-10-15,-5 4 5 0,-1-1-7 16,-1 0-12-1,-3-1-9-15,5-4-2 16,3-3-11-16,-2-10-29 16,-6-12-99-16</inkml:trace>
  <inkml:trace contextRef="#ctx0" brushRef="#br0" timeOffset="52101.2">17530 7601 410 0,'0'3'43'0,"0"0"-46"16,0-3 31-16,0 1 29 0,0 1-30 16,0-2-21-16,0 0-2 15,0 0 1 1,-1 0 13-16,-1 0 10 16,-4 1 4-16,-3 2-10 0,-5 0-17 15,0 2 4-15,-2 2 2 16,-2-1 0-16,-5 2-4 15,0-2-3-15,-7 1 8 16,2 0-2-16,-4-1 0 16,0-1 0-16,0-1 3 15,-6-3-7-15,-3-1 1 16,0 0-5-16,-1 0 1 16,-2 0-1-16,0-5-2 15,1-5 3-15,-2-1-2 0,3-2 3 16,1-3-3-1,4-1 3-15,1-2-4 16,2-2 2-16,2 0-1 0,3-3-2 16,2 1 1-16,5-1-1 15,0-4 1-15,5-1 0 16,0-4 0-16,2 1-1 16,0-1 3-16,2 1-4 15,4 2 4-15,-1-2-2 16,2 2 1-16,2-1-1 15,2-4-2-15,4-1 1 16,0-2 0-16,0 4 3 16,0 0-5-16,0 8 5 15,0 0-1-15,7 3 0 16,5 1-2-16,3-2-1 0,3-1 4 16,0 3-6-16,1 1 7 15,-1 2-4-15,3 2 2 16,-2-1-3-16,2 1 1 15,2 3 1-15,0-1-2 16,6 2 1-16,0 1-1 16,6-5 3-16,-1 3-4 15,0-1 5-15,-1 1-4 16,-2 4 2-16,-1 1-1 16,-3-1 0-16,1 3 1 15,0 1-2-15,1-1 3 16,3 5-4-16,3-2 2 15,4 4-1-15,2 0 3 0,1 0-3 16,0 1 3-16,1 4-2 16,-5 4-1-16,-2 1 4 15,-6-1-4-15,0 1 2 16,-5 1-2-16,0 3 4 16,2 3-5-16,-4 2 4 15,-1 3-1-15,2 5 0 16,-1 2 0-16,-1 7 1 15,-2 2 2-15,-5 2-6 16,-2 2 6-16,-3 0-6 16,-3-1 6-16,2 0-6 15,-3-2 3-15,-3 3 0 0,-2 1 1 16,-1 2-2-16,0 5 2 16,-4-2 2-16,-9-2-4 15,-2 0 2 1,-8-5-1-16,-3 0 3 0,-7-3-2 15,-3-6 4-15,0 2-3 16,-1-6-1-16,2-2 0 16,1-5 0-16,4-5 0 15,-1 0-3-15,4-5 5 16,2-4-5-16,3-3-2 16,4-4-11-16,0 0-17 15,8-13-42-15,-2-12-44 16,7-9-140-16</inkml:trace>
  <inkml:trace contextRef="#ctx0" brushRef="#br0" timeOffset="53624.2">17858 6053 441 0,'0'4'-1'16,"0"-4"23"-16,0 0 30 16,0 0-13-16,0 0-27 15,0 0-2-15,0 0 14 16,0 0 0-16,0 0 1 15,-6 1-9-15,-6 2-6 0,2 1 2 16,-5 1 10 0,0-2-11-16,-4 0 3 15,-1-3 0-15,-2 0-1 16,0 0-5-16,-1 0 5 0,-2-4-5 16,-2-8-3-16,-1-1 1 15,1-2-5-15,-1-3 4 16,-4-4-5-16,1-5 1 15,-8-6 1-15,0-1-2 16,-3-6 3-16,-2 0-3 16,4-1 2-16,6 5-3 15,10 0 4-15,3 4-5 16,10 4 5-16,3-1-7 16,6-2 6-16,2-4-3 15,0-2 2-15,0-3 1 16,2 3-2-16,9 1 2 15,3 2-3-15,2-1 3 0,4 1-5 16,2 0 3-16,3 3-2 16,1 2 1-16,-5 5 0 15,1 6-1-15,2 3 3 16,-2 1-5-16,1 0 5 16,3 3-4-16,3 0 3 15,-1 2-1-15,5 3-1 16,1 2 1-16,5 4-1 15,4 0 4-15,3 0-7 16,3 5 6-16,-1 9-4 16,-1 0 3-16,-2 3-1 15,0-5 3-15,-8-1-8 0,-4 0 1 16,-6-2-1-16,-8 2-2 16,-6-1 6-16,-2 6-5 15,-5 9 6-15,-5 9 2 16,1 10 1-16,-2 5-1 15,0-1 0-15,0-2 1 16,0-2-2-16,0-3 0 16,0 2 0-16,-5 0 1 15,-5 0-1-15,-1-4 2 16,-3 0-4-16,-4-2 4 16,-5 1-1-16,-2-3-1 15,-2-4-10-15,0-8-20 16,2-6-20-16,0-11-22 0,-2-6-63 15,0-17-250-15</inkml:trace>
  <inkml:trace contextRef="#ctx0" brushRef="#br0" timeOffset="54547.83">17544 4770 450 0,'0'3'38'0,"0"-3"-27"15,0 0 42-15,0 0-11 16,0 0-18 0,0 0-15-16,0 0 6 0,0 0 3 15,0 0-3-15,-12 0 4 16,-8 0-20-16,-6 0 2 16,-4 0-2-16,-5 0 3 15,0 0-2-15,-7-7 2 16,3-4 2-16,1 0 4 15,-4-6 0-15,5-3-7 16,-2-5 2-16,5-5-4 0,4-4 2 16,0-8-3-1,8-3 3-15,1-6-1 16,8-6 0-16,2 0 0 16,4 0 0-16,4 4 2 0,3 6-3 15,0 5 6-15,1 2-3 16,13 2 2-16,4 2-3 15,5 6 0-15,3 2 0 16,2 4-2-16,6 5 1 16,7 2-2-16,8 3 3 15,6 2-4-15,-1 1 3 16,-1 2-2-16,-3 4 3 16,-5-1-3-16,-5 6 2 0,-2-1 0 15,-7 1-1 1,-3 0-1-16,-1 0-1 15,-3 12 1-15,1 5-1 16,-1 5 4-16,0 7-2 0,-3 7 1 16,0 8 0-16,-5 6 0 15,-7 4 1-15,-6 1-2 16,-3-1 2-16,0-2-2 16,0-1 2-16,-11-8-2 15,-8-4 2-15,-3-8-3 16,2-9-2-16,-4-4 3 15,4-5-3-15,2-5 0 16,1-6-5-16,8-2-10 16,5 0-23-16,4-8-26 15,1-11-59-15,18-7-126 16</inkml:trace>
  <inkml:trace contextRef="#ctx0" brushRef="#br0" timeOffset="55467.9">18490 4622 375 0,'0'4'21'16,"-14"-3"-17"-16,-1 3 62 16,-3 1 8-16,-9 0-46 15,1 1 1-15,-6 1 10 0,-2 0-4 16,-2 1-8-16,-1-2-6 16,-3-2 6-16,3-4-4 15,1 0-8-15,-1-4 3 16,1-10-1-16,-1-6-7 15,3-2-1-15,5-5 2 16,4-3-5-16,2-5 0 16,6-4-4-16,3-5 0 15,4-4-5-15,6-3 5 16,4 2-2-16,0 2 2 16,0 4-2-16,0 8 2 15,8 1-2-15,1 6 1 16,5-1 0-16,3-1-4 0,4-2 4 15,3 1-3-15,2 0 3 16,3 2-3-16,3 5 3 16,-3 2-2-1,1 4 0-15,-2 1 1 0,-2 3-4 16,-1 1 7-16,1 3-7 16,0 1 6-16,6 4-4 15,0 0 1-15,7 3-1 16,0 2 2-16,0 0-1 15,3 0-1-15,-1 8 1 16,-2 7-2-16,-2 3 3 16,-3-1-5-16,-1 6 2 0,-6 3 1 15,-2-3 3-15,-3 2-1 16,-7 1-3-16,-6-3 2 16,-3 3 0-1,-6 8 1-15,0 3 0 0,-11 9 1 16,-11 1 0-16,-6 5-1 15,0-4 1-15,1-1 0 16,2-6 0-16,4-6-3 16,0-5 4-16,-3-5-2 15,3-1 0-15,-3-5-3 16,-1-3-6-16,-2-1-13 16,-1-5-12-16,-2-2-28 15,-4-4-47-15,-2-4-83 0</inkml:trace>
  <inkml:trace contextRef="#ctx0" brushRef="#br0" timeOffset="56803.28">16890 3684 85 0,'-4'0'153'16,"1"0"-129"-16,3 0 32 15,-2 0-11-15,1 0-11 16,-3 2-12-16,-3-1-11 16,1 2-3-16,-6 1-5 15,0 1 12-15,-1-1 4 16,-2 0-4-16,-1-3 0 16,-2 1 8-16,-3-2-13 15,-3 0 2-15,0 0 8 16,-3 0-13-16,-3-4 4 15,2-8-7-15,1-2 0 0,-2 1 0 16,2-6 1-16,3-1-5 16,2 0 2-16,4-6-3 15,2-2 1-15,1-6 2 16,2 0-4-16,0-4 5 16,0 3-3-16,0-1 0 15,2 2 1-15,0 2-2 16,4 1 2-16,3 6-2 15,2 0 4-15,2 0-6 16,0-2 4-16,0-2-3 16,15 1 2-16,3 0-1 15,3-2 1-15,4 0 0 0,0 0 0 16,4 1 1-16,-2 3-1 16,-4 3 1-16,0 4-1 15,-7 2 1 1,5 3-2-16,-3 2 3 0,0-1-3 15,-2 5 3-15,-2 1-3 16,3-3 1-16,0 4 1 16,4-3-3-16,1 4 4 15,-3 1-3-15,4 4 0 16,5 0-2-16,-1 0 2 16,4 8 0-16,-1 6 1 15,-1 0 0-15,1-1-3 16,-1 1 6-16,0-3-6 0,-3 3 6 15,-4-2-4-15,-1 1 1 16,-7 4 0-16,2 0-2 16,-7 4 0-16,-2 4 1 15,-1 4 3-15,-5 1-3 16,-1 5 3-16,0 1-4 16,-1 2 3-16,-12 2 0 15,-2 1-1-15,0-4 2 16,3-4-1-16,-1-7-1 15,-1-4 0-15,4-7 1 16,-1-4 0-16,7-4-1 16,4-5-12-16,0-2-16 0,0 0-31 15,0 0-63-15,0 0-50 16</inkml:trace>
  <inkml:trace contextRef="#ctx0" brushRef="#br0" timeOffset="57816.18">18152 3493 421 0,'-11'0'10'0,"0"0"-4"16,3 0 35-16,0 0 5 16,1 0-22-16,-2 0-8 15,-5 0-4-15,-2 0 11 16,-5 0-5-16,-3 0-8 16,-4 0 2-16,-3 0 0 0,-5-5 1 15,-4 1-6 1,-3-6 3-16,-5 2 2 15,-6-4-4-15,-1-2-3 16,1-2 1-16,2 0-5 0,3-5 4 16,8 0-2-16,-1-6 2 15,3-6-2-15,4-6-2 16,0-5 3-16,2-4-5 16,7-3 3-16,2-2 0 15,9 3-1-15,2 0-2 16,2 6 3-16,5 4-2 15,1-3 2-15,5 4-1 16,0-2-2-16,5 0-1 16,14-4 1-16,7-1 1 15,8 2-3-15,5 2 3 16,-1 6-2-16,-2 4 1 0,-4 5-1 16,-1 6 2-16,0 1-1 15,6 4 0-15,6 0 0 16,4 1 0-16,-1 3 1 15,0 2-2-15,-3 6 0 16,-4 4-1-16,0 0 0 16,-2 4 1-16,-2 13-3 15,-3 1 3-15,0 6-3 16,1 4 5-16,3 4-1 16,0 6 0-16,-3 6 3 15,-2 4-1-15,-7 7-1 16,-5 3 0-16,-9 2 0 15,-5 0-1-15,-5-1 2 0,0-3-3 16,-2-3-1-16,-11-5-4 16,-8 2-4-16,-1-1 1 15,-3-2-17-15,-4 3-21 16,1-1-47-16,-1-5-63 16</inkml:trace>
  <inkml:trace contextRef="#ctx0" brushRef="#br0" timeOffset="59092.75">17100 7711 7 0,'-21'-14'53'0,"8"2"-110"15,2 10 54-15</inkml:trace>
  <inkml:trace contextRef="#ctx0" brushRef="#br0" timeOffset="59579.44">16803 7541 282 0,'-5'-2'41'0,"2"1"-48"16,3-1 11-16,0-3 13 16,0-4-7-16,8-9-9 15,12-3-1-15,2-4 4 16,6 2-2-16,4 2 7 16,7 2-7-16,10-2 6 15,16 1 0-15,17 5 0 16,10 3-4-16,8 3 0 15,-1 4-1-15,-6 0-3 16,-6 0-13-16,-11-2-36 16,-15 0 2-16,-14-3 26 15,-8 2 19-15,-14 2 1 0,-5 4 2 16,-11 2 9-16,-6 0 24 16,-2 0 6-16,-1 0-3 15,0 0 5-15,0 0-8 16,0 0-10-16,0 0-10 15,0 0 5-15,0 0-3 16,0 0-4-16,0 0-7 16,0 0-2-16,0 0 0 15,0 0-5-15,3 0-2 16,3 0-22-16,4 9 0 16,-2 2-57-16,-4 5-89 15</inkml:trace>
  <inkml:trace contextRef="#ctx0" brushRef="#br0" timeOffset="68151.58">15396 3356 248 0,'0'0'23'0,"0"0"-5"15,-1 0 12-15,-1 0 18 16,1 0-28-16,-1 0-10 16,0 0-6-16,-2 0 3 15,-3 0-3-15,-1 0 2 16,-4 0-5-16,-1 0-1 16,-1 0 1-16,-2 0-3 15,1 0 3-15,1 0-1 16,0 0 2-16,1 0-1 15,2 0 4-15,1 0-1 16,4 0-1-16,-3 0-1 16,4 0-2-16,-1 0 1 0,0 0-1 15,3 0 1-15,0 0-3 16,1 0 3-16,2 0 0 16,0 0-2-16,-2 0 1 15,2 0-3-15,-1 0 1 16,-1 0-5-16,-1 5 2 15,2 7 5-15,1 5 0 16,0 5-1-16,0 4 1 16,0 5 0-16,0 2 0 15,0 8 1-15,6 3-2 16,4 6 2-16,0 2-1 16,0 2 1-16,3-1-1 0,-3 1 1 15,-1-1 0-15,3 0 1 16,-3 3-2-16,2-1 0 15,0 5 2 1,0 5-2-16,-1 4 2 0,0 5-2 16,3 0 0-16,4-4 1 15,1-1-1-15,5-3 1 16,-1 2-1-16,-4-2 1 16,3 3-1-16,-2-1 3 15,-4-4-4-15,1-3 3 16,-5-4-2-16,-4-3 1 15,-1-1 0-15,3 0-1 16,0-1 1-16,-1 1-1 0,2-3 4 16,-3-4-6-16,-1-3 5 15,2-3-4 1,-1 2 2-16,0 2-2 16,0 0 2-16,0 0-2 0,-1 5 1 15,0-2 1-15,-2-1-2 16,2-3 2-16,0-4-2 15,2-2 1-15,2-3 0 16,1 0 0-16,-2-1 0 16,4-2 0-16,-3 1 0 15,0 0 0-15,1-1 0 16,-5 0-4-16,0-1 5 0,-1-3-3 16,-2-2 3-1,1-1-2-15,-1 0 2 16,-2-2-2-16,1-3 1 15,-1 1-1-15,2-4 0 0,0 0 2 16,2-7-2-16,3 0-3 16,3-5-8-16,1-1 9 15,3-2-4-15,-1-1 6 16,-1 0 0-16,0 0-2 16,1 0 5-16,1-6-5 15,0-3 4-15,1-6-2 16,4 1 2-16,3-4-2 15,1 2 2-15,3 1-2 16,-4 2 1-16,-1 4 1 16,-3 2-3-16,-7 3 3 15,-1 2-3-15,-6 2 2 16,-2 0-5-16,-1 0 4 0,-2 0 1 16,0 0 9-16,0 0 9 15,0 0-10-15,0 0-2 16,0 0-5-16,0 0 0 15,1 0-3-15,2 0 1 16,3 0-13-16,4 3-7 16,-4 4-58-16</inkml:trace>
  <inkml:trace contextRef="#ctx0" brushRef="#br0" timeOffset="69140.86">15789 3680 262 0,'34'-11'0'0,"-4"-1"-1"15,1 6 0-15,7-1 2 16,-1 0-1-16,5 0 1 15,-4 2-1-15,-5 2-25 16,-6 0-39-16,-13 3-83 0</inkml:trace>
  <inkml:trace contextRef="#ctx0" brushRef="#br0" timeOffset="72911.98">17314 7638 454 0,'-7'0'-10'0,"-2"0"-16"15,7 0 15-15,2 0 21 16,0 0-2-16,0 0-4 15,0 0-7-15,0 0 3 16,0 0 1-16,0 0 10 0,0 0 8 16,-4 0 7-16,-5 0 4 15,-4 7-3 1,-11 2-18-16,-7 1-4 16,-1-4 8-16,-4-5-1 0,-2-1 6 15,-4-2-4-15,-3-15-8 16,-2-7-4-16,-4-3-2 15,-3-7 3-15,1-1-2 16,-2-2 3-16,4-2-4 16,2 1 2-16,4-3-4 15,4-4 2-15,5-1 3 16,3-5-4-16,5-1 3 0,6 1-2 16,5-2-1-1,2 1-2-15,6 2 6 16,2 6-3-16,1 2 0 15,3 3 1-15,3 3-2 0,0 1 4 16,0 0-5-16,0 3 2 16,3-1-1-16,6 2 1 15,3 2-1-15,4 0 2 16,1 4-4-16,0 3 3 16,6 2-2-16,-4 4-1 15,6 0 4-15,5 4-5 16,5-2 4-16,6 1-3 15,5 0 4-15,5-1-3 0,4 0 3 16,0 0 0 0,2 0-1-16,1 6 0 15,-5 1-1-15,0 3 2 16,0 4-4-16,-1 0 3 0,-2 0-2 16,-1 13 3-16,-3 5-4 15,-3 7 4-15,-3 3 0 16,-4 1-3-16,1 2 4 15,-4 2-4-15,-2 2 3 16,-1 5-1-16,-3 2 2 16,-2 1-2-16,1 0 2 15,-4 0-3-15,0-1 3 16,-5 1-3-16,-1-1 1 16,-3 0 0-16,-2 6-2 15,-1-2 4-15,-7 5-3 16,-3 2 3-16,0 4-3 0,-6 2 3 15,-13 4-2-15,-3-2 1 16,-7-3 2-16,-2-1-3 16,-6-4 2-16,-8-2 2 15,-1-5 2-15,-5-5-1 16,-1-7 4-16,0-6 5 16,3-6-6-16,3-5 0 15,8-6-6-15,9-4 3 16,6-3-6-16,7-2 4 15,6-2-5-15,5 0-12 16,5 0-25-16,0 2-12 16,0 8-55-16,3 3-71 15,6 2 25-15</inkml:trace>
  <inkml:trace contextRef="#ctx0" brushRef="#br0" timeOffset="75096.08">17676 5996 85 0,'-12'0'589'16,"-3"0"-606"-16,9 0 17 15,5 0 15-15,1 0 10 16,0 0-15-16,0 0-8 16,0 0-2-16,0 0-1 15,0 0 0-15,0 0-2 16,0 0 3-16,0 0-2 16,0 0 4-16,-2 0-4 0,2 0 3 15,0 0-2 1,0 0 3-16,0 0-4 0,0 0 3 15,0 0-1-15,0 0-1 16,0 0 0-16,0 0-2 16,0 0 3-16,0 0-3 15,0 0 1-15,2 0-2 16,13 1 1-16,6 12-17 16,2 3-26-16,3 7-22 15,-2 3-46-15,-3 6-44 16</inkml:trace>
  <inkml:trace contextRef="#ctx0" brushRef="#br0" timeOffset="75484.03">18706 5744 766 0,'-35'12'-14'15,"7"-1"-42"-15,13 10 56 16,7 2 0-16,3 6 5 16,5 15-6-16,0 19-1 15,0 11-12-15,5 12-58 16,0 2-87-16,-5-5-253 15</inkml:trace>
  <inkml:trace contextRef="#ctx0" brushRef="#br0" timeOffset="76260.69">17548 4423 668 0,'0'0'-17'16,"-3"0"-36"-16,2 19 17 15,1 20-2-15,0 14 5 16,0 0-188-16</inkml:trace>
  <inkml:trace contextRef="#ctx0" brushRef="#br0" timeOffset="76520">18434 4457 634 0,'-15'0'-28'16,"6"0"-39"-16,-1 19 61 15,0 18 2 1,-2 24 0-16,-3 12-77 0,0-6-186 16</inkml:trace>
  <inkml:trace contextRef="#ctx0" brushRef="#br0" timeOffset="77112.42">16957 3845 505 0,'-15'-16'0'0,"9"6"0"16,6 9 2-16,0 1-7 15,12 0-20-15,28 0-8 16,16 11-11-16,13 1-121 15</inkml:trace>
  <inkml:trace contextRef="#ctx0" brushRef="#br0" timeOffset="77272.73">18023 3796 573 0,'17'11'-89'15,"1"3"-32"-15,7 6 117 16,5 5-22-16,-5 0-89 16</inkml:trace>
  <inkml:trace contextRef="#ctx0" brushRef="#br0" timeOffset="91191.61">19811 3537 160 0,'1'-3'32'0,"1"3"-26"0,5-4-5 16,-1 2-1-16,4 1 2 15,-1 0 1-15,3 0 0 16,-3-1 5-16,-3-1-5 15,0 2 0-15,-3-2 1 16,-3 3 5-16,0-3 11 16,0 1 13-16,0-1 3 15,0-3 0-15,0 0-2 16,0 0 2-16,0 0-21 16,0-1-7-16,0-1 2 15,0 0 1-15,0-1 0 16,0 2 1-16,0 3 6 15,-6 1 13-15,-1 1-15 0,-5 2-2 16,-2 0 0-16,1 0-8 16,-6 0-5-16,0 2 1 15,-1 11 4-15,-1 4-5 16,4 2 3-16,1 3-3 16,3 8 1-16,0 2-2 15,0 8 4-15,7 3-2 16,6 2 4-16,0-4-3 15,9-2-1-15,15-4-1 16,7-4-2-16,2-7 3 16,3-4-2-16,-3-10-9 15,-8-6-4-15,-3-4 4 0,-8-11 0 16,-5-20 9-16,-2-8 4 16,-7-7-4-16,0-4 5 15,0-1-5 1,-10-1 4-16,1 6-3 0,1 6 2 15,4 11 4-15,1 12 10 16,-1 10-1-16,2 3-11 16,2 4 3-16,0 0-9 15,0 0-4-15,0 0-8 16,0 16 7-16,9 13 9 16,0 8 4-16,1 5-1 15,4 2 0-15,-4 2 2 16,2-5-5-16,4-4 2 0,2-5-6 15,-1-7 5-15,2-3-4 16,-4-9 2-16,1-3-2 16,-1-6 0-1,0-4-4-15,2 0-13 0,3-1-18 16,1-22-18-16,-4-3-106 16</inkml:trace>
  <inkml:trace contextRef="#ctx0" brushRef="#br0" timeOffset="91716.67">20107 3516 469 0,'-8'0'8'16,"3"0"56"-16,3 0-1 16,2 0-30-16,0 0-26 15,0 0-3-15,2 0-5 16,14 0 2-16,8 0 5 15,5 0 1-15,4 0 3 16,3-3-7-16,0-2 0 0,-3-1-4 16,-4 0 4-1,-7 3-5-15,-5 1 3 16,-5 2-1-16,-5 0-8 16,-1 0-30-16,-3 7-19 0,-3 6-42 15,0-1-87-15</inkml:trace>
  <inkml:trace contextRef="#ctx0" brushRef="#br0" timeOffset="91980.97">20141 3684 480 0,'-6'0'15'0,"5"0"21"0,1 0 28 15,0 0-28 1,9 0-34-16,16-4-5 15,9-4 6-15,7 0 3 16,0 1-5-16,-1 1 2 0,-4 1-4 16,-2 0 3-16,-4 0-2 15,-8 1 0-15,-8 0 1 16,-8 4-7-16,-5 0-13 16,-1 0 5-16,0 0-12 15,0 0-19-15,2 0-41 16,-1-3-119-16</inkml:trace>
  <inkml:trace contextRef="#ctx0" brushRef="#br0" timeOffset="92847.89">20780 3166 114 0,'-5'-13'345'0,"4"8"-336"16,1 5 54-16,-3 0-24 16,3 0-18-16,0 0-20 15,0 15-10-15,0 17 10 16,0 14 31-16,0 9-11 15,-4 10-8-15,-4-2-6 16,1-1-3-16,4-7-2 16,3-9-1-16,0-8-2 15,0-10 2-15,0-9-1 16,0-7-1-16,0-9-15 16,0-3 7-16,0 0-4 15,0 0 8-15,1 0 1 16,5-9 1-16,3-11 1 0,4-4 0 15,1-3 2-15,4 2 0 16,0 2 0 0,2 1-1-16,3 3 1 15,-2 2 0-15,0 6-2 0,-1 5 0 16,-2 6-5-16,0 0 4 16,-4 6-5-16,-1 15 5 15,-7 8-1-15,-6 3 8 16,0 0-4-16,0-1 1 15,-18-9 0-15,-1-3-2 16,-7-5 8-16,-2-5 9 16,0-4-2-16,1-5-4 0,6 0 1 15,2 0-6-15,8-3-3 16,4-9-1-16,4-2-22 16,3-4-23-1,0-3-38-15,9 3-46 0,4-2-191 16</inkml:trace>
  <inkml:trace contextRef="#ctx0" brushRef="#br0" timeOffset="93044.36">21067 3454 596 0,'-9'0'0'16,"8"0"2"-16,1 0-3 16,3 1-11-16,17 3-52 0,5 3-5 15,0-7-132-15</inkml:trace>
  <inkml:trace contextRef="#ctx0" brushRef="#br0" timeOffset="93798.55">21465 3237 413 0,'0'-7'13'0,"-4"2"75"16,-8 1-40-16,-2 3-2 16,-5 1-25-16,-4 0-13 15,-6 0-4-15,-3 11 1 16,4 6 9-16,3 1-7 16,6-2 4-16,4 4-5 15,4-1-4-15,7 4-2 16,4-4-1-16,0 3 0 15,18-3-3-15,8-6-5 16,7-6 2-16,3-7 0 0,0 0 0 16,0-12 0-16,-4-12 1 15,-5-5-4-15,-6 0 7 16,-9 2 0-16,-6 5 5 16,-6 4-2-16,0 7 8 15,0 4 0-15,0 3 22 16,-11 4-13-16,-7 4-9 15,-5 22-8-15,-4 10 0 0,2 12 4 16,4 8-4 0,6 1 2-16,4 7-2 15,6-2 4-15,3-1-6 16,2-4 6-16,4-9-6 0,11-9 4 16,3-10-4-16,-4-8 0 15,-7-11-3-15,0-6-7 16,-4-4 8-16,0-2-1 15,-1-18 9-15,-2-8-2 16,0-4-1-16,-13-5 0 16,-9-1-2-16,-7-1 1 15,0 4 1-15,3 4 2 16,5 12 1-16,9 6 12 16,7 8 4-16,5 3 2 15,0 1-22-15,0 1-7 16,11 0-6-16,13 0 7 15,8 5 9-15,1 1-3 0,5 4 0 16,-4-1 0-16,0-2-5 16,-3 2-26-16,-5-2-17 15,-4 0-23-15,-11-5-120 16</inkml:trace>
  <inkml:trace contextRef="#ctx0" brushRef="#br0" timeOffset="94106.73">21567 3526 511 0,'-4'0'0'0,"4"0"29"0,-1 13-24 16,1 6-5-16,0 9 3 16,3 2-3-16,13-3 3 15,4-2-9-15,2-8-22 16,2-6-22-16,-6-11-21 15,-2 0 21-15,-5-18 31 16,-7-5 19-16,-4-4 3 16,0 4 14-16,0-4 62 15,-15 4-42-15,-3 4 10 16,0 3 4-16,2 4-16 16,5 5-16-16,1 6-14 15,-3 1-7-15,-1 2-18 16,0 15-68-16,3-6-78 0</inkml:trace>
  <inkml:trace contextRef="#ctx0" brushRef="#br0" timeOffset="95032.17">21622 3449 436 0,'-14'0'94'15,"7"0"-69"-15,7 0 42 16,0 0-35-16,5 0-25 16,27 0-23-16,17 0 18 15,18-1 2-15,4-4-1 16,-4-1-3-16,-10 3 0 15,-11 0-1-15,-11 2-33 0,-15 1-23 16,-11 0-6 0,-9-3-34-16,-3-2-33 15</inkml:trace>
  <inkml:trace contextRef="#ctx0" brushRef="#br0" timeOffset="95264.55">21845 3298 133 0,'-3'-3'256'16,"3"2"-240"-16,0 1 33 16,0 0-20-16,0 0-17 15,0 11-20-15,0 11 25 16,0 9 32-16,3 6-29 16,-1 5-15-16,1-2 3 15,1-5-2-15,0-4-6 16,4-8 0-16,-1-3 0 15,3-5-16-15,1-5-42 0,0-7-34 16,2-3-77-16</inkml:trace>
  <inkml:trace contextRef="#ctx0" brushRef="#br0" timeOffset="95682.43">22269 3143 499 0,'0'9'36'16,"0"10"-38"-16,0 13 13 15,-1 17 33-15,1 8-24 0,0 5-10 16,0 1-5-16,3-10-3 16,7-4 0-16,2-12-2 15,-6-9 0-15,-1-10-2 16,-4-9-11-16,-1-9-2 15,0 0 10-15,0-5 12 16,-6-20-35-16,-4-7 26 16,1-8 0-16,4-5 2 15,5 1 1-15,0 3 2 16,0 6 11-16,20 5-2 16,6 4-5-16,7-1-9 15,3 8 5-15,0 4-3 16,-3 5 0-16,-4 6 0 0,-3 2-4 15,-7 2 4-15,-6 0-2 16,-4 0 2-16,-3 2-3 16,-3 3-10-16,-3 1-28 15,0 2 3-15,0 0-19 16,0-4-99-16</inkml:trace>
  <inkml:trace contextRef="#ctx0" brushRef="#br0" timeOffset="96371.5">22524 3470 455 0,'-12'2'1'0,"5"4"29"0,-2 7-15 16,1 7-8 0,7 5-4-16,1 0-3 0,0 0-1 15,18-4-1-15,4-5 4 16,3-7-8-16,-1-6-2 15,0-3-1-15,-6 0 3 16,-5-17-1-16,-7-3 10 16,-6-2 11-16,0-2 7 15,-22 6 41-15,-8 0-14 16,-6 6-3-16,1 4-28 16,3 8-4-16,9 0-8 0,12 0 2 15,8 2-8 1,3 11-10-16,14 2-38 15,14-4-98-15,2-9-183 16</inkml:trace>
  <inkml:trace contextRef="#ctx0" brushRef="#br0" timeOffset="100536.14">21404 3925 196 0,'22'-1'-122'15</inkml:trace>
  <inkml:trace contextRef="#ctx0" brushRef="#br0" timeOffset="104307.55">19798 4157 453 0,'-10'-1'2'0,"10"0"8"16,0 1 12-16,0 0-5 16,0 0-12-16,0-2-5 15,0 2 5-15,0 0-2 16,0 0 10-16,0 0-3 0,0 0 4 16,0 0-4-1,0 0-4-15,-3 0-1 16,3 3-6-16,0 10 7 15,0 5-1-15,0 4 1 0,0 1 0 16,0 6 3-16,0 9-1 16,0 11-7-16,4 8 9 15,-1 4-2-15,0 2-2 16,2-5-6-16,1-5 3 16,0-11-5-16,1-10 3 15,-1-7 0-15,-3-10 0 16,0-5-2-16,-1-6 0 0,-2-4 0 15,1 0 0-15,-1 0 5 16,0 0-2 0,3-6 2-16,3-12-5 15,3-10 3-15,-1-4-5 16,1 0 2-16,0-1 1 0,5 5-7 16,3 1 4-16,2 5-2 15,3 3 6-15,-3 5-6 16,-2 7 3-16,1 2 1 15,-3 5-1-15,1 0 0 16,2 0-1-16,1 13 2 16,-3 7-2-16,-2 3 2 15,-6 3-2-15,-5 1 2 16,-3 3-1-16,-8 0 2 16,-15-2 2-16,-4-4 4 15,-1-3 0-15,1-6 8 16,6-5-2-16,1-1-2 0,10-4-1 15,4-5-2-15,0 0-2 16,0 0-6-16,3-6-9 16,0-8-25-16,3-7-24 15,0-4-15-15,0 0-32 16,2 2-123-16</inkml:trace>
  <inkml:trace contextRef="#ctx0" brushRef="#br0" timeOffset="104636.24">20288 4416 613 0,'-6'-6'-2'16,"5"2"2"-16,1 3 9 16,0-1 0-16,18-1-11 15,12-1 0-15,10-1 2 16,5-4 5-16,-2 1-6 16,0 1 2-16,-7 0 0 15,-7 4 0-15,-5 1-1 0,-7 0-3 16,-8 2-26-16,-8 0-25 15,-1 8-35-15,-19 13-45 16,-17 3-189-16</inkml:trace>
  <inkml:trace contextRef="#ctx0" brushRef="#br0" timeOffset="104848.81">20314 4567 502 0,'0'0'12'15,"0"0"4"-15,0 0 2 16,16 0-14-16,13-4-4 0,8-7 9 16,6-3 1-16,-4 0-1 15,-5 3-4-15,-6 4-5 16,-9 4 1-16,-3 3-4 16,-7 0-28-16,-4 0-21 15,-5 13-40-15,0 2-40 16</inkml:trace>
  <inkml:trace contextRef="#ctx0" brushRef="#br0" timeOffset="106391.9">20800 4261 448 0,'-7'-5'5'0,"7"5"35"16,0 0-4-16,0 0-17 16,0 0-19-16,0 12-7 15,0 12 27-15,8 13 4 0,4 4-7 16,-3 6 3-16,0 0-9 15,-1-1-7-15,-3-1-4 16,-4-6 4-16,-1-3-3 16,0-7 0-16,0-6 1 15,0-10-2-15,0-4 2 16,0-9-2-16,0 0 7 16,0 0-3-16,0-7 7 15,0-15-9-15,-1-15-6 16,-4-13 5-16,4-4-2 15,1 0 2-15,0 9-2 16,0 8 2-16,4 6-2 16,10 3 3-16,1 5-3 0,1 3 2 15,2 5-1-15,-3 5-1 16,3 6 0 0,-3 3-1-16,1 1 1 0,1 0-1 15,-1 0 3-15,-2 4-6 16,0 7 5-16,-2 3 0 15,1 2-35-15,-2 3-22 16,-8 0-80-16,-3-1-90 16</inkml:trace>
  <inkml:trace contextRef="#ctx0" brushRef="#br0" timeOffset="106700.09">21014 4555 30 0,'-15'12'522'16,"2"-3"-522"-16,5 6 17 0,5 2 20 16,3 4-24-16,0 2-11 15,0 2 1-15,11-7-4 16,5-4 0-16,-2-5 0 16,-1-7 1-16,-3-2-4 15,-1 0 4-15,0-16 1 16,-3-11 10-16,-3-5-4 15,-3 0-4-15,0 3 3 0,0 4-1 16,-8 7 1-16,-2 4 1 16,1 4-3-1,3 5-3-15,2 2-2 16,4 3-12-16,0 0-47 0,0 0-65 16,0 0-136-16</inkml:trace>
  <inkml:trace contextRef="#ctx0" brushRef="#br0" timeOffset="106855.67">21233 4384 542 0,'-6'-5'-7'16,"6"3"13"-1,0 2-8-15,12-2-42 16,9 1-49-16,5-2-56 15</inkml:trace>
  <inkml:trace contextRef="#ctx0" brushRef="#br0" timeOffset="107547.59">21473 4232 538 0,'-17'-14'3'0,"4"3"63"0,2 3-18 15,5 0-28-15,0 4-4 16,2 1-8 0,1 0 10-16,0 3-7 15,-4 0-7-15,-6 0-3 0,-3 14-5 16,-4 9 6-16,1 9-4 16,6 2 3-16,4-1-4 15,8-2 3-15,1-5-3 16,0-1 2-16,10-7-11 15,11-3-5-15,1-6-6 16,3-8-5-16,1-1 9 16,2-8 4-16,-2-14-7 15,-1-6 10-15,-6-3-2 16,-5 1 8-16,-4 3 6 16,-4 5 1-16,-5 9 2 15,-1 4 11-15,0 6 15 16,0 3 16-16,0 0-15 0,-5 0-18 15,-12 17-17-15,-7 20 10 16,-4 17-5-16,1 18 2 16,8 1 3-16,4-3-2 15,8-4 4-15,3-6-5 16,4-5 1-16,0-6-1 16,11-11-1-16,7-10-2 15,-6-9 2-15,-1-9-1 16,-6-7-4-16,-3-3-7 15,-1 0 7-15,-1-18 6 16,0-15 4-16,0-11-7 16,-3-2-3-16,-13 7 4 0,-1 5 0 15,1 11 2-15,5 8 4 16,3 8 9-16,5 3-1 16,3 4-6-16,0 0-8 15,0 0-12-15,7 0 0 16,7 3 8-16,6 4 6 15,1 0-1-15,3-2-3 16,3 2 3-16,0 0-1 16,-1-4-22-16,0-3-36 15,-7 0-64-15,-3-12-250 16</inkml:trace>
  <inkml:trace contextRef="#ctx0" brushRef="#br0" timeOffset="107712.68">21684 4526 514 0,'0'-3'47'0,"0"3"4"16,0 0-13-16,0 0-21 16,0 0-19-16,0 8-8 15,0 13 10-15,5 1 5 16,-1 2-3-16,5-2 0 16,1-2-30-16,4-8-54 15,2-6-97-15</inkml:trace>
  <inkml:trace contextRef="#ctx0" brushRef="#br0" timeOffset="107982.96">21946 4429 631 0,'-4'0'0'16,"4"-2"12"-16,0 2-6 15,21-6-9-15,11 1-1 16,10-2 5-16,-3 0 1 16,-2 4-1-16,-6 0-2 0,-4 3 2 15,-6-1-24-15,-9 1-59 16,-12-4-74-1</inkml:trace>
  <inkml:trace contextRef="#ctx0" brushRef="#br0" timeOffset="108192.4">22080 4264 514 0,'-4'-3'11'15,"2"3"33"-15,2 0 1 16,0 0-28-16,0 19-19 15,0 14 0-15,0 14 32 0,0 6-15 16,2-2-9-16,8-1-7 16,2-6 3-16,-2-5-1 15,1-7-2 1,1-6-31-16,0-9-45 0,-2-16-105 16</inkml:trace>
  <inkml:trace contextRef="#ctx0" brushRef="#br0" timeOffset="109219.87">22411 4137 523 0,'-13'-6'10'0,"6"5"43"15,7 1 0-15,0 0-42 16,0 9-15-16,0 19-2 16,0 12 33-16,-1 14-11 0,1 3 4 15,0 6-11-15,0-3-3 16,0-6-7-16,0-9 3 16,5-11-3-16,-2-11 2 15,0-11-2-15,-3-7 2 16,0-5-2-16,0 0 5 15,0 0 1-15,0-10 1 16,3-22-3-16,1-16-16 16,2-9 13-16,-2 0-4 15,-1 10 6-15,0 8-3 16,0 10 3-16,2 4 2 16,3 1-4-16,2 5 0 15,0 3 1-15,2 1 1 0,3 3-5 16,7-1 3-16,5 3-2 15,3-2 4-15,-2 4-2 16,0 1 0-16,-5 3 0 16,-1 1-2-16,-6 1 2 15,-5 2-2-15,-4 0 0 16,-4 0-10-16,-1 4-11 16,1 8-11-16,-3 4-12 15,0 6-61-15,0-5-81 16</inkml:trace>
  <inkml:trace contextRef="#ctx0" brushRef="#br0" timeOffset="109496.13">22727 4380 636 0,'-8'0'11'15,"3"0"31"-15,3 0 11 16,2 0-31-16,0 5-17 16,-3 15-9-16,-2 10 6 15,1 9 1-15,-1 3 2 16,4-3-4-16,1-6-1 16,0-3 2-16,0-8-3 0,0-7 2 15,0-4-3-15,0-2-19 16,0-5-38-16,0-3-24 15,1-1-94-15</inkml:trace>
  <inkml:trace contextRef="#ctx0" brushRef="#br0" timeOffset="113575.68">19845 5257 483 0,'-8'-3'12'0,"7"2"15"0,1 1 30 15,-2 0-16-15,2 0-25 16,0 0-14-16,0 0-4 16,0 24-7-16,0 10 9 15,8 14 12-15,5 2-6 16,-1-2-1-16,3 1-4 16,-3-5 0-16,-3-3-1 15,3-6 0-15,-8-13 1 16,-1-8-3-16,-1-9 4 15,-2-5-3-15,0 0 9 16,0 0-2-16,-2-11 12 16,-11-13-9-16,-1-11-11 0,5-9 0 15,1-3 3-15,5 2 2 16,3 8-7-16,0 4 8 16,3 7-8-16,14 0 4 15,6 2-5-15,-1 2 5 16,3 4-1-16,-2 6 1 15,-4 4-1-15,-1 7-1 16,-3 1 1-16,3 0-2 16,1 0 4-16,0 0-2 15,1 0 3-15,-1 6-3 16,-2 1-21-16,-1 3-25 16,-9 2-68-16,-2 4-62 15</inkml:trace>
  <inkml:trace contextRef="#ctx0" brushRef="#br0" timeOffset="113874.88">20140 5498 510 0,'-15'11'6'16,"1"5"14"-16,10 8 20 16,4 5-11-16,0 3-20 15,7 0-7-15,13-4 2 16,1-7-2-16,2-7-3 15,0-7 2-15,-1-7-3 16,-2 0 2-16,-6-14 0 0,-5-11 7 16,-9-7 0-16,0-3-1 15,-10-1-1-15,-16 8-1 16,0 10 4-16,0 7 0 16,7 7-3-16,4 1-3 15,11 3-1-15,1 0-6 16,3 0-20-16,0 0-51 15,12 10-22-15,5-3-68 16</inkml:trace>
  <inkml:trace contextRef="#ctx0" brushRef="#br0" timeOffset="114057.4">20429 5385 570 0,'0'-4'3'0,"0"0"1"15,16 0 2 1,11-8-6-16,8 3 6 0,4-2-3 16,0 1-3-16,-2 4-1 15,-7 4-2-15,-9 2-72 16,-13 0-158-16</inkml:trace>
  <inkml:trace contextRef="#ctx0" brushRef="#br0" timeOffset="114244.89">20455 5511 644 0,'-4'0'0'0,"4"0"0"0,9 0 0 16,22-5-20-16,15-9 23 15,8-3-1-15,-2 1-1 16,3 2-33-16,-7 4-74 15,-8-2-144-15</inkml:trace>
  <inkml:trace contextRef="#ctx0" brushRef="#br0" timeOffset="115055.21">20935 5164 100 0,'-9'-11'101'15,"3"3"-59"-15,0-1 40 16,3 4-4-16,2 1-23 16,1 2 0-16,0 2-10 15,0 0-12-15,-2 0-14 16,2 0-2-16,-1 0-11 0,1 16-5 15,0 11 8-15,0 12 24 16,0 8-22-16,0 3-4 16,3-4-4-16,6-1-2 15,-2-8 0-15,0-9-2 16,-2-7 2-16,-2-9-4 16,-3-8-4-16,1-4-3 15,-1 0 8-15,0 0 3 0,0-4-1 16,0-14 4-1,0-8-6-15,0-7 3 16,0-4-1-16,-1-1 2 16,-1 0-4-16,2 3 3 0,0 6-1 15,0 5 0-15,6 0 0 16,7 3-2-16,3 1 2 16,0 6-1-16,-3 5 0 15,0 3-1-15,0 2 2 16,0 0-1-16,5 2 1 15,-3 2 0-15,4 0-1 16,-1 0 0-16,-3 2-1 16,1 9-23-16,-8 6-27 15,-5 6-75-15,-3-1-9 16,0 1-134-16</inkml:trace>
  <inkml:trace contextRef="#ctx0" brushRef="#br0" timeOffset="115244.74">21138 5317 334 0,'0'8'53'0,"0"4"-8"16,0 5 22-16,0 4-12 16,0 1-23-16,5-1-7 15,1 0-19-15,0 1 8 16,0 3-9-16,-1-2 1 16,-2 0-5-16,0-3 0 15,1-6-1-15,1-3-29 16,1-7-38-16,0-4-63 15,0-14-70-15</inkml:trace>
  <inkml:trace contextRef="#ctx0" brushRef="#br0" timeOffset="115392.34">21338 5309 491 0,'0'0'17'16,"0"-2"-18"-16,6 0-9 15,14 2-18-15,-1-1 26 16,8-3-61-16,0-4-85 16</inkml:trace>
  <inkml:trace contextRef="#ctx0" brushRef="#br0" timeOffset="116031.63">21623 5075 467 0,'-12'-8'37'0,"-1"0"13"0,1 3 16 16,0 4-8-16,0 1-29 15,-2 0-7-15,-2 0-5 16,0 13-10-16,-2 3-9 16,3 5 6-16,2 1-3 15,5 1 2-15,4 2-5 16,4-2 2-16,0-2-4 15,7-6 2-15,12 1-5 0,2-9-11 16,5-3 7-16,2-4-1 16,2-6 3-16,3-18-6 15,-1-3-4 1,-2-5 0-16,-8 1 2 0,-10 8 8 16,-6 6 3-16,-6 7 10 15,0 7 2-15,0 3 14 16,0 0 7-16,-7 0 5 15,-8 0-14-15,-6 23-17 16,-4 11 1-16,1 16-2 16,6 6 7-16,5 8-2 15,8 1-1-15,5-2-2 16,0-1 4-16,16-9-6 16,3-10-2-16,0-10 2 15,0-12-5-15,-4-9 6 16,-4-10-8-16,-1-2-4 15,-1-25-1-15,-3-17 11 0,-6-10-8 16,0-3 1-16,-21 7 6 16,-6 9 0-16,0 10 4 15,5 9 4-15,10 11 25 16,7 6 2-16,5 3-8 16,0 0-25-16,0 0-4 15,6 7-5-15,11 9 9 16,5 4 0-16,3-2 0 0,2-3 1 15,-2-2-4 1,3-6-21-16,-2-5-40 16,-6-2-16-16,-8-11-106 15</inkml:trace>
  <inkml:trace contextRef="#ctx0" brushRef="#br0" timeOffset="116264.02">21873 5268 378 0,'13'-5'77'0,"1"1"-70"16,5 0 31-16,-2 4-20 15,-3 0 7-15,-6 0-10 16,-5 0-1-16,-3 0 12 16,0 11 6-16,-12 2 2 15,-4 5 6-15,4-4-15 16,4-4-16-16,8 1-2 16,0-2-9-16,2 4 1 15,14 3 0-15,8-7-3 16,4 4 3-16,5-10-16 0,0-3-6 15,4 0-42-15,-1-18-26 16,-2-12-125-16</inkml:trace>
  <inkml:trace contextRef="#ctx0" brushRef="#br0" timeOffset="116464.48">22207 5128 646 0,'-5'0'2'0,"5"0"18"16,0 0-17-16,22 0-5 16,10 0 0-16,2 0 10 0,5 0-4 15,-5 0-2-15,-6 0-2 16,-4 0 0-16,-12 0-13 16,-6 0-66-16,-6 0-87 15,-6-3-186-15</inkml:trace>
  <inkml:trace contextRef="#ctx0" brushRef="#br0" timeOffset="116636.03">22240 5093 546 0,'-5'-2'10'15,"5"2"61"-15,0 0-56 16,0 0-13-16,0 2-12 16,5 12 12-16,4 6 2 15,2 5 1-15,0 0 0 0,-1 2-4 16,2 1 2-16,-3-1-6 15,-1-2-37-15,-1-5-40 16,-3-6-88-16</inkml:trace>
  <inkml:trace contextRef="#ctx0" brushRef="#br0" timeOffset="117148.93">22490 5021 502 0,'-15'-5'9'15,"6"2"35"-15,6 1 38 16,3 2-52-16,0 0-29 15,0 9-2-15,2 20 2 16,5 13 40-16,3 6-11 16,1 0-14-16,2 1-10 15,-1-1 0-15,0-5-1 16,-3-7-5-16,-3-8 2 16,-2-10-1-16,-2-9-2 0,-2-4 3 15,0-5-5-15,0 0 3 16,0-14 0-16,0-20-6 15,-2-14-27 1,-5-11 31-16,2 6-3 0,2 5 5 16,3 12 1-16,0 10-1 15,0 7 5-15,5 1-1 16,11 3 0-16,4 1-4 16,2 2 2-16,2 6-3 15,-2 3 3-15,3 2-3 16,-2 1 1-16,-2 0 1 15,-3 1-3-15,-5 12 2 0,-1 5-49 16,-9 6-43-16,-3-4-107 16</inkml:trace>
  <inkml:trace contextRef="#ctx0" brushRef="#br0" timeOffset="117423.22">22803 5234 487 0,'0'1'30'16,"4"7"-36"-16,0 8-1 16,2 4 15-16,-1 5-4 15,-4-2 0-15,-1-3-3 16,0-6 6-16,-10-4 48 0,1-4-2 16,5-5 2-16,2-1-5 15,2 0-29 1,0 0-16-16,0 0-3 15,5 0-10-15,23 0-3 0,10-3 14 16,3-2 0-16,-1-2-8 16,-6 5-38-16,-8 2-16 15,-9 0-45-15,-9 0-93 16</inkml:trace>
  <inkml:trace contextRef="#ctx0" brushRef="#br0" timeOffset="119224.86">21258 5898 676 0,'-24'0'-10'15,"18"0"11"-15,6 0 8 16,0 0-12-16,3 0-5 16,18 11-2-16,6 6 6 15,0 5-55-15,-8 1-68 16,-10-1-152-16</inkml:trace>
  <inkml:trace contextRef="#ctx0" brushRef="#br0" timeOffset="119376.46">21282 6243 537 0,'-3'0'-3'0,"1"0"4"15,2 9-2-15,0 3-19 16,14 13 8-16,4 6-37 15,-3 2-63-15,-7-3-66 16</inkml:trace>
  <inkml:trace contextRef="#ctx0" brushRef="#br0" timeOffset="119504.12">21331 6535 381 0,'-9'4'48'16,"6"-4"-41"-16,2 0 44 15,1 1-27-15,0 5-19 16,0 4-20-16,4 8 0 15,6 4-52-15,-2 0-98 16</inkml:trace>
  <inkml:trace contextRef="#ctx0" brushRef="#br0" timeOffset="119631.77">21359 6768 483 0,'0'0'5'0,"0"0"31"0,0 2-11 16,0-2-21-16,0 3-34 15,0 7-82-15,3-2 17 16</inkml:trace>
  <inkml:trace contextRef="#ctx0" brushRef="#br0" timeOffset="119772.4">21415 6918 465 0,'0'2'53'15,"0"0"-30"-15,1-2 20 16,-1 0-17-16,0 0-22 15,2 0-12-15,2 0-33 16,2 0-44-16,-3 0-4 0,-3 0-223 16</inkml:trace>
  <inkml:trace contextRef="#ctx0" brushRef="#br0" timeOffset="121235.89">20066 7799 423 0,'-7'-4'6'15,"6"2"55"-15,1 2-1 16,-2 0-26-16,2 0-11 16,-1 0-1-16,-1 0 7 15,2 0-8-15,-1 0-6 16,1 0 0-16,0 0-8 16,-2 0-1-16,2 0-6 15,0 0 1-15,0 0-1 16,0 4 1-16,0 16-2 15,0 9 2-15,0 11 6 16,8 5-5-16,0 0 3 16,0-2-2-16,1 0 0 0,-3-8-4 15,3-6 3-15,-3-5-1 16,-3-12-1-16,-2-4 0 16,-1-4 0-16,0-4 3 15,0 0-3-15,0 0 10 16,0 0-5-16,0-15 2 15,0-11-5-15,-7-9-4 16,-2-7 1-16,8 1 0 16,1 2 1-16,0 5-3 15,8 4 5-15,7 2-5 16,5 4 1-16,-1 6 1 16,0 1 0-16,1 6-4 15,-4 6 3-15,3-1 0 0,0 4-1 16,0 2 2-16,1 0-2 15,0 0 3-15,-1 0-1 16,-2 0 1-16,-4 0 0 16,-5 0 0-16,-7 0-1 15,1 0 0-15,-2 0 2 16,0 0 0-16,0 0 2 16,0 0-3-16,0 0-4 15,0 2-22-15,0 8-31 16,0 4-33-16,-5 2-46 15</inkml:trace>
  <inkml:trace contextRef="#ctx0" brushRef="#br0" timeOffset="122052.67">20360 7990 440 0,'-8'-2'9'0,"5"0"76"16,2 2-25-16,1 0-11 16,0 0-35-16,0 2-6 15,0 19-7-15,0 12 6 16,0 6 7-16,3 2-6 0,6-4-7 15,2 1 0 1,2-1-1-16,-1 3-1 16,3-5-13-16,0-5-27 15,1-11-26-15,-3-15-64 0,1-4-84 16</inkml:trace>
  <inkml:trace contextRef="#ctx0" brushRef="#br0" timeOffset="122283.54">20568 8086 564 0,'-31'6'-12'0,"1"8"16"15,4 2 17-15,-1 2 15 16,9 1-34-16,5-1 3 16,8 2-2-16,5-3 4 15,11-1-6-15,17 0 0 16,5-4 1-16,4-2-4 0,1-2 7 15,-3-5-6-15,-1-2 3 16,-6-1-21-16,-5 0-42 16,-11-9-68-16,-9-11-192 15</inkml:trace>
  <inkml:trace contextRef="#ctx0" brushRef="#br0" timeOffset="122445.11">20761 8010 521 0,'0'-2'34'0,"0"-2"-31"16,10 3-4-16,11-3-17 0,10-1 18 15,5-4 2-15,-2 1-2 16,-11 5-73-16,-16 3-137 16</inkml:trace>
  <inkml:trace contextRef="#ctx0" brushRef="#br0" timeOffset="122615.65">20758 8144 663 0,'0'0'0'16,"0"0"2"-16,0 0-2 16,20 0-8-16,15-6 4 15,7-6 4-15,6-6 2 0,0 0-39 16,-5-7-79-16,-10-6-322 15</inkml:trace>
  <inkml:trace contextRef="#ctx0" brushRef="#br0" timeOffset="123141.25">21135 7752 517 0,'-8'-3'28'0,"5"3"-9"15,3 0 44-15,0 0-36 16,0 5-17-16,0 22-10 16,0 12 17-16,6 8 6 15,3 0-11-15,3 1-7 16,1-4-3-16,-1-2-1 16,-4-6 1-16,-4-9-2 0,-1-7 1 15,-1-11-1-15,-1-5-1 16,-1-4-5-16,0-4 7 15,0-20-1 1,-6-16-7-16,0-9 4 0,1-4 5 16,2 4-3-16,3 10 1 15,0 10 3-15,7 7-4 16,9 4 4-16,6 3-4 16,5 1 2-16,1 4-2 15,2 6 2-15,0 4-2 16,1 0 2-16,-4 8-2 15,-4 6-1-15,-3 7-42 0,-11 4-64 16,-7-3-93 0</inkml:trace>
  <inkml:trace contextRef="#ctx0" brushRef="#br0" timeOffset="123320.48">21435 7949 616 0,'0'4'2'15,"0"13"2"-15,0 12 1 16,0 14 9-16,0 3-7 16,3 2-2-16,10-5-5 15,0-6 2-15,0-5-26 16,0-11-45-16,-2-16-67 0,-2-5-156 16</inkml:trace>
  <inkml:trace contextRef="#ctx0" brushRef="#br0" timeOffset="123516.72">21641 7966 578 0,'-21'0'8'0,"0"12"15"15,0 11 5-15,-4 3-18 16,4 7-7-16,6-1 2 16,5-4 1-16,7-3 4 15,3-1-4-15,0-1-3 16,22-4-1-16,9-5-2 0,7-9 1 15,3-5-39 1,-4-8-51-16,-11-16-213 16</inkml:trace>
  <inkml:trace contextRef="#ctx0" brushRef="#br0" timeOffset="123664.33">21663 8033 594 0,'-10'-6'4'0,"7"3"68"16,3 3-49-16,6-2-26 15,21-4-10-15,11-1 13 16,7-1 1-16,0 2-1 16,-4 3-31-16,-11-1-73 15,-13-1-93-15</inkml:trace>
  <inkml:trace contextRef="#ctx0" brushRef="#br0" timeOffset="123823.34">21745 7942 591 0,'-10'0'10'15,"6"0"49"-15,4 0-40 16,0 15-23-16,13 6 4 16,9 7 0-16,2-3 0 15,-2-2-7-15,0 2-31 16,-4-6-35-16,-7-5-77 16,-7-11-197-16</inkml:trace>
  <inkml:trace contextRef="#ctx0" brushRef="#br0" timeOffset="124004.87">21878 7906 529 0,'-5'-3'16'0,"5"3"60"0,0 0-64 15,0 0-11-15,5 16-15 16,9 9 39-16,2 7-1 16,0 4-14-16,-1-3-6 15,3-1-3-15,-3-3-4 16,1-8-33-16,-7-4-24 15,-2-10-69-15,-2-7-146 16</inkml:trace>
  <inkml:trace contextRef="#ctx0" brushRef="#br0" timeOffset="124160.43">22113 7885 627 0,'-6'0'0'15,"4"0"12"-15,2 4-9 16,0 3-9-16,11 1-22 16,7-2-47-16,-5-6-101 15</inkml:trace>
  <inkml:trace contextRef="#ctx0" brushRef="#br0" timeOffset="124796.89">22152 7736 493 0,'-5'-4'49'0,"5"4"-20"16,0 0-1-16,0 11-15 15,3 20-2-15,12 12 59 16,3 4-49-16,0-1-14 16,0-5 5-16,0-7-11 15,-5-6 1-15,-3-11-3 16,-4-5 4-16,-4-7-4 15,-2-5 2-15,0 0 0 0,0-3-1 16,-3-21 0-16,-5-13-20 16,-3-12 18-1,5-4 1-15,1 3 2 16,2 8-1-16,3 7 4 0,0 3 4 16,15 5 4-16,10 1-8 15,2 3-7-15,4 9 6 16,-2 6-6-16,-1 5 0 15,-1 3 1-15,-4 0 3 16,-4 0-2-16,-3 8 1 16,-7 9-28-16,-6 8-23 15,-3 5-39-15,-3-4-150 16</inkml:trace>
  <inkml:trace contextRef="#ctx0" brushRef="#br0" timeOffset="124993.52">22426 7867 640 0,'0'0'2'16,"0"2"5"-16,3 9 8 15,3 7-8-15,5 9 7 16,2 8 0-16,-2 3-10 16,-3-1-6-16,-4 0 7 15,-1-5-11-15,2-7-22 16,-1-10-32-16,3-15-53 0,3-8-98 15</inkml:trace>
  <inkml:trace contextRef="#ctx0" brushRef="#br0" timeOffset="125196.03">22588 7889 411 0,'0'0'68'0,"0"0"8"16,0 0-11-16,-6 6-25 15,-9 9-36-15,-4 6-6 16,5 0 7-16,4-4 2 15,6-2 13-15,4 0-5 16,0 1-4-16,10-1-7 16,11-1-2-16,7-6-1 15,3-6-1-15,5-2-12 16,3-7-40-16,-12-16-42 16,-8-6-174-16</inkml:trace>
  <inkml:trace contextRef="#ctx0" brushRef="#br0" timeOffset="125368.11">22691 7892 583 0,'-8'-3'17'16,"8"2"53"-16,0 1-57 15,8 0-19-15,15-2-2 16,6 1 9-16,1-2-1 16,-2 2 1-16,-1 0-2 15,-6 1 3-15,-9 0-32 0,-5-2-38 16,-7 1-61-1,-7-5-146-15</inkml:trace>
  <inkml:trace contextRef="#ctx0" brushRef="#br0" timeOffset="125556.27">22725 7824 543 0,'-3'0'24'16,"1"0"34"-16,2 0-36 15,0 0-18-15,0 8-4 16,8 12 12-16,4 3 2 15,3 3-8-15,0-2-2 16,3 2-2-16,-3-6 0 16,-2-3-8-16,-3-4-25 15,-2-8-38-15,-4-5-61 16,-4-3-186-16</inkml:trace>
  <inkml:trace contextRef="#ctx0" brushRef="#br0" timeOffset="125719.53">22925 7806 601 0,'0'3'1'0,"1"7"9"0,3 6 5 15,1 6 15-15,2 5-24 16,4-1-6-16,1-1 1 16,-3-1-22-16,-2-6-37 15,-5-10-90-15,-2-8-148 16</inkml:trace>
  <inkml:trace contextRef="#ctx0" brushRef="#br0" timeOffset="126535.33">22341 7581 298 0,'0'-16'7'15,"-11"5"84"1,-2 3-19-16,-5 2 15 0,-3 4-40 16,0 2-16-16,-9 0-7 15,-4 8-8-15,-4 16-7 16,2 5 6-16,3 3 3 16,5 1-10-16,10-2-2 15,5-5-2-15,10 0-4 16,3-2 2-16,10-2-4 15,19-4 2-15,9-8-2 0,8-9 0 16,9-1 0 0,0-16-8-16,-2-12-14 0,-6-8-18 15,-16 0 12 1,-8 1 7-16,-16 3 11 0,-7 7 10 16,0 7 8-16,-20 5 18 15,-3 11 24-15,-5 2-3 16,-2 5-24-16,-1 23-12 15,1 15-5-15,0 17 1 16,6 18 0-16,7 7 1 16,6 6 2-16,11 0-4 15,0-5 0-15,6-5-5 16,13-10 4-16,5-12-6 0,3-14 6 16,-3-14-6-1,-3-15 3-15,-8-10-5 16,-3-6-5-16,-4-22-6 15,-3-23 16-15,-3-10 2 0,-3-14-7 16,-23 10 5-16,-9 6-7 16,-2 8 4-16,3 13 4 15,5 11 3-15,12 13 8 16,9 4 12-16,8 4-3 16,0 0-24-16,8 0-6 15,17 10 5-15,6 12 8 16,7-3-6-16,2 1 5 0,3-5-2 15,-4-2-1 1,-6-2 0-16,-2-2-36 16,-7-3-25-16,-4-6-43 15,-5-1-186-15</inkml:trace>
  <inkml:trace contextRef="#ctx0" brushRef="#br0" timeOffset="127203.62">22801 7753 457 0,'-7'-11'44'0,"5"5"-37"0,2 2 42 16,3 1-41-16,19 1 2 15,5-3 9-15,3 5-7 16,-2 0-5-16,-5 13-1 16,-6 15 0-16,-10 10 0 15,-7 7 7-15,0 4-2 16,-11-2 0-16,-7-9-3 16,2-9 5-16,3-10 8 15,6-9 6-15,4-6-8 0,3-4-13 16,0 0-7-16,3 2-5 15,17-2 5-15,5 0 1 16,4 0 5-16,-1 0-3 16,0 0-1-16,-3 0-2 15,-4 0 3-15,-3 0-3 16,1 0-18-16,1 0-20 16,-5-2-36-16,-2-5-68 15</inkml:trace>
  <inkml:trace contextRef="#ctx0" brushRef="#br0" timeOffset="127416.69">23163 7751 706 0,'-8'0'-7'15,"8"0"31"-15,0 0-20 16,26 0-15-16,12 0 8 15,11 0 5-15,2 0-4 16,-5-2-8-16,-10 0-36 16,-14 0-35-16,-14-1-66 15,-8-3-228-15</inkml:trace>
  <inkml:trace contextRef="#ctx0" brushRef="#br0" timeOffset="127613.16">23227 7636 529 0,'-3'0'40'0,"2"0"-33"0,1 0 13 16,0 11-16-16,0 14 1 15,1 9 20-15,7 2-16 16,2-3-4-16,3-2-5 16,0-2 1-16,3-5-2 15,1-2-11-15,1-8-45 16,2-7-44-16,-1-7-144 15</inkml:trace>
  <inkml:trace contextRef="#ctx0" brushRef="#br0" timeOffset="128188.62">23567 7458 517 0,'-9'-4'25'15,"6"3"44"-15,3 1-24 16,0 0-34-16,0 24-12 16,15 16 29-16,2 14 10 15,1 10-21-15,2-2-7 16,0-3-8-16,-1-9 2 15,-3-14-5-15,-6-11 2 16,-4-12 0-16,-6-11-2 16,0-2 0-16,0 0 3 15,0-22 3-15,-4-17-19 0,-4-18 1 16,5-5 11-16,3 3 4 16,0 12-1-16,0 15 0 15,3 6 0-15,16 5-2 16,3 6 5-16,4 2-6 15,0 6 4-15,-1 4-6 16,-3 3 5-16,-1 0-4 16,0 0 3-16,-6 7 0 15,-2 13-29-15,-10 5-44 16,-3 5-96-16,-4-3-278 16</inkml:trace>
  <inkml:trace contextRef="#ctx0" brushRef="#br0" timeOffset="128360.17">23855 7736 536 0,'0'6'73'16,"0"6"-72"-16,2 9 22 15,1 10 37-15,1 2-41 16,5 5-5-16,2-2-13 16,1-1 2-16,3-2-5 15,1-6-22-15,-2-11-40 0,-3-16-45 16,-2-5-131-1</inkml:trace>
  <inkml:trace contextRef="#ctx0" brushRef="#br0" timeOffset="128564.02">23996 7749 553 0,'-14'0'21'16,"-1"11"25"-16,3 7 1 15,5 1-14-15,0 4-14 16,5-4-2-16,2-1-6 15,0-1 5-15,5 1-10 16,12-4-5-16,2 1 1 16,6-4-1-16,4-4-8 15,1-7-32-15,1-8-35 16,-5-20-82-16,-10-8-247 16</inkml:trace>
  <inkml:trace contextRef="#ctx0" brushRef="#br0" timeOffset="128719.96">24146 7764 513 0,'-3'-1'112'15,"1"-1"-53"-15,2 2-7 16,0 0-37-16,0 0-16 16,8 0-11-16,13 0 8 15,8 0 5-15,0 0 1 16,2 0-1-16,-3 0-1 16,-5 0-29-16,-7 0-39 15,-10-7-76-15,-6-2-216 16</inkml:trace>
  <inkml:trace contextRef="#ctx0" brushRef="#br0" timeOffset="128884.52">24196 7670 492 0,'-3'1'132'15,"2"5"-127"-15,1 7-3 16,0 8 9-16,1 8 37 16,11 5-37-16,2-5-2 15,2 0-3-15,-2-1-5 16,-4-2 1-16,-1-2-4 15,-4-6-22-15,-2-7-58 16,-3-11-89-16</inkml:trace>
  <inkml:trace contextRef="#ctx0" brushRef="#br0" timeOffset="129147.82">24432 7622 468 0,'1'0'140'16,"5"0"-151"-16,3 0 14 15,5 17 49 1,0 9-27-16,-2 12-17 0,-10 6-2 16,-2 5-4-16,-6 3 3 15,-15-4-8-15,2-9 1 16,2-12 2-16,8-13 0 16,8-10 1-16,1-4-2 15,1 0-1-15,22 0-3 16,8 0 9-16,6 0-1 15,-1 0 0-15,-3-3-9 0,-9 3-48 16,-11 0-45-16,-4 1-115 16</inkml:trace>
  <inkml:trace contextRef="#ctx0" brushRef="#br0" timeOffset="133235.84">24369 8152 407 0,'9'2'78'16,"-9"-2"-67"-16,0 0 30 15,0 0 9-15,0 0-6 16,0 0-20-16,0 0-1 15,-4 0 6-15,-13 0-14 16,-6 3-9-16,-6-1 0 16,-3 2-2-16,0 1 2 15,-2-3-4-15,3-2 2 16,-1 0 5-16,1 0-1 16,-6 0-5-16,-5-8 1 15,-7-3-5-15,-5 0 3 16,-1-4-4-16,-3-1 4 0,9-3-3 15,0-2 3-15,9-3-2 16,5-1-1-16,3-3 3 16,2-5-4-16,3-5 4 15,2-5-4-15,4-6 4 16,6-2-5-16,2-3 4 16,5-1-3-16,5 1 1 15,2-2-2-15,1 1 2 16,0-3 0-16,10 1 0 15,8 3 2-15,-4 9-3 16,0 13 3-16,-2 9-2 16,6 5-1-16,3 0 3 0,6-5-3 15,8 4 1-15,6-2-1 16,7 1 3-16,5 2-2 16,7 0 1-16,-1 0 0 15,1 2 0-15,-1 0 0 16,-1 4 0-16,-1 3 0 15,-2 4-2-15,0 5 2 16,2 0-2-16,-1 5 1 16,-2 12-1-16,-2 5 3 15,-3 6-2-15,-7 7 0 16,-2 5 0-16,-6 9 0 16,-4 4 1-16,-7 3-3 15,-1 5 5-15,-6 4-4 0,-5 1 3 16,-8-2 0-16,-3 3-1 15,0 0 1-15,-19-2-1 16,-7 0 2-16,-7-1-3 16,-11-5 3-16,0-2-3 15,-8-6 1-15,-1-7-7 16,5-5-8-16,3-8 1 16,11-7-4-16,12-8-10 15,8-5-20-15,10-4-31 16,4-5-58-16,0 3-248 15</inkml:trace>
  <inkml:trace contextRef="#ctx0" brushRef="#br0" timeOffset="133744.49">24453 8543 558 0,'-30'6'3'0,"8"1"43"0,5 2 13 16,7 5-27-16,5 6-26 15,5 8-6-15,0 8 4 16,11 4-5-16,13 0 3 16,7-5-3-16,6-5-1 15,0-7 2-15,2-11-12 16,-3-11 0-16,-5-1-7 15,-3-16 1-15,-5-18 5 0,-10-7 12 16,-3-8 3 0,-8 1-1-16,-2 2 4 0,0 6 2 15,-16 8 18 1,-1 11 4-16,-4 7-8 0,-4 8-7 16,-8 6-2-16,-4 10-12 15,3 18-2-15,8 5-26 16,16 2-48-16,10-6-34 15,0-10-227-15</inkml:trace>
  <inkml:trace contextRef="#ctx0" brushRef="#br0" timeOffset="147203.51">21873 8474 450 0,'-19'5'14'16,"4"-5"-34"-16,3 3 34 15,2-2 23-15,1 1-12 16,0-2-5-16,1 0 1 15,-4 0-3-15,2 0-3 0,-5 0 0 16,-3 0-3-16,-3 0 7 16,-4 0-12-1,-2 1-3-15,0 1 5 16,-3-2-1-16,4 1 9 0,-4-1-4 16,0 0 15-16,-3 0-17 15,-3 0-2-15,3-7-3 16,-5-3 1-16,1-3-3 15,0 1-2-15,-1-2 3 16,4-2-3-16,6-2 5 16,-1-4-3-16,4 2-2 15,2-4-4-15,-1-1 7 16,4 0-5-16,1-5 1 0,1 1-2 16,5 2 1-16,-2-1 5 15,-2 2-6 1,4-1 3-16,-2-1-3 15,5 2 2-15,1-2-3 0,3 2-1 16,4-4 1-16,1 3-1 16,1 0 4-16,0-1-4 15,0 6 2-15,0 2 0 16,1 2 0-16,5 3 0 16,2 0 3-16,-2-1-3 15,1 1-1-15,4 0 3 16,3-2-4-16,3 1 2 15,5-1-1-15,3 0 2 16,2-1 0-16,4 3 0 16,-1 2-2-16,-1 2 0 15,-1 0 3-15,-3 0-2 0,2 0 1 16,1 1-2-16,2 0 3 16,-3 1-2-16,1 2 2 15,-3-1-2-15,1 3 2 16,-2 3-4-16,3-1 3 15,2 0 0-15,0 2-3 16,0 1 4-16,3 0-4 16,2 0 3-16,0 0-4 15,5 2 0-15,-2 3 0 16,0-1 2-16,2-2 2 16,-2 3-4-16,-4-1 2 15,-3 0-1-15,-6 3 2 16,0-2-2-16,-4 3 3 0,0 3-3 15,1 0 3-15,-1 1-2 16,-1 2 2-16,-2 3-1 16,-2 2-1-16,1 1 2 15,2-1 0-15,-4-1 2 16,-2-1-5-16,1 1 6 16,-1 1-3-16,0 2-2 15,-2 1 2-15,-1 2-2 16,-4 1 3-16,2 1-2 15,-4 0 2-15,-3 3-2 16,0-3 2-16,0 4 0 16,0-1-1-16,-3 1 2 0,-9-2-2 15,-1 1 1-15,-2-1-1 16,-2-1 3-16,-2 2-4 16,-4-2 3-16,-2-1-3 15,-1-1 4-15,-4 0-3 16,-3-1 2-16,2-7 0 15,-1 5 0-15,-2-6 3 16,0 1 0-16,-3-5 5 16,3-2-8-16,2-3 7 15,3-3-1-15,5-2 8 16,3-2-7-16,0 0-1 16,3 0 3-16,0 0-8 15,4 0 2-15,3 0-5 0,3 0 2 16,-2 0-1-16,3 0-1 15,-1 0 1-15,-1 0 0 16,2 0-2-16,1 0-2 16,0 0 3-16,3 1-3 15,1 0 0-15,2-1-16 16,0 6-18-16,0 7-70 16,0 0-42-16,0-1-186 15</inkml:trace>
  <inkml:trace contextRef="#ctx0" brushRef="#br0" timeOffset="148488.04">21733 8432 244 0,'0'0'-4'0,"0"0"2"15,0 0 17-15,0 0 23 16,0 0-9-16,0 0-4 15,0 0 24-15,0 0-5 16,0 0-5-16,0 0-14 16,0 0-3-16,0 0-2 0,0 0-3 15,0 0-5-15,0 0 3 16,0 0-5-16,0 0-3 16,0-1-5-16,0 1-2 15,0 0 3-15,0 0-5 16,0 0-33-16,-3 0-104 15</inkml:trace>
  <inkml:trace contextRef="#ctx0" brushRef="#br0" timeOffset="149951.46">20016 8508 7 0,'-12'-5'491'0,"0"-1"-491"0,8 4 9 16,-1 0 37-16,4 1 11 16,1 1-29-16,0 0-21 15,0-2-6-15,0 2 3 16,0 0-3-16,0 0 1 15,0 0 0-15,0 0 0 16,0 0 4-16,0 0 0 16,0 0-1-16,0-1-2 15,0 1 0-15,3-3-4 16,12 0 2-16,9-1 1 16,5-1 1-16,4-1 5 15,3 1-8-15,2-2 4 16,1 1-3-16,5 1 2 0,6-1 0 15,2-1 4-15,-1 0-2 16,1 3-4-16,-6 1 2 16,-3 2-2-16,-2 1 2 15,-3 0-3-15,-4 0 2 16,-8 0-2-16,-4 0-2 16,-7 0 2-16,-8 0 0 15,-1 0 2-15,-4 0-4 16,-2 0 5-16,0 0-4 15,0 0 6-15,0 0-1 16,0 0 0-16,1 0-1 16,-1 0-2-16,2 0-1 0,6 0-2 15,3 1 0-15,6 3-5 16,5 5-36-16,-1 3-44 16,-8 2-84-16</inkml:trace>
  <inkml:trace contextRef="#ctx0" brushRef="#br0" timeOffset="150615.93">21365 8508 502 0,'-11'-9'-15'0,"1"2"33"15,6 4 26-15,2 0 1 16,1 2-20-16,1-1-17 16,1 1-18-16,23-4-1 15,18-1 13-15,10-2 1 16,6-2-2-16,2 0-2 15,-5 5 3-15,5 0-2 16,-4 4 0-16,-2 1-1 16,-8 0-10-16,-9 0-2 15,-13 0-1-15,-8 0 10 16,-10 0 3-16,-3 0 2 16,-1 0-4-16,-2 0 4 0,0 0 1 15,0 0 8-15,0 0-2 16,0 0 4-1,0 0-4-15,0 0 1 0,0 0-1 16,0 0-3-16,0 0 2 16,0 0-2-16,0 0-1 15,0 0-3-15,0 0 1 16,1 0-3-16,1 0 1 16,-2 0 0-16,0 0 0 15,0 0-23-15,0 3-23 16,0 5-44-16,0 2-38 15,0-6-120-15</inkml:trace>
  <inkml:trace contextRef="#ctx0" brushRef="#br0" timeOffset="159000.54">15450 10155 630 0,'24'-42'-11'15,"28"15"5"-15,9 6 7 16,7 11 0-16,4 10 0 0,-13 20-1 16,-11 28 0-1,-20 17 1-15,-20 11-6 16,-8 6 2-16,-21-4-4 15,-24-5 2-15,-1-16 6 0,-6-15-2 16,4-17 5-16,13-15 6 16,9-5 23-16,13-5 13 15,10 0-1-15,3 0-27 16,19 0-17-16,20-14-5 16,17-5 7-16,8-5-2 15,2 2-3-15,0-1 3 16,-4 4-37-16,-4 0-34 15,-11-4-64-15,-12-6-299 0</inkml:trace>
  <inkml:trace contextRef="#ctx0" brushRef="#br0" timeOffset="159240.9">16026 10103 632 0,'-34'18'1'0,"11"7"-2"15,7 2 18-15,10-1 14 16,6-1-4-16,0-1-19 16,20-2 1-16,11-7-7 15,12-6 4-15,5-7 0 16,7-2-1-16,0-7-1 16,-5-9-4-16,-6-1 1 15,-8 3-15-15,-8 3-27 16,-9 4-25-16,-15 0-35 0,-4-3-130 15</inkml:trace>
  <inkml:trace contextRef="#ctx0" brushRef="#br0" timeOffset="159428.41">16132 10065 601 0,'-16'6'0'15,"7"15"16"-15,9 12 24 16,0 10 11-16,1 6-25 15,17 5-5-15,0-1-12 16,6-4-5-16,2-3-4 16,1-7 2-16,-2-7-9 15,-4-10-53-15,-3-14-31 0,-9-8-120 16</inkml:trace>
  <inkml:trace contextRef="#ctx0" brushRef="#br0" timeOffset="159600.94">16394 10096 500 0,'6'-13'130'16,"4"0"-135"-16,14 4 29 15,6-5 18-15,6 3-7 16,2 4-26-16,-2 6-9 16,-4 1 0-16,-12 4-17 15,-12 20-49-15,-8 5-76 0,-24 1-208 16</inkml:trace>
  <inkml:trace contextRef="#ctx0" brushRef="#br0" timeOffset="159751.81">16367 10278 599 0,'-1'0'7'16,"1"0"31"-16,18-11-22 16,16-3 13-16,12-1-15 15,2-2-11-15,5 6-1 16,-2 1-3-16,-6 6-25 15,-10 1-54-15,-11-1-94 16</inkml:trace>
  <inkml:trace contextRef="#ctx0" brushRef="#br0" timeOffset="159976.23">16662 9986 561 0,'-11'-10'6'16,"4"5"45"-16,7 5-4 15,0 4-25-15,9 21-15 16,6 14 31-16,3 12-14 16,0 1-12-16,0 4-7 15,-1-2-2-15,-5-4-3 16,-1-1 1-16,-5-8-1 16,0-5-11-16,-3-12-29 0,0-11-39 15,-2-13-59-15,-1-17-155 16</inkml:trace>
  <inkml:trace contextRef="#ctx0" brushRef="#br0" timeOffset="160261.47">16883 9878 534 0,'14'-25'3'0,"4"14"46"16,5 11 3-16,-1 9-13 15,-3 27-26-15,-1 20-10 16,-9 15 0-16,-9 3-3 15,0 1 1-15,-9-8-3 16,-10-12 0-16,1-12-1 0,2-13 2 16,8-15 3-16,3-8 1 15,5-6 21 1,0-1-3-16,11 0-9 16,17-7 3-16,8-9 2 0,10-2-12 15,1-2-4-15,1 2-2 16,0 3 2-16,0-1-11 15,-6 2-40-15,-8 3-43 16,-9-5-138-16</inkml:trace>
  <inkml:trace contextRef="#ctx0" brushRef="#br0" timeOffset="160412.07">17304 10093 668 0,'-9'0'-3'15,"9"0"10"-15,0 0 2 0,16 3-5 16,20 1-2-16,7 2-3 16,2-2-41-16,-9-4-103 15</inkml:trace>
  <inkml:trace contextRef="#ctx0" brushRef="#br0" timeOffset="160831.47">17520 9812 592 0,'-8'-5'68'15,"8"-3"-58"-15,8 8 3 16,19 0-1-16,7 6 16 15,2 24-19-15,-8 16-10 16,-9 12 5-16,-11 10-7 16,-8 3 4-16,-13-3-7 15,-13-7-1-15,-5-11 0 16,1-11 4-16,2-16 5 16,4-9-3-16,8-9 6 15,8-5 6-15,5 0 17 16,3 0-8-16,11 0-13 0,17-14-6 15,8-2 5-15,7-2-3 16,-3 6-2-16,-4 4 1 16,-2 1-2-16,-4 2 1 15,-6 4-3-15,-5 1-11 16,-6 0-13-16,2 0-28 16,-3 1-30-16,-1-1-87 15</inkml:trace>
  <inkml:trace contextRef="#ctx0" brushRef="#br0" timeOffset="161064.51">17855 10019 706 0,'-9'-2'1'0,"9"2"51"0,4-6-22 16,26-5-22-16,12-2-5 15,8 1-3-15,0 2 2 16,-4 6-2-16,-13 4 0 16,-8 0-29-16,-15 0-18 15,-7 0-13-15,-3 4-36 16,-12 0-42-16,-16-4-170 16</inkml:trace>
  <inkml:trace contextRef="#ctx0" brushRef="#br0" timeOffset="161244.72">17946 9810 559 0,'0'3'-1'0,"0"28"17"15,0 11 78-15,0 12-63 16,3-1-15-16,13-3-5 16,7-4-8-16,-1-7-2 15,5-10 1-15,-6-8-12 16,4-11-35-16,-3-10-36 15,-5-8-70-15</inkml:trace>
  <inkml:trace contextRef="#ctx0" brushRef="#br0" timeOffset="161564.37">18318 9756 66 0,'0'0'604'16,"0"0"-592"-16,-4 4 12 15,-2 28-8-15,6 13 30 16,0 8-36-16,9-3-10 16,13-5 4-16,7-9-5 15,2-8 0-15,-1-13 3 16,-1-9-1-16,-2-6-1 16,-3-9 2-16,-4-24 0 0,-4-12-2 15,-9-12 2 1,-7-1-1-16,-6 7 2 0,-19 8 0 15,-8 13 6 1,-4 11 0-16,1 12-8 0,-1 7-1 16,1 3-4-16,6 21 2 15,0 10-17-15,2 10-40 16,4-3-47-16,2-6-109 16</inkml:trace>
  <inkml:trace contextRef="#ctx0" brushRef="#br0" timeOffset="164452.54">17241 10580 457 0,'-9'0'2'16,"-2"0"29"-16,5 0 17 16,3 0-7-16,1 0-14 15,0 0-8-15,1 0 0 16,-5 0-2-16,-7 0-1 15,-4 3-10-15,-8 7 2 16,-2 4-4-16,2 1 11 16,-2 5-7-16,4-1 4 15,0 1-4-15,1-2 0 0,1-5 5 16,4-1-1-16,0-5-5 16,-2-1-1-16,0-1 2 15,-3-3-5-15,-3-2 0 16,1 0-3-16,-2 0 2 15,0-1-3-15,-4-11 4 16,0-4-3-16,0-3 0 16,-1-6-1-16,1-4 1 15,2-1 1-15,1-1-2 16,5 0 3-16,-1-1-4 16,3 0 3-16,5-3-2 15,-2-1 1-15,5-1-1 0,1-3 2 16,3 0-2-16,7-5 0 15,1-2 2-15,0-3-3 16,0-1 3 0,9-3-2-16,7 3 3 0,0 0-4 15,4 1 4-15,3 4-3 16,1-1 2-16,3 4-1 16,2 4-1-16,2 0 2 15,6 8-2-15,-1 5 2 16,-1 8-2-16,3 2 3 15,-1 7-3-15,3 5 1 16,0 4-1-16,-4 0 1 0,4 11 1 16,-1 5-4-16,1 7 3 15,1 0-1-15,0 6 1 16,-2 5-3-16,-8 2 4 16,-4 3-5-16,-9 5 3 15,-5 3 1-15,-5 3-2 16,-7 4 3-16,-1 1-4 15,0 2 6-15,-3 4-4 16,-9 2 1-16,-3-1 0 16,0 2 0-16,1-5 0 15,-2-2 0-15,5-9 0 16,6-6-25-16,5-8-21 16,0-8-28-16,5-11-83 0</inkml:trace>
  <inkml:trace contextRef="#ctx0" brushRef="#br0" timeOffset="167015.79">19834 3832 166 0,'6'0'7'16,"2"0"-9"-16,7-3 3 15,7-7 2-15,9 1-1 16,5-1-6-16,9 0-39 16</inkml:trace>
  <inkml:trace contextRef="#ctx0" brushRef="#br0" timeOffset="174815.26">19693 9981 504 0,'-8'0'40'0,"8"0"-39"0,0 0 12 16,0 0 6-16,0 0-2 15,0 0-15 1,0 0-1-16,0 4 1 16,0 16 4-16,3 10 10 0,8 14 19 15,-1 8-25-15,-2 5 2 16,2 4-6-16,0-4-1 16,0-1-1-16,0-7-4 15,-3-12 2-15,1-7-4 16,-2-14 5-16,-2-6-5 15,-2-7 3-15,-2-3-3 16,0 0 2-16,0-21-2 16,0-17 4-16,-9-14-8 0,0-13 3 15,0 3 5 1,-1 0-5-16,2 10 5 16,3 10-3-16,5 8 4 15,0 10-3-15,2-2 2 0,16 4 0 16,7 1-2-16,8 0 3 15,3 5-4-15,1 4 3 16,-3 4-3-16,-3 7 1 16,-4 1-1-16,-7 0 1 15,-1 0-24-15,-10 9-34 16,-4 10-46-16,-5 0-61 16</inkml:trace>
  <inkml:trace contextRef="#ctx0" brushRef="#br0" timeOffset="175108.48">20094 10196 491 0,'4'0'-18'16,"0"3"10"-16,5 4 5 15,0 10 4-15,-2 4 1 16,-4 5 12-16,-3 0 2 15,0-5-6-15,0-3 22 16,0-1 2-16,-3-2-14 16,1-1-2-16,2 4-8 15,0-4-4-15,0-1-6 16,7-2 2-16,7-4 1 16,2-3-3-16,3-2 1 0,8-2-13 15,6-13-10-15,-3-16-45 16,-7-10-143-16</inkml:trace>
  <inkml:trace contextRef="#ctx0" brushRef="#br0" timeOffset="175256.08">20107 9976 485 0,'0'5'-152'0,"0"-4"-41"16</inkml:trace>
  <inkml:trace contextRef="#ctx0" brushRef="#br0" timeOffset="175820.3">20448 10096 614 0,'-12'0'10'15,"6"0"36"-15,6 0-1 16,0 0-33-16,0 0-16 15,21 0-9-15,4-7 15 16,5-1-2-16,1 0 1 16,-6 0 0-16,0 4-5 15,-5 1-19-15,-7 2-22 0,-5 1-13 16,-8 0-50-16,0 4-58 16</inkml:trace>
  <inkml:trace contextRef="#ctx0" brushRef="#br0" timeOffset="176027.51">20463 10225 538 0,'-6'0'59'16,"4"0"-51"-16,2 0 17 16,8-5-9-16,16-10-7 15,2-4-7-15,3 3 2 0,-7 3-4 16,1 6-3-16,-4 6 3 15,-2 1-4 1,-3 0-41-16,-6 6-15 16,-3 9-24-16,-5-3-96 0</inkml:trace>
  <inkml:trace contextRef="#ctx0" brushRef="#br0" timeOffset="177116.6">20997 9893 526 0,'-10'-6'25'0,"9"5"-5"16,1 1 16-16,0 0-23 16,0 0-12-16,0 15-3 15,4 13 10-15,5 10 22 16,-3 6-7-16,1 6-16 15,1 3 6-15,-2-1-10 16,0-6 0-16,-2-8-2 16,1-8 0-16,-2-12 0 15,0-8-3-15,-2-6 3 16,-1-4-2-16,0 0 3 0,0 0 0 16,0 0 6-16,0-25-1 15,0-16-7-15,0-13-2 16,0-6-1-1,0-2 3-15,0 2 0 0,-1 3 1 16,1 7-1-16,0 8 0 16,0 10 0-16,1 9 1 15,14 6-1-15,2 4-4 16,2 4 1-16,6 3-3 16,0 6 4-16,2 0 0 15,0 0 3-15,0 17-22 16,-3 6-33-16,-5 7-55 0,-12-1-192 15</inkml:trace>
  <inkml:trace contextRef="#ctx0" brushRef="#br0" timeOffset="177336.86">21344 10079 455 0,'0'2'26'0,"0"2"-27"16,0 7 12-16,0 6 1 15,0 10 5-15,-9 8-2 16,-2-2 17-16,3-1-10 16,5-5-1-16,3-5-10 15,2-3-5-15,17-6-8 0,8-4 2 16,0-9-3 0,7 0-35-16,-7-25-53 15,-9-13-127-15</inkml:trace>
  <inkml:trace contextRef="#ctx0" brushRef="#br0" timeOffset="177484">21315 9906 170 0,'-17'-5'378'0,"8"3"-376"16,9 2 45-16,0 0-42 16,15 4-21-16,16 10 16 15,5 2-1-15,3 2-32 0,-8 0-79 16,-8-1-219-1</inkml:trace>
  <inkml:trace contextRef="#ctx0" brushRef="#br0" timeOffset="177639.96">21487 10113 518 0,'0'0'73'0,"0"0"-60"15,0 0 4-15,5 0-18 16,16 0-13-16,7 0 16 15,6 0-1-15,-10 0-42 16,-1 0-51-16,-14 0-126 16</inkml:trace>
  <inkml:trace contextRef="#ctx0" brushRef="#br0" timeOffset="177829.46">21551 9997 585 0,'-6'-3'6'15,"5"3"57"-15,1 0-45 16,0 7-17-16,0 15-6 16,4 6 5-16,7 6 1 15,1 2-2-15,3-2-5 16,0-4-37-16,-1-8-34 16,-1-9-33-16,-5-13-121 0</inkml:trace>
  <inkml:trace contextRef="#ctx0" brushRef="#br0" timeOffset="178023.93">21708 9961 413 0,'1'0'8'16,"2"8"30"-16,2 15 49 16,-1 6-42-16,3 6-27 15,0 2-4-15,-1 1-6 16,0-2-6-16,-2-1-2 15,1-2 0-15,0-5-13 16,1-4-29-16,2-10-39 16,-1-13-96-16</inkml:trace>
  <inkml:trace contextRef="#ctx0" brushRef="#br0" timeOffset="178177.52">21928 9964 611 0,'-4'0'-13'16,"4"0"17"-16,0 1-11 15,12 3-55-15,9-2-41 16</inkml:trace>
  <inkml:trace contextRef="#ctx0" brushRef="#br0" timeOffset="179276.56">22221 9829 118 0,'0'0'3'16,"0"0"2"-16,0 0-10 15,0 0 3-15,0-1 0 16,0-4 5-16,0-3 0 0,5 0-1 15,1 0 0-15,0 1-3 16,2-2-5-16,2 1-38 16,0 0 1-1,-1-3 24-15,0 5 35 0,-3-1 46 16,-3 3 29-16,-3-2 3 16,0-1 7-16,0 2-26 15,0-4-25-15,0 3 12 16,0 1-28-16,-1-1-4 15,-10 1-2-15,-1 1 5 16,-3 0-17-16,-7 1-3 16,-2 3-3-16,-4 0 10 15,0 0-9-15,8 3-2 0,4 2 1 16,8 0-4-16,5-3-1 16,3 10-6-16,0 4-3 15,0 6 6 1,0 3-4-16,5-5 1 0,7-2-2 15,7-2 0-15,8-4-5 16,3-3-8-16,7-6-7 16,2-3-9-16,-3 0 0 15,1-16-6-15,-8-7 6 16,-3-4-10-16,-2-4-20 16,-7 2-1-16,-6 7 8 15,-6 8 49-15,-5 8 15 16,0 6 79-16,-9 0-1 0,-14 13-46 15,-5 14-16-15,0 12 1 16,2 15 1 0,4 13-6-16,7 7-6 0,8 11 8 15,4 1-17-15,3 0 5 16,0-7-9-16,4-10 2 16,9-12-3-16,1-17 0 15,-2-11 0-15,0-12-3 16,-6-11-4-16,0-6-17 15,-3-10 3-15,-3-25 11 16,0-11 12-16,0-8-8 16,-18 0 6-16,-6 13 1 15,2 11-4-15,4 9 13 16,3 13 11-16,9 5 5 16,6 3-13-16,0 0-12 15,0 0-9-15,15 9 1 0,9 9 6 16,2 3 0-16,3 0 0 15,-1-3-3-15,-3-2-16 16,-4-4-51-16,-4-6-28 16,-10-6-119-16</inkml:trace>
  <inkml:trace contextRef="#ctx0" brushRef="#br0" timeOffset="179448.11">22509 10218 298 0,'0'-1'181'0,"0"1"-135"16,0 0 7-16,0 0-17 15,0 0-26-15,2 0-10 16,1 6 0-16,1 9 8 0,2 3-2 16,3 2-2-16,0-2-4 15,3-6 1-15,3-2-4 16,3-9-5-16,2-1-41 16,-5-7-105-16</inkml:trace>
  <inkml:trace contextRef="#ctx0" brushRef="#br0" timeOffset="179591.72">22518 10078 546 0,'-13'-11'9'0,"6"7"72"15,7 2-44-15,0 2-27 16,0 0-18-16,13 0-12 16,7 7 18-16,1 10-31 0,0 5-69 15,-7 0-138-15</inkml:trace>
  <inkml:trace contextRef="#ctx0" brushRef="#br0" timeOffset="179737.33">22648 10223 287 0,'0'0'323'0,"0"0"-311"16,0 0 8-16,19 0-23 16,12-5-12-16,10-6 23 15,2 0-9-15,-5-1-44 16,-9 3-82-16,-14-2-107 15</inkml:trace>
  <inkml:trace contextRef="#ctx0" brushRef="#br0" timeOffset="179919.84">22740 10113 549 0,'-6'0'9'16,"5"0"66"-16,1 4-59 15,0 8-14-15,0 8-6 16,0 4 8-16,0 1-5 15,6-2 3-15,-3 0-3 16,2-4 1-16,-3-1-24 16,-1-7-26-16,1-7-10 15,-1-4-53-15,2-6-90 16</inkml:trace>
  <inkml:trace contextRef="#ctx0" brushRef="#br0" timeOffset="180168.18">22908 10032 298 0,'18'-13'10'0,"3"5"51"0,-2 7-8 16,-5 1-27-16,-1 0-9 16,-5 13-6-16,-8 11 1 15,0 11 1-15,-5 7 2 16,-14-2-7-16,-2-5-3 16,6-6 3-16,0-11 20 15,8-8 1-15,5-3-9 16,2-7-3-16,0 0-16 0,0 0-2 15,12 1-5-15,11-1 8 16,5 0 5-16,5 0-4 16,1 0-4-16,0-8-48 15,-6-2-83-15</inkml:trace>
  <inkml:trace contextRef="#ctx0" brushRef="#br0" timeOffset="180440.91">23264 9928 720 0,'-7'0'8'0,"7"0"2"0,1 0-6 15,29 0-11-15,15-4-2 16,7-2 14-16,3-1-6 16,-9 3 3-16,-12 2-23 15,-13 2-23-15,-11 0-14 16,-10 0-42-16,-3 0-37 16</inkml:trace>
  <inkml:trace contextRef="#ctx0" brushRef="#br0" timeOffset="180641">23312 9805 528 0,'-3'-2'3'0,"3"2"44"15,0 0-31-15,0 0-9 16,0 9-8-16,6 14 15 16,4 4 27-16,4 5-16 15,-2 0-14-15,-1 0-8 16,0-3 0-16,-2 1-5 15,3-1 5-15,-2-5-24 16,2-5-54-16,-2-12-120 16</inkml:trace>
  <inkml:trace contextRef="#ctx0" brushRef="#br0" timeOffset="181716.47">23730 9645 483 0,'-7'-8'16'0,"7"4"44"15,0 4-4-15,0 0-19 16,0 0-20-16,0 0-8 0,-1 0 3 16,1 0 1-16,0 14-6 15,0 17 0-15,0 12 25 16,0 10-18-1,4 1-11-15,6 0-3 0,1-3 2 16,-2-3-2-16,-2-11 0 16,-1-9-2-16,-5-11 4 15,1-10-5-15,-2-6-5 16,0-1 5-16,0 0 4 16,0-16 5-16,0-18-12 15,0-12 3-15,-2-6 1 16,2 3 5-16,0 7-3 0,0 5 1 15,7 11 1-15,6 4-1 16,6 4 1-16,2 6 0 16,3 3-2-16,3 2-4 15,1 3 4-15,2 2-2 16,1 2 1-16,-5 0-9 16,-4 20-39-16,-7 8-51 15,-12 7-94-15</inkml:trace>
  <inkml:trace contextRef="#ctx0" brushRef="#br0" timeOffset="181948.42">24060 10068 564 0,'0'0'0'15,"0"2"1"-15,0 3-2 0,1 9-7 16,1 8 5-16,-1 6 6 15,-1 0 2-15,0-3 3 16,0-7 6-16,0-4-3 16,7-4-7-16,5-2-4 15,2-4 1-15,7-4 1 16,1-7-31-16,-4-18-65 16,-5-7-142-16</inkml:trace>
  <inkml:trace contextRef="#ctx0" brushRef="#br0" timeOffset="182088.57">24022 9900 584 0,'-13'-8'3'0,"6"5"74"15,7 3-48-15,0 0-28 16,14 7-21-16,13 9 15 16,4 7-15-16,2-2-73 15,-5-2-93-15</inkml:trace>
  <inkml:trace contextRef="#ctx0" brushRef="#br0" timeOffset="182268.09">24195 10107 639 0,'-3'0'7'0,"3"0"33"15,0 0-23-15,15-5-14 0,16-8-13 16,8-1 14-16,2-1-3 15,-5 5-27-15,-10 3-48 16,-14 3-75-16,-12-2-285 16</inkml:trace>
  <inkml:trace contextRef="#ctx0" brushRef="#br0" timeOffset="182435.31">24260 9982 450 0,'-6'1'140'0,"4"-1"-125"15,2 2 19-15,0 3-22 16,0 8-13-16,5 7 1 0,9 4 2 16,2 2-1-16,1 0-1 15,0 0-19-15,-3-2-50 16,-6-6-75-16</inkml:trace>
  <inkml:trace contextRef="#ctx0" brushRef="#br0" timeOffset="182727.14">24470 9921 511 0,'6'-3'55'0,"5"2"-64"16,7 1 16-16,4 0 1 16,-2 2-6-16,-7 14-1 0,-4 5 0 15,-9 4 1-15,0 1 4 16,-12-2-2-16,-2-8 2 15,4-6 27-15,4-4 1 16,3-6-14-16,3 0-8 16,0 2-10-16,9 0-8 15,11 1 4-15,6 1 5 16,1-3 0-16,0 3-3 16,-3-1-9-16,-6 0-39 15,-4 1-22-15,-9-3-76 16,-5 1-201-16</inkml:trace>
  <inkml:trace contextRef="#ctx0" brushRef="#br0" timeOffset="184967.57">19895 6357 400 0,'-12'4'22'16,"8"-4"1"-16,3 0 20 16,1 0 0-1,0 0-10-15,0 2-21 16,0 0-4-16,0 11-5 0,0 15-3 15,0 13 31-15,0 18 6 16,0 2-25-16,1 5-11 16,12-3 2-16,-1-3-2 15,5-7 0-15,-4-11-4 16,-1-13-17-16,-3-12-22 16,-2-13-24-16,1-8-20 15,1-34-17-15,-9-19-250 0</inkml:trace>
  <inkml:trace contextRef="#ctx0" brushRef="#br0" timeOffset="185847.81">19885 6400 418 0,'-15'-9'-8'15,"5"3"34"-15,2 2 17 16,6 1 4-16,0 2-1 16,2 1-26-16,0 0-14 15,0-2-6-15,0 2 3 16,0 0-5-16,0 0 1 16,0 0-2-16,0 0 4 15,4 0-3-15,13-2 2 0,6 0 2 16,7-1 1-16,0 0-1 15,1-2-2-15,0 1 4 16,1 1-4-16,2 0 6 16,-1-2-4-16,1-2 1 15,8-2-1-15,-2 1 0 16,9 1-1-16,6-1-2 16,8-2 3-16,10-2-2 0,12-11 1 15,19-3 7 1,8-6 28-16,5 0-29 15,5 6-4-15,2 3-2 16,6 3-1-16,3 0 1 0,5 2-2 16,4 1 3-16,6 1-3 15,-2 2 3-15,-5 1-3 16,-14 1 3-16,-18-1-2 16,-14 4 2-16,-14-3-1 15,-6 4 0-15,-9 1 0 16,-5 0-2-16,-1 3 1 15,-8 1 0-15,-6-1 1 16,-6 1-2-16,-8 1 2 16,-7-2 1-16,-6 3-2 15,-10 0 0-15,-4 1-3 16,-5 0 7-16,0 0-5 16,0 0 2-16,4 0-5 0,9 0 4 15,5 0-1-15,9 0 3 16,6 2-2-16,4 3 0 15,0-3 0-15,-3 3-3 16,-8-1 3-16,-8 0-5 16,-7-1 3-16,-4-1-8 15,-3 1 8-15,-1 0-3 16,0 3 3-16,-1 2 0 16,-1 7 1-16,-1 8 3 15,0 11-4-15,-1 15 4 16,-15 16 3-16,-3 15 5 15,1 7-1-15,4 3 0 0,9-6-2 16,5-11-3-16,0-12-2 16,8-9 1-16,3-9 1 15,1-11-4-15,-4-5 2 16,-2-11 0-16,-3-6-4 16,-3 0-32-16,-5-1-45 15,-24-3-50-15,-10-6-341 16</inkml:trace>
  <inkml:trace contextRef="#ctx0" brushRef="#br0" timeOffset="186363.41">19770 7008 261 0,'0'-28'-7'0,"0"-3"6"15,2 0-1 1,15-2 4-16,2 4-14 0,1 1-79 15</inkml:trace>
  <inkml:trace contextRef="#ctx0" brushRef="#br0" timeOffset="187228.1">19824 6706 264 0,'-5'-4'51'15,"1"1"-7"-15,4 2 7 0,0 1-5 16,0 0-17-1,0 0-18-15,0 0-8 16,0 0 1-16,0 0 6 16,0 0 2-16,0 0-7 0,0 0-4 15,0 0-3-15,2 0-2 16,9 4-4-16,3 1-28 16,1-1 4-16,-5-1-1 15,-2-1 2-15,-1-2 15 16,-6 0 12-16,1 0 3 15,-2 0 12-15,0 2 24 16,0 4 2-16,0 4-16 16,0 5 19-16,0 7 2 0,0 10-16 15,0 6-11 1,0 4-12-16,3 4-1 16,0 0-2-16,-2 1 3 15,4-5-4-15,-1-3 1 0,1-6-1 16,4-5 1-16,-3-3 2 15,1-7-4-15,-2-7 4 16,-1-3-3-16,-1-2 3 16,1-3-4-16,1-2 3 15,1 2-3-15,3-2 4 16,6-1-2-16,4 0 0 16,7 0 3-16,3 0-3 15,6 0 3-15,2-1-3 16,3-2 2-16,3 3-3 15,2 0 2-15,3 0-2 16,7 0 1-16,3 0 1 0,4 0-2 16,4-7 2-16,4-5-2 15,7-2 3-15,9-4-1 16,3-2 0-16,1 2-2 16,1 0 2-16,2 3-1 15,3 1 0-15,4 4 1 16,-2-1-2-16,2 0 2 15,-1-1-2-15,6-3 3 16,1 3-3-16,-4-1 1 16,-5 4 0-16,-9 0 2 15,-9 2 0-15,-3 2-3 16,-6-1 5-16,-3 2-6 16,-3 0 5-16,2 0-1 0,5-5 0 15,4-1 5-15,6-3 3 16,-1-1 0-16,-8 1 0 15,-11 3-4-15,-14 3-6 16,-16 3 3-16,-10 1-4 16,-12 3 3-16,-5-1-2 15,-2 1 1-15,-2 0 1 16,0 0 0-16,0 0 3 16,0 0-4-16,0 0 1 15,0 0-36-15,0 0-91 16,0 0-347-16</inkml:trace>
  <inkml:trace contextRef="#ctx0" brushRef="#br0" timeOffset="187376.71">23258 6906 685 0,'0'0'-30'0,"0"0"-15"15,0 0 48-15,0 0 13 16,0 0 2-16,-4 0-32 15,-24 10-102-15,-11 8-359 16</inkml:trace>
  <inkml:trace contextRef="#ctx0" brushRef="#br0" timeOffset="201304.57">20091 3941 198 0,'1'-2'25'16,"-1"1"32"-16,0 1-3 16,0-1-3-16,0 1-2 0,0 0-20 15,0 0 7-15,0 0-20 16,0 0-1-16,0 0-8 16,0 0-3-16,0 0-2 15,0 0-2-15,0 0 1 16,0 0-4-16,0 0 4 15,0 0-2-15,0 0 4 16,0 0-3-16,0 0 2 16,0 0-2-16,0 0 3 15,0 0 1-15,0 0-2 16,0 0 4-16,0 0-3 16,0 0 5-16,0 0-1 0,0 0 6 15,0 0-1-15,0 0-2 16,0 0-2-16,0 0-5 15,0 0-1-15,0 0-2 16,0 0 3-16,0 0-3 16,0 0 2-16,0 0-2 15,0 0 0-15,0 0 0 16,0 0-3-16,0 0 1 16,0 0-3-16,0 0 3 15,0 0-2-15,0 0 3 16,0 0-1-16,0 0-7 15,0 0-12-15,0 0-1 16,0 0-2-16,0 0 4 0,0 0 0 16,0-3-14-16,0 0-26 15,0 0-18-15,0 0 18 16</inkml:trace>
  <inkml:trace contextRef="#ctx0" brushRef="#br0" timeOffset="209637.03">17014 7118 99 0,'-3'0'0'15,"3"-2"0"-15,3-5-31 16,14-4-11-16</inkml:trace>
  <inkml:trace contextRef="#ctx0" brushRef="#br0" timeOffset="212843.48">23845 3032 455 0,'-3'-4'7'0,"2"0"4"15,1 3 5-15,0 1 8 16,0 0-19-16,0 0-1 0,0 0 2 15,-2 0 10-15,1 0-4 16,-1 0-6 0,1 9 8-16,-4 18-5 15,-1 15 33-15,-3 13-22 0,3 8-6 16,3 9-9-16,0 8-2 16,3 10 1-16,0 3 3 15,0 1 0-15,0-2-7 16,0 0 11-16,0-1-10 15,2 3 12-15,-1 5-7 16,-1 3-2-16,0 9-4 16,2 5 2-16,2 5 0 15,2 1-4-15,1-2 8 16,0-8-4-16,-1-15 9 16,0-12-8-16,-2-12 5 15,-1-13-2-15,1-6 0 0,1-8-2 16,-2-8-1-16,1-5 1 15,1-5-7-15,-1-5 7 16,-1-2-9-16,3 0 10 16,-1-2-8-16,2-3 4 15,1 2-7-15,-1-4-13 16,3-5-4-16,-2 0-7 16,1-8 7-16,4-1-19 15,2-10-11-15,-9-33-88 16</inkml:trace>
  <inkml:trace contextRef="#ctx0" brushRef="#br0" timeOffset="214000.59">24121 3116 271 0,'0'-7'14'0,"0"3"58"15,0-1-38-15,0 3-22 16,-3-1-5-16,0 1 1 16,0-2 1-16,1 3 4 15,1 1 24-15,1 0-13 16,0-1-8-16,0 1 3 0,0 0-2 16,0 0 6-16,0 0-2 15,-2 0 0-15,2 0-10 16,0 0-6-1,0 0 1-15,0 0-9 0,0 0 0 16,0 11-8-16,0 12 15 16,-3 9 7-16,0 9-5 15,-3 6-3-15,0 8 3 16,0 10 1-16,-1 1-4 16,1 3 5-16,0 1-8 15,3 0 3-15,2-2-3 16,-1 2 3-16,2 1-3 15,0 0 3-15,0 1 1 0,0 2-3 16,-1-1 3-16,-2 1-6 16,0-2 11-16,-2 3-7 15,2 0 8 1,0-1-3-16,1-2 0 0,2-4-6 16,0-1 2-16,0 0 1 15,-2 1-3-15,0-1 7 16,1 0-3-16,-2-5 2 15,0-1-5-15,1-5 4 16,2-7 1-16,0-5-2 16,0-11-2-16,0-2-3 15,8-3 5-15,0-7-6 0,0-1 10 16,-3-2-12 0,2-2 9-16,-2-1-4 15,0 0 1-15,0 0-2 16,-2-3 1-16,1-1-1 0,-2 0-3 15,1 1 6-15,0 5-7 16,0 4 6-16,0 3-5 16,1 0 4-16,1-1-3 15,-2-2 2-15,0-2-1 16,1-3 0-16,-2-4 3 16,1-5-7-16,-3-4 6 15,0-2-8-15,0-1-1 16,0 0-17-16,0 0-17 0,-5 0-32 15,-22-22-129 1</inkml:trace>
  <inkml:trace contextRef="#ctx0" brushRef="#br0" timeOffset="214615.53">23657 5213 463 0,'0'-3'3'15,"0"3"23"-15,2 0 5 0,1 0 1 16,7 0-28-16,2 0 13 15,4 3 5-15,3 12 10 16,-2 9-11-16,1 3 11 16,2 10-13-16,-1 1-10 15,2 7 6-15,0 3 1 16,-2-6-11-16,-1 0-7 16,1-6 5-16,-2-8-7 15,0-6 8-15,-3-5-7 16,-4-7 4-16,-2-4 0 15,-4 0 0-15,5-4 0 16,6-2-2-16,7 0 6 16,11-19-3-16,3-10 7 0,6-8-7 15,8-7 1-15,1 1-3 16,3 0 4-16,-7 6-5 16,-5 6 2-16,-12 8 1 15,-7 7-5-15,-8 7 6 16,-6 6-7-16,-7 0 7 15,-1 3-5-15,-1 0 5 16,0 0 0-16,0 0 3 16,0 0 0-16,0 0-1 15,0 0-2-15,0 0-6 16,0 0 6-16,0 0-6 16,0 0 4-16,0 0-8 0,0 0-13 15,2 0-26-15,5 0-28 16,2-5-27-16,-4-4-125 15</inkml:trace>
  <inkml:trace contextRef="#ctx0" brushRef="#br0" timeOffset="-212505.16">21656 3842 326 0,'0'0'23'0,"-3"0"15"16,-2 0 29-16,2 0-29 16,0 0-17-16,0 0-6 15,-2 0-17-15,0 0 9 16,-1 0-10-16,0 0 7 0,-3 7 0 16,-1-2 11-16,-4 2 5 15,-2-2 4-15,-4-2-13 16,0-1 4-1,-4-2 3-15,-3 0-9 0,1 0-1 16,-2-7-1-16,-2-6 3 16,1-2-2-16,-4-4-2 15,3-2-1-15,-1-3-4 16,3 2 1-16,2-2-3 16,3-2 5-16,2 0-6 15,3-4 6-15,3 0-4 16,6-2-1-16,6-4 2 15,3 1-3-15,0 0 2 0,0 0-2 16,3 3 6-16,8 1-8 16,2 1 7-1,-1 2-7-15,3 3 5 16,1-1-2-16,6 0 2 0,5 0-3 16,3 0 1-16,0 4 2 15,1 1-4-15,-3 5 5 16,-5 5-6-16,1 3 6 15,-1 2-5-15,3 4 3 16,0 2-1-16,0 0-1 16,-2 0 2-16,1 9-1 15,-3 7 1-15,0 2-3 0,1 4 4 16,-4 8-5-16,-2 5 4 16,-1 7-2-1,-5 5 3-15,-3 3-1 16,0 2-2-16,-7-1 4 0,-1 0-4 15,0-2 5-15,0-3-4 16,-7-2 3-16,-11-8-1 16,-3-4 0-16,0-3 0 15,-1-5 1-15,1-5 2 16,8-5-4-16,1-6 5 16,6-5-9-16,5-1 10 15,1-1-8-15,0-1-10 16,0 0-39-16,8 0-83 0,18-4-108 15</inkml:trace>
  <inkml:trace contextRef="#ctx0" brushRef="#br0" timeOffset="-211500.22">22681 3861 491 0,'-11'0'8'0,"2"0"-16"16,6 2 20-16,1-2 28 0,-1 0-26 15,-1 0-12-15,-6 0 1 16,-4 1 3-16,-7-1 12 16,-4 0-3-16,-3 0 1 15,-3-1-2-15,-4-11 1 16,0-3-4-16,-3-4 6 15,2-3-2-15,-2-5-4 16,2-2 2-16,3-3-8 16,1-1 5-16,3-5-7 15,1-2 1-15,3-1-5 16,4-1 5-16,3 2-6 16,9 1 4-16,4 1-3 0,5 1 0 15,0-1 1-15,8-2-3 16,14-2 4-16,2 2-4 15,3 3 5-15,0 5-7 16,1 3 6-16,0 5-3 16,-1 3 2-16,-2 3-1 15,-3 5 1-15,1 2 0 16,-1 3-2-16,5 1 4 16,-2 2-6-16,3 4 4 15,3 1-3-15,3 0 2 16,-1 1 0-16,-1 12 1 15,1 7 1-15,1 2-4 16,1 2 4-16,-1-1-3 0,-3 0 4 16,-4-3-6-16,-5 0 8 15,-4 1-7-15,0-3 5 16,-4 3-4-16,-3 4 0 16,-5 6 4-16,-4 6-5 15,-2 6 6-15,0 4-5 16,-5 2 6-16,-6-4-6 15,-1 0 5-15,0-2-4 16,-2-6 2-16,-2-1 0 16,-2-6-1-16,-3-1 3 15,2-6-4-15,-3-5 6 16,-2-4-6-16,1 0 4 0,-1-3-3 16,1 0 1-16,2-1-1 15,3 0-11 1,2-1-16-16,4 1-30 0,3 0-57 15,0-10-183-15</inkml:trace>
  <inkml:trace contextRef="#ctx0" brushRef="#br0" timeOffset="-209220.82">21151 4804 255 0,'3'0'141'16,"-3"0"-134"-16,0 0 24 16,0 0 23-16,0 0-25 15,0 0-17-15,0 1-5 0,-5 5 21 16,-9 3-6 0,0 1-16-16,-5 3-1 15,2-2 12-15,-2-1 0 16,1 0-4-16,2-2-3 0,-2-3-4 15,-2 0 4-15,0-4-6 16,-6-1 2-16,0 0-2 16,-1 0 2-16,-4-14-1 15,2-5 3-15,-2-6-2 16,-2-5-5-16,8-2 8 16,-1-2-10-16,4-3 6 15,5-3-5-15,4-2 1 16,3 1-1-16,7-4-2 0,3-2 4 15,0-3-4 1,9-2 2-16,6 2-1 16,7 4 3-16,3 7-4 15,2 3 5-15,7 4-8 0,1 3 5 16,4 0 1-16,2 4-3 16,-4 3 3-16,-1 5-2 15,-5 5 2-15,-2 3-5 16,0 5 6-16,-2 4-6 15,6 0 2-15,-2 18-2 16,2 13 4-16,-3 10-1 16,-5 13-1-16,-7 8 5 15,-8 8-9-15,-5 1 11 16,-5 2-8-16,0-4 6 16,-5-8-6-16,-11-3 6 15,-2-10-2-15,-3-7-1 0,-1-3 1 16,4-10-3-16,-1-1 4 15,5-8-20-15,3-3-5 16,8-5-29-16,3-6-65 16,3-5-76-16</inkml:trace>
  <inkml:trace contextRef="#ctx0" brushRef="#br0" timeOffset="-208423.92">22668 4825 473 0,'0'3'24'0,"-6"1"-25"15,-8 6 28-15,0-3 12 16,-2 1-25-16,2-1 1 16,2-3 8-16,-4-2 3 15,-3-2-15-15,-5 0 2 16,-8-3-3-16,-4-12-3 15,-6-8-2-15,-5-3 0 16,-3-5 1-16,1-5-5 0,7-3 3 16,5-3-3-16,10-4 4 15,9-1-5-15,9-6 2 16,9-3-1-16,0 1-3 16,19-1 3-16,8 3-4 15,6 0 6-15,7 4-6 16,2-1 4-16,4 8-3 15,-4 7 4-15,-2 2-2 16,2 4 0-16,-2 4 0 16,2 2-4-16,1 7 6 15,-3 5-8-15,-1 6 8 16,-1 5-9-16,0 6 7 0,-4 20-2 16,2 9 0-16,-5 12 4 15,-3 8-2-15,-2 7 1 16,-11 2-6-1,-4-2 9-15,-6-1-8 0,-5-2 6 16,0-2-3-16,-16-4 2 16,-8-2 1-16,-8-2-2 15,-5-2-7-15,-3-6-16 16,1-4-13-16,-2-3-38 16,-3-11-78-16</inkml:trace>
  <inkml:trace contextRef="#ctx0" brushRef="#br0" timeOffset="-207599.72">21177 5762 455 0,'-28'4'-7'0,"-2"4"17"16,1-3 48-16,0-2-17 16,0-1-27-16,-1-2-6 15,-3 0 17-15,-1-12-18 16,-1-11 2-16,1-6 0 15,-1-6 2-15,-1-1-9 16,0-6-1-16,6 2 0 16,4-2-2-16,8 1 4 0,7 4-6 15,8-3 7 1,3 3-8-16,8 1 4 16,22-3-6-16,7 3 1 15,6 1 6-15,9 3-3 0,-3 7 2 16,2 6-4-16,-5 5 7 15,0 7-8-15,-1 7 5 16,-2 0-3-16,-3 15-2 16,-2 17 1-16,-6 9 3 15,-3 7 4-15,-6 9-4 16,-5 1 4-16,-6 0-4 16,-7 1 4-16,-5-5-5 15,0-3 4-15,-5-3-4 16,-7-6 1-16,-1-6 0 15,1-1-9-15,-1-5-7 16,1-1-33-16,6-9-19 16,4-10-99-16</inkml:trace>
  <inkml:trace contextRef="#ctx0" brushRef="#br0" timeOffset="-206832.13">22905 5556 417 0,'5'3'1'16,"-2"-2"-10"-16,-2-1 27 15,1 2 10-15,-1-1-2 16,-1-1 1-16,0 0 17 16,0 0 6-16,0 2-7 15,-18 1-5-15,-12 0-24 16,-11-1-9-16,-7-2-5 15,-7-8 5-15,-5-14-3 16,1-10 1-16,2-2-3 16,9-8 1-16,9-2 2 15,9-5-4-15,12 0 2 16,10-2-3-16,8-4 1 0,5 3-4 16,24 1 3-16,12 2 0 15,5 7-2-15,8 9 4 16,4 5-4-1,3 10 6-15,3 12-7 0,-2 6 5 16,-5 0-2-16,-4 20 0 16,-8 12-3-16,-7 12 5 15,-6 5 1-15,-6 7-1 16,-7 1 2-16,-7 1-2 16,-5 3 7-16,-5-3-7 15,-2-2 3-15,0-7 1 16,-6-5-4-16,-9-7 0 15,-4-4-1-15,-3-7 2 0,-7-5-16 16,-10-4-6-16,-1-5-44 16,-6-9-71-16,-6-3-222 15</inkml:trace>
  <inkml:trace contextRef="#ctx0" brushRef="#br0" timeOffset="-205448.22">20022 2288 452 0,'0'-11'6'16,"-12"0"66"-16,-6 4-13 0,8 4-17 15,-7 3-13-15,-1 0-20 16,-2 0 4-16,-4 4-13 15,-1 11 13-15,2 3-1 16,-1 4-5-16,-1 6-5 16,4 5 2-16,5-1-1 15,7 4-2-15,9 0 1 16,0-4-5-16,6 2 6 16,16-5-8-16,2-3 7 15,4-3-2-15,-2-7 1 16,-1-3-3-16,-1-9 3 15,-5-4-4-15,-1 0 1 16,-1-11 0-16,-3-15 3 0,-2-11 5 16,-3-3-6-16,-8 2 3 15,-1 1-2-15,0 5 3 16,-5 3-1-16,-6 4 1 16,1 5 1-16,0 6-4 15,5 6 11-15,0 2-4 16,2 6 7-16,3 0-9 15,0 0-4-15,0 0-9 16,0 0 1-16,0 14 4 16,5 8 2-16,8 10 6 15,1 9-3-15,3 1 8 16,2 1-8-16,1 1 1 0,4-3-4 16,-3-5 2-16,1-7 0 15,-4-6-2-15,-4-3 1 16,-5-6-4-1,-6-6 5-15,-2-5-4 0,-1-1 2 16,0-2-8-16,3 0-6 16,-2 1-23-16,5-1-19 15,3-4-34-15,8-16-143 16</inkml:trace>
  <inkml:trace contextRef="#ctx0" brushRef="#br0" timeOffset="-204848.34">20640 2693 495 0,'0'0'8'16,"0"0"18"-16,0 0 20 16,-4 3 6-16,-17 1-46 15,-7 2-1-15,-8 1-4 0,-6-2 7 16,-6 1 3-16,-2-6 0 16,-5 0-1-16,-3-3 4 15,3-15-1 1,4-3-6-16,2-8 7 0,10-3-4 15,6-4 0-15,8-3-9 16,10-2 3-16,9 0-5 16,6 0-2-16,0 1 4 15,15 1-5-15,16 0 2 16,9 1-3-16,11 2 9 16,8 6-11-16,4 6 7 15,-1 9-3-15,1 5 2 16,-3 9-1-16,-8 1-1 0,-2 9 4 15,-5 18-6 1,-2 9 7-16,-5 8-5 16,-9 8 5-16,-9 2-4 15,-10 3 7-15,-10-4-7 0,0-1 6 16,-9-9-1-16,-13-7-3 16,-3-7 7-16,-5-8-4 15,-3-4 5-15,-3-5-6 16,6-2 4-16,8-4-7 15,10-5 4-15,9-1-12 16,3 0-25-16,6-3-66 16,21-21-248-16</inkml:trace>
  <inkml:trace contextRef="#ctx0" brushRef="#br0" timeOffset="-204172.15">20987 2380 539 0,'-7'0'12'16,"2"0"41"-16,5 0 14 16,0 0-20-16,0 0-28 15,0 0-21-15,0 0-3 16,5 0-2-16,15 0 10 16,12 0-2-16,3 0 13 15,6-2-8-15,0-1-3 16,-5 0-3-16,-6-1 2 15,-11 2-1-15,-5 2-2 16,-11 0 3-16,-2 0-5 0,-1 0 6 16,0 0-1-16,0 0-4 15,0 0-17-15,-6 0-14 16,-12 0-27-16,-1-6-123 16,-9-9-248-16</inkml:trace>
  <inkml:trace contextRef="#ctx0" brushRef="#br0" timeOffset="-203924.78">21072 2144 574 0,'0'0'27'16,"0"0"-14"-16,2 8 15 0,2 20-18 16,2 12-2-16,0 16 27 15,0 1-30-15,1-4 3 16,2-5-7-1,-3-7 5-15,0-11-5 0,-4-7 1 16,1-9-3-16,-3-7 3 16,0-3-1-16,0-4-2 15,0 0 5-15,0 0-7 16,0 1-33-16,0-1-75 16,0-10-222-16</inkml:trace>
  <inkml:trace contextRef="#ctx0" brushRef="#br0" timeOffset="-202333.18">21689 2023 411 0,'-6'-3'27'15,"-1"-1"23"-15,6 2 26 16,1 2-21-16,0 0-29 0,0 0-16 16,0 0-7-16,0 5 3 15,0 15-7-15,1 14 16 16,4 12 6-16,0 8-11 16,-2 7 9-16,0 4-8 15,-2 1-3-15,1-5-6 16,-1-9 1-16,3-4-3 15,-1-14 1-15,-3-8-1 16,2-13 1-16,-2-9 1 16,0-3-3-16,0-1 2 15,1 0-2-15,-1 0 1 16,2-8-3-16,1-14 1 0,4-8-13 16,3 2 13-16,1 4 2 15,0 10-4 1,5 7 2-16,0 4-4 15,10 1 5-15,0 2-7 0,3 3 6 16,-1 14-1-16,-6 5 5 16,-7 3-2-16,-6-1 0 15,-7 0 1-15,-2-1-3 16,-2-2 5-16,-22-3-4 16,-13-2 8-16,-5-7-1 15,-1-3-2-15,2-3-1 16,6-3 0-16,7 0 2 0,4 0-7 15,3-2 7-15,1-7-32 16,3-3-12-16,5 4-40 16,5-2-36-16,7 1-85 15</inkml:trace>
  <inkml:trace contextRef="#ctx0" brushRef="#br0" timeOffset="-201661.13">22426 2613 401 0,'0'0'44'0,"0"1"-26"16,0-1 44-16,0 0-13 16,-5 2-27-16,-7-1-13 15,-7-1 5-15,-3 1 13 16,-5-1-10-16,-4 0-3 16,-1 0 6-16,-6-5-7 15,-4-4-6-15,-3-3-6 16,-3-2 1-16,1-7 2 0,2-3 3 15,-1-4-2 1,6-2 9-16,7-5-8 16,6-1 3-16,10-5-6 15,7 3 1-15,10-1 0 0,0-2-6 16,14 4 4-16,14-1-4 16,6 2 3-16,10 5-4 15,0 1 4-15,7 3-3 16,1 7 2-16,-1 1-2 15,1 8 1-15,-5 7 1 16,0 4-3-16,-3 0 4 16,-2 13-6-16,3 12 6 15,-1 7-4-15,-2 7 4 16,1 2-2-16,-9 5 2 16,-4 0-2-16,-9 0 2 15,-8-3 0-15,-5-4-2 0,-8-6 2 16,0-6-2-16,-3-3 4 15,-22-1-4-15,-11 1 6 16,-9 1-2-16,-7-1 1 16,-4-6-1-16,2 0-3 15,0-4 3-15,4-5-5 16,9 0 5-16,6-2-17 16,15-3-24-16,7-1-30 15,7-3-90-15</inkml:trace>
  <inkml:trace contextRef="#ctx0" brushRef="#br0" timeOffset="-200008.02">20293 5947 510 0,'-34'8'-1'16,"-9"4"10"-16,19-1 29 15,0-1 5-15,0-5-26 16,-1-1-8-16,-3-4 2 15,-2 0-2-15,-3-7 15 16,-3-13-14-16,-4-10 5 16,1-6-2-16,-2-6-3 0,2-4-6 15,4 0 4 1,6-4-2-16,5 1 2 16,10-6-4-16,13-2-2 15,1 1-1-15,3 1-3 0,18 7 3 16,6 11-3-16,7 5 2 15,4 4-10-15,4 6 9 16,6 6-1-16,-2 0 2 16,2 8 0-16,-2 2-3 15,-2 5 4-15,-2 1-4 16,-1 0 2-16,-1 8-1 16,-5 9 2-16,0 5 0 15,-7 8 0-15,-7 7 0 16,-5 3 0-16,-7 6 3 15,-6 2-4-15,-3 2 6 16,0 2-6-16,0-5 4 0,0-5-3 16,-7-3 1-16,-5-3-2 15,-6-3 2-15,-4 1 2 16,-4-2-5-16,-5-2 6 16,-3 0-14-16,3-5-15 15,4 0-23-15,3-2-38 16,6-3-73-16,5-3-164 15</inkml:trace>
  <inkml:trace contextRef="#ctx0" brushRef="#br0" timeOffset="-194513.37">17252 4722 102 0,'-28'-2'131'15,"12"2"-130"-15,0 0-1 16,6 0 1-16,1 0-2 0,0 2-4 16,5 1-8-16,1-1 9 15,1-2 7-15,1 0 36 16,-1 0 37-1,2 0 6-15,0 0-8 0,-2 0-9 16,-1 0-18-16,2 0-7 16,1 0-1-16,0 0-15 15,0 0-9-15,0 0-13 16,0 0-4-16,12 0-8 16,22-4 1-16,15-10 13 15,9-4-6-15,3 2 6 16,-3 0-7-16,-2 9 5 0,-6-1-4 15,-5 5 5-15,-3 3-3 16,-8 0-1-16,-10 0 2 16,-9 0-4-16,-9 0 6 15,-5 0-6-15,-1 0 10 16,0 0 1-16,-15 0 4 16,-18 0 2-16,-12 2-14 15,-8 5 1-15,-5 4-1 16,0 1 3-16,0 3-7 15,6-1 8-15,9-2-3 16,13-3 5-16,12-6 2 16,11-2 0-16,5-1-1 15,2 0-1-15,0 0-4 0,0 0-8 16,15 0 2 0,18-1-3-16,17-13 10 15,16-5-3-15,11-4 2 16,5 0-2-16,-1 5 2 0,-1 2-2 15,-10 7 0-15,-7 7 1 16,-14 2-4-16,-14 0-1 16,-11 0-10-16,-12 3 7 15,-7 3-2-15,-5-5 7 16,0 0 0-16,0-1 3 16,0 0 2-16,0 0-2 15,0 0-1-15,1 0-34 0,1 0-37 16,-2 0-97-16</inkml:trace>
  <inkml:trace contextRef="#ctx0" brushRef="#br0" timeOffset="-193344.07">13159 7521 475 0,'-42'8'67'0,"10"-8"-67"15,6 0 19-15,3-5 37 16,3-4-13-16,5 0-24 16,0-1-7-16,-1-3-5 15,2 0-1-15,1-4-4 16,3-3 2-16,5 0-3 16,5-8 0-16,2-7-3 15,24-1-1-15,10-1 4 16,2 5-7-16,-1 9 7 15,-3 9-3-15,-9 9 1 16,-5 5-3-16,-5 8 1 16,-11 30 0-16,-4 20 0 0,-6 14 10 15,-15 8-8-15,-3-3 4 16,1-7-5-16,9-9 4 16,5-8-2-16,8-4 2 15,1-11-1-15,7-3-1 16,16-11 1-16,5-5-4 15,2-6 4-15,1-9-4 16,-6-4 3-16,-3 0-2 16,-6-18 2-16,-9-12 0 15,-7-7 4-15,0-3 1 16,-15-1-4-16,-13 7 12 16,-8 6 1-16,-1 5 5 0,-3 7-3 15,5 6-6-15,7 6-8 16,10 2-2-16,8 0 0 15,7 2-14-15,3 0-40 16,1 0-32-16,20-3-102 16,4-10-16-16</inkml:trace>
  <inkml:trace contextRef="#ctx0" brushRef="#br0" timeOffset="-193052.17">13329 7218 535 0,'0'-7'15'0,"0"2"69"16,0 5-18-16,0 0-28 0,0 0-42 16,-2 19-4-16,1 14 5 15,1 9 10-15,0 7-8 16,0-8 3-16,0-6-2 16,0-7 0-16,0-6 2 15,4-7-5-15,4-1 4 16,7-3-4-16,1-4 3 15,8-2 0-15,6-5 2 16,1 0-3-16,5-10 2 16,-5-5-1-16,-4-2-4 15,-7 2-23-15,-6-3-7 16,-6-3-25-16,-8-1-87 0,0 2-176 16</inkml:trace>
  <inkml:trace contextRef="#ctx0" brushRef="#br0" timeOffset="-192828.63">13423 7208 523 0,'-3'0'18'15,"3"0"6"-15,0 0-3 16,0 27-16-16,0 13 16 16,0 13 33-16,0 4-41 15,10-6-11-15,1-2 11 16,2-3-11-16,-2-7 0 15,-4-7-1-15,-3-5 0 0,-1-5-1 16,0-2-9-16,-1-6-16 16,2-4-34-1,4-10-41-15,5-5-105 16</inkml:trace>
  <inkml:trace contextRef="#ctx0" brushRef="#br0" timeOffset="-191991.87">13886 7521 562 0,'-9'0'4'0,"7"0"74"15,2 0-29-15,0 0-34 0,2-1-21 16,21-6-3-1,11-4 10-15,9-2 0 16,0 1 3-16,-2 0-4 16,-5 4 2-16,-9 2-5 0,-7 1 5 15,-10 2-3-15,-7 3 3 16,-3 0-4-16,0 0 5 16,0 0 1-16,0 0-2 15,0 0 1-15,0 0-4 16,4 0-20-16,5 0-69 15,6 0-30-15,0 0-148 16</inkml:trace>
  <inkml:trace contextRef="#ctx0" brushRef="#br0" timeOffset="-191349.14">14249 7264 503 0,'-4'0'31'16,"4"0"55"-16,0-3-58 15,22-9-28-15,20-6-6 16,12-4 11-16,4 6-8 0,-8 9 5 16,-3 7-6-16,-9 10 4 15,-15 25-2-15,-13 16-17 16,-10 16-10-16,-18 6-9 15,-13-2 9-15,-7-12 7 16,3-14 20-16,3-13 2 16,10-14 12-16,10-7 5 15,7-6 15-15,5-5 1 16,0 0-23-16,0 0-8 16,5 0-8-16,12 0 7 15,5 0 8-15,6 0-1 16,6-9 0-16,4-7-2 15,2-5-3-15,3-6 0 0,-3 0-4 16,-8-7-70-16,-10-6-149 16</inkml:trace>
  <inkml:trace contextRef="#ctx0" brushRef="#br0" timeOffset="-191088.84">14726 7016 348 0,'-14'0'299'0,"3"0"-298"16,2 11 44-16,-2 18-21 16,1 11-13-16,5 11-1 15,5-1-4-15,0-4 0 0,14-10-5 16,-1-6 1 0,2-6-3-16,-3-8 5 15,2-4-6-15,3-5 4 16,4-1-2-16,3-2 1 0,3-4 1 15,3 0-2-15,1 0 0 16,-3-3-18-16,-3-9-34 16,-7-4-25-16,-13-4-91 15</inkml:trace>
  <inkml:trace contextRef="#ctx0" brushRef="#br0" timeOffset="-190867.43">14760 7139 522 0,'-7'-6'19'0,"7"6"54"16,0 0-45-16,0 3-18 16,6 20-12-16,10 11 34 15,-1 9-13-15,3 4-6 0,-2 2-5 16,1 1 4-16,-4-5-12 16,0-7 1-16,-4-4 0 15,-3-9-10-15,-3-4-12 16,0-9-19-16,3-6-36 15,-1-6-73-15,2-20-263 16</inkml:trace>
  <inkml:trace contextRef="#ctx0" brushRef="#br0" timeOffset="-190619.09">15246 7051 558 0,'0'-3'40'0,"0"2"-1"15,0 1-4-15,-6 1-22 16,-10 29-14-16,-7 13 1 16,-4 11-2-16,2 3 3 15,3-6-3-15,3-1 0 16,3-4-25-16,3-8-21 15,0-10-47-15,0-17-67 16</inkml:trace>
  <inkml:trace contextRef="#ctx0" brushRef="#br0" timeOffset="-190193.23">14973 7083 435 0,'-1'0'18'15,"1"0"27"-15,0 0 1 16,0 0-26-16,0 0-16 16,0 0-10-16,0 1 5 0,0 1-2 15,0-2 4-15,0 3 8 16,0-1 7-16,0 0 1 15,0-1 0-15,0 3 1 16,9 4-9-16,4 2 6 16,2 9-9-16,4 4-1 15,3 5-3-15,4 7 1 16,1 0 2-16,1-1-3 16,0 0 1-16,-2-5-2 15,-7-7 1-15,-4-2-2 16,-6-8 1-16,-3-4-1 15,-3-5 1-15,-2-1 1 16,1-2-2-16,-2 0 4 0,0 0-5 16,0 1-13-16,1 0-48 15,2-1-63-15,2-5-122 16</inkml:trace>
  <inkml:trace contextRef="#ctx0" brushRef="#br0" timeOffset="-189616.67">15279 7098 498 0,'-5'-8'38'0,"3"2"-6"16,2 4 21-16,0-1-18 15,0-2-24-15,13-7-14 16,13-3 9-16,6-3 1 16,-6 2-3-16,-3 9 1 15,-7 3-9-15,0 4 3 16,1 0-1-16,-4 16 1 15,-4 7 0-15,-4 11-2 0,-5 3-2 16,0-1-1-16,-6-2-4 16,-9-9 5-1,-3-8 8-15,4-5-2 16,4-5 10-16,6-5 10 0,4-2 18 16,0 0-18-16,0 0-13 15,0 0-6-15,0 0-9 16,6 0 1-16,10 0 2 15,2-2 8-15,4 2-4 16,-4 2-2-16,-3 12-1 16,-6 6 0-16,-6 1 4 15,-3 0-1-15,-9-1 5 0,-12 2-3 16,-6-6 6-16,0-4-1 16,1-1 1-1,2-7-4-15,6-1-4 16,2-1 3-16,6-2-14 0,4 0-33 15,1 0-70-15,3-3-177 16</inkml:trace>
  <inkml:trace contextRef="#ctx0" brushRef="#br0" timeOffset="-186676.65">14596 8507 580 0,'12'-14'-3'0,"9"-4"-1"16,9 4 0-16,6 4 9 16,1 9-8-16,-6 1 2 15,-4 17 0 1,-8 12 1-16,-11 4 0 0,-8 6-1 16,-5 0-2-16,-18-3 2 15,-4-3 3-15,3-9 1 16,3-9 18-16,9-5 20 15,6-9 8-15,6-1-22 16,0 0-26-16,15 2-10 16,16-2 6-16,13 0 6 15,8-8-6-15,1-15-26 0,-4-10-43 16,-10-6-67 0,-12-7-248-16</inkml:trace>
  <inkml:trace contextRef="#ctx0" brushRef="#br0" timeOffset="-186489.04">14955 8426 580 0,'-24'0'3'0,"10"5"22"16,5 6 15-16,9 4-10 15,0 7-27-15,1 5 0 16,20-2 4-16,13-7-3 16,10-9 0-16,11-6-2 15,6-3 3-15,-5 0-4 16,-4-12-1-16,-12-5-46 0,-13-1-26 15,-16-1-69 1,-11-2-115-16</inkml:trace>
  <inkml:trace contextRef="#ctx0" brushRef="#br0" timeOffset="-186323.87">15094 8361 550 0,'-22'0'26'16,"13"0"14"-16,4 0 17 15,5 27-39-15,0 16-3 16,0 15 15-16,11 4-17 15,11-3-9-15,8-5-3 16,1-8-1-16,2-9-10 16,-1-10-28-16,1-19-41 15,-1-8-48-15,-4-32-144 16</inkml:trace>
  <inkml:trace contextRef="#ctx0" brushRef="#br0" timeOffset="-186168.28">15417 8415 509 0,'0'-7'47'0,"-7"6"31"15,-5 1-10-15,-6 6-34 16,-8 21-23-16,-4 10-11 16,5 11 0-16,1 3 1 15,5-5-3-15,7-7 0 16,3-10-29-16,1-12-41 16,1-17-31-16,-3-3-91 15</inkml:trace>
  <inkml:trace contextRef="#ctx0" brushRef="#br0" timeOffset="-186016.69">15149 8481 493 0,'-5'-5'96'0,"5"4"-77"16,0 1-5-16,21 0-11 0,13 0 49 15,10 10-10-15,6 2-20 16,-2 8-19-16,1 2-3 16,-6 2 3-16,-5 0-5 15,-7-4-32-15,-7-5-67 16,-14-12-91-16</inkml:trace>
  <inkml:trace contextRef="#ctx0" brushRef="#br0" timeOffset="-185800.26">15581 8257 476 0,'1'-4'26'16,"5"4"-3"-16,7 0 17 0,6 4 24 15,6 21-7-15,0 11-13 16,-3 15-15-16,-2 9-11 15,-5 3-12-15,-5 2 6 16,-4-7-12-16,-3-4 3 16,-3-12-4-16,0-7 2 15,0-11-2-15,0-11-13 16,0-4-27-16,0-9-56 16,0-14-63-16</inkml:trace>
  <inkml:trace contextRef="#ctx0" brushRef="#br0" timeOffset="-181912.45">17459 4629 542 0,'-11'-5'13'0,"-3"-6"22"0,4 7 14 15,7 4 3 1,2 0-28-16,1 0-13 16,0 0-11-16,0 0-2 15,0 0-5-15,6 5-4 0,6 12-12 16,4 4-15-16,9-4-50 16,7-11-48-16,4-6-153 15</inkml:trace>
  <inkml:trace contextRef="#ctx0" brushRef="#br0" timeOffset="-181635.97">18439 4379 613 0,'0'0'12'0,"0"0"-7"16,0 0 18-16,0 0 9 15,0 0-22-15,0 0-7 16,0 0-8-16,0 0 1 16,0 6-6-16,3 7-3 15,4 5-4-15,-2 4-23 16,-5 4-49-16,0-1-78 15</inkml:trace>
  <inkml:trace contextRef="#ctx0" brushRef="#br0" timeOffset="-179392.52">13255 5968 388 0,'-25'-20'14'16,"11"11"2"-16,-1 0 14 15,3 4 20-15,1 3-13 16,-2 2-35-16,-2 0 17 0,-5 15-10 16,1 8-5-16,-1 10-1 15,3 6 2-15,2 3 6 16,8-2-11-16,5-1 8 16,2-5-10-16,2-5 4 15,16-5-4-15,9-8 2 16,6-5-3-16,6-8 4 15,2-3 1-15,-5-7-5 16,-2-18-16-16,-9-10-1 16,-6-3 20-16,-8-7-7 15,-8-3 5-15,-3 7 1 16,0 1 5-16,-3 10 2 0,-6 8 10 16,-1 7 7-16,5 10-2 15,4 1 18 1,1 4-32-16,0 0-2 0,0 9-17 15,3 20 4-15,13 13 9 16,5 4 0-16,6-2 2 16,3-5-4-16,1-9 4 15,-4-6-5-15,-2-6 7 16,-5-8-9-16,-3-4 3 16,-2-5-27-16,-5-1-20 15,-1-4-8-15,0-21-5 16,-4-7-71-16</inkml:trace>
  <inkml:trace contextRef="#ctx0" brushRef="#br0" timeOffset="-179260.88">13561 6011 396 0,'-1'-1'25'0,"1"1"-12"0,0-2 5 16,0 2-5-16,4 0-21 15,13 0 11-15,6 0-3 16,-1-1-44-16,0-6-96 15</inkml:trace>
  <inkml:trace contextRef="#ctx0" brushRef="#br0" timeOffset="-178396.41">13978 6055 378 0,'-16'10'11'16,"-1"1"1"-16,0 2 31 15,-3 0-4-15,1-1 1 16,-5 2-25-16,-3-2-3 16,6-3 9-16,-7-6 10 15,0-3-14-15,-4-2 3 16,-3-16-11-16,2-7-4 16,-1-4-3-16,7-6 4 15,6-3-5-15,5 1 0 16,10-2 1-16,6 0-3 15,1-3 2-15,26-1-5 16,12 1 8-16,8 2-6 16,7 5 2-16,-3 6-1 0,2 5-1 15,-4 9 5-15,-4 10-8 16,-4 5 7-16,-3 15-12 16,-8 18 10-16,-6 13-3 15,-8 8 3-15,-10 3-1 16,-6 2 3-16,0-6-1 15,-7-7 0-15,-14-6 3 16,0-8-6-16,-6-6 10 16,0-6-8-16,2-9 4 15,6-5-2-15,1-5 1 16,6-1-1-16,3 0-4 16,9 0-6-16,0-7-33 0,8-11-49 15,14-6-80-15,3-2-109 16</inkml:trace>
  <inkml:trace contextRef="#ctx0" brushRef="#br0" timeOffset="-177948.51">14211 5859 622 0,'-18'-1'5'15,"9"-7"11"1,6 6 10-16,3-1 0 0,15-1-32 15,17-1-1-15,13-5 6 16,1-3-6-16,-5 2-21 16,-9 3-38-16,-11 2-6 15,-9 2-40-15,-12-1-37 16</inkml:trace>
  <inkml:trace contextRef="#ctx0" brushRef="#br0" timeOffset="-177752.03">14246 5692 401 0,'-10'-4'34'0,"6"0"47"16,4 4-26-16,0 0-40 16,0 0-18-1,4 19-2-15,11 7 15 16,3 7-3-16,3 0 3 0,2 2-13 16,1 1 9-16,-4-4-7 15,-3-2-7-15,-5-4-30 16,-1-7-44-16,-5-7-42 15,-5-12-208-15</inkml:trace>
  <inkml:trace contextRef="#ctx0" brushRef="#br0" timeOffset="-177369.06">14457 5478 548 0,'-3'20'5'15,"1"7"-6"-15,2 18 19 16,0 8 17-16,12 4-22 16,6 1-10-16,-1-8-4 15,0-13 4-15,-2-12-9 16,-6-13-17-16,-5-8 12 16,-1-4-4-16,0 0 15 15,11-8 6-15,1-16 3 16,4-2-12-16,3 2 8 15,-4 10-11-15,4 14 7 16,-1 0-7-16,-3 10 3 16,-8 15 6-16,-5 6-1 15,-5 3 2-15,-10-4 4 0,-14 0 12 16,-9-5-3-16,-4-9 4 16,4-5-9-16,5-8 0 15,4-3-8-15,8 0-1 16,9-13-8-16,7-11-38 15,3-12-68-15,20-6-249 16</inkml:trace>
  <inkml:trace contextRef="#ctx0" brushRef="#br0" timeOffset="-177232.42">14741 5715 553 0,'0'0'5'16,"0"0"2"-16,0 0-4 15,9 0-28-15,10 0-49 16,1 0-75-16</inkml:trace>
  <inkml:trace contextRef="#ctx0" brushRef="#br0" timeOffset="-176807.91">15037 5818 523 0,'-19'0'-1'15,"-4"4"21"-15,0 0 2 16,-3-1 8-16,2-2-30 16,-2-1 11-16,-1 0 2 15,-1-10 0-15,2-15-2 16,4-8-8-16,8-13 3 15,13-10-7-15,1-15 6 16,24-3-7-16,12-2 6 16,7 8-7-16,4 17 3 15,-3 13 0-15,2 13-2 16,-4 16 0-16,-4 9-2 16,-2 6 0-16,-5 22-1 0,-5 13 0 15,-12 6-3-15,-9 4 8 16,-5 1-2-16,0-2 1 15,-18 0 0-15,-4-3 1 16,-5-2 1-16,-5-5-3 16,4-1 5-16,-5-4-6 15,1-2-2-15,-4 2-42 16,0-6-52-16,-4-5-194 16</inkml:trace>
  <inkml:trace contextRef="#ctx0" brushRef="#br0" timeOffset="-176048.8">14218 6189 573 0,'0'-5'1'0,"0"2"0"16,3 1 18-16,15-6-19 15,13-6 2-15,8-3-3 0,3-3 3 16,-4 3-2-16,-3 4 0 16,-5 5 0-16,-7 2-2 15,-8 5 5 1,-8 1-9-16,-5 0 5 0,-2 0-3 16,-5 0 13-16,-20 0 8 15,-5 8-10-15,-5 4-5 16,-5-3 3-16,7 2 4 15,3-3 3-15,9-3 14 16,8-1-17-16,10-4 9 16,3 0-10-16,0 0-8 15,3 0-8-15,13 0 1 0,8 0 8 16,5 0-3 0,-1 0 6-16,-2 0-11 15,-8 0-6-15,-3 0-9 16,-9 0 8-16,-5 0 4 0,-1 0 15 15,0 0 11-15,-7 0 16 16,-3-4-15-16,2-1-8 16,5 3-1-16,3-1-8 15,2-1-5-15,24-6-31 16,10-5-3-16,11-3-70 16,-8-4-150-16</inkml:trace>
  <inkml:trace contextRef="#ctx0" brushRef="#br0" timeOffset="-175180.64">12559 5574 412 0,'-37'0'18'0,"-2"24"-7"15,2 19-8-15,4 19 30 16,6 25 8-16,14 19-2 15,13 9-21-15,9 1-1 16,34-7-7-16,24-7 1 0,21-9-8 16,14-9-1-16,13-10 1 15,2-14-17-15,3-14-58 16,-2-23-34 0,-8-23-113-16</inkml:trace>
  <inkml:trace contextRef="#ctx0" brushRef="#br0" timeOffset="-174648.37">14769 4850 334 0,'10'0'207'0,"3"5"-220"15,7 11 3-15,9 10 16 16,5 14 19-16,2 18-2 15,1 18-9-15,1 16 2 16,-6 16-3-16,-4 18-1 16,-10 11-6-16,-5 3-5 15,-10-5-1-15,-3-12 0 0,-7-20 3 16,-10-17-6-16,0-15 6 16,0-11-11-16,1-12-30 15,4-13-51 1,-1-14-86-16</inkml:trace>
  <inkml:trace contextRef="#ctx0" brushRef="#br0" timeOffset="-168156.25">16836 11649 749 0,'-28'0'-31'0,"22"0"36"15,3 0 19-15,3 0-6 16,0 0-18-16,0 6-8 15,0 11 2-15,9 4 10 0,-2 0-5 16,1-1 1 0,1 4 1-16,-3 4 3 15,-3 7 4-15,1 4-6 16,-1 4 7-16,3 1-4 0,3-4-1 16,-2-1-3-16,3-10 1 15,-1-4-2-15,1-2-1 16,-3-11 2-16,-1-5 1 15,-4-2-5-15,-2-5-10 16,0 0 10-16,0 0-2 16,0-18 9-16,-3-14-1 15,-8-12-7-15,0-7 5 16,3-5-3-16,3 3 1 16,5 3 0-16,0 7 2 15,0 7-4-15,7 3 4 16,6 5-3-16,2 4 4 15,4 5-4-15,-1 5 1 0,6 3 0 16,1 5-2-16,5 2 3 16,1 3-1-16,0 1 1 15,-1 0-2-15,-2 0 4 16,-4 0-8-16,-6 0-31 16,-6 0-30-16,-11 10-54 15,-1 8-179-15</inkml:trace>
  <inkml:trace contextRef="#ctx0" brushRef="#br0" timeOffset="-167904.91">17237 11894 349 0,'0'0'259'0,"1"2"-272"15,7 3 8-15,-1 6-5 16,3 10 14-16,-5 3 4 15,-5 4 2-15,0-3 12 16,-3-5 18-16,-9-1-3 16,5-6-4-16,5-2-13 15,2 1-17-15,0-3-4 16,21 4 1-16,6-4-6 16,10-4-10-16,0-5-35 15,-2-12-16-15,-12-22-72 16</inkml:trace>
  <inkml:trace contextRef="#ctx0" brushRef="#br0" timeOffset="-167759.3">17207 11747 666 0,'-10'0'-22'16,"8"0"31"-16,2 0-6 15,17 4-16-15,15 6 6 16,10 1-41-16,0-7-111 15</inkml:trace>
  <inkml:trace contextRef="#ctx0" brushRef="#br0" timeOffset="-167461.1">17609 11797 613 0,'0'0'120'0,"0"0"-115"15,0 0 7-15,5 0-7 0,15-4-16 16,9-9 5-16,6-3 7 15,1 1 1 1,-7 6-11-16,-6 5-39 16,-8 4-23-16,-10 0-69 0,-5 10-203 15</inkml:trace>
  <inkml:trace contextRef="#ctx0" brushRef="#br0" timeOffset="-167280.58">17611 11957 614 0,'-9'0'63'16,"5"0"-54"-16,4 0 31 16,0 0-30-16,17-2-23 15,14-7 5-15,11-1 13 16,4-3-6-16,-1 5 3 16,-6 3-7-16,-7 5-46 0,-10 0-53 15,-12 0-71-15</inkml:trace>
  <inkml:trace contextRef="#ctx0" brushRef="#br0" timeOffset="-165840.86">18233 11512 578 0,'-20'-7'-13'0,"6"4"56"15,5 3-6-15,2 0-5 16,-2 0-13-16,1 0-11 16,-2 0 1-16,-5 0 0 0,3 4 0 15,-3 9 1-15,-3 8 2 16,-1 8-5-16,-2 8 0 16,5 6-5-1,4 4 3-15,7-2-4 0,5-3-1 16,0-8 0-16,0-3-1 15,17-4 2-15,2-6-4 16,3-3 2-16,4-7-1 16,0-7 1-16,1-4-3 15,0-7-3-15,-3-17 3 16,-3-12-2-16,-5-9-2 16,-9 0 4-16,-7-5 5 15,0 1-4-15,-11 5 4 16,-6 1-1-16,0 8 2 15,3 10 0-15,6 11-1 16,4 10 5-16,4 4 3 16,0 0-10-16,0 0-8 0,0 14-1 15,12 12 11-15,5 10 10 16,2 5-4-16,4 0 6 16,1 1-9-16,-1-3 0 15,2-3 0-15,0-7-4 16,-1-4 3-16,-3-7-4 15,1-4 3-15,-2-4-11 16,-4-7-20-16,2-3-28 0,-7-9-46 16,-7-17-180-1</inkml:trace>
  <inkml:trace contextRef="#ctx0" brushRef="#br0" timeOffset="-165696.42">18515 11672 650 0,'-3'0'-16'0,"3"1"26"16,1 2-17-16,22 0-21 15,6-2-13-15,1-1-131 16</inkml:trace>
  <inkml:trace contextRef="#ctx0" brushRef="#br0" timeOffset="-163252.79">18960 11326 551 0,'-13'-9'34'0,"-2"-1"-25"16,2 5 27-16,-3-1-9 16,0-2 0-16,0 2-11 15,-5 2 3-15,-3 2 7 16,-4 2-12-16,-5 0-5 16,-1 10-5-16,3 6-3 15,-1 5 4-15,10 5-5 16,4 1 2-16,6 4-4 15,9-3 3-15,3-1-3 16,6 1 0-16,16-2-1 16,13 0 1-16,9-1 2 15,1 1-3-15,1-4 5 0,-9 0-3 16,-8-1-1-16,-10-4 0 16,-13 1 1-16,-6 1 2 15,-10 3 1 1,-22 4 2-16,-5-1-2 0,-2-6 2 15,2-2-3-15,9-8 1 16,7-3-2-16,10-2 1 16,11-4-6-16,0 0-42 15,19 0-59-15,13-14 32 16,8-4-55-16,2-1-20 16,-2-1 91-16,-3 4 60 15,-2 2 37-15,-10 3 33 16,-4 0-8-16,-2 3-10 0,-8 3-13 15,-4 2-1-15,-3 3-12 16,-4 0-8 0,0 0 24-16,0 0 27 15,-5 16-14-15,-6 3-28 0,1 3-19 16,5 2 5-16,5-3-12 16,2-1-3-16,19-2-1 15,13-5-6-15,9-10-13 16,3-3-34-16,-4-11-46 15,-14-18-126-15</inkml:trace>
  <inkml:trace contextRef="#ctx0" brushRef="#br0" timeOffset="-163096.22">18932 11492 679 0,'-21'-4'-4'0,"13"3"22"0,8 1 9 16,2 0-23-16,23 0-21 15,12 5 13-15,11 5-10 16,6-4-37-16,-5-5-42 16,-9-1-167-16</inkml:trace>
  <inkml:trace contextRef="#ctx0" brushRef="#br0" timeOffset="-162876.78">19306 11672 727 0,'-5'0'-1'16,"5"0"25"-16,8-3-26 16,21-12-20-16,13-6 28 15,4-3-5-15,-4 1-23 16,-6 3-57-16,-11 3-28 15,-12 2-91-15</inkml:trace>
  <inkml:trace contextRef="#ctx0" brushRef="#br0" timeOffset="-162623.78">19344 11428 640 0,'-6'-2'0'0,"5"2"67"15,1 0-41-15,0 0-21 16,1 25-13-16,11 9 21 16,3 7 12-16,-3 2-10 15,0-4 3-15,-5-3-9 16,2-4-3-16,1-4-6 16,0-4 3-16,-1-8-3 15,-2-3 0-15,3-3-6 16,2-5-28-16,2-5-22 15,4 0-34-15,-2-7-133 16</inkml:trace>
  <inkml:trace contextRef="#ctx0" brushRef="#br0" timeOffset="-161932.39">19688 11206 599 0,'-15'-15'28'0,"9"6"-6"16,2 6 44-16,3 2-19 15,1 1-28-15,0 0-11 16,0 0-7-16,0 0 1 16,0 21-6-16,0 21 9 15,0 16 16-15,0 11-12 16,7 4-6-16,2-9-1 15,1-7-1-15,1-8-2 0,-4-16 1 16,-2-2 1-16,-2-15-1 16,-3-6-6-16,0-6 1 15,0-4-1-15,0 0 2 16,1 0 0-16,-1 0 0 16,2-9 2-16,4-14-4 15,2-6 3-15,8-3-3 16,3 3 6-16,0 7-1 15,7 5-1-15,-1 7-2 16,0 7 1-16,2 3 2 16,-2 2-3-16,-4 14 3 15,-2 8-2-15,-5 2 6 0,-7 5-1 16,-7 1 2-16,0-4 6 16,-13-3 2-16,-12-1 2 15,-7-2 0 1,-2-4-4-16,0-3-5 0,4-5 1 15,3-9-5-15,8-1 3 16,1 0-5-16,4-11-1 16,3-7-19-16,6-4-9 15,5-2-8-15,0-1-25 16,8 3-62-16,8 1-189 16</inkml:trace>
  <inkml:trace contextRef="#ctx0" brushRef="#br0" timeOffset="-161512.52">20058 11520 697 0,'-6'0'-11'0,"4"0"70"15,2 0-47-15,0 0-14 16,21 0-19-16,9-5 21 16,-1-5-13-16,1-1-13 15,-12 4 3-15,-6 1-8 16,-7 3 13-16,-5 1 15 15,0 2 16-15,-14 0 29 16,-8-2-13-16,-7 2 17 16,4 0-19-16,6 0-2 15,8 0-4-15,8 0-8 16,3 0-9-16,0 0-8 16,0 0-5-16,19 11-6 15,9 1-9-15,9-4-36 0,3-8-45 16,-6 0-220-16</inkml:trace>
  <inkml:trace contextRef="#ctx0" brushRef="#br0" timeOffset="-160823.99">20509 11094 640 0,'-11'-7'16'16,"6"7"56"0,3 0-18-16,-1 2-26 15,-7 28-17-15,-1 20-11 16,-2 13 20-16,7 7-9 0,4-5-2 16,2-1-5-16,0-3 4 15,0-6-4-15,6-8-3 16,3-11 1-16,6-9-3 15,-1-8 1-15,3-6-2 16,7-6 1-16,7-7-9 16,7-6-9-16,1-23-17 15,-7-13-37-15,-15-7-82 16</inkml:trace>
  <inkml:trace contextRef="#ctx0" brushRef="#br0" timeOffset="-160635.48">20318 11380 715 0,'-10'0'-3'0,"10"0"15"16,0 0-1-16,13 7-12 16,20 2-4-16,15-2 7 15,10-1 0-15,3-6-23 16,-7 0-50-16,-16 0-105 15</inkml:trace>
  <inkml:trace contextRef="#ctx0" brushRef="#br0" timeOffset="-160397.15">20771 11502 529 0,'7'7'-29'0,"2"4"43"16,2 7 21-16,-1 2-11 15,-4 5-5-15,-3-3 10 16,-3-1 5-16,0-3 1 16,0-3-15-16,0-4-1 15,2 1-10-15,8-4-6 16,5-2-2-16,2-4-1 16,3-2-9-16,1-7-31 15,-4-22-24-15,-4-7-65 16,-9-14-345-16</inkml:trace>
  <inkml:trace contextRef="#ctx0" brushRef="#br0" timeOffset="-160261.5">20750 11242 715 0,'-4'-4'-14'16,"4"4"25"-16,7 0-20 15,21 14-5-15,8 1-4 16,2-6-95-16,-6-7-273 15</inkml:trace>
  <inkml:trace contextRef="#ctx0" brushRef="#br0" timeOffset="-146564.72">16349 13046 48 0,'-9'-12'375'15,"-1"4"-369"-15,9 7 67 16,1-1-10-16,0 2-12 15,0 0-25-15,0 0-2 16,0 0-4-16,0 0 3 0,0 0-2 16,0 0-8-16,0 17-8 15,0 20-6 1,6 13 19-16,7 12-8 16,0-3-5-16,0-9-4 0,1-9 1 15,-2-11-1-15,-5-9 0 16,-2-10 1-16,-5-5-5 15,1-6 6-15,-1 0-6 16,0 0 2-16,0 0-5 16,0 0 5-16,-1-21-1 15,-14-10-1-15,3-10 2 16,1-2 1-16,7 0 1 16,4 2-1-16,0 9 2 15,0 4-6-15,10 1 6 0,6 2-4 16,4 4 3-1,6 2-4-15,3 9-2 16,4 4 3-16,3 2 3 0,1 4-1 16,-4 0-5-16,-3 2-37 15,-6 20-45-15,-14 8-51 16,-8 4-64-16</inkml:trace>
  <inkml:trace contextRef="#ctx0" brushRef="#br0" timeOffset="-145940.52">16731 13414 422 0,'3'0'-25'0,"4"0"11"16,0 0 14-16,1 0 0 15,1 4 2-15,-2-4-2 16,-4 3 0-16,0-1 1 15,-1 2-1-15,-2-3 3 16,0-1 13-16,0 1 41 16,0-1-6-16,0 0 0 15,0 0-13-15,0 0-8 16,0 0-12-16,0 0-15 16,0 0-1-16,-5 0-3 15,2-1 2-15,3 1-2 16,-1 0 3-16,1 0-5 15,0 0 2-15,0 0-11 0,0 0 2 16,0 0 7-16,0 0 1 16,0-1 4-16,0 1-5 15,-3 0 9-15,1 0 0 16,2 0 3-16,-1 0-7 16,1-2 3-16,0 0-1 15,0 2 0-15,0 0-4 16,0 0 0-16,0 0-2 15,0 0 0-15,0-1 0 16,0 1-5-16,0 0 3 16,0 0 1-16,0 0 1 15,1 0-2-15,4 17 3 0,-4 5 6 16,-1 9-2-16,0 1-1 16,0-2-1-16,0-6 1 15,0-2 0-15,0-11 1 16,0-1 0-16,2-3-2 15,5-1 1-15,4-4-3 16,5-2 2-16,2 0-2 16,3 0 5-16,2-9-10 15,0-15-24-15,-8-4-65 16,-12-5-100-16</inkml:trace>
  <inkml:trace contextRef="#ctx0" brushRef="#br0" timeOffset="-145767.98">16716 13269 554 0,'-7'-3'2'0,"7"3"3"0,0 0 4 16,3 0-11-16,13 0-5 16,7 11 5-16,3 1 2 15,2 3-54-15,-4 2-68 16,-5-4-255-16</inkml:trace>
  <inkml:trace contextRef="#ctx0" brushRef="#br0" timeOffset="-145608.6">16942 13478 583 0,'0'0'-8'0,"0"0"7"0,3 0-11 16,19 0-2-16,8-3 15 15,0-1-75-15,-5 2-51 16,-8-2-82-16</inkml:trace>
  <inkml:trace contextRef="#ctx0" brushRef="#br0" timeOffset="-145324.31">17099 13346 523 0,'0'-7'52'0,"3"-2"-56"0,7 4 5 15,3 2-1 1,6 2 0-16,3 1 0 16,-5 1-4-16,-6 22 10 0,-11 10-2 15,0 7 9-15,-17 2-2 16,-2-6 14-16,2-10 3 16,7-9-2-16,7-10-8 15,3-6-11-15,0 2-10 16,9-1-6-16,15-1 12 15,4 0-3-15,7-1 4 16,-1 0-3-16,6-9 1 16,-3-8-24-16,0-1-41 0,-5-5-45 15,-12 0-201 1</inkml:trace>
  <inkml:trace contextRef="#ctx0" brushRef="#br0" timeOffset="-145135.81">17423 13205 669 0,'-15'0'64'0,"8"-5"-66"15,7 5 20-15,0-2-15 16,22-3-13-16,9-4 5 16,8-2 6-16,-6 2 0 15,-2 3-8-15,-9 6-45 16,-11 0-53-16,-11 19-148 15</inkml:trace>
  <inkml:trace contextRef="#ctx0" brushRef="#br0" timeOffset="-144988.16">17408 13357 631 0,'-4'0'8'16,"4"0"19"-16,7 0-24 15,23-9-11-15,11-6 11 16,6-3-1-16,3-1-1 15,0 3-26-15,-4 1-91 0,-10-2-172 16</inkml:trace>
  <inkml:trace contextRef="#ctx0" brushRef="#br0" timeOffset="-144500.52">17764 12850 591 0,'-10'-9'-18'0,"10"8"67"16,0 0-27-16,0 1-13 15,0 0-11-15,7 0 1 16,2 1 17-16,2 20 4 15,0 12 18-15,3 14-11 0,1 13-5 16,-2 4-19-16,2 0 0 16,0-8-2-16,0-8-1 15,-2-13 2-15,-2-10-4 16,-4-13 0-16,-4-8-17 16,-3-4 6-16,0 0 11 15,-2-13 4-15,-12-21-3 16,-3-12-7-16,2-9 10 15,5-1-3-15,1 2 6 16,8 10 0-16,1 4 4 16,4 8-2-16,19 4-6 15,5 0-1-15,8 4-3 0,5 6 3 16,1 6-3-16,0 6 5 16,-2 6-4-16,-6 0 4 15,-7 0-9-15,-6 14-30 16,-8 7-25-16,-9 4-49 15,-4 0-135-15</inkml:trace>
  <inkml:trace contextRef="#ctx0" brushRef="#br0" timeOffset="-143907.9">18175 13164 498 0,'0'-9'50'16,"0"1"-46"-16,0 1 5 15,12 0 7-15,0 1-5 16,-1 4-10-16,-7 2-3 16,-4 0 4-16,0 0 3 0,-3 20 41 15,-15 12 9-15,-4 3-20 16,1-1-11-16,9-12 0 15,7-8-9-15,5-3-12 16,0-1-3 0,14-1-4-16,10 2 5 0,9-2-1 15,-2-5 1-15,0-4-12 16,-3 0-3-16,-5 0-25 16,-7-6-29-16,-6-12-32 15,-8-5-158-15</inkml:trace>
  <inkml:trace contextRef="#ctx0" brushRef="#br0" timeOffset="-143735.85">18188 12984 643 0,'-5'0'-6'0,"5"0"6"15,16-1-25-15,17-2-20 16,7-1-73-16</inkml:trace>
  <inkml:trace contextRef="#ctx0" brushRef="#br0" timeOffset="-143180.34">18369 13282 429 0,'-6'-3'84'0,"3"-1"-40"15,1 1 40-15,2 2-32 16,-1 1-22-16,1-2-19 15,0 1-7-15,4-6-5 0,16-3-8 16,5-1 11-16,-2 1-3 16,0 5 0-16,-2 2-7 15,-3 2-27-15,1-1-29 16,-7-1-61-16,-3-2-161 16</inkml:trace>
  <inkml:trace contextRef="#ctx0" brushRef="#br0" timeOffset="-142964.91">18576 13069 624 0,'-11'-4'14'15,"7"3"30"-15,4 1 9 0,0 0-35 16,0 0-23-16,0 18 0 16,1 15 1-16,8 11 12 15,2 4-6-15,1-7 1 16,-2-5-3-16,-1-6 0 15,3-11-3-15,-3-5-27 16,0-7-22-16,4-7-18 16,4-4-63-16,2-27-229 15</inkml:trace>
  <inkml:trace contextRef="#ctx0" brushRef="#br0" timeOffset="-142751.48">18892 12941 675 0,'-20'0'14'16,"10"0"-9"-16,10 0 11 15,6 0-24-15,23 2-54 16,9-1 23-16,0-1-100 15,-6 0-238-15</inkml:trace>
  <inkml:trace contextRef="#ctx0" brushRef="#br0" timeOffset="-142013.05">19260 12652 499 0,'-20'-14'-1'16,"1"0"42"-16,1 4 4 15,-2 2 7-15,1 3-21 0,0 0 0 16,-7 5-14-16,0 0-4 15,-3 0 4 1,4 16-6-16,5 4-5 16,6-1 4-16,5 2-6 0,4 1-4 15,5 0 1-15,0 3-2 16,0-4 0-16,17-1-1 16,8-8 2-16,3-4-4 15,5-8-3-15,3 0 2 16,1-17-1-16,0-10 0 15,-6-5-7-15,-5 0-7 16,-8 3 8-16,-8 8 3 16,-4 11 5-16,-6 6 8 15,0 4 5-15,0 0 15 16,-4 0 11-16,-16 16-14 16,-10 20-17-16,1 15-6 0,-1 13 5 15,9 5 2-15,9 2 5 16,9 0-1-16,3-1-3 15,2-7 0-15,19-8-8 16,6-10 6-16,1-13-6 16,-5-8 4-16,-5-13-8 15,-9-8-5-15,-3-3-8 16,-6-14-2-16,0-18 19 16,-4-11-2-16,-18-4 1 15,-7 2 2-15,-2 8 4 16,4 9-7-16,6 9 9 15,8 10 8-15,7 5 7 16,3 4-6-16,3 0-12 0,0 0-2 16,1 0-9-16,16 6 5 15,4 9 2-15,5 4 5 16,4-1-5-16,3 0 3 16,-2-5-2-16,-1-2-12 15,-2-5-45-15,-4-5-28 16,-9-1-82-16,-5 0-269 15</inkml:trace>
  <inkml:trace contextRef="#ctx0" brushRef="#br0" timeOffset="-141815.58">19473 13079 536 0,'1'0'-2'0,"5"0"-2"16,-2 0 14-16,-1 0 4 15,-1 0-4-15,-2 12 27 16,0 12 36-16,-3 2-15 15,-6 5-33-15,6-6-3 16,3-7-13-16,0-1-7 16,24-8-3-16,7-5-5 15,8-4-24-15,-1-24-58 16,-15-15-78-16</inkml:trace>
  <inkml:trace contextRef="#ctx0" brushRef="#br0" timeOffset="-141672.95">19440 12837 654 0,'-14'-3'-2'0,"11"2"36"16,3 1-19-16,6 0-23 15,18 14-1-15,4 6 7 16,5 3-43-16,0-8-63 16,-4-5-168-16</inkml:trace>
  <inkml:trace contextRef="#ctx0" brushRef="#br0" timeOffset="-141416.65">19667 13053 607 0,'-7'0'36'16,"4"0"-19"-16,3 0 10 16,3 0-20-16,22 0-19 15,13-3 14-15,8-10-1 16,-4-2-4-16,-3-2-41 16,-7 5-38-16,-13 1-87 15</inkml:trace>
  <inkml:trace contextRef="#ctx0" brushRef="#br0" timeOffset="-141208.21">19727 12912 665 0,'-6'0'-2'15,"6"7"19"-15,0 6-4 16,6 8-11-16,10 6 5 15,5 4-2-15,3-1-5 16,-1 0 2-16,0-4-12 16,-2-2-29-16,-4-11-65 0,-10-10-93 15</inkml:trace>
  <inkml:trace contextRef="#ctx0" brushRef="#br0" timeOffset="-140876.21">19998 12797 462 0,'0'-3'190'0,"6"3"-195"16,6 0 2-16,5 4-2 16,3 17 13-16,-2 11-6 15,-9 10 1-15,-9 5-1 16,0 0 2-16,-3-4-7 0,-16-6 0 15,1-8 2-15,-2-10 6 16,10-7 19-16,1-9 22 16,8-1-11-16,1-2-17 15,0 0-14-15,1 0-9 16,17 0-4-16,7-2 9 16,5-5 4-16,0 2-5 15,3 1-9-15,-4-1-24 16,-3 4-46-16,-7-2-46 15,-6-4-396-15</inkml:trace>
  <inkml:trace contextRef="#ctx0" brushRef="#br0" timeOffset="-139129.03">19809 13109 262 0,'-1'-18'2'0,"-1"-1"16"15,-1 1 10-15,-3 1 10 16,-6 3-7-16,-1 3 31 16,-5 3 22-16,0 4-21 15,0 0-8-15,5 4-17 16,4 0-19-16,3 0-1 16,6 0-13-16,0 0-7 15,0 5-8-15,0 9 3 16,9 6 11-16,-2 2-9 15,-1-6 0-15,-1-2-6 16,-2-4 9-16,-2-7-5 16,1-2 0-16,-2-1 4 0,0 0 3 15,1 0-1-15,-1-6-9 16,0-11 18-16,0 0-5 16,-6-3 0-16,-9 9 20 15,-3 7 5-15,0 3-6 16,4 1 14-16,8 0-19 15,3 0-10-15,3 14-7 16,3 6-6-16,23 6 12 16,16-2-9-16,12-15-1 15,5-9-9-15,-4 0-10 16,-13-14-18-16,-15-5-14 16,-17-2 23-16,-10 2 26 0,-9-4 13 15,-19 2 24-15,-11 4 26 16,-5 8-14-1,2 7-8-15,3 2-17 16,11 2 5-16,12 8-6 0,11 6-12 16,5 8-3-16,0 5-7 15,27 4 6-15,10-1-7 16,12-12 0-16,2-9-3 16,-3-10-13-16,-10-1 1 15,-11-4-11-15,-11-13 5 16,-11 1 13-16,-5-3 13 15,0 2 2-15,-21 1 8 16,-9 5 10-16,-1 8 0 0,0 3-3 16,6 0 8-16,10 0-7 15,8 0-7 1,7 6-4-16,0 7-12 16,19 5-2-16,13 2 8 0,7-6-5 15,4-14-14-15,-4 0 1 16,-8-15-4-16,-10-10-7 15,-12-6 18-15,-9-3 9 16,0-1 6-16,-15-1 5 16,-12 4 21-16,-4 6 2 15,-3 7-9-15,2 8-6 16,9 7-1-16,5 4-12 0,10 0-4 16,8 0-1-1,0 10-13-15,12 14-43 16,21 6 27-16,10-6-87 15,-1-19-115-15</inkml:trace>
  <inkml:trace contextRef="#ctx0" brushRef="#br0" timeOffset="-138884.15">20427 12798 650 0,'-16'0'13'0,"7"-4"21"15,9 4 28-15,0-1-51 16,15-4-18-16,17-3 0 0,12-2 8 16,6 1 1-16,-1-1-2 15,-7 3-3-15,-8 4-46 16,-11-1-37-16,-16 2-105 15</inkml:trace>
  <inkml:trace contextRef="#ctx0" brushRef="#br0" timeOffset="-138679.91">20485 12606 231 0,'-22'-14'344'0,"11"7"-335"15,8 6 77-15,3 1-52 16,0 1-29-16,0 22-14 15,14 11 24-15,2 12 5 0,-1 6-11 16,4-1 0-16,1 2-6 16,-1-4-3-16,4-5-3 15,0-5-24-15,2-12-51 16,-3-15-41-16,-5-12-179 16</inkml:trace>
  <inkml:trace contextRef="#ctx0" brushRef="#br0" timeOffset="-138319.87">20844 12485 185 0,'0'0'515'0,"0"0"-514"16,3 9 7-16,6 22 16 16,4 15 28-16,2 7-39 15,1 0-12 1,-2 0 1-16,-2-6-2 0,-2-7 2 15,-4-13-2-15,-4-13-3 16,-2-10-2-16,0-4-2 16,0-14 9-16,0-25-16 15,-11-18 1-15,1-17 10 16,6-1 4-16,4 9 0 16,0 11 0-16,0 16 6 15,14 11-1-15,6 7-1 16,7 9-5-16,1 4 3 0,2 6-3 15,-1 2 1-15,1 3 1 16,-1 14-2-16,-6 9-2 16,-5 12-18-16,-8 6-41 15,-10 4-79-15,0-4-236 16</inkml:trace>
  <inkml:trace contextRef="#ctx0" brushRef="#br0" timeOffset="-138124.39">21249 12701 584 0,'2'0'10'16,"-1"3"-17"-16,4 8 5 0,-1 7 4 15,-1 8 16-15,-3 8-2 16,0-2 7-16,0-3-3 16,0-3-6-16,3-6-8 15,15-8-3-15,12-9-4 16,9-3 0-16,6-30-40 15,-7-14-108-15</inkml:trace>
  <inkml:trace contextRef="#ctx0" brushRef="#br0" timeOffset="-137995.74">21285 12457 726 0,'-3'0'-18'0,"3"0"18"16,16 5-21-1,18 12 11-15,1-4-84 16</inkml:trace>
  <inkml:trace contextRef="#ctx0" brushRef="#br0" timeOffset="-135224.28">15698 14604 394 0,'-19'-18'5'15,"-6"3"1"-15,13 7 41 16,3 3 8-16,3 4 9 16,6 1-16-16,-1 0-20 15,-1 0-3-15,1 0 5 16,-1 3-8-16,-2 27-14 16,2 17 5-16,2 12-6 15,0 4-6-15,6-12 0 16,16-7 0-16,8-9-5 15,3-4-20-15,4-9-26 16,5-9-29-16,-8-12-75 16,-6-1-117-16</inkml:trace>
  <inkml:trace contextRef="#ctx0" brushRef="#br0" timeOffset="-134813.39">15892 14636 440 0,'-27'3'200'16,"-2"12"-209"-16,6 3 40 16,8 5 7-16,5 6-16 15,8 6-18-15,2 2-2 16,5 1-3-16,14-6 3 16,11-3-4-16,3-5 1 0,0-6-4 15,2-7-8-15,-5-8-6 16,-9-3-10-16,-5-5 14 15,-11-17-3 1,-5-7 20-16,-2-9 1 0,-20-3 1 16,-5-1 1-16,-1 7-2 15,5 9 5-15,6 9 7 16,7 7 21-16,7 10-7 16,3 0-13-16,0 0-19 15,0 0-10-15,13 6-2 16,7 15 14-16,5 5 11 15,1 6-3-15,4-1-3 16,1-2-4-16,-1-3 4 0,1-8-3 16,-4-5-8-16,-2-7-16 15,-1-6-37 1,-10-3-12-16,-11-19-216 16</inkml:trace>
  <inkml:trace contextRef="#ctx0" brushRef="#br0" timeOffset="-134643.83">16183 14722 621 0,'0'0'19'0,"0"0"-36"0,8 0 7 16,9 0-30-1,5 0-20-15,6 0-21 16,-4 0-201-16</inkml:trace>
  <inkml:trace contextRef="#ctx0" brushRef="#br0" timeOffset="-133812.85">16421 14528 349 0,'0'-15'24'0,"-6"2"67"15,-3 0-26-15,-3 1-17 16,3 2-12-16,1 3-3 16,-2 0-19-16,-2 4 12 15,-3 3-1-15,-6 0-15 0,-2 2-2 16,-3 14-7-16,-2 8 6 16,6 4-2-16,4 0 6 15,9 1-8-15,7 0-3 16,2-5-1-16,5-1 3 15,16-2-5-15,1-5 0 16,8-3 2-16,3-4-8 16,4-4 3-16,-2-2 0 15,-3 0 5-15,-4 0-1 16,-7 4-1-16,-2 4-1 16,-8 3-1-16,-8 8-2 15,-3 4 3-15,0 4 11 0,-12-2-2 16,-7-4 0-16,2-5 2 15,1-8 1-15,7-4-6 16,1-4 7-16,5-3-8 16,2 0-12-16,1-5-32 15,0-11-52-15,0-1-80 16,4-2-231-16</inkml:trace>
  <inkml:trace contextRef="#ctx0" brushRef="#br0" timeOffset="-133603.41">16617 14766 562 0,'0'0'2'15,"0"0"1"-15,0 0-1 16,0 0 0-16,0 13-9 16,0 12 18-16,0 2-3 15,0-2-3-15,6-6-6 16,8-3 3-16,7-5-2 15,4-6-4-15,6-5-20 16,-4-1-37-16,-9-24-105 16</inkml:trace>
  <inkml:trace contextRef="#ctx0" brushRef="#br0" timeOffset="-133468.78">16592 14643 589 0,'-18'0'-9'16,"14"0"16"-1,4 0 4-15,3 1-21 16,20 15-10-16,9 3-15 0,1-2-89 16,-4 0-153-16</inkml:trace>
  <inkml:trace contextRef="#ctx0" brushRef="#br0" timeOffset="-133340.12">16798 14846 474 0,'0'0'66'15,"0"0"-62"-15,5 0 4 16,15-3-42-16,7-10 31 0,4-4-42 16,-4-1-123-16</inkml:trace>
  <inkml:trace contextRef="#ctx0" brushRef="#br0" timeOffset="-133108.75">16947 14666 539 0,'4'0'-4'15,"8"0"-17"-15,1 0 12 16,2 0 19-16,-4 10-8 16,-4 11 3-16,-5 9 4 15,-2 2-1-15,0-2-2 16,-6-3 10-16,0-7 20 16,3-10-6-16,3-4-12 15,0-6-13-15,7 0-14 16,20 0 9-16,9-6 0 15,7-9-21-15,0-5-35 0,-7-2-58 16,-9 1-229-16</inkml:trace>
  <inkml:trace contextRef="#ctx0" brushRef="#br0" timeOffset="-132903.28">17179 14594 130 0,'-12'0'538'0,"8"0"-538"16,4-2 12-16,19-1-21 15,15-4 4-15,9-2 8 16,5 0-2-16,-2-1 1 0,-6 3-7 16,-10 3-40-16,-12 4-47 15,-16-2-104-15</inkml:trace>
  <inkml:trace contextRef="#ctx0" brushRef="#br0" timeOffset="-132712.29">17213 14422 614 0,'-5'0'5'16,"5"0"17"-16,0 0-3 15,0 7-11-15,5 22-8 16,12 11 15-16,3 9-3 0,4-3-8 15,1-6-6-15,1-4 3 16,-2-7-27-16,3-7-51 16,-7-13-63-16,-3-9-252 15</inkml:trace>
  <inkml:trace contextRef="#ctx0" brushRef="#br0" timeOffset="-132284.21">17573 14203 672 0,'-10'12'-21'0,"10"9"21"15,0 9 11-15,5 17 4 16,12 9-6-16,6 6-2 15,-1-2-7-15,-1-12 1 16,-5-15 0-16,-7-13-3 16,-6-12 0-16,-1-7 0 15,-2-1 3-15,1 0 3 16,5-1-5-16,9-16-12 16,7-3 20-16,4-3-7 15,4 9-4-15,-1 7 3 0,-6 7-5 16,-6 0 5-16,-8 7-1 15,-9 10 5-15,0 4 0 16,-22 2 18-16,-12 4-1 16,-6-5-10-16,-2-11 15 15,3-4-21-15,10-7 1 16,9 0-8-16,14-21-21 16,6-14-49-16,12-6-92 15,12-3-244-15</inkml:trace>
  <inkml:trace contextRef="#ctx0" brushRef="#br0" timeOffset="-132172.24">17880 14386 538 0,'0'0'-17'0,"-4"-2"29"16,4 2-11-16,3 0-52 16,10-5-150-16</inkml:trace>
  <inkml:trace contextRef="#ctx0" brushRef="#br0" timeOffset="-131892.45">18026 14073 640 0,'-10'-2'2'15,"5"2"39"1,1 0-5-16,-5 34-27 0,2 23-9 15,1 14 7 1,1 3 1-16,5-8-3 0,0-12 7 16,5-5-1-16,12-12-9 15,4-11 2-15,6-7-5 16,1-8 2-16,5-11-2 16,0 0-5-16,-3-21-17 15,-5-18-35-15,-14-5-25 16,-11-2-175-16</inkml:trace>
  <inkml:trace contextRef="#ctx0" brushRef="#br0" timeOffset="-131720.28">17836 14318 632 0,'0'0'-7'16,"10"0"-1"-16,16 0-7 15,6-10 19-15,13-1-2 16,3-2-13-16,-7 2-113 16,-7 3-223-16</inkml:trace>
  <inkml:trace contextRef="#ctx0" brushRef="#br0" timeOffset="-131480.66">18175 14377 694 0,'-1'0'-21'15,"1"0"16"-15,10 0-16 16,13 12 18-16,2 4 4 16,-8 5-19-16,-4 3 4 15,-9-2 12-15,-1-3 3 16,-1-5 0-16,1-5-2 15,8-7 2-15,7-2-5 16,9-9-17-16,-5-23-144 16</inkml:trace>
  <inkml:trace contextRef="#ctx0" brushRef="#br0" timeOffset="-131332.08">18117 14155 690 0,'-6'4'-39'0,"6"7"37"16,22 8-14-16,17 5 16 16,10 4-2-16,-1-1-75 15,-9-8-128-15</inkml:trace>
  <inkml:trace contextRef="#ctx0" brushRef="#br0" timeOffset="-131187.45">18404 14364 605 0,'2'0'-11'16,"13"0"-15"-16,10-10 10 15,8-3 18-15,-2 1-92 16,-7-2-136-16</inkml:trace>
  <inkml:trace contextRef="#ctx0" brushRef="#br0" timeOffset="-130964.05">18595 14214 509 0,'6'-1'56'16,"6"1"-68"-16,9 0 24 15,1 0 0-15,-1 3 3 0,-3 20-8 16,-12 7-5-16,-6 10 3 16,0 5 3-16,-9-5 0 15,1-3 3-15,8-11 8 16,0-7-11-16,20-4-5 15,14-6-2-15,11-9 1 16,5 0-1-16,0-18-31 16,-11-9-35-16,-14-2-105 15</inkml:trace>
  <inkml:trace contextRef="#ctx0" brushRef="#br0" timeOffset="-130691.78">18799 13884 297 0,'17'0'237'0,"3"0"-251"16,10 19 64-16,4 15 7 16,-1 13-12-16,-5 16-15 15,-5 9-10-15,-7 4-6 16,-7 11 3-16,-4-1-11 15,-5-2-4-15,0-5 0 16,-3-13 0-16,-8-12-2 16,1-15-6-16,3-15-20 0,7-17-35 15,0-8-31-15,8-33-104 16</inkml:trace>
  <inkml:trace contextRef="#ctx0" brushRef="#br0" timeOffset="-130459.4">19180 14096 113 0,'-11'-13'613'0,"6"5"-611"0,5 1 40 15,22-4-42-15,19-9 7 16,8-3-4-16,1 0 4 15,-5 8-9-15,-9 7 2 16,-8 8-23-16,-12 0-42 16,-14 21-45-16,-2 5-146 15</inkml:trace>
  <inkml:trace contextRef="#ctx0" brushRef="#br0" timeOffset="-130312.58">19174 14203 624 0,'-1'0'15'16,"1"0"-11"-16,9 0-7 0,21 0-5 16,10 0 14-16,6-5-5 15,-3 4-1-15,-2 1-64 16,-13-2-135 0</inkml:trace>
  <inkml:trace contextRef="#ctx0" brushRef="#br0" timeOffset="-129456.04">19657 13742 564 0,'-10'-3'41'15,"5"3"-15"-15,4 0 40 0,-1 9-44 16,-1 34-17-16,1 14 1 16,2 20 15-16,0-1-15 15,2-8 0-15,15-4 0 16,3-7-6-16,6-10 1 15,5-8-2-15,0-8 3 16,3-9-19-16,1-10-23 16,1-6-24-16,-5-6-34 15,-1-10-157-15</inkml:trace>
  <inkml:trace contextRef="#ctx0" brushRef="#br0" timeOffset="-129065.08">19934 13918 676 0,'-36'0'-3'0,"8"4"67"15,11 17-33-15,6 12-16 16,6 12-16-16,5 7 2 16,6 2-1-16,21-8 1 15,4-10-2-15,4-8 0 16,-2-10-4-16,-8-9-5 15,-6-9-5-15,-8 0-5 16,-7-17 10-16,-4-16 10 16,0-11 6-16,0-5-4 0,-17 4 5 15,-2 8-3-15,6 12 1 16,1 11 15-16,9 9 11 16,3 5-9-1,0 0-16-15,0 0-8 0,0 0-5 16,12 13 1-16,10 8 5 15,7 9 2-15,3 2 0 16,5 3 0-16,4-3 1 16,3-4-3-16,1-5-20 15,-5-5-45-15,-12-12-26 16,-15-6-166-16</inkml:trace>
  <inkml:trace contextRef="#ctx0" brushRef="#br0" timeOffset="-128935.43">20211 14026 632 0,'0'-5'-14'0,"9"3"3"15,24-5-10-15,7 3 14 16,2-3-129-16</inkml:trace>
  <inkml:trace contextRef="#ctx0" brushRef="#br0" timeOffset="-128503.7">20555 13724 588 0,'-9'-8'3'16,"3"2"80"-16,-1 2-42 15,-6 1-2-15,-4 3-20 16,-10 0-17-16,-7 9-2 16,-6 17 4-16,0 5-5 15,5 5 6-15,10-1 0 16,11-5 1-16,14-2-6 16,0 0 1-16,29-3-3 15,17 0-3-15,14-6 1 16,5-5-3-16,-1-2-2 15,-7 1-15-15,-16 6-10 0,-15 4-7 16,-13 3 13-16,-13 1 24 16,-3 2 10-16,-22 2 32 15,-11 0-6-15,-2-6-8 16,-1-5 2-16,4-8-14 16,9-6-10-16,9-3 3 15,10-3-8-15,7 0-17 16,7-4-68-16,16-14-68 15,5-5-118-15</inkml:trace>
  <inkml:trace contextRef="#ctx0" brushRef="#br0" timeOffset="-128316.2">20744 14047 514 0,'0'0'30'0,"2"0"-29"15,-1 0-3-15,2 5 1 16,-3 20 21-16,0 12 40 15,0 4-27-15,0-1-13 16,0-3-14-16,3-12-4 16,18-7-5-16,3-10 2 15,4-8-30-15,-4-15-37 16,-8-19-75-16</inkml:trace>
  <inkml:trace contextRef="#ctx0" brushRef="#br0" timeOffset="-128181.05">20679 13938 373 0,'-24'-12'256'0,"8"4"-229"16,13 6 39-16,3 2-41 16,9 0-35-16,20 2 0 15,13 10 10-15,1 9-37 16,-2 3-48-16,-13-1-140 16</inkml:trace>
  <inkml:trace contextRef="#ctx0" brushRef="#br0" timeOffset="-128044.42">20866 14152 587 0,'-5'0'44'16,"5"0"10"-16,0 0-31 15,14-16-33-15,16-8 8 0,4-5 2 16,2 1-26-16,-11 5-93 16,-8 2-128-16</inkml:trace>
  <inkml:trace contextRef="#ctx0" brushRef="#br0" timeOffset="-127872.88">21027 13876 661 0,'-1'-2'34'15,"1"2"-5"-15,0 0-15 16,1 20-13-16,17 11 3 16,3 9 10-16,0 0-12 15,-2-4-2-15,2-2 0 0,-3-8-15 16,-2-4-36-16,-5-9-38 15,-4-13-114-15</inkml:trace>
  <inkml:trace contextRef="#ctx0" brushRef="#br0" timeOffset="-127624.54">21206 13884 3 0,'-12'0'651'15,"12"-4"-657"-15,0 0 24 16,28-6-30-16,20-3 15 16,4-2 3-16,2 0-6 15,-4 4 2-15,-14 1-3 16,-9 6-26-16,-14 4-67 15,-13 0-101-15</inkml:trace>
  <inkml:trace contextRef="#ctx0" brushRef="#br0" timeOffset="-127424.08">21276 13724 564 0,'-5'-1'16'0,"5"-1"12"16,0 2-14-16,0 2-12 15,15 19 10 1,6 8 31-16,0 6-31 0,3 2-3 16,-2-2-7-16,-1 1-1 15,-3-5 2-15,-2-3-24 16,-1-8-32-16,-3-6-39 16,-3-14-120-16</inkml:trace>
  <inkml:trace contextRef="#ctx0" brushRef="#br0" timeOffset="-126945.22">21615 13550 274 0,'-9'-4'340'16,"5"0"-331"-16,4 4 50 15,0 0-42-15,0 19-17 16,0 15 13-16,10 13 13 0,1 3-19 16,2-3-6-16,-2-3-1 15,-2-8 0 1,-2-11-1-16,-3-13 3 15,-1-6-13-15,-3-6 5 0,2 0 2 16,2 0-4-16,12-10-8 16,9-9 12-16,8-2 7 15,7 4-3-15,-5 12-3 16,0 5 0-16,-10 0 1 16,-8 2-1-16,-13 11 3 15,-4 2 0-15,-15 6 24 16,-24 3 5-16,-13-2-8 15,-1-7-1-15,2-6-4 16,12-9-5-16,16 0-8 16,12 0-1-16,11-10-19 15,8-18-31-15,24-9-70 16,10-7-79-16</inkml:trace>
  <inkml:trace contextRef="#ctx0" brushRef="#br0" timeOffset="-126815.7">21937 13702 467 0,'0'0'172'16,"0"0"-138"-16,0 0 4 16,3 0-40-16,18 0-44 15,10 0-11-15,1 0-66 16,-7-2-272-16</inkml:trace>
  <inkml:trace contextRef="#ctx0" brushRef="#br0" timeOffset="-126585.33">22156 13428 663 0,'-9'0'5'15,"5"2"31"-15,-2 29-16 16,1 15-1-16,4 9 2 16,1 5-12-16,0-4-5 15,4-10 7-15,8-4-5 16,6-13-2-16,2-8-6 15,2-9 2-15,5-10 1 16,2-2-10-16,-2-10-23 16,-3-20-29-16,-17-7-40 15,-7-2-229-15</inkml:trace>
  <inkml:trace contextRef="#ctx0" brushRef="#br0" timeOffset="-126440.7">21967 13590 531 0,'22'3'-39'0,"13"0"40"16,4 1 8-16,6-1-6 15,0 1-6-15,-6 2-74 16,-12-1-234-16</inkml:trace>
  <inkml:trace contextRef="#ctx0" brushRef="#br0" timeOffset="-126261.18">22335 13643 401 0,'10'3'-1'0,"1"3"44"16,-1 5 0-16,-1 6-1 15,-6 6-5-15,-3 6-11 16,0-2-17-16,0-1-2 16,0-6-5-16,6-7 1 15,5-9-8-15,3-4-34 16,-2-24-26-16,-6-11-137 15</inkml:trace>
  <inkml:trace contextRef="#ctx0" brushRef="#br0" timeOffset="-126124.55">22256 13518 561 0,'-18'-10'86'16,"12"3"-68"0,6 6 35-16,0 1-49 0,21 0-23 15,7 0 18-15,11 11-3 16,-2 10-34-16,-7 4-64 15,-8 2-153-15</inkml:trace>
  <inkml:trace contextRef="#ctx0" brushRef="#br0" timeOffset="-126013.83">22457 13702 545 0,'0'0'41'16,"5"0"-16"-16,12-14-19 0,10-6-5 15,4-2-15 1,-2 4-110-16,-10 4-201 0</inkml:trace>
  <inkml:trace contextRef="#ctx0" brushRef="#br0" timeOffset="-125840.31">22631 13495 617 0,'0'0'20'0,"2"0"8"15,5 9-14-15,6 17 9 16,6 8 12-16,-2 2-27 15,1-2-6-15,0-4 0 16,-4-5-7-16,0-1-35 0,-5-10-49 16,-3-13-61-16</inkml:trace>
  <inkml:trace contextRef="#ctx0" brushRef="#br0" timeOffset="-125540.21">22798 13114 577 0,'5'0'31'0,"20"18"-42"16,12 14 55-16,6 15 10 15,1 10-33-15,-5 7-11 0,-13 2-6 16,-11 0-1-16,-14-4-1 16,-1-9 5-16,-10-8-5 15,-11-14 1-15,3-11-3 16,8-8-1-16,7-10-19 16,3-2-39-16,4-21-74 15</inkml:trace>
  <inkml:trace contextRef="#ctx0" brushRef="#br0" timeOffset="-125383.75">23102 13397 690 0,'0'0'-16'15,"12"0"8"-15,26 0-12 16,7-11-27-16,0-4-248 15</inkml:trace>
  <inkml:trace contextRef="#ctx0" brushRef="#br0" timeOffset="-124768.7">23438 13057 648 0,'-38'-7'12'16,"2"7"28"-16,6 0 13 15,5 3-33-15,6 13-15 16,8 4-7-16,8 6 0 16,3 0 1-16,3 1-3 15,21-2 4-15,9-7-3 16,8-7-4-16,11-11-17 15,-1 0-13-15,-2-17-7 16,-13-10-12-16,-14-4-5 16,-10 2 11-16,-12 6 46 15,0 6 16-15,-9 8 63 0,-10 6-15 16,-2 3-5-16,-3 6-20 16,-1 22-22-16,1 9-3 15,8 11 3 1,4 10 0-16,11 2-4 0,1 3 3 15,1 1-7-15,18-1 1 16,5-6-5-16,1-7 4 16,6-11-4-16,-2-10-2 15,-5-12 1-15,-3-10-15 16,-9-7-8-16,-2-22 0 16,-7-18 22-16,-3-4-10 15,-9-2 9-15,-21 6 2 0,-8 5 1 16,0 10 0-16,7 12 20 15,10 7 11-15,14 4-9 16,7 2-2 0,0 0-20-16,9 2-6 0,16 13 3 15,11 4 2-15,7 1 0 16,-1-6 0-16,1-2-9 16,-5-3-20-16,-6-7-14 15,-7-2-48-15,-13 0-66 16,-7-9-249-16</inkml:trace>
  <inkml:trace contextRef="#ctx0" brushRef="#br0" timeOffset="-124392.71">23851 13350 534 0,'0'0'107'0,"0"0"-107"0,0 0-2 15,12 0 1-15,1 8 7 16,1 7-7-16,-10 9 2 16,-4 6 11-16,0 1 21 15,0 0-15-15,0-6-6 16,2-4-3-16,14-6-8 16,8-5 1-16,7-5-3 15,4-5-3-15,-3-8-56 16,-6-21-71-16</inkml:trace>
  <inkml:trace contextRef="#ctx0" brushRef="#br0" timeOffset="-124256.08">23857 13212 623 0,'-7'-4'49'0,"7"4"-44"0,1 0-5 15,26 10-8-15,7 6 9 16,6 0-34-16,-6-11-111 15</inkml:trace>
  <inkml:trace contextRef="#ctx0" brushRef="#br0" timeOffset="-124040.88">24231 13207 713 0,'6'0'0'15,"30"-7"-14"-15,19-10 22 16,9-2-4-16,-2 0-2 16,-10 3-70-16,-19 5-124 15</inkml:trace>
  <inkml:trace contextRef="#ctx0" brushRef="#br0" timeOffset="-123832.42">24315 12991 621 0,'0'5'-7'0,"5"11"-2"15,12 12 51-15,3 9-3 16,3 4-12-16,-4 0-4 15,2 3-6-15,0-2-11 16,-5-5-4-16,2-3-3 16,-6-4-41-16,-9-11-64 15,-3-18-302-15</inkml:trace>
  <inkml:trace contextRef="#ctx0" brushRef="#br0" timeOffset="-123139.85">24739 12777 389 0,'-23'0'-13'16,"18"-1"1"-1,5 1 17-15,5 0-56 0,16 3 7 16,3 2-111-16</inkml:trace>
  <inkml:trace contextRef="#ctx0" brushRef="#br0" timeOffset="-122685.06">24888 12779 88 0,'-6'-4'331'0,"3"-2"-315"16,3-1 59-16,0-1-37 15,0-5-31-15,0 2-5 16,-4 0-2-16,1 4 1 16,-2 6 10-16,3 1 14 15,1 0 5-15,-1 0-6 16,2 0 2-16,0 0-1 15,-1 0 4-15,-1 0-8 16,2 0-11-16,-1 0-4 0,1 0-5 16,0 0 1-1,0 0-4-15,0 0 3 16,-2 1-4-16,-5 21 5 16,-8 10-2-16,0 10 9 0,-1 7 3 15,8-2-3-15,5 2 1 16,3 1 0-16,0-7-5 15,8-4-4-15,14-1 2 16,9-4-5-16,2-7 4 16,4-3-2-16,-4-9-16 15,-5-4-17-15,1-4-23 16,-9-7-64-16,-6-5-103 0</inkml:trace>
  <inkml:trace contextRef="#ctx0" brushRef="#br0" timeOffset="-122272.52">25085 12775 693 0,'-29'0'26'0,"5"0"5"16,6 15 9-16,6 14-17 15,5 10-19-15,7 8 1 16,0 3-4-16,12-2 1 15,14-8-5-15,10-6 6 16,2-13-7-16,-3-11-13 16,-5-10-3-16,-9-8-5 15,-6-28 4-15,-11-13 17 16,-4-9 9-16,-1-6-3 0,-17 3 4 16,-1 2-5-16,4 12 10 15,4 15 5-15,4 18-6 16,5 10 12-16,2 4-17 15,0 0-12-15,12 24 1 16,9 9 10-16,4 11 0 16,5 4 4-16,-2-4-3 15,-1-1 0-15,0-2-3 16,-2-7-4-16,-2-6 4 16,-4-6-2-16,-1-5-20 15,-6-10-38-15,-2-7-22 16,-4-2-124-16</inkml:trace>
  <inkml:trace contextRef="#ctx0" brushRef="#br0" timeOffset="-122135.71">25391 12916 567 0,'0'0'28'15,"0"3"-47"-15,21 3 8 16,6-2-11-16,-1-4-180 15</inkml:trace>
  <inkml:trace contextRef="#ctx0" brushRef="#br0" timeOffset="-121792.63">25606 12516 646 0,'-20'-9'12'0,"2"4"34"16,3 5 5-16,-1 0-27 15,2 21-22-15,3 18-1 16,5 11-2-16,6 5-1 16,7-2 0-16,23-7 0 15,10-4 2-15,0-4-6 0,1-5-6 16,-10-8 5-16,-9-3-2 15,-7-7-5-15,-15-2 8 16,0 4 4 0,-15 2 2-16,-13 3 8 0,-3-1-4 15,1-6-1-15,6-6-9 16,10-9-11-16,11 0-40 16,3-18-27-16,17-16-178 15</inkml:trace>
  <inkml:trace contextRef="#ctx0" brushRef="#br0" timeOffset="-121641.03">25751 12873 319 0,'5'0'28'0,"2"0"50"16,-2 0-12-16,-1 0-21 0,1 7-5 15,-1 9 0-15,1 3-5 16,1 3-13-16,7-1-12 16,6-3-9-1,5-3-2-15,5-8-19 0,-3-7-42 16,-8-14-99-16</inkml:trace>
  <inkml:trace contextRef="#ctx0" brushRef="#br0" timeOffset="-121504.39">25783 12674 587 0,'-8'-2'23'16,"8"2"37"-16,0 0-59 0,12 0-15 15,13 13 12 1,5 8-14-16,0-3-66 15,-5-7-159-15</inkml:trace>
  <inkml:trace contextRef="#ctx0" brushRef="#br0" timeOffset="-120618.77">26085 12743 630 0,'-9'-10'54'15,"2"3"-30"-15,7 4 38 16,0 2-49-16,27-10-16 16,17-6-3-16,14-4 8 15,5 0 1-15,-4 7-8 16,-6 9-33-16,-12 5-40 15,-18 0-76-15,-19 0-161 16</inkml:trace>
  <inkml:trace contextRef="#ctx0" brushRef="#br0" timeOffset="-120363.45">26183 12520 618 0,'-4'-4'16'16,"4"4"65"-16,0 0-46 16,0 0-29-16,4 18-17 15,14 17 22-15,3 8 10 16,4 11-9-16,-1-1-7 16,-2-5-2-16,-2-6-3 15,-5-7 2-15,-3-4-3 0,-2-9-5 16,-3-4-30-16,1-7-39 15,0-11-47-15,3-4-266 16</inkml:trace>
  <inkml:trace contextRef="#ctx0" brushRef="#br0" timeOffset="-119804.92">26478 12198 690 0,'-3'11'6'16,"1"20"-3"-16,2 19 60 16,0 17-38-16,2 8-18 0,16 3-4 15,3-1 0 1,3-9-4-16,-3-11 1 0,-5-18-16 15,-5-17-4 1,-5-12-9-16,-6-10 11 0,0-1 22 16,2-27-2-16,4-10-4 15,6-2-1-15,9 6 3 16,-1 11 0-16,3 10-4 16,3 10 3-16,-7 3-4 15,-3 0 6-15,-3 16 1 16,-9 3 1-16,-4 3 6 15,-9 2 13-15,-22-2 7 16,-8 2-7-16,0-7-12 0,0-6-4 16,8-7-3-1,12-4-6-15,10 0-19 16,9-6-33-16,16-20-83 16,16-10-341-16</inkml:trace>
  <inkml:trace contextRef="#ctx0" brushRef="#br0" timeOffset="-119684.25">26754 12614 647 0,'0'0'17'16,"0"0"22"-16,12 0-34 15,10-2-20-15,8-1 8 16,2 0-77-16,-6-2-193 0</inkml:trace>
  <inkml:trace contextRef="#ctx0" brushRef="#br0" timeOffset="-119436.04">27041 12262 10 0,'-12'5'664'0,"-3"8"-645"16,0 16 34-16,1 12-10 15,2 5-26-15,7 8-2 16,5 3-4-16,0-2-6 15,11-1-3-15,9-15 0 16,1-9-4-16,2-14 1 16,-1-12-16-16,0-4-12 15,1-23-19-15,-7-18-24 16,-12-4-67-16,-4-3-163 0</inkml:trace>
  <inkml:trace contextRef="#ctx0" brushRef="#br0" timeOffset="-119299.77">26880 12425 570 0,'-3'0'52'16,"3"0"-37"-16,8 3-4 16,15 7-13-16,12 2 7 15,7 2 0-15,1 0-4 16,0 0-36-16,-4-3-56 16,-9-5-124-16</inkml:trace>
  <inkml:trace contextRef="#ctx0" brushRef="#br0" timeOffset="-119156.14">27208 12550 412 0,'0'2'98'16,"0"3"-31"-16,0 7-26 16,0 10-16-16,4 6 0 15,4 5-22-15,1-1 0 16,7-8-4-16,2-10-17 16,7-14-18-16,2-6-35 15,-3-32-90-15</inkml:trace>
  <inkml:trace contextRef="#ctx0" brushRef="#br0" timeOffset="-119031.83">27204 12362 617 0,'-3'-3'20'0,"3"3"12"16,10 0-38-16,17 13 1 16,10 5 3-16,-4-2-76 15,-8-12-198-15</inkml:trace>
  <inkml:trace contextRef="#ctx0" brushRef="#br0" timeOffset="-118792.46">27420 12146 287 0,'22'39'92'0,"-2"13"59"15,-7 10-68-15,-6 9-22 16,-7 9-23 0,0 0-19-16,-10-1-2 0,-7-8-8 15,2-10-3-15,-2-9-5 16,-5-10 0-16,-1-2-22 16,-10-10-66-16,-4-14-141 15</inkml:trace>
  <inkml:trace contextRef="#ctx0" brushRef="#br0" timeOffset="-116156.63">24543 13450 464 0,'-23'0'6'0,"8"0"16"16,6 0 27-16,6 0 4 15,2 0-4-15,-1 0-23 16,2 0-14-16,0 0-3 15,0 0-6-15,0 0 1 16,0 0-4-16,0 0-1 16,24 0 0-16,10 0 3 15,12 0 3-15,11 0 0 16,11-3 0-16,11-5 2 16,14-3 1-16,11 1 1 15,8-4 3-15,7-1-10 0,9-6 3 16,13 0-5-16,14-7 1 15,15-2 0-15,1-2-1 16,5 2 2-16,-6 1-5 16,-15 6 3-16,-10 3 0 15,-19 4 1-15,-22 2-1 16,-10 1-1-16,-12 2 1 16,-9 0-1-16,-5 1 2 15,-4 1-1-15,-4 3 1 16,-8 0-2-16,-9 4 4 15,-7-1-6-15,-8-1 6 16,-10 1-6-16,-3-1 6 0,-9 2-3 16,-2 0 0-16,-4 2 3 15,0 0-3-15,0 0 3 16,0 0 0 0,-4 0-2-16,-32 1-29 0,-30 16-65 15,-38 3-225-15</inkml:trace>
  <inkml:trace contextRef="#ctx0" brushRef="#br0" timeOffset="-112009.21">16925 15768 513 0,'0'-14'39'16,"-16"0"-34"-16,0 3 58 16,-4 4-17-16,1 1-14 15,3 6-10-15,-4 0-15 0,-2 6-6 16,1 18-2-16,-7 10 1 15,-2 14-3-15,2 3 8 16,4 6-4-16,3 0 3 16,8-4-4-16,4-4 2 15,6-6-1-15,3-8 0 16,3-6-1-16,15-8-2 16,10-4 0-16,5-6-2 15,5-7 4-15,4 2-3 16,-3-4 6-16,-2 3-3 15,-1 6 1-15,-12 7 0 16,-5 4-1-16,-11 4-1 0,-8 4 2 16,0 0 2-16,-19 1 1 15,-6-2 3-15,-5-6-3 16,4-7 2-16,8-5-3 16,7-7-5-16,8-4-22 15,3 0-22-15,9-22-65 16,20-12-69-16,5-4-126 15</inkml:trace>
  <inkml:trace contextRef="#ctx0" brushRef="#br0" timeOffset="-111807.75">17072 16288 325 0,'4'-4'79'0,"2"4"-64"16,-3-1 20-16,-3 1 7 16,1 0-7-16,-1 0-13 0,0 0 9 15,0 3 12-15,-1 13-1 16,-9 5-15-16,-1 1-8 15,5-8-7-15,6-3-11 16,0-2 1-16,17-1-8 16,20-2 4-16,11-6-8 15,8 0-18-15,1-13-29 16,-14-11-54-16,-21-3-237 16</inkml:trace>
  <inkml:trace contextRef="#ctx0" brushRef="#br0" timeOffset="-111640.2">16920 16098 652 0,'-23'-6'-23'0,"10"2"26"15,12 4 11-15,1 0 2 16,3 0-24-16,20 0-4 16,10 6 12-16,9 1-26 15,2-2-31-15,1-2-32 16,1-2-90-16</inkml:trace>
  <inkml:trace contextRef="#ctx0" brushRef="#br0" timeOffset="-111448.71">17329 16162 714 0,'-16'0'-16'16,"11"0"34"-1,5 0 11-15,21-5-38 0,18-12-4 16,10-6 16-16,3 1-3 16,0 4-39-16,-13 11-30 15,-11 7-73-15,-18 0-229 16</inkml:trace>
  <inkml:trace contextRef="#ctx0" brushRef="#br0" timeOffset="-111267.16">17349 16297 699 0,'-27'0'17'0,"12"0"-12"16,13 0 37-16,2 0-27 16,8-3-17-1,23-11-15-15,8-4 25 0,7-4-10 16,-1 1 5-16,-4 6-4 16,-3 3-11-16,-4 8-34 15,-1 4-22-15,-8 0-32 16,-10 0-130-16</inkml:trace>
  <inkml:trace contextRef="#ctx0" brushRef="#br0" timeOffset="-109736.11">18058 15477 573 0,'-23'-14'18'0,"2"2"10"15,5 8 23-15,1 0-11 16,0 4-12-16,0 0-16 15,-2 0-9-15,-5 9 5 16,-1 16-6-16,-4 13 1 16,2 8-4-16,7 2 4 15,3-2-3-15,10-7 1 16,5-7-1-16,0-7-1 16,14-4 0-16,13-9-2 15,7 0 2-15,7-4 1 16,0-2 2-16,-2 0-3 0,-1 4 2 15,-5 7 0-15,-6 5-5 16,-11 5 2 0,-7 1-1-16,-9 1 5 15,0-1 1-15,-13-3 2 0,-14 3-3 16,-6-8 10-16,0-6-1 16,7-4-6-16,5-6-3 15,10-4-3-15,8 0-3 16,3 0-27-16,6-26-45 15,23-10-17-15,8-10-48 16,6-2-90-16</inkml:trace>
  <inkml:trace contextRef="#ctx0" brushRef="#br0" timeOffset="-109563.77">18239 15811 257 0,'12'-5'41'0,"-8"0"42"0,-4 5-18 16,0 0 28-16,0 0-15 15,0 0-6 1,0 0-14-16,-3 13-36 0,-5 2-14 15,3 5-6-15,5-2-4 16,3-2 0-16,23 0-1 16,5-8-1-16,3-6-22 15,2-2-16-15,-8-17-34 16,-12-11-94-16</inkml:trace>
  <inkml:trace contextRef="#ctx0" brushRef="#br0" timeOffset="-109421.15">18083 15605 627 0,'-27'-6'-4'16,"14"2"41"-16,11 3 4 0,2 1-28 15,20 0-40-15,20 0 8 16,15 0-6-16,0 0-51 16,-1 0-146-16</inkml:trace>
  <inkml:trace contextRef="#ctx0" brushRef="#br0" timeOffset="-108708.31">18500 15758 507 0,'-16'-4'130'16,"6"1"-84"-16,7 2 35 15,3 0-51-15,0-1-23 16,0-1-15-16,16-4-5 15,10-2 10-15,9-3 4 0,-1 1-20 16,-3 2-37-16,-4 3 0 16,-8 0-52-16,-11 3-154 15</inkml:trace>
  <inkml:trace contextRef="#ctx0" brushRef="#br0" timeOffset="-108460.99">18684 15576 538 0,'8'-6'2'15,"7"1"-12"-15,7-1 13 16,8 6 1-16,-5 0-2 16,-4 16 1-16,-9 13 5 15,-7 8 1-15,-5 8 2 16,0-2-4-16,-12 0 8 0,0-11 6 16,1-10 10-16,7-9-3 15,4-7-9 1,0-5-14-16,3 0-10 0,17 2 5 15,9-3-1-15,4 0 1 16,-1 0-8-16,3-1-24 16,-6-8-39-16,-5-5-90 15</inkml:trace>
  <inkml:trace contextRef="#ctx0" brushRef="#br0" timeOffset="-108063.5">18990 15661 683 0,'-15'0'2'16,"9"-2"46"-16,4 1 11 16,2 0-33-16,0-1-16 15,0 2-8-15,0-3-5 0,10-4 2 16,10-4-3-16,7-1 9 16,3-1-6-16,3 3 3 15,-4 1-3 1,0 1 2-16,-1-1-4 0,-7 4-9 15,-5-1 3-15,-5 1-2 16,-5 2-5-16,-5 1-5 16,1 1-5-16,-1 1-14 15,2 0-31-15,0 0-58 16,-3 0-171-16</inkml:trace>
  <inkml:trace contextRef="#ctx0" brushRef="#br0" timeOffset="-107353.48">19667 15252 256 0,'0'-14'45'15,"0"1"97"-15,0-4-44 16,-5-3-27-16,-10 1-27 0,-6-2 2 16,-2 5-11-16,-7 3-13 15,1 6 1-15,-4 7-4 16,-1 0-9-16,4 6-9 16,5 15 1-16,2 6 0 15,9 9-3-15,9 3 1 16,5-1-3-16,10 2 3 15,20-5-5-15,9-7 7 16,7-8-5-16,6-6 1 16,0-3-1-16,-4 3 1 15,-9 2-3-15,-15 3-7 16,-8 2 7-16,-16 5-4 16,0 5 13-16,-19 1-2 0,-10 0 3 15,-5-6-1-15,3-6 3 16,7-9-2-16,11-7-4 15,6-4 0-15,7 0-22 16,4-11-54-16,16-17-142 16</inkml:trace>
  <inkml:trace contextRef="#ctx0" brushRef="#br0" timeOffset="-107156.02">19901 15415 473 0,'0'-2'71'16,"0"2"-9"-16,0 0 19 15,0 0-27-15,-1 6-24 0,-14 15-13 16,-6 9-10-16,3 2-4 16,6-3-1-16,11-9 2 15,1-3-7-15,10-4 1 16,22-7-12-16,2-6-12 16,3-4-34-16,-9-21-70 15,-19-7-208-15</inkml:trace>
  <inkml:trace contextRef="#ctx0" brushRef="#br0" timeOffset="-107029.34">19770 15321 676 0,'-16'-9'-5'15,"16"5"51"-15,0 3-37 16,28-1-33-16,11 1 24 0,10 1 0 16,2 0-26-16,-10 0-65 15,-8 11-115 1</inkml:trace>
  <inkml:trace contextRef="#ctx0" brushRef="#br0" timeOffset="-106879.75">20020 15454 748 0,'-12'0'-13'16,"12"0"42"-16,0-4-19 15,27-5-25-15,10-5 2 16,10-1-26-16,-1-2-60 0,-10 1-70 15</inkml:trace>
  <inkml:trace contextRef="#ctx0" brushRef="#br0" timeOffset="-106692.24">20217 15218 102 0,'-12'-3'632'15,"3"3"-627"-15,9 0 37 16,0 8-40-16,17 21-7 15,9 8 10-15,3 8-1 16,4-4-3-16,-5-1 0 16,0-4-2-16,-1-6-25 15,-2-7-27-15,-5-15-48 0,-3-8-131 16</inkml:trace>
  <inkml:trace contextRef="#ctx0" brushRef="#br0" timeOffset="-106539.79">20457 15188 755 0,'-2'-4'-8'0,"2"4"14"16,27 0-27-16,9 0 4 16,4 0-51-16,-7-4-160 15</inkml:trace>
  <inkml:trace contextRef="#ctx0" brushRef="#br0" timeOffset="-105972.33">20784 14927 663 0,'-25'-11'-11'16,"3"2"56"-16,5 7-13 15,4 2-2-15,4 0-17 16,3 0-9-16,2 2-2 16,4 11-4-16,0 4 1 0,4 1-3 15,20-7 1 1,4-1-1-16,6-9-12 16,-1-1-18-16,-8-3-10 15,-3-12-7-15,-8-2 7 0,-9 1 26 16,-5 6 17-16,0 3 14 15,-6 5 43-15,-15 2 8 16,-1 5-35-16,-1 21-20 16,2 10-6-16,11 9 13 15,3 6-3-15,7 4-5 16,0 0 3-16,13 2-11 16,7-6 4-16,3-2-6 15,1-7 3-15,-2-12-7 16,-7-10-16-16,-7-12-33 15,-3-8 9-15,-5-12 3 16,0-19 34-16,-14-12 8 0,-13-6 4 16,-7 2 17-16,-4 5 21 15,7 11-3-15,10 10 23 16,11 11-18-16,7 6-4 16,3 4-31-16,4 0-15 15,20 0-8-15,9 5 15 16,6 6-1-16,-2 2 0 15,0-3-33-15,-7 1-17 16,-5-4-35-16,-5-6-23 16,-8-1-117-16</inkml:trace>
  <inkml:trace contextRef="#ctx0" brushRef="#br0" timeOffset="-105815.73">21026 15139 150 0,'6'-7'225'0,"1"2"-182"0,2 3-12 15,4 2-1-15,-3 0-17 16,-6 0-2-16,-4 0 17 15,0 7 29-15,0 8 11 16,-6 1-18-16,4 3-41 16,2-4-8-16,18-3-5 15,13-5-11-15,2-7-49 16,-6-1-135-16</inkml:trace>
  <inkml:trace contextRef="#ctx0" brushRef="#br0" timeOffset="-105681.09">21042 14991 749 0,'-12'-7'5'0,"8"3"21"16,4 4-13-16,13 0-26 15,17 4 7-15,7 10-15 16,-4 4-90-16,-14 0-120 16</inkml:trace>
  <inkml:trace contextRef="#ctx0" brushRef="#br0" timeOffset="-104635.64">17000 16885 157 0,'0'0'-4'16,"0"0"16"-16,0 0 14 15,-1 0-6-15,1 0-16 16,-2 0-10-16,-1 1 9 16,0 7 0-16,-4-1-1 15,1 0-3-15,0-1-7 16,1-5 1-16,2-1 7 16,2 0 7-16,-1 0-8 0,2-3-29 15,0-5-6 1,0 0 15-16,0 2-76 15</inkml:trace>
  <inkml:trace contextRef="#ctx0" brushRef="#br0" timeOffset="-104316.49">17000 16885 73 0,'-61'-31'113'16,"55"23"-31"-16,1 2 10 15,2 3-8-15,2 3-11 16,1 0-21-16,0 0-17 16,0 0-7-16,0 0-2 15,0 0-9-15,0 0-2 16,0 0-7-16,-3 0 4 15,0 0-1-15,-1 20 2 16,-4 16-8-16,1 14 2 16,1 8-3-16,2 1-1 15,4-8 5-15,0-2-3 16,0 1 1-16,13-1-4 16,3 2 1-16,7 1-4 0,-1-3 3 15,5-6 0-15,-1-11-1 16,-2-12 0-16,5-7-3 15,-1-9 3-15,2-4-2 16,1-1 0-16,-3-22-5 16,-4-7 0-16,-9-6-25 15,-13-4-28-15,-2 6-22 16,-26 6-88-16</inkml:trace>
  <inkml:trace contextRef="#ctx0" brushRef="#br0" timeOffset="-104155.92">16857 17293 517 0,'0'0'49'0,"0"0"-62"16,7 0-3-16,16 0 13 15,8 0 11-15,9-5-2 16,5-2-5-16,3 3 0 16,0 4-43-16,-3 0-87 15,-6 0-196-15</inkml:trace>
  <inkml:trace contextRef="#ctx0" brushRef="#br0" timeOffset="-103960.45">17337 17259 477 0,'0'0'54'15,"0"0"-49"-15,0 0 54 16,0 0-16-16,0 5-27 0,0 19-17 16,0 5 4-16,0 2-2 15,13-9-2 1,11-5 2-16,3-7-3 15,3-10 2-15,1 0-1 0,-4-17-1 16,-5-14-29-16,-9-6-19 16,-13-2-48-16,0 3-76 15</inkml:trace>
  <inkml:trace contextRef="#ctx0" brushRef="#br0" timeOffset="-103840.77">17298 17095 453 0,'-28'-9'63'0,"11"5"-31"16,11 1 17-16,6 2-19 0,8 1-35 15,20-3-8-15,11 3 10 16,10-1-16-16,0 1-61 16,-7 0-110-1</inkml:trace>
  <inkml:trace contextRef="#ctx0" brushRef="#br0" timeOffset="-103700.14">17636 17072 630 0,'0'-2'1'16,"10"-7"-8"-16,17-9-13 16,14-3 26-16,3-1-17 15,-8 8-114-15,-11 11-269 0</inkml:trace>
  <inkml:trace contextRef="#ctx0" brushRef="#br0" timeOffset="-103548.54">17700 17173 689 0,'-6'0'6'0,"6"0"-1"16,0-5 1-16,20-11-21 15,14-9 13-15,12-7 6 16,5-2-21-16,-5 1-65 16,-7 4-112-16</inkml:trace>
  <inkml:trace contextRef="#ctx0" brushRef="#br0" timeOffset="-103120.14">18221 16377 644 0,'-25'-2'32'0,"12"-1"12"16,5 3 13-16,2 0-25 15,2 21-16-15,-1 23-14 16,5 17-3-16,0 9 4 16,3-3-4-16,15-4 2 15,8-3 2-15,3-10-3 16,7-11 2-16,0-10-3 16,4-9 1-16,-4-11-1 15,-4-6-11-15,-3-3-15 16,-13-14-21-16,-7-16-31 15,-9-4-22-15,-10-3-233 16</inkml:trace>
  <inkml:trace contextRef="#ctx0" brushRef="#br0" timeOffset="-102971.85">18010 16663 671 0,'-13'0'3'15,"13"0"-4"-15,3 0 3 16,28 0-17-16,16-1 18 15,16-2-3-15,4 0 3 16,4 2-2-16,-8 1-63 16,-18 4-105-16</inkml:trace>
  <inkml:trace contextRef="#ctx0" brushRef="#br0" timeOffset="-102768.39">18465 16791 537 0,'6'0'9'16,"5"0"-29"-16,7 0 29 15,0 0 6-15,-2 0-12 16,-5 3 1-16,-5 11 0 16,-6 7 18-16,0 4 31 15,0 3-23-15,0-6-5 16,0-7-17-16,7-2-6 16,18-12-4-16,11-1 1 15,6-18-28-15,-7-18-56 16,-9-8-174-16</inkml:trace>
  <inkml:trace contextRef="#ctx0" brushRef="#br0" timeOffset="-102627.77">18376 16522 689 0,'-15'-3'-13'16,"15"3"34"-16,17 0-29 15,21 0-3-15,14 8 10 16,8 5-11-16,-3 1-54 15,-4 2-83-15</inkml:trace>
  <inkml:trace contextRef="#ctx0" brushRef="#br0" timeOffset="-102476.18">18744 16758 690 0,'-2'0'0'0,"2"-4"-7"0,30-12-16 15,14-4 28-15,2-3-17 16,0 5-103-16,-15 4-173 16</inkml:trace>
  <inkml:trace contextRef="#ctx0" brushRef="#br0" timeOffset="-102208.89">18966 16543 645 0,'11'-5'-20'0,"6"-2"5"0,8 6 18 16,1 1-2 0,-2 1-2-16,-6 22 3 15,-11 10-3-15,-7 6 7 0,0 5-3 16,-18 1 15-16,-1-9 19 16,3-10-1-16,7-12 6 15,4-7-17-15,5-7-11 16,0 0-15-16,17 0-9 15,11 0 10-15,6-1 1 16,6-9-1-16,-3-5-17 16,1-2-38-16,-2-2-46 15,-8-6-115-15</inkml:trace>
  <inkml:trace contextRef="#ctx0" brushRef="#br0" timeOffset="-101740.14">19261 16530 606 0,'-4'-8'5'16,"4"5"56"-16,0 3-10 15,0 0-15-15,0 0-21 0,0 0 1 16,0-1-5 0,0-4-3-16,10-3-2 0,5-2 10 15,7-2-3-15,0 2-9 16,2 0-3-16,-1 3-3 16,-1 3 2-16,-6 1-8 15,-5 3 5-15,-7-2-1 16,-2 2 6-16,-2 0-2 15,0 0 5-15,0 0 0 16,0 0-1-16,0 0-3 16,0 0-2-16,0 0 4 15,0 0-5-15,0 0 5 16,0 0-2-16,0 0 6 16,0 0-2-16,0 0-3 15,0 0-2-15,0 0-2 0,0 0-8 16,7 0-36-16,5 0-37 15,6-2-3-15,0-3-117 16</inkml:trace>
  <inkml:trace contextRef="#ctx0" brushRef="#br0" timeOffset="-101196.45">19757 15968 656 0,'-9'-2'7'0,"8"2"62"15,1 0-32-15,0 0-22 16,-4 9-10-16,3 33-2 16,-2 15 4-16,3 16 22 15,0 0-24-15,14-6-2 16,14-4 0-16,6-8 2 15,8-9-7-15,1-13 0 0,0-13 2 16,-4-13-3-16,-2-7-13 16,-4-21-12-16,-8-20-23 15,-10-14-55-15,-15-2-125 16</inkml:trace>
  <inkml:trace contextRef="#ctx0" brushRef="#br0" timeOffset="-101043.86">19682 16159 420 0,'-6'0'274'0,"6"0"-281"15,6 0 1-15,30 0-4 16,18 0 10-16,10 0 3 0,0-2-26 16,-12 0-115-16</inkml:trace>
  <inkml:trace contextRef="#ctx0" brushRef="#br0" timeOffset="-100829.45">20050 16281 639 0,'0'0'-5'16,"2"5"-4"-16,5 3 0 16,3 3 14-16,-2 4 6 15,-3 3 6-15,-2 0 12 16,1-1 1-16,5-2-12 0,3-1-15 15,5-3-2-15,8-4-4 16,4-7 5 0,1 0-15-16,-2-19-40 15,-13-13-60-15,-15-4-215 0</inkml:trace>
  <inkml:trace contextRef="#ctx0" brushRef="#br0" timeOffset="-100707.77">19982 16124 287 0,'-27'-7'324'0,"11"2"-298"15,16 5 39-15,10 0-65 16,23 0-15-16,15 0 13 16,7 5-21-16,-3 6-70 15,-9 1-211-15</inkml:trace>
  <inkml:trace contextRef="#ctx0" brushRef="#br0" timeOffset="-100557.16">20277 16277 730 0,'-2'0'-2'0,"8"-8"8"16,28-13-24-16,14-4 28 15,6-1-21-15,-8 8-60 16,-9 5-73-16,-16 3-216 16</inkml:trace>
  <inkml:trace contextRef="#ctx0" brushRef="#br0" timeOffset="-100367.66">20491 16059 649 0,'-10'0'80'0,"8"0"-65"15,2 0-2-15,9 8-16 16,12 17 3-16,3 9 9 16,-2 2-3-16,4 1-6 15,-4 2 2-15,3-4-4 16,-1-3-13-16,-6-7-52 15,-3-11-62-15,-9-14-360 16</inkml:trace>
  <inkml:trace contextRef="#ctx0" brushRef="#br0" timeOffset="-100219.39">20761 16072 726 0,'0'0'-20'0,"13"4"7"16,23-3-36-16,6-1-4 16,-5-1-303-16</inkml:trace>
  <inkml:trace contextRef="#ctx0" brushRef="#br0" timeOffset="-99536.75">21106 15742 680 0,'-34'-9'1'0,"3"7"73"15,-1 2-32-15,3 0-11 16,0 1-8-16,7 11-4 15,3 4-9-15,6 3 1 16,6 8-6-16,4 3-4 16,3 6 0-16,0-4-2 15,8-2 2-15,8-3-1 16,3-7 0-16,4-6-7 16,1-7-2-16,2-7-3 0,4-14-2 15,-2-20-5-15,1-14 3 16,-6-8 3-16,-7-2-16 15,-7 5 7-15,-8 11 6 16,-1 14 16-16,0 13 5 16,-6 11 8-16,-5 4 18 15,-3 0-7-15,-3 25-16 16,1 15-9-16,4 14 5 16,9 10-2-16,3 3 6 15,1 5-4-15,18-6-1 16,3-2 0-16,5-9-1 15,-4-8-1-15,1-15-1 0,-4-13 1 16,-6-11-16-16,0-8-5 16,-5-11-9-16,-3-23 6 15,-6-14-13-15,-6-7 9 16,-25-3 27-16,-8 8-1 16,-5 9 4-16,3 9 23 15,11 15 22-15,14 9-7 16,10 5 6-16,6 3-24 15,0 0-21-15,19 8-11 16,14 10 9-16,11 4 1 16,3 1-3-16,-1-5 4 15,-4 0-3-15,-5-1 0 16,-7-6-30-16,-8-3-24 0,-7-5-24 16,-12-3-39-16,-3-3-199 15</inkml:trace>
  <inkml:trace contextRef="#ctx0" brushRef="#br0" timeOffset="-99336.29">21382 15920 403 0,'3'-5'215'15,"8"1"-220"-15,5 2 6 16,3 2 14-16,-4 0-3 16,-2 0-5-16,-8 16 28 15,-2 7 12-15,-3 4-1 16,1 4-14-16,8-3-14 0,6-6-10 15,7-4-5-15,4-8-3 16,2-10-9-16,-1 0-45 16,-10-21-52-16,-12-14-72 15</inkml:trace>
  <inkml:trace contextRef="#ctx0" brushRef="#br0" timeOffset="-99215.61">21398 15747 596 0,'-12'-10'79'0,"12"6"-30"15,2 4-29-15,26 0-33 16,14 0 13-16,4 4 1 16,0 13-22-16,-12-5-137 15</inkml:trace>
  <inkml:trace contextRef="#ctx0" brushRef="#br0" timeOffset="-96396.22">18204 16211 697 0,'-16'-9'2'16,"6"-1"-10"-16,9 9 10 16,1 0 15-16,14-8-13 15,39-12-18-15,30-13 16 16,30-15 5-16,20-6-7 16,16-1 3-16,3 1-4 15,-1 8-11-15,-12 2-54 0,-23 4-98 16</inkml:trace>
  <inkml:trace contextRef="#ctx0" brushRef="#br0" timeOffset="-95876.61">19805 15843 736 0,'-24'-11'-10'0,"15"4"14"16,9 4 17-16,47-19-28 16,34-17-8-16,44-17 17 15,34-10 0-15,14 9-3 16,6 15-21-16,-17 9-76 15,-28 3-202-15</inkml:trace>
  <inkml:trace contextRef="#ctx0" brushRef="#br0" timeOffset="-95276.99">18491 17145 298 0,'21'-21'395'0,"16"-7"-416"15,33-16 5-15,30-18 17 16,22 0-4-16,21-1 5 16,12 7-5-16,1 10-6 15,-1 5-55-15,-18 2-171 16</inkml:trace>
  <inkml:trace contextRef="#ctx0" brushRef="#br0" timeOffset="-94836.59">19708 16688 159 0,'-29'-20'630'15,"13"7"-632"-15,19-1 0 0,42-12-17 16,32-17 19-16,33-12 4 15,29-6-4-15,17 12-1 16,16 7 2-16,12 2-30 16,-2 2-44-16,-14-2-65 15</inkml:trace>
  <inkml:trace contextRef="#ctx0" brushRef="#br0" timeOffset="-93731.85">21496 15266 495 0,'0'10'56'0,"0"5"-74"16,-16 2 18-1,-3 4 20-15,-2 0 0 0,-6-2 4 16,-1-2 6-16,-5-4-15 16,-3-4 1-16,-4-5-1 15,-6-4 5-15,-3 0-11 16,-8 0-8-16,-6-8 4 16,-2-12-5-16,-11-6 2 15,-3-5-2-15,-1-2 1 16,0-3 0-16,9-2 0 15,10-6 6-15,13-2-1 16,8-7-3-16,12-5-3 16,16-7 0-16,12-5-3 15,2 2 0-15,26 6-1 16,6 9 4-16,9 9-1 0,8 8-1 16,12 5 2-16,12 5-4 15,9 8 5-15,8 11-5 16,12 7 3-16,5 1 0 15,7 19 4-15,-1 6-4 16,-12 4 0-16,-12 5 2 16,-20 6-4-16,-11 3 5 15,-14-2-2-15,-13 5 0 16,-10 1 1-16,-12-1 1 16,-11 3 1-16,0-1 5 15,-11 2-3-15,-12 4-6 16,-9-1 5-16,-4 4-6 0,-3 4-3 15,-5-2-40-15,-1-3-41 16,-7-11-198-16</inkml:trace>
  <inkml:trace contextRef="#ctx0" brushRef="#br0" timeOffset="-92584.91">22384 14856 228 0,'0'-11'67'16,"-13"4"49"-16,-2-1 11 15,-1 2-50-15,-6 3-17 16,-3 2-8-16,-2 1-15 15,-4 3-16-15,4 17-5 16,1 10-14-16,7 9 4 0,9 1-8 16,10 3 7-16,0-1-6 15,30-8 0 1,13-4 1-16,6-11-7 16,6-13-1-16,-3-6-9 0,-8-14-1 15,-11-18-16-15,-16-6 17 16,-12-6 6-16,-5 2 14 15,-12 2-1-15,-11 8 10 16,1 10 5-16,7 6 19 16,7 9-7-16,5 7-3 15,3 0-12-15,0 0-20 16,0 0 0-16,13 0-3 16,8 6 10-16,6 5 0 15,1-1-1-15,-1-1 1 16,-2 0-2-16,-3-1 3 15,1-2-3-15,-1 2 1 0,0 0-20 16,-1-1-20-16,2-2-23 16,-4-5-34-16,-6-5-131 15</inkml:trace>
  <inkml:trace contextRef="#ctx0" brushRef="#br0" timeOffset="-92375.46">22775 14532 588 0,'0'-3'16'16,"0"3"37"-16,0 0-28 16,0 0-7-16,0 18-14 15,0 16 21-15,0 11 8 16,0 7-27-16,-2 4 0 0,-4-4-6 16,3-2 3-16,0-4-4 15,1-7-4-15,2-12-18 16,0-5-32-16,2-18-59 15,8-4-89-15</inkml:trace>
  <inkml:trace contextRef="#ctx0" brushRef="#br0" timeOffset="-92000.31">22923 14394 604 0,'0'-1'58'16,"0"1"-57"-16,2 11 7 0,8 22 0 15,4 16 29-15,5 11-26 16,-1-2-10-16,6-6 0 16,-2-7-2-16,-3-10-19 15,-2-10-26-15,-8-14 11 16,-5-6 17-16,0-5 5 16,4-14 8-16,2-13 3 15,8-5 4-15,3 4-2 16,6 10 1-16,1 10-3 15,2 8-3-15,-3 0 5 16,-7 6-6-16,-7 12 7 16,-9-2 2-16,-4 5 6 15,-9 0 7-15,-18-1 5 0,-9-4-1 16,-1-2-3-16,0-5-2 16,1-2-14-16,8-3 1 15,7-2-6 1,6-2-10-16,11 0-20 0,4 0-13 15,0 0-99-15</inkml:trace>
  <inkml:trace contextRef="#ctx0" brushRef="#br0" timeOffset="-91528.75">22308 15362 429 0,'-39'0'20'0,"17"0"-6"16,16 0 48-16,6 0-1 0,3-4-45 15,25-17-17-15,21-11 23 16,15-11 8-16,14-7-11 16,14 0 0-16,12-4-11 15,8 1 1-15,3 3-8 16,-10 5 2-16,-15 8-6 15,-17 3 3-15,-14 7 2 16,-14 3-3-16,-6 4 2 16,-9 6-3-16,-2 3 3 15,0 2-2-15,2-3 3 16,12 1-3-16,7 0 1 16,9 3-1-16,8 4 0 0,-2 2-55 15,-11-2-85-15</inkml:trace>
  <inkml:trace contextRef="#ctx0" brushRef="#br0" timeOffset="-77351.24">19385 17180 495 0,'-26'0'2'16,"2"0"-2"-16,4 0 11 0,-3 0 23 16,1 5-23-16,-4 6-5 15,-3 3-1-15,-1 3 2 16,-4-3 2-16,-8 1 5 15,-1-2 0-15,-14-2-10 16,-8 2-1-16,-10-1-3 16,-13-2 4-16,-4-2-6 15,3-1 3-15,-2 0-1 16,3-4 2-16,0-3 0 16,3 0-5-16,0 0 6 15,6-9-4-15,8-20-4 16,2-14-7-16,7-17 2 15,2-7 7-15,8 2 2 0,5-1 1 16,6 8 0-16,15-6 4 16,9-8 0-16,12-13-4 15,5-14 0-15,2-9 1 16,13-2-3-16,1 0 2 16,-1 3 0-16,-3 7-2 15,-3 8 3-15,0 16-3 16,-1 10 3-16,3 13-2 15,1 9 1-15,3 2 0 16,0 3 0-16,3-1-5 16,0-1-1-16,3 0 2 15,2 0 2-15,3 3 2 0,-1-4-2 16,5 3 2-16,3 2-2 16,5 3 3-16,4 6-2 15,6 3-1-15,4 2 1 16,8-4 0-16,8 0 1 15,9-3-1-15,1 0 2 16,8-1-4-16,7 2 6 16,4 1-5-16,7 4 3 15,-3 5-1-15,-3 3-1 16,2-1 2-16,1-4-7 16,5 1 6-16,3-7-9 15,3-4-3-15,1-1 1 16,1-6 1-16,-6 6 4 0,-6 2 2 15,-7 2 2-15,1 8-3 16,-2 5-3-16,1 5-3 16,-1 6 8-16,-2 1 0 15,2 3 3-15,-2 0 0 16,4-1 0-16,-5 1 0 16,-2 0 1-16,-3 0 0 15,-2 0-2-15,1 11 5 16,-8 7-4-16,-7 7 4 15,-9 4-5-15,-7 9 2 16,-11 4-1-16,-6 4 2 16,-5 8 5-16,-9 4-2 0,-5 11 3 15,-10 9-5-15,-4 4 1 16,-4 6-4-16,0 6 4 16,-3 8-1-16,-13 4-1 15,-1 1 7-15,-5-4-2 16,2-1 0-16,-3-2-5 15,-7 1 6-15,-3 2-9 16,-8 3 6-16,-6 0-3 16,-6 0 1-16,-7-2-6 15,-5-9 5-15,-12-7-2 16,-9-5-2-16,-14-5 4 16,-13-5-1-16,-10-1 2 15,-17-4 0-15,-12-1-1 0,-4-6-1 16,-1-6 2-16,4-5-4 15,11-10-18-15,7-13-6 16,14-11-28 0,14-15-76-16</inkml:trace>
  <inkml:trace contextRef="#ctx0" brushRef="#br0" timeOffset="-71053.3">11777 9547 523 0,'-18'-14'49'0,"0"-1"-51"16,6 8 10-16,2 0 19 15,1 3 15-15,5-1-26 16,-1 3-3-16,-1-2 5 16,-3 1-8-16,2 3 7 15,-2 0 0-15,-9 0-3 0,0 13-14 16,-7 13 5-16,1 6-6 15,4 1 2-15,9 1 2 16,5-7-6-16,4 0 3 16,2-2-3-16,0-2 3 15,5-2-3-15,11-3 0 16,2-4 2-16,1-3-1 16,-1-6 0-16,-1-3-4 15,-4-2 4-15,3 0-4 16,-5-16 8-16,0-14-4 15,-4-10 4-15,-4-4-1 16,-3 1-1-16,0 2 3 16,0 9-1-16,0 9 3 0,-5 7-1 15,4 8 11-15,-1 7-3 16,2 1-7 0,0 0-4-16,0 0-2 15,0 0-3-15,2 7-4 0,11 12 8 16,6 8 1-16,-1-1 6 15,2 5-7-15,-3-2 1 16,1-4-2-16,2-3 5 16,-2-8-6-16,-1-4 3 15,-1-1-1-15,-5-5-25 16,1-2-45-16,-3-2-59 16,-2-13-130-16</inkml:trace>
  <inkml:trace contextRef="#ctx0" brushRef="#br0" timeOffset="-70616.46">12145 9194 633 0,'0'-2'10'15,"0"2"-7"-15,0 0 8 16,2 24-1-16,11 12 4 15,2 13 1-15,1 5-9 16,5 1-4-16,-2-3 3 0,-2-8-5 16,-5-11-2-1,-8-12-5-15,1-10-2 16,-4-7 0-16,-1-4 4 16,4 0 8-16,2-15 2 0,6-16-1 15,9-4-6-15,4 1 0 16,5 7 2-16,1 13-2 15,5 10 1-15,-1 4 0 16,-3 4 3-16,-3 13-3 16,-9 5 4-16,-11 0-2 15,-9 2 6-15,-6-3-2 16,-23-3 8-16,-13-1 4 16,-1-6-6-16,-2-4 2 0,7-6-8 15,5-1-3 1,6 0-2-16,6 0-12 15,2 0-31-15,5 0-15 0,-4 0-121 16</inkml:trace>
  <inkml:trace contextRef="#ctx0" brushRef="#br0" timeOffset="-70396.04">12067 9694 718 0,'-19'0'2'0,"15"0"10"15,4 0 5-15,0 7-13 16,0 21-20-16,0 10 18 0,0 8-20 16,0-1-41-16,0-7-25 15,-17-6-55-15,-8-10-116 16</inkml:trace>
  <inkml:trace contextRef="#ctx0" brushRef="#br0" timeOffset="-69684.4">10845 9628 209 0,'-14'-17'18'0,"0"1"27"16,0 4 29-16,-2 0 5 16,-1 2-14-16,-2 6-20 15,-5 3 5-15,0 1-6 16,-1 0-18-16,3 13-8 15,1 10-8-15,9 3-9 16,6 3 1-16,6 2-3 16,0-4 1-16,18-4-1 15,6-7-1-15,-1-4-1 16,0-7-2-16,-5-5 0 16,-5 0-3-16,-1-10 7 15,-4-10-1-15,-5-8 5 0,-2-3-4 16,-1 3 3-16,0 10-2 15,0 10 1-15,2 5 0 16,5 3-2-16,5 3-1 16,5 23-3-16,3 19 13 15,-1 13-2-15,-8 12-1 16,-5 5-3-16,-6-5-1 16,0-4 1-16,-2-15-1 15,-13-10 1-15,-2-12 0 16,0-10 4-16,-7-6-4 15,4-9 1-15,0-4 1 16,-1-7-2-16,4-22-8 16,3-18-11-16,5-15-8 0,6-7-34 15,3-1-29-15,0 11-23 16,12 11-180 0</inkml:trace>
  <inkml:trace contextRef="#ctx0" brushRef="#br0" timeOffset="-69484.36">10985 9618 632 0,'-40'18'9'0,"10"0"-8"16,12 7 32-16,9 3-5 16,9 0-14-16,1 0-16 0,22 3 3 15,14-4-4-15,6-6 5 16,8-7-6-16,-3-9-32 15,-1-5-12 1,-5-10-67-16,-12-22-38 0</inkml:trace>
  <inkml:trace contextRef="#ctx0" brushRef="#br0" timeOffset="-69100.46">11172 9284 496 0,'-6'-5'16'16,"5"4"44"-16,1 1-27 15,0 10-25-15,6 24 0 16,9 15 36-16,3 8-19 0,-3-2-9 16,5-2-4-1,1-4-7-15,-4-9-2 16,-3-7-2-16,-8-10-2 16,-1-11 2-16,-5-8-7 0,0-4-5 15,0 0 14-15,-21-8 0 16,-10-13-11-16,-5-4 7 15,-3 0 1-15,5 4 0 16,7 9 4-16,8 6 11 16,7 6 6-16,3 4-12 15,5 26-5-15,2 11-2 16,2 6 0-16,0-1 0 0,18-11-4 16,4-4 3-1,1-7 0-15,5-5-1 16,-1-10 0-16,1-7 0 15,0-2-7-15,-1-12-23 0,0-20-22 16,-2-13-30-16,-2-9-92 16</inkml:trace>
  <inkml:trace contextRef="#ctx0" brushRef="#br0" timeOffset="-68896.01">11378 9274 595 0,'-18'41'2'16,"0"16"18"-16,9 18 26 16,8 11-14-16,1 9-10 15,9-1-11-15,19-9-7 16,8-14-5-16,8-14 1 0,1-14-3 16,4-15-19-16,-2-17-28 15,-6-11-68-15,-8-20-86 16</inkml:trace>
  <inkml:trace contextRef="#ctx0" brushRef="#br0" timeOffset="-68508.05">12434 8999 599 0,'26'17'-16'16,"7"15"23"-16,5 18 23 16,0 8 2-16,0 8-19 15,-7 2-5-15,-9 0-7 0,-7-4 1 16,-12-1 0-16,-3-9 0 16,0-6 1-16,-15-6-4 15,-1-9-6-15,0-9-27 16,-1-15-73-16,5-9-92 15</inkml:trace>
  <inkml:trace contextRef="#ctx0" brushRef="#br0" timeOffset="-68343.49">12809 9201 672 0,'3'-4'2'0,"11"-3"-4"16,16-2 5-16,14-5 3 15,11-4-4-15,3 3 0 16,-9 0-6 0,-8 6-36-16,-24 6-120 0</inkml:trace>
  <inkml:trace contextRef="#ctx0" brushRef="#br0" timeOffset="-68172.22">12824 9350 648 0,'-1'0'1'16,"1"0"3"-16,10 0-3 0,23 0-8 15,15-10 10-15,13-8-4 16,6-3-32-16,-8-4-99 16,-11-6-352-16</inkml:trace>
  <inkml:trace contextRef="#ctx0" brushRef="#br0" timeOffset="-67631.9">13316 8984 654 0,'-23'11'11'16,"1"4"-10"-16,4 13 8 0,6 5 6 15,9-1-5-15,3 0-7 16,2-5-4-16,17-6-1 15,5-7 2 1,3-10-14-16,1-4 0 0,-3-6-9 16,-1-19-4-16,-7-6 11 15,-7-2 14-15,-4-2 2 16,-5 6 2-16,1 1 5 16,-1 10 10-16,1 7 2 15,-2 7-6-15,3 4-5 16,6 0-8-16,4 4-8 15,7 24 9-15,2 19 6 16,0 14 10-16,-1 16-5 0,-5 6-1 16,-1 4-8-1,-4-10 1-15,-4-5-3 16,-4-13 1-16,-3-11-1 16,0-12-1-16,-24-14-4 0,-7-12 7 15,-9-10 4-15,-11-2-5 16,3-21-4-16,4-9-1 15,10-3 6-15,14 4-2 16,11 7 9-16,9 7 4 16,18 0-7-16,24-2-7 15,15-2 0-15,7 5 0 16,1 5-4-16,-11 7 3 0,-11 4-4 16,-15 0-26-1,-12 0-12-15,-8 0-5 16,-8 13-30-16,0-3-5 15,-8 1-78-15</inkml:trace>
  <inkml:trace contextRef="#ctx0" brushRef="#br0" timeOffset="-65752.41">11125 10865 66 0,'0'-21'363'15,"-11"2"-356"-15,-2 11 42 16,1 1 4-16,-3 0-18 0,2 1-12 16,-2-1 1-16,-3 2-6 15,-3-1 20-15,-1 3-27 16,-5 2 8-16,0 1 7 16,-4 0-23-16,3 0 10 15,-2 10-14-15,5 13 5 16,1 12-4-16,3 9 4 15,5 6-3-15,12-2-1 16,4-3-4-16,2-2 3 16,20-5-1-16,3-5 2 15,5-2-1-15,6-7-3 16,0-9-1-16,3-7-6 0,-5-8 1 16,1 0 1-16,-9-18-2 15,-2-17 8 1,-8-9 3-16,-5-8 0 0,-11-3 0 15,0 5 2-15,0 3-2 16,-14 9 2-16,-2 5-2 16,1 6 1-16,0 4-2 15,6 8 2-15,4 5-2 16,2 7 1-16,1 3 1 16,2 0-7-16,0 4-3 15,0 19-4-15,13 11 14 16,1 9 9-16,5 9-2 15,3-1-3-15,6 2-1 0,2-3 2 16,1-2-4-16,-1-6 2 16,3-4-5-1,-5-5 3-15,-1-5-2 16,0-3 2-16,-2-5-2 0,-3-7 1 16,-2-1 1-16,1-4-5 15,-7-4-10-15,2-4-25 16,-6-5-20-16,-4-22-35 15,-6-10-138-15</inkml:trace>
  <inkml:trace contextRef="#ctx0" brushRef="#br0" timeOffset="-65555.94">11382 10980 595 0,'-19'0'41'0,"8"-1"-41"16,11 1 2-16,0 0-2 15,20 0-19-15,10-4-13 16,1-3-82-16,-4-6-250 16</inkml:trace>
  <inkml:trace contextRef="#ctx0" brushRef="#br0" timeOffset="-64835.32">11686 10700 375 0,'-18'-8'129'0,"-2"3"-119"16,1 5 47-16,-1 0-14 16,-1 0-12-16,3 13-27 0,0 2 0 15,3 6 4-15,3 0-1 16,0 0-3-16,6 1 0 16,5 1-2-16,1 0-2 15,4 4 1-15,13-3-2 16,10 2 2-16,1-2-3 15,2 0 2-15,3 2-1 16,-2 1-2-16,-4 0-2 16,-5 1-2-16,-6 3 1 15,-7-2 2-15,-9 3 3 16,0-2-1-16,-10 2 2 16,-15-5 1-16,-7-8 0 0,-5-6 2 15,-2-9-1-15,3-4 7 16,-2 0-1-16,14-7-4 15,6-11-4-15,14-4 0 16,4-6-25-16,17-1-53 16,9-2-54-16,2 6-118 15</inkml:trace>
  <inkml:trace contextRef="#ctx0" brushRef="#br0" timeOffset="-64055.98">11881 10973 541 0,'0'-6'0'16,"0"3"13"-16,0 1-5 15,0 2-4-15,3 0-12 16,3 0 5-16,0 0 1 16,-1 5 1-16,-1-1 2 15,-1-1-1-15,-2-2 1 16,2 0 1-16,-3-1 3 15,2 0-1-15,-2 2 2 16,0-2 9-16,0 0 4 16,0 0-1-16,0 0-7 15,0 0-2-15,0 0-5 16,0 0 3-16,0 0-6 0,0 0 2 16,0 0-3-16,0 0 3 15,0 0-6 1,0 0 3-16,0 0 2 0,0 0-6 15,0 0 6-15,0 0-5 16,0 0 3-16,0 0-2 16,0 0 3-16,0 0-3 15,0 0 3-15,2 0-1 16,-2 0 0-16,0 0-1 16,0 0 0-16,0 0 1 15,0 0-1-15,0 0 1 16,0 0-1-16,0 0 2 15,0 0-2-15,0 0 2 0,0 0 0 16,0 0-2-16,0 0 2 16,0 0-2-16,0 0 1 15,0 0-2 1,0 0 2-16,0 0-2 0,0 0 1 16,0 0 0-16,0 0 1 15,0 0 1-15,0 0-3 16,0 0 3-16,0 0-3 15,0 0 4-15,0 0-4 16,0 0 3-16,0 0-3 16,0 0-1-16,0 0 1 15,0 0-2-15,0 0 5 0,0 0-2 16,0 0 2 0,0 0-2-16,0 0 2 15,0 0-2-15,0 0 2 16,0 0-1-16,0 0-1 0,0 0 1 15,0 0-7-15,0 0-2 16,0 0-21-16,0 0 2 16,1 1-10-16,-1 2 23 15,3 0 0-15,-3-2-48 16,2 0-33-16,-2-1-20 16</inkml:trace>
  <inkml:trace contextRef="#ctx0" brushRef="#br0" timeOffset="-63404.74">11875 10976 465 0,'-8'-3'8'0,"3"1"62"16,4 0-9-16,1 1-24 16,0 0-31-16,0 1-9 15,3-2-7-15,14-3 7 16,11-2 5-16,8-4-1 15,5-3 5-15,6 1-4 16,-2 2 1-16,-2 1-3 16,-6 2 0-16,-9 2 2 15,-8 2-3-15,-5 3 1 16,-11 1-2-16,2 0-3 16,-6 0-21-16,0 0-18 0,0 6-10 15,0 4-75-15</inkml:trace>
  <inkml:trace contextRef="#ctx0" brushRef="#br0" timeOffset="-63112.52">11960 10713 605 0,'-13'-2'2'0,"8"1"4"16,5 1 25-16,0 8-23 0,0 24-11 16,14 17 19-16,2 14 2 15,-1 4-5-15,1 3 1 16,-4-4-7-16,-2-12-4 16,-2-8-1-16,-3-15 0 15,-1-13-4-15,-2-10 4 16,-1-5-3-16,1-3-11 15,9 0-21-15,4-14-47 16,8-21-69-16</inkml:trace>
  <inkml:trace contextRef="#ctx0" brushRef="#br0" timeOffset="-62572.57">12297 10515 546 0,'-9'-7'-3'0,"4"6"43"16,5 1 0-16,0 13-32 15,0 21-12-15,0 17 15 0,0 11-2 16,9-1-2-16,-1 0 1 16,2-6-6-1,-1-7 0-15,-3-11-1 16,-3-9-2-16,0-11 1 0,-3-11 1 16,0-4-1-16,2-2 0 15,-2 0 2-15,8 0 0 16,4 0-2-16,9-2 0 15,4-3 4-15,7 1-6 16,-1 4 4-16,-3 0-3 16,-7 0 0-16,-3 7 3 15,-12-3-5-15,-6 0 4 16,-3 6-2-16,-25 4 14 16,-8 2-9-16,-4 1 4 15,-2-6 13-15,6-3-5 16,4-5-12-16,3-1 0 0,9-2 0 15,6 0-5-15,5 0 3 16,6-17-4-16,3-8-41 16,0-9-9-16,12-4-23 15,9 8-46-15,0 4-96 16</inkml:trace>
  <inkml:trace contextRef="#ctx0" brushRef="#br0" timeOffset="-62384.07">12762 10817 573 0,'-12'-6'22'16,"6"2"3"-16,6 2 5 16,0 2-22-16,0 0-11 15,10 0-32-15,11 0-10 16,-3 0-67-16,-2 0-183 15</inkml:trace>
  <inkml:trace contextRef="#ctx0" brushRef="#br0" timeOffset="-62076.89">12989 10454 359 0,'0'0'191'0,"0"0"-168"16,0 0 18-16,-6 18-17 16,-5 14 1-16,2 8-8 15,-1 5-7-15,3 3-1 16,1 4-1-16,3 2 6 16,2 0-7-16,1-5 0 15,0-6-7-15,0-7 6 16,4-12-9-16,11-8 4 15,5-7-1-15,8-9-1 16,5 0 6-16,3-20-3 16,2-9-18-16,-7-7-29 0,-11-3-52 15,-12-4-146-15</inkml:trace>
  <inkml:trace contextRef="#ctx0" brushRef="#br0" timeOffset="-61887.39">12759 10657 347 0,'-9'0'287'16,"7"0"-288"-16,2 0 5 16,28 0-10-16,17-3 6 0,12-7 0 15,2 1 3-15,-2-1-22 16,-12-2-118-16</inkml:trace>
  <inkml:trace contextRef="#ctx0" brushRef="#br0" timeOffset="-61596.18">13284 10585 638 0,'-7'-6'2'0,"7"2"23"0,0 0-1 15,18-6-24-15,16-1 0 16,11-5 0-16,4 2 2 15,-7 7-3-15,-8 5 2 16,-10 2-29-16,-11 4-61 16,-13 14-62-16</inkml:trace>
  <inkml:trace contextRef="#ctx0" brushRef="#br0" timeOffset="-61417.14">13296 10740 612 0,'-10'0'11'0,"10"-7"-2"16,0 3 13-16,21-4-23 15,13-5 3-15,13 1-5 16,1 3 2-16,3 8-1 16,-11 1-71-16,-12 0-199 15</inkml:trace>
  <inkml:trace contextRef="#ctx0" brushRef="#br0" timeOffset="-60479.48">14155 10363 401 0,'-47'-15'111'0,"-1"5"-69"16,1 9 13-16,6 1-3 15,8 0-34-15,7 1-6 16,8 9 8-16,6 0-14 16,7 6-4-16,5 4-3 15,0 5 0-15,5 0-1 16,13 0 4-16,12-4-5 15,8 0 3-15,9-6 1 16,1-4 0-16,2-7-3 16,-6-2-13-16,-9-2-9 15,-12 0-8-15,-11-10 10 0,-7-11 5 16,-5-4 15-16,0-7 2 16,0-1 3-16,-9 1 0 15,-4 0 5-15,-1 8-2 16,5 6 2-16,2 7 0 15,4 5 2-15,3 6-2 16,0 0-11-16,9 6-5 16,4 17 6-16,5 15 3 15,0 9 15-15,4 8 1 16,-3 5-1-16,-3 1-7 16,-3 1 0-16,-6 0-2 15,-2 0-3-15,-5-6-2 0,0-8 0 16,0-9 1-16,-2-13-3 15,-12-8 1-15,-9-5 3 16,-10-8 4-16,-11-5-5 16,-8 0 0-16,-7-12-1 15,-3-12-1-15,4-9 0 16,7-3-2-16,15 2 2 16,13 1-1-16,12 10 2 15,7 7 0-15,4 4 6 16,6-1-6-16,23-1-1 15,15 1-3-15,14 0 3 16,7 5-1-16,4 4-1 16,2 2 2-16,-7 2-3 0,-13 0 4 15,-8 0-3-15,-12 0 1 16,-8 6-1-16,-8-1 2 16,-6-1-1-16,-4-2-1 15,-3-1 0-15,-2-1 0 16,0 2 1-16,0-1-9 15,0 5-16-15,0 2-22 16,0 4-2-16,0 0-108 16</inkml:trace>
  <inkml:trace contextRef="#ctx0" brushRef="#br0" timeOffset="-59229.9">10297 11524 223 0,'0'11'71'0,"0"-11"2"0,0 0-5 16,0 0-3-16,0 0-21 15,0 0-20-15,0 0-16 16,0 0 7-16,0 0 0 15,0 0-4-15,1 0-5 16,6 0 0-16,4 0 2 16,3 0-4-16,12 0 5 15,9 0 3-15,11-9 1 0,7 0-5 16,3-2 2 0,6-1-7-16,2-1-1 15,3-4 0-15,6-1 1 16,10-2 0-16,11-1-3 0,12-3 3 15,4 3-2-15,-7 2 0 16,2 3-1-16,-9 5 0 16,-2 3 1-16,-7 2-1 15,2-2-1-15,-1-2 4 16,4-5-2-16,7-5-2 16,6-3 3-16,2-2-2 15,11-5 2-15,2 2-2 16,3-1 1-16,-1 2-1 0,-12 4 1 15,-7 5 0-15,-5 3-2 16,-3 1 2 0,1 2-3-16,-1-2 5 15,3 0-3-15,0 0 0 0,-1 0 1 16,-3 3-1-16,-8 0 1 16,-6 5-2-16,-3 2 4 15,0 1-5-15,1 3 2 16,-1-1 0-16,1-3 2 15,-5 1-4-15,1 0 4 16,-6-2-2-16,0-2 0 16,-6-1 0-16,-5 2 1 15,-10 2 0-15,-10 1-3 16,-7 0 4-16,-9 2-4 16,0-1 4-16,-5 1-4 15,-2 0 4-15,1 1-3 0,-5-2 2 16,-4 1 0-16,-4 1-4 15,-2 0 6-15,-8 0-18 16,-29 4-48-16,-34 13-123 16</inkml:trace>
  <inkml:trace contextRef="#ctx0" brushRef="#br0" timeOffset="-58391.71">11646 11285 334 0,'0'17'0'15,"-6"-1"42"-15,-9 1 34 16,-1-2-15-16,-2-1-32 0,0-2-3 16,-3-3 4-16,-2-3 1 15,-7-6-19-15,-5 0-2 16,-5-4-4-16,-2-19-1 16,-4-16-2-16,1-11 0 15,-2-10-4-15,5-9 4 16,5-4-4-16,7-3 3 15,15 4-1-15,12 0 1 16,3 0-3-16,27 3 1 16,16 3-2-16,11 6 1 15,2 8-1-15,1 14 2 16,-6 8-1-16,5 18-3 0,-1 10 2 16,0 2-3-16,2 26 5 15,-5 15 0 1,-4 15-2-16,-8 11 5 0,-4 4-3 15,-14 8 3-15,-6-4-3 16,-13-5 4-16,-3-3-5 16,-11-6 3-16,-17-9-2 15,-5-7 1-15,-2-13 1 16,0-9-1-16,2-11 2 16,3-12-3-16,8 0-8 15,14-4-38-15,8-27-47 16,11-9-210-16</inkml:trace>
  <inkml:trace contextRef="#ctx0" brushRef="#br0" timeOffset="-57680.49">13298 11118 292 0,'-23'11'176'0,"-2"-1"-166"15,1 2 55-15,-1-1-18 16,-8 1-7-16,-2-3-16 16,-10-4 6-16,-9-5 5 15,-5 0-12-15,-2-21-6 0,-2-10-2 16,3-12-10-16,9-9-3 16,13-10 4-16,17-10-8 15,16-7-1-15,5-5 3 16,9 0-4-16,21 3 2 15,8 4-8-15,2 8-13 16,6 8 4-16,2 9 3 16,1 13 4-16,4 10 7 0,2 12 1 15,1 13 3 1,0 4-2-16,-1 22 2 16,-4 19 1-16,-8 14-2 15,-7 11 3-15,-9 7-3 0,-11 5 4 16,-9-2 0-16,-7-8-1 15,0-4 1-15,-4-9-3 16,-11-6 5-16,-3-4-4 16,0-6 2-16,-2-2-4 15,-1 0-4-15,-5-2-45 16,-3-3-98-16,-10-7-264 16</inkml:trace>
  <inkml:trace contextRef="#ctx0" brushRef="#br0" timeOffset="-38761.46">10358 12797 505 0,'-21'-12'11'16,"6"4"10"-16,6 7 25 15,0 0-2-15,2-1-11 16,2 2-12-16,1 0 2 15,-1 0-9-15,-2 0 2 16,-3 0-5-16,-6 6-7 0,-4 16 3 16,-5 10-4-16,2 7-1 15,1 4-2-15,7 1 4 16,6 1-4-16,7 1 6 16,2-1-6-16,3-3 0 15,20-4-1-15,2-2-1 16,2-6 3-16,8-7-5 15,-2-8 1-15,-2-10-18 16,1-5 7-16,-9-9-3 16,-4-21 7-16,-6-19 6 15,-10-8 1-15,-3-3-5 16,0-2 5-16,-16 9 5 16,-3 5-3-16,3 14 5 0,6 10 4 15,4 13 7-15,2 7 16 16,4 4-13-16,0 0-15 15,0 0-9-15,0 22-4 16,0 14 10-16,14 10 7 16,4 1-6-16,2-7 4 15,2-5-1-15,0-6 1 16,2-5-2-16,1-6-5 16,1-4 4-16,-1-4-3 15,-4-6-15-15,4-4-31 16,-4 0-18-16,-12-13-86 15</inkml:trace>
  <inkml:trace contextRef="#ctx0" brushRef="#br0" timeOffset="-38587.92">10541 12933 578 0,'-4'-1'17'0,"4"-1"-14"15,0 1-5-15,19-2-14 16,12-1 13-16,6-1-10 16,-7 2-73-16,-3 1-180 15</inkml:trace>
  <inkml:trace contextRef="#ctx0" brushRef="#br0" timeOffset="-37729.38">11059 12727 377 0,'-13'-12'57'0,"-4"-3"-28"15,4 2 28-15,1 0-26 16,3-2-12-16,-1 2-2 16,-2 0-5-16,-5-1 4 15,-2 4 14-15,-6 2-6 0,-5 3 0 16,-4 5-4-1,3 0-6-15,-1 2 4 16,4 12-12-16,3 2-4 16,8 0 4-16,5 0-3 0,6 0-4 15,6 2 0-15,0 0-3 16,6 7 4-16,14 0-6 16,5 0 4-16,5 0-5 15,6 2-6-15,1-2 5 16,6 1-4-16,-3 0 5 15,-1 4-1-15,-5 0-8 16,-7-1 0-16,-8 1 8 16,-11-6 5-16,-8 0 1 0,-5-4 1 15,-29 2 24 1,-8-1 14-16,-11-1-14 16,-4-2 0-16,5-5-9 15,7-6-2-15,14-4-7 0,7-3 3 16,14 0-5-16,10-10-9 15,0-16-24-15,19-10-65 16,13-1-44-16,-1 1-260 16</inkml:trace>
  <inkml:trace contextRef="#ctx0" brushRef="#br0" timeOffset="-37411.46">11222 12925 531 0,'-11'0'71'0,"10"0"-51"16,1 0 20-16,0 0-30 16,22 0-15-16,11-4 6 15,10-8 0-15,3 0 2 16,-7 0-3-16,-5 5 0 16,-6 2-56-16,-10 3-42 0,-12-2-57 15</inkml:trace>
  <inkml:trace contextRef="#ctx0" brushRef="#br0" timeOffset="-37197.02">11259 12666 543 0,'-6'0'23'15,"6"0"-13"-15,0 11-3 16,0 21-5-16,6 14 26 15,6 10-14-15,1-3-7 0,5-5-5 16,1-2-1-16,1-6-1 16,-1-3 1-16,3-3-28 15,-4-6-60-15,-3-13-85 16</inkml:trace>
  <inkml:trace contextRef="#ctx0" brushRef="#br0" timeOffset="-36707.32">11649 12420 623 0,'0'0'34'16,"0"1"-34"-1,0 19 10-15,0 14-4 0,0 18 0 16,0 12-1-16,3 1-7 16,6 2 3-16,-3-6-2 15,-2-10 2-15,-1-11-2 16,-3-15-2-16,0-11 2 16,0-7-2-16,0-6 4 15,0-1-3-15,2 0-3 16,2 0-6-16,10-8 5 0,7-12 2 15,5-1 8-15,1 3-4 16,0 6 0-16,-3 10-2 16,-6 2-3-16,-2 3 0 15,-8 15-1-15,-8 5 8 16,0 3 1-16,-10-3 10 16,-12 1 9-16,-5-6-3 15,-1-5-4-15,1-6 1 16,0-7-2-16,1-2-10 15,2-12-2-15,2-2-4 16,6 0-17-16,6 2-19 16,10-3-13-16,0-3-98 15,9-4-231-15</inkml:trace>
  <inkml:trace contextRef="#ctx0" brushRef="#br0" timeOffset="-36528.82">11950 12700 640 0,'-5'0'-13'16,"5"0"20"-16,0 0-14 15,21 0-59-15,2 0-74 0</inkml:trace>
  <inkml:trace contextRef="#ctx0" brushRef="#br0" timeOffset="-35627.68">12148 12292 340 0,'0'-2'82'16,"0"2"-19"-16,-1 0 23 16,-1 0-28-16,1 0-25 15,-5 0-12-15,-4 14 0 16,-6 20 1-16,0 13-6 15,-4 11 1-15,7 11-11 0,1 7 1 16,11 1-5-16,1-7 1 16,0-8 0-16,14-13-3 15,6-13 2-15,2-11-2 16,2-7 0-16,1-8-1 16,3-5 2-16,4-5-1 15,1 0-3-15,-1-17-15 16,-3-6-28-16,-8-6-29 15,-14-1-65-15</inkml:trace>
  <inkml:trace contextRef="#ctx0" brushRef="#br0" timeOffset="-35408.27">12011 12669 538 0,'-3'0'49'0,"3"0"-44"16,0 0 5-16,21 0-17 15,13-7 8-15,9-2-1 16,5 0 2-16,-2 0-3 16,-2 6-47-16,-8-2-62 15,-9 4-210-15</inkml:trace>
  <inkml:trace contextRef="#ctx0" brushRef="#br0" timeOffset="-34140.76">11813 12569 205 0,'-17'-9'53'16,"4"4"30"-16,-5 0-14 15,-1 3-11-15,-2 2-8 16,-4 0-6-16,-4 9-11 16,1 19-9-16,-2 8-3 15,8 8 4-15,8 3-6 16,11 0-9-16,3-1-7 15,30-1-1-15,15-8-4 16,13-12 2-16,11-11-1 16,5-14-6-16,1-19-18 15,-3-24-12-15,-6-14-10 16,-20-12-10-16,-17-2 25 16,-23 4 30-16,-6 2 13 0,-32 12 23 15,-11 7 2-15,-6 12 21 16,-2 14-10-16,-1 12-1 15,6 8-12-15,6 15-18 16,5 24-8-16,12 12-3 16,9 14-5-16,14 3 2 15,0-2-4-15,30-1 0 16,16-10 1-16,14-12-1 16,11-17-1-16,4-17-10 15,-4-9-11-15,-8-24-6 16,-19-12 4-16,-17-8 0 15,-21-4 23-15,-6-3 6 0,-24-1 10 16,-10 5 7-16,-12 5 14 16,-5 4-7-16,-2 11-13 15,-1 10-9-15,9 8-2 16,11 6 4-16,13 3-12 16,18 0 1-16,3 21-36 15,33 14-43-15,19 8 27 16,12-6-174-16</inkml:trace>
  <inkml:trace contextRef="#ctx0" brushRef="#br0" timeOffset="-33632.71">12522 12765 655 0,'-26'1'6'0,"13"-1"31"15,9 1 24-15,4-1-31 16,0 0-18-16,0 0-10 16,0 0 2-16,0 0-5 15,0 0 4-15,0 0-5 16,0-13 3-16,0-15-3 16,3-14 10-16,0-14-7 15,-2-3-2-15,-1-7-1 16,0 1 1-16,0-2 2 0,0 5-3 15,4 4 3-15,-2 17-1 16,1 16-3-16,-3 12 4 16,0 12-3-1,0 1-1-15,7 0-9 0,8 16 4 16,11 22 4-16,10 17 11 16,3 15-5-16,2 8 1 15,1 1-1-15,1-2-2 16,-2-9 1-16,-2-12-4 15,-7-16 4-15,-9-15-1 16,-7-14 0-16,-8-7-5 16,-3-4 4-16,-1-16-1 15,1-30 9-15,-5-18-2 0,0-14-6 16,0-3-8 0,-3 13-21-16,-8 8-3 15,3 17 28-15,4 15 3 16,4 7-46-16,0 10-27 0,0 7-158 15</inkml:trace>
  <inkml:trace contextRef="#ctx0" brushRef="#br0" timeOffset="-33480.12">13000 12444 413 0,'18'-12'-148'0,"6"0"62"16</inkml:trace>
  <inkml:trace contextRef="#ctx0" brushRef="#br0" timeOffset="-32852.81">13319 12127 577 0,'-6'-8'17'0,"1"8"78"15,2 0-56-15,-4 0-13 16,-10 28-26-16,-2 14 5 16,-5 15 4-16,2 9-4 15,7 4 1-15,2 1 7 16,8-3-4-16,5-7-3 16,0-11-7-16,12-10 6 0,10-10-6 15,5-10 2-15,4-8-2 16,1-11 0-16,0-1-6 15,1-15-18-15,-5-20-40 16,-10-8-40-16,-16-5-297 16</inkml:trace>
  <inkml:trace contextRef="#ctx0" brushRef="#br0" timeOffset="-32663.86">13074 12432 600 0,'-6'0'20'0,"6"0"25"16,0 0-10-16,0 0-20 15,23 0-17-15,17 0-2 16,17 0 6-16,5-15-17 16,-2-6-68-16,-14 0-181 15</inkml:trace>
  <inkml:trace contextRef="#ctx0" brushRef="#br0" timeOffset="-32439.77">13518 12418 696 0,'-4'0'2'0,"4"-1"31"0,1-2-23 15,24-5-18-15,11-4 8 16,7 0 2-16,-1-3-3 16,-8 4 2-16,-7 6-32 15,-7 4-39-15,-16 1-54 16,-4 0-252-16</inkml:trace>
  <inkml:trace contextRef="#ctx0" brushRef="#br0" timeOffset="-32269.37">13415 12584 702 0,'-7'0'-2'0,"7"0"30"15,0 0-20-15,28-7-14 16,14-6 2-16,12-1 7 16,4-1-3-16,-3 4 0 15,-3 3-8-15,-10 2-68 16,-11 3-78-16</inkml:trace>
  <inkml:trace contextRef="#ctx0" brushRef="#br0" timeOffset="-31823.82">14145 11961 663 0,'-7'0'9'0,"7"1"10"15,0 13-1-15,0 15-9 16,3 20 30-16,10 16-4 16,0 10-24-16,5 0-1 15,-1-4-3-15,0-4-2 16,0-10-3-16,-2-5 1 15,-3-11-2-15,-3-10 1 16,-2-5-4-16,-4-7 4 16,2-8-3-16,-2 3-23 15,1-5-45-15,-4-7-84 16</inkml:trace>
  <inkml:trace contextRef="#ctx0" brushRef="#br0" timeOffset="-21841.02">10787 14300 186 0,'0'-7'-17'16,"3"-3"16"-16,8 0-1 16,0 0-2-16,-2-1-15 15,-2 6 4-15,-5-1 13 16,-2 4 2-16,0 2 6 15,0 0 45-15,0 0 16 16,0 0-9-16,0 0-27 16,0 0-11-16,0 0-6 15,0 0-4-15,0 0-7 16,0-2-1-16,0 1 3 16,0-1 3-16,0 1 10 0,0-2 8 15,0 2-2-15,0-2-4 16,0 0 16-16,0 0-7 15,-6 1-9-15,0-1 2 16,-3 2-1-16,0 0 0 16,-4-1-5-16,-1 2 0 15,-2 0-6-15,-2 0 6 16,0 0-6-16,3 4-5 16,-3 7 4-16,5 7-3 15,-2 2-5-15,3 5 2 16,3 2 4-16,2 2-6 15,2 1 6-15,2 3 0 0,3-1-3 16,0 0 3-16,2 3-2 16,14-5-3-16,4 4-2 15,5-1 4-15,6-4-3 16,0-1 0-16,1-6 0 16,-1-5 0-16,-4-7 0 15,-4-7-4-15,-4-3-3 16,-3 0 2-16,-4-15-3 15,-2-14 2-15,-5-9 7 16,-4-10-5-16,-1-2 3 16,0 1-2-16,-10-1-3 15,-7 3-2-15,3 1 6 16,-1 6 2-16,1 10-2 0,7 12 4 16,1 9-1-16,6 8 5 15,0 1-3-15,0 0-5 16,0 0-2-16,0 0-8 15,0 10 1-15,12 12 4 16,7 8 11-16,2 5 5 16,1 1 1-16,1-1-5 15,-1-1 1-15,6 4-4 16,-1-5-1-16,-4-2 0 16,-3-5-1-16,-2-6 1 15,-1-3-2-15,-3-5 1 16,-2-3-1-16,-4-4 1 0,-1-4-2 15,-4-1-8-15,5 0-11 16,4 0-18-16,-1-13-54 16,-3-15-84-16</inkml:trace>
  <inkml:trace contextRef="#ctx0" brushRef="#br0" timeOffset="-21615.7">11202 14420 663 0,'-18'0'1'0,"11"0"15"15,7 0 18-15,0 0-25 16,1 0-24-16,20 0-31 0,7-1 9 15,5-9-79-15,-10-1-131 16</inkml:trace>
  <inkml:trace contextRef="#ctx0" brushRef="#br0" timeOffset="-19840.53">10112 13586 195 0,'-10'-6'82'16,"4"4"-81"-16,-1 1 19 16,2-1 5-16,0 2-16 0,4-1-8 15,-4 1-7-15,2-2-6 16,-1-2-4-16,1 1 14 15,0-1 2-15,-3 1 15 16,3 3 21-16,-1-1 15 16,-2 1-5-16,1-1-8 15,2 1-21-15,1 0-6 16,1 0 4-16,1 0-2 16,0 0-3-16,0 0-2 15,0 0 6-15,0 0 2 16,0 0-6-16,0 0 0 15,0 0-4-15,0 0 1 0,0 0-2 16,0 0 4-16,0 0 0 16,0-2 2-16,0 2-4 15,0-1-2-15,0 1-4 16,7 0 0-16,13-1 2 16,2-1-1-16,8-2 1 15,4-4-2-15,5-1 3 16,1-2-3-16,1 0 3 15,-3 4-3-15,1-3 5 16,-3 3-5-16,-1 3-2 16,3 1 3-16,3 1-2 15,7-1 0-15,12-8-1 16,8-3 3-16,5-5-1 0,5-4 1 16,5 6-3-16,0 2 1 15,5 5 2 1,0 3-4-16,-5 4 3 0,-5 2-2 15,-8 1 2-15,-3 0-2 16,-5 0 3-16,-5 0-4 16,-4 0 3-16,-5 0-1 15,-3-1 0-15,-5-1 1 16,2-1-1-16,2-6-1 16,1-2 1-16,4-2 3 15,2-1-4-15,3 0 1 16,-1 2-2-16,2-2 5 0,-2 3-3 15,-4 1-1-15,0 3 0 16,-5 0 0 0,-2-1 3-16,3 0-2 15,-2-1 0-15,2 1-1 0,-7 2 2 16,0 0-2-16,-5 0 2 16,1 0 0-16,4 2-2 15,0-1 0-15,5-1 0 16,-2 2 4-16,1-3-6 15,2 1 6-15,3-1-4 16,2-5 1-16,3-2 2 16,0-2-2-16,-2 2 0 15,-6 1 0-15,-5 1 1 0,-6 1-3 16,-6 4 3 0,-4 0 0-16,0 0 1 15,-4 1-4-15,-1 2 2 16,-3 0 0-16,-5 0 2 0,-4 2-2 15,-4 1 0-15,-2-1 0 16,0 2 2-16,0 0 5 16,0 0 10-16,1 0-7 15,-1 0-5-15,0 0-4 16,2 0-1-16,-1-1-1 16,1 0 2-16,1 1-3 15,1 0 4-15,1 0-4 0,-1-2 4 16,-3 2-2-16,-1 0 1 15,0-2 2 1,0 2-4-16,0 0 6 16,0 0-2-16,0 0 5 0,0 0 0 15,0 0 0-15,0 0 1 16,0 0-2-16,0 0-2 16,0 0-2-16,0 0 1 15,0 0-4-15,0 0 2 16,0 0-1-16,0 0 0 15,0 0-3-15,0 0-7 16,0 0-30-16,-10 4-30 16,-12 15-40-16,-18 3-195 15</inkml:trace>
  <inkml:trace contextRef="#ctx0" brushRef="#br0" timeOffset="-18180.82">11563 14143 47 0,'2'-6'287'0,"-2"2"-267"0,0 1 52 15,0 0-15-15,0 2-5 16,0 0-18-16,0-1-7 16,0-1-2-1,0-2 0-15,-2-2-5 0,-4-3 4 16,-5 2-13-16,-5-3 3 16,-2 0 1-16,-3 1-1 15,0 0 1-15,2 2-9 16,-2 2 6-16,3 2-6 15,-3 0 0-15,4-1-2 16,-2 3 1-16,0 2-3 16,-1 0-2-16,-6 0 0 15,-1 13-2-15,-3-1 4 16,4 2-2-16,5-1 2 0,6 0-1 16,2-1 2-1,7-5-2-15,0 4-1 16,3 0-1-16,3 0 0 0,-2 3 1 15,2 1-2-15,0-3 1 16,0-2 0-16,0-2 1 16,0-1-2-16,8 0 0 15,4 2 1-15,2-1 0 16,3 0 2-16,8 1-3 16,-4-1 4-16,1 0-3 15,-2 2 2-15,-1-3-3 0,2-1 2 16,0-1 0-1,-2 1-2-15,5-2 0 16,-5 1 2-16,-1 0 0 16,0 1-3-16,3 0 4 0,1 5-2 15,2 4-1-15,-3 4-1 16,0 1 1-16,-2 1 1 16,-2 0-1-16,-3 0 2 15,-2 0-2-15,-4-2 4 16,-4 1-3-16,-1-2 3 15,-3-6-2-15,0 2 2 16,0-1-1-16,-4-1 1 16,-11 5 2-16,-3 0-1 15,0-2 4-15,-6 2-1 16,-3-5-3-16,-1-1-3 16,-3-4 3-16,0 0 0 15,-1-3-1-15,1-4 1 0,3 0-2 16,-2 0 2-16,5-5-3 15,2-2 0-15,4-3 0 16,7 3 1-16,6 1-5 16,3 4-9-16,3 0-11 15,0 1-24-15,0-2-27 16,16-1-53-16,-2 0-111 16</inkml:trace>
  <inkml:trace contextRef="#ctx0" brushRef="#br0" timeOffset="-15767.98">11801 14115 645 0,'-11'0'8'0,"8"0"82"15,3 0-44-15,0 0-29 16,0 0-16-16,5-3-6 0,20-2 0 15,11-2 4-15,6-2 3 16,2-2-3-16,0 0 4 16,-7 1-5-1,-3 1 5-15,-8 2-3 0,-6 4 0 16,-8 2-1-16,-3 1-15 16,-6 0-13-16,-2 0-23 15,-1 1-27-15,0 20-40 16,-20 4-25-16</inkml:trace>
  <inkml:trace contextRef="#ctx0" brushRef="#br0" timeOffset="-15556.55">11850 14322 453 0,'0'0'51'0,"0"0"10"0,0 0-31 16,3 0-14-16,15-3-5 15,10-7 31 1,4-1-21-16,3-4-3 0,-4 2-2 15,7 1-11-15,-4 1-2 16,-3 4-4-16,-1 0 2 16,-12 3-4-16,-2 2-42 15,-10 2-28-15,-6 6-41 16,-4 16-52-16,-23 6-22 16</inkml:trace>
  <inkml:trace contextRef="#ctx0" brushRef="#br0" timeOffset="-15295.62">11960 14476 423 0,'-1'0'85'0,"-1"0"-29"16,2 0 12-16,0 0-10 0,0 0-31 15,0 0-13-15,5 0-7 16,17-4-2-16,11-9 4 16,4-1-4-16,9 0 0 15,-4-1-6-15,-2 3 3 16,-6 2-3-16,-7 3 1 15,-10 4-11-15,-7 2-11 16,-4 1 4-16,-5 0 0 16,-1 0 6-16,0 0 10 0,0 0 2 15,0 0-4 1,0 0-5-16,6 0-30 16,6-6-67-16,5-7-80 0</inkml:trace>
  <inkml:trace contextRef="#ctx0" brushRef="#br0" timeOffset="-14336.58">14074 12848 338 0,'-8'0'58'15,"3"0"25"-15,5 0-7 16,0 0-37-16,0 0-22 0,0 0-11 16,0 0-4-16,19 0-6 15,9 0 8-15,11-9 4 16,7-5 5-16,0-2-8 15,5 1-1-15,-4 3-4 16,-1-1 3-16,-5 5-5 16,-7 2 4-16,-6 2-3 15,-12 3 0-15,-6 1 3 16,-7 0-3-16,-3 0 14 16,0 0 38-16,0 0-1 15,0 0-16-15,0 0-6 16,0 0-8-16,0 0-9 0,0 0-7 15,0 0-6-15,0 0 3 16,0 0-16-16,3 0-34 16,4 2-71-1,-4 11-5-15</inkml:trace>
  <inkml:trace contextRef="#ctx0" brushRef="#br0" timeOffset="-13344.82">12750 13692 520 0,'-10'-5'54'16,"9"3"-44"-16,1 2 22 15,0 0-5-15,0 3-22 16,9 23-4-16,9 13 23 15,1 11 15-15,1 10-22 16,-4 3 1-16,0 1 2 16,-2 3-12-16,1-5 2 15,-5-1-3-15,1-4-1 16,-4-8 1-16,-3-8 5 0,-1-13-10 16,-1-11 6-16,-2-8-4 15,0-7-3-15,1-2 1 16,3 0-4-16,-1 0 5 15,0 0-6-15,13 0-30 16,2 0-63-16,6-15-8 16,-1-9-186-16</inkml:trace>
  <inkml:trace contextRef="#ctx0" brushRef="#br0" timeOffset="-12828.75">13745 13695 601 0,'-29'-11'4'0,"11"5"76"16,2 5-31-16,5 1-18 16,1 0-14-16,-2 15-9 15,0 20-6-15,-1 11 0 16,1 11 6-16,6 11 3 16,6 2 2-16,0 2-1 15,7-4-4-15,19-11-4 16,5-4 0-16,6-13-5 0,8-11 2 15,0-11 0-15,-1-12-1 16,-1-6-8-16,-5-8-28 16,-7-16-25-1,-10-11-51-15,-15-7-107 0</inkml:trace>
  <inkml:trace contextRef="#ctx0" brushRef="#br0" timeOffset="-12236.83">13871 13848 646 0,'-3'-1'2'0,"3"1"51"15,0 0-20-15,0 0-14 0,0 18-16 16,0 5 15-16,10 8 10 16,-1-2-24-16,0 3-3 15,-1 0-1-15,1-5 2 16,-3-5-4-16,-3-6 5 15,0-4-5-15,-3-4 4 16,0-3-4-16,0-4 4 16,0-1 0-16,0 0-1 15,0 0 0-15,0 0-2 16,0-6 2-16,0-22-13 16,1-18-12-16,4-14 9 15,3-6 12-15,-2 3 2 0,-1 19 1 16,0 17 2-1,-5 16 4-15,3 11 5 16,3 0-15-16,5 3 3 16,7 18 0-16,5 9 6 0,-1 8 5 15,0 1-7-15,-8-6 2 16,-1-5-6-16,-3-10 2 16,-5-9-2-16,-4-5 1 15,1-4-1-15,-2 0 6 16,3-2-3-16,10-28 0 15,5-15-1-15,7-5 0 16,1 4-2-16,-10 20 0 16,-4 14 0-16,-5 12-6 0,4 0 0 15,7 14 3 1,0 14 6-16,0 6 1 16,-5 3 1-16,2 1-3 15,-5-3-1-15,0-3 2 0,-5-7-3 16,-2-2 0-16,-3-7-27 15,2-7-33-15,-1-9-72 16,1 0-214-16</inkml:trace>
  <inkml:trace contextRef="#ctx0" brushRef="#br0" timeOffset="-11945.08">14422 13877 546 0,'-9'7'162'0,"0"1"-150"15,5 1 44-15,1 6-32 16,3 7-20-16,3 2-5 0,15 3 4 16,5-5-5-16,4-10 1 15,3-8-6-15,-5-4-13 16,-5-11-13-16,-9-15 6 16,-11-5 27-16,0-3 1 15,-13 0 5-15,-16 3-2 16,-7 5 11-16,-2 10 3 15,4 6-6-15,6 10-4 16,7 0-4-16,11 0-1 16,7 1-5-16,3 14-15 15,7 2-53-15,18-10-57 16,5-7-196-16</inkml:trace>
  <inkml:trace contextRef="#ctx0" brushRef="#br0" timeOffset="-11524.19">14714 13401 713 0,'0'2'13'16,"-2"25"0"-16,2 14 9 16,0 14 22-16,9 8-34 15,11-7-4-15,2-3-2 16,2-6-4-16,-2-7 0 15,-4-6-2-15,-6-11 4 0,-4-7-5 16,-5-9-4-16,-3-7-9 16,0 0 10-16,0 0-6 15,-17-9-3-15,-13-14-58 16,-7-9 14-16,-3 1 13 16,0 9 6-16,5 11 42 15,4 11 38-15,7 0 19 16,4 19-12-16,6 9-16 15,6 7-5-15,7 2-5 16,1 1-2-16,4-3-8 16,13-6-3-16,2-5-6 15,3-6 9-15,1-6-10 0,4-8 4 16,1-4-4-16,5-13 0 16,3-19-13-16,2-9-29 15,-5-3-70 1,-10-2-133-16</inkml:trace>
  <inkml:trace contextRef="#ctx0" brushRef="#br0" timeOffset="-11020.52">15136 13823 771 0,'-11'0'3'15,"10"0"40"-15,1-1-13 0,0-3-22 16,0-11-13-16,16-8-1 16,0-9 15-16,2-9-8 15,-7-3 3-15,-7-5-4 16,-4-3 2-16,0 2-4 15,0 3 3-15,0 10-2 16,0 13-3-16,0 15 5 16,0 9-1-16,0 0-3 0,0 0-11 15,13 9 9-15,9 20 3 16,9 9 7-16,0 11-1 16,0 1 1-1,1-2-1-15,-4-3-3 16,-3-8 0-16,-4-12-4 0,-6-9 5 15,-5-6-3-15,-5-8 2 16,-5-2-2-16,0 0 6 16,0 0 0-16,4-18 1 15,5-21 4-15,0-15-6 16,4-13-1-16,-7 4-14 16,-6 8-24-16,0 8-8 15,0 14-14-15,-6 10-39 0,-11 8-160 16</inkml:trace>
  <inkml:trace contextRef="#ctx0" brushRef="#br0" timeOffset="-10744.27">15685 13130 515 0,'21'21'77'16,"6"5"-44"-16,4 11 31 0,0 6-27 16,0 8 2-16,-2 7-23 15,-10 4-9 1,-7 2 0-16,-12-4-1 16,0-1 1-16,-9-4 1 0,-16-3-6 15,-8-4 2-15,-5-5-5 16,-7-5 2-16,-3-6-29 15,-1-8-44-15,4-12-101 16</inkml:trace>
  <inkml:trace contextRef="#ctx0" brushRef="#br0" timeOffset="-8244.49">10953 14836 503 0,'-7'-2'26'16,"-11"-4"-19"-16,12 5 44 15,3 1 3-15,3-2-22 16,0 2-15-16,-3 0 1 15,-1 0 0-15,-8 0 1 0,-4-2-10 16,-9-3-2-16,-4 3-6 16,-8-5 4-16,0 2-3 15,-4-3 5-15,-5-2-3 16,4-5-1-16,3 0-1 16,5-2 0-16,4-1 1 15,7 1-5-15,4-5 4 16,5 1-5-16,3-3 3 15,0-2-6-15,5-6 3 16,3-1 2-16,1-4 1 16,2 0-2-16,0-2 2 15,0-1-2-15,5 1 2 16,4 1 0-16,2 5 0 0,-2 3 0 16,0 7 0-16,5 2 0 15,1 3-2-15,5 3-2 16,3 0 4-1,2 5-4-15,2 0 3 0,1 8-5 16,2 2 6-16,0 0-3 16,1 0 3-16,0 4-2 15,-1 6 1-15,-1 7 1 16,0-1-1-16,0 3 0 16,-4 5 0-16,0-2 1 15,-4 2-1-15,0 1 1 16,3 1 0-16,-6 0 1 0,1 3-1 15,-4-1-1-15,-5 0 1 16,-5-2 0-16,-4 2 0 16,-1 3 1-16,0 2 0 15,-9 4-1-15,-6-3 1 16,2 0 0-16,-3-2-1 16,2-6 1-16,-2 1-5 15,-2-4-4-15,0 1-14 16,-1-3-13-16,4-2-16 15,3-3-25-15,2-8-129 16</inkml:trace>
  <inkml:trace contextRef="#ctx0" brushRef="#br0" timeOffset="-7076.3">11752 14701 352 0,'0'0'66'0,"0"-1"-61"16,0 1 36-16,0 0 4 15,0 0-20-15,0 0-11 16,0 0 8-16,0 0 6 16,0 0 11-16,-8 0-3 15,-2 0-8-15,-5 0-22 16,-6 6-1-16,0 1 4 16,-4 0 5-16,-2 0 4 15,0 2-2-15,-3-3-6 0,-1 0-4 16,1-2 3-16,-1 0-3 15,-2-3 2-15,-1-1-7 16,0 0 3-16,-2 0-2 16,-3 0-1-16,1-9 1 15,-4 0-2-15,2-2 1 16,4-1-1-16,3 0 2 16,5-6-3-16,3-3 2 0,0-4-1 15,5-1-1 1,1-1 1-16,1-2-3 15,6 0 4-15,1 0-2 16,1-1 1-16,1 1-1 0,2-3 1 16,2 2-2-16,-1 1 4 15,5-1-2-15,-1 1-1 16,2 1 1-16,0-5-2 16,0 1 3-16,0 2-3 15,11-5 2-15,4 3-3 16,2 2 4-16,9-4-5 15,-4 5 4-15,3 0 2 16,1 2-3-16,-4 5 0 16,-1 4 0-16,0 3 0 15,1-2 0-15,2 3 3 16,-2 0-6-16,4 2 4 16,-1 2-1-16,-1 0-1 0,-3 2 3 15,1 1-2-15,3 3-1 16,-1 1-1-16,0 1 4 15,1 2-5-15,1 0 4 16,2 0-2-16,-3 0 2 16,5 0 1-16,-5 5-2 15,1 0 1-15,-2 4-1 16,-4-1 2-16,1-1-4 16,-9 1 2-16,0 6-2 15,4 2 2-15,-5 3-1 16,2 6 0-16,-2 3 2 15,-4 7-1-15,5 5 2 0,-2 6-2 16,-2 4 2-16,-1 1-2 16,2 2 2-16,-3 2-3 15,-3 0 3-15,0-1 0 16,-3-7-1-16,0-5-1 16,0-6 0-16,0-1 3 15,-12 7-3-15,-10 3 4 16,-5 4-3-16,0 0 2 15,2-7-2-15,1-4-7 16,6-10-12-16,6-6-15 16,5-12-12-16,7-5-22 15,0-5-49-15,0 0-91 16</inkml:trace>
  <inkml:trace contextRef="#ctx0" brushRef="#br0" timeOffset="-620.33">21071 10479 544 0,'-26'0'0'0,"19"0"13"15,4 0 47-15,1 0-11 0,2 0-31 16,0 0-9-16,0 0-13 16,15 0 1-16,24-7 2 15,17-7 5-15,19 0 0 16,14-6-2-16,8 1-1 16,-2 2-1-16,-4 5 0 15,-6 6-1-15,-10 6 1 16,-11 0-23-16,-15 6-34 15,-20 14-28-15,-21 2-84 16</inkml:trace>
  <inkml:trace contextRef="#ctx0" brushRef="#br0" timeOffset="483.35">19255 13671 665 0,'0'0'14'0,"0"0"-9"16,0 0 33-16,0 0 0 0,0-5-25 16,18-11-14-16,22-10 1 15,20-12 4-15,13-6-2 16,12 2-2-16,7 3-2 16,5 11 2-16,-3 13-12 15,-8 9-34-15,-17 6-42 16,-22 16-102-16</inkml:trace>
  <inkml:trace contextRef="#ctx0" brushRef="#br0" timeOffset="1632.25">18144 17341 229 0,'-36'21'12'16,"3"-9"-31"-16,4-2 0 15,0-3 15-15,7-7 1 16,4 0-3-16,3 0 0 15,5 0-55-15,-2 0-49 16</inkml:trace>
  <inkml:trace contextRef="#ctx0" brushRef="#br0" timeOffset="3475.48">16680 16735 612 0,'0'-2'19'15,"3"2"-26"-15,4-3 3 16,15-1 16-16,17-2-1 0,21-8 19 16,16-5-16-16,15-13-7 15,13-11-3-15,5-7-2 16,-4 3 0-16,-12 9-5 16,-23 13-27-16,-24 16-39 15,-24 9-65-15,-22 0-141 16</inkml:trace>
  <inkml:trace contextRef="#ctx0" brushRef="#br0" timeOffset="3855.34">17310 17633 761 0,'-40'8'-5'15,"17"-7"-6"-15,17-1 11 16,6 1 16-16,0-1-2 16,0 0-7-16,18 0-10 15,24-2 1-15,17-22 3 16,16-12 3-16,8-15 3 15,5-12-3-15,0-5 2 0,-9 6-5 16,-12 16 1-16,-13 17-5 16,-20 13 3-16,-15 11-4 15,-10 4 5-15,-6 1-10 16,-3 0-4-16,0 0-1 16,2 0-13-16,2 12-22 15,6 9-29-15,1 4-25 16,-5-8-159-16</inkml:trace>
  <inkml:trace contextRef="#ctx0" brushRef="#br0" timeOffset="21308.41">10845 14888 202 0,'0'-6'340'15,"0"1"-340"-15,0 3-1 0,0 2 9 16,0-1 19-16,0 1-8 15,0 0-10-15,0 0-2 16,0 0-3-16,0 0 1 16,0 0-3-16,0 0 1 15,0 0 2-15,0-1-2 16,0 1 2-16,0-2-1 16,0 2 1-16,0 0-2 15,0 0 8-15,0 0-6 16,0 0 0-16,0 0-1 15,0 0-1-15,0 0-1 16,0 0-3-16,0 0 0 16,0 0-6-16,13-5-32 0,13-4 5 15,10-2-46-15,-3-3-84 16</inkml:trace>
  <inkml:trace contextRef="#ctx0" brushRef="#br0" timeOffset="22156.05">10590 15031 85 0,'0'0'2'16,"0"0"-89"-16,-5 0 103 15,-3 0 24-15,2 0-34 16,0 0-4-16,0 2-2 16,3-2-14-16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48:22.7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15426 3738 445 0,'-16'6'41'0,"2"-4"-41"0,10-2 44 16,0 0 25-16,4 0-35 15,-1 0-22-15,1 0 3 16,0 0-2-16,0 0 0 16,0 0-2-16,0 0 1 15,0 0 1-15,0 0-5 16,0 0 3-16,0 0-6 15,0 0-1-15,3-10 3 16,6-5-5-16,2 1 2 16,0 3-6-16,0 2 4 15,5 0-3-15,5 2 2 16,4-3-5-16,5 4 5 16,0 5-2-16,1 1-1 0,5 4 2 15,-3 18-2-15,-3 14 4 16,-11 11-2-16,-13 7 3 15,-6 7-3-15,-2-1-1 16,-23-5-5-16,-5-6 3 16,-2-9 3-16,-3-9-3 15,1-7 6-15,-2-8-5 16,6-6 5-16,2-5-2 16,10-4 2-16,8-1-1 15,4 0 0-15,4 0-1 16,2 0 0-16,0 0 0 15,0 0-6-15,6-5 1 0,21-7 1 16,12-6 6-16,8-3 0 16,9 1 1-16,2 2 1 15,-3 3-5-15,-2 4 1 16,-8 3-2-16,-10 4 1 16,-9 2-2-16,-11 2 3 15,-6 0-3-15,-7 0 2 16,-2 0-1-16,0 0 2 15,0 0 2-15,0 0-3 16,0 0 1-16,0 0-17 16,-11 0-16-16,-5-5-36 15,-1-7-122-15,-4-6-270 16</inkml:trace>
  <inkml:trace contextRef="#ctx0" brushRef="#br0" timeOffset="503.66">15803 3461 542 0,'-2'1'48'0,"2"-1"-51"0,0 0 10 15,0 1 14-15,0 2-9 16,0 5-12-16,3 6 13 16,0 4 16-16,0 4-3 15,0 5-11-15,-3 2-7 16,4-1 3-16,-2 6-2 16,2-2-4-16,1 0 0 15,1 0 4-15,2-5-7 16,3 0 3-16,3-5-4 15,0-5 0-15,0-3 0 16,1-6-3-16,-2-4 3 16,3-4-6-16,3 0 9 15,1-15-5-15,3-10 3 0,-5-10-1 16,-2-8-2 0,-6-6 3-16,-3-1-3 15,-7 2 3-15,0 9-2 16,0 4 2-16,-5 9-2 0,-6 8 3 15,-5 6-4-15,4 4 3 16,-3 5-4-16,-3 3-17 16,-2 1-22-16,-7 23-42 15,-1 7-102-15,-4 1-181 16</inkml:trace>
  <inkml:trace contextRef="#ctx0" brushRef="#br0" timeOffset="692.15">15849 3710 618 0,'-2'0'3'15,"1"0"26"-15,1 0 5 0,0-2-23 16,7-2-15-16,13-1 2 16,7-2-3-16,1 2 3 15,-1 4-32-15,-7 1-43 16,-6 0-59-16,-11 1-131 15</inkml:trace>
  <inkml:trace contextRef="#ctx0" brushRef="#br0" timeOffset="1087.7">15839 4003 577 0,'0'0'6'0,"0"0"12"15,17-16 2-15,18-5 3 16,9-6-11-16,8 2-10 16,-3 2-3-16,-5 1 2 15,-8 7-2-15,-8 6-12 16,-10 3-14-16,-12 6-6 16,-5 0-9-16,-1 0 23 15,-3 0 11-15,-19 3 13 16,-5 11-4-16,-1-2 1 15,4 2 5-15,7-5 15 16,8-5 11-16,6-1-6 0,3 0-14 16,0 3-7-16,0 6-4 15,0 4 13-15,0 2 2 16,0 0-10-16,8-2 1 16,1-1-2-16,-3 0-3 15,1-4 2-15,-2-2-6 16,-4-4 2-16,-1-2 0 15,0-3-26-15,0 0-40 16,0-3-104-16</inkml:trace>
  <inkml:trace contextRef="#ctx0" brushRef="#br0" timeOffset="1300.12">15978 3960 574 0,'-3'15'-3'0,"3"8"16"15,0-4 21-15,8 3 4 16,7-4-24-16,7-1-6 16,0-4 7-16,7-2-7 15,0-9 1-15,0-2-6 16,0 0 1-16,0-11-9 16,-5-7-9-16,0 0-18 15,-5 0-58-15,-10 1-56 16</inkml:trace>
  <inkml:trace contextRef="#ctx0" brushRef="#br0" timeOffset="2523.06">16214 4306 255 0,'0'0'155'0,"0"1"-120"16,0 1 29-16,-6 0 0 16,-5 4-36-16,-1 0-11 15,-2 1 1-15,-9 5 0 16,-1 1 4-16,-7 0-14 0,-4 3 6 15,-3-1 0-15,1-1 0 16,-5 0-1-16,-4-3 3 16,-6 0-9-16,-3-4-1 15,-5 1-4-15,-2-3-1 16,0-5 7-16,1 0-8 16,2 0 3-16,-1-14-4 15,1-7 3-15,5-8-1 16,6-8-2-16,7-4 1 15,8-4-1-15,8-3 4 16,5-1-5-16,4-1 6 16,6 2-4-16,2 0 0 15,2 1-2-15,6 0 2 0,0-3 0 16,0 1-2 0,0 3 3-16,0 2-4 15,7 0 4-15,6 4-3 16,4 0 3-16,3 4-4 0,5 2 3 15,3 0-3-15,4 4 3 16,4-2 0-16,1-3-1 16,4 3 1-16,-2 2-1 15,1 0 1-15,0 3-1 16,1-1 2-16,-2 3-3 16,2 1 3-16,-2 5-2 15,0 2 1-15,-2 5 1 0,-1 2-3 16,2 0 2-1,-1 6-3-15,2 0 4 16,-3 4-3-16,2 0 3 16,-3 4-2-16,1 8 0 0,-1 6 0 15,0 2 2-15,2 4 0 16,-3 2-4-16,2 0 4 16,-5-1-1-16,0-4 0 15,-5-1-1-15,-2-5 2 16,-4 2-1-16,-3 0 1 15,1 2 0-15,-5 4-4 16,-1 3 4-16,-3 3-1 16,-1 4 2-16,0 1-3 15,0 1 1-15,-2-1 1 16,-2 3 1-16,1-1-2 16,-4 0-1-16,-1 3 4 15,0 1-5-15,0-1 5 0,0 2-4 16,-1-4 4-16,-7-4-3 15,1-3 1-15,-5-4 0 16,-8-4 1-16,-5 4 1 16,-8-3-2-16,-8 5 2 15,-5 4-4-15,-9-2 2 16,-5 2-1-16,3 1 3 16,-4-2-2-16,3-2 4 15,3-4-3-15,8-6-1 16,5-5 3-16,10-7-3 15,9-4 3-15,5-3-5 16,3 0 4-16,3 0-4 0,0 0 3 16,3 0-4-16,2 0-11 15,1 0-21-15,2 0-38 16,4 0-56-16,-5 0-362 16</inkml:trace>
  <inkml:trace contextRef="#ctx0" brushRef="#br0" timeOffset="50571.3">17910 5315 453 0,'-4'-10'1'16,"-8"4"48"-16,4 2 22 16,7 1-16-16,1 2-22 15,0 1-19-15,0-2 5 16,0 2-12-16,0 0 6 16,0 0-12-16,0 0 7 15,0 0-8-15,-2 24 4 16,-8 28-4-16,-2 22 20 15,-3 15-4-15,3 3-15 0,6-7 4 16,6-2-9-16,-1-9 10 16,1-10-10-16,0-8 8 15,0-12-6-15,0-10 4 16,0-11-2-16,-2-9 0 16,2-8 1-16,0-5-4 15,0-1-3-15,0 0-39 16,0-29-16-16,0-20-73 0,9-19-80 15</inkml:trace>
  <inkml:trace contextRef="#ctx0" brushRef="#br0" timeOffset="51016.04">18098 5407 388 0,'3'-9'11'0,"0"4"-2"16,-2 4 35-16,-1 1 12 15,0 0-31-15,0 0-7 16,-1 12-7-16,-17 22 3 16,-7 10-2-16,-7 8-8 15,3-2 0-15,3-6-5 16,1-2 4-16,-1-7-6 16,4-6 10-16,7-7-4 15,5-8 15-15,10-11-8 16,0-3-3-16,0 0-4 0,0 0-5 15,3 3 2-15,15 1-7 16,7 4 16-16,6-2-6 16,4 2 16-16,3 2-10 15,1 1-4-15,-2 4-5 16,0-1 0-16,-4 4 1 16,-1-6-2-16,-7 3 4 15,-6-3-7-15,-5-3 7 16,-5-4-5-16,-6-2 5 15,-2-1-6-15,-1-2 5 16,0 1 0-16,0-1 0 16,0 0 6-16,0 0-8 0,0 0 3 15,4 0-35-15,1 0-76 16,2-8-100-16</inkml:trace>
  <inkml:trace contextRef="#ctx0" brushRef="#br0" timeOffset="55895.83">18291 5765 624 0,'-6'8'-1'0,"2"-8"12"16,4 0 13-16,0 0-7 16,0 3-18-16,9 1 2 15,7 4 3-15,7-1 7 16,2 2 0-16,2-1 3 16,1 2-3-16,-1 0-13 15,-3 2 7-15,1 2-7 16,-1 1 6-16,-2 0-7 15,-1-1 6-15,-2 0-4 0,-3-2 0 16,-5-2 4-16,-3-4-7 16,-4 0 7-16,-1-3-33 15,-3-1-26-15,0-2-39 16,0 0-38-16,-12-9-243 16</inkml:trace>
  <inkml:trace contextRef="#ctx0" brushRef="#br0" timeOffset="56151.15">18579 5670 274 0,'0'-4'238'0,"0"4"-213"15,0 0 52-15,0 0-40 0,-9 0-3 16,-9 22-30-16,-2 7 9 16,-5 9 6-16,6-3-2 15,4-5-8-15,0-2-7 16,0 1 3-16,-1 2-10 15,1 1 10-15,-6 0-9 16,2-1 6-16,-1-5-13 16,6-5-7-16,8-7 1 15,3-8-4-15,3-6-6 16,0 0-18-16,9-15-60 16,17-12-51-16</inkml:trace>
  <inkml:trace contextRef="#ctx0" brushRef="#br0" timeOffset="56556.89">18914 5741 634 0,'-9'0'3'15,"6"-3"16"-15,3 3 19 0,0 0-23 16,12-4-16-16,15-3-3 15,9 0 0-15,5-4 10 16,-7 2-8-16,-6 3 6 16,-8 2-8-16,-8 2 7 15,-5 2-2-15,-4 0-1 16,-1 0 1-16,-1 0-4 16,1 0 5-16,1 0-12 15,0 3-41-15,-3 9-52 0,0-3-73 16</inkml:trace>
  <inkml:trace contextRef="#ctx0" brushRef="#br0" timeOffset="56856.08">18988 5536 620 0,'-7'0'5'0,"4"0"1"16,3 7 7-16,0 16-7 0,0 13-3 16,2 12 29-16,2 5-19 15,5-1-9 1,-3-2 5-16,-2-3-7 16,1-6 3-16,-4-9-6 0,-1-11 2 15,0-9 0-15,0-6 2 16,0-5-2-16,0-1-2 15,0 0 5-15,2 0-18 16,6 0-33-16,3-10-69 16,4-19-142-16</inkml:trace>
  <inkml:trace contextRef="#ctx0" brushRef="#br0" timeOffset="57326.82">19673 5302 418 0,'0'0'79'16,"0"-2"-65"-16,0 2 20 0,0 0 4 16,0 11-13-16,0 13 1 15,0 7 7-15,0 2-7 16,0 9-8-16,-4 9-3 15,-3 10-5-15,1 10 8 16,0 0-10-16,0-3 8 16,0-8-13-16,-3-8 9 15,3-15-9-15,0-5 0 16,3-11 0-16,1-8-5 16,1-5 6-16,1-5-9 15,0-2 8-15,0-1-6 16,0 0-31-16,-3 4-50 15,-4-4-76-15,-5 0-356 0</inkml:trace>
  <inkml:trace contextRef="#ctx0" brushRef="#br0" timeOffset="59571.4">17694 6515 549 0,'0'0'-12'16,"0"0"-1"-16,4 0 12 0,4 0 6 16,7-9-9-16,4-7 5 15,4-4 3-15,-4-4-3 16,2 0-3-16,-2-1 4 15,-4 3-4-15,-2 6 7 16,-4 3-5-16,-1 8 3 16,-2 2-1-16,4 3-2 15,-1 0-2-15,2 0 7 16,3 14 6-16,0 4-4 16,4 3 5-16,0-1-5 15,3-2 2-15,-2-6-9 16,0-4 2-16,1-5-4 15,0-3 5-15,1-2-1 0,6-15 0 16,-2-7 1-16,2-1-3 16,-2-2 4-16,-5 6-7 15,1 7 6-15,-9 6-6 16,-1 8 2-16,-3 0-2 16,3 4 3-16,3 12 5 15,0 0 1-15,4 0 4 16,1-4-11-16,2 1 6 15,1-7-7-15,2-3 4 16,-3-3-3-16,0 0 2 16,-2-5 1-16,1-9-2 15,-1-1 2-15,1-4-4 0,0 1 6 16,-4 6-6-16,-5 4 3 16,-1 5-2-16,1 3 1 15,-1 0-2-15,6 0 2 16,2 0 0-16,5 0-3 15,0-6 0-15,3-3-6 16,-2-4 9-16,-2-2-5 16,-3 2 9-16,-5 6-7 15,-2 7 2-15,4 0-4 16,2 3 3-16,6 12 5 16,3 6 1-16,4 1 4 15,0-4-9-15,-1-4 5 16,0-7-5-16,-3-7 2 0,-1 0 0 15,0-7 0-15,0-16 1 16,-6-8-2-16,1-2 3 16,-5 5-5-1,-1 9 5-15,-1 8-5 0,-4 6 2 16,0 5-3-16,1 0 3 16,2 6-2-16,4 13 2 15,3 4 3-15,2 0-5 16,0-1 7-16,0-2-9 15,-3-5 7-15,-1-7-4 16,0-3 1-16,-3-5 0 16,1 0 0-16,-1-17 1 0,1-5 0 15,1-3 1 1,-5 4-4-16,-2 6 5 16,3 8-7-16,0 5 6 15,3 2-6-15,3 0 7 0,5 9-3 16,0 5 0-16,-1-1 2 15,0-3-3-15,-2-1 3 16,0-1-4-16,-2-3 5 16,-1-3-4-16,0-2 3 15,0 0-2-15,1-4 1 16,2-12 3-16,0 0-3 16,-4-2 2-16,-3 2-5 15,-6 5 5-15,-4 4-5 0,-2 4-3 16,-2 3-55-16,0 0-102 15</inkml:trace>
  <inkml:trace contextRef="#ctx0" brushRef="#br0" timeOffset="76116.08">20082 5550 591 0,'-5'-2'29'16,"2"-1"-28"-16,3 3 5 16,0 0 18-16,0 0-2 15,0-3-19-15,17-1-4 16,12 0 5-16,10-3-1 0,4 1 6 16,5 3-10-16,1 1 6 15,0-3-7 1,-6 4 5-16,-8 0-4 0,-10 1 1 15,-7 0 1-15,-6 0-1 16,-5 0-6-16,-4 0-32 16,-3 0-23-16,-12 4-118 15</inkml:trace>
  <inkml:trace contextRef="#ctx0" brushRef="#br0" timeOffset="76368.55">20049 5717 637 0,'-6'0'7'0,"4"0"-5"0,2 0 25 16,0-1-5-16,15-6-15 16,20-2-6-16,12-1 4 15,8-3-2-15,3 2-2 16,-2 3 0-16,-4 2-2 15,-12 2 4-15,-10 4-5 16,-10 0 0-16,-9 0-33 16,-8 0-24-16,-3 7-61 15,-15 5-53-15</inkml:trace>
  <inkml:trace contextRef="#ctx0" brushRef="#br0" timeOffset="76668.73">20130 5829 627 0,'-1'0'2'0,"1"0"15"16,0 0 16-16,0 0-9 16,9 0-18-16,18 0-9 15,7 0 8-15,8 0-1 16,2 0 1-16,-3-2-6 15,-7 2 4-15,-4 0-4 16,-9 0 2-16,-9 0 0 16,-5 0-2-16,-5 0 3 0,-2 0-5 15,0 0 8-15,0 0-7 16,0 0 4-16,0 0-2 16,5 0-25-16,6 9-51 15,7-2-104-15</inkml:trace>
  <inkml:trace contextRef="#ctx0" brushRef="#br0" timeOffset="77628.17">21054 5431 457 0,'0'-7'2'16,"0"3"68"-16,0 0-25 15,0-3 0-15,0-2-33 0,0 0-2 16,-7-3 4-16,-1 0-1 16,-4-1-2-16,-6 1 3 15,0 1-7-15,-2 4-5 16,-1-1 9-16,1 3-1 16,1 1 2-16,-3 2-8 15,-3 2 2-15,-1 10 0 16,-5 12-4-16,-6 11 2 15,1 10-2-15,2 1 4 16,5 2-3-16,10 3 5 16,4-7-8-16,9-2 4 15,5 0 0-15,1-1-4 16,0 0 4-16,4 0-7 0,8-7 7 16,7 0-9-16,4-10 9 15,2-1-7-15,1-5 5 16,0-5-2-16,2-4 0 15,-1-3 0-15,0-4-9 16,1 0-10-16,-1-4-26 16,0-13-3-16,-2-2-45 15,-5-1-64-15,-7 3-104 16</inkml:trace>
  <inkml:trace contextRef="#ctx0" brushRef="#br0" timeOffset="78356.58">21027 6020 525 0,'-4'0'4'0,"4"0"63"16,0 0-22-16,0 0-11 15,0 0-23-15,0 0-7 16,0 0 3-16,0 0-2 15,0 0 14-15,0 0-1 16,0-16 3-16,0-10-16 16,0-11-2-16,0-4-5 15,3-7 3-15,7-5-1 0,2-1 0 16,3 3 2 0,-1 9-3-16,-1 13 3 15,-4 4-4-15,-3 7 3 16,1 5-1-16,-4 3 0 0,0 6 2 15,-3 1-4-15,0 3 5 16,0 0-6-16,4 0 1 16,6 0-6-16,4 5 9 15,1 8-2-15,1 7 3 16,-2 9-3-16,4 6 5 16,-3 7 1-16,0 4-1 15,-2 0 2-15,-1-2-7 0,3-4 4 16,-1-6-6-1,2-8 6-15,-4-8-3 16,-1-6-1-16,-5-7 1 16,-3-3 1-16,-1-2 0 0,-2 0-3 15,11 0 5-15,9-27-5 16,12-20 10-16,6-16-4 16,-2-11-1-16,-3 2-2 15,-11 8 1-15,0 3 0 16,-2 12-3-16,-8 10 3 15,0 11-4-15,-5 12 5 16,-4 5-3-16,-2 6 3 16,-1 5-4-16,0-1 2 15,0 1-1-15,0 0 1 16,0 0-1-16,0 0-5 16,0 0 8-16,0 0-7 15,0 0 5-15,0 0-4 0,0 0 4 16,5 0-3-16,0 0 1 15,4 0 2-15,1 1-23 16,-1 6-42-16,-2 0-41 16,-5 0-98-16</inkml:trace>
  <inkml:trace contextRef="#ctx0" brushRef="#br0" timeOffset="82177.02">20108 5588 479 0,'-22'-10'2'0,"5"6"-2"15,7 3 11-15,4-1 30 16,3 2-12-16,2 2-20 16,1 16-13-16,0 11 6 0,0-1 0 15,12-2-2-15,12-2-5 16,5-6 4-16,9-8-2 15,5-10-4-15,1 0 4 16,2-27-7-16,-5-9 3 16,-13-6 6-16,-11 1 5 15,-13 2-4-15,-4 4 5 16,-12 10 6-16,-12 4 26 16,-1 10 20-16,-5 7-28 15,2 4-11-15,-2 4-3 16,3 22-8-16,5 12-8 15,5 6 1-15,9 1-2 0,8-2 2 16,0-4-5-16,10-6 4 16,9-5 0-16,13-10-9 15,2-11 6-15,4-7-2 16,1-20 6-16,-6-18-2 16,-8-9 6-16,-13-5-4 15,-9 4 2-15,-3 10 0 16,-1 9 2-16,-14 10 5 15,-3 10 3-15,0 5 3 16,-3 4 7-16,-2 9-17 16,-3 22-5-16,7 10 1 15,7 4-3-15,12 1-2 16,3-11 2-16,22-3-4 0,8-8 2 16,1-11-3-16,3-8-7 15,-2-5-11 1,-9-17 19-16,-6-18-1 0,-11-10 7 15,-9-2 2-15,-5-1-2 16,-19 8 4-16,-11 7-3 16,1 11 6-16,4 7-6 15,4 6 10-15,5 8-9 16,4 1-1-16,0 14-6 16,4 19-34-16,1 12-32 15,6 5-61-15,3-4-78 16</inkml:trace>
  <inkml:trace contextRef="#ctx0" brushRef="#br0" timeOffset="82571.08">20195 6104 629 0,'-14'0'5'0,"7"0"28"16,5 0 26-1,2 0-16-15,0 0-18 16,0 0-23-16,0 0 0 0,0-1-6 15,27-6-3-15,12-7 4 16,13-1 2-16,-3-2 6 16,0 5-8-16,-10 3 6 15,-6 2-4-15,-6 5 1 16,-10 0-2-16,-6 2 4 16,-5 0-14-16,-4 0-12 15,-2 0-11-15,0 0-13 16,-5 14-16-16,-19 8-73 15,-13 2-56-15</inkml:trace>
  <inkml:trace contextRef="#ctx0" brushRef="#br0" timeOffset="82880.16">20163 6225 417 0,'-4'0'97'0,"4"0"-68"15,0 0 33-15,0 0-14 16,0 0-19-16,0 0-18 15,3 0-6-15,24-3 6 16,10-5 26-16,6-1-20 16,3 3-14-16,1-1 1 15,-3 3-3-15,-2 0 0 16,-6-1 1-16,-8 4-4 16,-6 0 5-16,-11 1-6 15,-7 0 7-15,-2 0-7 0,-2 0 6 16,0 0-3-16,0 0 4 15,0 0-1-15,0 0-2 16,0 0 2-16,0 0-14 16,0 0-24-16,0 9-34 15,0 4-66-15,-3-5-111 16</inkml:trace>
  <inkml:trace contextRef="#ctx0" brushRef="#br0" timeOffset="101331.1">7026 10557 94 0,'-9'4'285'15,"0"-4"-279"-15,0 0 27 16,6 0 13-16,3 0-8 15,0 0-20-15,-3 0 0 16,3 0 1-16,0 0 7 16,0 0-7-16,0 0 4 15,0 0 3-15,0 0-1 16,0 0-6-16,-3 0 1 16,3 0-8-16,-1 0-1 0,1 0-3 15,0 0-2-15,0 0-3 16,0 0-1-16,0 0 2 15,0 0-4-15,0 0 2 16,0 0-2-16,0 0 1 16,0 0 0-16,0 0-1 15,0-8 0-15,0-4 0 16,7-1 0-16,5-4-2 16,2 2 2-16,3-1-3 15,-2 2 4-15,5 2-3 16,-4 1 2-16,-3 4-2 15,4 1 1-15,-4 4 0 16,2 2-1-16,-2 0 2 0,3 0-2 16,1 8 3-16,0 7-4 15,-3 4 3 1,-1 5-1-16,-9 2 1 16,-4 2-4-16,0-3 3 0,0-1 0 15,-10-2 0-15,-7-2 4 16,-4-1-4-16,-2-5 3 15,-1 1-2-15,0-5 3 16,4-4-4-16,4-1 4 16,6-3 2-16,0-1 0 15,7-1 3-15,0 0-3 16,3 0 0-16,0 0-4 0,0 0 0 16,0 0-4-16,0 0 2 15,0 0-2-15,0 0 3 16,0 0-4-1,3 0 0-15,7 0 2 0,5 0-1 16,2 0 4-16,9-4-2 16,-5 0 3-16,3 2-5 15,-1 1 6-15,2 1-4 16,0 0 0-16,0 1 3 16,-3 8-3-16,-4 0 0 15,-5 5 0-15,-7 3 1 16,-2 1-3-16,-4 1 4 15,0 5 1-15,-5 1-1 0,-19 0 2 16,-6 0-1-16,-2-6 1 16,-3-3-3-1,4-2 5-15,-2-5-1 16,4-3 2-16,-1-3-6 0,6-3 2 16,7 0 0-16,4 0-1 15,7-3-1-15,5-1-7 16,-1 0-14-16,2-5-27 15,0 0-57-15,0-1-148 16</inkml:trace>
  <inkml:trace contextRef="#ctx0" brushRef="#br0" timeOffset="115215.13">7625 11801 365 0,'-4'-3'28'16,"-2"2"-8"-16,1-2 43 15,5 2-13-15,-2 0-14 16,2-1-19-16,0 2-2 15,-1 0 1-15,1 0 3 0,0 0 0 16,0 0-4-16,-2 0 0 16,2 0 4-16,-1 0-6 15,-1 0-2-15,2 0-6 16,0 0-2-16,0 2-2 16,-1 17 1-16,-4 11-2 15,-3 12 1-15,2 4 4 16,0 3-5-16,3-4 3 15,3-3-2-15,0-4 5 16,0-8-6-16,0-3 1 16,0-10 2-16,0-4-1 15,0-5 0-15,0-3-3 16,0-1 3-16,0-4-3 0,0 0 4 16,0 0-3-16,0 0 0 15,0 0 0-15,0 0-3 16,0 0-16-16,0 0-19 15,0-3-27-15,0-15-84 16,0-8-153-16</inkml:trace>
  <inkml:trace contextRef="#ctx0" brushRef="#br0" timeOffset="116115.23">7725 11889 407 0,'-8'0'16'0,"1"0"-10"0,4 0 21 16,1-4 32-16,2 1-24 16,0 1-30-16,0 0 6 15,0-1 2-15,0 0 0 16,-1-3-7-16,-1 2-3 15,2-1 2-15,0 1 3 16,0 0 1-16,0-2-3 16,0-2-3-16,2-6 2 15,14-3-3-15,4-1 1 16,5-3-2-16,0 4 0 16,2 1 3-16,-2 0-5 15,-5 8 2-15,0 1-2 0,-2 3 0 16,-4 4-1-16,-2 0 0 15,-1 15 2 1,-4 10 3-16,-7 10 1 0,0 7-1 16,-4 2-2-16,-13-1-4 15,0-7 1-15,1-9 2 16,1-8 0-16,-1-6 0 16,5-6 1-16,-5-1 1 15,1-4 1-15,-1-2 1 16,4 0 2-16,1 0 3 15,5 0 3-15,3 0 4 16,2 0-7-16,1-1-2 16,0 0-5-16,0 1-3 0,0-5-2 15,13-1 1-15,1 1 3 16,6-1-6 0,0 4 4-16,4 2-4 15,7 0 5-15,2 0-1 0,-3 0 3 16,-1 1-2-16,-3 7-2 15,-7 3 1-15,-3 0-5 16,-5 2 5-16,-10-1 0 16,-1 1 2-16,-1 4 0 15,-20 2 2-15,-6 2 2 16,-10-3-2-16,1-1 3 16,-1-6 1-16,0-6 1 0,7-2 1 15,2-3 4-15,2 0-9 16,5 0-2-16,7 0-2 15,6 0-2 1,2-1-14-16,6-1-15 0,0 1-24 16,0-1-100-16,6-4-118 15</inkml:trace>
  <inkml:trace contextRef="#ctx0" brushRef="#br0" timeOffset="117075.4">7486 12364 470 0,'-12'0'54'0,"2"0"-17"15,6 0 39-15,4-2-31 16,0 1-12-16,0 0-24 0,0 1-4 15,0-1 1-15,0 1-2 16,0 0-4-16,17-3 4 16,7-3-4-16,6-2 4 15,9-2 0-15,6-5 5 16,3 1-8-16,3 0 2 16,4 4-3-16,3 2 0 15,2 2 2-15,1 1-2 16,-7 2 1-16,-2 0-2 15,-12 3 2-15,-4 0-1 16,-7 0 1-16,-8 0-3 16,-7 0 3-16,-5 0-1 15,-6 0-1-15,1 0 3 0,-4 0-3 16,0 0 2-16,0 0-1 16,0 0 3-16,0 0-2 15,0 0-2-15,0 0-26 16,3 8-28-16,-3 8-60 15,0-2-129-15</inkml:trace>
  <inkml:trace contextRef="#ctx0" brushRef="#br0" timeOffset="120735.09">9266 10658 303 0,'-3'-7'10'0,"0"0"-8"15,3 3 22-15,0 1-9 16,0 2 3-16,0-2 6 16,0 0 17-16,0 1-1 0,0-1-1 15,0 0 1-15,0 0-2 16,0-3-16 0,0 0-11-16,6-7-8 15,16-5-4-15,8-5 2 0,4 0-2 16,4 4-1-16,0 4 2 15,1 7 0-15,-6 7-4 16,-5 1 1-16,-5 3-19 16,-10 20-11-16,-10 8-24 15,-3 6 11-15,-13 1-11 16,-13-7 20-16,2-9 26 16,-1-8 13-16,1-7 8 0,7-4 22 15,3-3 25-15,3 0-2 16,8 0-16-16,3 0-12 15,0 0-15 1,0 0-15-16,14 0-9 0,14 5 9 16,2 6 3-16,-5 6 0 15,-4 4 1-15,-8 1 0 16,-6 2 1-16,-7-3 0 16,0-3 4-16,-10-4 3 15,-15-2 26-15,-2-2-11 16,-1-5-13-16,2-1-3 15,0-3-6-15,10 1-2 16,1 0-5-16,7-2-31 16,8 0-64-16,0-14-111 15</inkml:trace>
  <inkml:trace contextRef="#ctx0" brushRef="#br0" timeOffset="120944.25">9924 10625 682 0,'-37'19'-1'16,"6"6"4"-16,4 5-2 0,6 0 3 16,8 2-6-1,1 1 1-15,5-4-18 16,1-9-40-16,0-8-39 15,-1-12-89-15</inkml:trace>
  <inkml:trace contextRef="#ctx0" brushRef="#br0" timeOffset="121131.3">9786 10516 553 0,'0'0'41'15,"0"0"-35"-15,0 3 13 16,6 12-16-16,7 8 8 15,5 5 18-15,4-2-23 16,-1-4-5-16,3 0 1 16,-2-1-1-16,-3-5-24 15,0-8-41-15,-3-8-65 16,-4-3-62-16</inkml:trace>
  <inkml:trace contextRef="#ctx0" brushRef="#br0" timeOffset="121364.3">10072 10398 425 0,'0'0'95'16,"0"0"-54"-16,0 0-6 16,0 18-9-16,0 9-2 15,-9 8 3-15,0-1-19 16,6-6-2-16,3-3 6 16,10-5-8-16,8-5 4 15,5-3-4-15,3-5 0 16,3-4-2-16,3-3 1 0,0 0-1 15,-3-9-6-15,0-6-10 16,-7 0-36-16,-4 0-10 16,-13-3-63-16,-5 1-46 15</inkml:trace>
  <inkml:trace contextRef="#ctx0" brushRef="#br0" timeOffset="121592.69">10192 10358 556 0,'-7'5'5'0,"-2"11"31"16,5 3 0-16,1 6 5 15,0 4-28-15,3 3 4 0,0 2-4 16,0 3-4-16,0 1-7 16,0-3 0-16,0-1-1 15,0-3-1-15,0-3 0 16,0-2-14-16,1-5-20 15,12-4-19-15,4-9-46 16,4-8-67-16</inkml:trace>
  <inkml:trace contextRef="#ctx0" brushRef="#br0" timeOffset="121883.9">10429 10558 687 0,'-7'0'3'0,"7"0"9"16,0 0 7-16,18 0-12 15,20 0-9-15,14-7 6 16,2-4-1-16,-6-1-1 15,-11 3-1-15,-9 3-1 16,-8 1-5-16,-11 5-17 16,-6 0-5-16,-3 0-16 0,0 0-17 15,-5 0-62-15,-18 0-144 16</inkml:trace>
  <inkml:trace contextRef="#ctx0" brushRef="#br0" timeOffset="122100.33">10546 10420 544 0,'-5'-1'10'0,"5"1"30"15,0 0-3-15,0 0-12 16,0 15-21-16,5 12 14 16,5 8 18-16,2-2-28 0,-3 0-4 15,4-2-3-15,-1-3 0 16,0-2 0-16,-3-5 0 15,-3-2-21 1,1-6-24-16,4-10-44 0,-4-3-102 16</inkml:trace>
  <inkml:trace contextRef="#ctx0" brushRef="#br0" timeOffset="122392.06">10919 10186 480 0,'0'2'169'15,"0"2"-168"-15,0 9 2 16,0 14 4-16,0 14 34 16,3 14-24-16,8 1-13 0,-2 0 0 15,1 0 0-15,-1-8 0 16,-3-3-2-16,-2-9 3 15,-1-7-1-15,-1-5 2 16,-2-8-5-16,0-5 1 16,2-4-1-16,-2-2 0 15,5-3-25-15,4-2-53 16,-1 0-73-16,-7-12-195 16</inkml:trace>
  <inkml:trace contextRef="#ctx0" brushRef="#br0" timeOffset="140430.76">17749 9206 360 0,'-13'0'4'0,"4"-1"5"16,5-3 17-16,4 2 6 16,0 2-14-16,0 0-12 0,0 0-7 15,0 0-3-15,0 0-6 16,0 0 5-16,0 0 1 16,0 0 0-16,0 0 0 15,2 0 3-15,-2 0 1 16,0 2-1-16,0-2 3 15,0 0 4-15,0 0 5 16,0 0 3-16,2 0-9 16,-1 0 1-16,1 0-4 15,4 0 5-15,0 0-4 16,4 0 0-16,1 0 1 16,-2 0 3-16,-2 0 1 15,-2 0-3-15,2 0-2 0,-1 0-3 16,1 0 3-16,4 0 4 15,2 0 2-15,-1 0-1 16,0 0 1-16,-2 0-1 16,4 0 2-16,4-2-2 15,-2 1-1-15,-1-2 2 16,-3 2-8-16,1 1 1 16,-1 0 0-16,3-2 2 15,-1 2-3-15,2 0 2 16,0 0 1-16,4 0-1 15,2 0 1-15,0 0-3 16,4 0 2-16,-3 0-3 0,1 0 3 16,0-2-2-16,-1 0 1 15,-1 1 1-15,0-3-1 16,-1 2 1-16,-2-1 1 16,-2 1-1-16,-1 0-1 15,-2-1-1-15,2 3 0 16,2 0 4-16,-2-1-3 15,2 1 1-15,-3 0 0 16,3-1 1-16,0 1 1 16,3-3-3-16,-2 2 3 15,0-1-5-15,5-1 4 16,-2 3-4-16,-2 0 3 16,2-2-2-16,-1 2-2 0,0-2 2 15,7-2 1-15,1 0-2 16,0 0 0-16,-2-1 1 15,-3 4-2 1,-2 0 1-16,-4-1 0 0,4 1 2 16,-1 0-3-16,-3-2 2 15,1 0 0-15,-3 2-2 16,0-1 2-16,2 0-2 16,1 1 3-16,0 0-3 15,-2 1 3-15,-1-1-4 16,-4 1 3-16,3 0-1 15,-2 0-1-15,1 0 3 0,-1 0-4 16,1 0 3-16,-3 0-2 16,1 0 1-16,-3 0 0 15,3 0 1 1,-3 0 0-16,2 0-2 0,-1 0 1 16,-1 0 0-16,-1 0 0 15,-1 0 0-15,-3 0 0 16,1 0-1-16,-4 0 3 15,1 0-3-15,-1 0 2 16,-1 0-1-16,0 0-1 16,0 0 3-16,0 0-4 15,0 0 5-15,0 0-3 16,0 0 3-16,0 0-1 16,0 0-1-16,0 0-1 15,0 0-10-15,-9 0-63 16,-12 2-180-16</inkml:trace>
  <inkml:trace contextRef="#ctx0" brushRef="#br0" timeOffset="143211.43">10085 10015 347 0,'0'-2'17'0,"0"-1"32"16,0 1 0-16,0 2-19 15,0 0-8-15,0 0-11 16,0 0 7-16,0 0 4 16,0 0 7-16,0 0-2 0,0 0 5 15,0 0-11 1,0 0-6-16,0 0-3 16,-9 0-4-16,0 0-7 15,-4 0-1-15,3 0 1 0,-3 2 3 16,0-1-2-16,0-1 2 15,-10 0 1-15,1 0 1 16,-2 0-4-16,-3 0 1 16,4 0 1-16,-1-4 1 15,-3-9 6-15,4 1-9 16,1-3 3-16,3-1-3 16,2-2 6-16,0-1-6 15,0-2 0-15,-1 1-1 16,3-2-1-16,1 0 1 15,-1-2-1-15,-2-3 2 16,7 0-2-16,-2-2 1 16,3 0-1-16,2-1 4 0,0 2 1 15,0 0-2-15,4 2-1 16,0 3-1-16,3 1 4 16,0 3-8-16,0 1 6 15,0-2-6-15,0 2 6 16,0 0-5-16,13-3 2 15,0 3 0-15,3 0-2 16,0 0 4-16,8 0-4 16,-2 1 2-16,1 0-3 15,-1 1 5-15,0 2-3 16,-3 0 1-16,-2 5-2 16,5 2 0-16,0 0 3 0,3-2-2 15,0 5 1-15,3-5-3 16,4 4 5-16,-1-1-5 15,3 0 3-15,1 2-1 16,-4 2 1-16,0 0-1 16,-3 1-1-16,1 1 4 15,-3 0-6-15,0 0 5 16,-5 0-2-16,3 4 0 16,-1 3 1-16,1 0 0 15,-1 0-1-15,2 1 2 16,-4 2-3-16,-1 2 0 15,0 4 1-15,1 5 0 16,-1 2 2-16,-5 1-5 0,2 4 3 16,-5-1 0-16,-3 4 2 15,1 0-2-15,-4-1 2 16,-5 4 0-16,1 1-2 16,-2-1 5-16,0 4-7 15,0-3 6-15,-8 1-4 16,-3-3 2-16,-4-3-3 15,-8 3 4-15,-3 0-2 16,-6 0 1-16,-2-1 1 16,-3-2-2-16,-2-3 2 15,1-3-4-15,0-2 4 16,4-3-2-16,0-3 1 0,4-4 1 16,-1-4-2-16,4-2 3 15,2-3-2 1,6 0 0-16,5-2 0 15,0 0 1-15,0-1-4 0,3 0 4 16,2 0-1-16,-1 0-1 16,5 0 1-16,4 0-1 15,-1 0 0-15,2 0-2 16,0 0 0-16,0 0 0 16,0 0-4-16,0 0-9 15,0 0 1-15,0 0-15 16,0 0-14-16,0 0-6 15,9-4-34-15,6-2 3 0,-1-3-59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51:02.4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12615 4324 484 0,'-8'-4'18'0,"2"0"24"15,6 4-14-15,0-2-15 16,0 2-11-16,0-1 1 16,0-1 3-16,0 2 8 15,0 0 9-15,-2-4 7 16,1 2-12-16,-2-1-2 15,0 0-7-15,0 0 2 16,0-1-4-16,0 0-2 0,-1 0 1 16,1 0-4-16,-4-2-1 15,0 2-1-15,-1-2 3 16,-2 1-2-16,0-1-1 16,-1 1 1-16,-1-4-2 15,-1 2 3-15,-2-1-2 16,3 3 5-16,-6 0-5 15,8 2 8-15,-1-1-5 16,0 0 1-16,2 3-5 16,-4-1 3-16,0 2-2 15,0 0 1-15,-3 0 1 16,0 0-4-16,-4 3 5 0,-3 7-4 16,-1 2 2-16,-1-1-2 15,1-1 2 1,5 1-2-16,1 2 0 15,3 3 3-15,-1 1-4 0,0 4 4 16,2-2-5-16,-1 1 4 16,3 2-1-16,-2 5-1 15,0 2 2-15,0 7-1 16,1 1 3-16,4-4 0 16,3-3 0-16,1 1-2 15,1 1 1-15,3 0-1 16,-1 0-1-16,2-2 1 15,0 0 0-15,0-3 0 0,0 2-1 16,0-2 1 0,0 2-1-16,7 2 1 15,0 1-2-15,-1-4 5 16,1-3-3-16,-1-3 0 0,6-1 1 16,-3-2-2-16,2 0 1 15,3-1-2-15,-2-2 3 16,6 0-4-16,-4-3 3 15,2 0-2-15,-3-5 2 16,2 1-4-16,-1-2 7 16,3-2-6-16,0-1 2 15,4-1 2-15,1-3-3 16,-3 0 3-16,4 0-4 16,-3 0 4-16,3-7-1 15,1 0 0-15,-1-3 0 16,1 2-2-16,4-2 1 0,2-2 0 15,3-2 2-15,-3 0-5 16,-4 0 5-16,-7 4-3 16,-5 2 3-16,-2 3-4 15,-5 2 3-15,0-1-2 16,-4 2 1-16,1-2 0 16,-1-1 1-16,-1 2 0 15,-1-1 0-15,-1 4 0 16,0 0-2-16,0 0 3 15,2 0-9-15,2-4-14 16,8-2-39-16,4-4-5 16,-3-4-132-16,-10-4-208 15</inkml:trace>
  <inkml:trace contextRef="#ctx0" brushRef="#br0" timeOffset="1285.1">12695 4748 479 0,'-16'0'17'16,"9"0"28"-16,3 0 25 15,4 0-26-15,0 0-30 16,-2 0-13-16,2 0-2 0,0 0-3 16,0 0 3-16,0 0-1 15,0 0 4-15,0 0-2 16,-1 0 1-16,1 0-1 15,0 0-1-15,0 0 1 16,0 0-7-16,0 2 4 16,0 2-3-16,0 1 2 15,0-2-8-15,0-1 7 16,1-2 1-16,-1 0 1 16,0 0 2-16,0 0-1 15,0 0 3-15,0 0-2 16,0 0 5-16,0 0-1 15,0 0 6-15,0 0 1 0,0 0 5 16,-6 0-8 0,0 0-2-16,0 0 4 15,2 0-6-15,1 0-3 16,3 0 0-16,0 0-1 0,0 0-4 16,0 0-7-16,0 0-3 15,0 0-10-15,0 4-4 16,0 1 3-16,0 1 19 15,0-3-34-15,3-3 22 16,-3 0 16-16,0 0-4 16,1 0 5-16,-1 0 8 15,0 0 0-15,0 0-9 0,2 0-39 16,-2 0-105-16</inkml:trace>
  <inkml:trace contextRef="#ctx0" brushRef="#br0" timeOffset="3048.12">12943 5114 512 0,'-13'4'5'0,"0"-4"61"15,10 0-8-15,3 0-20 16,0 0-30-16,0 0-2 15,0 0-4-15,0 0 1 16,0 0-1-16,0 0 4 16,0 0-1-16,0 0-2 15,0 0 1-15,0 0-4 16,0 0 2-16,0 0-2 16,0 0-1-16,0 0-2 0,0 0-3 15,0 0-1-15,0 0 3 16,0 0 1-16,0-1-2 15,3-7 0-15,1-5-1 16,0 2 7-16,-1 0-3 16,-3 4 4-16,2 0-4 15,-2 0 3-15,0 0 0 16,0 0 0-16,0 2-1 16,0-2 0-16,0 3 4 15,0-2-5-15,0-2 3 16,0-2-2-16,1-5 2 15,2-9-1-15,3-4-1 16,2-7 0-16,3-5-1 0,0-6 1 16,2-6-2-16,-1 0 4 15,3-3-4-15,2 1 4 16,-2 3-4 0,-2 9 5-16,-4 10-4 0,-3 8 2 15,0 7-1-15,-3 2-1 16,0 5 2-16,-2 5-5 15,-1 3 4-15,2 2-3 16,-2 0 1-16,0 0-2 16,0 0 4-16,0 0-1 15,0 0 1-15,0 0 2 16,0 0-4-16,0 0 3 0,0 0-1 16,0 0 1-16,0 0-1 15,0 0 3-15,0 0-2 16,0 0 0-1,0 0 0-15,0 0 0 0,0 0 0 16,0 0-3-16,0 0 3 16,1 6-3-16,4 9 1 15,2 8 2-15,5 6 5 16,0 1-5-16,4 7 0 16,-1 4 1-16,-3 5-2 15,1 4 1-15,-2 5-1 16,1-5 0-16,1-2 1 15,-2-4-1-15,4-8 1 0,-3-7-2 16,-2-4 2-16,3-4 0 16,-2-6-2-1,-1-1 2-15,-1-1 0 16,-1-3-2-16,-5 2 2 0,5-4-3 16,-2-1 3-16,-1-3-1 15,-1 1-1-15,-1-4 2 16,-1-1-2-16,-2 0 1 15,0 0-1-15,0 0 3 16,0 0 0-16,0 0 2 16,0 0 0-16,0 0-4 15,5 0 2-15,6-8-3 16,3-15 11-16,8-11-5 16,-1-8-2-16,-2-1-5 15,-1-6 9-15,-1-3-8 16,-1-1 2-16,-4-3 1 0,-2 3-4 15,-2 4 4-15,-1 3 0 16,1 4 0-16,3-2-5 16,1 1 5-16,-3 8-10 15,2 1 13-15,-4 9-3 16,1 6-1-16,0-2 0 16,-2 6-2-16,-1 2 3 15,-1 5-4-15,-1 2 3 16,-1 2-1-16,-1 4 1 15,-1-1 2-15,0 1 0 16,0 0-1-16,0 0-2 16,0 0-1-16,0 0 0 15,0 0 2-15,0 0-8 0,0 0-2 16,0 3-40-16,-3 12-58 16,-10 2-53-16</inkml:trace>
  <inkml:trace contextRef="#ctx0" brushRef="#br0" timeOffset="5243.34">14023 4555 513 0,'-15'0'7'15,"13"0"49"-15,2 0-5 16,0 0-24-16,0 0-23 16,0 0-8-16,8 0-3 15,13 0 5-15,7-2 11 16,2-3 3-16,-2-1-5 16,3 2-3-16,-2 1-1 15,6-1-1-15,1 3 1 16,2 1-3-16,-1 0 0 15,-4 0 1-15,-4 0-9 16,-8 0-51-16,-10 8-68 0,-11-1-84 16</inkml:trace>
  <inkml:trace contextRef="#ctx0" brushRef="#br0" timeOffset="5537.11">13999 4727 319 0,'-4'0'299'0,"2"0"-295"15,2 0 8-15,0 0 12 16,12 0-15-16,19 0-13 0,13-5 6 16,5-3 1-16,-3 3-3 15,-3 1 0 1,-6 3 1-16,-7-1-2 0,-6 2 2 15,-11 0-3-15,-7 0 4 16,-3 0-5-16,-3 0 4 16,0 0-1-16,0 0 2 15,0 0-16-15,7 5-29 16,3 2-27-16,3-1-152 16</inkml:trace>
  <inkml:trace contextRef="#ctx0" brushRef="#br0" timeOffset="6888.5">14757 4074 413 0,'0'-3'42'15,"0"3"-8"-15,0 0 20 16,0 0-19-16,0 0-25 16,0-2-10-16,0 1 2 15,0 1-3-15,0 0 4 16,0 0-4-16,0 1 2 15,0 17 4-15,0 13 25 16,-3 14-3-16,-6 11-11 0,-1 13 5 16,-1 10-12-16,1 4 1 15,0 1 0 1,2-7-3-16,4-12-5 0,4-9-1 16,0-12 0-16,0-9 0 15,0-7 0-15,0-9-2 16,0-6 3-16,0-6-4 15,0-3 4-15,0-4-2 16,1 0-5-16,-1 0-29 16,3 0-17-16,3 0-51 15,1-18-116-15</inkml:trace>
  <inkml:trace contextRef="#ctx0" brushRef="#br0" timeOffset="7380.09">15143 4171 621 0,'0'-2'4'0,"0"2"29"15,0 0 4-15,0 0-24 16,-15 18-19-16,-12 14 8 15,-13 10 3-15,-3 8-4 0,-6-2-2 16,5-8 1 0,1-5 1-16,6-9 0 15,7-6-1-15,8-8 1 16,12-5-1-16,5-3 3 0,5-4-3 16,0 0 0-16,0 2-5 15,5 5-8-15,12 7 11 16,6 4 3-16,2 4 2 15,2 3-3-15,0 3 5 16,-2 1 1-16,2 0-2 16,-5-2-2-16,-3-6-1 15,-5-5 0-15,-2-2-2 0,-8-5 3 16,-1-3-2 0,-3-4 5-16,0-2-2 15,0 0 6-15,0 0-1 16,0 0-3-16,0 0 0 0,0 0-4 15,0 0 0-15,2 0-11 16,2 4-21-16,8 2-51 16,-2 3-12-16,-2-3-253 15</inkml:trace>
  <inkml:trace contextRef="#ctx0" brushRef="#br0" timeOffset="7892.73">15275 4832 409 0,'-3'0'2'16,"3"0"52"-16,0 0-17 16,0 0-15-16,0 0-13 15,-1 0-3-15,1 0 16 0,0 0 11 16,0 0-9-16,0 0-8 15,0 0-10-15,0 0-2 16,0 0-6-16,0 0 1 16,0 0-6-16,0 0-3 15,0 0 4-15,0 0 6 16,0 0 0-16,0 0 3 16,-2 0 5-16,2 0 3 15,-1 0 5-15,-2 0 1 16,0 0-14-16,-3 0-2 15,3-3-1-15,0 0 0 16,2 2 1-16,1 1-1 16,0 0-11-16,0 0-24 0,0-2-92 15,0-3-311-15</inkml:trace>
  <inkml:trace contextRef="#ctx0" brushRef="#br0" timeOffset="9925.4">15220 4832 210 0,'-13'15'165'16,"7"0"-165"-16,2-2 35 0,4-2 3 16,0-1-23-16,0-1-11 15,0 0-1 1,13-6 3-16,4-3-3 0,-1 0 2 16,0-3-5-16,-3-8-6 15,-3-6 6-15,-7 2 0 16,-3 4 6-16,0 1 1 15,-8 4 37-15,-3 2 1 16,0 0-2-16,0 4-26 16,5-1-9-16,2 1-1 15,4 0-8-15,0 0 2 16,0 0-11-16,0 2-50 0,3 8-18 16,6-4-75-16</inkml:trace>
  <inkml:trace contextRef="#ctx0" brushRef="#br0" timeOffset="10276.78">15268 4590 508 0,'-10'0'6'0,"5"0"13"0,5 0 25 16,0 0-21-1,0 0-25-15,0 0-7 16,0 0-12-16,3 0 3 0,4 0 11 16,-4 0 6-16,-1 0 0 15,-2 0 6-15,0 0 10 16,0 0 14-16,-6 0 2 15,-9-2-19-15,5 1 1 16,1-1-5-16,5 2-4 16,4 0-4-16,0 0-12 15,13 0-101-15,13 0 1 16,9 0-230-16</inkml:trace>
  <inkml:trace contextRef="#ctx0" brushRef="#br0" timeOffset="10677.47">15475 4540 478 0,'-13'0'92'0,"5"-2"-77"15,5 1 51-15,3 1-42 0,0 0-13 16,0 0-13-16,0 0-2 16,0 5 0-16,14 13 4 15,5 10 5-15,2 7 4 16,4 4 3-16,2 1-2 15,4-1-1-15,2-5-9 16,-5-6 1-16,-2-8 0 16,-7-3 2-16,-4-5-3 15,-4-6 0-15,0 0 1 16,0-6-7-16,-1 0-25 16,5 0-32-16,-4-21-67 15</inkml:trace>
  <inkml:trace contextRef="#ctx0" brushRef="#br0" timeOffset="10920.82">15862 4439 649 0,'-25'0'3'0,"1"0"42"16,-10 24-15-16,-8 15-16 15,-5 11-6-15,2 7 3 16,3-3-2-16,5-1-4 16,7-5-3-16,5-7 1 0,5-9-3 15,7-8 2-15,4-10-10 16,9-4-35-16,0-9-46 16,9-1-104-16</inkml:trace>
  <inkml:trace contextRef="#ctx0" brushRef="#br0" timeOffset="11417.49">15214 4804 419 0,'0'0'96'16,"0"0"-66"-16,0 0 21 0,0 0-11 15,0 0-21-15,0 13-17 16,-6 2 11-16,2 2-7 15,1-2-2-15,1 0-4 16,-2-1 1-16,0-3-1 16,-1 2 0-16,-2-2-2 15,-2 3-15-15,-5-1-14 16,2-1-32-16,1-5-43 0,-1-7-133 16</inkml:trace>
  <inkml:trace contextRef="#ctx0" brushRef="#br0" timeOffset="11579.73">15133 4868 423 0,'0'-1'78'0,"0"1"-58"15,0 0 20-15,8 0-18 16,4 0-20-16,9 0-8 16,7 3 14-16,1 6-7 15,6 2 2-15,0 4-4 16,-2 1-59-16,-7-6-220 15</inkml:trace>
  <inkml:trace contextRef="#ctx0" brushRef="#br0" timeOffset="12180.93">16089 4737 571 0,'-9'0'7'0,"7"0"69"16,2 0-40-16,0 0-20 15,2 0-15-15,23 0-11 16,14-5 13-16,10-4 3 15,2 0 2-15,-2 3-5 16,-7 0-2-16,-3 2 0 16,-4 1 0-16,-7 1 0 15,-10-3-1-15,-6 4-1 16,-9 0-9-16,-3-1-10 16,0 0-12-16,-8-7-34 15,-17-3-202-15</inkml:trace>
  <inkml:trace contextRef="#ctx0" brushRef="#br0" timeOffset="12429.27">16226 4484 528 0,'-9'0'13'0,"3"0"21"15,6 0 29-15,0 1-34 16,0 28-19-16,0 9 17 15,0 9 11-15,1-2-32 16,14-5-1-16,-4-4-2 16,0-3-3-16,-2-7 3 0,-1-3-5 15,1-5 4-15,0-6-26 16,3-1-18-16,4-8-32 16,4-3-60-16,3-26-263 15</inkml:trace>
  <inkml:trace contextRef="#ctx0" brushRef="#br0" timeOffset="12788.31">16780 4166 670 0,'0'-3'9'0,"0"3"32"16,0 0-6-16,0 0-12 15,0 0-18-15,0 10-9 16,1 16 2-16,1 18 10 16,-2 12 6-16,0 8-7 15,0 7 1-15,0 4-1 16,0 3-1-16,-2-2-3 16,-1-5 0-16,0-5 2 15,2-13-4-15,1-7 1 16,0-13-3-16,0-5 3 15,0-9-2-15,0-9 2 16,0-3-1-16,0-6-4 0,0-1 3 16,0 0-10-16,0 0-16 15,0 0-16-15,1 0-29 16,-1 0-28 0,0-8-108-16</inkml:trace>
  <inkml:trace contextRef="#ctx0" brushRef="#br0" timeOffset="24228.28">19252 3669 541 0,'-5'5'5'0,"1"-5"5"16,4 0 18-16,0 0-10 0,0 0-14 16,0 0-11-16,0 0 7 15,0 1-2-15,0 9 2 16,0 5 7-16,0 7 16 15,1 5 2-15,-1 3-8 16,0 0-1-16,0-3-7 16,0-3-2-16,0-3-4 15,0-4 0-15,0-8-2 16,2 0 0-16,-2-6 0 16,1 1-1-16,-1-4 2 15,0 0-3-15,0 0 3 16,0 0-6-16,2 0-14 0,-2 0-25 15,2 0-51-15,-1 0-84 16</inkml:trace>
  <inkml:trace contextRef="#ctx0" brushRef="#br0" timeOffset="25091.89">19405 3985 474 0,'-12'0'-8'0,"1"0"9"16,-1 2 21-16,-3-1 17 15,0 3-27 1,-4 0-1-16,-3 0 10 0,-3-2 15 15,-3-2-14-15,-2 0-8 16,-1 0 5-16,-5-9-10 16,2-2-4-16,-3 2 0 15,4-5-2-15,6-2-1 16,2-2 1-16,5 0 1 16,5-4 2-16,2-2-8 15,7-5 5-15,5-3-5 0,1-4 2 16,0-3-1-16,0 4 4 15,3 3-5-15,7 6 2 16,5 2 1-16,2 0-4 16,2-2 4-16,3 5-3 15,3 0 3-15,1 1-3 16,2 5 1-16,2 0 1 16,0 4-1-16,-2 1 1 15,2 1 0-15,-2 0 0 16,-3 2-2-16,0 3 4 15,-2 1-6-15,-1 3 2 16,-1 0 0-16,0 0 1 16,0 6 1-16,-2 1 0 0,-1 1-1 15,1 2 1 1,1 1-1-16,-4 4 0 16,3 3 1-16,-3 2-1 15,0 6 2-15,-4-2-3 0,-3 4 2 16,-1 0 0-16,-1-1 0 15,-4 0 2-15,-2-1-3 16,-1 1 3-16,0-4-3 16,0 1 2-16,0-4-2 15,0-2 2-15,-6-3 0 16,-7-2 0-16,-2-1 6 16,-4-1 4-16,-3-2 5 0,0-2 3 15,-3-3-4-15,-2-2-8 16,-4 3 0-16,1-3-5 15,0 3 1 1,-1-1-2-16,4-3-1 0,6 1 2 16,1-2-3-16,6 0 6 15,-1 0-7-15,3 0 4 16,2 0-1-16,1 0 0 16,4 0-1-16,2 0-1 15,2 0-13-15,1 0-25 16,0 0-17-16,0-3-92 15,4-3-267-15</inkml:trace>
  <inkml:trace contextRef="#ctx0" brushRef="#br0" timeOffset="31288.18">17116 3298 611 0,'-11'-4'3'0,"-5"-5"1"15,7 4 25 1,9 5 11-16,0 0-10 16,0 0-26-16,0 0-4 15,0 0-6-15,0 15-1 0,0 14 3 16,8 13 7-16,-4 8-2 15,1 0 2-15,-5 4 1 16,0-3-2-16,2-3 0 16,-1-5-2-16,5-5 2 15,3-7-23-15,6-11-43 16,9-15-65-16,4-8-121 16</inkml:trace>
  <inkml:trace contextRef="#ctx0" brushRef="#br0" timeOffset="31533.52">17418 3345 662 0,'-41'16'0'15,"-10"13"6"-15,4 5 23 16,0 3 6-16,9-3-21 16,8-1-9-16,12-3 0 15,6-6-2-15,11-3-3 16,1-3 0-16,1-2-2 15,19 0 0-15,6-3 4 16,7-3-2-16,4-2 2 16,8-7-2-16,0-1 0 15,1 0-29-15,-3-9-27 16,-6-9-13-16,-10-6-77 16</inkml:trace>
  <inkml:trace contextRef="#ctx0" brushRef="#br0" timeOffset="31721.02">17457 3446 651 0,'-4'0'17'0,"4"0"-5"15,0 0 34-15,0 0-21 16,9 0-21-16,24-3-12 16,16-4 10-16,10-2-1 15,1 1-1-15,-9 2-18 16,-9 5-42-16,-16 0-25 15,-13-2-70-15,-13-4-133 0</inkml:trace>
  <inkml:trace contextRef="#ctx0" brushRef="#br0" timeOffset="31892.56">17602 3301 590 0,'-4'0'22'15,"2"0"2"-15,2 0 2 16,0 4-18-16,0 12-10 15,0 8 2-15,7 8 0 16,10 0 1-16,6 0-3 16,4-3-18-16,3-8-60 15,1-10-56-15,-6-11-188 0</inkml:trace>
  <inkml:trace contextRef="#ctx0" brushRef="#br0" timeOffset="32111.97">17914 3132 606 0,'0'0'36'16,"0"0"-39"-16,0 3 15 15,0 19-9-15,0 14 13 16,0 6 10-16,3 5-20 16,7-3-4-16,-1-4 0 15,2-2 0-15,-2-5-3 16,-3-1-3-16,-1-6-36 0,-4-3-2 15,-1-4-46-15,0-6-38 16,-12-6-124-16</inkml:trace>
  <inkml:trace contextRef="#ctx0" brushRef="#br0" timeOffset="32500.42">16973 3906 678 0,'-1'0'1'0,"1"0"-7"16,6 0 7-16,32-7 0 0,28-7 4 15,26-3 2-15,19-5 0 16,9 4-1-16,5-1-3 16,-7 2-2-16,-5 4-1 15,-15 3 2-15,-13 4-2 16,-16 1-7-16,-20 4-10 16,-13 0 8-16,-20 1 5 15,-8-2 2-15,-8 2 4 16,0 0-4-16,0 0 7 15,0 0-1-15,0 0 0 16,0 0-2-16,0 0-14 16,5 0-61-16,1-1-114 0</inkml:trace>
  <inkml:trace contextRef="#ctx0" brushRef="#br0" timeOffset="42915.99">21431 3469 571 0,'-11'-13'4'0,"1"0"33"16,6 10 14-16,2 0-12 0,2 3-9 16,-1 0-17-16,1 0-10 15,-2 0-1 1,2 0-2-16,-2 0-1 16,-1 12 2-16,-3 17-4 0,-1 13 10 15,-2 4 0-15,2-1-2 16,2-5-1-16,2-6-2 15,1-5 1-15,2-9-3 16,0-8 3-16,0-4-6 16,0-6 6-16,0-1-7 15,0 0-2-15,0 1-36 16,11 1-12-16,4-3-40 16,3 0-134-16</inkml:trace>
  <inkml:trace contextRef="#ctx0" brushRef="#br0" timeOffset="43533.65">21659 3827 587 0,'-25'0'15'0,"2"0"-13"0,-8 0 21 16,-4 0 5 0,-6 2-13-16,-2 5-9 15,-3 2 0-15,-2-4-1 16,2-1 1-16,-1-4 1 0,3 0-3 16,4 0 5-16,2-9-4 15,2-12 6-15,5-3-5 16,6-7-6-16,3-7 3 15,8-4-3-15,6-8 3 16,4 0-2-16,4 5 3 16,0 2-1-16,0 8 12 15,11 0-6-15,2 5 2 16,12-4-7-16,11 1 2 16,16-3-5-16,9-3-2 15,8 3 4-15,1 0-7 16,-4 6 5-16,-5 5-3 15,-5 7 5-15,-5 7-6 0,-6 3 3 16,-4 6-4-16,-5 0 4 16,-8 2 0-16,-1 0-5 15,-3 12 2-15,-2 10-2 16,-1 10 6-16,-6 14-4 16,-9 14 3-16,-4 7 1 15,-2 7 2-15,0 0-1 16,-11-7-3-16,-6-4 3 0,-3-7-4 15,-4-12 5 1,-3-6-5-16,-1-6 1 16,-11-4-6-16,-4-5-5 15,-11-6-21-15,-2-7-23 0,9-10-47 16,9 0-158-16</inkml:trace>
  <inkml:trace contextRef="#ctx0" brushRef="#br0" timeOffset="50588.75">12543 5345 552 0,'-35'-4'9'15,"13"4"-14"-15,7 7 8 16,7 13 6-16,8 15-6 16,0 15-1-16,23 12-4 15,8 5 4-15,6 3-7 16,-2 0-27-16,-4 5-24 0,-13 1-47 15</inkml:trace>
  <inkml:trace contextRef="#ctx0" brushRef="#br0" timeOffset="97728.13">14155 6267 108 0,'3'0'22'16,"3"-7"-13"-16,-1 0 27 15,-2 6-8-15,-3 1 16 16,0 0 7-16,0 0-5 16,0 0 7-16,0 0-3 0,0 0 1 15,0 0-13 1,0 0 9-16,0-2-13 16,0 2-1-16,-3-3-13 0,-3-2-9 15,-2-1-5-15,-3 1-2 16,0-4 5-16,-4 4-11 15,0-2 6-15,-1-1-8 16,1-1 9-16,-1 2-7 16,1-1 8-16,-3 0-6 15,1-1 1-15,-2 1 3 16,3 1-7-16,-5 3 9 16,0 1-6-16,0 3 6 15,-3 0-8-15,-2 0 5 16,0 10-5-16,3 1 1 15,-3 2 3-15,2 3-3 16,1 4 7-16,2-1-10 0,4 0 8 16,1 1-9-16,-2 5 10 15,0 3-5-15,-1-1 1 16,2 4-1-16,3-2 0 16,-1 2 4-16,4 1-6 15,1-3 7-15,2-1-9 16,2 2 10-16,2 3-8 15,-1 2 6-15,1 1-3 16,4-1 5-16,0-1-5 16,0-4-1-16,0-2 5 15,13-6-8-15,2-1 6 16,2 0-7-16,3-1 6 0,0-2-2 16,4-2-1-16,1 1 2 15,-1-4-1-15,1-2 3 16,-1-2-6-16,0-6 7 15,-2-1-10-15,-1-2 12 16,0 0-11-16,0 0 10 16,-3-5-6-16,1-10 4 15,-1-3-2-15,1 1-1 16,-1 1 4-16,-1 0-9 16,-4 4 9-16,-6-1-12 15,-2 2 6-15,-4 7-15 16,2 0 0-16,3 1-17 15,6 2-30-15,2-2-66 0,-3 3-163 16</inkml:trace>
  <inkml:trace contextRef="#ctx0" brushRef="#br0" timeOffset="99084.54">14361 6941 350 0,'-4'0'46'0,"4"0"25"15,-2 0-12-15,2 0-16 16,0 0-14-16,0 0-12 15,0 0 2-15,0 0-1 16,0 0 1-16,0 0 0 16,-3 0-3-16,3 0 4 0,0 0-9 15,0 0 3-15,0 0-10 16,0 0 5 0,0 0-8-16,0 0 2 15,0 0-1-15,0 0-3 0,0 0 5 16,0 0-6-16,0 0 5 15,-1 0-8-15,1 0 11 16,-2 0-10-16,2 0 7 16,0 0-3-16,0 0 0 15,0 0 1-15,0 0-2 16,0 0 5-16,0 0-7 16,0 0 5-16,0 0-7 15,0 0 10-15,0-5-5 16,0-14 0-16,0-4 6 15,2-6-8-15,4-6 6 16,1-6-6-16,6-5 6 16,4-6-12-16,5-8 11 0,3-1-8 15,2-6 5-15,1 5-3 16,-9 9 2-16,-2 7 2 16,-6 14-3-16,-4 8 5 15,2 6-7-15,-1 6 7 16,1 2-6-16,-2 3 4 15,0 2-4-15,-2 2-1 16,-1 0 3-16,-1 3-4 16,2 0 3-16,2 0-3 15,1 3 6-15,1 11-8 16,3 9 12-16,2 8-7 16,2 8 7-16,-2 6-5 0,-5 3 2 15,4-2 1-15,-2 1-5 16,0-4 7-16,2-3-8 15,-3-2 6-15,2-9-6 16,0-4 7-16,-1-4-6 16,2-3 3-16,-3 0-1 15,1-7 2-15,0 2-1 16,-1-4-4-16,-1-2 8 16,-1-1-11-16,-2-2 9 15,-3-4-7-15,-3 0 5 16,0 0-2-16,3 0 0 15,2 0 4-15,4-12-8 0,6-14 17 16,0-8-13-16,1-4 6 16,-1 1-9-16,-2-1 8 15,2-2-6-15,1-2 2 16,0 0 0-16,0-1-1 16,-4 2 2-16,1-1-5 15,-1 5 8-15,-1 3-9 16,0 2 8-16,-2 6-5 15,-3 4 4-15,3 2-4 16,-5 6 3-16,1 1-1 16,0 3-1-16,-2 1 4 15,-2 2-6-15,1 7 7 16,-2 0-9-16,0 0 8 0,0 0-5 16,0 0-1-16,0 0-11 15,4 0-25-15,9-2-43 16,-1-3-21-16,3-1-200 15</inkml:trace>
  <inkml:trace contextRef="#ctx0" brushRef="#br0" timeOffset="100024.08">15454 6284 520 0,'-15'0'18'0,"8"0"67"16,2-2-28-16,4 1 5 15,1-1-48-15,0 2-3 16,0-1-10-16,0 1 2 16,0 0-4-16,0 0 1 15,7 0 1-15,16 0-3 16,3 0 11-16,10-3-4 16,3-1 7-16,5 1-14 15,4 1 6-15,0 0-6 16,-3 1 4-16,-8-1-2 15,-9 2 0-15,-9 0-5 16,-6 0-13-16,-5 0-4 16,-2 0-16-16,-3 0 0 0,-3 2-31 15,0 10-51-15,-25 2-142 16</inkml:trace>
  <inkml:trace contextRef="#ctx0" brushRef="#br0" timeOffset="100281.67">15432 6513 689 0,'-8'0'14'0,"8"0"3"16,0 0 22-16,0 0-29 0,12 0-11 15,18-6-7-15,15-2 9 16,6-1 3-16,2 3-8 15,-6 1 9-15,-9 4-11 16,-8 0 2-16,-12 1-46 16,-7 0 1-16,-8 0-20 15,-3 0-46-15,-10 6-91 16,-18 4-10-16</inkml:trace>
  <inkml:trace contextRef="#ctx0" brushRef="#br0" timeOffset="100498.09">15469 6593 444 0,'-1'0'46'0,"1"0"19"0,0 0-10 16,0 0-19-16,0 0-17 15,0 0-18-15,11 0 1 16,14 0 4-16,10 0 13 16,4 0-12-16,3-3-7 15,0 1 6-15,-3 0-13 16,-3 1 11-16,-5 1-8 15,-4 0-5-15,-6 0-26 16,-4 0-43-16,-7 0-22 16,0 0-89-16</inkml:trace>
  <inkml:trace contextRef="#ctx0" brushRef="#br0" timeOffset="101131.39">16205 6136 507 0,'-9'-5'-6'0,"6"3"71"16,1 2-16-16,2 0-23 15,0 0-20-15,0 5-17 16,0 16 8-16,0 12 14 15,0 7 3-15,0 5-5 16,0 7 8-16,-3 2-5 16,-2 2 5-16,0-3-7 15,-1-3 6-15,2-5-4 16,1-6-4-16,-2-4 3 16,2-8-14-16,1-5 12 15,1-7-11-15,1-8 7 0,0-1-6 16,0-2 1-16,0-4 2 15,0 0-4-15,0 0 3 16,0 0-41 0,0 0-26-16,14 0-98 0,6-15-95 15</inkml:trace>
  <inkml:trace contextRef="#ctx0" brushRef="#br0" timeOffset="102100.88">17331 6371 566 0,'-9'-12'2'15,"8"7"50"-15,-1 5-5 16,2 0-16-16,0 0-18 16,0 0-13-16,0 0-4 15,0 9 5-15,0 12 11 16,0 6 13-16,-2 3-13 16,-1 4-2-16,0-3-9 0,-1-2 1 15,-1-3-1-15,1-2 0 16,-2-7 2-16,5-4-7 15,-2-4 9-15,3-5-9 16,0-3 8-16,0-1-9 16,0 0 2-16,0 0-5 15,0-2 3-15,3-19-1 16,14-14-1-16,6-9-2 16,-4 1-2-16,-1 4 12 15,-6 12-3-15,-3 8 4 16,-2 8-3-16,-4 7-2 15,0 4-2-15,2 0-5 0,1 0 4 16,4 7-2-16,1 11 11 16,-2 1-3-16,1 0 4 15,-3-3-5-15,1-6 3 16,-2-4-3-16,-1-2 1 16,-2-4 0-16,2 0-1 15,7-4 5-15,9-18-8 16,3-6 17-16,-2 2-14 15,-1 7 3-15,-5 8-2 16,-2 9-3-16,2 2-4 16,0 0 0-16,1 17 11 15,-4 6 0-15,-2 4 8 16,-1 1-13-16,-4-6 9 0,-1-3-9 16,-2-5 3-16,-2-4-3 15,1-6-15-15,-1-4-23 16,8 0-26-16,4-6-13 15,3-14-33-15,0-5-191 16</inkml:trace>
  <inkml:trace contextRef="#ctx0" brushRef="#br0" timeOffset="102392.1">17836 6361 477 0,'0'0'62'0,"0"0"-2"15,0 5-21-15,-5 15-31 16,-2 9 21-16,2 3-6 15,4 2-14-15,1-4-5 0,0-5-6 16,10-4 4-16,5-4-6 16,4-10 5-16,1-5-16 15,1-2 6-15,1-16 3 16,-3-9 2-16,-7-4-1 16,-7 0 2-16,-5-1 4 15,0 3-3-15,-11 6 9 16,-8 3-3-16,-5 5 6 15,-1 5-6-15,1 4 0 16,0 4-8-16,8 0 0 16,4 5-18-16,10 11-32 15,2-5-71-15,8-7-102 0</inkml:trace>
  <inkml:trace contextRef="#ctx0" brushRef="#br0" timeOffset="102859.85">18269 5996 632 0,'0'-2'19'16,"0"2"19"-16,0 0-17 16,0 32-24-16,0 17 16 15,0 15 21-15,0 6-26 0,5-6-6 16,3-3 1-16,1-11-1 15,-1-7-2-15,-2-10 3 16,-1-8-6 0,-1-8 7-16,-3-9-7 15,-1-3 2-15,0-5-7 0,0 0 0 16,0 0-4-16,-12-20-17 16,-7-12-17-16,-5-3 3 15,-3 0-8-15,1 9 28 16,0 11 25-16,5 8 41 15,3 7 13-15,2 0-22 16,1 5-4-16,-1 18-20 16,1 10 0-16,4 6 8 0,3-1-9 15,6-4 6-15,2-6-10 16,0-5 8 0,0-3-6-16,7-6-4 15,5-6-2-15,6-1-2 0,5-6 1 16,14-1-3-16,14-5-4 15,8-22-57-15,1-7-64 16,-2-8-392-16</inkml:trace>
  <inkml:trace contextRef="#ctx0" brushRef="#br0" timeOffset="103345.12">19076 5914 544 0,'0'0'8'15,"0"0"30"-15,0 0-1 16,0 12-16-16,-4 20-22 15,-10 15 47-15,-2 13-22 16,2 2 2-16,0-1-3 16,5-2-7-16,0-3-10 15,0-2 0-15,-1-2-2 16,0-5-5-16,4-3 6 16,-1-8-10-16,7-5 10 15,0-8-8-15,0-6-17 16,7-6-25-16,10-11-41 15,4-1-33-15,2-28-238 0</inkml:trace>
  <inkml:trace contextRef="#ctx0" brushRef="#br0" timeOffset="103804.74">19416 6117 569 0,'0'-6'17'0,"0"0"34"16,0 6-13-16,0 0-18 16,0 0-17-16,-3 0-1 15,-17 9-7-15,-18 13 17 16,-10 6-11-16,-8 5 4 0,1-3-7 16,10-7 4-16,3-3-2 15,13-5 0-15,10-5 3 16,9-3-5-16,6-5 5 15,4 1-8-15,0 1 6 16,0 5-14-16,0 0 13 16,10 7-1-16,3-1 0 15,8 3 3-15,3 6 2 16,3 1 5-16,7 4-7 16,-1-2 5-16,1 0 3 15,-1-2-5-15,-7-3-5 16,-4-2 4-16,-8-7-3 0,-6-3 4 15,-5-4 2-15,-3-5-1 16,0 1 6-16,0-2-7 16,0 0 5-16,0 0-9 15,0 0 3-15,0 0-3 16,1 2-22-16,4 2-54 16,-5 2-26-16,0-6-225 15</inkml:trace>
  <inkml:trace contextRef="#ctx0" brushRef="#br0" timeOffset="106660.37">12576 5297 289 0,'0'5'148'0,"-4"-5"-131"15,1 0 21-15,2 0 22 16,1 0-14-16,-2 0-30 16,2 0-5-16,0 0-6 15,0 0 11-15,0 0-12 16,0 0 12-16,0 0-3 15,-9 0 9-15,-10 0 3 16,-8-4-17-16,-7-5-5 16,-3-1-1-16,-4 1 7 0,2-2-11 15,0 0 11-15,-2-1-9 16,5 3 7 0,1-2-7-16,4 0 3 15,7 1 1-15,-3-4-2 0,0 0 0 16,0-1-3-16,2-5 6 15,0 2-11-15,2-3 11 16,1 2-7-16,1 0 4 16,3 1 0-16,1 2-1 15,0-1 4-15,1-2-4 16,1-2 12-16,-2-3-17 16,2-2 8-16,-1 1-6 15,3-6 7-15,1 2-7 0,4-3 4 16,1-1-2-16,0 1-2 15,4 0 5 1,0-4-8-16,3-1 8 0,0 0-7 16,0-4 8-16,0-2-7 15,0 1 5-15,4 9-2 16,2 5 0-16,-2 2 1 16,4 2-2-16,-1-5 3 15,5 3-6-15,5-2 8 16,0 1-9-16,3 2 9 15,1-1-8-15,-2 5 6 16,1 2-2-16,-3 4-2 0,-2-1 6 16,3 6-8-1,1-3 7-15,2 2-9 16,9-2 10-16,0 1-7 16,1-2 5-16,4 1-2 0,-3 2 0 15,4 0 0-15,-4 1-2 16,1 3 5-16,-4 2-8 15,-2 2 9-15,-3 3-11 16,1 0 10-16,0 0-7 16,3 3 5-16,2 5-2 15,1 5 0-15,2-2 2 16,0 0-4-16,0 3 8 16,-4-2-11-16,-2 1 10 15,-3 1-9-15,-6 4 6 16,1 0-4-16,-4 5 3 15,-2 4 0-15,0 6-3 0,-3 4 5 16,3 1-8-16,1 1 10 16,-2 0-8-16,1 1 7 15,-4-1-6-15,0 0 4 16,-3 0 0-16,-3 4-3 16,-3 0 2-16,0 7-2 15,0 0 5-15,-9 3-10 16,-3 0 12-16,0-4-8 15,2-3 4-15,-1-3-1 16,2-2 2-16,3-1-2 16,-4-3-2-16,0-2 6 15,-7 1-9-15,-5 3 11 16,-8 0-10-16,-3 2 8 0,-3-2-3 16,-7-4 1-16,6-4-1 15,1-6 1-15,7-6 3 16,3-4-9-16,7-6 11 15,2-2-12-15,4-5 13 16,3 1-12-16,-5 0 8 16,3 0-7-16,0-1-12 15,4-1-11-15,8-1-25 16,14 0-77-16,22-14-161 16</inkml:trace>
  <inkml:trace contextRef="#ctx0" brushRef="#br0" timeOffset="108212.72">15098 5079 553 0,'-1'0'1'15,"-5"0"39"-15,4 0-9 16,1 0 1-16,-1 0-23 15,2 0-6-15,0 0-1 16,0 0 3-16,-1 0 3 16,-4 0 1-16,-5 0 13 0,0 2-11 15,-4-1-5-15,-7-1-5 16,1 0 11-16,-4 0-2 16,-3 0 1-1,-2 0-7-15,1-5 1 0,0-5 2 16,1-4-6-16,0-2 6 15,-1 2-10-15,3-6 10 16,2 2-12-16,-4-6 10 16,2-2-6-16,-2-4 1 15,2-1 0-15,0-1-1 16,2-3 6-16,0 0-9 16,2-1 9-16,4 0-7 0,1-2 7 15,2 0-3-15,1 2 0 16,6 3-2-1,-1 7 0-15,2 0 2 16,2 4-4-16,3-2 4 0,1-2-7 16,0 0 8-16,1-6-6 15,9 0 4-15,2-2-1 16,1 1 0-16,-2 4 3 16,0 1-4-16,-1 4 3 15,-1 0-5-15,0 1 8 16,1 1-9-16,-1 3 8 15,2 3-6-15,0 2 2 16,-2 3 2-16,2-1-4 16,0-2 3-16,0 0-4 15,1-1 6-15,7-1-10 16,-3 4 11-16,3-1-9 16,-3 2 6-16,2 0-4 0,0 0 3 15,-2 1 1-15,0 3-4 16,1 0 7-16,1 1-11 15,2-1 11-15,0 1-9 16,-1 3 9-16,2 0-6 16,-3 3 2-16,1-1-1 15,-1 1 0-15,2 0 1 16,-1 0-4-16,-1 1 9 16,3 9-13-16,1 1 13 15,-1 5-8-15,1-1 5 16,2 3-2-16,1 1 0 15,-2-2 1-15,-1 0-2 0,-1-2 6 16,-8 0-11-16,4 3 12 16,-7 4-12-16,-1 1 10 15,0 5-6-15,-3 4 2 16,0 1-1-16,0 6 1 16,-1 0 3-16,-1-3-6 15,2 0 8-15,-5-1-11 16,-1 2 11-16,0-2-10 15,0 1 9-15,0 0-7 16,-3-1 6-16,-5 1-3 16,0 6-2-16,0-3 7 15,-2 5-10-15,-2 0 8 16,-1-4-8-16,-4 5 11 0,-5-2-8 16,1-3 5-16,-3-2-3 15,1-8 1-15,0-2 0 16,1-8-1-16,0 0 4 15,-5-3-6-15,5-3 6 16,2 0-5-16,2-4 3 16,6-2-2-16,5-3 1 15,-2 1 0-15,-2 1-2 16,1 1 4-16,-5 3-8 16,5-1 1-16,2-2-18 15,1-2 1-15,5-3-23 16,1-2-14-16,1-1-41 0,0-3-69 15</inkml:trace>
  <inkml:trace contextRef="#ctx0" brushRef="#br0" timeOffset="110739.92">12779 5510 447 0,'-10'7'12'0,"1"-7"5"16,6 0 35-16,3 0 0 15,0 0-33-15,0 0-12 16,0 0-2-16,0 0 2 16,0 0 2-16,0 0-4 15,0 0 7-15,0 0-9 0,0 0 7 16,0 0-6-16,0 0 3 16,0 0-4-16,0-6 1 15,3-8-2-15,12-10 4 16,3-8-3-16,3-5-6 15,-1 4 9-15,-6 5-11 16,-6 10 7-16,0 11-7 16,-5 6 3-16,2 1-3 15,2 0 1-15,5 0 3 16,3 7 0-16,1 8 5 16,-1 9-8-16,1 1 14 15,-2-2-11-15,2-2 4 0,-4-4-4 16,2-3 3-16,1-6-2 15,-3-2-1-15,1-5 4 16,-3-1-6 0,3 0 7-16,0-1-7 0,-1-16 8 15,2-2-5-15,0-2 7 16,-1 0-7-16,-2 6 3 16,-7 4-2-16,-1 5-3 15,-1 4 5-15,-2 2-7 16,0 0 6-16,0 0-8 15,1 0 6-15,2 0-5 16,4 0 4-16,2 0 2 16,5 0-3-16,-2 0 5 0,3 0-6 15,2 0 10-15,0-8-12 16,2-2 13-16,-4-6-11 16,-4 5 6-1,-5 1-2-15,-3 4 0 0,-3 6 0 16,0 0-2-16,0 0 3 15,0 0-12-15,4 0 9 16,4 9-7-16,3 6 13 16,0-1-5-16,1-2 0 15,0 0 1-15,-3-5-2 16,4-2 4-16,-4-4-6 16,-3-1 6-16,2 0-8 0,2 0 10 15,2-5-8 1,5-9 6-16,-6 2-3 15,0 5-1-15,-6 2 3 16,0 5-6-16,2 0 5 0,2 0-7 16,8 0 9-16,-2 7-6 15,-1 3 6-15,4 0-5 16,-3-3 3-16,-1-2-1 16,2-2-1-16,-4-2 4 15,-3-1-7-15,3 0 8 16,-3 0-9-16,0-5 11 15,-2-8-10-15,0 2 9 16,-2 4-5-16,-4 3 0 16,1 4 2-16,-2 0-4 15,0 0 4-15,0 0-6 16,0 0 7-16,0 0-8 16,2 0 6-16,4 0-4 0,4 0 3 15,2 0 0-15,1-5 0 16,-4-1 3-16,0-2-9 15,-1-5-12-15,-4-1-52 16,-4-1-61-16,0 0-199 16</inkml:trace>
  <inkml:trace contextRef="#ctx0" brushRef="#br0" timeOffset="115092.2">13427 7156 473 0,'-3'0'7'0,"0"0"-7"0,2 0 19 16,1 0 7-16,0 0-1 15,0 0-24 1,0 0-1-16,0 0-1 15,0 0 1-15,0 0 4 0,0 0-2 16,0 0 6-16,0 0-10 16,0 0 7-16,0 2-7 15,0 2 4-15,9 1 3 16,3 2 1-16,4-3 1 16,-1 0-2-16,1 0 4 15,3 0-9-15,0 0 6 16,-2-1-9-16,3 0 10 15,2 0-8-15,2 0 4 0,4-3-2 16,3 0 0-16,4 0 6 16,1 0-9-1,5-3 9-15,4-3-7 0,-2-1 14 16,2 2-13-16,-3 2 3 16,-1-3-2-16,8 2 1 15,2 0 1-15,5 3-3 16,4-1 6-16,1 1-11 15,3 1 9-15,-4 0-9 16,-2 0 10-16,-1 0-7 16,-5 0 3-16,1 0-1 15,-5 7-2-15,-2 1 3 0,3-1-2 16,-3-2 3 0,4 1-7-16,0-2 10 15,-1 1-8-15,2-3 5 16,-1 1-2-16,2-3-1 0,-1 0 2 15,-2 0-3-15,-4 0 4 16,1 0-6-16,-7 0 7 16,3-2-7-16,-1 1 7 15,0 0-6-15,6 0 4 16,3-1-2-16,5 1-1 16,0-2 4-16,4 2-6 15,-1-2 7-15,2 0-8 16,-2-4 8-16,0 2-6 15,-1-4 5-15,1-1-2 16,-2 4-2-16,-1-2 3 16,-4 4-3-16,0-1 3 0,-2-1-6 15,2 2 10-15,2-3-11 16,2 0 8-16,5-1-3 16,2-2 2-16,2-1-1 15,-1 1-1-15,-2 0 3 16,-6 3-6-16,-6-2 6 15,2 2-7-15,0 0 9 16,1 0-9-16,4 0 7 16,5 1-3-16,3 1 0 15,5 1 0-15,1-2 0 16,0-1 2-16,0-1-7 16,-3 2 9-16,-1 1-5 15,-4-2 3-15,-2 4-4 0,-4-3 5 16,-1 1-2-16,2-2 0 15,2 0 2-15,2 0-4 16,5 0 7-16,3-1-10 16,-4 2 12-16,1 0-10 15,-7 1 7-15,-4-1-5 16,3 5 2-16,0-1 0 16,3 1-3-16,3 1 8 15,-1-1-9-15,4 1 9 16,-1 0-9-16,-1 0 13 15,-1-2-9-15,-3 0 4 16,2 1-4-16,1 1-1 0,-4-1 2 16,-2 1-5-16,-5-1 6 15,-4 1-8-15,-6-2 9 16,2 1-6-16,-2-1 7 16,-1 1-5-16,3 1 2 15,-5 0-3-15,-4 0 1 16,-3-3 4-16,-8 2-6 15,-6 1 4-15,-8-3-4 16,-7 3 6-16,1 0-3 16,-2-2 9-16,2 2-4 15,-3 0-3-15,1-1 0 16,-3 1-3-16,0-1 3 16,0 1-3-16,0 0 10 0,0 0-8 15,0 0 6-15,0 0-8 16,0-4 2-16,-12-12-42 15,-33-3-199-15</inkml:trace>
  <inkml:trace contextRef="#ctx0" brushRef="#br0" timeOffset="117080.26">14019 7128 284 0,'4'0'0'16,"-2"0"0"-16,-2 0 11 16,0 0 26-16,0 0-9 15,0 0 12-15,0 0 17 16,0 0 6-16,0 0-12 15,0 0-8-15,0 0-6 16,0 0-9-16,-3 1-7 16,-13 5-4-16,-4 0-7 0,-5 6-11 15,-2-3 5-15,1-3 3 16,-1 1 8-16,-1-4-8 16,-2 0 2-16,-1-2-2 15,3-1 0-15,-2 0 1 16,0 0-2-16,0 0 1 15,1 0-9-15,0-7 9 16,0-3-7-16,3-1 6 16,2 0-5-16,-1-3-1 15,1-1 0-15,1-2 0 16,0-2 3-16,-1-3-7 16,2-1 10-16,0-3-7 15,2 0 5-15,-1 1-6 0,1-2 3 16,0 4-1-16,2-6 3 15,2 5-3-15,3-1-5 16,0 3 8-16,2-3-5 16,2 0 6-16,0 0-9 15,6 1 6-15,0 2-2 16,-1 3-2-16,4-5 3 16,0-1-4-16,0-4 7 15,5-3-8-15,7-2 6 16,2 2-6-16,-1 3 8 15,-2 3-4-15,-4 4 2 16,3 0-1-16,-1 3-2 0,0-3 4 16,3 1-5-16,0 1 6 15,-1-1-9-15,5-1 9 16,3-2-6-16,1-1 6 16,-1 1-5-16,-1 6 2 15,-2-2 0-15,-1 5-1 16,0 2 4-16,-1 0-8 15,-1 4 9-15,0 0-8 16,7 1 7-16,3-4-7 16,4 3 2-16,2-3 1 15,-1 3 1-15,0 2 3 16,-3 1-7-16,-4 2 7 16,-3 4-7-16,-2-1 7 0,1 1-7 15,4 0 6-15,3 0-3 16,1 0 0-16,3 8 1 15,3 2-1-15,2 2 3 16,3 1-6-16,1-2 7 16,-1 2-5-16,1-4 4 15,-3 4-3-15,-8-2 1 16,-4 0 0-16,-3 0-2 16,-4 0 4-16,-1 0-7 15,1 1 8-15,-6 0-7 16,2 5 6-16,0-1-5 15,2 2 5-15,-2 3-2 0,-2 2 1 16,1 3-2-16,-4 2 0 16,-6 4 5-16,0 2-8 15,0 1 6-15,0 3-7 16,0-1 12-16,-9-2-9 16,2-3 5-16,-1 0-2 15,4-6 0-15,-1 1 1 16,-3 2-4-16,0 2 6 15,-4 0-8-15,-7 3 8 16,-2-2-7-16,-2 3 6 16,-5-1-3-16,3-3 1 15,0-3-1-15,1-9-1 16,6-3 3-16,-3-3-5 0,0-3 10 16,2 0-10-16,-3-3 9 15,-2 0-7 1,0 0 2-16,-2-2-1 15,3 2 0-15,2-2 2 0,3-3-5 16,3 0 7-16,6-2-10 16,5 0 10-16,2 0-9 15,2 0 1-15,0 0-9 16,0 0-5-16,0 3-18 16,0-2-8-16,0 1-14 15,0 2-3-15,0 1-29 16,12 1 57-16,10-6-104 0</inkml:trace>
  <inkml:trace contextRef="#ctx0" brushRef="#br0" timeOffset="118619.98">14864 7068 363 0,'0'0'18'0,"0"0"10"15,0 0 47-15,0 0-14 16,-7 0-23-16,-2 0-12 15,-8 0-5-15,-5 0 13 16,-6 0-5-16,-6 0-3 16,-5-3-1-16,-7-6-7 15,1-4-3-15,-2 0-7 16,6 1 8-16,5 1-11 16,5-2 5-16,6 0-8 15,3 0 5-15,7-3-7 0,-2 0 3 16,5-2-6-16,-2-3 5 15,0-3 0-15,-1-5-5 16,2-1 8-16,0 0-9 16,-1 2 8-16,-1-3-8 15,3 1 6-15,0 2-4 16,4-1 3-16,2 0-2 16,1 3 0-16,2 0 2 15,1 0-7-15,2-1 8 16,0-6-8-16,0 0 7 15,14-5-3-15,2-1 0 16,2 5 4-16,0 3-4 0,0 5 3 16,-2 1-4-16,1 3 6 15,-2 1-7-15,-2 1 7 16,-1 2-6-16,0 1 4 16,4-2-2-16,3 2 1 15,-2-1 0-15,4 0 0 16,0 0 0-16,3-4-3 15,2-1 5-15,1 3-4 16,-5 4 4-16,-2 2-4 16,-5 6 4-16,-3 1-4 15,4 0 2-15,0 3 0 16,1 0-3-16,-4 4 5 16,3 0-8-16,0 0 6 0,3 7-4 15,3 4 7-15,1 0-4 16,0 0 1-16,1 2 0 15,-6-2-1-15,0-2 4 16,0 1-6-16,-3 0 6 16,1 1-7-16,-3 2 7 15,-2-1-6-15,2 2 5 16,-1 0-4-16,1 0 2 16,-2 3 0-16,-2-1-3 15,0 2 7-15,-2-1-8 16,-1 1 6-16,2 0-4 15,-2 2 5-15,-1 0-4 0,0 1 0 16,-2 2 2-16,0-1-1 16,0-1 2-16,2 1-6 15,1-1 9 1,-2-1-9-16,0 1 7 0,-2 2-5 16,-1 1 3-16,1-1-1 15,-2 2 1-15,0 0 0 16,0 2-2-16,0-2 4 15,-5 3-5-15,-5 0 5 16,1-1-5-16,-2 0 6 16,0 0-5-16,2-5 2 15,-5 2 2-15,-4 1-4 16,-2 1 4-16,-3 2-6 0,-1 1 6 16,2-4-6-16,1-5 7 15,3-1-5-15,1-3 3 16,-3-2-3-1,2-3 2-15,5 0 0 0,3-2-2 16,4-4 5-16,-1-1-9 16,1-1 10-16,-4-1-10 15,1 2 10-15,2-1-7 16,1 2 3-16,0-4-1 16,3 2 1-16,0-3 2 15,3 0-7-15,0 0 8 16,0 0-8-16,0 0 6 0,0 0-16 15,0 0-11-15,0 0-36 16,5 0-41-16,6-2-56 16</inkml:trace>
  <inkml:trace contextRef="#ctx0" brushRef="#br0" timeOffset="120824.78">19396 6796 156 0,'0'0'39'0,"0"0"-3"16,0 0 23-16,0 0 12 15,0 0-7-15,0 0-13 16,0 0-9-16,0-1 1 16,0 1-8-16,0 0-2 0,-4 0-14 15,-5 0-2-15,0 0-8 16,-1 0-2-16,-4 0-3 15,1 0 2-15,-6 0-1 16,-1 0-1-16,-2 4 7 16,0-2 4-16,-1-1 5 15,2-1-11-15,-1 0 0 16,1 0-4-16,0 0 1 16,2 0-2-16,-2 0-1 15,0-3 5-15,-1 0-11 16,0 1 9-16,2-3-10 15,-2 0 10-15,-2-1-6 0,2 1 1 16,2 0-1-16,-2 0 2 16,4-1 2-16,2 0-5 15,-1-3 6-15,2 0-1 16,-1-4 4-16,1 0-7 16,-1-1 0-16,4-1-2 15,1 0 4-15,1-2-2 16,3-1-5-16,0-1 10 15,3-1-13-15,1-2 11 16,1 0-9-16,2-2 7 16,0 0-2-16,-1 0 0 15,1-2-1-15,0-3 1 16,0 0 0-16,0-3-2 0,6 3 3 16,2 1-4-16,-2-2 7 15,0 3-8 1,-1 1 5-16,3 4-2 15,1 0 1-15,-2 4 0 0,3 2-1 16,-2 0 3-16,0 4-8 16,3-2 7-16,0-2-4 15,4-4 6-15,3-1-4 16,2-1 2-16,0 0-2 16,-1 4 1-16,-5 5 1 15,-3 3-4-15,-3 3 6 16,1-1-6-16,3-2 6 0,1 1-6 15,-1-1 5-15,5-1-4 16,0 1 2-16,0 0 0 16,7 0-1-1,-2 2 3-15,-4 1-7 0,1 0 10 16,-1 0-11-16,3 4 9 16,1-3-4-16,-1 4 0 15,2-2 2-15,-1 1-3 16,0 2 4-16,2-1-4 15,1 2 4-15,-2 0-5 16,0 0 4-16,-1 0-4 16,0 0 6-16,0 0-6 15,-1 0 4-15,0 0-1 16,1 6-2-16,-3 0 4 16,2 2-6-16,0 2 7 15,-2 2-6-15,1 1 5 16,-1 1-3-16,-2-1 1 0,3 3 0 15,0-2 0-15,-2 4 1 16,-1 3-4-16,-3-2 5 16,1 2-5-16,-2 1 5 15,-1 2-5-15,-5 0 6 16,0-1-4-16,-4 1 2 16,0 0-1-16,-2 1-1 15,-1 0 3-15,0 0-6 0,0 1 8 16,0 3-7-1,0-1 7-15,0 0-5 16,-11 0 2-16,-2-3 0 16,-2 0 0-16,2 0 1 0,-2 1-4 15,1-3 5-15,-2 2-6 16,0-4 7-16,-1 0-6 16,1 0 6-16,3-4-6 15,-7-1 3-15,1 1 1 16,-11 2-2-16,0 1 4 15,2-2-7-15,-3 0 8 16,2-1-7-16,4-2 7 16,0-1-6-16,4-6 3 15,3-1-1-15,-3-1 0 16,3-5 2-16,-1 4 0 16,1-5 5-16,-1 0-8 15,0 0 7-15,6 0-6 0,3 0 5 16,-2 0-5-16,3 0 1 15,2 0-1-15,-2 0-2 16,6 0 3-16,3 0-6 16,-1 0 8-16,1 0-8 15,0 0 7-15,0 0-6 16,0 0-1-16,0 0-15 16,0 0-12-16,0 0-17 15,0 0-43-15,0 0-41 16,0-5-187-16</inkml:trace>
  <inkml:trace contextRef="#ctx0" brushRef="#br0" timeOffset="122872.58">18897 6944 448 0,'-19'0'8'0,"3"0"-12"16,7 0 12-16,3 0 10 15,3 0 5-15,3 0-13 16,0 0-6-16,0 0-4 16,0 0 2-16,0 0 5 15,0 0-1-15,0 0 14 16,0 0 0-16,0 0 7 15,0 0-10-15,0 0-4 16,0 0-9-16,9 0-2 0,16 0 4 16,9 1 5-16,5-1 4 15,1 0-9-15,2 0 6 16,0 0-10-16,5 0 8 16,5 0-8-16,2 0 3 15,3 0-3-15,-2 0 1 16,-3 0 1-16,-9 2-3 15,-5 0 4-15,-4 3-6 16,-4-1 8-16,-1 0-7 16,0 0 3-16,-6 0-2 15,1 1 2-15,0-1 1 16,-5-2-4-16,1 1 5 16,-5-1-6-16,-4 2 8 0,-2-1-10 15,-2-2 9-15,-4 0-7 16,0 1 3-16,-2-2-2 15,-1 0 1-15,0 0 2 16,0 0-1-16,0 0 5 16,0 0-3-16,0 0 11 15,0 0-6-15,0 0 2 16,0 0-3-16,0 0 2 16,0 0 0-16,0 0-1 15,0 0 2-15,0 0-9 16,0 0 8-16,0 0-11 15,0 0 7-15,0 0-5 0,0 0 1 16,0 0-1-16,0 0 0 16,0 0 3-16,0 0-5 15,0 0 6 1,0 0-7-16,0 0 10 0,0 0-8 16,-3 0 4-16,3 0-6 15,0 0 4-15,0 0 0 16,0 0-4-16,0 0 4 15,0 0-15-15,0 0-14 16,0 0-40-16,-8 4-47 16,-18 3-80-16</inkml:trace>
  <inkml:trace contextRef="#ctx0" brushRef="#br0" timeOffset="123971.85">13819 6943 420 0,'-18'4'-13'0,"15"-4"32"16,2 0 10-16,1 0 21 15,0 0-14-15,0 0-11 16,0 0-19-16,0 0 9 16,0 0 0-16,0 0-1 15,0 4-9-15,0 6-3 16,0 6 2-16,0 2-6 16,0 2 8-16,0-5-10 15,4-2 10-15,1-4-8 0,-4-3 4 16,1-5-2-16,-1-1 1 15,-1 0 1-15,0 0-2 16,0 2 9-16,0-2-6 16,0 0 7-16,0 0-8 15,0 0 3-15,0 0-5 16,0 0 0-16,0 0 1 16,0 0-2-16,0 0 4 15,0 0-7-15,2 0 8 16,-2 0-8-16,0 0 8 15,0 0-5-15,0 3 3 16,0-1-3-16,5 7 4 0,-2-2 1 16,0 0-3-16,0-2 3 15,-1-1-7-15,-2 2 7 16,1-3-8-16,1-1 7 16,-1 1-4-16,1 1 2 15,2 5-1-15,4 1-10 16,4 3-26-16,1 4-34 15,5-3-72-15,0-4-105 16</inkml:trace>
  <inkml:trace contextRef="#ctx0" brushRef="#br0" timeOffset="124708.88">13990 7036 92 0,'29'10'1'15,"0"-5"-5"-15,7 0 3 16,7-5 1-16,-1 0-88 15</inkml:trace>
  <inkml:trace contextRef="#ctx0" brushRef="#br0" timeOffset="125001.09">14717 7079 409 0,'0'0'-9'15,"0"0"2"-15,0 0 2 16,1 0-16-16,10 3-19 16,5 1-10-16,-1-4-106 0</inkml:trace>
  <inkml:trace contextRef="#ctx0" brushRef="#br0" timeOffset="126028.31">15505 6965 409 0,'-15'-11'-20'0,"6"5"30"15,2 2 12-15,5 1-6 16,2 3-5-16,0 0-14 16,0 0-19-16,6 0 26 15,3 0-6-15,0 0 11 16,-3 0 0-16,0 0 0 16,-2 0 5-16,-1 0-2 15,0 0 1-15,5 0-6 16,2 0 6-16,10 3-4 15,8-2 17-15,5-1-7 0,8 0 2 16,4 0-12-16,0 0 1 16,4 0-1-16,1-1-6 15,1 0 5-15,-2 1-10 16,-1-2 11-16,-2 2-10 16,-3 0 7-16,0 0-3 15,-1 0 3-15,-2 0 1 16,-1 0-2-16,-6 0 2 15,-4 0-2-15,-4 3 0 16,-5 1-8-16,-1 0 8 16,-3 0-6-16,-3 1 2 15,-4 0-1-15,-3-3 0 16,-3 0 2-16,0 0-5 0,-3-1 7 16,0-1-9-16,0 0 11 15,0 0-9 1,0 2 7-16,0-2-2 15,0 0 1-15,0 0 0 0,0 0 0 16,0 0 0-16,0 0-8 16,0 0 5-16,0 2-29 15,0 11-27-15,0 9-20 16,-8 0-58-16</inkml:trace>
  <inkml:trace contextRef="#ctx0" brushRef="#br0" timeOffset="129276.84">13432 8811 594 0,'0'2'14'0,"0"-2"-7"15,0 0 36-15,0 0 3 16,0 0-2-16,0 0-37 16,0 0 1-1,0 0-11-15,0 0 4 0,0 0-3 16,0 0 2-16,0 0 0 15,0 0 0-15,0 0 3 16,0 0-5-16,0 0 8 16,0 0-5-16,0-5 6 15,0-10-8-15,0-18 1 16,9-17 4-16,5-13-5 16,2-7 2-16,1 1-4 0,2-1 8 15,0-1-10 1,0 5 9-16,-4 8-7 15,-3 16 5-15,-5 16-1 16,-4 14-2-16,-1 10 2 0,-2 0-3 16,0 2 3-16,1 0-12 15,12 0 8-15,4 6-9 16,10 18 15-16,1 13-3 16,0 13 2-16,2 11-2 15,0 9 1-15,-1-1 1 16,0-2-6-16,-5-11 8 15,-2-12-9-15,-6-13 10 16,-5-13-11-16,-5-10 12 0,-3-5-9 16,-3-3 3-1,3 0 3-15,4-8 3 16,5-27-2-16,9-21-2 16,2-13 4-16,-4-2-9 0,-3 7 8 15,-7 13-7-15,2 3 3 16,-4 5 0-16,0 9-1 15,-2 8 3-15,-5 12-6 16,0 10 4-16,0 4-17 16,1 0-13-16,5 0-49 15,9 0-50-15,-1 2 19 16,1 0-170-16</inkml:trace>
  <inkml:trace contextRef="#ctx0" brushRef="#br0" timeOffset="129428.43">14334 8034 564 0,'-4'0'-6'15,"2"0"22"-15,2 0-6 16,0 17-20-16,0 15 11 16,3 4-84-16,6-4-161 15</inkml:trace>
  <inkml:trace contextRef="#ctx0" brushRef="#br0" timeOffset="129609.95">14330 8546 291 0,'-23'15'410'0,"7"-12"-421"16,10 4 19-16,6-4 11 15,0 10-7-15,0 7-15 16,9 8 3-16,10 2-24 15,-1-6-37-15,0-7-38 16,-4-16-102-16</inkml:trace>
  <inkml:trace contextRef="#ctx0" brushRef="#br0" timeOffset="130644.53">15179 8177 370 0,'-8'-11'11'16,"-4"4"18"-16,6 0 24 16,0 2-19-16,3-2-7 15,0 3-14-15,-2 2 1 0,2-2-9 16,-2 0 10-16,1 2-1 15,-1-3 9-15,1 2-4 16,-1 0-3-16,-1 1-2 16,3 0-5-16,0 1 3 15,2 1-9-15,1 0 3 16,0 0-8-16,0 0 6 16,0-2-8-16,0 2 3 15,0 0 2-15,0 0-3 16,0 0 5-16,-2 0-7 15,2 0 8-15,0 0-9 16,0 0 7-16,0 0-3 16,0 0 2-16,0 0-2 0,0 0 3 15,0 0-1-15,0 0-3 16,0 0 8 0,0 0-11-16,-3 0 12 15,-4-2-8-15,-2 2 4 0,-4-6-3 16,0 0 0-16,-1 0 1 15,-3 0-1-15,-1 2 3 16,-2 2-6-16,3 0 7 16,-1 0-9-16,2 2 12 15,1 0-3-15,0 0-1 16,2 4-6-16,1 6 3 16,-2 5-1-16,-2 6-2 0,-2 6 11 15,3 2-12 1,2 4 13-16,3 1-11 15,4 0 7-15,2 4-4 16,4 4-1-16,0-2 2 0,0 2-1 16,0-4 0-16,13-2-3 15,4-6 5-15,5-2-7 16,0-7 8-16,3-5-7 16,5-3 7-16,2-5-5 15,3-4 3-15,-4-2 0 16,-4-2-6-16,-7 0 6 15,-4 0-15-15,-5 0 8 16,1-10-14-16,3-7 4 16,9-8-17-16,7-7-13 15,1-4-62-15,-2 2-186 16</inkml:trace>
  <inkml:trace contextRef="#ctx0" brushRef="#br0" timeOffset="131049.46">15484 8197 499 0,'-27'-2'56'16,"6"1"-47"-1,3 1 34-15,4 0 2 16,3 7-33-16,5 13-7 15,3 6-6-15,3 3 0 0,0-1 0 16,4-3-1-16,13-5 3 16,4-7-5-16,3-7 1 15,4-6-7-15,-1-4 9 16,1-18-3-16,-4-8 7 16,-5-6-5-16,-7 2 6 15,-6 0-4-15,-6 6 3 16,0 9 6-16,-12 5-6 15,-5 5 13-15,-5 2-4 16,-3 6-5-16,-3 1-9 16,-5 4 2-16,2 21-2 15,-2 5-3-15,5 7-18 16,4 3-16-16,3 2-18 0,2 6-36 16,-3-4-113-16</inkml:trace>
  <inkml:trace contextRef="#ctx0" brushRef="#br0" timeOffset="131213.01">15237 8558 153 0,'0'0'322'16,"0"0"-318"-16,0 0 24 16,4 0 0-16,17 0-17 15,9 0 8-15,8-1 10 16,7-2-23-16,6-1 1 16,2 1-3-16,0-2-6 15,0 1 6-15,-4-3-20 16,-7-2-44-16,-9-2-57 0,-14-7-118 15</inkml:trace>
  <inkml:trace contextRef="#ctx0" brushRef="#br0" timeOffset="131521.94">15770 8015 580 0,'-3'0'-2'0,"3"7"10"16,0 13-5-16,0 12 5 15,0 10 29-15,0 10-27 0,0 6 0 16,0 3-1-16,0 5 7 16,0 1-10-16,0-2 12 15,0-4-11-15,1-7 7 16,-1-9-6-16,0-7-1 15,0-8 1-15,0-10-8 16,0-6 4-16,0-8-7 16,0-3 3-16,8-3-45 15,7 0-24-15,1-24-61 16</inkml:trace>
  <inkml:trace contextRef="#ctx0" brushRef="#br0" timeOffset="132466.43">16455 7990 617 0,'-7'0'7'0,"5"0"5"16,2 0 7-16,5 0-9 15,23-6-20-15,9-7 16 16,8-1-9-16,-10 3 9 15,-5 7-9-15,-8 1 3 0,-9 3 0 16,-7 0-1-16,-6 0 1 16,0 0-3-16,0 0 10 15,0 13-7-15,0 5 35 16,0 6-21-16,0-1-8 16,0 0-6-16,0 2 1 15,-3 0-2-15,-2-2-33 16,-1 2-32-16,-6-9-87 15,-3-11-134-15</inkml:trace>
  <inkml:trace contextRef="#ctx0" brushRef="#br0" timeOffset="132772.6">16535 8083 561 0,'-9'0'11'0,"1"3"-4"16,2 15 23-16,0 5-12 15,3 9-1-15,3 3-16 16,0-2 0-16,-2 4-3 15,-1-8-25-15,-6-4-17 16,-1-8-43-16,-2-10-3 16,-4-6 24-16,0-1 45 15,3 0 21-15,4-6 39 16,3 1 56-16,3 2-16 16,3 1-13-16,0 2-40 15,0 0-21-15,2 0-14 16,17 0 12-16,11 0 9 0,6-1 5 15,5-3-11-15,3-3-2 16,0-1-2-16,-2-1-1 16,-6 5 1-16,-11 4-38 15,-11 0-46-15,-14 0-116 16</inkml:trace>
  <inkml:trace contextRef="#ctx0" brushRef="#br0" timeOffset="133105.21">16513 8395 531 0,'-13'9'11'15,"4"8"-3"-15,6 9 31 0,1 10 10 16,2 8-17-16,0 5-23 16,17-4-8-16,6-6 4 15,6-7-5 1,2-11 1-16,-1-12-1 0,1-9-1 15,-2-5 5-15,-3-24-4 16,-3-12 6-16,-9-6-10 16,-11-3 8-16,-3-1-8 15,-5 1 8-15,-16 9-4 16,-6 8 1-16,-1 11 0 16,2 9-1-16,7 6 3 15,1 7-7-15,6 0-6 0,0 13-25 16,3 12-15-1,3 4-34-15,2 2-62 0,1-6-60 16</inkml:trace>
  <inkml:trace contextRef="#ctx0" brushRef="#br0" timeOffset="133236.84">16555 8522 184 0,'0'0'219'0,"0"0"-144"16,0 0-13-16,4 0-34 15,8 0-21-15,10-2-8 16,10-8 4-16,5 1-5 15,3-2 4-15,0 2-44 16,-4-5-83-16,-6-6-219 16</inkml:trace>
  <inkml:trace contextRef="#ctx0" brushRef="#br0" timeOffset="133567.97">16967 8019 444 0,'-20'0'183'16,"3"0"-178"-16,-4 9 31 16,-1 21-20-16,-1 6-1 15,-3 12-10-15,0 5 0 16,4-1-5-16,4-3 1 16,6-8-1-16,5-13-15 0,5-11-5 15,1-9-22-15,1-8 3 16,0-4 6-1,12-14 28-15,4-3 4 16,-2 1 4-16,2 7 3 0,1 2 5 16,3 5 10-16,7 3-17 15,-3 3 2-15,-2 0-8 16,4 10 7-16,-4 10-6 16,-4-4 0-16,-2-3-49 15,-5-8-61-15,-6-5-196 16</inkml:trace>
  <inkml:trace contextRef="#ctx0" brushRef="#br0" timeOffset="133836.26">16963 8219 501 0,'-16'-15'52'0,"8"6"8"15,5 7 2 1,3-1-31-16,0 3-37 16,17-6-5-16,16 1 7 0,5-4 10 15,-4 1-8-15,-3 3 4 16,-10 0-4-16,-10 3 3 15,-7 0 0-15,-2 2-3 16,-2 0 7-16,0 0-6 16,0 0 17-16,0 0-6 15,0 6 1-15,0 10-7 16,0 7 8-16,1 3-11 16,4 1 0-16,2 1 1 15,0 1-13-15,1-2-17 16,4-4-58-16,0-12-48 15,-3-11-152-15</inkml:trace>
  <inkml:trace contextRef="#ctx0" brushRef="#br0" timeOffset="134024.79">17274 8063 272 0,'0'-4'267'16,"0"3"-210"-16,0 1-3 15,0 0-29-15,0 2-16 16,0 21 3-16,0 9 30 15,5 7-24-15,-1 4-10 16,-1 2-3-16,-1-1-5 16,-1 2 1-16,-1-3-29 15,0-4-35-15,-4-6-14 16,-13-12-78-16</inkml:trace>
  <inkml:trace contextRef="#ctx0" brushRef="#br0" timeOffset="134392.79">17018 8477 558 0,'-16'16'-1'16,"2"4"6"-16,5 5 16 15,6 0-14-15,3-3-5 16,0-4-2-16,0-8-17 16,0-8 1-16,0-2 0 15,0-5 14-15,0-12 0 16,6-4 6-16,8-1 1 0,6 3 6 15,8 3-4-15,3 5 3 16,9 10 0-16,-3 1-5 16,-1 12 9-16,-3 15-8 15,-10 6 0-15,-9 2-6 16,-11-3 6-16,-3-2-5 16,-15-6 5-16,-23-6 12 15,-9-7 8-15,-5-10 2 16,0-1-14-16,3-7 3 15,11-13-17-15,10-4 8 16,13 0-11-16,15-2 4 16,0 1-26-16,30-1-35 15,9 1-44-15,-1 5-178 0</inkml:trace>
  <inkml:trace contextRef="#ctx0" brushRef="#br0" timeOffset="135128.97">17596 8200 554 0,'-27'-11'22'16,"6"2"17"-16,8 9 17 0,2 0-18 15,5 0-25-15,0 12-11 16,1 8-2 0,5 4-3-16,0 2 4 0,11-6-9 15,9-4 8-15,2-5-2 16,-1-8 3-16,1-3-6 15,-1-3 4-15,0-17 4 16,-6-7-3-16,-6-2 5 16,-9-2-5-16,0 3 11 15,-15 5-8-15,-6 2 19 16,-6 7-14-16,0 4 15 16,1 6-20-16,-1 4-3 0,2 6 7 15,2 17-16-15,1 14 5 16,3 4-30-1,2 9-5-15,1 2-15 16,7-4 6-16,1-4-16 0,3-11 21 16,2-10 36-16,1-8 6 15,-1-7 35-15,3-4 12 16,0-4-3-16,0 2-25 16,8 3-9-16,15 1 13 15,13-1-6-15,15-1-2 16,2-4-12-16,5 0 3 15,-5 0-9-15,-5-1 7 16,-7-9-39-16,-11-1-21 16,-10-5-40-16,-9-8-79 0</inkml:trace>
  <inkml:trace contextRef="#ctx0" brushRef="#br0" timeOffset="135377.29">17794 8017 557 0,'-3'0'-3'16,"1"0"40"-16,2 28-32 15,0 15 38-15,0 14-8 16,0 5-13-16,3 0-2 16,3 1-7-16,-1-3 0 15,-2-6-13-15,-2-7 3 16,-1-8-5-16,0-10 7 15,0-8-8-15,0-10 4 0,3-4-23 16,12-7-36-16,6-7-47 16,5-28-165-16</inkml:trace>
  <inkml:trace contextRef="#ctx0" brushRef="#br0" timeOffset="135863.69">18275 8086 575 0,'-34'-3'-2'0,"7"3"69"15,4 0-6-15,3 15-25 16,6 6-30-16,2 5 2 16,8 5-7-16,4 2 6 15,0 1-9-15,11 0 4 16,11-7-1-16,6-5 1 16,2-9-3-16,3-13-1 15,-2 0 2-15,-4-21-7 16,-7-14 3-16,-9-4-2 0,-7-1 3 15,-4 4 1-15,0 2 6 16,-12 8-4-16,1 4 4 16,5 10 4-16,4 5 8 15,2 5 4-15,0 0-20 16,18-2-4-16,21-1-4 16,13-2 9-16,9 0-2 15,-7 2 1-15,-5 4 3 16,-12 1-7-16,-12 0-15 15,-13 2-38-15,-12 14-20 16,-15 6-26-16,-21-1-46 16</inkml:trace>
  <inkml:trace contextRef="#ctx0" brushRef="#br0" timeOffset="135997.31">18443 8175 171 0,'-16'5'214'0,"7"-5"-112"16,7 2-20-16,2-2-39 15,0 0-23-15,3 0-15 16,20 2-11-16,8 0 13 15,9-2-1-15,6 0-6 16,2 0-10-16,0-7-55 16,-13-7-93-16</inkml:trace>
  <inkml:trace contextRef="#ctx0" brushRef="#br0" timeOffset="136396.25">18631 7928 605 0,'-9'-3'38'0,"6"3"28"15,0 7-55-15,2 25-12 16,-1 12 21-16,2 8-3 16,0 3-16-16,0-4 6 15,0 1-11-15,0-2 3 16,0-3-37-16,-4-4-6 16,-13-9-16-16,-4-13-17 15,1-10 4-15,3-11 35 16,-1 0 40-16,6-7 20 15,1-7 59-15,5 3-20 16,4 2-14-16,2 2-11 16,3-7-23-16,18 1-17 0,7-3 7 15,2 5-6-15,-5 11 2 16,-1 0 1 0,-2 0-3-16,-2 11 7 15,-5 7-1-15,-1 5 5 0,-3-1 0 16,-2 2 0-16,0 1-5 15,-3 0-1-15,-2 2 2 16,-2 0-8-16,1-4 9 16,0-3-13-16,4-6-27 15,3-8-49-15,7-6-78 16</inkml:trace>
  <inkml:trace contextRef="#ctx0" brushRef="#br0" timeOffset="137136.84">18896 8060 627 0,'-25'0'36'16,"8"0"-9"-16,13 0 17 16,4 5-18-16,0 9-23 15,0 6-3-15,10 3 1 16,11-9-3-16,1-3 2 15,5-7-9-15,-4-4 0 16,-3 0-7-16,-2-13 12 16,-12-9 3-16,-6-2 6 15,0-2-1-15,-1 2-1 16,-20 2 8-16,-4 6-9 16,-8 7 13-16,2 4-15 0,1 5 7 15,-1 0-6-15,2 13 1 16,-2 14-5-16,1 8-1 15,9-1-13-15,5 3-20 16,10-4 9-16,3-5-1 16,3-4 23-16,0-11 0 15,0-7 7-15,0-4-2 16,0-2 3-16,0 0 4 16,7 0-2-16,20 0-1 15,14-6 2-15,8-6 2 16,-3-5-7-16,-2 4 3 15,-9 2-4-15,-13 3 3 0,-10 3-3 16,-9 3 2-16,-3 2 3 16,0 0 20-16,0 0 8 15,-18 16-11-15,-10 14-7 16,-4 9-7-16,4 6-1 16,0 1-8-16,4-2 3 15,6-5-2-15,6-2-2 16,9-12-20-16,3-10-34 15,0-15-4-15,19-3-37 16,9-28 0-16,3-10-47 16,-3-2 72-16,-6 6 69 15,-5 7 60-15,-4 11 75 16,2 4-39-16,3 5-36 0,4 1-24 16,6 0 6-16,5 2-20 15,3 0-6-15,0 0-10 16,-3 1 0-16,-5 1-1 15,-9 1-1-15,-7-1-3 16,-6 0-28-16,-3-6-3 16,0-3-40-16,-3-4-63 15,0-8-28-15</inkml:trace>
  <inkml:trace contextRef="#ctx0" brushRef="#br0" timeOffset="137332.67">19241 7899 462 0,'0'0'55'0,"0"0"-2"15,0 8-23-15,2 16 18 16,-1 9 20-16,2 7-36 16,-1 3-5-16,0 2-13 15,-1-6-2-15,-1 2-12 16,2-6 4-16,-2-6-4 16,1 0 1-16,-1-7-22 15,0-5-18-15,0-3-47 16,0-8-59-16,-12-6-345 15</inkml:trace>
  <inkml:trace contextRef="#ctx0" brushRef="#br0" timeOffset="137588.99">19078 8359 546 0,'-9'15'-2'0,"3"6"50"15,6 2 1-15,0 2-20 16,0 2-14-16,10 0 3 15,7-4-3-15,-1-3-4 16,2-4-2-16,3-5-9 16,4-4 10-16,2-4-5 15,7-3 1-15,5 0-4 16,-5-2 2-16,-1-10-3 16,-5-1 0-16,-10 3 1 15,1 2-12-15,-6 2-15 0,0 0-20 16,-1-4-21-16,-8 0-81 15</inkml:trace>
  <inkml:trace contextRef="#ctx0" brushRef="#br0" timeOffset="137753.54">19715 8540 747 0,'0'0'12'0,"0"0"32"16,0 0-26-16,0 0-11 15,0 0-4-15,3 0-18 16,6 5-28-16,3 0-21 16,0-2-27-16,-6-3-196 0</inkml:trace>
  <inkml:trace contextRef="#ctx0" brushRef="#br0" timeOffset="140593.18">20296 7875 530 0,'-24'-22'-10'0,"3"4"73"15,-6 10-33-15,4 2-1 16,0 1-14-16,4 2 4 0,0 1-6 15,2 1 2-15,1 1 4 16,0 0-5-16,-1 0-2 16,-2 0-11-16,-5 7 5 15,0 8-3-15,-6 5 1 16,-3 6-1-16,-2 6 5 16,-1 2 2-16,3 5 7 15,2 2-7-15,4 0-6 16,6-2 4-16,3 1-6 15,11-1 7-15,4-1-10 16,3-2 2-16,0 3 0 16,4-5 0-16,16 1 0 15,4-5-2-15,7-4 3 0,3-4-7 16,6-7 8-16,2-6-6 16,6-9-3-16,0 0-7 15,-1-8 0-15,1-8-23 16,1-6-21-16,-1 0-34 15,-8-5-96-15</inkml:trace>
  <inkml:trace contextRef="#ctx0" brushRef="#br0" timeOffset="140900.34">20272 8010 530 0,'-12'-9'120'15,"8"2"-92"-15,4 5 29 16,0 2-36-16,0 0-13 16,21 0-11-16,19-4-4 15,9 1 12-15,2-2-3 16,-7-1-4-16,-7 3 5 15,-12-1-6-15,-8 3 4 16,-9 1-2-16,-4-2-23 16,-2 2-11-16,-2-4 12 0,0-2-13 15,-11-2-87-15,-12-4-167 16</inkml:trace>
  <inkml:trace contextRef="#ctx0" brushRef="#br0" timeOffset="141072.9">20366 7854 420 0,'-4'-1'90'15,"4"0"-63"-15,0 1-2 16,0 1-9-16,3 17-10 16,17 7 46-16,4 4-33 15,6 0-9-15,1-2-2 16,-1-2-4-16,-3-5 0 16,-5-4-6-16,-4-6 4 0,-6-4-47 15,-7-6-45-15,-5 0-136 16</inkml:trace>
  <inkml:trace contextRef="#ctx0" brushRef="#br0" timeOffset="141252.41">20564 7875 544 0,'-3'0'12'0,"-4"0"38"16,-4 5-20-16,-9 17-2 15,-5 6-2-15,-6 4-20 16,4-2 1-16,5-3-6 15,1-4 3-15,9 0-10 16,2-2-25-16,1-3-33 0,3-7-52 16,5-6-173-16</inkml:trace>
  <inkml:trace contextRef="#ctx0" brushRef="#br0" timeOffset="142143.84">20573 8514 541 0,'-25'11'3'0,"-3"3"49"0,-7 4 3 15,-4 1-23-15,-3 4-16 16,-2 0-2-16,1 0-10 16,-3-5 6-16,1-9 1 15,-1-5 20-15,0-4-8 16,-5-1 2-16,-2-16-16 16,-7-4 2-16,-9-8-4 15,-2-2-6-15,-2-3 2 16,8 1-5-16,12-2 7 15,7 0-4-15,12 1 3 0,7-3-4 16,7-5 3 0,7-5-4-16,9-4 1 15,4-4 0-15,0-4 0 16,1 2 0-16,17-2-4 0,2 2 4 16,2 1-3-16,3 6 2 15,-1 3-2-15,-3 5 4 16,7 6-2-16,-3 2-1 15,5 4 3-15,3 4-6 16,0 2 9-16,6 4-10 16,5-1 8-16,4 3-4 15,5 1 2-15,4 4 0 16,1 7-2-16,5 3 5 16,4 3-8-16,4 0 8 15,3 0-6-15,-5 8 6 16,-9 2-5-16,-10 0 3 0,-11-1-3 15,-6 1 2-15,-3 1-1 16,-1 4 1-16,0 2 2 16,0 4-7-16,-3 4 9 15,-2 3-8-15,1 4 5 16,-4 2-2-16,-2 2 2 16,-1 1 1-16,-6-1-3 15,-2 3 4-15,-5-2-6 16,-4 5 7-16,-1 0-6 15,0-4 7-15,0 0-7 16,0-4 5-16,0 0-5 16,-6-2 5-16,-5-4-1 15,-3 4-4-15,-7-1 6 0,-5 2-9 16,-9 5 11-16,-7 1-8 16,-5 0 6-16,-1-3-3 15,-1-1-1-15,4-5 2 16,2-3-1-16,4-5 1 15,10-7-5-15,10-6 4 16,11-5-4-16,5-3 6 16,0-1-17-16,-3 0-21 15,-9-5-74-15,-6-19-91 16</inkml:trace>
  <inkml:trace contextRef="#ctx0" brushRef="#br0" timeOffset="151367.62">13319 9886 429 0,'0'-8'3'15,"0"-1"34"-15,0 7 14 0,-3 0-15 16,1-1-9 0,-1 1-4-16,-3-2 2 15,-1-2-1-15,-4 0 2 16,-1 1-5-16,-1-1-2 0,-3 1 1 16,-1 1-13-16,-2 1 4 15,0 0-11-15,0 3 5 16,0 0 0-16,0 0-5 15,2 0 6-15,3 3-10 16,-1 9 10-16,-5 5-9 16,2 7 7-16,-2 3-6 15,6 3 3-15,5-3-2 16,5 0 2-16,4-1 0 16,0 2-6-16,0-2 9 15,15-1-11-15,3-2 9 16,4-2-6-16,5-3 5 15,-1-3-1-15,0-4 0 0,-4-5-1 16,2-6-3-16,-3 0 3 16,-2 0-8-16,2-11 5 15,-6-6-9-15,0-4 5 16,-6-1 5-16,-5-5 3 16,-1 1-3-16,-3-3 3 15,0 1 1-15,0 0-3 16,0 3 6-16,-7 3-8 15,2-1 8-15,1 0-6 16,2 6 4-16,2 5-4 16,0 6 4-16,0 4-2 15,0 2-5-15,0 0 2 0,0 0-12 16,0 8 14-16,6 17-7 16,9 16 12-16,0 14-3 15,0 10 4-15,-3 4 4 16,3 4-5-16,3-2 0 15,-2-2-5-15,-3 0 7 16,-5-3-10-16,-5-3 9 16,-3-13-8-16,0-8 5 15,-1-10-1-15,-13-12 1 16,-5-4 3-16,-5-10-3 16,-2-5 5-16,-3-1-12 15,-4-5 10-15,1-14-12 16,3-8 8-16,0-3-3 0,6 1 2 15,5 3-1-15,6 5 2 16,9 0-3-16,3-1-2 16,9-6 4-16,12 1-5 15,10 2 8-15,-4 6-12 16,2 6 8-16,0 5-1 16,-4 5-1-16,-1 3 3 15,-5 0 0-15,-2 0 3 16,1 2-7-16,-3 6-4 15,-2-1-31-15,-1-3-11 16,0-4-25-16,1 0-35 16,3-10-37-16</inkml:trace>
  <inkml:trace contextRef="#ctx0" brushRef="#br0" timeOffset="151761.56">13643 9982 616 0,'-34'-6'-2'16,"7"4"12"-16,6 1 23 16,8 1 6-16,8 0-19 15,1 0-20-15,4 0 6 0,0 0-7 16,0 0 1-16,0 0-2 15,0 0 1-15,-6 0 3 16,-3 10-2 0,-5 15 4-16,-3 9-4 0,0 2 14 15,3-3 0-15,3 2 0 16,2-6-6-16,8 1-4 16,1-4 1-16,0 0-5 15,18-2 4-15,2-2-7 16,7-5 8-16,4-6-12 15,5-7 13-15,3-4-12 16,1-1-9-16,0-23-20 0,-1-10-16 16,-5-11-36-16,-8-6-95 15</inkml:trace>
  <inkml:trace contextRef="#ctx0" brushRef="#br0" timeOffset="152209.37">13990 9533 607 0,'0'-1'15'0,"0"1"-14"16,0 10-3-16,6 22 2 16,6 15 33-16,3 10-21 0,-3 4-6 15,-3 3-3-15,-5 0 15 16,1-5-16-1,-2-10 2-15,-2-13-4 16,-1-12 1-16,0-13-1 0,0-7-2 16,0-4 7-16,0 0-8 15,0 0 7-15,-7-17-11 16,-11-8-12-16,-8-5-12 16,0 2 29-16,-1 10 3 15,-1 10 3-15,1 8 15 16,6 0 1-16,0 11-2 15,3 16-8-15,3 11-1 0,4 12-4 16,5 2 5 0,4-4 3-16,2-5-8 15,0-8 0-15,10-8-4 16,4-6 5-16,4-9-10 0,1-4 7 16,8-8-6-16,9 0 2 15,5-20-38-15,3-10-14 16,-3-10-44-16,-6-6-109 15</inkml:trace>
  <inkml:trace contextRef="#ctx0" brushRef="#br0" timeOffset="152464.19">14325 9572 636 0,'-13'0'-5'0,"1"2"22"0,-1 27 11 16,-5 22-11-16,6 16 4 16,4 15-11-16,8 0 5 15,0-2-9-15,9-6 4 16,10-7-11-16,6-7 6 16,0-8-7-16,3-7 2 15,3-7 2-15,8-6-19 16,9-9-15-16,7-9-35 15,4-14-97-15</inkml:trace>
  <inkml:trace contextRef="#ctx0" brushRef="#br0" timeOffset="153116.41">14735 9737 448 0,'0'-12'35'0,"-1"-1"-5"16,-7 2 63-16,-1 0-47 16,-6 0-21-16,-1 0-16 15,-5-1 6-15,-6 1-4 16,-1 6 7-16,-3 1-1 15,-5 4-4-15,2 0-6 16,-1 14 8-16,4 10-3 16,3 5-3-16,4 15-10 15,7 15 4-15,9 8-2 16,8 6-2-16,0-5 3 16,16-7-4-16,12-7 5 15,9-8-7-15,8-9 8 0,3-11-7 16,7-11 5-16,0-12-15 15,-1-3-25-15,-1-17-31 16,-8-10-31 0,-11-3-100-16</inkml:trace>
  <inkml:trace contextRef="#ctx0" brushRef="#br0" timeOffset="153261.03">14927 10083 383 0,'0'0'105'0,"0"0"-90"15,0 0 34-15,0 0-3 16,0 0-10-16,0 17-25 15,-7 11 5-15,-2 5-11 16,1 9-1-16,2 1-6 0,2-4-24 16,-1-5-62-16,-1-16-208 15</inkml:trace>
  <inkml:trace contextRef="#ctx0" brushRef="#br0" timeOffset="153529.31">15205 9558 702 0,'-19'29'-6'0,"6"15"4"0,4 12 18 15,7 10 1 1,2 6-6-16,0 2-11 15,2-6 3-15,8-7-5 16,-1-8 4-16,0-9-1 0,3-9-19 16,1-13-16-16,5-14-29 15,3-9-27-15,6-35-88 16,1-18-115-16</inkml:trace>
  <inkml:trace contextRef="#ctx0" brushRef="#br0" timeOffset="153776.65">15526 9672 450 0,'0'-7'12'0,"0"7"75"16,-8 7-36-16,-20 24-13 16,-9 15-37-1,-12 12 1-15,1 0-5 16,2-4 8-16,5-8 9 0,12-12 12 16,11-10 0-16,7-11-8 15,11-6-13-15,0 1-3 16,9 2-4-16,15 3 3 15,7-2 2-15,8 0-5 16,3-5 7-16,-2-2-7 16,-1 0 0-16,-2-3-23 15,0 1-20-15,-4-2-31 16,-10 0-106-16</inkml:trace>
  <inkml:trace contextRef="#ctx0" brushRef="#br0" timeOffset="154048.91">15695 9432 281 0,'9'0'330'16,"11"0"-347"-16,4 25 48 15,7 22 34-15,-3 20-41 16,-6 16-1-16,-5 13-19 15,-11-1 4-15,-6-1-8 16,0-7 3-16,-3-11-3 16,-15-14 3-16,0-12-2 15,2-15 0-15,4-13 2 0,6-9-7 16,3-12-3-16,3-1-63 16,2-25-93-16</inkml:trace>
  <inkml:trace contextRef="#ctx0" brushRef="#br0" timeOffset="155449.59">16418 9762 449 0,'-6'0'17'16,"1"0"0"-16,5 0 65 15,0 0-36-15,11 0-34 0,17 0 5 16,11-4 8-16,7 2-9 16,-1 1-10-16,1 1 1 15,-4 0-11-15,-8 0 8 16,-7 0-5-16,-8 0 1 16,-9 0-22-16,-7 0-27 15,-3 2-32-15,-7 3-33 16,-23 6-124-16</inkml:trace>
  <inkml:trace contextRef="#ctx0" brushRef="#br0" timeOffset="155720.84">16397 9901 492 0,'-9'0'6'16,"5"-5"24"-16,4 3 29 15,0 1-28-15,17-2-28 16,16 2 3-16,6 1 13 15,1 0-13-15,5 1 0 16,-10 9-8-16,-3 0 6 16,-6-2-7-16,-9-2 6 15,-5-2-6-15,-6-1 4 16,-5-3-2-16,-1 1-2 16,0 4 0-16,-6 7-6 15,-7 0-4-15,3 2-6 16,5-3-6-16,5-3-55 0,0-5-62 15,0-3-191-15</inkml:trace>
  <inkml:trace contextRef="#ctx0" brushRef="#br0" timeOffset="156252.16">17544 9445 544 0,'-11'-5'-15'0,"5"1"37"15,5 4 23-15,1 0 7 0,0 0-36 16,0 22-13-16,-5 21 14 15,-2 18 25-15,-2 12-21 16,2 7-9 0,1 11 3-16,1 6-8 0,0 1 8 15,2-3-13-15,2-17 6 16,-2-13-5-16,3-16 3 16,0-16-2-16,-1-12-2 15,1-10 2-15,0-8-7 16,0-1 6-16,0-2-7 15,0 0 5-15,0 0-18 16,18-18-16-16,7-12-31 0,-1-9-39 16,-9-4-231-16</inkml:trace>
  <inkml:trace contextRef="#ctx0" brushRef="#br0" timeOffset="157064.65">16805 9400 574 0,'-19'0'2'16,"-4"26"10"-16,-8 31 45 15,-9 22-11-15,-5 19-10 16,-3 10-14-16,4 2-7 16,1-6-2-16,5-11 0 15,7-16-3-15,4-21-6 16,11-14 6-16,1-16-11 0,6-10 9 15,3-10-10 1,6-3 8-16,0-2-10 16,0-1 8-16,0 0-7 15,0 0-1-15,6 0-2 0,12-4-18 16,7-9-1-16,4-2-34 16,3 1-15-16,0 0-58 15,-9 0-188-15</inkml:trace>
  <inkml:trace contextRef="#ctx0" brushRef="#br0" timeOffset="167556.97">16540 9679 320 0,'-12'-16'-7'16,"-4"6"26"-16,5 0 20 0,-1 3 15 15,-1 0-13-15,-1 4-5 16,0 3-8-1,1 0-2-15,0 5 6 16,-2 17-18-16,-4 15 2 0,-6 13-7 16,1 15 4-16,1 3-4 15,4-4-1-15,10-5-2 16,9-13-1-16,0-9-2 16,11-10-5-16,12-9 6 15,7-10-9-15,2-6 8 16,3-2-7-16,3-21 1 15,0-17-10-15,-2-13-2 16,-5-11-2-16,-6-6 3 16,-11-2 3-16,-8 1 6 15,-6 7 10-15,-4 11-9 16,-17 16 12-16,-3 14 6 0,-6 13 15 16,-1 8-10-16,-4 16-6 15,1 27-6-15,3 17-5 16,7 16 6-16,3 2-13 15,11-3 13-15,7-4-12 16,3-11 6-16,10-10-4 16,14-11 3-16,7-17-4 15,5-9 1-15,3-13-5 16,3-7-7-16,1-28 3 16,-6-15-11-16,-6-10 8 15,-7-7 6-15,-12-3 5 16,-7-3-1-16,-5 10 6 15,-5 12 0-15,-19 14-1 0,-4 19 14 16,-12 13 1-16,1 5 11 16,-1 27-22-16,0 16 4 15,7 9-6-15,6 5 2 16,12-2-2-16,10-9-3 16,5-9 3-16,10-12-10 15,21-12 11-15,9-13-19 16,3-11 0-16,-3-21-7 15,-10-4-4-15,-19 2-2 16,-11 4 5-16,-8 4 21 16,-22 1 1-16,-4 0 7 15,-3 6-9-15,6 2 7 0,7 4-7 16,10 5 6-16,11 1-7 16,3 5-49-16,0 2-145 15</inkml:trace>
  <inkml:trace contextRef="#ctx0" brushRef="#br0" timeOffset="167977.84">16388 9287 585 0,'-17'-9'1'0,"9"3"12"15,5 4 30-15,3 2-2 16,0 0-31-16,14 0-10 15,19-1 0-15,8 0 3 16,6-5-1-16,4 0 1 16,1 1-1-16,1-4-3 0,-6 3 5 15,-10-3-8-15,-6 2 8 16,-10 2-7-16,-6 0 0 16,-6 1-4-16,-3 2-5 15,-2 0-6-15,-4 2-26 16,0 0-3-16,-13 2-32 15,-17 13-109-15,-13 8-28 16</inkml:trace>
  <inkml:trace contextRef="#ctx0" brushRef="#br0" timeOffset="168277.06">16422 9463 588 0,'-15'0'8'0,"5"0"-5"16,6 0 52-16,4 0-6 15,0-2-9-15,8-4-26 16,25-5-18-16,13-1 19 16,12-5-13-16,0 3 4 15,-4 0-6-15,-11 6 3 16,-13 1-4-16,-9 7 1 16,-14 0 2-16,-4 0-4 15,-3 0 6-15,0 0-7 16,0 0 13-16,0 0-9 15,0 0 5-15,0 0-6 16,0 0-3-16,0 0-5 0,0 10-29 16,5 6 1-16,2 1-27 15,1-2-72-15,-8-6-144 16</inkml:trace>
  <inkml:trace contextRef="#ctx0" brushRef="#br0" timeOffset="169540.23">14826 10894 634 0,'-27'-15'-16'0,"1"4"34"16,4 5 15-16,-1 1 2 16,-3 3-1-16,4 2-18 0,-4 0-5 15,1 6-9-15,3 11 6 16,1 10-5-16,0 12-3 16,5 6 2-16,7 8 0 15,1-1 1-15,4 0-4 16,4-5 10-16,0-7-12 15,0-9 11-15,1-6-12 16,17-4 7-16,9-3-6 16,6 0 4-16,8-4 0 15,1-4-2-15,2-6-18 16,5-4-42-16,-5-1-27 16,-4-22-119-16</inkml:trace>
  <inkml:trace contextRef="#ctx0" brushRef="#br0" timeOffset="169717.75">15088 11193 668 0,'0'0'3'0,"0"0"0"15,0 0 23-15,0 10 16 16,0 15-34-16,-3 11-9 16,-3 9 6-16,3-4-12 15,3-7-11-15,0-8-37 16,0-12-23-16,0-14-69 15,3-7-112-15</inkml:trace>
  <inkml:trace contextRef="#ctx0" brushRef="#br0" timeOffset="169917.22">15390 10821 107 0,'0'-6'531'16,"0"6"-537"-16,0 0 25 15,0 18-5-15,0 20 7 16,6 12 0-16,2 7-16 16,5 4-6-16,2-4 1 15,6-4 0-15,1-9-32 16,4-13-32-16,2-19-54 0,-6-12-114 16</inkml:trace>
  <inkml:trace contextRef="#ctx0" brushRef="#br0" timeOffset="170149.33">15731 10805 612 0,'-31'14'-6'15,"-5"13"0"-15,-2 10 14 16,2 6 9-16,3 5-5 16,6-4-12-16,11-4 3 15,7-9-7-15,9-6 13 16,0-6-9-16,25-3 4 15,15-5 4-15,7-7-3 0,9-4 0 16,-4 0-3 0,-7 0 2-16,-11 0-29 15,-13-2-19-15,-15 0-65 16,-6-4-118-16</inkml:trace>
  <inkml:trace contextRef="#ctx0" brushRef="#br0" timeOffset="170473.05">14418 10850 595 0,'-15'-3'10'16,"4"3"-15"-16,2 2 32 16,-6 29-8-16,-4 28-3 15,1 27 2-15,5 17-1 16,11 8-3-16,2-4-8 16,21-14 3-16,22-9-13 15,20-16 8-15,16-15-11 16,14-24-12-16,6-26-34 0,-1-18-10 15,-8-44-90 1</inkml:trace>
  <inkml:trace contextRef="#ctx0" brushRef="#br0" timeOffset="170884.95">16065 10296 554 0,'19'30'-1'16,"10"7"7"-16,5 20 43 16,4 11-9-16,-3 9-13 15,-4 7-17-15,-8 0 1 16,-9 0-13-16,-9 0 8 15,-5 0-6-15,-2-1-3 16,-14-4-15-16,-4-6-13 16,-2-9 1-16,0-13-42 0,-9-20-93 15</inkml:trace>
  <inkml:trace contextRef="#ctx0" brushRef="#br0" timeOffset="171613.24">13642 11291 446 0,'-36'-13'9'0,"8"3"-6"16,2 6 76-16,4 4-29 15,4 0-5-15,2 18-22 16,4 17-15 0,6 14-10-16,6 2 2 0,0 1 2 15,15-11-5-15,13-11 1 16,3-12-7-16,2-11 8 15,-6-7-18-15,-6-6 6 16,-9-19 8-16,-11-8 10 16,-1-9-2-16,0-1-1 15,-7 7 4-15,-2 9-9 16,3 15 26-16,6 9-4 0,0 3-12 16,3 0-16-16,19 28-2 15,6 23 16-15,4 20 12 16,-2 13-10-1,-10 2-6-15,-5-5 9 0,-6-15-14 16,-9-14 9-16,-3-16-6 16,-19-14 10-16,-14-9-4 15,-4-13 1-15,-5 0-5 16,-4-20-1-16,3-19-7 16,3-11-2-16,7-4 4 15,11 6-4-15,8 13 10 16,11 11-4-16,6 7-5 15,3 2-37-15,24 4-18 0,9 0-46 16,6-2-88 0</inkml:trace>
  <inkml:trace contextRef="#ctx0" brushRef="#br0" timeOffset="171824.68">13889 11304 198 0,'0'-2'398'16,"-11"2"-388"-16,-9 0 33 15,-4 19-14-15,4 16 0 16,3 14-19-16,9 10-9 16,8-1 3-16,0-4 0 15,20-8-4-15,11-10 1 16,9-11-7-16,5-12 8 16,-1-13-12-16,1-3-10 15,-5-32-17-15,-7-17-18 16,-14-14-89-16</inkml:trace>
  <inkml:trace contextRef="#ctx0" brushRef="#br0" timeOffset="172205.3">14047 10873 534 0,'0'0'63'0,"1"5"-85"15,7 22 36-15,7 19 37 16,0 21-7-16,1 11-25 15,3 4-5-15,1-3-8 16,0-11-3-16,0-13 0 16,-4-16-5-16,-7-17 4 15,-4-11-5-15,-5-8 5 0,0-3-15 16,0 0 6-16,-21-11-2 16,-12-12-28-16,-10-7 9 15,3 3 27-15,4 6 7 16,11 12 3-16,5 9 32 15,10 0-18-15,5 30-13 16,5 12-9-16,0 16 3 16,6-3-2-16,12-5-2 15,2-11 3-15,5-11-4 16,5-7 4-16,-1-12-8 16,3-9 7-16,0 0-5 15,-2-29-23-15,0-18-16 0,-11-2-97 16,-13 6-280-16</inkml:trace>
  <inkml:trace contextRef="#ctx0" brushRef="#br0" timeOffset="174493.07">14842 12062 670 0,'-3'-2'-21'15,"-3"-1"27"-15,6 3 7 16,0 0 20-16,0 0-17 0,0 0-10 16,0 0-10-16,0 0 4 15,0 0-2-15,0 0 0 16,0 0-3-1,0 0-26-15,9 7-10 0,2 14-26 16,-3 5-105-16,-6 2-158 16</inkml:trace>
  <inkml:trace contextRef="#ctx0" brushRef="#br0" timeOffset="174655.63">14954 12417 685 0,'-3'0'-47'0,"2"0"33"16,1 0 20-16,0 3-9 15,4 5-1-15,12 8-61 16,3 11 3-16,-7 2-167 0</inkml:trace>
  <inkml:trace contextRef="#ctx0" brushRef="#br0" timeOffset="174829.18">15056 12914 717 0,'0'0'-64'16,"-1"0"63"0,1 0-2-16,0 0 6 15,3 11-11-15,12 11-78 16,1 9 7-16,-10 0-259 0</inkml:trace>
  <inkml:trace contextRef="#ctx0" brushRef="#br0" timeOffset="174965.81">15067 13357 622 0,'0'1'-78'16,"5"6"-58"-16,6 5 68 0,0 4 26 15</inkml:trace>
  <inkml:trace contextRef="#ctx0" brushRef="#br0" timeOffset="175107.4">15131 13613 670 0,'-3'0'-48'0,"-1"0"41"16,4 0 3-16,0 0 7 15,3 0-34-15,11 0-120 16,1-3 0-16</inkml:trace>
  <inkml:trace contextRef="#ctx0" brushRef="#br0" timeOffset="176384.7">17545 11705 575 0,'-44'-22'-13'0,"3"3"37"15,-1 3 8-15,3 4 13 16,-2 2-12-16,1 9-25 15,0 1 14-15,-2 1-21 16,-3 24 25-16,-1 10-13 16,1 13-7-16,4 12 0 15,11 3 3-15,9 1 0 16,12-5-7-16,9 0 4 16,0-7-8-16,23 0 9 15,11-8-9-15,12-8 4 16,9-6-1-16,5-10 0 15,4-10-2-15,1-8-9 16,-5-2-8-16,-5-20-25 0,-3-18-9 16,-12-12-58-16,-11-8-182 15</inkml:trace>
  <inkml:trace contextRef="#ctx0" brushRef="#br0" timeOffset="176525.33">17599 11944 633 0,'-4'0'13'0,"-1"0"-2"16,3 0 22-16,2 0-23 16,7 3-20-16,22 4-53 15,17 0 38-15,2-7-107 16,-3 0-281-16</inkml:trace>
  <inkml:trace contextRef="#ctx0" brushRef="#br0" timeOffset="176900.47">17934 11633 665 0,'-30'-10'-55'0,"2"9"82"16,5 1-4-16,1 0-5 15,0 18-1-15,1 11-19 16,0 6 6-16,3 5-1 15,12-4-1-15,6-2 0 0,9-4-10 16,23-2 10-16,8-2-6 16,0-1 7-16,0 0-6 15,-4 0 2 1,-11 1-5-16,-7 4 4 0,-10-5 2 16,-8 1-2-16,-2 1 4 15,-22-4 6-15,-8 1 22 16,-9-6-6-16,-5-7-2 15,-2-7-8-15,4-4 0 16,4 0-9-16,8-5-6 16,14-5-3-16,14 0-16 15,10-6-27-15,32-9-64 0,16-6-30 16</inkml:trace>
  <inkml:trace contextRef="#ctx0" brushRef="#br0" timeOffset="177440.46">18357 11905 402 0,'-11'-7'199'0,"3"3"-182"15,6 3 63-15,2-1-6 0,0 2-38 16,0 0-30-16,0 0-1 15,3 0-12-15,24-4 4 16,14-1-1-16,7-4 7 16,4 1-3-16,-5 3 2 15,-3-1-2-15,-5 3-5 16,-9 1-13-16,-7 0-22 16,-7-1-14-16,-8-2-16 15,-8-5-49-15,0-7-83 0</inkml:trace>
  <inkml:trace contextRef="#ctx0" brushRef="#br0" timeOffset="177660.87">18503 11538 457 0,'0'4'121'0,"0"9"-145"15,0 14 23-15,4 17 71 16,8 16-38-16,3 8-22 15,2 1-2-15,2-3 0 16,-4-6-2-16,3-6-6 0,-6-13 6 16,1-7-10-1,-1-9-4-15,4-10-40 16,4-12-19-16,-1-3-132 16</inkml:trace>
  <inkml:trace contextRef="#ctx0" brushRef="#br0" timeOffset="178056.81">19006 11424 587 0,'-12'0'69'0,"1"13"-77"16,3 21 36-16,2 21 11 15,6 18-9-15,0 7-16 16,0-1-5-16,11-5-4 16,2-10-5-16,-3-12 3 15,2-9-6-15,1-6-1 16,-3-12-22-16,-1-7-22 0,2-11-20 16,1-7-54-16,3-17-14 15</inkml:trace>
  <inkml:trace contextRef="#ctx0" brushRef="#br0" timeOffset="178340.39">19426 11526 429 0,'0'0'179'0,"-13"0"-167"16,-11 18 21-16,-10 11-7 15,-6 6-19-15,-2 6-7 16,-3 3 4-16,6-5-1 15,7-4 5-15,11-9 6 0,9-7-6 16,6-5 3-16,6-1-12 16,0 5 5-16,4 3-2 15,10 2 3-15,5 5-5 16,3-3 1-16,7 0 1 16,3 0-3-16,6-4 4 15,1-5-6-15,8-8 0 16,1-6-37-16,-2-2-36 15,-10-22-141-15</inkml:trace>
  <inkml:trace contextRef="#ctx0" brushRef="#br0" timeOffset="178501.23">19550 11792 723 0,'-13'0'-29'0,"7"0"39"15,6 0 15-15,3 2-30 16,20 8-49-16,10 3 13 16,0-8-133-16</inkml:trace>
  <inkml:trace contextRef="#ctx0" brushRef="#br0" timeOffset="179249.87">20071 11158 675 0,'-21'-4'21'0,"1"4"-18"16,-2 14 32-16,-4 33-8 0,-7 27-14 16,2 22-9-1,10 2 7-15,9-9-10 16,12-13 4-16,0-13-3 16,9-13 0-16,12-10-1 0,0-11 0 15,2-11 0-15,0-6-4 16,0-8 4-16,5-4-12 15,0-3-5-15,7-25-18 16,-4-12-16-16,-6-12-41 16,-14 0-180-16</inkml:trace>
  <inkml:trace contextRef="#ctx0" brushRef="#br0" timeOffset="179453.33">19848 11494 90 0,'-12'-9'601'16,"6"0"-623"-16,6 9 49 15,1 0-27-15,28-5-6 16,15-2 2-16,11 1 4 16,2 1 4-16,-5 5-8 15,-7 0-20-15,-9 9-79 16,-14 7-161-16</inkml:trace>
  <inkml:trace contextRef="#ctx0" brushRef="#br0" timeOffset="183245.37">20855 11310 423 0,'-23'-21'316'0,"10"8"-327"15,11 9 48-15,2 4-24 0,0 0-9 16,5 0-5-16,21 0-7 16,13 0 9-16,9 3-3 15,-5 3 6-15,-5-3-7 16,-2-2 6-16,-6-1-4 15,-6 1-6-15,-6-1-48 16,-15 5-40-16,-3 4-67 16,-30 5-69-16</inkml:trace>
  <inkml:trace contextRef="#ctx0" brushRef="#br0" timeOffset="183405.95">20855 11405 407 0,'-13'0'220'0,"6"0"-209"16,7 0 23-16,0 0-12 15,4 0-25-15,19 0-3 16,12 0 5-16,10 5 4 16,3 1-4-16,3-2 2 15,2-3-9-15,-6 1-74 16,-7-2-107-16</inkml:trace>
  <inkml:trace contextRef="#ctx0" brushRef="#br0" timeOffset="183792.91">21520 10908 643 0,'0'-1'2'0,"0"1"22"16,0 0 11-16,0 0-25 15,0 24-5-15,-1 24-6 16,-4 17 49-16,-4 23-38 16,2 8-1-16,2 5 4 0,1 1-3 15,2-7-3-15,2-12-8 16,0-16 6-16,0-10-6 15,0-17 8-15,0-10-10 16,0-11 6-16,0-8-3 16,0-5 0-16,0-4 0 15,2-2-8-15,-1 0-22 16,4 0-40-16,-4 0-57 16,-1-24-150-16</inkml:trace>
  <inkml:trace contextRef="#ctx0" brushRef="#br0" timeOffset="185428.12">18084 12297 304 0,'0'0'225'15,"0"0"-216"-15,0 0 31 16,0 0 9-16,0 0-22 16,0 0-13-16,0 0-11 15,0 0 12-15,-1 0 9 16,-11 0 0-16,-4 0-14 15,-8 0-10-15,1 6 12 16,-2-2-8-16,-3 0 15 16,-2-4-16-16,-3 0 20 0,-1 0-17 15,-3-8-2-15,-3-5 1 16,-4-4-3-16,-5-8 2 16,0-5-8-16,-3-9 7 15,0-7-7-15,3-4 8 16,1-4-8-16,8-3 5 15,4 0-5-15,12 3 4 16,7 1 2-16,9 7-5 0,8 5 4 16,0 0-5-1,9 2 7-15,16 2-6 16,8-2 3-16,8 3-2 16,4-1 2-16,4 7-2 0,2 0 2 15,6 5 1-15,-2 5-4 16,-2 0 5-16,-2 6-6 15,-6 7 6-15,-5 4-5 16,-6 3 3-16,-4 0-3 16,0 7 2-16,-5 10 0 15,0 7-5-15,2 5 9 16,-3 10-10-16,1 7 11 16,-1 7-6-16,-2 5 4 15,-3 1-3-15,-3 2 1 16,-4-1 1-16,-5-1-1 15,-7-2 3-15,0-4-7 16,-7-2 8-16,-17-3-11 0,-9-3 10 16,-7-3-6-16,-3-2-4 15,-6-3-16-15,2-1-10 16,3-1-17-16,5-2-27 16,8-8-69-16,2-5-194 15</inkml:trace>
  <inkml:trace contextRef="#ctx0" brushRef="#br0" timeOffset="189523.98">18069 12262 484 0,'0'0'1'0,"-7"0"-9"16,0 0 29-16,2 0 11 15,1 0 7-15,-2 0-17 16,-3 0 1-16,-6 0 5 16,-6 0-2-16,-6 0-7 15,-1 0-7-15,-8 0 19 16,0 0-1-16,-4 0-6 16,1 0-13-16,-1-1 1 15,5-6-4-15,2-6-2 16,3-1-2-16,0-8-6 0,4-5 4 15,-1-8-10-15,3-8 12 16,0-9-12 0,2-3 12-16,5-2-6 15,2 0 1-15,3 4 0 0,6 2 1 16,2 1 3-16,4 4-7 16,0 4 7-16,0 4-11 15,16 4 13-15,8-1-10 16,7-1 6-16,7 4-4 15,7 1 2-15,0 3-1 16,9 3 0-16,-5 4 5 16,0 6-8-16,1 5 8 0,-4 4-8 15,0 5 7-15,2 1-3 16,-5 1 2 0,3 16-3-16,-4 7 1 15,-1 5 2-15,-2 1-5 0,-6 8 7 16,-3 1-9-16,-7 2 10 15,-8 3-8-15,-4 4 8 16,-4 3-5-16,-7 3 3 16,0 2-2-16,0-6 0 15,-19 0 4-15,-5-6-7 16,-6 0 7-16,-4-4-6 16,-3 0 9-16,-2-4-8 15,2-5 3-15,-3-4-1 16,4-6 2-16,2-4-1 15,-1-2-6-15,5-5 6 16,5-2-15-16,10-3-2 16,5-4-17-16,10-1-9 0,0 0-40 15,5-4-90-15,9-14-3 16</inkml:trace>
  <inkml:trace contextRef="#ctx0" brushRef="#br0" timeOffset="190528.69">17454 13003 315 0,'-22'-5'358'0,"4"4"-373"15,9 1 39-15,8 0 17 0,1 10-26 16,0 26-15-16,0 10 3 16,4 5 12-16,5-2-10 15,-3-10 5 1,-3-3-8-16,-2-2 4 0,-1-2-7 15,0-4 7-15,0-4-7 16,0-2 2-16,0-4-2 16,-1-4-14-16,1-4-26 15,0-10-42-15,8-3-83 16,2-33-123-16</inkml:trace>
  <inkml:trace contextRef="#ctx0" brushRef="#br0" timeOffset="190836.86">17626 12894 731 0,'-9'0'-38'16,"7"2"40"-16,2 6 4 16,18 9 1-16,13 10-15 15,14 8 14-15,2-1-6 16,-2 0 1-16,-6-5 1 15,-12-4-3-15,-11-9-3 16,-10-5-3-16,-6 4 8 16,-13 6 25-16,-14 11 17 0,-15 7-35 15,1-3 10 1,5-7-9-16,3-5-5 16,11-7-4-16,11-8-4 15,11 1-14-15,2-3-49 0,29-6-65 16,11-1 32-16,5-25-134 15</inkml:trace>
  <inkml:trace contextRef="#ctx0" brushRef="#br0" timeOffset="191017.37">18056 13179 599 0,'-18'8'7'16,"-9"8"25"-16,1 4 26 15,-3 5-26-15,3 5-21 16,-1 0-9-16,4 1 3 15,2-4-9-15,4-3 7 16,3 0-13-16,5-5-9 16,3-2-28-16,5-6-16 0,1-7-53 15,0-4-82-15</inkml:trace>
  <inkml:trace contextRef="#ctx0" brushRef="#br0" timeOffset="192433.3">17440 13116 157 0,'3'-11'86'16,"-3"6"31"-16,0 5 51 15,-12 0-55-15,-17 0-68 16,-8 0-4-16,-3 14-3 0,0 9-21 15,8 5-14-15,14-4 9 16,15 1-14-16,3 2 2 16,27 5-1-1,25 0-1-15,14-8-22 0,13-14-6 16,0-10-15-16,-6-12-19 16,-12-24 3-16,-18-9-55 15,-19-3 11-15,-24 7 80 16,-3 9 51-16,-33 12 89 15,-8 11-8-15,-3 9-21 16,-3 0-33-16,11 23-8 16,8 9-33-16,16 10 1 0,15 10-19 15,10 1 8 1,30 1-3-16,17-8 2 16,7-15-13-16,2-15-4 15,-5-16-3-15,-15-12-16 0,-16-26 15 16,-16-16-5-16,-14-5 28 15,-19-7 1-15,-24 1 25 16,-15 7 6-16,-3 11 1 16,3 12-11-16,11 13-9 15,16 9 2-15,15 10-19 16,10 3 1-16,6 10-16 16,0 36-58-16,16 20-15 15,-1 7-62-15</inkml:trace>
  <inkml:trace contextRef="#ctx0" brushRef="#br0" timeOffset="192712.92">17411 13692 696 0,'-16'8'75'16,"8"10"-92"-16,8 12 4 16,2 18 17-16,16 12-8 15,4 7 8-15,-3-1-7 16,-7-8 4-16,-6-9-2 16,-1-12-7-16,-4-8-6 0,-1-12-15 15,2-10-11-15,5-7-38 16,2-15-110-16,6-26-104 15</inkml:trace>
  <inkml:trace contextRef="#ctx0" brushRef="#br0" timeOffset="192996.81">17925 13638 507 0,'-33'0'39'0,"-4"3"-44"16,-9 13 43-16,1 4 13 15,-2 3-24-15,3-2-3 16,13 0 16-16,7-6-9 0,14-6-5 16,8-5-8-16,2-1-14 15,3 4-8-15,24 8-9 16,7 2 18-16,10 1-11 16,-2-1 12-16,-1-2-12 15,-5 0 4-15,-10-1-30 16,-5 1-12-16,-12-2-16 15,-9-2-6-15,0 2-17 16,-19-5-45-16,-8-8-32 16,-3 0-11-16</inkml:trace>
  <inkml:trace contextRef="#ctx0" brushRef="#br0" timeOffset="193152.99">17752 13943 107 0,'-25'-6'209'16,"2"2"-81"-16,10 1-11 0,9 3-39 16,2 0-24-16,2 0-27 15,0 0-33-15,12 4 0 16,14 13-1-16,9 7 16 15,5-2-9-15,2-1 2 16,-2-2-3-16,-3-1 1 16,-2-2 1-16,-7 0-39 15,-10-6-29-15,-6-4-53 16,-12-6-130-16</inkml:trace>
  <inkml:trace contextRef="#ctx0" brushRef="#br0" timeOffset="193680.37">18338 13565 544 0,'-44'-7'10'0,"-1"3"-27"0,1 4 94 16,4 0-26-16,7 14-30 16,3 2 1-16,9 0 1 15,8-3-11-15,6 1-16 16,7 2 10-16,0 5-10 15,16 6 4-15,11 2-6 16,7 2-6-16,6-4-2 16,3 0 2-16,-1-2 8 15,-5 0-6-15,-4 0 12 16,-6 0-9-16,-9 0 9 16,-8 0-6-16,-7 2 5 15,-3-1 1-15,-6 0 1 16,-18-2 17-16,-7-5-6 0,-6-3 9 15,-4-6-8-15,0-5 6 16,1-5-12 0,7 0-1-16,5-11-10 15,5-3 0-15,7-1 3 0,4 4-11 16,6 2-5-16,6 2-36 16,0 3-32-16,6 1-148 15</inkml:trace>
  <inkml:trace contextRef="#ctx0" brushRef="#br0" timeOffset="196477.68">20379 11923 431 0,'-17'3'17'0,"6"-3"-3"0,1 0 47 16,1 2-15-16,-2 3-25 16,-2 3-17-16,-1 4 3 15,1-4-4-15,-3 2 3 16,4-5 2-16,2-1 8 15,2 1 0-15,3-4 7 16,-2 2 1-16,-3-3-14 16,-1 1 7-16,4 0-12 15,-2 1 4-15,7-2-9 0,1 0 4 16,1 0-2-16,0 0-2 16,-2 0 1-16,2 0-15 15,0 0-6 1,0 0-16-16,0 0-9 0,0 0-48 15,0 0-56-15,0 0-208 16</inkml:trace>
  <inkml:trace contextRef="#ctx0" brushRef="#br0" timeOffset="198173.06">19946 12130 272 0,'0'11'48'0,"-10"-1"-49"16,-4 1 66-16,-2 0 11 16,1 1-25-16,-6 0-31 15,1 0 2 1,-8-3 0-16,-9 0-10 0,-6-1-4 16,-11-6-9-16,-10 0 6 15,-6-2-6-15,-10 0 5 16,-4-7-5-16,-7-13 2 15,-4-7 5-15,0-8-5 16,4-10 3-16,8-5-9 16,10-8 16-16,17-11-6 15,20-8-2-15,17-9-5 0,19-7 2 16,7-3 2-16,30 1-4 16,15-1 4-16,10 7-7 15,10 0 10-15,10 8-9 16,6 8 6-16,4 7-3 15,0 7 4-15,-2 9-5 16,-1 7 4-16,0 8-2 16,1 11-3-16,2 15 6 15,-1 9-10-15,-3 0 12 16,-6 25-6-16,1 8 4 16,-8 13-5-16,-4 9 4 15,-8 8 1-15,-14 9-4 16,-13 4 4-16,-14 5-8 0,-12 0 11 15,-10 2-5 1,-3 1 3-16,-22 1-2 16,-9-4 0-16,-5-9-4 15,-3-9 3-15,-4-8-4 0,3-8-23 16,-2-9-21-16,4-15-68 16,0-14-132-16</inkml:trace>
  <inkml:trace contextRef="#ctx0" brushRef="#br0" timeOffset="198559.86">19751 10993 649 0,'-20'-13'-7'15,"12"1"-1"-15,8 2 29 16,7-13-4-16,29-11-15 16,19-9 3-16,12-10-10 15,1 6 8-15,3 7-7 16,4 8 6-16,6 8-4 16,8 9 3-16,8 5 0 15,-3 8 0-15,-8 2-1 16,-12 12-1-16,-11 12 2 15,-10 4-4-15,-6-1 7 16,-5 0-5-16,-9-5 6 16,-4-3-7-16,-8-5 5 0,-7-5-2 15,-4-1-1-15,-7-5 2 16,-2-1-3-16,-1 1-14 16,0 1-48-16,0-4-55 15,-7 0-149-15</inkml:trace>
  <inkml:trace contextRef="#ctx0" brushRef="#br0" timeOffset="198816.16">20939 10622 572 0,'0'-1'38'0,"2"1"-42"16,5 0 3-16,8 23 1 0,2 11 34 15,2 10-12-15,-6 3-21 16,-5-2 6-16,-8-5-5 15,0-8 4-15,-8-1 4 16,-17-6 24-16,-11-2 0 16,-7 1-14-16,-3-6-2 15,6-7-15-15,5-6 4 16,12-4-6-16,12-1-4 16,11 0-24-16,3 0-48 15,25-5-99-15,2-4-130 16</inkml:trace>
  <inkml:trace contextRef="#ctx0" brushRef="#br0" timeOffset="-214104.57">8987 5861 247 0,'0'-9'52'16,"0"1"-47"-16,0 2 18 16,0 2-1-16,0 0-21 15,0 0-5-15,2 0 5 16,1 0 2-16,-1 2-1 16,-2 2 7-16,0 0 26 15,0 0 9-15,0-1 14 16,0-1-32-16,-7 1-8 15,1-3 1-15,-2 1 0 16,-1 0-3-16,-2 0-3 16,1 2-5-16,-2 1-5 15,0-1 4-15,-4-1-7 0,1 2 14 16,-8-1-13-16,-2 1 4 16,1 0 1-16,-2 0 5 15,1 0 0-15,0 5 0 16,0 2 0-16,4 2-7 15,-1 2 7-15,-2 3-8 16,-1 7 2-16,-1 4-4 16,-2 7 2-16,-2 7-3 15,1 8 0-15,0-1 4 16,5 6-4-16,2 0 4 16,4-3-7-16,5 1 11 15,4-1-10-15,3-4 8 0,5 7-6 16,1 1 3-16,0-1 0 15,8 1-1-15,12-7 2 16,2-4-5-16,9-3 8 16,-1-6-12-16,1-4 11 15,1-7-7-15,-6-5 3 16,0-6-2-16,-4-1 0 16,-1-8 1-16,0-1-4 15,-5-1 7-15,-1 0-12 16,-6 0 13-16,3-1-10 15,1-6 9-15,1-3-8 16,2-1 1-16,6-3-25 16,-1-3-12-16,3 2-19 0,0 2-53 15,-7 3-212-15</inkml:trace>
  <inkml:trace contextRef="#ctx0" brushRef="#br0" timeOffset="-213475.55">9001 6741 438 0,'-10'0'92'15,"3"0"-92"-15,6 0 55 16,1 0 8-16,0 0-37 15,0 0-20-15,0 0-5 16,0 0 9-16,0 0-10 16,0 0 9-16,0 0-3 15,-2-6 15-15,-1-11-6 16,-1-8-12-16,1-9-3 16,3-7-1-16,0-9 1 15,2-11-7-15,12-5 9 16,3-8-11-16,-2 2 9 15,-5 8-7-15,-1 12 6 16,-3 18-1-16,-5 14 4 0,3 12-2 16,-4 5-3-16,1 3 5 15,4 0-10 1,2 6 4-16,5 24-7 16,6 16 16-16,1 17-1 0,5 7-2 15,-3 4 3-15,4 1-4 16,0-6 4-16,-2-3-7 15,-4-11 6-15,-3-12-6 16,-3-13 8-16,-3-12-10 16,-6-11 6-16,-4-7-2 15,0 0 3-15,3-6 5 16,3-29-5-16,6-15 8 0,3-16-18 16,-3-3 13-16,-2 4-11 15,-1 7 9-15,-6 8-6 16,-1 10 2-1,-2 9 0-15,0 10-1 0,0 9 4 16,0 5-7-16,0 5 9 16,0 2-29-16,10-1-31 15,7 0-61-15,-1-1-10 16</inkml:trace>
  <inkml:trace contextRef="#ctx0" brushRef="#br0" timeOffset="-213240.18">9603 6263 513 0,'-5'0'119'0,"3"0"-107"16,2 0 16-16,0 0-4 0,10 0-22 16,16 0-7-16,15 3 3 15,6-3 5-15,1 0 0 16,-4 0-5-16,-8 0 6 15,-10 0-16-15,-8 0-28 16,-12 0-23-16,-6 4-31 16,-14 10-18-16,-19 2-107 15</inkml:trace>
  <inkml:trace contextRef="#ctx0" brushRef="#br0" timeOffset="-213099.55">9629 6434 377 0,'-11'5'81'16,"8"-5"-48"-16,3 0 30 0,0 0-17 15,4 2-33-15,21-2-26 16,13 0 20-16,6 0-9 16,0 0 8-16,-6 0-12 15,-4 0-47-15,-16 0-89 16</inkml:trace>
  <inkml:trace contextRef="#ctx0" brushRef="#br0" timeOffset="-212920.03">9601 6606 609 0,'-12'0'0'16,"9"0"30"-16,3 0 7 15,0 0-24-15,18 0-30 0,13 1 14 16,11 1 0-16,4-2 7 16,-2 0-5-16,-6 1-15 15,-1 2-41-15,-10-1-52 16,-9-2-131-16</inkml:trace>
  <inkml:trace contextRef="#ctx0" brushRef="#br0" timeOffset="-212628.81">10109 5960 85 0,'0'0'567'0,"0"0"-572"16,-1 25-1-16,-2 25 13 15,-3 20 28-15,3 11-21 16,1-1-7-16,0-4 1 16,1-8 2-16,-1-1-6 15,2-13 2-15,0-10-11 16,0-9 11-16,0-11-10 15,0-9 7-15,7-7-35 16,15-8-21-16,3-12-52 16,2-30-152-16</inkml:trace>
  <inkml:trace contextRef="#ctx0" brushRef="#br0" timeOffset="-212035.83">10574 6207 684 0,'-6'0'-3'0,"6"0"7"15,0 11 2-15,0 17-1 16,9 12 12-16,4 12 9 15,-4 1-12 1,-1-8-13-16,-4-8 8 0,-4-6-13 16,0-2 10-16,0-12-6 15,-7-2 5-15,1-6-4 16,4-8 3-16,2-1 0 16,0 0-3-16,0 0 7 15,0-15-14-15,0-23-6 16,11-16-14-16,9-8 23 15,4-2-1-15,-6 14 3 16,-2 19 0-16,-8 15 1 0,-2 13 2 16,0 3-15-16,3 0 11 15,1 25-5-15,-2 11 11 16,3 7-4 0,-3 2 5-16,-2-9-6 0,0-7 2 15,0-14 1-15,-3-7-5 16,-2-6 4-16,5-2-6 15,12-20 5-15,6-14-6 16,6-7 12-16,-2 5-7 16,-7 17 2-16,-9 10-2 15,-2 8-5-15,-2 1 8 16,1 0-8-16,-2 17 9 0,3 8-6 16,-2 3 8-16,-4 3-7 15,1 0 4 1,2-3-30-16,4-10-56 15,1-11-114-15</inkml:trace>
  <inkml:trace contextRef="#ctx0" brushRef="#br0" timeOffset="-211762.59">11092 6336 596 0,'-6'0'26'16,"4"0"31"-16,1 0-19 15,1 13-28-15,0 16-13 16,0 9 8-16,18-1-7 15,9-7 4-15,3-10-3 0,-2-8-6 16,-4-10-11 0,-7-2 1-16,-5-7 7 15,-6-19 7-15,-6-11 12 16,0-1-7-16,-10 0 8 0,-15 3 4 16,-4 9 2-16,-2 5-9 15,3 7-6-15,1 7 3 16,2 7-7-16,4 0-14 15,8 18-52-15,10 5-38 16,3-7-173-16</inkml:trace>
  <inkml:trace contextRef="#ctx0" brushRef="#br0" timeOffset="-211327.23">11509 5900 665 0,'0'22'15'0,"0"13"-28"16,0 15 53-16,-3 14-13 15,3 3-16-15,0-3-6 16,0-3-3-16,0-8 1 16,0-3-4-16,0-6 6 15,0-9-9-15,0-5 8 16,0-10-10-16,0-11-1 15,-2-3-25-15,-5-6-1 16,-5 0 22-16,-9-14-18 16,-4-11-8-16,-5-3 19 15,-2 6 24-15,0 8 11 0,3 10 22 16,1 4-1-16,3 15-8 16,1 16-13-16,4 8-6 15,8 2 1-15,7 1-6 16,5-3 9-16,0-6-12 15,2-5 9-15,14-7-11 16,8-4 5-16,6-8-7 16,9-9 4-16,5 0-6 15,11-29-18-15,9-17-18 16,2-8-37-16,1-6-1 16,-8-4-232-16</inkml:trace>
  <inkml:trace contextRef="#ctx0" brushRef="#br0" timeOffset="-211059.95">11986 5982 643 0,'-6'0'18'0,"4"0"-1"15,2 3 11-15,0 23-11 16,0 18-4-16,0 19 28 15,-1 18-26-15,-2 1-11 16,-4 0 4-16,3-10-2 16,3-10-5-16,1-12 4 0,0-12-9 15,0-6 9-15,0-11-11 16,0-10-11-16,13-10-32 16,9-5-29-16,17-33-23 15,5-22-40-15</inkml:trace>
  <inkml:trace contextRef="#ctx0" brushRef="#br0" timeOffset="-210780.53">12295 6120 543 0,'0'0'25'15,"0"0"40"-15,-23 14-3 16,-15 19-39-16,-10 11-26 16,-5 8 9-16,4-2-10 0,9-4 9 15,10-8-1-15,16-4 5 16,14-5-5-16,0-4-4 15,32-1 7 1,6-4-8-16,4-3 7 0,0-4-9 16,-8-4 9-16,-6-3-9 15,-7-3 7-15,-4 1-5 16,-8-2 3-16,-2-1-2 16,-1 0-1-16,-2-1 3 15,4 1-23-15,-4 2-2 16,2 1-39-16,-4 2-63 15,-2-5-206-15</inkml:trace>
  <inkml:trace contextRef="#ctx0" brushRef="#br0" timeOffset="-209200.16">9375 6739 139 0,'0'0'247'0,"0"0"-198"15,0 0 21-15,0 0-10 16,0 2-14-16,0-2-34 15,0 0 7-15,0 1-8 16,0-1 11-16,0 1-8 16,0-1-1-16,0 0 0 15,0 2-2-15,0-2 8 16,-2 1-4-16,-10 2 4 16,-7 5-17-16,-4 1 5 15,-2-1-8-15,2-4 9 0,-6-2-2 16,3-1 1-16,-6-1-1 15,-2 0-5-15,0 0 3 16,-2 0-7-16,-2-4 12 16,-3-7-13-16,4-7 9 15,-1 0-4-15,7-2 1 16,3-2-1-16,4 1-1 16,2-1 5-16,5-2-10 15,3 0 9-15,0-1-11 16,6 0 10-16,-2-1-6 15,4-2 4-15,2 1 0 16,4 0-2-16,0 4 2 16,0 0-4-16,0 3 6 0,0 3-11 15,10-3 12-15,5 1-13 16,3-2 12-16,3 0-5 16,4-1 4-16,2-2-3 15,4 2 0-15,-1-1 2 16,6 2-5-16,-2 3 9 15,-1 1-10-15,-2 4 8 16,-3 3-7-16,-1 2 5 16,-2 3-1-16,-1 2-3 15,-3 2 2-15,3 1-3 16,1 0 2-16,2 0-6 16,3 9 8-16,3 7-12 0,-4 2 10 15,4 3-3-15,-5 2-1 16,-1 1 0-16,-6 0 2 15,-2 0 6-15,-3 1-6 16,-6 2 8-16,-3 1-8 16,-1 2 7-16,-3 4-5 15,0 2 3-15,0 0-1 16,0-3 0-16,-3-1 1 16,0-6-2-16,0-2 6 15,-3 0-9-15,-7-2 9 16,-11 0-9-16,-5 2 10 15,0-1-4-15,-3 0 2 16,1-1-2-16,0-4-1 0,4-4 3 16,2 0-7-16,2-3 8 15,9-4-12 1,2-1-4-16,3-4-52 16,1-2-54-16,-4 0-184 0</inkml:trace>
  <inkml:trace contextRef="#ctx0" brushRef="#br0" timeOffset="-208187.98">8782 6842 132 0,'0'0'38'0,"0"0"112"15,0 0-2-15,0 0-37 16,-9 0-52-16,-7 0-39 16,-4 0 1-16,-2 0-3 15,3 0 1-15,-4 0-6 0,-1 0 1 16,-2 0-6-16,-3 0 0 16,-2 0-8-1,-2 0 10-15,-1-9-7 16,-6-4 0-16,-2-4 2 0,-1-8-6 15,-3-4 3-15,4-9-6 16,2-5 9-16,0-7-14 16,10-3 14-16,6-9-11 15,12-6 5-15,11-4 2 16,1-3-2-16,6 0 2 16,13 1-7-16,0 7 10 15,1 7-10-15,-1 10 9 16,2 8-7-16,0 4 8 15,3 3-6-15,4 3 2 16,0 5-2-16,5 1 2 16,3 5 0-16,1 6-4 15,3 1 6-15,-3 7-7 0,4 2 8 16,-1 5-8-16,6 0 4 16,-1 5-1-16,-2 10 1 15,-3 3 0-15,-1 3-1 16,-5 2 5-16,0 3-10 15,-7 4 11-15,-1 0-10 16,-6 4 7-16,-3 10-4 16,-6 7 2-16,-6 7 2 15,-5 8 1-15,0-1 1 16,0 5-8-16,-8-3 11 16,-5 1-12-16,1-5 12 15,-5-2-7-15,-2-4 3 0,-3-4-1 16,-8-3 1-16,-1-5 1 15,-2-8-3-15,-2-5 7 16,-1-7-11-16,-3-1 8 16,5-9-7-16,3-1 7 15,4-5-7-15,10-5-4 16,8-3-7-16,8-1-14 16,1 0-43-16,13-1-93 15,11-17-69-15</inkml:trace>
  <inkml:trace contextRef="#ctx0" brushRef="#br0" timeOffset="-207187.93">10428 6746 405 0,'-8'-4'-1'0,"2"0"73"15,3 4 10-15,2-3-36 16,-1 3-23-16,1 0-10 15,-7 0 18-15,-6 0 0 16,-6 4-21-16,-11 6-2 16,2 0 7-16,-3-2 5 15,-5-1-9-15,2-3 6 16,-2-2-10-16,-3-2 5 0,-2 0-12 16,-4 0 7-16,-4-13-9 15,3-5 10 1,-3-7-6-16,3-7 0 15,4-10 2-15,4-11-9 0,11-10 9 16,11-10-14-16,7-9 11 16,10-2-7-16,7 2 9 15,13 0-5-15,5 8 3 16,7 5-2-16,5 3-2 16,3 10 6-16,9 8-7 15,0 10 7-15,1 8-9 16,0 10 8-16,1 7-8 15,0 6 6-15,-2 7-5 0,-1 2 2 16,0 17-1-16,-1 13-1 16,0 10 5-1,-6 8-8-15,-7 7 11 16,-4 11-12-16,-10 6 12 0,-6 8-4 16,-8 4 1-16,-6 1 1 15,-6-7-1-15,-12-4 2 16,-4-12-3-16,-2-4 6 15,-6-10-7-15,-4-1 9 16,-5-4-7-16,-4-5 5 16,0-3-3-16,2-5 1 15,6-6-3-15,2-4-3 0,8-11 4 16,5-6-27 0,10-5-18-16,4 0-69 15,0-14-151-15</inkml:trace>
  <inkml:trace contextRef="#ctx0" brushRef="#br0" timeOffset="-204000.4">8638 8204 498 0,'0'-12'3'16,"-5"0"31"-16,-1 4 27 16,-1 2-3-16,-8 2-9 15,1 3 12-15,-11 1-37 16,-8 0-5-16,-4 5-13 15,-3 19-1-15,1 7-1 0,2 5-1 16,9 7-2-16,2 8-4 16,8 7 8-1,7 7-10-15,8 1 8 16,3-2-8-16,8-4 7 0,16-4-4 16,13-7 2-16,4-7-2 15,4-6 1-15,2-11 0 16,-5-8-4-16,-2-10 3 15,-9-7-14-15,0 0 15 16,-8-21-13-16,1-15 10 16,-8-13 3-16,-6-15-1 15,-8-8 2-15,-2-5-1 16,0-1 4-16,0 1-7 16,-6 6 9-16,-7 12-9 15,2 15 9-15,1 15-4 16,1 14 2-16,6 8 2 0,0 5-1 15,3 2 1-15,0 0-15 16,0 12 3-16,16 20-4 16,2 12 19-16,6 10-6 15,1 8 6-15,4-2-4 16,2-1 1-16,0-6-4 16,5-4-3-16,-3-12 5 15,-4-5-8-15,0-8 10 16,-7-9-8-16,-5-6-6 15,-6-6-12-15,1-3-15 16,-1-3-19-16,-4-24-50 16,-6-9-158-16</inkml:trace>
  <inkml:trace contextRef="#ctx0" brushRef="#br0" timeOffset="-203790.98">9020 8431 596 0,'2'0'28'0,"4"0"-40"15,4 2 18-15,10 19 25 16,8 11 7-16,3 6-9 16,6 1-17-16,1-2 2 15,-1-2-13-15,-3-6 4 16,-3-4-7-16,-7-7 7 16,-6-4-15-16,-5-6-18 15,-7-5-28-15,0-3-12 0,-6-1-29 16,0-24-58-16</inkml:trace>
  <inkml:trace contextRef="#ctx0" brushRef="#br0" timeOffset="-203603.48">9345 8433 536 0,'-3'-1'26'0,"-1"1"42"16,-5 1-14-16,-9 23-25 15,-5 12-16-15,-7 9-13 16,4 2 12-16,-1-3-9 15,3-2 2-15,4-5-6 16,4-6 1-16,7-7-12 16,9-6-34-16,0-6-41 0,11-12-69 15,17-3-59-15</inkml:trace>
  <inkml:trace contextRef="#ctx0" brushRef="#br0" timeOffset="-203371.1">9621 8418 698 0,'-6'-7'9'0,"4"3"19"16,2 3-3-16,6-5-23 0,22-1-9 15,15-1 6-15,4-2 1 16,-3 3 1-16,-6 4-1 15,-7 2-1-15,-7 1-55 16,-14 0-17-16,-10 13-93 16,-7 5-137-16</inkml:trace>
  <inkml:trace contextRef="#ctx0" brushRef="#br0" timeOffset="-203208.15">9580 8551 615 0,'-6'0'23'15,"5"0"-10"-15,1 0 13 16,4 0-22-16,28 0-14 0,11 0 12 16,12 0-4-16,5-8 6 15,-1-3-7 1,-1-1-15-16,-6 2-70 16,-12-1-124-16</inkml:trace>
  <inkml:trace contextRef="#ctx0" brushRef="#br0" timeOffset="-202607.47">10194 7981 521 0,'-11'-1'122'0,"4"-2"-120"15,7 3 21-15,0 13-12 16,0 23-10-16,12 17 33 16,3 12-20-16,0-1-6 15,0 0 3-15,-2 0-14 16,-4-1 8-16,-4-4-8 15,-2-9 6-15,-3-9-4 16,0-15 2-16,0-12-3 16,0-8-7-16,0-6 10 15,0 0-5-15,0 0 7 16,0 0-12-16,0-18 4 0,6-9-9 16,8-8 6-16,3-4 8 15,8 5-1-15,6 3 3 16,1 8-6-16,8 4 8 15,-3 11-11-15,2 6 8 16,3 2-5-16,-6 6 5 16,-6 17-2-16,-10 0 2 15,-9 4 2-15,-9-1-1 0,-2 3 13 16,-19-1 7 0,-20 1 10-16,-11-2-17 15,-5-7 10-15,-1-7-8 16,3-8-10-16,7-5-4 0,5 0-2 15,10-5 1-15,10-8-14 16,5-1-7-16,13-2-29 16,3-5-34-16,0 0-70 15,9 4-203-15</inkml:trace>
  <inkml:trace contextRef="#ctx0" brushRef="#br0" timeOffset="-201098.77">10607 9230 25 0</inkml:trace>
  <inkml:trace contextRef="#ctx0" brushRef="#br0" timeOffset="-199335.46">9793 9212 50 0</inkml:trace>
  <inkml:trace contextRef="#ctx0" brushRef="#br0" timeOffset="-199275.62">10453 9162 52 0,'91'-4'4'15,"-8"4"-6"-15</inkml:trace>
  <inkml:trace contextRef="#ctx0" brushRef="#br0" timeOffset="-197603.6">9216 6764 245 0,'-14'-4'40'16,"4"3"-6"-16,2-1-3 15,5 2 5-15,3-1 1 16,0 1-24-16,0 0-12 16,0 0-2-16,0 0-4 15,0 0 5-15,0 0-6 16,0 0 8-16,0 0-8 15,0 0 7-15,0 0-19 16,0 0-3-16,0 0 1 0,0 0-20 16,0 0-15-16,0 4-38 15,3 0-73-15</inkml:trace>
  <inkml:trace contextRef="#ctx0" brushRef="#br0" timeOffset="-197163.67">8444 6808 281 0,'-9'-7'24'15,"3"1"5"-15,3 6 0 16,1 0-4-16,2-1 7 16,0 1-30-16,3-2-6 15,16-2-30-15,12-3-2 16,2-1-61-16,1-3-85 15</inkml:trace>
  <inkml:trace contextRef="#ctx0" brushRef="#br0" timeOffset="-196684.04">10157 6783 516 0,'0'0'-28'15,"0"2"-44"-15,0 5-236 16</inkml:trace>
  <inkml:trace contextRef="#ctx0" brushRef="#br0" timeOffset="-195895.69">10000 6689 271 0,'-1'0'21'0,"-29"6"-21"16,6-1 12-16,-4 1 14 15,3-2 1-15,-4-4-5 16,-2 0 8-16,-2 0-16 16,-4-8 1-16,-3-10-3 0,-5-9-3 15,0-6-4-15,4-5-6 16,5-3 8-16,9-2-4 16,9-5 0-16,12-3-4 15,6-3 4-15,9 0-2 16,23-2-3-16,12 5 4 15,14 1-4-15,8 7 3 16,5 9-4-16,1 15 5 16,-7 15-4-16,-4 5 1 15,-9 33-5-15,-16 22 3 16,-12 22 4-16,-16 15 0 16,-8 11 1-16,0 2-4 0,-23-5 4 15,-2-6-8-15,-9-10 1 16,-8-2-14-16,-5-3-16 15,-4-4-41-15,-4-5-134 16</inkml:trace>
  <inkml:trace contextRef="#ctx0" brushRef="#br0" timeOffset="-190935.5">9253 4339 650 0,'-14'-5'4'0,"8"0"13"15,6 1 20-15,0 4-14 0,0 0-21 16,12 6-11-16,4 9 14 16,6 7-8-16,1 3 7 15,1 0-8-15,-6 2 8 16,-8 2-21-16,-10 6-44 16,0 5-39-16,-20-1-80 15,-10-8-145-15</inkml:trace>
  <inkml:trace contextRef="#ctx0" brushRef="#br0" timeOffset="-190624.25">9227 4663 403 0,'0'0'70'15,"0"0"-81"-15,0 0 9 0,0 0 0 16,6 3 10-16,3 6 11 16,-3 6-9-16,-4 9 3 15,-2 9 31-15,0 11-16 16,-3 1-10-16,-5 0 1 15,8-6-13-15,0-7 0 16,8-6-13-16,20-8 12 16,12-9-11-16,11-9-7 15,-1-3-8-15,-8-24-15 16,-15-5 15-16,-19 2 6 0,-8-1 17 16,-29 7 2-1,-10 2 30-15,-5 7 1 16,1 5-4-16,8 4-9 0,12 4-17 15,11 2-5-15,8 0 0 16,4 0-47-16,7-5-129 16,19-11-155-16</inkml:trace>
  <inkml:trace contextRef="#ctx0" brushRef="#br0" timeOffset="-190455.7">9635 4409 601 0,'-13'-2'18'16,"9"2"-14"-16,1 0 20 16,1 34-26-16,2 14 4 0,0 15 2 15,2 4-6-15,14-4-32 16,-3-8-41-16,1-12-113 16</inkml:trace>
  <inkml:trace contextRef="#ctx0" brushRef="#br0" timeOffset="-190298.58">9679 4611 6 0,'-8'-9'568'0,"5"4"-565"15,3 5 34-15,5 0-33 16,18-2-13-16,13 1 11 16,5-1-3-16,-6 2 5 15,-6 0-30-15,-16 5-83 0,-13 7-233 16</inkml:trace>
  <inkml:trace contextRef="#ctx0" brushRef="#br0" timeOffset="-190044.26">9460 4954 331 0,'-17'33'241'15,"10"3"-246"-15,6 12 32 16,1 4 4-16,23-5-13 15,18-6-9-15,5-7-9 16,0-16 4-16,-3-16-6 0,-9-2 3 16,-3-36 2-16,-10-9 4 15,-9-8 0-15,-9-3-10 16,-3 9 7-16,-10 8-13 16,-10 7-4-16,-2 11 4 15,3 10-17-15,-7 8-40 16,-3 3-55-16</inkml:trace>
  <inkml:trace contextRef="#ctx0" brushRef="#br0" timeOffset="-189895.65">9464 5096 591 0,'-6'0'10'0,"6"0"5"15,18 0-14-15,22-10-12 16,20-9 12-16,8-5-1 15,-3-5-85-15,-12-7-160 16</inkml:trace>
  <inkml:trace contextRef="#ctx0" brushRef="#br0" timeOffset="-189443.86">9945 4559 502 0,'0'-12'6'0,"17"-5"-29"16,3 0 24-16,3-1 2 15,-13 7-4 1,-4 3 6-16,-6 3-1 0,0 4 16 16,-15 1 0-16,-12 0-4 15,-4 10-5-15,-3 15-2 16,1 5 6-16,8 2-2 15,10-2 3-15,11-4-14 16,4 1 2-16,11-2-8 16,15-2 7-16,2-1-5 15,1 1 4-15,-4-2-2 16,-8 0-10-16,-15-1 3 0,-2 3-10 16,-22 1 14-16,-11-4-2 15,-6-2 13-15,5-8 0 16,7-6 27-1,9-3-4-15,11-1 0 0,7 0 7 16,0 0-38-16,25 0-14 16,14-5 7-16,14-9 13 15,2-2-6-15,-4 0 4 16,-8 6-27-16,-8 5-43 16,-19 5-51-16,-13 0-142 15</inkml:trace>
  <inkml:trace contextRef="#ctx0" brushRef="#br0" timeOffset="-189212.04">9950 4990 419 0,'-14'17'17'0,"9"3"26"15,5 3-7-15,5 0-9 0,18-1-18 16,7-6 1-16,6-6-10 16,-4-10 6-16,-7 0-7 15,-5-7-1-15,-13-14 2 16,-7-6 6-16,0-4 8 15,-21-2 8-15,-10 2 3 16,-5 6-17-16,1 7 23 16,5 7-30-16,9 5 2 15,7 5-3-15,10 1-9 16,4 0-52-16,0 0-102 16</inkml:trace>
  <inkml:trace contextRef="#ctx0" brushRef="#br0" timeOffset="-188934.99">10300 4416 546 0,'0'-14'147'0,"-3"7"-103"15,-2 7 24-15,-1 0-48 16,-7 10-13-16,-8 24-20 16,-9 18 20-16,-1 9-8 15,6-11-20-15,10-15-23 0,7-17-9 16,8-12 6-1,0-6 19-15,3 0 18 16,17-9-4-16,3-7 21 16,3-1-4-16,-5 7 6 0,3 3 0 15,1 3-4-15,3 3 3 16,5 1-12-16,1 0 10 16,-1 0-9-16,-3-7-45 15,-7-14-181-15</inkml:trace>
  <inkml:trace contextRef="#ctx0" brushRef="#br0" timeOffset="-188587.6">10572 4202 648 0,'-7'0'-1'0,"-2"27"0"16,-1 18 8-16,-4 20 19 15,2 10-24-15,-1 6 2 0,2-3-11 16,-2-4-26-16,1-12-46 15,0-13-14-15,3-18-20 16,5-17 43-16,4-12 78 16,0-2 85-16,0-11-22 15,16-13-50-15,14-7-13 16,5 1-1-16,0 8-4 16,1 10-3-16,-14 10 0 15,-3 2 3-15,-2 6 28 16,-7 17 22-16,-1 7-3 15,-9 13-7-15,0 5-16 16,0 8-12-16,0 0-12 0,0-1 0 16,0-2-2-16,0-5-9 15,0-4-40-15,3-11-72 16,-3-12-252-16</inkml:trace>
  <inkml:trace contextRef="#ctx0" brushRef="#br0" timeOffset="-187388.9">9664 7443 405 0,'-12'-11'26'0,"1"7"65"16,8 4-19-16,3 0-27 16,0 0-13-16,-3 0-17 15,-4 10 12-15,-8 17-20 16,-6 14-1-16,-1 11-6 16,-2 4 1-16,0-1 0 15,9-3 0-15,1-9-4 0,4-17-28 16,9-10-22-1,1-16-19-15,0-7-33 16,11-28 56-16,5-9 29 16,-6 2 12-16,-4 11 17 0,-3 17 43 15,0 10-2-15,-3 4-13 16,6 0-29-16,5 0 2 16,5 0-2-16,3 0 3 15,10 2-9-15,0 9-1 16,3-1-1-16,-1-4-1 15,-3-1-29-15,-9-5-132 16,-5-9-165-16</inkml:trace>
  <inkml:trace contextRef="#ctx0" brushRef="#br0" timeOffset="-187027.87">9802 7315 555 0,'0'0'25'0,"0"0"10"16,0 24-4-16,-4 16-24 15,-1 17 2-15,4 10-5 16,-1-1-5-16,1-3 3 16,-1-2-21-16,-2-9-11 15,-3-5-15-15,-2-11-40 16,-4-12 5-16,3-10 51 16,-3-9 34-16,4-5 46 15,0 0 22-15,5 0-14 16,4 0-12-16,1-4-41 15,17-10-2-15,5-4-6 16,3 3 7-16,-1 8-7 0,1 7 2 16,-4 0-1-16,-3 9 4 15,-4 14 8-15,-6 6-5 16,-4 0 16-16,-1 4-15 16,-3 0 2-16,1-3-9 15,2-1 1-15,2 3-2 16,3 0-51-16,-2-5-65 15,-7-10-295-15</inkml:trace>
  <inkml:trace contextRef="#ctx0" brushRef="#br0" timeOffset="-185482.92">8593 7582 421 0,'-18'0'19'0,"2"0"32"16,-2 7 27-16,1 6-25 15,1 4-29-15,4 0-13 16,6 5 1-16,6 6-15 15,0-1 8-15,9 0-10 16,16-4 8-16,8-8-6 0,1-8 3 16,1-7 0-16,-7-7-5 15,-7-15 2-15,-12-6 0 16,-8 1 9-16,-1-4-6 16,-6 6 9-16,-13 7-3 15,1 2 3-15,-3 8 4 16,2 7-2-16,2 1-7 15,4 0-7-15,6 15-1 16,5 7-31-16,2 3-6 16,3-3-36-16,19-11-72 15,5-11-82-15</inkml:trace>
  <inkml:trace contextRef="#ctx0" brushRef="#br0" timeOffset="-185303.4">8765 7427 229 0,'0'-5'282'15,"-1"5"-216"-15,-2 0 10 16,3 0-36-16,0 27-24 16,0 12-12-16,0 12-6 15,9 5 9-15,0-4-10 16,2 0 6-16,-1 1-17 16,-6-4-32-16,-2-2-24 15,-2-7-63-15,0-9-54 16</inkml:trace>
  <inkml:trace contextRef="#ctx0" brushRef="#br0" timeOffset="-185086.98">8754 7945 430 0,'0'0'70'16,"0"0"-30"-16,0 0-36 15,13 0-15-15,8 0 28 16,4 17-10-16,-4 6 13 16,-10 8-11-16,-11 7-1 15,0 0 0-15,-20-3 22 16,1-8 14-16,8-11-1 15,4-7-13-15,6-9-15 16,1 0-11-16,11 0-19 16,19 0 3-16,13-5-3 15,6-15-30-15,-1-7-22 16,-9-1-64-16,-9-4-186 0</inkml:trace>
  <inkml:trace contextRef="#ctx0" brushRef="#br0" timeOffset="-184899.48">8976 7546 632 0,'-11'-3'9'16,"10"0"8"-16,1 3-4 16,7 0-15-16,14 5-2 15,9 7 4-15,-3 6-2 16,-8 2-12-16,-3 4-55 0,-14 6-55 15,-2 0-107-15</inkml:trace>
  <inkml:trace contextRef="#ctx0" brushRef="#br0" timeOffset="-184628.55">8965 7771 429 0,'-7'0'97'0,"7"0"-13"16,0 0-60-16,3 4-31 16,16 0-1-16,5 3 7 15,1 3 2-15,-4 3 0 16,-9 3 0-16,-12 7 3 15,0 0-4-15,-3 1 8 16,-11-3-11-16,-2-9 7 16,9-4-6-16,2-6 4 15,5-2 1-15,0 0-7 16,3-10-8-16,12-4 14 16,5-1 2-16,0 5-8 15,0 5 5-15,-1 3-3 16,2 2 5-16,-2 0-5 0,1 0 4 15,-5 6-4-15,-2 2-36 16,-6 0-61-16,-7-8-117 16</inkml:trace>
  <inkml:trace contextRef="#ctx0" brushRef="#br0" timeOffset="-184395.29">9113 7441 555 0,'-2'0'23'16,"2"0"7"-16,0 5-18 16,3 26-13-16,12 14 42 0,6 21 12 15,3 9-40-15,-2 1 7 16,-2-1-17-16,3-5 3 16,-4-9-8-16,0-10 8 15,-5-5-9-15,0-11 2 16,-4-11-21-16,-1-7-30 15,-4-17-35-15,-4-6-119 16</inkml:trace>
  <inkml:trace contextRef="#ctx0" brushRef="#br0" timeOffset="-184231.73">9251 7764 379 0,'-3'0'276'0,"3"-1"-280"16,0 1 6-16,6 0-4 15,18 0-1-15,9 0 4 16,1 0-1-16,-2 0 2 16,-6 8-54-16,-10 2-68 15,-8-5-269-15</inkml:trace>
  <inkml:trace contextRef="#ctx0" brushRef="#br0" timeOffset="-182648.11">10330 9180 488 0,'-23'7'-1'0,"-1"-2"-2"15,1 2 34-15,-1 2 45 16,-2 0-53-16,-5 3 6 0,1-1 3 16,-7 0-5-16,0 0-3 15,-1 3 2 1,-6 0-22-16,1 4 5 15,-2 0-1-15,-4-1-2 0,0 1 3 16,-7-1-2-16,-5-2 0 16,-10 0-11-16,-10-4 11 15,-5 2-10-15,-2-5 9 16,-2 5-8-16,-3-6 4 16,2-2-2-16,-4-5 1 15,4 0 1-15,5 0-4 16,7-4 5-16,6-9-7 0,6-5 9 15,4-5-11-15,1-4 10 16,-1-1-5-16,1-4-1 16,-1 0 4-1,1-1-5-15,2-2 6 0,5-4-9 16,7-3 9-16,8-5-10 16,10-7 9-16,8-7-8 15,4-5 4-15,3-2-2 16,3 0-4-16,-1 6 9 15,5 3-5-15,-2 8 8 16,1 5-9-16,3 3 10 16,3 3-8-16,3 1 5 15,0 1-3-15,15 2-2 16,12-6 2-16,10-2-2 16,6-1 7-16,6 4-9 15,2 2 9-15,-3 4-9 16,2 4 8-16,-1 1-6 0,1 2 3 15,6 0-1-15,7 4-2 16,1 2 6-16,7 2-7 16,-2 2 8-16,5 3-11 15,8-2 11-15,4 4-9 16,5-4 8-16,-3 0-4 16,-3-1 1-16,-3 0 1 15,-3 1-3-15,1 4 6 16,5 1-10-16,1 7 11 15,-2 2-9-15,-4 3 7 16,-2 0-6-16,-1 0 4 16,0 0-1-16,3 5 0 0,0-1 2 15,-4-2-5-15,1-2 7 16,-3 0-9-16,-4 0 9 16,-1 4-7-16,-5 4 5 15,-4 6-2-15,-6 2-1 16,-4 2 2-16,-8 5-2 15,0 8 3-15,-5 7-7 16,-1 6 11-16,4 8-11 16,0 2 11-16,-1 10-7 15,-2 4 4-15,-2 4-4 16,-6 8 1-16,-5 0 1 16,-9 7-4-16,-11 3 7 15,-4 2-9-15,-31 1 12 0,-21 0-9 16,-17-3 6-16,-11-4-5 15,-9-9 5-15,-8-9-2 16,-6-9-2-16,-7-9 7 16,2-4-12-16,3-9 12 15,7-5-12-15,8-4 11 16,14-7-6-16,15-6 2 16,17-4-1-16,14-4-1 15,13-2 1-15,10-3-10 16,7 0-5-16,0-2-64 15,4 1-95-15,5-1-125 16</inkml:trace>
  <inkml:trace contextRef="#ctx0" brushRef="#br0" timeOffset="-180939.65">9667 8826 443 0,'0'0'-9'16,"0"0"1"-16,0 0 5 15,0 0 23-15,-5 0 5 16,-7 0-15-16,-3 0 2 16,-4 0 0-16,-5 0 9 15,-3 0-16-15,-10 2 7 16,-5-1-2-16,-2-1-4 16,-8 0-1-16,0 0-5 15,-3-16 3-15,-5-8-6 16,2-9 7-16,0-3-8 15,4-5 10-15,5 1-5 16,18-2 2-16,8-4-1 0,16-1-4 16,7-4 2-16,27-3-6 15,19-1 2-15,12 8-12 16,6 4 11-16,0 10-9 16,2 9 11-16,-4 10-2 15,2 11 3-15,-3 3 1 16,-3 17-2-16,-7 15 4 15,-8 14-6-15,-9 12 8 16,-8 12-9-16,-11 9 10 16,-12 4-6-16,-3 1 3 15,-6-4-4-15,-12-3 2 16,-8-4 2-16,-3-3-10 16,0-2-30-16,-3-4-53 0,-10-7-150 15</inkml:trace>
  <inkml:trace contextRef="#ctx0" brushRef="#br0" timeOffset="-178339.81">8253 6849 460 0,'-28'2'8'0,"0"-2"-27"0,7 0 24 16,1 0 20-16,6 0 18 15,6 0-16-15,5 0-1 16,2 0-3-16,1 0-13 15,0 0-1-15,0 0-10 16,0 0 7-16,0 0-12 16,0 0 6-16,12 2-5 15,10 4 6-15,5-2 0 16,9-1 5-16,5 1-4 16,7-2-1-16,10-2 6 15,3 0-7-15,6 0 8 16,6 0-8-16,6 0 8 0,6-7-3 15,6 1-1-15,10-1-1 16,12 0-3-16,9 0 6 16,9-3-11-16,15 3 11 15,2 0-12-15,1 1 12 16,-8 1-8-16,-20 3 5 16,-15 2-5-16,-17 0 3 15,-13 0 1-15,-5 0-4 16,-5 0 5-16,-1 0-8 15,3 0 10-15,6 0-10 16,0 0 9-16,2-3-5 16,2 0 2-16,5 3 0 15,0 0-2-15,0 0 3 0,-2 0-6 16,-6 0 9-16,1 4-11 16,-2-1 11-16,2-3-8 15,3 0 5 1,1 0-2-16,-5 0 1 0,1-6 1 15,-3-1-4-15,-3 2 8 16,-2 2-7-16,-7 2 10 16,-10 1-10-16,-2 0 7 15,-8 0-3-15,-3 0 2 16,2 0 0-16,4 0-3 16,5 0 5-16,5 0-8 15,8 0 8-15,1 0-12 0,-4-3 11 16,-10 0-10-1,-13 2 6-15,-14 1-2 0,-11 0 0 16,-7 0 0-16,-4 0 0 16,0 0 5-16,0 0-7 15,-1 0-1-15,-36 0-41 16,-35 0-78-16</inkml:trace>
  <inkml:trace contextRef="#ctx0" brushRef="#br0" timeOffset="-177019.41">9236 6885 210 0,'-14'0'74'0,"3"-1"-55"16,3 0 25-16,2 1 20 15,-2-3-16-15,0 1-31 16,-5-2-6-16,-4-2 7 15,1 3-12-15,-6-4 7 16,-4-2-12-16,-3 1 7 16,-7-5 2-16,-2 1 2 15,-3-6 3-15,5-4 0 16,0-5 4-16,2-5-12 0,7-1 2 16,2-5-10-16,5-1 9 15,4-1-11-15,3 0 4 16,4 1 1-16,0 3-5 15,6 1 6-15,0 3-6 16,1 0 6-16,2 1-8 16,0 0 10-16,0-1-8 15,3 2 4-15,2 6-2 16,6 3 4-16,2-2-1 16,0 4-6-16,4-1 10 15,1 3-13-15,2 2 10 16,4 0-7-16,9 1 8 0,1 2-6 15,4 3 2-15,4 7 0 16,-3 0-1-16,0 2 4 16,0 0-7-16,-2 10 8 15,-1 5-10-15,-4 3 9 16,-3 3-5-16,-3 2 4 16,-3 4-3-16,1 4 1 15,-3 1 2-15,-5 2-2 16,-3 4 5-16,-5-1-6 15,-5 4 9-15,-3 0-8 16,0 0 10-16,-2 2-6 16,-14-3 5-16,-6-3-3 15,-4-3 1-15,0-2 1 0,2-3-3 16,-3-3 2-16,4-1-9 16,-2-3 7-16,6-3-7 15,1-1-3 1,0 0-23-16,8 0-20 0,-4 0-28 15,4-1-67-15,-1-9-246 16</inkml:trace>
  <inkml:trace contextRef="#ctx0" brushRef="#br0" timeOffset="-174900.04">8085 4492 251 0,'-4'-8'202'0,"-2"4"-174"15,6 1 35-15,0 3-13 0,0 0-10 16,0 0-14-16,0 0-2 15,-3 0 18-15,1 0-6 16,-1 0-8-16,-10 12-17 16,-14 30-3-16,-12 21-2 15,-4 16-3-15,3 2-3 16,7-10 0-16,8-4 2 16,4-10-9-16,9-7-12 0,6-13-30 15,6-14-10 1,0-8-8-16,0-14-31 15,9-1 25-15,1-21 37 16,2-12 13-16,-6-3 10 0,-3 9 22 16,0 11 32-16,-3 10 24 15,0 5-11-15,2 1-29 16,7 0-24-16,5 0-2 16,6 0 16-16,13 4 2 15,2 7-5-15,6-1-11 16,-1-2 4-16,-4-4-23 15,-6-4-70-15,-13-9-176 16</inkml:trace>
  <inkml:trace contextRef="#ctx0" brushRef="#br0" timeOffset="-174739.48">8049 4718 553 0,'-6'-4'15'0,"6"1"-9"16,0 3 0-16,17-2-13 15,14 0-5-15,11-5 16 16,0-3-8-16,-3-3-29 16,-7-5-73-16,-14-3-95 15</inkml:trace>
  <inkml:trace contextRef="#ctx0" brushRef="#br0" timeOffset="-174568.93">8258 4474 443 0,'-6'-3'77'16,"3"3"19"-16,3 0-49 15,0 0-32-15,0 26-17 0,0 12 6 16,0 14 25-16,1 6-21 16,7-5-3-16,1-3-9 15,0-1 9-15,-3-7-9 16,-3-6-32-16,-3-1-31 16,0-8-28-16,-8-9-92 15</inkml:trace>
  <inkml:trace contextRef="#ctx0" brushRef="#br0" timeOffset="-174378.44">8006 5075 543 0,'0'7'25'16,"5"3"-41"-16,17 7 25 15,14 6 6-15,6 0-5 16,5 1-4-16,1-3-4 15,1-4 2-15,-6-7-19 16,-4-10-70-16,-13 0-141 16</inkml:trace>
  <inkml:trace contextRef="#ctx0" brushRef="#br0" timeOffset="-174164.01">8438 4494 598 0,'0'-3'15'0,"0"1"3"16,0 2-1-16,0 0-10 15,6 0-15-15,9 9 7 16,3 6 0-16,1 6 2 16,3-3-1-16,-5-1 0 15,-8 5-30-15,-9 5-44 16,0 3-89-16,-24-1-205 15</inkml:trace>
  <inkml:trace contextRef="#ctx0" brushRef="#br0" timeOffset="-173744.58">8344 4791 487 0,'-16'2'14'0,"7"7"7"16,0 9 33-16,3 6-38 16,3 10 4-16,3 2-15 15,0-3 0-15,15-3-3 16,9-10-3-16,1-7 3 15,-1-7-4-15,-2-6 4 16,-4-7-12-16,-3-23 14 16,-7-10 0-16,-8-6 3 15,0 2-4-15,-3 6 3 16,-8 9 1-16,0 11 12 16,6 7 20-16,3 5-23 15,2 2-3-15,12-2-22 0,15-5 3 16,7-3 3-16,2 2 3 15,-3 7-4 1,-10 5-36-16,-9 3-24 0,-14 24-26 16,0 6-17-16,-12 0-39 15,-10 2 41-15,5-11 97 16,1-10 91-16,5-6 60 16,4-5-31-16,6-3-36 15,1 0-32-15,0 0-19 16,0 0-27-16,8 0-3 15,9 0-4-15,7-4 12 16,1-5-22-16,0-1-65 16,-4-2-56-16,-6 1-226 15</inkml:trace>
  <inkml:trace contextRef="#ctx0" brushRef="#br0" timeOffset="-173579.37">8660 4677 435 0,'0'0'19'0,"0"0"-4"15,0-1-21-15,10-13-4 16,8-7 10-16,1-7-72 16,-5-1-88-16</inkml:trace>
  <inkml:trace contextRef="#ctx0" brushRef="#br0" timeOffset="-173359.3">8733 4395 264 0,'-12'-10'111'0,"9"7"10"0,3 3-34 16,0 0-54-16,0 6-24 15,0 20-18-15,0 15 49 16,0 7-6-16,3 4-20 16,6 2 2-16,1 0-6 15,1 3-4-15,-1-7-7 16,1-2 5-16,-7-2-9 15,2-3 9-15,-3-3-7 16,-1-3-12-16,-2-5-30 16,0-3-15-16,0-7-77 15,0-12-155-15</inkml:trace>
  <inkml:trace contextRef="#ctx0" brushRef="#br0" timeOffset="-173059.1">8605 5189 638 0,'-21'7'7'16,"9"4"9"-16,12 5 16 15,0 4-27-15,27 7-6 16,12 1 3-16,11-11-7 0,7-14 7 16,-4-3-18-1,-11-13 8-15,-12-10-14 16,-18-2 22-16,-12-3-1 15,0 1 9-15,-26-2 3 0,-8 4 39 16,-3 6-20-16,-2 6-7 16,6 6 7-16,4 5-25 15,5 2 2-15,9 0-9 16,3 17 3-16,9 8-29 16,3 5-54-16,0-5-22 15,0-13-277-15</inkml:trace>
  <inkml:trace contextRef="#ctx0" brushRef="#br0" timeOffset="-160004.37">9114 10817 453 0,'-1'-10'120'0,"-8"3"-114"15,4 4 19-15,2 0 22 16,3 2-12-16,0 1-7 15,-3-4-11-15,-3-2 5 16,-3-3-6-16,-7-5-10 16,-5 0 8-16,-9-2-15 15,-8 4 9-15,-7 2-9 16,-9 6 7-16,-2 4-7 16,-1 0 3-16,3 18 0 15,2 6-2-15,6 5 4 16,2 8-7-16,6 8 7 0,7 10-9 15,6 11 10-15,10 3-9 16,6 3 6-16,8 2-4 16,1 1 1-16,1 3 2 15,18 0-1-15,8-1 3 16,4-6-7-16,7-6 9 16,5-8-10-16,3-5 7 15,6-12-4-15,3-9 1 16,0-12 1-16,3-12-3 15,0-7 5-15,-1-13-25 16,-2-18-25-16,-7-11-52 16,-17-7-115-16</inkml:trace>
  <inkml:trace contextRef="#ctx0" brushRef="#br0" timeOffset="-159544.59">9227 11719 601 0,'0'0'7'0,"-1"0"17"16,1 0 2-16,0 0 2 15,0-12-27-15,0-13 3 16,0-14-6-16,0-14 6 16,0-7-7-16,3-8 4 15,1-5 1-15,2-2-4 0,-3 7 6 16,2 13-9-16,-2 15 9 15,-2 21-5-15,-1 13 1 16,3 6-2-16,7 7-3 16,6 29-2-16,9 21 9 15,3 21 1-15,3 10-5 16,7 0 4-16,2-6-5 16,-2-14 5-16,0-16-4 15,-8-18 4-15,-8-13-4 16,-9-11 2-16,-7-9 0 15,-3-1-4-15,5-12 11 16,2-33 0-16,6-20 6 0,-1-19-16 16,6 0 9-16,-6 10-9 15,-5 13 6-15,-4 14-3 16,-3 18 0-16,-3 8 3 16,0 10-6-16,0 6-5 15,0 5-21-15,3 0-65 16,3 10-144-16</inkml:trace>
  <inkml:trace contextRef="#ctx0" brushRef="#br0" timeOffset="-159327.18">9874 11188 697 0,'-11'-3'-1'16,"11"1"19"-16,0 1-10 15,3-2 0 1,26-2-20-16,7-4 14 0,9 0-1 16,0-4 2-16,-5 5-3 15,-5 2-2-15,-7 5-8 16,-13 1-61-16,-12 5-94 16,-3 9-240-16</inkml:trace>
  <inkml:trace contextRef="#ctx0" brushRef="#br0" timeOffset="-159167.6">9921 11391 591 0,'-1'0'4'15,"1"0"2"-15,8 0-7 16,17-2-1-16,11-12 8 16,2-1-1-16,-7 3-8 15,-7 7 2-15,-10 5-101 16,-14 7-41-16</inkml:trace>
  <inkml:trace contextRef="#ctx0" brushRef="#br0" timeOffset="-158988.08">9942 11526 217 0,'-18'9'267'0,"9"-6"-229"16,8-1 41-16,1-2-34 0,0 0-29 16,7 0-23-16,16 0 7 15,5 0 7 1,6-6 11-16,1-2-15 15,-4-2 5-15,2 2-12 0,-5 2 10 16,-1 2-8-16,1 4-12 16,-6 0-59-16,-7-1-118 15</inkml:trace>
  <inkml:trace contextRef="#ctx0" brushRef="#br0" timeOffset="-158531.28">10410 10880 719 0,'-3'-11'-17'0,"3"-1"24"16,21 6-14-16,13 2 15 15,8 4-8-15,4 11 0 16,-8 25 4-16,-9 16-3 16,-14 14 4-16,-12 11-8 15,-3 6 9-15,-11-2-12 16,-15-11 8-16,-6-17-4 16,-1-15 4-16,7-14 1 15,6-11 7-15,8-8 17 16,9-5-1-16,3 0-7 0,0 0-24 15,0 0 7-15,8 0-10 16,16-8 7-16,2-3-1 16,3 4 5-16,0 3-2 15,-5 4-2-15,2 0 5 16,2 0-9-16,5 0 9 16,0 0-8-16,2 0 8 15,-2 2-4-15,-2 0 0 16,0-2-37-16,-4 0-47 15,-10-10-96-15</inkml:trace>
  <inkml:trace contextRef="#ctx0" brushRef="#br0" timeOffset="-158016.68">11083 11089 749 0,'-18'0'5'0,"17"0"-2"16,4 12-9-16,19 12 4 15,6 11 3-15,2 13 13 16,-6 1-15-16,-6 0 3 16,0-3-3-16,-9-11 3 15,-5-12 0-15,-4-10-3 0,2-10 4 16,-2-3-8-16,0 0 12 15,0-23-6-15,0-23 1 16,10-18-6-16,5-7 7 16,3 9-5-16,1 14 3 15,2 15 2-15,-3 18-7 16,-2 6 6-16,2 9-6 16,-4 9 6-16,-1 14-3 15,-1 8 5-15,-3 0-5 16,-2-6 1-16,-1-10 2 15,-3-7-5-15,-3-5 7 16,3-3-8-16,-3 0 7 0,3 0-5 16,5-12 3-16,3-9-4 15,1 1 6-15,3 6-4 16,-3 10 0-16,-1 4 3 16,2 0-7-16,-3 8 9 15,-2 8-8-15,-5 3 6 16,-3 3-7-16,0 2-17 15,0-3-28-15,2-8-43 16,-1-13-136-16</inkml:trace>
  <inkml:trace contextRef="#ctx0" brushRef="#br0" timeOffset="-157759.5">11619 11057 559 0,'0'0'96'0,"0"5"-87"16,0 20 3-16,2 7 22 15,9 6-9-15,9-6-27 16,5-10 3-16,2-7-5 16,-2-9 2-16,-4-6 0 15,-6-17-5-15,-9-16 3 16,-6-5 4-16,0-1 4 16,-10 5-2-16,-11 7 3 15,-4 7-5-15,0 7 4 16,2 9-4-16,1 4-1 15,-1 0-4-15,4 18-26 0,3 7-33 16,5-7-129-16</inkml:trace>
  <inkml:trace contextRef="#ctx0" brushRef="#br0" timeOffset="-157543.36">11787 10593 500 0,'9'22'57'0,"2"23"-1"16,8 20 18-16,-1 11-19 15,-3 8-32-15,4 4-10 16,-1-7-14-16,2-2 2 0,0-11-1 16,-2-15 0-16,0-14-22 15,-1-18-40-15,-1-21-47 16,-4-23-109-1</inkml:trace>
  <inkml:trace contextRef="#ctx0" brushRef="#br0" timeOffset="-157304.49">12108 10892 352 0,'0'-1'219'16,"0"1"-173"-16,-9 1-8 16,-14 25-8-16,-5 7-30 15,-3 9 4-15,3-3-2 16,5-6 14-16,5-5 11 0,6-3-4 15,11-6-5-15,1-2-14 16,0 0 6 0,16-3-12-16,11-3 9 15,4-3-9-15,8-2 4 0,4-1-2 16,-6-2 0-16,1 0-11 16,-7 0-36-16,-6-2-24 15,-8-1-69-15,-12 0-258 16</inkml:trace>
  <inkml:trace contextRef="#ctx0" brushRef="#br0" timeOffset="-156725.04">12402 10829 648 0,'-11'-19'8'15,"8"3"27"-15,3 3 18 16,6 1-40-16,16 3-5 16,12 3-11-16,9 6 5 15,1 3-3-15,2 23 3 16,-11 15-1-16,-8 13 1 15,-16 12 3-15,-11 5-8 16,0 1 8-16,-21-10-10 16,0-18 8-16,-4-13-8 0,4-14 10 15,6-11-3-15,3-3 5 16,9-3 14-16,3 0-1 16,0 0-5-16,0 0-19 15,18-4 2-15,18-9-5 16,12-2 10-16,5 3-4 15,-2 0 3-15,-8 9-4 16,-7 1 2-16,-6 2 3 16,-11 0-7-16,-6 0 7 15,-4 0-7-15,-8 0 7 16,1 0-5-16,-2 0 4 16,0 0-4-16,0 0 5 15,0 0 0-15,0 0-5 0,0 0 6 16,0 0-7-16,0 0 6 15,0 0-8-15,0 0 10 16,0 0-9-16,0 0-13 16,0 0-24-16,0 0-29 15,0 0-41-15,0 0-120 16</inkml:trace>
  <inkml:trace contextRef="#ctx0" brushRef="#br0" timeOffset="-155984.48">12572 10680 539 0,'-38'25'127'0,"3"16"-126"15,10 17 38-15,14 7-3 0,11 9-1 16,7-5-34-16,27-3 3 16,11-11-5-16,8-13 1 15,5-14-3-15,-6-16 2 16,-7-12-22-16,-11-12-15 16,-11-26 15-16,-14-10 3 15,-9-7 20-15,-6 4-2 16,-21 13 9-16,-4 12 12 15,1 15 28-15,3 11-11 16,4 10-20-16,4 24-1 16,12 11-18-16,7 5 7 15,9-2-9-15,24-13 5 16,4-7-6-16,3-13 5 0,-7-12-5 16,-12-3-8-16,-10-19 9 15,-11-19-1-15,-1-6 13 16,-30-4-9-1,-17 7 9-15,-16 5-11 0,-8 12 1 16,-2 5-17-16,6 5-16 16,13 1-19-16,10-2-64 15,4-7-137-15</inkml:trace>
  <inkml:trace contextRef="#ctx0" brushRef="#br0" timeOffset="-155719.21">12321 9968 645 0,'0'38'28'16,"0"13"-31"-16,0 16 57 16,7 8-16-16,9 2-11 15,4-4-22-15,2-2 3 16,2-7-8-16,-3-9 1 15,-2-8 0-15,-2-11 1 16,-8-11-4-16,-5-10-33 16,-1-9-13-16,3-6-16 15,1-17 6-15,2-29-67 0,8-20-85 16</inkml:trace>
  <inkml:trace contextRef="#ctx0" brushRef="#br0" timeOffset="-155419.99">12651 10134 352 0,'0'0'139'15,"0"0"-100"-15,-11 14 28 16,-21 16-22-16,-10 16-30 16,-4 10-2-16,3-2 1 15,15-7-1-15,13-9 1 16,10-9-6-16,5-4 1 16,8-5-10-16,15-1 3 15,12-1 0-15,7-5 0 0,5-2-1 16,-4-3 1-1,5 1 0-15,-9-1-5 16,-5 2 6-16,-4-3-7 16,-11-3 9-16,-10 0-8 0,-6-3 4 15,-3-1-1-15,0 2 1 16,0-2 0-16,0 0-2 16,0 0 5-16,0 4-35 15,2 4-41-15,-1-4-54 16,-1-1-339-16</inkml:trace>
  <inkml:trace contextRef="#ctx0" brushRef="#br0" timeOffset="-152459.21">8967 12957 220 0,'3'-14'24'0,"-3"-1"-8"16,0-2 43-16,0 0-1 16,1-1-3-16,-1 1-27 0,2 1 19 15,-2-1-3-15,0 6 7 16,0-3-21-16,0 3-2 16,-12 3-4-1,-10-1-6-15,-5 6-2 0,-9 3-17 16,-9 0 10-16,1 7-8 15,-3 10 9-15,4 9-3 16,6 6 4-16,4 5-3 16,5 7-1-16,13 10-1 15,2 9-6-15,8 6 7 16,5 3-10-16,2-4 12 16,21-9-9-16,10-11 1 0,3-10 1 15,5-12-2 1,-2-9 0-16,0-9 0 15,0-5 4-15,-6-3-8 16,0 0 8-16,-4 0-11 0,1-8 14 16,1 0-20-16,2-1-19 15,1 1-23-15,-3 1-30 16,-4-7-73-16,-6-3-138 16</inkml:trace>
  <inkml:trace contextRef="#ctx0" brushRef="#br0" timeOffset="-152255.75">9169 12953 634 0,'-21'1'9'15,"11"3"-10"-15,5-4 16 16,5 6-5-16,3 2-11 15,19 0-35-15,9-3-7 16,3-5-97-16,-4-1-52 16</inkml:trace>
  <inkml:trace contextRef="#ctx0" brushRef="#br0" timeOffset="-151871.15">9573 12738 608 0,'-32'0'14'0,"-3"0"-5"15,0 10 12-15,-3 17 21 16,5 9-30-16,5 10-9 16,5-3-8-16,12 0 11 15,11-7-10-15,0-6 7 16,22-2-9-16,15-6 3 15,12-3 2-15,8-4 1 16,0 0 3-16,-5 0-7 16,-12 2 7-16,-13 1-6 15,-13-3 6-15,-11 1-4 16,-3 0 5-16,-14 7 10 0,-24 2 18 16,-3-1-13-16,-7-5-8 15,8-8 7-15,8-4-16 16,13-6 6-16,12-1-11 15,5 0 5-15,2 0-26 16,0-17-43-16,16-9-77 16,3-3-223-16</inkml:trace>
  <inkml:trace contextRef="#ctx0" brushRef="#br0" timeOffset="-151670.65">9902 13014 611 0,'1'-6'28'16,"10"-6"-30"-16,16-8 23 16,7-5 15-16,9-1-27 15,2 4-9-15,-9 3 0 16,-5 6-1-16,-9 3-20 16,-7 4-19-16,-10 2-22 15,-5 0-31-15,0 0-7 16,-18-5-243-16</inkml:trace>
  <inkml:trace contextRef="#ctx0" brushRef="#br0" timeOffset="-151492.5">10000 12727 522 0,'-1'-1'30'0,"1"1"-8"16,0 4 5-16,0 22-1 16,4 12 13-16,7 14-7 15,6 0-21-15,-1 1 2 16,3 0-15-16,-1-2 8 15,0-3-8-15,1-8 4 16,-3-8-4-16,4-7-32 16,-2-11-34-16,-2-14-122 15</inkml:trace>
  <inkml:trace contextRef="#ctx0" brushRef="#br0" timeOffset="-151265.12">10311 12548 678 0,'0'30'1'15,"2"22"4"-15,6 19 31 16,1 13-11-16,10 3-19 16,0-5-9-16,1-7 8 15,-1-9-9-15,-4-11 8 16,1-8-15-16,-8-12-16 15,-1-13-27-15,-1-14-38 16,-5-9-96-16</inkml:trace>
  <inkml:trace contextRef="#ctx0" brushRef="#br0" timeOffset="-151023.78">10581 12708 594 0,'-9'0'1'16,"-12"19"27"-16,-4 21-14 15,-5 12 12-15,-1 4-21 16,6-1 14-16,4-6 8 16,7-6 3-16,10-4-9 15,4-7-9-15,0-3-4 16,13-4-10-16,13-1 7 16,9-6-6-16,1-4 3 0,0-5-2 15,2-5 1 1,-3-4-16-16,2-4-39 15,-7-23-29-15,-9-12-132 16</inkml:trace>
  <inkml:trace contextRef="#ctx0" brushRef="#br0" timeOffset="-150875.15">10696 12900 646 0,'0'0'38'16,"0"0"-40"-16,0 0-6 15,21 3 3-15,8 2 3 16,10 2 2-16,6-6-34 16,-8-1-160-16</inkml:trace>
  <inkml:trace contextRef="#ctx0" brushRef="#br0" timeOffset="-150582.95">11097 12493 653 0,'-36'21'19'16,"0"13"-15"-16,8 10 30 0,7 14 13 16,9 8-30-1,9 8-6-15,3-5 1 16,3-5-7-16,19-8 1 15,6-10-4-15,5-9 4 0,0-9-9 16,0-10 5-16,0-7-4 16,-2-8 4-16,0-3-5 15,-1-10-6-15,-6-20-29 16,-9-12-49-16,-15-5-78 16</inkml:trace>
  <inkml:trace contextRef="#ctx0" brushRef="#br0" timeOffset="-150410.54">10862 12869 594 0,'-1'0'7'16,"1"0"-3"-16,0 0 3 0,20 0 1 16,18 0-4-16,16 0 5 15,12-8-3-15,2-3-7 16,-3-5-36-16,-12-2-147 15</inkml:trace>
  <inkml:trace contextRef="#ctx0" brushRef="#br0" timeOffset="-150179.15">11458 12717 617 0,'-6'0'43'0,"3"0"-25"0,3 0 39 15,0 0-31-15,6-2-16 16,21-9-17-16,10-3 11 16,4-3-4-16,0 3 2 15,-5 3-2-15,-5 1 0 16,-2 4-1-16,-6 4-27 16,-8 2-9-16,-4 0-21 15,-11 18-37-15,0 3-102 16</inkml:trace>
  <inkml:trace contextRef="#ctx0" brushRef="#br0" timeOffset="-149923.9">11391 12933 671 0,'-9'0'3'15,"5"0"41"-15,4 0 4 16,7 0-41-16,17 0-5 15,19-11-3-15,9-4 15 16,2-3-8-16,1 2-1 16,-6 2-4-16,-11 3-3 15,-9 6 6-15,-12 1-8 16,-5 2 4-16,-8 2-16 16,-4 0-1-16,2 0-15 15,-2 0-18-15,1 0-39 0,2 0-111 16</inkml:trace>
  <inkml:trace contextRef="#ctx0" brushRef="#br0" timeOffset="-149404.29">12318 12197 567 0,'0'-4'60'0,"0"2"-44"16,0 2 19-16,0 0-11 15,0 0-19-15,3 20-5 16,6 12 13-16,-1 19 20 15,-2 17-7-15,-3 16-8 16,-3 12-5-16,0 4-9 0,5-5 7 16,0-10-9-16,1-14 7 15,-1-18-6-15,-2-15 4 16,2-13-1-16,-5-11-6 16,1-7 2-16,1-4-6 15,-2-3 9-15,1 0-11 16,1 0-36-16,2-4-54 15,-4-22-102-15</inkml:trace>
  <inkml:trace contextRef="#ctx0" brushRef="#br0" timeOffset="-148679.65">9391 13382 397 0,'-9'3'39'16,"9"-3"-79"-16,2 2-9 15,24-2 41-15,10 0-29 16</inkml:trace>
  <inkml:trace contextRef="#ctx0" brushRef="#br0" timeOffset="-148227.04">11156 13311 432 0,'0'0'61'16,"0"0"-61"-16,0 0 29 15,2 0 46-15,-2 0-36 16,0 0-12-16,0 0 0 16,0 0 9-16,0 0 0 15,0 0-3-15,0 0-8 16,0 0-5-16,0 0 0 16,0 0-13-16,0 0 7 15,0 0-13-15,0 1 6 16,0-1-9-16,0 0 4 15,0 0-4-15,0 0 1 16,0 0-9-16,0 0-26 16,0 7-26-16,10 1-37 0,-1 2-14 15,-6-2-199 1</inkml:trace>
  <inkml:trace contextRef="#ctx0" brushRef="#br0" timeOffset="-144839.65">9007 14518 165 0,'0'0'107'0,"0"0"-121"16,0 0 3-16,7 0-5 0,-4 0 7 15,2-3 9-15,-2-1 7 16,-3 1 9-16,0-1 26 16,0 2 6-1,0 1 5-15,0 0 15 0,0 1 0 16,0-3-7-16,0 2-22 15,-5-4-1-15,-11 1-23 16,1-1 1-16,-1 0-6 16,-4 1-4-16,-4 3 7 15,1 1-5-15,-7-2 1 16,0 2-11-16,-1 0 13 16,-2 0-11-16,3 7 3 0,2 2-3 15,3 3 4 1,1 4-3-16,0 3 0 15,-1 3 4-15,1 9-8 16,9 2 8-16,0 8-9 0,8 6 9 16,2 2-5-16,5 1 2 15,0-1-2-15,0-3 2 16,8-6 0-16,8-4-1 16,2-3 4-16,4-5-9 15,2-3 8-15,1-5-7 16,1-3 5-16,5-4-3 15,3-1 3-15,2-4-1 16,1-5-4-16,7-3 4 0,0 0-4 16,2-7 1-1,2-10-40-15,-5-7-14 16,-10-2-75-16,-15-2-167 16</inkml:trace>
  <inkml:trace contextRef="#ctx0" brushRef="#br0" timeOffset="-144679.08">9139 14859 604 0,'0'0'26'16,"0"0"-26"-16,0 0-12 16,11 0-6-16,17 0-33 15,7-14-31-15,-6-7-91 16</inkml:trace>
  <inkml:trace contextRef="#ctx0" brushRef="#br0" timeOffset="-144244.24">9248 14569 328 0,'-6'0'89'15,"3"0"-71"-15,3-1 47 16,0-1-43-16,0-1-26 16,9-5 3-16,14-3 15 15,9-1 20-15,4-1-8 16,6 5-16-16,-1 6-11 0,-3 2 7 16,-4 10-4-16,-6 21 0 15,-12 13 5-15,-9 9-8 16,-7 6 5-16,-5-4-9 15,-17-2 8-15,-5-10-5 16,0-8 7-16,11-11 1 16,3-10 25-16,8-8 4 15,5-5-16-15,0 0-11 16,2 0-15-16,20-1 1 16,7 0 5-16,10 0 4 15,3 0-4-15,3-1 2 16,2-1-1-16,-7-1 0 0,1 3 2 15,-8 0-10-15,-5 0-37 16,-3-5-19-16,-10-2-85 16,-5-7-213-16</inkml:trace>
  <inkml:trace contextRef="#ctx0" brushRef="#br0" timeOffset="-143931.45">9787 14451 661 0,'-37'18'8'0,"10"3"-4"15,16 2 10-15,11 3 16 0,0 4-30 16,17 5 2-16,8-6-5 16,11-5 0-16,2-5 1 15,3-3-1 1,5-4 6-16,-8 2-7 0,-12 0 7 15,-8 0-5-15,-13 0 3 16,-5 1 0-16,-2 8 7 16,-23 3-2-16,-6 0-3 15,-5-2 4-15,2-6-2 16,4-6 3-16,5-7-10 16,1-4 4-16,3-1-23 15,-3-3-48-15,-9-17-134 0</inkml:trace>
  <inkml:trace contextRef="#ctx0" brushRef="#br0" timeOffset="-143703.65">9197 14390 518 0,'-44'26'20'0,"8"10"19"16,14 10 16-16,16 9-8 15,6 6-30-15,15 4-11 16,22-1 2-16,11-3-11 16,10-8 8-16,3-8-9 0,4-11 7 15,2-15-41 1,-7-14-38-16,-9-5-85 0,-19-27-219 16</inkml:trace>
  <inkml:trace contextRef="#ctx0" brushRef="#br0" timeOffset="-143463.28">9880 14155 435 0,'6'4'195'0,"6"23"-195"16,18 12 24-16,4 12 25 0,7 5-32 15,-3-4-15 1,-9-2-1-16,-8-3-1 15,-13-2 4-15,-8 5-5 16,0 2 9-16,-11-8-9 0,-10-3 5 16,1-11-4-16,4-9-10 15,6-7-28-15,7-10-39 16,3-4-86-16</inkml:trace>
  <inkml:trace contextRef="#ctx0" brushRef="#br0" timeOffset="-143219.92">10289 14384 678 0,'-13'0'9'16,"10"2"5"-16,3-2 16 15,27 0-33-15,14 0 1 16,16-3 2-16,5-7 1 16,-2-2-1-16,-8-1-33 15,-10 2-37-15,-21 1-95 16,-18 1-112-16</inkml:trace>
  <inkml:trace contextRef="#ctx0" brushRef="#br0" timeOffset="-143015.47">10327 14118 92 0,'-17'0'480'0,"7"0"-461"16,10 14 28-16,0 29-27 15,11 16 11-15,8 10-10 16,6 5-4-16,2-14-9 16,5-6-4-16,-3-8 2 15,-3-7-10-15,-3-7 10 16,-8-11-9-16,-1-7-17 15,-2-14-44-15,1-10-65 16,-5-33-45-16</inkml:trace>
  <inkml:trace contextRef="#ctx0" brushRef="#br0" timeOffset="-142811.02">10726 13918 600 0,'3'18'64'0,"7"14"-71"15,3 19 45-15,5 17 0 16,-1 10-23-16,8 5-12 16,3 3 1-16,2-2-2 15,0-8-3-15,3-7 4 16,-5-18-13-16,3-14-27 16,-1-19-37-16,0-18-98 15,-5-29-195-15</inkml:trace>
  <inkml:trace contextRef="#ctx0" brushRef="#br0" timeOffset="-142451.96">11247 13925 457 0,'-37'36'151'16,"-7"12"-150"-16,-2 12 17 16,3 5 16-16,0 2-26 15,6-5-3-15,7-7-2 16,6-12 13-16,12-9 1 15,8-7-4-15,4-8-5 16,1-2-5-16,26 1 0 16,6-5-7-16,7 2 8 15,2-3-8-15,-1-2 9 0,0 0-7 16,-4-5 3-16,-1-2-1 16,-11-1-1-16,-4-2 3 15,-8 0-3-15,-7 0 5 16,-5 0-9-16,-1 0 10 15,0 0-7-15,0 0 11 16,0 0 4-16,0 0-1 16,0 0-4-16,0 0-6 15,0 0-1-15,0 0-7 16,2 0-37-16,4-9-59 16,-3-14-87-16</inkml:trace>
  <inkml:trace contextRef="#ctx0" brushRef="#br0" timeOffset="-142003.62">11302 14316 526 0,'-19'0'127'0,"11"0"-127"0,7 0 7 16,1 0-1-1,14 0-12-15,15 0-27 16,14 0 1-16,-1-7-132 0,-9-13-247 16</inkml:trace>
  <inkml:trace contextRef="#ctx0" brushRef="#br0" timeOffset="-141473.02">11469 13925 185 0,'-9'-3'351'15,"3"0"-350"-15,3 2 60 16,3-4-21-16,0 0-32 16,15-5-11-16,10-4 2 15,0 2 5-15,-4 2-4 16,-4 7 3-16,-4 3-7 16,-1 0 7-16,-3 0-3 15,1 6 3-15,-1 3-2 16,-1 4 1-16,-1 8 1 15,2 8-5-15,-1 14 9 0,-4 9-9 16,-2 5 7-16,-2 2-7 16,0-4 2-16,-8-7-2 15,-5-16 2-15,2-12 1 16,5-10-2-16,5-9 25 16,1-1 3-16,0 0-7 15,0 0-17-15,3 0-2 16,12 0-8-16,10-5 9 15,8-4 0-15,0 2-1 16,-2 3 1-16,-3 1-4 16,-1 3-8-16,-8-2-39 15,-1-2-9-15,-9-6-83 16,-9-7-188-16</inkml:trace>
  <inkml:trace contextRef="#ctx0" brushRef="#br0" timeOffset="-141223.71">11786 13688 610 0,'-15'32'42'15,"0"12"-44"-15,-1 16 51 16,8 14-10-16,7 1-18 16,1 0-12-16,4-7 2 15,16-14-5-15,2-9 3 16,7-13-6-16,0-11-3 0,4-12 3 15,4-9-8-15,0 0 9 16,-1-24-9-16,-5-8-7 16,-7-7-25-16,-13-3-23 15,-11 4-66-15,-12 9-145 16</inkml:trace>
  <inkml:trace contextRef="#ctx0" brushRef="#br0" timeOffset="-141071.83">11762 14071 539 0,'-1'0'73'0,"1"0"-70"16,0 0-5-16,15-9 6 15,16-2-6-15,12 1 5 0,0 2-4 16,3 4 2-16,-11 1-81 16,-17-2-106-16</inkml:trace>
  <inkml:trace contextRef="#ctx0" brushRef="#br0" timeOffset="-140811.1">11345 13756 634 0,'-13'24'33'0,"4"20"-38"15,9 12 23-15,13 16 5 16,20 6-12 0,7 8-10-16,6-2 1 0,1-14-4 15,3-14 4-15,2-17-2 16,-4-15-4-16,4-20-10 16,-3-6-54-16,-6-31-66 15,-13-17-171-15</inkml:trace>
  <inkml:trace contextRef="#ctx0" brushRef="#br0" timeOffset="-140579.72">12102 13586 430 0,'20'0'22'15,"5"32"36"-15,10 10 44 0,1 18-45 16,-10 11-15-16,-6 4-27 15,-7 3-2-15,-7-3-6 16,-6-7-2-16,0-8-7 16,0-10 5-16,-16-10 1 15,-2-9-7-15,3-10-6 16,3-13-38-16,3-8-32 16,1-22-223-16</inkml:trace>
  <inkml:trace contextRef="#ctx0" brushRef="#br0" timeOffset="-140383.58">12416 13732 694 0,'0'-2'9'0,"12"0"3"15,20-6 7-15,16-5-2 16,9 1-11-16,1 4-6 15,-9 3-1-15,-9 5-29 16,-19 0-66-16,-18 10-118 0</inkml:trace>
  <inkml:trace contextRef="#ctx0" brushRef="#br0" timeOffset="-140230.74">12429 13870 645 0,'-1'0'32'0,"-2"0"-27"15,6 0 0-15,25 0-7 16,20 0 2-16,10 0 4 16,11-4-4-16,-1-14-66 15,-13-2-152-15</inkml:trace>
  <inkml:trace contextRef="#ctx0" brushRef="#br0" timeOffset="-139679.72">12897 13497 729 0,'-3'-17'-8'16,"3"8"16"-16,28-2 8 15,19-3-8-15,6 3-5 16,2 5 1-16,-7 6-5 16,-12 6 3-16,-6 19-7 15,-13 11 11-15,-12 15-3 16,-5 15 5-16,-18 12-1 0,-15 5-7 16,2-9 2-16,1-9-6 15,8-16 5-15,4-18-4 16,9-13 5-16,3-11-4 15,6-7 6-15,0 0-2 16,6 0 0-16,27 0-8 16,13-11 12-16,14-3 7 15,-1 3-9-15,-1 0 1 16,-7 5-7-16,-6 2 6 16,-8 0-6-16,-15 2 3 15,-10 0 5-15,-11 2 8 16,-1 0 8-16,0 0-3 0,0 0 4 15,0 0-14-15,0 0 1 16,0 0-10-16,0 0 5 16,0 0-5-1,0 0 2-15,0 0-4 0,0 0 1 16,0 0-6-16,0 2-21 16,0 12-11-16,3 10-12 15,-1 2-45-15,-2 2-192 16</inkml:trace>
  <inkml:trace contextRef="#ctx0" brushRef="#br0" timeOffset="-137291.87">10099 14951 308 0,'0'4'24'15,"0"-3"-4"-15,0-1 24 16,0 0-8-16,0 0-20 16,0 0 2-16,0 0 8 15,0 0 17-15,-3 0 1 16,3 0 2-16,0 0-7 15,0 2-7-15,0-2-2 16,-2 0-12-16,0 0-1 16,-1 1-10-16,-1 2 1 15,-2 1-9-15,-3 4 5 0,-3 2-5 16,-2 0 2-16,-2 2 2 16,0 1-3-16,-4 2 6 15,-2 2 0-15,-3-2 3 16,-2-2-7-16,2-1 11 15,-3-3-6-15,-3 0 2 16,-2-2-6-16,-4-2-1 16,-1-1 3-16,-6-4-8 15,-4 0 9-15,-3 0-11 16,-4-4 12-16,1-5-9 16,-1-1 4-16,3-6-4 15,8 0 4-15,-1-3-1 0,0-1-1 16,6 1 2-16,3-2-9 15,-2-5 11 1,7-3-11-16,1-2 11 16,3-1-12-16,2 0 11 0,7-5-7 15,2-3 4-15,4-2 2 16,1-2-8-16,4 5 9 16,0 4-6-16,0 0 5 15,4 6-5-15,2 2 5 16,1-5-4-16,0-8-1 15,11-3 2-15,6-4-1 16,6-4 4-16,2 4-5 16,-4 10 6-16,-2 5-8 0,-4 9 7 15,-3 1-5-15,9-2 4 16,6-2 1 0,4 1-5-16,6-3 7 15,8 0-9-15,-3 4 9 0,-2 5-11 16,1 6 11-16,6 6-8 15,-1 2 7-15,2 1-5 16,0 2 2-16,2 2 0 16,0 0-1-16,-1 0 3 15,-4 6-6-15,-4 2 8 16,-5 5-9-16,-1-1 7 16,-2 2-2-16,-7 0 0 0,6 0-1 15,-3 0 1 1,0 0 2-16,3 5-5 15,-3 5 4-15,3 2-4 16,-2 5 6-16,-3 2-6 0,0 9 5 16,-5 3-5-16,-2 5 4 15,-8 2 1-15,-3-2-4 16,-1 3 6-16,-2 0-8 16,-3-1 8-16,0 4-7 15,-1-3 7-15,0 1-4 16,-2 2 1-16,0-2 0 15,-4 2-1-15,-15-3 5 0,-6-6-7 16,-8-1 9-16,-9-3-9 16,-6-7 6-1,-7-5-5-15,3-5 4 16,6-10-3-16,12-4 2 16,15-5-2-16,13-7-2 0,6 0-20 15,3 0-72-15,15-10-91 16,-1-4-119-16</inkml:trace>
  <inkml:trace contextRef="#ctx0" brushRef="#br0" timeOffset="-135479.97">10078 15034 284 0,'-3'13'175'0,"-12"-2"-174"15,-1 1 23-15,5-3 46 16,-1 1-19-16,3 1-41 16,-4 0 15-16,-7 1 17 15,-2 1-15-15,0 2 6 16,-5 0-9-16,-3-1-3 16,-1 4-3-16,-1-3-7 0,7-1 0 15,3-3-2 1,-3-5-1-16,2 0-6 15,-7-4 4-15,-2-2-12 16,-7 0 11-16,-7-11-8 0,-8-10 3 16,-4-4-1-16,-6-5 3 15,0-2-1-15,0-4-1 16,-2 1 5-16,7 6-11 16,-1-2 12-16,10 2-10 15,7 1 6-15,5-4-5 16,10 0 1-16,4-7-2 15,9-5-1-15,5-7 4 16,5-3-6-16,5-2 8 0,0 0-6 16,0-3 7-1,11 2-6-15,5-1 5 16,6-2-2-16,1 4 1 16,5 4 1-16,-1 3-2 0,3 2 2 15,-2 4-6-15,3 1 9 16,5 3-10-16,4 7 6 15,2 6-1-15,0 5-1 16,2 7 0-16,6 3-1 16,5 7 6-16,6 4-8 15,1 0 9-15,2 0-9 16,0 0 8-16,-6 8-4 16,-3 3 2-16,-3 4-4 15,-5 6-3-15,0 6 3 16,-6 6-3-16,-2 7 8 15,-2 8-9-15,-3 4 9 0,-3 3-7 16,-4 1 7-16,-3-3-7 16,-3 0 4-16,-1-4-2 15,-3 2 2-15,-2 2 3 16,-9 4-5-16,-6 6 6 16,0 1-5-16,-20 2 4 15,-8 2-2-15,-3-6 3 16,-3-5-2-16,2-10 1 15,6-9 1-15,9-8-7 16,7-9 8-16,5-9-8 16,5 1 1-16,0-6-60 15,0-3-57-15,2-4-113 16</inkml:trace>
  <inkml:trace contextRef="#ctx0" brushRef="#br0" timeOffset="-133596.42">13174 14250 333 0,'-2'0'90'0,"-1"0"-67"16,2 0 46-16,1 0-10 15,0 0-24-15,0 0-30 16,0 0 4-16,0 0-2 0,0 0 2 16,0 0-6-16,4 0-2 15,12 0 19-15,4 0-2 16,7 0-4-16,6-3-8 16,4-7 5-16,7-4-9 15,4 0 2-15,3 0-4 16,0 1 1-16,2 0-1 15,-2 3 0-15,-8 3 2 0,-10 2-5 16,-12 3 5 0,-9 2-6-16,-8 0 6 15,-4 0-4-15,0 0 5 16,0 0 0-16,0 0 5 0,0 0 3 16,-6 0 1-16,-10 7-4 15,-14 9-10-15,-13 5 6 16,-6-1-7-16,-6 0 5 15,-7 1-2-15,-6-3 1 16,-8 3-1-16,-5-1 0 16,4 0 2-16,15-4-5 15,17-3 8-15,17-5 0 16,13-4 8-16,7-2-9 16,5-2 2-16,2 0-3 15,1 0-3-15,0 0 2 16,0 0-9-16,0 0 7 15,0 0-9-15,16 0 10 0,17-4-2 16,15-12 4-16,19-3-2 16,4-1 3-16,10-3-3 15,-4 2 0-15,-4 0 2 16,-7 5-8-16,-13 3 8 16,-11 3-5-16,-15 3 3 15,-11 2-2-15,-13 3 3 16,-3 2-3-16,0 0 2 15,0 0 2-15,0 0-1 16,0 0 3-16,0 0-4 16,0 0 3-16,-10 6-5 15,-8 9 4-15,-14 9-7 0,-11 6 1 16,-8 2-4-16,-7-1-2 16,-1-5 7-16,-1-3-7 15,2-5 10-15,3-5-3 16,4-4 4-16,7-4-3 15,10-1 2-15,11-1-1 16,13-3 1-16,8 0 2 16,2 0-8-16,0 0 1 15,5 0-19-15,11 0 11 16,8-5 9-16,8-4 3 16,4 2-1-16,5-5 2 15,4-2 0-15,5 0-1 16,2-1 2-16,-1 2-5 0,3 4 8 15,-6 0-8-15,-1 4 8 16,-10 2-4-16,-5 0 1 16,-10 1-3-16,-9 2 3 15,-3 0 2-15,-8 0-3 16,-1 0 4-16,-1 0-2 16,0 0 8-16,0 0-5 15,0 0 4-15,0 0-8 16,0 0 6-16,0 0-6 15,0 0-2-15,0 0 3 16,0 0-8-16,0 0 6 16,0 0-26-16,2 0-20 0,6 4-26 15,-1 11-14-15,-7 4-126 16</inkml:trace>
  <inkml:trace contextRef="#ctx0" brushRef="#br0" timeOffset="-129428.27">11490 8066 516 0,'-29'15'19'0,"11"1"-11"16,5-4 73-16,4-5-22 0,6-4-23 16,1-2-16-1,1-1-11-15,1 0 7 16,0 0-17-16,0 0 6 15,0 0-4-15,0 0 1 0,0-25-1 16,-2-18 10-16,2-17-10 16,0-8-5-16,0-4 7 15,0-8-10-15,5 0 8 16,4-2-11-16,7 7 9 16,2 14-4-16,0 19 3 15,-9 21-2-15,0 17-4 16,3 4-1-16,9 20 3 15,14 14 11-15,3 14-7 16,-2 7 11-16,-5 3-5 16,-1-2-1-16,-4-1 1 15,0-2-4-15,-4-4 2 0,-4-2-4 16,-8-5 6-16,-2-4-10 16,-4-1-18-16,-4-5-41 15,0-9-91-15,-12-18-336 16</inkml:trace>
  <inkml:trace contextRef="#ctx0" brushRef="#br0" timeOffset="-129259.72">11533 7852 643 0,'-4'0'13'0,"0"0"21"15,4 0 2-15,7 1-36 16,24-1-3-16,15 0 2 0,13 0 3 15,4 0-13-15,-8-8-65 16,-18-6-114-16</inkml:trace>
  <inkml:trace contextRef="#ctx0" brushRef="#br0" timeOffset="-129087.18">11814 7784 642 0,'-4'0'38'0,"3"0"8"16,1 0-21-16,4 2-15 15,21 11-16-15,14 5 11 16,10 4-6-16,-1-2 3 16,-2-1-3-16,-5-1-4 0,-8-2-47 15,-6-8-41-15,-13-8-73 16,-11 0-119-16</inkml:trace>
  <inkml:trace contextRef="#ctx0" brushRef="#br0" timeOffset="-128923.6">12047 7683 611 0,'-18'0'40'0,"-5"9"7"16,1 21-25-16,-6 12-12 15,-2 10-2-15,6 2-7 16,6-5 2-16,11-1-2 16,7-6-1-16,0-7-8 15,7-7-62-15,11-19-74 0,-1-9-271 16</inkml:trace>
  <inkml:trace contextRef="#ctx0" brushRef="#br0" timeOffset="-128727.58">12141 7635 722 0,'-6'-7'5'15,"6"7"34"-15,1-4-30 16,27-5-1-16,7-4-11 15,10-3 12-15,-6 4-13 16,-7 2 8-16,-6 4-9 0,0 6-31 16,-8 0-36-16,-8 5-47 15,-10 13-157-15</inkml:trace>
  <inkml:trace contextRef="#ctx0" brushRef="#br0" timeOffset="-128588.95">12244 7756 572 0,'-5'0'67'16,"3"0"-44"-16,2 0-3 16,17 0-19-16,15-4-1 15,7-8 0-15,4 5-27 16,-12 6-79-16,-17 1-135 16</inkml:trace>
  <inkml:trace contextRef="#ctx0" brushRef="#br0" timeOffset="-128427.28">12154 7909 676 0,'-13'0'14'0,"8"0"23"15,5 0 2-15,18 0-37 16,19-5-9-16,15-3 7 16,12-2 2-16,2-2-32 15,-11-2-79-15,-12-4-169 16</inkml:trace>
  <inkml:trace contextRef="#ctx0" brushRef="#br0" timeOffset="-127867.77">12590 7347 701 0,'-6'0'3'16,"5"0"-8"-16,1 3 8 16,3 21 5-16,16 10 8 15,7 15 8-15,3 13-10 16,-4-2-12-16,1 4 6 15,-7 0-5-15,1-10-1 0,-8-6-2 16,-4-9 1-16,-2-12 0 16,-4-10-5-16,-2-7 2 15,0-9-13-15,0-1 15 16,0-8-3-16,0-17-9 16,0-11 1-16,9-9 9 15,6 1 4-15,9 1-7 16,1 8 7-16,5 8-9 15,6 11 10-15,-4 7-8 16,1 8 7-16,-2 1-4 16,-7 10 2-16,-3 15 0 15,-5 8 2-15,-10 2 2 0,-6 2-6 16,-3-6 7-16,-22-5-6 16,-9-5 10-16,-9-8 1 15,-4-4 5-15,1-4-6 16,4-5 1-16,8 0-5 15,12 0-6-15,8 0 3 16,13-5-23-16,1 2-38 16,9-3-125-16,12-1-217 15</inkml:trace>
  <inkml:trace contextRef="#ctx0" brushRef="#br0" timeOffset="-127407.02">12846 7976 35 0,'0'0'8'16,"10"0"23"-16,3 0-1 15,2 0-23-15,2-2 0 0,-1-3-6 16,4 2-13-16,-5 1-59 15</inkml:trace>
  <inkml:trace contextRef="#ctx0" brushRef="#br0" timeOffset="-126608.27">13095 7954 52 0,'3'0'48'0,"2"2"25"16,-3-1 1-16,0 1-31 15,-2-1 5-15,0-1 8 16,0 0 28-16,0 2-10 0,0-1-17 16,0 5-3-16,-12 2-19 15,-9 7-15-15,-4-3-12 16,-3 4 13-16,-2-3-14 16,2-1 7-16,-2-3-6 15,0-3 1-15,2-1 5 16,-5-4-9-16,-3-1 6 15,-7 0-6-15,-5-1 4 16,-1-10-7-16,-5-8 5 16,1-3-8-16,4-3 5 15,4-7-7-15,9 1 6 16,2-2-2-16,7-7-4 16,0 1 10-16,4-3-12 0,3 0 10 15,2 2-9 1,7 2 6-16,5-2-7 15,4-1 4-15,2-4-2 16,0-2 1-16,15-2 2 0,0 1-4 16,6-2 8-16,0 4-10 15,-1 4 11-15,0 6-9 16,1 4 6-16,0 4-3 16,1-1 2-16,8 1 0 15,5-1-5-15,7 1 7 16,9 4-8-16,2 3 6 15,0 8-5-15,2 0 7 0,-2 7-6 16,-2 6 4 0,-5 0-3-16,1 2 2 15,-2 12 0-15,1 5-4 16,2 6 6-16,-2 2-8 0,-4 1 8 16,-5-1-8-16,-2 5 5 15,-7 5-2-15,-3 4 1 16,-6 8 3-16,-7 5-4 15,-3 5 6-15,-1 0-9 16,-5 2 10-16,-3 1-7 16,0-1 6-16,-3-2-4 15,-14 2 4-15,-3-4-4 16,-1-5 1-16,-9-2 5 16,-5-11-8-16,-6-4 8 15,-5-6-7-15,-2-5 8 16,2-5-5-16,6-8 0 15,9-2 0-15,11-7 0 0,7 0-2 16,10-2-12-16,1 0-9 16,2 0-47-16,0 0-46 15,2 0-134-15</inkml:trace>
  <inkml:trace contextRef="#ctx0" brushRef="#br0" timeOffset="-102775.2">16894 11494 278 0,'106'0'0'0,"-42"-6"-165"15,13-2 165-15</inkml:trace>
  <inkml:trace contextRef="#ctx0" brushRef="#br0" timeOffset="-102035.06">18284 14191 258 0,'-5'7'-109'15</inkml:trace>
  <inkml:trace contextRef="#ctx0" brushRef="#br0" timeOffset="-100684">18607 14294 288 0,'0'0'236'0,"0"0"-245"16,0 9-1-16,-7 6 9 15,-2-1 18-15,-2-5 8 16,8-5 15-16,0-2 8 16,2-2-18-16,-1 0-4 0,1 0 11 15,-7 0 6 1,-5 0-12-16,-8 0-15 16,-12 5-17-16,-2 1 4 15,-1 2-4-15,2 2 1 0,8 0 3 16,8-3-5-16,7-3 5 15,5-3-3-15,1 1 4 16,1-2-4-16,-4 1 4 16,-4 2-4-16,-4 1 1 15,-6 2-2-15,-2 3 0 16,-1 2 2-16,0-1-4 16,2-2 7-16,2-2-7 15,-1-3 7-15,-1-1-3 16,-5-1 1-16,-5-1-3 15,-7 0 0-15,1 0 4 16,-1 0-5-16,3 1 5 16,-2-1-8-16,2 0 9 0,1 0-6 15,3 0 3-15,0-8-3 16,2-5-1-16,1-5 3 16,-4-7-7-16,0 0 9 15,-3-4-10-15,-3 0 10 16,-1 0-6-16,-5 4 6 15,3 0-3-15,1 2 2 16,2 2 0-16,6-1-2 16,3 0 3-16,-1-4-4 15,4-3 6-15,1-2-7 16,3-4 5-16,5 5-3 16,3-2 1-16,5-2 0 0,2-3 0 15,3-8 0-15,2-2-2 16,4-1 4-16,0 9-3 15,0 8 3-15,0 8-5 16,0 9 6-16,0 5-4 16,0-3 2-16,0-3 0 15,3-7 0-15,3-8-2 16,1 1-1-16,7-1 5 16,6 1-8-16,7-5 7 15,8 1-4-15,3-2 1 16,4 2 0-16,0 5-1 15,1 0 3-15,-3 4-3 16,-1 4 4-16,0 2-6 0,2 1 5 16,2-2-3-16,2 2 2 15,4 2 0-15,-3 2-1 16,1 3 0-16,0 5 0 16,-4 1 2-16,6 2-3 15,-4 2 5-15,4 0-7 16,-2 0 7-16,-1 0-7 15,0 0 6-15,0 0-3 16,-1 2 1-16,1 4 0 16,-3 1-1-16,0 0 3 15,0 3-6-15,-4 3 7 16,-3 1-6-16,-6 1 4 0,-5 0-4 16,-3 5 2-16,-1 2 0 15,2 5 2-15,0 5-2 16,1 4 2-1,-3 1 1-15,3 3-4 0,-6 3 5 16,-3 6-5-16,1 5 6 16,-9 5-2-16,0 6 2 15,-6-2-5-15,-1 0 1 16,0-4 2-16,-6-2-5 16,-6-1 9-16,-7-5-8 15,-2-2 8-15,-3-5-5 16,-4 1 6-16,-11-1-4 15,-9 8 0-15,-14 3-1 0,-16 8-2 16,-7-1 3-16,-11 1-5 16,3-2 5-16,10-8-6 15,10-9 1 1,18-10-5-16,15-15-9 0,13-8-10 16,10-9-42-16,3-2-92 15,-3-4-168-15</inkml:trace>
  <inkml:trace contextRef="#ctx0" brushRef="#br0" timeOffset="-95959.9">18221 14273 268 0,'-25'6'12'15,"7"-3"31"-15,3-2 11 16,8-1 3-16,1 0-6 0,5 0-11 16,1 0-22-16,0 0-5 15,0 0-1-15,0 0 10 16,0 0-11-16,0 0 1 16,0 0-11-16,0 0-1 15,11 0-7-15,17 0 7 16,7-4 2-16,5-6-4 15,0-1 5-15,-1 1-6 16,-2 2 6-16,-9-3-3 16,-2 3 0-16,-10 2 1 15,-8 4-1-15,-5 0-1 16,-3 2 2-16,0 0 12 16,-21 0 1-16,-19 0 8 0,-17 15-26 15,-11 7 5-15,1 5 6 16,4-2-4-16,18-5 6 15,17-7 12 1,15-7-8-16,10-4-5 0,3-2-5 16,0 0-12-16,0 0 3 15,11 0-3-15,19 0 7 16,9 0 1-16,6 0 3 16,1 0-2-16,-4-4-1 15,-2-4 3-15,-5-1-6 16,-3 3 8-16,-13 0-8 15,-6 3 0-15,-10 1-4 0,-3 2 9 16,0 0 1-16,0 0 7 16,0 0-1-16,-11 0 5 15,-10 0-1-15,-5 0-15 16,6 2 7-16,9 1 2 16,5-2 11-16,6-1-14 15,0 0-9-15,0 0-4 16,6 0 1-16,21 0 2 15,13 0 4-15,5-11 4 16,-2-7-9-16,-7 2 8 16,-11 0-9-16,-10 8 7 15,-5 4-1-15,-7 1 3 16,-1 2 0-16,-2 1-2 0,0 0 7 16,0 0-5-1,0 0 12-15,0 0-5 0,0 0 2 16,0 0-5-1,0 0-2-15,0 0-1 0,0 0-4 16,0 0 1-16,0 0-14 16,0 0-5-16,6 0-33 15,6 0-44-15,1 0 15 16,-2 0-49-16,-8 2-194 16</inkml:trace>
  <inkml:trace contextRef="#ctx0" brushRef="#br0" timeOffset="-94487.38">16346 14791 475 0,'0'-2'6'0,"0"1"-6"15,0 1 7-15,0 0 28 16,0 0 20-16,0 0-24 15,0-2-8-15,0 0-11 0,-3-5-1 16,-15-4-9-16,-7-1-3 16,-5 0 3-16,-4 6 0 15,-6-1 3-15,-5 6-4 16,1 1 9-16,-4 0-1 16,2 12 2-16,2 4-5 15,1 6 3-15,5 4-5 16,0 6 1-16,5 6 2 15,8 11-12-15,4 9 11 16,12 6-8-16,6-1 5 16,3-5-4-16,9-8-1 15,17-9 0-15,8-7 1 16,8-4-1-16,5-4-2 0,7-7 6 16,0-9-7-16,5-10 6 15,1 0-3-15,-4-11 2 16,-4-7-7-1,-7-2-3-15,-7 1 0 0,-6 0-9 16,-2 1-15-16,-3 4-31 16,-6 4-45-16,-14 10-100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2:57:36.7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28796 5092 147 0,'0'0'265'15,"0"0"-264"-15,0-3-31 16,19-2-69-16,5-12-6 0,4-4-55 15</inkml:trace>
  <inkml:trace contextRef="#ctx0" brushRef="#br0" timeOffset="1012.7">29049 3641 394 0,'-2'5'43'0,"2"-5"-49"15,0 0-7-15,0 2 4 16,0 5 10-16,6 9 1 15,4 9 18-15,4 13-12 16,-2 13 9-16,0 13-4 0,-3 10 9 16,-3 10-10-16,-2 4 2 15,-4 6-9-15,0 5 2 16,0 6 1 0,-10 15-4-16,-8 14 8 0,-1 8-1 15,-2 6 3-15,0 7-6 16,3 6-1-16,-3 13-4 15,6 14 8-15,-2 13-7 16,-5 6-2-16,2-3 6 16,-1-18 3-16,6-21 3 15,2-22-9-15,4-18 8 16,4-8-7-16,5-2-1 16,0-3-1-16,2 2-2 0,7 3 3 15,-2-3-3-15,-4-6 2 16,-3-6-4-16,0-11 4 15,0-3-4 1,-6 0 9-16,-7-3-6 0,-4 0 9 16,2-1-7-16,3-4-2 15,-1 9 2-15,1 8-4 16,0 11 1-16,5 6-2 16,4-1 4-16,3-3-7 15,0-12 6-15,10-8-5 16,8-15 2-16,3-9-4 15,0-10 3-15,1-6-1 0,0-1-2 16,-2-2 5-16,1 7-4 16,-4 9 3-16,-3 13-3 15,-2 17 4 1,0 13-7-16,-2 8-9 0,5 0-7 16,0-3-5-16,1-6 4 15,-1-9-12-15,1-8-4 16,0-13-31-16,1-10 14 15,-3-11-15-15,-3-7-90 16</inkml:trace>
  <inkml:trace contextRef="#ctx0" brushRef="#br0" timeOffset="7107.96">9662 9857 429 0,'-13'-4'5'0,"2"0"-4"16,7 4 13-16,4-2 13 16,0 2-6-16,0 0-9 0,0 0-12 15,0-2 2 1,0 2-4-16,0 0 4 16,0 0-3-16,0 0 2 15,0 0 0-15,1 0 1 0,5 4 5 16,3 2 0-16,0 3 5 15,0 2-3-15,-1 3 9 16,5 5-1-16,-3 1-15 16,10 3-2-16,-1 7 2 15,3 0 2-15,4 6-4 16,0 0 2-16,6 4-1 16,-2 1 1-16,-1 2-3 0,3 3 2 15,-1 4-2 1,0 7 2-16,0 5 1 15,-5 3-2-15,-2 6 2 16,-3 1-3-16,-2 1 3 0,-4 2-3 16,-3 1 5-16,0 3-3 15,-3 5 0-15,-2 2-1 16,3 2 1-16,1 0 1 16,0 1-3-16,-1 1 3 15,2 0-6-15,-2-1 7 16,3 0-4-16,0 0 2 15,0-5-1-15,0-1 1 16,-2-4-1-16,-3-3-1 16,-3-1 5-16,-5-2-5 15,0-4 3-15,0-2-3 16,0-2 2-16,0 1-3 16,0-1 3-16,0 2-2 0,0 3 1 15,0 2 3-15,0 5-4 16,0 2 4-16,0 1-1 15,-2 1 2-15,-4-2-1 16,-2-4 1-16,2 1-2 16,-2-3 4-16,1-5-2 15,-3-7-3-15,0-7 2 16,0-5-5-16,-5-6 6 16,2-1-6-16,0-9 4 15,-3 1-3-15,0-2 2 16,0-2 0-16,-2 5-2 15,0 1 3-15,-1 2-5 0,-2 1 6 16,4-4-7-16,3-7 6 16,1-4-6-16,10-10 3 15,2-5-2-15,1-6-5 16,0-1-10-16,0 1-13 16,0 1-14-16,0 0-14 15,8-2 4-15,-2-2-72 16</inkml:trace>
  <inkml:trace contextRef="#ctx0" brushRef="#br0" timeOffset="12619.01">19331 9797 315 0,'-2'-5'4'16,"-3"-2"4"-16,-1 1 33 15,1 2-10-15,4 3 8 16,-1-2-24-16,2 3 1 15,0-2 0-15,0 2-2 16,0 0-2-16,-1 0-2 16,1 0 4-16,0 0 0 15,-2 0 9-15,2 0-11 16,0 0 0-16,0 0-10 16,0 7 1-16,11 7 1 0,0 6 9 15,6 6-8-15,1 14-5 16,3 10 7-16,4 13-3 15,-1 9 3-15,1 5-9 16,-1 8 6-16,0 9-5 16,1 7 4-16,0 10-3 15,2 9 1-15,-5 5 2 16,1 5-2-16,1 3 2 16,-1 5-7-16,1 1 7 15,-3 2-7-15,-2 1 6 16,-5-3-3-16,-4-3 3 15,-10 3-2-15,0-2-6 0,-11 5 0 16,-18 4-6-16,-2 0-1 16,-5-4-1-16,0-12 5 15,1-18-11-15,0-16 18 16,5-21-1-16,4-12-2 16,4-17 5-16,5-12-6 15,4-7-15-15,7-12-30 16,4-4-39-16,-2-5-78 15</inkml:trace>
  <inkml:trace contextRef="#ctx0" brushRef="#br0" timeOffset="13767.31">17432 8371 600 0,'-25'0'-3'16,"19"0"8"-16,6 0-3 0,0 0 15 15,0-3-8 1,20-6-12-16,13-3 3 15,9-5-2-15,-2-1 6 16,-3 6-6-16,-5 5 4 0,-13 6-6 16,-4 1 8-16,-9 2-6 15,-6 23 9-15,0 14 14 16,-2 14 9-16,-11 7-12 16,1-4-5-16,3-7-7 15,3-6-9-15,-1-13 7 16,2-7-9-16,-1-8-31 15,-1-10-36-15,-9-5-64 16,-4-10-101-16</inkml:trace>
  <inkml:trace contextRef="#ctx0" brushRef="#br0" timeOffset="14056.53">17407 8524 490 0,'-14'27'20'0,"3"5"-20"15,0 5 1-15,6 8 12 16,1 3 17-16,-2-1-30 15,-1 0 2-15,-2-7-9 16,-3-9-4-16,-5-12-3 16,-5-9 11-16,-8-10 3 15,1 0 4-15,1-1 24 16,8-9 10-16,8 3 4 16,6 3-22-16,6-2 4 15,18-6-22-15,22-8 1 16,17-8-1-16,7-2 0 15,3 1 1-15,1 1-3 0,-8 6 2 16,-2 2-10-16,-8 4-11 16,-9 5-29-16,-10 2-45 15,-16 5-26-15</inkml:trace>
  <inkml:trace contextRef="#ctx0" brushRef="#br0" timeOffset="14359.72">17482 8887 585 0,'-7'38'-14'0,"7"4"15"16,4 7 11-16,16-8 27 0,13-4-28 16,3-10-4-16,2-11-5 15,-4-14-3-15,-2-2 5 16,-9-15-3-16,-9-22 7 15,-9-13-6-15,-5-12 2 16,0-3-3-16,-13-1 1 16,-7 5-2-16,-2 6 2 15,-1 9 0-15,-1 13-2 16,0 13 3-16,-4 17-4 16,-3 6-6-16,1 35-29 15,0 15-23-15,5 6-43 16,8 2-44-16</inkml:trace>
  <inkml:trace contextRef="#ctx0" brushRef="#br0" timeOffset="14495.8">17475 9013 364 0,'4'0'36'15,"4"-3"-19"-15,3-11 36 16,8-5-3-16,9-2-14 16,6-1-28-16,8 1-4 15,3 1-6-15,3 5-27 16,-6 0-60-16,-10-4-181 15</inkml:trace>
  <inkml:trace contextRef="#ctx0" brushRef="#br0" timeOffset="14991.28">17917 8303 602 0,'-11'0'53'16,"2"0"-62"-16,0 1 18 0,-4 32 2 15,-4 13 3-15,-1 17-9 16,-1 6-1-16,-4 3-6 16,3-5 5-16,3-7-3 15,2-17-1-15,8-15-1 16,5-16-11-16,2-12-5 16,0-3-1-16,5-27 3 15,11-10 9-15,-1-2 3 0,0 5 3 16,-6 18 3-16,-2 12 3 15,-2 3 0-15,4 4 7 16,0 0-6 0,1 0 3-16,2 10-8 0,-5-2 4 15,2 1-5-15,-1-4 1 16,-1-1 0-16,-2-4-1 16,2 0 2-16,5-9-3 15,7-25 9-15,5-10-9 16,3-6 4-16,-4 10-2 15,-3 12-1-15,-4 13 0 16,-6 10 1-16,-3 5 0 16,-1 1 0-16,0 23 8 0,-3 14-3 15,-3 8 6-15,0 4-12 16,0-2 3 0,1-7-2-16,4-5-8 15,2-8-25-15,-1-10-32 0,2-14-75 16,-1-8-114-16</inkml:trace>
  <inkml:trace contextRef="#ctx0" brushRef="#br0" timeOffset="15164.76">18168 8336 458 0,'0'-6'26'16,"0"6"41"-16,0 0 0 16,0 3-38-16,0 23-21 0,0 12 5 15,0 12-4 1,0 3-3-16,0-2-6 15,0 1 0-15,0-1-10 16,0-5-34-16,-5-6-68 0,-6-9-25 16,-3-15-175-16</inkml:trace>
  <inkml:trace contextRef="#ctx0" brushRef="#br0" timeOffset="15449">18058 8753 150 0,'-11'0'291'15,"5"4"-288"-15,2 10 12 16,4 4 6-16,0-1-2 15,0-4-13-15,0-6 0 16,6-4 1-16,10-3 9 16,3-5 4-16,10-16 4 15,0-3 11-15,0 5-27 16,0 9 0-16,-2 10-7 16,-4 0 0-16,-4 21 1 0,-11 8 2 15,-8 11 1-15,-2 3-2 16,-23 2 3-16,-8-2-6 15,-6-4 2-15,2-10-3 16,3-6 5-16,4-13-5 16,8-7-3-16,10-3-10 15,10-23-35-15,2-22-35 16,17-16-4-16,12-14-47 16</inkml:trace>
  <inkml:trace contextRef="#ctx0" brushRef="#br0" timeOffset="15825">18232 8583 33 0,'9'-15'302'15,"-5"8"-230"-15,-1 4 9 0,-3 3 10 16,0 0-30-16,0 0-30 16,0 2-20-16,4 14-7 15,9 5-4-15,9 1 5 16,6-10-3-16,5-12-1 16,-2 0 2-16,-7-18-6 15,-8-13 7-15,-12-5-6 16,-4-7 8-16,-4 1-4 15,-12 12 1-15,-5 7-1 16,-3 15 22-16,-1 8-21 16,-2 4-8-16,-2 21-6 15,1 16-22-15,3 10-8 16,6 9-49-16,8 1 4 0,5-2 13 16,6-3 20-16,0-9 41 15,0-8 13-15,0-10 31 16,9-9 4-16,1-9 10 15,6-8-12-15,6-3 2 16,10 0 3-16,11-16-5 16,0-5-20-16,3-4-12 15,-4 2 1-15,-5 3-32 16,-6 1-51-16,-5 1-34 16</inkml:trace>
  <inkml:trace contextRef="#ctx0" brushRef="#br0" timeOffset="16040.42">18548 8322 620 0,'-8'0'11'16,"4"10"-5"-16,2 30 12 16,2 20 13-16,0 16-10 15,0 4-16-15,14-7 3 16,3-3-8-16,1-12 3 15,-1-8-9-15,-5-6-18 16,-2-9-27-16,0-10-20 16,7-16-56-16,2-9-139 15</inkml:trace>
  <inkml:trace contextRef="#ctx0" brushRef="#br0" timeOffset="16499.77">18927 8333 675 0,'-40'4'-2'16,"9"12"8"-16,13 7 19 15,9 8 7-15,9 7-19 16,0 5-15-16,22 1 6 16,14-5-7-16,6-9 4 15,-4-11-13-15,-5-13-8 0,-9-6-2 16,-12-4 8-16,-9-25 13 15,-3-8 0 1,-3-8 5-16,-12-5-2 16,-1 4 11-16,4 7 2 0,3 7 8 15,5 13 0-15,2 8-12 16,2 8-2-16,0 1-7 16,19 0-2-16,11-1-3 15,3 2 4-15,-2 1-19 16,-4 0-37-16,-12 8-7 15,-9 8-45-15,-6 1 20 16,0 1 15-16,-14-4 55 16,1-5 36-16,1-5 46 0,8-4 1 15,4 0 22 1,0 0-41-16,0 0-36 16,9 0-16-16,19-7 5 15,12-13 1-15,2-6-10 0,0-6-61 16,-7 3-55-16,-9-4-59 15</inkml:trace>
  <inkml:trace contextRef="#ctx0" brushRef="#br0" timeOffset="16799.49">19329 8129 535 0,'-13'0'18'0,"3"0"56"16,-1 9-38-16,-2 21-24 16,2 10 4-16,3 6-13 0,2 3 0 15,3-2-4 1,1-2-2-16,2-5-14 15,0-10 5-15,0-9 10 16,0-10-4-16,0-5 6 0,2-6-7 16,15 0 9-16,10 0 1 15,7-2 9-15,2-2-6 16,-3 4-2-16,-2 0 0 16,-7 10-3-16,-7 9 3 15,-3 5-3-15,-6 3 6 16,-4 4-5-16,-2 3 2 15,-2-2-4-15,0-5 1 16,0-4 0-16,6-8-24 16,8-8-34-16,3-7-98 15,4-26-218-15</inkml:trace>
  <inkml:trace contextRef="#ctx0" brushRef="#br0" timeOffset="17435.79">19583 8126 719 0,'-32'0'-7'16,"12"0"9"-16,9 1 20 16,11 10 1-16,0 2-23 15,20 5-8-15,13-1 9 16,8-3-9-16,-1-14-4 16,-7 0-11-16,-12-10 16 15,-14-8 5-15,-7 0 4 16,-3 4 2-16,-17 0 5 15,-10 6 4-15,-3 5-8 0,-3 3 6 16,6 0-11-16,9 7 5 16,10 0-7-16,11-3 8 15,0-1-10-15,11 8-11 16,15 3 14-16,5 4 4 16,-4 1-2-16,-5 1-4 15,-11 2 3-15,-11 3-6 16,0 7 7-16,-9 3-2 15,-12 0 2-15,3-5-1 16,2-6 2-16,11-10-2 16,4-9-5-16,1-3-7 15,4-2-9-15,17 0 21 16,10-10-2-16,3-13 5 0,2-4-3 16,3-5 1-16,-1-1 0 15,-2 2-4-15,-1-2-15 16,-6 1-24-1,0 0 0-15,-6-3-15 0,-5 0 13 16,-3 2 29-16,-7 5 17 16,-5 6 10-16,-3 12 48 15,0 8 21-15,0 2-29 16,0 0-13-16,0 0-19 16,0 16-12-16,4 13-4 15,4 8 27-15,0 8-15 16,-2-2-11-16,2-3-2 0,-2 0-4 15,3-5 3-15,-5-2-5 16,1-3-6-16,-4-2-22 16,-1-2-36-16,-1-2-26 15,-15-7-68-15,-4-13-284 16</inkml:trace>
  <inkml:trace contextRef="#ctx0" brushRef="#br0" timeOffset="17616.3">19911 8454 588 0,'-8'0'39'0,"3"2"-17"15,2 14 11-15,3 8 12 16,0 2-22-16,2 3-11 16,16 1-5-16,3-7 2 15,7-1 1-15,-1-6-9 0,4-7 4 16,2-3-3-16,1-6-1 16,4 0-18-1,3 0-15-15,7-12-29 0,7-11-46 16,-2-6-155-16</inkml:trace>
  <inkml:trace contextRef="#ctx0" brushRef="#br0" timeOffset="18615.23">18911 10763 726 0,'-25'-3'-19'0,"13"0"36"16,7 4 28-16,5 33-33 16,0 18 2-16,5 21 12 15,14 6-19-15,7-2-3 16,-3-4-8-16,-1-11 7 16,-2-10-6-16,-5-16 7 15,-8-16-7-15,-2-12 3 16,-5-7 0-16,0-1 3 15,3 0 7-15,8-19-2 0,18-34 1 16,11-28-9-16,11-16 6 16,-4 8-5-16,-11 22 2 15,-7 23-3-15,-7 15-1 16,-3 7 2-16,-4 5-4 16,0 6-2-16,-3 1-36 15,0 5-22-15,-3 5-58 16,-9 0-138-16</inkml:trace>
  <inkml:trace contextRef="#ctx0" brushRef="#br0" timeOffset="19955.82">18764 12744 660 0,'0'-14'2'0,"0"7"2"16,0 7 41-16,0-1 0 15,0 1-24-15,0 0-11 16,0 0-2-16,0 0-3 16,0 0-5-16,0 0 7 0,0 0-9 15,0 0 8-15,0 0-7 16,0 0 5-16,-2 0-3 16,2 0 5-1,-1 0 3-15,1 0-2 0,0 0 6 16,-2 0-10-16,2 0 7 15,0 0-5-15,0 0 2 16,0 0-7-16,0 0 4 16,0 0-3-16,0 0-2 15,0 0 3-15,0 0-6 16,6 18 4-16,18 25-6 16,10 26 18-16,2 20 0 0,-3 3-7 15,-6-13-3 1,-5-22 0-16,-3-15-1 15,-6-16-1-15,-5-12 3 16,-5-8-7-16,0-6 8 0,-3 0-7 16,4 0 6-16,11-21-4 15,14-33 3-15,8-25 0 16,9-17-2-16,-1 0 4 16,-4 14-8-16,1 9 8 15,-5 7-8-15,2 2 7 16,-4 8-5-16,-9 13 5 15,-4 14-3-15,-11 10 0 16,-2 11 1-16,-6 4-1 0,-3 4 1 16,0 0-4-1,0 0 6-15,0 0-5 16,0 0 6-16,0 0-4 16,0 0 2-16,0 0-2 0,0 0 0 15,0 0 3-15,0 0-3 16,0 0 1-16,0 0-2 15,0 0 1-15,0 0 0 16,0 0 1-16,0 0-2 16,0 0-3-16,0 0-5 15,0 0-17-15,0 0-25 16,4 8-38-16,-4 20-47 16,0 6-142-16</inkml:trace>
  <inkml:trace contextRef="#ctx0" brushRef="#br0" timeOffset="30055.27">22768 9774 621 0,'-28'0'-25'16,"18"0"25"-16,3-1 20 15,3-1-3-15,-3-1-8 16,1-2-6-16,-3 0-4 15,-2-4-2-15,-2-5-18 0,-2 0 9 16,-6-2 6 0,-4-3 6-16,-5 2-1 15,-4-1 0-15,-3 3 5 16,-4 4-2-16,0-2 5 0,2 2-7 16,3 3 8-16,3 1-5 15,10 4 9-15,3 3-7 16,8 0 8-16,6 0-6 15,3 0-5-15,3 0 2 16,0 0-6-16,-3 6 2 16,2 13-4-16,-5 8 8 15,3 7-3-15,2 0 0 16,1-2-2-16,0 7 2 16,0 8-1-16,0 7 2 15,0 7 2-15,0 8-5 16,0 4 6-16,0 7-2 15,0 10 4-15,-2 4-5 0,2 10 3 16,-3 5-2-16,0 8 2 16,0 1 1-16,-2 2-4 15,2-1 2-15,2-6-7 16,-3-5 7-16,2-5-5 16,2-8 4-16,0-5-2 15,0-3 1-15,0-1-1 16,0-3-1-16,2-1 3 15,2-1-4-15,-3-3 4 16,-1-4-3-16,0-6 1 16,0-9-2-16,0-8 4 15,0-6-3-15,0-2-1 0,-1-9 3 16,-1-1-6-16,0-2 8 16,2-4-8-16,0 5 6 15,0 0-4-15,0 2 2 16,0-2 0-16,0-4 1 15,0-8-2-15,0-7 1 16,0-4 1-16,0-7-2 16,0 0 2-16,0-2-4 15,0 0 5-15,0 0-5 16,0 0 3-16,0 0-2 16,0 0-1-16,4 0 2 15,4 0-4-15,8-7 5 0,8-6 0 16,6-4 2-16,5 1-3 15,4-2 3-15,7-1-3 16,5 5 1-16,-5 2 2 16,5 4-3-16,-13 4 2 15,-2 2-4-15,-7 2 6 16,-10 0-5-16,-9 0 4 16,-4 0-5-16,-4 0 5 15,-1 0-1-15,-1 0 0 16,0 0 2-16,0 0-3 15,0-1 4-15,0 1-6 16,0-2 6-16,2-2-19 16,8-6-19-16,8-10 2 0,4-8-45 15,-2-3-75-15</inkml:trace>
  <inkml:trace contextRef="#ctx0" brushRef="#br0" timeOffset="46699.44">22573 11861 548 0,'-58'32'8'0,"6"0"-13"16,9 2 8-16,5-4 14 15,12-9 11-15,14-10-4 16,9-9-11-16,3-2-7 15,0 0-8-15,0 0 5 16,3 0-6-16,-2 0 1 16,7 12-7-16,4 8 12 0,4 7-2 15,1-4 2 1,-3-5 0-16,-3-2-5 16,-4-5 4-16,5-2-7 15,-3-3 7-15,0-3-8 0,4-3 5 16,4 0-1-16,5 0 6 15,9 0-3-15,7-8 1 16,6-6 2-16,1 0-5 16,1 1 4-16,-3 4-6 15,-7 2 6-15,-6 2-5 16,-9 4 4-16,-11-2-4 16,-7 3 3-16,-3 0 0 15,0 0-3-15,0 0 8 16,0 0-4-16,-9 0 6 15,-13-4-1-15,-8-4-5 16,-10-1-8-16,-8-3 10 0,0-6-9 16,-1-4-1-16,3-8 8 15,-1-6-7-15,6-3 6 16,4 1-4-16,6 0 5 16,7 9-3-16,9 10 3 15,9 9-3-15,6 8 2 16,0 2 3-16,0 5-11 15,5 25-4-15,9 19 13 16,7 15 11-16,-1 9-7 16,2 3 0-16,5-3-5 15,-2-5 3-15,-2-7-2 16,0-12-2-16,-5-13 2 16,-6-14-6-16,-4-8 5 0,-4-12-4 15,-4-2 6-15,3 0-4 16,-2-9 5-16,7-17-8 15,7-16 14-15,4-21-5 16,5-16-3-16,-1-1-3 16,-6 3-7-16,-1 17 3 15,-7 19 1-15,-5 17 5 16,-3 14-2-16,-1 9 3 16,0 1-1-16,0 0-1 15,0 0 3-15,0 0-9 16,0 0 7-16,0 1-3 15,0 6 6-15,0 5-6 0,0 0 5 16,0-2-4-16,0-7 2 16,-1-3 0-16,1 0 0 15,0 0 3-15,0 0-6 16,-4 0 8-16,-3-5-5 16,-5 0-3-16,2-4 0 15,-1 1 4-15,0 5-3 16,0 1 2-16,-1 2-1 15,-1 0-6-15,-2 0 7 16,-6 8-6-16,-3 11 8 16,-4 5-6-16,-2 8 4 15,-1 3-3-15,1-5 4 16,0 2-1-16,-1-5-1 0,1-2 1 16,4 1-3-16,1-5 6 15,6-5-7-15,9-5 6 16,2-11-4-16,8 0 2 15,0 0-2-15,0 0 0 16,0-2-2-16,0 2-4 16,2-2 4-16,8-2-8 15,5-1 13-15,10-4-5 16,7 1 6-16,8-3-5 16,6-2 4-16,0 1-3 15,0-2 0-15,-1 4 4 16,0 3-7-16,-2 2 7 0,3 2-7 15,-6 3 4-15,-4 0-1 16,-6 0-4-16,-9 6-4 16,-11-1 2-1,-2-2 4-15,-4-2-1 0,-4-1 5 16,0 0-2-16,0 0 7 16,0 0 1-16,-10-3 2 15,-8-8-8-15,-6-4 0 16,-3-2 0-16,-4-1-2 15,-7-1 3-15,-3-1-5 16,-2-2 5-16,1 0-3 16,0-1 2-16,8 3-2 15,4 2 3-15,8 1-1 0,6 5 3 16,3 2 5-16,5 3-8 16,5 4 8-16,1 2-10 15,2 1 8 1,0 0-6-16,-1 0 0 0,1 0-3 15,0 0 1-15,0 0-1 16,0 0-1-16,0 0 2 16,0 0-4-16,0 0-3 15,0 0-17-15,6 0-14 16,8 0-89-16,-3 0-68 16</inkml:trace>
  <inkml:trace contextRef="#ctx0" brushRef="#br0" timeOffset="49548.1">22987 12744 432 0,'-22'-7'12'0,"6"-6"7"15,3 8 42-15,6 2 9 16,-2 3-31-16,6-1-22 15,2 1 2-15,1 0-13 0,0 0 2 16,0 0-2-16,0 0 2 16,0 0-4-16,-3 7 2 15,-2 19-4-15,1 10 2 16,2 6 3-16,2-9-8 16,0-8 2-16,11-8-4 15,6-3 5-15,0 1-5 16,1-5 3-16,-2-6-7 15,4-4-16-15,-4 0-6 16,-1-19 9-16,-6-9 0 16,-5-7 15-16,-4 0 4 15,0 6 0-15,-3 6 5 16,-9 6 9-16,1 2 6 0,2 5 2 16,4 3-8-16,4 4 6 15,1 3-16-15,0 0-1 16,4-4-9-16,23-3 3 15,12-1 4-15,7-2 1 16,2 1-1-16,-7 4-1 16,-5 2 2-16,-8 0-22 15,-10 2-9-15,-8 1-18 16,-8 0-40-16,-2 0 7 16,-9 0 32-16,-9 0-24 15,-6 0-61-15,2 0 111 16,7 0 13-16,0-11 58 0,6-1 11 15,3 0 24-15,5 4-37 16,-1 2-3-16,2 6-14 16,0 0-9-16,0 0-2 15,0 0 4-15,0 3 7 16,2 14-5-16,8 9 31 16,1 5-20-16,0-2-10 15,0-3-19-15,1-2 0 16,1-3-4-16,1-3 2 15,1-2-4-15,-6-4-13 16,-2-5-20-16,-1-4-36 16,-3-3-33-16,0 0-26 15,-3-17-128-15</inkml:trace>
  <inkml:trace contextRef="#ctx0" brushRef="#br0" timeOffset="49768.51">23309 12530 389 0,'0'0'57'15,"1"2"-55"-15,2 16 36 16,5 16 56-16,4 17-55 16,0 12 5-16,5 11-10 15,1 1-18-15,2-6 7 16,-2-5-15-16,2-10-4 16,-2-6-3-16,-4-11 0 15,0-5 0-15,-3-8-21 0,-3-9-8 16,-4-9-12-16,-4-6-29 15,0-6-59-15,0-33-27 16</inkml:trace>
  <inkml:trace contextRef="#ctx0" brushRef="#br0" timeOffset="50029.81">23555 12585 456 0,'7'0'-6'0,"2"0"14"15,4 7 39-15,1 13-11 16,-2 8-27-16,-3 9 0 16,-3 3-9-16,-3 2 3 15,-3-3-6-15,0-5 5 16,0-9-2-16,-2-9 4 16,-1-7 22-16,2-7-1 15,1-2-2-15,0 0-20 0,0 0-2 16,12-4-8-16,13-7 13 15,8-4-9-15,1-5-42 16,-4-5-82-16,-9-2-210 16</inkml:trace>
  <inkml:trace contextRef="#ctx0" brushRef="#br0" timeOffset="50248.23">23783 12530 394 0,'-9'32'203'0,"2"6"-211"16,7 6 35-16,0 13 4 15,0-2-13-15,5 5-4 16,12 0-10-16,5-2-1 16,-1-7-5-16,-3-4-9 15,-2-8-25-15,-4-9-33 16,-3-9-49-16,-9-13-60 15</inkml:trace>
  <inkml:trace contextRef="#ctx0" brushRef="#br0" timeOffset="50428.74">23860 12822 396 0,'0'0'187'0,"0"0"-190"16,0-2 19-16,0 1 4 15,7-1-12-15,16 1-12 16,11-4 6-16,8 1 1 16,4-3-23-16,-7-2-82 15,-10-2-44-15</inkml:trace>
  <inkml:trace contextRef="#ctx0" brushRef="#br0" timeOffset="50968.63">24101 12621 555 0,'-10'-5'7'0,"7"1"23"0,3 2 12 15,0 2-15-15,0 0-21 16,7 0-5-16,14 0-4 16,7-1 7-16,8-2 0 15,2-1-3-15,-6 0-4 16,-3-2-27-16,-10 5-41 16,-15 1-40-16,-4 0-86 15</inkml:trace>
  <inkml:trace contextRef="#ctx0" brushRef="#br0" timeOffset="51123.21">24076 12779 568 0,'-3'0'33'0,"3"-4"-39"16,0-5 12-16,19-6 0 16,16-4-1-16,11-5-6 15,-3 1 3-15,0 5-38 16,-13 4-67-16,-17-1-68 15</inkml:trace>
  <inkml:trace contextRef="#ctx0" brushRef="#br0" timeOffset="51280.78">24086 12667 559 0,'-25'23'5'16,"5"3"33"-16,12 8 4 15,8 0-21-15,11-1-13 0,16 0-5 16,9-4-7-16,3-5 0 15,-3-6-42 1,-7-4-48-16,-19 2-38 16,-10 0-153-16</inkml:trace>
  <inkml:trace contextRef="#ctx0" brushRef="#br0" timeOffset="51416.43">24066 13033 397 0,'-42'4'112'0,"9"-2"-7"16,15-2-44-16,17 0-15 15,1 0-14-15,14 4-36 16,22 4-2-16,22-2 10 15,12-1-7-15,6-5-5 16,-4 0-22-16,-11 0-31 16,-15-7-63-16,-18-3-130 0</inkml:trace>
  <inkml:trace contextRef="#ctx0" brushRef="#br0" timeOffset="51680.71">24511 12633 198 0,'0'0'391'16,"0"0"-388"-16,0 0 18 15,0 9 19-15,-13 18-25 16,-7 9-9-16,-4 2-4 16,7-5-2-16,6-8-1 15,8-11 2-15,3-7-1 16,0-6-4-16,0-1 3 15,3 0-3-15,18 0 12 16,8 0-1-16,9-3 0 0,-2-5-6 16,-5 1-15-16,-7 4-54 15,-18 3-81-15</inkml:trace>
  <inkml:trace contextRef="#ctx0" brushRef="#br0" timeOffset="51852.25">24399 13053 391 0,'0'0'236'16,"0"0"-238"-16,6 0-3 16,18 0 21-16,13 0-2 15,5-5-6-15,6 0-9 16,-1-3 5-16,-7 1-7 16,3-2-18-16,-10-2-76 0,-9-1-33 15,-8 0-214-15</inkml:trace>
  <inkml:trace contextRef="#ctx0" brushRef="#br0" timeOffset="52683.99">24817 12648 528 0,'0'-8'81'0,"0"3"-81"15,0 2 3-15,2-5-2 16,23-2 2-16,10 1-1 16,3-2-1-16,-2 11-16 15,-12 0-94-15,-15 6-51 16</inkml:trace>
  <inkml:trace contextRef="#ctx0" brushRef="#br0" timeOffset="53163.71">24737 12780 612 0,'-13'0'-1'16,"8"-3"1"0,5 2 23-16,0 0-10 0,17-7-17 15,19-5 3-15,13-6 0 16,7 0-31-16,-4-3-24 16,-13 5-28-16,-19-2 27 15,-13 1 18-15,-7 1 27 16,-18 3 29-16,-15 5 35 15,-10 3 26-15,-5 6-6 16,-2 4-29-16,2 25-1 16,4 14-20-16,9 14 9 15,14-2-12-15,12-5-5 16,9-7-13-16,9-10 2 16,17-6-3-16,5-1-4 15,9-11 3-15,-1-9-19 0,3-6-3 16,-1-9-5-16,-1-18 17 15,-4-10-3-15,-8-3 8 16,-5 3 3-16,-10 9 2 16,-5 11 5-16,-3 10-6 15,-2 7 7-15,2 0-4 16,3 5 12-16,-1 21 5 16,2 11 11-16,-8 5-12 0,1 2-3 15,-2-2-9 1,1-9-5-16,2-3 3 15,3-12-11-15,-1-8-19 16,8-10-23-16,4 0-55 0,0-24-30 16,3-23-126-16</inkml:trace>
  <inkml:trace contextRef="#ctx0" brushRef="#br0" timeOffset="53328.27">25214 12691 550 0,'0'38'-1'0,"0"12"74"15,0 12-27-15,0 2-23 16,0-7 1-16,0-2-20 0,4-6 3 16,7-8-13-1,0-8-4-15,6-9-21 16,-2-16-27-16,3-8-117 16,-1-29-88-16</inkml:trace>
  <inkml:trace contextRef="#ctx0" brushRef="#br0" timeOffset="53643.42">25342 12691 452 0,'-6'11'163'0,"-7"11"-166"15,2 10 21-15,6 9 24 16,4 1-27-16,1-2-9 16,0-5-6-16,15-6-2 15,6-13-15-15,2-10-19 16,2-6-30-16,0-18-8 15,-1-18 54-15,-4-6-11 0,-5 0 27 16,-5 12 5-16,-5 10 13 16,-3 13 29-16,-2 7 29 15,0 0-22-15,0 12-15 16,4 14-9-16,1 9 12 16,1 2-22-16,0-3-17 15,1-7 5-15,-1-4-7 16,0-5-3-16,0-3-32 15,0-8-16-15,0-7-97 16,-3 0-96-16</inkml:trace>
  <inkml:trace contextRef="#ctx0" brushRef="#br0" timeOffset="53848.88">25620 12627 591 0,'0'33'54'16,"0"9"-46"-16,0 14 40 15,0 2-18-15,0-3-16 16,0-4-12-16,3-4-2 16,2-5 2-16,-1-6-6 15,-2-8-15-15,-1-10-20 16,2-11 4-16,-3-7-26 16,4 0-50-16,4-31 17 15,4-22-117-15</inkml:trace>
  <inkml:trace contextRef="#ctx0" brushRef="#br0" timeOffset="54056.42">25781 12623 508 0,'0'0'47'0,"-1"4"-5"15,-22 19 9-15,-5 10-24 16,3 6-20-16,2-5-4 16,14-5-5-16,8-14 3 15,1-8-14-15,0-6-7 16,18-1 12-16,10 0 7 15,5 0 5-15,1-3-1 16,1-4 1-16,-7 2-6 16,-4 3-18-16,-12 2-65 15,-12 6-32-15,-3 19-133 0</inkml:trace>
  <inkml:trace contextRef="#ctx0" brushRef="#br0" timeOffset="54168.12">25733 13037 368 0,'0'6'77'0,"0"-6"-60"0,0 0 25 15,6-4-1-15,18-6-14 16,12-3-4-16,10-3-24 16,3-2-64-16,-8-3-110 15</inkml:trace>
  <inkml:trace contextRef="#ctx0" brushRef="#br0" timeOffset="54545.12">25996 12751 604 0,'-17'25'62'0,"8"-7"-75"15,9 4 24-15,6-8-5 16,24-10 0-16,10-4-6 16,4-2-11-16,-6-22-35 15,-6-14-20-15,-15-9-29 16,-11-2 22-16,-6 9 37 15,-3 11 39-15,-22 13 29 16,-9 16 38-16,-11 3-10 16,-6 28-37-16,-2 12 1 0,8 8-15 15,9 1-4-15,17-4-5 16,18-4-6 0,1-14-1-16,17-12 3 15,9-8 1-15,2-7 2 0,0 0 22 16,4 0 2-16,2-3-5 15,3 0-14-15,-3 0 0 16,0 0-5-16,-1-12-39 16,-4-3-65-16,-6-4-12 15</inkml:trace>
  <inkml:trace contextRef="#ctx0" brushRef="#br0" timeOffset="54748.58">26240 12550 388 0,'0'21'203'16,"-2"10"-200"-16,2 18 63 15,0 9-14-15,0 5-15 16,2-1-18-16,5-6-9 16,4-5-11-16,-2-7 4 15,-3-6-17-15,-2-6-35 16,2-7-41-16,0-10-138 15</inkml:trace>
  <inkml:trace contextRef="#ctx0" brushRef="#br0" timeOffset="55040.78">26600 12521 460 0,'-4'-5'251'16,"2"1"-251"-16,2 2 20 16,3 2 3-16,23 1-11 15,8 13 4-15,1 3-10 16,0 0-1-16,-10-2-10 15,-7-1-9-15,-6-2-38 0,-8 0-17 16,-4 3-51-16,-14 2-21 16,-15-2-124-16</inkml:trace>
  <inkml:trace contextRef="#ctx0" brushRef="#br0" timeOffset="55436.4">26644 12677 385 0,'-7'0'92'16,"6"0"0"-16,1 0-10 15,0 0-39-15,0 0-28 16,9 8-14-16,6 12-4 15,-5 4 6-15,-7 3-2 16,-3 2-5-16,-3-2 1 16,-14-2 1-16,1-5 7 15,4-10-5-15,7-5 2 16,5-5-1-16,0 0-1 0,0 0-10 16,16-14 5-16,9-3 8 15,3 1-6-15,2 3 6 16,-9 9-7-1,-3 4 5-15,-6 0-7 0,-2 0-3 16,-4 0-7-16,-3 0 3 16,0 0 8-16,3 0-5 15,6-8 7-15,3-12 2 16,4 1 7-16,-4-2-4 16,-1 8 11-16,-4 10-1 15,2 3 5-15,1 5 0 16,0 16 2-16,0 5-6 0,-4 6-13 15,-2 0 7-15,1-3-10 16,-4-7-2 0,2-6-22-16,-3-7-2 0,0-8-33 15,0-1-85-15,-1-9-241 16</inkml:trace>
  <inkml:trace contextRef="#ctx0" brushRef="#br0" timeOffset="55676.11">27038 12512 463 0,'0'31'122'0,"0"10"-93"15,0 17 66-15,2 12-44 0,-2 2-12 16,1 1-13-16,2-2-12 16,0-6-4-16,2-10-10 15,-1-8 4 1,-1-13-6-16,-2-13 5 0,1-9-5 15,-1-6 2-15,-1-6-7 16,0 0-4-16,0 0-16 16,0-4-26-16,0-12-18 15,0-10-78-15</inkml:trace>
  <inkml:trace contextRef="#ctx0" brushRef="#br0" timeOffset="57867.66">22861 11336 315 0,'3'10'23'0,"-2"-8"-24"15,-1-1 16-15,0 5 14 16,0-1 2-16,0-1-9 16,0-2 1-16,0-2 11 15,0 0 9-15,0 0-9 16,0 0-4-16,0 0-9 0,0 0-8 15,-1 1 2-15,-4 0-10 16,-4 1 1-16,-1 2-8 16,-4 0 4-16,-1 2 1 15,-2-1 3-15,-2 0 5 16,-1-3-2-16,-1 1 8 16,1-2-5-16,-2-1-2 15,0 2-5-15,0-2 6 16,2 0-7-16,-2 0 0 15,0 0-1-15,1 0-1 16,-3 0 4-16,2 0-7 16,-1 0 8-16,2-6-4 15,1-2 4-15,-4-5-5 0,3 2 1 16,-3-5 0-16,0-1-1 16,4 2 1-16,4-4-5 15,2 3 6-15,3 0-7 16,1 3 6-16,1-1-6 15,3-2 4-15,1-3-1 16,4-1 0-16,-1-3-1 16,2-7 1-16,0-2 6 15,0 1-9-15,0 3 8 16,6 7-7-16,-1 7 4 16,2-3-4-16,-2-1 4 15,-1 2-1-15,-1 5-1 0,0 0 0 16,2 5-2-16,2-5 5 15,2-6-6-15,0 0 7 16,0 4-7 0,1 0 4-16,2 3-2 0,0-1 2 15,1 1-3-15,-2 1 1 16,2 2 2-16,2 3-7 16,1-3 8-16,1-2-6 15,4 3 6-15,-5 0-2 16,4-1 0-16,0 1-1 15,-3 1 0-15,-1 2 2 16,1 2-3-16,0-1 4 16,3 2-7-16,-1 0 9 0,2 0-8 15,-1 0 7-15,0 0-5 16,-2 0 2-16,-1 0-1 16,2 4 0-1,-4-1 3-15,3 1-5 0,-5-1 6 16,2 1-7-16,-2 2 6 15,2 0-3-15,-1 2 1 16,0-4 0-16,-2 3 0 16,-1 1 0-16,1 3-2 15,-2 3 3-15,-1 2-4 16,1-3 6-16,0 4-4 16,-4-2 3-16,2 2-5 0,0 1 4 15,-1 2-2 1,-1-1 0-16,-1 2 2 15,0-5-4-15,1 3 5 16,-2 1-6-16,-3-2 5 0,-1 2-2 16,0 2 2-16,0 3-3 15,0 3 3-15,-9 3-1 16,0-4 0-16,-1 4 0 16,1-3-2-16,-4 0 4 15,-1-2-4-15,-4 1 4 16,-3-2-3-16,-3 1 2 15,1-1 0-15,-1-3-1 16,-3-1 2-16,3-1-4 16,-3-2 5-16,-3-4-5 15,5 0 5-15,0-2-3 16,1-3 1-16,5-4 0 16,2 1-2-16,5-4-5 0,6 0-31 15,-1 1-7-15,4 0-53 16,0 3-110-16</inkml:trace>
  <inkml:trace contextRef="#ctx0" brushRef="#br0" timeOffset="62343.56">22725 10551 157 0,'9'-1'35'16,"0"1"-15"-16,-6-2 63 16,-3 1-14-16,1 0-11 15,-1 1-11-15,0 0 12 16,0 0-15-16,0 0-7 15,0 0-2-15,0 0-12 16,0 0 0-16,0 0-1 0,0 0 4 16,0 0-8-16,0 0-3 15,0-2-6-15,-7-1-1 16,-8-1-4-16,-4 0-4 16,-2 1 4-16,-6 2-10 15,3 1 13-15,0 0-9 16,1 0 5-16,0 0-2 15,-5 0-1-15,-3 0 2 16,-1 0-1-16,4 0 0 16,3-4-1-16,1-2 3 15,3 0-5-15,0-2 5 16,0 0-5-16,3-5 3 0,-1-6-2 16,0-8 1-16,1-6 1 15,3-5-6-15,6-6 7 16,5-3-6-16,0-6 7 15,3-2-5-15,-1 11 3 16,1 5-2-16,-1 7 2 16,2 3-1-16,0-2-1 15,0 3 5-15,0 5-8 16,0 2 7-16,10 0-9 16,8-1 6-16,2 0-1 15,6 2 0-15,0 3-1 16,3 1 2-16,0-1 0 15,1 2-3-15,0 0 5 0,-4 3-6 16,0 1 8-16,-3 2-7 16,-1 2 4-1,-3 0-1-15,5 0-1 16,3-1 2-16,0 3-1 0,1 1 3 16,-6 0-7-16,-1 3 8 15,0 1-8-15,-3 0 5 16,3 0-1-16,-2 0 2 15,-2 8-4-15,-3 2 2 16,1 1 2-16,3 1-5 16,-3 2 6-16,1-3-7 15,0 2 9-15,-2-2-8 0,1-1 6 16,1 2-7-16,-3 0 7 16,1 1-3-16,-2 1 1 15,1 4 0 1,-3 5-5-16,-1 1 7 0,-5 8-1 15,-2 1 2-15,-2 1-3 16,0 1 1-16,0-1-1 16,0 1 2-16,0 3 0 15,0 4-2-15,0 1 5 16,-11 1-5-16,-1-3 7 16,0-1-8-16,-1 2 5 15,-5-3-4-15,0 1 4 16,-4-4-2-16,-4-5-1 0,0-4 5 15,-9 0-8-15,-6-2 6 16,-8 0-7 0,-8-2 7-16,3-3-6 15,2-6 2-15,13-4-4 0,14-6-5 16,10-3-17-16,11 0-14 16,2-1-39-16,2-5-168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01:54.1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16906 2071 146 0,'-9'0'88'15,"-1"0"-58"-15,3 0 18 16,3 0-6-16,1 0 3 16,2-1-8-16,-1 0-14 15,1-2-3-15,1 1-6 16,0 1 7-16,0 0-5 15,0 1-5-15,0 0-4 16,0-3-3-16,0-7-6 16,15-8 7-16,7-6-2 15,5-1-3-15,-3 6 1 16,-5 7-4-16,4 6 4 0,-8 5-5 16,2 1 3-16,0 4-8 15,-5 17 0-15,-3 15 11 16,-6 14-3-16,-3 14 4 15,0 10-3-15,-11-2-2 16,-5-10-16-16,1-11 5 16,-1-11-7-16,-1-10 16 15,-4-5-4-15,3-5 15 16,-4-8-9-16,3-7 13 16,1-5 3-16,-1 0 5 15,6-5-5-15,6-6-7 16,4 3 6-16,3 2-5 0,0 4-7 15,13-3-7-15,14-8 11 16,11-1-2-16,6-4-2 16,5 4-1-16,5 4 1 15,0 4 0-15,-1 1-1 16,-5 3 1-16,-9 2-1 16,-7 0 0-16,-5 0 0 15,-6 0-2-15,-5 0 2 16,-6 0-1-16,-6 0 1 15,-3 0-4-15,-1 0-5 16,0 0-13-16,0 0-20 16,0 0-13-16,0-14-72 15</inkml:trace>
  <inkml:trace contextRef="#ctx0" brushRef="#br0" timeOffset="780.14">17179 1812 100 0,'-2'-4'235'0,"-5"2"-226"16,3 2 10-16,1 0 19 16,1 0-4-16,1 0-19 0,-2 3-13 15,0 14 3-15,-2 9 2 16,5 5-2-16,0 1 6 15,0 5-5 1,0 2-3-16,1 2 3 0,10 2-4 16,5-5 2-16,2-9-5 15,5-8-1-15,0-11-3 16,3-8 2-16,-2-2 6 16,6-9 0-16,-4-19 3 15,1-12 0-15,0-10-4 16,-8-7-4-16,-7-3 4 15,-6 4-5-15,-6 4-3 16,0 16-2-16,-1 12 10 16,-12 12-5-16,-6 10-11 15,-3 2-14-15,1 14-20 16,-9 15-51-16,-1 7-199 16</inkml:trace>
  <inkml:trace contextRef="#ctx0" brushRef="#br0" timeOffset="976.62">17216 1984 488 0,'-9'0'5'15,"6"0"-7"-15,3 0 6 16,0 0-10-16,21 0-17 15,9 0 5-15,7 0-34 0,-4-2-54 16</inkml:trace>
  <inkml:trace contextRef="#ctx0" brushRef="#br0" timeOffset="1360.6">17124 2312 480 0,'-3'0'6'16,"3"0"-8"-16,0 0-6 15,29 0-10-15,19-11 26 16,19-9-4-16,8-5 4 0,-7-4-8 16,-7 3-1-16,-10 5-13 15,-14 7-10-15,-13 7-18 16,-12 3 4-16,-10 4 6 15,-2 0 25-15,-5 0 26 16,-10 0 25-16,-4 1-4 16,4 5 4-16,3-2-12 15,7-1 2-15,4 3-23 16,1 6-7-16,0 9-3 16,0 5 4-16,7 3-6 15,7-4 2-15,-2-4-5 16,0-3 6-16,-4-2-13 0,-2-1-27 15,-6 0-22-15,0-4-26 16,-17-2-268-16</inkml:trace>
  <inkml:trace contextRef="#ctx0" brushRef="#br0" timeOffset="1620.43">17448 2318 491 0,'-5'5'-1'16,"2"5"0"-16,1 5 10 16,2 3 6-16,0 2-5 15,8-1-7-15,9 1-5 0,10-6 0 16,1-3-6-16,4-8 18 16,0-3-8-16,0 0 3 15,-1-5-5-15,-4-9 0 16,-2 3-2-16,-7 0-7 15,0 3-3-15,-6 2-22 16,-1-1-6-16,-6 2-31 16,-5-3-127-16</inkml:trace>
  <inkml:trace contextRef="#ctx0" brushRef="#br0" timeOffset="2447.67">16753 2704 389 0,'0'2'33'16,"0"-2"-23"-16,0 0 7 0,0 0 21 16,0 0 8-16,0 0-24 15,0 0-12-15,6 0-8 16,12 0 1-16,4-2 4 16,8-1 8-16,0 1-9 15,4 1-5-15,1-1 6 16,9 2-4-16,6 0 2 15,13 0-6-15,7 0 6 16,9 0-5-16,3-1 1 16,-5-1 1-16,-5 2-1 15,-8 0 1-15,-3 0-4 16,-6 0 3-16,-2 0-3 16,-8 0 2-16,-7 0 1 0,-6 0-1 15,-6 0-2-15,-6 0 3 16,-4 0-1-16,-5 0 0 15,-2 0 1-15,-6 0-2 16,-3 0 3-16,0 0-3 16,0 0 2-16,0 0-1 15,0 0 2-15,0 0 0 16,0 0-2-16,0 0 2 0,0 0-4 16,0 2-3-1,0-2-19-15,0 0-41 16,-6-4-72-16</inkml:trace>
  <inkml:trace contextRef="#ctx0" brushRef="#br0" timeOffset="42307.82">9659 6496 274 0,'0'4'14'0,"0"-4"-19"16,0 0 38-16,0 0 0 15,0 0 2-15,0 0-16 16,0 0 14-16,0 0 14 16,0 0-10-16,0 0 7 15,0 0-20-15,0 0 2 16,-1 0-24-16,-7 2 13 16,2-1-14-16,0-1 11 15,2 1-11-15,-2 2 2 0,-4-1 1 16,1 2-5-1,-2-2 7-15,-1 1-17 16,2-1 16-16,-2 0-12 16,-4 1 15-16,-1 1-10 0,2 1 6 15,-4-3-4-15,2 0-1 16,-2-2 6-16,0 1-8 16,1 0 11-16,-1 2-21 15,4 0 19-15,0 0-10 16,3-3 8-16,-2 0-3 15,1 0 0-15,3 0 2 16,-4 0-4-16,2 0 9 0,-1 0-19 16,-2-2 16-1,0-5-12-15,-3 1 15 16,6-1-13-16,-4 0 10 16,2-2-4-16,-2 2 0 0,7 0 3 15,-2-2-8-15,0 0 10 16,2 0-22-16,-3-2 25 15,0-3-16-15,5-4 11 16,-4-3-3-16,-1-4 0 16,2-3 1-16,-2 0-5 15,2-1 11-15,2 4-20 16,3 6 17-16,0 2-10 16,2 5 11-16,1 2-5 15,-1 0-3-15,3 0 5 16,0-2-6-16,0-6 7 15,0 0-10-15,0-4 14 16,0 4-21-16,0 2 19 0,0-1-11 16,0-1 11-16,0 3-6 15,0-1 0-15,0 0 1 16,0-2-3-16,0-1 9 16,5-4-19-16,2 4 18 15,-3-1-14-15,0 3 16 16,-1 5-9-16,-2 3 2 15,1 5 0-15,1 2-3 0,-2-1 4 16,5-3-10 0,3-2 15-16,-2-1-21 15,5-2 20-15,2-1-12 16,2-4 11-16,3-1-6 0,-2 0 1 16,-1-1 3-16,-1 3-4 15,-2 3 8-15,-3 0-19 16,-1 2 17-16,-4 3-9 15,1 0 9-15,-3 1-5 16,3 1 1-16,0-1 0 16,0 1-2-16,6 1 4 15,2-1-10-15,0 2 14 16,4 0-21-16,0 1 20 16,-3-1-10-16,-2 3 6 15,-2-1-3-15,-1 1 1 16,-2 0 3-16,4 0-5 15,2 0 7-15,3 0-16 0,7 0 16 16,-1 0-11-16,3 0 12 16,-1-2-6-16,-1 1 1 15,-2 1 0-15,-1 0-4 16,-6 0 6-16,0 0-14 16,-5 0 12-16,5 10-20 15,0 2 22-15,-4 4-7 16,3 2 8-16,0 1-4 15,2 3-1-15,-1 2 4 16,1-2-5-16,-3-1 8 16,0 0-16-16,0-3 14 15,-1 5-12-15,1 1 11 0,0-1-5 16,-4 5-3-16,1 0 7 16,-4-1-4-16,0 2 6 15,-2-2-9-15,2 2 9 16,-1 2-14-16,2-2 18 15,-4-1-13-15,-1 2 8 16,-1-2-1-16,-1-3-3 16,0 3 4-16,0-4-5 15,0-1 8-15,0-1-16 16,0 2 15-16,-7 0-10 16,-4-3 11-16,7-3-6 15,-7-3 1-15,1-4 2 16,-5 0-3-16,-2 1 7 0,0-5-9 15,-1 2 10-15,-2-4-17 16,0 1 18-16,2-1-13 16,-2-2 11-1,6 0-9-15,5-2 4 0,4 1 0 16,4-2-6-16,-2 0 6 16,0 0-23-16,-3 0-7 15,-2-15-111-15</inkml:trace>
  <inkml:trace contextRef="#ctx0" brushRef="#br0" timeOffset="45871.43">11826 6449 376 0,'-3'0'16'0,"-7"0"-7"16,3 0-3-16,5 0 30 15,2 0-6-15,0 0-20 16,0 0-4-16,0 0-5 16,0 0 5-16,0 0-3 15,0 0 7-15,0 0-10 16,-5 0 24-16,-2 0-11 16,-1 0-2-16,-3 3-4 15,0-1 2-15,1 1 5 16,-4 0-9-16,2-2 7 15,-1 3-18-15,-2-1 10 16,2 0-9-16,1-1 13 0,0 0-8 16,-1-2 1-16,-3 0-2 15,-6 0-4-15,-1-3 6 16,-6-9-7-16,1-3 10 16,2-2-17-16,-2 0 16 15,6 3-5-15,1 1 4 16,4 2-3-16,0 4 3 15,3-2-1-15,0 1-3 16,0 0 9-16,2-2-17 16,2 0 15-16,1 2-12 15,0-1 12-15,0 1-7 16,3 0 1-16,-2-3-6 0,0-2 6 16,-1-2 1-16,-2-3-7 15,2-2 20-15,-1 2-23 16,2 0 16-16,2 3-8 15,-2-2 9-15,2 3-5 16,1 2-9-16,2 0 17 16,0 2-11-16,0-7 7 15,-1-4-13-15,1 2 11 16,1 2-9-16,-2-1 12 16,4 3-7-16,0-2-3 15,0 0 6-15,0 3-7 16,0-3 9-16,0-1-9 15,0 2 10-15,7 0-16 0,-4 2 14 16,2 3-5-16,-1-1 3 16,2-2-3-16,0-2 4 15,4 1-2-15,1-3-2 16,2 1 6-16,-1-1-14 16,-3 4 13-16,3 0-9 15,-5 3 10-15,4 0-5 16,2 1-2-16,-2 2 4 15,1 0-6-15,4-2 8 16,-4 0-6-16,3-4 6 16,0 6-13-16,-1-3 14 15,0 1-7-15,-1 2 4 0,-2-1-2 16,-2 4 2-16,3-1-2 16,-2 5-4-16,2 1 8 15,3-2-14 1,2 2 14-16,-1 0-12 0,6 0 17 15,-1 0-10-15,1-1 2 16,-1 0-1-16,-3 1 0 16,3 0 3-16,-5 0-6 15,2 0 6-15,-6 0-12 16,3 0 14-16,-2 0-8 16,1 2 6-16,-4 3-5 15,-1 0 2-15,1-1 1 16,2 3-5-16,2 2 9 0,-1 2-16 15,5 1 13-15,-1 2-9 16,0 3 15-16,1 1-9 16,0 0 5-16,0 2-3 15,0-1-1-15,-5-1 3 16,4 2-10-16,-4-4 14 16,0 2-17-16,1-4 16 15,-4 0-10-15,-2-3 8 16,1-1-4-16,-5 3 1 15,5-1 0-15,-2 3-6 16,-1-1 11-16,2 4-15 16,-3-4 15-16,0 5-12 0,0-2 13 15,-2-2-8-15,0 0 1 16,-3-3 1 0,1-1-9-16,-1 2 10 15,2-2-10-15,-2 0 7 0,0-2-10 16,0-4 17-16,0 1-11 15,0-1 8-15,-2 2-1 16,-2 2 0-16,-1-1 0 16,1 3-5-16,0 3 7 15,2 1-12-15,1 2 11 16,-1-2-8-16,-1-1 10 16,3 0-8-16,-2 0 6 15,1 0-3-15,-1 0-2 0,1-3 8 16,-1 0-13-16,1-3 11 15,-1-1-11 1,1 3 13-16,-4 3-8 16,-2 1 5-16,4 2-4 0,-4-1 2 15,-1-1 0-15,2 2-2 16,-6 2 5-16,2-2-12 16,-5 0 13-16,0-3-10 15,3 0 11-15,-1-2-5 16,-1-1-1-16,1-2 3 15,-1-4-3-15,3 2 4 16,2-2-9-16,-2 2 9 0,4 0-9 16,-5 1 9-1,1 0-5-15,-3 2 2 16,0 2-1-16,4-3 0 16,-4 0 1-16,4 1-2 0,-3-4 6 15,2 2-14-15,1-1 8 16,-2-2-16-16,1 0 2 15,4 0-18-15,-2-2-6 16,3 2 7-16,3 0-27 16,3-3-42-16</inkml:trace>
  <inkml:trace contextRef="#ctx0" brushRef="#br0" timeOffset="49035.74">12072 17481 234 0,'0'-6'31'0,"0"5"-28"0,0-1 4 16,0 2 45-16,0 0-7 15,-2 0 10-15,2 0-20 16,0 0 6-16,-1 0-6 15,1 0-1-15,0 0-11 16,0 0-11-16,0 0-3 16,0 0-7-16,0 0 5 15,0 0-15-15,0 0 14 16,0 0-13-16,0 0 10 16,0 0-6-16,0 0 1 15,0 0 0-15,0 0 2 16,0 0 5-16,0 0-13 15,0 0 12-15,0 0-8 0,0 0 9 16,0 0-6-16,6 0 2 16,10 0-1-16,2 0 1 15,1 0 3-15,1 0-6 16,-1 0 7-16,0 0-15 16,-2 0 16-16,-1 0-9 15,-1 0 6-15,0 0-4 16,-3 0 3-16,1 0-1 15,-4 0-2-15,3 0 5 16,2 0-11-16,-1 0 10 16,3 2-7-16,-1-2 9 15,2 3-5-15,-2 0 1 0,2 0 0 16,0 0-1-16,2-2 5 16,-1 2-8-16,0-3 9 15,4 1-15-15,-1 0 13 16,3 4-6-16,3-5 8 15,0 0-6-15,1 0 2 16,3 0-2-16,0 0 2 16,5 0 4-16,0 0-12 15,-5 0 10-15,-4 0-10 16,-3 0 12-16,-3 0-7 16,-2 0 2-16,2 0-2 15,-4 0 3-15,3 0 0 16,-2 0-3-16,-1 0 3 0,2 0-12 15,0 0 17-15,1 0-12 16,2 0 10-16,-7 0-6 16,0 0 2-16,-6 0-1 15,3 0 0-15,2 0 4 16,2 0-12-16,0 0 13 16,0 0-12-16,4 0 14 15,-1 0-9-15,3 0 4 16,4-6-2-16,-1 2-1 15,2 3 4-15,1-4-4 16,2 4 3-16,1 0-10 16,3-1 13-16,-1 0-10 0,1 0 10 15,-1-2-7-15,1 0 4 16,1 0-1 0,-1 1-2-16,0-3 6 0,-1 1-12 15,-2 1 8-15,-1 1-6 16,1 0 11-16,-3 0-6 15,2 2 1-15,-2-2-2 16,-2 2 2-16,4-3 2 16,-2 1-5-16,3-2 3 15,4 1-9-15,1-1 14 16,3-1-10-16,3-1 8 16,0 0-6-16,-2 2 3 15,-1 1 1-15,1-1-2 0,0 1 2 16,-1 1-9-1,3-1 12-15,-1 3-12 0,-1 1 13 16,1 0-8 0,-1 0 5-16,-3 0-4 0,-3 0 1 15,-2 0 3-15,-3 0-6 16,-2 0 7-16,-3 0-15 16,-1 3 18-16,-3-2-9 15,4 2 5-15,-4-2-5 16,-1 2 3-16,-1-2 1 15,-2 0-3-15,0 1 5 16,-1 0-10-16,-1-1 9 0,2 0-11 16,3 2 14-1,3-3-7-15,4 0 4 16,4 0-4-16,1 0 1 16,7 0 3-16,-1 0-4 0,-3-1 2 15,-1-2-9-15,-1 2 15 16,-3-3-11-16,-1 3 7 15,-1-1-3-15,-2-1-1 16,4 0 4-16,-3 0-5 16,3-2 7-16,-3 2-12 15,3-3 9-15,-4 5-7 16,-4 0 11-16,-2 1-8 16,-3 0 3-16,-2 0-1 15,-5 0 1-15,0 0 2 16,-5-2-6-16,-4 2 6 15,2 0-12-15,-2 0 16 16,0-2-10-16,0 2 6 0,0 0-3 16,0 0 1-16,0 0 1 15,0-1-12-15,0 1-19 16,0 0-98-16,-25 0-150 16</inkml:trace>
  <inkml:trace contextRef="#ctx0" brushRef="#br0" timeOffset="69559.75">8432 3448 270 0,'3'-17'-6'15,"-3"2"-131"-15</inkml:trace>
  <inkml:trace contextRef="#ctx0" brushRef="#br0" timeOffset="69627.57">8432 3448 31 0,'-18'-77'26'0,"17"76"-14"16,1-3-10-16,0 0-13 15</inkml:trace>
  <inkml:trace contextRef="#ctx0" brushRef="#br0" timeOffset="71079.42">8344 3346 290 0,'-9'0'18'0,"6"0"-11"16,-1 2 9-16,2-2 26 15,2 0 1-15,0 0-11 16,0 0-17-16,0 1-9 16,0-1-1-16,0 2-4 15,0 0-1-15,0 1-1 0,0 2 5 16,0 0-4-16,6-4 1 16,-1 3 0-16,-1-1 5 15,2 3-4-15,2-1-1 16,2 3 1-16,-1 1 0 15,10 0 1-15,1-3-2 16,2 1 1-16,2-1 0 16,-3-2 1-16,4 2 1 15,2-1-4-15,4 1 0 16,2 1 3-16,1-3-2 16,6 2 0-16,2-2 0 15,7 0-1-15,9 0 1 0,7 0 0 16,4-2 5-16,-2 0-2 15,2 1 1-15,-2 0-1 16,-4-1-3-16,-2 3 2 16,-5-2-3-16,-1-1 1 15,-1 1-3-15,-5-1 4 16,2 0-2-16,-4 1 2 16,-1 0-2-16,1 1 1 15,-4-1 0-15,-4-1-1 16,-2 0 5-16,1-2-5 15,-2 0 6-15,0 0-4 16,0 0 2-16,0 0-4 16,1 0 3-16,0 0-5 0,2 0 5 15,4 0-1 1,1 0-2-16,4 0 2 0,1 0 0 16,2 0 1-1,0-2-2-15,2 2-1 0,2 0 1 16,-4 0 2-16,3 0-3 15,2 0 0-15,-1 6 4 16,6-6-4-16,6 0 1 16,5 0-1-16,10 0 2 15,1 0-3-15,5-2 2 16,-6-5-1-16,-6-2 1 16,-6 2 1-16,-6-1-3 0,-2 1 3 15,-2 1-4-15,-4 2 4 16,1 1-3-16,-6 0 1 15,4 1 0 1,1 0 1-16,4 0 0 0,3-1-3 16,2 0 3-16,2-1-2 15,2-2 3-15,2-1-4 16,1-1 4-16,4-2-3 16,7-2 5-16,5 1-7 15,3 1 6-15,-7 2-3 16,-3 3-2-16,-5 4 4 15,-10-2-2-15,-7 3 0 16,1 0 0-16,-4 0 1 16,-3 0-1-16,3 0-1 15,-1 0 3-15,5 0-1 16,-1-1 0-16,2-2-3 16,2 0 5-16,-8 3-3 0,-4 0 3 15,-7 0-4-15,-7 0 4 16,-2 0-3-16,1 0 1 15,-2 3-2-15,0-2 1 16,5 1 3-16,-4-1-5 16,3 3 5-16,-2 2-5 15,-4 1 4-15,1 1-2 16,-5 2 2-16,1-3 3 0,-3 1 0 16,0 1-1-1,0-1 2-15,0-1-3 16,-5-1 0-16,-2-1-1 15,-2-3-2-15,-1-1 2 0,-3 0-1 16,2 1-1-16,-3-2 2 16,-2 1-2-16,-5-1 2 15,-2 0-5-15,-3 0 7 16,0 0-5-16,0 0 3 16,0 1 0-16,0-1 0 15,0 0 0-15,-5 3-10 16,-26 4-43-16,-18 4-108 15</inkml:trace>
  <inkml:trace contextRef="#ctx0" brushRef="#br0" timeOffset="96980.05">4442 10548 11 0,'0'0'38'0,"0"0"-10"15,0 0 20-15,0 0 15 16,0 0-6-16,-1 0-14 15,1 0-15-15,0 0-14 16,0 0-4-16,0 0-4 16,0 0 0-16,0 0 3 15,0 0-2-15,0 0-2 0,0 0 3 16,0 0 7-16,-2 0-6 16,2 0 5-16,0 0-4 15,0 0-2-15,0 0 0 16,0 0-4-16,0 0-1 15,0 0-1-15,0 0-3 16,0 0-6-16,5 0 9 16,3 0-1-16,-3 0 2 15,-1 0-5-15,3-1 6 16,-4-2-2-16,3 2 0 16,2-3-1-16,1 2 0 15,5-1 1-15,4 0-2 0,5 0 3 16,2-5-3-16,10 3 2 15,1-2-2-15,5-1 1 16,11-2 0-16,10 1 0 16,5-2 4-16,10 3-5 15,-1-2 1-15,-6 5-1 16,0 2 0-16,-2-1 2 16,-2 1-3-16,6-1 3 15,5-7-3-15,11-7 4 16,0-8 0-16,3-4 16 15,-14 1-7-15,-16 6 2 16,-24 11-4-16,-19 6-4 16,-12 6-1-16,-6 0 0 0,0 0 13 15,0 0 6-15,0 0-9 16,0 0-9 0,0 0-1-16,3 0-1 15,-3-2 0-15,3 0-4 0,-3-1-4 16,3-1 0-16,3-1-19 15,7-8-37-15,1-5-45 16,-4-8-167-16</inkml:trace>
  <inkml:trace contextRef="#ctx0" brushRef="#br0" timeOffset="97980.22">6840 10440 407 0,'-14'0'-5'16,"11"0"7"-16,-1 0 4 15,4 0 11-15,0 0 2 16,0 0-10-16,0 0-5 15,0 0-6-15,0 0 0 16,0 0-5-16,13 0 8 16,8 0 3-16,3 0-1 15,5 0 0-15,0 0 0 16,7 0 1-16,3-6-1 0,-1-4 5 16,1-1-4-16,-4 3 2 15,-3 1-5-15,3 3 0 16,5 0 1-16,6 4 3 15,6-2-3-15,6-2-1 16,1-1 5-16,4-4 3 16,-3 1-3-16,-6 1-5 15,-5-1 2-15,-8 1-2 0,-2 1 2 16,-6 3-3 0,-8 2 1-16,-1 1 5 15,-5 0-5-15,-2 0-1 16,-1-2 3-16,2 2 4 0,0-4 0 15,-4 3 1-15,-1-1-3 16,-9 2-5-16,-1 0 1 16,-3 0 0-16,0 0 3 15,2 0-3-15,-2 0 5 16,0 0-1-16,0 0-1 16,0 0-1-16,0-1-3 15,0 1 1-15,0 0-2 16,1-1-2-16,9-1-17 15,1 2-35-15,6-1-1 16,-4 1-88-16</inkml:trace>
  <inkml:trace contextRef="#ctx0" brushRef="#br0" timeOffset="102788.03">21687 9378 503 0,'-18'-13'9'16,"9"3"-1"-16,5 5 15 15,1 2 13-15,1 1-5 16,2 2-10-16,-1 0-23 16,1 0 10-16,-6 0-14 15,-4 23 6-15,-2 21 9 0,-5 12-2 16,2 4-2-16,3-9-4 15,4-11 2-15,1-3-8 16,4-10 9 0,3-4-10-16,-3-8 12 0,3-5-10 15,-1-5-15-15,1-4-41 16,0-1-67-16,0-5-117 16</inkml:trace>
  <inkml:trace contextRef="#ctx0" brushRef="#br0" timeOffset="103200.9">21836 9357 447 0,'-8'7'9'0,"-5"1"-15"16,1 10 11-1,3 2 5-15,5 5 1 0,4 2-7 16,0 4 4-16,13-2-9 15,6 0 6-15,4-2-6 16,2-4 6-16,4 1-5 16,2-9 1-16,-4-2 0 15,-1-8-4-15,1-5 6 16,-6 0-11-16,1-16 15 16,-2-16-11-16,-5-6 11 0,-4-5-8 15,-5 3 3 1,-6 6-1-16,0 8 5 15,-11 7 23-15,-15 6-9 16,-12 5 14-16,-7 2-24 0,-9 6 10 16,-1 0-18-16,9 0 11 15,7 7-5-15,11 3-1 16,9-3-6-16,10-2-1 16,2 4 1-16,7 2-17 15,0 4-30-15,19-1-58 16,1-8-115-16</inkml:trace>
  <inkml:trace contextRef="#ctx0" brushRef="#br0" timeOffset="104707.42">24567 9337 458 0,'-11'-12'7'0,"2"7"1"15,5 3 2-15,4 0 20 16,5-3-19-16,20-6-9 16,13-3-2-1,6 0 2-15,1 4 1 0,-5 8-4 16,-3 2 5-16,-14 8-15 15,-10 14 17-15,-13 13-9 16,-9 5 7-16,-25 8 12 16,-8 1-8-16,-1-5-3 15,1-10 0-15,8-11 2 16,6-5-7-16,11-12 15 16,9-3-5-16,6-3 18 0,2 0-25 15,0 0 1-15,18 0-8 16,8-7 1-1,10-2 10-15,3 0-8 16,0 1 4-16,2-2-9 0,0 2 12 16,-1-3-9-16,-2 0 6 15,-8 1-4-15,-10 2 1 16,-8 3 2-16,-9 3-2 16,-3 2-2-16,0 0-23 15,0 0 1-15,0 0-41 16,0 0-14-16,0 0-107 15</inkml:trace>
  <inkml:trace contextRef="#ctx0" brushRef="#br0" timeOffset="105136.27">25123 9290 429 0,'-16'-6'6'0,"5"3"19"16,5 1 43-16,3 2-10 16,-1 0-22-16,-2 0-21 15,-5 16-14-15,-5 19 0 16,2 10 6-16,5 8-10 0,8-3 8 16,1-3-7-1,9-1 6-15,15-10-6 16,7-4 2-16,0-10-1 15,4-14-7-15,3-8-4 0,0-7-14 16,0-22 1-16,-4-9 8 16,-9-1 1-16,-8 0 13 15,-9 2 2-15,-8 5 2 16,0 2 2-16,-17 2 8 16,-8 6 9-16,-5 4 10 15,-3 2-13-15,-2 4 4 16,2 6-15-16,1 2 2 15,7 4-8-15,6 0 5 16,8 0-2-16,5 0-9 16,-1 0-23-16,1 1-49 15,0 6-63-15</inkml:trace>
  <inkml:trace contextRef="#ctx0" brushRef="#br0" timeOffset="116676.65">22437 9940 13 0,'-2'-1'17'0,"2"-1"-27"16,0 2-1-16,0-1 2 15</inkml:trace>
  <inkml:trace contextRef="#ctx0" brushRef="#br0" timeOffset="117283.66">22437 9940 3 0,'33'-103'266'15,"-33"102"-244"-15,0 0 42 16,0 1 2-16,0 0-37 16,0 0-14-16,0 0-7 15,0 0-3-15,0 0-2 16,0 14 2-16,3 12 21 0,0 10-2 16,0 9-2-16,2 2-15 15,-1-3 2-15,1-5-7 16,0-2 1-16,2-7-3 15,-4-5 5-15,-2-7-3 16,1-7-4-16,-1-4 5 16,-1-3-11-16,0-4 2 15,0 0-41-15,2 0-30 16,-1-4-44-16,1-22-133 16</inkml:trace>
  <inkml:trace contextRef="#ctx0" brushRef="#br0" timeOffset="117525.01">22621 9785 372 0,'0'-2'24'0,"0"2"-19"15,0 0 26-15,0 0-3 16,0 0-9-16,6 10-24 16,-2 12 20-16,4 12-2 15,-1 7 3-15,0 11 0 16,-1 3-6-16,-1 1 1 15,-1-2-10-15,1-11 4 16,-2-12-8-16,-1-12 7 16,1-11-4-16,-3-6-1 15,5-2-7-15,3-8-62 0,-2-31-36 16</inkml:trace>
  <inkml:trace contextRef="#ctx0" brushRef="#br0" timeOffset="118019.69">22576 10655 81 0,'0'-8'371'0,"0"5"-368"0,0 2 4 15,0 1 8-15,0 0-2 16,0 0-10 0,0 0-15-16,0 8 11 15,0 13 10-15,3 10 11 0,-1 5-11 16,1-1 1-16,0 2-5 15,1-4-3-15,-1-1 2 16,1-3-2-16,2-4 0 16,2-6-11-16,1-7-11 15,0-11-51-15,-3-1-61 16</inkml:trace>
  <inkml:trace contextRef="#ctx0" brushRef="#br0" timeOffset="118448.4">22716 10619 308 0,'6'-18'8'0,"3"-2"-11"16,3 1 20-16,4 3 21 16,5 3-19-16,2 3-9 15,3 7-3-15,1 3-3 16,0 0-5-16,-5 13 5 15,-7 7-10-15,-6 0-22 16,-9 3-27-16,-3-4 21 0,-18-3 38 16,-6-3 6-16,-1-4 23 15,4-5 23 1,9-1 2-16,5-3-17 16,10 0 5-16,0 0-38 0,3 1-16 15,22 5-6-15,10 2 25 16,3 6-9-16,-4 2-2 15,-7 7-4-15,-12-1-12 16,-9-1 4-16,-6-3 1 16,-13-3 16-16,-16 0 7 15,-8-1 8-15,-3-4 5 16,7-2-8-16,5-2-8 0,15-3-3 16,5-2-3-1,8-1-34-15,0 0-91 16,5 0-225-16</inkml:trace>
  <inkml:trace contextRef="#ctx0" brushRef="#br0" timeOffset="118852.32">22707 11335 558 0,'0'-6'0'0,"-1"3"9"16,1 3-12-16,0 0 15 15,0 0-21-15,0 17-5 16,4 14 22-16,3 11-2 16,-1 2 2-16,1-3-5 15,-3-4 3-15,1-3-12 16,-1-4 11-16,2-6-17 0,3-6-43 15,1-14-43-15,2-4-69 16</inkml:trace>
  <inkml:trace contextRef="#ctx0" brushRef="#br0" timeOffset="119241.29">22962 11208 564 0,'-18'16'-11'0,"4"1"-11"16,6 6 19-16,8-1 12 16,0 1-12-16,0-3-2 15,4-3-29-15,8-15-26 0,-3-2 6 16,0-13-37-16,-2-18 71 16,-2-5 15-16,-2 0 16 15,0 3 10-15,0 9 12 16,0 6 14-16,-2 8-7 15,2 5-11-15,0 2-13 16,4 3-12-16,3 0-11 16,-1 0 12-16,2 3-4 15,0 8 8-15,-5 10-5 16,0 6 13-16,-5 14 11 16,-1 8-13-16,0 3 0 15,0 8-10-15,0-1 4 0,0-5-14 16,0-5 10-16,0-6-8 15,9-10-2-15,0-5-53 16,0-13-66 0,-3-10-136-16</inkml:trace>
  <inkml:trace contextRef="#ctx0" brushRef="#br0" timeOffset="119600.32">22823 11930 550 0,'-10'0'6'16,"1"0"-16"-16,5 10 38 16,2 17-7-16,2 16-5 15,0 9-14-15,0 2 5 16,0-2-2-16,9-6 1 16,0-7-4-16,0-5-1 0,-2-7 2 15,-1-8-9-15,-1-8 0 16,1-8-24-16,3-3-26 15,4-8-64-15,0-17-23 16</inkml:trace>
  <inkml:trace contextRef="#ctx0" brushRef="#br0" timeOffset="120103.86">23133 12071 429 0,'0'-5'21'0,"2"-2"-8"15,1-6-8-15,-2-4 18 16,-1-1-23-16,0 0 9 0,0 0-9 16,-13 2 7-1,-10-2-4-15,-3 5 20 16,-6 4 15-16,-3 5-9 16,2 4 11-16,5 0-26 0,8 6 10 15,2 8-17-15,11 5 1 16,5 6-11-16,2 5 6 15,8-3 1-15,15-2-4 16,10-9-2-16,6-8-17 16,-2-8 7-16,-1-2-13 15,-3-21 3-15,-9-4 5 16,-7-2 0-16,-8 4 10 16,-7 11 7-16,-2 6 4 15,0 6 15-15,0 2 18 16,0 0-23-16,0 0-9 15,3 7-5-15,3 16-9 0,6 9 19 16,0 11 0-16,-1-2-5 16,-2-2-4-16,-4-4 5 15,-2-3-9-15,-3-6 6 16,0 1-5-16,0-5 7 16,0-3-3-16,0 1 1 15,0-8-2-15,-3-3-1 16,1-8 0-16,2-1-20 15,0 0-46-15,0-8-108 16,0-17-125-16</inkml:trace>
  <inkml:trace contextRef="#ctx0" brushRef="#br0" timeOffset="124438.88">23602 12362 432 0,'-15'8'11'0,"5"4"-10"16,1-1 18-16,2 0 9 16,1 0 1-16,-1 2-21 15,0-2 6-15,0 0-8 16,-4-1 5-16,-2 0 1 16,3-1 1-16,-4 1 1 15,-2 1-4-15,-3-2 5 16,-3 0-13-16,-1-2 12 15,0 0-12-15,-2-2 6 0,1-1-4 16,-3-2-1-16,1-2-1 16,2 1 0-16,-3-1 2 15,2 0-10-15,2 0 10 16,-1 0-9-16,4 0 10 16,-1 0-7-16,-6-5 3 15,0 0-1-15,-1-4 1 16,0 0 4-16,-1-1-8 15,0 0 8-15,0 2-9 16,0-1 8-16,0 4-6 16,5-1 4-16,-3-2-2 15,2-2 1-15,0-2-5 16,-5-4 0-16,3-2 8 0,1 0-10 16,0 2 8-16,4-1-7 15,1-1 13-15,0 0-7 16,6-2 0-16,2 1 0 15,-2 0-2-15,0-5-1 16,-1-2 3-16,2-6-2 16,-2-6-7-16,1-3 15 15,0-3-6-15,1-3 0 16,1-5-2-16,4-2 1 16,0-7 2-16,-1-6-5 15,1-2 6-15,3-3-12 16,3 1 14-16,1 0-12 0,2 5 12 15,0 8-8-15,0 3 5 16,0 9-2-16,0 5 0 16,0 0 0-16,0 5-4 15,0 1 8-15,0 1-9 16,0 0 10-16,0 2-9 16,0-2 9-16,0-2-8 15,0-6 6-15,2-4-1 16,5-3-4-16,0 1 3 15,-3 1-9-15,1 6 10 16,-1 7-7-16,-3 6 9 16,-1 6-7-16,0 2 4 15,0 1-1-15,0-4 0 0,0 0 2 16,0-2-5-16,0-3 6 16,0-1-8-16,0-5 8 15,5-2-7-15,-1-2 7 16,1 1-5-16,1 3 3 15,-3 5-1-15,0 7-2 16,-1 4 5-16,-2 4-7 16,2 0 6-16,-1 0-6 15,4 0 8-15,-2-3-5 16,3 1 2-16,-1-4 0 16,-2-2-2-16,0 1 4 15,-2-1-6-15,3 2 5 0,-2 1-7 16,-2-1 9-16,1 1-5 15,-1 0 2-15,0 1-2 16,0 2 3-16,0 1-1 16,0-3-2-16,0-4 4 15,0-2-8-15,0 1 7 16,0 2-5-16,0 3 7 16,0 1-5-16,0 0 3 15,0 8-2-15,0-3 0 16,0 1 2-16,0 2-4 15,0-3 3-15,0 4-5 16,0 1 8-16,0 0-7 16,3-2 5-16,6-5-2 0,6-3-1 15,2 0 1-15,3-2-2 16,-2 5 4 0,0 0-10-16,1 4 11 15,-2 4-9-15,2 3 7 0,-1 0-6 16,3 3 0-16,0 0 2 15,-2 3-3-15,4 9 9 16,-1 6-9-16,3 3 10 16,-1 3-11-16,1 8 14 15,1 2-9-15,-1 5 4 16,0 7-2-16,-1-2-2 16,3 4 1-16,1 3-2 0,-1-1 6 15,1 3-10-15,-4 1 8 16,-3 2-6-16,0 2 6 15,-5 3-2 1,-2 2 2-16,-1 1-4 0,-3 0 5 16,1 2-1-16,-3-1-3 15,2 0 4-15,-3 2-7 16,2-2 10-16,1 3-8 16,-1-4 7-16,-1-3-4 15,2 2 2-15,1-2-1 16,1 1-3-16,1-2 4 15,-1 0-6-15,0 3 6 16,3 5-7-16,-3 6 8 0,0 4-4 16,-6 2 2-16,0-3 1 15,-3 0-3 1,0-8 3-16,0-6-5 16,1-7 6-16,-3-5-7 0,-1-3 7 15,0 1-4-15,0 1 4 16,0 1-3-16,0 2 2 15,0-3-2-15,0 0 1 16,-4-3 1-16,1-5-7 16,-1-6 11-16,-2-9-9 15,0-6 11-15,0-9-6 16,0-6 3-16,3-4-2 0,3-2 3 16,0 0-8-1,0-9-44-15,-2-27-152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04:16.4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11831 3184 284 0,'0'-21'166'0,"-5"4"-160"16,-5 6 19-16,8 6 11 16,1 2 19-16,1 3-23 15,0 0-18-15,0 0-2 16,0 0-4-16,0 0-6 16,0 19-3-16,0 30 2 15,0 27 8-15,0 19-4 16,0 2-1-16,1-8-2 15,11-13 2-15,4-14-3 0,-2-13 0 16,-5-14 0 0,-4-14-3-16,-1-10 5 15,-4-7-3-15,0-4 1 16,0 0 3-16,0 0 2 0,0 0-3 16,0 0-2-16,0 0-22 15,-3-4-14-15,2-12-59 16,1-7-128-16</inkml:trace>
  <inkml:trace contextRef="#ctx0" brushRef="#br0" timeOffset="896.01">11399 3618 275 0,'0'-7'20'0,"0"-1"-12"16,0 3 34-16,0 3 31 15,0 0-15-15,0 2-20 16,0 0-1-16,0 0-2 16,0 0-6-16,0 4-12 15,-15 26-13-15,-9 14 3 16,0 9-2-16,5-2-6 16,4-10 3-16,6-9-2 0,0-2 2 15,5-4-14-15,-1-8-38 16,4-6-42-16,1-12-3 15,-2 0-62-15</inkml:trace>
  <inkml:trace contextRef="#ctx0" brushRef="#br0" timeOffset="1157.32">11244 3696 353 0,'-6'-9'27'16,"3"8"11"-16,3 1 2 15,0 0-15-15,0 0-4 16,1 0-15-16,18 0-5 15,9 8 2-15,10 4 9 16,1-1 6-16,7-2-7 0,0 3-5 16,-4-1-6-16,-4 0 5 15,-7 0-4-15,-9-3 1 16,-9-2-2 0,-7-3 1-16,-4-2 0 0,-2-1 2 15,0 0 28-15,0 0 1 16,-3 0-22-16,-9 0-8 15,6 1-7-15,3-1-47 16,-2 0-106-16</inkml:trace>
  <inkml:trace contextRef="#ctx0" brushRef="#br0" timeOffset="2193.02">13250 3259 320 0,'-10'-11'50'16,"3"0"-27"-16,7 8 27 16,0-1-15-16,3-9-20 15,20-8-9-15,5-2 3 0,11-5 3 16,-3 6-3-16,2 6 2 16,-2 5-8-16,-3 9-1 15,-2 2 1-15,-4 5-3 16,-3 21-3-16,-8 15 2 15,-8 7 7-15,-8 9-4 16,0 3 3-16,-14-3 3 16,-10-4-6-16,-6-8-1 0,-1-12 2 15,3-9-1 1,0-12 0-16,4-8 3 16,5-2 1-16,7-2 20 15,7 0-7-15,4 0 0 0,1 0-12 16,0 0-4-16,3 0-8 15,20-6 0-15,10-4 6 16,8-1 0-16,2 3 0 16,3 0-2-16,2 3 4 15,-1 3-5-15,-6 0 2 16,-3 2 1-16,-8 0-3 16,-11 0 3-16,-4 0-1 15,-9 0 0-15,-1 0-3 16,-5 0 6-16,0 0-4 15,0 0 2-15,0 0 1 16,0 0 0-16,0 0-3 16,0 0-4-16,0 3-41 0,-3 7-114 15,-15-5-198-15</inkml:trace>
  <inkml:trace contextRef="#ctx0" brushRef="#br0" timeOffset="3488.43">13935 3711 290 0,'-6'14'14'0,"-10"-4"20"16,6-1 20-16,-1 0 3 15,2-1-26-15,-1 0-4 16,-1-1-1-16,-2 2-1 16,-4-1 8-16,-6 3-14 15,-6 2 2-15,-3 1-12 16,-7 1-4-16,-3-2 0 15,-7 1 1-15,1-2-4 0,-2-2 9 16,5-2-4-16,-1-5-3 16,4-3 0-16,2 0 2 15,3 0-1 1,2-10-1-16,1-1-3 0,1-1-2 16,0-5-1-16,2-4 2 15,3-3 0-15,-3-5-3 16,4-4 3-16,-1-5 2 15,4-2-1-15,1-3 2 16,3-1-6-16,-1 4 4 16,3 4 2-16,3 4-3 15,3 4 2-15,3 3-5 0,5 3 2 16,1-5-5 0,3-1 7-16,0-1-2 15,7-6 1-15,9 2 0 16,5-3 2-16,3-6-4 0,5-4 2 15,3-1 0-15,-2 2 0 16,0 7 0-16,0 4 0 16,0 3 3-16,-2 4-4 15,2 4 0-15,-2 5 0 16,0 2 1-16,5 3 0 16,1 1-2-16,8 1 2 15,2 2-1-15,7 4 2 16,3 4-2-16,2 1 1 0,-2 0-3 15,-5 17 2 1,-7 8-1-16,-6 5 0 16,-7 9-3-16,1 11 2 15,-8 8 6-15,-2 9-5 0,1 5 4 16,-4 3-6-16,0-2 7 16,1-3-1-16,-6-4-2 15,-2-8 0-15,-3-2-3 16,-4-7 5-16,-3-5-2 15,-1-2-1-15,-17-6 2 16,-5 0 2-16,-3-1-1 16,-5 0 1-16,1-2-3 15,-2-1 1-15,7-4 0 16,8-6 1-16,7-6-1 16,6-4-15-16,4 1-32 15,0-8-45-15,0-5-153 0</inkml:trace>
  <inkml:trace contextRef="#ctx0" brushRef="#br0" timeOffset="4351.68">14094 2755 401 0,'-8'-10'19'0,"3"8"23"15,5 2 29-15,0 0-30 16,0-1-14-16,0 1-21 16,0 0-3-16,0 0-4 15,0 0 0-15,0 6 1 16,0 19 2-16,-1 15 26 0,-2 14-9 16,3 9-9-16,-2-2-6 15,2-4 1-15,0-10-5 16,0-12 2-1,0-13 1-15,0-8-5 0,0-11 5 16,0-2-4-16,0-1 3 16,0 0 2-16,0 0 2 15,0 0-6-15,0 0 4 16,0 0-22-16,6-13-36 16,-4-3-86-16,-1-2-251 15</inkml:trace>
  <inkml:trace contextRef="#ctx0" brushRef="#br0" timeOffset="5176.66">14127 3630 355 0,'-6'-7'15'16,"6"3"18"-16,-3 1 29 16,3 3-28-16,0-5-17 15,9-6-12-15,16-3-5 16,4-1 2-16,5 2-3 15,-3 10 1-15,-5 3-1 16,-5 6-4-16,-11 22-2 16,-6 11 3-16,-4 8 15 15,-13-3 2-15,-11 0-6 16,-5-11-8-16,-3-8 7 16,4-7-5-16,-1-7 13 15,4-8 13-15,7-2 7 0,8-1-5 16,5 0 1-16,5 0-13 15,0 0-19-15,0 0 4 16,11 0-10-16,16-8 3 16,7 0 7-16,6-2 1 15,0 4-4-15,-4 1 2 16,-2 2-4-16,-2 3 4 16,-3-3-1-16,-2 2-1 15,-4-2 4-15,-1 0-6 16,-3 0 6-16,-2 2-4 15,-4-3-2-15,-1 4-11 16,-4-1-17-16,0-2-29 16,-3 0-19-16,-5-1-53 0</inkml:trace>
  <inkml:trace contextRef="#ctx0" brushRef="#br0" timeOffset="7232.42">15234 3131 375 0,'-15'-7'41'16,"0"-3"-35"-16,5-3 40 16,8 10-3-16,2-1-15 15,0-7-17-15,0-2-6 16,9-7-1-16,10-5-5 16,5 0 5-16,3 3-5 0,0 0 4 15,2 7-2-15,0 1-1 16,-5 7 0-16,1 6 0 15,-3 1 1-15,-5 1-6 16,-2 17 1-16,-9 13-4 16,-6 11 11-16,0 6-3 15,-11 5 6-15,-8-6-10 16,1-10 1-16,0-9 2 16,4-11 1-16,3-6 3 15,3-7-4-15,2-3 10 16,5 1 1-16,1-2 3 15,0 0-12-15,0 0-2 16,0 0-6-16,4 0 1 0,14 3 1 16,9 2 6-16,4 3 2 15,2 6-3 1,0 6 1-16,-2 5-1 0,-4 7-1 16,-8 0 1-16,-8 4-5 15,-11-1 2-15,0-3 2 16,-14-5-2-16,-17-1 6 15,-5-7 1-15,-1-6-2 16,0-5 9-16,4-6 1 16,5-2-3-16,5 0-3 15,7 0-2-15,8 0-3 16,5 0-2-16,3 0-18 0,0 0-55 16,11 0-62-16,8-5-79 15</inkml:trace>
  <inkml:trace contextRef="#ctx0" brushRef="#br0" timeOffset="7809.27">15607 3792 474 0,'-45'3'-14'0,"-6"2"14"0,-4-1 9 15,-8-2 22 1,-3-2-14-16,-2 0 14 0,3-10-14 16,2-7 29-16,11-6-23 15,6-9-13-15,8-8-11 16,10-9 0-16,3-10 6 15,10-8-5-15,0-4 1 16,6-1-1-16,3-5 2 16,5 1 0-16,1-9 4 15,6 0 1-15,19-1-7 16,11 9 4-16,9 9-5 0,7 13 3 16,12 11-2-1,4 6 2-15,8 11-5 16,2 6 3-16,-1 8 0 0,4 13 0 15,-1 0-3-15,2 24 3 16,-6 16-1-16,-9 17-4 16,-11 14 2-16,-11 14 0 15,-12 6-1-15,-11 7 2 16,-4-3 1-16,-9-3 2 16,-9-8 0-16,0-12-1 15,-9-11-1-15,-15-9 2 16,-4-11-2-16,-8-6 2 15,-3-3 1-15,-4-8-1 16,1-6-4-16,4-4-24 16,5-10-21-16,8-4-40 15,11-4-45-15</inkml:trace>
  <inkml:trace contextRef="#ctx0" brushRef="#br0" timeOffset="8160.34">16059 2646 490 0,'0'-1'10'0,"0"1"-3"16,0 0 2-16,0 6-10 16,0 20 3-16,0 11 32 15,0 12-17-15,0 0-8 16,0-2 1-16,0-8-7 16,0-9-1-16,0-7-3 15,0-5 2-15,0-7-2 16,0-4 4-16,0-5-6 15,3-2-11-15,0 0-47 16,0 0-66-16,-3 0-253 16</inkml:trace>
  <inkml:trace contextRef="#ctx0" brushRef="#br0" timeOffset="8731.81">16144 3534 26 0,'-12'-6'376'15,"6"-3"-371"-15,3 1 55 16,3-1-35-16,0 0-2 15,3-6-15-15,13 0-9 16,5-3 4-16,1 1-4 16,-1 5 0-16,0 4 0 15,-4 6 1-15,-3 2-4 16,2 0 0-16,-3 14 2 16,-3 9-3-16,-2 3 2 15,-7 3-15-15,-1 0 5 16,0-5-2-16,-12-4 12 15,-3-5 5-15,-4-5 17 16,0-5 8-16,4-2 18 0,3-3-13 16,7 1 7-16,5-1-15 15,0 0-24-15,3 3-11 16,17 3-5-16,6 6 21 16,3 5-5-16,-4 4 6 15,-4 1-9-15,-8 0-7 16,-10-5-4-16,-3-3 4 15,-10-2 14-15,-23 0 2 16,-7-1 14-16,-6-3 3 16,-3-4-5-16,5-1-3 15,11-3-4-15,11 0-4 16,13 0-8-16,9 0 3 0,0 0-51 16,27 0-118-16,9-7-8 15</inkml:trace>
  <inkml:trace contextRef="#ctx0" brushRef="#br0" timeOffset="9932.18">17356 2971 459 0,'-24'-14'7'0,"14"5"36"15,7 5 12-15,0 2-13 16,3 2-23-16,-2 0-13 15,2 0-4-15,-3 2-15 16,-6 20 0-16,-8 19 23 16,-10 16-2-16,-1 6-1 0,-1-3-3 15,4-6-1-15,1-7-3 16,3-4 2-16,5-7-1 16,3-8 0-16,5-6-1 15,5-5 2-15,0-3-2 16,3-6 0-16,0-1 1 15,0-2-5-15,0-5 5 16,0 1-5-16,0-1 4 16,7 1-2-16,11-1 4 15,9 0 1-15,12 0 0 16,7-2-1-16,12-14 1 16,3-2-1-16,-1 0-3 0,-4 0 5 15,-7 5-6-15,-11 4 3 16,-7 3-12-16,-14 2-10 15,-6 1-7-15,-8 3 1 16,-3-1-2-16,0 0 5 16,-7-1-14-16,-17-4-171 15</inkml:trace>
  <inkml:trace contextRef="#ctx0" brushRef="#br0" timeOffset="10252.32">17316 2938 485 0,'-5'7'-6'0,"2"12"13"15,0 18-3-15,3 25 27 16,0 14 4-16,0 15-18 15,12 2-1-15,5 0 5 16,-2-4-4-16,-1-10-13 16,-1-10 1-16,-6-16-3 15,-1-15 4-15,-5-11-5 16,1-13 0-16,-2-7 5 0,0-3-8 16,0-4 5-16,1 0-2 15,8 0-13-15,0-14-160 16,4-22-206-1</inkml:trace>
  <inkml:trace contextRef="#ctx0" brushRef="#br0" timeOffset="11379.38">17886 3211 335 0,'-11'-12'13'0,"9"6"41"15,1 2 13-15,1 2-19 0,0 0-32 16,0 1-15-16,13-2-7 15,9-1 9-15,2 1 6 16,0 3-3-16,-4 0 1 16,-4 4-7-16,-2 14 0 15,-6 7-7-15,-8 7 7 16,-6 6 3-16,-19-2 3 16,-7-4 0-16,1-7-6 15,-2-11 6-15,5-6-2 16,7-6 13-16,9-2 11 15,8 0 6-15,4 0-2 16,0 0-23-16,0 0-11 16,0 0-2-16,12-2-4 0,8-2 8 15,6-2 4-15,-2 1-4 16,0 2 3-16,4-1-4 16,0 0 2-16,2 1 0 15,1 2-1-15,-6-1 1 16,-7 2-3-16,-4 0 1 15,-10 0-2-15,-2 0 3 16,-2 0-2-16,0 0 5 16,0 0-3-16,0 0 5 15,0 0-2-15,0 0 1 16,0 0-3-16,0 0-2 16,0 0 3-16,0 0-3 0,0 0 0 15,0 0-32-15,3 0-74 16,-2 0-85-16</inkml:trace>
  <inkml:trace contextRef="#ctx0" brushRef="#br0" timeOffset="12892.3">18123 3530 43 0,'3'0'65'15,"-3"0"-46"-15,0 0 16 16,0 0 24-16,0 0-11 16,0 0-8-16,0 0-4 0,0 0 11 15,0 0-5-15,0 0 7 16,-7 2-7-16,-10 2-23 16,-4 1-17-16,1 0 6 15,0 1-5-15,-1-1 19 16,1-5 1-16,0 0-10 15,-4 0-1-15,1 0-6 16,-3 0 3-16,-1-7-8 16,0-3 1-16,-1-2 0 15,3 0-4-15,1-8 0 16,2 1 1-16,2-4 7 16,1-1-7-16,4-1 6 15,-1 1-4-15,4 2 7 0,0 2-7 16,6 5 2-16,3 3-1 15,3 3-5-15,0-3 3 16,9-8 2-16,12-3 1 16,4-4-4-16,2 0 2 15,-4 4-4-15,0 4 4 16,-5 5 0-16,-8 4-1 16,1 5 0-16,-2 1-2 15,-2-1 4-15,4 2-5 16,2-2 3-16,4 2-3 15,5 0 4-15,3 2-3 16,6 1 2-16,1 0-1 0,2 0 2 16,0 0 0-16,-4 4-3 15,-2 7 2-15,-3 2-5 16,-2 3 1-16,-5-2 1 16,-1 2 4-16,-4-2-6 15,-4-2 2-15,-2 5 0 16,-4-1-2-16,-2 5-1 15,-1 6 4-15,0 0 2 16,0 3 2-16,-1-1 3 16,-7-4-5-16,-2 0 1 15,-1-1 0-15,-2-1-3 16,-2-2 4-16,-1-1-2 16,-2-4 4-16,2 0-5 0,1-6 4 15,1-1-5-15,7-2-9 16,2-3-33-16,5-4-49 15,0 0-127-15</inkml:trace>
  <inkml:trace contextRef="#ctx0" brushRef="#br0" timeOffset="17568.14">17042 3931 196 0,'-28'0'235'15,"14"-4"-228"-15,7 1 8 16,2 2 12-16,3-3 30 16,2 4-27-16,0 0-23 15,0-1-6-15,0 1-1 16,0 0-3-16,0 0 0 15,0 0-1-15,0-1 6 16,4 1-2-16,2 0 3 16,6-1-3-16,8-1 2 15,10 1-1-15,11-3 4 16,9-2 6-16,11-1-1 16,11 0 3-16,3 0-6 0,5 0 10 15,-2 0-15-15,3 2 2 16,4-1-4-16,3 2 5 15,1-3-4-15,2 2 1 16,-3-4-2-16,-5 2 0 16,-4-1 3-16,-15 4-6 15,-12 0 6-15,-16 2-4 16,-12 1 3-16,-11 1-4 16,-8 0 5-16,-4-2-5 15,-1 2 3-15,0-1 3 16,0 1-5-16,0-2 2 15,0 2-1-15,0 0 2 0,0 0-4 16,0 0 2-16,3 0-5 16,3 0-42-16,-3 0-34 15,-3 0-83-15</inkml:trace>
  <inkml:trace contextRef="#ctx0" brushRef="#br0" timeOffset="19328.36">19828 2923 542 0,'-9'-13'7'0,"7"6"-6"16,2 5 2-16,2-1 5 15,19-7-8-15,14-3 5 0,6 2-6 16,-4 4 2-16,-1 7-2 16,-8 0-2-16,-4 24-1 15,-12 15-2-15,-12 15 2 16,-3 10 2-16,-27 1 5 16,-8-5-7-16,-5-12 7 15,-4-13-3-15,1-10 3 16,6-8 5-16,6-10 18 15,10-4 6-15,13-3 0 16,8 0-12-16,3 0-13 16,0 0-9-16,17 0-6 15,20 0 7-15,11-5 2 16,8-4 2-16,-4 2-3 0,-1 1 1 16,-2 5 0-16,-1 0-3 15,1 1 3 1,-7 0-2-16,-5 0 3 15,-10-2-3-15,-6 2 2 0,-7 0-1 16,-9 0 0-16,-4 0 0 16,1 0-1-16,-2 0-9 15,0 0-35-15,0 0-27 16,-5 0-42-16</inkml:trace>
  <inkml:trace contextRef="#ctx0" brushRef="#br0" timeOffset="19636.53">20402 2814 533 0,'0'-1'44'0,"0"1"-56"15,0 0 27-15,-3 10-5 16,-5 27-5-16,-1 22 10 15,0 11-1-15,5 4-4 16,4-10-7-16,0-9 0 16,0-10-3-16,9-11 2 15,-3-10-2-15,-2-10 0 0,-1-8 2 16,-3-4-2 0,2-2-1-16,-2 0 2 0,1 0 1 15,1 0-7 1,4 0-64-16,-2-14-64 0,-4-10-195 15</inkml:trace>
  <inkml:trace contextRef="#ctx0" brushRef="#br0" timeOffset="20940.93">20457 3469 18 0,'0'0'345'0,"0"0"-344"15,-2 0 32-15,-1 1 16 16,-4 3-8-16,-6 3-26 16,-1 2-13-16,-7 2 9 15,0 0 12-15,-4 0-4 16,-6 2 4-16,-2-3-2 16,-1 1 0-16,-5-2-9 15,0 1 3-15,-2-2-9 16,-2-1 2-16,-1-2-2 15,4-5 0-15,-3 0-1 16,4 0 0-16,-1-5-1 0,-5-6 0 16,3-3-4-16,-2-4 4 15,2-3-3-15,6-2-6 16,4-3 6-16,2-3 0 16,6 2-1-16,2-1-1 15,5-4 1-15,6 0 0 16,3-2 1-16,7-1 0 15,1-1-1-15,0 0 0 16,3-1 0-16,7 1 1 16,2 0-2-16,-2 1 3 15,0 1-2-15,4 0-1 16,2 1 1-16,-4 2 1 16,4 5 0-16,-6 3-2 0,-1 4 4 15,0 2-5-15,4 2 2 16,0 0-2-16,5 0 2 15,3 2-2-15,0-2 3 16,1 1-3-16,-1 3 2 16,-3-1 1-16,-3 3-2 15,-2 0 1-15,-2 2-1 16,-1 2 4-16,-1 0-4 16,2-1 1-16,2-4 1 15,2 3-2-15,3-3 1 16,-2 3-2-16,3-1 3 15,-1-2-2-15,2 3 1 16,-1-1-2-16,0 4 4 0,2 1-5 16,5 0 3-16,2 2 0 15,5 0-3 1,1 1 5-16,2 0-5 0,1 0 3 16,0 0-2-16,0 5 3 15,-2 5-2-15,-1 2 3 16,-3 2-3-16,0-2 0 15,-2 0 1-15,-4 0-3 16,0 5 4-16,-1 1-3 16,-1 7 3-16,0 2-4 15,3 3 5-15,-6 1-5 16,0-1 3-16,-2 2-1 0,-5-3 0 16,0 1 3-16,-2-1-9 15,-4 1 9-15,-2 4-6 16,-3 4 4-1,-2 4 0-15,0 7 2 0,0-1-2 16,-10 2 1-16,1-3-1 16,-2-6 0-16,0-3 1 15,-2-6-3-15,-4-3 3 16,-5-4-2-16,-4 0 3 16,-5 0 2-16,-6 1-3 15,1-2 0-15,1-2-2 16,2-4 3-16,5-6-2 0,-1-3 3 15,7-5-3-15,4 1 2 16,3-5-2-16,9 0 3 16,3 0-11-16,3 0-24 15,0-7-123-15</inkml:trace>
  <inkml:trace contextRef="#ctx0" brushRef="#br0" timeOffset="21675.75">21045 2942 418 0,'-15'-11'17'15,"9"4"15"-15,3 3 37 16,2 0-14-16,1 4-26 16,0-2-25-16,0 0-5 15,0-1-6-15,12-1-1 16,8-2 12-16,-1 1-1 15,0 2-3-15,-6 1-1 16,-1 2 1-16,-3 0-5 16,-1 7 2-16,-4 9-4 15,-2-4 5-15,-2 3-4 16,0 5 10-16,-9-4-2 16,-5 3 1-16,-2-1-1 15,4-7 0-15,2-3 0 0,4-4-1 16,4-4 5-16,2 0-6 15,0 0 3-15,0 3-8 16,3 5-9-16,10 5 16 16,4 5 0-16,-3 4-1 15,0 3-1-15,-3 0 5 16,-7 0-10-16,-4-1 8 16,0-5-6-16,-19-4 9 15,-7-3 2-15,0-4-2 16,0-5 11-16,5-2-9 15,8-1 2-15,5 0-6 16,7 0-2-16,1 0-15 0,1-4-69 16,19-17-86-16</inkml:trace>
  <inkml:trace contextRef="#ctx0" brushRef="#br0" timeOffset="21916.7">21534 2894 546 0,'-2'0'20'0,"-10"0"16"16,-6 1 1-16,-5 23-24 16,0 8-10-16,-4 10-2 0,2-2 1 15,4 0-4-15,2-6 6 16,-2-2-6-16,2-8 5 15,1-3-19-15,0-7-27 16,3-12-54-16,5-2-92 16</inkml:trace>
  <inkml:trace contextRef="#ctx0" brushRef="#br0" timeOffset="22112.78">21249 2945 513 0,'-4'-3'16'0,"4"3"41"15,0 0-35-15,0 0-14 0,10 0-15 16,14 8 2-16,9 9 7 16,4 3 1-16,0 4 0 15,0 0-4-15,-6 4 1 16,-1 0 0-16,-9-3-2 16,-6-3-71-16,-7-8-52 15,-8-11-85-15</inkml:trace>
  <inkml:trace contextRef="#ctx0" brushRef="#br0" timeOffset="22636.38">21526 2917 247 0,'0'-8'117'0,"0"5"-63"16,0 3 13-16,0 0-44 0,0 0-20 16,3 6-15-16,3 7 17 15,3 6 0-15,-3 0 2 16,-3-2-3-1,-2-3-2-15,1-3-25 0,-2-7-33 16,0-2 6-16,0-2 43 16,0-4 14-16,0-9-14 15,0-10 14-15,-6 0 12 16,4-2 16-16,2 3 2 16,0 6 0-16,0 5 11 15,0 1-30-15,5 1-13 16,12 0-3-16,6 4 0 0,6 1 0 15,-1 4-1-15,0 0 1 16,-6 0-3-16,-5 5 1 16,-3 6-5-1,-4 0 4-15,-3 3-3 0,-2 3 3 16,-1 2 6-16,-1 4-9 16,-3 6 8-16,0 6 3 15,0 8-1-15,0 2-4 16,0 5 0-16,0-2-1 15,-3-1 3-15,0-4-1 16,0-6-2-16,0-7 3 16,0-7-3-16,0-10 5 15,2-5-1-15,1-5 1 0,0-3 1 16,0 0-1 0,0 0 2-16,0 0-5 15,-2 0 0-15,-2 0-5 16,-3 0-26-16,-3-4-82 0,-2-13-115 15</inkml:trace>
  <inkml:trace contextRef="#ctx0" brushRef="#br0" timeOffset="52643.86">9878 5947 298 0,'-9'-4'24'0,"2"-1"-18"16,5 5 42-16,2 0-24 0,0 0-17 15,0 0-4-15,0-2-5 16,0 2 15-16,0 0-17 16,0 0 42-16,-1 0 2 15,1 0 23-15,-2 0-22 16,2 0-7-16,-1 0-10 15,1 0-8-15,-2 0 2 16,-2 2-22-16,-5 21 19 16,-4 10-30-16,0 11 28 0,3-3-23 15,6-2 20-15,-1-2-12 16,2 1 5-16,0-2 0 16,2-4-8-1,1-4 14-15,0-7-53 0,0-9 1 16,0-6-44-16,0-6-38 15,0-17-191-15</inkml:trace>
  <inkml:trace contextRef="#ctx0" brushRef="#br0" timeOffset="53040.8">9826 6067 394 0,'0'0'29'16,"0"-2"-13"-16,0 2 28 15,3-1-44-15,9-2 4 16,9-1-22-16,7-6 33 0,6-2-15 16,6-3 5-16,-7-2-5 15,-2 3 0-15,-9 3 9 16,-6 3-18-16,-6 5 20 16,-8 3-31-16,-2 0 30 15,0 0-19-15,0 0 25 16,0 0-8-16,0 0 18 15,0 9 2-15,-2 19-16 16,-2 11 12-16,1 17-22 16,3 5 12-16,0 7-19 15,0 4 23-15,3-2-15 16,4-6 7-16,2-9-9 16,-3-10 1-16,-1-12 9 0,-5-10-18 15,3-11 20-15,-3-7-33 16,0-5 30-16,0 0-19 15,0 0 21-15,0 0-25 16,0 0-49-16,0-3-46 16</inkml:trace>
  <inkml:trace contextRef="#ctx0" brushRef="#br0" timeOffset="54060.54">9751 6738 484 0,'-3'0'39'15,"3"0"-44"-15,0 0 38 16,0 0-4-16,0 0-10 0,0 0-13 16,0 0-9-16,0 0 17 15,0 0-33-15,17 0 26 16,10 0-21-16,7 0 36 15,5-5-20-15,7 0 11 16,2 4-11-16,4-1 1 16,1 2 5-16,-3 0-14 15,-1 0 21-15,-9 6-41 16,-9 1 41-16,-7-2-31 16,-9 0 33-16,-9-2-22 15,-3-2 10-15,-3-1-2 16,0 1-1-16,0-1 16 0,-2 0-25 15,-15 0 19-15,-5 0-31 16,-7 0 33-16,-3 3-22 16,-6 3 18-16,-5-1-12 15,-6 1 6-15,-2 1 2 16,-1-2-11-16,1 2 18 16,6-1-38-16,2-2 37 15,12 2-28-15,4-6 32 16,5 0-18-16,4 0 4 15,4 0 2-15,10 0-6 16,1 0 13-16,3 0-24 16,-2 0 20-16,2 0-26 15,0 0 36-15,0 0-22 0,0 0 14 16,0 0-8-16,0 0 4 16,0 0 4-16,0 0-14 15,0 0 22-15,0 0-42 16,0 0 37-16,0 0-29 15,0 0 33-15,0 0-19 16,0 0 4-16,0 0 5 16,0 0-10-16,0 0 15 15,0 0-25-15,0 0 23 16,0 0-35-16,0 0 41 16,0 0-26-16,12 0 18 15,11 0-9-15,6 0 4 0,10 0 4 16,6 0-11-16,12-2 20 15,7-5-41 1,1-3 37-16,5 2-26 0,-4 0 31 16,-5 1-20-16,-10 3 7 15,-1 2 0-15,-13 2-6 16,-11 0 13-16,-7 0-23 16,-13 0 24-16,-3 0-37 15,-3 0 43-15,0 0-24 16,0 0 18-16,0 0-13 15,0 0 7-15,0 0 1 16,0 0-13-16,0 0 11 16,0 0-69-16,-8 4-32 0,-15 3-184 15</inkml:trace>
  <inkml:trace contextRef="#ctx0" brushRef="#br0" timeOffset="59623.67">10976 5666 332 0,'0'-8'87'15,"-2"0"-67"-15,-1 6 48 16,0 2-7-16,3 0-29 16,-1 0-23-16,1 0 7 15,0 0-11-15,-3 0 9 16,3 0-27-16,0 0 24 0,-6 4-20 16,-3 20 15-1,-4 15 0-15,-1 16-3 16,2 7 2-16,5-1-6 15,2-6 10-15,5 0-21 0,0-9 16 16,0-12-11-16,0-7 15 16,0-14-9-16,0-5 1 15,0-5 1-15,0-3-1 16,0 0 4-16,0 0-9 16,0 0 19-16,0 0-25 15,0-14 20-15,0-11-19 16,0-9 10-16,0-5-1 15,0-3-1-15,0 0 5 16,2 1-7-16,1 5 11 16,0 0-16-16,6 5 14 15,-2 4-13-15,-1 4 14 16,0 8-7-16,-1 2 1 0,-1 2 2 16,-1 4-3-16,0 1 6 15,-3 6-12-15,0-1 15 16,0 1-21-16,0 0 20 15,0 0-13-15,0 0 12 16,0 0-7-16,0 0-2 16,0 0 1-16,0 8-20 15,0 13 21-15,-9 9-6 16,2 10 18-16,1 6-19 16,-1 2 19-16,2 2-12 15,-4 2 5-15,6-5 1 16,-2-4-5-16,2-9 7 0,3-12-10 15,-1-8 11-15,1-8-20 16,0-5 21-16,-2-1-9 16,1 0 16-16,1 0-5 15,-2 0-5-15,2 0 1 16,0 0-7-16,0 0 9 16,0 0-22-16,0 0 8 15,0 0-42-15,9-13-53 16,6-16-92-16</inkml:trace>
  <inkml:trace contextRef="#ctx0" brushRef="#br0" timeOffset="60763.9">10910 5193 189 0,'0'-7'-1'0,"0"5"18"0,0-1 32 16,0 0 6-16,0 3-26 15,0-1 3-15,0-1 16 16,0 2-20-16,0 0 6 16,0 0-25-16,0 0 14 15,0 0-7-15,0 0 9 16,0 0-14-16,0 0-1 15,0 0 0-15,0 0-5 16,0 0 5-16,0 0-13 0,0 0 15 16,0 0-25-16,0 0 23 15,0 0-18 1,17 0 13-16,11 0-3 16,11 0 1-16,7-7 3 0,11-4-6 15,4 0 9-15,3 0-17 16,4 0 12-16,-4 1-10 15,0 3 12-15,-6 2-6 16,-2 2 2-16,-11 3-2 16,-10 0 0-16,-7 0 4 15,-9 0-10-15,-8 0 15 16,-5 0-22-16,-3 0 18 16,-3 0-9-16,0 0 12 15,0 0-6-15,0 0 0 16,0 0 5-16,0 0-2 15,0 0 6-15,0 0-21 0,0 0 17 16,0 0-15-16,0 0 16 16,0 0-8-16,0 0 2 15,0 0-2-15,0 0 2 16,0 0 8-16,0 0-16 16,0 0 15-16,0 0-24 15,0 0 17-15,0 0-29 16,0 0-21-16,0 4-80 15,0-4-126-15</inkml:trace>
  <inkml:trace contextRef="#ctx0" brushRef="#br0" timeOffset="64828.68">11034 5797 52 0,'0'3'73'0,"-1"-1"-53"0,-6 1 3 15,0 0-7-15,-1 4-10 16,-5 3-1-16,3 1-5 16,0 0 3-16,3 0-2 15,0-3 3-15,7-2-15 16,-3-6-172-16</inkml:trace>
  <inkml:trace contextRef="#ctx0" brushRef="#br0" timeOffset="65159.8">11034 5797 470 0,'88'-89'8'15,"-93"87"5"-15,4 1 36 16,-1 1-2-16,-1 0-29 15,-7 0-10-15,-8 27-1 16,-13 20 9-16,-10 17 1 16,-3 4-8-16,-1-1 4 15,4-9-2-15,5-5 5 0,5-11-5 16,7-13-4-16,10-8-4 16,1-10 0-1,2-3-3-15,-1 1 1 16,-1-4-16-16,1-2-19 0,2-3-5 15,-2 0-47-15,6-28-31 16,3-11-70-16</inkml:trace>
  <inkml:trace contextRef="#ctx0" brushRef="#br0" timeOffset="65429.08">10701 5870 253 0,'0'-5'57'0,"0"5"-20"15,0 0 8-15,2 0-8 16,7 0-14-16,6 5-1 15,6 13 43-15,7 3-10 16,7 9-32-16,2 1 4 16,10-1-18-16,3 1 4 15,-3-5-11-15,-2-2 3 0,-5-8-5 16,-12-3 3-16,-11-3-3 16,-8-7 1-16,-5 1-1 15,-4-3 0-15,0-1 3 16,0 0-3-16,0 1 6 15,0-1-5-15,0 0 1 16,0 0-23-16,8 0-58 16,5-4-66-16,6-19-190 15</inkml:trace>
  <inkml:trace contextRef="#ctx0" brushRef="#br0" timeOffset="69440.07">11548 5844 354 0,'0'0'39'16,"0"0"4"-16,1 0 13 15,1 0-14-15,-1 0-31 16,2 0-6-16,7 0-5 16,5-6 4-16,6-6 3 15,-3 2 17-15,-2 0-14 16,-3 2-5-16,1 4-4 15,1 1 2-15,6 3-1 16,-3 0-1-16,3 0 1 0,-2 17-5 16,-2 7 4-16,-6 10 0 15,-6 9-2-15,-5 3 1 16,0-1 7 0,0-7-3-16,-12-9-3 0,-3-10 4 15,-3-6-4-15,-1-7 6 16,-2-1-5-16,3-4 5 15,6-1-2-15,5 0 5 16,4 0-4-16,3 0-2 16,0 0-1-16,0 0-5 15,0 0 2-15,0 0-6 16,0 0 7-16,0 0-7 0,7 0 8 16,12-6-2-16,7-3 2 15,5-1-2-15,8-4 0 16,-2 2 3-1,5 2-5-15,-6 3 4 0,-2 3-4 16,-9 3 3-16,-4 1-1 16,-9 0 0-16,-5 0-1 15,-7 0 2-15,2 0 1 16,-2 0-1-16,0 0 3 16,0 0-2-16,0 0 8 15,0 0-5-15,0 0 5 16,0 0-7-16,0 0-1 15,0 0-1-15,0 0 0 0,0 0-2 16,0 0-2 0,0 0-1-16,0 0-31 15,0 0-57-15,0 0-124 16</inkml:trace>
  <inkml:trace contextRef="#ctx0" brushRef="#br0" timeOffset="71204.78">12975 5695 465 0,'0'-7'20'15,"0"7"48"-15,0 0 3 0,0 0-29 16,0 0-21 0,-16 4-8-16,-15 33 6 15,-10 15-15-15,-3 11 2 16,6-3 0-16,2-14 0 0,7-10 2 15,6-7-9-15,4-4 5 16,5-5-5-16,2-4 3 16,0-4-12-16,2-7-37 15,1-5-35-15,3 0-53 16,2-29-169-16</inkml:trace>
  <inkml:trace contextRef="#ctx0" brushRef="#br0" timeOffset="71469.07">12689 5726 450 0,'0'0'31'16,"0"0"-28"-16,0 0 12 15,6 0 7-15,7 9-10 0,6 17 6 16,8 6 23-16,3 0-20 16,0 0-10-16,-1-3-3 15,-3-4-7-15,-3-4 4 16,-6-7-6-16,-5-5 5 15,-8-6-6-15,-4 0 4 16,0-2-2-16,0-1 1 16,0 2 2-16,0 2-3 15,5 3 1-15,5 4-6 16,6 3 0-16,-5-3-145 16,-6-4-242-16</inkml:trace>
  <inkml:trace contextRef="#ctx0" brushRef="#br0" timeOffset="72311.81">11677 6361 304 0,'-3'-7'160'0,"-3"3"-140"16,3 0 53-16,3 1-17 16,0 1-25-16,2-8-30 15,26-8 3-15,9-6-6 16,7 1 3-16,-1 7-2 15,-9 16 1-15,-3 0-4 16,-6 9 0-16,-8 13-2 0,-8 7-23 16,-9 3 11-16,-6 5 4 15,-18-1 13-15,-7-8 2 16,-3-5 1 0,4-11 3-16,3-4 10 0,5-1 5 15,7-5 2-15,9-1-3 16,3-1-10-16,3 0-3 15,0 0-9-15,4 0-4 16,17 4 3-16,4 5 5 16,2 2 0-16,-4 4 1 15,-6 6-1-15,-6 2-6 16,-9 5 6-16,-2 1-4 0,-14-1 7 16,-16-4-2-16,-10-2 4 15,-5-5 12-15,-1-5 0 16,3-5 2-16,9-7-8 15,13 0-1-15,11 0-12 16,10 0 4-16,4-5-17 16,30-19-48-16,15-8 2 15,0-7-115-15</inkml:trace>
  <inkml:trace contextRef="#ctx0" brushRef="#br0" timeOffset="73089.48">13004 6323 511 0,'0'-10'17'0,"-3"-1"39"16,-3 9 11-16,3 1-11 15,-1 1-24-15,-9 0-20 0,-7 5-1 16,-11 24-3-16,-6 9-7 15,-1 8 2-15,6-3-4 16,2-4 3-16,-3-2-1 16,5-2 1-16,0 0-9 15,5-3-22-15,7-9-29 16,4-7-13-16,5-14-88 16</inkml:trace>
  <inkml:trace contextRef="#ctx0" brushRef="#br0" timeOffset="73380.7">12732 6318 646 0,'-9'0'6'16,"7"0"4"-16,2 0 3 15,5 2-7-15,20 16-17 16,9 7 16-16,7 9-6 15,3 3 3-15,-3-3 0 16,-3 0-2-16,-1-5 1 16,-7-6-1-16,-9-3 3 15,-6-5-4-15,-9-8 3 16,-5-3-5-16,-1-2 7 16,0-2-5-16,0 0 3 0,0 0-2 15,0 1-5-15,0-1-124 16,-12 0-253-16</inkml:trace>
  <inkml:trace contextRef="#ctx0" brushRef="#br0" timeOffset="74100.16">11753 6884 476 0,'0'-4'97'0,"0"2"-83"0,0 2 21 16,0 0-15-16,-7 3-12 16,-5 29-18-16,-3 17 23 15,-6 11-11 1,2-2-1-16,5-12 1 0,4-11-3 16,4-10 2-16,5-11-2 15,1-8 5-15,0-6-9 16,0 0 4-16,0 0-6 15,17 0 4-15,15 0 6 16,8 0 1-16,6-15-1 16,3-2-1-16,-4-1 1 15,-5 2-9-15,-10 8-21 0,-11 5-21 16,-10 3-20 0,-9 0-25-16,0 0-118 15</inkml:trace>
  <inkml:trace contextRef="#ctx0" brushRef="#br0" timeOffset="74348.5">11801 6920 526 0,'0'0'29'16,"0"0"-43"-16,1 4 21 15,3 24 19-15,0 13 20 0,6 9-25 16,2 3-13-16,1-8-1 15,-1-3 2 1,-2-7-9-16,-3-2 3 16,-4-2-6-16,-2 4 8 15,-1-3-6-15,0 0 1 0,0-7-26 16,14-11-31-16,13-14-45 16,10-17-81-16</inkml:trace>
  <inkml:trace contextRef="#ctx0" brushRef="#br0" timeOffset="74736.45">13061 6884 459 0,'0'0'79'16,"0"0"-3"-16,0 0-21 15,0 0-8-15,-3 2-31 16,-19 25-14-16,-10 14 2 16,-5 13 2-16,1 3-11 0,0-4 9 15,1-3-8-15,-2-1 6 16,1-8-17-16,0-9-22 16,5-13-12-16,7-14-50 15,6-10-73-15</inkml:trace>
  <inkml:trace contextRef="#ctx0" brushRef="#br0" timeOffset="74923.95">12747 6944 533 0,'9'18'-19'0,"7"10"39"16,5 8 34-16,7 6 0 0,7 5-38 15,6-1 3-15,1 0-12 16,2-6-4-16,-3-5 1 15,-6-4-8-15,1-6 10 16,-5-7-46-16,-11-4-64 16,-17-12-117-16</inkml:trace>
  <inkml:trace contextRef="#ctx0" brushRef="#br0" timeOffset="75412.81">11787 7736 572 0,'-10'-12'13'16,"6"7"-9"-16,2 5 28 15,2 0-4-15,0 0-27 16,0 9-11-16,0 20 2 15,0 9 23-15,6 2-14 16,9-5 4-16,3-7-6 16,3-2 4-16,-1-1-3 15,-3 2 2-15,-7 3 2 16,-4-1-5-16,-6 5 6 16,0-2-4-16,-6-6 6 15,-11-3-2-15,0-5 4 16,-4-4-7-16,4-2 0 15,-2-6-2-15,0-6-21 0,-2 0-37 16,2-18-116 0</inkml:trace>
  <inkml:trace contextRef="#ctx0" brushRef="#br0" timeOffset="75578.03">11731 7742 591 0,'0'0'15'0,"3"0"-23"15,9 0 6-15,15 0 0 16,14 3 3-16,16 1 1 16,16-4-2-16,10 0 3 15,5-3-11-15,-3-8-87 0,-15 0-177 16</inkml:trace>
  <inkml:trace contextRef="#ctx0" brushRef="#br0" timeOffset="75832.25">13010 7657 608 0,'0'0'35'16,"0"0"13"-16,0 0 10 15,0 0-23-15,0 0-25 16,0 8-9-16,-16 17 0 15,-9 14 6-15,-7 9-2 16,1 2-6-16,3-3 3 16,-7-1-11-16,1 4-36 0,-6 0-29 15,0-5-23-15,9-15-38 16,4-16-50-16</inkml:trace>
  <inkml:trace contextRef="#ctx0" brushRef="#br0" timeOffset="76004.78">12723 7742 537 0,'4'0'30'16,"9"0"-38"-16,7 0 3 0,13 10 46 15,8 10-12 1,6 9-13-16,-1-2-12 16,2 1 1-16,-5 0-5 15,-9-3 2-15,-6-4-3 0,-13-2-62 16,-13-6-107-16</inkml:trace>
  <inkml:trace contextRef="#ctx0" brushRef="#br0" timeOffset="76544.35">11956 8426 619 0,'-33'0'14'16,"-1"13"-14"-16,-1 29 25 16,1 22 6-16,4 15-20 0,5 8-1 15,13-4 0-15,5-8-3 16,7-10-6-16,4-12 0 15,14-13-9-15,12-12 7 16,-5-12-5-16,2-10-5 16,-6-6-13-16,-8-13 2 15,-5-13 14-15,-8-5 3 16,0 5 17-16,-15 5-13 16,-8 6 12-16,1 8-12 15,3 4 9-15,2 2-3 16,10 1-5-16,4 0 1 15,1 0-2-15,2 0-19 0,3 0-87 16,17-6-72-16,2-12-155 16</inkml:trace>
  <inkml:trace contextRef="#ctx0" brushRef="#br0" timeOffset="76800.66">13111 8365 367 0,'-28'0'250'16,"-6"7"-255"-16,4 14 30 0,-3 10 31 16,3 9-28-16,1 7-22 15,-3 10-2-15,6-1-2 16,0-5 1-16,3 0-6 15,-4-5 7-15,-4 1-15 16,-2-3-46-16,-3-8-68 16,2-17-110-16</inkml:trace>
  <inkml:trace contextRef="#ctx0" brushRef="#br0" timeOffset="77060.84">12535 8479 514 0,'0'-2'57'0,"3"2"-49"16,13 0-9-16,14 11 9 16,17 12 29-1,17 9 16-15,4 6-31 16,0 2-3-16,-7-3-15 0,-13 0 1 16,-9-8-2-16,-12-6-3 15,-11-6 2-15,-8-5-4 16,-2-3 5-16,-3 2-4 15,0 0 4-15,-1 1-2 16,0 2 2-16,-2 2-13 16,0 2-58-16,-12-3-64 15,-19-14-308-15</inkml:trace>
  <inkml:trace contextRef="#ctx0" brushRef="#br0" timeOffset="77895.89">11765 9279 601 0,'-10'-5'12'16,"5"1"21"-16,5 4-1 15,0 0 9-15,0 0-29 16,0 0-13-16,0 0 0 16,0 0-2-16,0 13 3 15,-3 19 0-15,2 11 22 16,-2 9-11-16,0-5-4 16,1-5-5-16,1-2-1 0,1-7 0 15,0-2-2-15,0-5-22 16,0-10-52-16,0-10-76 15,0-6-255-15</inkml:trace>
  <inkml:trace contextRef="#ctx0" brushRef="#br0" timeOffset="78292.83">11734 9332 599 0,'-11'0'14'16,"4"0"-14"-16,7 0 6 15,0 0 6-15,0 0-7 0,13 1-21 16,11 2 14-16,4 0-1 16,4-3 7-16,-3 0-6 15,-1 0 6-15,-3 0-4 16,-6 0 0-16,-8 0-2 16,-7 0 2-16,-2 0 3 15,-2 0-4-15,0 0 11 16,0 0-2-16,0 0 4 15,0 0-7-15,0 8-5 16,0 17 1-16,0 14 7 16,5 11-2-16,3 4-2 15,1 2 6-15,0-1-8 16,1 4 8-16,-2 0-10 0,-4-2 4 16,2-7-3-16,-3-7 1 15,1-8 1-15,-1-8-6 16,-1-9 7-16,-2-9-8 15,1-5 8-15,-1-4-19 16,0 0-58-16,0-22-164 16</inkml:trace>
  <inkml:trace contextRef="#ctx0" brushRef="#br0" timeOffset="81499.77">11470 5681 328 0,'0'7'27'15,"0"-7"-19"-15,0 0 4 16,0 0 25-16,0 0-19 15,0 0-9-15,0 0 17 16,0 0 4-16,0 0 0 16,0 0 6-16,0 0 0 15,0 0-14-15,-1 2-4 0,-4-1-12 16,-2 3 0-16,-5 0-6 16,-3 0 2-1,1 2-2-15,3-5 0 16,0 2 2-16,1-3-4 0,-2 0 5 15,-3 2-3-15,2-2 2 16,-1 0-3-16,1 0 1 16,1 0 0-16,4 1 0 15,1 0 1-15,1 2-3 16,5-3 6-16,-1 0-8 16,2 2 6-16,0-2-3 15,-1 0 2-15,1 0-1 0,0 0-1 16,0 0 2-1,0 0-1-15,0 0 1 16,0 1-4-16,0-1 6 16,0 0-6-16,0 4 5 0,0 3-6 15,-2 9 5-15,1 6 0 16,-1 0 3-16,2 2-1 16,0-4-4-16,0 1 3 15,0 4-7-15,0 5 10 16,0 4-9-16,2 3 9 15,1 1-7-15,0 2 4 16,-2-1-3-16,5 1 1 16,-2 0 2-16,-1 5-5 15,2-2 7-15,-2 0-7 16,0 1 5-16,2 1-2 16,-2-6 1-16,-2 3-1 15,2-5 0-15,-2-1 3 0,1 0-4 16,-1 0 4-16,1-1-5 15,-1-3 4-15,1-2-4 16,-1-4 4-16,1 0-2 16,-2 3 2-16,0 3-2 15,0 2-1-15,0 5 3 16,-8-3-5-16,0 5 7 16,0 1-7-16,2-4 5 15,3 1-4-15,-2-3 4 16,2-4-3-16,0 2 2 15,-2 2-2-15,2-4 0 16,-3 4 4-16,0-2-8 0,0 2 9 16,-3 1 3-16,3-1 2 15,0 1-9-15,0 2 4 16,1 1-2-16,2 1-1 16,-1-1 0-16,3-1-3 15,-2 2 5-15,0 1-3 16,0-1 2-16,0-3-2 15,3 0 1-15,0-3-1 16,-2 0 1-16,2-1 1 16,0-2-2-16,0 0 3 15,-1 2-6-15,-1-3 9 16,1-2-9-16,-2 0 5 16,0-8-1-16,-3 0-1 0,3-4 1 15,3-5-2-15,-2 2 3 16,1 0-6-16,-1-2 7 15,2 1-7-15,0-2 7 16,0-2-6-16,0 4 6 16,0-2-3-16,0 3-1 15,0 7 2-15,0 6-3 16,0 5 4-16,0 6-6 16,3 3 7-16,-1 0-5 15,1 0 4-15,-3-2-4 16,4-5 2-16,-2-5 1 15,-2 1-1-15,1-1 1 0,-1 3-3 16,0 8 4-16,0 3-5 16,0 2 6-16,0-2-3 15,0-3 1 1,0-5-2-16,0-5 2 0,0 1-1 16,3-3-2-16,2 1 6 15,-2 0-7-15,0-1 6 16,1-1-6-16,1-4 4 15,0-3-1-15,-2-4 1 16,-1-7-2-16,-1-4 0 16,-1-3 1-16,0-2-2 15,0 3 5-15,0-3-4 16,0 0 3-16,0 0-1 0,2 0 2 16,-2 0-2-16,0 0 0 15,4 0 1-15,7 0-5 16,4 0 5-1,3 0-4-15,1 0 8 0,8 0-7 16,2-5 3-16,6 0-3 16,5-4 1-16,3 0 2 15,-3-2-2-15,1 1 2 16,-8 0-5-16,-7 5 6 16,0 0-8-16,-9 3 7 15,-3 0-4-15,-7 2 3 16,-4 0-3-16,-1 0 2 0,-2 0 2 15,0 0-5-15,0 0 7 16,0 0-7-16,0 0 6 16,0 0-3-16,0 0 0 15,0 0-1-15,0 0 2 16,0 0-2-16,0 0-3 16,0 0 0-16,0 0-23 15,0 0-11-15,0 0-111 16,0 0-205-16</inkml:trace>
  <inkml:trace contextRef="#ctx0" brushRef="#br0" timeOffset="84096.67">13323 8913 350 0,'0'0'27'15,"-7"0"3"-15,2 0 21 16,-1 7-12-16,0 0-22 16,0 1 0-16,-3-1 17 15,0 1-5-15,-1 2-10 16,-2-2-9-16,0 2 0 16,0 1-7-16,0-1 2 0,-1 1-5 15,3-3 1-15,-3-2 1 16,3 1-3-16,-3-1 6 15,1-4-5-15,-3 2 5 16,3-2 2-16,0-2 0 16,-1 0-1-16,-1 0-4 15,-2 0 1-15,1 0-3 16,-1 0 4-16,4-2-5 16,1 1 6-16,4-3-8 15,1 1 4-15,0-1-4 16,-6 1 4-16,0-1 2 15,-6-2-3-15,0 1 4 0,-1-2-8 16,1 0 8-16,0 3-8 16,5-2 8-16,1 2-6 15,3 0 6 1,1-2-5-16,2 5 1 0,1-3 3 16,-1 1-5-16,-2 2 4 15,-2-2-2-15,-5 1 3 16,-7 1-2-16,0-2 4 15,2 2-5-15,2-3 7 16,6 1-2-16,6 0-2 16,1 2 0-16,4-2-5 15,-2 1 6-15,-3 1-8 16,-1-1 7-16,-7-3-4 0,-10 0 4 16,-7-2-5-16,-3-2-6 15,1-1 15-15,5 1-4 16,1-2 2-1,3 2-7-15,2 0 4 0,5 0-1 16,4-1 1-16,3-1-2 16,1-3-1-16,0-11-1 15,-1-5-2-15,2-9 9 16,0-7-10-16,4-2 8 16,-3-6-3-16,1 3 4 15,-6 0-5-15,0-2 3 16,0-1-2-16,1-2 2 0,6-8-1 15,2-4-4 1,3-6 6-16,0-8-7 16,0-8 3-16,3-5-5 15,5-4 2-15,-2 6-3 0,-6 9 5 16,0 11 0-16,0 16 2 16,0 9 2-16,-3 3-5 15,0 4 7-15,3-1-7 16,0 0 5-16,0-1-2 15,0-1 2-15,0-6-3 16,6-10 1-16,6 0 1 16,-1-3-3-16,-5 3 6 15,-3 8-6-15,-2 7 5 0,-1 3-7 16,0 5 5 0,0 3-1-16,0 4 0 15,0-2 1-15,0 0-2 16,0-3 1-16,0-7-4 0,5-2 7 15,1-5-7-15,1-1 5 16,0-1-3-16,-1 1 4 16,-1 7-5-16,-2 7 1 15,-1 4 4-15,-1 3-4 16,1-1 5-16,-1 0-7 16,-1 0 5-16,3 0-5 15,-2-4 7-15,2 0-6 0,-1-1 5 16,1 0-3-16,0 5 0 15,0 7 2 1,0 5-4-16,-2 3 5 16,4 1-5-16,-2-3 6 0,2 0-5 15,1-2 2-15,1-2 1 16,-1 0-2-16,1-1 3 16,2-5-4-16,-2 0 5 15,2 1-6-15,1 2 3 16,-2 7-1-16,0 6 1 15,1 2-2-15,7 2 1 16,6-2-2-16,6-1 1 16,7-1 2-16,2 3-5 15,3-3 7-15,-1 1-7 16,-1 1 6-16,0 1-6 16,-7 4 3-16,-4 2-2 15,-3 2 0-15,1 0 0 0,1 8-3 16,0 5 7-16,0 4-3 15,2 3 6-15,3 2-6 16,-1 1 4-16,1 7-2 16,-3 1 1-16,-1 2 0 15,-3 3-2-15,0 0 3 16,-3 3-5-16,-3 3 5 16,3 4-5-16,-5 6 6 15,0 5-5-15,-1 2 3 16,-4 2-1-16,-1 4 1 15,0 2 0-15,-1 3-3 16,-1 2 5-16,0 3-4 0,0 2 5 16,1-3-4-16,-1-3 3 15,-2-4-3-15,2-3 2 16,-3-3 1-16,-1 2-2 16,-1 2 3-16,4 2-6 15,0 3 5-15,-1 8-7 16,3 2 8-16,0 5-5 15,1 1 3-15,-4-2-1 16,-1-4 0-16,-2-2-1 16,-3-3 0-16,0-6 5 15,0-3-8-15,0-5 7 16,0-2-5-16,0-4 4 16,-2 1-3-16,-6-3 3 0,2 0-3 15,-2 1-4-15,2-5-9 16,3-2-2-16,0-1 5 15,1-2-10 1,2-3 3-16,0-2-20 0,0-3 6 16,0-4-2-16,0-2 17 15,-1 1 8-15,-4-1 7 16,2 0 3-16,-4 2-4 16,4-1 7-16,-5-1-6 15,-1 2 3-15,-2-3-1 16,2 3 1-16,0 2-1 15,-1 4-1-15,-1 2 3 0,0-1-3 16,-3 0 5-16,0 0-4 16,-1-7 5-16,2 3 0 15,1-6 2 1,-3-4-6-16,4-1-1 0,-2-7-10 16,0-2-145-16</inkml:trace>
  <inkml:trace contextRef="#ctx0" brushRef="#br0" timeOffset="85304.11">14227 6088 402 0,'0'-5'63'0,"0"5"-40"15,0 0 19-15,0 0 19 16,0 0-25-16,0 3-27 16,-16 24 8-16,-17 21 6 15,-13 20-12-15,-9 12-8 16,1-1 1-16,9-7-5 15,11-7 4-15,7-7-4 16,13-13-22-16,11-13-54 16,3-15-87-16,3-17-111 15</inkml:trace>
  <inkml:trace contextRef="#ctx0" brushRef="#br0" timeOffset="85476.5">14036 6453 544 0,'0'0'27'0,"3"0"-30"15,11 1-1-15,11 11 5 16,9 5 13-16,8 0 2 16,-5-2-13-16,-3-5 5 15,-4-1-7-15,-8-1 1 16,-6-4 0-16,-15 2-17 16,-1 2-67-16,-18 4-99 15</inkml:trace>
  <inkml:trace contextRef="#ctx0" brushRef="#br0" timeOffset="85621.12">14074 6675 427 0,'-8'14'10'16,"8"4"6"-16,0 5 29 15,0 3-15-15,6 1-22 16,5 4-6-16,0-3 0 16,-5 6-4-16,-6-4-35 15,0-3-61-15,-22-4-132 16</inkml:trace>
  <inkml:trace contextRef="#ctx0" brushRef="#br0" timeOffset="85809.61">13932 6968 378 0,'-9'-2'84'0,"5"1"-20"15,4 1-7-15,0-4-46 16,19-5-13-16,21-7 0 0,14-3 16 16,8-3-4-16,4 1-4 15,-5 6-2-15,-3 2-3 16,-12 5 4-16,-8 3-11 15,-13 3 9-15,-10 2-22 16,-11 0-15-16,-4 0-31 16,0 0-18-16,0 0-33 15</inkml:trace>
  <inkml:trace contextRef="#ctx0" brushRef="#br0" timeOffset="86048.97">14540 6093 667 0,'-14'-1'2'16,"-2"1"15"-16,-6 21 13 16,-9 21-18-16,-4 17-12 15,-2 8 3-15,3-2-5 16,4-7 3-16,6-9-5 15,10-10-37-15,11-13-28 16,3-15-30-16,5-11-65 16,19-11-80-16</inkml:trace>
  <inkml:trace contextRef="#ctx0" brushRef="#br0" timeOffset="86172.64">14396 6357 106 0,'0'-4'380'0,"1"4"-329"15,2 0 0-15,4 0-21 16,13-3-11-16,11-4-22 0,16-1 10 15,4 0-7-15,0 2 3 16,-7 6-7-16,-14 0-61 16,-24 10-143-16</inkml:trace>
  <inkml:trace contextRef="#ctx0" brushRef="#br0" timeOffset="86548.84">14315 6536 586 0,'-9'0'13'0,"9"0"-5"16,24-1-32-16,28-7 25 16,21-9 4-16,10-4 1 0,-2 0-7 15,-13 3 4-15,-17 7-8 16,-23 6-69-16,-18 5 2 16,-10 0 27-16,-17 9 19 15,-19 8 40-15,-4 0 15 16,2-2 10-16,4-1 21 15,15-5-9-15,6 1-6 16,7 1-17-16,6 3-18 16,0 7-1-16,0 5-8 15,7 4 5-15,8 2-4 16,-2 0 5-16,-2 0-1 16,-2-6 1-16,-6-2-3 15,0-6 1-15,-3-1-1 0,0 1-2 16,0-3 4-16,0 0-8 15,0-5 4-15,0-2-22 16,0 2-47-16,-2 1-67 16,-8 0-214-16</inkml:trace>
  <inkml:trace contextRef="#ctx0" brushRef="#br0" timeOffset="87020.12">13856 7352 574 0,'-4'-6'10'0,"1"0"-10"16,3 6 27-16,0-1 1 15,1 0-20-15,22-4-8 16,18 0 3-16,20-5 3 16,17-2 1-16,16-9 0 15,8-1-7-15,-2-2 6 16,-5 0-8-16,-10 8 5 16,-7 2-4-16,-12 4 2 0,-15 3-2 15,-6 3 2-15,-14 4 1 16,-10 0-4-16,-4 0 5 15,-10 0-7-15,-2 0 5 16,-5 0-2-16,1 0 8 16,1 0-1-16,-1 0-2 15,1 1 0-15,-1 2-4 16,1-3 5-16,0 0-9 16,-2 0 14-16,0 0-10 15,0 0 6-15,0 0-6 16,0 0 2-16,0 0-33 15,0 0-52-15,-11 0-235 0</inkml:trace>
  <inkml:trace contextRef="#ctx0" brushRef="#br0" timeOffset="91704.67">15690 5879 364 0,'-3'-17'13'0,"-5"3"23"15,5 4 30-15,3 6-5 0,0 2-24 16,0 2-20-16,0 0 0 15,0-2-9-15,0 2 0 16,0 0-4-16,0 0 1 16,0 0-4-16,0 6-6 15,5 13 6-15,6 10 3 16,1 9 5-16,0 5-7 16,2 2 5-16,-4-1-7 15,-1 4 2-15,0-1-3 0,-6 0 2 16,-3 4 0-1,0-5-4-15,0-4 5 16,0-5-7-16,0-6 13 16,0-7-12-16,-2-10 8 0,2-8-6 15,0-4 4-15,0-2-7 16,0 0-2-16,0 0 0 16,-3-14 2-16,-2-10 2 15,0-8-9-15,1-4 14 16,-2-3-3-16,3-4 3 15,3-4-5-15,0-1 4 16,3-5 0-16,7 4-3 16,3 6 3-16,-2 4-4 15,1 7 5-15,3 5-5 16,1 4 6-16,5 7-6 16,1 2 2-16,0 6-3 0,1 4 0 15,-2 3 3-15,-2 1-2 16,-2 0 3-16,-1 0-3 15,-4 0 3-15,-5 0 0 16,1 5-1-16,-7 5-6 16,1 8 1-16,-1 10 4 15,-1 9 11-15,0 11 4 16,0 3-6-16,2 0-1 16,1-1 0-16,3-3-1 15,3-7-4-15,1-3 0 16,0-7 1-16,-2-6-1 15,-3-8 2-15,-1-6-5 16,-3-3 4-16,1-6-4 0,-2-1 5 16,0 0-5-16,0 0 4 15,0 0-27-15,0 0-37 16,0-1-92-16</inkml:trace>
  <inkml:trace contextRef="#ctx0" brushRef="#br0" timeOffset="92371.98">16154 6553 480 0,'-25'7'3'16,"1"4"-5"-16,-3 3 9 16,-1 3 12-16,-6 1-14 15,-8 0 0-15,-12 0 15 16,-7-3 26-16,-6-5-15 16,-5-3-2-16,4-7-4 15,6 0-7-15,11-15-7 16,6-20-9-16,8-15 1 15,7-17-3-15,4-15 0 0,2-8-4 16,4 0 3-16,4 12 3 16,7 12 0-16,4 11-2 15,5 7-1-15,0 1 2 16,8 0-4-16,16-1 4 16,5-6-3-16,7 4 4 15,3 4-4-15,7 2 4 16,4 6-3-16,3 3 2 15,5 3-2-15,-3 8 1 16,-1 4 1-16,1 8-4 16,-1 8 5-16,-1 4-7 15,-2 2 7-15,-1 20-7 0,1 10 8 16,-5 10-7-16,0 8 2 16,-8 11 1-16,-4 5 2 15,-7 6 2-15,-9 2-7 16,-5-2 8-16,-9-3-5 15,-2-3 3-15,-2-3-2 16,0-6 5-16,-12-3-6 16,-9 0 4-16,-3-3 0 15,-4-3-4-15,-2-7 4 16,-1-6-4-16,1-7 6 16,5-6-9-16,5-10 0 15,9-7-31-15,9-5-51 16,2-21-209-16</inkml:trace>
  <inkml:trace contextRef="#ctx0" brushRef="#br0" timeOffset="93379.98">16809 5822 497 0,'0'-2'13'0,"0"-3"35"15,0 1 7-15,0-1-41 16,6-4-18-16,15-6 1 16,7-1 7-16,2 2 2 15,-6 3-2-15,0 5 3 16,-6 6-9-16,-2 0 3 16,1 9-7-16,-5 17 6 15,-6 12-4-15,-6 15 7 16,0 11 3-16,-20 3-1 15,-7-2-2-15,-4-5-4 16,-3-10 0-16,-1-10 3 0,4-12 3 16,9-11-4-16,13-12 7 15,3-3 2-15,6-2 17 16,0 0-18-16,0 0-14 16,0 0 5-16,0 0-7 15,13-3 7-15,7-6 4 16,5 1 0-16,4 0 1 15,0 2-3-15,0 4-1 16,2 2 1-16,0 0 0 16,0 0-1-16,-4 0 0 15,-8 0-2-15,-5 0 2 16,-5 0-1-16,-3 0-2 0,-5 2 0 16,-1 0-8-16,0-2-14 15,2 0-14-15,4 0-52 16,1-2-62-16</inkml:trace>
  <inkml:trace contextRef="#ctx0" brushRef="#br0" timeOffset="93803.85">17219 6114 559 0,'-6'0'-1'16,"5"0"22"-16,1 0 17 15,0 0-38-15,0-3-13 0,10-8 1 16,6-8 26-16,-1-9-12 16,-1-4 2-16,-5-3 0 15,-3-1 1-15,-3 6-3 16,0 6-1-16,-3 10 4 16,0 11-7-16,0 3 12 15,1 0-16-15,5 0 0 16,3 11-6-16,6 8 13 15,4 6 4-15,3 2 3 16,1 0-3-16,-1-5 0 16,-1-4 1-16,-3-7-7 15,-6-4 5-15,-6-3-4 0,-2-4 3 16,-2 0 0-16,-1 0 2 16,2 0 0-16,7-7-1 15,7-16 7-15,5-12-6 16,2-9 0-16,-4 7-7 15,-7 8 4-15,-3 9-16 16,-2 9-30-16,-1 3-28 16,-2 6-45-16,-4 2-178 15</inkml:trace>
  <inkml:trace contextRef="#ctx0" brushRef="#br0" timeOffset="94292.01">17742 5770 594 0,'-15'-8'19'0,"8"1"-8"0,5 7 37 16,2 0-30-16,0 15-30 16,0 19 4-16,0 12 11 15,0 11 5-15,0-6-8 16,0-4 1-16,2-6 2 15,-1-9-3-15,-1-13 1 16,0-9 2-16,0-7-2 16,0-3 0-16,0 0 8 0,0 0-2 15,0-14-8-15,-6-15-8 16,3-13 2-16,3-11 4 16,0-4 7-16,0 4-2 15,6 7-2-15,12 7 2 16,2 9-4-16,2 5 5 15,3 5-8-15,-3 12 7 16,-2 5-8-16,2 3 3 16,0 9-1-16,-4 22 4 15,0 10 2-15,-6 9 1 16,0 3 5-16,-6 0-8 16,-3-2 4-16,-2-5-4 15,-1-6 4-15,0-5-6 0,0-6 6 16,0-5-4-1,0-2 1-15,0-6-2 16,3-8-35-16,10-7-43 16,-2-1-93-16</inkml:trace>
  <inkml:trace contextRef="#ctx0" brushRef="#br0" timeOffset="94584.78">18075 5965 655 0,'-9'0'11'0,"8"-5"12"16,1 3 15-16,3-1-29 0,25-2-25 15,15-5 14-15,12-4 3 16,0 0 3-16,-8 2-6 15,-10 6 4-15,-12 1-9 16,-10 4-6-16,-7 1 5 16,-8 0-3-16,0 0 11 15,0-2 0-15,0-4-15 16,0-6-85-16,1-6-150 16</inkml:trace>
  <inkml:trace contextRef="#ctx0" brushRef="#br0" timeOffset="94883.98">18565 5571 396 0,'-6'0'153'15,"5"0"-157"-15,1 4 11 16,0 15-5-16,0 11-7 15,0 13 17-15,0 13 7 16,0 9 14-16,0-1-5 16,0-1-17-16,0-8-1 15,0-8-4-15,1-10 3 16,2-10-6-16,-3-11 2 0,2-8-5 16,-2-6 2-16,0-2 0 15,0 0-1-15,0 0-7 16,0-3-53-16,0-18-87 15</inkml:trace>
  <inkml:trace contextRef="#ctx0" brushRef="#br0" timeOffset="96047.77">16717 6483 291 0,'-18'0'15'0,"2"0"3"15,6 1 50-15,4-1 4 16,3 2-23 0,1-2-7-16,2 0 1 15,-1 0-16-15,1 0-10 0,0 0-2 16,0 0 2-16,0 0-9 16,0 0 5-16,0 0-9 15,0 0 6-15,0 0-6 16,0 0 3-16,0 0-5 15,0 0 2-15,0 0-1 16,0 0-5-16,0 0 3 16,0 0-7-16,3 2 7 0,11-1-2 15,6 2 5-15,5-2-2 16,3 2-2-16,2 0-1 16,6-3 1-1,4 0 3-15,5 0-6 0,8 0 8 16,8-4-7-16,9-3 13 15,5-2-6-15,1 3-1 16,-2 4-4-16,-6-1 0 16,-4 2 1-16,-5-1-1 15,-5-2 3-15,1 3-7 16,0-5 7-16,-1 1-5 16,4-3 6-16,-2 2-6 15,-4 2 3-15,-2 1 0 0,-4 3-2 16,-3 0 4-16,0 0-5 15,-1 0 4 1,-2 5-5-16,3-3 4 16,-1 2-1-16,-3-2 2 0,4-2 0 15,-5 0 1-15,6 0 0 16,2 0-1-16,-1 0 2 16,4 0-4-16,1-3 5 15,-1-1-7-15,-1 1 4 16,-8 0-2-16,-7 2 1 15,-12-1 1-15,-9 2-3 16,-6 0 4-16,-5 0-3 16,-1 0 6-16,0 0-6 15,0 0 6-15,0 0-6 16,0 0 2-16,0 0-1 16,0 0 1-16,0 0-1 0,0 0-1 15,0 0 2-15,0 0-4 16,0 0 4-16,0 0-4 15,0 0 5-15,0 0-7 16,0 0-28-16,0 0-44 16,-15 0-102-16</inkml:trace>
  <inkml:trace contextRef="#ctx0" brushRef="#br0" timeOffset="101859.95">15833 7429 387 0,'0'-9'18'16,"0"2"37"-16,0 5-5 15,0-1-15-15,0-5-19 16,7-3-12-16,12-7 5 0,3-1 1 16,3 2 1-16,1 3-9 15,0 7 0 1,-3 7-4-16,4 0 1 16,-6 17 1-16,-3 17-8 0,-3 10 12 15,-11 12-2-15,-4 4 4 16,0-4-6-16,-13-2-3 15,-11-7-3-15,-4-9 3 16,-2-6 3-16,3-12 0 16,3-7 2-16,7-6-2 15,8-7 5-15,4 0-3 16,5 0 2-16,0 0-10 16,0 0-5-16,15-6 1 0,9-6 14 15,6-1-3-15,2 3-3 16,3-1 5-1,-1 4-4-15,1 2 7 16,0-1-6-16,1 3 3 0,-4-1-3 16,-5 0 0-16,-5 3 1 15,-8 1-1-15,-7 0 3 16,-4 0-10-16,-1 0-17 16,-2 0-37-16,0 0-21 15,0-8-16-15</inkml:trace>
  <inkml:trace contextRef="#ctx0" brushRef="#br0" timeOffset="102205.03">16374 7224 599 0,'-8'-6'41'0,"2"5"-57"16,6 1 22-16,0 0-2 16,0 22-24-16,0 21 19 15,1 14 2-15,9 8 5 16,-1-1-7-16,-1-1 4 16,1-4-2-16,-2 0 0 15,-2-9 0-15,1-9-2 16,-5-10 4-16,1-13-5 15,-1-5 6-15,-1-9-3 0,0-4 3 16,2 0 2-16,-2 0-1 16,0 0-4-16,0 0-4 15,0 0-23-15,0-13-52 16,0-3-107-16</inkml:trace>
  <inkml:trace contextRef="#ctx0" brushRef="#br0" timeOffset="102835.88">15785 8026 466 0,'-7'0'8'16,"5"0"14"-16,1 0 36 16,1 0-18-16,0 0-28 15,0 0-9-15,0 0 4 16,0 0-7-16,17 0 3 16,11-6 3-16,11-1 19 15,6-2-12-15,7 0-3 16,3 0-3-16,6 1-6 15,6 1 4-15,0 0-6 16,1 2 3-16,-7 2-3 16,-8 1 5-16,-7 2-7 0,-9 0 5 15,-4 0-2-15,-9 0 0 16,-9 0 0-16,-6 0-3 16,-3 2 3-16,-5-1-3 15,1 2 7-15,-2-1-7 16,0-2 9-16,0 0-5 15,0 0 2-15,0 0-3 16,0 0 2-16,1 0 0 16,-1 0-3-16,0 0 2 15,0 0-14-15,0 0-27 16,0 4-62-16,0 0-147 16</inkml:trace>
  <inkml:trace contextRef="#ctx0" brushRef="#br0" timeOffset="104643.83">17110 7052 455 0,'-16'-16'7'16,"13"7"-3"-16,3 6 19 16,0-3 3-16,6-4-16 15,16-5-10-15,6-5 8 16,1 3-5-16,-3 2 5 16,-7 5 1-16,-3 8-3 15,-3 2-6-15,-2 1-1 0,2 20 2 16,-5 14-1-16,-7 6 9 15,-1 7-6 1,0-1 5-16,-10-7-8 0,-7-6 6 16,2-8-8-16,1-7 3 15,0-4 3-15,5-8-6 16,6-5 8-16,-1-2-3 16,4 0 6-16,0 0-9 15,0 0 1-15,0 0 1 16,0 0-4-16,0 0 4 15,0 0-3-15,1-1 5 16,13-4-5-16,4 2 10 0,8-2-5 16,6 1 1-16,6 0-2 15,-2 0 3-15,-3 1-6 16,-8 0 0 0,-8 2 2-16,-8 0-4 0,-5 1 3 15,-4 0-16-15,0 0-18 16,0 0-45-16,1 0-13 15,2 0-134-15</inkml:trace>
  <inkml:trace contextRef="#ctx0" brushRef="#br0" timeOffset="104824.85">17712 7203 616 0,'0'0'1'0,"0"0"5"0,-1 3 10 15,-2 8 0 1,1 11-29-16,-1 10 19 0,-2 8-5 16,2-1-13-16,-2-4-49 15,-1-11-62-15,-3-19-194 16</inkml:trace>
  <inkml:trace contextRef="#ctx0" brushRef="#br0" timeOffset="105468.84">17914 6868 126 0,'-11'-12'415'16,"6"5"-413"-16,5 3 25 15,0 0-13-15,19-2-15 16,13-3 5-16,2-3-3 16,2 7 1-16,-2 4-3 15,-7 1 1-15,-5 6-3 16,-10 11 0-16,-9 8-8 15,-3 0 4-15,-4 3 10 16,-19-1-6-16,1-1 13 16,0-8-7-16,5-5 5 15,10-6 2-15,4-5 8 0,3-2-5 16,0 5-18-16,6 1-9 16,15 6 15-16,1 3 3 15,-1 4-3-15,-5 4 2 16,-10 2-3-16,-6 4 1 15,-6 0 3-15,-19-1-2 16,-5-3 6-16,-1-5-3 16,6-9 7-16,9-4 3 15,9-6-5-15,7-1-12 16,0 0-9-16,9-12-76 16,18-15-51-16</inkml:trace>
  <inkml:trace contextRef="#ctx0" brushRef="#br0" timeOffset="105616.43">18314 7104 512 0,'0'0'29'15,"0"0"-20"-15,0 2 10 16,0 3-13-16,0 8-10 16,0 7 3-16,0 8-1 15,-2-1-80-15,-4-8-103 16</inkml:trace>
  <inkml:trace contextRef="#ctx0" brushRef="#br0" timeOffset="105907.66">18548 6838 642 0,'-11'-4'-15'16,"5"3"21"-16,6 1 1 15,-2 16-15-15,-2 16 7 16,-2 9 6-16,0-1-4 16,3-7-4-16,2-10 7 15,1-7-6-15,0-10 4 16,0-5-8-16,0-1 1 16,7 0-6-16,19 0 16 15,5-7 5-15,9-9-4 0,6-1-2 16,1-1-5-16,-2 1 3 15,-7 3-44-15,-11 5-41 16,-18 2-51-16</inkml:trace>
  <inkml:trace contextRef="#ctx0" brushRef="#br0" timeOffset="106156.86">18598 6785 499 0,'-3'-2'0'0,"3"2"12"16,0 0-1-16,0 16-10 0,0 16 19 16,2 11 25-16,1 10-14 15,-2 4-7-15,4-2-9 16,-2-10-7-16,3-4-6 16,-2-15-2-16,-1-10 4 15,0-8-8-15,-3-7 4 16,1-1-4-16,5 0-24 15,7-1-40-15,9-24-37 16,3-9-121-16</inkml:trace>
  <inkml:trace contextRef="#ctx0" brushRef="#br0" timeOffset="106765.03">17395 7866 633 0,'-21'0'4'0,"12"1"-8"16,7 1 24-16,2-1-13 16,5 3-9-16,20 3-10 15,11 0 13-15,7-3-30 16,6-4-45-16,-8 0-53 0,-8-3-186 15</inkml:trace>
  <inkml:trace contextRef="#ctx0" brushRef="#br0" timeOffset="106893.68">17767 7820 298 0,'8'0'65'15,"3"0"-87"-15,6 0 23 16,2 11-12-16,2 1-73 15,-2-2-94-15</inkml:trace>
  <inkml:trace contextRef="#ctx0" brushRef="#br0" timeOffset="107045.28">18004 7866 439 0,'0'0'44'0,"0"0"-17"16,1 0 11-16,2 0-10 0,3 3-28 15,6-2-11-15,11 3-2 16,0-4-95-16,-3 0-259 16</inkml:trace>
  <inkml:trace contextRef="#ctx0" brushRef="#br0" timeOffset="107603.78">18548 7707 564 0,'-11'-8'14'15,"5"1"-4"-15,6 5 43 16,0 0-40-16,14-1-18 16,20-1 3-16,9 1 4 15,2 3 2-15,-6 0-6 0,-7 11 2 16,-9 10-2-16,-16 8-1 15,-7 9 0-15,-30 4 3 16,-16-1 4-16,-11-2 3 16,1-10-1-16,9-8 0 15,12-8 19-15,12-8 11 16,17-3-4-16,5-2-13 16,1 0-20-16,15 0-13 15,22 0 10-15,15 0 6 16,11-9 1-16,-1 0 1 15,0-3-7-15,-4 0 7 16,-9 2-5-16,-6 5 4 0,-12 0-9 16,-7 5 0-16,-9 0-12 15,-6 0-4-15,-3 0-7 16,-3 0-12 0,1 5-11-16,-1 2-67 0,-1-6-71 15</inkml:trace>
  <inkml:trace contextRef="#ctx0" brushRef="#br0" timeOffset="107928.33">19067 7772 564 0,'-20'-2'37'0,"1"2"-11"16,5 0 26-16,2 8-23 16,1 13-23-16,7 7-4 0,4-2-1 15,0 1 1-15,7-1-7 16,17-4 4-16,9-2-2 15,4-5 4 1,5-7-4-16,-2-2 5 0,-1-6-8 16,-8-1-5-16,-4-22 5 15,-8-14 6-15,-6-12 7 16,-13-5-4-16,0 1 9 16,-22 10 2-16,-14 12 13 15,-2 10-14-15,-7 12-6 16,0 7-5-16,5 2-3 15,8 2 3-15,12 9-8 0,13 3-7 16,7 0-56-16,8-5-27 16,15-9-182-1</inkml:trace>
  <inkml:trace contextRef="#ctx0" brushRef="#br0" timeOffset="108716.79">19246 6886 588 0,'-5'-6'7'0,"4"2"37"16,1 4 3-16,0-2-25 0,11-4-22 15,17-3-1 1,12-2 1-16,12-3 6 16,0 6-7-16,5 0 2 15,0 2 0-15,-7 0 0 0,-8 3-1 16,-11 3-3-16,-12 0 5 16,-8 0-7-16,-9 0 6 15,-2 0-5-15,0 0 5 16,0 0-1-16,0 0 0 15,0 9-4-15,0 12 1 16,0 9 15-16,0 11-8 16,8 7-3-16,3 6-3 15,-2 6 5-15,1 9-5 16,-3 5 4-16,-2 7-4 16,-2 0 3-16,-3 1 2 15,2-4-3-15,1-7 3 16,0-9 0-16,4-7-1 0,0-7 0 15,-1-5 3-15,3-5-5 16,0-2 4-16,-6-8-2 16,1-6-1-16,-4-5 1 15,0-12-3-15,0-1 6 16,0-4-1-16,-6 0 32 16,-19 0-7-16,-12 0-16 15,-8 0-15-15,2-6 8 16,-1-3-4-16,8-2-4 15,3-2 5-15,8 2-2 16,4 3 2-16,3 2-3 16,7 3 3-16,7 2-6 0,4-2 2 15,0 3-30-15,0-1-49 16,13-2-55-16,1-5-106 16</inkml:trace>
  <inkml:trace contextRef="#ctx0" brushRef="#br0" timeOffset="110888.33">15965 8079 367 0,'-10'0'5'0,"8"0"0"15,1 0 28-15,1 0 9 16,0 0-15-16,0 0-15 16,0 0 19-16,0 0 11 15,0 0-6-15,-2 0-9 16,2 0-9-16,0 0-6 15,0 0-7-15,0 0 1 16,0 0-7-16,0 0 4 0,0 0-2 16,11-2-2-16,8-3 2 15,6-2 0-15,2-2 2 16,4 1-3 0,8-5 4-16,7-2-4 0,6 1 3 15,2-2-4-15,2 2 2 16,-3 5-1-16,0 1-1 15,1 3 2-15,-6 3-1 16,-1-1 3-16,-8 3-8 16,-6 0 7-16,-3 0-4 15,-5-1 4-15,-5-2-3 16,-3 2 2-16,-2-1 1 16,-2-4-4-16,-2 4 5 0,-1-1-5 15,-4 0 4 1,-3 3-6-16,-1 0 7 15,-1 0-3-15,-1 0 0 16,0 0 1-16,0 0-1 0,0 0 5 16,0 0-1-16,0 0 11 15,0 0 0-15,0 0-2 16,0 0-8-16,0 0 0 16,0 0-5-16,0 0 4 15,0 0-5-15,0 0-1 16,0 0-32-16,-13 0-48 15,-10 3-100-15</inkml:trace>
  <inkml:trace contextRef="#ctx0" brushRef="#br0" timeOffset="119215.31">14351 8939 431 0,'-8'0'9'0,"2"-2"-1"16,6 0 11-16,0-2-13 15,6-3-5-15,8-4 3 16,0-1 17-16,-3 4-4 15,-5 3 6-15,-3 4-11 0,-3 1-2 16,0 0 6-16,0 0 7 16,0 0-4-16,0 0-11 15,0 0-3-15,0 0-5 16,5 0-2-16,6 10-5 16,1 8 8-16,4 12 0 15,-4 9 3-15,-2 7 7 16,-2 2-10-16,-6 1 3 15,-2-4-1-15,1-2 1 16,-1-7-2-16,0-7 2 16,0-5-4-16,0-8 3 15,0-4-1-15,0-5-3 16,0-3 4-16,0-3-6 0,0-1 6 16,0 0-4-16,0 0 2 15,0 0 1-15,0 0 0 16,0-1 0-16,0-16-2 15,0-9-2-15,0-6-9 16,0-3 13-16,0-3-6 16,0 3 3-16,0-4 1 15,0-1 0-15,0 1 0 16,11 0-2-16,2 3 3 16,0 3-4-16,5 3 5 15,-1 4-6-15,3 4 6 16,3 3-4-16,-4 3 1 0,-2 5 0 15,-7 5 0-15,-2 6-1 16,-2 0-5-16,4 15 2 16,0 15 0-16,0 13 5 15,1 11 9-15,-2 10-2 16,0 0-3-16,1 0 1 16,-2-4-3-16,3-7 1 15,-1-10 2-15,-1-8-7 16,-2-7 7-16,-1-10-8 15,-3-9 7-15,0-3-5 16,-2-6 3-16,-1 0-3 16,0 0 2-16,0 0-1 15,3 0-1-15,0 0-3 0,7 0-24 16,-4-6-50-16,-5-2-124 16</inkml:trace>
  <inkml:trace contextRef="#ctx0" brushRef="#br0" timeOffset="120144.34">14876 9506 454 0,'-20'11'11'16,"-3"0"12"-16,1 0 47 15,-3-1-8-15,1-2-42 16,3 0-14-16,-3-1 4 15,-1 2-2-15,-2-4-2 16,-9-1-3-16,-1-1 1 16,-6-3 2-16,-8 0 8 0,2-11 0 15,-4-4-2-15,5-5 9 16,3-1-13 0,5-6 0-16,4-7-8 15,6-5 1-15,5-5-5 0,7 1 3 16,6-1 5-16,3 1-8 15,5 1 8-15,-1 2-7 16,5 1 5-16,0 3-2 16,0 3 0-16,0-1 0 15,0 2 0-15,0-1-2 16,12-3 0-16,0-1 6 16,3 7-8-16,0 1 8 0,4 2-8 15,5 2 6-15,1 0-5 16,2 2 4-1,7-1-3-15,-3 2 2 16,4 0 0-16,-2-1-2 0,-2 4 5 16,-1 4-7-16,-1 2 6 15,1 5-6-15,1 4 2 16,1 2 1-16,4 2 2 16,-2 0-4-16,-3 8 3 15,2 6 1-15,-2 4-6 16,-1 3 9-16,-3 3-9 15,-2 2 5-15,-5 8-1 16,0 3 0-16,0 9 1 16,-2 4 2-16,1 1 3 15,-2 1-5-15,-1-5 3 16,-1 1-5-16,-4 0 2 16,-3 4-1-16,-5-2 5 0,-3 0-6 15,0-3 4-15,-8 1-2 16,-11-1 0-16,-6-4 8 15,-1-3-9-15,-2-8 7 16,-2-5-5-16,2-5 4 16,-2-5-4-16,4-6 3 15,0-5-3-15,8-1 3 16,3-2 1-16,5-2-5 16,1 1 2-16,5-2-4 15,-1 0 3-15,2 1-3 16,-1 0 1-16,-1 2-22 15,-1 5-60-15,-4-2-83 0</inkml:trace>
  <inkml:trace contextRef="#ctx0" brushRef="#br0" timeOffset="123057.58">15852 8697 426 0,'0'-8'8'0,"-2"2"6"16,-1 5 28-16,2 0 8 15,-2 1-16-15,3 0-14 16,-3 0 5-16,-3 0-10 16,-5 8-4-16,-6 10-6 15,-3 6-2-15,-2 8 4 16,1-1-1-16,2 8 2 16,1 4-1-16,2 5 1 0,7 0-6 15,6 1 5-15,3-6-5 16,0-1 1-1,4-2-3-15,12-3 3 16,7 0 0-16,4-3-4 0,6-5 5 16,2-2-7-16,-1-7 6 15,2-5-4-15,-2-3 2 16,1-8-2-16,2-4 1 16,3-1 0-16,-1-20 3 15,0-8 0-15,-7-7-5 16,0-2 5-16,-7-6-3 15,-1-2 2-15,-6-2-3 16,-7-2 2-16,-3-2-3 0,-8 1 3 16,0 5 1-16,-5 4-4 15,-20 4 7 1,-9 7-5-16,-11 1 3 16,-1 5-3-16,-3 7 5 0,4 7-4 15,3 6 4-15,8 3 5 16,5 2-8-16,7 0 0 15,8 2-9-15,6 9 3 16,8 4-19-16,8 0-42 16,17-8-90-16,8-7-283 15</inkml:trace>
  <inkml:trace contextRef="#ctx0" brushRef="#br0" timeOffset="123612.65">16656 8507 465 0,'-18'-3'3'16,"6"3"4"-16,2 0 33 15,0 6 6-15,-3 13-29 16,0 9-15-16,-3 11 9 16,-5 5 8-16,0 9 8 15,2 5-10-15,-2 8 7 16,6 5-5-16,3 2-7 0,6 3 3 15,6-6-7-15,0-8 2 16,11-9-9-16,14-10 5 16,5-7-8-16,1-7 6 15,3-7-5-15,-2-3 3 16,0-7-5-16,0-5-26 16,-6 0-20-16,-3-6-48 15,-6-1-73-15</inkml:trace>
  <inkml:trace contextRef="#ctx0" brushRef="#br0" timeOffset="124633.18">16662 8794 324 0,'0'-13'98'0,"0"4"-88"15,3 1 31-15,12-2-4 0,1 3-7 16,5 2-18-16,1 5-5 15,-5 0 4-15,-1 9-8 16,-5 18 8-16,-4 10 1 16,-4 11 8-16,-1 4-11 15,-2 3 6-15,0 0-5 16,0 0-7-16,0-5 4 16,0-3-7-16,0-5 3 0,0-10-1 15,0-11 1-15,0-5-5 16,0-9 5-1,0-7-3-15,0 0 1 16,-5 0 6-16,-2-7-9 0,-1-15 3 16,1-10-4-16,7-15 5 15,0-13-4-15,0-7 3 16,9-4-2-16,3 10-1 16,2 11 2-16,3 10-2 15,1 10 4-15,0 9-4 16,4 4 2-16,-3 7 0 15,2 4 0-15,-1 6-2 16,-1 0 1-16,-3 0 1 0,1 11 0 16,-7 7 0-1,-2 5-3-15,-5 8 6 16,-3 7-3-16,0 7 8 16,0 5-1-16,-2-2 5 0,-1-2-1 15,2-4 2-15,1-4-6 16,0-5-5-16,11-2 7 15,6-8-5-15,2-2 1 16,-1-7-3-16,3-4 0 16,-2-2-2-16,-1-6 0 15,4-2 2-15,1 0-2 16,-1-2 3-16,-1-8-1 16,1-1 0-16,-1-3-13 15,2-1-26-15,2-3-6 16,-4-4-50-16,-12-6-179 15</inkml:trace>
  <inkml:trace contextRef="#ctx0" brushRef="#br0" timeOffset="125036.45">17225 8470 443 0,'0'-9'0'0,"12"4"6"0,7 0 24 16,5 4 0-16,3 1-10 15,-2 0 1-15,-1 14-1 16,2 10 2-16,-4 9-2 15,-2 16 1-15,-3 14 1 16,-4 11-2-16,-4 9-2 16,-3 3-3-16,-3-1-6 15,-3-7-2-15,0-7 2 16,0-14-3-16,-7-8 4 16,-7-11-8-16,-3-11 6 15,1-7-7-15,0-8 1 16,4-3-2-16,4-5 2 0,3-4-11 15,5 0-39-15,0-15-59 16,15-17-144-16</inkml:trace>
  <inkml:trace contextRef="#ctx0" brushRef="#br0" timeOffset="126236.96">15469 9529 453 0,'-1'-1'7'0,"1"-1"21"16,0 1 35-16,0 1-16 16,0-1-37-16,0 1-8 0,0 0-4 15,3 0 3-15,13-2 5 16,2-2 10-1,1 1-3-15,0-1-7 16,0 3 0-16,0-1-4 0,3 1 6 16,-2 1-6-16,-3-1 5 15,1-1-2-15,-1 2 1 16,-2 0 1-16,4 0-3 16,5 0 0-16,5 0-3 15,9 0 3-15,9 0-4 16,7 0 3-16,9 0 4 15,5-4 18-15,3-4-21 16,-2-1-2-16,0 0-2 16,-5-2-1-16,-9 8 4 15,-3 0-4-15,-9 3 4 16,0 0-5-16,2 0 4 16,1 0-3-16,2-2 3 0,1-2-1 15,2-2-2-15,2 1 3 16,2 0-5-16,0-1 8 15,2 3-7-15,2-1 7 16,0 4-8-16,3 0 6 16,2 0-3-16,0 0 0 15,-3 0 2-15,-1 3-4 16,-8 0 4-16,-4-2-4 16,-4 0 4-16,-2-1-2 15,-6 2 4-15,-5-2-4 16,-7 1 2-16,-9-1-3 15,-6 2 1-15,-6-1 2 0,-3-1-4 16,0 1 6-16,0-1-3 16,0 0 4-16,0 0-4 15,0 0 3-15,0 2-4 16,-11 4-1-16,-12 9-4 16,-12 5-31-16,-11 3-53 15,-17-7-157-15</inkml:trace>
  <inkml:trace contextRef="#ctx0" brushRef="#br0" timeOffset="127104.02">15268 8482 436 0,'-12'-8'1'0,"8"6"20"0,4 2 19 16,0 0-17-16,0 0-26 15,0 5-4-15,0 18 11 16,3 8 27-16,1 13-12 16,0 12 3-16,-4 13-4 15,0 13-8-15,0 8-1 16,0 6 0-16,0 0 4 16,5-5-6-16,1-12 4 15,8-9-5-15,2-16 3 16,-1-8-8-16,0-7 5 15,-6-6-5-15,1-9 3 16,-3-5-2-16,-4-5-2 16,2-5 2-16,-5-2-2 0,0-3 4 15,0-3-3-15,-5 1 1 16,1-2-10-16,-1-7-42 16,1-25-58-1,-2-14-108-15</inkml:trace>
  <inkml:trace contextRef="#ctx0" brushRef="#br0" timeOffset="128664.47">15152 8483 319 0,'-11'-6'0'0,"6"3"4"0,3 0 22 16,2 0 28-16,-1 0-19 15,1 2-21 1,-2 0 1-16,1 1 11 16,1 0 4-16,0-2 1 0,0 2-8 15,0 0-1-15,0 0-4 16,0 0-6-16,0 0 0 15,0 0-7-15,0 0 3 16,0 0-1-16,0 0-1 16,0 0 1-16,0 0-1 15,0 0-2-15,4 0-5 16,15 0 4-16,8 0 1 16,4-2 4-16,1 0-6 15,5-2 5-15,3 0-3 16,3 1-4-16,1-1 5 15,2-3-5-15,0 1 3 0,3-2-5 16,3 0 4-16,-1-1-4 16,1 1 4-16,0 1-1 15,-3 0 0-15,-1 0-1 16,-3 0 1-16,1-3 0 16,-5-1-1-16,0-1 3 15,-1-1-3-15,-3 2 0 16,-3 0 0-16,4 3 0 15,-6-1 0-15,1 5 1 16,2 0 0-16,0 0-1 16,1 2 1-16,1 1-4 15,5-1 7-15,2 1-6 16,1-2 3-16,4 0-2 0,-5 1 1 16,-6-2 0-16,-2 1 0 15,-8 1 3-15,-7 0-5 16,1 0 4-16,-2 0-5 15,-1-1 6-15,3 0-5 16,2-1 4-16,-1 2-4 16,4-1 3-16,-1 1 0 15,1 1-2-15,1-2 2 16,2 0-2-16,-2 3 3 16,1-2-4-16,-4 1 4 15,1 1-4-15,5-1 3 16,3-2-3-16,4 0 3 0,4-1 1 15,-1 1-4-15,0 2 5 16,-8-2-6-16,-5 3 5 16,-8 0-3-16,-4 0 1 15,-5 0-5-15,-3 0 6 16,-3 0-2-16,2 0 1 16,-1 0 0-16,3 1-3 15,2 2 6-15,1-3-3 16,2 0 0-16,0 0 0 15,-2 0 1-15,1 0-2 16,-2 0 2-16,0 0 0 16,-2 0-2-16,0 0 2 15,2 0-3-15,-2 0 2 0,3 3 0 16,4-3 0-16,2 0-2 16,0 0 1-16,-3 0-3 15,-2 4 2-15,-4-4 2 16,-4 3-6-16,-2 0 5 15,0-3-6-15,-3 2 4 16,0 0 0-16,2-1 2 16,-2 4-4-16,0 1 4 15,2 7 4-15,-2 1-2 16,0 6 3-16,1 7-5 16,1 2 3-16,-1 7-3 15,1 6 2-15,-1 4-2 0,1 4 2 16,-2 3-1-16,1 2 2 15,-1 0-2-15,0 0 0 16,0-1 1-16,0-2-2 16,0-4 4-16,0-3-1 15,0-2 0-15,0 0-3 16,0-5 1-16,0 1 2 16,0 0-2-16,0-2 2 15,0-2-3-15,0-2 6 16,0-2 0-16,0 0-2 15,0-2 0-15,2 1-2 16,4 2 0-16,0 0 0 16,1-3 3-16,-4-2-6 0,-1-7 5 15,-1-8-5-15,-1-4 6 16,0-3-4 0,0-4 0-16,0-1 1 15,0 0-1-15,2 0 1 0,-2 0-2 16,0 0 5-16,0 0-9 15,0 0 7-15,1 0-14 16,-1 0-37-16,0 0-112 16</inkml:trace>
  <inkml:trace contextRef="#ctx0" brushRef="#br0" timeOffset="144276.46">19815 5534 530 0,'0'-6'9'0,"-10"-1"11"0,8 6 32 16,2 1-15-16,0 0-27 16,-1 0 2-16,1 0-3 15,0 0 5-15,-2 0-13 16,-3 8 3-16,-2 17 6 15,-5 13 13-15,0 9-5 16,-2 0-10-16,3 2 0 16,0-2-8-16,4-1 5 15,4-8-8-15,3-10 7 16,-1-6-5-16,1-8 2 16,0-5 1-16,0-8-2 0,0-1-7 15,0 0-10 1,0 0-6-16,0 0-23 15,0-3-1-15,0-8-50 16,0-12-95-16</inkml:trace>
  <inkml:trace contextRef="#ctx0" brushRef="#br0" timeOffset="144840.41">19969 5600 432 0,'0'-1'11'0,"0"-3"-2"0,0 3 26 15,0 1-15-15,10-2-16 16,8-2-6-16,7-10 5 15,5-1 1-15,0-1 0 16,-2 5-1-16,-3 10-3 16,-5 1 5-16,-4 8-10 15,-6 20 7-15,-5 12 6 16,-5 13-2-16,0 7-4 16,-9 0-4-16,-9 0-9 15,-3-7-1-15,-3-10 6 16,-1-6 1-16,2-11 8 15,6-10-4-15,5-8 5 0,6-8 2 16,6 0 21-16,0-8-7 16,0-13-12-16,13-5-4 15,12-3-3-15,7 1 9 16,4 7-9-16,2 8 12 16,3 6-2-16,2 5 0 15,-6 2-4-15,-4 0 1 16,-6 0-7-16,-7 2 0 15,-9 3 1-15,-5-1-3 16,-3-1 3-16,-3-3-5 16,0 2 3-16,0-2-6 15,0 4-5-15,0 4-22 16,0 3-15-16,0 4-24 0,3-7-122 16</inkml:trace>
  <inkml:trace contextRef="#ctx0" brushRef="#br0" timeOffset="145328.12">20400 5644 445 0,'-1'-9'-1'15,"1"-3"7"-15,0-1 11 16,18-2-3-16,8-3-4 16,4 0 7-16,0 1-2 15,-2 4 0-15,-4 11-12 16,-4 2 1-16,-4 0-7 16,-6 16 3-16,-4 8-17 15,-6 6 0-15,0 1-3 16,0 1-1-16,-7-1-11 15,-1-7 1-15,0-7 28 16,3-5 2-16,2-9 2 16,3-3 8-16,0 0 13 0,0 0-6 15,0 0-7-15,2 0-11 16,11 3 3-16,2 14 2 16,-1 6-4-16,-4 3 5 15,-7 5-14-15,-3-6 3 16,-3-1 6-16,-18-6 5 15,-6-7 5-15,3-4 12 16,-3-3-1-16,6-4-7 16,5 0-2-16,9 0-19 15,7-7-17-15,0-11-47 16,14-11-103-16</inkml:trace>
  <inkml:trace contextRef="#ctx0" brushRef="#br0" timeOffset="145707.54">20826 5520 489 0,'0'0'11'15,"0"0"-13"-15,-4 7 9 16,-5 23-4-16,9-30-1 0,-24 99 1 16,15-55-5-16,3-6 3 15,0-15-1-15,3-8 1 16,2-7 2 0,1-4 15-16,0-4 9 0,0 0-17 15,1 0-6-15,21-2-4 16,13-10 14-16,5-10-4 15,3-1-3-15,-3-3-5 16,-7 5-1-16,-5 9-4 16,-8 1-20-16,-10 7-16 15,-7 1-13-15,-3 3 7 16,0 0 3-16,-13 0-99 16</inkml:trace>
  <inkml:trace contextRef="#ctx0" brushRef="#br0" timeOffset="149268.18">21047 5491 220 0,'0'-5'11'0,"0"5"2"16,0 0 49-16,0 0 1 16,0 0-23-16,0 0-17 15,0 0 15-15,0 0-4 16,0 0-4-16,0 0-12 16,0 0-3-16,0 3-2 15,-2 12-5-15,-4 13-4 16,-1 14 0-16,-2 12 7 15,-3 9-6-15,4 4 2 16,2-5-3-16,3-6 10 0,3-9-12 16,0-6 3-16,0-6-3 15,-1-6-1-15,-1-7 5 16,1-7-8-16,-3-5 5 16,2-6-4-16,1-2 4 15,1-2-1-15,0 0-13 16,0 0-24-16,0-21-40 15,0-17-143-15</inkml:trace>
  <inkml:trace contextRef="#ctx0" brushRef="#br0" timeOffset="149604.29">21170 5535 500 0,'0'-1'7'16,"0"1"-16"-16,0 1 14 0,-6 24 18 16,-3 7-6-16,2 3-11 15,7-6-7-15,0-5 4 16,0-7-6-16,7-2 5 16,8-1-8-16,5 0 8 15,-1 1-2-15,-1 6 4 16,0 1-3-16,-6 2-1 15,-6-1 1-15,-5 0-3 0,-1-1 7 16,0-1-2-16,-9-3 5 16,-9-1-2-16,-4-2 0 15,-3-4 2-15,2-4-7 16,4-3 0-16,3-4-25 16,8-11-38-16,2-23-155 15</inkml:trace>
  <inkml:trace contextRef="#ctx0" brushRef="#br0" timeOffset="149800.76">21191 5492 493 0,'0'0'4'0,"0"0"-1"16,0 0-3-16,12 0-5 15,10 0 5-15,5 0 3 16,7 0-3-16,-2 1 5 15,4 3-3-15,0-3-2 16,0 0-27-16,2-1-52 16,-4 0-60-16</inkml:trace>
  <inkml:trace contextRef="#ctx0" brushRef="#br0" timeOffset="150136.84">21708 5303 508 0,'-24'14'31'16,"-1"8"-36"0,4 12 7-16,-2 10 13 15,7 7 1-15,7 10-7 0,3 7 1 16,6 0-7-16,0-1 4 16,12-4-8-16,14-8 4 15,2-8-2-15,2-14-3 16,-1-10-18-16,-3-14-8 15,-8-9-24-15,-2 0 30 16,-10-21 23-16,-5-8 8 16,-1-1-2-16,-13 5 11 15,-17 12 30-15,-10 13-29 0,-3 0-1 16,4 18-8-16,6 8-6 16,9-2-3-1,17 0-3-15,7-3 0 16,0-2-12-16,21-6-57 0,4-13-119 15</inkml:trace>
  <inkml:trace contextRef="#ctx0" brushRef="#br0" timeOffset="152192.01">20168 7411 268 0,'-12'-7'19'15,"3"2"-14"-15,5 3 13 16,2 1 42-16,2 1-18 16,0-1-13-16,0 1-4 15,0-2 1-15,2-1-11 16,14 1 1-16,5-1-4 15,10 3 14-15,5 0-16 16,1 14-7-16,-3 11 0 16,-3 9-3-16,-7 10 3 15,-7 0 2-15,-11 5 1 16,-6-4-8-16,0-2 5 16,-23-2-1-16,-9-7-4 15,-5-7 8-15,-2-6-6 0,3-8 4 16,6-8-4-16,9-2 6 15,9-3-1-15,8 0 11 16,4 0-2-16,0 0-14 16,9-5 1-16,19-11-1 15,8-2 5-15,6-5-6 16,5 4 5-16,0 2-4 16,-3 3 2-16,-5 5-2 0,-6 4 0 15,-10 5 2 1,-3 0-5-16,-8 0 4 15,-2 0-4-15,-1 0 5 16,-3 1-7-16,-2 1 2 0,0 1-15 16,-1-3-18-16,-3 0-82 15,0-4-128-15</inkml:trace>
  <inkml:trace contextRef="#ctx0" brushRef="#br0" timeOffset="152544.64">20668 7267 558 0,'-4'-6'6'0,"4"6"-4"16,0 0-2-16,0 25-15 16,-2 22 18-16,-2 13 11 0,-4 5-14 15,0-6 4-15,-1-9-5 16,-1-10 2-16,2-11 1 15,2-8-1-15,3-8-1 16,3-6 10-16,0-3-4 16,0-3-5-16,9-1 1 15,13 0-4-15,11 0 7 16,6-11 2-16,8-6-2 16,1-5-4-16,-2 0 0 15,-7 0 1-15,-5 3-1 16,-12 6 1-16,-11 6-6 15,-4 5 0-15,-7 1-24 0,0 1 10 16,-12 0-27-16,-10-1-203 16</inkml:trace>
  <inkml:trace contextRef="#ctx0" brushRef="#br0" timeOffset="152812.44">20762 7388 496 0,'0'0'16'16,"0"0"-17"-16,0 0 14 16,0 11 16-16,0 17-14 15,0 16 3-15,0 13 8 16,2 4-11-16,1 2-3 0,4-4-1 16,-3-3-9-16,-1-9 4 15,0-8-8 1,0-11 4-16,-1-13-2 0,-1-5 5 15,-1-9-6-15,2-1-1 16,1 0 0-16,3-19-24 16,6-18-30-16,-2-11-86 15,-1-12-263-15</inkml:trace>
  <inkml:trace contextRef="#ctx0" brushRef="#br0" timeOffset="153772.41">21233 7125 384 0,'-14'-17'29'15,"2"6"16"-15,1 7 45 16,0 4-47-16,-5 4-11 16,-2 35-21-16,-7 21 2 15,-2 18 0-15,6 6-6 16,9-1 1-16,6-5-4 16,6-11 1-16,3-10-5 0,19-14 1 15,9-14-4 1,-1-12 0-16,-4-11-1 15,-2-6-16-15,-11-9 4 16,-6-17 10-16,-7-8 5 0,0-4 6 16,-13-2-4-16,-14 6 3 15,-8 6-2-15,0 12 6 16,3 9-3-16,6 7 1 16,10 0-5-16,5 7 2 15,10 2-9-15,1 4 3 16,0 1 0-16,18-2-29 15,8-3-37-15,7-9-73 16</inkml:trace>
  <inkml:trace contextRef="#ctx0" brushRef="#br0" timeOffset="154788.64">21534 7317 253 0,'0'-14'8'16,"0"-1"-1"-16,0-3 28 0,1-1-3 16,5 1-12-16,-2 2 3 15,-1 3 7-15,-3 3 3 16,0 1-7-1,-4-2 7-15,-12-1-13 0,-2-2 3 16,-5 6-1-16,-3 0-12 16,-1 1 10-16,0 3-10 15,3 1 0-15,2 3-1 16,-2 0-1-16,3 10-2 16,2 8-6-16,4 1 3 15,3 2 1-15,2 7-2 16,5-6-4-16,2 3 7 0,3-3-10 15,0 2 9-15,0-2-6 16,12 1 2 0,7-3 1-16,4-6-1 15,-1 0-1-15,1-7 2 0,-1-6 0 16,-5-1-4-16,0 0 4 16,-2-4-2-16,-3-11 4 15,1-6-4-15,2-6 4 16,-1-3-4-16,-4 1 1 15,-4 4 1-15,-2 7-3 16,-1 3 4-16,-3 4-6 16,2 1 7-16,1 1-4 15,-3 1 3-15,1 3-3 0,-1-1 3 16,0 2-3-16,0 1 4 16,0 3-2-1,0 0-4-15,0 0 2 16,0 4-6-16,0 15 2 0,8 8 3 15,-1 11 5-15,-1 2 0 16,0 3-2-16,-3 3 2 16,-3 0-1-16,2 1 4 15,-2-1-3-15,1-7 3 16,-1-6-5-16,2-9 4 16,-1-11-2-16,2-7-1 15,-3-5-2-15,0-1 0 0,0 0 1 16,0 0-5-1,6 0-16-15,3-11-34 16,3-16-24-16,4-14-137 16</inkml:trace>
  <inkml:trace contextRef="#ctx0" brushRef="#br0" timeOffset="155073.87">21830 7044 558 0,'-18'-8'3'16,"9"4"-7"-16,5 4 22 15,2 0 6-15,-1 20-29 16,0 22 10-16,-3 17 9 16,2 6-4-16,1 2 1 15,0-5 8-15,1-5-14 0,-1-7 6 16,2-7-11-16,-1-8 6 15,2-9-7-15,0-7 4 16,0-8-4-16,0-9 0 16,0-2-13-16,0 0-51 15,6-19-29-15,5-24-124 16</inkml:trace>
  <inkml:trace contextRef="#ctx0" brushRef="#br0" timeOffset="155452.84">21970 7093 435 0,'2'-7'21'0,"8"1"-19"16,3 6 20-16,8 0 26 15,1 0-32-15,-1 24-7 16,-1 13-8-16,-13 15 3 16,-4 6-8-16,-3 4 11 15,-6-7-4-15,-16-9-1 16,-2-13 2-16,-6-10-4 15,2-11 4-15,4-9 1 16,2-3 3-16,10 0-9 16,4 0 9-16,6 0 16 15,2-4-6-15,10-2-18 16,18-2-2-16,11 0 2 16,4 5 2-16,0 3 0 0,-3 0-7 15,-2 0 8-15,-7 5-5 16,-4 4 4-16,-8-2-4 15,-7-2 5 1,-3-2-3-16,-3 0-3 0,-5-2 2 16,2 1 0-16,3-2-11 15,3 0-23-15,5 0-67 16,-5-26-107-16</inkml:trace>
  <inkml:trace contextRef="#ctx0" brushRef="#br0" timeOffset="156255.87">22384 5830 391 0,'-9'-10'46'0,"3"3"-33"15,6 7 39-15,0-1-18 16,0 1-21-16,0 0-16 15,10 0 5-15,4 3 14 16,2 7-6-16,2 5 1 16,3 7 10-16,3 10-11 15,0 12 1-15,1 11 1 0,-1 12-5 16,-3 7-2 0,-6 6-4-16,-2 3 7 15,-9-1-7-15,-4-2 4 16,0-6-6-16,-4-7 10 0,-18-3 2 15,-7-5 4-15,-3-4 0 16,-3-6-3-16,1-8-7 16,3-5 0-16,7-13-1 15,3-6-7-15,8-5 6 16,7-9-5-16,3-1 2 16,3-2-6-16,0 0-34 15,0 0-17-15,15-5-15 0,5-15-42 16,-1-10-125-1</inkml:trace>
  <inkml:trace contextRef="#ctx0" brushRef="#br0" timeOffset="157628.04">23029 6166 326 0,'0'0'68'0,"-12"-2"-51"15,9 2 55-15,2-1-17 0,1 1-24 16,0 0-22-16,-2 0-4 16,-2 21-10-16,-6 13 19 15,-1 15 7-15,-1 6-2 16,0 4-7-16,-1-1 5 15,0-1-10-15,3-7 4 16,3-8-4-16,2-6-3 16,1-10 2-16,1-10-3 15,0-8 1-15,3-5-3 0,0-3 3 16,-2 0-5-16,2 0 2 16,0 0-20-1,0-17-28-15,0-7-55 16,0-8-92-16,5-4-108 0</inkml:trace>
  <inkml:trace contextRef="#ctx0" brushRef="#br0" timeOffset="160292.18">22685 6890 369 0,'-17'-5'15'16,"7"0"8"-16,0 2 47 15,-1 0-5-15,2 1-16 16,2 2-19-16,-2 0-10 16,6 0 1-16,1 0-9 15,1 0 1-15,1 0-10 16,0 0 0-16,0 0-5 16,0 0 1-16,0 0-3 0,0 0 1 15,11 0 3-15,6 0-4 16,5 0 9-16,1 0-7 15,1 1 6-15,0 0-5 16,-1-1 3-16,2 2-3 16,1-2 4-16,4 0-2 15,-3 0 0-15,1 0 2 16,2 0-1-16,-5 0 1 16,8-2-1-16,3-4 5 15,4 0-6-15,4 0 1 16,4 2 2-16,3 3-3 15,11 1 1-15,8 0-2 0,8 0 3 16,3 0-3-16,-9 0 2 16,-5 0-1-16,-10 0 1 15,-7 0-2-15,-2 1 0 16,-5 3 1-16,-1-2-2 16,-5-2 3-16,-7 1-4 15,-5 0 4-15,-3-1-4 16,-7 0 4-16,-2 0-4 15,-5 2 4-15,-2-2-1 16,-3 0-1-16,0 0 1 16,0 1-4-16,2-1 6 15,0 0-5-15,-3 0 4 16,-1 0-4-16,1 0 3 0,-2 0-2 16,1 0 3-16,-1 0-1 15,0 0-1 1,0 0 0-16,0 0 0 15,0 0 1-15,0 0-7 0,0 0-21 16,0 0-55-16,-11 0-108 16</inkml:trace>
  <inkml:trace contextRef="#ctx0" brushRef="#br0" timeOffset="176263.57">13225 10640 333 0,'1'-18'142'0,"-1"0"-138"0,0 4 9 15,3 0 31-15,3 1-15 16,3 3-16-1,0 1-2-15,0 4-3 16,4 3 1-16,-2 2-7 0,2 0 2 16,-1 9-1-16,1 10 6 15,-4 12-1-15,-3 9 3 16,-1 7-2-16,-4 7-4 16,-1 1 0-16,0-5-4 15,0 0 4-15,0-9-5 16,2-1 0-16,0-9 0 15,-2-10 2-15,0-5-3 16,1-11 0-16,-1-2 3 16,0-3-1-16,0 0 2 0,0-14-2 15,0-17 1 1,0-11-2-16,0-12 2 16,-1-5-3-16,1-3 2 0,0 0-3 15,0 8 2-15,16 5 1 16,3 7-4-16,1 8 3 15,2 6-2-15,-3 7 2 16,-1 8-3-16,-2 8 4 16,-5 5-1-16,-1 0-1 15,4 8 2-15,-4 18 0 16,2 8 7-16,0 6-3 0,0-1 3 16,1-3-8-1,2-5 2-15,3-6-1 16,-2-7-1-16,4-5-1 15,-7-5 4-15,-1-3-4 0,-3 0 0 16,-4-1 2-16,2 1-2 16,-1 4 3-16,1 0-2 15,2 2 3-15,-1 5-4 16,3-6 3-16,2 1-3 16,3-4 0-16,2-7 2 15,9 0-2-15,2-5 2 16,3-15-31-16,-4-7-46 15,-6-5-172-15</inkml:trace>
  <inkml:trace contextRef="#ctx0" brushRef="#br0" timeOffset="177847.8">15034 10541 383 0,'0'-13'92'16,"-18"-3"-77"-16,8 6 44 15,1 4-2-15,-2 0-11 16,1 2-27-16,1 1-4 0,-7 0-3 16,-2 3-3-1,-4 0-9-15,-4 0 5 16,0 17-7-16,0 2 6 16,1 6-2-16,0 3 1 0,4 4-1 15,7-2 5-15,7 4-4 16,7 0 0-16,0 0-2 15,4-2 0-15,14-3 0 16,6-4-3-16,0-8 3 16,1-3 0-16,2-9-1 15,-2-5 0-15,4 0 2 16,2-14-2-16,-1-15-2 16,-3-7 3-16,-5-5-5 15,-9-4 2-15,-4 1-3 16,-6-1 1-16,-3 2 1 15,0 5 2-15,0 11 1 0,-5 7-2 16,0 12 6-16,3 5-4 16,2 2 6-16,0 1-7 15,0 0 3-15,0 4-9 16,12 15 8-16,6 8-2 16,3 3 3-16,3 2 3 15,1 3-1-15,-3-1 2 16,4-4-3-16,-4-2 4 15,-5-4-4-15,-1-6 0 16,-7-6-2-16,-3-5 0 16,-2-5 0-16,0 3-2 15,2-2 4-15,2 1-3 16,5 1 0-16,4 1-22 0,5 1-48 16,-1-1-98-16</inkml:trace>
  <inkml:trace contextRef="#ctx0" brushRef="#br0" timeOffset="178783.91">14739 11156 363 0,'-13'-12'96'0,"4"7"-67"15,4 3 50-15,4-2-25 16,-1 1-12-16,1 2-18 16,1-2 1-16,0 2 1 15,0 1-13-15,0-4-2 16,3-5-9-16,18-5 2 15,9-5-1-15,8-3 6 16,4 2-8-16,7 2 2 16,0 2 1-16,2 2-3 0,1 1 4 15,-1 2-5-15,-2 1 4 16,-1 4-4 0,1-4 4-16,0 1-3 15,5 2 1-15,1-4-2 0,0 3 2 16,-3-2 0-16,2 1-4 15,-4 2 6-15,-10 0-6 16,-10 3 4-16,-14 2-3 16,-10 1 2-16,-4 1-1 15,-2 0 1-15,0 0 5 16,0 0 14-16,0 0-4 16,0 0-12-16,0 0 0 0,0 0-6 15,0 0 3 1,0 0-3-16,0 0-19 15,1 0-27-15,4 0-15 16,-4 0-62-16,-1-7-137 0</inkml:trace>
  <inkml:trace contextRef="#ctx0" brushRef="#br0" timeOffset="180479.59">17124 10296 513 0,'-29'-16'7'15,"23"6"34"-15,6-3 4 16,0 2-11-16,0-4-19 15,10 2-9-15,6 2 4 16,2 0-9-16,6 1 4 16,-2 4-5-16,0 0 1 0,-5 3 1 15,-3 3-3 1,-2 0 2-16,-4 15-3 16,-2 13 5-16,-6 13-2 15,0 12 3-15,-8 8-5 0,-2 3 5 16,5 1 3-16,2-5-5 15,3-8 3-15,0-8-7 16,0-12 7-16,5-11-7 16,-1-10 6-16,-2-7-5 15,2-4 0-15,1 0-1 16,4-17 4-16,4-13 3 16,1-12-6-16,2-10 3 0,1-6-6 15,3-7 6-15,1-1-4 16,0 4-2-1,0 6 2-15,-4 12-1 16,0 12 3-16,-4 8-1 0,-1 7 2 16,-3 8-4-16,0 4 4 15,-3 5-3-15,0 3 2 16,-1 21-1-16,-2 14 2 16,-2 16 2-16,-1 5 1 15,2 8 5-15,1-3-9 16,5-5 8-16,1-8-6 15,2-6 3-15,4-12-5 16,-2-6 5-16,2-8-2 16,-2-8 0-16,2-5 1 15,2-6-6-15,8 0 5 16,3-9-4-16,10-11 4 16,-1-3-37-16,0-2-52 0,-10 0-128 15</inkml:trace>
  <inkml:trace contextRef="#ctx0" brushRef="#br0" timeOffset="181057.4">17949 10278 445 0,'-12'-18'20'15,"-2"6"7"-15,4 3 34 16,-2 4 5-16,3 3-30 0,-1 2-19 16,-7 14-2-16,2 11-1 15,1 7-4-15,5-1 6 16,7-7-1-16,2-6-11 15,3-6-2-15,15-4-4 16,8-8 3-16,-3-4 0 16,2-18 1-16,-5-10-3 15,-8-3 3-15,-9 1 1 16,-3 3-2-16,0 5 3 16,-14 4-4-16,-4 7 3 15,-1 4-4-15,3 8 3 16,0 3-3-16,-1 2 4 0,4 13-6 15,2 3 4-15,5 2-11 16,6 1-22-16,0-1-33 16,0 1-27-16,6-11-105 15</inkml:trace>
  <inkml:trace contextRef="#ctx0" brushRef="#br0" timeOffset="181344.64">18254 9918 655 0,'-25'1'0'16,"7"29"6"-16,0 15 1 16,0 19 26-16,2 12-22 15,1 3-1 1,3 0-5-16,0-5-1 0,-1-6 2 15,-5-2-7-15,3-12 6 16,-4-5-5-16,4-9 3 16,0-9-5-16,6-9 4 15,4-8-27-15,5-9-25 16,0-5-58-16,12-11-67 16,6-18-48-16</inkml:trace>
  <inkml:trace contextRef="#ctx0" brushRef="#br0" timeOffset="181611.95">18169 10498 431 0,'0'0'45'16,"0"0"41"-16,-6 10-36 0,-1 8-31 15,1 4-3-15,6 2-9 16,0-3 1-16,21-4-9 16,4-5 4-16,2-5-5 15,5-7 1-15,-3 0 2 16,-8-6-6-16,-5-12 5 15,-10-7-2-15,-6-1 10 16,-4 0-6-16,-22 3 2 16,-6 6 8-16,-4 9-2 0,3 4 1 15,8 3-7-15,11 1 1 16,7 0-7-16,7 0 3 16,16 6-29-1,20 0-44-15,13-6-142 0</inkml:trace>
  <inkml:trace contextRef="#ctx0" brushRef="#br0" timeOffset="182295.99">18874 10167 394 0,'0'-19'10'16,"-15"2"66"-16,0 1-15 15,-4 1 19-15,-1 3-54 16,-4 2-11-16,-4 5-1 0,-2 5 3 16,-3 0-1-16,2 12-9 15,0 14 3 1,4 6-9-16,6 6 6 16,8 6-5-16,10 1 0 0,3 1 1 15,7 4 3-15,22-5-7 16,8-8 2-16,9-7-1 15,3-12-1-15,-1-13 3 16,-11-5-3-16,-3-1 3 16,-8-27-5-16,-6-7 2 15,-11-8 0-15,-6-5-8 16,-3 0 7-16,-1 0 1 16,-14 0-1-16,2 4-1 15,1 14 5-15,4 8-3 16,8 12 2-16,0 6 2 15,0 4 1-15,0 0-7 0,0 11 1 16,8 15 0-16,8 8 2 16,5 6 9-16,0 3-2 15,0-6-2-15,2-3 0 16,3-3 3-16,-4-6-7 16,-2-2 3-16,-1-6-2 15,-6-2-2-15,0-6 3 16,-5 0-7-16,0-1 8 15,2-1-5-15,2 0-5 16,3 3-32-16,7-2-51 16,0-8-145-16</inkml:trace>
  <inkml:trace contextRef="#ctx0" brushRef="#br0" timeOffset="183993.37">19380 10255 13 0,'18'0'36'15,"-5"1"-16"-15,4 0 1 16,-1-1 2-16,2 0-12 16,-4 0-10-16,-3 0 1 15,-5 0-4-15,-4 0-53 16</inkml:trace>
  <inkml:trace contextRef="#ctx0" brushRef="#br0" timeOffset="184956.01">19437 10143 313 0,'-9'-1'19'0,"3"-1"78"16,3 0-33-16,0 0-4 0,3 2-21 16,0 0-7-16,0 0-7 15,0-1-14-15,0 1-3 16,0-1-6-16,18-4-1 16,10 0 3-16,11-4 4 15,5 1-4-15,-2 0-1 16,-2 2-2-16,-5 2-1 15,-10 1 2-15,-7 3-5 16,-11 0-3-16,-5 0-9 0,-2 0-5 16,0 3 7-1,-12 13-13-15,-12 4-36 16,-7 4-102-16,-4 1-127 16</inkml:trace>
  <inkml:trace contextRef="#ctx0" brushRef="#br0" timeOffset="185205.41">19474 10310 483 0,'-3'0'21'0,"1"0"69"15,2 0-45-15,0 0-28 16,12-2-15-16,11-8 3 16,5-1 13-16,3 0-12 0,-1 1 4 15,-5 2-10 1,-5 3 4-16,-8 2-6 15,-6 2 3-15,-2 1-2 0,-2 0 3 16,-1 0-2-16,2 0-5 16,1 0-14-16,7 7-5 15,7 4-14-15,0 0-47 16,1-5-67-16</inkml:trace>
  <inkml:trace contextRef="#ctx0" brushRef="#br0" timeOffset="186076.41">20243 9929 502 0,'-35'0'14'15,"2"0"26"-15,11 0 14 16,6 11-7-16,1 9-31 15,3 5-12-15,3 7 1 16,6 4-2-16,3-1 2 16,0 2 1-16,0-2-4 15,6-5-1-15,12-2 2 16,4-4-3-16,8-4 0 16,3-6-1-16,6-9 0 15,3-3 2-15,0-2-3 0,-3-5 6 16,-4-13-9-16,-3-4 14 15,-8-3-16 1,-6-2 19-16,-6-2-9 16,-5-3 0-16,-7-1 3 0,0-2-3 15,-7 1 4-15,-13 0 9 16,-7 3-5-16,-5 4-5 16,-6 3 5-16,-3 4-6 15,-1 6-1-15,5 3-3 16,1 9 1-16,9 0 1 15,11 2-3-15,7 0-1 16,4 0-2-16,4 18-2 16,-2 6-8-16,3 9-29 0,0 5-22 15,0-8-45-15,0-5-158 16</inkml:trace>
  <inkml:trace contextRef="#ctx0" brushRef="#br0" timeOffset="186736.63">19785 10089 490 0,'-7'0'9'0,"5"0"38"15,2 0-14-15,0 0-14 0,13 1-17 16,7 1-2-16,7-1 4 16,-2-1 0-16,-1 3-5 15,-2-3 4-15,-4 3-3 16,-4 1-10-16,-6 0-23 16,-5 4-33-16,-3 1-39 15,-1 1-47-15</inkml:trace>
  <inkml:trace contextRef="#ctx0" brushRef="#br0" timeOffset="186997.06">19794 10262 502 0,'-9'0'12'0,"5"0"81"16,4 0-59-16,0 0-17 15,13-2-15-15,10-5 0 16,5 2 3-16,0-3-1 15,-3 5-4-15,-5 3-1 16,-7 0 5-16,-7 0-8 16,-4 0 8-16,-2 0-6 15,0 0 7-15,0 0-3 16,0 0 0-16,0 0-3 16,0 9-15-16,7 1-19 15,2 7-36-15,3-7-96 16,-2-3-211-16</inkml:trace>
  <inkml:trace contextRef="#ctx0" brushRef="#br0" timeOffset="189120.18">16387 11743 357 0,'0'-18'-4'16,"0"2"16"-16,1 1 15 16,7-3 11-16,2 7-21 15,-1 0-6-15,0 4 8 0,1 4 2 16,-1 3-2-16,0 0-5 16,1 18 4-16,-7 17 2 15,-3 19-1-15,0 9-12 16,-8 1-3-16,0-6 1 15,5-8-3-15,3-11 4 16,0-9-7-16,0-6 5 16,0-9-5-16,9-4 2 15,3-4-3-15,-2-4-1 16,1-3 0-16,1 0 0 16,3-14 7-16,1-12 1 15,-4-12-2-15,1-8-1 0,-5-6 4 16,-1-4-8-16,-1-1 4 15,3 3-3-15,3 11 2 16,-1 10-1 0,0 13 0-16,0 10 0 0,-2 6-5 15,2 4 2-15,2 0-1 16,-1 3 6-16,4 19-1 16,-4 12 6-16,0 10 2 15,-2 12 3-15,-2 2 3 16,3-1-4-16,1-3 4 15,2-5-8-15,-2-9 0 16,1-4-3-16,3-10 4 16,1-6-9-16,2-9 4 0,-1-5-3 15,0-4-2 1,1-2 3-16,-2 0-2 16,5 0 6-16,-3-14-30 15,-1-6-32-15,3-4-24 0,-13-4-123 16</inkml:trace>
  <inkml:trace contextRef="#ctx0" brushRef="#br0" timeOffset="189353.56">17137 11762 643 0,'-12'-5'10'0,"6"3"-10"15,6 0 22-15,12-5-8 16,15-6-16-16,13-4 5 16,8-1-3-16,-5 3 1 15,-3 4-5-15,-7 3 0 16,-9 5-31-16,-14 3-33 16,-10 11-78-16,-7 14 31 15</inkml:trace>
  <inkml:trace contextRef="#ctx0" brushRef="#br0" timeOffset="189513.14">17149 11875 446 0,'0'0'39'15,"0"0"-21"-15,0-2 17 16,9-6-12-16,16-6-11 16,14-4 4-16,10-3-11 0,1 3-5 15,3 2 1-15,-4 3-39 16,-7 1-89-16,-9 0-279 15</inkml:trace>
  <inkml:trace contextRef="#ctx0" brushRef="#br0" timeOffset="190112.55">18043 11618 526 0,'-12'-16'-48'0,"1"5"49"16,7 3 25-16,-1 1 11 16,-1 1-17-16,-4 3 4 15,-3 2-1-15,-7 1 4 16,-6 0-10-16,-6 14 5 15,0 10-16-15,-1 6 9 16,4 5 0-16,5 5-4 16,7 2-5-16,9-1-2 15,8-1-2-15,0-6-1 16,17-6 0-16,5-5-5 0,3-7 3 16,0-5-1-16,4-6 4 15,-5-3-3-15,-2-2-1 16,-3 0-10-16,-4-18 4 15,4-8 2-15,0-12 0 16,-3-10-4-16,-4-6-7 16,-6 1-5-16,0 3-5 15,-6 12 18-15,0 13 6 16,0 12 6-16,0 9 4 16,-4 3 22-16,4 1 1 15,0 7-26-15,0 21-3 16,0 12-2-16,8 6 15 0,10-2-10 15,9-5 4-15,3-4-5 16,1-4 1-16,3-6-1 16,1-6-3-16,-6-4 0 15,0-4 0-15,-9-4 0 16,-2-1-14-16,-6-1-29 16,-3-2-16-16,3-3-82 15,-3 0-134-15</inkml:trace>
  <inkml:trace contextRef="#ctx0" brushRef="#br0" timeOffset="190584.46">18668 11542 473 0,'0'0'23'0,"0"0"34"15,0 0-11-15,-9 14-7 16,-10 16-32-16,-6 6 3 15,1 3 2-15,-2-3-6 16,9-5-5-16,6-4 4 16,2-3-7-16,0-5 4 0,5-3-6 15,-1-7-44-15,5-6-62 16,-3-3-125 0</inkml:trace>
  <inkml:trace contextRef="#ctx0" brushRef="#br0" timeOffset="190809.84">18454 11630 541 0,'-6'-4'8'15,"3"4"10"-15,3 0 9 16,0 0-10-16,16 0-14 16,10 7 20-16,0 4-3 0,7 4-7 15,-3 2-4-15,-2 1-10 16,-3 2 6-16,-8-4-5 15,-2-2 2 1,-5 0-10-16,-5-1-17 0,2 1-17 16,2-6-34-16,2-8-94 15</inkml:trace>
  <inkml:trace contextRef="#ctx0" brushRef="#br0" timeOffset="191332.47">18935 11062 456 0,'-8'-5'0'0,"3"3"88"16,5 2-47-16,0 0-21 16,0 0-12-16,0 9-5 15,5 16 14-15,1 16 22 16,-4 18-7-16,-1 8-17 16,2 5 1-16,0-1-8 15,5-3-3-15,0-6-1 16,-3-7-5-16,-1-6 6 15,-1-7-8-15,0-6 4 16,-1-4-1-16,1-8 1 16,-1-6-1-16,2-9-16 15,8-9-38-15,3-4-29 16,2-28-38-16,-1-17-33 0</inkml:trace>
  <inkml:trace contextRef="#ctx0" brushRef="#br0" timeOffset="191677.22">19219 11389 328 0,'0'0'72'16,"-15"0"-26"-16,-10 7-29 15,-5 13-6-15,-4 6-10 16,1 5 2-16,2-2 0 16,8-5 12-16,9-8 12 15,9-4-10-15,5-5-8 16,0 1-12-16,13 5 10 0,10-1-2 15,7 2 9-15,1 0 0 16,2 0-5-16,1-1 6 16,-7 2 0-16,-2 0 3 15,-3-1-6-15,-6-2 1 16,-3-3 9-16,-7-4-14 16,-5-3-5-16,-1-1 6 15,0-1-6-15,0 1 2 16,0-1-4-16,0 0 0 15,0 0 0-15,0 0-9 16,2 0-29-16,2 2-40 16,5-2-17-16,-5-6-96 15</inkml:trace>
  <inkml:trace contextRef="#ctx0" brushRef="#br0" timeOffset="192677.4">18993 11207 258 0,'-18'-6'198'16,"3"4"-177"-16,2 2 55 15,5 0-33-15,-2 11-12 16,-10 29-27-16,0 14 5 0,3 13 2 16,5 6 4-16,12-7-10 15,8-4-4-15,17-11 2 16,11-9-6-16,4-13 3 16,0-14-2-16,0-15 0 15,-2-5 0-15,-9-31-3 16,-6-17 5-16,-5-8-3 15,-15-8 5-15,-3 4-5 16,-8 11 8-16,-20 13-3 0,-6 18 9 16,-2 14 18-1,-3 9-1-15,4 18-21 16,2 27-4-16,3 13 1 16,16 4-4-16,11 4 3 0,3-9-5 15,20-8 3-15,11-11-3 16,5-12 1-16,1-10-2 15,-6-14 0-15,-4-2-9 16,-4-13-3-16,-9-15 10 16,-6-12 4-16,-8-1 5 15,0 5-5-15,-9 8 5 16,-12 14 7-16,-1 8 12 0,2 6-9 16,0 0-6-1,6 9-5-15,4 10-7 16,8 5 5-16,2 2-7 15,0 2 8-15,13-4-11 0,10-8-18 16,8-6-22-16,1-8-37 16,-3-2-106-16</inkml:trace>
  <inkml:trace contextRef="#ctx0" brushRef="#br0" timeOffset="193380.11">19557 10911 534 0,'-13'-8'52'16,"3"5"-29"-16,10 3 29 15,0 0-29-15,0 33-14 16,-5 26 1-16,0 20 26 16,2 15-26-16,3-3-5 15,0-1 3-15,5-4-2 16,9-4-8-16,-1-12 6 0,-1-13-6 15,-2-12 4-15,-4-16-3 16,-3-12 2-16,-1-10-7 16,-2-6-1-16,0-1 7 15,0-6-4-15,-8-17-4 16,-4-12-14-16,0-5 17 16,3 1 1-16,6 3 3 15,3 9 2-15,0 7 0 16,0 3-1-16,8 5-6 15,8-2 4-15,8-1-4 16,7 1 8-16,7-2-3 16,0 4 2-16,2 1-1 15,2 0 1-15,0 4-3 0,0 6 3 16,-7 1-2-16,-5 1 0 16,-3 17 2-16,-8 11-4 15,-5 9 4-15,-8 8 0 16,-6 8 4-16,-2 2-3 15,-16-6 1-15,-7-4 3 16,-3-10 0-16,-5-11 3 16,-9-7-6-16,-2-9 5 15,-1-9-5-15,0-9 1 16,11-14-5-16,10-11 0 16,9-1 0-16,8 5-9 15,7-1-1-15,0 9-25 0,18 11-47 16,2 8-122-16</inkml:trace>
  <inkml:trace contextRef="#ctx0" brushRef="#br0" timeOffset="194648.68">16403 12470 518 0,'0'-8'19'0,"0"8"-17"15,0-1 23-15,0 1 10 16,0-4-15-16,6-1-17 16,13-6 0-16,18-3 14 15,7-2-7-15,9-2 5 16,10 4-10-16,1 2 0 0,3 2-4 15,-5 6 1-15,-8 2-1 16,-15 2 2-16,-12 0-1 16,-14 0 1-16,-6 0 4 15,-5 0-7-15,-1 0 10 16,-1 0 10-16,0 0 0 16,0 0-13-16,0 0-1 15,0 0-6-15,0 0 1 16,6 0-19-16,13 0-41 15,11-1 7-15,11-6-126 16</inkml:trace>
  <inkml:trace contextRef="#ctx0" brushRef="#br0" timeOffset="195376.31">17872 12259 616 0,'-10'-5'-25'16,"9"5"33"-16,1 0 17 16,0 0 0-16,0 0-13 0,0-1-9 15,12-5-3-15,15-1 0 16,17-5 10-16,12-2 1 16,13 0-10-1,12-1 6-15,10 2-7 0,3 2 6 16,4 0-6-16,3 1 2 15,10 0 0-15,8 2-2 16,0 0 3-16,-6 4-7 16,-10 1 6-16,-14 3-5 15,-6 0 8-15,-5 0-8 16,-7 0 6-16,1 0-5 16,1 0 1-16,9 0 4 0,7-3-5 15,0-1 6 1,-5 0-10-16,-7 2 11 15,-10 2-9-15,-9 0 7 16,-7 0-5-16,-11 0 5 0,-9 0-4 16,-10 0 2-16,-10 0 0 15,-7 0-6-15,-4 0 10 16,0 0-6-16,0 0 9 16,0 0-13-16,0 0-28 15,0 4-34-15,0 9-62 16,-7-2-88-16</inkml:trace>
  <inkml:trace contextRef="#ctx0" brushRef="#br0" timeOffset="199079.73">18461 12137 276 0,'4'-2'30'0,"-4"0"40"16,0 1-15-16,0 1 0 15,0 0-21-15,0 0 2 16,0 0-4-16,0 0-2 16,0 0-6-16,0 0-8 15,0 0-5-15,0 0-6 0,0 0 3 16,0 0-5-16,0 0 9 15,0 0-6-15,0 0 2 16,0 0-4-16,0 0 2 16,0 0 2-16,-8 0 0 15,-1 0 2-15,-3 0-5 16,-1 0 2-16,3 1-10 16,-3 2 6-16,4 1-3 15,0 0 0-15,5-1 0 16,-1-2 1-16,-2 2 1 15,2 0-4-15,-5 0 5 16,2 0-5-16,-2-1 7 16,0 0-4-16,-3-1 5 0,0-1-4 15,-2 1 3-15,-4-1-5 16,5 2 3 0,-2-2-1-16,6 0-4 15,0 0 6-15,-1 0-4 0,2 0 2 16,0 0-3-16,-1 0 3 15,-2 0 0-15,-3 1 0 16,-3 1-1-16,-4-1-2 16,-2 4 3-16,-4 0-3 15,-4-1 3-15,1 3-2 16,3-3 1-16,4 0-3 16,0 0 4-16,5 0-2 0,2-4 0 15,-2 0 3 1,0 0-5-16,1 0 4 0,-3-4-3 15,-1-4 3 1,0 1-3-16,-1-1 1 0,-1-3-1 16,0 0 1-16,2-3 0 15,-1-2-3-15,3 1 3 16,2-2-3-16,1 1 3 16,4-4-1-16,-2-1 3 15,5 1-3-15,1-2 2 16,-2 1-2-16,2-2 1 15,2-4 1-15,-2-2-3 16,2 2 2-16,1 2-3 16,3 0 7-16,1-1-9 15,2 2 6-15,0-2-2 16,0-1 0-16,0-1 2 16,0 1-2-16,8-1 2 0,-1 1-6 15,6 5 9-15,-2-1-8 16,1 0 4-16,0 2-1 15,0 2 1-15,1 1 0 16,0 1-1-16,4-3 3 16,-1 0-6-16,2 3 8 15,0-1-8-15,1 0 8 16,-4 0-6-16,3-1 2 0,0 3 1 16,0 3-1-1,1-1 0-15,1 3-2 16,-1-1 2-16,3 0-1 15,-1 1 1-15,3 5-2 0,-3 0 2 16,-5 4 0-16,2 0 0 16,-3 2-2-16,-5 0 2 15,2 0 1-15,6 0-5 16,2 0 6-16,6 8-4 16,1-1 4-16,1 1-3 15,1 2 1-15,-4-3 0 16,0 3-1-16,-4 1 2 15,0-1-4-15,-2 4 3 16,-1 1-3-16,2 4 2 16,2-1 0-16,-3 3 1 15,2 0-2-15,1-1 3 16,-2 1-1-16,1-1-2 0,-2 3 3 16,-4 2-4-16,0 0 3 15,-2 1-4-15,-1 3 6 16,0 1-2-16,-1 0 0 15,-2 1-2-15,1-4 4 16,-4 0-1-16,0 0-4 16,-3 0 5-16,0 5-2 15,-2 3 0-15,-1 1 0 16,0 3 1-16,0-1-1 16,0-5 2-16,-6-4-2 15,-3-5 1-15,-4-2 2 16,-2-4-4-16,-3 1 4 0,2-2-3 15,-3-6 4-15,8-3-6 16,2-6 6-16,2 1-6 16,2-3 0-16,-2 0-21 15,2 0-29-15,-2-2-27 16,-1-9-138-16</inkml:trace>
  <inkml:trace contextRef="#ctx0" brushRef="#br0" timeOffset="200511.93">16883 12335 510 0,'-16'4'1'15,"5"0"12"-15,8-3 8 16,3 1-5-16,-2-2-15 16,2 0-1-16,0 0-1 15,0 0 5-15,-1 4-5 16,-5-4 8-16,-2 0 5 16,-3 0-6-16,-3 0 3 0,-5 3 3 15,-2 1-6-15,-5 1-7 16,0 4 4-1,3-2-4-15,3-2 9 16,5 1 1-16,4-2-2 0,1 0-1 16,-1-1 2-16,1 3-1 15,-6-1-6-15,0 1 2 16,0 1-3-16,-4-2 2 16,-2-2-4-16,-6 1 4 15,-2-4-2-15,-1 0 2 16,-2 0 0-16,-1-11 2 15,-3-3 5-15,0-3-8 16,-4 0 3-16,3-1-4 16,-1-1 3-16,3 1-5 0,8-3 5 15,1-1-6 1,8-3 2-16,1-4-2 16,6-6-2-16,0-4 7 0,6-2-2 15,2-1 1-15,1 4-2 16,3 2 3-16,-2 3-2 15,2 2-1-15,0 0 1 16,0 1 0-16,0 0 2 16,11-2-4-16,3 1 3 15,3 1-4-15,4-1 6 16,1 2-4-16,3-3 1 16,-2 1 1-16,1 2 0 15,-2 1 2-15,-1 4-4 16,1 2 5-16,3 1-7 15,1 2 6-15,-1 1-5 0,3 4 4 16,-2 0-4-16,2 4 4 16,0 3-2-16,2 4-3 15,0 1 6-15,1 2-5 16,-3 0 6-16,4 0-6 16,-2 2 3-16,-1 4-2 15,3 4 4-15,-4 1-4 16,3 4 0-16,-1 5 2 15,0 2-2-15,-2 3 4 16,-1 3-3-16,-6 3 2 16,3 2-2-16,-5 1 0 15,-1 4 0-15,-2 1 1 0,-2 2 0 16,-1 6-1-16,-1 0 2 16,1 2-2-16,-4 2 4 15,-3-2-4-15,0 0 3 16,-3-3-4-16,-3-1 4 15,0-4-3-15,0-4 0 16,-4-1 2-16,-10-4 0 16,-5 0 0-16,-6 0-3 15,-5-4 3-15,-3-2-2 16,-3-5 1-16,6-4-3 16,7-9 0-16,11-6-4 15,10-2 2-15,2-10-23 16,37-21-80-16,20-8-46 0,15-11-61 15</inkml:trace>
  <inkml:trace contextRef="#ctx0" brushRef="#br0" timeOffset="202176.77">20475 12048 412 0,'-17'0'24'15,"7"0"61"-15,2 0-31 16,-2 1-30-16,1 3-12 16,0 0 4-16,-1 1 0 15,-5 2 3-15,-9 1-2 16,-6 2-6-16,-7-1 0 16,-2 0 10-16,-1 1-10 0,0-3 7 15,1 0-5-15,3-1-11 16,2-4 6-1,6 0-4-15,4-2 2 16,2 0-2-16,2 0 2 0,1 0-6 16,-3 0 3-16,0-3 0 15,2-1-5-15,-1 0 5 16,3 1-6-16,-1 0 5 16,-5-3-3-16,0 2 3 15,0-3-4-15,-6 0 4 16,2 0-2-16,0 1 0 15,-2-2 2-15,0 2-5 16,2-1 6-16,-2-2-7 16,7 1 6-16,1-4-3 15,2-1 2-15,1 0-3 16,0-5 1-16,2 0 0 16,2-4-3-16,0-4 3 0,3-8-4 15,-1-3 8-15,2-6-8 16,2-6 9-16,0-2-4 15,0-2 3-15,2 1-3 16,-2 2 1-16,-4 6 1 16,-1 2-4-16,1 2 6 15,-1-1-6-15,5 4 3 16,-1-4-3-16,2 1 5 16,2 0-4-16,0-5 2 15,2 1 0-15,3 0-4 16,1 3 3-16,0 3-2 15,0 8 5-15,1 2-7 0,6 9 5 16,1 1-4-16,4-2 0 16,4 3 3-16,5-2 1 15,0 0 1-15,4 0-5 16,2 0 4-16,3 2-5 16,0-1 5-16,-2 2-2 15,-1 2 1-15,-3 3 0 16,3 2 1-16,2 5-2 0,3 0-1 15,0 1 4 1,7 3-6-16,0 0 6 16,1 0-4-16,3 0 2 15,-4 6 0-15,-3 3 2 0,-4 8-3 16,-2 3-1-16,0 0 4 16,-3 7-4-16,-1 1 6 15,3 4-6-15,-1 2 5 16,3 4-4-16,-5 1 3 15,1 1-4-15,-4-1 3 16,-5 1-3-16,-3 0 2 16,-6 2 1-16,-2 3-2 15,-4 0 1-15,-3 4 1 16,0 2-2-16,0 4 1 16,0 1 2-16,-11 1-2 15,2-2 0-15,-5 0 1 16,1-2-3-16,-2-2 7 0,-6-1-6 15,0 0 2-15,-3-1 0 16,-1 1 7-16,0 2-6 16,3-4 2-16,5-11 1 15,1-8-1-15,2-8 2 16,-1-6 1-16,2-5 5 16,-6 0-5-16,2-3 0 15,-5 1-4-15,1 1 1 16,4-3-4-16,4-3 0 15,7-1 1-15,6-2-5 16,0 0-29-16,0 0-46 16,14-3-63-16,-10-15-147 0</inkml:trace>
  <inkml:trace contextRef="#ctx0" brushRef="#br0" timeOffset="203460.49">16988 12392 427 0,'-22'10'25'16,"3"3"-23"-16,0 6 35 15,2 1-7-15,0 3-10 16,-4 0-18-16,1-6 8 16,-4-6 7-16,-3-4 14 15,-3-5-7-15,-7-2-7 16,-8 0 9-16,-4-9-16 15,-5-7 2-15,-4 2-12 16,2-2 8-16,-4 0-7 16,4 0 2-16,1-7-4 0,2-4 2 15,6-5 1 1,5-7-2-16,9-5 3 0,8-9-4 16,6-1 3-16,8-2-6 15,4 6 7-15,-2 11-7 16,1 9 7-16,1 3-6 15,1 8 6-15,0-3-5 16,5 1 2-16,1 1 0 16,0-5 2-16,1-5 0 15,14-1-4-15,0-2 4 16,1 1-2-16,2 4 1 16,2 4-2-16,0 3 2 15,1 3-2-15,5 2-1 16,2-1 2-16,6 0-2 15,3 1 5-15,0-1-4 0,1-1 1 16,-2 2 0-16,-1 3-2 16,-2 5 4-16,0 4-4 15,1 4 2-15,-4 0-2 16,-3 0 4-16,1 9-3 16,2 6 1-16,3 2 0 15,2 2 0-15,1 4 1 16,-2 0-1-16,0 2 2 0,-2 4-6 15,-3 2 8 1,-3 7-7-16,-7 2 7 16,-4 4-3-16,-7 5 1 15,-2-4-1-15,-3 5 0 0,-2-1-1 16,3 0 3-16,-4 0-1 16,0-2-3-16,0 2 3 15,0-2-2-15,-14 2 4 16,-6 1-4-16,-5-2 1 15,-8 0 2-15,3-7-3 16,2-7 1-16,6-11-2 16,10-11 5-16,3-3-7 15,6-4 2-15,3-4-46 16,0-1-84-16,9 0-184 16</inkml:trace>
  <inkml:trace contextRef="#ctx0" brushRef="#br0" timeOffset="204729.36">18011 12129 450 0,'-9'0'8'0,"4"1"-3"0,5-1 30 16,0 0-7-16,0 0-16 16,0 0-13-16,0 0-5 15,0 0 3-15,7 2-9 16,9-2 4-16,10 1-35 16,2-1-34-16,0 0-108 15</inkml:trace>
  <inkml:trace contextRef="#ctx0" brushRef="#br0" timeOffset="205268.96">19767 11948 481 0,'0'0'14'0,"0"0"16"16,0 1 34-16,0-1-11 15,0 0-33-15,0 0-6 16,0 0 1-16,0 0 8 16,0 0-6-16,0 0-4 15,0 0-5-15,0 0 0 16,0 0-2-16,0 0-1 15,0 0 1-15,0 0-7 16,0 0 5-16,0 0-3 16,0 0 0-16,0 0-1 0,0 0 3 15,0 0-5-15,0 0 2 16,0 0 2-16,0 0-5 16,0 0 4-16,0 0-9 15,0 0-10-15,0 0-27 16,0 2-33-16,-4 0-76 15,-22-2-132-15</inkml:trace>
  <inkml:trace contextRef="#ctx0" brushRef="#br0" timeOffset="206604.52">15880 12621 510 0,'-15'0'0'16,"8"0"7"-16,7 0 46 0,0 0-3 16,0 0-29-16,0 0-21 15,0 0 3-15,0 0-3 16,0 0 2-16,0 0-4 15,0 0 2-15,10 0 2 16,6 0 1-16,1 0 9 16,2 0 12-16,4-1-9 15,3-5-12-15,7 2 3 16,7 0-5-16,5 1 1 0,7 0-1 16,2-3-1-1,1 3 4-15,-4-3-7 16,-4 1 7-16,-5-1-5 15,-3 1 2-15,-4 2-2 0,1-1 5 16,-2 1 3-16,4-3-1 16,5 1-2-16,5-1-3 15,7-4 5-15,0 1-6 16,-3-5 5-16,-2-1-8 16,-6 3 5-16,-8 3-1 15,-7 3 1-15,-8 0-3 16,0 4 1-16,-5 0 1 15,1-1-3-15,-2 3 5 16,-2-1-5-16,-1 0 3 16,0 1-1-16,-3 0 1 15,-3-2-2-15,-3 2 2 0,-2 0 3 16,-1 0-2-16,0 0 5 16,3 0-8-16,-1 0 4 15,1 0-2-15,1 0 0 16,-1 0-1-16,-2 0 2 15,2 0-2-15,0 0 1 16,-3 0 0-16,2 0-3 16,-2 0 6-16,0 0-6 15,2 0 5-15,1 0-5 16,1 0 6-16,2 0-5 16,0-3 2-16,-5 3 2 15,2 0-5-15,-1 0 4 16,-2 0-4-16,0 0 6 0,0 0-5 15,0 0 6-15,0 0-1 16,0 0 3-16,0 0-3 16,0 0-4-16,0 0 5 15,0 0-8-15,0 0 4 16,0 0-25-16,0 0-15 16,-8 5-46-16,-11 0-94 15</inkml:trace>
  <inkml:trace contextRef="#ctx0" brushRef="#br0" timeOffset="208108.09">18336 12197 317 0,'0'3'61'16,"0"-3"-37"-16,0 0 50 15,0 0 2-15,0 0-21 16,0 0-25-16,-1 0 2 16,-8 0-10-16,-2 0-1 15,-7 0-9-15,-4 0-3 16,-2 0 0-16,-3 4-8 15,-1 3 5-15,1 1-7 0,-1-2 10 16,0-2-6 0,-1-3 6-16,1-1-2 15,-5 0-1-15,2 0 5 16,-3-3-9-16,-1-10 2 0,-2-3-7 16,-3-3 5-16,-3-3-5 15,1-2 6-15,-2-4-3 16,2-2-3-16,4-4 2 15,3-3 1-15,2-3 1 16,8-3-4-16,1-2 7 16,6 2-7-16,6 0 6 15,3 2-5-15,3 0 4 16,6-2-4-16,0-2 2 16,0 1 1-16,12-2-4 15,6 3 3-15,3 0-4 16,4-1 6-16,2 1-5 15,-2 2 8-15,2 0-8 0,-3 8 6 16,-2 5-5-16,-1 3 4 16,0 3 0-16,4-1-7 15,4 3 9-15,3 0-9 16,0 3 9-16,-1 5-7 16,3 2 3-16,-2 5 0 15,-1 3 0-15,0 2 1 16,2 0-2-16,1 0 2 0,0 11-4 15,2 2 5 1,-3 8-4-16,4 2 4 16,-1 8-4-16,-2 5 4 15,-4 4-4-15,-2 6 4 0,-6 6-2 16,-2-1-2-16,-2 2 4 16,-5 2-6-16,-3-4 8 15,-2-2-5-15,0-2 3 16,-1-4-2-16,-3-4 0 15,-1-1 0-15,-1-3 0 16,-2-1 4-16,0 2-9 16,0-4 11-16,-12 2-8 15,-5-2 5-15,-5 2-2 16,-4 1 3-16,-4 0-4 16,4-5 7-16,2-2 2 15,5-4-7-15,7-9 5 16,0-4-7-16,6-3 5 0,2-3-5 15,1-3 1-15,1 1 0 16,-1 0 0-16,2 1 1 16,-4 0-3-16,2 2 3 15,-1-3-5-15,3-2 6 16,1-1-15-16,-2 0-10 16,2 0-25-16,0 0-31 15,0-2-84-15</inkml:trace>
  <inkml:trace contextRef="#ctx0" brushRef="#br0" timeOffset="210299.74">20004 12049 364 0,'1'0'28'16,"-1"0"-7"-16,0 0 40 16,0 0-2-16,0 0-23 15,0 0-7-15,0 0 9 0,0 0-8 16,0 0-3-16,0 0-2 16,0 0-7-16,-5 0 1 15,-6 0-12-15,-4 0-4 16,-3 0-5-16,1 0 5 15,-1 0-2-15,-2 0-1 16,2 0 3-16,-2-3-4 16,-6-4 6-16,-2-2-5 15,-3 0 2-15,3-1-2 16,-1 0 1-16,5 0-1 16,-1-2 0-16,-2-2 1 15,0 0-4-15,2-1 6 16,-3 0-6-16,5-3 6 0,-2 0-4 15,3-1 3-15,-2 0-3 16,-1 0 1-16,1-1 2 16,-3-2-2-16,3 1 0 15,2-3 0-15,5 0 4 16,0 0-6-16,1-4 4 16,5-3-5-16,2 1 6 15,6-2-4-15,0 0 1 16,1-3 0-16,2-3-1 15,-1-3 2-15,-1-1-2 16,2 4 4-16,0-2-4 16,0 1 2-16,0 3-2 0,0-1 4 15,0 4-3-15,2 2 0 16,2 2 3-16,2 1-5 16,-1 5 4-16,1 1-4 15,1 1 7-15,1 3-8 16,1 0 5-16,-2 4-2 15,2 0-2-15,0-1 2 16,4-1-2-16,2 1 6 16,-1 1-7-16,2 2 7 15,-1-4-7-15,4 2 6 16,2-1-6-16,-3 3 6 16,0 3-4-16,-2 1-1 15,5 3 4-15,3-2-6 0,4 1 6 16,-1 2-4-16,0-2 4 15,3 2-4-15,0 0 3 16,6 3-1-16,2-1-1 16,-1 2 3-16,-3 0-4 15,1 0 3-15,-3 0-2 16,0 7 3-16,-3 3-4 16,-3 0 4-16,-3 1-3 15,-2 1 1-15,0 5 1 16,2 1-2-16,-1 3 4 15,-1-2-6-15,-3 3 7 16,1 3-8-16,-6 6 5 0,1 5-1 16,1 3 2-16,-5 4-2 15,2 1 0 1,-3-3 2-16,0 3-8 16,0 1 10-16,-3 1-7 0,-3 3 7 15,-3-1-8-15,0 5 7 16,0 3-7-16,-2 4 6 15,-11 1 1-15,-5 3-4 16,-3-5 4-16,-1-5-5 16,-1-8 5-16,-2-5-4 15,0-5 4-15,-5-5-4 16,2-6 4-16,3-2-2 16,2-5 0-16,4-2 1 0,3-6-3 15,2-4 4-15,3 0-5 16,1-1-1-16,6-2-15 15,-1 0-6-15,4-3-13 16,1 0-34-16,0 0-58 16,-5 0-76-16</inkml:trace>
  <inkml:trace contextRef="#ctx0" brushRef="#br0" timeOffset="211176.87">16544 12435 23 0,'0'-3'395'16,"0"3"-384"-16,0 0 46 16,0 0 3-16,0 0-6 15,0 0-27-15,0-3-13 16,0 3-11-16,0-1 4 0,0 1-4 15,0 0-1-15,0-3-3 16,0 3 2-16,0 0 1 16,0 0-2-16,0 0 5 15,0 0-8-15,0 0 8 16,0 0-3-16,0 0-1 16,0 0-2-16,0 0 2 15,0 0-2-15,0 0-1 16,0 0 1-16,7 0-13 15,1 3 2-15,0 3-22 16,1-2-5-16,1 1-11 16,3 2-35-16,0-7-29 0</inkml:trace>
  <inkml:trace contextRef="#ctx0" brushRef="#br0" timeOffset="214056.18">21307 8833 499 0,'-3'-22'3'16,"2"-8"7"-16,5 3 29 16,26-5-16-16,7-3-1 0,7 1-9 15,-3 5 8-15,-7 5-4 16,-5 11-4-16,-4 7-5 15,-4 6-6 1,-2 6 0-16,-4 20-1 0,-5 14 6 16,-10 11-6-16,0 6 7 15,-10 1-16-15,-6-3 0 16,-8-9-7-16,0-9 2 16,2-10 8-16,-7-7 6 15,6-6 0-15,2-7-2 16,6-2 6-16,9-4-4 15,4-1 17-15,2 0-10 0,0 0-7 16,6 0-9 0,19 0 8-16,11-9 5 15,6-3 8-15,0-2-3 16,-1 5-1-16,-6 4-2 0,-6 2-7 16,-3 3 3-16,-7 0-4 15,-1 0 3-15,-4 0-4 16,-1 0 4-16,-1 5-3 15,-3-2 1-15,-2-2-5 16,-2-1-31-16,-5 0-24 16,0 0-37-16,-9-21-129 15</inkml:trace>
  <inkml:trace contextRef="#ctx0" brushRef="#br0" timeOffset="214476.05">21919 8538 297 0,'0'-7'279'0,"0"7"-279"15,0 0 20-15,0 0 1 16,0 11-8-16,0 15-11 16,0 9 5-16,0 4-1 15,0-4-5-15,-1-2 1 16,-1-6-3-16,2-7 3 15,-1-5-5-15,1-4 6 16,0-5-4-16,0-2 2 16,0-3-1-16,0-1 0 15,0 0 0-15,0 0 4 0,0 0 0 16,12 0-5-16,15 0 14 16,7 0 3-16,6-9 5 15,5-6-11-15,1-2-2 16,-3-1-5-16,-3 2-2 15,-5 0 1-15,-7 3-4 16,-7 4 4-16,-8 3-4 16,-5 3 4-16,-5 2-4 15,-2 1-3-15,-1 0-12 16,0 0-15-16,0 0-21 16,-3 4-102-16,-18 8-61 15</inkml:trace>
  <inkml:trace contextRef="#ctx0" brushRef="#br0" timeOffset="-214684.36">22104 8492 439 0,'0'-7'63'15,"-2"4"-57"-15,1 3 25 16,1 0-9-16,0 1-11 15,0 17 1-15,0 10 23 16,3 11 2-16,0 10-2 16,0 4-14-16,-3 6-10 0,0 0 4 15,0-3-6-15,0-1-6 16,0-11 2-16,0-5-4 16,1-8 4-16,-1-13-4 15,0-6 2-15,0-5-1 16,0-7 4-16,0 2 3 15,0-2-2-15,0 0 0 16,0 0-6-16,0 0 0 16,0 0-32-16,5-2-53 15,-5-13-83-15</inkml:trace>
  <inkml:trace contextRef="#ctx0" brushRef="#br0" timeOffset="-213092.31">21129 9633 330 0,'-11'-4'17'16,"5"0"73"-16,0 0-24 15,5 0-26-15,-2-1-9 16,3-1-13-16,0-5-15 15,0-2 0-15,0-4-3 16,0 1 4-16,10-1-5 16,5 0 6-16,3 2-4 15,0-5 7-15,3 3-3 16,2 4 2-16,1 0-2 16,-1 4-6-16,-3 6 3 15,-3 0-6-15,1 3 7 16,-5 3-8-16,-1 12 1 0,-5 12-2 15,-7 3 0-15,0 5-1 16,-20 0-5-16,-7-2-2 16,-4-4 6-16,1-7 10 15,3-1-3-15,0-8 3 16,11-5-3-16,5-6 2 16,7-2-1-16,4 0 4 15,0 0 3-15,0 0-8 16,0 0-2-16,6 0-4 15,7-3 11-15,4-6-2 16,1-2 8-16,1 1-7 16,3 4-1-16,-2 1-2 0,2 3 2 15,2 2-1-15,1 0-4 16,0 1 3-16,-2 14-2 16,-2 5 5-16,-6 3-4 15,-5 2 4-15,-7 4-5 16,-3 1 4-16,0-1 2 15,-18-1-3-15,-2-2 10 16,-8-4 1-16,0-5 5 16,-3-3 4-16,-1-7 0 15,1-5-7-15,0-2 8 16,4 0-8-16,6 0-4 16,9 0 3-16,5-1-5 15,5 1-3-15,2-1-9 0,0 1-6 16,2-2-60-16,13 1-18 15,6-6-40-15,-9-1-257 16</inkml:trace>
  <inkml:trace contextRef="#ctx0" brushRef="#br0" timeOffset="-208652.31">22667 9547 430 0,'0'0'14'15,"-8"0"59"-15,4 0-26 16,-3 0-24-16,-1 0-14 16,1 0-5-16,-4 0 4 15,-1 0-3-15,2 0 3 16,-3 0 3-16,-1 0-3 16,-5 0 6-16,-1-2-10 15,-2-3 0-15,-2-2-5 16,5-1 6-16,1 2-7 15,2-2 6-15,7 0-2 0,1-2-1 16,4 0-1-16,1 1-1 16,3-4 4-16,0 0-6 15,0-3 3-15,0-1-1 16,6 2 2-16,0-1-1 16,4 4 1-16,7-2-3 15,3-4 1-15,4 4 1 16,2-1-2-16,0 4 0 0,-3 1 2 15,-4 3 0 1,-1 4-2-16,-3 3 1 16,-5 0-3-16,-1 0 1 15,-3 0 3-15,-3 3-2 0,1 4 5 16,-1 8-4-16,-3 2 7 16,0 1-3-16,0 7 5 15,0 0-3-15,-3 3-2 16,-10 1 0-16,0 0 1 15,-4 3 6-15,4-3-7 16,0-3 10-16,4-2-8 16,4-4 1-16,2-1-5 15,2 2 3-15,1-1 3 16,0-1 2-16,0 0-6 16,0 0-4-16,0 1 5 15,6 1-7-15,1 0 6 16,2-2-5-16,4-3 3 0,3-2-2 15,0-2 0-15,0-2 2 16,5-3-3-16,-2-2 5 16,1-1-5-16,1-3 4 15,-2-1-5-15,2 0 6 16,-2 0-5-16,0 0 5 16,-4-7-1-16,3-4-5 15,0-3 0-15,-2-4-2 16,1-3 8-16,-2-6-8 15,-8 1 10-15,-1 0-6 16,-6-1 4-16,0 2-3 16,-1 2 4-16,-11 2 0 0,-4 3 4 15,-3 3 4-15,-3 3-8 16,-2 1 7-16,-4 2 1 16,-5 4 3-16,-5 5-6 15,-6 0 0-15,44 0-2 16,-91 7 0-16,50 4 3 15,8-1-8-15,9-3 6 16,11-1-8-16,8-5 6 16,4 0-7-16,1-1 4 15,0 3-10-15,0 6-34 16,13 7-23-16,13-2-40 16,-3-8-191-16</inkml:trace>
  <inkml:trace contextRef="#ctx0" brushRef="#br0" timeOffset="-206912.55">22470 10051 299 0,'0'0'42'0,"0"0"43"15,0 0 0-15,0 0-13 0,0 0-21 16,0 0-11-16,0 0-7 16,0 0-7-16,0 0-15 15,0 0-2-15,0 0-7 16,0 0 0-16,14 0-6 16,7-5 6-16,7-3 0 15,3 1 1-15,0 1 0 16,-1 4-2-16,1 0 2 15,1 2-6-15,-1 0 6 16,5 0-3-16,1 0 1 16,11 0-1-16,1-2 0 15,3-4 3-15,-6 0-6 0,-6-1 7 16,-13 1-7-16,-13 4 5 16,-7 0-3-16,-5 2 2 15,-2 0-1-15,0 0 3 16,0 0 0-16,0 0-2 15,0 0 4-15,0-1-6 16,0 1 7-16,0-3-2 16,-8 0 0-16,-13-1-4 15,-7 0 3-15,-9 0-6 16,-11 4 2-16,-10 0 1 16,-5 0-3-16,63 0 4 15,-129 14-5-15,74-5 7 16,7-3-5-16,11-3 5 0,9-3-4 15,4 0 3-15,4 0-2 16,3 0 0-16,1 0 4 16,-1 0-8-16,2 0 7 15,-3 0-4-15,4 0 2 16,3 0-2-16,2 0 3 16,4-2-2-16,1 2 4 15,1 0-3-15,0 0 0 16,2 0 1-16,-1-1-2 15,-1 0 2-15,0-1-3 16,0 2 4-16,0 0-5 16,1 0 3-16,2 0-1 0,0-1 0 15,0 1 0-15,0 0-2 16,0-2 3-16,0 2-6 16,0 0 5-16,0 0-5 15,0 0 5-15,0 0-1 16,0 0-1-16,0 0 3 15,0 0-4-15,0 0 5 16,0 0-9-16,5 0 8 16,11 0-6-16,7 0 5 15,5 0 0-15,6 0 1 16,5-1 2-16,0-3-4 16,4 1 2-16,4 2-2 15,0 1 4-15,5-3-6 0,-2 2 5 16,3-1-3-16,-3 2 3 15,-5 0-3-15,-2 0 2 16,-4 0-1 0,-3 0-1-16,-7 0 4 0,-6 3-7 15,-8 1 8-15,-7-1-7 16,-5-3 6-16,-1 0-6 16,-2 0 8-16,0 0-2 15,0 0 2-15,0 0 2 16,0 0-5-16,0 0 6 15,0 0-8-15,-2 0 3 16,-1 0-6-16,0 0 2 0,2 0-17 16,-3 1-13-16,-4 10-38 15,-2 11-34 1,-5 2-57-16,-2-1-95 16</inkml:trace>
  <inkml:trace contextRef="#ctx0" brushRef="#br0" timeOffset="-200032.42">10675 12075 355 0,'0'0'30'0,"-7"-6"-21"15,7-3 16-15,0-4 0 16,1-1-9-16,11-3-2 15,-5 4-1-15,-1 3 16 16,-3 3-9-16,1 0 5 16,0 1-12-16,-1 0 4 15,-2 4-7-15,-1 1-7 16,2 1 0-16,1 0-9 16,1 0 4-16,5 0 0 15,3 9 7-15,-2 5-5 16,1 8 4-16,-4 1-3 0,1 6 3 15,-4 6 0 1,-1 1-4-16,-1 4 2 16,-2 3-2-16,0-3 4 15,0 1-5-15,0-5 3 0,0-6-3 16,-5-2 3-16,2-4-3 16,2-6 0-16,-1-6 2 15,2-6 0-15,0-2-1 16,0-2-1-16,0-2 1 15,0 0-5-15,0 0 5 16,3 0-4-16,6-6 6 16,3-16 3-16,-2-9-2 0,3-10 4 15,-5-4-8 1,0 1 5-16,-2-1-6 16,6 3 4-16,1-1-4 15,2 4 3-15,3 5-4 0,-3 6 4 16,3 7-2-16,-1 4-1 15,1 5 2-15,3 2-3 16,1 3 3-16,-2 2-3 16,1 3 3-16,-6 2-2 15,-2 0 0-15,-1 0-1 16,0 9 3-16,-5 7 1 16,-2 6-2-16,-4 5 5 15,-1 3-3-15,0 1 2 0,0 0-1 16,0-4 1-16,3 0-3 15,5 0 0 1,-1 0 2-16,5 4-2 16,-1-2 3-16,2-3-4 0,-1-2 6 15,1-8-4-15,-2-3 3 16,-1-5-5-16,3-5 3 16,1-1 0-16,2-2-2 15,-1 0 2-15,1 0 0 16,-5-3 2-16,3-3-5 15,-3 1 4-15,-6 1-3 16,-1 4 2-16,-4 0-3 16,0-2 1-16,0 2 2 15,0 0-3-15,0 0-3 16,2 0-38-16,1-1-20 16,-3-4-94-16</inkml:trace>
  <inkml:trace contextRef="#ctx0" brushRef="#br0" timeOffset="-192495.81">11997 13025 363 0,'-7'4'29'0,"-3"-4"5"16,1 0 18-16,1-6-25 0,2-1 20 15,3 3-14-15,0-1-12 16,2-1-4-16,-1 2-2 15,1 0 2 1,1-2-23-16,-2 1 19 0,1-5-19 16,1-1 17-16,0 0-11 15,0 0 2-15,0 5-2 16,0 1-1-16,0 2 6 16,0 0-15-16,0-2 13 15,3 0-18-15,4-3 24 16,1 0-14-16,-1 1 12 15,-4 2-7-15,-1 5-1 16,-1 0 4-16,1 0-11 0,-2 0 13 16,0 0-24-16,0 0 20 15,6 1-8-15,1 15 15 16,6 4-7-16,1 7 3 16,1 5-2-16,1 4 0 15,3 5 3-15,1 0-11 16,1-2 10-16,1-4-15 15,-4-3 20-15,0-6-12 16,-1-3 7-16,0-5-5 16,-1-5 3-16,-1-4 0 15,-3-5-4-15,-6-1 10 16,-1-3-26-16,-4 0 21 0,-1 0-18 16,0-21 19-16,0-19 1 15,-3-16-4 1,-15-11-5-16,-3-3 3 15,-6-4 4-15,-1-4-24 0,-3 3 21 16,0 8-9-16,2 9 17 16,6 12-11-16,8 10 9 15,3 9-8-15,9 9 8 16,3 6 4-16,0 0-14 16,9 3 11-16,19-2-25 15,15 2 15-15,10 1-5 16,8 2 18-16,-2 2-8 15,1-1 2-15,-5 2 0 0,-8 0-2 16,-5 2 7-16,-11-1-20 16,-10 2 18-1,-10 0-18-15,-8 0 20 16,-3 0-15-16,0 0 12 0,0 0-3 16,0 0 3-16,0 0 1 15,0 0-23-15,0 11-46 16,-9 13-149-16</inkml:trace>
  <inkml:trace contextRef="#ctx0" brushRef="#br0" timeOffset="-191984.17">12349 12841 589 0,'-19'3'2'15,"10"1"5"-15,9 2-16 16,0 11 26-16,3 12-29 16,11 11 24-16,8 10-10 15,-3-3 1-15,-3 0-2 16,2-4 0-16,-6-5 7 16,-2-7-19-16,-8-12 17 15,-2-9-14-15,0-7 21 16,0-3-7-16,-3 0 5 15,-12-25-9-15,4-16-5 16,2-16 9-16,5-9-9 16,4-6 12-16,0 5-24 15,9 10 22-15,9 7-18 0,3 11 19 16,4 5-7-16,2 6 1 16,4 13 1-16,2 5-6 15,-2 10 4-15,0 0-14 16,-1 27 17-16,1 16-10 15,-5 14 16-15,-8 13-14 16,-4 9 11-16,-6-3-6 16,-5-5 4-16,-3-10 3 15,0-14-11-15,0-8 16 16,0-11-24-16,0-11 20 16,-1-9-17-16,1-5 19 15,0-3-12-15,0 0 4 0,0 0-9 16,12-15-59-16,5-22-118 15</inkml:trace>
  <inkml:trace contextRef="#ctx0" brushRef="#br0" timeOffset="-191116.75">13728 12785 425 0,'-22'-23'7'15,"3"-1"49"-15,-4 2 4 16,-1 0-20-16,-3 4-9 16,-2 2-18-16,-1 6 21 15,0 4-24-15,-4 6 15 16,-1 0-12-16,-2 18-4 15,-1 11-3-15,5 6-3 16,5 9 8-16,11 5-12 0,5-1 15 16,3 1-29-16,9-4 24 15,0-8-16-15,10-3 15 16,9-8-9 0,7-7 1-16,6-9 1 0,4-7 0 15,1-3 2-15,0-3-16 16,-3-15 16-16,-7-10-22 15,-6-8 21-15,-6-8-7 16,-6-9 8-16,-9-4-8 16,0-1 8-16,-2 8 3 15,-8 12-10-15,1 13 14 16,3 14-24-16,6 8 25 0,-2 3-17 16,2 0 14-16,0 0-13 15,0 12-1-15,12 15 8 16,11 6-2-1,3 5 10-15,6 1-20 0,-1 0 14 16,0-2-11-16,-1 0 16 16,-5-4-13-16,-3-7 9 15,-5-5-5-15,-4-6 0 16,-5-4 4-16,-4-5-8 16,-2-3 15-16,-1-3-29 15,1 0 19-15,8 0-49 16,-1 0-26-16,0-9-85 15</inkml:trace>
  <inkml:trace contextRef="#ctx0" brushRef="#br0" timeOffset="-190217.16">14042 13212 188 0,'-22'13'224'16,"-2"-1"-223"0,-1 1 65-16,-1 2-7 15,-3 0-25-15,0 0-14 16,0-2 6-16,-7-2 2 0,0-2-10 15,-7-3 5-15,-2-1-29 16,-5-4 24-16,-7-1-11 16,-2 0 9-16,-5 0-4 15,-2 0 4-15,2-7 0 16,0 1-7-16,1-5 13 16,4-2-30-16,4-8 25 15,8-4-20-15,10-4 18 16,6-8-14-16,8-3 5 0,9-11-9 15,6-10 6 1,7-6 4-16,1-1-12 16,0 4 14-16,0 1-28 15,0 5 27-15,9 1-16 0,2 7 17 16,2 8-13-16,-4 9 7 16,1 2-1-16,-1 7-3 15,4 2 8-15,7 0-22 16,0-2 22-16,4 2-18 15,3-5 20-15,3 2-13 16,3 0 8-16,2 3-5 16,-2 1 2-16,0 4 4 15,-3 5-12-15,-1-1 16 16,0 4-28-16,-5 2 27 16,6 3-19-16,1 4 18 15,6 0-8-15,0 1 1 0,6 11 3 16,5 0-5-16,-3 1 10 15,-1 4-22-15,-4 3 18 16,-7 2-17-16,-3 3 20 16,-5 0-11-16,-7 3 5 15,-1 4-3-15,-5 3 3 16,1 1 4-16,-3 4-10 16,1 5 12-16,-1-2-24 15,-2 7 25-15,-2 0-15 16,-3 4 14-16,-3 5-9 15,0-4 4-15,0 0-1 16,-5-7-2-16,-10-5 10 16,-4 0-21-16,-6-8 18 0,-2-3-14 15,-3-6 20-15,-3-7-14 16,2 1 6-16,0-3-4 16,4-2 2-16,3-1 4 15,11-3-12-15,5-7 15 16,7-4-29-16,1 0-6 15,1 0-67-15,16-5-4 16,-4-13-123-16</inkml:trace>
  <inkml:trace contextRef="#ctx0" brushRef="#br0" timeOffset="-188940.3">13165 13433 407 0,'-32'-3'14'15,"-1"3"15"-15,3 0 30 16,10 0 15-16,7 0-42 0,6 0 7 16,7 0-23-16,0 0-10 15,0 0-12-15,0 0 8 16,10 0-20-16,9 0 29 15,5 0-13-15,6 0 13 16,9 0-7-16,10-2 3 16,9-5 2-16,12-7-6 15,8-3 8-15,3 2-23 16,1 1 19-16,-12 4-15 16,-12 5 14-16,-10 0-6 15,-18 5 0-15,-9 0-1 16,-15 0 1-16,-6 0 4 0,0 0-6 15,0 0 13-15,-3 0-17 16,-21 0 19-16,-12 0-16 16,-10 7 8-16,-11 2-6 15,-5 2 4-15,-7-1-1 16,-5 2-4-16,7 1 8 16,-2 2-17-16,6 0 18 15,5-1-16-15,6-1 18 16,9-5-9-16,9-4 2 15,10-2 1-15,9-2-3 16,11 0 16-16,2 0-14 16,2 0 9-16,0 0-24 15,0 0 23-15,0 0-18 0,0 0 9 16,17 0-12-16,9 0 13 16,13 0 2-16,6-6-6 15,5-4 10-15,7-1-18 16,3-1 17-16,2-2-14 15,1 0 13-15,1 0-6 16,-2 0 1-16,-7 6 1 16,-8 2-3-16,-10 0 5 15,-9 6-9-15,-7-1 11 16,-6 1-21-16,-5 0 24 16,-7 0-14-16,-3 0 11 15,0 0-6-15,0 0 3 0,0 0 1 16,0 0-3-16,0 0 11 15,0 0-22-15,0 0 14 16,0 0-13-16,0 0-24 16,0 3-58-16,0 9-102 15</inkml:trace>
  <inkml:trace contextRef="#ctx0" brushRef="#br0" timeOffset="-187748.16">12003 13510 315 0,'-16'-2'20'16,"7"1"26"-16,6 1 5 15,3-1 16-15,0 1-41 16,0-5-18-16,11-3-11 16,15-2 11-16,10-4 15 15,9 0-4-15,3 2 2 16,2-1-21-16,5 5 14 0,-1 4-17 16,7 0 9-16,7 4-4 15,1 0-1 1,2 0 2-16,-3 0-5 15,-9 0 9-15,-8 0-17 0,-14 0 15 16,-12 0-13-16,-10 0 16 16,-8 0-9-16,-5 0 5 15,-2 0 0-15,0 0 8 16,-15 0 19-16,-12 0-19 16,-8 0-5-16,-9 0-17 15,-2 8 24-15,-2 2-17 16,-1 0 8-16,6 1-3 15,-3-2 1-15,3 3 1 0,-2 0-4 16,-3 2 5 0,-4-2-16-16,-4-2 18 15,-2 0-15-15,1 0 18 16,3-2-12-16,10-4 8 0,13 0 3 16,14-1 5-16,9-3 1 15,7 0-13-15,1 0 6 16,0 0-26-16,3 0 18 15,17 0-12-15,6 0 16 16,9-3-3-16,1-5 2 16,5 1-2-16,7-3-2 15,2-1 11-15,8-1-25 0,5-3 22 16,-1 2-16 0,4 2 18-16,-5 2-13 15,-6 5 8-15,-14 1-3 16,-12 3-3-16,-11 0 7 0,-12 0-10 15,-5 0 9-15,-1 0-16 16,0 0 23-16,0 0-12 16,0 0 11-16,0 0-8 15,0 0 2-15,0 0-1 16,0 0-5-16,0 0 11 16,0 0-25-16,0 0-10 15,5 0-60-15,0 0-72 16,-2 5-124-16</inkml:trace>
  <inkml:trace contextRef="#ctx0" brushRef="#br0" timeOffset="-185038.55">13493 13196 542 0,'0'0'2'16,"0"0"9"-16,0 0 1 16,0 0 15-16,0 0-24 15,0 0 20-15,0 0-21 16,0 0 16-16,0 0-4 15,0 0 9-15,0 0 7 0,0 0-11 16,0 0 5-16,-3 0-32 16,-2 0 15-1,-2 0-17-15,-2 0 10 16,2-7-59-16,-10-7-64 0</inkml:trace>
  <inkml:trace contextRef="#ctx0" brushRef="#br0" timeOffset="-184407.58">10989 12655 419 0,'-25'1'3'16,"16"-1"4"-16,-1 0 5 15,5 0 6-15,5 0 21 16,-1 0-42-16,1 0 13 16,0 0-12-16,0 0 11 15,0 0-3-15,0 0 15 0,-2 0 6 16,2 0-9-16,-1 0 0 15,1 0-23-15,0 0 15 16,0 0-17-16,0 0 16 16,0 0-10-16,0 0 4 15,0 0-9-15,3 0-66 16,8 0-77-16,-3 0-92 16</inkml:trace>
  <inkml:trace contextRef="#ctx0" brushRef="#br0" timeOffset="-181519.47">12136 14507 229 0,'-1'-16'46'15,"-4"8"-9"-15,3 0 20 16,2-2-9-16,0-4-22 16,2-5 12-16,7 0-11 15,0 3 1-15,-2 9-15 16,-4 7-10-16,2 0-6 15,-1 11-4-15,4 25 26 0,2 16-5 16,1 9 7-16,-1-1-25 16,2-10 14-16,-2-9-10 15,-2-13 3-15,-1-10-2 16,-4-8 1-16,-1-10 4 16,-2 0-10-16,0 0 14 15,0-11-18-15,0-15 16 16,0-16-12-16,6-12 12 0,3-10-8 15,4-5 3 1,0 4-1-16,4 12-6 16,-1 13 8-16,0 15-20 15,-1 14 20-15,2 11-17 0,-4 0 13 16,-1 25-12-16,1 18 14 16,-3 10 4-16,-4 5 1 15,-2-1 2-15,-1-7-11 16,-2-9 15-16,4-11-22 15,-1-6 18-15,1-10-11 16,-1-2 8-16,-1-5-7 16,0-2 2-16,1 0 5 15,-2-2-11-15,-2 0 3 16,1-2-33-16,1 0-15 16,4-1-95-16,-1 0-50 15</inkml:trace>
  <inkml:trace contextRef="#ctx0" brushRef="#br0" timeOffset="-181132.49">12856 14227 355 0,'-2'-6'105'0,"-3"1"-92"16,5 5 27-16,0 0-4 16,0 0-33-16,0 0-2 0,0 3-15 15,-3 19 31-15,-3 16 19 16,-8 15-5-16,-3 9-18 16,-5 9 5-16,-3 1-9 15,3-2-2-15,0-9 8 16,3-11-17-16,5-11 17 15,5-8-20-15,1-9 15 16,3-5-10-16,2-6 3 16,2-3-1-16,1-6-3 15,-2-2 5-15,2 0-21 16,0 0-6-16,0 0-30 16,0 0 5-16,15-2-35 15,11-16 27-15,2-8-146 0</inkml:trace>
  <inkml:trace contextRef="#ctx0" brushRef="#br0" timeOffset="-180644.33">13092 14405 568 0,'-30'-3'18'0,"2"3"-2"16,4 0 18-16,5 11-17 15,0 10-6-15,3 9-7 16,3 6-2-16,3 1-4 0,5-1 11 16,4-4-21-16,1-4 18 15,0-1-15-15,3-8 17 16,10-2-9-16,5-3 2 16,4-4-1-16,2-8 0 15,-1-2 2-15,0 0-11 16,-4-21 8-16,-6-15-12 15,-6-7 22-15,-4-6-14 16,-3 2 10-16,0 10-6 16,0 7 5-16,0 16 0 15,0 9 2-15,0 5 12 16,0 0-30-16,0 0 11 16,0 5-14-16,16 8 22 0,6 5-8 15,1 6 7 1,1 1-6-16,-3 1 3 15,-2 2 2-15,2-2-9 16,-3-2 8-16,-5-5-15 0,1-2 20 16,-4-4-13-16,-2-3 9 15,-5-5-7-15,0-2 4 16,-3-2-2-16,1 0-35 16,-1 1-31-16,0-2-127 15</inkml:trace>
  <inkml:trace contextRef="#ctx0" brushRef="#br0" timeOffset="-179760.68">11896 15112 403 0,'-12'-10'43'15,"6"6"-5"-15,5 1 20 16,-1 1 11-16,2 2-38 16,0 0-15-16,0 0-26 15,0 0 20-15,0 0-17 0,0-4 19 16,2 2-15-16,10-5 10 16,7 0 8-16,1-3-4 15,9-1 0-15,7 1-5 16,10 2 6-16,11-3-24 15,8 1 24-15,11-2-14 16,6-5 9-16,9-1-8 16,4 0 3-16,5 1 3 15,0 2-9-15,-8 5 14 16,-7 0-26-16,-3 3 22 16,1 0-15-16,-5 0 21 15,1-2-11-15,1-2 2 16,-2-2-1-16,-2-1-1 0,-4-1 6 15,-7 4-12-15,-16 0 11 16,-15 6-22-16,-13 1 29 16,-12 3-21-16,-5 1 16 15,-4 0-10-15,0 0 7 16,0 0 15-16,0 0-13 16,0-2 8-16,0 2-31 15,0 0 24-15,0 0-19 16,0 0 21-16,0 0-10 15,0 0 4-15,0 0 0 16,0 0-3-16,0 0 7 16,0 0-13-16,0 0 10 0,0 0-21 15,0 0 25-15,0 0-17 16,0 0 3-16,0 0-31 16,0 9-31-1,-16 9-42-15,-12 0-152 0</inkml:trace>
  <inkml:trace contextRef="#ctx0" brushRef="#br0" timeOffset="-176339.33">14397 13621 627 0,'-15'-17'7'0,"12"10"7"16,3 6 34-16,0 1-36 15,0 0 3-15,0 1-44 16,1 18 28-16,13 10-6 0,2 10 21 16,-4 2-12-16,-2 2 0 15,-4-10 1-15,-1-4-4 16,-5-6 7-16,0-6-17 15,0-4 17-15,0-8-15 16,0-5 18-16,0 0-12 16,0 0 5-16,0-9-13 15,0-25 5-15,0-19-2 16,6-12 3-16,0-7 14 16,4 3-24-16,-1 12 21 15,2 11-18-15,3 14 21 16,2 14-14-16,1 7 4 15,5 7 0-15,1 4-7 0,1 7 8 16,-3 22-16-16,-2 17 24 16,-3 8-10-16,-2 8 28 15,-2 2-22-15,-5-5 4 16,-1-3-8-16,-1-11 4 16,-1-13 0-16,0-10-8 15,-1-7 13-15,-3-5-27 16,2-4 26-16,-2-2-57 15,0-3-26-15,0 2-77 16,-9-3-203-16</inkml:trace>
  <inkml:trace contextRef="#ctx0" brushRef="#br0" timeOffset="-176011.55">14330 14244 632 0,'-18'0'9'0,"13"0"1"16,5-1 43-16,0-1-38 16,11-2-21-16,20-4-11 15,11-5 29-15,11-2-13 16,4-2 6-16,-2-1-4 0,-1 2 1 15,-7 2 2-15,-9 1-7 16,-5 2 13-16,-13 4-27 16,-6 2 26-1,-6 1-20-15,-5 2 21 0,0 2-13 16,5-1 3-16,4 1-32 16,3 0-35-16,-2 8-34 15,-7 9-170-15</inkml:trace>
  <inkml:trace contextRef="#ctx0" brushRef="#br0" timeOffset="-175491.41">14726 14376 497 0,'-46'5'102'0,"1"0"-107"15,6 9 43-15,11 4-5 16,4 8 0-16,9 9-35 16,9 5 7-16,2 5-5 15,4 2 2-15,0-2 2 16,9-3-9-16,9-4 16 16,4-8-29-16,2-8 24 15,-2-8-17-15,-2-7 17 0,0-7-17 16,-1-5 3-16,-2-22 5 15,-5-14 4 1,-6-12 8-16,-6-4-18 16,0-1 16-16,-3 3-18 0,-10 10 20 15,-1 10-12-15,1 13 10 16,7 12-1-16,3 6 3 16,3 4-1-16,0 0-20 15,6 0 10-15,13 17-16 16,4 6 26-16,4 5-13 15,-4 3 18-15,6-1-9 16,-3-1-1-16,-2-1 1 16,-3-1-2-16,-5-5 6 15,2 0-14-15,0-8 12 16,-4-1-19-16,0-2 24 16,-2-6-14-16,-1 2 6 0,2-7-3 15,5 0-20-15,-5 0-39 16,-5-3-138-16</inkml:trace>
  <inkml:trace contextRef="#ctx0" brushRef="#br0" timeOffset="-175051.59">15396 13796 638 0,'-21'-11'35'0,"8"3"-38"16,5 8 67-16,4 0-46 0,1 0 7 16,0 3-27-16,-3 35 0 15,-5 14 1-15,0 12 0 16,2-4 7-16,0-8-14 15,3-7 12-15,-3-3-18 16,5-7 20-16,2-10-30 16,0-11-18-16,2-12-40 15,-4-2-30-15,-5-12-41 16</inkml:trace>
  <inkml:trace contextRef="#ctx0" brushRef="#br0" timeOffset="-174847.14">15141 13961 584 0,'-7'-3'13'16,"6"2"31"-16,1 1-9 16,0 0-37-16,10 0 6 15,9 9-10 1,11 9 17-16,2 1-4 0,-1 4-2 16,3 1-2-16,-3 1-5 15,2 5 12-15,-8 4-30 16,1-2-4-16,-3 0-46 15,0-6-38-15,-2-16-125 16</inkml:trace>
  <inkml:trace contextRef="#ctx0" brushRef="#br0" timeOffset="-174301.03">15989 13863 642 0,'-43'-4'4'0,"5"3"-14"15,11 1 41-15,7 0-1 16,6 12-17-16,3 9-13 0,3 10 0 15,2 9 2-15,4 3-6 16,2 2 14 0,0-2-26-16,0-3 23 15,14-3-18-15,5-7 21 0,2-9-14 16,2-8 2-16,-1-7 0 16,0-6-3-16,-1-8 4 15,3-24-3-15,1-20 10 16,-3-12-24-16,-8-2 23 15,-5 3-22-15,-7 16 13 16,-2 16 4-16,0 17 3 16,0 10 12-16,0 4 14 0,0 0-4 15,0 3-33 1,0 21 8-16,1 15-10 0,14 11 24 16,8 1-12-1,3-6 4-15,1-5-5 0,1-11 2 16,-4-4 2-16,-3-8-10 15,-8-6 10-15,-3-4-19 16,-4-2 24-16,-1-1-29 16,5 1-18-16,5-3-27 15,0-2-68-15,-2-1-180 16</inkml:trace>
  <inkml:trace contextRef="#ctx0" brushRef="#br0" timeOffset="-174050.69">16384 13880 691 0,'-5'-7'6'16,"5"4"34"-16,0 1-27 15,25-4-11-15,14-1-19 16,9-3 29-16,1 1-22 15,-6 0 22-15,-6 4-13 16,-9 3-1-16,-8 2-38 0,-10 0-13 16,-10 13-33-1,-2 9-51-15,-30 3-68 16</inkml:trace>
  <inkml:trace contextRef="#ctx0" brushRef="#br0" timeOffset="-173863.68">16425 13955 557 0,'-3'0'0'0,"3"0"82"16,0 0-47-16,0-2-23 15,2 1-20-15,19 0 2 16,8-3 13-16,7 2-10 16,6 1 10-16,-1 1-22 15,0 0 1-15,3 0-71 16,-6-6-57-16,-6-6-185 15</inkml:trace>
  <inkml:trace contextRef="#ctx0" brushRef="#br0" timeOffset="-173348.05">16958 13718 660 0,'-10'-9'-8'0,"10"5"52"16,0 4-12-16,0 0-27 16,0 0-12-16,3 19-4 15,9 10 20-15,0 6-21 16,-3 4 17-16,1-6-15 0,-2-6 21 16,-5-8-14-16,0-7 6 15,-3-5-3-15,0-6-1 16,0-1 7-16,0 0-9 15,0 0 9-15,0-21-21 16,4-14 12-16,9-16-12 16,6-9 11-16,1 4-11 15,1 5 4-15,-3 12 11 16,0 10-3-16,4 3 12 16,-2 10-24-16,3 3 22 15,-1 5-18-15,-2 8 18 16,1 0-9-16,1 14 4 15,-4 19 6-15,-2 10 4 0,-4 14 10 16,0 3-9-16,-3 0 1 16,-1-7-25-16,-2-11 30 15,-2-12-22-15,-3-13 17 16,1-7-13-16,-2-6 3 16,0-4 2-16,0 0-5 15,1 0 8-15,-1 0-20 16,2 0 17-16,-2 0-36 15,0-1-45-15,-9-19-178 16</inkml:trace>
  <inkml:trace contextRef="#ctx0" brushRef="#br0" timeOffset="-172387.76">16214 14484 514 0,'-9'2'21'0,"4"-2"46"15,1 0-28-15,-1 1-27 16,-1 3-9-16,-2 1 8 16,-1 3-24-16,-8 3 19 15,-4-1-15-15,-4-1 31 0,-9-4-4 16,-11-5-5-16,-6 0 4 15,-14-8-8 1,-9-15 8-16,-6-8-16 16,-3-7 10-16,10-10-31 0,8-9 30 15,14-8-18-15,15-6 15 16,8 2-13-16,10 4 9 16,11 4 0-16,7 8-6 15,0 1 11-15,13 1-27 16,20-2 23-16,11-2-15 15,13 4 23-15,5 2-15 16,3 10 6-16,2 7-4 0,-6 9 0 16,-3 10 5-1,-5 10-13-15,1 3 16 16,-2 3-28-16,2 21 32 16,1 6-19-16,-4 9 16 0,-4 4-8 15,-5 3 2-15,-5 2 3 16,-8 6-6-16,-6 4 12 15,-9 8-23-15,-9 5 22 16,-5 4-19-16,-5 0 22 16,-15-6-11-16,-7-6 2 15,-2-8-3-15,-4-9 0 16,0-6 6-16,3-8-14 16,2-8-19-16,3-14-59 15,3-10-86-15</inkml:trace>
  <inkml:trace contextRef="#ctx0" brushRef="#br0" timeOffset="-171154.59">15404 13075 473 0,'-11'-4'15'0,"8"0"63"16,3 4-17-16,-2 0-48 16,2 0 7-1,0 0-23-15,0 0 18 0,0 0-11 16,0 0 5-16,0 0-5 16,-3 0 3-16,2 0 4 15,1 0-9-15,-3 0 18 16,3 0-27-16,0 0 27 15,0 0-20-15,0 0 9 16,0 0-11-16,0 0 3 16,0 0 1-16,0 0-5 0,0 0 13 15,0 0-26 1,0 0 22-16,0 0-16 0,0 0 21 16,0 0-13-1,0 0 6-15,0 0-3 0,0 0 0 16,0 0 7-16,0 0-11 15,0 0 11-15,0 0-28 16,0 0 30-16,0 0-16 16,0 0 14-16,0 0-11 15,0 0 3-15,0 0 0 16,0 0-2-16,0 0 11 16,0 0-24-16,0 0 20 15,0 0-13-15,0 0 18 0,0 0-13 16,0 0 7-16,0 0-6 15,0 0 4 1,0 0 2-16,0 0-9 16,0 0 12-16,0 0-26 0,0 0 21 15,0 0-38-15,0 0-4 16,4 0-57-16,12 0-57 16</inkml:trace>
  <inkml:trace contextRef="#ctx0" brushRef="#br0" timeOffset="-169776.25">15509 13025 310 0,'-15'-6'148'16,"6"2"-132"-16,8 3 55 16,-1 1-12-16,2 0-33 15,0 0-26-15,0 0 7 16,8 0-29-16,16 0 31 15,7 0-13-15,8 0 21 16,4 0-16-16,3 0 3 16,-3 0-2-16,-4 0-3 0,-6 3 10 15,-11 8-24 1,-4-2 20-16,-9 4-17 16,-9 4 23-16,0 6-12 15,-12 8 12-15,-21 5 0 0,-8 2 5 16,-7-1 4-16,2-4-8 15,4-2 8-15,8-6-28 16,10-6 19-16,7-5-16 16,10-6 12-16,6 1-10 15,1-2-5-15,11 0-38 16,21-7-24-16,5 0-39 16,2-21-93-16</inkml:trace>
  <inkml:trace contextRef="#ctx0" brushRef="#br0" timeOffset="-169199.53">15867 13364 550 0,'-11'0'7'15,"8"0"10"-15,3 0 11 16,0-7-15-16,11-11-36 15,9-7 32-15,-1-7-25 16,-6 0 7-16,-7 4-1 0,-6 6 8 16,0 5 6-16,0 7-7 15,0 5 22 1,0 3-9-16,0 2 17 16,0 0-26-16,0 0-4 0,10 12-5 15,7 6 11-15,3 4 4 16,-2 3-4-16,3-2 9 15,-1 0-27-15,-3-4 24 16,-3-6-19-16,-4-5 22 16,-4-5-14-16,-4-3 6 15,-2 0 1-15,0-9 6 16,0-21 3-16,0-13-17 16,0-11 9-16,-6-7-28 15,-12-1 13-15,-6 3-10 16,-1 7 24-16,2 11-8 15,6 13 8-15,8 13 12 16,6 8-3-16,3 5 3 0,1 0-34 16,23 0 12-16,9-1-4 15,5 2 20-15,1 1-13 16,0 0 6-16,0 0-4 16,-5 0 3-16,-4 3 5 15,-7 0-13-15,-11 2 14 16,-4-2-26-16,-1 2 23 15,-4 4-23-15,-3 3-14 16,0 6-51-16,0 4-14 16,-21 1-208-16</inkml:trace>
  <inkml:trace contextRef="#ctx0" brushRef="#br0" timeOffset="-168764.25">16172 13178 557 0,'-1'0'2'15,"1"0"59"-15,0 0-50 16,0 7 3-16,0 8-23 16,0 3 20-16,7 1-13 15,-2-3 5-15,-1-4-1 16,-3-4-3-16,-1-3 10 16,0-3-19-16,0-2 19 15,0 0-13-15,0 0 23 16,-1-9-19-16,-6-9 5 15,4-7-9-15,3-6 3 0,0-1 5 16,0 0-10-16,13 2 10 16,3 5-17-16,2 2 23 15,-1 8-17-15,-3 4 15 16,3 5-11-16,-1 4 3 16,2 2 0-16,1 0-2 15,-2 0 10-15,-2 8-23 16,-2 4 21-16,-4 4-16 15,-3 5 24-15,-1 4-13 16,-5 2 9-16,0 4-2 16,0-3 1-16,0-3 1 15,0-5-14-15,1 0 15 0,4-3-30 16,3-1 24-16,1 1-52 16,-3-9-72-16,-6-8-302 15</inkml:trace>
  <inkml:trace contextRef="#ctx0" brushRef="#br0" timeOffset="-168375.28">14538 14824 121 0,'8'10'-34'0,"2"-2"11"16</inkml:trace>
  <inkml:trace contextRef="#ctx0" brushRef="#br0" timeOffset="-167536.04">14976 14891 459 0,'-10'0'15'15,"4"1"29"-15,3 1 2 16,3-2-8-16,-2 0-45 15,2 1 20-15,-5 2-13 16,-8 1 12-16,0 4-1 16,-9 1 8-16,-4 0 2 15,-2 1-10-15,-5-3 7 16,-3 0-29-16,1-3 26 16,-1-1-17-16,1-3 21 0,-4 0-14 15,-2 0-2-15,-2-11 1 16,-6-7-6-16,-3-7 12 15,-5-11-34-15,-4-6 23 16,-1-8-19-16,-2-6 26 16,0-4-11-16,4-4 9 15,8-2-6-15,4-7 3 16,12-3 3-16,8-5-11 16,12-11 14-16,7-6-33 15,9-2 24-15,0 0-17 16,0 12 23-16,16 13-8 15,4 12 5-15,7 7 4 16,7 5-7-16,10 2 10 0,4 10-24 16,10 9 18-16,8 6-13 15,2 9 20-15,7 4-15 16,-4 6 9-16,2 5-5 16,-3 0 1-16,-3 13 5 15,-4 6-9-15,-7 9 14 16,-8 7-25-16,-6 1 24 15,-5 6-16-15,-7 4 16 16,-4 4-8-16,1 3 2 16,-6 0-2-16,1 4 0 15,2 3 8-15,-2 4-21 16,-3 4 20-16,-3 10-17 0,-7 5 24 16,-8 7-14-16,-1 6 7 15,0 0-4-15,-6-5 0 16,-4-10 5-16,-3-14-10 15,2-10 14-15,1-12-27 16,2-8 25-16,2-10-17 16,0-8 18-16,2-8-13 15,2-4 3-15,2-5-25 16,-1-2-86-16,-8-15-265 16</inkml:trace>
  <inkml:trace contextRef="#ctx0" brushRef="#br0" timeOffset="-166816.05">14934 15165 332 0,'0'-2'124'16,"0"2"-96"0,0 0 32-16,0 0 0 0,-14 23-57 15,-10 9 19-15,-11 11-24 16,-5 7 8-16,-3-6-7 16,-4-6 5-16,3-6 5 15,4-8-2-15,4-10 17 16,15-4-28-16,7-6 30 15,9-4-26-15,5 0 13 16,0 0-21-16,15 7-4 16,10 4 11-16,11 3 0 0,0 0 10 15,4-3-24-15,2-7 21 16,1 1-15 0,-4-5 22-16,-4 0-15 0,-6 0 9 15,-10 1-8-15,-6 0 4 16,-6 4 1-16,-6-4-9 15,-1 0 16-15,0-1-35 16,4 0 11-16,4 2-61 16,-1 1 9-16,-1-3-171 15</inkml:trace>
  <inkml:trace contextRef="#ctx0" brushRef="#br0" timeOffset="-166276.49">15069 15520 555 0,'-14'-11'11'0,"8"4"56"0,4-2-24 16,2-7-51-16,0-2 11 15,0-1-8-15,3 2 15 16,0 10-10-16,-3 6 2 16,0 1 0-16,0 0 1 15,0 0 12-15,0 0-26 16,3 0 20-16,8 5-20 15,5 9 23-15,5 3-14 16,6 1 6-16,-2-3-2 0,2-2 0 16,-3-3 6-1,-9-5-15-15,-2 1 19 16,-4-2-31-16,-4-3 29 16,-2-1-21-16,-3 0 16 0,0 0-13 15,3 0 2-15,1-29-2 16,6-25-1-16,1-24-1 15,-3-15-43-15,-8 0 21 16,0 10-31-16,-13 10 55 16,-9 16 8-16,-3 17 27 15,7 11 25-15,5 10-6 16,7 10 7-16,4 6-25 16,2 3-1-16,0 0-49 15,18 0 17-15,16-3-14 16,8 3 32-16,5-1-11 15,-2-1 0-15,-2 2 0 16,-4 0-2-16,-5 0 8 0,-4 2-24 16,-9 3 23-16,-4 4-27 15,-6-2 3-15,-5 2-30 16,-6 7 2-16,0 3-34 16,-3 5-52-16</inkml:trace>
  <inkml:trace contextRef="#ctx0" brushRef="#br0" timeOffset="-165787.8">15459 15244 621 0,'-6'0'16'0,"6"0"11"0,0 3 9 16,0 7-38-16,0 10 0 15,10 11 2-15,2 5 3 16,1-1 2-16,-4-5-9 15,-2-6 15-15,-2-7-29 16,-3-9 28-16,-2-5-20 16,0-3 24-16,0 0-13 15,0 0 8-15,1-3-3 16,2-22-3-16,3-14-2 16,5-11-13-16,0-6 13 15,5 9-13-15,-2 10 23 16,3 4-16-16,4 7 10 0,1 6-9 15,0 4 4-15,5 8 2 16,0 7-15-16,-3 1 8 16,1 8-21-16,-2 18 32 15,-4 8-16-15,-3 7 20 16,-4 4-9-16,-3 5 6 16,-4-3 5-16,0-4-3 15,-2-10 5-15,-1-9-20 16,-1-10 16-16,-1-9-18 15,0-2 24-15,0-3-15 16,0 0 9-16,0 0-6 16,0 0-2-16,2 0 3 15,-2 0-31-15,0-4-15 0,0-11-75 16,0-10-367-16</inkml:trace>
  <inkml:trace contextRef="#ctx0" brushRef="#br0" timeOffset="-161452.36">15607 14619 381 0,'-4'0'103'15,"-6"0"-97"-15,8 0 0 16,2 0 28-16,0 0 1 16,0 0-28-16,0 0 5 15,0 0-20-15,0 0 17 16,0 0-20-16,0 0 24 15,0 0-14-15,0 0 11 16,0 0-1-16,-1 0 7 16,1 0 9-16,-2 0-15 15,2 0 12-15,-1 0-26 0,1 0 19 16,0 0-21-16,0 0 19 16,0 0-15-16,0 0 4 15,0 0-2-15,0 0-2 16,0 0 6-16,0 0-13 15,0 0 13-15,0 0-21 16,0 0 27-16,0 0-14 16,6-3 9-16,12 0-6 0,4-3 2 15,2-3 3 1,11-2-5-16,-2-1 8 16,3-3-20-16,0-1 22 15,-5 4-19-15,-1 1 21 0,-7 1-12 16,-1 4 2-16,-3 2 0 15,0 0-2-15,2 3 5 16,1-1-8-16,2 2 10 16,0 0-23-16,-4 0 27 15,0 0-13-15,-3 0 9 16,-1 0-7-16,-4 0 4 16,0 0 5-16,-5 0-7 15,1 0 10-15,-1 0-22 16,5-3 21-16,3 1-12 15,4-1 16-15,7-2-10 16,2 0-1-16,-1 1 0 16,1 0 1-16,1 2 2 0,-6 0-11 15,1 1 14-15,-6-1-27 16,-3 2 29-16,-2-2-16 16,2 1 12-16,0 0-9 15,1-2 5-15,-2 1-1 16,-1 1-3-16,1-2 8 15,-1 2-20-15,-3 1 19 16,0-2-17-16,-6 2 21 16,-1 0-12-16,-2 0 5 15,-1 0-3-15,0 0 0 16,0 0 6-16,0 0-7 16,0 0 9-16,0 0-19 0,0 0 26 15,0 0-14-15,0 0 10 16,0 0-9-16,0 0 5 15,0 0-3-15,0 0-6 16,0 0 11-16,0 0-24 16,0 0 23-16,0 0-18 15,0 0 21-15,0 0-12 16,0 0 2-16,0 0-1 16,0 0 0-16,0 0 6 15,0 0-11-15,0 0 12 16,0 0-26-16,0 0 26 15,0 0-25-15,0 0-3 16,0 0-46-16,0 0-37 0,0 0-125 16</inkml:trace>
  <inkml:trace contextRef="#ctx0" brushRef="#br0" timeOffset="-159799.99">15649 15714 73 0,'0'0'-15'16</inkml:trace>
  <inkml:trace contextRef="#ctx0" brushRef="#br0" timeOffset="-158128.37">15649 15714 138 0,'109'-50'74'15,"-109"50"-24"-15,0 0 21 16,0 0-10-16,0 0-23 16,0 0-16-16,0 0-12 15,0 0 7-15,0 0-15 16,0 0 17-16,0 0-6 15,0 0 26-15,0 0-16 0,0 0 9 16,0 0-9 0,-10 0-7-16,-2 0 6 15,0 0-18-15,-5 0 15 16,4 1-28-16,-2 2 27 0,-2 1-20 16,0-1 18-16,-1 0-11 15,3 1-2-15,-1-2 1 16,4 1-1-16,-2 1 12 15,0 1-23-15,1-1 19 16,-1 1-24-16,0 1 29 16,-2 1-17-16,1 0 9 15,-1 0-5-15,1 0-2 0,-3 0 6 16,0 1-11 0,-3-1 15-16,-3 0-27 15,-2 0 24-15,-3 0-18 16,1 0 21-16,-2 1-11 0,3-1 2 15,-4 0-1-15,0 0-2 16,1-3 9-16,-2-1-19 16,6 0 17-16,0 0-17 15,-2-2 24-15,1-1-19 16,-1 0 12-16,-2 0-5 16,4 0-2-16,0-3 7 15,-2-4-11-15,1-8 16 16,-3 0-29-16,0-3 26 15,2-5-19-15,3 3 22 16,-2-1-14-16,8 1 6 16,-4 2 1-16,4-3-6 15,4 1 10-15,-3-4-19 0,0 0 16 16,2-1-23-16,1-1 28 16,0-4-15-16,5-2 12 15,-3 2-9-15,0-3 5 16,4 1-2-16,-1 1-2 15,6 2 12-15,-1 1-29 16,2 3 23-16,0 2-17 16,3 0 24-16,0 2-15 15,0 1 4-15,0-3 2 16,0 3-6-16,0-6 10 16,11 3-17-16,-1-4 16 15,2 4-20-15,2 2 26 0,-1 0-17 16,0 3 9-16,2-1-6 15,2 1 3-15,-1 1 2 16,-4 3-7-16,1 0 14 16,-4 0-30-16,2-1 29 15,2 1-21-15,2 2 22 16,3-4-11-16,-2 3 1 16,3-2 2-16,0 1-5 15,-2 0 10-15,4 2-16 16,2 2 12-16,-1 0-20 15,2 2 26-15,-1-1-15 16,4 0 8-16,-1 0-3 16,0 1 0-16,3-2 4 0,-6 3-7 15,3 3 13-15,-4-1-27 16,-1 0 23-16,1 1-17 16,-1-2 22-16,2 2-13 15,0 0 5-15,3 0-2 16,0 0-1-16,-4-3 7 15,3 1-15-15,0 2 13 16,0 2-21-16,5 2 24 16,-3 0-13-16,-2 0 10 15,-2 0-5-15,0 0 1 16,3 1 3-16,0 6-8 16,1-3 15-16,0 4-28 0,2-1 24 15,3 3-17-15,0 0 20 16,-3-1-12-16,0 1-1 15,-1 0 0 1,-3-2-1-16,2-1 9 0,-2-3-12 16,-1 1 9-16,-1-2-18 15,-1 2 22-15,-2 1-11 16,-3 3 10-16,-1-2-7 16,-1 6 2-16,3 1 2 15,-1 2-7-15,2 4 14 16,-1 4-21-16,0 2 18 15,-1 0-13-15,0 5 17 16,2-3-9-16,-4 0 1 0,3-6 3 16,-4 2-5-16,-1-1 7 15,-6 1-13-15,-1 3 12 16,-1 2-22 0,-1 0 26-16,-1 3-12 0,0 0 10 15,-1 0-11-15,-2 0 7 16,0-2-1-16,0 1-4 15,0-2 12-15,0 0-25 16,-15 3 24-16,-2-1-20 16,-5 5 26-16,-3 0-10 15,-2-2 2-15,-1 2-1 16,1-4 0-16,-3-6 1 0,0 0-8 16,-3-5 11-16,-2 1-21 15,-1-1 26-15,-1 0-21 16,-1 0 16-16,3-2-9 15,-2-2 3-15,4 1-2 16,2-1-4-16,2 0 12 16,8-2-26-16,4-3 22 15,7-6-17-15,6-2 23 16,4-4-13-16,0 0 0 16,0 0-13-16,0 0-37 15,0 0-39-15,7-10-99 16</inkml:trace>
  <inkml:trace contextRef="#ctx0" brushRef="#br0" timeOffset="-156917">14683 15718 196 0,'-15'4'241'0,"0"-4"-224"16,12 0 20-16,3 0 28 15,0 0-26-15,0 0-28 16,0 0-4-16,0 0-2 16,0 0 13-16,0 0-25 0,0 0 18 15,0 0-13-15,0 0 15 16,0 0-12-16,12 0 4 15,9-4 4-15,4-6 0 16,5 1 2-16,2-1-7 16,3-1 12-16,1 2-31 15,1 2 24-15,-3 3-16 16,0 4 17-16,-2 0-11 16,-7 0 3-16,-4 0 2 15,-9 0-5-15,-2 0 10 16,-6 0-23-16,-2 0 20 15,-2 0-16-15,0 0 21 16,0 0-13-16,0 0 7 0,0 0-6 16,6 3 2-16,3 4-4 15,6 9-31 1,0 10-27-16,-9-5-124 16</inkml:trace>
  <inkml:trace contextRef="#ctx0" brushRef="#br0" timeOffset="-156035.47">15629 13707 466 0,'-8'0'23'16,"4"0"-1"-16,4 0 64 15,0 0-51-15,0 0-6 16,0-7-32-16,4-13 12 16,12-4-3-16,5-8-3 15,5 0 4-15,2-3-11 0,0-4 15 16,3 1-28-16,-2 1 24 16,-4 4-18-16,-3 3 20 15,-5 8-9-15,-7 9 0 16,-3 4 1-16,-4 5-2 15,-1 2 7-15,-2 2-15 16,0 0 12-16,0 0-16 16,2 0 22-16,-1 0-21 15,2 0-6-15,0 0-24 16,0-1-70-16,-3-3-43 16</inkml:trace>
  <inkml:trace contextRef="#ctx0" brushRef="#br0" timeOffset="-154887.89">14735 14848 397 0,'0'0'2'15,"0"-2"6"-15,0 2-8 0,0 0 41 16,0-1-6-16,0 1-11 16,0 0-1-1,0 0 4-15,0 0 12 16,0 0-23-16,0 0 4 0,0 0-32 16,0 0 28-16,0 0-22 15,0 0 15-15,0 0-11 16,0 0 3-16,0 0 4 15,0 0-8-15,0 0 13 16,0 0-24-16,0 0 20 16,0 0-15-16,0 0 19 15,0 0-12-15,0 0 3 0,0 0-10 16,4 0-20-16,7 0-39 16,1 0-9-1,2 0-12-15</inkml:trace>
  <inkml:trace contextRef="#ctx0" brushRef="#br0" timeOffset="-147640.22">18761 13251 4 0,'20'0'463'0,"4"-22"-511"0,-1 7 36 16,3 1 31-16,4-1-7 15,0 5 3-15,0 1-5 16,-5 4 1-16,-3 5 3 16,-2 0 2-16,-1 7 9 15,0 14-16-15,-2 9 18 16,-3 10-1-16,-4 8-7 16,-7 6-15-16,-3 3-1 15,-3 0 2-15,-20 3-2 16,-6-5 5-16,-9-3-11 15,-2-6 7-15,-5-7-14 16,4-10 25-16,9-11 2 16,15-8 18-16,9-9 0 0,8-1-17 15,0 0-15-15,0 0-11 16,21-8 7-16,9-6-11 16,7-1 20-1,3 1-16-15,-2 0 18 0,1 3-11 16,-1 2 3-16,-2-2-1 15,-2 4-1-15,-1 3 6 16,-7 0-13-16,-5 3 13 16,-6 1-20-16,-6-2 22 15,-8 2-14-15,1 0 2 16,-2 0-21-16,0 0-16 16,0 0-29-16,0 0-69 0,0-3-148 15</inkml:trace>
  <inkml:trace contextRef="#ctx0" brushRef="#br0" timeOffset="-147272.22">19396 13001 609 0,'0'-4'-47'16,"0"3"34"-16,0 1 23 0,0 11-23 16,8 16 13-16,3 11 13 15,0 9-5 1,1 3 3-16,-3 4-2 16,1 2 9-16,-4-1-12 0,0 2 23 15,1 2-15-15,-3-6 7 16,0-3-7-16,-1-7 0 15,-1-10 0-15,-2-7-11 16,1-11 8-16,-1-7-22 16,0-6 18-16,0-2-12 15,2 0 14-15,-2 0-6 16,0 0-1-16,0 0-20 0,0 0-57 16,0 0-93-16</inkml:trace>
  <inkml:trace contextRef="#ctx0" brushRef="#br0" timeOffset="-145824.29">20226 12985 584 0,'-9'0'-14'16,"9"0"14"-16,3-6 14 16,16-8-8-16,10-4-1 0,4-6 8 15,-5 5-20-15,-3 2 24 16,-6 6-17-16,-5 7 16 15,-5 3-9-15,-1 1-3 16,0 5 0-16,0 20 3 16,-4 13 6-16,-2 8-3 15,-2 6 4-15,0 1-22 16,0-4 18-16,-6-9-12 16,-5-5 6-16,-1-12-5 15,0-3 5-15,3-6 0 16,1-7-2-16,3-3 8 15,4-4-24-15,1 0 23 16,0 0-18-16,0 0 9 0,0 0-5 16,3 0 2-16,10 0 5 15,3 0 15 1,7 0 4-16,-3-4-16 16,3-1 9-16,1-2-16 0,-4-1 12 15,3 1-12-15,-5 2 7 16,-1 0-7-16,-1 4 2 15,-2-2 0-15,-3 3-43 16,-1-1-19-16,-1-3-43 16,-5-7-120-16</inkml:trace>
  <inkml:trace contextRef="#ctx0" brushRef="#br0" timeOffset="-145635.78">20789 13046 732 0,'-5'0'-53'0,"5"-3"51"16,6-3-20-16,18-2 24 16,6 2-43-16,-2 4-95 15,-7 2-128-15</inkml:trace>
  <inkml:trace contextRef="#ctx0" brushRef="#br0" timeOffset="-145464.25">21191 12926 696 0,'-7'-7'-23'0,"5"2"27"16,2 3 4-16,9 2-15 15,19 0-72-15,10-1-21 16,2-6-181-16</inkml:trace>
  <inkml:trace contextRef="#ctx0" brushRef="#br0" timeOffset="-145316.65">21529 12846 284 0,'0'1'335'0,"0"-1"-327"0,0 0 23 15,2 0-12-15,5 0-12 16,11 0-17-16,6 0-9 16,-2-1-97-16,1-10-274 15</inkml:trace>
  <inkml:trace contextRef="#ctx0" brushRef="#br0" timeOffset="-144719.41">22163 12735 613 0,'0'0'0'15,"0"-3"-12"-15,14-5 19 0,14 3-1 16,5 2 12-16,0 3-12 15,-6 0-6-15,-8 18 0 16,-10 10-1-16,-9 12 6 16,-2 10-2-16,-24 9 4 15,-9-6-16-15,-1-5 20 16,4-12-13-16,6-13 20 16,9-10 1-16,8-7 12 15,7-6 0-15,2 0-19 16,0 0-2-16,0 0-23 15,5 0 12-15,14-1-11 16,2-6 26-16,9-2-11 16,4 2 1-16,2 2-2 0,5-2 0 15,0 1 5-15,-3 3-10 16,-4-2 9-16,-8 4-20 16,-5-1 22-16,-10 2-13 15,-3 0 4-15,-6 0-13 16,1 0-22-16,-2 0-26 15,1 0-27-15,-1-8-133 16</inkml:trace>
  <inkml:trace contextRef="#ctx0" brushRef="#br0" timeOffset="-144332.46">22543 12783 657 0,'-13'0'17'15,"4"-1"4"-15,8 1 35 16,1 9-38-16,-2 22-20 16,2 11 11-16,0 6-20 15,0-2 15-15,15-1-12 16,3-3 15-16,6-5-8 16,2-7 3-16,4-8-4 15,4-8 3-15,2-11 0 16,2-3-8-16,1-21 7 15,0-18-15-15,-4-13 23 16,-9-8-8-16,-9 0 6 0,-10 7-5 16,-7 10 2-16,-5 10 2 15,-21 4-2-15,-13 8 9 16,-7 4-18 0,-6 6 19-16,-3 7-18 0,6 4 26 15,10 0-19-15,14 0 1 16,13 0-5-16,10 0-1 15,2 7 1-15,0 13-57 16,12 3-18-16,-6-6-283 16</inkml:trace>
  <inkml:trace contextRef="#ctx0" brushRef="#br0" timeOffset="-140396.6">20455 13998 363 0,'-10'-7'34'15,"5"5"1"-15,2 2 44 16,3 0-23-16,-1-2-27 16,1 2-15-16,0 0 6 15,-3-1-10-15,3 1 6 16,0 0-21-16,0-2 16 0,0 1-19 15,0-3 17 1,7-6-10-16,7-1 6 16,4-2-2-16,0 4-4 15,-1 3 7-15,0 5-17 0,1 1 16 16,-1 0-17-16,0 15 18 16,1 16-9-16,-6 6 11 15,-5 9-6-15,-5 1 1 16,-2-2 4-16,-3-2-9 15,-12-7 11-15,-4-4-24 16,2-9 25-16,1-5-15 16,4-9 17-16,3-4-11 15,5-5 3-15,0 0-2 16,4 0 1-16,0 0 1 16,0 0-20-16,0 0 14 15,2 0-13-15,14-2 23 0,2-5-10 16,6-2 7-16,0 2 0 15,2 2-1-15,0-2 3 16,-4 1-10-16,1 1 12 16,-7 1-22-16,-6 1 19 15,-2 3-13-15,-2 0 11 16,3 0-22-16,-2 0-19 16,1 4-30-16,-2 2-96 15</inkml:trace>
  <inkml:trace contextRef="#ctx0" brushRef="#br0" timeOffset="-140208.1">20999 14121 691 0,'-9'0'-7'16,"5"0"43"-16,2 0-1 15,2 0-29-15,0 12-8 16,0 13-2-16,12 6 11 15,-3-1-75-15,0-5-12 16,-3-11-55-16,-6-11-195 16</inkml:trace>
  <inkml:trace contextRef="#ctx0" brushRef="#br0" timeOffset="-139720.65">21066 13930 509 0,'0'-4'7'15,"0"-4"-16"-15,16-1 1 16,14 1-2-16,3 2 19 15,1 6-16-15,-1 0 15 16,-5 3-6-16,-7 12 0 0,-6 2 0 16,-9 4-3-16,-6 5 11 15,0 4-14-15,-19-1 17 16,-4-3-8-16,-1-5 21 16,2-7 14-16,7-3-4 15,6-5-14-15,5-5-2 16,4-1 4-16,0 1-27 15,10 3 1-15,14 2-18 16,6 2 27-16,0 3-11 16,-8-1 5-16,-11 3-11 15,-10-1 1-15,-1 5 6 16,-15 2 4-16,-13 1 12 0,-4-4-16 16,1-4 22-16,7-5-16 15,8-3 13-15,6-2-16 16,10-2 0-16,0 0-34 15,19 0-126-15,8-13-26 16</inkml:trace>
  <inkml:trace contextRef="#ctx0" brushRef="#br0" timeOffset="-139567.18">21496 14140 594 0,'0'3'26'0,"0"-2"-32"15,0 13 17-15,0 7-15 16,8 3 4-16,2 5-42 16,-2-8-93-16,-1-9-130 15</inkml:trace>
  <inkml:trace contextRef="#ctx0" brushRef="#br0" timeOffset="-139249.03">21760 13770 709 0,'-13'4'-14'0,"8"14"10"0,5 13 14 16,0 11-28-1,0 8 28-15,2-3-18 16,5-6 16-16,3-8-12 0,-4-14 5 15,-3-8 2-15,0-8-7 16,-1-3 11-16,7 0-20 16,10 0 20-16,12 0-12 15,10-11 27-15,8-7-19 16,0-3 1-16,-3 2-3 16,-9 3-19-16,-8 7-26 15,-12 2-30-15,-8 2-18 16,-9 1-67-16</inkml:trace>
  <inkml:trace contextRef="#ctx0" brushRef="#br0" timeOffset="-138991.72">21918 13787 675 0,'-9'-2'4'0,"9"2"17"15,0 5 14-15,0 28-50 16,13 18 31-16,4 16-8 16,-1 4 4-16,-2-4-13 15,0-7 5-15,-8-13-2 16,0-13-3-16,-4-13 11 16,-1-11-23-16,-1-8 18 15,0-2-15-15,2 0-9 0,-2-8-49 16,0-16-104-16</inkml:trace>
  <inkml:trace contextRef="#ctx0" brushRef="#br0" timeOffset="-135976.5">20382 14631 583 0,'-13'0'11'15,"6"0"-3"-15,5 0 52 0,2 0-9 16,0 0-40-16,0 0 3 16,0 0-21-16,0 0 29 15,0 0-14-15,0 0 4 16,0 0-9-16,0 0-1 16,0 0 3-16,0 0-7 15,16 0 15-15,4 0-28 16,5-2 28-16,5-2-15 15,3 0 18-15,3-2-14 16,3 2 3-16,3 1-2 0,3 0 0 16,7-2 5-1,6-3-10-15,5-3 10 16,7-4-22-16,-1 0 27 0,2 0-14 16,-3 2 8-16,-1 5-6 15,2 4 2-15,-2 2-1 16,-3 2-5-16,-2 0 13 15,-2 0-27-15,-5 0 24 16,3 0-18-16,-1 0 23 16,1 0-14-16,0 0 4 15,1 0 0-15,-1 0-4 0,-7 0 10 16,0 0-17-16,-8 0 17 16,0 0-26-1,1 0 31-15,-3 0-20 16,-2 0 15-16,-2 4-11 0,-4-2 5 15,-8-1 1-15,-6 1-8 16,-10-2 16-16,-4 1-29 16,-2-1 25-16,-3 0-17 15,0 0 24-15,0 0-16 16,0 0 5-16,0 0-2 16,0 0-2-16,0 0 6 15,0 0-12-15,0 0 13 16,1 0-24-16,2 0 27 15,1 0-16-15,1 0 11 16,-2 0-7-16,-1 0 3 16,-2 0 0-16,0 0-1 15,0 0 10-15,0 0-23 0,0 0 23 16,0 0-16-16,0 0 19 16,0 0-11-16,0 0 5 15,0 0-5-15,0 0 2 16,0 0 1-16,0-6-9 15,0-7 9-15,-9-10-20 16,0-9 25-16,-2-6-13 16,-5-8 10-16,3-10-8 15,-4-10 5-15,7-11-3 16,5-14-2-16,4-5 9 16,1 4-21-16,0 12 17 15,6 18-17-15,1 14 26 0,-1 11-16 16,2 10 7-16,-4 8-2 15,-2 9-3-15,-1 7 9 16,-1 2-14-16,0 1 12 16,0 0-17-16,0 0 24 15,0 0-17-15,0-1 13 16,0-6-7-16,-9-1 1 16,0-1 1-16,3 0-7 15,0 3 13-15,5 2-26 16,-2 2 26-16,1 2-22 15,2 0 23-15,0 0-14 16,0 0 3-16,0 0 0 16,-1 0-4-16,1 0 8 0,0 0-16 15,0 0 15-15,-2 0-18 16,2 0 26-16,-1 0-18 16,1 0 14-16,-3 0-8 15,0 0 4-15,-3 0 3 16,-8 10-6-16,-2 1 11 15,0 2-24-15,-2-4 21 16,3 0-17-16,-4-1 22 16,-2-2-15-16,1-1 7 15,1 1-3-15,-5-3-1 16,-2 2 8-16,-7-1-17 16,-18-1 16-16,-15 3-22 0,-9-4 22 15,-5 0-12-15,8-2 14 16,5 0-9-16,-5 0 0 15,-4 0 6 1,2 0-10-16,1 0 14 0,4 1-28 16,7 2 26-16,7 2-19 15,8 0 23-15,6 2-15 16,5-3 5-16,3-1-1 16,4-1-1-16,4 0 8 15,-4-1-17-15,3-1 14 16,1 3-20-16,0-3 29 15,0 4-21-15,-2 0 14 16,1-2-9-16,-3 2 4 0,-3-3 2 16,-1 1-8-16,0 0 16 15,-2 1-30-15,3 0 28 16,0-2-18 0,-4 1 18-16,4-2-9 0,-3 0 0 15,1 0 1-15,3 3-5 16,-4 1 12-16,4 1-21 15,-2-1 17-15,1 1-17 16,-1-3 23-16,4 1-15 16,1 0 7-16,1-2-4 15,5-1 3-15,3 0 1 16,8 0-8-16,5 0 15 0,3 0-26 16,3 0 22-16,-4 0-15 15,-5 2 20 1,-6 2-15-16,-4 1 1 0,-6 1 2 15,2 0-3-15,4 1 12 16,1-3-19-16,9 0 16 16,5-3-16-16,2-1 21 15,2 0-15-15,0 0 8 16,0 0-6-16,0 0-2 16,0 0 6-16,0 0-8 15,0 0 14-15,0 0-26 16,0 0 26-16,0 0-18 15,0 6 17-15,6 4-7 0,9 4 2 16,1 5 0 0,4 3-1-16,-4 1 5 15,5 1-15-15,-2 0 14 16,-2 4-13-16,-1 3 17 0,-4 1-11 16,3 5 7-16,-3 5-5 15,1 4 3-15,4 6 0 16,-4 1-5-16,2 2 13 15,0-1-27-15,0-6 24 16,-5-3-14-16,-1-8 14 16,0-5-8-16,-2-4 3 15,-2-4 0-15,-1-6-2 0,-2-3 7 16,-1-6-16 0,-1-3 13-16,0-1-14 15,0-3 21-15,0-2-14 16,0 0 7-16,0 0-5 0,2 0 2 15,-2 0 2-15,3 0-6 16,-3 0 10-16,0 0-22 16,0 0 21-16,0 0-13 15,0 2 15-15,0 6-11 16,3 0 2-16,0 8 5 16,3 0-5-16,-2-3 8 15,-1-2-17-15,0-5 15 16,-1-4-15-16,-2-2 18 0,0 0-13 15,0 0 8 1,0 0-7-16,1 0 4 16,1 0 1-16,6 0-7 15,7 0 11-15,11 0-17 0,10-2 18 16,8-6-14-16,4-1 17 16,5-1-10-16,-1-3 3 15,-1 3 0-15,-2 0-3 16,-10 1 8-16,-6 5-18 15,-5 3 16-15,-6 1-16 16,-5 0 19-16,-4 0-14 16,-5 0 10-16,-5 0-7 15,-2 0 3-15,-1 0 3 16,0 0-6-16,0 0 12 16,0 0-23-16,0 0 21 15,0 0-16-15,0 0 8 0,0 1-34 16,0 2-28-16,2 1-28 15,-2-1-94-15</inkml:trace>
  <inkml:trace contextRef="#ctx0" brushRef="#br0" timeOffset="-133379.96">18339 13588 496 0,'-6'-10'20'16,"5"3"-2"-16,1 4 27 15,0-4-37 1,0-1 6-16,0 1-21 16,0 1 13-16,0 1-9 0,0 0 5 15,0 3 1-15,0 0-6 16,1 2 13-16,-1 0-23 15,3 0 17-15,4 0-19 16,7 3 21-16,4 14-5 16,6 5 4-16,3 0-1 15,-2 6-3-15,2 4 8 16,-5 0-14-16,-4 7 9 0,1 3-16 16,0-3 19-16,-2-3-10 15,1-6 10-15,-5-11-8 16,-2-8 3-16,-6-7 0 15,-2-4-8-15,3 0 11 16,-1-19-15-16,1-17 25 16,-6-10-17-16,0-7 13 15,-3-3-13-15,-15-2-1 16,-6-4-3-16,-3 1 1 16,-2 3 9-16,0 6-10 15,6 8 13-15,1 8-9 16,6 6 26-16,7 8-19 15,5 4 12-15,4 0-10 0,0-3-4 16,9-4-2-16,13-3-4 16,1 1 11-1,0-1-21-15,6 3 19 16,2 3-12-16,5-2 18 0,10-1-9 16,5 0 2-16,8 1 3 15,14 0-7-15,-2 5 6 16,3 4-11-16,0 5 8 15,-10 8-17-15,-6 2 22 16,-9 0-15-16,-7 5 12 16,-11 5-9-16,-6-2 6 15,-7-3 0-15,-1-1-5 16,-4-3 9-16,-2 0-19 16,3-1 13-16,-2 0-31 15,0 0-24-15,-10 0-102 16</inkml:trace>
  <inkml:trace contextRef="#ctx0" brushRef="#br0" timeOffset="-132539.74">18352 14366 388 0,'-6'-8'210'0,"3"7"-209"16,2 1 20-16,-2 0 9 15,3 2-25-15,0 29-12 16,0 16 7-16,-1 7 15 15,-4 2-25-15,-2-10 21 16,-2-8-13-16,-3-5 10 16,4-9-7-16,2-8 7 15,5-10 6-15,1-6-11 16,0 0 9-16,0 0-27 16,0 0 17-16,0 0-20 0,15 0 22 15,9 0-1-15,5 0 6 16,6-10-4-16,2-2-1 15,1 2 5-15,-3 3-17 16,-4 2 11-16,-4 5-26 16,-8 0 9-16,-2 0-41 15,-11 0-15-15,-6 0-62 16,0 0-68-16</inkml:trace>
  <inkml:trace contextRef="#ctx0" brushRef="#br0" timeOffset="-132316.33">18413 14476 565 0,'-3'0'33'16,"3"0"-43"-16,0 13 23 15,5 20-8 1,10 11 42-16,3 9-36 16,1-3 0-16,1-5-4 0,-4-3 1 15,-1-7-3-15,-5-8-6 16,-6-7 11-16,-2-12-21 15,-2-2 18-15,0-6-14 16,0 0 8-16,3 0-51 16,2-4-73-16,-2-16-344 15</inkml:trace>
  <inkml:trace contextRef="#ctx0" brushRef="#br0" timeOffset="-132175.68">18841 14811 633 0,'-8'0'-62'16,"8"0"48"-16,0 0 13 15,18-7-144-15,3-13-85 16</inkml:trace>
  <inkml:trace contextRef="#ctx0" brushRef="#br0" timeOffset="-131963.5">19036 14376 579 0,'-14'7'98'0,"-2"-3"-121"16,7 10 31-16,-1 7 19 0,-5 14-21 16,3 8-5-16,-1 7 1 15,2 1-2-15,4-6 6 16,-2-8-28-16,3-10-17 15,3-13-55-15,-5-14-66 16,-5-16-167-16</inkml:trace>
  <inkml:trace contextRef="#ctx0" brushRef="#br0" timeOffset="-131807.92">18842 14445 636 0,'0'0'13'15,"0"0"-9"-15,8 0-1 16,16 10 1-16,10 8 10 0,5 3 8 15,1 0-9-15,0-3-22 16,-3 0 16-16,1-5-20 16,-3-5-23-16,-3-5-43 15,-9-3-104-15</inkml:trace>
  <inkml:trace contextRef="#ctx0" brushRef="#br0" timeOffset="-131627.81">19319 14313 550 0,'0'-2'71'0,"0"2"-41"16,0 0 33-16,0 0-25 16,-9 16-26-16,-9 20-22 15,2 8 18-15,-3 6-17 0,6-6 18 16,3-5-12-16,-2-6 7 16,3-8-17-16,2-7-61 15,-7-10-38-15,1-8-162 16</inkml:trace>
  <inkml:trace contextRef="#ctx0" brushRef="#br0" timeOffset="-131388.45">19091 14253 656 0,'0'0'14'0,"0"0"-26"16,9 0 8-16,13 20 8 15,13 10 11-15,7 8 1 0,6-4-12 16,-3 0 2-16,0-6 2 15,-8-2-13-15,-10-7 17 16,-9-7-27-16,-11-4 23 16,-4-5-16-16,-3-1 18 15,0-2-9-15,0 0 0 16,0 0 0-16,0 0-20 16,0 0-26-16,2 0-47 15,-1 0-110-15</inkml:trace>
  <inkml:trace contextRef="#ctx0" brushRef="#br0" timeOffset="-128880.63">23181 14232 491 0,'0'2'14'16,"0"-2"22"-16,0 0 13 15,0 2 7-15,0-2-39 16,0 1 13-16,-2 1-19 16,-5-1 22-16,-4 3-19 15,-2 3-4-15,-5 1-5 16,-1 2 4-16,-4-2 3 16,-5-2-12-16,-5 0 13 15,-7-5-25-15,2-1 26 16,-7 0-18-16,-1 0 16 15,1 0-11-15,2-11 5 16,6-3-1-16,4 1 0 0,3-3 0 16,3-2-14-16,8-2 14 15,1-2-19-15,4-2 22 16,3-3-9 0,2-5 8-16,0-3-9 0,3-4 3 15,3 3 5-15,3-3-11 16,0 1 14-16,0 5-26 15,0 4 28-15,3 4-20 16,4 4 17-16,-1 3-9 16,3 2 3-16,6 0-1 15,0 3-3-15,4 1 8 16,2 1-19-16,2 1 17 0,0-3-14 16,2 2 20-1,-2-1-14-15,-1 1 9 0,-1 2-5 16,-6 2 1-16,-2 3 5 15,2-2-11-15,3 2 15 16,3-1-31-16,2 3 27 16,2 0-18-16,1 2 22 15,3 0-14-15,-1 0 5 16,0 2-1-16,-1 5-1 16,-6 4 7-16,0 3-20 15,-2 2 17-15,-2 5-15 16,0 1 22-16,5 7-13 15,-3 3 8-15,3 3-7 0,-5 2 4 16,-1 1 2 0,-1 0-7-16,-5 1 11 15,-2-5-25-15,-5 2 24 16,-3 1-18-16,0-3 21 0,-13 5-10 16,-4-1 4-16,-2-6-3 15,-3-5 2-15,-1-4 6 16,-3-5-20-16,3-3 18 15,0-3-15-15,1-1 20 16,3-4-16-16,4 3 7 16,1-4-4-16,7 2 1 15,-1-1 0-15,2-3-11 0,5-1 12 16,-2-2-28-16,3-1 14 16,0 0-42-1,0 0-14-15,-3-12-100 16</inkml:trace>
  <inkml:trace contextRef="#ctx0" brushRef="#br0" timeOffset="-128004.18">22753 14220 456 0,'-16'-19'24'15,"9"-2"-25"-15,4 6 2 16,1 7 9-16,2 3-26 16,0 5 17-16,0 0-35 0,0 6 24 15,2 12 16-15,4 4 23 16,-3 9 19-16,-2-2 2 15,-1-1 6-15,0-1-26 16,0-4 10-16,0-1-28 16,-4-1 10-16,-1-3-20 15,4-4 3-15,1 0-6 16,0-2 2-16,0-2-2 16,0-3-53-16,1-7-20 15,17-6-109-15,4-31-92 16</inkml:trace>
  <inkml:trace contextRef="#ctx0" brushRef="#br0" timeOffset="-127824.66">22914 14082 409 0,'0'0'220'15,"0"0"-228"-15,0 19 38 16,0 17 3 0,-3 16-5-16,3 2-21 0,0 4-4 15,5-5 5-15,4-7-11 16,4-6 8-16,-5-12-24 15,-2-10-14-15,2-14-23 16,1-4-27-16,2-27-50 16,2-22 12-16</inkml:trace>
  <inkml:trace contextRef="#ctx0" brushRef="#br0" timeOffset="-127680.04">23036 14125 348 0,'0'-2'143'15,"0"2"-98"-15,0 0 6 0,0 13-28 16,0 17-6-16,0 13 12 15,0 3-22-15,0 1 4 16,2-5-27-16,4-9 25 16,4-5-31-16,1-14-31 15,-1-14-164-15</inkml:trace>
  <inkml:trace contextRef="#ctx0" brushRef="#br0" timeOffset="-127516.48">23163 14096 617 0,'0'0'37'0,"0"0"-33"16,0 7 21 0,0 23-22-16,3 13 21 15,10 7-34-15,-1 0 21 16,2-1-19-16,0-6 14 0,-1-4-40 16,-2-7-52-16,-6-16-99 15</inkml:trace>
  <inkml:trace contextRef="#ctx0" brushRef="#br0" timeOffset="-125868.08">22758 14501 439 0,'3'0'17'0,"3"0"-23"0,0 1 24 16,4 15 18-16,-2 5-5 16,-4 4-15-16,1 3-5 15,-4 2 5-15,-1 2-4 16,0 2 4-16,0-4-25 15,-12 0 28-15,-7 1-6 16,-2 3 14-16,-6-1-10 16,-1 3 4-16,-7-2-7 15,3-4-4-15,-1 0 7 16,-7-4-23-16,3-1 18 0,-2-4-19 16,-9-6 23-16,2-4-14 15,-6-6 9 1,-8-5-5-16,-2 0 2 15,-7 0 7-15,4-13-20 0,-1-2 21 16,6-2-36-16,5-2 29 16,5-2-20-16,7-4 19 15,7-2-12-15,5-1 3 16,2-2 4-16,3 2-7 16,0-1 14-16,-2-2-28 15,3-4 23-15,1-1-17 16,0-3 21-16,3 3-13 15,3 7 8-15,0 4-4 0,6 7 1 16,2 6 5-16,3 4-10 16,4 3 14-1,-2-4-30-15,0-4 25 16,-2-7-19-16,1-4 26 0,2 0-17 16,-4-2 6-16,1 3 2 15,-2 3-2-15,5 7 8 16,1 2-22-16,1 7 20 15,2 3-15-15,-1 0 17 16,1 1-12-16,0 0 7 16,0 0-6-16,0 0 2 15,0 0 4-15,0 0-11 16,0 0 14-16,0 0-41 16,0 0-4-16,0 0-22 15,0 0 4-15,7 0-6 16,8 6-31-16,-5 5-176 0</inkml:trace>
  <inkml:trace contextRef="#ctx0" brushRef="#br0" timeOffset="-122575.03">23681 13707 646 0,'-4'-7'11'16,"-1"3"1"-16,4 4 4 15,-1 0 19-15,-2 11-51 0,3 19 31 16,-4 10-21-16,3 5 15 16,1-8-9-16,-1-2-1 15,1-7 6-15,-2-3-8 16,1-6 14-16,-1-5-28 15,3-5 18-15,0-7-49 16,0-2-20-16,0 0-68 16,0-21-72-16</inkml:trace>
  <inkml:trace contextRef="#ctx0" brushRef="#br0" timeOffset="-122219.36">23671 13738 463 0,'-11'-4'75'0,"2"0"-42"0,8 4 53 16,1 0-39-16,0 0-27 15,0 0-21-15,0 0 5 16,19-2-30-16,8-1 31 16,9-1-16-16,-2 1 22 15,-6-1-13-15,-5 4 7 16,-8 0-5-16,-6 0-1 16,-6 0 1-16,-3 0-9 15,0 0 14-15,0 0-25 16,0 16 29-16,0 16-3 15,-3 15 18-15,0 12-18 16,3 2 2-16,0 10 9 16,0-2-12-16,3-1 6 0,3-10-20 15,-2-10 17-15,2-16-16 16,-3-13 17-16,-2-11-11 16,1-3 6-16,-1-5-5 15,-1 0-10-15,2 0-29 16,2-9-26-16,4-14-16 15,1-8-63-15,-2 0-209 16</inkml:trace>
  <inkml:trace contextRef="#ctx0" brushRef="#br0" timeOffset="-121560.45">24031 14322 528 0,'-22'11'44'0,"-1"1"-38"16,3 1 53-16,2-3-22 16,0-2-28-16,-1-1 5 15,-2-3-20-15,-6-2 18 16,-3-2-13-16,-9 0 26 15,-8-12-18-15,-5-10 10 16,-9-11-11-16,-2-5-1 0,-1-6 4 16,2-3-13-16,9-3 14 15,9-3-28-15,17 0 25 16,12 0-17-16,13-1 16 16,2 4-9-16,14-7 5 15,13-3 1-15,5 0-4 16,3-2 12-16,-1 5-26 15,-1 8 20-15,-2 6-18 16,0 9 24-16,-1 4-16 16,3 7 7-16,4 4-2 15,0 5-5-15,8 7 8 16,6 4-11-16,2 3 15 0,-1 0-27 16,0 13 31-16,-6 7-19 15,-5 4 16-15,-4 10-8 16,-4 3 2-1,-3 8 1-15,-4 2-3 0,-3 1 9 16,-5 6-19-16,-4-3 14 16,-5 5-15-16,-6-3 22 15,-3 0-14-15,0 0 8 16,-4-5-6-16,-17 4 4 16,-7-5 6-16,-5-4-8 15,-6-3 14-15,-1-5-27 16,-3-3 24-16,3-6-18 15,5-5 16-15,12-7-10 0,9-6 0 16,10-4-7 0,4-4-24-16,0 0-40 15,0 0-101-15</inkml:trace>
  <inkml:trace contextRef="#ctx0" brushRef="#br0" timeOffset="-119723.91">23665 14191 416 0,'-11'0'42'0,"7"0"-31"0,2 0 29 16,2 0 15-16,0 0-51 16,-3 6 13-16,0 0-14 15,-4 9 19-15,3 0-2 16,-2 2-6-16,0-1-2 16,0 0-5-16,-3 0 7 15,-2 4-17-15,-2 1 15 16,-2 3-9-16,0-3 25 15,-3 2-19-15,-2-1 8 16,-2 0-12-16,0 3 1 0,-1 1 3 16,-3 0-6-16,-1 1 9 15,-4 5-24 1,-2 3 18-16,2 1-15 16,4 4 21-16,0-2-14 0,3-3 4 15,1-2-1-15,5-3 0 16,-2-5 6-16,3-6-15 15,2-5 13-15,-3 0-18 16,-3 0 27-16,-6 2-18 16,-4 0 11-16,-4-2-5 15,3 3 0-15,-4-2 3 16,4-1-7-16,-3-3 11 0,4-1-29 16,1-2 29-16,2-1-19 15,1 0 23-15,1-1-16 16,1-4 10-1,-2 3-2-15,-1-4-5 0,1 1 8 16,2 4-16-16,3-2 14 16,-5 2-24-16,-1 0 32 15,-1-2-20-15,0 1 12 16,-3-2-7-16,1-3 4 16,0 0 3-16,-2 0-9 15,0 0 15-15,-1 0-30 16,-1-1 27-16,-1-3-21 15,0 1 26-15,-2 0-13 16,-2 2 2-16,-1-3 1 16,-1 2-5-16,0-5 11 15,1-4-19-15,3-2 15 16,-1-2-24-16,2-3 29 0,-1-1-17 16,0-8 14-16,3-2-9 15,2-5 0-15,1-2 7 16,4 3-12-16,3-2 16 15,3 2-29-15,2 3 26 16,-1 3-18-16,2 3 23 16,4 3-14-16,1 2 4 15,3-1 1-15,0 0-6 0,2 0 9 16,-4-1-14 0,2-1 13-16,-2-2-22 15,3 0 28-15,-1-4-17 16,0 3 9-16,1 2-8 0,0 2 5 15,1 8 2-15,3 2-5 16,3 4 13-16,0 0-28 16,0 1 25-16,2 0-16 15,-2 2 19-15,1 0-11 16,2-1 2-16,-1 4-2 16,-1-2-9-16,2 1-9 15,0-1-14-15,0-4-12 16,0 0-28-16,0-1-21 15,0-1-58-15,-1 2-193 16</inkml:trace>
  <inkml:trace contextRef="#ctx0" brushRef="#br0" timeOffset="-118496.64">21526 14432 365 0,'0'1'2'16,"0"2"27"-16,0-3 13 15,0 0-10-15,0 0-11 16,0 1-3-16,0-1 23 15,0 0-16-15,0 2 19 16,0 2-25-16,-12 1 19 16,-9 4-32-16,-1 0-1 15,-2-2 5-15,2-1 7 16,-5-1 2-16,-1 0-16 16,-4-3 11-16,0 1-28 0,-1-1 29 15,-1-2-20-15,-2 0 15 16,0 0-9-16,2-3 5 15,1-7-2 1,5-5-3-16,1-6 7 0,5 0-22 16,1-3 19-16,2 3-10 15,2-3 19-15,2 0-17 16,2-4 5-16,1 2-4 16,2-2 2-16,1-5 8 15,4 2-12-15,-2-5 11 16,5 1-25-16,1-1 29 15,1-3-19-15,0 3 15 16,0 0-9-16,0 0 3 0,5 4 1 16,3 3-4-16,1 1 14 15,-1 6-28-15,-1 2 21 16,0-2-15 0,1 5 21-16,1-1-12 0,1 1 4 15,2 2-4-15,0-2 0 16,6-2 7-16,1 1-12 15,2 2 17-15,0 2-33 16,1 3 33-16,2-1-21 16,-1 2 19-16,0 3-12 15,4 0 3-15,-3 3 0 16,0 3-3-16,3 1 13 0,1 0-26 16,0 0 20-16,4 0-13 15,-3 9 19-15,-2 5-13 16,0-3 6-16,-2 5-4 15,-1 3 1-15,0 3 6 16,-2 8-12-16,-4 2 15 16,-3 6-27-16,0 3 27 15,-5 2-17-15,1-1 17 16,-5 1-12-16,-1-3 6 16,-2 2-1-16,-3 1-4 15,0 4 11-15,0 3-23 16,0 4 19-16,-7-1-14 15,-9 3 20-15,-7-2-13 0,-3-1 5 16,-3-7-1-16,0-12 1 16,4-7 4-1,2-9-8-15,1-8 15 16,5-3-33-16,4-6 30 0,5-1-21 16,5 0 7-16,3 0-29 15,0 0-47-15,0-7-51 16,6-5-125-16</inkml:trace>
  <inkml:trace contextRef="#ctx0" brushRef="#br0" timeOffset="-112543.52">22527 13193 475 0,'0'-4'11'0,"0"-2"-6"16,-3 3 29-16,2 3 14 15,1 0-24-15,0 0-11 16,0 0-15-16,0 0 9 16,0 0-13-16,0 0 13 15,0 0-6-15,-2 0 9 16,2 0 2-16,0 0-6 16,-1 0 2-16,1 0-7 15,-2 0 11-15,1 0-13 16,-2 5 11-16,-2 5-10 15,2-2 11-15,0-2-8 0,3 0-1 16,0 1 2-16,-2 4-4 16,1 7 4-16,-1 8-6 15,0 8 7-15,2 9-13 16,-2 8 16-16,1 9-6 16,1 7 8-16,0 7-2 15,0 2-4-15,0 8 3 16,0 1-7-16,0 0 11 15,0 0-17-15,0-1 12 16,5 6-9-16,-2 8 22 16,-3 4-7-16,0-1 0 15,0-7-2-15,0-9-3 16,0-8 5-16,-1-11-12 0,1-10 10 16,0-14-19-16,0-13 16 15,0-15-10-15,0-8 10 16,0-5-9-16,0-1 4 15,0 0 0-15,0 0-9 16,0 0 3-16,0 0-18 16,0 0 1-16,0 0-30 15,0 0-13-15,5-12-48 16,-1-16-112-16</inkml:trace>
  <inkml:trace contextRef="#ctx0" brushRef="#br0" timeOffset="-111560.86">22587 13497 397 0,'-3'-5'13'0,"1"3"6"16,1 2 41-16,-1 0-14 16,1 0-6-16,1 0-17 15,0 0-3-15,0 0 5 16,0 0-12-16,0 0 3 15,0 0-21-15,0 0 12 16,0 0-15-16,0 0 12 16,3 0-4-16,14 0 8 0,6 0 1 15,5 0 0 1,9 0 4-16,5 0-12 16,15 0 9-16,1 0-18 15,4-5 14-15,-1-2-9 0,-8 0 9 16,-4 1-4-16,-8 2 1 15,2 1 9-15,-5 2-4 16,2 1 1-16,9 0-10 16,6 0 8-16,15 0-12 15,10 0 13-15,6 0-5 16,0 0 3-16,0 0-1 16,-4 0-2-16,-6 0 8 0,-4 0-14 15,-6-4 11-15,-3 2-17 16,-2 2 15-1,-5 0-11-15,-1 0 12 16,-5 0-7-16,-7 0 1 0,-1 3 0 16,-8 3-2-16,-4-1 6 15,-6 1-12-15,0 1 11 16,-7-3-13-16,0 0 17 16,-2 0-11-16,-6-2 5 15,-3-1-2-15,-2 1 0 16,-2-2 2-16,-2 0-8 15,0 0 11-15,0 0-19 16,0 0 15-16,1 0-26 16,-1 0-18-16,0-2-47 15,-18-15-108-15</inkml:trace>
  <inkml:trace contextRef="#ctx0" brushRef="#br0" timeOffset="-111275.47">24396 13358 615 0,'-6'0'-7'0,"5"0"14"15,1 0-4-15,0 0 18 16,9 7-20-16,14 10 0 0,6 4 11 16,-4 6-7-1,-5 7 4-15,-3 2-8 16,-9 4 9-16,-8 4-12 15,0 0 22-15,-14 1-12 0,-20-2 8 16,-9-3 6-16,-2-8-12 16,1-8-3-16,11-10-7 15,3-6 9-15,7-8-16 16,4 0 5-16,0-7-72 16,7-22-83-16</inkml:trace>
  <inkml:trace contextRef="#ctx0" brushRef="#br0" timeOffset="-110616.38">23949 13133 660 0,'-27'-3'14'0,"5"3"-15"16,6 0 37-16,-7 20 1 15,-5 25-27-15,-8 17-6 16,-5 14 1-16,2 3 10 16,0-4-17-16,5-5 17 15,0-6-14-15,1-10 11 16,-3-6-13-16,2-5 2 16,1-11-1-16,5-6-1 15,5-12-14-15,4-14-56 0,0-5-43 16,4-36-277-16</inkml:trace>
  <inkml:trace contextRef="#ctx0" brushRef="#br0" timeOffset="-110248.36">23458 13140 264 0,'-3'-1'386'15,"-3"-1"-383"-15,6 2 24 16,0 0 5-16,0 8-9 15,9 18-25-15,15 15 20 16,11 13-10-16,4 5 10 16,6 6-14-16,1 2 8 0,0 1-3 15,2 2-5 1,-3-6 3-16,-1-5-11 16,-7-7 10-16,-4-10-16 15,-9-9 16-15,-7-12-11 0,-10-8 10 16,-3-8-6-16,-4-3 3 15,0-1 0-15,0-1-1 16,0 0 9-16,0 0-8 16,0 0 8-16,0 0-18 15,0 0 15-15,0 0-9 16,0 0 2-16,0 0-18 16,0 0-17-16,0 0-14 0,0 0-32 15,0-1-28-15,-3-25-190 16</inkml:trace>
  <inkml:trace contextRef="#ctx0" brushRef="#br0" timeOffset="-104928.56">21404 10849 621 0,'-3'-16'-4'0,"3"-5"3"15,2 10 2-15,24-3 9 16,9 3-24-16,5 4 21 16,3 7-16-16,-9 0 13 15,-6 12-6-15,-6 12 2 16,-15 4 7-16,-7 10-5 15,-10 8 12-15,-19 5-23 0,-2 4 18 16,-2-5-15-16,3-5 18 16,4-7-1-1,9-13 8-15,8-10-4 16,5-7-1-16,4-6 1 0,0 2-24 16,13 3 13-16,11 1-16 15,4 3 27-15,2-4-17 16,1-1 14-16,2-5-6 15,1-1-1-15,2 0-1 16,6 0-6-16,2-3 10 16,7-6-40-16,1-8-7 15,-1-4-33-15,-12-5-71 16</inkml:trace>
  <inkml:trace contextRef="#ctx0" brushRef="#br0" timeOffset="-104655.14">21947 10942 668 0,'-5'-5'19'0,"5"-1"-29"16,12 4 8-16,28-6-13 16,19-8 33-16,13 2-11 15,7-2 1-15,-8 3-7 16,-5 5-1-16,-12 3 4 0,-16 3-8 15,-14 2 4 1,-11 0-33-16,-10 0 22 16,-3 2-9-16,0-1 28 15,-4 0-4-15,-11 1-4 0,3-2-33 16,9 0-85-16,3-7-150 16</inkml:trace>
  <inkml:trace contextRef="#ctx0" brushRef="#br0" timeOffset="-104072.21">22895 10689 580 0,'-9'-8'17'16,"6"6"-24"-16,3 2 34 15,0 0-6-15,0 4-2 16,1 21-30-16,10 10 52 16,-2 14-26-16,-2 5 1 15,-1 3-8-15,2 1-3 16,-1-7-3-16,-3-3-4 15,-1-14 10-15,-1-11-19 16,-2-12 16-16,0-10-12 16,0-1 17-16,0-8 1 0,-5-24-3 15,-5-20-12-15,6-11 5 16,4-10 7-16,0 5-12 16,16 13 10-1,6 10-19-15,2 13 16 0,9 12-12 16,5 6 13-16,1 7-8 15,0 7-2-15,-1 0 6 16,1 19-4-16,-6 12 5 16,-8 9-9-16,-9 10 17 15,-10 5-16-15,-6 0 21 16,0-3-12-16,-14-6 8 16,-4-8-3-16,5-8 6 15,3-10 5-15,4-8-11 0,4-9 9 16,2-3-26-16,0 0 18 15,0 0-16-15,0 0 8 16,0 0-49-16,6-14-35 16,3-14-88-16</inkml:trace>
  <inkml:trace contextRef="#ctx0" brushRef="#br0" timeOffset="-103575.54">23407 10850 781 0,'-22'-13'-30'16,"13"4"28"-16,9 9 24 15,0-2-22-15,18-1 4 16,22-2-25-16,15-1 27 16,4 1-12-16,-6 2 15 15,-4 3-10-15,-7 0 1 16,-4 0 2-16,-5 0-4 15,-2 1 7-15,-8 2-44 0,-1-1-17 16,-4-2-26-16,-8 0-73 16</inkml:trace>
  <inkml:trace contextRef="#ctx0" brushRef="#br0" timeOffset="-103306.27">24019 10501 548 0,'-1'-1'108'0,"-4"-1"-101"16,5 2 8-16,0 14 10 15,0 31-30-15,0 19 38 16,5 20-17-16,2 0-6 16,-1-4-4-16,-1-2 3 15,-1-13-1-15,-3-13-12 16,-1-16 13-16,2-18-21 0,-2-10 18 15,0-6-11-15,0-2 14 16,0 0-8-16,0 0-2 16,0 0-28-16,0-10-67 15,-12-8-177-15</inkml:trace>
  <inkml:trace contextRef="#ctx0" brushRef="#br0" timeOffset="-101748.13">21343 11997 556 0,'-19'-10'1'15,"11"-4"-2"-15,8 5 12 16,9-7-5-16,23-7 5 0,9-5-19 16,4 4 18-16,-2 9-25 15,-6 12 18-15,-7 3-9 16,-6 10 11-16,-8 22-4 15,-8 12 11-15,-8 13 1 16,0 5-5-16,-14 0 4 16,-13-5-15-16,-4-6 14 15,-2-10-4-15,1-12 17 0,8-11 0 16,9-9 9 0,8-7-10-16,7-2-7 15,0 0 0-15,0 0-19 16,0 0 5-16,0 0-17 15,11-4 13-15,11-6 0 0,10-1 8 16,5 0-3-16,0 5-3 16,8 4 2-16,4-3-6 15,8 3 12-15,1-3-18 16,-6 3 15-16,-6 0-31 16,-13 1-15-16,-15 1-29 15,-11 0 0-15,-7-3-96 16,-7-2-103-16</inkml:trace>
  <inkml:trace contextRef="#ctx0" brushRef="#br0" timeOffset="-101406.93">21976 12128 739 0,'-15'0'-21'0,"11"0"25"16,4 0 8-16,20 0-19 16,18-7 2-16,10-3-6 15,2 2 17-15,-8 1-12 16,-7 5 13-16,-9 2-6 16,-7 0-1-16,-10 0 1 15,-3 0-2-15,-2 0 6 16,-2 0-13-16,-2 0 13 0,0 0-13 15,0 0 15-15,0 0-8 16,0 0 4-16,0 0-2 16,0 0-3-16,4 0 7 15,7 0-11-15,10 0-13 16,8 3-65-16,3-3-104 16</inkml:trace>
  <inkml:trace contextRef="#ctx0" brushRef="#br0" timeOffset="-100688.3">22481 12237 592 0,'-6'0'8'16,"3"0"14"-16,3 0 42 15,0 0-38 1,0 0-9-16,0 0-18 0,0-4-3 16,0-11-1-16,9-7 6 15,3-8 8-15,3 1-20 16,-5 2 16-16,-2 4-14 16,-3 7 18-16,-3 6-12 15,-2 4 7-15,0 5-4 16,0 1-1-16,1 0 4 15,7 0-13-15,7 15 9 16,10 14-12-16,6 14 28 0,4 6-17 16,2 0 13-1,-5-8-9-15,-2-10-1 16,-10-10-1-16,-5-13-2 16,-8-5 6-16,-5-3-12 0,1-25 8 15,0-34-1-15,-3-29 11 16,0-18-19-16,0-2 12 15,-15 8-6-15,-5 15 2 16,5 22 3-16,5 27-5 16,7 20 15-16,3 13-19 15,0 3 9-15,9 0-15 16,19 0 9-16,14 7 6 0,6 4 3 16,-4 1-2-16,1 1-4 15,-4-1 9 1,-3-2-16-16,-2 0 14 15,-5-3-14-15,-6 1 16 0,-5-1-11 16,-3-1-16-16,-6 2-48 16,-11 3-67-16,0 3-177 15</inkml:trace>
  <inkml:trace contextRef="#ctx0" brushRef="#br0" timeOffset="-100300.34">23026 12059 607 0,'-9'2'35'0,"5"-2"-27"16,4 0 20-16,0 5 7 16,0 14-38-1,4 7 0-15,9 9 5 16,-4 1-3-16,-3-11 3 0,-4-10-8 16,-2-8 15-16,0-6-22 15,0-1 28-15,-2 0-13 16,-8-18 14-16,4-16-14 15,6-15-2-15,0-5-1 16,15-4-4-16,12 10 7 16,5 8-13-16,6 9 17 15,-1 12-19-15,-5 9 18 16,1 10-10-16,-8 0 7 16,-5 22-4-16,-5 10 5 15,-11 11 10-15,-4 6-5 16,0 2 11-16,0-2-19 0,-4-5 13 15,-3-12-18-15,2-11 14 16,4-8-10-16,1-9 3 16,0-3-6-16,0-1-40 15,0 0-24-15,0-18-127 16</inkml:trace>
  <inkml:trace contextRef="#ctx0" brushRef="#br0" timeOffset="-98902.58">23339 12494 375 0,'-17'8'77'15,"11"-4"-84"-15,2 1 15 16,4-5 13-16,0 0 30 16,0 0-31-16,0 0 10 15,0 0 5-15,-5 0 3 16,-6 6-1-16,-6 1-15 15,-10 4-2-15,-6 4-16 16,-5 1 21-16,-4 0-16 16,-1-4 16-16,-2-1-6 0,4-4-1 15,-4 2-11-15,-4-2-1 16,-2 0 7-16,-6-1-14 16,-9-3 11-16,-3 1-21 15,-6-1 19-15,-5-1-15 16,-3 3 15-16,-8-1-9 15,-3 7 3-15,0-1 0 16,1 1-4-16,6 0 14 16,0-4-22-16,7 1 17 15,10-4-18-15,7-4 21 16,7 0-13-16,1 0 7 16,-2-2-4-16,0-12 1 15,-11-3 4-15,3-7-12 0,1-5 17 16,3-4-24-16,7-8 19 15,8-3-13-15,5-2 16 16,6 0-9-16,5 3 1 16,6 5 5-16,2 5-4 15,6 4 5-15,7 4-16 16,4-3 14-16,5-6-19 16,2-13 23-16,18-8-12 15,5-6 7-15,3-2-3 16,-2 5-2-16,3 1 6 15,-4 4-12-15,-3 6 17 16,-1 5-23-16,-1 3 20 0,3 3-14 16,2 0 15-16,7-2-8 15,1 2 0 1,7 0 4-16,6 2-6 16,2 4 9-16,2 0-17 0,3 4 16 15,0 2-16-15,5 5 18 16,3 4-10-16,9 1 6 15,11 1-3-15,6-4 0 16,7-2 4-16,0-2-9 16,1 0 14-16,-7 3-22 15,-7 3 19-15,-8 6-14 16,-8 5 16-16,-7 4-9 0,-3 0 1 16,-4 0 1-16,4 0-2 15,2 2 7-15,4 3-16 16,4 2 15-1,-2 0-15-15,0 1 19 0,-5 2-13 16,-5 0 7-16,-3 2-2 16,-2 3-3-16,-4 1 5 15,-4 1-8-15,-4 1 13 16,-4 0-23-16,0 3 19 16,-1 3-12-16,2 1 16 15,-1 4-8-15,3 0-1 16,-1 4 3-16,-3 5-3 15,-1 2 5-15,-3 5-14 0,-3 5 15 16,-8 3-15 0,-6 3 20-16,-7-1-16 15,-3 3 11-15,-3 1-4 16,-17 1 0-16,-7-4 5 0,-4-1-7 16,-8 0 9-16,-9-3-19 15,-10 6 19-15,-12 6-13 16,-12 3 11-16,-3 1-6 15,-4-4-1-15,-2-8 3 16,2-13-4-16,2-16 9 16,10-15-17-16,10-12 16 15,16 0-22-15,12-14 0 0,11-6-31 16,9-2-40 0,-2 4-181-16</inkml:trace>
  <inkml:trace contextRef="#ctx0" brushRef="#br0" timeOffset="-97420.73">21906 12351 294 0,'0'2'-13'15,"0"-2"9"-15,0 0 10 16,0 3-12-16,3-2 7 16,3 2 1-16,-5-1 6 0,-1 0 27 15,0-1 14-15,0-1 33 16,0 0-24-16,0 0 4 15,0 0-22-15,0 0-3 16,0 0-12-16,0 0-10 16,0 0-5-16,0 0-7 15,0 0 9-15,0 0-18 16,0 0 13-16,0 0-10 16,0-1 15-16,-3-10-14 15,-4-4 8-15,3-8-5 16,1-2 2-16,3-8 1 15,0-3-12-15,3-3 17 16,8 0-25-16,-2 7 24 0,-1 6-16 16,-1 6 15-16,2 3-8 15,0 5 2-15,-1 1-1 16,1 2-4 0,-2 5 8-16,-1 2-15 0,3-1 14 15,7 0-14-15,1-2 18 16,0 4-10-16,-3 0 7 15,-2 1-5-15,-3 0 1 16,0 0 3-16,2 0-8 16,0 0 13-16,0 6-22 15,5 5 22-15,-1 3-14 16,4 1 13-16,2 2-6 0,-2 0 1 16,1-5 0-16,-5 2-4 15,1-7 9 1,-3-2-16-16,-1-1 12 15,-1-2-11-15,-4 0 17 0,-1-2-13 16,4 2 8-16,-1-2-4 16,8 0 2-16,-1-7 1 15,5-11-3-15,-1-5 10 16,-3-7-23-16,-1 0 26 16,0 0-18-16,-4 0 13 15,-1 1-7-15,-2-1-2 16,0 4 4-16,2 2-4 15,-4 8 8-15,-1-1-16 0,-3 7 14 16,0 1-13 0,0 0 16-16,1 4-9 15,-4 2 5-15,2 2-4 16,-1-1-1-16,-1-1 5 0,2-1-7 16,-1-1 9-16,2-5-16 15,2 2 16-15,-4 1-13 16,1 2 17-16,-2 5-10 15,0 0 1-15,0 0-4 16,0 0 0-16,0 0 8 16,0 0-19-16,1 5-14 15,1 16-34-15,-2 6-13 16,0 0-285-16</inkml:trace>
  <inkml:trace contextRef="#ctx0" brushRef="#br0" timeOffset="-83719.68">6214 8066 363 0,'-4'0'40'16,"-2"0"1"-16,5 0 23 15,1 0-30-15,0 0-7 16,-2 0-17-16,2 0 11 0,-3 0-7 15,3 0 1-15,0 0 2 16,0 0-7-16,0 0 7 16,-3 0-10-16,3 0 15 15,-3 0-12-15,3 0 6 16,-3 0-10-16,0 0 3 16,-3 3-4-16,-4 5-6 15,-1 3 4-15,-5 2-6 16,1 4 9-16,1-2-13 15,0-1 12-15,3-2-9 16,1-1 8-16,1 2-1 16,1 4-4-16,-1-2 1 0,4 2-2 15,2-1 5-15,-2 0-7 16,5 2 7-16,-3 3-10 16,3 0 12-16,-1-1-7 15,-1 0 2-15,1-1 1 16,-1-2-2-16,1-2 5 15,1-3-10-15,0 0 11 16,0-2-11-16,0 0 9 16,0 2-7-16,0 2 5 15,6 5 0-15,6 2-3 16,2 4 4-16,0-3-4 16,4 1 5-16,-3-4-7 15,0-2 8-15,-2-3-10 0,3-2 7 16,-4 0-5-16,3-6 7 15,-3 2-1-15,4-2-2 16,1-2-1 0,2 0-3-16,2-1 8 0,3-2-14 15,1-1 13-15,0 0-8 16,2 0 10-16,0-8-8 16,-6-3-2-16,6-6 6 15,-5-3-10-15,0-5 9 16,-2-2-6-16,-4-1 5 15,-4-2-6-15,1-1 12 16,-1-1-9-16,-2 5 7 0,0 2-1 16,-6 4-4-16,-2 1 6 15,1 0-8-15,-3 3 8 16,0-6-9 0,0-2 11-16,0-4-8 0,-2-3 6 15,-12 1-5-15,-5-1 2 16,-9 2 3-16,0 1-6 15,-5-1 7-15,-3 3-7 16,5 8 10-16,1 3-8 16,3 5 13-16,2 5-6 15,2 3-2-15,-4 3 0 16,-4 0-5-16,-4 9 2 16,-2 9-3-16,-2 4 4 0,5 0-8 15,7-2 9 1,11-6-8-16,8-6 5 15,8 0-33-15,11 1-54 16,11-8-69-16</inkml:trace>
  <inkml:trace contextRef="#ctx0" brushRef="#br0" timeOffset="-82968.68">6840 7854 476 0,'-14'-5'31'0,"0"2"2"16,9 2 18-16,2 1-8 15,3 0-30-15,-1 0-6 16,1 0-8-16,0 0 1 16,-2 0 2-16,-1 0-4 15,-1 6 5-15,-5 7-3 0,-2 8 6 16,2 3-13-16,-2 2 14 16,-1 8-11-16,3 0 9 15,0 7-1-15,1 1-1 16,2 2 3-16,3 3-3 15,0 5 11-15,3 4-9 16,0 1 11-16,0 2-10 16,0-3 7-16,9-7-8 15,3-9 2-15,3-9-5 16,-1 0-3-16,3-6 5 16,0-2-6-16,-1-7 6 15,-4-6-12-15,1-2 13 16,-5-2-20-16,0 1-20 0,-4 1-21 15,0 0-94-15,-4-8-248 16</inkml:trace>
  <inkml:trace contextRef="#ctx0" brushRef="#br0" timeOffset="-81536.33">6829 8511 574 0,'0'0'21'0,"0"0"4"16,0 0 17-16,0 0-30 16,0 0-15-16,0 0 1 15,0 0-2-15,0 0 4 16,0 0-10-16,0 0 18 15,0 0-15-15,0 0 20 16,0 0-4-16,0 0 6 0,0 0-6 16,0 0-7-16,0 0 1 15,0 0-9 1,0 0 6-16,0 0-8 16,0 0 6-16,8 0-6 0,0-3 9 15,3-5-1-15,1-3 3 16,-3 1 0-16,1 1-3 15,-5-3 6-15,-2-1-8 16,0-7 9-16,0-2-13 16,0 1 11-16,0 6-6 15,-3 7 3-15,2 6 1 16,-2 2-6-16,0 0 4 16,0 0-9-16,0 0 8 0,0 0-11 15,0 0 12-15,0 0 0 16,0 0 7-1,0 0-8-15,0 0-2 16,3 0 5-16,4 1-4 0,0 3 4 16,2 5-6-16,0 2 6 15,5 3-10-15,-2 3 13 16,1 2-7-16,-3 3 5 16,-4 10 0-16,3 3 0 15,-4 2 3-15,-2 1-5 16,0-9 9-16,1-5-16 15,-1-8 10-15,2-4-9 16,-1-2 5-16,5-5 0 16,-2 0-4-16,-4-2 4 15,4 0-5-15,-4-3 7 16,-3 0-10-16,1 0 9 0,-1 0-8 16,0 0 12-16,0 0-5 15,0-7 5-15,0-10 3 16,0-8-8-16,0-7 3 15,-4-5-6-15,-3-1 6 16,4-3-16-16,0-7 18 16,3 1-12-16,0-5 2 15,0 1 0-15,0 5 2 16,0 8 3-16,0 7-2 16,0 13 4-16,0 9-5 15,0 5 7-15,0 3-12 16,0-2 11-16,0-1-7 15,0 0 6-15,0-6-3 0,0-4-2 16,0-4 5-16,-3-2-5 16,-1-1 6-16,1 5-10 15,-1 0 9-15,1 3-5 16,1 0 6-16,1 3-4 16,1 3-1-16,0 3 2 15,0 4-3-15,0 0 5 16,0 0-9-16,0 0 7 0,0 0-11 15,0 0 10 1,0 0-6-16,13 0 3 16,13-2 6-16,7-3 5 15,6-2 4-15,8 0-8 0,5 0 5 16,6 1-11-16,0 3 4 16,-2 3-5-16,-6 0 7 15,-4 0-5-15,-12 0 2 16,-7 0 1-16,-14 1-5 15,-5 0 7-15,-4-1-8 16,-4 0 8-16,0 0-9 16,0 1 12-16,0-1-13 15,0 2-16-15,-12-1-22 16,-8 2-70-16,-8 0-210 16</inkml:trace>
  <inkml:trace contextRef="#ctx0" brushRef="#br0" timeOffset="-80849">7235 8297 570 0,'-6'-3'26'16,"2"3"0"-16,4 0 12 15,0 0-33-15,0 0-1 16,4 23-20-16,9 13 23 16,-1 8-12-16,-2 6 10 15,1-1-7-15,-3-7 2 16,3-8 2-16,-5-10-4 16,-4-12 7-16,-1-6-11 15,-1-5 11-15,0-1-10 0,0 0 15 16,0-4-8-16,-4-17-4 15,-8-13-13-15,1-11 11 16,5-7 2 0,6 1-3-16,0 8 8 0,0 5-10 15,0 9 12-15,9 7-10 16,8 5 10-16,-1 2-3 16,5 4-2-16,3 2 2 15,2 0-3-15,4 6 4 16,0 2-9-16,-2 1 7 15,-1 3-8-15,-3 16 12 16,-6 9-7-16,-6 9 5 0,-6 8 3 16,-4 7-2-16,-2-1 10 15,0-1 3 1,0-8 4-16,0-8-16 0,0-9 7 16,0-8-14-16,2-7 9 15,-2-7-7-15,2-1 0 16,-2-2-9-16,3 0-36 15,9-9-32-15,-3-26-114 16</inkml:trace>
  <inkml:trace contextRef="#ctx0" brushRef="#br0" timeOffset="-80260.58">7753 7777 529 0,'-3'-3'14'16,"3"3"-2"-16,0 0 7 15,10 0-22-15,17 16-1 16,10 11 10-16,7 5 1 16,-1 11 9-16,3 9-13 15,-4 10 11-15,-11 11-5 16,-6 7 0-16,-13 9-4 15,-12 0-1-15,0-2 1 0,-16-11 5 16,-11-11 22-16,-12-10 2 16,2-12 2-16,0-13-27 15,10-12 9-15,11-9-14 16,10-8 3-16,6-1-8 16,8-6-60-16,24-27-97 15,5-14-235-15</inkml:trace>
  <inkml:trace contextRef="#ctx0" brushRef="#br0" timeOffset="-72996.52">2746 9529 505 0,'0'0'7'15,"0"0"15"-15,0 0-4 16,0 0 16-16,0 0-31 16,0 0 4-16,0 0-9 15,0 0 2-15,0 0 1 16,0 0-5-16,0 0 8 15,6 0-9-15,3 0 12 16,-6 2-15-16,-2 2 15 16,-1 1-9-16,2-2 9 15,-2-1-6-15,0 0 4 16,0 0 6-16,0 5 0 0,0 6 10 16,0 10-17-16,0 7 12 15,-3 8-12-15,0 3 7 16,3 5-6-16,0 4-2 15,0 6 0-15,0 2 1 16,0-1 4-16,0-2-10 16,0-11 9-16,0-12-13 15,1-10 14-15,-1-12-12 16,2-6 6-16,-2-4-2 16,0 0-1-16,0 0-17 15,0 0-38-15,0-18-58 16,-3-16-238-16</inkml:trace>
  <inkml:trace contextRef="#ctx0" brushRef="#br0" timeOffset="-71992.21">2948 9662 294 0,'-4'0'19'15,"4"0"-6"-15,0 0 10 16,0-1-19-16,0-3 7 16,0 0-8-16,1 1 1 0,2 2 1 15,2-1 5 1,-1 0 6-16,-1-1-1 16,2 0 13-16,1-1-21 15,7-3 9-15,-1-2-7 0,7-2 6 16,2-3-3-16,-3 2-3 15,6 2 0-15,-5 3-5 16,2 7 3-16,3 0-7 16,0 0 10-16,1 7-15 15,1 10 12-15,-1 6-7 16,-6 12 7-16,-7 5-7 16,-9 6 7-16,-3 4 1 15,-6 2-11-15,-18-2 13 16,-5-3-15-16,-4-4 13 15,0-10-10-15,6-8 13 16,8-9-6-16,4-8 9 16,6-5-4-16,6-3 0 0,3 0 13 15,0 0-22-15,0 0 2 16,0 0-12-16,3-7 13 16,16-6-7-16,5-2 10 15,6 0-7-15,8 2 0 16,10 3 6-16,7 5-8 15,6-1 10-15,0 3-16 16,-6-3 13-16,-11 1-10 16,-16 3 12-16,-10 2-8 15,-12 0-2-15,-6 0 0 16,0 0 9-16,-3 0 8 16,-12 0-8-16,3 1 0 0,3 3-12 15,5-2-2-15,4-2-58 16,0 0-163-16</inkml:trace>
  <inkml:trace contextRef="#ctx0" brushRef="#br0" timeOffset="-71264.08">3516 9639 372 0,'-6'-8'116'0,"4"5"-100"15,2 1 32-15,0-2-22 16,5-8-20-16,17-5-10 16,8-7 12-16,1 0-16 15,3 8 14-15,-4 5-13 16,1 10 4-16,-4 1-23 16,-10 7-34-16,-4 18 37 15,-10 7 30-15,-3 8 0 16,0 2-13-16,-18 1 6 15,-3-4-13-15,2-8-2 0,1-7 2 16,3-11 11-16,9-5 6 16,5-6 6-16,1-2 18 15,0 0-17 1,1 0-15-16,14-11-4 0,12 4 16 16,1-1-9-16,-1 8 5 15,-2 2-14-15,-4 22 2 16,-7 9 18-16,-10 4-7 15,-4 3 9-15,-9 0-6 16,-15-7 19-16,1-7-4 16,-1-7 7-16,-1-7 0 15,5-7-12-15,2 0-12 0,6-5-2 16,9 0-6-16,3-22-60 16,0-12-66-16,9-9-109 15</inkml:trace>
  <inkml:trace contextRef="#ctx0" brushRef="#br0" timeOffset="-70868.16">4065 9352 489 0,'-9'14'-1'0,"-5"18"10"16,2 14 1-16,2 10 0 16,0 2-3-1,7-1-8-15,3-11 7 0,0-12-15 16,0-12 13-16,0-13-8 16,0-4 9-16,0-5-4 15,0 0 30-15,0 0 10 16,0 0-19-16,0 0-8 15,9 0-24-15,12-2 11 16,7-6-3-16,5-1 13 16,3-3-13-16,1 4 6 0,5-1-4 15,-10 4 1 1,0 2-2-16,-12 0-21 16,-10 3 7-16,-7 0-19 15,-3 0 2-15,0 0 8 0,-13 0 1 16,-7-1-198-16</inkml:trace>
  <inkml:trace contextRef="#ctx0" brushRef="#br0" timeOffset="-70654.72">4140 9400 518 0,'-11'0'51'0,"8"3"-47"15,3 23 3-15,0 14 22 0,0 13-7 16,13 6-6-1,3-3-14-15,-3 2 9 16,0-2-9-16,3-2 1 16,-3-8-2-16,-4-5-1 0,-3-8 2 15,-2-2-33-15,-1-8-33 16,4-9-77-16,-4-14-172 16</inkml:trace>
  <inkml:trace contextRef="#ctx0" brushRef="#br0" timeOffset="-70335.58">4488 9400 76 0,'-1'0'515'16,"-8"0"-523"-16,2 11 16 0,4 14-8 15,-1 8 9-15,4 5-10 16,0 0 7-16,13-4-7 15,4-7 2-15,4-2-1 16,2-6-7-16,2-2 13 16,-1 2-15-16,-4 0 15 15,-5 0-12-15,-6 0 12 16,-4 3-6-16,-5 2 3 16,0 2 3-16,-14 2 4 15,-8 2 10-15,-4-4-15 16,0-4 2-16,0-6-11 15,6-6 11-15,0-6-9 16,-1-4-35-16,-4-18-109 0</inkml:trace>
  <inkml:trace contextRef="#ctx0" brushRef="#br0" timeOffset="-70139.11">4406 9499 426 0,'0'0'208'0,"0"0"-202"16,0 0-6-16,7 0 13 16,15 1-19-16,11 6 8 15,12-2 0-15,0 0-2 16,-1-4 5-16,-1 2-8 0,-3-3-16 16,-3 0-56-16,-5 0-73 15</inkml:trace>
  <inkml:trace contextRef="#ctx0" brushRef="#br0" timeOffset="-69756.13">4938 9297 578 0,'-19'5'8'0,"2"9"-2"15,4 6 14-15,0 12-2 16,7 10-19-16,3 8 16 15,3 7-4-15,0 5 10 0,9 3-10 16,8-1-1-16,7-4-7 16,4-9-5-16,2-9 6 15,-3-11-11 1,-1-13 10-16,-7-11-35 0,4-7 18 16,-4-14-6-16,0-22 15 15,-4-12-4-15,-5 0-5 16,-4 10 10-16,-6 13-1 15,0 14 11-15,0 8-1 16,-19 3 30-16,-17 0-21 16,-10 0 4-16,-6 9-4 15,3 6-4-15,8 0-4 0,12-3-3 16,15-4 2-16,11-4-19 16,3-1-43-16,17-3-113 15,0 0-138 1</inkml:trace>
  <inkml:trace contextRef="#ctx0" brushRef="#br0" timeOffset="-68616.36">5799 9340 662 0,'-12'-6'17'16,"9"1"0"-16,3 5 9 16,0 0-20-16,0 11 3 0,3 18-17 15,6 15 26-15,3 12-6 16,-5 1-3-16,-1 3-6 15,-1-6-1-15,-1-11 2 16,1-14-9-16,-5-13 12 16,0-11-17-16,0-5 16 15,0 0-10-15,0 0 14 16,0-14-12-16,0-27-7 16,0-19-1-16,7-13 1 15,10 2 7-15,5 12-8 16,0 12 13-16,6 15-14 15,-2 9 15-15,2 10-12 16,2 8 4-16,0 5 2 0,-2 3 1 16,3 21 4-16,-4 12-6 15,-6 9 12-15,-5 2-14 16,-4 4 18-16,-6-2-11 16,-3-5 13-16,-3-3-9 15,0-8-1-15,0-7 0 16,0-7-5-16,0-6 9 15,0-4-15-15,-3-7 11 16,3 0-11-16,0-2 12 16,0 0-8-16,0 1 5 15,0-1-3-15,0 0-2 16,0 0 8-16,0 0-11 0,0 0 12 16,0 0-18-16,0 0 9 15,0 0-53-15,12 0-50 16,-2-5-78-16</inkml:trace>
  <inkml:trace contextRef="#ctx0" brushRef="#br0" timeOffset="-67748.79">5934 13061 605 0,'-11'-11'42'0,"9"6"-48"16,2-3 5-16,22-3-2 16,19-1 13-16,12 1-8 15,4 11-2-15,-1 0-3 16,-8 23 2-16,-6 16 3 15,-18 12-6-15,-17 12 8 16,-7 3-8-16,-30 0 12 16,-13-8-7-16,-6-13 3 0,-3-12 6 15,4-15 20-15,11-11 12 16,10-7-15 0,15 0-2-16,11-10-38 15,1-16 14-15,20-12-6 0,13-8 14 16,12-2-12-16,5 8 3 15,-2 6-1-15,3 7-3 16,-5 6 8-16,0 7-12 16,-2 5 9-16,-8 7-8 15,-10 2 3-15,-4 0-18 16,-11 2 3-16,-4 10-1 16,-5 1-3-16,-2 4 0 15,0 1-36-15,0-4-66 0,-11-14-162 16</inkml:trace>
  <inkml:trace contextRef="#ctx0" brushRef="#br0" timeOffset="-67387.76">6471 12973 146 0,'0'-1'488'16,"0"1"-492"-16,0 0 49 16,0 13-23-16,0 27-16 15,1 13-7-15,18 8 2 16,1-10 4-16,-1-11-12 15,-1-13 12-15,-9-11-20 16,-3-9 5-16,-6-7-4 16,0-5 15-16,-11-27 1 15,-8-18-11-15,6-21 17 16,4-6-9-16,9-1 6 16,0 16-12-16,13 16 13 0,12 17-12 15,7 11 7-15,3 13-4 16,-2 5 3-16,2 18-2 15,-6 22 10-15,-2 14 4 16,-9 9-5-16,-5 0 4 16,-7-8-10-16,-4-7 12 15,-2-11-13-15,0-4 8 16,0-11-7-16,0-5 2 16,0-6-19-16,-8-11-86 15,-12-10-203-15</inkml:trace>
  <inkml:trace contextRef="#ctx0" brushRef="#br0" timeOffset="-65707.56">5147 10190 207 0,'-20'-5'278'0,"11"-5"-245"16,3 9 15-16,5 0-3 0,1-1-16 15,0 2-27-15,0 0 2 16,4 0-17-16,17 0 12 16,9 0-8-1,3 0 17-15,2 2-12 0,3 9 10 16,-1 8-8-16,0 10 4 15,-4 13-3-15,-3 8 2 16,-12 6 2-16,-8 2-12 16,-10-3 12-16,0-4-6 15,-18-8 13-15,-7-8-7 16,0-10 3-16,2-7 2 16,4-7 13-16,11-8-3 15,5-2-3-15,3-1-1 16,5 0-35-16,21 0 11 15,9 0 6-15,7 0 13 16,-8 0-12-16,-4 0 6 16,-11-1-8-16,-7 1-3 0,-7 0-3 15,-5 0 0-15,0 0 11 16,-14 7-4-16,-5 10 15 16,-4 2-11-16,1 1 2 15,9-8 0-15,4-4 0 16,4-3 4-16,5-4-8 15,0 3 6-15,0 0-16 16,0 3 16-16,6 2-9 16,2-1 10-16,-1 2-6 15,-4 3 2-15,-3 3 1 16,0 6-1-16,0 3 5 16,0 7-13-16,0 3 11 0,0 3-10 15,3 0 11-15,3 1-6 16,1 1 1-16,5-1 1 15,-3 3-2-15,3 2 4 16,3 5-7-16,-1 4 11 16,3 8-14-16,-3 1 16 15,2 6-11-15,-2 4 12 16,0-2-1-16,-2 1-2 16,3-2-3-16,-3 1-2 15,6-2 8-15,-3-5-14 16,3-7 11-16,0-5-10 15,-4-3 8-15,-3-5-5 16,1-6 4-16,-6-3-1 0,-6-6-3 16,0-5 10-16,0-2-9 15,-4-6 13-15,-7-3-18 16,2-1 16-16,-9-6-10 16,-7-2 6-16,-5-3-7 15,-7-2 2-15,-3-15-6 16,1-10-7-16,-1-5-1 15,5 3-23-15,16-5-11 16,9-6-33-16,10-9-108 16</inkml:trace>
  <inkml:trace contextRef="#ctx0" brushRef="#br0" timeOffset="-65099.16">5862 10554 572 0,'0'0'8'0,"0"0"12"15,0 4-4-15,0 18-9 16,7 9-12-16,8 7 18 16,1-1-19-16,1 1 15 15,-4-1-7-15,-4 6 6 16,-5 2-3-16,-2 5 0 16,-2 0-1-16,0 0-7 15,1-3 10-15,4-8-17 16,5-7 12-16,4-12-47 0,2-14-63 15,-3-6-176-15</inkml:trace>
  <inkml:trace contextRef="#ctx0" brushRef="#br0" timeOffset="-64712.09">6106 10612 422 0,'10'-11'15'15,"5"3"-23"-15,7 0 32 16,5 4-2-16,1 4-9 16,2 4-13-16,-6 18 7 0,-8 11-2 15,-11 7 0-15,-5 6 7 16,-11 2-15-16,-14-4 14 16,0-9-18-1,-2-8 25-15,11-10-13 0,1-9 28 16,9-3 4-16,3-5-11 15,3 0-3-15,0 0-25 16,1 0-4-16,22 0-16 16,8 0 32-16,3 0-9 15,5 0 7-15,-8 0-7 16,4 0 1-16,-3 0 0 16,-3 0-3-16,-6 0 5 15,-8 0-7-15,-1 0 7 16,-4 2-12-16,-1 0 14 15,3 1-14-15,-3-3-17 16,0 0-75-16,-2 0-99 16</inkml:trace>
  <inkml:trace contextRef="#ctx0" brushRef="#br0" timeOffset="-64116.68">6488 10607 525 0,'-20'0'18'15,"8"-3"0"-15,6-3 38 16,6-2-26-16,6-10-31 16,23-13 3-16,13-6 0 15,5-2 4-15,-5 10-15 16,-6 13 11-16,-9 11-11 15,-6 5 7-15,-11 9-9 16,-4 21 8-16,-6 12 6 0,-6 5-5 16,-14 3 4-16,0-7-20 15,2-10 14-15,5-10-7 16,3-10 18-16,5-6-10 16,5-4 9-16,0-1-6 15,5 0-6-15,15 7 2 16,12 2 1-16,0 3 8 15,-2 7-14-15,-2 4 14 16,-14 1-7-16,-12 3 7 16,-2 0-1-16,-29 2 4 15,-11-2 8-15,-7-3-1 16,2-3 10-16,6-12-9 0,12-6-1 16,9-5-16-16,15 0 8 15,3-5-24-15,12-29-60 16,8-12-183-16</inkml:trace>
  <inkml:trace contextRef="#ctx0" brushRef="#br0" timeOffset="-63804.51">6922 10378 541 0,'-6'14'8'15,"-1"16"-9"-15,-1 11 9 0,4 11 0 16,0 2-4-16,3-1 0 16,1-8-5-16,0-11 5 15,0-9-9-15,0-8 10 16,0-10 0-16,1-4 15 16,1-3-7-16,3 0 1 15,8 0-3-15,12 0-8 16,14-11 12-16,4-3-11 15,2-1 1-15,-4 5-14 16,-3 4 19-16,-8 5-24 16,-11 1-24-16,-12 0-19 15,-7 14-34-15,0 0-67 0</inkml:trace>
  <inkml:trace contextRef="#ctx0" brushRef="#br0" timeOffset="-63563.49">7023 10502 485 0,'-3'6'67'0,"3"6"-65"15,0 15 0-15,0 12 42 16,11 6-13-16,5 3-8 16,-2-2-14-16,0-3-6 15,-2-6 5-15,-3-3-14 16,-3-11 11-16,-5-5-9 0,-1-6 12 15,0-8-8-15,0-1 2 16,3-3-14-16,3 0-31 16,8-25-92-1,2-24-73-15</inkml:trace>
  <inkml:trace contextRef="#ctx0" brushRef="#br0" timeOffset="-63283.66">7279 10431 534 0,'-15'17'40'0,"5"1"-38"16,6 10 1-16,4 6 3 0,1-1-2 15,23-5-3 1,7-5 3-16,4-7-12 16,3-2 12-16,-2-2-10 0,-7 1 12 15,-3 0-7-15,-13 3 6 16,-5 0-5-16,-5 3 3 15,-3 4 9-15,0-1 2 16,-14 2 15-16,-6-1-25 16,-4-4 13-16,3-1-19 15,-5-5 10-15,3-6-9 16,-2-7-36-16,2-2-131 16</inkml:trace>
  <inkml:trace contextRef="#ctx0" brushRef="#br0" timeOffset="-63091.47">7275 10463 389 0,'0'2'241'16,"1"-2"-244"-16,17 0 7 16,10 0-11-16,14-7 15 15,10-5-2-15,2-3-4 16,-9 4 3-16,-2 2-14 15,-8 4-52-15,-10 0-56 16,-5-4-94-16</inkml:trace>
  <inkml:trace contextRef="#ctx0" brushRef="#br0" timeOffset="-62723.45">7750 10117 636 0,'-15'8'-3'0,"5"15"12"16,2 15-6-16,1 22 26 15,4 14-21-15,1 14 17 16,2 1-20-16,0-5-3 16,6-4 4-16,17-16-7 15,2-11 8-15,5-17-17 16,-4-14 14-16,1-9-12 15,-3-13 7-15,2-2-20 16,-1-27 17-16,-3-14-3 0,-10-10-9 16,-10 6 8-16,-2 8 3 15,-17 11 12-15,-11 10 2 16,-8 7 33-16,-4 8-22 16,0 3-3-16,2 0-14 15,9 15-1-15,8 5-1 16,13 4-11-16,8-2-48 15,0-8-56-15,9-14-282 16</inkml:trace>
  <inkml:trace contextRef="#ctx0" brushRef="#br0" timeOffset="-59772.26">6281 11618 309 0,'-9'-10'22'16,"-1"1"55"-16,7 7-15 15,0-1-27-15,3 3-5 16,0 0-16-16,0 0 17 15,0 0-7-15,0 0-7 0,0 0 4 16,0 0-5-16,-3 0-2 16,3 0-12-16,0 0 8 15,0 5-14-15,0 15 8 16,12 15 5-16,3 16 31 16,0 11-26-16,-2 8-2 15,4 1-5-15,-3-8-2 16,-1-9 5-16,-9-13-17 15,-1-13 13-15,1-11-9 16,-4-9 9-16,0-6-2 16,0-2-2-16,0 0 6 15,0 0-6-15,0 0 3 0,0 0-40 16,11-16-21-16,2-16-77 16,2-12-237-16</inkml:trace>
  <inkml:trace contextRef="#ctx0" brushRef="#br0" timeOffset="-59343.9">6506 11512 375 0,'0'-2'13'0,"0"2"63"15,0 0-22-15,0 0-17 16,0 0-27 0,0 0-2-16,0 0 15 15,0 4-17-15,0 8 10 0,0 9-3 16,0 8 13-16,0 7-17 16,0 3-1-16,0 1 0 15,15-1-7-15,3-2 5 16,11-6-11-16,3-4 10 15,7-9-17-15,-8-7 18 16,-1-4-10-16,-12-3 9 16,-2 3-2-16,-5 0-1 15,-5 0-1-15,-5 1-5 16,-1 9 14-16,-1 7-10 0,-16 6 16 16,-4 4-17-1,-1-3 11-15,-2-6-10 0,3-2 1 16,4-8-3-16,3-7-22 15,-1-8-36-15,3-12-138 16</inkml:trace>
  <inkml:trace contextRef="#ctx0" brushRef="#br0" timeOffset="-59059.66">6472 11547 523 0,'-7'1'12'16,"5"-1"-1"-16,2 0 16 16,2 1-13-16,18 2-31 0,15 1 23 15,2-1-11-15,3-3 14 16,-1 0-10-16,-5 0 10 16,-4 0-8-16,-11 0-1 15,-1 0 5-15,-6 0-9 16,-6 0 9-16,-3 0-13 15,-3 0 15-15,0 0-9 16,0 0 14-16,4 0-11 0,2-3-7 16,11-9-26-1,2-6-90-15</inkml:trace>
  <inkml:trace contextRef="#ctx0" brushRef="#br0" timeOffset="-58512.12">6919 11473 474 0,'-16'5'15'0,"0"14"7"16,3 8 4-16,4 11 4 15,6 6-22-15,3 2 12 16,0-2-11-16,12-4-1 16,7-5-4-16,5-7-3 15,3-4 3-15,3-7-6 16,4-8 6-16,-3-7-11 0,-5-2 6 16,-2-4-16-16,-7-18 15 15,-7-9 3-15,-4-6-1 16,-6-4 7-16,0-2-5 15,-19 2 6-15,-4-1-9 16,-6 3 7-16,-2 10-12 16,1 6 27-16,5 11-10 15,4 5-1-15,9 3-3 16,6 4-11-16,6 0-2 16,0 4-72-16,2 7-58 15,11-4-161-15</inkml:trace>
  <inkml:trace contextRef="#ctx0" brushRef="#br0" timeOffset="-58123.71">7183 11399 649 0,'-19'17'-12'15,"11"15"17"-15,8 11-9 16,0 10 12-16,18 5-8 16,11 2 3-16,9-7-3 15,0-8 0-15,5-11 3 0,-4-11-6 16,-7-10 5-16,-1-13-17 16,-6 0 15-16,-4-27-9 15,-5-16 9-15,-8-15 9 16,-8-7-15-16,0-6 15 15,-9 2-12-15,-16 7 11 16,-4 12-15-16,-3 17 21 16,3 15 11-16,3 10 7 15,3 8-11-15,5 0-18 16,2 9-3-16,5 12-1 16,5 7-3-16,6 4-23 15,0 0-32-15,23-6-32 16,3-13-81-16</inkml:trace>
  <inkml:trace contextRef="#ctx0" brushRef="#br0" timeOffset="-57723.11">7601 11339 585 0,'-22'11'11'16,"7"6"-9"-16,9 14 18 16,3 6-6-16,3 13-3 0,0 2-4 15,15-3-7-15,10-6 8 16,5-10-18-16,4-8 16 16,-1-13-13-1,6-10 11-15,-2-2-12 0,-1-22 7 16,-3-13-5-16,-11-5-3 15,-8-9-7-15,-9-1 7 16,-5-4 14-16,-6 2-11 16,-16 8 15-16,-5 10-6 15,-1 12 30-15,-7 8-3 16,4 11-11-16,0 3-10 16,6 0-9-16,4 9 9 15,9 7-20-15,6 8 5 16,6 4-40-16,0 1-8 15,23-5-57-15,-1-13-224 16</inkml:trace>
  <inkml:trace contextRef="#ctx0" brushRef="#br0" timeOffset="-57379.03">7924 11210 651 0,'-13'0'9'0,"13"11"-2"0,0 17-5 16,3 16 1-1,22 13 0-15,8 5 3 16,7-4-10-16,5-8 8 16,-2-6-10-16,-1-14 10 0,-8-9-7 15,-10-14-6-15,-7-7-5 16,-9-7 6-16,-3-28 9 15,-4-14 9-15,-1-11 0 16,0-6-16-16,-21 0 14 16,-9 8-10-16,-8 10 7 15,-10 11 0-15,-3 16 2 16,-5 14 3-16,3 7-10 16,11 0 3-16,9 21-35 15,19 1-33-15,6-4-181 16</inkml:trace>
  <inkml:trace contextRef="#ctx0" brushRef="#br0" timeOffset="-55707.63">6678 11580 384 0,'0'3'16'15,"-3"-3"-6"-15,3 0 28 16,0 0-13-16,0 0-38 16,0 0 2-16,0 0 11 15,0 0 13-15,-2 0-5 16,0 0 15-16,-2 0-13 0,3 0 4 15,1 0-2-15,-2 0-11 16,2 0-1-16,0 0-6 16,-1 0 7-1,1 0-10-15,0 0 19 0,-2 0-1 16,-1 0 25-16,-3 0-1 16,0 0-18-16,2 0-5 15,-3 1-5-15,1 2 7 16,4-3-15-16,1 1 8 15,-2-1-12-15,1 2 13 16,-1-1-7-16,-2 2 4 16,-1-3-3-16,-7 3 2 0,3-1 3 15,-3-2-9 1,0 3 11-16,4-3-16 16,-1 0 15-16,1 2-11 15,3-2 11-15,-3 0-8 0,-3 0 2 16,2 0 3-16,-2 0-5 15,3 0 6-15,5 0-8 16,-2 0 7-16,3 1-9 16,0 0 11-16,-2-1-7 15,5 2 4-15,0-1-1 16,-1-1-2-16,-2 5 3 16,-2 1-5-16,-1 3 6 15,2 2-11-15,-1 0 12 16,-2 3-8-16,4 3 8 15,3 3-4-15,0 4 0 16,0-1 1-16,0 1-3 16,0-1 7-16,3-2-11 0,7-1 10 15,-1-2-11-15,0 3 13 16,3-1-8-16,-1-1 4 16,-1-2-1-16,6 0-1 15,-3 1 6-15,0 4-10 16,3-2 9-16,0-3-13 15,1 3 15-15,2-4-13 16,-1-1 12-16,-3-1-5 0,1-4-1 16,-4 0 2-1,-3-3-3-15,-4-2 4 16,0-3-8-16,-1-2 7 16,0 0-12-16,2 0 14 0,2 0-5 15,0 0 5-15,-2 0-2 16,6-9-4-16,3-2 7 15,-1-4-7-15,0-2 11 16,1-2-17-16,0-2 12 16,-4 0-12-16,-1 0 10 15,-4 2-11-15,1 2 7 16,-7 5 0-16,0 4-1 16,0-1 10-16,0 0-13 15,-7 2 12-15,-5-5-8 16,-5 4 14-16,-5-2-9 15,2 2 4-15,-3 1-2 16,2 2-3-16,2 0 1 0,-3 1-7 16,1 1 11-16,-5 3-15 15,-2 0 18-15,1 0-8 16,-1 13 5-16,-2 5-6 16,5 4 1-16,6 5 3 15,2-1-4-15,5 2 3 16,6 0-12-16,6-2 12 15,0 0-15-15,3-3-30 16,9-7-52-16,-3-12-147 16</inkml:trace>
  <inkml:trace contextRef="#ctx0" brushRef="#br0" timeOffset="-52828.11">6456 12396 9 0,'-15'1'52'0,"1"-1"-8"0,4 0-13 16,1 0 28-16,0 0-1 16,-1 0-30-16,4 0 9 15,0 0 6-15,-2 3-15 16,5-3 12-16,-4 0-7 16,1 0 3-16,-3 2-25 15,-2 2-3-15,0 0-11 16,0 1 11-16,2 1-7 0,2-3 13 15,1 0-7-15,3-2 5 16,3 0 3-16,0-1-10 16,0 0 9-1,0 0-26-15,0 0 20 0,0 0-14 16,0 0 13-16,0 0-7 16,0 0 1-16,0 0 3 15,0 0-2-15,0 0 6 16,0 0-13-16,0 0 10 15,3 0-10-15,10-8 20 16,2-3-7-16,3-3 5 16,0 1-5-16,1 4-7 15,2-3 8-15,3 0-14 16,9-5 16-16,2-1-20 16,4-1 17-16,0 1-12 15,1 1 10-15,0-3-6 16,-1 1 0-16,0 0 5 0,-2-2-8 15,3 4 11-15,-3 2-19 16,-2 1 18-16,-2 5-16 16,-1-2 17-16,1 4-9 15,-2-4 2-15,4 3 2 16,-4 0-5-16,2-2 7 16,1-1-11-16,1-1 13 15,3 0-19-15,-1-2 21 0,-3 3-15 16,1 0 12-1,-2-1-6-15,5-2-1 16,2 0 5-16,5-4-8 16,0 0 13-16,5 0-20 0,-4-2 18 15,-4 0-14-15,4 2 14 16,-5-1-7-16,2 0 1 16,-3 1 2-16,-4-2-6 15,6 2 9-15,-3 0-11 16,2-2 13-16,1 1-20 15,-2 3 20-15,-2 0-12 16,-2 2 8-16,0 3-3 16,-6 0-2-16,-3 1 4 15,-7 2-6-15,-6 2 9 16,2 2-17-16,-5 3 16 16,-4-1-10-16,-1 2 10 15,-5 0-7-15,-1-1 4 0,0 1 0 16,2-1-2-16,-1 1 6 15,1 0-11-15,1 0 12 16,-3 0-15-16,0 0 15 16,0 0-8-16,0 0 11 15,0 0-3-15,0 0 5 16,0 0 3-16,0 0-2 16,0 0 7-16,0 0-18 15,0 0 11-15,0 0-15 16,0 0 14-16,0 0-15 15,0 0 6-15,0 0-10 16,-3 0-43-16,-12 0-53 0,-6 0-120 16</inkml:trace>
  <inkml:trace contextRef="#ctx0" brushRef="#br0" timeOffset="-48944.54">7975 12136 540 0,'-11'-11'13'0,"7"7"10"16,4 4 15-1,0 0-11-15,0 0-34 0,0 9 16 16,4 18-14-16,7 7 16 16,-4 5-7-16,-1-1 3 15,0-5-4-15,-6-2-5 16,0-1 8-16,0-2-10 16,0-7 11-16,0-7-19 15,-3-3 20-15,2-1-13 16,-1 0 10-16,1-2-5 0,1-5 0 15,0-3 2-15,0 0-7 16,0 0 12 0,0 0-20-16,0 0 16 15,7 0-13-15,14-7 21 0,10-10-14 16,8-8 9-16,7-4-1 16,2-6-3-16,-2 2 4 15,-4 6-10-15,-5 6 11 16,-13 9-20-16,-9 5 16 15,-8 6-28-15,-7 1 2 16,0 0-2-16,-4 0-26 16,-17 8-45-16,-6 0-96 15</inkml:trace>
  <inkml:trace contextRef="#ctx0" brushRef="#br0" timeOffset="-48679.79">8134 12112 573 0,'-1'3'-1'0,"1"5"-6"15,9 10 1-15,16 10 16 16,0 8 5-16,-3 9-2 16,-6 5-11-16,-2 3 24 15,-3 4-15-15,-2-6 3 16,3-5-10-16,-5-9 3 15,1-10-3-15,-2-9-5 16,1-6 5-16,-4-8-9 16,3-4-1-16,3 0-72 0,-5-23-63 15,-2-20-268-15</inkml:trace>
  <inkml:trace contextRef="#ctx0" brushRef="#br0" timeOffset="-48335.49">8407 12112 469 0,'-16'4'121'0,"5"8"-117"15,2 4 17-15,6 15 9 16,3 8-35-16,0 7 14 16,12 1-10-16,15-4 6 15,1-11-4-15,6-12-2 0,-1-8 2 16,-5-12-5-16,-7 0 9 15,-4-24-19-15,-10-9 25 16,-7-9-16-16,0-2 15 16,0-4-3-16,-18 3-4 15,-7 4 0-15,-3 7-1 16,-4 9 8-16,6 9 4 16,-1 8 13-16,6 7-26 15,3 1 13-15,6 0-18 16,3 19 7-16,8 7-22 15,1 3-30-15,16-5-13 16,14-9-71-16,1-12-125 0</inkml:trace>
  <inkml:trace contextRef="#ctx0" brushRef="#br0" timeOffset="-47995.44">8614 12036 591 0,'-17'8'8'16,"11"7"26"-16,6 4-11 16,0 8-11-16,18 9-12 15,11 5 11-15,6-2-20 16,7-10 15-16,1-7-11 16,2-11 10-16,-8-8-9 0,-3-3-3 15,-13-13-4-15,-3-19 10 16,-9-12 1-16,-9-6 7 15,-5-6 3-15,-20 6-19 16,-9 6 22-16,-5 8-11 16,2 10 25-16,1 10 7 15,5 13-8-15,3 3-14 16,1 1-9-16,5 19 4 16,5 7-19-16,8 6 8 15,9 5-51-15,0-2-30 16,0-7-89-16</inkml:trace>
  <inkml:trace contextRef="#ctx0" brushRef="#br0" timeOffset="-44762.73">7221 11764 459 0,'-13'0'48'0,"8"0"-71"16,5 0 22-16,0 0-7 0,18 8-37 16,12 7-5-16,2-3-99 15</inkml:trace>
  <inkml:trace contextRef="#ctx0" brushRef="#br0" timeOffset="-41822.15">7418 13369 66 0,'0'18'7'0,"7"2"2"16,4-4-1-16,4 3-6 15,-2-3 5-15,0 4-12 16,-2-1 10-16,-5-1-5 15,-2-1 7-15,1-3-7 16,-5-6 3-16,1-4-5 16,-1-4-60-16</inkml:trace>
  <inkml:trace contextRef="#ctx0" brushRef="#br0" timeOffset="-41472.08">7509 13347 14 0,'-2'-6'311'16,"-2"2"-308"-16,-1 1 46 16,5 2 8-16,0 0-18 15,0 1-29-15,0 0-2 16,0 0 4-16,0 0-13 16,0 0 14-16,0 0 1 15,0 0 23-15,0 2-20 16,0 21 14-16,0 13-14 0,0 16 14 15,8 13-4 1,1-1-20-16,3 0 10 16,1-4-16-16,-1-12 8 15,0-3-18-15,-6-10 17 0,3-10-11 16,-5-6 7-16,-2-9-3 16,-2-10 1-16,0 0-4 15,0 0-21-15,1-7-26 16,5-28-19-16,0-13-15 15,0-12-92-15,-3 0-118 16</inkml:trace>
  <inkml:trace contextRef="#ctx0" brushRef="#br0" timeOffset="-41103.06">7668 13397 292 0,'0'0'147'15,"0"0"-99"-15,0 4-4 0,0 20-7 16,0 13-18-16,0 11-7 15,5 3 16-15,8-2-22 16,5-6 16-16,6-5-19 16,5-6 6-16,4-10-7 15,0-7 0-15,0-7-3 16,-4-8-3-16,0 0 6 16,-4-11-6-16,-5-16 7 15,-10-7-13-15,-7-12 20 0,-3-1-10 16,-6 2 8-1,-18-1-4-15,-4 6-2 16,1 5 3-16,-1 6-6 16,1 7 11-16,3 8-20 0,-3 4 20 15,0 6-12-15,1 4 15 16,-3 0-11-16,4 3 6 16,3 7-1-16,7 2-6 15,6 1 3-15,9 1-24 16,0 3-35-16,10-4-48 15,14-3-99-15</inkml:trace>
  <inkml:trace contextRef="#ctx0" brushRef="#br0" timeOffset="-39164.46">7839 12978 423 0,'-10'-9'11'0,"4"7"50"16,1 2-6-16,4 0-11 15,1 0-23-15,0 0-25 16,0 0 14-16,0 8-7 15,0 15 3-15,0 7 1 16,3 4-2-16,6-6 2 0,9-7-10 16,3-3 11-16,6-4-18 15,7-3 16-15,4-4-12 16,0-3 13-16,-4-3-6 16,-6 1 2-16,-10 1-2 15,-9 1-1-15,-9-1 4 16,0 4-11-16,-3 6 18 15,-16 8-15-15,-4 6 13 16,1-4-9-16,3-1 4 16,1-5-4-16,6-3 1 15,3-4 1-15,4-2-24 16,4-3-57-16,-5-5-174 0</inkml:trace>
  <inkml:trace contextRef="#ctx0" brushRef="#br0" timeOffset="-38875.43">7818 12993 572 0,'-7'-2'15'16,"7"0"-15"-16,0-4 11 15,18-2-26-15,15-3 19 16,7-5-6-16,-3 2 11 15,-4 1-7-15,-8 3 0 0,-10 2 1 16,-9 5-5-16,-4 3 9 16,-2 0-6-16,0 0 28 15,0 0-18-15,0 0 2 16,0 0-13-16,0 0 1 16,7 0-17-16,5 9-42 15,-2 5-30-15,-4 0-221 16</inkml:trace>
  <inkml:trace contextRef="#ctx0" brushRef="#br0" timeOffset="-38394.72">8548 14209 163 0,'-27'31'-35'16,"10"-1"41"-16,0 0-13 0,1-7-8 16,-2-2-37-1</inkml:trace>
  <inkml:trace contextRef="#ctx0" brushRef="#br0" timeOffset="-37123.28">8316 13501 548 0,'0'0'16'16,"0"0"-11"-16,0 0 6 16,0 0-4-16,16 0-28 15,10-8 17-15,5-14-71 16,-6-6-143-16</inkml:trace>
  <inkml:trace contextRef="#ctx0" brushRef="#br0" timeOffset="-36523.89">8548 13368 613 0,'-18'-16'-15'15,"8"4"22"-15,10-3 3 16,0-3-10 0,1 0 2-16,14 0-9 15,-3 4 9-15,3 5-8 0,0 9 2 16,-2 0-1-16,5 6 12 15,3 18 7-15,1 5 8 16,1 7 8-16,-4 4-24 16,2-4 11-16,0-4-19 15,-3-4 11-15,0-11-9 16,-5-6 2-16,-7-7-1 16,-2-4-1-16,-4-1 3 15,0-31-18-15,-1-21 34 0,-20-18-27 16,-7-15 12-1,-10-4-8-15,-6-3 4 16,-4 8-5-16,1 10 4 16,6 16 8-16,13 20-4 0,10 20 22 15,14 9-17-15,4 6 13 16,3 0-26-16,30-7-2 16,17-9 1-16,14-4 11 15,2 1-2-15,2 1-2 16,1 1 7-16,-7 4-17 15,-1 2 14-15,-7-1-14 16,-11 5 17-16,-10 4-11 16,-11 0 8-16,-10 5-5 15,-3 2-2-15,-3-2 4 16,-3 2-31-16,-3 0-23 16,0 10-46-16,-9 18-133 0</inkml:trace>
  <inkml:trace contextRef="#ctx0" brushRef="#br0" timeOffset="-36291.04">8940 12997 408 0,'-23'19'289'16,"1"-3"-291"-16,16 9 18 16,6 9 26-16,0 8-31 15,17 9 2-15,8 5-15 16,5-9 12-16,-5-4-16 15,-4-7 16-15,-2-7-10 16,-8-12 3-16,-6-6-3 0,-3-5-10 16,-1-6-6-16,-1 0-32 15,0-8-16-15,0-28-72 16,-8-20-170-16</inkml:trace>
  <inkml:trace contextRef="#ctx0" brushRef="#br0" timeOffset="-35992.2">9017 13035 367 0,'0'0'201'0,"0"0"-175"16,0 0 1-16,5 24 20 16,5 24-35-16,10 16 6 15,3 8 5-15,7-7-16 16,6-14 1-16,1-10-12 0,-1-13 7 16,-5-13-12-16,-5-12 16 15,-6-4-16-15,-8-36 0 16,-9-20 6-16,-3-12 6 15,-15-8-4-15,-18 2-1 16,-9 9 9-16,-2 13-17 16,-2 17 16-16,10 16-9 15,4 16 19-15,5 4-2 16,7 0-11-16,9 13 0 16,6 10-6-16,5 9 2 15,6 3-37-15,22-4-13 16,2-9-56-16,-2-17-154 15</inkml:trace>
  <inkml:trace contextRef="#ctx0" brushRef="#br0" timeOffset="-35751.5">9175 12790 583 0,'-10'-3'15'15,"6"3"8"-15,4 0 0 16,10 11-17-16,13 14-20 15,9 3 19-15,0 1-15 16,-6-6 18-16,-2-4-10 16,-6-4 5-16,-9 1-4 15,-8 0 3-15,-1 6 19 0,0 2 4 16,-6-2-8-16,-3-6-26 16,2-7 15-1,1-5-14-15,-8-4-44 0,-8-5-109 16</inkml:trace>
  <inkml:trace contextRef="#ctx0" brushRef="#br0" timeOffset="-35575.46">9068 12776 629 0,'0'0'24'0,"0"0"-32"15,15 0 9-15,15 0-13 16,10-3 20-16,4-4-10 0,-2-3 10 15,0-2-9-15,-8 3-13 16,-8 0-98-16,-12 5-204 16</inkml:trace>
  <inkml:trace contextRef="#ctx0" brushRef="#br0" timeOffset="-33584.78">8630 14513 353 0,'-1'-9'115'15,"-5"5"-97"-15,1 4 79 0,4 0-49 16,-1 0 4-1,1 0-34-15,1 0 1 16,0 0-12-16,0 21-4 16,0 24 2-16,9 13-3 0,1 10 9 15,3 1-16-15,-4-12 12 16,-1-2-13-16,-1-5 15 16,-2-10-11-16,-1-6 6 15,1-7-5-15,-2-12 2 16,-2-6 3-16,-1-5-29 15,3-4-24-15,3-7-62 16,0-26-6-16,-3-19-95 16</inkml:trace>
  <inkml:trace contextRef="#ctx0" brushRef="#br0" timeOffset="-33243.7">8782 14475 457 0,'0'2'114'0,"0"19"-112"15,0 13 3-15,0 12 28 16,3 9-21-16,18-2 5 16,4-8-26-16,9-10 17 15,4-9-14-15,2-9 14 16,3-12-6-16,-4-5-2 16,-5-5 1-16,-4-18-5 15,-8-9 4-15,-7-6-22 16,-9-6 25-16,-6-2-11 15,-6-5 20-15,-15 2-10 16,-12 6 8-16,-7 3 1 0,-3 10 11 16,-3 7 1-16,6 9-14 15,4 10 5-15,6 4-14 16,3 0 10-16,4 9-17 16,6 4 14-16,4 4-17 15,10 3-55-15,3-1-33 16,0-10-156-16</inkml:trace>
  <inkml:trace contextRef="#ctx0" brushRef="#br0" timeOffset="-32152.32">9196 14114 488 0,'-15'0'35'16,"5"0"-12"-16,-3 0 27 0,3 0 1 15,-2 1-37 1,2 2-7-16,1 0-5 16,-3 2-1-16,-4 1 3 15,-5-2-7-15,-2-4 11 0,-5 0-16 16,2 0 14-16,0-6-10 16,4-10 8-16,7-7-5 15,6-3 0-15,3-3 3 16,6-4-5-16,0 1 8 15,16 4-11-15,1 0 10 16,7 4-15-16,-2 6 16 16,-3 5-9-16,-4 8 4 0,-4 2-3 15,-1 3 2 1,-2 0 5-16,-1 21-7 16,-1 12 11-16,3 13-12 15,-3 5 15-15,0 8-13 0,0-3 10 16,3-3-1-16,3 1-2 15,-2-8-1-15,9-3-2 16,1-6 5-16,-1-9-14 16,2-9 12-16,1-6-15 15,-1-11 18-15,0-2-12 16,0-13 3-16,-6-15-2 16,-5-7 5-16,-4-5 4 15,-6 2-9-15,-2 2 14 16,-17 10-19-16,-4 6 19 15,-6 8-11-15,0 6 13 16,-3 4-6-16,3 2 5 16,7 0-7-16,3 0-5 0,12 0 6 15,4 0-11-15,3 1 8 16,0 12-66-16,9 11-48 16,1 0-150-16</inkml:trace>
  <inkml:trace contextRef="#ctx0" brushRef="#br0" timeOffset="-31371.91">8602 15387 483 0,'-6'-3'4'0,"3"2"40"16,3-1-7-16,0-3-11 16,0-5-28-16,12-2 6 15,7-4 5-15,2-2 8 16,0 0 6-16,4 0-12 0,5-7 14 16,4-1-25-16,9-5 15 15,8-8-14-15,10-1 19 16,7-2-16-16,3 0-1 15,-3 9 1-15,-10 1-5 16,0 4 7-16,-8 3-12 16,-7 2 11-16,-2 2-17 15,-2 3 21-15,0 0-14 16,-4 0 10-16,-5 2-5 16,-6 4 0-16,-7 3 2 15,-8 5-4-15,-4 3 9 16,-2-1-20-16,-3 2 19 15,0 0-11-15,2 0 16 0,-2 0-9 16,0 0 0-16,0 0 2 16,0 0-5-16,0 0 8 15,0 0-8 1,0 0 14-16,0 0-18 0,0 0 18 16,0 0-16-16,0 0 6 15,-12 9-30-15,-5 9-72 16,-8 1-131-16</inkml:trace>
  <inkml:trace contextRef="#ctx0" brushRef="#br0" timeOffset="2303.79">8801 10067 594 0,'-36'0'17'0,"14"0"-22"15,8 0 18-15,3 0 15 0,8 0 4 16,1 0-15-16,2 1-9 15,-1 1-6-15,-1 9 3 16,-1 13-5-16,-1 13 3 16,-3 13 3-16,-1 7 1 15,1 4-2-15,-1 5 2 16,1 2 1-16,4 0-2 16,3-4 3-16,0-9-7 15,10-8 3-15,10-10-5 16,5-5 1-16,9-5 0 15,5-7-1-15,7-2-1 16,3-6 1-16,1-7 1 16,0-5-2-16,-2 0 2 0,1-5-5 15,-9-12 3-15,3-9-3 16,-6-5 4-16,-7-8-1 16,-5-5-1-1,-6-5-2-15,-6-3 2 0,-9-1 3 16,-4 1-2-16,0-1 3 15,-13 3-3-15,-14 0 2 16,-7 2 1-16,-5 4 1 16,-6 6 3-16,1 9-2 15,-1 8 5-15,2 10-4 16,4 7 11-16,-3 4-12 16,0 0 2-16,1 4-5 0,1 11-1 15,5 2 1 1,7-2 0-16,6-1-2 15,13-4-2-15,0-5-9 16,9 0-22-16,0 2-30 0,2 9-84 16,17 2-66-16</inkml:trace>
  <inkml:trace contextRef="#ctx0" brushRef="#br0" timeOffset="2912.16">9607 9805 625 0,'-36'3'5'0,"2"13"-13"15,0 11 37-15,5 15 6 16,6 20-7-16,5 18-14 16,9 13 4-16,9 9-2 15,0 1-4-15,0-3-1 16,19-3-6-16,5-8 1 0,8-12-5 16,4-13 1-16,3-14 2 15,3-13-7-15,4-10 4 16,-1-12-9-16,-2-12-32 15,-3-3-28-15,-7-14-32 16,-8-20-105-16</inkml:trace>
  <inkml:trace contextRef="#ctx0" brushRef="#br0" timeOffset="3520.09">9740 10160 614 0,'0'0'27'15,"0"0"-16"-15,0 0 26 16,0 0 5-16,0 0-24 16,0 8-17-16,0 24-3 15,0 14 11-15,0 14 3 0,4 4-7 16,3-4-2-16,-1-2 1 16,5-5-3-16,-2-9-2 15,1-12 5 1,-4-10-6-16,-1-8 4 0,-4-9-3 15,-1-2 2-15,0-3-3 16,0 0 3-16,0 0-5 16,0-28 1-16,-1-16-2 15,-4-20-2-15,2-13 5 16,3-1 0-16,0 7 4 16,0 14-5-16,0 13 5 15,9 14-3-15,4 10-1 0,3 7-1 16,1 7-2-1,3 6 1-15,2 0 0 16,5 7 3-16,0 15-4 16,-2 8 3-16,-2 10 3 0,0 3 2 15,-4 6-1-15,0 5 0 16,-5 0 4-16,-3-1-6 16,-4-1 1-16,0-2 0 15,-2-4 0-15,-3-7-6 16,4-6-53-16,-2-9-53 15,-2-19-100-15</inkml:trace>
  <inkml:trace contextRef="#ctx0" brushRef="#br0" timeOffset="4171.35">10208 10501 245 0,'0'0'340'16,"0"0"-339"-16,0 0 3 15,0 0 14-15,2 0-10 16,0 0-10-16,1-4-2 16,0-3 5-16,1-4-1 15,-2 0 2-15,-1-2-3 16,-1-2 2-16,2-5-1 16,-1-3 0-16,4-8-1 0,1 0 3 15,1 4-3-15,-3 7 2 16,-1 10-2-1,-1 5-1-15,-1 3 1 16,-1 2-2-16,2 0 0 0,1 0-3 16,5 0 4-16,6 14 4 15,3 7 18-15,5 7 0 16,3 4-3-16,1 1-7 16,0 1-6-16,1-1 2 15,-4-3-6-15,0-4 2 16,-3-4-1-16,-8-5 0 15,-2-6 0-15,-6-7-1 16,-2-2 1-16,-2-2-1 16,0-12 3-16,0-34-27 15,0-27-6-15,-7-21-42 16,-16-6 18-16,-10 7 4 16,-5 14 43-16,1 21 26 0,1 17 51 15,5 16 16-15,8 12-43 16,7 5 2-16,9 5-5 15,7 2-16-15,0 1-18 16,0 0-4-16,23 0-11 16,19-1 6-16,15-2 5 15,7-4 1-15,4-2-1 16,-6 3-2-16,-5-1 3 16,-8 0-5-16,-8 0 3 15,-1 0 0-15,-8-2-1 16,-8 2 0-16,-4 2-5 15,-7-1-25-15,-4 4-19 0,-6 2-2 16,-3 0-53-16,-1 0-78 16</inkml:trace>
  <inkml:trace contextRef="#ctx0" brushRef="#br0" timeOffset="4619.96">10685 10200 672 0,'-7'5'6'15,"4"4"-10"-15,3 17 10 16,0 14 3-16,12 10 0 0,6 7-8 16,-2-4 2-16,2-7-2 15,-6-7-2-15,-3-11 3 16,-6-12-5-16,-3-7 3 15,3-9-7-15,-3 0 8 16,0-5-1-16,-10-21 0 16,-3-14-9-16,6-12 7 15,7-4 0-15,0 5-1 16,0 8 4-16,9 12-2 16,3 9 3-16,4 9-2 15,1 5 3-15,2 7-4 16,5 1 5-16,-2 7 2 0,2 16 4 15,-3 7 13-15,-1 4-13 16,-3 4 0-16,-2 1 0 16,-6 3-3-16,0-1-5 15,-9-2 0-15,0-4 0 16,0-4-1-16,0-12 0 16,0-6-21-16,0-11-45 15,0-3-35-15,0-34-123 16</inkml:trace>
  <inkml:trace contextRef="#ctx0" brushRef="#br0" timeOffset="4908.72">10903 9750 530 0,'12'0'15'16,"7"0"-21"-16,11 1 50 15,7 19 14-15,2 15-34 16,1 16 20-16,-7 20-16 16,-3 16-3-16,-8 11-11 15,-9 5-5-15,-2-2-4 16,-8-10 0-16,-3-9 0 16,0-17-4-16,0-15 1 15,-3-11 0-15,-8-9-1 0,1-8 0 16,-2-6-7-16,0-4-35 15,-6-8-61-15,-3-4-159 16</inkml:trace>
  <inkml:trace contextRef="#ctx0" brushRef="#br0" timeOffset="5767.44">8782 11293 605 0,'0'-5'22'0,"0"2"-22"16,0 3-5-16,0 0 4 15,0-1 3-15,18-2-1 16,4 0-3-16,15-4 7 0,7 0 7 16,6-1-2-1,8-2-2-15,11-1 6 16,4 0-1-16,7-2-4 16,14-2-4-16,7 0 4 0,11-2-5 15,6-1-1-15,1 0-1 16,6-3 8-16,-4 0-4 15,1 0 4-15,2-2-2 16,-2 4-3-16,0-1-3 16,-8 6 1-16,-12 4 0 15,-7 4-4-15,-7 1 3 16,-6 1-4-16,-5 4 6 16,-4-3-6-16,-7 0 5 15,-5 2-5-15,-2-5 4 16,-1 2-3-16,-3-2 2 15,-5-2 1-15,-10 4-5 0,-3 0 6 16,-16 3-5-16,-5 0 3 16,-10 1 0-16,-4 0-1 15,-2-2-1-15,0 0 4 16,0 2 1-16,0-1-2 16,0 1 5-16,0 0-4 15,0 0-1-15,0-1-3 16,-11-2-5-16,-16 3-59 15,-17-3-96-15</inkml:trace>
  <inkml:trace contextRef="#ctx0" brushRef="#br0" timeOffset="13111.56">6999 8972 446 0,'0'-2'2'0,"0"0"8"16,-3 2 21-16,0 0 20 16,3 0-32-16,0 0-6 0,0 0 0 15,0 0 6-15,0 0-8 16,0 0-4-16,0 0 3 16,0 0-4-1,0 0 3-15,0 0-9 0,0 0 6 16,0 0-7-16,0 0 4 15,0 0 0-15,0 0 1 16,0 0-2-16,0 0-1 16,0 0 0-16,0 0-3 15,0 0 4-15,0-1-7 16,3-2 8-16,11-4-3 16,1 0 2-16,1-3 0 0,0 2-1 15,4-2 2-15,1 2-5 16,4-2 7-1,3 1-6-15,5-3 4 16,0 3-5-16,5 0 5 0,1 1-2 16,-2 2 3-16,-1 1-4 15,2-1 2-15,1 3-2 16,0-3-1-16,-4 1 4 16,0 4-6-16,-3 0 4 15,-4 1-1-15,-3 0 2 16,-4 0-3-16,-9 0 2 15,-4 0 1-15,-1 0-6 16,-4 0 9-16,-3 0-10 16,0 0 9-16,0 0-8 15,0 0 6-15,0 0 1 16,0 0-2-16,3 0 6 16,-3 0 6-16,0 0-1 0,0 0-4 15,0 0 7-15,0 0-10 16,0 0 6-16,0 0-3 15,0 0-2-15,0 0-3 16,0 0-1-16,0 0 1 16,0 0-6-16,0 0 6 15,0 0-6-15,-3 0-2 16,-9 0-26-16,-5 5-25 16,-9 12-15-16,-6 9-67 15,-3 3-144-15</inkml:trace>
  <inkml:trace contextRef="#ctx0" brushRef="#br0" timeOffset="18667.66">10146 11325 411 0,'3'6'66'0,"-3"-6"-67"16,0 0 6-16,0 0 34 16,-4 0 15-1,-1 0-28-15,1 0-12 0,1 0-1 16,0 0 0-16,-3 0-1 15,0 0-4-15,-6 1 4 16,-3 2-4-16,-6 0 3 16,-2 2-9-16,4 1 6 15,-1 2-2-15,-6 1-2 16,4-1 1-16,-2 0-5 16,-3 1 3-16,-1 2 2 0,-5-1 3 15,-3 2-7-15,0 1 0 16,-2-2 0-1,-1 0 1-15,2-3-2 16,1-1-1-16,-1-1 6 0,2-5-5 16,-7 1 3-16,-15 2-2 15,-10 3-2-15,-7 7-1 16,-4 0 1-16,-2-1 1 16,-4 3-2-16,-8-3 4 15,-2-3-4-15,3-1 4 16,5-8-4-16,9-1 5 15,8 0-7-15,-1-10 7 16,12-9-3-16,3-2 0 16,9-4 1-16,7-4-2 15,5-7 5-15,6-6-4 16,1-14 3-16,4-8-3 16,2-7 1-16,1-3-2 0,3 6 2 15,4 2 1-15,1 5-1 16,3 0 0-16,3 1-1 15,-3 0-2-15,3 0 0 16,-1 3 4-16,1 0-3 16,4-1 0-16,1 1 0 15,1 0 1-15,0-3 0 16,7-1-2-16,11-3 1 16,6-2 0-16,3 5 2 15,2 1-2-15,1 2 0 16,3 4 0-16,0 1 1 15,4 7 0-15,5 4-3 0,1 2 5 16,9 1-4-16,0 2 2 16,3-4-1-16,2 1 2 15,-5 4-2-15,0 0 2 16,0 2-1-16,-1 7-1 16,-2 0 1-16,0 5-1 15,-1 1 0-15,3 2-1 16,1 0 4-16,1 1-5 15,-1 2 5-15,3-2-3 16,4-1 1-16,-3 4-1 16,2 1-1-16,2 2 2 15,-3 3 0-15,4-2 0 16,-2 1-2-16,-1 2 4 0,0 1-4 16,2 2 3-16,2 5-1 15,5-2-2-15,5 1 2 16,1 1 0-16,0 0 1 15,3 0-2-15,-3 0 1 16,1 5-2-16,-1 7 3 16,0 0-1-16,0 2 0 15,-3 0 0-15,-4 0-1 16,-4-2 2-16,-2-1-2 16,-2 2 2-16,3-3-2 15,-3-2 2-15,-6 2-1 16,-1-3 1-16,-7 4-2 0,-5 4 1 15,-3 2-1-15,-5 6-1 16,-1 7 4-16,0 3-7 16,-2 8 7-16,5 3-1 15,-2 0 1-15,6 1-2 16,-2-2 0-16,2 1 1 16,3 2-2-16,-7 4 1 15,1 4-3-15,-3 6 6 16,-4 5-7-16,-2 6 8 15,-8 7-8-15,-4 0 5 16,-5 0-2-16,-5-5 1 16,-2-5 4-16,2-8-8 15,0-9 8-15,0-2-4 0,-1-5 0 16,-2 1 1-16,0-4 2 16,0 0-1-1,-8-2-1-15,-2-5 4 16,-7 5-2-16,-2-3 1 0,-8-1-3 15,-4 3 6-15,-12 0-5 16,-10 7 4-16,-3-1-4 16,-10-1 0-16,-5 3-1 15,-5-1-1-15,-9 2 1 16,-3-1-2-16,5-7 2 16,1-3-3-16,10-4 4 15,4-2-5-15,-1-4 5 0,-1-4-2 16,-10-2 0-16,-6-4 1 15,-7 3-2-15,0-1 2 16,2 1-3 0,3 1 4-16,1-4-3 0,2-3 1 15,9-3 0-15,5-6 1 16,7-3 0-16,3-1-2 16,4 0 2-16,3 0-3 15,-1 0 5-15,5-4-1 16,4-3 2-16,0 6-2 15,10-2 2-15,6 1 0 16,3 1 1-16,9 0-1 16,4 1-5-16,6-2 3 0,0 2-4 15,3-1 5 1,0 1-3-16,-1-1 1 16,3-1-1-16,0 1 1 15,3-1 0-15,0 2-2 0,0-1 1 16,0 0-8-16,0-1-7 15,0 2-22-15,0-3-20 16,6 0-76-16,0-9-161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12:05.1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2487 5478 139 0,'-14'-7'16'0,"7"2"17"15,7 4 12-15,0 1-14 16,0 0-10-16,0-2-17 16,0-1 1-16,0-1-7 15,0 0 11-15,0-1 1 16,0 1 29-16,0 2 20 0,-3 0-16 16,3 2-9-1,0 0 6-15,0 0 2 16,0 0-26-16,0 0-3 15,-3 0-9-15,3 0 1 0,0 0-7 16,0 0 2-16,0 0-2 16,0 2-1-16,0 0 5 15,0 0-8-15,0-2 9 16,0 2-9-16,0-2 10 16,0 1-6-16,0-1 4 15,0 0-2-15,0 0-1 16,0 0 2-16,0 0-2 15,6-17 10-15,1-8-13 0,5-7 9 16,0-6-8 0,3 4 8-16,0 2-6 15,3 4 0-15,-3 10 1 16,4 9-5-16,-1 3 5 0,1 6-6 16,2 0 4-16,-1 6-5 15,5 16 8-15,6 9-1 16,2 4 6-16,3 1-4 15,2-5 0-15,1-4 3 16,-3-7-6-16,0-6 7 16,-5-4-12-16,-1-4 8 15,1-6-3-15,-3 0 7 16,-1-6-6-16,3-12 2 16,1-5-1-16,-1-2-1 15,-2 4 4-15,3 4-7 16,-4 7 5-16,7 8-7 0,-1 2 7 15,3 0-5-15,1 18 5 16,3 0-1-16,1 2 2 16,-1-4-2-16,0-11-2 15,-3-3 5-15,-3-2-5 16,-4-1 3-16,0-14-5 16,-2-7 9-16,-2-7-6 15,5-4 2-15,-1 2-1 16,-2 6-3-16,0 9 4 15,-4 13-5-15,3 3 1 16,3 6-4-16,1 16 12 16,3 3-2-16,2 2 6 15,1-4-7-15,3-3-1 0,7-7 2 16,3-7-5-16,4-6 5 16,1 0-6-16,3-12 4 15,-1-16-5-15,-5-6 2 16,-6-3-4-16,-8 4-4 15,-12 9 5-15,-7 12 0 16,-7 7 5-16,2 5-8 16,-1 0 6-16,8 0-5 15,3 13 9-15,8 1-1 16,3 0 2-16,7-4-3 16,7 0 2-16,0-8-1 15,6-2-1-15,-2 0 2 0,1-13-6 16,-3-12 6-16,2-7-7 15,-2-2 8-15,-3 3-7 16,-2 9 4-16,-12 12-2 16,-7 10-3-16,0 0 4 15,-3 14-4-15,2 3 8 16,3 1-2-16,1-1 7 16,2-2-8-16,4-5 2 15,6-6-2-15,7-4 1 16,3-2 1-16,6-14-3 15,0-6 4-15,-7 3-8 16,-4 3 1-16,-11 1-9 16,-8 9 15-16,-2 4-6 0,-4 2 1 15,-1 0-1-15,4 8 1 16,-1 7 4-16,3 1-5 16,1 1 8-1,2-4-8-15,4-6 7 0,0 1-6 16,2-5 6-16,3-3-1 15,-1 0-3-15,-2 0 2 16,6-7-4-16,0-3 5 16,4-2-9-16,-3 4 9 15,6 3-7-15,-2 1 6 16,0 4-3-16,-3 0 2 16,-2 0-1-16,-3 0 0 0,-4 0 2 15,0 0-5-15,4 0 6 16,-2 0-9-16,3 0 9 15,-1 0-5 1,1 1 4-16,-6 6-1 0,1 1-2 16,-5 1 2-16,2 1-3 15,-6 2 4-15,0-2-7 16,-1-1 9-16,0-4-7 16,2-5 6-16,1 0-5 15,0-6 4-15,5-8-1 16,-6 0-2-16,1 6 4 15,-3 2-6-15,-4 6 8 16,6 0-14-16,3 0 13 0,0 0-7 16,1 3 6-16,0 1-3 15,2-4 1 1,-3 0 1-16,-1 0-5 16,-5 0 6-16,-6 0-7 0,-3 0 6 15,-6 0-5-15,-4 0 6 16,2 0-3-16,-3 0 0 15,7 0-1-15,5 3-2 16,4 5-34-16,2 4-56 16,0-10-58-16</inkml:trace>
  <inkml:trace contextRef="#ctx0" brushRef="#br0" timeOffset="5033.28">9764 3478 75 0,'-13'-17'88'0,"3"1"-83"15,3 7 35 1,4 1 46-16,1 2-7 15,2 1-42-15,0 4-6 16,0-3 4-16,0 4 3 0,0-1 4 16,0 1-4-16,-1 0-14 15,1 0-5-15,-2 0-6 16,1 0-6-16,-1 0-2 16,1 0-10-16,1 13 0 15,0 14 2-15,0 9 11 16,0 7-5-16,1-2 0 15,7-5-2-15,-1-2-1 0,-1 0 2 16,1-2-4 0,-1 0 4-16,-1-5-3 15,0-5-1-15,-2-6-1 16,1-6 0-16,2-3-1 0,-2-6 2 16,4 1-6-16,2-2 6 15,8 0 2-15,7 0-2 16,4 0 4-16,6-10-3 15,0-1 3-15,-3 1-1 16,0-1 0-16,-7 3-3 16,-5 0 3-16,-4 0-1 15,-6-1-2-15,-1-9 4 16,-5-5-3-16,-4-5 5 16,0-2-2-16,0-2 0 15,-11-2-1-15,-6-5 0 16,-3 6-1-16,4 2 1 15,0 6 1-15,3 6-3 0,-4 4 3 16,10 6-5-16,-1 7 4 16,0 2-22-16,2 1-37 15,0 21-74-15,-2 5 11 16,0 0-154-16</inkml:trace>
  <inkml:trace contextRef="#ctx0" brushRef="#br0" timeOffset="5252.7">9883 3635 455 0,'-9'0'22'16,"9"0"-4"-16,0 0 35 15,0 0-9-15,0 0-36 0,12 0-11 16,17 0 0-16,10-10 3 16,7-7 3-16,1-1-1 15,0 1-1-15,-2 1 0 16,-8 3 0-16,-7 3-2 15,-8 4-47-15,-9 4-18 16,-7 2-10-16,-4-4-30 16,-2-5-80-16</inkml:trace>
  <inkml:trace contextRef="#ctx0" brushRef="#br0" timeOffset="5445.18">10252 3362 344 0,'0'-1'44'16,"0"1"38"-16,0 0-13 0,0 0-18 15,3 9-41-15,2 20-3 16,2 10 34-16,6 4-17 16,-1-1-15-16,1-7-8 15,1 0 3-15,-6 0-4 16,2 1 3-16,-6 1-5 16,-4-2-28-16,0-2-30 15,0-6-75-15,-17-9-76 16</inkml:trace>
  <inkml:trace contextRef="#ctx0" brushRef="#br0" timeOffset="5796.24">10130 3962 462 0,'-11'30'6'0,"3"-3"-6"16,5 0 11-1,0-10-2-15,3-7-5 0,0-4-5 16,0-4-2-16,0-2-16 15,0 0 20-15,0-17 5 16,0-12 1-16,0-7-9 16,0 0 4-16,14 5-1 15,1 9 0-15,8 8 6 16,0 7-2-16,0 6 7 16,4 1-6-16,-1 3 0 15,0 15-1-15,-7 4-2 0,-5 6 2 16,-13-2 1-16,-1-1 3 15,-11-1 15-15,-12-5 3 16,-4-4-5 0,0-2-3-16,2-9-7 0,5-4-5 15,4 0-11-15,9-3-9 16,7-22-36-16,0-9-77 16,0-11-167-16</inkml:trace>
  <inkml:trace contextRef="#ctx0" brushRef="#br0" timeOffset="6452.9">10510 3436 429 0,'-39'0'186'0,"8"0"-185"16,13 10 24-16,10 5 0 15,8 4-19-15,0 2-6 16,18 3-2-16,7-6 1 16,7-7-1-16,0-7 2 15,-2-4-4-15,-4 0-9 16,-7-14 2-16,-7-8 3 16,-6-5 10-16,-6-2-1 0,-6-3 3 15,-15 6 1-15,-7 8 4 16,-2 6-1-1,-3 11 1-15,0 1-3 16,-1 14-10-16,0 15 6 0,5 12-15 16,9 3-25-16,4 1-31 15,13-4 4-15,3-4 8 16,0-4-6-16,0-9 30 16,0-9 28-16,0-7 27 15,0-6 35-15,0-2 12 16,0 0-12-16,10 0-21 15,5 0-20-15,13-4 2 16,14-15 31-16,11-2-38 16,5-2-5-16,1 2-8 15,-8 7 2-15,-10 4-20 16,-16 8-46-16,-11 2-43 0,-14 0 6 16,-5 9 20-16,-19 4 97 15,-7-1 15-15,3 2 36 16,7-5 23-16,8-1-38 15,4-2 8-15,4 5-23 16,3 4-22-16,-1 9-9 16,2 8 1-16,-2 3 0 15,2 2-4-15,-1-1 2 16,2 2-5-16,0-9 6 16,0-7-11-16,0-9-31 15,0-12-47-15,10-4-67 16,3-31-202-16</inkml:trace>
  <inkml:trace contextRef="#ctx0" brushRef="#br0" timeOffset="6685.29">10769 3273 632 0,'0'0'19'15,"0"4"-14"-15,0 30-5 16,3 18 16-16,6 19 13 15,7 11-18-15,-2-2-5 16,2-4-3-16,-4-2-1 16,-3-7 1-16,4-11 1 15,-5-11-4-15,-2-9 2 0,-2-15-3 16,-1-10-1-16,3-6-36 16,4-8-30-16,2-31-103 15</inkml:trace>
  <inkml:trace contextRef="#ctx0" brushRef="#br0" timeOffset="7449.24">11250 3513 467 0,'-31'-8'25'0,"-1"-1"39"0,11 6 19 16,4 1-43-16,6 2 15 15,2 0-34 1,-1 2-7-16,-1 18-15 16,1 7 4-16,4-1-5 0,6-3 3 15,0-5-4-15,12-9 2 16,6 1-1-16,6-6-2 16,2-4 4-16,0-2-1 15,-2-18 5-15,-4-11-6 16,-12-3 4-16,-8-4-3 15,0 6 3-15,-14 4 1 16,-12 6 0-16,-3 7 3 0,-3 8-3 16,-1 7-4-16,6 0-1 15,5 5-2-15,10 12 0 16,7 3 0 0,5 3-29-16,12-2-24 0,21-6-13 15,10-9-66-15,0-6-76 16</inkml:trace>
  <inkml:trace contextRef="#ctx0" brushRef="#br0" timeOffset="7645.4">11341 3312 518 0,'0'-1'60'0,"0"1"8"16,0 0-38-16,0 0-11 16,10 16-32-16,2 18 11 0,3 11 16 15,4 8-7 1,-3 4-5-16,1-5 1 15,-1 2 0-15,-1-2-3 16,0-9-1-16,2-10-36 0,-3-15-50 16,-8-17-44-16,-6-3-27 15,0-34-83-15</inkml:trace>
  <inkml:trace contextRef="#ctx0" brushRef="#br0" timeOffset="7777.73">11445 3551 317 0,'-13'-17'142'15,"5"11"-26"-15,8 4-41 16,0 2-57-16,0 0-15 15,0 0-7-15,18 0-3 0,7 0 5 16,4 0 1-16,0 0 5 16,-2 1-7-1,-11 13-42-15,-11 7-114 16,-5-3-178-16</inkml:trace>
  <inkml:trace contextRef="#ctx0" brushRef="#br0" timeOffset="7972.17">11402 3746 181 0,'-8'14'417'0,"5"-6"-414"15,3 8 17-15,0 3 11 16,8 3-13-16,11 4-8 0,8 0-5 16,4-5-1-1,2-3-7-15,4-3 8 16,-1-4-5-16,1-4-37 15,2-7-74-15,-11 0-40 0</inkml:trace>
  <inkml:trace contextRef="#ctx0" brushRef="#br0" timeOffset="8435.93">11768 3530 650 0,'-37'18'0'0,"10"5"15"15,13 0 18 1,10-1 4-16,4 3-36 16,6 3-5-16,15-1 1 15,6-7-3-15,-2-14-9 0,-1-6-36 16,-9-10-11-16,-9-20-23 16,-6-4 50-16,0-2 36 15,-17 8 14-15,-3 5 50 16,3 6 20-16,7 9-20 15,7 6-14-15,3-2-28 16,0 2-28-16,18 0-5 16,14-5 5-16,9-4 6 15,2-2-20-15,-6-2-39 16,-9-2 19-16,-13 0-14 16,-12-2-6-16,-3 3 37 15,0 4 26-15,-12 6 35 16,0 3 29-16,7 3-21 0,3 0-5 15,2 0-29-15,0 19-22 16,0 18 7-16,7 8 11 16,10 5-5-1,1-9-4-15,0-7 3 0,-2 0-4 16,-3-6 2-16,-2-5-4 16,-4-7-48-16,-1-12-47 15,-4-4-58-15</inkml:trace>
  <inkml:trace contextRef="#ctx0" brushRef="#br0" timeOffset="8665.32">12045 3223 537 0,'0'0'65'16,"0"5"-51"-16,0 30-5 16,6 18 56-16,12 15-23 15,0 4-25-15,3 0-12 16,-1-4 2-16,-4-7-7 15,-3-4 2-15,-6-11-1 16,-4-10 2-16,0-10-3 16,-3-9 1-16,3-10-14 15,-1-4-36-15,1-3-19 16,4-17-77-16,1-26-332 16</inkml:trace>
  <inkml:trace contextRef="#ctx0" brushRef="#br0" timeOffset="9061.26">12610 3387 676 0,'-24'3'1'0,"10"2"4"16,10 16 29-16,4 8-21 15,0 10-10 1,12 4-4-16,16-4-2 16,5-14-1-16,4-8 2 0,-1-9 1 15,-6-8-7-15,-1 0-1 16,-11-26 6-16,-7-6 5 15,-11-7 3-15,-5-2 1 16,-25 3-2-16,-5 3-1 16,-4 7 0-16,0 9-1 15,6 7-2-15,8 9 1 16,8 3-2-16,6 0-13 16,11 8-33-16,0 8-53 0,22-3-60 15</inkml:trace>
  <inkml:trace contextRef="#ctx0" brushRef="#br0" timeOffset="9273.26">12939 3138 661 0,'-5'1'6'0,"5"22"20"15,0 17-10-15,0 13 27 16,9 11-36-16,9 1-1 15,-1-11-7-15,-1-1 2 0,-6-3 0 16,-1-4-6 0,-6 2-52-16,-3-8-22 15,0-9-61-15,-6-15-136 16</inkml:trace>
  <inkml:trace contextRef="#ctx0" brushRef="#br0" timeOffset="9464.65">12924 3714 490 0,'-16'8'21'0,"-1"1"4"16,4 6 38-16,-2 2-20 16,-2 6-34-16,-1 5-7 15,-1 7 1-15,-3 1 2 16,-3 4-6-16,2-1-2 16,5-4-29-16,5-7-27 15,6-13-12-15,7-9-5 16,0-6-61-16,5-13-74 15,16-17 152-15</inkml:trace>
  <inkml:trace contextRef="#ctx0" brushRef="#br0" timeOffset="9601.11">12911 3825 95 0,'20'-1'16'0,"-5"1"12"16,-3 4 1-16,-6 13 24 16,-4 2-40-16,-2 2-5 15,1-1-1-15,1-6-3 16,4-5-6-16,2-9-40 15,3 0-8-15,2-11-20 16</inkml:trace>
  <inkml:trace contextRef="#ctx0" brushRef="#br0" timeOffset="9816.2">13061 3822 277 0,'-27'20'32'0,"-4"7"51"16,0 5-15-16,5 1-39 15,7-4-14-15,9-7 4 16,4-5-11-16,6-9-6 15,0-4-7-15,3-4-3 16,14 0 0-16,0 0 18 16,7-4 1-16,4-10-1 15,2 2 3-15,2-1-10 16,6 2 2-16,0 0-8 16,1 0 7-16,-2 3-13 15,-8-3-84-15,-13 3-220 16</inkml:trace>
  <inkml:trace contextRef="#ctx0" brushRef="#br0" timeOffset="10073.51">13201 3231 698 0,'-16'25'2'0,"6"10"7"16,9 8 16-16,1 0 1 16,4-3-20-16,19-1-5 0,2-8-2 15,8-9-2-15,-2-6 3 16,-5-7 0-16,-1-7-14 16,-9-2-54-16,-11 0-15 15,-5 0-89-15,-18 3-183 16</inkml:trace>
  <inkml:trace contextRef="#ctx0" brushRef="#br0" timeOffset="10201.17">13172 3687 521 0,'-3'0'41'15,"3"0"-3"-15,0 0-17 16,9 0-23-16,20 0 1 16,8 0 3-16,3-1 7 15,8-14-6-15,-9-3-43 0,-13 0-113 16</inkml:trace>
  <inkml:trace contextRef="#ctx0" brushRef="#br0" timeOffset="10397.64">13204 3831 643 0,'-3'7'1'15,"3"5"2"-15,6 6 4 16,17 3 10-16,9 0-10 15,5-4-1-15,2-5 0 16,0-3 0-16,4-8-1 0,-1-1-8 16,-1-1-17-16,-1-22-54 15,-5-9-130 1</inkml:trace>
  <inkml:trace contextRef="#ctx0" brushRef="#br0" timeOffset="11675.67">14102 3171 568 0,'-19'-8'27'0,"11"2"18"16,8 6 9-16,0 0-32 16,0 6-23-16,0 24-14 15,5 5 19-15,6 6 0 0,0-8-8 16,-4-11 8-16,-4-8-5 16,-1-7 2-16,-2-4-2 15,0-3-5-15,0 0-6 16,0 0-3-16,-6-13-18 15,-3-11-29-15,4-14 47 16,5 0 5-16,0 2 9 16,9 6 1-16,9 10 8 15,11 3-1-15,2 4 3 16,4 7 2-16,3 6-1 16,-2 0 0-16,-4 8-11 15,-8 14 3-15,-9 4-5 16,-12 10 1-16,-3 4-3 0,-21 3-3 15,-15-3 3-15,-7-5-2 16,0-8 9-16,6-11-5 16,10-5 5-16,12-6-1 15,12-5 8-15,3 0-13 16,6 0-13-16,19 0-3 16,5 0 20-16,0 0 0 15,-3 0-1-15,-8 14-1 16,-5 6 0-16,-10 2 1 15,-4 8-2-15,0 1 7 16,-7-4-1-16,-16 1 0 16,-5-4 1-16,-2-7-6 0,-1-2-4 15,0-5 0-15,5-4 6 16,8-3-2-16,7-3 15 16,6 0 22-1,5 0-4-15,0 0-17 0,0 0-10 16,18 0-6-16,16 0-6 15,15 0 13-15,5 0-2 16,1 0 2-16,-1 3-5 16,-8 10 1-16,-5 2 0 15,-8 3-2-15,-8 0 0 16,-8-3-6-16,-8-3-43 16,-6-7-56-16,-3-5-226 15</inkml:trace>
  <inkml:trace contextRef="#ctx0" brushRef="#br0" timeOffset="12008.78">14510 3202 621 0,'3'-6'6'16,"10"-3"-2"-16,14-8-4 15,6-7 1-15,6-2-1 16,-7 4 2-16,-11 5-3 15,-10 7-1-15,-11 5-7 16,0 0 8-16,-16 3 7 0,-14 2-6 16,-9 0 2-16,-1 15 10 15,1 9 11-15,3 1-9 16,11 0 11-16,8-2 0 16,8 2-10-16,9 0-11 15,0 3-3-15,14-2-2 16,13 2 0-16,6-7 0 15,5-2 1-15,2-10 5 16,1-5-10-16,-7-4-54 16,-12 0-31-16,-16-1-99 15</inkml:trace>
  <inkml:trace contextRef="#ctx0" brushRef="#br0" timeOffset="12157.38">14537 3473 616 0,'-2'0'42'0,"2"0"-42"16,6 0-15-16,23 0 8 0,16 0 8 16,11-4 3-16,-1-7-4 15,-2-6 3-15,-14 0-60 16,-16 4-103-16</inkml:trace>
  <inkml:trace contextRef="#ctx0" brushRef="#br0" timeOffset="12353.87">14596 3589 612 0,'0'1'6'15,"0"9"-1"-15,2 6-4 16,10 4 27-16,6 6-17 0,5-4-5 16,4-3-4-16,6-5 1 15,4-7-5-15,2-6 5 16,7-1 1-16,0-22-43 15,3-19-101-15,-1-12-336 16</inkml:trace>
  <inkml:trace contextRef="#ctx0" brushRef="#br0" timeOffset="12713.52">15543 2983 449 0,'0'-8'167'0,"0"7"-117"16,0 1 29-16,0 0-36 16,0 0-22-16,-10 0-17 15,-14 26-8-15,-13 13 7 0,-2 9-9 16,4 2 3-16,6-12-21 16,9-4-10-16,5-6-29 15,10-6-12-15,5-14-62 16,6-8-27-16,16-15-116 15</inkml:trace>
  <inkml:trace contextRef="#ctx0" brushRef="#br0" timeOffset="12832.55">15426 3159 316 0,'12'-7'89'0,"6"4"-15"15,7 2-4-15,9 1-10 16,13 0-21-16,2 0-31 16,2 11-3-16,-4 1-4 15,-13 4 1-15,-13 4-47 16,-21 3-96-16,-6-4-194 0</inkml:trace>
  <inkml:trace contextRef="#ctx0" brushRef="#br0" timeOffset="13125.76">15481 3302 48 0,'-16'4'513'0,"10"-3"-494"16,6 12 31-16,0 12-40 16,0 8 10-16,4 13-5 15,12 4-11-15,2 1 0 16,-3-7-5-16,-6-1 2 15,-6-4-9-15,-3-6-43 16,-6-9-56-16,-15-10-11 16,-4-10-66-16,3-4-2 0,2 0 173 15,7-4 252-15,6 0-74 16,2 2-41-16,5 2-41 16,0 0-66-16,5 0-16 15,23 0-14-15,12-2 20 16,9-2 3-16,9 0-6 15,0-2-1-15,2-1-4 16,-5 3 2-16,-12-3-67 16,-10-1-93-16</inkml:trace>
  <inkml:trace contextRef="#ctx0" brushRef="#br0" timeOffset="13353.16">15969 2938 613 0,'-41'43'40'0,"1"3"-36"16,-2 14 15-16,2 5 0 16,9-6-16-16,8-1-2 15,13-11-10-15,8-14-28 16,2-13-44-16,9-20-51 15,17-13-40-15,2-27-25 16</inkml:trace>
  <inkml:trace contextRef="#ctx0" brushRef="#br0" timeOffset="13457.87">15867 3196 207 0,'13'-16'184'0,"-2"6"-98"15,2 4-13-15,6 1-35 16,10 2-13-16,6 3-16 16,1 0-7-16,-1 1 1 15,-10 15-33-15,-18 4-86 16,-7 1-148-16</inkml:trace>
  <inkml:trace contextRef="#ctx0" brushRef="#br0" timeOffset="13784">15819 3316 507 0,'-9'0'55'0,"9"0"-30"16,0 0-22-16,30 0-10 0,16-4 9 15,15-3 3 1,2-3 0-16,-5 2-5 15,-12-1 2-15,-15 4-15 16,-13 3-57-16,-15 1 32 0,-3 1 10 16,-11 0 38-16,-15 0-15 15,-6 5 2-15,1 4 21 16,7 2 12-16,7 0 11 16,5 2 7-16,6 3-18 15,6 10-18-15,0 3-4 16,0 5 6-16,9 4 0 15,7-5-3-15,-1 0-3 0,3-2 4 16,-6-6-4 0,1-2-4-16,2-4-4 15,-3-2 4-15,-2 0-7 16,-4-5-34-16,-6-10-128 0</inkml:trace>
  <inkml:trace contextRef="#ctx0" brushRef="#br0" timeOffset="14153.65">16329 2873 530 0,'3'0'36'15,"7"0"-64"-15,3 0 14 0,2 14 19 16,-3 9-9-16,-7 8-65 16,-5 3-17-16,-3 3 34 15,-17-5 19-15,2-5 43 16,1-4 32-16,3-11 40 16,5-4-11-16,6-3-8 15,3-4-26-15,0 6-28 16,0 3-4-16,0 3-1 15,9 4 1-15,6-2-8 16,7-2 4-16,5-3-2 16,7-6 6-16,5-4-1 15,1-2-18-15,-3-14-90 0,-17-5-194 16</inkml:trace>
  <inkml:trace contextRef="#ctx0" brushRef="#br0" timeOffset="14316.94">16230 3363 614 0,'-3'0'11'15,"3"0"-22"-15,14 0-6 16,20 0 17-16,16-5 7 16,7-10-2-16,-5-1-9 15,-13 2-125-15,-18 6-258 16</inkml:trace>
  <inkml:trace contextRef="#ctx0" brushRef="#br0" timeOffset="14564.28">16361 3469 477 0,'0'0'-1'0,"19"0"-23"16,5 0 25-16,-4 4 0 15,-7 9-24-15,-13 3-30 16,0 7 10-16,-15 3 71 15,-10-2 58-15,2-3 5 16,4-6 3-16,9-5-50 16,10-8-13-16,0 0-21 0,10 1-25 15,20-3 8-15,10 2 16 16,12-2-15-16,5 0-17 16,-1-9-34-16,-5-8-83 15,-9-3-180-15</inkml:trace>
  <inkml:trace contextRef="#ctx0" brushRef="#br0" timeOffset="15188.61">17158 3033 458 0,'15'-9'112'0,"13"1"-123"16,9 1 16-16,4 1 21 15,-3 6-7-15,-5 0-12 16,-4 2 0-16,-7 13-3 15,-13 10-4-15,-9 8-4 16,-8 12 11-16,-28 2-27 0,-9-3-52 16,-3-8-8-16,-3-11 21 15,8-11 40-15,8-7 18 16,12-7 21 0,14 0 44-16,7 0-3 0,2 0 9 15,5 0-48-15,27-2-26 16,19-10 3-16,18-1 7 15,4-1-6-15,-6 4 2 16,-8 2-3-16,-14 3 4 16,-15 5-13-16,-15 0-21 15,-15 0-25-15,0 0 16 16,-27 11 42-16,-9 1 1 16,-4 2 7-16,1-3 27 15,12-2 28-15,6-2-23 16,11 3-17-16,4 7-7 15,5 6-11-15,1 12-3 16,0 6 0-16,10 3 4 0,3-4-2 16,2 0 0-16,-1 0-1 15,-1-4-1-15,0 0-3 16,-2-7 2-16,-3-5-3 16,2-7-6-16,-3-16-79 15,-1-6-113-15</inkml:trace>
  <inkml:trace contextRef="#ctx0" brushRef="#br0" timeOffset="15572.15">17620 3001 467 0,'4'-1'47'16,"5"1"-66"-16,6 0 22 15,3 11 9-15,-3 10-9 16,-5 10-2-16,-10 9-59 15,0 5-35-15,-21 0-27 16,-7-6-92-16,4-10 181 16,11-10 167-16,4-10 17 15,4-5-49-15,5-2-45 16,0 5-23-16,0 5 2 0,0 8 0 16,0 2-13-1,11 3-16-15,7 2 0 16,8-7-9-16,7-5 0 15,9-13 1-15,-4-2 6 0,-5-23-9 16,-12-8 2-16,-12-4 2 16,-9 3 0-16,-1 3 5 15,-26 3 1-15,-4 6 0 16,-9 8-11-16,1 6 2 16,6 6-17-16,9 0-9 15,9 8-57-15,9-1-69 16</inkml:trace>
  <inkml:trace contextRef="#ctx0" brushRef="#br0" timeOffset="15780.58">17788 3001 615 0,'0'23'14'0,"1"3"-10"16,5 17 28-16,2 2-6 15,4-1-15-15,1 2-3 16,-1-4-8-16,0-7 3 16,-6-6-6-16,-5-7-43 15,-1-7-40-15,0-9-49 16,-6-6-120-16</inkml:trace>
  <inkml:trace contextRef="#ctx0" brushRef="#br0" timeOffset="15893.09">17809 3238 306 0,'-3'-19'120'0,"3"7"-41"0,0 7 5 15,19-1-71-15,14 4-2 16,7 1-1-16,-2 1-8 16,-7 1-2-16,-10 18-66 15,-18 5-86-15</inkml:trace>
  <inkml:trace contextRef="#ctx0" brushRef="#br0" timeOffset="16165.84">17695 3528 657 0,'-1'0'-1'16,"1"0"-11"-16,4 2-7 0,13 9 16 15,4 5 5-15,-6 2 1 16,-10 0-3-16,-5 5 0 16,-5-2 7-16,-10 2 10 15,4-7 11-15,4-3 13 16,6-9-25-16,1-1-11 15,0 4-8-15,4 0-3 16,14 1 9-16,4 0-4 16,5-3 8-16,3-4-10 15,7-1-18-15,8-8-23 16,11-20-28-16,10-11-83 16</inkml:trace>
  <inkml:trace contextRef="#ctx0" brushRef="#br0" timeOffset="17131.25">18506 3132 695 0,'-45'0'12'0,"18"0"49"16,6 7-4-16,8 0-31 15,9 11-21-15,2 12-9 16,2 7 8-16,0 9-8 0,21-6 3 16,1-5-2-16,2-3-6 15,3-14-28-15,1-4-4 16,7-14-11 0,6-4-8-16,4-27-9 0,1-12-10 15,-3-8 12-15,-4-2 4 16,-6 4 41-16,-9 9 26 15,-10 14 30-15,-8 10 38 16,-4 11 10-16,-2 5-2 16,0 0-30-16,-5 0-3 15,-26 7-16-15,-19 20-14 16,-10 12-19-16,8 10 14 16,10-5 10-16,18-7 0 0,17-8-7 15,7-6-13 1,0-2-1-16,21-1-6 15,11-5 4-15,15-12 1 16,9-3-1-16,5-22-20 0,-4-13-16 16,-12-7-38-16,-14-1 14 15,-13 0-48-15,-14 7 25 16,-4 8 53-16,0 11 48 16,-7 10 65-16,2 6 17 15,-1 1-30-15,2 0-29 16,1 17-32-16,-2 17-2 15,5 8 14-15,0 5-13 0,0-8-6 16,5-7 0 0,5-5 0-16,-1-12-2 15,-3-7 0-15,-3-6-35 16,0-2-8-16,3-13 30 0,0-20 14 16,0-9-1-16,0-5 2 15,-4 6 0-15,2 7 2 16,3 4 14-16,2 4-7 15,6 2-3-15,6 0-5 16,3-1 0-16,-1 1-4 16,-1 0 4-16,-5 4-17 15,-2 0-9-15,-4 2-3 16,-5 4 1-16,-3 3 5 16,-3 4 19-16,0 6 3 15,0 1 0-15,0 0 9 16,0 0-1-16,0 10-12 15,0 19 0-15,0 14 32 0,-2 15-10 16,1 10 1-16,1 6 11 16,0 1-16-16,0-3 4 15,0-1-9-15,-2-7-1 16,1-5 3-16,-4-5-1 16,-2-8-8-16,1-8 3 15,0-10-2-15,4-8-7 16,1-10 6-16,1-3-3 15,0-6 2-15,0-1-4 16,0 0 0-16,0 0-33 16,4 0-68-16,8-16-57 15</inkml:trace>
  <inkml:trace contextRef="#ctx0" brushRef="#br0" timeOffset="17316.75">19434 3692 782 0,'0'0'7'15,"0"0"-1"-15,0 1 30 16,0-1-9-16,0 0-27 16,0 3-4-16,0 5-33 15,0 4-64-15,0-11-163 16</inkml:trace>
  <inkml:trace contextRef="#ctx0" brushRef="#br0" timeOffset="28156.6">12042 6518 337 0,'-10'0'24'0,"-11"0"-20"16,3 0 60-16,9 0-10 15,3 0-9-15,0 0-5 16,3 0 10-16,-3 0-15 0,6 0 5 15,-1 0-7 1,1 0-14-16,-2 0-3 16,2 0-11-16,0 0 0 15,0 0-7-15,0 0 5 0,0 0-5 16,0 0 1-16,0 0-2 16,0 0-2-16,0 0-14 15,0 0-21-15,0 0 5 16,0 0-8-16,0 0-2 15,9 2 18-15,2 2-3 16,-2-3 4-16,-1-1 9 16,1 0 4-16,-1 0-3 15,-2 0 7-15,3 0 6 16,-2-3 4-16,1-4 3 16,-4 3-1-16,-1 2-4 15,-3 2 1-15,0 0 3 0,0 0 11 16,0 0 7-16,0 0-2 15,0-2 4-15,0 2 1 16,0-1-6-16,0 1-15 16,3-2-2-16,6-5-7 15,1 0 2-15,3-4 4 16,1 0-10-16,-6 6-3 16,-4 1 1-16,-1 2 11 15,-3 2-2-15,2 0 3 16,-2 0 0-16,0 0 3 15,0 0 3-15,0 0 9 16,0 0 1-16,0 0-4 16,0 0 8-16,0 0-3 0,0 0 5 15,0 0-7-15,0 0 4 16,-8 0-2-16,-1 0-5 16,-7 4-12-16,-1 5 3 15,1 0 0-15,3 1-3 16,-2 0 6-16,4-3-8 15,1 0 4-15,-3 2-3 16,2 2 3-16,0 1-2 16,0 0 2-16,-3-1-1 15,-2 4 3-15,-1-2 3 16,-3 5-3-16,-2 4 1 16,0 1-6-16,-3-1 6 0,4 0-4 15,3-2 5-15,1-2-5 16,-3 0 1-16,1-4 4 15,-3 1-5 1,-2 3 1-16,0 0-2 0,-2 3 4 16,1 0-6-16,0-1 4 15,0 0-1-15,-2 1-1 16,0 0 3-16,3-1-5 16,0-2 5-16,7-2-4 15,3-6 4-15,6-4-4 16,3 1 4-16,2-5-3 15,1 1 0-15,1 0 0 16,-4 3-1-16,-2-1 4 0,-1 2-5 16,-3 1 3-16,0 1-4 15,-1 3 5-15,2 1-3 16,-2 1 2 0,-6 4-2-16,6 0 2 0,-6 1-2 15,0 4 1-15,-1-1 2 16,-2 0-5-16,6-1 6 15,-1-3-5-15,4-4 2 16,3-3 1-16,0-1-2 16,3 0 0-16,2 1 2 15,-2-2 0-15,1 1-3 16,-2-1 3-16,-1 2-2 0,-1 0 3 16,-1 4-4-1,-5 7 2-15,0 5 0 16,2-1 0-16,-1-2-1 15,0-4 1-15,-3-4 3 0,7-2-5 16,2-9 5-16,5-3-3 16,3-2 0-16,0 0-8 15,0-16-38-15,0-24-44 16,0-13-131-16</inkml:trace>
  <inkml:trace contextRef="#ctx0" brushRef="#br0" timeOffset="29776.52">11053 6457 255 0,'-9'8'70'16,"4"-8"-68"-16,2 1 23 15,3 0 19-15,0-1-10 16,0 0-27-16,0 0 3 16,0 0 1-16,-2 0 5 15,-1 0-9-15,-2 0 0 0,-2-4-6 16,-1 1 5-16,-3-1-2 16,3 0 1-16,1 1 1 15,0-3-2-15,2 2 2 16,3 1-3-16,2 1 2 15,0-1-7-15,0-1 1 16,0-2 2-16,0 3 2 16,0 1-2-16,0 2 4 15,0 0 12-15,0 0 9 16,0 0 3-16,0 0-17 16,0 0 0-16,0 0-9 15,0 0 2-15,0 0-4 0,0 0 0 16,0 0-2-16,0 0 2 15,0 0 0-15,0 0-4 16,0 0 3-16,0 0-6 16,3 2 0-16,12 3 8 15,3 5 2-15,1-4 0 16,-1 2-4-16,-4-1 2 16,-2 0-3-16,2-1 2 15,0 0-2-15,1 0 3 16,-2 1-3-16,-1-1 2 15,-1 1 0-15,-1-3-1 16,2 3 0-16,0-2 0 16,-3 0 1-16,4 0-2 0,-4 3 3 15,0-2-3-15,4 4 4 16,-2-2-2-16,5 0 2 16,-1 4-2-16,-2-1 0 15,-2 1 4-15,4 1-5 16,0 1 4-16,1-2-6 15,2 3 6-15,4 1-4 16,-2-3 3-16,1 2-3 16,-1-3 4-16,-5 2-3 15,3 0-1-15,0-1 2 16,-2-1-3-16,1 3 6 16,-2-1-5-16,0 0 8 0,2 3-1 15,-3-2-5-15,4-2-2 16,-5 1 0-1,-1-2 4-15,-3-3-7 16,4 4 6-16,1 0-6 0,-2 1 6 16,4-2-2-16,-2 2 1 15,2-1-3-15,-3-1 3 16,2 1-3-16,-3-1 1 16,-2-2 3-16,-1 3-6 15,-3-5 6-15,0 0-4 16,1 1 2-16,0-1-2 15,0 2 5-15,2 0-4 16,1 1 1-16,-1 0 2 0,1 0-3 16,-3 2 4-16,3-1-6 15,1 3 4 1,-2-1-1-16,2-1 1 16,-1-1-1-16,-1-2 0 0,-2 3 0 15,0-1-1-15,-1 1 1 16,3 0-1-16,0 1 3 15,-1-1-6-15,1-1 6 16,-2 0-4-16,0-3 2 16,1 1 1-16,-2-2-2 15,0 2 1-15,2-2-4 16,-1 1 6-16,0-2-4 0,1 0 3 16,-1 1-3-1,2 0 2-15,-2 1-2 16,3 0 2-16,0 4 0 15,-3-2-1-15,1 0 0 0,-1-3-1 16,2 2 4-16,-2 0-4 16,0-3 3-16,-3-2-1 15,1-1-3-15,-4-2 4 16,2-1-3-16,-3-1 3 16,0 0-4-16,0 0 6 15,0 0-2-15,0 0 5 16,0 0 3-16,0 0-1 15,0 0-7-15,0 0-2 16,0 0 2-16,0 0-6 16,0 0-12-16,0 0-35 15,0 0-13-15,0 0-74 16,-12-12-268-16</inkml:trace>
  <inkml:trace contextRef="#ctx0" brushRef="#br0" timeOffset="31624.75">11107 6528 381 0,'-2'-7'22'15,"-12"1"-15"-15,3 4 52 16,8 2 3-16,3 0-6 16,-3 0-34-16,3 0-2 15,0 0-10-15,-9 8-11 16,-1 20 2-16,-8 11 7 16,-3 7-3-16,2-3-5 15,2-4 4-15,1-7-6 16,4-6 4-16,2-9 0 15,5-9-5-15,5-4-21 16,0-4-37-16,9-2-49 16,18-28-52-16</inkml:trace>
  <inkml:trace contextRef="#ctx0" brushRef="#br0" timeOffset="31817.23">11302 6459 457 0,'0'2'74'0,"-6"18"-53"15,-16 12 12-15,-7 14 5 16,-2 8-5-16,1 3-24 16,4-3-5-16,-1-1-3 15,9-6 2-15,3-5-4 16,5-6 2-16,6-9-4 16,4-12-20-16,0-8-33 15,0-7-48-15,16-20-89 0</inkml:trace>
  <inkml:trace contextRef="#ctx0" brushRef="#br0" timeOffset="32020.68">11388 6515 211 0,'3'0'9'16,"-1"0"14"-16,-2 19 57 16,-5 12 13-16,-20 11-34 15,-5 12-33-15,-9 3-7 16,2 3-10-16,-1 0 5 15,5-10-6-15,9-4-4 16,12-12-2-16,9-8-4 16,3-9 0-16,9-15-54 0,19-2-40 15,8-29-57-15</inkml:trace>
  <inkml:trace contextRef="#ctx0" brushRef="#br0" timeOffset="32208.18">11485 6583 54 0,'-30'37'351'16,"-4"10"-346"-16,0 11 40 15,1 8-17-15,5 1 3 16,4-1-25-16,12-4-4 16,3-5-4-16,5-11-1 0,4-11-19 15,0-12-34-15,7-20-79 16,8-5-169-16</inkml:trace>
  <inkml:trace contextRef="#ctx0" brushRef="#br0" timeOffset="32424.6">11561 6625 140 0,'0'0'307'16,"0"0"-294"-16,-1 14 51 15,-22 22-27-15,-4 16-24 16,-7 13 0-16,-3 2-4 15,4 1-1-15,1-1 0 16,6-9-4-16,4-2-1 0,4-11-5 16,10-13 6-16,4-13-8 15,4-15-4 1,0-4-79-16,27-30-15 16,10-27 51-16,3-24-159 0</inkml:trace>
  <inkml:trace contextRef="#ctx0" brushRef="#br0" timeOffset="32605.12">11588 6609 418 0,'-25'34'28'0,"-5"14"5"15,3 7 33-15,-3 5-25 16,3 0-21-16,7 0-19 0,3-3 1 16,2-4-2-16,8-10-1 15,1-11 1-15,4-11-13 16,2-14-38-1,6-7-52-15,21-30-13 0,7-23 6 16</inkml:trace>
  <inkml:trace contextRef="#ctx0" brushRef="#br0" timeOffset="32792.61">11692 6554 298 0,'0'0'82'0,"0"0"-24"15,-10 24 14-15,-13 22-11 16,-12 18-31-16,1 12-14 15,-5 5-8-15,3-3-1 16,6-3 0-16,6-5-5 0,11-6 2 16,3-15-7-1,7-16 4-15,3-15-17 16,0-18-60-16,25-14-58 0,8-37-33 16</inkml:trace>
  <inkml:trace contextRef="#ctx0" brushRef="#br0" timeOffset="33006.05">11802 6557 522 0,'-19'40'1'0,"-8"17"34"0,-1 14 3 16,0 10-9 0,2 3-22-16,4 1-7 15,5-9 1-15,4-11-2 16,6-13 1-16,2-17-3 0,4-16-11 15,1-13-26-15,0-6-39 16,15-37-36-16,10-22 83 16,3-25-196-16</inkml:trace>
  <inkml:trace contextRef="#ctx0" brushRef="#br0" timeOffset="33185.57">11854 6643 422 0,'-25'57'10'0,"-5"17"42"16,-1 8-24-16,3 5 11 16,-2 0-34-16,9-3-2 15,3-8-3-15,6-13 2 0,5-19-5 16,7-19-16-16,0-19-42 16,13-10-95-16,8-42-7 15</inkml:trace>
  <inkml:trace contextRef="#ctx0" brushRef="#br0" timeOffset="33376.4">11939 6633 453 0,'0'24'5'16,"-19"17"29"-16,-5 18 28 16,-2 12-22-16,1 9-34 15,3-2-1-15,3 0-5 0,5-10 2 16,3-10-2-16,3-12-2 15,5-18-3-15,3-15-22 16,0-13-51-16,15-26-49 16,12-34 29-16</inkml:trace>
  <inkml:trace contextRef="#ctx0" brushRef="#br0" timeOffset="33549.93">12047 6684 492 0,'-27'40'12'0,"-3"16"28"16,2 10 1-16,2 5-13 16,4 2-19-16,7-5-11 0,9-8 4 15,5-10-3-15,1-11-4 16,1-17-45-16,14-19-64 16,3-9-82-1</inkml:trace>
  <inkml:trace contextRef="#ctx0" brushRef="#br0" timeOffset="33736.44">12117 6816 458 0,'-23'40'11'0,"-5"13"33"16,0 13 1-16,2 0-8 16,4-1-22-16,10-7-12 0,5-9-2 15,5-12-1-15,2-13 0 16,3-15-20-16,17-9-66 15,8-32 26-15,3-25-27 16,-2-13-163-16</inkml:trace>
  <inkml:trace contextRef="#ctx0" brushRef="#br0" timeOffset="33889.04">12161 6909 376 0,'0'14'27'16,"0"19"26"-16,-13 13 9 15,-2 9-19-15,-1 0-31 16,2 1-7-16,2-6 0 15,2-7-8-15,5-8 7 16,5-13-9-16,0-9-17 0,0-13-60 16,8-2-47-16,7-27-2 15</inkml:trace>
  <inkml:trace contextRef="#ctx0" brushRef="#br0" timeOffset="34052.58">12167 7130 379 0,'0'13'57'16,"0"11"-33"-16,0 8 27 15,-7 1-13-15,2 0-25 16,1-3-6-16,-2-3-6 16,5-4 1-16,-1-9-4 15,2-1-1-15,0-7-21 16,0-5-20-16,0-1-28 0,0 0-30 16,0-12-102-16</inkml:trace>
  <inkml:trace contextRef="#ctx0" brushRef="#br0" timeOffset="34518.33">11047 6973 450 0,'0'0'48'0,"0"0"-38"15,0 0 48-15,0 0 12 16,-7 25-45-16,-14 20-1 16,-3 19 2-16,-1 11-11 15,4-1-11-15,3-3-4 16,7-9 4-16,4-10-7 0,6-8 4 15,1-12-4-15,0-10-6 16,10-9-34-16,13-13-10 16,15-12-59-16,10-39-1 15,-2-24-175-15</inkml:trace>
  <inkml:trace contextRef="#ctx0" brushRef="#br0" timeOffset="34727.61">11378 6856 457 0,'0'0'23'0,"0"16"-6"16,-15 23 57-16,-7 16-12 16,1 13-38-16,-3 5-15 15,2-4-6-15,1-4-2 0,3-4 1 16,3-13-1-16,6-8-1 16,3-12 0-16,5-15 0 15,1-8-22-15,0-5-35 16,9-23-54-16,16-29 12 15,8-19-13-15,1-13-61 16</inkml:trace>
  <inkml:trace contextRef="#ctx0" brushRef="#br0" timeOffset="34901.85">11427 6934 229 0,'2'0'75'16,"-2"0"-27"-16,0 6 16 16,0 26 9-16,-16 14 32 15,-4 19-70-15,-4 6-20 0,2-3-9 16,5-4-3-16,4-11-3 15,7-9 2-15,3-12-4 16,3-12 0-16,0-10-26 16,21-10-41-16,10-25-20 15,8-25 0-15,1-17-73 16</inkml:trace>
  <inkml:trace contextRef="#ctx0" brushRef="#br0" timeOffset="35380.37">11618 7016 344 0,'0'0'37'15,"0"20"45"-15,-15 12 14 16,-4 12-41-16,2 6-38 16,2 1-10-16,6-6-6 0,3-4 0 15,6-9-3-15,0-9 2 16,0-7-22-16,14-15-28 16,11-1-11-16,6-31 4 15,4-18-4-15,-3-10-36 16,-3-2-16-16,-7 14 10 15,-9 16 95-15,-8 17 107 16,-4 13 11-16,-1 1 7 16,0 0-24-16,0 20-25 15,-6 12-16-15,-3 10-26 16,0 1-19-16,4-2-4 16,3-7-4-16,2-4 2 0,0-10-4 15,2-4-20-15,15-13-35 16,4-3-16-16,3-24 18 15,5-20-10 1,-1-8-35-16,-5-1 6 0,-3 13 47 16,-13 16 51-16,-1 14 99 15,-6 10-11-15,0 0 5 16,0 3-27-16,0 18-37 16,0 11 35-16,-6 8-30 15,0 2-26-15,-1-7-7 16,4-5-2-16,3-9-1 15,0-8-2-15,0-5-11 16,9-8-45-16,12-7-40 0,4-21-9 16,-1-6-65-16</inkml:trace>
  <inkml:trace contextRef="#ctx0" brushRef="#br0" timeOffset="35509.03">11993 7224 104 0,'0'0'215'0,"0"4"-117"0,0 15-11 15,-9 5-17-15,3 2-32 16,2-3-27-16,1-5-4 15,3 0-7-15,0-2 2 16,0 1-7-16,0 1-55 16,0-8-84-16,0-7-199 15</inkml:trace>
  <inkml:trace contextRef="#ctx0" brushRef="#br0" timeOffset="37548.18">11382 6000 62 0,'-11'-15'24'0,"-3"1"-15"16,2 0 101-16,5 10-33 15,2-1-32-15,1 3-8 16,1 0-1-16,0 2-2 0,1-1 2 16,-2-1-3-16,4 2 3 15,0 0-1 1,0 0-13-16,0 0 3 15,0 0-9-15,0 0-4 0,0 0-4 16,0 0 1-16,0-1-5 16,0 1-1-16,0 0 1 15,0 0-4-15,0 0 6 16,0 0-9-16,0-1 3 16,0 1-1-16,0-1 0 15,7 1 1-15,7-4 0 16,6-1 1-16,9 1 3 15,2-3-2-15,12 0-2 16,6 0 4-16,1 0-3 0,3 0 0 16,2-1-1-1,-3 2 0-15,1 2 2 16,-6-2-2-16,-2 4 2 0,-8-1-4 16,-3 0 4-16,-7 3-4 15,-4-1 3-15,-4 1-1 16,-6 0 1-16,-2 0-3 15,-4 0 4-15,1 0-3 16,-1 0 1-16,6 0 2 16,1 0-3-16,2 0 3 15,-1 0-4-15,4 0 3 16,-3 0-3-16,0-2 3 16,-6 2-1-16,2 0 1 15,-4 0 0-15,-5 0-3 16,0 0 3-16,-3 0-2 0,1 0 3 15,-1 0-2-15,0 0 5 16,0 0 8-16,0 0-2 16,0 0-6-16,0 0-2 15,0 0 0-15,0 0-10 16,0-10-27-16,-1-8-42 16,-13-9-131-16</inkml:trace>
  <inkml:trace contextRef="#ctx0" brushRef="#br0" timeOffset="37840.03">11977 5631 503 0,'0'0'33'16,"0"0"-38"-16,0 3 9 16,12 7 0-16,11 2 12 15,10 6 0-15,3 0 1 16,4 2-11-16,0 2-1 15,-2 2-3-15,-9 2-2 16,-5-1 5-16,-12 0-6 16,-9 0 13-16,-3 5 28 15,-10 3 2-15,-22 7-7 16,-2-2-16-16,-2 0-13 16,6-11-3-16,5-6 0 15,11-10-3-15,8-4-10 0,6-3-52 16,22-4-67-16,14 0-57 15</inkml:trace>
  <inkml:trace contextRef="#ctx0" brushRef="#br0" timeOffset="43087.84">12717 7414 333 0,'-8'0'36'16,"-2"0"29"-16,7 0 1 15,-1 0-9-15,2-1-20 16,2 1-23-16,0-2 5 15,0 2-7-15,0-2-7 16,0 2-2-16,0 0 0 16,0 0-2-16,0 0 2 15,0 0-3-15,0 0 1 0,0 0 0 16,0 0-1 0,0 0 2-16,0 0-3 15,0 0 5-15,-1 0-7 16,1 0 7-16,0 0-6 0,0 0 4 15,0 0-1-15,0 0 1 16,-4 0-2-16,4 0-2 16,-3 0 0-16,0 0 2 15,2 0 1-15,1 0-3 16,0 0 6-16,0 0-6 16,0 0 4-16,0 0-4 15,0 0 4-15,0 0-1 16,0 0-1-16,0 0 2 15,0 0-5-15,0 0 5 16,0 0-3-16,0 0 3 16,0 0-2-16,0 0 3 15,0 0 0-15,-2 0 5 0,-3 0 4 16,-1 0-9-16,-2 0 0 16,-1 0-4-16,-2 0 7 15,0 0-7-15,3 0 2 16,-3 0 1-16,0 0-4 15,1 0 5-15,-4-1-3 16,4 0 3-16,-1-2 0 16,-2 2 2-16,4 0-6 15,2-1 5-15,-4 2-2 16,7-1 1-16,-2 1-3 16,-2-2 2-16,4 1-1 15,-3 0-2-15,-1-3 4 0,4 2-5 16,-4-1 3-16,-1-1 0 15,0 0 0-15,-1 0-1 16,-3 0 0-16,4 1 1 16,-1-3 0-16,2 2-1 15,3-1-2-15,1-1 3 16,-1 3-5-16,-1-2 5 16,2 0-1-16,-5 0 2 15,1-3 0-15,1 1 0 16,-1-3-1-16,1 2-4 15,1 1 5-15,2-2-3 16,1 1 2-16,-3 0-1 16,1-1-1-16,0 2 2 0,0 1 0 15,0 3-1-15,1-2-1 16,-1 1 2-16,2-3-4 16,0 2 4-16,0-3-4 15,-1 5 6-15,3-3-6 16,-1 0 5-16,1 2-1 15,-2-4-1-15,0 0 0 16,1-4-5-16,-1 1 6 16,2-1-3-16,-2 1 3 15,0-3-2-15,3 3 3 16,-2-1-4-16,2 3 4 16,0 1-1-16,0 0-3 0,0 3 3 15,0-5-4-15,0 0 5 16,0-1-3-16,0-1 2 15,0 2-2 1,0-1 1-16,0 0 1 0,0-2-2 16,0 1 3-16,0 0-5 15,0 4 6-15,2-2-5 16,-1 1 4-16,2-1-4 16,-1-1 3-16,1 0-2 15,0-1 1-15,0 1 1 16,-2 0-3-16,2-1 5 15,0 2-5-15,-1 2 4 0,3-1-4 16,-2 1 3-16,0 0-1 16,3-2 0-16,-3 2 0 15,2-2 0 1,0-1 1-16,-1 0-4 16,-3-1 5-16,2 0-5 0,2-1 6 15,-1 1-4-15,2-1 0 16,2 2 0-16,0 0 0 15,-2 1 1-15,-1 3-4 16,0 3 5-16,-2-1-3 16,0 0 2-16,2 2-1 15,0-3 1-15,1 3-1 16,1-4 0-16,2 0 1 0,6-1-1 16,-1-2 3-16,0 2-6 15,-2-1 8 1,0 1-8-16,0 1 6 15,-1-1-4-15,2 2 2 0,-3 0-1 16,4 1 1-16,-4-1 0 16,2 1-1-16,1-1 2 15,-1 3-3-15,2-2 4 16,-4 1-4-16,-1 2 3 16,-1 0-5-16,3-1 5 15,-1 1-3-15,6 0 2 16,-1 0 0-16,1 1-2 15,1-2 5-15,2 2-8 0,0 1 8 16,1-3-4-16,-3 1 2 16,-2-3-1-1,-1 2 0-15,1 0 1 16,-8 2-2-16,2 0 3 0,-2-1-4 16,-1 2 3-16,2 0-3 15,1-1 4-15,3 1-4 16,0 0 3-16,1 0-2 15,-1 0-2-15,1 0 4 16,1 0-5-16,-1 1 6 16,2 4-4-16,-1 0 5 15,0 1-5-15,0-2 2 16,2-2 1-16,-1 3 0 16,0-4-1-16,-3 2-1 15,0-3 5-15,-3 1-8 16,0 1 6-16,-2 0-4 0,6 1 3 15,-2 0-1-15,2 0 1 16,1-1-1-16,-4 1-1 16,3 3 4-16,0-1-7 15,-2 1 8-15,1-1-8 16,-1 1 8-16,0 0-6 16,-3-1 2-16,1 1-4 15,0 1 4-15,1 1 0 0,1 2-1 16,-1 1 4-1,-1 1-5-15,-1-1 3 16,1 1-2-16,-2-3 2 16,0 2-2-16,-2 1 2 0,-1-1 0 15,1 0-3-15,0 0 3 16,-1 4-2-16,-1-1 5 16,0 1-6-16,0 1 6 15,0-4-4-15,0 1 2 16,1-1-3-16,-2-2 2 15,1 4-1-15,0 1-1 16,-3-1 2-16,0 4-2 16,0-1 4-16,0 0-5 15,0 0 4-15,0-1-3 16,0-2 1-16,0 0 2 16,0-3-3-16,-3-1 2 15,3 0-4-15,-3-1 7 0,3 1-8 16,-3 2 7-16,0 0-5 15,1-1 4-15,-1-1-2 16,0-1 0-16,2 1 0 16,-1 0-1-16,-1 1 4 15,2-1-4-15,-3-2 3 16,0 3-2-16,1-1 1 16,0 4-3-16,-1-3 4 15,-1-1-1-15,1 0-1 16,-3-1 1-16,1 2-2 15,-2 1 3-15,1-1-5 16,-1 1 6-16,-1 1-4 16,0 1 3-16,-1 0-4 0,4-5 4 15,-1 1-2-15,1-2 0 16,-1-1 2-16,0 2-4 16,-2-4 4-16,0 1-3 15,2 1 3-15,1 0-2 16,-4 0 4-16,0 0-4 15,-4 1 0-15,-1-1 1 16,-1 1-2-16,0-1 3 16,2 0-3-16,2 1 3 15,-2-1-2-15,-2 2 0 16,-3-2 1-16,4 1 0 16,-2-3 0-16,4 1-2 0,2 0 4 15,-3-4-6-15,1 2 6 16,0 1-4-1,1-4 4-15,-1 2-4 16,-5 0 4-16,0-2 0 0,0 2-1 16,-3-3 3-16,-2 1-4 15,-3-1 1-15,-2 0-1 16,-1 0 2-16,4 0 1 16,-1 0 1-16,2 0-4 15,0 0-2-15,1 0 4 16,1 0-3-16,-2 0 2 15,3 0-5-15,-1-1 4 16,0-3 0-16,5 1 2 0,1 0-4 16,4 2 2-16,3 1 0 15,-1-2-1-15,2 2 2 16,1-2-4 0,-3 1 6-16,4-1-7 0,-2 2 6 15,3-2-5-15,1 2 4 16,3-1-3-16,1 1 1 15,0 0 1-15,0 0-3 16,0 0 3-16,0 0-4 16,0 0 5-16,0 0-6 15,0 0 5-15,0 0-2 16,0 0-2-16,0 0-3 0,0 0-7 16,0 0-8-1,0 0-6-15,0 0 4 16,0 0-20-16,1-6-55 15,11-3-143-15</inkml:trace>
  <inkml:trace contextRef="#ctx0" brushRef="#br0" timeOffset="54648.68">15679 6527 231 0,'0'0'19'15,"0"0"42"-15,0 0-26 0,0 0-20 16,0 0-11-16,0 0-1 16,0 0 10-16,0 0 3 15,0 0 16-15,0 0 3 16,0 0 6-16,0 0-2 15,0 0-7-15,0 0 1 16,0 0-13-16,0 0 0 16,0 0-6-16,0 0-2 15,0 0-6-15,0 0 2 0,-3 0-4 16,2 0 0 0,-2 0-1-16,-2 0-3 15,2 0 3-15,-3 0-3 16,2 0 5-16,-2 1-5 0,-2 4 4 15,1-4-3-15,-2 1 5 16,2 0-1-16,5-1 0 16,-2 2 2-16,-1 0-8 15,0-1 5-15,-2 3-5 16,0-1 5-16,1 1-4 16,-2-1 2-16,0 2-4 15,0-2 5-15,0-1-2 0,4 2-2 16,-5 1 4-1,3 0-3-15,-3 1 2 16,0 0-1-16,-1 1 0 16,1 2-1-16,1-1 1 0,-2 2-1 15,4-1 2-15,-3 1-1 16,-3 4-3-16,0-2 5 16,2 2-4-16,-1 2 4 15,3-2-3-15,-3 1 1 16,-1-4 0-16,-1 0-1 15,1 1 3-15,-3 1-3 16,1 4 1-16,0-2-3 16,2-1 5-16,-3-1-5 15,5-1 2-15,-6 5 0 16,2-2 1-16,-3 2 0 16,-2 2-1-16,-2-1 4 15,0 2-7-15,-1-1 5 0,1-2-1 16,1 0 2-16,0 0-4 15,-2 3 3-15,-2 2-1 16,1 2 0-16,4-1-1 16,1-3 0-16,3-3 2 15,5-4-5-15,-5 4 5 16,3-3-3-16,-3 2 3 16,3 0-1-16,0-3 2 15,2-2-2-15,-1-1 0 16,4-1 4-16,-3-1-5 15,-2 6 5-15,-3 0-6 16,1-3 2-16,5 2 0 0,-2 2 0 16,-2-1-1-16,0 0 3 15,1 0-3-15,2-2 0 16,0 1 1-16,2 0-2 16,2-5 3-16,3 0-4 15,1-5 4-15,1-1-3 16,1-3 0-16,0 1 1 15,0-1 0-15,0 0-1 16,0 0-4-16,0 0-11 16,7 0-33-16,19 0-6 15,3-11-49-15,0-17-194 16</inkml:trace>
  <inkml:trace contextRef="#ctx0" brushRef="#br0" timeOffset="56261.13">18044 6596 371 0,'0'-3'16'16,"-11"-2"43"-16,7 3-1 15,4 1-8-15,-1 1-20 16,1 0-19-16,0 0 2 15,0 0 3-15,0 0 4 16,0 0-3-16,-2 0-1 16,2 0 1-16,0 0-5 15,-1 0 1-15,1 0-5 16,0 0-3-16,0 0-2 16,-2 0-1-16,-5 0 2 15,-5 1-3-15,-3 9 4 0,-3 3-6 16,2 3 1-16,-2 4 1 15,-3 1-1-15,0 1-1 16,1-1 4-16,0 1-3 16,2-2 1-16,3-1 1 15,-1-1-5-15,2 2 7 16,-2-2-4-16,1 0 4 16,-4 0-2-16,2 0 8 15,-2 3-8-15,-6 1 1 16,0 4 0-16,-7 2-3 15,-2 3 2-15,-2 1-2 16,-1-1 5-16,2-2-5 0,1-3 12 16,3-2-8-16,-3 1 0 15,1 0 0-15,0 6 0 16,1 1 0-16,2 2-6 16,7-4 5-16,1-7-4 15,1 1 2-15,3-5 0 16,-4 3-1-16,3-1 1 15,1-1 0-15,0-4 2 16,3 0-3-16,0 0 3 16,0-1-4-16,3-3 3 15,5-4-2-15,1-2 2 16,6-4 0-16,-3 2 0 16,-2-2-3-16,-2 3 3 0,1 1 0 15,3-1-6-15,2-3 8 16,1-1-8-16,0-1 8 15,0 0-8-15,0 0 1 16,0 0-14-16,23 0-43 16,13-1-49-16,3-21-39 15</inkml:trace>
  <inkml:trace contextRef="#ctx0" brushRef="#br0" timeOffset="57788.99">20339 6649 283 0,'0'-3'6'16,"0"3"24"-16,-1-1 37 15,1 1-24-15,0 0-28 16,0 0-10-16,0 0-5 16,-2 0 4-16,2 0 6 15,-1 0 1-15,1 0 8 16,-2 0 0-16,2 0 2 16,-3 0-10-16,-3 0 0 15,-1 9-8-15,-6 4 3 16,0-2-2-16,-3 2 1 15,1-1 7-15,-1 2 0 16,-2 4 5-16,-1-1-8 0,-4 2 8 16,1 4-6-16,-3 1 0 15,-2 4 0-15,-1 4-1 16,-2 1 0-16,0 1-3 16,-1 0 4-16,-5 2-7 15,-1 1 2-15,-3 4-3 16,-2-1 6-16,3 3-3 15,-1 2-2-15,1-3 4 16,5-1-8-16,0-4 5 16,2-1-1-16,4-6 4 15,1-5-6-15,8-3 2 16,3-4-1-16,3-4 1 16,3-3-2-16,4-2-3 0,3-6 2 15,3 1-3-15,0-3 4 16,0-1-5-16,0 0 2 15,0 0 0 1,0 0 2-16,0 0-6 0,0 0-9 16,0 0-2-16,0 1-13 15,2 3-14-15,21-4-6 16,9 0-37-16,4-28-88 16</inkml:trace>
  <inkml:trace contextRef="#ctx0" brushRef="#br0" timeOffset="59004.67">22701 6593 58 0,'3'-1'182'15,"-3"1"-134"-15,0 0 28 16,0 0 9-16,0 0-21 15,0 0-4-15,0 0-15 16,0 0-14-16,0 0-6 16,-9 0-14-16,0 0 0 0,-1 0-10 15,-1 0 3-15,-5 0-1 16,-3 11-5-16,-5 8 8 16,-4 8-7-16,-1-1 13 15,0 8-2-15,-4 0 2 16,-1 3-3-16,-4 1 1 15,1 2-5-15,-3 1-2 16,1-2 0-16,2 3-4 16,1-6 7-16,0 0-5 15,-1 1 4-15,0 0-4 16,-5 1 10-16,-5-1-7 16,-3 1-1-16,-2-5 3 15,3-2-6-15,6-5 5 0,6-2-3 16,7-5 3-16,6-5-5 15,8-3 3-15,7-4-6 16,3-2 7-16,3 0-4 16,1-1 0-16,2-4 0 15,-1 2-1-15,-1-2 2 16,1 0-2-16,1 0 2 16,0 0-3-16,0 0 6 15,0 0-6-15,0 0 4 16,0 0-2-16,0 0 0 15,0 0-2-15,0 0-12 16,0 0-16-16,1-3-42 0,8-15-56 16,0-11-204-16</inkml:trace>
  <inkml:trace contextRef="#ctx0" brushRef="#br0" timeOffset="60745.06">13232 7677 29 0,'0'4'12'16,"0"-4"-3"-16,0 0 8 16,0 0-1-16,0 0-24 0,0 0 2 15,0 0 10-15,0 0 9 16,0 0 6-16,0 0 17 16,0 0 1-16,0 0 16 15,0 0 8-15,0 0-8 16,0 0-6-16,0 0-8 15,0 0 3-15,0 0-10 16,0 0 1-16,0 0-10 16,0 0 4-16,0 0-7 15,0 0-7-15,0 0-4 16,0 1-1-16,0 3-5 16,0 3 0-16,-10 2 1 15,1 0-5-15,-3 2 5 0,3-1 5 16,0 3-3-16,-3-1-3 15,-6 3 5-15,2 3-1 16,-5 2-1-16,0 4-2 16,-2-4-2-16,1 3 4 15,-3 3-1-15,-2-1 2 16,4 1 0-16,-4 3 1 16,3-3-4-16,-2-1 1 15,1 0-1-15,0 2 1 16,-2-4 1-16,0 4-6 15,-1-1 9-15,1 1-8 16,2-1 7-16,-4-2-8 0,10-4 4 16,0-2-3-16,-1-3 4 15,5-3-1-15,2-1-5 16,1-4 7-16,1-2-2 16,-2 1 2-16,-1 1-5 15,3-1 1-15,1-2-1 16,2-1 0-16,-1 1-1 15,3-2 2-15,-3 4 0 16,-1 1-4-16,0 0 4 16,-1 4-5-16,-2 0 4 15,2 2-1-15,-2-2 0 16,3 0 0-16,2-4-1 16,5-3 2-16,3-2-1 0,0-2 2 15,0 0-7-15,0 0 4 16,0 0-6-16,6 0-6 15,25-4-32-15,21-21 0 16,18-19-34-16,11-10-89 16</inkml:trace>
  <inkml:trace contextRef="#ctx0" brushRef="#br0" timeOffset="61800.54">15681 7602 212 0,'0'-3'64'16,"0"3"12"-16,0 0 1 15,0 0-14-15,0 0-16 16,0 0-7-16,-8 4-6 0,-3 3-13 15,-8 5-3-15,-1 1 10 16,0 3-8-16,1 0-4 16,1-2 0-16,1 4-10 15,0-3 0-15,-1 2-4 16,-2 1 3-16,-3 3-3 16,-1 4 4-16,-8 4-3 15,-2-1 3-15,0 2 0 0,-5 4 1 16,-1 6-1-1,-8 3-6-15,4 2 7 16,-2-1-7-16,4-3 5 16,0 0-4-16,-1-2 1 0,4-1 1 15,2-2-4-15,7-4 5 16,2-4-6-16,7-3 4 16,3-5-2-16,3-7 2 15,6-3-3-15,3-4 2 16,2-1-3-16,3-2 3 15,-1-2 0-15,1 0-3 16,-1-1 4-16,2 0-3 16,0 0 2-16,0 0-4 15,0 0-11-15,0 0-18 16,0 0-19-16,0 0-39 16,5 0-89-16,5-14-206 15</inkml:trace>
  <inkml:trace contextRef="#ctx0" brushRef="#br0" timeOffset="62935.52">17998 7645 417 0,'0'0'43'0,"0"0"28"0,0 0-30 15,0 0-11-15,0 0-27 16,0 0-1-1,0 0-5-15,0 0 0 0,0 0 1 16,0 0 2-16,0 0 0 16,-3 0 1-16,-6 1 15 15,-9 9-5-15,-4 6 0 16,-4 1 3-16,-3 4 4 16,-4 4-7-16,-1 1 2 15,-8 8 0-15,-1 2-1 16,-5 0-1-16,5 0-5 0,1-3 7 15,1 2-3-15,0 0-3 16,-1-1 1 0,-3 2 1-16,0 0 1 15,-1-1-3-15,2-2-1 0,9-4-2 16,6-5 0-16,3-3-2 16,2-3 4-16,-3 2-7 15,-1 2 3-15,4-1-3 16,-2 0 4-16,4-2-5 15,3-2 4-15,2-3-1 16,6-5-4-16,6-3 6 16,4-3-7-16,1-2 7 15,0-1-6-15,0 0 3 16,0 0-12-16,3 0-48 16,20-1-43-16,7-17 27 15,3-12-238-15</inkml:trace>
  <inkml:trace contextRef="#ctx0" brushRef="#br0" timeOffset="64096.42">20417 7613 394 0,'-5'6'35'16,"-7"-1"31"-16,3-1 5 16,0-1-21-16,0 1-22 15,-1 0-10-15,1 2-9 16,-4 3-8-16,1 4 2 15,-3 1-2-15,-5 6 2 0,-3 4-1 16,-7 9 3-16,-4 8 0 16,-1 2 3-16,0-4 10 15,-1 1-6 1,0 1 3-16,-4-1-6 0,-2 3 2 16,-2-2-8-16,-7 0 3 15,-7 0-5-15,-3 2 4 16,-5 0-6-16,7 4 5 15,5-8 1-15,14-7-2 16,11-8 2-16,10-9-2 16,13-6 3-16,3-5-6 15,3-4 1-15,0 0-6 16,0 0 3-16,0 0-2 0,0 0-3 16,0 0-2-16,0 0-10 15,0 0-13 1,0 0-16-16,22-7-29 15,11-18-3-15,5-13-140 0</inkml:trace>
  <inkml:trace contextRef="#ctx0" brushRef="#br0" timeOffset="65096.9">22782 7620 299 0,'0'-6'33'16,"0"2"45"-16,0 4-29 16,-4 0 8-16,1 0-6 15,1 0-17-15,-1 0-5 0,-3 0-4 16,-2 0 1-16,-2 0 0 15,-8 7-7-15,-6 4-8 16,-1 1-2-16,-6 8-2 16,-5 2-1-16,-6 6-2 15,-10 9-2-15,-3 6 4 16,-2 1-2-16,-2 3 6 16,-1-3-2-16,4 2 1 15,4-4-3-15,8-1-1 16,1-3 2-16,4-5-5 15,1 0 6-15,-4-2-7 16,3-4 5-16,0 3-6 0,2-5 4 16,0-3-5-16,0-1 3 15,3-3 0-15,2-4-4 16,6-3 2-16,9-3-1 16,5-4 2-16,9-2-3 15,3-2 0-15,0 0-22 16,15 0-31-16,16-7-96 15,7-18-54-15</inkml:trace>
  <inkml:trace contextRef="#ctx0" brushRef="#br0" timeOffset="66564.48">13336 8626 330 0,'5'-1'27'0,"-4"1"12"15,-1 0 14-15,0 0-12 16,0 0-14-16,0 0 1 16,0 0-5-16,0 1-2 15,-3 11-13-15,-7 0-4 16,-5 3-3-16,2 5 4 15,-7 1-1-15,1 4-1 16,-2 7 10-16,-3 2-10 16,2 8 3-16,-2 4-2 15,-3 1 0-15,-3 5-1 16,-2-4-2-16,-3 0 1 16,1-7 0-16,3-7 3 15,1-6 1-15,0-5 3 0,0 2-4 16,-2 2 3-16,-2-1-4 15,-1 2 8-15,-2-1-5 16,0 0 1-16,-4 2-3 16,3-2-5-16,5-4 5 15,0-3-4-15,12-7 3 16,-1-2-1-16,4-3 8 16,5 1-7-16,1-3 0 15,5-1-4-15,-1-3 1 16,5 1 4-16,-2 1-10 15,-2 1 8-15,3-1-3 16,1-4 2-16,1 1-2 0,2-1 1 16,0 0-1-16,0 0-1 15,0 0-11-15,0 0-25 16,0 0 4-16,6-11-27 16,27-19-20-16,18-14-16 15,14-7-53-15</inkml:trace>
  <inkml:trace contextRef="#ctx0" brushRef="#br0" timeOffset="67540.86">15502 8647 88 0,'6'-7'-19'0,"-3"4"32"16,-3-1 44-16,0 0 45 15,0 0-32-15,0 0-16 16,0 0 16-16,0 2-20 0,0 0 2 15,0 2-19 1,0 0-5-16,-3 0-8 16,-4 0-6-16,-1 0-12 15,-6 11 2-15,-5 10-2 0,-3 8-3 16,-1 4 8-16,-2 6-6 16,-3 0 5-16,-4 1-1 15,-3 4 7-15,-4 1-3 16,-6 4-1-16,-2 1 6 15,-4 4-5-15,-6 5-1 16,2 0-5-16,2 3 2 16,8-9-7-16,8-5 7 15,4-3-2-15,5-10 8 0,4-6-4 16,5-7-1 0,7-9 6-16,4-5-9 15,4-2 5-15,0-1-8 16,1-3 2-16,0 2-4 0,3-3 4 15,-2 2-2-15,2-3 0 16,0 0 0-16,0 0 0 16,0 0 0-16,0 0-13 15,0 0-36-15,5-2-37 16,17-20-32-16,6-12-69 16</inkml:trace>
  <inkml:trace contextRef="#ctx0" brushRef="#br0" timeOffset="68407.55">17975 8571 501 0,'0'-8'10'0,"0"3"16"16,-3 4 23-16,-2 1-10 16,0 0-4-16,-2 0-15 0,-1 0 2 15,-8 0-8-15,-5 19-1 16,-7 12-4-16,-2 11 3 15,-3 8-1-15,-2 5-2 16,0 4-3-16,-2 2-1 16,-3 5 1-16,-3 4-3 15,-2 1 4-15,-3-4-6 16,-2-5 3-16,-7-3 4 16,-9-3 0-16,-9-2-1 15,-3-1-4-15,5-6 1 16,16-8-3-16,21-10 1 15,14-13-2-15,14-5 3 0,8-7-5 16,0-3 1-16,7 1-7 16,21-2 6-16,9 0-29 15,7-10-29 1,-7-11-38-16,-12-3-211 0</inkml:trace>
  <inkml:trace contextRef="#ctx0" brushRef="#br0" timeOffset="69188.45">20359 8663 568 0,'-2'2'12'15,"-9"-2"46"-15,0 2-18 16,-4 2-10-16,-9 1-12 16,-4 4 5-16,-4 5-13 15,-2 4 3-15,-2 4-1 16,-8 11 4-16,-7 9-10 16,-10 9 1-16,-6 16-1 15,-6 4 1-15,0 6-1 16,6-2 0-16,7-8 0 15,13-3-2-15,10-11-2 16,10-8 0-16,10-14 0 16,6-13-3-16,6-11 6 0,2-3-5 15,3-3-3-15,0-1 6 16,0 0-7-16,0 0-19 16,3 0-29-16,28-19-49 15,11-17-39-15</inkml:trace>
  <inkml:trace contextRef="#ctx0" brushRef="#br0" timeOffset="70216.37">22872 8560 515 0,'-20'0'58'16,"8"0"-46"-16,-8 0 27 15,-9 16-18-15,-10 15-4 16,-3 7 6-16,-1 9 1 15,3 3-11-15,-8 4 7 0,-5 3-11 16,-8 7 0-16,-11 4-2 16,-3 2 0-16,-3-3-2 15,9-11 4-15,6-7 3 16,14-13-4-16,11-11 1 16,5-2-5-16,11-12 1 15,8 0-3-15,4-4 0 16,5-4-2-16,4-1 1 15,-1-2-2-15,1 3 1 16,-1 1 1-16,-2 1-4 16,1 0 4-16,0-2-4 15,3-2 5-15,-2 1-3 16,2-1 4-16,0-1-3 0,0 0 1 16,-1 0 1-1,1 0 1-15,-5 0 0 16,1 0-1-16,-2 0 1 15,0 0-2-15,0 0 9 0,4 0-6 16,-2 0-1-16,2 0 1 16,2 0-5-16,-1 0 4 15,1 0-4-15,0 0 2 16,0 0-1-16,0 0 1 16,0 0-4-16,0 0 4 15,0 0-5-15,0 2-1 16,13 10-42-16,11 9-67 0,-7-4-41 15</inkml:trace>
  <inkml:trace contextRef="#ctx0" brushRef="#br0" timeOffset="72412.06">13010 6099 334 0,'-12'1'26'0,"3"-1"58"15,6 0-27-15,3 0 1 16,0 0-31-16,0 0-5 16,-1 0 10-16,1 0-9 15,0 0-10-15,0 0-5 16,0 0-2-16,0 0-6 15,0 0-4-15,10 0-4 16,17 0 9-16,7-7-2 16,5 0 4-16,-3 3-4 15,1 4 2-15,-4 0-1 16,1 0-1-16,0 0 3 16,2 0-4-16,1 0 4 0,-2 0-4 15,-4 0 4-15,-7 0-4 16,-8 0-3-16,-9 0-2 15,-3 0 6-15,-4 0-1 16,0 0 2-16,0 0 4 16,0 0-4-16,0 0 2 15,0 0-12-15,0 0-21 16,0 0-42-16,0-4-47 16</inkml:trace>
  <inkml:trace contextRef="#ctx0" brushRef="#br0" timeOffset="72713.28">13388 5930 377 0,'5'2'-7'16,"6"0"26"-16,5 3 30 15,2 0-8-15,4 1-17 16,-3 2-12-16,-4 2-2 15,-2 1-5-15,-5 3 3 16,-3 0-5-16,-5 4 12 16,0 6 12-16,-2 5-5 15,-19 4-5-15,0 1 5 16,-1-6-10-16,0-1-3 0,5-7-3 16,-1-2-7-16,3-2 4 15,4-3-11-15,11-2-47 16,0-10-119-16,17-1-137 15</inkml:trace>
  <inkml:trace contextRef="#ctx0" brushRef="#br0" timeOffset="76328.83">13955 7447 275 0,'-8'0'20'0,"3"0"57"16,5 0-20-16,-1 0-13 15,1 0-19-15,0 0-6 16,0 0-6-16,0 0 0 16,0 0 3-16,-2 0 10 15,1 0-10-15,-2 0 1 16,3 0-3-16,-1 0-7 0,-4 0-4 16,2 0-2-16,-3 0 2 15,2 0 1-15,-4 0 2 16,0 0 3-16,-3 2 2 15,2 1-6-15,0-1-1 16,3 0 1-16,0 0-2 16,0-1 2-16,2 1-4 15,-5 0 8-15,1-1-9 16,-2 0 5-16,-2-1-3 16,2 2 2-16,-1-2 0 15,-4 0 0-15,0 1 1 16,1-1-3-16,1 0 5 15,-1 0-2-15,0 0 2 0,1 0-3 16,-4 0 4-16,4 0-6 16,3 0-1-16,-1 0 4 15,2 0-7-15,-1-1 6 16,2-3-6-16,-1 0 5 16,-1 2-3-16,0-3 1 15,-1-2-1-15,-2-2 1 16,1 1-1-16,1 0-1 15,-2-1 2-15,1 1-3 16,0-2 5-16,2 2-6 16,1 0 6-16,-3-2-2 15,0 0 0-15,0-1-1 0,-1 1-1 16,5 2 3-16,1 0-3 16,0 1 2-16,2-2-2 15,-1 1 2 1,0 0-5-16,1-1 5 0,-1 0-3 15,1-3 0-15,2 3 3 16,1-2-4-16,1-2 6 16,-2 1-4-16,0-4 2 15,0 1-1-15,0 1 3 16,1 0-4-16,1 0 2 16,1 2-1-16,-2-2 0 15,1-2 1-15,-2 1-4 16,3 0 4-16,0-1-2 15,0 0 2-15,0 5-2 16,0-3 1-16,0-2-1 16,0 2 2-16,0 1 0 15,0 1-2-15,0-3 3 0,0 3-4 16,0-4 4-16,0 1-4 16,4 1 3-16,1 2-2 15,-1-1 2-15,2 0-2 16,-1 5 1-16,1 0 1 15,-4 2-3-15,0 3 4 16,-1-2-5-16,1-1 5 16,-1 2-3-16,1-1 4 0,1 3-5 15,0-3 2-15,0-1-1 16,3-1 0 0,0-1 2-16,3 1-5 15,-2 3 4-15,2-2-2 0,1-1 4 16,1 0-5-16,-3-1 4 15,-1-1-1-15,0 2-1 16,-2 2 2-16,1-1-6 16,-2 2 5-16,-1 0-5 15,2 0 7-15,0 2-4 16,2-3-1-16,3 1 0 16,5-2 1-16,0-1 1 15,3 0 0-15,-3 2 2 16,2-2-4-16,-2 0 2 0,2 0-4 15,-2 0 6 1,1 0-6-16,-1 1 6 16,0-1-2-16,-2 0 0 0,2 2 1 15,0-2-1-15,3 1 0 16,0 1-2-16,-2-2 5 16,-1 0-4-16,-2 1 3 15,-1 2-2-15,0 1 2 16,-3 1-1-16,3-1-1 15,3 0 1-15,1 0-3 16,5 0 3-16,3 1-2 16,-1 0 3-16,-1 1-3 15,-2 1 3-15,-4-1-1 16,0 1-1-16,-4 0 1 16,4 0 0-16,2 0 0 0,3 0-2 15,1 0 4-15,1 0-2 16,-1-1 0-16,0 1 0 15,-4 0 0-15,0 0 0 16,0 0 0-16,-5 0 0 16,3 3-2-16,0 3 4 15,0-1-5-15,0 2 6 16,2 0-6-16,-3 0 4 16,0-1-1-16,-3-1 2 15,-1 4-2-15,2-1-3 16,-3 0 4-16,2 2-3 15,-2 0 3-15,1 0-2 16,1 1 2-16,-3 0 0 0,0-1-2 16,-2-2 2-16,3 2-2 15,-2-3 4-15,-2 4-6 16,-1 4 6-16,-1 2-3 16,-1 1 2-16,0-4-2 15,-2 0 0-15,1-2 2 16,-2-1-2-16,0 6 1 15,0-3-4-15,0 4 5 16,0 2-4-16,0-1 4 16,0 1-3-16,0 0 2 15,0 0-1-15,-2-3 0 16,-1-2 0-16,0 0-1 0,-2 0 2 16,0 1-2-16,-3 1 2 15,1-2-2-15,1 0 3 16,0-1-3-16,2 0 2 15,-1-2-2-15,-4 0 1 16,5 1 1-16,-6 2 0 16,2-3 1-16,2 1-4 15,-2-1 5-15,0 1-4 16,2-4 3-16,-2 2-4 16,4-1 4-16,-2 0-1 15,-2 1-4-15,2-1 6 16,-1 0-4-16,1-2 4 15,-3 0-5-15,3 1 3 0,-3-3-1 16,-2 3 1-16,1-1 1 16,1 0-2-16,2-1 3 15,-2 0-4 1,-3 2 3-16,-2-1-3 0,0-1 3 16,0-1-1-16,1-2 3 15,2 0-1-15,-2-1-1 16,0 2 1-16,-2-1-1 15,-2-1 0-15,2 3-4 16,1-3 4-16,-3 3-2 16,1 1 1-16,-3-2-1 15,-1 0 2-15,1 1-1 0,1-3-1 16,0 2 2-16,2-2-2 16,1 0 5-1,-3-1-7-15,1 2 4 0,1-1-3 16,4 0 4-16,2-2-4 15,-1 1 1-15,2-1 0 16,0-1 0-16,-1 2 1 16,0-2-2-16,-7 1 2 15,2 0-2-15,-4 2 3 16,-2 0-3-16,0-2 2 16,1 2-2-16,3 1 1 15,-1 0 1-15,3 1-3 16,1 1 4-16,1-4-4 0,2 1 4 15,-1-2 0-15,3 1 3 16,-1 0-4 0,2 0 2-16,5-1-2 15,1-1-2-15,2 1 2 0,0-1-3 16,0 2 5-16,0-2-8 16,0 0-2-16,0 2-20 15,0 6-33-15,0-3-81 16,0-4-330-16</inkml:trace>
  <inkml:trace contextRef="#ctx0" brushRef="#br0" timeOffset="82977.05">17034 6695 294 0,'-10'-6'26'16,"-2"1"37"-16,8-1-16 16,4 3-24-16,-2 1-24 15,2-1 1-15,0 0 1 16,-1-1-4-16,1 4 5 16,-2 0 0-16,2 0 2 15,0 0 16-15,0 0 14 16,0 0 2-16,-1 0 2 15,1 0-17-15,0 0-5 16,0 0-12-16,0 0 1 16,0 0-5-16,0 0 1 0,-2 0-9 15,2 0-6-15,-1 0 5 16,-1 0-2-16,1 0 5 16,-1-2 1-16,2 1 8 15,-1 0-6-15,-1-2 7 16,1-1 4-16,1 1-2 15,-2-3 1-15,0-1-8 16,2-1 3-16,0-5-4 16,0 2 2-16,0 0-2 15,0 1 5-15,0 4-3 16,0 0-1-16,0 0 3 16,0 4 0-16,0-2 5 0,0-1 1 15,0 3 5-15,-2-3-4 16,0 1 3-16,1 1-2 15,-2 2 4-15,3 1 5 16,-3 0 1-16,3 0-3 16,0 0-8-16,0 0-4 15,0 0-6-15,0 0 3 16,0 0-5-16,0 0 2 16,0 0-4-16,0 0-1 15,0 4 4-15,3 6 3 16,7 2 2-16,1 4-5 15,2 2 8-15,5 3-7 16,1 1 2-16,2 0 1 0,3-1 0 16,1 1 0-16,2-2-1 15,1 2 1-15,-1-5-3 16,-3-2 4-16,0 2-3 16,0-2 1-16,-5 3-1 15,3 0 1-15,1 1-2 16,-1-1 2-16,2 2-2 15,1-3 1-15,-1 0 2 16,1-1-5-16,-1 1 4 16,-1-2-1-16,0-1 1 15,1 2-2-15,-2-1 2 16,0 2-1-16,0-1 0 0,0 0 3 16,-1-1-8-16,3-1 8 15,1-1-5-15,-1-1 4 16,-3 2-5-1,1-2 5-15,-3 1-2 0,-2-2 1 16,1 3-1-16,-3 0-1 16,2 1 2-16,1 3-3 15,0 0 3-15,1 3 0 16,-2-1 1-16,-1 1-1 16,-2-1 5-16,0 0 1 15,0-4-7-15,-2-2 4 16,-2 0-4-16,-2-4 3 15,-1 1-2-15,1-4 0 0,-4-3-1 16,-1-1 1-16,-3-2-2 16,0-1 3-16,0 0 1 15,0 0-6-15,0 0 6 16,0 0-5-16,0 0 7 16,0 2-5-16,0-2 2 15,0 0-4-15,0 0 5 16,0 2-11-16,0 8-36 15,-13 7-82-15,-5-12-169 16</inkml:trace>
  <inkml:trace contextRef="#ctx0" brushRef="#br0" timeOffset="84784.89">20725 6615 363 0,'-16'-5'13'0,"4"-3"79"15,7 3-32-15,2 3-13 16,2 0-9-16,-1 2-4 0,2-1-15 16,-1 1-3-16,1 0 10 15,0 0-12-15,-2 0-1 16,2 0-3-16,-2 0 1 15,2 0-4-15,-2 0-3 16,2 0 0-16,0 0-5 16,-2 0 4-16,2 0-5 15,0 0 5-15,0 0-4 16,0 0 2-16,0 0-1 16,0 4 1-16,0 4-2 15,0 3 2-15,6 5 0 16,2-4-2-16,-1 2 3 15,5 0-3-15,6 1 3 0,1 5-2 16,1-1 2-16,-1 4-3 16,3-4 2-16,-1-1 2 15,3 5-6 1,0-4 6-16,-2 5-6 0,-1 1 6 16,1-3-5-16,2 3 4 15,-3 3-5-15,3 0 4 16,-3 1-1-16,1-1 1 15,-2-3-2-15,-1-3-1 16,0-1 4-16,-1 0-4 16,1 0 4-16,-1-2-1 15,3 5 9-15,-3-4-4 0,0 2 1 16,0 0-5-16,-2-4-1 16,-1 1 4-16,-3-5-6 15,1 0 4 1,-2-1-3-16,-2-3 3 0,1-1-4 15,-3-1 2-15,1-2 0 16,-3-2-1-16,-2 0 1 16,-2-1-3-16,1-1 5 15,-2-1-5-15,0 0 4 16,0-1-4-16,0 0 5 16,0 0-3-16,0 0 1 15,0 0 1-15,0 0-5 16,0 0 6-16,0 0-5 15,0 0 4-15,0 0-4 16,0 2 4-16,0-2-2 16,0 0 0-16,0 0-3 15,0 0-13-15,0 0-21 0,0 5-50 16,-17 0-62-16</inkml:trace>
  <inkml:trace contextRef="#ctx0" brushRef="#br0" timeOffset="86740.68">12399 7752 235 0,'-26'1'45'0,"13"2"2"0,5-2 28 15,2 0-14-15,6-1-16 16,0 0-9-16,0 0-15 15,0 0-10-15,-2 0 5 16,-1 0-10-16,3 0 4 16,0 0 0-16,0 0 11 15,0 0-6-15,0 0-1 16,-3 0 0-16,3 2-3 16,0-2-6-16,0 0-4 15,0 0 2-15,0 0-5 0,0 0 4 16,0 0-4-16,0 0 2 15,0 0 0-15,0 0 0 16,0 0 2 0,0 0-4-16,0 0 6 0,0 0-1 15,0 0 5-15,0 0-5 16,0 0 0-16,0 0-2 16,0 0 1-16,0 4-4 15,8 2 0-15,6-1 3 16,5 5-2-16,1 0 4 15,9 1-3-15,5 2 3 16,6-1-5-16,4 3 5 0,5 0-4 16,6 2 3-16,0 3-1 15,0-1-2 1,3 6 3-16,-1-3-3 16,-4 2 3-16,4 4-4 0,-6 0 5 15,-2 0-2-15,-3 2-1 16,-5-2 0-16,-3 1 2 15,-7-2-4-15,-3 1 4 16,-4-3-1-16,-6-3-4 16,-2-1 5-16,-4-6-2 15,-1-1 1-15,-1-4-1 16,-1-4 1-16,-1 0-2 16,0-2 1-16,-3 1 2 0,-2-3-5 15,-2 0 6 1,-1-1-4-16,0 1 1 15,2-2 0-15,-2 0 2 16,0 0-3-16,0 0 1 0,0 0 1 16,0 1-1-16,0-1 0 15,1 1-1-15,-1-1 5 16,2 0-2-16,-2 0 1 16,0 0-4-16,0 0 4 15,0 0-2-15,0 0 1 16,0 0 2-16,0 0-4 15,0 0-4-15,0 2-45 16,-3-1-47-16,-9-1-119 16</inkml:trace>
  <inkml:trace contextRef="#ctx0" brushRef="#br0" timeOffset="87828.06">16080 7635 459 0,'-11'-6'9'0,"7"5"71"0,2 0-3 16,2 1-31-16,0 0-17 16,0 0-11-16,0 0-3 15,0 0-6-15,0 0-2 16,0 0-2-16,0 0-5 15,0 0 1-15,0 0-4 16,0 0 4-16,2 11 0 16,10 5 6-16,4 2-2 0,4 5 5 15,2 1-4-15,3 0-6 16,3 3 8-16,4 2-9 16,0 1 7-16,3 0-8 15,-3 0 5-15,3 1-2 16,-4-3 1-16,2 2-2 15,0 0 1-15,2 0 2 16,0-1-5-16,-1-1 5 16,-2-1-4-16,-3-2 4 15,-2-2-4-15,-3-1 2 16,-2-3 0-16,-6-4 0 16,1-2 2-16,-4-2 1 15,0-2 0-15,-2 1 0 0,-2 1 2 16,0-4-2-16,-6-1 1 15,0-3-6-15,-2-3 4 16,1 0-2 0,-2 0 0-16,1 0 3 0,-1 0-4 15,0 0 4-15,0 0-3 16,0 0 3-16,0 0-7 16,0 0-9-16,2 0-27 15,14-6-35-15,2-20-75 16,-3-8-277-16</inkml:trace>
  <inkml:trace contextRef="#ctx0" brushRef="#br0" timeOffset="89216.23">19508 7699 346 0,'-1'0'50'16,"1"0"-42"-16,0 0 37 16,0 0 8-16,0 0-22 15,0 0-14-15,0 0-5 0,0 0 0 16,-2 0 6-16,2 0 3 16,0 0-2-16,0 0 2 15,-1 0-7-15,1 0-7 16,0 0-4-16,0 3-2 15,0 5-1-15,0 3 1 16,11 1-1-16,2 2 0 16,1 0 1-16,3 3-1 15,0 0 2-15,3 1-4 16,5 1 3-16,1 0 1 16,0 4-1-16,0-2-1 15,-1 0-2-15,1 2 6 16,0-2-6-16,3 0 4 0,-3 0-4 15,0-1 4-15,0-2-1 16,-3 0 2-16,1-2 2 16,-2 2-1-16,0-1 0 15,-2-1 10-15,-1-1-3 16,-2-1-8-16,0-2 2 16,-3-1 0-16,4-2 2 15,-3 2-4-15,2-1 3 16,-3-2 4-16,1-1-8 15,-5-3 1-15,-4 0-4 16,3-1 5-16,-2 0-6 16,2 1 5-16,5-1-1 0,-2 4 2 15,-3 0 1-15,1-2-2 16,-1 1 0-16,0-3-1 16,0 0 2-16,-2-1-5 15,-5-1 4-15,-1 2-3 16,-1-3 3-16,0 0-4 15,0 0 4-15,0 0-2 16,0 0-3-16,0 0 4 16,0 0-4-16,0 0 5 15,0 0-6-15,0 0 5 16,0 0-2-16,0 0 1 16,0 2-2-16,0-1 0 15,0-1-15-15,0 2-11 0,3-1-30 16,-3 3-49-16,-20-4-130 15</inkml:trace>
  <inkml:trace contextRef="#ctx0" brushRef="#br0" timeOffset="92028.21">11236 8747 170 0,'-3'-2'42'16,"0"0"3"-16,3 1 6 15,0-1-7-15,0 2 0 16,0 0-4-16,0-1-6 16,0 1 8-16,0 0 1 15,0 0-4-15,0 0-15 16,0 0-1-16,-1 0-12 15,1 0 1-15,0-1-7 0,0 1-1 16,0 0-1-16,0 0-1 16,0 0 1-16,0 0-2 15,0 0 2-15,0 0-5 16,0 0 5-16,0 0-5 16,0 0 3-16,0 0-2 15,0 0 0-15,0 0 2 16,0 0-3-16,0 0 3 15,0 0-4-15,7 0 4 16,7 8-2-16,7 4 4 16,-1 4-4-16,2 2 4 15,3 1-2-15,3 3-1 0,5 2 1 16,1 6-2-16,3 0 6 16,0 3-6-16,4 1 2 15,-2 2-2-15,-4-3 4 16,1 2-3-16,-5-3 2 15,-1-3-2-15,-3-2 0 16,0-2 2-16,-1-4-2 16,-2 1 2-16,0 0-3 15,0-2 2-15,-2 2-1 16,1-4 1-16,-3 0 0 16,-2-1-1-16,-1-2 3 15,-2-1-5-15,1 1 4 16,-4-4-3-16,-3-1 5 0,1-4-4 15,-5-2 1-15,-1 0-1 16,-1-1 1-16,-1-1-1 16,-1 0 0-16,1-1 2 15,-1-1-3-15,-1 0 3 16,0 2-1-16,0-2 0 16,0 0-1-16,0 1 5 15,0-1-3-15,0 0 3 16,0 0-2-16,0 0-1 15,0 0 3-15,0 0-6 16,0 0 4-16,0 0-2 16,0 0 1-16,0 0-20 0,0 0-34 15,0 0-60-15,0-7-302 16</inkml:trace>
  <inkml:trace contextRef="#ctx0" brushRef="#br0" timeOffset="93587.89">14744 8650 214 0,'-6'-7'97'15,"-4"1"-69"-15,6 2 62 0,1 3-28 16,2 0-9-16,-1 1-13 16,2 0-14-16,0 0-7 15,0 0-12-15,0 0 3 16,0 0-3-16,0 0 2 15,0 0-6-15,0 0-3 16,0 6 2-16,8 8 0 16,8 6 6-16,2 4-6 15,5 2 4-15,0 2 2 16,2 1-1-16,0 0-4 16,1 4 3-16,3 2-1 15,2 3-1-15,3 2 4 16,1 2-6-16,3 1 2 0,-2 1-2 15,3 1 7-15,-2-3-6 16,-3-3 2-16,-1 0-3 16,1-2 4-1,-4-2 4-15,-5-3-7 0,2-5 1 16,-3-4-3-16,0-2 3 16,-3-3 0-16,-2 0 1 15,-3-4-5-15,-7-6 4 16,-3-1-3-16,-1-2 0 15,-4-4 1-15,1 0-1 16,-2-1 2-16,0 0-3 16,0 0 6-16,0 0-3 0,1 0 1 15,-1 0-2-15,0 0 0 16,0 1 1-16,0-1-4 16,0 0 2-1,0 0-10-15,0 0-15 0,0 0-24 16,0-6-40-16,0-15-120 15</inkml:trace>
  <inkml:trace contextRef="#ctx0" brushRef="#br0" timeOffset="94899.99">18369 8611 244 0,'-12'-4'131'15,"7"1"-109"-15,4 2 74 16,1 1-36-16,0 0-26 16,0 0-15-16,0 0 2 15,0 0-1-15,0 0-6 16,-2 0 1-16,2 0-1 15,0 0-3-15,0 0-5 0,0 0-1 16,0 3-1-16,3 10 8 16,9 3 6-16,2 0-12 15,-1 0 1-15,2-1-4 16,0 3 4-16,6 2-8 16,-2 2 7-16,5 5-4 15,1-2 1-15,5 2-1 16,0 3 1-16,1 0-3 15,0 3 1-15,2 2 2 16,-2-2-3-16,-1 3 5 16,-1-1-5-16,-1-6 6 15,-3 1-8-15,-4-7 5 0,3 0-3 16,-2-3 1-16,0 0 2 16,4-2-4-16,-1 0 3 15,-1 3-2-15,-2-2 3 16,-4-3-3-16,-2 2 2 15,-2-6-1-15,-2 1 1 16,-3-6-1-16,-2 3-1 16,-2-6 3-16,-2-1-4 15,-1 0 4-15,0-2-4 16,-2 0 5-16,0 1-6 16,1-1 5-16,-1 2-1 15,0-3 0-15,2 0 2 16,-2 0-5-16,0 0 5 0,0 0-5 15,0 0 4-15,0 0-4 16,0 0 2-16,0 0-7 16,0 0-15-1,5 0-23-15,5-7-57 0,-2-17-158 16</inkml:trace>
  <inkml:trace contextRef="#ctx0" brushRef="#br0" timeOffset="96648.08">21878 8626 158 0,'-11'-6'222'0,"4"0"-173"16,1 3 36-16,2 0-35 15,2 2-16-15,1 1-14 16,1 0-1-16,0-1-10 0,0 1-2 16,0 0 2-16,0 0-1 15,0 0 1-15,0 0-5 16,0 0 7-16,0 0-5 15,0 0 3-15,0 0-4 16,0 0 3-16,0 0-4 16,0 0-4-16,0 0 1 15,0 0-1-15,0 0 1 16,0 0-2-16,0 0 2 0,0 5-1 16,7 3 1-1,-4-2-2-15,1 0 1 16,1-2 2-16,-1 3-3 15,4-2 2-15,0 1-2 0,0 4 4 16,1-2-4-16,1 2 3 16,2 4-2-16,3-1 0 15,3 4 1-15,0 0-2 16,-2-1 2-16,-5 4-2 16,4-4 3-16,-3 1-4 15,2 0 4-15,-2-2-3 16,-1 0 2-16,-1 1-1 15,-2-2 0-15,2 1 1 16,2 0-4-16,5 4 5 16,3 1-4-16,5 2 4 15,1-1-2-15,-2 3 3 0,3-2-5 16,-2 1 4-16,0-4-2 16,-4-2-2-16,-2 0 5 15,-1-2-5-15,-3 1 4 16,0 0-4-16,-3-2 3 15,1 1-2-15,-2-1 5 16,1 1-6-16,1-2 4 16,-2-2-2-16,-1 0 0 15,0-1 0-15,-1 1-2 16,2-4 5-16,-1 1-6 16,-2-1 6-16,-4-1-4 15,1-1 2-15,-1 1-1 16,0 0 2-16,-1-2-3 0,-1 0 1 15,1-1 2-15,-2-2-4 16,1 3 4-16,-1-1-3 16,1-2 4-16,-1 1-3 15,-1-1 2-15,0-1-1 16,0 0 1-16,0 0 1 16,0 0-3-16,2 1 4 15,-2 1-4-15,0-2 3 16,1 1-2-16,-1-1 1 15,0 0-1-15,2 2-1 16,-2-2 1-16,0 0-2 16,0 1 3-16,0-1-3 0,0 0 5 15,0 2-1-15,0-2 8 16,0 0-2-16,0 0-3 16,0 0-1-16,0 0-5 15,0 0 5-15,0 0-7 16,0 0 6-16,0 0-3 15,0 0 0-15,0 0-1 16,0 0 0-16,0 0 1 16,0 2-14-16,0 8-37 15,-9 7-81-15,-22-2-94 16</inkml:trace>
  <inkml:trace contextRef="#ctx0" brushRef="#br0" timeOffset="98716.8">14294 6229 18 0,'-3'0'24'15</inkml:trace>
  <inkml:trace contextRef="#ctx0" brushRef="#br0" timeOffset="99404.74">14294 6229 369 0,'-6'-97'22'15,"5"94"49"-15,-3 3-11 0,3-1-5 16,-1 1-22-1,2 0-16-15,0 0 4 0,0 0-5 16,0 0-3-16,-1 0-8 16,1 0 0-16,0 0 1 15,0 0-6-15,0 0 3 16,0 0-6-16,0 0 3 16,0 0-4-16,0 0 1 15,0 0-2-15,3 0 1 16,9 0 5-16,10 0-3 0,2 6 6 15,4-2-7-15,5-3 5 16,6-1-2 0,4 0 3-16,8 0-3 15,-5-5 3-15,0-6-3 0,-7 5 1 16,-9 0 2-16,-5 3-6 16,-7 0 6-16,-6 2-7 15,-5 1 8-15,-4 0-6 16,-3 0 4-16,0 0-2 15,0 0 1-15,0-1 0 16,0 1-2-16,0 0 4 16,0 0-7-16,2-1-4 15,-1-5-56-15,-1-8-75 16,0-1-148-16</inkml:trace>
  <inkml:trace contextRef="#ctx0" brushRef="#br0" timeOffset="99719.9">14663 5930 583 0,'-7'0'13'0,"5"0"-3"16,2 0 14-16,0 0-9 16,8 2-14-16,13 13-13 15,10 8 16-15,2 0-2 0,-2-1-2 16,-3 2 4-1,-8-3-8-15,-7 0 7 16,-5-5-6-16,-8 0 4 16,0 2-2-16,-14 3 7 0,-14 0-2 15,-2 1-2-15,2-6 4 16,-1-4-1-16,7-1 8 16,9-4-14-16,3-5 6 15,6-2-8-15,4 2 3 16,0 3-41-16,0 2-96 15,15-5-40-15</inkml:trace>
  <inkml:trace contextRef="#ctx0" brushRef="#br0" timeOffset="105016.82">15421 6228 417 0,'-19'0'27'0,"10"-5"-4"15,3 4 48-15,3 1-4 16,3 0-31-16,0 0-25 15,0 0-7-15,0 0 3 16,0 0-2-16,0 0 5 16,0 0 2-16,0 0 2 15,0 0 0-15,0 0-9 16,0 0 1-16,3 0-9 16,18 0 1-16,13 0 2 15,9 0 3-15,2 3-2 16,6-1 1-16,-6 0-1 15,1 0-1-15,-6-2 3 0,-9 1-6 16,-4-1 6-16,-11 0-5 16,-4 0 3-16,-4 0 0 15,-2 0 0-15,-1 0-2 16,1 0 1-16,2 0 2 16,0 0-5-16,2 2 6 15,0-2-7-15,2 1 8 16,1 2-5-16,0-3 2 15,-4 1-3-15,2 1-17 16,-3-1-14-16,-2 0-22 16,-3 1-11-16,-3-2-66 15,0 0-116-15</inkml:trace>
  <inkml:trace contextRef="#ctx0" brushRef="#br0" timeOffset="105352.93">15785 6105 567 0,'-4'0'6'16,"4"0"-8"-16,0 0 14 16,1 0-9-16,18 5-11 15,9 2 9-15,2 3 6 16,-1-1-6-16,-4 2 0 0,-7 1 2 15,-3-1-3-15,-5 0 1 16,-5 1-3 0,-5 0 6-16,0 5-1 15,-3 4 6-15,-16 4 1 0,-3 2 6 16,-1-5-7-16,2-4 1 16,0-3-5-16,0 0-7 15,3-3 8-15,5-3-10 16,7 0 4-16,6-1-34 15,16-1-72-15,20-4-7 16</inkml:trace>
  <inkml:trace contextRef="#ctx0" brushRef="#br0" timeOffset="109528.18">16390 7507 43 0,'1'0'19'16,"1"0"2"-16,-2 0 16 15,0 0 1-15,1 0-12 16,-1 0 27-16,0 0 19 16,0 0 3-16,0 0-18 0,0 0-8 15,0 0-13-15,0 0-8 16,0 0-3-16,0 0-10 15,0 1 1-15,0-1-9 16,0 0 6-16,0 0-5 16,0 0 0-16,0 0-4 15,0 0-5-15,-1 0 5 16,-8 0-7-16,-1 0 4 16,-1 0 0-16,0 0 3 15,1 0-3-15,-2 0 4 16,1 0 0-16,1 0 6 15,-2 0 2-15,0 0-8 16,1-4 3-16,0 2-5 0,-3-1 7 16,-2 1-3-16,0 0 2 15,-4 0-1-15,3-1-2 16,2 2-3-16,-2-2 0 16,1 2 7-16,0-2-10 15,2-1 6-15,-1 0-6 16,2 1 6-16,-3-3-7 15,0 0 3-15,0 1-1 16,3-2 1-16,-3 1 1 16,3-2-5-16,1 2 5 15,1-3-8-15,3-1 8 16,-1-1-5-16,-1-1 1 16,2-5 3-16,-1 1-1 0,2-1 2 15,-5-1-5-15,0 3 7 16,0-1-9-16,3 0 9 15,2 3-8-15,2 2 5 16,-1 0-4-16,1 2 6 16,0-3-5-16,2 1 0 15,-2-6 1-15,1-1-6 16,-1 0 12-16,1 0-11 16,-2 4 10-16,2 2-7 15,1-1 5-15,1 3-4 16,1-1 1-16,-1 0 2 15,2-2-6-15,-1-2 9 0,1-2-10 16,0-1 9-16,0-1-11 16,0-2 12-1,0 1-8-15,4 5 4 16,-1 3 1-16,-1 0-5 0,-1 3 8 16,-1 0-7-16,0 1 4 15,3 0-4-15,-1-1 4 16,-1-1-4-16,3 4 2 15,-2-4-2-15,2 3 2 16,2-2-1-16,1 1 1 16,-1-3 3-16,1 1-7 15,-3 1 6-15,2-1-6 0,0 4 6 16,0 2-3-16,1-3 2 16,-2 0-1-16,0 3 0 15,-1-4 1 1,1 2-4-16,1-1 6 0,1-1-8 15,0 1 7-15,2-2-3 16,0 1 1-16,0 2-2 16,-1 0 3-16,-2 1 0 15,-2 3-3-15,3-1 5 16,-2 0-7-16,2 0 6 16,2-2-5-16,3-2 4 15,0 0-3-15,0 0 3 16,1 3-1-16,0-2-1 0,-2 0 4 15,0 1-7 1,-1-1 6-16,2 2-5 16,0 0 4-16,0 1-2 15,0 0 1-15,-3 2-1 0,-3 0 2 16,2-1-1-16,0 1-2 16,-2 0 5-16,3-2-6 15,3 1 6-15,0 0-7 16,3-1 6-16,0 1-3 15,-1 0 3-15,-3 0-5 16,1-1 3-16,1 1 2 16,-1-1-6-16,0 2 8 0,0 1-8 15,-1-2 6 1,2 1-3-16,0 1 2 16,3-2-3-16,-2 2 4 15,1 0-2-15,-3-1-1 0,0 1 3 16,3-1-5-16,-2 1 5 15,-1 0-5-15,0 0 2 16,-2 0-2-16,5 0 4 16,2 0-1-16,-1 2 0 15,-1 1 0-15,0 1-3 16,-3 0 6-16,2 2-7 16,0-2 8-16,-1 0-7 15,-1 2 4-15,-3-1-1 0,3 1 0 16,-1 1 0-1,-1-1-1-15,5 0 4 16,-2 4-7-16,2 1 8 16,-1-1-7-16,-5 0 4 0,4-2-4 15,-3 1 0-15,1 2 0 16,-2 0 1-16,0 3 3 16,-3 1-6-16,2-1 8 15,0 1-7-15,-1 0 6 16,1 0-5-16,-1 0 5 15,-1-1-4-15,-1 0 1 16,-1 0 2-16,-2-1-3 16,1-1 5-16,-2 1-7 15,2-3 7-15,0 4-5 16,-3 0 2-16,0-1-1 16,3 1 2-16,-3-1-2 0,0-1 2 15,0 3 1-15,0 2-8 16,0-2 11-16,0 3-10 15,0 1 10-15,0 1-6 16,0-3 1-16,-4 0 0 16,1-5 0-16,-2 2 1 15,1 1-4-15,-1 0 7 16,1-1-7-16,-1-1 5 16,0-1-3-16,-2 2 2 15,3-1-1-15,-2 0 0 16,3-1 1-16,-2-2-2 15,1-1 3-15,-2 1-4 16,2-2 5-16,-2 1-6 0,0-1 6 16,0 0-4-16,-2-1 3 15,2 0-3-15,0 2 1 16,0-1 1-16,0 2-3 16,-2-2 5-16,-1 2-6 15,-2-2 5-15,-1 0-4 16,3 1 4-16,2-4-2 15,-2 2 1-15,2-1-2 16,-1-1 2-16,0 1 0 16,1-1-2-16,-2 1 2 15,0 0-3-15,-4 0 4 16,1-1-3-16,0 0 4 0,-4 1-4 16,-1-2 1-16,-1 2 2 15,-1-4-4-15,4 0 6 16,2-1-7-16,-1-1 7 15,4 0-5-15,-2 0 5 16,3 0-6-16,2 0 2 16,-1 0 2-16,-4 0-4 15,-1 0 5-15,-5 0-7 16,0 0 8-16,-1 0-7 16,0 0 6-16,2 0-4 15,4 0 3-15,2 0-3 16,2 0 1-16,1 0 3 15,1 0-5-15,3 0 6 0,-1 0-5 16,-1 0 5-16,0 0-3 16,1-1 3-1,-1 1-3-15,1 0 2 16,-1 0-2-16,2 0-2 0,2 0 5 16,1 0-7-16,1 0 5 15,0 0-4-15,0-2 4 16,0 2-3-16,0 0 1 15,0 0-2-15,0 0 2 16,0 0-1-16,0 0-7 16,0 0-12-16,6 0-27 15,9 0-9-15,5 3-32 0,0-3-189 16</inkml:trace>
  <inkml:trace contextRef="#ctx0" brushRef="#br0" timeOffset="115672.93">15953 8069 54 0,'-7'0'-54'15,"-2"0"64"-15,4 0 13 16,1 0-18-16,-1 0-5 16,2 0 14-16,0 0 26 0,2 0 8 15,1-2 1-15,-2 2-15 16,2-1-12-16,0 1-14 15,-1 0-3-15,1 0 1 16,0 0 19-16,-2 0 10 16,2 0 9-16,0 0 7 15,0 0 3-15,-1 0-1 16,1 0-11-16,-2 0-4 16,-3 0-17-16,2 0 0 15,-3-1-11-15,1 1-1 16,2 0-6-16,0 0 4 15,3 0-1-15,-2 0-5 16,2 0 1-16,0 0-3 0,0 0 5 16,0-2-2-16,0 2 5 15,0 0-1-15,-1 0 8 16,1 0-2-16,-2 0 1 16,2 0-1-16,0 0-8 15,0 0 5-15,0 0-9 16,0 0 6-16,0 0-5 15,0 0 1-15,0 0-2 16,0 0 0-16,2-1-1 16,10-1-1-16,6-2 5 15,4 0-6-15,4-3 7 16,0-3-6-16,3 3 5 0,-6 1-3 16,0-3 1-16,-1 4-2 15,0-1 0-15,-1 0 5 16,-3 4-7-16,-5-2 6 15,-5 4-6-15,0-2 5 16,-2 0-5-16,4 2 4 16,-1 0 0-16,3 0-1 15,4 0-1-15,1 0 1 16,2 0 2-16,2 0-2 16,-2 0 2-16,2 0-3 15,-2 0 3-15,-1 0-3 16,0 0 2-16,-1 0 0 15,-3 0-2-15,1 0 5 0,5 0-7 16,-2 0 5-16,2 0-2 16,1 0 1-1,-1 0-2-15,-1 0 2 16,3 0-1-16,-1 0 1 0,2 2 0 16,0-2-3-16,-1 4 6 15,0-4-8-15,-3 4 6 16,-2-2-3-16,-1-1 2 15,0-1-2-15,0 2 4 16,1-1-3-16,-1-1-2 16,0 0 6-16,1 0-8 15,-1 0 8-15,-2 0-5 0,-3 0 3 16,-3 0-3-16,-4 0 3 16,0 0-3-16,-3 0 2 15,-1 0 0 1,0 0-2-16,0 0 3 0,0 0-2 15,0 0 4-15,0 0-4 16,0 0 3-16,0 0-4 16,0 0 3-16,0 0-4 15,5 0 0-15,5 0-22 16,5 0-36-16,2 0-44 16,-7 0-157-16</inkml:trace>
  <inkml:trace contextRef="#ctx0" brushRef="#br0" timeOffset="117601.57">21617 7078 412 0,'-18'0'-8'0,"9"-3"29"15,9 2 14-15,0-1-14 16,0-2-17-16,0 0-6 15,16-3 3-15,0-3 5 16,0 2-1-16,-6 1-4 16,-2 5 2-16,-5 1 2 15,-2-1 8-15,-1 2 8 0,0-1 2 16,0 1-8-16,0 0 1 16,0 0-4-16,0 0 1 15,0 0-3 1,0 0-7-16,0 0 3 0,0 0-4 15,0 0 8-15,3 0-3 16,3 0 0-16,-2 0-2 16,4 0-1-16,1 0-2 15,7 0 2-15,1 0-3 16,4 0 0-16,5-1 2 16,0-2-5-16,0-1 6 15,2 1-6-15,-2 1 3 16,0 0-1-16,5 0 1 0,-3 1 0 15,8-1 3-15,1-2-2 16,0 3 1 0,3-2 1-16,2 2-4 15,3 1 2-15,1-3-1 0,0-1 1 16,-1 2-2-16,-2-2 0 16,-3 3 3-16,-2 1-5 15,-9 0 5-15,1 0-7 16,-6 3 8-16,-3 2-5 15,-3 2 1-15,4-3-2 16,0 0 5-16,4-3-2 16,1-1-2-16,-2 0 4 15,-2 0-3-15,-4 0 4 16,-2 0-7-16,1 0 7 16,-4 0-8-16,2 0 7 15,0 0-5-15,5 0 4 0,0 0 0 16,1 0-2-16,2 0 1 15,-3 0-1-15,-3 0 4 16,-2 0-1-16,-5 0 0 16,-5 0-2-16,-3 0 3 15,-3 0-2-15,0 0 3 16,0 0 4-16,0 0 0 16,0 0-2-16,0 0-8 15,0 0 3-15,0 0-4 16,0 4-1-16,0 7-51 15,-3 11-69-15,-18 2-56 16</inkml:trace>
  <inkml:trace contextRef="#ctx0" brushRef="#br0" timeOffset="119361.12">21769 8024 121 0,'-8'0'22'0,"0"0"27"16,0 0 10-16,4 0-21 16,-2 0-8-16,2-2 0 15,-1-1-3-15,2 0-6 16,-2 2-6-16,1-5 16 0,-2 3-7 15,0-1-13-15,-4 1-5 16,1 3 5-16,-2-1-3 16,1 1-7-1,2 0 3-15,2 0 3 0,5 0 14 16,-2 0-1-16,3 0 18 16,0 0-7-16,-2 0-2 15,2 0 3-15,0 0-4 16,0 0 0-16,-1 0-13 15,1 0-3-15,-2 0-8 16,2 0 0-16,0 0-4 16,0 0 1-16,0 0 0 0,0 0-5 15,15 0 4-15,7 0-1 16,4 0 3 0,0-2-1-16,2 2 0 15,1 0-1-15,3 0 0 0,8 0 2 16,0 0-1-16,5-1 1 15,2 0-4-15,-2-3 5 16,-2 0-4-16,-2 1 3 16,-7 1-3-16,-3 1 2 15,-4-2-1-15,0 0 0 16,-2 3 2-16,-3-3-4 16,-1 3 2-16,0 0-1 15,1 0 1-15,1 0 0 16,2 0 3-16,2 0-6 15,0 0 8-15,-1 0-4 16,3 0-2-16,-1 0 6 16,-1 0-7-16,-5 0 6 0,2 0-5 15,-2 0 4-15,-4 3-5 16,-3-3 4-16,-1 2-3 16,-3-1 2-16,-2-1 1 15,-1 0-3-15,-2 0 3 16,1 0-4-16,-1 0 5 15,2 0-3-15,2 0 0 16,0 0 0-16,-1 0 1 16,-1 0-1-16,-4 0-1 15,2 0 4-15,-5 0-6 16,1 0 5-16,-2 0-4 16,0 1 4-16,0-1-2 0,0 0 1 15,0 0-1-15,0 0 1 16,0 0 0-16,0 2-8 15,-9-1-29-15,-28 4-67 16,-33-3-228-16</inkml:trace>
  <inkml:trace contextRef="#ctx0" brushRef="#br0" timeOffset="121423.37">15828 9080 449 0,'-19'2'13'16,"13"-2"15"-16,4 0 34 15,2 0-8-15,-1 0-15 16,-1 0-12-16,2 0-4 16,-1 0 5-16,-1 0-1 0,2 0-8 15,-1 2-7-15,-1-2-3 16,2 0-2-16,0 0-10 15,0 1 6-15,0-1-5 16,0 0 5-16,0 0-3 16,0 0 2-16,0 0 0 15,-1 0-2-15,1 2 4 16,0-2-5-16,0 0 3 16,7 0-4-16,14 0 5 15,3 0-3-15,1 0 3 16,4 0-4-16,0-3 3 15,1-4-1-15,3 1-2 16,0-2 3-16,-3 1-2 0,-1 0 1 16,-2 1-3-16,-5 5 3 15,-1-2-2-15,-3 2 3 16,0 1-4-16,0-1 4 16,1 1-1-16,-1 0-2 15,1-2 2-15,2 2-4 16,-4 0 4-16,3 0 0 15,1 0 0-15,-1 0-3 16,0 0 4-16,1 0-3 16,2 0 0-16,1 0 4 15,-1 0-6-15,4 0 6 16,-4 0-5-16,-1 0 3 0,2 0-3 16,-1 0 3-16,3 0-1 15,-2 0 2-15,0 0-3 16,-1 0 0-16,-1 0 4 15,0 0-7-15,1 0 7 16,0 2-5-16,-2-1 5 16,-1 0-5-16,1 2 3 15,-3-2-2-15,-2 1 1 16,-2 1 2-16,-1-3-5 16,-5 1 6-16,-1-1-5 15,-2 0 2-15,-1 0 1 16,-3 0 0-16,-1 0-1 15,0 0-1-15,0 0 4 0,0 0-4 16,0 0 4-16,0 1-4 16,0-1 5-16,0 2-7 15,-7 2 0-15,-2 2-26 16,5 3-20-16,2 4-53 16,2-5-141-16</inkml:trace>
  <inkml:trace contextRef="#ctx0" brushRef="#br0" timeOffset="123120.15">21720 9092 165 0,'0'0'198'0,"-2"0"-180"16,2 2 30-16,-1-2 32 15,-1 0-28-15,2 0-13 16,0 0-7-16,0 0 1 15,0 0-4-15,0 0-1 16,0 0-7-16,0 0-7 0,0 0-6 16,0 0-7-16,0 0 3 15,0 0-5-15,0 0 2 16,2 1-2-16,12 2 3 16,0-2-3-16,5 2 2 15,-2-3 0-15,1 1 0 16,0 1 2-16,-1 0-3 15,3 1 5-15,1-1-5 16,4-1 4-16,3 2 0 16,2 1 2-16,3-2-2 15,0 3-3-15,-2 1 2 16,3-4-4-16,1 1 8 0,3-3-2 16,-2 0 3-16,1 1-5 15,0-1 3-15,2 0 0 16,6 0-2-16,-5 0-3 15,4 0 3-15,-5 0-2 16,-1 1-3-16,-3 7 2 16,-2-4-2-16,0 2 2 15,4 1-1-15,-1-3 1 16,0 3-1-16,-1-2 1 16,0-1 0-16,-1-2-2 15,-7-1 1-15,-2 1 0 16,-4-2 2-16,-8 4-4 15,3-3 3-15,-3-1 0 0,-4 0 0 16,2 0-2-16,-2 0 1 16,0 0 2-16,8 0-4 15,-2 0 3 1,4 0-1-16,-3 0 2 0,-4 0-4 16,-4 0 4-16,-4 0-2 15,-1 0 0-15,-1 0 3 16,3 0-3-16,0 0 0 15,-1 0-2-15,1 0 4 16,-2 0-2-16,-2 0 2 16,-1 0-2-16,0 0 1 15,0 0-1-15,0 0 2 0,2 0-1 16,-2 0-1-16,0 0 2 16,0 0-1-16,0 0 0 15,0 0-2-15,0 0 2 16,0 0 0-16,0 0-3 15,-2 0-13-15,-32 0-31 16,-34 0-36-16,-42 0-154 16</inkml:trace>
  <inkml:trace contextRef="#ctx0" brushRef="#br0" timeOffset="125873.26">18874 7458 310 0,'-2'5'17'15,"-2"-4"-11"-15,2-1 46 16,1 1 1-16,1-1-10 0,-5 0-8 15,2 0 13-15,-3 0-7 16,-3 0-16 0,-4 0 8-16,-2 0-9 15,-3 0-1-15,5 0-17 0,0 0 9 16,4 0-4-16,1 0-5 16,-1 0-2-16,-3 2-3 15,0-1 2-15,-1 1-4 16,-1-1 5-16,4 0-6 15,-2-1 4-15,0 2-1 16,-1-2 2-16,2 0 0 16,1 1 0-16,0-1-1 15,1 0-2-15,-2 0 6 16,-2 0-5-16,-1 0 4 16,0-3-3-16,-3-5 2 15,-1-2-3-15,3-1 2 16,-1-3-3-16,2 0 0 0,0 1 2 15,-1-1-2-15,0-3 4 16,3 0-3-16,0 1 4 16,-1-2 0-16,1 1 2 15,0 2-6-15,3-1 3 16,3 2 2-16,0 1-4 16,1-1 2-16,-3 1-6 15,2 1 6-15,1-3-6 16,-1-1 3-16,3-2-1 15,-2-3-1-15,1 3 0 16,1 0 2-16,3 0-2 16,0-2 0-16,0 1 4 0,0-2-5 15,0 3 4-15,0 0-4 16,0 0 4-16,0 6-3 16,0-4 2-16,0 2-1 15,0-1-1-15,2 2 2 16,1 1-2-16,1 2 4 15,1-1-5-15,-2-1 2 16,1 1-2-16,2-3 3 16,0 2-2-16,3 2 0 15,0-5 3-15,1 2-5 16,1-1 6-16,-2 1-6 16,-3 0 5-16,0 0-5 15,1 5 4-15,-3-2-1 0,1 5 0 16,6-2 1-16,2-3-4 15,3-1 4-15,6-4-5 16,-3-1 6-16,-2 4-5 16,2 1 5-16,-2 1-4 15,4 2 2-15,-1 1 0 16,2 0 0-16,1 3-2 16,4-3 0-16,3 1 3 15,3 0-5-15,3 0 6 16,-1 0-3-16,5 2 2 15,-2 1-2-15,-4 2 0 16,-3 1 2-16,-4 0-2 0,-3 0 1 16,-2 1-3-16,4 6 4 15,-1 3-3-15,2 2 4 16,-2 2-3-16,-3 0 1 16,4 0 0-16,-1 2 0 15,-3 0 1-15,-2 1-3 16,-3-2 4-16,-1 0-3 15,-2-2 1-15,0 1-3 16,-1 1 4-16,-2 0-4 16,-4 0 2-16,-2 1 1 15,-1 1-3-15,-3-2 4 16,-1 3-4-16,0 1 5 16,0 4-5-16,0-1 4 0,-1 3-2 15,-15 4 2-15,-1 2-2 16,-4 2 1-16,-4 1 1 15,0-1-4 1,-3 2 6-16,-4 0-5 0,1-2 4 16,0 5-3-16,1-9 0 15,7-1 1-15,4-7 1 16,4-8 0-16,5 0-2 16,-2-3 3-16,-3-1-3 15,0 1 2-15,-3-3-2 16,3 0 3-16,0-3-3 15,-1-1-4-15,-2 0-40 0,-7-2-43 16,-5-1-39-16,-9 0-349 16</inkml:trace>
  <inkml:trace contextRef="#ctx0" brushRef="#br0" timeOffset="127220.66">11784 8335 355 0,'0'9'0'16,"0"3"14"-16,0-6 30 16,0 0 1-16,0 0-29 15,0-4-1-15,0 3 6 16,0-5 10-16,0 0 12 15,0 0-2-15,-8 1 0 16,-6 7-7-16,-8 3-24 16,-5 2-10-16,3-3 5 0,-1-3-3 15,-2-3 16-15,0-3-14 16,-3-1 3-16,-4 0-2 16,-2-4 1-16,-7-14 1 15,-3-1-4-15,2-5 1 16,-1-3-2-16,4 2 1 15,0-4-3-15,7-2 4 16,-1-1-3-16,3-2 0 16,3-2 1-16,6-3-2 15,3-2-1-15,10 6-1 16,4 2 2-16,3 7 0 16,3 2-2-16,0-4 0 15,12 3-1-15,9 1 3 0,2 2-2 16,4 4 3-16,-2 1-5 15,1 3 7-15,2 2-6 16,-1 1 4-16,4 0-2 16,7 1 3-16,4 0-4 15,2-1 2-15,5 1 2 16,-3 1-3-16,0 1 3 16,-4 2-4-16,-8 4 3 15,-1 2-2-15,-5 0 0 16,-1 3 0-16,1 11 0 15,-1 5 1-15,1 5 0 16,2 2 2-16,0 4-3 0,1-5 3 16,-4 4-2-16,-4-1 1 15,-6 1-3-15,-3 3 5 16,-4 2-2 0,-5 0-1-16,-4 0 4 0,-1-2-2 15,0-7-1-15,-3 0 0 16,-19 4 7-16,-6 3-1 15,-13 6 3-15,4 1-3 16,-4-4-1-16,0-1 2 16,8-3-6-16,4-6 2 15,5-3-5-15,9-8 3 16,3-4-4-16,9-6 4 16,2-1-3-16,1-3 2 0,0 0-13 15,0 0-21-15,0 0-17 16,0 0-39-16,4-3-73 15,9-11-123 1</inkml:trace>
  <inkml:trace contextRef="#ctx0" brushRef="#br0" timeOffset="127801.96">13517 8346 607 0,'-7'-4'-10'0,"7"4"24"16,0 0 7-1,0 0-8-15,0 0-17 0,10 0-13 16,16 0-12-16,12 5-36 16,4-2-78-16</inkml:trace>
  <inkml:trace contextRef="#ctx0" brushRef="#br0" timeOffset="127964.52">13935 8329 577 0,'0'0'6'16,"0"0"22"-16,0 0-3 15,0 0-20-15,13 1-25 16,20-1-40-16,11 0-43 0,3-1-171 15</inkml:trace>
  <inkml:trace contextRef="#ctx0" brushRef="#br0" timeOffset="128109.14">14438 8224 402 0,'0'0'93'16,"3"0"-99"-16,6 0-3 15,12-3-3-15,4-6-2 16,5-5-250-16</inkml:trace>
  <inkml:trace contextRef="#ctx0" brushRef="#br0" timeOffset="128265.72">14995 8159 570 0,'-9'0'-18'0,"8"0"20"16,-2 0-3-16,2 0-42 15,-4 9-149-15</inkml:trace>
  <inkml:trace contextRef="#ctx0" brushRef="#br0" timeOffset="128596.84">13405 8957 565 0,'0'0'64'16,"-3"0"-99"-16,3 0 28 16,0 0 4-16,0 0 2 15,2 0-6-15,15 6-15 16,11 1-8-16,8-2-62 15,2-5-80-15</inkml:trace>
  <inkml:trace contextRef="#ctx0" brushRef="#br0" timeOffset="128753.42">13990 8939 509 0,'5'0'39'15,"5"1"-141"-15,5 1 53 16,12-1 46-16,6-1-60 16,5 0-175-16</inkml:trace>
  <inkml:trace contextRef="#ctx0" brushRef="#br0" timeOffset="128917.03">14766 8935 467 0,'10'4'9'16,"4"0"-21"-16,2 3 10 15,1-1 3-15,2 1-4 16,2 0-35-16,-3-7-65 16</inkml:trace>
  <inkml:trace contextRef="#ctx0" brushRef="#br0" timeOffset="129069.14">15192 8999 698 0,'-7'0'-30'16,"-1"0"9"-16,7 3 22 16,1-3-2-16,0 5-45 0,9 4-87 15,7-1 36 1</inkml:trace>
  <inkml:trace contextRef="#ctx0" brushRef="#br0" timeOffset="137717.87">12479 11253 608 0,'0'-6'-4'0,"0"5"6"0,0 1 0 16,0 0 11-16,0 18-5 16,0 27-5-16,-2 20 10 15,-2 16 14-15,1-5-16 16,0-9-10-16,1-13 2 16,2-9-5-16,0-13 6 15,0-10-7-15,0-9-10 16,12-13-56-16,6-3-68 15,7-30-53-15</inkml:trace>
  <inkml:trace contextRef="#ctx0" brushRef="#br0" timeOffset="138025.04">12717 11282 511 0,'-21'0'51'15,"1"18"-33"-15,3 14 17 16,5 11-10-16,10 6-18 15,2 1-3-15,14-9-5 16,16-9 1-16,1-7-2 16,3-13-7-16,-3-6-15 15,-7-6 1-15,-3 0 5 0,-11-7 10 16,-2-12 12 0,-7-10-5-16,-1-3 8 15,0 0 3-15,-6 0-8 16,-9 7 4-16,-5 5-3 0,-1 6 1 15,-4 7 1-15,7 4 3 16,0 3-6-16,9 0 2 16,6 0-8-16,3 3-47 15,7 6-59-15,16-4-37 16</inkml:trace>
  <inkml:trace contextRef="#ctx0" brushRef="#br0" timeOffset="138316.26">12946 11310 501 0,'0'0'38'0,"0"0"17"16,0 21-26-16,0 15-10 15,0 16-6-15,3 5-2 0,17-4-10 16,9-8 2-16,6-8-3 16,2-15 0-16,0-11 0 15,-7-11-21-15,-8 0 10 16,-4-25 0-16,-10-18 15 15,-7-9 4-15,-1-2-5 16,-12-2 1-16,-18 15 2 16,-6 11 2-16,-4 11 16 15,5 12 4-15,3 4-14 16,9 3-1-16,9 0-11 16,8 2-2-16,6 14-39 15,8 4-57-15,15-4-53 0</inkml:trace>
  <inkml:trace contextRef="#ctx0" brushRef="#br0" timeOffset="138557.16">13235 11149 570 0,'0'-6'52'16,"0"2"-49"-16,6 4 20 15,12 0-21-15,10 0 3 16,9 0 0-16,2 17 2 15,-5 6-6-15,-2 8 2 16,-10 2-2-16,-8 6 2 16,-7 4 0-16,-7 3-3 0,0 4 4 15,-4 2-3-15,-12-5 1 16,0-6-13 0,3-11-43-16,-5-13-24 0,-2-16-173 15</inkml:trace>
  <inkml:trace contextRef="#ctx0" brushRef="#br0" timeOffset="138692.65">13304 11476 583 0,'-3'0'44'0,"1"0"-39"15,2 0 7-15,0-3-7 16,20-3-9-16,17-3 4 16,4-8 3-16,7-3-7 0,-8-5-78 15,-11-1-163-15</inkml:trace>
  <inkml:trace contextRef="#ctx0" brushRef="#br0" timeOffset="138872.79">13552 11075 632 0,'-1'0'18'16,"1"0"33"-16,0 8-34 16,0 28-11-16,0 16-4 15,4 13 11-15,13 3-14 16,2-5 2-16,3-4-1 15,4-5-16-15,-7-12-55 16,-4-16-30-16,-11-16-100 0,-4-10-62 16</inkml:trace>
  <inkml:trace contextRef="#ctx0" brushRef="#br0" timeOffset="138992.47">13637 11448 178 0,'-19'-39'179'0,"4"11"-84"16,8 11 7-16,5 8-29 0,2 7-50 15,6-1-29-15,13 1 1 16,11-3 8-16,0 3-1 15,0 2-2-15,-5 0 1 16,-6 0-60-16,-11 11-130 16</inkml:trace>
  <inkml:trace contextRef="#ctx0" brushRef="#br0" timeOffset="139171.99">13487 11641 612 0,'-5'27'0'0,"5"6"9"16,2-6 15-16,21-1-2 16,7-2-5-16,9-5-8 15,6-6-6-15,5-9-1 16,7-4-31-16,-1-18-44 16,-6-18-139-16</inkml:trace>
  <inkml:trace contextRef="#ctx0" brushRef="#br0" timeOffset="139518.07">14547 10850 644 0,'-7'3'26'16,"2"5"-24"-16,1 20 11 15,-5 13 18-15,0 15 9 16,1 5-32-16,5-5-9 0,3-1 3 15,0-2-4-15,0-6 4 16,10-5-4-16,1-7-13 16,7-8-39-16,3-11-44 15,0-14-138-15</inkml:trace>
  <inkml:trace contextRef="#ctx0" brushRef="#br0" timeOffset="139696.6">14773 11054 671 0,'0'-4'18'16,"0"3"-14"-16,0 1 21 15,13-2-8-15,10-2-14 0,13-6-4 16,12 0 5-16,-1-1-4 16,4 4-28-16,-3 3-48 15,-5 3-62-15,-7-5-294 16</inkml:trace>
  <inkml:trace contextRef="#ctx0" brushRef="#br0" timeOffset="139928.97">15404 10881 680 0,'-8'-2'6'16,"5"2"49"-16,-3 2-33 15,-3 31-14-15,0 10-7 16,0 7 5-16,5 1-5 16,1-9-1-16,3 0-2 15,0-2-12-15,0-4-19 16,0-7-23-16,9-9-16 16,3-15-67-16,6-5-67 15</inkml:trace>
  <inkml:trace contextRef="#ctx0" brushRef="#br0" timeOffset="140245.87">15606 10885 623 0,'0'0'11'0,"-3"7"34"16,-12 24-13-16,2 11-1 16,1 8-14-16,11-1-17 15,1-6 4-15,13-6-6 16,13-7 3-16,7-15-6 15,3-8-14-15,0-7-8 16,-6-17-4-16,-1-19 17 16,-8-13 1-16,-13-6 8 15,-8-2-1-15,0 8 9 16,-24 12-4-16,-7 15 7 16,-8 12 21-16,-3 10-8 0,5 0 0 15,9 9-8-15,13 7-7 16,12 5-6-16,3 4 3 15,18 2-17 1,18-2-55-16,7-9-76 0,-2-15-216 16</inkml:trace>
  <inkml:trace contextRef="#ctx0" brushRef="#br0" timeOffset="140518.03">15939 10965 526 0,'0'0'81'0,"-5"13"-50"16,-3 8 26-16,4 6-18 15,4 5-18-15,0-1-17 16,22-3-7-16,6-4 6 0,5-9-7 16,1-10-7-16,2-5-22 15,-4-17 7-15,-6-17-7 16,-9-12 2 0,-13 0 26-16,-4-1 7 0,-16 7 2 15,-17 12 1-15,-9 5 25 16,-1 16 12-16,3 5-19 15,6 2-11-15,8 0-4 16,6 9-8-16,6 7 0 16,5 6-25-16,2 3-65 15,1-4-78-15</inkml:trace>
  <inkml:trace contextRef="#ctx0" brushRef="#br0" timeOffset="141324.26">14225 11612 477 0,'-10'0'31'0,"3"0"-4"0,4 0 38 15,0 0-17-15,3-1-18 16,0 1-23-16,0 0-1 16,3-2-7-16,24-3-5 15,14-5 8-15,14-8 7 16,8 0 2-16,1-2-7 16,7 2 4-16,5 0-4 15,6 4 5-15,6 0-7 16,9 2 6-16,10 1-3 15,14 1 11-15,10 1-9 16,7 0-6-16,8-4 2 16,4-1-5-16,-3-7 5 15,-4 3-4-15,-21 0 3 0,-19 4-1 16,-20 5-1-16,-24 3 1 16,-20 3-3-16,-15 2 5 15,-13 1-3-15,-8-2 19 16,-2 1-2-16,-1 0 6 15,3-1-12-15,-3 2-6 16,0 0-3-16,0-1 1 16,0 1-3-16,0 0 0 15,0 0 1-15,1 0-4 16,-1 0 5-16,0-2-14 16,3 2-15-16,2 0-24 15,-1 3-24-15,-1 8-60 0,-3-4-218 16</inkml:trace>
  <inkml:trace contextRef="#ctx0" brushRef="#br0" timeOffset="150717.81">12805 7445 423 0,'-12'-2'15'16,"0"-6"-10"-16,4 4 20 16,7 2 25-16,1 1-12 15,0 1-25-15,0 0-8 16,0 0 6-16,0 0-5 16,0 0 1-16,0 0-4 15,0 0 6-15,-2 0-2 16,2 0-4-16,-1 0 4 0,1 0-10 15,0 0 6-15,0 0-3 16,0 0 6-16,0 0-2 16,-3 0 4-16,-4 0 3 15,-4 0 4-15,-4 0-8 16,3 0-7-16,-1 0 7 16,1-3-7-16,1 3 4 15,-2-1-6-15,0-1 4 16,1 2-2-16,0 0 1 15,3 0-1-15,3 0-1 16,-2-1 3-16,1 0-7 16,-2-2 5-16,-4 0-6 15,-4-4 0-15,-3-1-10 0,-1-2 8 16,0-7-3-16,0-1-5 16,3-1 11-16,-1-3-7 15,1-3 14-15,0-4-13 16,3 1 10-16,3-3 0 15,5-1 1-15,1 3-1 16,0-4-1-16,3-1-12 16,3-2-3-16,0 1-8 15,0-1-11-15,0 0 0 16,0 1 2-16,9 4-4 16,1 3 19-16,2 3-2 15,6 3 0-15,0 0-1 0,4 1-22 16,4 3-49-16,-3 2 11 15</inkml:trace>
  <inkml:trace contextRef="#ctx0" brushRef="#br0" timeOffset="162441.2">13484 8392 18 0,'-5'12'65'0,"5"2"-86"16,0-1 17-16,0-4 4 15,6 0-48-15</inkml:trace>
  <inkml:trace contextRef="#ctx0" brushRef="#br0" timeOffset="163061.21">13484 8392 30 0,'16'75'89'0,"-16"-75"-53"16,-10 1 13-16,1 2 3 15,-3 0-7-15,2-1-29 0,2 1-10 16,3-1 4-16,4-2 3 16,1 0-5-16,0 0-5 15,0 0-1 1,0 0 4-16,0 0 2 0,0 0 4 15,0 0 14-15,0 0 3 16,0 0-1-16,0 0-9 16,0 0-3-16,0 0-4 15,0 0-4-15,0 0 3 16,0 0-7-16,0 0 0 16,0 0-6-16,0-2 0 15,14-9 4-15,5-6 1 0,0-7-1 16,4 1-1-16,-3-4 4 15,1 3-5-15,2 1 1 16,-1 1-2 0,-4 7 2-16,-5 4-2 0,-5 6 1 15,-2 5-7-15,1 0 3 16,3 0-2-16,4 0 3 16,1 10 5-16,1 3-2 15,8 1 4-15,1-3-8 16,5-1 8-16,-2-3-6 15,2-2 4-15,-2-5-4 16,1 0 2-16,2 0-2 16,-4-10 4-16,4-5-1 15,-2 1-2-15,0-2 4 16,0 1-4-16,-6 7 3 16,-2 1-4-16,-7 4 3 15,-3 2-2-15,0 1 2 0,1-1-1 16,1 1-1-16,2 0 4 15,1 0-5-15,0 0 6 16,1 0-5-16,1 0 2 16,3 0-1-16,-2 0 0 15,-2 0 1-15,1 0-2 16,-6-3-3-16,1-4-19 16,-4-8-23-16,-2-8-27 0,-5-4-59 15</inkml:trace>
  <inkml:trace contextRef="#ctx0" brushRef="#br0" timeOffset="164002.04">14002 8145 393 0,'0'0'25'0,"0"0"-12"16,0 0 20-16,0 0 15 0,0 0-14 15,0 0-21-15,0 0-11 16,0 0 1-16,0 0-5 16,0 0 6-16,0 0-5 15,0 0 11-15,0 0 6 16,0 0 7-16,0 0 3 16,0 0-2-16,0 0-5 15,0 0-6-15,0 0-3 16,0 0-9-16,0 2 3 15,0-2-8-15,0 4-1 16,0 10-48-16,6 11-35 16,12-1-62-16</inkml:trace>
  <inkml:trace contextRef="#ctx0" brushRef="#br0" timeOffset="164818.28">17133 8960 567 0,'0'0'10'16,"0"0"-4"-16,0 0 13 15,0 0 33-15,0 0-11 0,0 0-19 16,0 0-3-16,0 0 4 15,0 0-9-15,-2 0 8 16,-1 0-10-16,-1 0 1 16,-5 0-6-16,-1 0-3 15,0 0-6-15,1 0 5 16,-1 0-3-16,3 0 1 16,-2 0 0-16,0 0-3 15,-2 0 5-15,1-3-5 0,1 0 4 16,-1 1-3-16,2-1 4 15,2 0-2 1,3 2 2-16,2 1 3 0,1-2-7 16,-2 2 5-16,2 0-6 15,0 0 4-15,-1 0-5 16,1 0 2-16,0 0-1 16,0 0 2-16,0 0-2 15,0 0 1-15,0 0 1 16,0 0-2-16,0 0 5 15,0 0-7-15,0 0 7 16,0 0-5-16,0 0 3 16,0 0 0-16,0 0 0 15,0 0 1-15,0 0-8 16,0 0-4-16,0 0-15 16,0-1-5-16,9-1-39 0,6 1-13 15,-7-4-96-15</inkml:trace>
  <inkml:trace contextRef="#ctx0" brushRef="#br0" timeOffset="195740.62">4171 6565 446 0,'0'-2'21'0,"0"-1"-8"16,0 2 33-16,0-1 11 16,0 2-32-16,-1 0-12 15,1 0 8-15,0 0-3 0,0 0 1 16,-3 0 1-16,-2 0 1 16,-4 0-7-16,-1 0-9 15,-4 0-5-15,2 0 10 16,-1 2-8-16,1 4 1 15,0 0-2-15,0 0 3 16,6 0-2-16,0-3-4 16,2 3 5-16,-3-1-3 15,-2 2 2-15,-2 4-2 16,-1 5-1-16,-3 3 0 16,2 6 2-16,0 2 1 15,0-2-1-15,6-1 0 16,1-2-3-16,3-3 5 0,0 1-4 15,3-5 2-15,0-1-2 16,-1-2 2-16,1 0-2 16,0 6 1-1,0 3 0-15,0 2-1 0,0 6 2 16,1 1-2-16,2-1 1 16,0 0 0-16,3-5 0 15,1-2-1-15,2-3 0 16,1 1 0-16,-1-2 1 15,1 0-1-15,-3 0 1 16,5 0 2-16,3 2-3 16,0 2 2-16,-2 0-1 0,2 1 2 15,0-5-4-15,-3-2 3 16,4 0-2-16,2-2 1 16,2-3-2-1,0-3 2-15,-1-2 0 0,1-4-2 16,-2 1 3-16,0-2-2 15,3-1 2-15,-2 0-2 16,2 0 2-16,3 0 0 16,0-1-1-16,0-4 1 15,-1-2-3-15,4-2 4 16,-6 0-5-16,-4-2 3 16,6-1-1-16,-4-2-1 15,-3 1 2-15,3-7-2 16,-9 2 4-16,1 1-2 0,-3 1-2 15,2 6-1-15,-3 0-3 16,-2 3-4 0,-4 3 2-16,2 0 2 0,0 1 3 15,-3 0 3-15,0-5 0 16,0-3 2-16,1-4-3 16,-1-2 2-16,0-1-4 15,0-3-5-15,0-1-3 16,0-5-4-16,0 2 5 15,0-1 2-15,0 3-6 16,0 2 2-16,-1 6 11 0,-5 1 1 16,0 2 0-1,2 1 0-15,-2 1 1 16,-1-3-1-16,4 4 1 16,-1-4 0-16,0-1-1 0,-1 3 2 15,-1-5-4-15,-3 4 4 16,-1-3-3-16,0 0 1 15,-1-2-1-15,1-3 3 16,-1-1-4-16,-1-1 1 16,-6 1 1-16,5 2 0 15,-5 1 1-15,-2 2-2 16,3 4 2-16,-4 5 0 16,0 1 1-16,5 5 4 0,-3 1 0 15,0 0-3 1,-1 3 0-16,1 8-5 15,0 0 3-15,3-1 1 16,3-3 0-16,-2-4 1 0,4-3 1 16,2 0 3-16,2 0-1 15,1 0-2-15,0 0 0 16,0 0 0-16,2 0 0 16,-1 0-3-16,4 0 3 15,-3 0-7-15,-3 0 1 16,-2 4-1-16,0 8-10 15,1 5-10-15,2 1-38 16,0-1-75-16,4-9-236 16</inkml:trace>
  <inkml:trace contextRef="#ctx0" brushRef="#br0" timeOffset="196536.83">4959 6363 407 0,'-22'14'85'16,"7"-7"-84"-16,6 0 13 15,0 5 31-15,6 5-13 16,0 8-27-16,1 7-2 0,2 4 5 15,0 3 9-15,0 4-3 16,0 3-3-16,0 2 0 16,0 4 3-16,0 1-3 15,0 1 6-15,0 0 2 16,3 3 0-16,8-7-4 16,7-1-4-16,1-3-4 15,2-7-3-15,6 0-3 16,0-4 0-16,1-7-1 15,2-2 0-15,-8-6 0 16,0-2 3-16,-4 0-3 16,-4-6-1-16,6 2 2 0,1 0-22 15,3-3-50-15,-3-4-73 16,-5-7-333-16</inkml:trace>
  <inkml:trace contextRef="#ctx0" brushRef="#br0" timeOffset="197572.71">5473 7139 492 0,'0'5'54'15,"0"-5"-27"-15,0 0 27 16,0 2-13-16,0-2-29 16,0 0-8-16,0 0 1 15,0 0 4-15,0 0 6 16,0 0 10-16,0 1-4 16,0-1-7-16,0 0-4 0,0 0-4 15,0 0-5 1,0 0 1-16,0 0 0 15,0 0-3-15,0 0 2 16,0-1-1-16,0-21 0 0,-2-20 1 16,-10-22 3-16,-1-18-5 15,0-8-3-15,2 7-2 16,4 9-5-16,4 16 8 16,3 13-1-16,0 15 2 15,0 13 0-15,0 9 2 16,0 8-3-16,0 0-1 15,0 0-5-15,3 0 1 16,12 11 4-16,7 10 8 16,5 12 2-16,1 9-4 15,2 8 8-15,4 7-2 16,-3 1-4-16,5 2 0 0,-6-1 1 16,0-4-2-16,-2-8-3 15,-7-13 3-15,-8-12-5 16,-5-11 2-16,-5-6 0 15,-2-5 0-15,-1 0 3 16,0 0 4-16,0-2-7 16,4-26 2-16,1-22 5 15,1-21-4-15,3-14 0 16,-6 2-3-16,-3 8-3 16,0 9-1-16,0 13 6 15,0 6-3-15,0 15 1 16,0 11-2-16,-3 9 3 15,3 9 3-15,0 2-6 0,0 1 3 16,0 0-1-16,0 0-1 16,0 0 0-16,0 0-2 15,0 0-4-15,0 0-3 16,0 0-6-16,0 0-9 16,0 0-24-16,0 0-30 15,-3 6-72-15,-6 6-313 16</inkml:trace>
  <inkml:trace contextRef="#ctx0" brushRef="#br0" timeOffset="200908.07">6045 6453 478 0,'-5'0'10'16,"1"0"-11"-16,4 0 5 15,0 0 4-15,0 0-6 16,0 6-16-16,0 3 16 15,0 4 12-15,0 1-1 16,4 8 4-16,2 8 4 16,3 13-1-16,-2 12 3 15,1 6-5-15,5 4-6 16,-4 2 5-16,-1-6-10 16,-4-1 2-16,-1-8-7 15,0-15 11-15,1-10-8 16,-1-11-4-16,-1-7 0 0,-1-3 0 15,-1-6 3-15,0 0-2 16,0 0 2-16,0 0-2 16,0 0-1-16,0-6-25 15,0-18-30-15,0-6-94 16,0-5-153-16</inkml:trace>
  <inkml:trace contextRef="#ctx0" brushRef="#br0" timeOffset="201284.95">6214 6798 499 0,'0'0'52'0,"0"0"-49"16,0 14 9-16,0 14 10 16,0 9-5-1,0 6-15-15,6-1 0 0,12-3-1 16,0-7-1-16,7-6-4 15,2-6 7-15,0-9-6 16,-3-7 3-16,3-4 0 16,-5-1 1-16,-3-24 5 15,-2-10-1-15,-5-12 4 16,-9-3-3-16,-3 0 1 16,-9 10-4-16,-17 14 4 15,-7 7-2-15,-3 9 20 0,0 8-19 16,0 2-2-1,6 0-1-15,8 0-2 16,7 2-1-16,6 6-1 16,3 2 1-16,6 4-21 0,0 4-30 15,7 0-37-15,13-7-42 16,5-5-178-16</inkml:trace>
  <inkml:trace contextRef="#ctx0" brushRef="#br0" timeOffset="201912.27">6696 6688 604 0,'-35'0'32'0,"1"3"-46"16,4 6 17-16,12 7 8 15,4 2 4-15,12 5-16 0,2 5 1 16,8 1-2-16,15-2 0 15,7 2-2-15,1-4 4 16,4-3-2-16,-4-3-9 16,0-8-23-16,-4-10-20 15,-6-1-3-15,-9-18 7 16,-8-17 45-16,-4-4 8 16,0-3 6-16,-1 1-1 15,-14 2 8-15,-5 0-1 16,2 7-4-16,5 10 3 15,4 9 16-15,6 9 15 16,2 4-12-16,1 0-28 0,0 0-16 16,1 4-4-16,13 15 10 15,6 11 9-15,4 9-1 16,-3 8-1-16,6 8-1 16,-3 5 2-16,-4 6-1 15,-1 3-5-15,-9 7 8 16,-6-1-5-16,-4-3 5 15,0-6 0-15,0-14 4 16,-11-7 1-16,-11-9 1 16,0-6-1-16,-8-6-3 15,-2-9 0-15,-9-8-3 16,-5-7 0-16,-3-8-5 16,3-24-5-16,7-11-1 0,11-3 8 15,10 2-1-15,15 10-2 16,3 9 5-16,6 5-5 15,26 7-2-15,7 0-1 16,6 6 4-16,1 5 0 16,4 2-2-16,0 0-5 15,-2 0-22-15,-4 0-28 16,-9 0-73-16,-19-7-226 16</inkml:trace>
  <inkml:trace contextRef="#ctx0" brushRef="#br0" timeOffset="203344.67">7167 7046 497 0,'-8'2'3'16,"3"0"8"-16,4-2 62 16,-1 0-27-16,2 0-31 0,0 0-13 15,0 0 6-15,0 0 0 16,0 0-3 0,-1-7-3-16,-4-18 5 15,-1-9-5-15,0-12-2 0,-1-4 1 16,0-5-2-16,-3-2 3 15,4-5-4-15,-2 1 3 16,3 4-2-16,2 6 0 16,2 15 0-16,-1 12 1 15,2 14 1-15,-1 6-1 16,1 3 0-16,0 1-2 16,0 0 0-16,0 0-6 0,0 0 2 15,13 5 2 1,10 16 5-16,2 10 3 15,5 10 1-15,1 9 0 16,3 3-3-16,3 4 2 0,-2-2-4 16,-2-3 2-16,-4-3-2 15,-3-10 0-15,-6-10-1 16,-8-9 1-16,-2-12 1 16,-7-5-2-16,-1-3 4 15,-2 0-2-15,0 0 4 16,2-27 4-16,4-21 2 15,-3-20-7-15,0-16-1 16,-3-1 0-16,0 7-5 16,-9 9 1-16,-2 13-1 15,-2 16 6-15,2 15-2 16,4 11 9-16,3 9 8 16,1 4-8-16,3 1-11 0,0 0-5 15,0 0-7-15,0 0-36 16,22 0-7-16,2 8 1 15,1 1-104-15</inkml:trace>
  <inkml:trace contextRef="#ctx0" brushRef="#br0" timeOffset="203941.07">7596 6372 500 0,'-1'0'1'15,"1"0"11"-15,0 13 12 16,0 19-13-16,0 11 15 16,1 12 9-16,7 2-22 15,3 0 9-15,-5 2-8 16,4-5-3-16,-3-1-4 0,-2-3 1 15,-1-5 2-15,-4-5 0 16,2-9-3-16,-2-11-4 16,0-7 0-16,0-7-2 15,0-6 1-15,0 0-2 16,0 0 2-16,5 0-17 16,1 0-45-16,2-21-87 15,1-13-132-15</inkml:trace>
  <inkml:trace contextRef="#ctx0" brushRef="#br0" timeOffset="204269.57">7811 6738 551 0,'-16'0'33'0,"5"5"-23"16,1 8 37-1,4 7-16-15,3 12-21 16,3 4-7-16,0 5 2 0,15-3-9 15,6-7 5-15,7-2-5 16,2-11 4-16,3-6-2 16,-5-10 0-16,-1-2-1 15,-5-15 0-15,-6-20 6 16,-6-13-1-16,-10-3 4 16,0-1-5-16,-20 8 7 15,-11 13-6-15,-4 8 3 0,1 10 6 16,6 8 11-16,4 3-14 15,5 2-5 1,4 0 2-16,7 14-11 16,8 11-21-16,2 3-37 0,27-7-31 15,10-10-132-15</inkml:trace>
  <inkml:trace contextRef="#ctx0" brushRef="#br0" timeOffset="206849.68">7366 6709 567 0,'-18'-14'9'16,"4"-3"-9"-16,8 12 4 0,2 3 25 16,4 2 8-16,-2 0-16 15,1 0-1-15,1 15-14 16,0 19-5-16,0 9 0 16,9 4-1-16,9-12-1 15,7-7-4-15,7-9 5 16,-1-9-6-16,4-10 0 15,-3 0-4-15,-7-19-4 16,-4-19-1-16,-8-11 9 16,-11-9-15-16,-2-3 11 15,-17 9 8-15,-18 13 1 16,-6 18 9-16,-6 19 29 16,2 2-6-16,0 16-6 0,10 18 2 15,11 7-12-15,12 12-11 16,12 2 1-16,12-1-5 15,32-2 1-15,22-9-4 16,19-11 1-16,9-19-11 16,-2-13-16-16,-8-29-10 15,-13-17-22-15,-26-12-15 16,-28-3-18-16,-17 1 37 16,-41 3 69-16,-25 9 44 15,-14 14-3-15,-13 18 18 16,-5 16-13-16,8 13-3 15,16 19-18-15,19 1-11 0,23-1-7 16,20 2-13-16,12 0-2 16,16 4-8-16,30 1 7 15,18-7-6-15,18-13-4 16,10-16-14-16,1-10-14 16,-8-26-18-16,-15-19-17 15,-24-5-25-15,-27-3 0 16,-19-1 54-16,-31 10 58 15,-30 12 60-15,-18 16-6 16,-15 21 16-16,-4 8-31 16,5 27-21-16,22 7 6 15,25 0-16-15,22 1-13 16,24 2-13-16,6 1 3 0,36 2-5 16,20-4 4-16,16-18-5 15,8-13-6-15,0-11-14 16,-8-17-18-1,-14-23-10-15,-24-10-12 0,-29-3 3 16,-11-1 38-16,-44 6 33 16,-24 12 30-16,-16 10 11 15,-6 13-8-15,3 13 7 16,13 3-7-16,19 18-19 16,17 4-12-16,16 6-11 15,19 3-1-15,3 8-2 16,30 4-4-16,28-10-39 0,14-11-75 15,11-22-202-15</inkml:trace>
  <inkml:trace contextRef="#ctx0" brushRef="#br0" timeOffset="207457.57">8246 6316 413 0,'-12'-9'4'15,"6"5"45"-15,5 4 27 16,1 0-41-16,0 0-28 16,0 20-5-16,0 17 27 0,3 16 17 15,0 7-12 1,-3 10-12-16,0 0-6 16,1-4-1-16,1 0-4 15,-1-12-9-15,6-2 3 0,1-11-4 16,-2-11-2-16</inkml:trace>
  <inkml:trace contextRef="#ctx0" brushRef="#br0" timeOffset="207861.43">8480 6590 474 0,'-15'12'9'0,"3"6"17"15,9 4 21-15,3 9-27 16,0 2-9-16,18-1-4 16,7-6-7-16,6-5 2 15,2-10-3-15,-3-5 2 16,-2-6-28-16,-3 0-13 15,-8-11 2-15,-2-14 22 16,-11-3 11-16,-4-10 2 16,0-1 5-16,-13 3 7 15,-10 3 4-15,-3 6 3 16,-3 11 18-16,-2 9-11 16,1 7 4-16,2 0-16 0,6 5-7 15,7 8-3-15,8 1-1 16,7 1-3-16,0 0-17 15,22-1-26-15,8-3-52 16,4-5-109-16</inkml:trace>
  <inkml:trace contextRef="#ctx0" brushRef="#br0" timeOffset="208244.42">8831 6495 618 0,'-44'2'7'16,"2"19"-1"-16,10 6 45 16,10-1-21-16,13 2-20 15,9 1-6-15,3-1-4 16,27 0 1-16,9-6-2 16,8-8 1-16,7-10-6 15,-3-4-15-15,-4-3-22 16,-8-19-4-16,-15-4-17 15,-14-4 15-15,-10-4 28 16,-1 2 14-16,-20 2 17 16,-3 7 17-16,-3 5 8 15,8 7 17-15,5 2-28 16,6 6 9-16,8 3-8 0,0 0-20 16,10 3-18-16,18 21 10 15,8 12 4-15,4 13 3 16,-1 10-4-16,4 7 7 15,-7 9-5-15,-5 2 1 16,-6-2-3-16,-11-4 2 16</inkml:trace>
  <inkml:trace contextRef="#ctx0" brushRef="#br0" timeOffset="209952.74">9203 6968 118 0,'10'-5'6'16,"0"0"-7"-16,0-1 5 15,-1 2-4-15,-1 1 1 16,-1 3 7-16,-4 0 3 16,-2 0 28-16,-1 0 10 15,0 0 5-15,0 0 9 16,0 0 14-16,0 0-20 15,0 9-13-15,0 13-21 16,0 8-10-16,0 4-1 16,0 1-7-16,0-2-1 15,0-1-6-15,0-4 5 16,0 3-4-16,-7-4 2 0,-8 0 1 16,-4-2 2-16,-7-3 0 15,-9-5 0-15,-1-5 6 16,-3-5-5-16,-4-7 8 15,0 0-9-15,4-12 5 16,2-15-6-16,10-5 0 16,5-7-5-16,7-4 0 15,5 0 3-15,7 6 0 16,3 2 1-16,0 6-4 16,10 1 5-16,11 0-7 15,9 1 3-15,7-2-2 16,7 4 4-16,-2 3-2 0,-3 5-1 15,-3 6-1-15,-8 4-4 16,-7 6-1-16,-8 1-6 16,-7 0 5-16,-4 0 5 15,-2 0 3-15,0 0 4 16,0 0 4-16,0 1 0 16,-9 7-7-16,0-3-11 15,4-1-31-15,5-3-99 16,0-1-256-16</inkml:trace>
  <inkml:trace contextRef="#ctx0" brushRef="#br0" timeOffset="210644.9">9467 7002 496 0,'-7'7'21'15,"4"0"-15"-15,1-3 58 16,1-4-12-16,1 0-21 16,0 0-20-16,0 0 5 15,0 0-7-15,0 0 7 0,-2 0-3 16,-1-7-7-1,-3-12-2-15,-1-9 0 16,3-5-2-16,-1-10-5 16,-1-6 5-16,-5-12-4 0,3-8 2 15,-1-3-3-15,-2 0-6 16,1 9 1-16,5 16 4 16,2 17 6-16,2 14-4 15,1 11 4-15,0 3-2 16,0 2 0-16,0 0-8 15,3 0 1-15,19 17 2 16,11 9 6-16,6 11 7 16,4 8 0-16,-3 5 0 0,-3 0-1 15,1 0 1 1,-6-4-5-16,0-5-1 16,-7-5 0-16,-3-10-2 15,-8-8 0-15,-6-6 0 0,-5-8 1 16,-3-4-1-16,0 0 3 15,0 0-1-15,0-2 0 16,3-30 6-16,4-22 3 16,-1-14-10-16,-3-11-1 15,-3-2 0-15,0 3-3 16,0 3 4-16,0 5-4 16,-2 17 5-16,-1 11-6 0,2 16 6 15,-1 12-2-15,2 8 0 16,0 5-2-1,0 1-3-15,0 0-3 16,0 0-10-16,9 0-11 0,10 8-3 16,0 8-20-16,0 1-54 15,-6-8-176-15</inkml:trace>
  <inkml:trace contextRef="#ctx0" brushRef="#br0" timeOffset="210987.98">10009 6003 217 0,'2'-3'278'15,"4"3"-294"-15,7 5-6 16,4 22 32-16,8 17 36 15,2 16-3-15,-1 14-10 16,0 7-6-16,-2 6 5 16,-7 5-5-16,-4 1-9 15,-10 1-10-15,-3-2 1 16,-3-3 3-16,-17-11 2 16,-5-13-6-16,-1-16 11 15,0-15-1-15,2-16-4 16,7-9-5-16,7-6-6 15,10-3-1-15,0 0-32 0,24-19-85 16,3-15-84-16</inkml:trace>
  <inkml:trace contextRef="#ctx0" brushRef="#br0" timeOffset="214121.18">4037 7984 295 0,'-15'4'173'0,"-3"-4"-166"16,15 0-6-16,0 0 30 15,3 0 6-15,0 0-16 16,0 0-13-16,0 0-9 15,0 0 6-15,0 0-5 16,0 0 9-16,0 0-11 0,0 0 9 16,0 0-7-16,0 0 3 15,0 0 0-15,0 0 2 16,0 0 3-16,0 0-6 16,0 0 7-16,0 0-13 15,0 0 10-15,0 0-9 16,0 0 6-16,0 0-5 15,6 0-1-15,17 0 6 16,2-4 0-16,3-4 9 16,5-4-12-16,0 1 6 15,-1 0-11-15,6 1 11 16,-2-1-8-16,-1 2 4 0,3-1-1 16,5 0-2-16,-2 2 3 15,5-1-4 1,1 0 7-16,-1-1-11 0,2-3 9 15,4 2-7-15,10-2 6 16,8-4 0-16,6-1-2 16,-1-2 13-16,3 2-13 15,-10 4 5-15,-3-1-10 16,-2-1 12-16,-2-3-15 16,0 1 14-16,0 1-7 15,-3 2 3-15,-6 4-1 16,0 1-2-16,2 2 3 15,-1 1-4-15,4 1 5 0,0 4-9 16,5-4 10-16,1 2-8 16,2-3 7-1,2-1-1-15,-4-1-4 16,-1-4 5-16,-1 3-5 0,-4-1 6 16,-2-1-9-16,-1 7 8 15,-2-1-7-15,-6 4 8 16,5-2-7-16,1 1 4 15,0-4 0-15,5 0-1 16,1 0 2-16,1-3-5 16,1 2 8-16,2-1-11 15,-2 1 8-15,-5 4-4 0,-4 3 5 16,-5 1-4-16,-1 0 1 16,1 0 1-1,1 6-3-15,8 1 5 16,10-1-7-16,-1-3 8 0,7-3-9 15,-3 0 8-15,0 0-4 16,-1 0 3-16,-3-2 1 16,5-7-5-16,-3 0 4 15,-3 2-3-15,-1 0 4 16,5 1-8-16,2 0 8 16,8-2-5-16,5-2 6 15,3-3-2-15,0 2-4 16,-6-1 5-16,0-1-4 15,-9 5 6-15,-9 0-9 16,-3 1 8-16,-6 2-9 16,-3 0 9-16,3-1-5 15,2 0 3-15,5-3 1 0,5-3-3 16,5-2 11-16,1-4-13 16,4 2 12-16,-2 1-14 15,-5 2 13-15,-9 2-9 16,-10 2 8-16,-13 0-3 15,-6 2-6-15,-4 3 4 16,-2 0-4-16,2 0 7 16,5-2-12-16,2 1 12 0,4-1-11 15,7 1 10 1,-3-3-3-16,9 0 7 16,-4 0-1-16,-6 2-7 15,0 2 5-15,-5 3-9 0,-4-2 11 16,-2 3-14-16,-4 0 9 15,-3 0-7-15,-4 0 8 16,-6 0-3-16,-5 0-2 16,-3 0 4-16,-1 0-6 15,-2 0 8-15,0 0-10 16,0 0 10-16,0 0-10 16,0 0 11-16,0 0-5 15,0 0 3-15,0 0 1 0,0 0-4 16,0 0 7-1,-3 0-16-15,-13 0-16 16,-7 0-56-16,-13 0-41 16,-13 7-266-16</inkml:trace>
  <inkml:trace contextRef="#ctx0" brushRef="#br0" timeOffset="-213671.81">5142 9039 503 0,'-10'0'5'0,"8"0"1"16,2 0-8-16,0 0 20 15,0 0-3-15,0 0-5 0,0 0-8 16,0 0-5 0,0 0 8-16,0 0 6 15,0 0 13-15,0 0 4 0,-3 0 6 16,3 0-16-16,0 0 3 15,-1 0-12-15,1 0 3 16,0 0-9-16,0 0-5 16,0-2 2-16,0-17-4 15,4-11 12-15,7-16-9 16,1-14 5-16,1-3-8 16,0 2 8-16,1 9-4 15,-4 7 0-15,1 11 2 16,-4 11-7-16,0 7 6 15,-2 9-6-15,3 5 0 16,5 2-9-16,5 0 12 16,12 3-4-16,1 8 10 0,6 4-3 15,3 2-3-15,-4 1 6 16,4 0-7-16,-5-4 6 16,-6-1-7-16,-2-5 6 15,-5-5-6-15,-8-3 6 16,4 0-5-16,-6-12-1 15,4-21 5-15,-1-15-1 16,0-11 6-16,-3 0-6 0,-8 9 4 16,-1 15-8-1,-1 13 8-15,-2 10-7 16,0 8 4-16,0 3-2 16,0 1-12-16,0 0-11 0,0 1-39 15,-2 23-48-15,-13 9-85 16</inkml:trace>
  <inkml:trace contextRef="#ctx0" brushRef="#br0" timeOffset="-213132.67">5278 9268 501 0,'-9'0'-4'16,"6"0"24"-16,3 0 31 16,0 0-9-16,0 0-40 15,0-5-5-15,0-11-5 16,9-12 20-16,1-11-9 15,-1-3-3-15,-1-2 3 16,-2 5-4-16,-2 6 5 16,2 9-8-16,0 7 7 15,0 3-6-15,4 3 5 16,2 2-8-16,3 4 1 0,3 3 0 16,10 2-1-16,-1 0 8 15,9 6-7-15,-2 8 8 16,5 3-7-16,-2 1 7 15,-4-3-4-15,1-3 2 16,-10-6 1-16,-2-4-2 16,-1-2 3-16,-3-6-5 15,-2-19 12-15,-2-14-9 16,-3-6 6-16,-9-6-5 16,-2 4 5-16,0 9-1 15,0 6 3-15,0 11-2 16,0 9-3-16,0 6 1 15,0 5-8-15,0 1 0 0,0 0-60 16,6 0-155-16</inkml:trace>
  <inkml:trace contextRef="#ctx0" brushRef="#br0" timeOffset="-212375.39">6216 8420 508 0,'-15'-5'9'0,"6"5"35"15,3 0 18-15,6 0-19 0,-3 0-26 16,3 0-6-16,-3 3-12 16,0 22 6-16,-1 9-10 15,4 13 9-15,0 0-6 16,0-1 4-16,10 6 1 15,2 1 0-15,9 0 13 16,1-2-16-16,2-2 7 16,8-7-13-16,0-5 7 15,5-7-2-15,4-8 1 16,0-10 1-16,2-6-3 16,-2-6 1-16,-4-3-9 15,-3-22 2-15,-4-14-2 0,-11-8 13 16,-1-9-11-16,-9-5 14 15,-4-3-8-15,-5-1 4 16,0 0 2-16,0 6-5 16,-18 8 4-16,-3 8-4 15,-11 6 7-15,-6 9-10 16,-4 3 17-16,-10 2-5 16,-6 5 8-16,-3 4-9 15,1 5 1-15,8 4-7 16,9 5-2-16,13 0 4 15,12 0-10-15,14 0-3 16,4 14-51-16,10 6-28 16,17-2-37-16</inkml:trace>
  <inkml:trace contextRef="#ctx0" brushRef="#br0" timeOffset="-211787.96">7031 8051 517 0,'-11'-9'-3'0,"4"9"32"15,1 0 22-15,-5 0-23 16,1 20-20-16,-5 17-13 16,2 15 14-16,-1 12-7 15,11 4 12-15,0 3 3 16,3 1 6-16,0-3-10 15,21-1-9-15,3-5 8 16,4-6-4-16,0 0 9 16,2-10-22-16,1-6 10 15,-3-6-5-15,-3-9 1 16,-4-5 0-16,-8-7-2 0,-1-6-6 16,0-2-28-16,-5-5 2 15,7-1-32-15,-4-4-37 16,-4-21-140-16</inkml:trace>
  <inkml:trace contextRef="#ctx0" brushRef="#br0" timeOffset="-211048.79">7723 8719 517 0,'0'0'57'15,"0"0"-57"-15,0 0 36 16,0 0 17-16,0 0-32 15,0 0-9-15,0 0-10 16,0 0 7-16,0 0-9 16,0 0 23-16,0 0-11 15,0-12 0-15,0-18-9 0,-3-9-4 16,-6-18 7-16,2-11-7 16,-5-2 5-1,-1-2-9-15,4 4 7 0,-1 1-11 16,4 13 9-16,-1 8-8 15,6 18 8-15,-1 12 0 16,2 10-1-16,0 6 4 16,0 0-9-16,0 0 3 15,0 0-14-15,18 16 11 16,9 8 2-16,2 11 10 16,3 5-4-16,2 7 0 15,-1 2-2-15,1 1-1 16,2 2 5-16,-3 2-7 15,3 0 9-15,-4-5-9 16,-2-9 7-16,-5-12-6 16,-2-9 5-16,-10-8-3 15,-4-7 0-15,-3-2 0 0,0-2-3 16,2 0 7-16,2-22-8 16,2-24 19-16,-3-20-12 15,-3-13 3-15,-6-1-5 16,0 2 3-16,-3 10 0 15,-12 9-3-15,-3 16 5 16,0 16-6-16,0 7 6 16,8 4-9-16,4 9 11 15,3 2-10-15,3 3 4 16,0 2-3-16,0 0-15 16,0 0-23-16,6 0-24 15,12 0-5-15,4 0-54 0,-6 2-218 16</inkml:trace>
  <inkml:trace contextRef="#ctx0" brushRef="#br0" timeOffset="-210672.79">8279 7820 404 0,'1'-1'100'16,"4"1"-113"-16,4 0 13 16,10 2 0-16,6 19 35 0,8 11 6 15,1 11-4-15,-4 9-5 16,-2 10-17-16,-8 5 7 16,-4 7-23-16,-8 1 16 15,-8 0-9-15,0-2 3 16,-11-9 6-16,-7-5-1 15,2-12 7-15,-5-9-12 16,2-9 5-16,4-5-13 0,4-9 7 16,4-5-12-1,6-8 9-15,1-2-6 16,0 0 1-16,0 0-1 16,0 0-22-16,0 0-20 0,0 0-21 15,0 0-40-15,0-13-139 16</inkml:trace>
  <inkml:trace contextRef="#ctx0" brushRef="#br0" timeOffset="-194211.41">12541 7475 218 0,'-48'-26'-29'0,"5"-14"21"15,8-10 9-15,5-12-18 16,6-9-72-16</inkml:trace>
  <inkml:trace contextRef="#ctx0" brushRef="#br0" timeOffset="-192879.6">13700 7307 157 0,'-39'-53'-124'16</inkml:trace>
  <inkml:trace contextRef="#ctx0" brushRef="#br0" timeOffset="-190867.31">16113 6435 7 0,'42'-25'16'0,"3"3"15"15,-1 5 3-15,0 7-21 0,-2 3 4 16,-1 7-12-16,-5 0-5 16,-6 0-47-16</inkml:trace>
  <inkml:trace contextRef="#ctx0" brushRef="#br0" timeOffset="-171979.26">7618 11588 5 0,'-16'5'8'16,"3"-4"2"-16,10 2-2 16,3-3-6-16,0 1-2 15,0-1-15-15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16:48.1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16397 2249 288 0,'0'-1'17'0,"0"-6"-5"15,0 1 10-15,0 1 20 16,0-2-21-16,0-1-19 16,0-5 6-16,0 1 0 15,0 5-5-15,0 2 4 16,0 5 7-16,0 0 9 0,0 0 10 15,0 0-7 1,0 0 2-16,0 0-10 16,0 0 0-16,0 0-4 15,0 0-6-15,0 0-5 0,0 0-5 16,0 0 3-16,0 0-2 16,0 2 0-16,0 14-1 15,0 13 7-15,0 13 4 16,0 14 3-16,0 8-4 15,0 7 3-15,-3-1 2 16,2 2-10-16,1-5 1 16,0-7-2-16,0-5 0 15,0-7-2-15,0-15 1 16,0-11-2-16,0-12 1 16,0-7 0-16,0-2-2 15,0-1 5-15,0 0-10 16,0 0-6-16,0 0-13 0,0-11-36 15,0-14-161-15</inkml:trace>
  <inkml:trace contextRef="#ctx0" brushRef="#br0" timeOffset="755.48">16714 2101 322 0,'-6'1'48'15,"3"-1"-46"-15,3 0 6 0,0 0 8 16,0 0-11-16,0 4-12 15,0 2 9-15,3-2 1 16,-3-1-1-16,0-1 7 16,0-2 22-16,0 0 13 15,0 2-13-15,0-2 3 16,0 2-10-16,0-1-6 16,0 8-8-16,0 9-4 15,0 10 11-15,0 8 3 16,-3 3-13-16,-1 4 2 15,4-4-1-15,-2 0-6 16,2-4 2-16,0-4-5 0,0-3 5 16,0-5-4-16,6 0 0 15,6-5 3-15,0-2-4 16,3-3 2-16,0-2-4 16,4-1 4-16,5-5-3 15,0 0 0-15,3-2-6 16,1-3-2-16,-4 0 2 15,-4 0-7-15,-6-3-1 16,0-14 2-16,-1-8 14 16,-4-10-3-16,-2-8-8 15,-3-7-1-15,-4-6 4 16,0 2-1-16,0 2 9 16,-5 14 1-16,-6 12 1 0,1 12 4 15,-2 10-3-15,0 4 1 16,-4 3-9-16,1 21-31 15,0 6-46-15,1-1-143 16</inkml:trace>
  <inkml:trace contextRef="#ctx0" brushRef="#br0" timeOffset="952.53">16747 2457 529 0,'-6'0'27'16,"4"0"-22"-16,2 0-7 16,0 0 0-16,11 3-22 15,13 1 22 1,8-2-21-16,1-2-23 0,0 0 0 16,-8 0-116-16</inkml:trace>
  <inkml:trace contextRef="#ctx0" brushRef="#br0" timeOffset="1415.36">16671 2703 504 0,'0'0'33'0,"0"0"-46"0,12 0-6 16,21 0 24-16,13-10 18 16,12-2-14-16,3 1 2 15,0 1-9-15,-1 4 2 16,-4 2-6-16,-9 4 6 16,-9 0-30-16,-14 0-32 15,-12 0 4-15,-12 0-16 16,0 0 21-16,-19 0 51 15,-7 3 0-15,2-3 3 16,2 0 14-16,3 0 13 16,5 0 27-16,4 0-20 15,4 0-3-15,3 0-3 0,3 0-12 16,0 0-15-16,0 0-5 16,-2 11-1-16,-1 6-3 15,-1 5 14-15,-1 6 2 16,1-8-7-16,0 2-1 15,2-4-4-15,2-3 1 16,-1 0-2-16,-1-4 1 16,-1 1-13-16,-9-1-47 15,-7-2-71-15</inkml:trace>
  <inkml:trace contextRef="#ctx0" brushRef="#br0" timeOffset="1704.59">16832 2882 554 0,'-9'10'30'0,"4"-2"-37"16,1 8 9-16,4 1 2 16,0 3 2-16,0 1-8 15,14-1 4-15,2-7-1 16,-1-1-1-16,2-6 6 15,0-1-4-15,-2-3 6 16,1-2-5-16,1 0 1 16,2 0-1-16,3 0-1 0,7-4-1 15,-1-3 1-15,2 0-19 16,-2-1-50-16,-6 2-65 16,-7 0-141-16</inkml:trace>
  <inkml:trace contextRef="#ctx0" brushRef="#br0" timeOffset="3186.89">17113 3245 397 0,'-4'0'8'16,"0"0"43"-16,2 0 7 0,-1 0-17 16,-3 0-24-16,-6 5 0 15,-10 2-8-15,-7 5 1 16,-8 1 4-16,-6 4-4 16,-6 0 7-16,-3 1 4 15,-6-6-7-15,0 0 0 16,4-4 5-16,3-5-5 15,4-3 3-15,6 0-6 16,4 0-3-16,3-11 2 16,3-9-9-16,-1-6 5 15,2-13-8-15,-2-10 3 16,0-12-1-16,1-6 4 16,1 1-3-16,2 6 0 0,3 9 4 15,3 5-6-15,5 6 5 16,2 6-6-16,8 1 4 15,4-1-6 1,3-3-4-16,0-5 13 0,6-4-6 16,7-1 2-16,-2 4-4 15,-2-1 5-15,4 4-4 16,-1 5 4-16,0-3-4 16,3 5 3-16,-2 1-4 15,0 3 3-15,2 1 2 16,0 5-4-16,0-2 2 15,0 2-2-15,-2 2 3 0,1 2-5 16,-1 2 6-16,5-1-3 16,-1-1-1-16,3 1 1 15,4-2 2 1,0 2-2-16,6 2-1 0,0 0 3 16,-1 0-3-16,3 2 2 15,-4 1-1-15,2 4 0 16,-2 3-1-16,-1 0 1 15,1 2-2-15,2 1 3 16,-3 3 0-16,2 0-1 16,1 0 1-16,1 0-2 15,2 0 4-15,-2 0-4 16,1 6 3-16,-1 5-3 0,2 4 1 16,0 2 2-16,-1 5-3 15,3 3 2 1,-1 4-1-16,0 3 1 15,1 0 0-15,-6-3 1 0,0-1-2 16,-3 0 3-16,-2 1-4 16,-3 2 2-16,-3 1 0 15,0 1 0-15,-3 4 1 16,-4 4-3-16,-2 2 4 16,-2 5-4-16,-4-2 7 15,1 1-6-15,-1-5 2 16,-1-3 1-16,2-2-2 15,-1-3 2-15,0-2-5 16,-2 0 5-16,-1 1-4 16,0-2 4-16,0 1-4 15,0 0 3-15,0 0-2 0,-13 6 2 16,-2 1-1-16,-4 3 0 16,2 0 1-16,1-6-2 15,1-6 2-15,-1-3-1 16,2-7 1-16,-1-2-2 15,-1 0 3-15,-6-2-1 16,-8 5 0-16,-4 0 1 16,-4-1-2-16,1-1 2 15,2-4-2-15,0-1 4 16,4 0-2-16,0-3 5 16,2-3-6-16,3-2 4 15,-2-4 1-15,0 0-8 16,-6-1 7-16,-3 2-6 0,-2-1 5 15,-3-1-6-15,-1 2 4 16,5 0-3-16,0-2 3 16,11 1-1-16,8 0-1 15,7-2 3-15,5 0-1 16,5 0 3-16,1 0-6 16,1 1 3-16,0-1-3 15,0 0 1-15,0 0-1 16,0 0 1-16,0 0 1 15,0 0-4-15,0 0 5 16,0 0-5-16,0 0 1 16,0 0-7-16,0 0-4 0,0 0-9 15,0 0-18-15,-3-6-51 16,-14-14-103-16</inkml:trace>
  <inkml:trace contextRef="#ctx0" brushRef="#br0" timeOffset="8944.65">3264 13796 220 0,'-6'0'128'15,"3"0"-99"-15,3 0 15 16,-3 0 4-16,3 0-6 15,0 0-19-15,0 0-3 16,0 0-5-16,0 0 3 16,0 0-3-16,0 0 0 15,-2 0 7-15,2 0-5 16,0 0 3-16,0 0-3 16,0 0 0-16,0 0-4 0,-2 0 1 15,2 0-5-15,0 0-6 16,0 0 1-16,0 0-4 15,0 0 3-15,0 0-3 16,0 0-4-16,0 0-1 16,0 0-1-16,4-2 0 15,5-8 5-15,12-3 3 16,1-2-1-16,2 0 0 16,0-1-2-16,-2 0 2 15,2 3-2-15,-3 2 2 16,-2 6-3-16,-1 2-2 15,3 3-1-15,-2 0-1 16,4 3 2-16,-1 8 2 0,-1 3 2 16,-6 1-1-16,0 0 0 15,-8 6-1-15,-1 3 3 16,-3 6-3-16,-3 5 4 16,0 3-1-16,0 5 1 15,-12 0-1-15,-7 2-2 16,-5-4 3-16,3-6 0 15,-4-7 1-15,4-9 1 16,4-6-2-16,4-6 1 16,7-5 0-16,3-2 0 15,3 0 1-15,0 0-4 16,0 0-3-16,0 0 3 0,0 0-2 16,0 0 3-16,0 0-4 15,0 0 1 1,0 0 0-16,0 0-1 15,3-6-1-15,15-7-3 0,6-8 12 16,9-5-4-16,2-2 3 16,0 2-4-16,-1 5 0 15,-3 3-2-15,0 5 4 16,-4 6-2-16,0 0-2 16,-6 4 1-16,-2 3-1 15,-5 0 2-15,-4 0-3 16,-5 0 4-16,-5 0-4 15,1 0 5-15,-1 0-1 0,0 0 2 16,0 0 1-16,0 0-3 16,0 0 2-16,0 0-15 15,0 0-16 1,0 0-49-16,0-8-97 0,0-4-265 16</inkml:trace>
  <inkml:trace contextRef="#ctx0" brushRef="#br0" timeOffset="9519.44">3821 13620 523 0,'-21'-2'41'0,"6"-2"-44"16,9 4 36-16,3 0 5 15,3 0-18-15,0 0-22 16,0 6-4-16,0 10 4 16,6 7 2-16,5-2 0 15,-5 2 2-15,3-3 4 16,-3-1-1-16,-2 2 1 16,2 3 0-16,3-1 3 15,1 4-9-15,5-2 4 16,3-1-5-16,0-2 4 0,8-4-3 15,-3-1-1 1,1-5 2-16,0-2-3 16,-2-5 4-16,5-5-5 15,-5 0 3-15,4-4-2 0,-4-15 2 16,-3-3 3-16,-1-8-4 16,-4-3 5-16,-7-6-4 15,-4-4 3-15,-3 1 0 16,0-1-2-16,-1 5-1 15,-19 3 5-15,-7 5-3 16,-2 6 3-16,-6 1 1 16,3 4 5-16,-3 7-6 15,2-1 6-15,7 7-1 16,2 3 1-16,3 0-6 16,6 3-1-16,4 0-6 15,1 4 5-15,-2 15-4 0,2 8-1 16,1 6 0-16,5-3-3 15,1-4-31-15,3-4-23 16,0-2-29-16,0-10-105 16</inkml:trace>
  <inkml:trace contextRef="#ctx0" brushRef="#br0" timeOffset="10607.55">3383 14364 292 0,'-16'-9'189'15,"7"8"-181"-15,4-1 28 16,2 1 28-16,2 0-17 16,1 1-28-16,0 0-7 15,0 0-7-15,-2 0 4 16,2 0-3-16,0 0 4 0,0 0-5 16,0 0 1-16,0 0-4 15,0 0 0-15,0 0-1 16,0 0-3-16,0 0 0 15,11-5-1-15,11-3 6 16,6 0-2-16,2-1 6 16,3 2-5-16,1-1 0 15,2 1-1-15,3-1-1 16,4-2 4-16,-3-1-6 16,5 0 5-16,3-2-6 15,-5 0 5-15,1-3-2 16,1 1 2-16,-3 1-3 15,-2-2 2-15,-3 4-1 0,1 0 1 16,-9 2 0-16,4 2-3 16,-6 0 4-1,0 3-3-15,-4 1 2 16,0-1-3-16,-2 0 3 0,-4 0-2 16,2 1 4-16,-5 0-4 15,-2 1 1-15,-5 1 1 16,0 0-1-16,-4 0 1 15,-2 1 1-15,-1 1 1 16,0 0 5-16,0 0 3 16,0 0-1-16,0 0 5 15,0 0-4-15,0 0-4 0,0 0 1 16,0 0-6-16,0 0-1 16,0 0 0-16,0 0-11 15,0 0-34 1,-4 1-45-16,-16 12-186 0</inkml:trace>
  <inkml:trace contextRef="#ctx0" brushRef="#br0" timeOffset="52915.54">1730 6638 120 0,'-24'0'167'0,"12"0"-238"16,5 0 51-16,2-3 25 16,4-1 35-16,-1-3-4 15,2 3-12-15,-4 1 5 16,1 1 25-16,-3 1 0 16,-4 1-17-16,-1 0-19 15,-1 0-1-15,3 0-2 16,1 0 1-16,3 0 1 15,4 0 9-15,-1 0-2 16,2 0-9-16,0 0 1 0,0 0-7 16,0 0 0-16,0 0-5 15,0 0 2-15,0 0-4 16,0-1 0-16,0 1 1 16,0 0-1-16,0-4 2 15,0 1-1-15,12-1 3 16,6-2-1-16,10 0 12 15,9 1-9-15,14-1-4 16,5 4 1-16,8-1-2 16,7-3-1-16,4 1-1 15,3-5 0-15,4-3-1 16,6 0 2-16,-2-1-1 16,-1 3 0-16,-6 1-2 0,-4 2 2 15,-5 5 2-15,-4-1-6 16,-5 4 5-1,-7 0-5-15,-8 0 6 16,-5 0-6-16,-10 0 7 0,-6 0-7 16,-4 1 5-16,-11 0-1 15,-5-1-2-15,1 0 2 16,-6 0-2-16,3 0 4 16,-3 0-4-16,0 2 4 15,0-2 3-15,0 0 10 16,0 0-5-16,0 0 2 15,0 0-8-15,0 2-3 0,0-1 1 16,0 3-7-16,0 7-45 16,0 14-75-16,0-3-226 15</inkml:trace>
  <inkml:trace contextRef="#ctx0" brushRef="#br0" timeOffset="54912.7">5756 6683 491 0,'-21'1'6'15,"12"0"-5"-15,9-1 30 16,0 0 28-16,0 0-30 0,0 0-21 16,0 0-3-16,0 0-2 15,0 0-4-15,0 0 3 16,0 0-2-16,0 0 4 16,0 0-3-16,0 1 2 15,0 1-2-15,9-2 1 16,9 1 1-16,0 1 0 15,7-2 2-15,2 0-5 0,-2 0 10 16,3 0-7 0,-4 0 2-16,3 0-2 0,0 0-1 15,-2-6 1 1,-1 0-3-16,3 2 3 0,-1-3-1 16,1 2 4-16,0-1-6 15,-3-1 9-15,1 2 1 16,-4-1-5-16,-6 2-2 15,0 0-1-15,-6 2 0 16,-2 2-2-16,1-1 3 16,-1 1-4-16,-1-1 4 15,0 1-3-15,0 0 1 16,0 0-1-16,3 0 1 16,0 0-1-16,7 0-1 15,4 0 2-15,5 0 0 16,0 0-1-16,5-2-2 15,1 1 5-15,2 1-4 0,-3 0 2 16,1 0 0-16,0 0 1 16,1 0-3-16,1 0 1 15,-4 0 2-15,0 0-3 16,-3 3 3-16,1 1-3 16,-4-1 1-16,-1 1-1 15,-3-1 4-15,-2-1-5 16,-3 1 2-16,2 0 1 0,0-3 0 15,0 3 1 1,8-1-4-16,1 0 5 16,5 1 0-16,3-2-1 15,6-1-1-15,1 0 5 0,1 0-5 16,1 0-1-16,-1 0 4 16,-1 0-4-16,0 0 0 15,3 3 0-15,2-2 1 16,0-1-2-16,4 2 3 15,-2-2-3-15,4 0 2 16,-1 0-1-16,-3 0 1 16,-1 0 0-16,-6 0-2 15,-4-3 2-15,-6 1-2 16,-1 1 2-16,-3 1-1 16,-3-1 0-16,6-1 0 15,0-1 0-15,6 1 0 16,7-3-1-16,2-1 3 0,-2 0-4 15,0-1 4-15,-1 0-4 16,-8 1 5-16,-3 2-3 16,-9 3 0-16,1 0-2 15,-1 1 3-15,-2 0 0 16,2 0-3-16,3 0 4 16,1 0-4-16,-1-3 2 15,3 0 0-15,0 2 2 16,-2-2-4-16,-1 0 3 15,-3 0 0-15,-3 2-3 16,-9-1 4-16,-1 2-4 16,0 0 4-16,-2 0-3 0,3 0 1 15,-2 0-1-15,4 0 2 16,-1 0-1-16,3 0-1 16,-1 0 4-16,-1 0-6 15,-1 0 5-15,-2 0-4 16,-4 0 4-16,-2 0-3 15,-2 0 2-15,0 0-2 16,0 0 2-16,0 0 2 16,0 0-1-16,0 0 1 15,0 0-3-15,0 0 5 16,0 0-5-16,0 0 2 16,0 0-2-16,0 0 0 15,0 0 0-15,0 0 0 0,0 0 2 16,0 0-5-16,0 0-4 15,0 0-18-15,0 0-13 16,0 0-20-16,0 16-26 16,0 2-63-16,-5 0-50 15</inkml:trace>
  <inkml:trace contextRef="#ctx0" brushRef="#br0" timeOffset="58423.28">7061 6781 470 0,'0'-3'18'0,"0"3"-9"15,0 0 15-15,-4 0 29 16,-5 0-17-16,3 0-28 16,-4 0 1-16,1 0-4 15,-1 0 7-15,-4 0-5 16,-1 2-6-16,-2 2 3 16,-6 3-5-16,1 1 2 15,-8 2-2-15,-9 2 4 16,-10 5-4-16,-6 1 2 15,-7 0-1-15,-9-4-1 0,-3-3 1 16,4-4 0-16,3-7 1 16,11 0-2-1,6-5 2-15,13-8 1 16,6-2-4-16,7 0 4 0,3-1-2 16,2-2 2-16,-1 2-4 15,-2 0 4-15,1 1-2 16,-4 1 0-16,5 2 2 15,-3-1-2-15,-4 2 1 16,-4 0 0-16,-2 1-1 16,-3-1 0-16,3 0 1 15,2 0-3-15,3-5 5 16,-2 2-5-16,8-1 6 0,2 1-1 16,1-1 1-16,7-1-1 15,-1-2 0 1,-1-2 0-16,1-3-3 15,2 3-1-15,2-3 1 0,1 1 2 16,0-1-4-16,1-4 2 16,-1 3-1-16,1-3 2 15,1 0-2-15,3 2 2 16,-2 3-1-16,2 3 0 16,2-1 0-16,1 2-1 15,0-2 2-15,0-1-2 16,4-4 1-16,10-5 1 15,4-3-2-15,4-3 2 16,2-3-2-16,6 0 2 16,1 3-1-16,3 1 2 15,0 4-4-15,-1 3 4 0,4 2-4 16,-1-1 3-16,3 4 0 16,1-3-1-16,0 5 2 15,2 0-5-15,1 1 6 16,0-1-2-16,3 4 0 15,2 1-3-15,4 2 3 16,6 3 2-16,0 1-5 16,3 3 4-16,5 3-2 15,-5-3 0-15,3 0 0 16,-3 1 0-16,0-2 0 16,0 0 1-16,-3-1-1 15,-7 1 0-15,-3 2 1 16,0 2-1-16,-6 2 2 0,6 2-4 15,-2 0 3-15,-1 0-1 16,0 0 0-16,-1 0-3 16,1 1 4-16,0 2-1 15,-5 2-3-15,3 1 5 16,-1 1-2-16,1 1 1 16,-4 1-2-16,7 0 1 15,-2 2-2-15,3 1 4 16,0 1-4-16,0 1-2 15,0 0 1-15,-2 1 1 16,-2 1 3-16,-4 0-4 16,3 0 3-16,-4-2-4 0,-2 1 3 15,-5-1-1-15,-8 0 3 16,1 5-4-16,-5 4 0 16,0 2 3-16,-1 7-3 15,1 0 4-15,-2 0-2 16,-2 0 2-16,-2-3-3 15,0-3 3-15,-5 2-2 16,7 3 1-16,3-2 1 16,-6 3-1-16,1-3 1 15,-4 2-2-15,0 1 1 16,0-3-1-16,-5 0 3 16,1-2-3-16,-4-4 1 15,2 1 0-15,-3-1 1 0,0 0-1 16,0-1-1-16,0-1 2 15,0 0-1-15,0 1 0 16,-3 0 0-16,-4 2 1 16,-2-4 0-16,2 3-1 15,-1-3 0-15,-1-1 2 16,0-1-2-16,2-4-1 16,-1 1 4-16,1-1-5 15,-2-3 4-15,0 0-2 16,-2-1 3-16,-3-1-2 15,-3 3 0-15,-2-4 2 16,1 0 1-16,-1 2 2 0,-5-3-5 16,2 1 1-16,-8 1-2 15,-3 1 1-15,-4-2-1 16,-5-1 1 0,0 1 0-16,-7-2-1 0,-4 2 2 15,-2 0-4-15,2 2 3 16,6-6-1-16,5 2 0 15,10-5 0-15,0 2 0 16,-17 8 0-16,-12 14 5 16,-3 2-3-16,6-2-3 15,28-11 6-15,18-14 13 16,2 0-7-16,1 0-12 16,-9 0 3-16,-2 0-2 0,-1 0 1 15,5 0 1-15,-5 0-2 16,-1 0 1-16,-3 0-1 15,0 0 2 1,-1-5-3-16,-2 1 4 0,1-1 0 16,-5 1 1-16,1 2-2 15,-2-1-1-15,-2 3 2 16,0-2-2-16,7-1-1 16,0 1 0-16,6 1 4 15,-1-2-4-15,4 1-1 16,1 1 0-16,4 0 4 15,1 0-4-15,1-1 1 0,3 1-1 16,2 1-11-16,4-1-12 16,3 1-12-1,0 0-49-15,6 0-143 16</inkml:trace>
  <inkml:trace contextRef="#ctx0" brushRef="#br0" timeOffset="59448.53">6870 7802 502 0,'0'1'8'0,"-5"-1"0"0,5 0 13 16,12-2-5-16,21-13-13 15,12-4 4-15,-1 1 4 16,8 1-9-16,-8 4 6 16,-3 4-9-16,-10 3 3 15,-11 6 0-15,-4 0-13 16,-11 3-55-16,-5 17-74 16,-14 0-51-16</inkml:trace>
  <inkml:trace contextRef="#ctx0" brushRef="#br0" timeOffset="59713.02">6887 7925 498 0,'-3'0'42'0,"-1"0"-38"0,4 0 3 16,0 0 28-16,7 0-13 15,13 0-21-15,8-6 17 16,4-1 1-16,0-1-15 15,1 2-1-15,0 3-3 16,-2 0 2-16,-4-3-3 16,-5 5 3-16,-6 0-2 15,-10 1 2-15,1 0-4 16,-7 0 0-16,4 0-13 16,-4-2-19-16,5-2-74 0,-2-5-32 15</inkml:trace>
  <inkml:trace contextRef="#ctx0" brushRef="#br0" timeOffset="60456.58">7498 7554 412 0,'-16'-7'110'16,"1"5"-78"-16,5 0 59 15,10 2-30-15,0 0-33 0,0 0-19 16,0 6-11-16,10 15-1 16,6 6 4-16,-1 9 4 15,-1 2 1-15,-1-3-4 16,-1-1-1-16,0 0 0 16,-1-6 0-16,-4-5-1 15,-1-5 1-15,-3-9-2 16,-3-7 0-16,0 0-2 0,0-2 2 15,0 0 0-15,0-2-1 16,0-16-1-16,-3-11-11 16,-3-11 6-1,1-6 4-15,3-3 4 0,2 2-2 16,0 4 4-16,7 2-4 16,12 7 3-16,7 6-1 15,5 12-3-15,3 7 2 16,-3 9-6-16,1 0 8 15,-6 14-4-15,-5 9 3 16,-7 10-1-16,-3 1 4 16,-9 3-1-16,-2-3-1 15,0 0-2-15,0-4-5 16,-6-3-9-16,2-2-38 16,-2-6-46-16,3-9-121 15</inkml:trace>
  <inkml:trace contextRef="#ctx0" brushRef="#br0" timeOffset="60613.16">8000 7672 26 0,'0'10'470'0,"0"5"-464"16,-5 5-7-16,0 5 7 16,3 4-5-16,2 1 1 15,0-4-2-15,6-4-40 0,8-8-34 16,-1-11-107-1</inkml:trace>
  <inkml:trace contextRef="#ctx0" brushRef="#br0" timeOffset="60844.54">8224 7328 445 0,'0'0'130'15,"0"13"-122"-15,3 21-6 16,6 16 46-16,4 10-25 16,2 1-14-16,3-3-3 15,-3-4-5-15,-2-4 1 16,-7-6-4-16,4-8-14 16,-2-10-28-16,-2-13-33 15,-2-13-65-15,1-13-145 0</inkml:trace>
  <inkml:trace contextRef="#ctx0" brushRef="#br0" timeOffset="61067.61">8443 7447 436 0,'0'0'86'0,"-17"4"-71"16,-7 15-6-16,-7 10 20 16,0 1-3-16,4 4-19 15,9-8 5-15,11-7 0 16,5-3 4-16,2-4-11 15,3 3-5-15,19-2 1 16,4 4 5-16,3-3 2 0,4-2-5 16,-3-4 0-16,4-1-4 15,-1-2 3 1,3-5-41-16,1-2-24 16,-1-22-63-16</inkml:trace>
  <inkml:trace contextRef="#ctx0" brushRef="#br0" timeOffset="65184.24">9154 7106 104 0,'-9'-20'341'0,"-7"12"-332"16,7 6 51-16,6 1 11 16,3 0-25-16,0 1-16 15,0 0-16-15,0 0-2 16,0 0 2-16,-1 0-2 0,-4 0-4 15,-4 24-3-15,-7 28 6 16,-8 15-4-16,3 7-3 16,-4-1-2-1,1-10-2-15,2-2 2 0,5-2-4 16,3-9 6-16,3-4-8 16,3-10 5-16,3-13-3 15,5-11-14-15,0-7-27 16,0-5-15-16,7-5-31 15,7-23 32-15,-4-16-4 16,5-13-9-16,-6 5 23 16,-3 12 42-16,-2 15 12 0,-3 13 38 15,-1 9 10-15,0 1-10 16,0 2-17-16,6 0-13 16,5 0-11-1,2 1 15-15,7 8 17 0,-1 1-23 16,-1 1-9-16,1 2 1 15,-1-2-1-15,-3 2-2 16,0-4-2-16,-3-1-2 16,-6-1-37-16,-3-3-52 15,-3-4 1-15,0 0-5 16,-2-18-34-16</inkml:trace>
  <inkml:trace contextRef="#ctx0" brushRef="#br0" timeOffset="65579.19">9105 7413 212 0,'-7'-13'136'0,"4"9"-47"16,3-1-31-1,0 0-39-15,15-6-8 16,13-6 10-16,8-2 30 16,-1 0-32-16,-2 6-14 0,-3 3-1 15,-5 6-4-15,2 2 4 16,-9 2-8-16,-5 0-2 16,-7 0-40-16,-6 0-44 15,0 2 4-15,0-2 57 16,-12 0-27-16,-4-18-87 15,2-8 25-15,1-8 77 16,4-3 74-16,2-1 5 16,1 4 15-16,2 8 29 0,2 11-8 15,1 8-10 1,-1 7-6-16,2 0-30 16,0 0-23-16,0 17-14 0,15 19 21 15,3 12 26-15,9 8-26 16,1 1-5-16,2-5 0 15,-1 2 1-15,1 1 2 16,-5 1-3-16,-3-4 2 16,-3-2-3-16,-2-9-4 15,0-9-3-15,-4-7 3 16,-1-10-6-16,-3-6-13 16,-6-9-88-16,-3 0-55 15</inkml:trace>
  <inkml:trace contextRef="#ctx0" brushRef="#br0" timeOffset="66339.86">9461 7065 422 0,'-4'-4'8'16,"4"0"-6"-16,4-2 9 15,20-6-11-15,9-2 3 16,4 0-1-16,0 7-1 0,-3 5 0 16,-10 2-3-16,-4 4 1 15,-11 15-8-15,-9 10 11 16,0 10 3-16,-21 3 8 15,-8 1 3-15,-2-3 9 16,4-9 2-16,5-8 19 16,8-5-17-16,7-8-7 15,7-3-14-15,0 3-14 16,17 0 6-16,9 2-2 16,10-4 2-16,7-8 1 15,3 0 6-15,-2-8-4 16,-7-9 1-16,-7 3-1 15,-9 5-5-15,-8 3-10 0,-7 3-20 16,-5 3 8-16,-1 0 14 16,0 0 5-16,-3 6-3 15,-8 12 11-15,-3 7-1 16,1 10 2-16,4 2 5 16,1-1-6-16,4 2 1 15,-1-6-2-15,0-6 1 16,-1-5-2-16,-7-6-1 15,-1-4 4-15,-7-4-7 16,-5-3 8-16,3-4-7 16,4 0 9-16,6 0 9 15,6 0 9-15,7-4 1 0,0 3-23 16,10-4-9-16,23 0-1 16,7-4 10-16,5-4 0 15,1 0 1-15,0 2-4 16,-4 3 10-16,-3 1-12 15,-12 4 5-15,-3 2-3 16,-10 1 1-16,-6 0 0 16,-7 0-3-16,-1 0 5 15,0 0-5-15,0 0 4 16,0 0-6-16,0 3-7 16,0 4-61-16,0-2-26 15,0-5-305-15</inkml:trace>
  <inkml:trace contextRef="#ctx0" brushRef="#br0" timeOffset="66600.17">10114 6915 37 0,'0'-6'502'16,"0"6"-496"-16,0 0 45 16,0 0-13-16,-15 24-19 0,-8 16-11 15,-3 14-4-15,1 8-5 16,5-11 1-16,8-9 2 16,8-9-6-1,4-10-41-15,0-12-60 0,10-11-57 16</inkml:trace>
  <inkml:trace contextRef="#ctx0" brushRef="#br0" timeOffset="66764.73">10109 7059 585 0,'2'-1'9'16,"-1"1"-1"-16,8 0 2 16,4 0-1-16,7-1-9 15,9 1 4-15,-4 0 1 0,-3 0-4 16,-5 9-8-16,-9 7-55 15,-8 2-44 1,0 0-26-16,-6 3-36 16</inkml:trace>
  <inkml:trace contextRef="#ctx0" brushRef="#br0" timeOffset="66899.37">10198 7165 127 0,'-9'2'210'0,"5"-1"-94"16,2-1-49-16,2 3-20 16,0 1-37-16,0 10-3 15,0 11-7-15,0 6 7 16,0 3-7-16,0 4 3 15,0-3-3-15,0 2-14 16,-1-2-64-16,-18-8-40 0,-4-8-153 16</inkml:trace>
  <inkml:trace contextRef="#ctx0" brushRef="#br0" timeOffset="67080.89">10072 7483 24 0,'-9'0'403'16,"6"0"-337"-16,3 0 13 0,0 0-40 15,6-6-21-15,16-6-20 16,5-4 29-16,10-2-11 15,-1 0-4-15,0 5-4 16,1 4 2-16,-4 4-4 16,-2 5-9-16,-4 0 6 15,-8 0-9-15,-5 2-10 16,-3 3-25-16,-6-2-11 16,-4-3-46-16,-1-1-84 15</inkml:trace>
  <inkml:trace contextRef="#ctx0" brushRef="#br0" timeOffset="67387.02">10417 7071 597 0,'-10'13'21'0,"1"10"-25"16,7 11 15-16,2 6 5 15,2 0-7-15,20-5-7 16,8-8-3-16,5-10 0 15,3-10 1-15,-5-7 2 0,-8 0-2 16,-10-22 5 0,-7-12-2-16,-8-3 4 15,0-6-3-15,-11 0 2 16,-11 6 4-16,1 8-1 0,0 11 2 16,0 10-7-16,2 6-1 15,-5 2-7-15,-1 9-4 16,-1 16-11-16,7 5-15 15,9 2-42-15,7-6-39 16,3-14-56-16</inkml:trace>
  <inkml:trace contextRef="#ctx0" brushRef="#br0" timeOffset="67619.57">10595 6785 499 0,'0'0'35'15,"0"0"-1"-15,0 3-25 16,0 29-1-16,13 20 5 16,9 16 8-16,4 10-8 15,3 1-4-15,1 0 4 16,-3 2-13-16,-3-5 3 16,-3-9-5-16,-7-10 4 15,-1-15-3-15,-6-17 2 16,-1-13-9-16,-6-12-69 15,0-7-66-15</inkml:trace>
  <inkml:trace contextRef="#ctx0" brushRef="#br0" timeOffset="68016.31">10848 7046 657 0,'0'-10'8'0,"0"6"-4"16,6-6 0-16,16-4-1 16,5-3-2-16,1-1 1 15,-13 7-4-15,-6 5 3 16,-6 6-2-16,-3 0 2 16,0 0 0-16,-8 0 5 15,-12 0-5-15,-7 0-1 0,2 0 0 16,-1 0 0-16,5 10 7 15,2 4-2-15,5 8 6 16,1 3-2-16,7 6-5 16,3 5-5-16,3-2 2 15,0-4 1-15,11-2-3 16,9-5 4-16,7-6-5 16,8-4 5-16,2-7-3 15,3-5 5-15,0-1-3 16,-4 0-1-16,-8-11-27 15,-4-6-18-15,-9-8-37 16,-9-6-54-16,-6-2-99 16</inkml:trace>
  <inkml:trace contextRef="#ctx0" brushRef="#br0" timeOffset="68250.69">11026 6890 341 0,'-7'-7'55'15,"7"7"29"-15,-3 0-62 0,3 0 5 16,0 0-13-16,0 8-17 15,15 17 31-15,0 15 26 16,-5 8-4-16,1 6-9 16,-1 3-22-16,2 2-3 15,3-1-7-15,-2-1-7 16,-1-3 1-16,0-4-2 16,-1-3 1-16,-2-4-4 15,1-6 2-15,-3-5 0 0,-2-9-42 16,-2-12-29-16,-3-11-41 15,0-15-117 1</inkml:trace>
  <inkml:trace contextRef="#ctx0" brushRef="#br0" timeOffset="68452.14">11144 7278 576 0,'-3'-1'18'16,"3"-2"28"-16,0 3-22 15,0 0-16-15,21 0-14 16,15 0 8-16,2 0-1 0,4 0 4 16,0-2-6-16,-5 2 3 15,-1 0-2 1,-5 0 1-16,-4 0-13 16,-5 13-66-16,-13-2-89 0</inkml:trace>
  <inkml:trace contextRef="#ctx0" brushRef="#br0" timeOffset="68640.66">11545 7565 490 0,'0'6'214'0,"0"-6"-210"16,0 0 8-16,0 0 20 15,1 0-17-15,1 0-18 16,-2 0 1-16,1 0-4 15,-1 0-38-15,0 0-35 0,0 0-75 16,0 0-133-16</inkml:trace>
  <inkml:trace contextRef="#ctx0" brushRef="#br0" timeOffset="70815.39">13094 7591 510 0,'0'-8'3'0,"-3"4"33"16,0 2 26-16,3 2-29 15,0 0-19-15,0 0-12 16,0 6-6-16,0 19-4 16,0 14 27-16,0 11-7 15,3 6-5-15,0-2-2 16,-2-4-3-16,2-6 1 0,-1-10-5 15,-1-5 4-15,1-9-3 16,-2-9 4-16,0-5-3 16,0-6 3-16,0 0 3 15,0 0-1-15,0-18 2 16,2-17-7-16,3-14-10 16,1-14-1-16,3-1 10 15,-1 5-2-15,2 10 4 16,0 14-1-16,2 8 0 15,4 6-1-15,4 3-2 16,4 6 3-16,4 4-7 16,-1 8 5-16,0 0 0 15,1 11 3-15,-3 12-2 0,-1 6 3 16,-1 7-2-16,-4 7 5 16,-3 7 3-16,-4 1-4 15,-4 1 6-15,-7-1-7 16,-1-9 3-16,0-7-2 15,0-9-2-15,-3-6 2 16,-2-8-3-16,4-5 3 16,1-4-4-16,0-3 2 15,0 0-7-15,8 0-40 16,11-19-126-16,3-22-187 16</inkml:trace>
  <inkml:trace contextRef="#ctx0" brushRef="#br0" timeOffset="73883.45">14893 7353 136 0,'3'-7'289'16,"-3"2"-260"-16,0 5 58 15,0 0-9-15,0 0-30 16,0 0-14-16,0 0-7 16,-3 2-11-16,-17 22-6 15,-6 15 5-15,-10 13-12 0,1 9-3 16,3-8 1-16,0 0-1 16,7-6 1-16,4-8-4 15,6-3 3-15,7-11-27 16,3-9-32-16,5-8-4 15,0-8-39-15,12-12 30 16,7-19 53-16,2-9-7 16,-2 5 22-16,-5 8 14 15,-3 9 21-15,2 10 2 16,-3 4-9-16,2 3-3 16,0 1-3-16,6 0 1 15,0 1-1-15,6 13-8 0,-6 2-5 16,1 3-5-16,0 0 2 15,-10-4-79-15,-6-8-95 16</inkml:trace>
  <inkml:trace contextRef="#ctx0" brushRef="#br0" timeOffset="74055.59">14878 7557 551 0,'0'-3'16'0,"0"2"-14"16,0 0 12-16,15-2-3 15,7-6-11-15,9-2 4 16,8 1-3-16,-3-2 4 16,-5 7-8-16,-6 2 0 0,-8 1-72 15,-14 1-44-15,-3-4-120 16</inkml:trace>
  <inkml:trace contextRef="#ctx0" brushRef="#br0" timeOffset="74272.13">15047 7339 354 0,'-4'-10'17'15,"3"8"41"-15,-1 2 5 16,2 0-34-16,0 9-26 16,0 26 2-16,2 18 32 15,8 14 22-15,-1 5-28 16,2 0 2-16,-1-5-14 16,-3-9-4-16,1-8-10 0,-1-14-1 15,2-8-3-15,-4-10-1 16,-4-9 2-1,-1-6-5-15,0 0 6 16,0-3-34-16,-4 0-60 0,-23-18-288 16</inkml:trace>
  <inkml:trace contextRef="#ctx0" brushRef="#br0" timeOffset="75031.48">13568 7651 60 0,'0'-4'548'0,"0"-1"-543"16,5 1-9-16,20-3 6 15,13-4 3-15,5-1 13 16,4 3-7-16,-8 7-11 16,-7 2 5-16,-9 0-7 15,-9 14 4-15,-8 3-8 16,-6 11 7-16,0 5 3 15,-17 9 1-15,-2-2 1 0,1-7-8 16,0-6-34 0,5-10-18-16,0-9-15 15,0-8-8-15,2 0 2 16,3-2-32-16,1-6 75 0,2 4 119 16,1 4 22-16,4 0-36 15,-2 0-42-15,-2 0-14 16,0 18-5-16,-4 11 1 15,0 3-9-15,-2-1-2 16,1-2 3-16,0-8-7 16,2-7 7-16,1-6-7 15,3-5 8-15,3-3 2 16,0 0 18-16,0 0-13 16,13 0-11-16,11-7-2 15,13-7 13-15,5-4 4 16,4 1-14-16,0 3 0 0,-3 6-4 15,-4 4 2-15,-8 4-21 16,-8 0-48-16,-11 0-47 16,-9 1-67-16</inkml:trace>
  <inkml:trace contextRef="#ctx0" brushRef="#br0" timeOffset="75264.86">13931 7367 376 0,'-5'-9'116'0,"5"9"-100"16,0 10 16-16,0 30-34 15,3 22 79-15,10 15-45 0,1 4-23 16,2-2 5-16,-2-8-4 16,0-6-4-16,-3-6-5 15,0-10 3-15,-3-8-5 16,-3-9 4-16,-5-8-7 15,0-5-60-15,-5-10-78 16,-9-9-176-16</inkml:trace>
  <inkml:trace contextRef="#ctx0" brushRef="#br0" timeOffset="75421.43">13977 7751 597 0,'0'-2'5'0,"0"2"8"16,9 0-3-16,11-2-1 15,13 1-13-15,11 0 8 16,8-1-4-16,6 2 3 16,0 0-7-16,-6 0-92 15,-9-10-196-15</inkml:trace>
  <inkml:trace contextRef="#ctx0" brushRef="#br0" timeOffset="76267.25">15296 7420 521 0,'8'-12'7'15,"12"6"-13"-15,10-6 18 16,0 4-1-16,-3 4-7 0,-6 4-2 16,-3 0-9-16,-11 10 7 15,-7 10-10 1,0 8-3-16,-25 8 15 16,-6-1-2-16,-4-1 1 0,1-1 0 15,1-10 3-15,8-3 1 16,9-9 14-16,11-6 7 15,5-2-1-15,2 0-35 16,18 4 4-16,7 1 12 16,3 5-2-16,-3 2-1 15,-8 5 0-15,-9 2-2 16,-10 3-7-16,-4 4 7 16,-26-1 1-16,-8-3 3 15,1-5-1-15,1-8 4 16,13-5 20-16,11-6 3 15,9-1 14-15,3 0-23 0,6 0-32 16,24 0-2-16,12-11 18 16,9-3-3-16,0-1 0 15,-4 4-1-15,-7 4 0 16,-3 1-2-16,-11 5-2 16,-5 1 4-16,-11 0-6 15,-3 0 3-15,-5 0-3 16,-2 4 0-16,0 2-1 15,3 0-19-15,0 3-19 16,3-6-54-16,-2-3-106 16</inkml:trace>
  <inkml:trace contextRef="#ctx0" brushRef="#br0" timeOffset="76596.38">15812 7254 610 0,'-15'4'10'0,"-6"17"12"16,-3 17-7-16,-4 13-3 15,-8 8-6-15,6 2-8 16,6-8 3-16,5-6-1 16,10-13-28-16,6-13-39 15,3-13-52-15,1-8-28 16,16-16-17-16,4-13 88 0,-1 1 54 15,-3 4 191-15,1 6-21 16,3 3-49-16,6 2-35 16,6 6-8-16,1-1-22 15,3 6-19-15,-6 2-11 16,-3 0-3-16,-7 6 1 16,-7 10-13-16,-10 6-62 15,-4 1-60-15,-8-7-174 16</inkml:trace>
  <inkml:trace contextRef="#ctx0" brushRef="#br0" timeOffset="76756.95">15767 7588 598 0,'-3'0'11'0,"3"1"1"16,0 12-10-16,0 6-1 16,1 11 11-16,5 5-8 15,-4 0 1-15,-2 1-8 16,0-4 6-16,-5-2-63 15,-18-7-63-15,-10-12-69 16</inkml:trace>
  <inkml:trace contextRef="#ctx0" brushRef="#br0" timeOffset="76944.47">15591 7859 342 0,'-10'0'115'0,"7"0"14"16,3 0-72-16,9-3-38 16,27-1-25-16,19-3 21 15,18-2 11-15,1 1-6 0,-2 0-8 16,-13 2-11-16,-11 3 5 15,-16 2-10-15,-10 1 8 16,-11 0-8-16,-6 0 7 16,-5 0-3-16,0 0-7 15,0 0-19-15,4 0-21 16,2 1-36-16,6-1-119 16</inkml:trace>
  <inkml:trace contextRef="#ctx0" brushRef="#br0" timeOffset="77244.64">16175 7427 647 0,'-20'6'-4'16,"6"14"23"-1,5 6 8-15,9 8-18 0,0 2-6 16,18 0-6-16,15-10-2 15,1-9 5-15,0-10-6 16,-4-7-14-16,-12-8-5 16,-5-24 1-16,-10-9 24 15,-3-6 2-15,-10-2-3 16,-16 5 6-16,-9 7-6 16,2 7 5-16,0 11-7 0,5 9 1 15,11 9-7-15,10 1-28 16,7 0-50-16,9 7-72 15</inkml:trace>
  <inkml:trace contextRef="#ctx0" brushRef="#br0" timeOffset="77468.92">16394 7115 324 0,'2'0'196'0,"2"0"-203"16,2 14 11-16,3 22 48 15,0 16-9-15,2 9-4 16,-1 2-23-16,-3 0-3 0,1-6-4 16,-3-5-8-16,-2-8 4 15,0-6-5 1,-1-6 1-16,-2-5 0 16,0-6-1-16,0-4-34 0,0-8-77 15,-11-9-188-15</inkml:trace>
  <inkml:trace contextRef="#ctx0" brushRef="#br0" timeOffset="77745.78">16260 7799 485 0,'0'12'107'0,"0"-1"-112"16,7 9 22-1,5 5 36-15,3 1-38 0,6 1-3 16,0-5-7-16,3-4-1 16,1-7-4-16,6-6 2 15,4-5 1-15,3-2 2 16,2-15 2-16,-8-2-6 16,-10 5 2-16,-10 2-4 15,-8 7-8-15,-4 5-17 16,0 0-14-16,0 0-50 15,-13 2-251-15</inkml:trace>
  <inkml:trace contextRef="#ctx0" brushRef="#br0" timeOffset="78232.86">17349 7191 645 0,'0'-2'19'15,"0"2"47"-15,0 0-11 16,0 0-15-16,0 0-37 16,-18 8-2-16,-18 28-8 15,-12 16 19-15,-2 8-11 0,5-2 1 16,11-10-2-16,5-8-8 16,6 0-36-16,8-7-15 15,8-9-24-15,7-16-58 16,1-8-69-16</inkml:trace>
  <inkml:trace contextRef="#ctx0" brushRef="#br0" timeOffset="78369.48">17183 7400 462 0,'5'0'49'0,"2"0"-47"16,8 0 8-16,10 3 46 16,5 8-29-16,4 3-19 15,1 3-6-15,-6 2-2 0,-10 7-30 16,-15 5-99-16,-4 0-153 15</inkml:trace>
  <inkml:trace contextRef="#ctx0" brushRef="#br0" timeOffset="78695.62">17037 7672 538 0,'-10'0'31'16,"10"0"-20"-16,9-2-17 15,34-7 3-15,19-5 24 16,18-6-7-16,4 1-7 15,-10 6-6-15,-13 3 0 16,-15 4 0-16,-20 5-17 16,-15 1-19-16,-11 0 3 0,-14 0 23 15,-23 0 26-15,-8 0-8 16,0 0 3-16,6 0 27 16,12 0 9-1,13 0-8-15,10 0-9 0,4 0-12 16,0 8-20-16,0 12-8 15,0 10 9-15,10 9 6 16,7 1-3-16,-1-2 0 16,3-3-1-16,-2-1-1 15,1-4 1-15,-5-8-6 16,2-7-47-16,-3-12-57 16,-4-3-97-16</inkml:trace>
  <inkml:trace contextRef="#ctx0" brushRef="#br0" timeOffset="79036.6">17672 7224 425 0,'25'-25'0'0,"3"2"39"16,-4 4 1-16,-1 5-1 15,-7 3-20-15,-9 5-7 16,-5 4-9-16,-2 2 6 15,0 0 20-15,-8 0 3 16,-15 0-17-16,-6 9-14 0,-4 5 5 16,5 4-9-1,3 3 12-15,3 1-1 16,7 2 2-16,6 1-3 16,6-1-3-16,3-2-2 0,0-1-2 15,1 1 4-15,17-3-7 16,7-1 16-16,4-1-7 15,7-6-4-15,-4-2 0 16,0-4 0-16,-1-3-20 16,-10-2-46-16,-17 0-89 15</inkml:trace>
  <inkml:trace contextRef="#ctx0" brushRef="#br0" timeOffset="79184.5">17568 7563 647 0,'-2'0'8'0,"2"0"-1"0,19 0-3 16,22-9-5-16,17-5 12 16,6-2-10-16,-3 0 0 15,-9 9-8-15,-21 3-105 16,-20 4-152-16</inkml:trace>
  <inkml:trace contextRef="#ctx0" brushRef="#br0" timeOffset="79449.45">17646 7679 574 0,'0'0'9'0,"17"0"-38"16,23 0 28-16,11 0 12 15,1 0-9-15,-5 0 0 16,-17 9-12-16,-18 5-44 0,-12 5 26 16,-15 5 17-16,-23 2 29 15,-9 0 37-15,3-2 19 16,13-7-25-16,14-7 8 15,12-7-26-15,5-1-19 16,3 1-22-16,26 1-2 16,13-3 19-16,13-1-5 15,4 0 2-15,5-18-8 16,2-8-54-16,-5-7-62 16,-6-12-128-16</inkml:trace>
  <inkml:trace contextRef="#ctx0" brushRef="#br0" timeOffset="79852.89">18135 7339 610 0,'-30'19'10'0,"9"1"-7"16,15 8 10-16,6-2 1 16,3-2-13-16,24-3 4 15,6-8-8-15,3-8 6 16,0-5-1-16,-5-10 0 15,-7-19-1-15,-10-5 1 16,-12-5 4-16,-2 2-3 16,-9 6 5-16,-14 4-3 15,-3 10 3-15,-3 10-6 0,1 7 1 16,3 3-8-16,1 21 5 16,2 10-7-16,1 8-26 15,9-1-15-15,6 0-24 16,6-5 30-16,0-7 19 15,12-5 21-15,0-6 1 16,1-5 6-16,-1-3 36 16,6-3 14-16,3-2-6 15,9 0-22-15,9-5-3 16,4 0-17-16,1-6-2 16,1-5-6-16,-3-3-4 15,-5-5-75-15,-10-3-43 0,-13-5-212 16</inkml:trace>
  <inkml:trace contextRef="#ctx0" brushRef="#br0" timeOffset="80065.33">18424 7162 484 0,'12'27'-5'16,"-2"15"116"-16,2 12-64 15,1 6-12-15,-2 2-9 16,0 3-15-16,-1-4-3 16,-3-3-9-16,1-4 6 0,0-10-7 15,3-8-26-15,1-16-72 16,7-20-201-16</inkml:trace>
  <inkml:trace contextRef="#ctx0" brushRef="#br0" timeOffset="80416.39">19049 7347 658 0,'0'-2'-27'16,"31"-5"14"-16,16 0 29 15,5 3 1-15,3 4-6 16,-9 0-8-16,-13 14 1 16,-9 6-5-16,-17 2 5 15,-7 4-1-15,-10 10 5 16,-23 4 16-16,-10 3-5 15,1-2-14-15,11-6-3 16,9-6 0-16,14-5-10 16,8-9-37-16,11-13-63 15,17-6-77-15</inkml:trace>
  <inkml:trace contextRef="#ctx0" brushRef="#br0" timeOffset="80571.98">19395 7258 614 0,'0'0'5'0,"0"16"-4"16,0 17 15-16,1 16 29 16,4 6-30-16,2 1-11 15,4-8-4-15,-1-5 2 16,1-8-15-16,-4-15-71 0,-7-18-105 16</inkml:trace>
  <inkml:trace contextRef="#ctx0" brushRef="#br0" timeOffset="80916.22">19419 7425 308 0,'-9'-26'228'0,"6"9"-168"16,3 7 20-16,0 2-55 16,19-4-22-16,12-2 0 15,7-2-7-15,-4 3 4 16,-3 4-8-16,-4-1-24 16,-11-3-18-16,-7-6-30 15,-7-6 17-15,-2-4-16 16,-5-1 48-16,-9 2 24 15,2 7 46-15,4 10 54 16,2 5-3-16,6 5-23 16,0 1-49-16,0 1-20 15,6 23-12-15,9 9 26 16,3 15 4-16,-6 10-3 0,-5 7 21 16,-2 5-14-16,-3-1-2 15,0-5-11-15,0-7-3 16,-1-7-7-16,2-10 6 15,-3-9-4-15,2-13 3 16,-1-10-2-16,2-6-17 16,6-2-52-16,9-16-53 15,-1-21-108-15</inkml:trace>
  <inkml:trace contextRef="#ctx0" brushRef="#br0" timeOffset="81204.53">19944 7135 574 0,'0'0'43'0,"-5"4"-37"16,-13 19 27-16,-9 11-9 15,-4 10-14-15,-1-1-9 16,6-4 1-16,5-5 0 16,6-12-4-16,9-7 2 15,4-9-17-15,2-6-29 16,9 0 1-16,19-20 32 15,5-6 20-15,2 0 1 16,-9 3 14-16,-3 10-4 16,-2 5 2-16,1 4-11 15,0 4 0-15,-1 0-10 0,2 0 3 16,-10 17-39-16,-12 5-70 16,-1 5-170-16</inkml:trace>
  <inkml:trace contextRef="#ctx0" brushRef="#br0" timeOffset="81556.5">19708 7524 620 0,'-11'0'33'0,"10"0"-20"15,1 0 5-15,40-3-15 16,22-4-10-16,22-3 16 16,3 1-11-16,-9 4-10 15,-9 4-58-15,-20 1-32 0,-16 0 47 16,-23 2-24-16,-10 8 28 15,-27-2 63-15,-10 2 70 16,-3-2-7-16,5 0 15 16,9 0-24-16,8-2-29 15,12-2-7-15,4-3-10 16,2 10-20-16,0 10-6 16,0 12 11-16,0 6-4 15,8 0 10-15,4-3 3 16,-3 0 2-16,-2-6-5 15,-1-2 1-15,0-3-7 16,-2-7-4-16,-2-3 4 16,1-1-8-16,0-1 5 0,6-1-34 15,9-1-58-15,-2-10-96 16</inkml:trace>
  <inkml:trace contextRef="#ctx0" brushRef="#br0" timeOffset="81704.11">20400 7901 566 0,'0'6'21'15,"0"-3"-13"-15,0 4 2 16,0 0-3-16,11 1-10 16,-1-1-22-16,-2-7-187 0</inkml:trace>
  <inkml:trace contextRef="#ctx0" brushRef="#br0" timeOffset="85009.24">11618 9949 189 0,'-3'-21'-32'0,"3"-7"18"15,0-1-18-15,0 13-23 16</inkml:trace>
  <inkml:trace contextRef="#ctx0" brushRef="#br0" timeOffset="85507.9">11513 9871 387 0,'-3'-2'14'0,"-3"1"30"15,4 0 11-15,2-1-1 16,0 1-30-16,0-1-17 16,4 0-16-16,15-5 2 15,11-2 13-15,5 2-3 16,3 6 4-16,-4 1-7 15,-4 17 1-15,-7 20-4 16,-9 19 3-16,-9 15 1 16,-5 8 2-16,-18 0-4 15,-13-8-5-15,-6-12 2 16,-1-17 3-16,5-13 6 16,1-15-2-16,8-6 0 0,9-5 3 15,8-3 7-15,5 0 2 16,2 0-15-16,12-5-6 15,12-17 3-15,16-4 8 16,0-1-6-16,5 2 4 16,-2 3-6-16,-1 4 6 15,1 4-3-15,-6 3 0 16,-3 3 1-16,-2 3-1 16,-9 3 1-16,-4 2-3 15,-8 0 2-15,-6 0-5 16,-2 0-12-16,-2 0-18 15,1 0-31-15,-2 0-46 16,0-2-100-16</inkml:trace>
  <inkml:trace contextRef="#ctx0" brushRef="#br0" timeOffset="85867.72">11919 9840 583 0,'-26'0'-5'15,"3"11"11"-15,9 11 17 16,5 8 1-16,7 17-13 16,2 10-4-16,5 11 4 15,19-5-8-15,4-8 0 16,9-10-1-16,8-13-4 0,1-10 3 16,0-15-4-16,-7-7 3 15,-6-9-4-15,-11-21 4 16,-2-14 5-1,-10-12-2-15,-10-7 1 0,0-3-3 16,-17 3 4-16,-15 7-5 16,-10 11 5-16,-3 9 1 15,-1 12-2-15,2 9 3 16,5 6 1-16,6 5-6 16,9 4-1-16,10 0 3 15,3 0-7-15,6 4-3 16,2 19-58-16,2 13-32 15,-6 3-117-15</inkml:trace>
  <inkml:trace contextRef="#ctx0" brushRef="#br0" timeOffset="86784.08">11424 10629 556 0,'-12'0'13'16,"5"0"-10"-16,7 0 42 15,0 0-1-15,0 0-29 16,0 0-15-16,19 0-1 16,12-7 3-16,11-5 1 15,9-5 10-15,5-3-9 16,2-5 6-16,2 0-5 0,1 2-2 15,0 2-3-15,0 5 3 16,-3 3-3 0,-1 0 1-16,-8 5 0 15,-9 3-2-15,-8 3 1 0,-12 2-1 16,-8 0 2-16,-6 0-1 16,-3 0 1-16,-3 0-2 15,0 0 3-15,0 0 4 16,-15 1 1-16,-11 7-4 15,-15 7-3-15,-11 0 2 16,-6 4-3-16,-7 6 2 16,-6 3 1-16,-4 5-2 15,-3-1 1-15,5 0-2 16,-1-7 2-16,8-4 0 16,8-7 1-16,9-5-3 15,9-5 3-15,12-4 0 0,6 0 7 16,9 0 6-16,6 0-3 15,5 0-1-15,2 0-6 16,0 0-4-16,0 0-4 16,2 0-2-16,18 0-5 15,13-3 10-15,12-1 1 16,15-7 0-16,8-6-1 16,8-4 0-16,0-5 3 15,3-1-6-15,-5-1 6 16,2 2-6-16,0 2 5 15,2 2-4-15,-13 6 5 16,-7 4-4-16,-13 7 1 16,-12 2 0-16,-11 1-3 0,-7 2 6 15,-8 0-6-15,-4 0 6 16,-3 0-5-16,0 0 5 16,0 0 1-16,0 0 1 15,0 0-3-15,0 0-1 16,0 0-2-16,0 0 1 15,0 0 0-15,0 0-5 16,3 0-25-16,6 2-51 16,-1 9-3-16,-8-4-218 15</inkml:trace>
  <inkml:trace contextRef="#ctx0" brushRef="#br0" timeOffset="89055.53">12563 9092 269 0,'0'-3'176'15,"-9"-1"-171"-15,2 3 3 16,7 1 18-16,0-2-14 16,0 2-11-16,0 0-6 15,7 0 1-15,4 10 6 16,1 5 11-16,3 8 4 16,-3 3-6-16,2 8 10 15,-1 14-6-15,3 14-2 16,0 16 6-16,6 16 1 15,2 19-7-15,4 12 6 0,4 16-8 16,1 7 0-16,2 1 1 16,3-5-6-16,1-12-2 15,0-8-2-15,0-14 4 16,-3-13-2-16,-8-9 1 16,-4-14-1-16,-9-12 0 15,-3-6-3-15,-5-15 1 16,-2-10 2-16,-4-10-5 15,-1-13 4-15,0-5-3 16,0-1 2-16,0-2-1 16,2 0 2-16,-2 0-7 15,0 0-34-15,0-8-31 0,0-22-142 16</inkml:trace>
  <inkml:trace contextRef="#ctx0" brushRef="#br0" timeOffset="90084.49">13384 8828 464 0,'3'-3'20'15,"-3"3"-13"-15,0 0 14 16,0 0-2-16,1 8-8 16,4 26-9-16,1 14 31 15,2 15-14-15,3 5-4 16,1-1-5-16,4-8-6 15,-3-7 3-15,-3-14-3 16,0-10-2-16,-4-8-1 0,-1-8 0 16,-2-6 0-16,-3-5 0 15,0 0 0-15,0-1 3 16,0 0-1-16,6 0-36 16,4-17-46-16,2-8-91 15</inkml:trace>
  <inkml:trace contextRef="#ctx0" brushRef="#br0" timeOffset="91007.52">13219 9597 467 0,'-9'0'3'0,"6"-2"11"0,3 1 23 16,0 1-10-16,0-2-30 16,10-4-7-16,16-4 9 15,6-4 8-15,3 1 3 16,4 1-6-16,3 3 0 15,2-1-2-15,2 0 2 16,-1 2-5-16,-3 2 3 16,0 1-3-16,-4 2 2 0,-9-1 1 15,-8 2-2 1,-7 2-1-16,-8 0 0 16,-2 0 1-16,-1 0-2 15,-3 0 4-15,3 0-2 0,-3 0 0 16,0 3-1-16,0 7-21 15,0 5-30-15,-2-2-100 16</inkml:trace>
  <inkml:trace contextRef="#ctx0" brushRef="#br0" timeOffset="94843.61">14190 8882 56 0,'-12'-4'27'16,"1"-2"-2"-16,2 3 17 15,5 1 9-15,-3 0-11 16,2 2-28-16,4-1 3 16,-2 1 5-16,3-1 3 15,0-1 0-15,-2 2-2 0,2 0-4 16,0 0-1-16,0 0 5 15,0-1-4-15,0 1-7 16,0 0-3 0,0 0-2-16,0-2 2 0,0 2 2 15,0-1 11-15,0-2 5 16,-3 0 1-16,-1-1-16 16,-1 1 0-16,2-1-1 15,0 2 6-15,2-3-4 16,-1 3-4-16,1-4 0 15,1-4-2-15,0-4-2 16,0-2-5-16,15-5 3 16,6-1-1-16,2-3-1 15,7 1 0-15,2 2 2 16,-4 8-2-16,-1 4-1 16,-1 8 1-16,-5 2-6 15,-3 2 5-15,-2 16-3 0,-5 7 0 16,-4 5 2-16,-4 4-1 15,-3 4 4-15,0-4-15 16,-7-2 7-16,-14-5 6 16,-1-5 2-16,-8-4 0 15,1-4 4-15,6-1-2 16,-1-5 3-16,12-4 1 16,4-1 5-16,4-3 0 0,4 0 1 15,0 0-6-15,0 0-11 16,9 0-3-1,15-7 3-15,8-11 6 16,4 0 3-16,0 1-2 0,-5 0-2 16,-1 5 0-16,-3 3 3 15,0 4-6-15,-5 5 3 16,-3 0-1-16,2 1-1 16,-7 13 0-16,0 6 1 15,-3 2-2-15,-8 0 7 16,-3 3-5-16,0 2 0 15,-12 2 4-15,-13-3-1 16,-4-1 3-16,-2-5-4 16,-3-5 1-16,4-5 0 15,3-3 2-15,4-6-3 16,6-1 1-16,5 0 2 16,6 0-9-16,6 0-16 0,0-8-56 15,3 1-91-15</inkml:trace>
  <inkml:trace contextRef="#ctx0" brushRef="#br0" timeOffset="104180.7">11802 11003 429 0,'0'-3'15'15,"0"3"-9"-15,0 0-1 16,0 0 5-16,0 0 2 15,2 0-14-15,3 5 3 16,0 13 1-16,4 1 3 16,0 3-5-16,1-3-6 15,2-1-41-15,-2-5-57 16,-3-10-65-16</inkml:trace>
  <inkml:trace contextRef="#ctx0" brushRef="#br0" timeOffset="104460.46">12027 10774 476 0,'0'0'7'0,"0"0"-16"15,-2 6 11-15,0 21 3 16,2 10 1-16,0 6-5 16,9-4 2-16,17-8-2 15,7-6-7-15,6-4 8 16,1-1-4-16,-5-2 3 0,-12-2-2 15,-3 0 2-15,-13-4-2 16,-7 0 1-16,0 2 0 16,-12 3 2-1,-15-1 1-15,-3 1-2 0,2-6-2 16,5-7-12-16,0-4-10 16,7-7-40-16,0-23-84 15</inkml:trace>
  <inkml:trace contextRef="#ctx0" brushRef="#br0" timeOffset="104609.06">12051 10829 357 0,'7'-8'69'0,"5"-1"-74"0,9-4 2 16,9-7 6 0,9-4-2-16,3 4 9 15,2 2-11-15,-1 6-5 16,-7 6-81-16,-9 4-123 0</inkml:trace>
  <inkml:trace contextRef="#ctx0" brushRef="#br0" timeOffset="107720.18">14917 9003 591 0,'0'0'22'0,"-20"1"-19"16,2 16 28-16,2 8-8 16,0 3-9-16,5 3-5 15,8-8-9-15,3 0 1 16,0-7-2-16,0-5-2 16,6-1-19-16,6-8-38 15,0-2-51-15,-5-13-218 0</inkml:trace>
  <inkml:trace contextRef="#ctx0" brushRef="#br0" timeOffset="108329.28">14135 9248 565 0,'0'0'9'0,"-5"0"13"16,-11 12 1-16,-5 11-18 15,2 5-4-15,2 5 1 16,8-2-5-16,5-5-22 16,4-2-66-16,0-12-82 0</inkml:trace>
  <inkml:trace contextRef="#ctx0" brushRef="#br0" timeOffset="109028.03">15070 8515 473 0,'-12'-12'14'0,"4"5"30"15,5 4 31-15,-1 3-21 16,3 0-23-16,1 0-19 0,0 0-7 15,0 0-2-15,0 0-5 16,0 3 0-16,-2 16 5 16,1 9 8-16,-2 8 15 15,0 2-22-15,1 1 4 16,-1 0-7-16,0 1 2 16,0 0-2-16,2 0-1 15,-1-2 3-15,2-2-3 16,0-5 1-16,0-2-4 15,0-10-14-15,3-8-33 16,5-9-38-16,-1-5-44 16,-2-32-115-16</inkml:trace>
  <inkml:trace contextRef="#ctx0" brushRef="#br0" timeOffset="109528.69">15039 8489 456 0,'0'0'40'16,"0"0"19"-16,0 0 1 16,0 0-21-16,1 0-27 15,1 0-7-15,8 0-8 0,4 0 3 16,9 0 0-16,7 0 1 15,1 0-1-15,2 0 1 16,-3-1 0 0,-5-2 0-16,0 3-1 0,-5 0-1 15,-2 0 0-15,-6 0-4 16,-6 0 4-16,-5 0-2 16,-1 0 0-16,0 0 1 15,0 0 3-15,0 1 0 16,0 3-5-16,0 13 3 15,0 9 5-15,-4 16 8 16,-1 12-5-16,2 7 2 16,3 9 6-16,0 7 1 15,0 0-6-15,0 1 2 16,5-3-2-16,2-9-2 16,3-14 0-16,0-13-7 15,-3-14 3-15,0-12-6 0,-4-6 4 16,-1-6-1-16,-2-1-2 15,0 0 3-15,0 0-13 16,3-1-23-16,3-14-41 16,-6-6-109-16</inkml:trace>
  <inkml:trace contextRef="#ctx0" brushRef="#br0" timeOffset="110368.67">13490 10356 216 0,'0'-9'317'0,"0"6"-307"16,0 3 35-16,0 0-10 15,0 0-6-15,0 0-24 16,0 0-11-16,0 12 0 16,0 16 7-16,0 10 7 15,0 5-9-15,-5-3-34 16,-2-1-21-16,-3-4-62 0,-4-13-127 15</inkml:trace>
  <inkml:trace contextRef="#ctx0" brushRef="#br0" timeOffset="111928.04">13756 9943 237 0,'0'-3'40'0,"0"0"-23"16,0 3 26-16,0-1-8 16,0 1-3-16,0 0-16 15,0-1 23-15,0 1-3 16,0 0-9-16,0 0-6 16,0 0 2-16,0 0-5 15,0 0-4-15,0 0 3 16,0 0-5-16,0 0 0 15,0 0-8-15,0 0 1 16,0 0-4-16,0 0 0 16,0 0 0-16,0 0 1 15,0 0-1-15,0 0 0 16,0 0 1-16,0 0-2 0,0 0 3 16,0 0-5-16,0 0 4 15,0 0-1-15,0 0-2 16,0 2-3-16,0 18 0 15,0 10 16-15,3 12 0 16,2 7-6-16,2 2-3 16,1 4 6-16,2-2-6 15,1-2 6-15,-2-5-7 16,4-10 1-16,-4-4-1 16,-2-8 0-16,-1-7-1 15,-4-6 0-15,-1-9 1 16,-1 0-3-16,0-2 3 0,2 0-3 15,-2 0 5-15,0 0-3 16,0 0 2-16,0 0-13 16,0 0-24-1,0 0-5-15,0-10-32 0,0-10-116 16</inkml:trace>
  <inkml:trace contextRef="#ctx0" brushRef="#br0" timeOffset="112896.19">13695 10067 201 0,'0'-10'57'0,"0"2"-50"0,0 1 48 15,0 1-7-15,0-1-9 16,0 1-14-16,0-4-2 16,0 0 12-16,0 0-7 15,0 0 6-15,0 2-13 16,0-2-9-16,-4 0-1 15,-3-1-5-15,2 2 4 16,0 3-9-16,1 0 3 16,-2 1 10-16,3 1-4 0,-3 0-4 15,-4 1 3 1,-4 3-2-16,-5 0-10 16,-6 0 1-16,-4 12 2 15,1 8 5-15,1 3 0 0,3 4-2 16,10-2 1-16,6-1 4 15,8 2-7-15,0 2 0 16,18 5-2-16,7-1 0 16,8-8 1-16,7-7-3 15,-1-10 2-15,-5-7-4 16,-6 0 2-16,-5-19-2 16,-10-9 3-16,-5-7 5 15,-4-6-4-15,-4-2 4 16,0 1-2-16,0 5 0 15,0 3-1-15,0 8 3 16,-4 9-3-16,4 8 1 0,0 6 0 16,0 3 0-16,0 0-3 15,0 0-6-15,0 0 1 16,8 15-1-16,5 7 9 16,-3 10 0-16,3 9 2 15,-1 3 6-15,1 9-4 16,4-2-2-16,1 5-2 15,-2 1 4-15,5-3-6 16,-5-4 5-16,1-8-4 16,-1-6 2-16,-5-6-2 15,-5-5 2-15,-2-7-2 16,-1-7 0-16,-1-4 3 16,-1-3-4-16,2-3 5 0,-3-1-3 15,0 0 2-15,0 0-2 16,0 0 0-16,0 0-3 15,6 0-21-15,5 0-26 16,6 0-28-16,0-12-42 16</inkml:trace>
  <inkml:trace contextRef="#ctx0" brushRef="#br0" timeOffset="113205.37">14357 10305 580 0,'0'0'-9'0,"0"0"17"16,0 7-2-16,0 18 1 16,-5 10-5-16,4 1 0 15,-2-4-2-15,1-7-1 16,2-9-7-16,0-7-65 0,0-9-54 16,0-15-107-16</inkml:trace>
  <inkml:trace contextRef="#ctx0" brushRef="#br0" timeOffset="113472.65">14576 9735 624 0,'-8'-2'1'16,"5"2"6"-16,2 14 6 0,1 21-8 15,0 16 10-15,0 9-13 16,0 3 1-16,10-2 0 16,0-7-5-16,-2-2 4 15,-4-9-3-15,-4-6 3 16,0-3-2-16,0-8 1 16,0-4-10-16,-1-9-25 15,-1-13-69-15,-1-6-96 16</inkml:trace>
  <inkml:trace contextRef="#ctx0" brushRef="#br0" timeOffset="113713.01">14692 9703 570 0,'0'-3'5'15,"0"3"31"-15,0 8-23 0,0 26-12 16,0 18 23-16,0 14-5 15,3 2-14-15,3-2-1 16,-2-2-5-16,3-4 3 16,-2-8-1-16,-1-9 1 15,-1-10-4-15,-1-9 4 16,0-6-1-16,-2-7-13 16,1-5-39-16,2-6-72 15,3-9-105-15</inkml:trace>
  <inkml:trace contextRef="#ctx0" brushRef="#br0" timeOffset="113871.59">14939 10128 495 0,'0'14'15'0,"0"2"-9"16,0 4 15-16,0 1-1 15,0 4-15-15,0 1-3 16,0 2-11-16,0-10-79 15,0-9-155-15</inkml:trace>
  <inkml:trace contextRef="#ctx0" brushRef="#br0" timeOffset="114209.22">15329 9599 615 0,'-6'-5'3'0,"3"5"-7"16,3 19 8-16,-1 28 32 15,1 17 5-15,0 9-29 16,0 1-3-16,0-6-5 0,0-6-2 16,5-8 0-16,3-10-2 15,0-11-1-15,-2-10-5 16,1-14-30-16,-1-9-22 16,3-9-28-16,-2-32-49 15</inkml:trace>
  <inkml:trace contextRef="#ctx0" brushRef="#br0" timeOffset="114635.34">15478 9594 367 0,'7'-22'131'0,"5"0"-128"16,11 7 10-16,6-2 26 0,10 6 2 15,2 7-37-15,-1 4-2 16,-5 5-4-16,-11 20 0 15,-12 11 2-15,-12 8-10 16,-7 5-20-16,-26 0 10 16,-10-5 13-16,1-9 9 15,0-8 1-15,11-11 4 16,10-6 22-16,14-9 14 16,7-1-3-16,1 0-22 15,29 0-24-15,15-9 9 16,10 2 1-16,1 5-4 15,1 2 1-15,-12 6-3 0,-14 12 4 16,-12 3-3-16,-19-2-1 16,-10 3 0-16,-32 1 11 15,-16-1 15-15,-7-1-2 16,1-5 0-16,9-3-5 16,17-6-4-16,14-2-13 15,12-1 3-15,11-4-2 16,1 0-5-16,15 0-52 15,25-8-3-15,11-13-12 16,5-4-143-16</inkml:trace>
  <inkml:trace contextRef="#ctx0" brushRef="#br0" timeOffset="114817.43">16074 9919 556 0,'0'5'6'0,"0"7"28"0,0 10 19 16,0 9-32-16,0 6-16 16,0 5-3-16,0-2-3 15,0-2 2-15,0-6-26 16,1-11-55-16,2-14-161 16</inkml:trace>
  <inkml:trace contextRef="#ctx0" brushRef="#br0" timeOffset="116368.1">16432 9261 401 0,'0'-7'9'16,"0"2"80"-16,0 5-24 15,0 0-5-15,0 0-26 16,0 5-23-16,0 25 1 15,-4 16 23-15,-3 11-13 16,1 6-5-16,1-1-11 16,2 4 5-16,3-4-11 15,0-2 4-15,0-10-5 16,0-14 1-16,0-11 0 16,3-11 0-16,2-8 0 15,1-6-19-15,8-10-13 16,6-19-16-16,-2-13-66 0,-5-9-214 15</inkml:trace>
  <inkml:trace contextRef="#ctx0" brushRef="#br0" timeOffset="116572.38">16634 9270 620 0,'-24'14'-1'0,"6"12"28"16,5 7 22-16,7 2-22 15,1 8-8-15,5 3-14 16,0-2 2-16,0-1-7 16,2-8 4-16,7-7-10 15,-1-10-25-15,-5-10-27 0,-1-8-31 16,-2-12-1-16,0-24-136 16</inkml:trace>
  <inkml:trace contextRef="#ctx0" brushRef="#br0" timeOffset="116828.93">16634 9312 427 0,'6'-8'26'16,"5"1"-22"-16,8 4 41 16,7-3 3-16,7 4-12 15,3 0-18-15,5 1-8 16,1-1-5-16,-4 0-1 16,-6 2-3-16,-11 0 0 15,-10 0 1-15,-8 9-7 0,-3 19 4 16,-3 11 31-16,-16 13 3 15,-1 4-15 1,5 3 1-16,5 0-7 16,10-5-8-16,0-6-2 0,3-6-2 15,14-7-1-15,2-8-35 16,6-11-36-16,-2-16-98 16,4-9-278-16</inkml:trace>
  <inkml:trace contextRef="#ctx0" brushRef="#br0" timeOffset="116959.57">17207 9594 412 0,'0'0'188'16,"0"14"-192"-16,-10 10 35 0,1 4 0 15,0 4-18 1,4 4-9-16,5-1-6 16,0-1-16-16,6-7-58 15,5-16-133-15</inkml:trace>
  <inkml:trace contextRef="#ctx0" brushRef="#br0" timeOffset="117180.98">17417 9255 614 0,'0'0'13'15,"0"5"-19"-15,0 23 19 16,3 18 48-16,3 10-40 15,2 5-16-15,1 0 0 16,2-2-5-16,-3-5 3 0,-1-7-10 16,5-8-31-16,-3-14-13 15,6-17-61-15,1-8-79 16</inkml:trace>
  <inkml:trace contextRef="#ctx0" brushRef="#br0" timeOffset="117599.87">17791 9245 607 0,'-39'-11'-24'0,"-1"6"49"16,0 2-4-16,2 3 6 16,7 0-14-16,7 5-5 0,10 11-7 15,6 0 1-15,8 4-2 16,0 3 2-16,9 1-1 15,15-3 0-15,9-3-3 16,0-5-4-16,2-11-25 16,1-2-8-16,-7-6 3 15,-6-17-11-15,-5-4 32 16,-9 1 9-16,-5 7 9 16,-4 8 26-16,0 9 39 15,0 2-14-15,0 6-40 16,0 23-6-16,0 16 14 15,0 8 5-15,8-1-23 0,1-1 3 16,0-8 2-16,0-6-1 16,-2-5-4-16,-4-10-3 15,0-8 1-15,-2-7-5 16,-1-6 7-16,2-1-6 16,-2 0-10-16,0 0-38 15,0-8-28-15,-3-18-269 16</inkml:trace>
  <inkml:trace contextRef="#ctx0" brushRef="#br0" timeOffset="118999.1">13211 9590 260 0,'-12'3'7'0,"2"-3"28"15,9 0 8-15,1 0 8 16,0 0-7-16,0 0-16 16,0 0-13-16,0 0-6 15,0 0 2-15,0 0-2 16,0 1-5-16,0 2-5 15,0 0 2-15,6 1 1 16,11-1 10-16,2-2 4 16,7-1 8-16,4 0-3 15,7 0-5-15,5-2-1 16,7-10-3-16,5 4-2 16,14 0-9-16,15 4 5 0,24-3-7 15,32-11 7-15,34-10 29 16,16-10-17-16,11-5-15 15,-12 7-1-15,-25 4 1 16,-21 14-4-16,-26 9 4 16,-25 9-7-16,-24 0 5 15,-23 3-3-15,-19 3-1 16,-16 0 3-16,-6-2-2 16,-3 1-1-16,-6 8 3 15,-17 2 5-15,-13 9-22 16,-1 5-28-16,-3-3-7 15,4 2-38-15,3-6-105 0</inkml:trace>
  <inkml:trace contextRef="#ctx0" brushRef="#br0" timeOffset="119915.84">13387 10796 478 0,'-13'-3'-20'0,"8"-3"24"15,4 4 38-15,1-2 18 16,0 3-33-16,0-3-31 16,4 0-5-16,12-3 17 15,3-3 0-15,3 2 4 0,3 0-3 16,6-2-5-16,10 0-2 16,8-2 2-1,7-1-4-15,10-2 5 16,7-3-4-16,10-1 4 0,14-2 17 15,14 0-6-15,15 1-11 16,12-2 1-16,11 0-1 16,9-6-2-16,10-1 0 15,11-2-2-15,7 5 2 16,14 0-3-16,7 0 1 16,-8 0-1-16,-1-1 3 15,-20 0-1-15,-13 3-4 0,-9-3 4 16,-5 1-1-16,-4-1 1 15,-2-1-3 1,1 1 3-16,-2 2-4 16,-8 5 4-16,-14 7-1 0,-21 5-2 15,-19 4 2-15,-16 3-4 16,-16-1 5-16,-14 1-4 16,-11-1 5-16,-8-2-5 15,-8 3 4-15,-4-2-2 16,-3 3 0-16,-2 0 1 15,0 0 2-15,0 0 0 16,0 0-4-16,0 0-7 16,-24 0-44-16,-16 14-54 0,-30 4-127 15</inkml:trace>
  <inkml:trace contextRef="#ctx0" brushRef="#br0" timeOffset="121279.26">11898 13330 508 0,'-20'-1'91'0,"3"-3"-90"15,4 4 23-15,0 0 7 16,1 5-12-16,-2 24-13 16,-3 20-1-16,-4 21 3 15,0 8 6-15,2 0-8 0,4-2 3 16,6-3-7-16,6-5 0 16,3-4 0-16,2-11-3 15,17-10 2-15,8-11-2 16,0-9-3-16,7-10 1 15,-3-9 2-15,0-4-8 16,-5-1 5-16,-5-17-5 16,-7-7 6-16,-11-9 8 15,-3-6-6-15,0-2 9 16,-23 6-7-16,-12 8 5 16,-2 7-2-16,-6 9-5 15,3 4 11-15,4 3-9 0,3 5 4 16,9 0-7-16,8 0 4 15,9 0-8 1,7 2-37-16,0 7-41 16,7 3-86-16,12 0-14 0</inkml:trace>
  <inkml:trace contextRef="#ctx0" brushRef="#br0" timeOffset="121979.4">12109 14229 502 0,'-34'16'11'0,"0"3"-12"0,-1 0 31 16,1-1 6-16,-2 1-13 15,-4 2-12-15,0-1 6 16,-3-4 1-16,-5-3 3 16,-1-10-4-16,-6-3-1 15,-8-12 0-15,-8-22-9 16,-2-12 0-16,0-11-6 16,0-7 3-16,6-7-1 15,4-1-1-15,8-3-1 0,15 3 1 16,13 4 6-1,18-3-10-15,9 0 7 16,11 2-3-16,25-2 1 0,16-1-8 16,9 4 5-16,7 0-1 15,4 7-2-15,2 6 5 16,-2 10-6-16,-5 9 5 16,-3 10-4-16,-5 10 2 15,-2 8-2-15,2 8 1 16,7 0-2-16,1 4 4 15,6 14-1-15,-2 7 2 16,-3 8-1-16,-9 10-3 16,-7 8 5-16,-13 8-3 15,-11 6 2-15,-9 3 1 16,-7 3 2-16,-7 0-2 16,-5-1 0-16,0-3-1 0,-9-6 0 15,-9-5 0-15,-6-5-1 16,-9 2 2-16,-8-3-2 15,-7 4 3-15,-9-4-3 16,-2-3 2-16,2-4-2 16,2-11 0-16,10-6 3 15,8-8-3-15,6-6 0 16,10-8 1-16,7-2 1 16,7-2-4-16,4 0-6 15,3 0-30-15,0-7-76 16,0-12-291-16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19:03.8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8231 4629 191 0,'0'-3'26'15,"0"0"24"-15,0 0 11 16,0-1 4-16,0-1-19 16,0-1-6-16,0-2-11 15,0-1-12-15,0 1 2 16,0 2 3-16,-4-1 8 16,-2 0-16-16,-5 2 3 0,-5-1-6 15,1 1 4-15,-6-1 1 16,-1 2-1-16,2-1-3 15,-5-1 5-15,6 3-4 16,1 2-6-16,-3-1 4 16,3 2-8-16,0 0 0 15,-1 0-6-15,-3 0 4 16,5 6-2-16,1 1 0 16,2 0 1-16,5-2-2 0,1 2 6 15,-3 6-7 1,3 4 4-16,1 6 0 15,6 2 1-15,1 2-4 16,0-1 1-16,8-2 0 0,11-1-2 16,3-2 4-16,3-3-2 15,0-2 0-15,1-4-3 16,4-4 4-16,1-6-3 16,3-2-2-16,-7 0 2 15,0-17-3-15,-4-4 1 16,-5-5-2-16,-6-2 7 15,-4-2-5-15,-5 4 2 16,-3 1 3-16,0 7 2 16,0 4-1-16,0 3 0 15,0 4 1-15,0 3-4 16,0 3 6-16,0 1-8 0,0 0 6 16,0 0-6-16,0 0 0 15,0 0-5-15,0 6 0 16,10 11 3-16,2 11 15 15,6 11 10-15,0 6-11 16,6 8 2-16,-1 6-8 16,-3 5 2-16,-2 2-3 15,-1 1 2-15,-6-5-3 16,-5-7 3-16,-6-5-2 16,0-5-1-16,0-7 4 15,-17-4-6-15,-8-3 10 16,-5-9-5-16,-2-5 4 15,-1-7-2-15,-4-8-3 0,4-2 0 16,-4-1-1-16,1-16-2 16,6-2-3-16,3-2 7 15,11 2-5-15,10-4 2 16,5-2 5-16,1-4-1 16,10 0-7-16,20 1 3 15,4 3-3-15,9 4 0 16,3 6 3-16,-2 3-4 15,-4 6 2-15,-2 3 1 16,-3 2 3-16,-6 1-4 16,-7 0 5-16,-5 0-3 15,-8 0-1-15,-4 0 2 0,-5 0-4 16,0 0-1-16,0 0-10 16,0-6-24-16,0-7-53 15,0-11-196-15</inkml:trace>
  <inkml:trace contextRef="#ctx0" brushRef="#br0" timeOffset="1475.6">10982 4485 530 0,'-11'-8'22'16,"4"2"-10"-16,7 6 33 15,0 0-13-15,0 0-11 16,0 0-17-16,0 0-4 0,0 0 0 16,6 21 0-16,7 11 29 15,-1 11 0-15,-3 13-16 16,-2 5-9-16,-4 2 3 15,-1-3-6-15,1-9-1 16,-3-9 3-16,3-10-5 16,-3-11 2-16,0-10-1 15,0-5 1-15,0-6-2 16,0 0 5-16,0 0-6 16,0-24-5-16,0-17 1 15,0-17-5-15,0-14 13 16,9-5-2-16,4 6 2 15,1 10-3-15,2 11 2 0,7 10 1 16,-1 6-2-16,5 10-2 16,-2 11-2-16,0 7 2 15,2 6-5-15,-3 7 3 16,0 22 0-16,-2 20 1 16,-7 5 9-16,0 10 0 15,-5 3-2-15,1-2 0 16,-1-2 7-16,-4-5-7 15,0-6 0-15,0-10-4 16,-6-10 3-16,0-11-1 16,0-9 2-16,0-8-3 15,0-4 3-15,0 0-11 0,2 0-33 16,5-23-35-16,-6-15-214 16</inkml:trace>
  <inkml:trace contextRef="#ctx0" brushRef="#br0" timeOffset="2308.75">11645 5134 512 0,'-26'12'-16'0,"1"3"20"0,1 2 25 16,-3 0 20-16,-1-1-23 16,-5 2-6-16,-1 1 13 15,-11-4-10-15,-1 0-2 16,-12-2 1-16,-8-5-11 15,-6-5-2-15,-6-3-4 16,2 0-4-16,6-17 3 16,6-7-4-16,8-8 2 0,5-5-4 15,3-5-1-15,8-4 5 16,5-3-3-16,6-3 1 16,10-1-1-16,2 3 1 15,8-1-2-15,6 2 3 16,3-3-4-16,0 2 5 15,6-3-2-15,17-4-3 16,5 3 3-16,8-9-1 16,2 5 2-16,4 5-4 15,0 7 7-15,-2 7-8 16,0 7 6-16,5 6-3 16,7 2-3-16,9 5 4 15,8 1-3-15,4 3 5 0,2 5-4 16,0 2 3-16,-5 4-3 15,-5 4 3 1,-5 2-4-16,-9 16 1 16,-4 9 2-16,-8 2-2 0,-3 6 4 15,-8 2-4-15,-3 5 4 16,-5 5-6-16,-7 7 7 16,-2 10-4-16,-8 6 5 15,-3 4-3-15,0 2-1 16,-14 0 3-16,-8-7-3 15,-5-4 5-15,-3-6-4 16,-7-5 8-16,0-4-4 0,-2-6-2 16,-4-3-1-1,9-11 1-15,2-3-2 16,6-11 0-16,6-6 1 16,1-4-1-16,1-4 4 0,-3 2-5 15,-1-1 1-15,5 1-1 16,1-1 0-16,7 0-8 15,4-2-14-15,4 1-17 16,1 2-34-16,0-4-112 16,0 0-236-16</inkml:trace>
  <inkml:trace contextRef="#ctx0" brushRef="#br0" timeOffset="3425.01">12032 4320 520 0,'-15'-11'17'0,"13"7"55"16,2 4-19-16,0 0-21 15,0 0-22-15,0 0-10 16,0 19 2-16,0 17 1 16,0 10 21-16,10 10-13 15,3-2-10-15,-1-3 0 16,5-4 1-16,0-6 1 15,-1-10-4-15,-1-9 2 16,1-4-3-16,0-8 4 16,1-3-6-16,2-4 4 0,0-3-2 15,3-12 3-15,2-24 3 16,-2-17-2-16,-4-12 7 16,-8-7-9-16,-8-2-5 15,-2 7-14-15,0 11-9 16,-17 15 14-16,-3 20 5 15,-9 20-34-15,0 8-54 16,-1 30-53-16,3 9-64 16</inkml:trace>
  <inkml:trace contextRef="#ctx0" brushRef="#br0" timeOffset="3841.09">12170 4585 569 0,'0'0'41'0,"0"0"11"0,0 0-16 15,0 0-15 1,15 0-36-16,12 0 9 16,9 3 7-16,-1 6-24 0,-2-1-32 15,-11 9-37-15,-13 5-40 16,-9 6-73-16,0 5 64 16,-14-1 148-16,-9 1 139 15,2-5 2-15,1 2-35 16,8-3-42-16,7 0-30 15,2 5-23-15,3 1-16 16,0-2 2-16,0 2-6 0,-3-3 2 16,-9-8-15-16,-3-3-3 15,-7-8 13 1,-2-5 5-16,3-2 10 16,4-3 25-16,7-1 25 0,6 0-14 15,4 0-14-15,0 0-29 16,12 0-12-16,21 0-2 15,13 0 16-15,8-5-3 16,1-5 0-16,0 0 0 16,-3 1-3-16,-3-4-38 15,-4 2-34-15,-14-7-51 16,-15-7-200-16</inkml:trace>
  <inkml:trace contextRef="#ctx0" brushRef="#br0" timeOffset="4145.28">12499 4708 492 0,'-7'-6'152'0,"7"-6"-155"15,18-2-16-15,25-10 16 16,9-5 11-16,2 1-8 16,-14 7 3-16,-15 10-3 15,-16 6-1-15,-9 3-1 16,-18 2 13-16,-22 0-9 15,-17 3 2-15,1 18 19 16,-1 3 0-16,15 1 7 16,16-2-5-16,11-3-13 15,15 2-9-15,0 0-4 16,27 6 1-16,19-6-4 0,6-6 4 16,9-5-5-16,0-11-1 15,-4 0-36-15,-10-21-13 16,-12-12-43-16,-17-12-179 15</inkml:trace>
  <inkml:trace contextRef="#ctx0" brushRef="#br0" timeOffset="4349.72">12748 4245 490 0,'-9'-6'30'16,"6"6"63"-16,3 0-72 15,0 24-28-15,8 19 11 16,8 22 60-16,3 11-43 15,1-4 0-15,2 0-3 0,-1-8-17 16,-3-3 2-16,-2-4-1 16,-5-7-3-16,-1-3 3 15,-7-6-29-15,-3 0-27 16,0-9-54-16,0-14-148 16</inkml:trace>
  <inkml:trace contextRef="#ctx0" brushRef="#br0" timeOffset="4505.32">12799 4624 654 0,'-5'0'3'0,"5"0"4"0,17 0-9 16,20 0-6-16,19 0 9 16,10 0 1-16,6-8-15 15,-11-6-82-15,-12-6-256 16</inkml:trace>
  <inkml:trace contextRef="#ctx0" brushRef="#br0" timeOffset="4905.35">13372 4332 720 0,'-4'-9'-37'0,"4"-1"32"16,20 6-17-16,15 1 30 15,7 3 1-15,-4 1-13 16,-8 23 5-16,-12 15-2 16,-18 14 8-16,0 8-5 15,-28 3 0-15,-7-7-3 16,1-10-3-16,9-17-1 15,6-10 3-15,11-15 4 16,5-5 0-16,3-7 3 16,0-16-13-16,0 1 6 0,9-1 1 15,9 10 2-15,2 5 0 16,5 2 0-16,3 6 3 16,0 0-3-1,3 1 1-15,2 13-3 0,0-2-1 16,-3-3-44-16,-7-9-73 15,-12-5-195-15</inkml:trace>
  <inkml:trace contextRef="#ctx0" brushRef="#br0" timeOffset="5076.89">13627 4175 625 0,'-9'25'15'0,"3"16"-14"0,6 14 21 16,0 12 19-16,10 8-26 15,16 0-8-15,2-3-7 16,-1-10 0 0,1-11-9-16,-6-13-48 0,-7-21-55 15,-15-17-201-15</inkml:trace>
  <inkml:trace contextRef="#ctx0" brushRef="#br0" timeOffset="5213.35">13654 4462 642 0,'-5'-6'5'15,"5"6"29"-15,0 0-32 16,21 0-8-16,12 0 0 0,7 1 9 16,1 12-4-16,-5 8 0 15,-15 11-75 1,-13 4-100-16</inkml:trace>
  <inkml:trace contextRef="#ctx0" brushRef="#br0" timeOffset="5464.2">13463 4882 681 0,'-6'0'0'16,"6"0"19"-16,8 0-7 15,24-4-30-15,14-6 22 16,9 0-3-16,-4 5 1 16,-8 5-3-16,-13 0 1 15,-10 1 2-15,-10 13-4 16,-9 10 4-16,-1 6 4 15,0 6 14-15,-7 6-14 16,1-5-1-16,5-1-5 0,1-7 0 16,0-7 0-16,7-4-20 15,15-11-31-15,5-7-62 16,0-26-123-16</inkml:trace>
  <inkml:trace contextRef="#ctx0" brushRef="#br0" timeOffset="5744.45">13873 4439 141 0,'-32'21'513'0,"13"-2"-526"16,9 7 15-16,10 3 3 0,8-4-3 16,19-2-3-16,10-10-1 15,1-13-3-15,1-3-7 16,-10-29-3-16,-11-9-2 15,-13-8 11-15,-5 2 9 16,-20 9 0-16,-12 10 6 16,-6 14 11-16,-5 14-8 15,1 3-5-15,2 26-9 16,6 17 2-16,6 10-26 16,10 7-48-16,10-1-48 15,8-10-140-15</inkml:trace>
  <inkml:trace contextRef="#ctx0" brushRef="#br0" timeOffset="5873.1">13729 4764 67 0,'3'4'249'0,"1"-4"-157"16,5 0-36-16,8 0-6 16,13-14 22-16,12-8-20 15,8-3-33-15,8 0-12 16,0 6-8-16,-7 8 2 16,-9 4-49-16,-20 7-75 15,-16 0-137-15</inkml:trace>
  <inkml:trace contextRef="#ctx0" brushRef="#br0" timeOffset="6089.52">13837 4879 594 0,'-5'2'14'0,"5"-1"2"16,0 14 22-16,0 9-24 15,15 7 33-15,3 2-21 16,6-4-12-16,6-4-5 15,1-5 0-15,6-5-6 16,5-8-2-16,0-7 2 16,8 0-10-16,4-17-12 15,7-13-47-15,2-12-35 16,-5-11-241-16</inkml:trace>
  <inkml:trace contextRef="#ctx0" brushRef="#br0" timeOffset="6421.55">15003 4105 757 0,'-12'-6'11'16,"-4"6"-7"-16,-2 4 7 15,-9 27-1-15,-6 15-10 16,-5 10-1-16,3 6 1 15,1-1-7-15,4-7-10 16,8-7-32-16,4-12-17 16,9-16-8-16,6-13-9 0,3-6 40 15,0-15 16-15,4-6-3 16,10-6 55 0,5 5 41-16,6 5-24 15,8-1 5-15,6 4-19 0,4 7-13 16,5 1-10-16,-5 6-4 15,-4 0-4-15,-18 12-77 16,-18 10-108-16</inkml:trace>
  <inkml:trace contextRef="#ctx0" brushRef="#br0" timeOffset="6763.56">14735 4590 270 0,'-9'0'342'0,"9"0"-337"16,2 0 10-16,32 0-23 15,15 0 14-15,16 0 2 16,5-6-1 0,-5-2-6-16,-10 1 2 0,-18 2-4 15,-16 4-28-15,-14 1 9 16,-7 0 12-16,0 0 15 16,-6 0 16-16,-12 0-5 15,-1 0-14-15,7 0 16 16,2 0 8-16,5 3-3 15,5-2-7-15,0 8-8 16,0 12-5-16,0 13-8 0,0 10 20 16,0 4-12-16,2-5 5 15,7-2-7-15,2-4-1 16,1-5-1 0,0-4-2-16,0-3-1 0,2-7-34 15,3-10-41-15,-5-8-47 16,-1-19-239-16</inkml:trace>
  <inkml:trace contextRef="#ctx0" brushRef="#br0" timeOffset="7141.54">15340 4130 624 0,'0'-6'17'0,"6"3"-24"16,10 0-5-16,0 1 23 0,2-2-1 16,-4-1-9-16,-7 4 0 15,-6 1-2-15,-1 0 1 16,0 0 4-16,0 0-4 16,-16 0 4-16,-9 0-3 15,-6 8-2-15,-4 5 1 16,3 5 1-16,0 1 10 15,5 4 5-15,6 3 17 16,7-5-20-16,8 1 5 16,6 2-12-16,0-2-2 15,18 1-2-15,12-2 3 16,11-7 0-16,7-6-2 0,1-8 0 16,-6 0-6-16,-9-4-9 15,-10-5-55-15,-16 2-13 16,-8 2-94-16</inkml:trace>
  <inkml:trace contextRef="#ctx0" brushRef="#br0" timeOffset="7289.15">15149 4534 594 0,'0'0'20'16,"1"0"-32"-16,28 0 8 15,12 0 20-15,13 0-3 16,1 0-9-16,-9-4 1 15,-10 4-46-15,-20 0-97 0,-16 10-199 16</inkml:trace>
  <inkml:trace contextRef="#ctx0" brushRef="#br0" timeOffset="7520.58">15266 4682 537 0,'9'0'-15'0,"23"0"-7"15,5 0 23-15,0-3 3 16,-7 3-4-16,-14 1 2 15,-16 14-9-15,-6 8 5 16,-34 5 41-16,-6 5 31 16,3-2-1-16,10-5-16 15,18-8-17-15,15-5-25 0,0 1-15 16,24 1 0-16,13-3 5 16,11-6-2-16,7-6-8 15,3-10-24-15,5-19-40 16,2-14-79-16,5-7-264 15</inkml:trace>
  <inkml:trace contextRef="#ctx0" brushRef="#br0" timeOffset="7913.71">16138 4084 693 0,'6'-7'-8'0,"5"4"3"16,0 3 16-16,-2 0-15 16,-3 0 6-16,-6 13-6 15,0 14 5-15,-21 12 15 16,-15 7-4-16,-5 0-11 15,0-7-1-15,12-10-16 16,6-10-11-16,11-9 7 16,11-10 14-16,1 0 11 0,0-4-14 15,20-14 9-15,6-3 4 16,6 3 4-16,0 3 3 16,0 10-10-1,-1 1 9-15,2 4-14 0,-5 0 6 16,-7 14-8-16,-12 13-56 15,-9 5-113-15,-23 1-208 16</inkml:trace>
  <inkml:trace contextRef="#ctx0" brushRef="#br0" timeOffset="8160.78">15959 4524 282 0,'-6'0'369'0,"6"0"-363"15,6 0 5-15,32-10-19 0,20-6 14 16,16-6-2-16,-3-2-3 15,-7 4 2-15,-16 11-5 16,-18 6 4 0,-15 3-4-16,-9 0-1 0,-6 0 2 15,0 19 16-15,-17 12 28 16,-4 8-1-16,2 0-27 16,7-8-13-16,6-5 3 15,3-1-6-15,3 3 0 16,0-2-37-16,0-1-42 15,0-7-64-15,0-8-259 16</inkml:trace>
  <inkml:trace contextRef="#ctx0" brushRef="#br0" timeOffset="8400.77">16177 4817 567 0,'-15'18'25'16,"4"4"-7"-16,11 3 22 0,0 7-19 15,30 1-11-15,13-2-9 16,5-7 4-16,5-12-5 15,-5-12 0-15,-8 0-6 16,-8-19-1-16,-13-15 4 16,-13-6 9-16,-6-9 7 15,-10 0 15-15,-16 6-3 16,-11 9-4-16,-3 11-1 16,-2 18-9-16,-4 5-8 0,4 8-3 15,2 24-9-15,4 7-49 16,9-4-63-1,3-10-324-15</inkml:trace>
  <inkml:trace contextRef="#ctx0" brushRef="#br0" timeOffset="9397.31">17879 4380 86 0,'-11'0'38'0,"4"0"-41"16,-4 0 5-16,3-1-17 15</inkml:trace>
  <inkml:trace contextRef="#ctx0" brushRef="#br0" timeOffset="9913.07">17720 4230 369 0,'0'-7'41'0,"0"1"-5"16,0 5 42-16,0-1-16 0,0 2-25 16,0 0-21-16,0 0-13 15,0 0 0-15,8 18 0 16,6 11 27-16,3 15 6 16,2 11-30-16,-3 8 1 15,-3-1-8-15,1-2 4 16,-5-10-3-16,-2-11 0 15,-2-14 0-15,-4-9-9 0,-1-11-5 16,0-5 7-16,0 0 14 16,0-19-12-1,0-15-12-15,0-16 0 16,0-17 20-16,2-6-3 0,15-5-1 16,4 3 3-16,3 9-4 15,3 14 5-15,1 16-3 16,-1 11 2-16,-3 13-2 15,1 11-1-15,-4 1 1 16,0 17 2-16,-2 17 9 16,-5 15 9-16,-5 15-3 15,-1 11-11-15,-2 4 8 16,0-2-12-16,-1-9 0 0,0-11-2 16,-4-10 4-16,-1-12-5 15,0-13 1 1,0-11 1-16,0-6-17 15,3-5-29-15,0 0-39 0,-3-28-82 16</inkml:trace>
  <inkml:trace contextRef="#ctx0" brushRef="#br0" timeOffset="10537.84">18335 4174 714 0,'0'0'17'0,"0"0"-14"15,0 0 9 1,3 0-3-16,11 0-9 16,7 3-3-16,0 7 4 15,0 1-1-15,-3-2 2 0,-8-2-3 16,-5-4-5-16,-2-1-23 16,-3-2 1-16,0 0 8 15,0 0-7-15,0 0-5 16,0 2-16-16,-5 4-46 15,-7 2-17-15,-4 3 3 16,1 4 64-16,0 1 42 16,6-5 6-16,3-3 22 15,5-4 49-15,-2-4-15 16,3 0 2-16,0 2-3 16,0-2 0-16,0 0-19 15,0 0-6-15,0 0-9 16,4 0-14-16,8 0 5 0,0 0 1 15,1-3-6-15,-2 2-6 16,4-1-4-16,0 2-1 16,2-3 2-16,2-1 0 15,0-3 0-15,1 0-2 16,-1 2 0-16,-2 1 1 16,-3 2-4-16,-7 2 1 15,-1 0-4-15,-3 0-2 16,-3 0 4-16,0 0 4 15,0 0 1-15,0 0 0 16,0 0 0-16,0 0-3 16,0 4 3-16,0 17-4 0,-3 4 4 15,-3 9 0-15,2-1 0 16,2-2 0-16,-1-1 1 16,3-2 1-16,0-3-5 15,0 0 5-15,0-1-6 16,0-1-13-16,-3-3-55 15,-6-5-59-15,-5-13-195 16</inkml:trace>
  <inkml:trace contextRef="#ctx0" brushRef="#br0" timeOffset="10845.03">18487 4484 381 0,'-5'0'252'0,"2"0"-249"15,3 0 17-15,0 4 2 0,0 20-19 16,0 6-6-16,0 9 6 15,0-1-24-15,-11-2-27 16,-3-3-33-16,-7-7-57 16,-6-11 36-16,3-12 91 15,3-3 37-15,8 0 100 16,8 0 0-16,4 0-32 16,1 0-57-16,9 0-35 15,24-5-10-15,16-4 21 16,11-2 7-16,6-3-14 15,4 3 0-15,1 2-4 16,-9 4-1-16,-11 3 0 0,-22 2-46 16,-15 0-15-16,-13-5-9 15,-1-8-1-15,-12-8-8 16,-10-11-131-16</inkml:trace>
  <inkml:trace contextRef="#ctx0" brushRef="#br0" timeOffset="11036.51">18765 4000 121 0,'0'0'367'16,"3"17"-370"-16,1 29 73 15,4 22 41-15,2 20-49 16,6 11-33-16,3 4-15 16,3-1 3-16,0-9-15 0,-2-9 2 15,-1-14-2-15,-7-14-3 16,0-14-12-16,-8-16-33 15,-4-16-50 1,0-11-124-16</inkml:trace>
  <inkml:trace contextRef="#ctx0" brushRef="#br0" timeOffset="11197.13">18759 4495 663 0,'-6'-3'13'0,"6"2"-7"16,0 1-2-16,27 0 3 15,21-2-10-15,16 1 11 0,4 0-2 16,0-1-6-16,-8 2-19 16,-11-4-97-16,-6-6-313 15</inkml:trace>
  <inkml:trace contextRef="#ctx0" brushRef="#br0" timeOffset="11677.32">19715 3971 551 0,'0'0'86'15,"0"0"-67"-15,0 0 26 16,-10 16-9-16,-11 15-28 16,-10 13 1-16,-4 8-6 15,0 1 0-15,-4 3-4 16,3-2 1-16,4-1 0 0,6-4 1 15,5-10-4 1,8-9-28-16,5-14-1 16,8-11-8-16,0-5 3 15,0-7-19-15,15-18 36 0,3-2 23 16,4-2 7-16,-1 9 7 16,2 11 8-16,1 6-6 15,2 3 0-15,4 1-1 16,0 15-14-16,4 2 1 15,0 5-4-15,-2-1-5 16,-7-9-85-16,-13-8-95 16</inkml:trace>
  <inkml:trace contextRef="#ctx0" brushRef="#br0" timeOffset="11825.63">19675 4231 621 0,'-5'-1'36'0,"5"0"-35"0,5 1-13 15,26 0 0-15,13 0 16 16,6 0-2-16,2 0-2 16,-6 0-6-16,-10 0-67 15,-12-11-96-15</inkml:trace>
  <inkml:trace contextRef="#ctx0" brushRef="#br0" timeOffset="12036.05">19848 3977 466 0,'-8'-2'37'0,"7"2"54"16,1 20-87-16,0 22 2 16,0 21 67-16,6 16-42 0,4 3-2 15,-1 5-9-15,-1-3-7 16,-1-3-10-16,0-6 1 16,-2-11-4-16,-2-12-1 15,-3-13 4-15,0-18-14 16,0-12-20-16,0-9-45 15,0-21-21-15,3-36-316 16</inkml:trace>
  <inkml:trace contextRef="#ctx0" brushRef="#br0" timeOffset="12440.96">20092 4113 579 0,'15'-7'8'16,"5"0"-18"-16,9 1 29 15,5 5-8-15,-4 1-11 16,-7 4-3-16,-15 16-3 16,-8 9-8-16,-21 6 17 15,-19 3-1-15,-6 1-3 16,4-4 5-16,11-10 0 16,13-3 22-16,12-4-8 15,6 4-12-15,8 2-4 16,19 3 4-16,1 0-6 15,0 0 2-15,-7-8 0 16,-15 2-15-16,-6 0-9 0,-19-2 10 16,-20 1 10-16,-10-2 1 15,1-7 8-15,11-1 28 16,11-6 21-16,15-2-6 16,11-1-16-16,0 1-27 15,25 3-24-15,18 1 15 16,12 3 2-16,15-5 5 15,3 1-6-15,2-3-2 16,-3 1-38-16,-7-1-45 16,-12-2-38-16,-16 0-206 15</inkml:trace>
  <inkml:trace contextRef="#ctx0" brushRef="#br0" timeOffset="12980.04">20729 3959 663 0,'-34'15'1'15,"-3"14"17"-15,-5 11 2 16,2 6-12-16,3-1-6 16,7-4-4-16,8-11 1 15,7-11-15-15,9-11-2 16,3-6 11-16,3-2 8 15,0 0-8-15,16 0 3 0,15-2 14 16,14-5 13-16,9 3-1 16,2 1-2-1,-1 3-12-15,-8 0-5 16,-7 0 2-16,-18 0-8 0,-7 0-15 16,-12 3-36-16,-3 5-9 15,-19-2-11-15,-12 4-9 16,-7 0-38-16,4-1 87 15,3 2 82-15,5 3 63 16,4 3-30-16,4 4-18 16,0 5-25-16,3 10-17 15,2 6-18-15,-2 1 1 16,0-3-6-16,2-9-17 0,-3-9-6 16,2-9 11-1,3-11 11-15,3-2 7 16,5 0 34-16,3 0 21 15,0 0-26-15,0 0-27 0,25 0-5 16,17 0-2-16,13-3 9 16,7-4-6-16,6 2 2 15,-3 2-6-15,-10 2-4 16,-3-3-72-16,-9-3-70 16,-3-5-35-16</inkml:trace>
  <inkml:trace contextRef="#ctx0" brushRef="#br0" timeOffset="13248.68">21294 4093 640 0,'-21'12'15'16,"9"-3"-7"-16,12 8 33 15,0 0-27-15,16 2-5 16,13 1-7-16,6-5 2 15,1-14-5-15,-9-1 6 16,-6-7-1-16,-14-14 3 16,-7-5 5-16,-1-2-4 15,-26 2-3-15,-12 5-8 0,-1 9 4 16,1 6-10 0,11 6-16-16,19 0-27 15,9 0-28-15,6 0-180 16</inkml:trace>
  <inkml:trace contextRef="#ctx0" brushRef="#br0" timeOffset="13444.73">21636 3834 630 0,'0'0'96'0,"0"0"-75"16,0 4-1-16,6 18-4 15,8 11 1-15,2 15 9 0,-1 2-22 16,-2-3-2-1,-5 2 1-15,-4-2-3 16,-4-1-10-16,0-2-28 16,-3-4-21-16,-17-5-72 0,-9-11-197 15</inkml:trace>
  <inkml:trace contextRef="#ctx0" brushRef="#br0" timeOffset="13665.79">21406 4405 639 0,'-5'20'-1'16,"3"8"15"-16,2 10 45 15,2-2-25-15,15 4 5 16,8 2-25-16,5-6 2 16,5-1-10-16,4-10-1 15,1-5-4-15,4-11 0 0,6-9-9 16,5-2-17-16,9-28-48 15,6-14-31-15,0-16-90 16</inkml:trace>
  <inkml:trace contextRef="#ctx0" brushRef="#br0" timeOffset="13977.33">22570 3806 706 0,'0'4'10'16,"-21"11"40"-16,-13 9-8 0,-8 13-36 16,-5 7-3-16,3 1-3 15,2-2 4-15,4-5-14 16,10-7-29-16,7-11-31 16,8-10-5-16,11-10 3 15,2-15 4-15,0-8-34 16,8-1 100-16,8 8 73 15,2 8 10-15,12 1-38 16,11 2 6-16,6 4-20 16,3 0-12-16,-2 1-13 15,-4 0-1-15,-6 7-5 16,-19 4-30-16,-19 3-152 16,-9 0-215-16</inkml:trace>
  <inkml:trace contextRef="#ctx0" brushRef="#br0" timeOffset="14308.44">22227 4148 594 0,'-16'0'22'0,"15"0"44"0,1 0-30 16,28 4-34-16,26-1-12 15,16-2 18-15,11-1-3 16,-4 0-2-16,-13 0-3 16,-14 0 1-16,-17 0 0 15,-17 0-12-15,-11 0 10 16,-5 0 0-16,0 0 12 15,-3 0 11-15,-7 5-3 0,0 0-12 16,3 8 2-16,2 10-3 16,0 11-6-1,5 12 14-15,0 4-6 16,0 3 6-16,11 4-4 0,9-2 2 16,-1-3-1-16,2-7-8 15,-4-10 2-15,-3-6-6 16,-6-11 4-16,-4-8-5 15,-4-5 3-15,0-5-15 16,-3 0-29-16,-28 0-50 16,-24-28-455-16</inkml:trace>
  <inkml:trace contextRef="#ctx0" brushRef="#br0" timeOffset="15599.66">13873 5832 459 0,'0'-10'19'16,"-14"-3"-12"-16,5 6 54 16,-1 2 7-16,1 2-28 15,-2 0-26-15,-3 3-4 16,-3 0 5-16,-7 8-7 0,-2 15-5 15,-1 5-3-15,6 4 4 16,4 0-5-16,10-2 1 16,7-2-1-16,0 0 1 15,7 4-4-15,14-7 2 16,6-4 3-16,0-6-5 16,0-6 3-16,1-7-12 15,-6-2 3-15,-7 0-5 16,-4-22 7-16,-5-11 6 15,-5-8 5-15,-1-5-2 16,0 4 0-16,0 4 1 16,-1 11-2-16,-5 10 5 15,3 11-5-15,1 6 6 0,2 0-7 16,0 15-8-16,0 34 4 16,9 28 20-1,0 26 5-15,3 14-5 16,0 0 0-16,-1-10-4 0,2-7-5 15,-4-17-4-15,-8-12 0 16,-1-12-1-16,-1-19 2 16,-18-11 1-16,-7-16-2 15,-7-13 1-15,-8-2-7 16,-4-25-5-16,-3-15 5 16,2-6 4-16,9-4-2 15,11 4 5-15,10 12-3 0,12 8-1 16,4 9-1-1,7 1 2-15,18-1 1 16,10 3-6-16,8 0 4 16,2 2-2-16,5-2 4 0,-2 4-2 15,5 1-6-15,-5 4-59 16,-5-2-54-16,-13-2-177 16</inkml:trace>
  <inkml:trace contextRef="#ctx0" brushRef="#br0" timeOffset="15899.84">14333 5920 583 0,'-21'-13'16'0,"-1"0"24"16,1 8 22-16,1 4-12 15,-2 1-28-15,-3 9-11 0,-2 19-7 16,-1 9 2-16,2 6-5 15,7 2 4-15,4 4-3 16,12-5 1-16,3 1-2 16,12-4 1-16,16-6-1 15,9-3-3-15,4-10 2 16,2-5 0-16,3-7 1 16,-4-9-10-16,-2-1-17 15,-4-11-14-15,-8-20-15 0,-7-9-17 16,-8-6-61-1,-11-2-174-15</inkml:trace>
  <inkml:trace contextRef="#ctx0" brushRef="#br0" timeOffset="16448.39">14653 5399 550 0,'-2'-4'11'16,"2"4"74"-16,0 0-47 0,0 5-18 15,0 27-25-15,5 18 43 16,7 23-4-16,3 14-18 15,-2 12-10-15,2 5 2 16,-2-2-7-16,4-11 0 16,-4-15 0-16,-1-13 0 15,-3-17-1-15,-5-17 0 16,-2-14 3-16,-2-10-6 16,0-5 4-16,0 0-3 15,-6-5 0-15,-15-17-30 16,-9-13 9-16,-2-8 7 15,-7-6 2-15,-3 3 7 0,4 10 6 16,0 15 4-16,4 16 6 16,4 5-1-16,2 19 0 15,6 19-4-15,7 10 3 16,6 5-1-16,9-1 1 16,0-4-3-16,12-7 9 15,13-9-6-15,6-8 1 16,6-11-7-16,4-10 2 15,5-3-1-15,-1-10 1 16,-2-18-2-16,-3-6-11 16,-6-4-24-16,-7 2-58 15,-10 3-96-15</inkml:trace>
  <inkml:trace contextRef="#ctx0" brushRef="#br0" timeOffset="16761.22">15085 5620 668 0,'-30'0'-4'16,"5"19"6"-16,4 22 14 0,6 19 12 15,2 20-17-15,8 14 15 16,5 0-16-16,0-3 2 16,15-9-6-16,5-13-1 15,6-8-6-15,0-13 5 16,3-11-4-16,4-10-2 16,-3-9-3-16,3-13-27 15,1-5-22-15,0-33-23 16,-1-20-56-16</inkml:trace>
  <inkml:trace contextRef="#ctx0" brushRef="#br0" timeOffset="17152.77">15335 5776 622 0,'-5'0'33'0,"4"0"-27"15,1 12 10-15,0 23 0 16,0 14 17-16,0 15-17 0,0 0-6 15,8 1-8-15,1-8 0 16,-1-9-2-16,-2-18 3 16,-3-13-5-16,-3-11 1 15,0-6 1-15,0-1 3 16,-16-26 7-16,1-18-31 16,3-17 20-16,8-16-5 15,4-3 7-15,0 7 0 0,8 16 2 16,11 19-2-16,3 15-3 15,1 13 3-15,6 8-2 16,-2 3 4 0,4 15 6-16,-2 17-1 0,-1 12 4 15,-8 4-2-15,-3 2-7 16,-8 2-3-16,-6-5 3 16,-3-2-3-16,0-3 3 15,0-6-7-15,0-7-7 16,0-4-38-16,7-15-56 15,12-10-125-15</inkml:trace>
  <inkml:trace contextRef="#ctx0" brushRef="#br0" timeOffset="17309.34">15816 5962 643 0,'0'5'7'0,"0"16"3"15,-4 12 39-15,-2 9-22 0,1 8-24 16,4 1 0-16,-1-2-4 15,2-3 2-15,0-9-27 16,0-13-43-16,5-17-49 16,4-7-139-16</inkml:trace>
  <inkml:trace contextRef="#ctx0" brushRef="#br0" timeOffset="17503.82">15962 5709 614 0,'0'7'50'16,"0"19"-49"-16,2 16 20 0,1 17 34 16,2 12-40-16,-2 3-11 15,3-1-3-15,0-2 0 16,2-10-1-16,2-12-25 16,1-13-38-16,6-23-36 15,3-13-80-15,7-35-217 16</inkml:trace>
  <inkml:trace contextRef="#ctx0" brushRef="#br0" timeOffset="17729.22">16218 5832 24 0,'-4'-5'490'15,"-19"5"-479"-15,-10 9 48 16,-8 19-51-16,-5 12-3 16,-2 4-1-16,12-2 19 0,10-7 17 15,11-11-2-15,10-6-10 16,5-2-21-16,5 0 0 15,18 3-4-15,10 1 1 16,3-4-1-16,3 1-1 16,0-4-2-16,-7-2 1 15,-2-3-32-15,-5-4-21 16,-4-4-28-16,-7 0-56 16,-11-14-258-16</inkml:trace>
  <inkml:trace contextRef="#ctx0" brushRef="#br0" timeOffset="17983.54">16379 5465 598 0,'14'14'0'0,"3"20"38"15,7 19 42-15,-3 12-24 16,-3 16-47-16,-6 7 3 15,-12 8-7-15,0 0-2 16,-17-6 0-16,-9-6-3 16,-4-14 3-16,6-15-3 15,7-19 2-15,6-17-16 16,11-15-15-16,0-4-48 0,16-25-57 16,14-30-214-16</inkml:trace>
  <inkml:trace contextRef="#ctx0" brushRef="#br0" timeOffset="18253.16">16654 5761 691 0,'-4'0'17'0,"4"0"-5"15,0 0 4-15,30 0-10 16,15 0-2-16,14 0 20 16,4 0-10-16,-7 0-3 15,-8 0-11-15,-9 0 2 16,-10 2-2-16,-12 5-3 16,-9 0-25-16,-8 9-26 15,-7 3-43-15,-24 1-65 16</inkml:trace>
  <inkml:trace contextRef="#ctx0" brushRef="#br0" timeOffset="18429.21">16732 5946 621 0,'0'0'50'0,"0"0"-49"16,16 0 2-16,22 0 0 15,15 0 17 1,7-2-6-16,2-3-12 0,-4 2 2 15,-10 3-7-15,-9 0-59 16,-12-2-78-16,-14-3-175 16</inkml:trace>
  <inkml:trace contextRef="#ctx0" brushRef="#br0" timeOffset="18719.79">17401 5448 620 0,'0'0'48'15,"0"6"-41"-15,0 24 1 16,1 18 55-16,1 23-35 16,-1 14-10-16,1 0-2 15,1 1-8-15,0-7 2 16,1-12-10-16,-4-9 5 15,0-13-5-15,0-8 3 16,0-11-4-16,0-9 1 16,0-8 1-16,0-4-1 15,0-4-5-15,0-1-31 16,-4 0-42-16,-22-7-80 16</inkml:trace>
  <inkml:trace contextRef="#ctx0" brushRef="#br0" timeOffset="20068.12">13281 6866 443 0,'2'-10'91'0,"-2"7"-94"16,1 3-10-16,1 0 15 15,3 0 28-15,3-2-21 16,3-3 4-16,8 0 20 0,2-1-14 16,6 1-4-16,7 2 10 15,3-1-12-15,0 2-6 16,4 2 3-16,5-1-8 15,3 1 8-15,7-3-5 16,6-4 1-16,0 0 0 16,8 0-2-16,4-1 1 15,7 3-4-15,14-1 4 16,3 0-5-16,5 2 3 16,6 0-5-16,-2-2 4 15,2-2-4-15,-3 2 5 16,-3 2-4-16,-4 4 3 0,-1 0-1 15,2 0-3-15,-3 0 4 16,0 0-5-16,-2 4 5 16,5-2-2-16,1-2 1 15,4 0-4-15,-3 0 6 16,-5 0-3-16,-3-7 1 16,-3-8-1-16,-3-2-1 15,-3 0 3-15,-2-2-3 16,-1-1 3-16,-1 1-4 15,0-1 5-15,-5 4-4 16,-7 0 0-16,-7 5 3 16,-11 3-3-16,-5 0 2 15,-10 2-3-15,-6 0 4 0,1 2-3 16,-1 1 13-16,1-2-1 16,5 1 1-1,0 0-6-15,3-1-2 16,2 3 1-16,-1-1-5 0,3 0 4 15,-1 0-5-15,-3 2 6 16,-6 1-7-16,-5 0 5 16,-7 0-2-16,-8 0-1 15,0 0 1-15,-7 0-1 16,-3 0 4-16,-1 0-3 16,-2 0 7-16,0 0 1 15,0-1 3-15,0 1-6 16,0 0 1-16,0 0-4 0,0 0-1 15,0 0 0 1,0 0-5-16,-3-3-18 16,-5 0-37-16,-9 3-86 0,-9 0-294 15</inkml:trace>
  <inkml:trace contextRef="#ctx0" brushRef="#br0" timeOffset="25899.64">14158 7520 297 0,'0'-12'80'0,"0"-3"-82"16,0-1 29-16,5 0 0 15,1-2-1-15,2 2-2 16,-4-4 7-16,-4 3 4 16,0 1 3-16,0 0-3 15,-18 3-7-15,-12 0-2 0,-9 6-9 16,-7 7-3-16,0 0 2 16,2 6-7-16,6 10 1 15,10 5-3 1,4 1-2-16,11 1-5 0,7 2 2 15,3 4-3-15,3 1 1 16,1 2-1-16,16-2-2 16,8-4 1-16,5-4 0 15,1-7 2-15,3-4-4 16,-2-4 2-16,-4-7-8 16,-1 0 2-16,-5 0-5 15,-6-18 11-15,-4-5-4 0,-3-7 6 16,-3-7 1-1,-3-4-1-15,-3 1 2 16,0-2-3-16,0 8 4 16,0 8-4-16,0 10 3 0,0 10-3 15,0 6 4-15,0 0-6 16,0 0-5-16,15 16-10 16,3 19 18-16,4 15 21 15,0 12-12-15,-3 5 6 16,0 4-3-16,-4 0-8 15,-2-5-1-15,-8-3-1 16,-5-7 0-16,0-8-1 16,-20-6 2-16,-2-10-2 0,-8-5 1 15,-1-13-3 1,-9-9 4-16,-1-5-5 16,1-4-2-16,2-25-1 15,5-10-1-15,2-10 3 0,8-2-3 16,7 2 8-16,7 10-5 15,9 7 6-15,0 8-9 16,0 7 9-16,15-1-4 16,10-1 1-16,6 0-2 15,7 3 2-15,0 5 2 16,1 4-4-16,1 6 2 16,-2 1-3-16,0 0 3 15,-1 4-7-15,-2 7-31 16,-1-1-32-16,-4-5-63 15,-5-5-80-15</inkml:trace>
  <inkml:trace contextRef="#ctx0" brushRef="#br0" timeOffset="26149.97">14601 7303 666 0,'-48'0'1'15,"2"0"1"-15,7 17 28 16,6 4 18-16,8 9-29 16,7 7-18-16,11 6 5 15,7 1-4-15,0-3 3 16,15 0-7-16,12-8 5 16,13-4-5-16,8-8 3 0,5-9-2 15,4-6-15-15,-2-6-29 16,-11-9-32-16,-11-24-87 15</inkml:trace>
  <inkml:trace contextRef="#ctx0" brushRef="#br0" timeOffset="26597.37">14839 6924 525 0,'0'-6'55'16,"0"5"-35"-16,0 1 31 15,0 10-20-15,0 31-17 0,0 18 18 16,0 18 8-16,2 4-33 16,4-3-3-16,3-3-4 15,1-9 2-15,-3-9-2 16,1-11 0-16,-2-14 2 16,0-10-4-16,-3-11-3 15,-3-6-14-15,0-5 8 16,0 0 0-16,-8-2 0 15,-11-16-50-15,-9-11 11 16,-4-10-4-16,-1 1-45 16,1 7 16-16,-3 14 58 15,7 16 78-15,3 1 1 16,4 11 10-16,9 11-23 0,4 4-13 16,4 8-5-16,4 0-4 15,0 2 2-15,9 2-2 16,9-5-2-16,7-2-10 15,4-8 5-15,0-7-7 16,0-5-1-16,-3-8-4 16,0-3-2-16,-7 0-16 15,4-6-17-15,-6-13-35 16,-3-11-77-16,-5-8-250 16</inkml:trace>
  <inkml:trace contextRef="#ctx0" brushRef="#br0" timeOffset="27069.1">15219 7029 585 0,'-31'-7'7'16,"4"7"10"-16,6 0 41 16,5 14-23-16,2 15-19 15,-1 15-16-15,5 15 3 16,4 8 8-16,6 1 1 16,0 1-4-16,7-5-5 15,14-5 2-15,6-8-5 0,9-9 2 16,1-11-2-16,5-10-5 15,-2-10-19 1,0-11-7-16,-3 0-4 16,-4-27-41-16,-8-12-57 0,-10-10-167 15</inkml:trace>
  <inkml:trace contextRef="#ctx0" brushRef="#br0" timeOffset="27452.09">15463 7139 462 0,'-1'-4'151'0,"-4"4"-137"16,5 0 31-16,0 5-8 16,0 26-32-16,0 13-3 0,0 12 13 15,2 0-15-15,7-5 4 16,2-5-5-16,-2-11 2 16,-1-9-1-1,-3-12-3-15,-4-7-1 0,-1-7 0 16,0 0 6-16,0-10 1 15,-8-22-4-15,5-18-8 16,3-14 8-16,0-5 2 16,11 3 0-16,7 15-2 15,-2 15 2-15,5 14-1 16,4 12-6-16,4 10 3 16,2 0-6-16,0 22 5 0,-1 14 5 15,-5 13 1 1,-7 5-2-16,-5-2 1 15,-7 2 1-15,-6-9-2 16,0-4 3-16,0-7-9 0,-7-6-18 16,-2-8-24-16,6-11-55 15,3-9-107-15</inkml:trace>
  <inkml:trace contextRef="#ctx0" brushRef="#br0" timeOffset="27601.15">15974 7300 523 0,'0'6'89'16,"-7"10"-84"-16,-4 14 16 16,2 8 3-16,6 11-17 15,3 0-7-15,0-2-2 16,0-4-38-16,6-13-34 16,2-11-139-16</inkml:trace>
  <inkml:trace contextRef="#ctx0" brushRef="#br0" timeOffset="27787.68">16087 7107 631 0,'0'0'7'0,"0"25"-5"16,0 11 14-16,0 14 9 15,3 11-13-15,7 3-11 16,1 1 1-16,-2-3-12 15,1-5-35-15,-4-14-37 0,-1-20-131 16</inkml:trace>
  <inkml:trace contextRef="#ctx0" brushRef="#br0" timeOffset="28052.71">16391 7154 586 0,'-24'3'-6'0,"-10"22"21"15,-5 7 4-15,-4 7-4 16,3-2-13-16,7-5-1 16,12-7 7-16,11-11 8 15,8-4 11-15,2 2-23 16,10 4-1-16,16 3 4 0,5 1 0 16,5-4-1-16,-3 1-4 15,-5-3 1-15,-2 0-4 16,-6-2 0-1,-4-3-32-15,-3-8-20 0,-3-1-16 16,-1-25-73-16,-5-18-274 16</inkml:trace>
  <inkml:trace contextRef="#ctx0" brushRef="#br0" timeOffset="28269.78">16541 6895 499 0,'3'0'50'15,"5"0"-70"-15,5 4 64 16,4 21 28-16,2 19-27 16,-4 15-15-1,-6 18-11-15,-8 8-9 0,-1 1-2 16,0-4-6-16,-13-8-2 16,-4-12 3-16,-2-10-6 15,-2-9 4-15,-6-10-27 16,-5-8-38-16,-10-13-84 15</inkml:trace>
  <inkml:trace contextRef="#ctx0" brushRef="#br0" timeOffset="30540.48">13326 8253 652 0,'0'-3'0'0,"0"1"-9"15,0 2 9-15,0-1 11 16,4 1-5-16,11-1-14 16,11-5 5-16,11-1 8 15,14-4 3-15,5-3 3 16,8-1-7-16,3 2 2 16,2 2-5-16,0 4 2 0,-3 2-1 15,0 2-1 1,-1 1 0-16,5 2-1 15,0 0 2-15,6 0-2 16,0 0 6-16,3 2 2 0,3-2 9 16,-3 0-8-16,6 0 3 15,-2 0-8-15,1-7 2 16,7-9-2-16,3-6-4 16,5-3 2-16,5-1-3 15,-5-2 4-15,-2 2-4 16,-5 7 2-16,-3 3-2 15,1 3 2-15,0 2-2 16,-2 1 1-16,-3 0 2 16,-3 1-4-16,1-1 5 15,2 0-6-15,0 0 6 16,-6 2-3-16,-3-1 4 16,-3-1-1-16,-3 0 2 0,0 3 1 15,-3-1 0-15,-9 3 1 16,-12 3-8-16,-10 0 4 15,-15 2-4-15,-12 0 3 16,-6 0-2-16,-3 0 3 16,0 0 10-16,0-1 12 15,0 1-7-15,0 0-16 16,0 0 3-16,0 0-5 16,0 0 2-16,0 0-4 15,0 0 6-15,0 0-6 16,0 0 3-16,0 0 0 15,0 0-1-15,0-2 1 0,0 1-4 16,0 0 2-16,0-5-2 16,0-7 4-16,0-10-1 15,0-12 2-15,0-5-7 16,0-7 6-16,0-12-5 16,0-10-6-16,6-14-2 15,-3-17-1-15,0-7 0 16,-3-5-3-16,0 6 5 15,-3 15 6-15,-12 14 4 16,0 13 2-16,-1 7 0 16,2 14-1-16,1 9-1 15,4 8 3-15,1 9-3 16,5 3 2-16,0 1-2 0,1 1 2 16,2-1-1-16,-2 1 0 15,2 4-1-15,0 2-1 16,-1 1 5-16,-1 2-4 15,2 2 3-15,-3 1-1 16,2 0 7-16,-1 0-1 16,1 0-2-16,1 0 3 15,-2 0-3-15,1 0 1 16,-7 0-2-16,-4 0-1 16,-4 0-4-16,0 0 2 15,0 3-1-15,-3 3-1 16,-10 4 1-16,-15 6 2 0,-12-1-1 15,-8 1-3-15,-5 1 5 16,-5-3-6-16,-8 1 6 16,-8 2-4-1,-9 0 3-15,-9 2-1 0,-8 3-2 16,-6 5 3-16,-1-1-3 16,-1-2 5-16,6 2-6 15,8-5 2-15,4 0-1 16,13-9 2-16,13-4-2 15,8-7 4-15,5-1-3 16,1 0-1-16,-4 0 3 16,1 0-4-16,-3 0 4 15,-2 0-4-15,0 0 4 0,-2 1-3 16,-1 1 3-16,4-1-4 16,9-1 3-16,6 0-1 15,13 0 0 1,8 0 0-16,6 0 0 0,8 0 2 15,-2 0-3-15,-1 0 0 16,0 0 1-16,-6 0 1 16,0 0-2-16,-6 0-1 15,-2 0 0-15,1 0-2 16,-1 0 6-16,3 4-3 16,-2 2 1-16,1-2-1 15,0 2 3-15,2-1-4 0,2 0 2 16,1 1 0-1,4 1-2-15,0 0 3 16,3 0-4-16,5-1 5 16,6-2-2-16,3-3-1 0,8-1 1 15,1 0 1-15,3 0-1 16,0 0-1-16,0 0 2 16,0 0-3-16,0 0 3 15,0 0-3-15,0 0 2 16,0 0-2-16,0 0 1 15,0 0-1-15,0 0-1 16,0 7-1-16,0 9-2 16,6 12 8-16,7 13-4 0,-1 14 3 15,5 10-4 1,3 14 5-16,1 12-4 16,3 11 2-16,-6 8 1 15,2-1-2-15,-2-8 3 0,-3-12-3 16,-2-11 3-16,-2-15-3 15,-5-11 3-15,0-10-1 16,0-10 0-16,-2-10 0 16,1-9 1-16,-4-3-1 15,2-6-1-15,-3-1 2 16,0-1-3-16,0 0 3 16,0-2-3-16,0 0 5 0,0 0-2 15,0 3 2 1,0 11 3-16,0 8-4 15,0 7 1-15,-3 4-3 16,0 4 5-16,0-4-7 0,0 3 6 16,2-5-3-16,-2-8 2 15,3-9-6-15,0-8 2 16,0-5 0-16,0-1 0 16,0 0 2-16,0 0-2 15,0 0 2-15,0 0-2 16,0 0-2-16,0 0-22 15,0 0-18-15,3-4-52 16,-3-10-99-16</inkml:trace>
  <inkml:trace contextRef="#ctx0" brushRef="#br0" timeOffset="32536.5">14696 7893 630 0,'0'-1'-3'0,"0"1"8"15,0 22-5-15,-3 24 11 0,2 18 9 16,1 11-7-16,0 5-6 16,0-2-4-16,0 1-2 15,0-4-2-15,0-7 4 16,0-12-6-16,0-19 6 16,0-14-3-16,0-14 6 15,0-6-2-15,0-3 6 16,0 0-8-16,0 0-3 15,13 0-8-15,11 0 11 16,9 0 2-16,7-6-2 16,5-7 2-16,2-5 0 15,4-2 0-15,4-3-2 0,-2 3 2 16,2 3-4-16,-10 4 2 16,-6 7-1-16,-7 5-3 15,-10 1 1-15,-5 0-22 16,-6 2-10-16,-8 9-43 15,-3 1-62-15,-3-10-75 16</inkml:trace>
  <inkml:trace contextRef="#ctx0" brushRef="#br0" timeOffset="32740.95">15211 8353 549 0,'3'0'20'15,"5"0"-45"-15,2 0 16 16,1 19 40-16,-2 9-7 0,-2 12 7 15,-3 8-16-15,-4 2-1 16,0-3-4-16,0-7-3 16,-13-8-4-16,3-12 1 15,2-7-2-15,7-7-1 16,1-6-18-16,12 0-56 16,20-14-82-16,13-19-82 15</inkml:trace>
  <inkml:trace contextRef="#ctx0" brushRef="#br0" timeOffset="33120.94">15648 8208 661 0,'-36'-7'2'0,"12"3"20"16,12 2 36-16,6 2-13 15,6 0-21-15,0 0-22 16,0 0-1 0,8 0-10-16,15 13 9 0,7 5 0 15,5 2 0-15,3-2 1 16,0 0-2-16,-2 0-5 16,-7 3-41-16,-11 4-42 15,-18 0-66-15</inkml:trace>
  <inkml:trace contextRef="#ctx0" brushRef="#br0" timeOffset="33616.32">15634 8450 629 0,'0'0'-9'0,"24"-3"-17"16,21-5 29-16,7-2 4 0,-1 6-9 15,-7 4 6-15,-14 0-9 16,-15 17 5-16,-15 13-7 15,0 8-13-15,-31 2-9 16,-11 2-1-16,-5-10 0 16,5-11 18-16,10-9 8 15,15-11 4-15,17-1 10 16,3-15-15-16,28-9 8 16,13-3-3-16,6 2 3 0,-3 5 1 15,-3 6 0 1,-12 5 3-16,-5 5-9 15,-6 4 4-15,-12 0-19 16,-9 9-18-16,0 12 30 0,-20 6 7 16,-6 3-3-16,-6 2 3 15,-4 0 21-15,0-2-10 16,0 0-5-16,5-5-3 16,7-5 17-16,9-7 1 15,9-6 9-15,4-6 8 16,2-1-13-16,6 0-12 15,21-1-12-15,9-10 12 16,6 0 2-16,2 6-5 16,-4 3-13-16,1 2 5 15,-3 0-5-15,-2 0 2 16,-6 7-14-16,-2 0-23 0,-10-5-28 16,-12-2-68-16,-6-1-203 15</inkml:trace>
  <inkml:trace contextRef="#ctx0" brushRef="#br0" timeOffset="33832.75">16063 8212 615 0,'-1'6'7'0,"1"34"4"15,0 20 60-15,3 23-22 16,10 9-34-16,6 0-2 15,0-3-6-15,0-12-1 0,-3-11-8 16,-1-14 3-16,-4-15-4 16,-3-12-17-16,0-16-34 15,-4-9-45-15,-4-23-122 16</inkml:trace>
  <inkml:trace contextRef="#ctx0" brushRef="#br0" timeOffset="34132.94">16257 8414 561 0,'9'-13'8'0,"6"-2"-19"0,4 1 17 16,2-1-2-16,-6 7-3 16,-5 2-1-16,-8 5-2 15,-2 1 6-15,-9 0 8 16,-20 0-4-16,-14 5-3 15,-3 16 24-15,0 8 14 16,4 3-2-16,14 2-13 16,10-1-5-16,17 3-13 15,1 0-8-15,27-3 2 16,11-5-4-16,10-10 0 16,1-9-1-16,-1-9-21 15,-8-5-41-15,-5-21-36 16,-15-14-117-16</inkml:trace>
  <inkml:trace contextRef="#ctx0" brushRef="#br0" timeOffset="34567.78">16404 8274 523 0,'0'-5'45'0,"0"5"-7"0,0 5-15 16,0 25-13-16,0 13 3 16,3 10 0-16,8-3-12 15,-1-1 0-15,4-8-24 16,-7-10-27-16,-5-13-66 15,-2-14-14-15,0-4 80 16,-5-21 50-16,-4-8 40 16,3-1 85-16,2 3-42 0,2 8-11 15,2 6-18-15,3 1-33 16,18 2-15-16,10-1 4 16,2-1-9-16,-2 3 1 15,-4-1-3-15,-3 1-12 16,-9-7-42-16,-2-2-9 15,-7-10-35-15,-3-5-18 16,-3-5 36-16,0-2 69 16,-7 8 12-16,-6 8 24 15,4 10 101-15,4 12 9 16,0 2-60-16,4 18-49 16,-1 32-6-16,2 17 29 15,0 15-25-15,2 7-6 0,10-2 1 16,0 3-7-1,0-9-10-15,-2-14 4 16,0-15-7-16,0-17-11 16,-4-18-20-16,-2-16-69 0,-2-6-113 15</inkml:trace>
  <inkml:trace contextRef="#ctx0" brushRef="#br0" timeOffset="35092.37">16930 8163 731 0,'-5'-4'5'0,"5"3"-2"15,8-3 7-15,20 2-10 16,13 2 8-16,2 0-3 15,-2 7-3-15,-6 17-1 16,-12 2 1-16,-12 7-2 16,-11 5-1-16,0 3 4 15,-21 3-4-15,-4-5-4 16,-4-8-28-16,3-10-25 16,2-14-19-16,2-7-34 0,4-14-54 15,1-15 57-15,4 2 101 16,3 6 134-1,5 10 15-15,2 8-36 16,2 3-36-16,1 0-39 0,-2 13-18 16,1 19-13-16,-4 8 1 15,-7 5-51-15,0-12-9 16,-3-9-27-16,-3-11 43 16,-1-10 44-16,4-3 21 15,2 0 38-15,7 0 15 16,6 0-13-16,0 0-31 15,22 0-27-15,16-7 2 16,12-1 12-16,5 1-8 16,5 1-11-16,-2 2 2 15,-1 4-2-15,-12 0-40 16,-15 0-49-16,-24 0-102 0</inkml:trace>
  <inkml:trace contextRef="#ctx0" brushRef="#br0" timeOffset="35349.25">17025 8715 512 0,'-11'28'30'16,"11"1"6"-16,4 0 8 15,22-5-13-15,15-7-16 16,7-9-11-16,2-8-3 16,-1-1 2-16,-10-23-3 15,-15-7-6-15,-15-6 3 16,-9-3 3-16,-15-2 2 15,-21 6 0-15,-13 5 3 0,-8 11 9 16,-1 11-2-16,8 9-6 16,13 0-1-16,13 13-4 15,19 8-1-15,5 3-11 16,30-4-48-16,19-12-84 16</inkml:trace>
  <inkml:trace contextRef="#ctx0" brushRef="#br0" timeOffset="35641.37">17393 8395 630 0,'-49'14'67'0,"13"1"-70"16,17-1 36-16,19-3 5 16,0 1-32-16,32 3-8 15,10-1 3-15,3-11-7 16,3-3-2-16,-11-7-16 15,-12-15 1-15,-13-6 16 16,-12-1 6-16,-6-2 7 16,-20 4-2-16,-12 4 11 15,-8 9 0-15,1 9-5 16,5 5-6-16,3 1-2 16,18 15-2-16,13 6-6 15,6 3-31-15,12-3-41 16,22-8-74-16,9-14-154 0</inkml:trace>
  <inkml:trace contextRef="#ctx0" brushRef="#br0" timeOffset="35820.89">17533 8186 419 0,'0'-34'22'0,"0"8"95"16,0 11-27-16,0 8-38 16,3 7-24-16,12 9-32 15,3 21 31-15,6 16 16 16,0 11-25-16,-4 9-13 15,-1 3-3-15,-2 0 0 16,0-6-6-16,-4-8-31 16,-4-15-49-16,-6-19-72 0,-3-21-287 15</inkml:trace>
  <inkml:trace contextRef="#ctx0" brushRef="#br0" timeOffset="35964.51">17694 8234 671 0,'0'-4'-1'0,"0"3"7"16,15 1 0-16,9 0-8 16,6 0 4-16,-7 13-5 15,-9 9-46-15,-14 3-91 16,-2 0-121-16</inkml:trace>
  <inkml:trace contextRef="#ctx0" brushRef="#br0" timeOffset="36085.18">17698 8382 523 0,'-1'0'66'0,"1"0"-44"15,6 0-8 1,21 0-14-16,9-1 12 16,2-3-10-16,-2 4-1 0,-6 0-12 15,-8 2-70-15,-14 8-176 16</inkml:trace>
  <inkml:trace contextRef="#ctx0" brushRef="#br0" timeOffset="36404.33">17556 8788 648 0,'-21'25'7'0,"18"4"4"16,3 0 27-16,24-4-16 0,16 1-14 15,6-5-4-15,6-10-4 16,-4-11 3-16,-12 0-15 15,-8-9-14-15,-13-16 6 16,-14-5 17-16,-1-2 8 16,-15-2 1-16,-16 0 14 15,-8 4 3-15,-7 8-2 16,1 8-2-16,5 11-1 16,7 3-10-16,8 0-2 15,10 8-5-15,9 5-1 16,6 1-3-16,2 4-42 15,17-5-60-15,2-11-153 16</inkml:trace>
  <inkml:trace contextRef="#ctx0" brushRef="#br0" timeOffset="38117.36">17454 8921 90 0,'0'-14'-23'0,"0"4"-19"15</inkml:trace>
  <inkml:trace contextRef="#ctx0" brushRef="#br0" timeOffset="41126.14">17563 8921 39 0,'10'-21'85'0,"-5"6"-82"16,-5 4 45-16,0 2 60 15,0 5-11 1,-10 1-28-16,-4 3-4 16,-7 0-17-16,-3 9-14 0,-4 17-15 15,-2 6-7-15,6 3 9 16,7-2-8-16,8-4-6 15,9-2-4-15,10-1-1 16,23-5-7-16,16-7 8 16,9-10-8-16,8-4-5 15,1-22-28-15,-11-14-1 16,-12-6-33-16,-19-1 18 16,-19 4 8-16,-6 6 35 15,-24 8 31-15,-19 9 48 16,-11 11 13-16,-11 5-25 15,-1 11-2-15,10 13-22 16,8 2-11-16,16-1 0 0,16-3-11 16,16 4-3-16,0 4-14 15,27-1 12-15,13-3-10 16,6-9 3-16,5-14-20 16,-3-3-9-16,-8-4 3 15,-15-17-2-15,-7-7 6 16,-15-7 10-16,-3-3 18 15,-12 0-6-15,-21 6 12 16,-13 11 4-16,-7 10 21 16,-1 10-11-16,0 1-4 15,15 6-5-15,14 4-12 16,15 3 2-16,10 2-14 0,13 5 1 16,25 3-29-16,9-3-51 15,2-9-249-15</inkml:trace>
  <inkml:trace contextRef="#ctx0" brushRef="#br0" timeOffset="41500.15">17591 9365 217 0,'-9'0'380'15,"3"0"-382"-15,6 0 14 16,6-8 12-16,26-13-11 16,11-7-5-16,8-4-5 15,-3 7-3-15,-7 8-1 16,-8 12 3-16,-8 5-10 15,-7 0 9-15,-6 8-6 16,-5 11 10-16,-7 8 11 16,0 3 2-16,0 1 3 15,0-4-12-15,0-8-4 0,0-4-10 16,0-2 9-16,3-3-9 16,8-3 1-16,6-6-56 15,-3-1-67-15</inkml:trace>
  <inkml:trace contextRef="#ctx0" brushRef="#br0" timeOffset="41753.46">18291 7998 779 0,'-20'1'-9'0,"0"15"8"16,-2 14 6-16,-10 17-7 16,0 18 7-1,2 5-10-15,-1 0 6 0,4-6-21 16,3-8-14-16,0-9-43 16,8-15 7-16,3-17-43 15,7-15-26-15,6-15 23 16</inkml:trace>
  <inkml:trace contextRef="#ctx0" brushRef="#br0" timeOffset="41865.17">18016 8393 172 0,'10'-17'138'16,"5"8"-61"-16,3 3-15 16,10 4 20-16,7 0-39 0,3 1-8 15,4 1-27-15,1 0 0 16,-3 0-12-16,-7 1 7 16,-15 11-28-16,-18 5-195 15</inkml:trace>
  <inkml:trace contextRef="#ctx0" brushRef="#br0" timeOffset="42256.78">17947 8610 171 0,'-11'0'476'16,"6"0"-476"-16,5 0 8 16,25-7-13-16,27-4 10 15,20-6-5-15,11-2 9 0,-1 2-12 16,-7 2 7-16,-16 5-3 15,-19 7-3 1,-17 3-31-16,-22 0 2 16,-1 13 18-16,-24 3 6 0,-7 7 15 15,1-4 19-15,4-1 10 16,4-1-7-16,8-3 2 16,8-2-11-16,4 5-9 15,2 8-5-15,5 10 0 16,14 10 8-16,4 4-17 15,5 1 15-15,0-1-11 16,-3-2 5-16,-4-7-6 16,-9-6 1-16,-3-8 0 15,-3-9-3-15,-5-9 5 16,1-4-8-16,-2-1 9 16,0-3-10-16,0 0 1 0,0 0-31 15,-16 0-71-15,-8-7-153 16</inkml:trace>
  <inkml:trace contextRef="#ctx0" brushRef="#br0" timeOffset="48212.64">17000 9412 367 0,'-25'0'9'16,"10"0"27"-16,-3 0 42 15,3 6-16-15,-1-2-18 16,5 3-2-16,1-4-3 16,4-2-8-16,5 1-5 15,-1-2-9-15,1 1 0 16,1-1-8-16,0 1-3 0,-2-1-2 16,2 0-4-1,0 2 2-15,9-2-2 16,19 0 3-16,12 0 2 15,13 0 2-15,12-14 2 0,11-7-4 16,3-3-1-16,0 2-3 16,-9 7 2-16,-4 2-4 15,-5 5 3-15,-2 1-4 16,1 2 4-16,1-1-2 16,3 2 0-16,13-6 0 15,8 3 0-15,13-4 3 16,8 2-4-16,0 2 3 0,-5 5-3 15,-13 2 3 1,-18 0-2-16,-10 0 1 16,-17 2-1-16,-9 5 2 15,-10-2-3-15,-9-1-1 0,-8-4 5 16,-1 0-4-16,-4 0 3 16,1 0-3-16,-2 0 4 15,-1 0-3-15,2 0 2 16,-2 0 0-16,0 0 1 15,0 0 0-15,0 0-4 16,0 0 1-16,0 0-3 16,0 0-15-16,0 0-31 15,0 0-31-15,-23 7-50 16,-23-2-248-16</inkml:trace>
  <inkml:trace contextRef="#ctx0" brushRef="#br0" timeOffset="49747.59">16650 9368 38 0,'-27'1'450'16,"2"-1"-449"-16,-2 0 5 16,2 2 20-16,0-1 11 15,-2 7-16-15,1 2-1 16,0 7-8-16,-1 5 4 15,-1 2 3-15,-1-2-11 16,0-3 8-16,-3-1-5 16,1-5 6-16,-5-3-4 15,-1-3-5-15,-6-4-3 16,1 1 1-16,-1-4-1 16,-5 0-6-16,5-6 4 0,-3-12-7 15,-1-10 5-15,2-7-6 16,-3-8 2-16,2-7-1 15,5-4 2 1,1-5-1-16,2-3-1 0,5 1 5 16,2 0-6-16,5 7 5 15,1 6-1-15,-1 5 2 16,1 6-2-16,3 8 2 16,0 3 0-16,1 4-1 15,1 1 1-15,2 3-3 16,5 1 4-16,6 3-4 15,0-1 3-15,6-5-4 0,1-6 3 16,0-6-4 0,0 1 4-16,0 1 0 15,4 4 0-15,4 1 3 16,1-3-6-16,4 0 6 0,4 0-6 16,4-1 4-16,5 1-2 15,7-5 4-15,4-1-3 16,8 0 0-16,6-3 1 15,-1 3-2-15,5 6 3 16,2 1-3-16,0 7 2 16,1 0-5-16,3 1 6 15,-2 2-4-15,2 3 4 16,-2 3-4-16,-8 4 0 0,-6 1 4 16,-7 2-5-1,-5 3 5-15,-2 1-4 16,-1 0 3-16,1 0-3 15,0 7 3-15,7 5-3 0,4 2 3 16,2 0-1-16,5 1-1 16,-2-1 3-16,-3-5-7 15,-1 2-6-15,-6-1 2 16,-4-4 5-16,-8 5 1 16,-3-2 2-16,-1 1 1 15,-3 1 0-15,2 4 0 16,-3 5-3-16,1 5 5 0,0 3-3 15,-3 7 1-15,1 7 0 16,-2 7-1 0,-4 9 1-16,-7 11 1 15,-3 5 0-15,0 6-2 0,0 2 2 16,-16 1-1-16,-1 2 1 16,-6-3 0-16,-4-3 2 15,-6-2 3-15,-6-6 1 16,-7-7-2-16,-9 0-1 15,-6-7 1-15,-4-1-4 16,-4-6 5-16,6-10-3 16,5-5-1-16,5-8-4 15,9-7 4-15,9-6-2 16,11-5 0-16,13-6-1 16,7 0-1-16,4-2-32 15,0 3-72-15,3-3-121 16</inkml:trace>
  <inkml:trace contextRef="#ctx0" brushRef="#br0" timeOffset="58456.38">6652 6171 13 0,'3'-3'56'0,"-3"2"-4"16,0 1 22-16,0 0 6 16,0 0-8-16,0 0-23 15,0 0-9-15,0 0-28 0,0 0-10 16,0 0-7-16,0 0-1 15,3 0 5-15,-3 0 2 16,0 3 9-16,0-2-7 16,0-1 21-16,0 0 3 15,0 0 16-15,0 0-6 16,0 0-4-16,0 0-1 16,0 0-9-16,0 0 2 15,0 1-12-15,0-1 2 16,0 1-13-16,-3 3 10 15,-9 0-12-15,-2 0 4 16,-3 3-2-16,-1-3 1 0,0 0 0 16,-3 0-2-16,-1-3 9 15,-1-1-12-15,-2 0 8 16,3 0-9-16,0 0 9 16,1 0-7-16,2 0 2 15,2-6-1-15,-1-4-1 16,2-4 5-16,-1-4-9 15,-2-5 9-15,7-6-18 16,-1-3 22-16,1-5-13 16,-1-5 5-16,-1-2 3 15,2 2-4-15,0 4 4 16,3 4-5-16,0 2 8 16,-1 2-14-16,1 0 12 0,6-4-9 15,0-2 10-15,3-3-5 16,0-4-2-1,0 1 3-15,3 5-5 16,3 2 10-16,-3 10-12 0,0 8 10 16,0 4-11-16,4 3 10 15,1 0-9-15,4-5 8 16,7 0-1-16,2 1-5 16,2 0 6-16,-3 3-7 15,2 4 9-15,1 3-15 16,4-1 12-16,0 5-9 15,4 0 12-15,-1 0-6 0,-2 0 0 16,3 2 4-16,4 9-5 16,0 5 6-1,0 2-9-15,0 1 12 0,-1 3-13 16,-2 1 13-16,-3 2-11 16,1-1 8-16,-10-3-2 15,-1 1-2-15,-5-1 1 16,-1 5-6-16,-3 5 10 15,-4 8-13-15,1 3 16 16,-7 7-11-16,0 1 10 16,0 0-7-16,-4-3 4 15,1-7-2-15,0-2-2 16,2-10 8-16,1-6-14 0,-2-6 14 16,2-5-18-1,0-2 16-15,-1 1-7 16,-4 4 5-16,-2 1-3 15,-5 1 2-15,1-1 2 0,2-3-5 16,2-3 7-16,7-5-18 16,0-1-6-16,4-3-74 15,21 0-53-15,4-16-50 16</inkml:trace>
  <inkml:trace contextRef="#ctx0" brushRef="#br0" timeOffset="59396.47">7564 6272 400 0,'-12'1'22'0,"4"4"-13"16,5-2 35-16,-1-2 10 15,1 2-33-15,0 0 1 16,-4-2 3-16,-2 2 3 16,-3-2 2-16,-8 3-7 15,-3 2 8-15,-4-3-21 16,-1 1 8-16,2-3-4 15,1-1 3-15,-2 0 4 16,3 0-14-16,0 0-1 16,5-4-5-16,-3-3 5 0,1-1-11 15,0-3 10-15,-4-3-14 16,-1-4 12-16,-3-6-5 16,-1-2 4-16,1-5-2 15,0-1 0-15,-3-2 2 16,7-4-5-16,-2-1 7 15,6-7-16-15,4 1 17 16,3-1-11-16,2-1 9 16,6 3-2-16,3 3-1 15,3 5 1-15,0 4-4 16,0-3 2-16,13 2-9 16,6-3 19-16,3 0-20 0,3 1 16 15,-1 3-8-15,1 4 7 16,4 2-5-16,-6 3 3 15,7 0 1-15,-2 3-8 16,1 6 10-16,0 1-16 16,3 6 13-16,5 4-8 15,3 2 10-15,5 1-6 16,-2 0 2-16,3 11 1 16,-2 7-3-16,-3 4 9 15,-1 4-15-15,-5 5 14 16,-3 3-16-16,-6 1 17 15,0 7-11-15,-7 4 7 16,-3 0 0-16,-4 1-6 0,-5-2 6 16,-2-5-6-16,-5 0 9 15,0 4-13-15,-11 3 13 16,-12 2-9 0,0-2 9-16,-5-4-4 0,1-4-2 15,5-1 4-15,10-1-15 16,9 4-41-16,3-15-84 15</inkml:trace>
  <inkml:trace contextRef="#ctx0" brushRef="#br0" timeOffset="69452.17">2731 7272 280 0,'0'-7'176'0,"0"0"-176"16,-6 6 21-16,6 1 30 16,0 0-18-16,0 0-16 15,0 0-33-15,0 0 25 0,0 0-15 16,0 0 18-1,0 0-11-15,-1 0 10 0,1 0-3 16,0 0 3 0,-2 0 4-16,2 18-26 15,0 11 20-15,0 10-6 0,0 7 20 16,0-3-23-16,0-1 5 16,6 1-6-16,3 1 3 15,0 9 3-15,2 3-6 16,-1 6 12-16,-1 3-28 15,-2 2 30-15,5 3-16 16,-3 0 20-16,6 3-14 16,0 2 12-16,1 5-5 15,-1 2 0-15,-1 0 3 16,2-1-24-16,0 2 20 16,-4-6-19-16,3-1 25 15,-2-2-18-15,-2-5 9 0,-2 0-7 16,1-1 9-16,-4 1 5 15,-4 0-5-15,2 1 13 16,-1-2-34-16,2-1 34 16,2-3-31-16,0-3 28 15,-2-4-19-15,4-6 8 16,-2-7-5-16,-1-8-2 16,-3-11 13-16,-3-10-33 15,0-9 27-15,0-4-22 16,0-2 32-16,2 2-21 15,-2-1 8-15,0-1-5 16,0 0 2-16,1 0-2 16,1 0-19-16,-2 0-5 0,0-10-90 15,-5-17-60-15</inkml:trace>
  <inkml:trace contextRef="#ctx0" brushRef="#br0" timeOffset="71708.48">2691 7303 228 0,'0'0'85'0,"0"0"-67"0,0 0 24 16,0 0 20-16,0 0-18 15,0 0-21-15,0 0-8 16,0 0-2-1,0 0 6-15,0 0-14 0,-3 0 8 16,0 0-19-16,3 0 29 16,0 0-20-16,-3 0 17 15,3 0-8-15,-3 0 11 16,3 0-9-16,-3 0-2 16,3 0 5-16,0 0-25 15,-2 0 20-15,2 0-23 16,0 0 26-16,0 0-19 15,0 0 5-15,0 0-2 0,0 0 1 16,0 0 2-16,0 0-11 16,0 0 12-16,0 0-20 15,0 0 28 1,0 0-20-16,0 0 14 0,0 0-12 16,5 0 6-16,4 0 1 15,2 0-1-15,5 0 10 16,3 0-23-16,4 0 20 15,9 0-17-15,5 0 24 16,5 0-14-16,7-8 3 16,5-4-2-16,7 0 2 15,4-2 3-15,10-3-10 0,8-1 9 16,8-3-19-16,1 1 28 16,-1 0-19-1,-12 3 13-15,-3 3-9 16,-9 2 5-16,0 2 0 0,-7 0-5 15,-1 2 12-15,-2 0-27 16,-5-2 23-16,3 0-18 16,2-1 25-16,2-4-16 15,2 1 6-15,3-1-1 16,-3-1-2-16,0 2 7 16,-3 0-16-16,-3 2 14 15,4 1-19-15,-2-2 25 16,11 2-16-16,3-1 11 15,11 0-8-15,2-3 5 16,-2-2 2-16,-6-1-9 16,-4 3 19-16,-6 0-37 0,-3 6 32 15,-8 1-24-15,-3 1 28 16,-2-1-16-16,-2 1 6 16,0 0-2-16,2 0 2 15,1-1 6-15,6-1-19 16,5 0 18-16,4-3-22 15,5 1 31-15,1-1-24 16,-5-1 15-16,0 2-10 16,1-2 7-16,-1 1-2 0,5 4-7 15,-1 0 15 1,4 0-34-16,-7 4 32 16,1-3-26-16,-5 2 32 15,-4 0-19-15,-4 1 6 0,-4 3-3 16,-6 1 2-16,-3-2 5 15,-5 2-20-15,-3-1 20 16,1 0-24-16,-1-1 33 16,-2 1-22-16,3-1 11 15,-1 1-7-15,2-2 5 16,-1 2 2-16,0-1-6 16,0-2 15-16,3 3-31 15,-1-2 32-15,2 0-22 16,1 1 31-16,0 0-26 15,4-1 7-15,1-1-3 16,4 2 0-16,-2-1 8 0,1 3-24 16,-1-2 20-16,-1 2-21 15,-2 0 30-15,-2 0-21 16,-4 0 12-16,4 0-8 16,2 0 5-16,-3 0 3 15,-2 0-9-15,3 0 16 16,-4 0-38-16,-5 0 35 15,2 0-24-15,-1 2 28 16,-4-1-17-16,1-1 6 16,-1 2-2-16,-4-2 1 15,0 0 7-15,1 0-25 16,0 0 24-16,-1 0-22 16,-2 0 27-16,-8-3-17 0,-1 1 8 15,-5 2-5-15,-5 0 4 16,-2 0 3-16,-3 0-10 15,-1 0 17-15,0 0-37 16,0-1 35-16,0 1-24 16,0 0 26-16,0 0-14 15,0 0 6-15,0 0-5 16,0 0 1-16,0 0 8 16,0 0-25-16,0 0 22 15,0 0-18-15,2 12 24 16,4 8-16-16,-3 9 14 15,3 3-8-15,2 6 4 0,-1 1 5 16,0 4-13-16,1 5 19 16,1 0-43-16,-2 3 40 15,-1 1-28-15,0 1 27 16,2 0-15-16,0-2 6 16,-2-5-5-16,3 3 2 15,0-3 10-15,2-2-29 16,-4 2 23-16,-1-2-19 15,0 4 29-15,0 2-19 16,-2-4 10-16,-1 4-9 16,0 1 7-16,0-3 0 15,2 4-5-15,-1-4 12 16,1-2-35-16,2 0 36 0,-1-4-24 16,2 1 25-16,-2 2-14 15,-2 3 3-15,3 0-1 16,-1 3 2-1,0 4 9-15,1-4-29 0,0 2 23 16,5-3-20-16,0-3 27 16,1 1-18-16,-1-1 12 15,-3 1-7-15,1 1 4 16,-4-3 3-16,-1 0-8 16,-2-2 16-16,0-2-39 15,-3-5 36-15,1-2-22 16,-1-5 24-16,2-7-15 0,-1-8 4 15,1-3-2-15,-1-7-1 16,-1-2 10-16,3-2-30 16,-3-1 2-16,0 0-38 15,-12 0-32-15,-41-18-162 16</inkml:trace>
  <inkml:trace contextRef="#ctx0" brushRef="#br0" timeOffset="74040.7">3012 9618 396 0,'2'-5'38'0,"-2"4"-37"15,0 1-27-15,0 0 37 16,0 0 1-16,0 0 4 16,0 0-9-16,0 0 7 15,0 0 42-15,0 0-29 16,0 0 13-16,0 0-25 15,0 0 24-15,0 0-27 16,0 0 1-16,0 1-12 16,0 14 3-16,4 7 2 15,4 6-15-15,2 2 12 16,4 4-17-16,-4 0 26 0,-3-3-18 16,-2-9 13-16,-2-9-10 15,-2-10 7-15,-1-1-1 16,2-2-6-16,-2 0 16 15,0 0-34-15,0 0 30 16,0 0-21-16,0 0 27 16,0 0-19-16,0 0 10 15,0 0-5-15,0 0 2 16,0 0 4-16,0 0-17 16,0 0 13-16,0 0-16 15,0 0 25-15,0 0-18 16,0 0 9-16,0 0-10 0,9 0 9 15,1 0 2-15,5-4-5 16,1-4 14 0,1 1-36-16,-1-2 31 15,4 1-20-15,2 2 25 0,8-4-17 16,7 1 9-16,12-4-7 16,12-5 5-16,11-5 9 15,3 2-20-15,3-1 20 16,-1 4-26-16,-2 3 30 15,1 1-22-15,1 0 13 16,2 1-9-16,-3-1 8 16,3 2 2-16,-3-1-12 15,4 4 18-15,1-2-38 0,-1 0 35 16,1 6-24-16,4-2 33 16,4 2-22-1,7-2 10-15,11-2-4 16,3-3 2-16,2-6 12 0,-6-3-33 15,-2-4 26-15,-6 1-25 16,-1 2 30-16,-6 1-22 16,-5 4 14-16,-1 4-11 15,-2 2 6-15,2 1 4 16,0 0-11-16,0-3 19 16,0 2-41-16,1-1 35 15,1 2-23-15,-1 3 28 16,-4 0-17-16,-5-1 6 0,-2 2-3 15,-5-1 1-15,-8 2 10 16,-5 0-28-16,-5 1 23 16,-3 1-20-16,-2-2 29 15,-2-2-21-15,5-1 11 16,0-2-4-16,-1-1 5 16,2-2-1-16,1 3-5 15,0 2 15-15,-2 3-40 16,-4 2 36-16,-2 0-24 15,-2 2 27-15,-3-1-16 16,-2 2 7-16,-3 0-1 16,1 0 0-16,2 0 12 0,3-2-34 15,2 0 27 1,8-2-21-16,0 0 27 16,0-3-19-16,1 0 10 15,-5 3-7-15,-4-3 5 0,1 2 2 16,-7 1-8-16,-2 0 14 15,0-1-39-15,2-2 38 16,5-3-26-16,4-3 31 16,4-2-22-16,2-2 11 15,0-1-7-15,-2 1 4 16,-8 5 7-16,-5-1-30 16,-3 6 25-16,-2 4-19 0,-1 0 28 15,1 0-17 1,-4 3 10-16,0 0-10 15,-5 0 8-15,-2 0 1 16,-1 0-10-16,-4 0 21 0,1 0-44 16,0 0 38-16,0 0-22 15,-3 0 25-15,2 0-16 16,-3 0 6-16,-1 0-3 16,-3 0 0-16,-3 0 14 15,-4 0-35-15,-1 0 29 16,0 0-23-16,0 0 33 15,-10 0-21-15,-35 0-18 16,-31-2-132-16</inkml:trace>
  <inkml:trace contextRef="#ctx0" brushRef="#br0" timeOffset="75196.8">1965 8778 377 0,'-23'-15'25'15,"14"6"16"-15,5 5 1 0,4 0 27 16,0 3-43-16,0-1-7 16,0-1-18-1,4 2 8-15,14-1 2 16,7 0 5-16,5 2 1 0,1 11-29 15,2 24 23-15,0 24-15 16,-7 15 23-16,-7 4-19 16,-9-7 1-16,-10-13-17 15,0-16 6-15,0-15 15 16,-14-7-11-16,-2-11 14 16,-3-6-21-16,8-1 37 15,-1-2-18-15,3 0 21 0,5 0-16 16,2 0 7-1,2 0-9-15,0 0-9 16,0 0 3-16,5-2-34 16,16-7 28-16,11-6-11 0,6-3 34 15,3 1-22-15,-2 0 9 16,-3 5-6-16,1 2 2 16,-7 5 3-16,-5-1-12 15,-7 5 10-15,-9-1-22 16,-6 2 31-16,-3 0-21 15,0-4 19-15,0 4-12 16,0 0 6-16,0 0-14 16,-19 0-34-16,-7 0-77 15,-14-10-301-15</inkml:trace>
  <inkml:trace contextRef="#ctx0" brushRef="#br0" timeOffset="75580.77">2242 8665 622 0,'-1'0'17'15,"-5"0"-11"-15,6 0 2 16,0 0 18-16,0 34-43 16,0 13 24-16,0 11-21 0,0-2 28 15,3-16-16 1,0-11 6-16,0-8-6 15,-2-4 4-15,1-7 5 16,-1-6-17-16,1-1 14 0,-1-3-19 16,1 0 30-16,2 0-21 15,8 0 11-15,2 0-6 16,12 0 13-16,3 0 1 16,2-7-6-16,2-7 12 15,1-2-33-15,-4 1 24 16,4-2-23-16,-6 3 29 15,-4 2-20-15,-3-1 7 16,-8 6-2-16,0 3-2 16,-6 0-25-16,-7-3-49 15,0-3-14-15,-20-3-67 16</inkml:trace>
  <inkml:trace contextRef="#ctx0" brushRef="#br0" timeOffset="75849.05">2335 8674 432 0,'0'0'129'0,"0"0"-122"15,0 0-1-15,0 0 18 16,6 23-20-16,13 18 27 16,2 13-9-16,0 5 3 15,-1 4-18-15,-1-2 14 16,0-5-18-16,-4-9 6 15,-2-9-3-15,-4-15-6 0,-4-9 13 16,-5-7-35-16,0-5 31 16,0-2-21-16,0 0 27 15,0 0-21-15,0 0-27 16,0-4-59-16,-3-23-143 16</inkml:trace>
  <inkml:trace contextRef="#ctx0" brushRef="#br0" timeOffset="77327.67">4028 6756 272 0,'2'0'58'16,"-2"0"-17"-16,0 0 24 15,0 0 12-15,0 0-36 16,0 0 0-16,-5 0-42 16,-10 1 24-16,2 9-31 15,-3-4 22-15,-1-1-17 16,-4-2 10-16,-1-3-5 15,-5 0-2-15,5 0 14 16,-4-7-33-16,4-7 28 0,6 2-17 16,1-1 34-16,7 3-25 15,5 5 9-15,3-4-11 16,6-2-5-16,18-5 14 16,7-8-11-16,7 3 12 15,-6 6-39-15,-2 5 44 16,-5 9-30-16,-8 1 24 15,-1 0-19-15,-7 0 10 16,-3 14 0-16,1 5 2 16,-7 12 12-16,0 6-28 15,-10 5 27-15,-5 4-26 16,4 1 34-16,-1 1-16 16,2 2 11-16,7 0-14 0,3-1 3 15,0-4 2-15,3-1-7 16,14-5 9-16,5-10-32 15,7-6 36-15,-3-8-22 16,0-9 19-16,-4-6-18 16,-3 0 10-16,-2-14-3 15,-8-5 1-15,-8-9 11 16,-1-4-25-16,-7-1 28 16,-16-2-23-16,-3 5 27 15,-6 6-20-15,1 4 9 16,-5 8-2-16,5 7 2 15,3 4 7-15,4 1-16 0,7 0 14 16,7 0-39-16,10 0 21 16,0 3-69-16,0 7-79 15,6-2-208-15</inkml:trace>
  <inkml:trace contextRef="#ctx0" brushRef="#br0" timeOffset="77820.38">4252 6488 624 0,'-7'-5'9'15,"7"5"37"-15,0 0-8 16,-3 0-52-16,3 10 23 15,-3 24-31-15,3 10 39 16,0 6-20-16,0-5 7 16,0-2-4-16,-3-4 3 15,-4-2 2-15,0-1-8 16,1-9 10-16,0-8-31 16,4-5 39-16,2-10-26 15,0-1 22-15,0-3-15 16,0 0 4-16,0 0-6 0,0 0 1 15,9 0 11-15,10 0-25 16,7-5 32-16,2-8-22 16,12-5 31-1,-2-3-22-15,0 2 6 0,1-1-5 16,0 4 2-16,-7 2 1 16,3-2-7-16,-9 5 9 15,-6 1-31-15,-5 5 41 16,-9-1-24-16,-3 3 18 15,-2 2-15-15,-1-2 10 16,0 3-8-16,0 0-27 16,0-9-18-16,0-4-88 15,0-6-164-15</inkml:trace>
  <inkml:trace contextRef="#ctx0" brushRef="#br0" timeOffset="78161.09">4403 6502 467 0,'-4'0'36'0,"1"0"-15"16,3 0-2-16,0 0 27 16,0 9-46-16,0 14 16 15,3 10 4-15,4 14 3 0,10 9 1 16,-4 5-3-1,3 4 2-15,-4 2-16 16,4-3 7-16,-5-5-27 16,-2-9 36-16,0-10-26 0,-3-10 16 15,-2-12-16-15,-4-9 14 16,0-3-5-16,0-6-6 16,0 0 16-16,0 0-35 15,0 0 27-15,0 0-22 16,0 0 0-16,3 0-58 15,-3 0-26-15,0-6-171 16</inkml:trace>
  <inkml:trace contextRef="#ctx0" brushRef="#br0" timeOffset="83615.7">1569 10989 495 0,'-27'0'42'0,"18"0"-45"16,6 0 23-16,3 0 17 15,0 16-17-15,0 20-10 16,3 9 6-16,3 6 20 16,4 4-49-16,-3-1 34 15,0 3-22-15,-2 4 23 16,1-2-18-16,-2-2 6 15,-1-11-11-15,4-3 4 16,-1-14 9-16,-3-9-26 16,1-9 20-16,-1-11-20 15,-3 0 32-15,0 0-29 16,0 0-10-16,3-18-29 0,0-17-23 16,-2-11-39-16,-1-8-107 15</inkml:trace>
  <inkml:trace contextRef="#ctx0" brushRef="#br0" timeOffset="85768.87">1724 9540 549 0,'-18'0'12'16,"9"0"0"-16,6 2 16 15,2-2 29-15,1 0-65 0,0 0 25 16,3 0-37-16,21 0 29 16,8 0-15-16,12 0 16 15,5-2-9-15,1-5 7 16,0 0 3-16,-1-1-29 16,-1 2 26-16,-1-2-24 15,-5 3 35-15,-3-2-23 16,-6 0 8-16,-5 2-6 15,-6 0 7-15,-7 4-1 16,-6-1-7-16,-9 2 16 16,0 0-40-16,0 0 44 15,0 0-19-15,-17 0 39 0,-12 0-20 16,-13 0-6-16,-5 2-13 16,-2 6 4-16,1 2 9 15,3-2-29-15,4 0 24 16,6 2-19-16,9-3 30 15,12-4-21-15,8 0 11 16,6-3-9-16,0 0 7 16,0 0-3-16,0 0-13 15,17 0 10-15,17 0-33 16,16-2 46-16,11-12-24 16,5-4 25-16,5-3-15 15,-7 0 7-15,-5 3-3 16,-9 3-2-16,-7 6 11 0,-12 4-29 15,-14 2 22-15,-7 2-23 16,-10 1 30-16,0 0-16 16,0 0 15-1,0 0-2-15,0 0 14 0,-15 0 6 16,0 0-25-16,2 0 14 16,4 0-46-16,6 0 40 15,3 0-29-15,0 0-7 16,0 6-70-16,-6 14-98 15</inkml:trace>
  <inkml:trace contextRef="#ctx0" brushRef="#br0" timeOffset="88964.15">1516 11644 360 0,'-17'-8'42'15,"2"5"-24"-15,6 3 8 16,6-1-13-16,3 1 8 16,0 0-15-16,0 0-29 15,0 0-17-15,0 0-38 16,0 0 49-16,0 0-5 16,3 0 35-16,-3 0-7 15,0 0 13-15,0 0-7 16,0 0 11-16,0 5 10 0,-9 2-38 15,5 1 23-15,0-2-19 16,1-3 30 0,3-2-16-16,0 1 17 15,0-2 1-15,0 0 13 0,-2 0 6 16,2 0-12-16,0 0 7 16,0 0-40-16,0 0 31 15,6 0-24-15,16 0 23 16,13-9-2-16,9-5 9 15,7-4-17-15,10-4 6 16,3 0 7-16,-3 2-37 16,-9 5 20-16,-14 2-22 0,-15 5 28 15,-11 4-20-15,-5 2 15 16,-7 2 3-16,0 0 26 16,0 0 2-1,0 0-13-15,0 0 9 0,0 0-56 16,0 0 33-16,0 0-29 15,0 0 30-15,0 0-23 16,0 0 9-16,0 0-28 16,10 0-33-16,9 0 7 15,5 0-35-15,0-5-60 16,-5-16-196-16</inkml:trace>
  <inkml:trace contextRef="#ctx0" brushRef="#br0" timeOffset="89624.38">2015 11076 556 0,'-18'-5'2'0,"9"1"7"0,9 2 35 15,0 2-33-15,0-5 1 16,6-4-39-16,16-6 35 15,11-3-13-15,7 1 13 16,-3 7-15-16,-2 6 10 16,-4 4-5-16,-9 6-8 15,-11 20 16-15,-8 12-35 16,-3 8 39-16,0 4-26 16,-15 0 31-16,-2-6-20 0,4-10 11 15,4-13-7 1,2-13 7-16,7-7 14 15,0-1-33-15,0 0 19 16,0 0-19-16,10-5 24 0,8-16-22 16,9-4 24-16,4-6-12 15,8 1 5-15,4-1 0 16,5 4-3-16,4 0 14 16,-2 6-40-16,-7 6 33 15,-5 5-23-15,-8 4 26 16,-11 4-18-16,-10 2 8 15,-6 0-5-15,-3 0 9 16,0 0 12-16,0 0-7 16,-3 0 18-16,-8 0-35 15,-2 4 22-15,1 3-23 16,3-2 12-16,3 2-16 0,2-1-14 16,-2 5-24-16,1 3-43 15,-2 0-97-15</inkml:trace>
  <inkml:trace contextRef="#ctx0" brushRef="#br0" timeOffset="90172.92">2193 11218 35 0,'-3'0'-7'0</inkml:trace>
  <inkml:trace contextRef="#ctx0" brushRef="#br0" timeOffset="90223.78">2193 11218 19 0,'-3'0'20'0,"8"4"-1"0,5-1-13 16,1 0-18-16,-2-2-22 16</inkml:trace>
  <inkml:trace contextRef="#ctx0" brushRef="#br0" timeOffset="91820.05">2660 10907 218 0,'-12'0'42'16,"1"0"-21"-16,-2 0 66 16,4 1-8-16,0-1-28 15,2 0-27-15,2 0 5 16,4 0 6-16,1 0-25 16,0 0 12-16,0 0-18 15,0 0 24-15,0 0-20 16,0 0 8-16,0 0-18 15,0-7 7-15,0-8 4 16,11-6-6-16,3-2 11 16,2 0-35-16,1 5 29 15,3 4-22-15,0 2 27 0,2 2-19 16,-1 5 9-16,0 5-5 16,0 0 2-16,-2 18 9 15,-4 18-25-15,-2 5 22 16,-13 9-18-16,0 3 21 15,-7-7-17-15,-17-1 14 16,-4-9-10-16,-5-7 10 16,0-7 7-16,6-7 1 15,7-6 22-15,9-5-40 16,8-3 24-16,3-1-29 16,0 0 22-16,3 0-25 15,18-12 6-15,12-6 5 16,7-5 6-16,-1 4 3 0,1 8-22 15,-3 5 19-15,-4 6-20 16,-9 0 28-16,-5 9-21 16,-7 10 16-16,-8 9-13 15,-4 7 12-15,-5 8 0 16,-21-3-6-16,-8-2 14 16,-2-3-33-16,-1-9 31 15,6-4-20-15,4-6 23 16,10-7-18-16,6-7 5 15,6-2-3-15,5 0 2 16,0 0-18-16,0-2-75 16,12-21-36-16,9-4-13 0,0 1-85 15</inkml:trace>
  <inkml:trace contextRef="#ctx0" brushRef="#br0" timeOffset="92728.64">2722 11469 353 0,'-16'2'19'0,"-2"1"-8"16,4-1 42-16,5-2 21 16,2 2-54-16,6-2 11 15,1 0-27-15,0 0 14 16,0 0-26-16,0 0 10 15,0 0-9-15,1 0 6 16,11 0 11-16,0-4-22 16,4-3 18-16,1 0-15 15,5-1 29-15,9-3-19 16,5 1 10-16,6-1-10 0,1 0 6 16,0-2-1-16,0 2-6 15,-9-1 11-15,-4 3-34 16,-12 1 33-16,-5 5-22 15,-8 3 26-15,-5 0-17 16,0 0 16-16,0 0 12 16,0 0 1-16,0 0-7 15,-3 0-31-15,1 0 15 16,2 0-30-16,0-4-20 16,0-13-153-16</inkml:trace>
  <inkml:trace contextRef="#ctx0" brushRef="#br0" timeOffset="93277.18">3200 10662 497 0,'-15'-13'61'15,"3"7"-61"-15,6 5 76 16,5 1-17-16,1 0-24 16,-2 4-26-16,2 26-5 15,0 18 7-15,0 11-32 16,2 1 32-16,5-7-23 16,2-12 27-16,0-9-22 15,-3-8 12-15,-3-10-9 16,0-7 8-16,-3-6 4 0,3-1-23 15,3 0 16-15,13 0-17 16,11-1 31-16,13-13-14 16,6-6 12-1,5-2-10-15,-5-1 3 0,-1 0-1 16,-11 5-7-16,-6 3 14 16,-8 5-34-16,-13 2 19 15,-4 2-40-15,-6 1 18 16,0-4-25-16,-6-4 4 15,-18 0-135-15</inkml:trace>
  <inkml:trace contextRef="#ctx0" brushRef="#br0" timeOffset="93561.4">3264 10643 554 0,'-3'0'16'0,"0"0"-15"16,3 0 43-16,0 0-26 15,0 11 2-15,12 31-23 16,13 22 29-16,2 15 9 16,7 1-17-16,1-2-1 15,-4-7-27-15,2-7 21 16,-5-5-26-16,-6-11 30 16,-5-13-19-16,-7-13 10 15,-7-12-9-15,-1-7 7 0,-2-2 1 16,0-1-3-16,0 0 12 15,0 0-32 1,0 0 22-16,0 0-53 16,-8-11-39-16,-2-10-110 0</inkml:trace>
  <inkml:trace contextRef="#ctx0" brushRef="#br0" timeOffset="95000.67">3255 11373 515 0,'-9'0'29'0,"9"0"7"16,-1 0 35-16,-1 0-25 15,2 0 8-15,0 0-33 16,0 0 2-16,0 0-14 0,0 0-2 16,5-6-3-16,29-9-8 15,12-11 13-15,18-4-29 16,-1-2 31-16,-5 3-22 15,-8 5 24-15,-8 6-18 16,-6 3 9-16,-14 6-4 16,-4 4 4-16,-12 3 5 15,-3 1-26-15,-3 1 23 16,0 0-18-16,0 0 27 16,0 0-18-16,0 0 10 15,0 0-10-15,0 0 8 16,0 0 0-16,0 0-6 15,0 0 13-15,0 0-36 0,0 0 34 16,0 0-20-16,0 0 22 16,0 0-16-16,0 0 8 15,0 0-5-15,0 0 4 16,0 0 6-16,-8 0-25 16,-5 3 21-16,4 1-19 15,-1 2 29-15,-4-1-18 16,2 4 7-16,-4-1-6 15,0 3 5-15,-8 4 1 16,-3 5-5-16,-3-2 9 16,-1 1-31-16,1-1 32 15,1-4-19-15,-3-1 22 0,4-2-16 16,0-3 8-16,4 1-6 16,7-4 6-16,3-2 4 15,3-1-24-15,5 0 21 16,0-2-19-16,3 0 28 15,3 0-17-15,0 2 7 16,0-1-7-16,0-1 5 16,0 0 0-16,0 0-7 15,3 0 9-15,24 0-34 16,10 0 40-16,11-10-22 16,7-6 24-16,0-4-17 15,-7 1 9-15,-7-1-6 16,-11 5-6-16,-12 4 7 0,-6 5-25 15,-9 3 26-15,-3 3-15 16,0 0 31-16,0 0-16 16,-18 0 10-16,-10 9-10 15,-11 3 3-15,0 2 2 16,-5 1-5-16,0-1 9 16,1 0-34-16,-3 2 35 15,9-2-19-15,7-3 19 16,9-6-13-16,11-2 6 15,7-2-3-15,1-1 2 16,2 0 8-16,0 0-30 16,0 0 19-16,15 0-18 0,15-9 31 15,9-11-18-15,7-3 11 16,6-4-8 0,-3 2 8-16,2 1-3 15,-11 2-3-15,-2 3 10 0,-12 5-30 16,-10 4 31-16,-8 4-20 15,-7 6 19-15,-1 0-13 16,0 0 11-16,0 0-6 16,0 0 6-16,0 0 7 15,-3 0-29-15,-6 0 20 16,-1 0-20-16,4 0 16 16,-3 0-40-16,-4 3-28 15,-2 14-44-15,-12 5-129 0</inkml:trace>
  <inkml:trace contextRef="#ctx0" brushRef="#br0" timeOffset="95345.74">2366 12325 573 0,'-2'-1'36'16,"-8"-2"-39"-16,6 3 7 16,4 0-1-16,0-4-4 15,22-3-11-15,11-6-35 16,6-5-9-16,-1-1-164 16</inkml:trace>
  <inkml:trace contextRef="#ctx0" brushRef="#br0" timeOffset="95489">2771 12086 385 0,'0'-1'53'16,"6"-2"-141"-16,9 1 3 16,8 0 67-16,5-4-21 15</inkml:trace>
  <inkml:trace contextRef="#ctx0" brushRef="#br0" timeOffset="95601.4">3059 12029 254 0,'0'0'79'15,"0"0"-57"-15,0 0 10 16,0 0 6-16,1 0-38 0,5-3-149 16</inkml:trace>
  <inkml:trace contextRef="#ctx0" brushRef="#br0" timeOffset="96373.18">3678 11841 404 0,'-1'-1'55'16,"-7"-3"-50"-16,8 3 42 16,0-1 7-16,0-1-40 15,3-10-8-15,16-6-27 16,8-7 37-16,1-5-12 16,5 4 17-16,-6 7-17 15,-3 8 1-15,4 10-8 16,-5 2 4-16,0 18 6 0,-4 24-17 15,-6 17 17-15,-9 14-18 16,-4 8 15-16,0-5-22 16,-14-11 14-1,-11-8 3-15,0-15 3 0,0-13 7 16,7-12 7-16,9-9 19 16,5-7-7-16,4-1 15 15,0 0-46-15,0 0 7 16,17-11-17-16,15-7 19 15,6-4-4-15,4 0-1 16,3 6 10-16,-9 1-28 16,-4 6 23-16,-6 2-23 0,-10 1 33 15,-3 3-22-15,-7 3 6 16,-6-1-16-16,3 1-4 16,-3-3-13-16,0-5-17 15,-6-10-90-15</inkml:trace>
  <inkml:trace contextRef="#ctx0" brushRef="#br0" timeOffset="96679.36">4045 11601 638 0,'0'0'2'0,"-8"13"30"15,1 17 7-15,4 15-23 0,3 7-10 16,0 0-5-16,4-6 8 15,8-10-32-15,0-8 36 16,-2-9-24 0,-4-8 22-16,3-4-16 0,2-6 7 15,2-1-4-15,6 0 4 16,11-2 13-16,4-16-27 16,2-5 24-16,2-2-25 15,-2 1 30-15,-1 3-22 16,-8 1 9-16,-6 6-29 15,-8 5-21-15,-9 0-4 16,-4 0-16-16,-6-4-39 0,-17-1-136 16</inkml:trace>
  <inkml:trace contextRef="#ctx0" brushRef="#br0" timeOffset="96921.71">4175 11604 431 0,'-4'0'37'16,"4"0"10"-16,0 0 32 15,0 25-44-15,0 26-9 16,16 24 18-16,5 13-12 16,0-9-11-16,3-11-14 15,-2-14 5-15,-4-8-34 16,2-8 36-16,-4-11-22 16,-7-9 21-16,-5-8-17 0,-1-4 8 15,-3-5-3 1,0-1-3-16,0 0-2 15,0 0-45-15,-7 0-9 16,-9-10-83-16,-6-10-105 0</inkml:trace>
  <inkml:trace contextRef="#ctx0" brushRef="#br0" timeOffset="99005.31">2405 12524 39 0,'20'8'2'0,"-3"-5"-1"15,-5-1-4-15,-6-2-22 16</inkml:trace>
  <inkml:trace contextRef="#ctx0" brushRef="#br0" timeOffset="99944.93">2978 12438 538 0,'-24'14'-3'15,"1"-4"-4"-15,-1 2 19 16,1-2 19-16,-5 0-5 16,0 3-18-16,-5-2-7 15,2-4 2-15,-2-2-1 16,-4-5 12-16,6 0 5 15,-5-19-17-15,5-8-2 16,1-10 0-16,6-6 0 0,0-8-1 16,3-3 1-1,6-2 0-15,5 4 2 16,8 1-4-16,2 1 1 16,6 1-1-16,17 4 3 0,2 2-3 15,5 6-1-15,-2 7 2 16,8 9-5-16,3 10 2 15,-2 11-5-15,6 3 11 16,2 23 0-16,2 10 6 16,-3 12 1-16,-3 7-2 15,-4 1 0-15,-7 2-3 16,-6-4 1-16,-11-3-3 16,-8 1 0-16,-5-3-1 0,-3-1 5 15,-21-4 3 1,-4-5 5-16,-3-7-2 15,5-5-4-15,2-11-1 16,8-7-2-16,7-4-2 0,3-3-6 16,6-2-38-16,0 0-92 15</inkml:trace>
  <inkml:trace contextRef="#ctx0" brushRef="#br0" timeOffset="109632.57">2530 9521 225 0,'-2'-11'-56'16,"-2"2"-34"-16,4 3 63 0,0 0 20 15,0 2-18-15,0 4 5 16</inkml:trace>
  <inkml:trace contextRef="#ctx0" brushRef="#br0" timeOffset="112008.66">5756 10744 196 0,'-8'-18'79'16,"-8"2"-60"-16,10 5 50 15,-2-1 7-15,4 4-12 16,0 0-21-16,-1 2-1 15,2 2-3-15,-6 0-10 16,-4 1-3-16,4 0-10 16,-8 3-3-16,1 0-3 15,-3 0-7-15,-1 7 0 16,0 7-4-16,3 1 4 0,5 3-3 16,6-2 3-16,3 0-7 15,3 2 5-15,0-2-1 16,3 2-1-1,15 0-1-15,5 0 0 0,2-2 4 16,-1-2-8-16,1-2 4 16,-4-6-9-16,3-3-3 15,-5-3-1-15,-4 0 4 16,1-8-2-16,-5-14 9 16,-4-12 0-16,-1-4 5 15,-5-1-1-15,-1 4-2 16,0 10 2-16,0 11 0 0,0 8 2 15,0 5 0-15,0 1 2 16,0 0-3-16,0 0-5 16,2 0 1-16,7 17-12 15,10 15 15-15,2 14 25 16,8 9-9-16,2 8-10 16,0 1-1-16,-1 2-3 15,-5 1-1-15,-7-3 2 16,-9-9-7-16,-6-10 11 15,-3-12-9-15,-2-12 2 16,-18-7 5-16,-10-7 3 16,-3-7-4-16,-6 0-5 15,-1-7-5-15,9-17 3 0,1 1 4 16,12 2 0-16,8 8 3 16,4 6-2-16,6 3-2 15,0-4-11 1,10-5 5-16,14-3 8 0,4-2-2 15,0 2 2-15,-2 6-4 16,1 2 4-16,-5 4-6 16,0 1 4-16,-4 2 0 15,-3-1 0-15,-1 2 0 16,0-1 1-16,0 0-14 16,-1-2-12-16,1-3-13 15,-2 1-45-15,-4-1-45 0,-5 3-187 16</inkml:trace>
  <inkml:trace contextRef="#ctx0" brushRef="#br0" timeOffset="113455.68">6253 11297 322 0,'0'10'10'0,"0"0"-15"0,0 1 6 15,0-1 24-15,0 1 23 16,-6 4-12 0,0-1 2-16,-6 0 5 15,-3-3 6-15,-4 2-7 0,-5 2-14 16,-1-2 0-16,-5 3 0 15,-3-2-14-15,-2 0-3 16,-3 1-1-16,3-1-2 16,-4 2-5-16,-1-5 2 15,1 0-3-15,3-4 2 16,-4-2-3-16,6-2-2 16,-3-3 4-16,1 0-2 15,2-5 5-15,-2-16-7 16,0-3 1-16,0-11 0 15,2-8 2-15,-1-8-3 16,5-9 0-16,3-4 2 0,0 1-2 16,6 6 2-16,3 7-4 15,5 10 5-15,7 6-5 16,1 0 4-16,5 5-2 16,0 2 4-16,0 1-3 15,14-1-5-15,8-4 7 16,5-8-5-16,3-4 3 15,-5 2-2-15,0 4 4 16,-5 5-4-16,-5 10 4 16,-5 2-3-16,2 6 0 15,-3 2 4-15,0 1-7 16,0 1 5-16,0 0-2 16,10-1 1-16,-2-3-3 0,3 0 2 15,1 6-3-15,3 2-1 16,0 5 4-16,7 1-1 15,2 0 4-15,2 0-4 16,0 7 4-16,-1 5-3 16,3-2 2-16,-1 1-2 15,0 0 2-15,-2 0-1 16,0 2 0-16,-1-2 3 16,-5 4-6-16,-1 1 5 15,-6 0-3-15,-3 4 1 16,-5 2 1-16,2 3 2 15,-3 6-3-15,-3 5 3 0,3 7-1 16,-6-2-2-16,3 1 2 16,0-3-3-16,4-1 3 15,-1-1-4-15,0 2 2 16,-3 2-1-16,-5 1 1 16,0 6 1-16,-4-1-1 15,0-3 1-15,0-2-2 16,-2-7 3-16,-13-2-2 15,-6 4 2-15,-3-1 0 16,-1 3 2-16,-2-3 1 16,0-5 0-16,2-2 5 15,-3-7-3-15,4-2 2 16,2-3-6-16,5-4 1 0,1-3-2 16,7-3 2-16,-2-3-2 15,1 2 1-15,3-1-3 16,1-1-1-16,1 0 4 15,-1-1-5-15,2-1 6 16,1-1-5-16,3 0 6 16,0 1-4-16,-2-2 4 15,2 0-5-15,0 0 2 16,0 0 0-16,0 0-2 16,0 0 1-16,0 0-1 15,0 0 5-15,0 0-3 16,-1 0 1-16,-4 0-3 0,2 0 2 15,-1 1 1-15,-1 1-2 16,2-2 0-16,-1 0-2 16,1 0 4-16,3 0-5 15,0 0 2-15,0 0-1 16,0 0 2-16,0 0-2 16,0 0 1-16,0 0 1 15,0 0-1-15,0 0 1 16,0 0-2-16,0 0 3 15,0 0-3-15,0 0 3 16,0 0-4-16,0 0 3 16,0 0-1-16,0 0 0 15,0 0 1-15,0 0-2 0,0 1 3 16,0-1-4 0,0 0 2-16,0 0 0 15,0 0 1-15,0 0-3 16,0 0 4-16,0 0-2 0,0 0-1 15,0 0 1-15,0 0-2 16,0 0-4-16,0 0-20 16,0 0-12-16,0 0-24 15,0-6-59-15,0-13-179 16</inkml:trace>
  <inkml:trace contextRef="#ctx0" brushRef="#br0" timeOffset="117804.81">6935 10815 54 0,'0'-14'25'0,"0"-2"-18"16,0-2 37-16,-3 0 9 15,-1-1-31-15,-1 1 6 16,-1 2 31-16,-2 0 4 15,-3 3 0-15,-3-3-11 16,1 5 3-16,-2 1-23 0,-3 5 13 16,-4 3-8-16,-2 2-29 15,-6 0 6 1,1 0 1-16,0 8 7 16,6 7-14-16,0-1 3 0,7 0-7 15,1 1 1-15,4-3-8 16,11 8 6-16,0 2-3 15,0 2 1-15,16 5 1 16,7-7-5-16,7-4 4 16,1-4-5-16,4-9 0 15,-1-5-3-15,-3 0-6 16,-1-8-1-16,-8-8 2 16,-6 2 0-16,-8-4-4 15,-8-3 14-15,0-4 3 16,-5-3 1-16,-8 2-1 15,1 6-1-15,1 4 4 16,6 8 1-16,2 6 9 0,3 2-4 16,0 0-10-16,0 0-13 15,19 12 3-15,6 10 10 16,8 8 5-16,0 6 3 16,-5 5 0-16,-2 1-1 15,-5 1-3-15,-5 1 0 16,-9-5-7-16,-1 0 6 15,-6-3-3-15,0 0 2 16,-18-4 0-16,-8-1 1 16,-4-6 0-16,-5-7 1 15,-3-5-1-15,2-11-4 16,2-2 2-16,4 0-4 0,5-12 3 16,5-2 1-16,6-1 1 15,6-1-2-15,8 2 5 16,0-6-6-16,15-4 0 15,19-4 2-15,9 1 0 16,6 2 2-16,-1 4-4 16,0 5 4-16,-8 5-4 15,-6 4 0-15,-5 7 0 16,-10 0 1-16,-9 0 1 16,-6 0-4-16,-4 0 5 15,0 0 1-15,0 0 5 16,0 0 0-16,0 0-6 15,0 0 1-15,0 0-20 0,0 0-43 16,0 0-64-16,9-3-217 16</inkml:trace>
  <inkml:trace contextRef="#ctx0" brushRef="#br0" timeOffset="118172.35">7171 10621 545 0,'-17'-3'20'16,"4"3"-11"-16,1 0 31 16,6 1 4-16,5 20-23 15,1 7-20 1,0 7 2-16,14-1-5 0,7-6 2 15,8-7-4-15,2-10 3 16,3-9-1-16,-2-2-3 16,-4-18-8-16,-8-14 2 15,-10-10 11-15,-7-4-3 16,-3 6 4-16,-16 8-2 16,-13 9 4-16,-9 8-3 15,-2 8-2-15,2 7 0 16,5 0 1-16,9 0-1 0,14 6 0 15,10 2-17-15,0-3-105 16,19-5-111-16</inkml:trace>
  <inkml:trace contextRef="#ctx0" brushRef="#br0" timeOffset="118372.81">7440 10292 661 0,'-16'0'11'0,"2"7"33"15,3 22-11-15,8 19-15 16,3 12-15-16,0 5 0 16,19-5-1-16,12-9-2 0,5-9 2 15,-3-6-5-15,1-5-2 16,-10-6-25 0,-9-3-16-16,-10 0-35 15,-5-1-28-15,-14-8-185 0</inkml:trace>
  <inkml:trace contextRef="#ctx0" brushRef="#br0" timeOffset="118585.24">7269 10994 638 0,'-8'16'10'15,"7"4"-11"-15,1 4 31 0,9 0 6 16,19 3-11-16,13 0-16 15,14-6-5 1,6-10 1-16,7-10-5 16,2-1 3-16,-10-18-16 0,-5-14-37 15,-8-12-35-15,-14-9-60 16</inkml:trace>
  <inkml:trace contextRef="#ctx0" brushRef="#br0" timeOffset="119012.1">7914 10281 667 0,'0'-7'26'16,"6"-1"-25"-16,13-3 2 15,9-6 9-15,8 3 5 16,-3 6-17-16,-3 6 0 16,-11 2-2-16,-7 11 0 15,-12 22 6-15,0 21 4 16,-28 13 6-16,-11 6-11 16,-6-2 2-16,2-9-2 15,4-11-3-15,9-15 1 16,10-12 0-16,9-12-2 15,8-9-10-15,3-3-8 16,0 0-29-16,3-15-16 0,17-5 48 16,7-2 15-16,4 5 0 15,0 6 0-15,0 6 1 16,-1 2-1-16,-6 2 0 16,4-1-1-16,-7 2 3 15,-5-3-31-15,-3-1-79 16,-13-3-105-16</inkml:trace>
  <inkml:trace contextRef="#ctx0" brushRef="#br0" timeOffset="119169.68">8030 10525 435 0,'-12'-5'82'15,"8"1"-11"-15,4 3-15 16,3-6-36-16,23-4-21 0,12-5 13 16,5 0-1-16,-1 1-7 15,-5 2-4-15,-4 2 0 16,-8 1-4-16,-3 2-44 15,-10 2-31-15,-12-6-39 16,0-6-42-16</inkml:trace>
  <inkml:trace contextRef="#ctx0" brushRef="#br0" timeOffset="119341.22">8155 10231 544 0,'-6'0'14'0,"6"0"39"15,0 0-23-15,3 22-16 16,15 13 0-16,4 11 43 15,3 0-45-15,-2-2-2 0,1 0-2 16,0-5-7-16,-1 0 1 16,-6-6-2-16,-4-2-3 15,-8-5-34-15,-5-5-49 16,-8-9-60-16</inkml:trace>
  <inkml:trace contextRef="#ctx0" brushRef="#br0" timeOffset="119612.4">8173 10725 233 0,'-21'26'383'16,"3"3"-382"-16,11 10 36 16,7 2 10-16,0 0-22 15,15 0-17-15,18-5 0 0,2-7-7 16,5-10 0-16,-2-10-4 16,-4-9 0-16,-4-7-7 15,-11-24-8-15,-13-6 14 16,-6-11 1-16,-6 1 6 15,-21 6-3-15,-10 6 3 16,-9 15-5-16,-1 11 8 16,0 9-1-16,8 0 5 15,9 0-4-15,17 3-5 16,13 6 0-16,0 2-29 16,27-1-67-16,10-7-48 15</inkml:trace>
  <inkml:trace contextRef="#ctx0" brushRef="#br0" timeOffset="119924.9">8443 10246 722 0,'-21'0'4'16,"3"4"-1"-16,3 22 28 15,-3 11-25-15,2 13-5 16,-2 6-3-16,0-2 4 15,6-11-10-15,2-12-14 16,5-16-28-16,4-11 6 16,1-4 22-16,0 0 12 0,0-5-7 15,6-6 18-15,13 1 1 16,3 4 14-16,6 5 7 16,4 1-9-16,-1 0 5 15,0 7-10-15,-1 1-9 16,-3-2 1-16,-6-2-1 15,-5-4-6-15,-7-3-65 16,-9-26-75-16,0-16-259 16</inkml:trace>
  <inkml:trace contextRef="#ctx0" brushRef="#br0" timeOffset="120105.42">8478 9982 566 0,'3'46'14'16,"9"22"21"-16,5 18 35 15,3 3-29 1,4-2-15-16,3-2-16 16,-3-12-2-16,7-8-7 0,-4-6 0 15,-3-12-1-15,-8-6-11 16,-6-14-42-16,-8-13-33 16,-2-14-105-16</inkml:trace>
  <inkml:trace contextRef="#ctx0" brushRef="#br0" timeOffset="120250.03">8597 10536 538 0,'-6'-2'112'0,"5"2"-105"16,1 0 9-16,3 0-8 15,19 0-10-15,11 0 2 16,0 0 3 0,4 0-4-16,-9 0-17 0,-7-14-71 15,-12-6-118-15</inkml:trace>
  <inkml:trace contextRef="#ctx0" brushRef="#br0" timeOffset="120444.51">8678 10271 556 0,'-12'-14'33'0,"12"6"14"15,0 8-13-15,19 0-46 16,11 13 16-16,7 12 2 16,-1 5 3-16,-6 4-5 15,-11 0 2-15,-7 1-4 16,-12-4-1-16,0-1 3 15,-18-3 1-15,-3-4-7 16,-4-6-15-16,5-11-3 0,6-6-11 16,3-25-61-16,5-26-132 15</inkml:trace>
  <inkml:trace contextRef="#ctx0" brushRef="#br0" timeOffset="120609.08">8807 10019 526 0,'9'7'-11'0,"3"24"66"15,5 19 60-15,2 16-62 16,3 7-26-16,1 1-18 16,4-6-7-16,-2-8-4 15,-2-10 4-15,-6-12-26 16,-4-16-37-16,-11-15-36 0,-2-7-77 16,-18-28-3-16</inkml:trace>
  <inkml:trace contextRef="#ctx0" brushRef="#br0" timeOffset="120720.77">8904 10398 211 0,'-22'-38'167'0,"8"16"-16"15,10 12-41-15,4 2-55 16,12 1-41-16,21-3-20 16,16 1 12-16,0 3-4 15,3 6-6-15,-9 0-11 16,-16 20-74-16,-20 10-134 16</inkml:trace>
  <inkml:trace contextRef="#ctx0" brushRef="#br0" timeOffset="120976.14">8858 10708 650 0,'-6'0'45'0,"6"0"-42"15,3 0-7-15,23-1-7 16,10-7 15-16,6-2-2 16,-1 2 2-16,-7 6-4 15,-9 2 2-15,-9 0-3 16,-5 0 2-16,-8 7 4 15,0 12 6-15,-2 7 14 16,1 8-6-16,-1 0-13 16,2-3-5-16,8-3 1 15,-1-5-4-15,6-4-8 0,2-9-51 16,-1-10-43-16,-10-6-226 16</inkml:trace>
  <inkml:trace contextRef="#ctx0" brushRef="#br0" timeOffset="121132.72">9055 10040 594 0,'4'9'64'0,"14"3"-88"16,9 12 24-16,7 11-2 15,2 3 3-15,-8 7-68 0,-16-2-136 16</inkml:trace>
  <inkml:trace contextRef="#ctx0" brushRef="#br0" timeOffset="121532.09">9114 10466 489 0,'-21'24'34'15,"11"1"4"-15,8-1 26 0,2-1-34 16,6 2-20-16,20 0-1 16,3-2-6-16,1-9-1 15,-5-6-4-15,-6-8-3 16,-5 0-17-16,-8-27 14 15,-3-14 15-15,-3-14-1 16,0-6-4-16,-17-1 1 16,-2 6-1-16,0 11-2 0,7 16 27 15,5 15-2-15,7 5 4 16,0 1-24 0,19 2-9-16,16-3 1 15,-3 4-1-15,-5 5-5 0,-5 0-30 16,-13 20-19-16,-9 13-16 15,0 4-3-15,-15 1-9 16,-2-6 38-16,1-9 48 16,8-10 59-16,5-8 17 15,3-5-15-15,0 0-39 16,3 0-20-16,16-7 2 16,9-6 12-16,2-2-8 15,-5-2-8-15,1 0 1 16,-8 1-35-16,-7-2-37 15,-2 0-52-15,-9-4-43 16</inkml:trace>
  <inkml:trace contextRef="#ctx0" brushRef="#br0" timeOffset="121725.56">9379 10046 26 0,'-6'-7'484'0,"3"6"-414"16,3 1 8-16,0 0-42 15,0 26-19-15,14 17-2 16,5 17 43-16,6 8-40 15,1-2-5-15,2-4-6 16,-4-7-6-16,-8-7 4 0,3-6-6 16,-8-11 2-1,-5-8-14-15,0-7-23 16,-6-7-20-16,-4-6-106 16,-18-3-234-16</inkml:trace>
  <inkml:trace contextRef="#ctx0" brushRef="#br0" timeOffset="121973.9">9399 10640 521 0,'-15'22'135'0,"3"-1"-129"16,12 4 42-16,0 2-26 15,27-1-17-15,16-2-5 16,5-9 4-16,3-10-7 16,-1-5-16-16,-10-12-16 0,-15-19 19 15,-14-5 13 1,-11-1 5-16,-8-2 4 15,-23 8 15-15,-11 8 6 0,-6 8 6 16,1 13-16-16,7 2-9 16,10 2-3-16,12 14-5 15,14 8 0-15,4 2-38 16,3 2-44-16,5-4-75 16</inkml:trace>
  <inkml:trace contextRef="#ctx0" brushRef="#br0" timeOffset="125513.38">2090 9624 476 0,'-19'0'9'16,"9"0"13"-16,4 0 32 16,3 0 0-16,3 0-20 15,0 0-26-15,0 0-9 16,0 0 1-16,0 0-6 15,0-3 2-15,12-3 2 0,0-2 6 16,2 1-3-16,-4 1 5 16,6 1-4-16,-1-1 3 15,7 2 0-15,8-6-2 16,6-1 4-16,4 0-5 16,6-3 1-16,-1 0-2 15,-2-2 0-15,3-1-1 16,-9 2 1-16,-1-1-1 15,-5 6-1-15,-8 2 4 16,-1 3-4-16,-10 2 4 16,-5 2-3-16,-5 1 1 15,-2 0-1-15,0 0 3 0,0 0-3 16,0 0 1-16,1 0-1 16,2 0 0-16,2 0-1 15,11 0-20 1,4 0-63-16,-11-12-209 0</inkml:trace>
  <inkml:trace contextRef="#ctx0" brushRef="#br0" timeOffset="126624.42">3857 7463 543 0,'-6'0'18'16,"-5"0"-8"-16,8 0 42 15,-1-2-10-15,4 2-27 16,0 0-14-16,0-2-7 0,0 1-1 16,10-4 1-16,14-5 8 15,3-2 0 1,12-5 0-16,4-2 1 15,4-2 6-15,4-3-4 0,4 3-7 16,-6 0 3-16,2 6 0 16,-3 0-3-16,-9 1 3 15,-4 3-1-15,-3 3 0 16,-6 1 0-16,-5 1 1 16,-7 2-1-16,0 0-1 15,-4-2 0-15,-4 3 3 16,0 2-3-16,-6 0 3 15,0 1-2-15,0 0 0 16,0 0 3-16,0 0-2 16,0 0 2-16,0 0-3 15,0 0 1-15,0 0-2 16,0 0 2-16,0 0-6 0,0 0-31 16,0 4-30-16,0 12-121 15,-9 5-64-15</inkml:trace>
  <inkml:trace contextRef="#ctx0" brushRef="#br0" timeOffset="137232.76">3123 9016 23 0,'-5'0'423'15,"-5"-5"-422"-15,-1 4 2 16,11 1 30-16,-4-3 5 15,4 3-25-15,0 0-11 16,0 0-1-16,0 0-2 0,0 0 3 16,0 0-2-16,0 0 2 15,0 0 0-15,0 0 5 16,0 0-4 0,-3 0-4-16,0 3 2 0,-3 7-11 15,-6 4-2-15,-3 2-16 16,6-3 27-16,0-5 1 15,5-5 0-15,4-3 1 16,0 0 0-16,0 0 1 16,0 0 2-16,0 0-2 15,0 0-1-15,0 0 0 16,0 0 2-16,0 0 3 16,0 0 2-16,0 0-4 0,0 0-1 15,0 0-2 1,0 0 2-16,0 0-2 0,0 0 1 15,0 0-2-15,0 0 2 16,0 0-2-16,0 0 3 16,0 0-3-16,0 0 1 15,0 0 2-15,0 0-3 16,0 0 1-16,0 0 0 16,0 0 1-16,0 0-1 15,0 0 0-15,0 0 1 16,0 0-2-16,0 0 5 15,0 0-5-15,0 0 4 0,0 0-4 16,0 0 4-16,0 0-2 16,0 0 0-16,0 0-2 15,0 0 1-15,0 0 0 16,0 0-4-16,0 0 3 16,10-4-1-16,2-2 2 15,1 2-2-15,1-1 2 16,2-1 1-16,5-1-1 15,3 0-1-15,1 0 0 16,-3 0 4-16,-2 2-5 16,1 2 2-16,-5 0-2 15,2-3 2-15,6 4-2 0,-3-1 2 16,6-3 1-16,-1 2-2 16,-5-1 1-1,1-1-2-15,-6 0 3 16,-2 1-4-16,-3 1 3 0,1 1-2 15,-1 3 2-15,0-4-1 16,1 1 1-16,0 2-1 16,-3-2 0-16,0 0 1 15,0 0-3-15,-2 2 3 16,-1-2-2-16,0 2 2 16,0 1-1-16,-6-1 1 15,0 1-1-15,4-2-1 16,1 1 3-16,1-2-2 0,3 0-1 15,3 0 1 1,-5 0 1-16,8 1-2 16,0-1 3-16,-1 0-5 15,3 2 3-15,-5-1 1 0,3 2-2 16,0 0 1-16,-2 0-1 16,4 0 1-16,-1 0-1 15,1 0 2-15,3-1-1 16,3-1 2-16,-4 0-1 15,8-4 0-15,0 1-1 16,-1-1-1-16,3 2 2 16,-1 0-2-16,3-1 3 15,1 0-3-15,-3 1 2 16,7-2-2-16,-5 2 4 16,7-2-5-16,-1 1 2 15,-3-1 2-15,3 3-2 0,-6-2 0 16,7 1 0-16,-4 0 0 15,0-1 0-15,-2 1 0 16,-2-1 0-16,4-1 0 16,0 1 1-16,4-2-2 15,6 0 1-15,2-2 0 16,6-2 0-16,5-1 0 16,1-1 1-16,3-2 0 15,0 1-1-15,-5 0 1 16,0 2-1-16,-6 2 2 15,-2 0-4-15,-3 2 3 16,-3 1-2-16,0 0 3 16,-4-1-3-16,1-1 1 0,-1 2 2 15,-2-2-4-15,0 0 4 16,-2 0-4-16,-1 0 4 16,-3 1-4-16,-1 3 5 15,0-1-5-15,0-1 3 16,4-1-1-16,0-2 1 15,4-2-1-15,1 2 0 16,3 0 0-16,1-1-1 16,2 0 2-16,-2 1-1 15,3-1 4-15,-2 1-5 16,-3 2 4-16,-1 1-1 16,-2 1 0-16,0 2 2 0,2-1-4 15,3-1 5-15,4 1-3 16,-3-4-2-16,5 1 1 15,-2 0 0-15,0-1 0 16,1 2 1-16,-5 2-2 16,-6 0 0-16,0 2 3 15,-5 2-4-15,1 0 1 16,0 0 1-16,1-1-1 16,5-1-1-16,-2-1 4 15,6 0-2-15,-1 0-2 16,0 0 3-16,-4 2-2 15,1-1 3-15,-2 2-4 16,-5 1 1-16,3-3 1 0,-3 1 1 16,5-3-2-16,-3 1-1 15,2 0 4-15,3-3-3 16,-2 1 2 0,5 0-2-16,-2 1 5 0,-6 4-5 15,-2 0 2-15,-4-1-1 16,-5 2 2-16,2-1-2 15,3 1 1-15,-2 0 2 16,5 0-2-16,0-3 3 16,1 0 0-16,0-1 0 15,0 0-5-15,2 1 4 16,1 0-3-16,5 0 0 0,1 1 0 16,2-2-1-16,3-1 4 15,4-1-6 1,0-3 5-16,-3 0-3 0,-4-1 3 15,0 3-6-15,-5 1 7 16,-4 3-2-16,-2 0 4 16,-3 1-2-16,-4 1-4 15,-4-1 4-15,-4 2-6 16,-1 0 5-16,6 0-3 16,-2 0 3-16,2 0-2 15,7-1 1-15,5-2 2 16,5-3-4-16,3 2 3 15,-4 0-6-15,-6 0 6 0,-7 2-6 16,-2-1 3-16,-11 3-4 16,-5 0 1-1,-3 0 0-15,-3 0-7 16,0 0 2-16,0-1-14 0,-12-2-10 16,-29 3-91-16</inkml:trace>
  <inkml:trace contextRef="#ctx0" brushRef="#br0" timeOffset="138948.13">2774 8297 407 0,'0'-1'18'16,"0"-2"-6"-16,0 3 29 0,0 0 3 15,0 0-17-15,0 0-21 16,0 0-6-16,0 0 1 16,0 0 2-16,0 0 4 15,3 0-4-15,6 0 0 16,6 0 1-16,0-1 0 15,3 1 0-15,-2-2-4 16,2 2 2-16,1 0-3 16,1 0 4-16,-1 0-2 15,3 0 4-15,-2 0-5 16,4 0 2-16,4 0-1 16,3 0 0-16,5 0 0 0,8-1 1 15,9-6 2-15,15-10-2 16,13-4 7-16,7-2 16 15,-2 2-18-15,-8 4-6 16,-9 8 0-16,-2-2 1 16,-6 2-2-16,0 3 0 15,-3-4 0-15,-7 2 1 16,1 0-2-16,-7 1 3 16,1 0-4-16,2-2 3 15,-7 2-1-15,4-1 1 16,0 1 0-16,-6 4-4 15,-1-4 5-15,5 3-2 16,2-1 1-16,4-5-2 0,4-3 2 16,3-2 0-16,8-1 0 15,6-2 2-15,2 1-3 16,5-1 2-16,-1 1-3 16,-7 3 2-16,-7 1-1 15,-5 4 0-15,-7 3-1 16,-5-1 1-16,2 2 1 15,-3 0-1-15,3 1 0 16,3 0 0-16,-3-3 0 16,4 0-1-16,0-3 2 15,2 1-1-15,2-3 0 16,-4 3 0-16,7-2 1 0,-3-2 0 16,0 2 1-16,-1 0 1 15,4 0-4-15,0-2 3 16,6 1 0-1,3-4 0-15,6 2 0 0,6-4-1 16,4 4 0-16,-1-1-2 16,-9 3 2-16,0 2-2 15,-7 0 2-15,-4-1-1 16,-2 1 2-16,-2-3-4 16,2-1 4-16,-4-1-3 15,2 1 1-15,-3 0 2 16,0 0-3-16,-2 1 3 15,0 2-2-15,-1 3 2 0,-2 0-3 16,5 1 7-16,-6-2-5 16,-1 2 2-1,3-2-1-15,-2-3 0 0,2 0 1 16,4 0 0-16,-1 2 2 16,2 0-6-16,-3 3 4 15,-1 0-5-15,-9 3 4 16,-3 1-2-16,-4 2 0 15,-3-1 2-15,1 0 0 16,-1-2 4-16,4 1-6 16,0-3 4-16,0 2-2 15,-2 3 0-15,-1-1-3 0,-1 0 2 16,-5 1 0-16,0 0-1 16,-4 0 0-16,0 1 0 15,-3-2 1 1,-2 2-3-16,-2 0 4 0,-1 0-3 15,-4 0 1-15,3 0-1 16,-9 0-9-16,-3 0-21 16,-3 0-24-16,-14 13-19 15,-30 1-83-15</inkml:trace>
  <inkml:trace contextRef="#ctx0" brushRef="#br0" timeOffset="140541.01">2665 7904 272 0,'-4'0'61'16,"1"-1"-45"-16,3 1 22 15,0 0-2-15,0 0-15 16,0 0-11-16,0-1-15 16,0 1 2-16,0 0 1 15,0-1 3-15,7-1 0 16,2 1 7-16,-1 1 0 16,4-2-2-16,4 1 4 0,5-1-2 15,3 1 4-15,1-2 0 16,-1 0-1-16,3 1-7 15,-2 2 1-15,2-2 1 16,1 2-4-16,-1 0-1 16,6 0-2-16,7 0 3 15,3-2-3-15,11-4 3 16,10-8-2-16,10-7 16 16,8-2 25-16,0 0-25 15,-6 4-13-15,-9 6 0 16,-6 5-1-16,-6 2-2 15,-6-1 2-15,-4 2-1 16,-6-1 1-16,-4 2-2 0,-2 1 2 16,-5 0-4-16,5-3 5 15,-2-1 1-15,5-3 2 16,3-1 3-16,4-2-5 16,6-1 4-16,3-1-6 15,6-1 3-15,3-1-2 16,1-3-1-16,8 1-1 15,-2-6 1-15,-1 1-1 16,5 1 0-16,-5-1 1 16,3 3-3-16,0 2 3 15,-2 1-2-15,-5 4 0 16,1 2 0-16,-6 3-1 0,-1 2 1 16,1-1 1-16,3 0 1 15,0 1-4 1,3-4 3-16,-3-1-1 15,0-2 1-15,-1-1-1 0,1-3 1 16,4 0-1-16,3 0 1 16,4 0 0-16,0 4-1 15,-1 1 1-15,-3 1-3 16,-5 1 3-16,1 0-1 16,-3 2 1-16,0 1 1 15,0 2-5-15,-3-2 6 16,8 2-6-16,-1-2 6 15,3-2-5-15,2-2 5 0,2-2-4 16,-2 0 3-16,4 0-3 16,-6 2 2-1,-4 0-1-15,-6 3 0 16,-7 2 2-16,-1 0-2 0,2 2 1 16,1-1-4-16,2-1 5 15,3 0-2-15,-3 0 1 16,1-2-2-16,-2 1 1 15,-3-2 2-15,-2 2-3 16,-1 0 3-16,-2 2-3 16,1 0 2-16,4 4-2 15,-3-2 2-15,1 2 0 0,-7 2-1 16,1 0 0-16,-3 0 0 16,2 0 1-1,5 0-2-15,4 0 2 16,1 0-1-16,3-4 2 0,-3 0 0 15,-5 0-2-15,-3-2 0 16,-7 3 1-16,1 0 2 16,-4-1-3-16,-1 2 7 15,-5 1-4-15,-3 1-1 16,-7 0-3-16,-3 0 4 16,-3 0-5-16,1 0 3 15,-4 0 0-15,-3 0-3 16,-3 0 2-16,-3 0-9 0,0 7-27 15,-28 19-45-15,-35 10-88 16</inkml:trace>
  <inkml:trace contextRef="#ctx0" brushRef="#br0" timeOffset="141828.96">3258 7302 183 0,'-6'-5'99'16,"2"3"-94"-16,2 2 28 16,2 0 14-16,0-2-14 15,0 0-23-15,0 1-2 16,0 1 3-16,0 0 8 15,0 0-1-15,0 0-7 16,0 0-3-16,0 0 0 0,0 6-1 16,0 15-6-16,4 8 11 15,4 11 0-15,4 2-8 16,3 1 0-16,1-1-6 16,2 1 4-16,-1 2-2 15,-3 3 1-15,0 4-1 16,5-1 3-16,-1 0 0 15,3-2 0-15,1-3-1 16,-2 0 1-16,2 0 1 16,-1-1-3-16,1-1 0 15,-4-3 2-15,-3 2-2 16,-2-4 2-16,-5 3-3 0,-1 1 3 16,-1 2-1-16,3 2 7 15,0-1-6 1,1 3 6-16,1-1-6 0,-2 1 2 15,4 0-4-15,-4-4 3 16,2-2-2-16,-1-4 0 16,-4-3 0-16,2-6-2 15,1-1 1-15,-1-2 0 16,-2 1 5-16,-3 6-6 16,0 5 8-16,0 2 3 15,0 3-2-15,0 0-2 16,3-1-2-16,-2-1-1 15,3-4-1-15,-1 1 2 0,1-3-3 16,6 0 0-16,-1 2 0 16,3-2 2-16,-1 1-3 15,-4 1 1 1,6 2 0-16,-2-1 1 0,2 3 0 16,-1-3-3-16,0-5 2 15,-3-3-1-15,-5-9 0 16,-2-7-1-16,-2-6 0 15,-3-5 0-15,1-3 0 16,-1-1 2-16,0 0-1 16,0 0-19-16,0-11-31 15,-19-19-43-15,-11-16-188 0</inkml:trace>
  <inkml:trace contextRef="#ctx0" brushRef="#br0" timeOffset="142908.15">3930 7225 117 0,'0'8'105'16,"0"-5"-103"-16,0-1 25 16,0-1 27-16,0 1-22 0,0 4-29 15,0 5-2-15,0 6 11 16,1 7 15-16,1 5-2 16,-2 13-4-16,0 2 15 15,0 7-17-15,1 5-10 16,4 0 1-16,-4 0 4 15,5 4-7-15,3-6-3 16,3 2 1-16,-3 2-1 16,4 2 6-16,-1 3-4 15,0 5 5-15,8 4-6 16,-1 4 0-16,-3 4-2 16,2 4 2-16,-1-2 3 0,0-2-6 15,0-2 0-15,1-7 1 16,-2-3-1-16,0-1 0 15,4-3 1-15,-7-1 3 16,-1-5-1-16,1-5-1 16,-2-6-2-16,4-4 4 15,-3-5-7-15,-5-4 7 16,3-4-3-16,-3-2 2 16,-1-1-2-16,-3-2 4 15,1 0 0-15,1 1 1 16,-1-4-3-16,-1 3-1 15,0-4 0-15,0 2-2 16,0 0 1-16,-2-1-1 0,2 0 1 16,-3 3-2-16,0 2 2 15,3 2-2-15,-3 1-1 16,0-8 3-16,0-2-5 16,0-10 4-16,0-5-2 15,0-3 1-15,0-2-2 16,0 0 1-16,0-30-41 15,0-22 4-15,0-25-98 16</inkml:trace>
  <inkml:trace contextRef="#ctx0" brushRef="#br0" timeOffset="144057.12">4563 7056 99 0,'0'-13'90'15,"0"3"-88"-15,0-3 1 16,0-1 5-16,0 1-3 0,0 1-3 15,4 3-3 1,-2 5 2-16,-2 4-1 16,0 0 18-16,0 0 36 15,0 5-16-15,0 3-8 0,0 4 10 16,0-1-6-16,0 1-4 16,3 4-7-16,2 0-10 15,2 7 7-15,2 9-5 16,-2 8 7-16,3 14-11 15,-1 12 5-15,3 7-3 16,5 8-4-16,-2-1-2 16,4 2-1-16,-1-3 0 15,1-1-2-15,0 0 3 16,0-6-1-16,-2-1 3 16,1-1 6-16,2-5-8 15,-1-3 0-15,-1 3-6 0,0-4 6 16,1 2-7-16,-6 0 3 15,4-2-4-15,-2 1 5 16,-1-1-3-16,0 2 1 16,-3-1 2-16,-1-1-3 15,-1 0 2-15,-2-6-4 16,3-7 4-16,-1-3-3 16,1-6 2-16,-1-1-2 15,1 3 1-15,-4-4 2 16,4 3-2-16,-1-1 4 15,0-6-4-15,-1-2 3 16,-2-4-5-16,1-9 4 16,-4-3-4-16,0-3 4 0,-3-5-4 15,0 0 2-15,0-1 1 16,0-1-3-16,0 5 2 16,0 3-1-16,0-3 1 15,0-1-3-15,0-6 4 16,0-2-2-16,0-1-11 15,3 0-30-15,0-13-40 16,1-18 1-16,-1-12-48 16,-3-12-194-16</inkml:trace>
  <inkml:trace contextRef="#ctx0" brushRef="#br0" timeOffset="144297.47">5211 8246 564 0,'0'0'2'16,"0"0"-6"-16,0 0-2 15,6 0-11-15,13 0-27 16,5 0-1-16,-6 0-102 0</inkml:trace>
  <inkml:trace contextRef="#ctx0" brushRef="#br0" timeOffset="144442.09">5479 8286 344 0,'4'3'96'0,"7"-3"-109"16,11 0 2-16,8-2-4 16,3-17-66-16,-2-10-116 15</inkml:trace>
  <inkml:trace contextRef="#ctx0" brushRef="#br0" timeOffset="144596.68">5984 8113 640 0,'0'0'12'0,"0"0"3"16,0 0 15-16,0 0-16 15,8 2-14-15,9 1-31 16,-1-3-51-16,4 0-229 16</inkml:trace>
  <inkml:trace contextRef="#ctx0" brushRef="#br0" timeOffset="145736.63">6639 6606 231 0,'-10'0'102'0,"7"0"-95"16,1 1 24-16,2-1 10 16,0 2-24-16,0 0-17 15,0 5 5-15,0 6-1 0,0 3 7 16,0 5 14-16,-1 9-4 15,-1 2-5-15,2 6-4 16,0 12 1-16,0 6-1 16,0 10-4-16,0 1-3 15,14 2 7-15,0-2-1 16,-2-1-5-16,2 0-2 16,-4-2-1-16,1 4 0 15,0-1-2-15,3 0 3 16,-4 0-4-16,2-1 4 15,-4-5 1-15,-1-6-2 16,0-7 0-16,-1-6 1 16,-3-8-4-16,2-6 3 0,-2-1-3 15,3-2 0-15,1 3 2 16,-2 2-2-16,1 2 1 16,-3 3-1-16,1 0 2 15,-1 4 0-15,0 1 2 16,1 2-3-16,-1 1 0 15,0 0-1-15,2-3 1 16,1-3 0-16,0-3-2 16,3 1 3-16,-3-2-3 15,-2 3 2-15,1 2-3 16,-1 5 4-16,-1 4-2 16,4 3 2-16,-4 4 3 0,3 2 2 15,-1-5 0-15,1-2-5 16,-1-6 2-16,2-1-3 15,-1-4 1-15,-2-3-2 16,2 3 1-16,-3-6-1 16,3 3 1-16,-3-1-1 15,1-9-1-15,-2-7-13 16,0-10-10-16,1-8-25 16,-3-18-153-16,0-25-110 15</inkml:trace>
  <inkml:trace contextRef="#ctx0" brushRef="#br0" timeOffset="146712.14">7279 6645 318 0,'0'0'50'16,"0"0"-17"-16,0 0 19 15,0 0 2-15,0 0-36 16,0 0-9-16,0 0-9 16,0 0 3-16,4 0-5 15,0 1 0-15,2 14-2 0,-2 13 15 16,1 13-1 0,-2 12 1-16,3 12 1 15,4 3-2-15,2 4-7 16,3 4-3-16,1 0 4 0,-3 2-6 15,-1 3 5-15,-2-2-2 16,3-1 1-16,-3-2 0 16,1 2-1-16,-1-2 2 15,1-1-1-15,1-4 5 16,2-8-3-16,1-7 0 16,-1-8-2-16,2-3 1 15,-1-5-2-15,-2 1 0 16,-2 0 2-16,-2 1-1 0,0 3 0 15,-5 3-6 1,-1 1 6-16,0 1-2 16,-2-4 3-16,1-3-3 15,2-3 2-15,-1 2-2 0,5-2 0 16,-2 3 4-16,-1 0-6 16,2 2 5-16,-4 0-4 15,0 1 4-15,-3 3-3 16,0-2 3-16,0-4-2 15,0-5 1-15,0-11 1 16,0-7-4-16,3-8 3 16,-2-7-4-16,-1-2-2 0,0-3-44 15,0-2-57-15,0-21-215 16</inkml:trace>
  <inkml:trace contextRef="#ctx0" brushRef="#br0" timeOffset="147648.34">7978 6581 370 0,'0'0'65'0,"0"0"-57"15,0 0 13-15,0 0 33 16,0 0-22-16,0 0-23 16,0 8 1-16,0 12 10 15,0 9 8-15,-3 7-6 16,0 7-6-16,3 4-5 15,0 9-4-15,0 4-8 16,10 5 4-16,5 2-5 0,2 4 5 16,-4 2-3-16,3 0-1 15,-4 1 2-15,-1 0 0 16,1-2 1-16,1-1-1 16,0-1 3-16,4-2-5 15,-5 2 3-15,0-1 0 16,1 0 0-16,-2-4 0 15,0-6 0-15,-3-4 1 16,-1-8-3-16,-2 1 4 16,1-6-5-16,1 1 1 15,-1 3 0-15,2 0 0 16,-1-1 2-16,2 1-1 0,-3-1-1 16,0 3 0-16,3 2 1 15,-2 6-3-15,1 1 2 16,-2 3-1-1,0-5 2-15,-2 1-2 0,-1-4 3 16,0-4-4-16,0 2 2 16,-2-4 1-16,2-5-1 15,2-3 2-15,-2-8-5 16,3-4 3-16,2-8-1 16,-3-5-1-16,0-8-15 15,-2-3-10-15,-2-1 1 16,-1-1-12-16,0-3-30 15,-14-23-88-15</inkml:trace>
  <inkml:trace contextRef="#ctx0" brushRef="#br0" timeOffset="148281.18">8675 8134 373 0,'0'-1'102'0,"3"1"-100"16,3 0-3-16,3-2 47 16,5 1-4-16,8 0-14 15,1-1-6-15,4 0 9 16,0 1-21-16,-2-3-8 16,-1 2 1-16,-2 0-3 15,-1-2 1-15,1 0-4 0,0 0-2 16,-2-6-38-16,-6-4-45 15,-9-4-139-15</inkml:trace>
  <inkml:trace contextRef="#ctx0" brushRef="#br0" timeOffset="148941.41">8466 7345 531 0,'0'0'12'0,"0"0"10"16,0 0 9-16,0 0-12 15,9 0-22-15,15-6-1 16,6-2 7-16,6-1-4 15,-2 2 3-15,-1 1-4 16,-2 3 4-16,-4 0-3 0,-5 0 2 16,-5 0-2-16,-6 2 3 15,-3 1-3-15,-7 0 2 16,1 0 0-16,-2 0 0 16,0 0 21-16,0 0 4 15,0 0-2-15,0 0-7 16,0 0-4-16,0 0-12 15,0 0-3-15,0 0-3 16,3 0-19-16,3 3-49 16,-1 11-40-16,-5-3-200 15</inkml:trace>
  <inkml:trace contextRef="#ctx0" brushRef="#br0" timeOffset="151473.21">3139 9699 392 0,'0'-14'34'0,"-12"4"-28"16,5 7 30-16,4 0 24 16,0 2-10-16,1 1-18 15,2 0-6-15,0 0-9 16,0 0 0-16,0 0-12 16,0 0-4-16,3 15-7 15,12 17 15-15,0 14 11 16,3 12-7-16,-2 6-9 15,2 0-2-15,-3-3 0 16,0-8-3-16,-2-9 2 0,2-14-8 16,-3-9-8-16,4-7-21 15,2-10-15-15,3-4-12 16,3-6-41-16,-6-16-82 16</inkml:trace>
  <inkml:trace contextRef="#ctx0" brushRef="#br0" timeOffset="152064.63">3529 9889 491 0,'-15'-2'6'16,"-3"2"7"-16,1 0 29 0,-3 0-6 16,2 6-18-16,5 6-9 15,-1 1 8-15,4 2-11 16,4 2-3-16,6 4-2 15,0 2 0-15,12 1-2 16,9 1-1-16,10-4 1 16,-1-7-2-16,-2-3-13 15,-7-4-3-15,-9-7 2 16,-3 0-5-16,-9 0 13 16,0-17 11-16,-6-5 13 15,-9-9-12-15,1 2 2 16,3 8 11-16,5 9-10 15,3 8 14-15,1 4 3 0,2 0-20 16,0 0-12-16,0 0-9 16,20 11 1-16,5 11 25 15,8 11-1-15,-2 9-3 16,1 5 4-16,0 4-6 16,-2 0 3-16,-6 1-7 15,-8-6 5-15,-11-6-3 16,-5-5 3-16,0-2 0 15,-18-6 1-15,-5-7 0 16,-5-6 1-16,-2-8 0 16,3-6-2-16,-4 0 1 15,7-3-6-15,2-12 1 0,7-6 0 16,5 4-2-16,5 1 5 16,5 2-9-16,0 0 9 15,11 0-5 1,8-6 3-16,8 1-4 0,1 2 4 15,-1 0-2-15,-2 4 2 16,3-3-5-16,-1-3-29 16,-9-4-34-16,-9-4-96 15</inkml:trace>
  <inkml:trace contextRef="#ctx0" brushRef="#br0" timeOffset="152380.78">3705 9986 334 0,'-3'-1'222'0,"0"-1"-219"15,3 2 11-15,0-1 11 16,0-3-16-16,5-5-17 16,12-3 3-16,3-5 6 15,1-2 0-15,-4 3 0 16,-3-4-1-16,-3 0 1 15,-6-2 2-15,-3-9 2 16,-2 1 0-16,0-3-3 16,-11 1 2-16,-1 7-3 0,3 1 2 15,-4 5-4-15,7 6 4 16,0 3-5 0,1 5 2-16,4 1-8 15,-2-1-36-15,-4-1-62 0,-4-3-169 16</inkml:trace>
  <inkml:trace contextRef="#ctx0" brushRef="#br0" timeOffset="153049">2782 9121 554 0,'-33'0'2'0,"18"5"22"16,2 2 14-16,7-2-3 15,1 3-26-15,5 4-7 16,0 4-9-16,5 4 3 15,12 1-26-15,0 0-18 0,2-2-61 16,-10 0-96 0</inkml:trace>
  <inkml:trace contextRef="#ctx0" brushRef="#br0" timeOffset="153504.29">2667 9403 558 0,'-19'8'3'16,"8"7"-3"-16,8 4-2 16,3 3-1-16,0 0 0 15,12-3-2-15,7-5-25 16,-2-7-3-16,2-7-3 16,-8 0 13-16,-4 0 2 15,-2-7 17-15,-4-4 13 16,-1-5 2-16,0 3 3 15,0 5 8-15,0 2 6 0,0 6-4 16,9 0-29-16,6 1-14 16,9 17 27-16,-2 14 16 15,2 7-15-15,-5 9-1 16,-7-4-5-16,-3-8-4 16,-9-10 3-16,0-12-1 15,-6-7 11-15,-13-7 8 16,-5 0 10-16,-1-8-15 15,4-11-4-15,0-1-8 16,9-3 1-16,3 5 1 16,9 4-6-16,0-6 2 15,3 1-4-15,15-4 5 0,7 4-4 16,-1 6-3-16,3 8-6 16,-2 5-25-16,-1 0-31 15,0 1-51 1,-14 11-118-16</inkml:trace>
  <inkml:trace contextRef="#ctx0" brushRef="#br0" timeOffset="153665.51">2917 9637 495 0,'0'8'38'16,"3"5"-42"-16,3 0 1 16,13 6 14-16,4 2-2 15,11 3-2-15,8 2 1 16,1-5-5-16,1-6 2 0,-3-6-4 15,-10-8-109-15,-13-1-117 16</inkml:trace>
  <inkml:trace contextRef="#ctx0" brushRef="#br0" timeOffset="157293.12">3793 10550 383 0,'0'3'21'0,"0"-2"-17"15,0-1 1-15,0 0 12 16,0 0 5 0,0 0-18-16,0 0-3 15,0 0-3-15,0 0 3 0,0 0 1 16,0 0 0-16,0 0 2 16,0 4-2-16,-8 11 18 15,-8 6-4-15,-5 8-9 16,-9-2 13-16,0-5 8 15,-4-2 7-15,3-9 3 16,-2-3-18-16,-1-6-4 16,1-2-1-16,-1 0-6 0,-2-3 1 15,0-20-12-15,2-6 2 16,0-11-3-16,1-15-1 16,5-7-2-16,-2-11 1 15,5-3-5-15,-2 7 5 16,3 4 7-16,5 10-3 15,1 9 2-15,9 7-2 16,4 7 3-16,5 4-2 16,0 3-1-16,0-1 1 15,5-2 0-15,7 1-1 16,9 2-1-16,2 0 4 16,6 3-5-16,5 3 2 15,9-1-3-15,5 2 3 0,0 3 2 16,-1 2-2-1,1 1 2-15,-3 5-2 16,-8 3 4-16,-6 4-5 16,0 0 1-16,-4 0 0 0,3 19 1 15,-5 11-1-15,-1 8 0 16,3 12 3-16,0 5-3 16,-2 2 4-16,-6-2-5 15,-2-2 3-15,-1-4-1 16,-4-3 1-16,-6 0-1 15,-3 0 0-15,-3-1 3 16,-3 1-1-16,-13 0 1 0,-8-3-1 16,-4-2 6-16,-2-5 0 15,-1-1 4 1,-1-5-5-16,4-3 6 16,-2-5-11-16,12-4 0 0,3-7 2 15,8-4-5-15,2-4 4 16,2 0-19-16,-1 0-14 15,1 1-26-15,-3 1-69 16,-3-2-186-16</inkml:trace>
  <inkml:trace contextRef="#ctx0" brushRef="#br0" timeOffset="159973.26">2667 7361 261 0,'4'-18'27'15,"-4"4"-13"-15,0 7 24 16,0 6 25-16,0 1-20 15,0 0-30-15,0 0-6 0,0 0-7 16,0 0-6-16,2 0 3 16,4 0-2-16,0 11 11 15,0 4 1-15,1 6 16 16,-1 2-10-16,0 3-9 16,2-2 3-16,-1 7 5 15,0-1-5-15,4 0 3 16,-5-1 1-16,7-2-9 15,-5-4 1-15,-1 1-3 16,-2-1 4-16,-1 4-4 16,-1 5 1-16,-3 4 2 15,0-1-2-15,1-2 2 0,1-1-1 16,1 0 2-16,3 0-2 16,3 3 1-16,6-1 5 15,-2 4-6-15,2-3 0 16,-3 5 0-16,6 3 0 15,-6 4-1-15,0 3 1 16,1 1-3-16,-1-1 4 16,3-4-3-16,-2-3 0 15,2 0 4-15,2 2-5 16,-1 2 1-16,-1 2 0 16,4 2 3-16,-4 5-3 15,0-2 3-15,-6 3-4 16,0-1 6-16,4-6-4 0,-4 0 1 15,2-3 1-15,-3-4 0 16,0 0 3 0,1-3-2-16,1-5 1 15,-1-1-4-15,0-2 4 0,0 1-1 16,0 2-3-16,3 1 4 16,-3 4-2-16,3 3 3 15,1-2-6-15,-1 2 9 16,0 0-7-16,-3-3 1 15,-3 3-3-15,3-2 4 16,-5-1-1-16,4 2-1 16,-2 0 2-16,1 2-1 0,-1 0 2 15,0 3-4-15,-3-4 4 16,5-1-2-16,-4-4 1 16,2-6-5-1,-2 1 4-15,-2-9-1 0,1-2 0 16,-2-6 1-16,-1-4-4 15,2-2 4-15,-2-2-3 16,0-2 0-16,0-4 0 16,0-2 1-16,1 0-3 15,1 0-19-15,1 0-17 16,-3-32-62-16,0-19-65 16</inkml:trace>
  <inkml:trace contextRef="#ctx0" brushRef="#br0" timeOffset="161132.75">2552 7411 76 0,'5'-18'13'16,"4"2"-7"-16,1 7 7 15,3 4 11-15,-2-1 7 16,2 2-3-16,1 1-17 0,2 3 7 16,2 0-14-16,3 0-1 15,1-1 1-15,2-1 0 16,0 1-1-16,1 1-3 15,2 0 2-15,-3 0-2 16,-6 0 1-16,1 0-1 16,2 7 7-16,-6 1 2 15,1 1-4-15,5-1-2 16,0-1-1-16,-2-2 1 16,4-5-2-16,-4 0 0 15,-3 0 2-15,-4 0 3 16,-3 0-3-16,-4-1 2 15,0-2 3-15,0-1-4 0,1 1-1 16,0-1 2-16,3 1-2 16,6 1-3-16,-3-4 3 15,4-1-2-15,2-3 1 16,1-1 0-16,2 0-2 16,0-1 2-16,1 1-2 15,-1-1 1-15,0 3-2 16,0 2 1-16,-2 0-2 15,1-1 4-15,-4 3-2 16,3-2 0-16,2 0 0 16,0-2-2-16,4-4 4 15,0 3-2-15,-2 1-2 0,4-4 2 16,-2 2 0-16,2 0-1 16,0-3 1-16,1 3 0 15,2 0-1 1,2 1 0-16,1-1-5 0,3 0-1 15,1 1-7-15,-1 0 7 16,4 0 0-16,-6 1 6 16,5-4-3-16,2 1 3 15,-6 0 1-15,-2 4-1 16,-5 2 2-16,-1 4-2 16,-2 0-8-16,-1 1-24 15,1 1-10-15,0 0-4 16,1 0-55-16</inkml:trace>
  <inkml:trace contextRef="#ctx0" brushRef="#br0" timeOffset="162056.51">4587 6981 24 0,'26'-11'26'0,"3"-3"-1"15,11-4 24-15,9 3-17 16,3 1-29-16,9 4 0 16,2 5 1-16,1 2-4 0,-1-2 3 15,2 2-4-15,-1-4-1 16,-6-2-8-16,6-2-5 16,0-3-5-16,0-2 10 15,2-4 4-15,-2 2 3 16,-3 0 3-16,0 4-1 15,-3 6-6-15,-2 3 3 16,-2 4 3-16,0-2 0 16,-1-1 1-16,5-3 1 15,0-3 0-15,0-2 3 16,7-3-2-16,0-2 2 16,2 0 0-16,9 2 3 15,2 2 3-15,-4 1 1 0,3 2-2 16,-5-1 9-16,-3 1-4 15,-3 5-5 1,1-1-1-16,-4 2 1 16,-2-2 2-16,-1 1-7 0,-8-3 3 15,2 1-5-15,-5 0 2 16,-2 0-3-16,2 1-1 16,-4 2 5-16,1 0-4 15,2 2 3-15,0 2-1 16,7-2 0-16,-3 0-2 15,2-2 4-15,4 1 1 16,-2-1 6-16,2 1 3 16,-3 1-7-16,-11 0 0 15,-10 2-4-15,-7 0-4 16,-12 0 0-16,-2 0 0 16,-1 4 0-16,-2 2 2 0,2 0-1 15,2 0-1-15,-1-3 2 16,5 1-2-16,0 2 1 15,1-1-1-15,-1-2 1 16,0 4-1-16,-3-3 1 16,1-1-1-16,-2 3 0 15,3-3 1-15,3-1-1 16,1-2 0-16,2 0 3 16,3 0 0-16,-1 0 4 0,4-4 1 15,-3-6 0 1,1 2-3-16,-3 2-1 15,-5 1-5-15,-1 2 5 16,-3 2-4-16,-5-1 1 0,-2 2-2 16,-5 0 2-16,4 0 0 15,-1 0 1-15,2 0 0 16,-1 0 0-16,3 0-2 16,-2 0 2-16,-1 0-2 15,-2 0 0-15,-2 0 0 16,-3 0-2-16,3 0 2 15,-3 0-4-15,4 0 4 16,1 2-10-16,-4 2-35 16,1-3-92-16</inkml:trace>
  <inkml:trace contextRef="#ctx0" brushRef="#br0" timeOffset="170320.4">10693 10501 17 0,'-12'-17'-7'0,"3"3"59"16,9 2-18-16,0 5 17 0,0 0-29 16,0 3-3-16,0 0 8 15,0 4 5 1,0 0 9-16,0 0 19 0,0 0 2 15,0 0-16-15,0 0-5 16,0 2-10-16,0 12-8 16,0 15-2-16,0 18 15 15,0 15-10-15,0 11-14 16,3 10 0-16,7 4-3 16,1 6-5-16,2 7-1 15,-2 10-1-15,1 8-2 16,2 9 4-16,-3 7 2 15,2 2 3-15,-2 2 0 0,-2-1 3 16,5-2-5-16,-3 0-3 16,-2-2 8-1,1-6-5-15,1-5-4 16,2-9-3-16,2-10 4 0,0-4-1 16,-3-9 0-16,-2-11-2 15,0-14-2-15,0-15 5 16,-1-16-4-16,2-11 1 15,-6-10-1-15,-2-6-3 16,-3-7-7-16,0 0-8 16,3-18-21-16,-3-34-56 15,0-28-72-15</inkml:trace>
  <inkml:trace contextRef="#ctx0" brushRef="#br0" timeOffset="173420.57">10827 13305 524 0,'-16'0'27'0,"3"0"-35"15,8 0-2-15,2 0 13 16,3 0 15-16,0 0-4 0,0 0-4 16,0 0-13-16,3 0 0 15,18 0 2-15,4-2 6 16,6-6 3-16,2 2-5 16,0 0 0-16,-1 5-1 15,1-1 0-15,2 2-2 16,0 0 4-16,1 0 4 15,3 0 0-15,-1 2 2 16,1-1-1-16,6-1 4 16,0 0-5-16,5 0 1 15,8-3-7-15,3-9 4 16,8 2-3-16,2-1 1 0,5 0-4 16,5 2 4-16,5-2-5 15,5 4 2-15,4 1 1 16,9 1-2-16,-2 0 3 15,4-3-4-15,4 0 5 16,1-3-5-16,3 0 6 16,-4 1-6-16,-4-1 2 15,-2 0 0-15,0-4-2 16,-3-3 3-16,3-1-1 16,1-2 1-16,6-1-3 15,3 1 3-15,0-1-3 16,-2 3 2-16,-5 4-1 15,-4 4 1-15,-2-1 1 0,-4-2-3 16,-3 0 2-16,0-3-3 16,-2-1 3-1,5-3-1-15,-2-1 2 16,5 0-3-16,-2-2 2 0,4 3-1 16,0 1 3-16,-4 7-2 15,-2 2-2-15,-5 2 3 16,2 1-3-16,1 4 1 15,2-1 1-15,-6 2 1 16,-9-2-3-16,-11 0 3 16,-15 0 3-16,-10 3-2 15,-11-1 7-15,-7 3 4 0,-7 0-1 16,-4 0 0-16,0-2-9 16,-3 0-1-1,1-1-3-15,-2 0 1 16,-8 2 0-16,-4-2-1 0,-9-3-7 15,-32-3-6-15,-34 3-82 16,-38 3-95-16</inkml:trace>
  <inkml:trace contextRef="#ctx0" brushRef="#br0" timeOffset="173749.69">10507 11896 39 0</inkml:trace>
  <inkml:trace contextRef="#ctx0" brushRef="#br0" timeOffset="174157.6">10078 11897 509 0,'-3'-7'8'16,"3"0"-13"-16,0 0-5 16,17-2 7-16,12 3 18 0,4 0-6 15,-4 6-10-15,-6 5 0 16,-8 21 3-16,-11 13 0 16,-4 8 1-16,-7 3-1 15,-14-3 1-15,-3-7 0 16,3-10 2-16,2-8 23 15,8-8 9-15,4-9-14 16,6-2 6-16,1-3-18 16,0 0-9-16,11 0-8 15,16 0 7-15,7 0 1 16,8-6 5-16,3-6-7 16,3 0 4-16,1-4-6 0,-6 1 3 15,-6-2-2-15,-5 1-37 16,-6-5-21-16,-10-3-48 15,-14-1-122-15</inkml:trace>
  <inkml:trace contextRef="#ctx0" brushRef="#br0" timeOffset="174409.19">10423 11796 588 0,'-10'-4'18'0,"7"2"-13"15,1 2 5-15,2 0 14 16,0 0-9-16,0 8-14 15,2 17-4-15,7 9 3 16,3 0 9-16,-3-3-9 0,1-7 3 16,0-8-3-16,-1-3 3 15,0-5 0-15,5-2 0 16,7-2-1-16,12-4-2 16,8 0 4-16,7 0-4 15,4-15 6-15,-7-3-13 16,-2-5-14-16,-11-3-48 15,-18 2-60-15,-14-2-247 16</inkml:trace>
  <inkml:trace contextRef="#ctx0" brushRef="#br0" timeOffset="174605.53">10584 11623 642 0,'-3'0'3'0,"3"15"-11"15,0 23 10-15,7 19 20 0,10 15 6 16,2 5-21-16,4-8-3 16,-2-10-4-16,-1-15 2 15,3-5-2-15,-2-11-21 16,-4-10-33-16,0-14-59 16,-8-10-156-16</inkml:trace>
  <inkml:trace contextRef="#ctx0" brushRef="#br0" timeOffset="175356.45">12593 9943 561 0,'-52'-17'-39'16,"3"-3"21"-16,3 4 37 15,7-1-3-15,9-5 9 16,10-1-13-16,9-6 8 0,6-5-11 15,5-2-13 1,9 1 14-16,12 4-10 16,3 5 4-16,6 6-5 15,-2 4 1-15,1 9-3 0,-7 7-1 16,-6 0-3-16,-7 12 5 16,-7 19 5-16,-2 17-2 15,-3 14 9-15,-11 10-5 16,1 2 5-16,5-5-3 15,7 0 2-15,1-4-6 16,3-9 2-16,22-5-2 16,4-8-4-16,8-9 2 15,1-9-1-15,-3-9 1 16,-4-9-3-16,-6-7 5 16,-7 0-4-16,-3-13 4 15,-9-15 4-15,-6-6 0 0,-4-6-1 16,-23 1-3-16,-12 4 2 15,-11 6 4-15,-4 9 11 16,-1 9-11-16,1 7-6 16,11 4 0-16,10 0-3 15,15 4-3-15,15 13-31 16,3-2-48-16,28-2-55 16,14-9-204-16</inkml:trace>
  <inkml:trace contextRef="#ctx0" brushRef="#br0" timeOffset="175716.49">12922 9642 655 0,'-16'-2'38'0,"1"2"-38"15,2 5 1-15,-2 29 3 16,-3 16-3-16,4 10-2 16,0 7 2-16,6-5-4 15,4-11 5-15,4-9-5 16,0-11 5-16,0-12-3 16,0-5 1-16,6-6-2 0,3-3-1 15,10-5 1-15,9 0 0 16,9-10 9-16,12-12-4 15,2-9 6-15,-2-1-7 16,-4 3 0-16,-10 2-1 16,-12 11-3-16,-10 5-27 15,-13 6-26-15,0 5-35 16,-28 0-140-16</inkml:trace>
  <inkml:trace contextRef="#ctx0" brushRef="#br0" timeOffset="175961.83">12972 9678 526 0,'-2'35'20'15,"-9"13"-17"-15,1 16 9 16,7 1 17-16,3-2-11 15,0-2-11-15,0-7-5 16,6-5-1-16,3-8 1 16,-1-7-5-16,-2-5 4 15,-3-4-31-15,-2-9-43 16,-1-12-79-16</inkml:trace>
  <inkml:trace contextRef="#ctx0" brushRef="#br0" timeOffset="185560.58">15920 9921 144 0,'-4'-14'-16'16,"-1"-1"14"-16,2 6 4 15,3 2 4-15,0 0 9 0,0 0 2 16,0 1-5-16,0-3-1 15,0 1-2-15,0 2 17 16,2 1-2-16,-2 3 0 16,0 2 17-16,0 0 7 15,0 0-12-15,0 0 8 16,0 0-7-16,0 0-7 16,0 0 0-16,0 0-7 15,0 0-1-15,0 0-8 16,0 0-2-16,0 0-4 15,0 0-4-15,0 0 2 16,0 0-9-16,0 0 6 16,0 0-5-16,0 0 4 0,0 0-2 15,0 0-2-15,0 0 1 16,0-1 2-16,-4-3-8 16,-2-4-17-16,-2 3 15 15,-1 0-8-15,0 1 2 16,3-1 2-16,2 3 12 15,-1-1-2-15,2 1 3 16,-1 1 2-16,1-2-4 16,-3 2 3-16,5 0-2 15,-2-2 3-15,1 3-1 16,1-3 4-16,-2 2 3 16,-2 0 4-16,-1-3-5 0,0 3-2 15,-3 0 6-15,5-3-1 16,2 4 2-16,1 0-6 15,1-1 0-15,0 1-2 16,0 0-2-16,0 0 0 16,0 0 3-16,0 0-1 15,0 0-4-15,0 0 3 16,0 0-2-16,0 0 1 16,0 0-1-16,0 0 0 15,0 0-2-15,4 0 0 16,14 0 2-16,7 0 2 15,1 0 2-15,-1 0-3 16,0 0 0-16,-2-2-2 0,0-3 4 16,5 0-5-16,0 2 3 15,-1 0-2 1,-1 2-1-16,-2 0 3 16,-2-1-3-16,-2 1 2 0,-1-1-3 15,-1 1 5-15,4 1-5 16,4-4 4-16,0-2-3 15,-2 1 1-15,2-3 1 16,-2 3-2-16,-1 2 3 16,1-2-4-16,0-2 4 15,0 1-4-15,0 1 5 16,-1 2-5-16,-3 0 3 0,2 1-2 16,2-1 3-16,3-5-2 15,2 2-1-15,1-6 3 16,6 3-3-1,0-1 3-15,-2-1-4 0,-3 3 5 16,-1-2-4-16,-3 3 1 16,-2 2 1-16,0 1-2 15,-2 1 3-15,2 0-4 16,1 0 5-16,0 2-5 16,4-2 3-16,1-2-2 15,2 3 4-15,1-3-3 16,4-2 1-16,0 2 1 15,-1 0-3-15,1 1 1 0,-1 2 0 16,1 0 2-16,4 2-4 16,0-2 3-16,-1-1-1 15,2-1 0-15,-2 0 0 16,-2-1 1-16,3 3-1 16,-5 1-1-16,-3-3 2 15,2 1-2-15,-3 0 2 16,2 0-2-16,0 1 2 15,-1 1-1-15,-1-1 0 16,-4 0 1-16,4-2-2 16,-1 0 2-16,-3 1-3 15,3 0 4-15,-7 2-3 0,-1 0 2 16,0-1-2 0,-5 1 2-16,2 1-1 15,-3 0-1-15,-1 0 3 16,5 0-5-16,0 0 5 0,3 0-4 15,2 0 4-15,-2 0-3 16,5 0 1-16,-3 1 1 16,1-1-2-16,1 0 2 15,-6 0-2-15,-1 0 3 16,0 0-4-16,-2 0 4 16,4 0-3-16,3 0 1 15,1 0 0-15,3 0 0 16,1 0 0-16,-1 0-1 0,-6 0 2 15,-5 0-2 1,-6 0 1-16,-6 0-1 16,-5 0 3-16,-1-1-3 15,-1 1 1-15,-1 0 0 0,3 0 1 16,2 0-1-16,3 0-1 16,3 0 3-16,2-2-4 15,4 1 3-15,0 0-3 16,1-1 4-16,3-1-3 15,3-1 2-15,3 1-1 16,0 2-1-16,0 1 3 16,-4 0-4-16,-4-1 4 15,-3 1-4-15,-7 0 2 16,-4-2-1-16,-3 2 3 16,-2 0-3-16,0 0 2 15,0 0 1-15,0 0-3 0,0 0 5 16,0 0-5-16,0 0 2 15,0 0-2-15,0 0 4 16,0 0-4-16,0 0 1 16,0 0 0-16,0 0 0 15,0 0 3-15,0 0 0 16,0 0 6-16,0 0-9 16,0 0 4-16,0 0-7 15,0 0 1-15,0 7-2 16,0 11 4-16,0 10 4 15,-2 7-1-15,-2-2 0 16,3 2-3-16,1-2 1 16,0-2-2-16,0 3 2 0,0-2-2 15,0 5 1-15,0 4 1 16,0 4 1-16,1 0 1 16,-1 0 0-16,0-5 0 15,2-2-3-15,0-5 1 16,1-2 2-16,3-5-2 15,2-4-1-15,-1 1 1 16,3-4 2-16,-3-2-4 16,-1 0 2-16,3 2-2 15,-1-2 4-15,0 2-3 16,1-1 0-16,-3 1 0 16,3 1 0-16,0-1 0 0,0 1 0 15,1 0 1-15,2 4-2 16,2-1 2-16,-3 1-2 15,3 5 2-15,-1 0-2 16,-1 2 4-16,4 3-3 16,1 2 0-16,0 0 1 15,-1 4-2-15,-2-2 2 16,-3 3-2-16,1-2 4 16,1-1-3-16,-2 0 1 15,-1 1-1-15,-3 4 0 16,-1 3 0-16,-1 1 1 15,-2 2-1-15,3 0-1 16,-3-1 1-16,1-2 0 0,-1 2 1 16,-1-2-4-16,-2-2 6 15,0 1-5-15,1-1 3 16,-1-1 0-16,2 0-1 16,-2 1 1-16,0-3-2 15,0 1 1-15,0 0 0 16,0-3 3-16,0-3-5 15,0 2 3-15,-3-1-1 16,-2-2 1-16,0 1 1 16,0-4-4-16,0 0 6 15,1 0-6-15,-2-5 7 16,3 2-7-16,-3-10 3 0,3-4 0 16,2-5 1-16,-2-8-2 15,3 0-1-15,0-2 3 16,0 0-3-1,0 0 3-15,0 0-5 0,0 0-4 16,0-4-28-16,-5-17-30 16,-10-13-203-16</inkml:trace>
  <inkml:trace contextRef="#ctx0" brushRef="#br0" timeOffset="187052.8">16181 12619 477 0,'-10'0'0'15,"5"0"-21"-15,2 0 21 16,0 0 21-16,1 0-14 15,1 0-2-15,1 0-1 16,-2 1 0-16,2 0-4 16,0 1-2-16,0 1 2 15,0 4-4-15,0 4 6 16,0 7-3-16,-4 7-12 16,-2-3-55-16,-3-2 5 15,2-5 39-15,1-11 20 0,2-1 26 16,4-2 20-16,0-1-6 15,-2 0-7-15,2 0 7 16,0 0-5-16,0 0-6 16,0 0-14-16,0 0-6 15,0 0 2-15,0 0-5 16,0 0 5-16,9 2-6 16,7-2 10-16,13 0 10 15,3 0-9-15,7 0-1 16,6-6-2-16,-3-4-4 15,-4 2-3-15,1 2 2 16,-2 2-4-16,3 1 6 0,3 1-1 16,2-1 7-16,4-3-7 15,-1 1-2-15,4-2 0 16,6-2 0-16,2 0 2 16,-1 0-2-16,4-2 0 15,-2 1-2-15,4 1 1 16,3-2-2-16,2 2 4 15,2 1-5-15,0 1 5 16,-3 3-2-16,-1-5-2 16,0 2 2-16,-7-2-2 15,-4 2 3-15,-6 1-2 16,-7 3-1-16,-5-1 0 16,-6 3 1-16,0-1 0 0,-2-2 1 15,5 1-2-15,3-1 3 16,2-1 2-16,1 1-5 15,0 1 3-15,-4 0-3 16,-4-1 3-16,-4 1-2 16,-3 0 0-16,-4 1-1 15,0 2-1-15,6-2 4 16,3-1-6-16,6-2 8 16,2-1-3-16,0-1 2 15,-1 0-3-15,-5 2 1 16,-3 1-2-16,-4 1 0 15,-3 1 2-15,-2 1-4 0,2 0 4 16,3-1-3-16,1 0 4 16,5-1-1-16,-2 0 3 15,4-1-5-15,0-1 2 16,-1 2 1 0,-2 1-2-16,-6 1 1 0,-6-1-3 15,-4 1 3-15,-2-1-4 16,-1 1 5-16,1 0-5 15,3-1 4-15,-2-1 0 16,3-1-2-16,-3 0 3 16,0 0-5-16,-5 1 7 15,-4 1-7-15,-3 2 4 16,-3-1-3-16,2 1 3 0,-2 0 0 16,0 0 3-16,0 0-2 15,0 0-3-15,0 0 5 16,0-1-6-1,-12 0-2-15,-15-2-23 0,-9 3-38 16,-13 0-49-16,-15 0-288 16</inkml:trace>
  <inkml:trace contextRef="#ctx0" brushRef="#br0" timeOffset="201580.78">10146 12382 265 0,'0'-11'182'15,"-10"2"-184"-15,2 6 3 16,4-2 5-16,1 5 1 16,1-1 15-16,2 1-10 15,-1 0-5-15,1 0-9 16,0 0 3-16,0 0-1 15,0 0 0-15,0 0 3 16,0 0-2-16,0 0 8 16,0 0 0-16,0 0 12 15,-3 0-8-15,3 0-2 16,0 0-7-16,0 0 0 16,0 0-2-16,0 0-1 15,0 0 2-15,0 0-5 0,0-6 8 16,9-1-10-16,4-1 11 15,4-2-4-15,5 2 1 16,-1 0-2-16,0 1-1 16,0 1 3-16,1 2-3 15,0 0 4-15,0-1-7 16,0 2 9-16,0-1-9 16,0 2 6-16,-2 0-4 0,6 1 3 15,-3 0-2 1,5-2 1-16,-1 1 2 15,2 0-4-15,0-1 6 16,2 0-4-16,2 0 2 0,1 0-3 16,2 1 1-16,-2-1 0 15,-1-1-1-15,-5 0 0 16,-3 1-2-16,-2 0 6 16,-5-3-8-16,-2 4 6 15,-5-1-4-15,-4 0 2 16,-1 2-2-16,-3 1 2 15,0 0-1-15,-2 0 0 16,1 0 3-16,-2 0-8 16,3 0 7-16,3 0-12 15,12 0-27-15,-6-3-113 16</inkml:trace>
  <inkml:trace contextRef="#ctx0" brushRef="#br0" timeOffset="202705.36">12416 10533 590 0,'-25'0'-5'0,"17"-14"7"0,5 10 11 15,2 1 26-15,1 2-25 16,0-2-14-16,12-3-6 16,25-6 0-16,14-6 11 15,4-4-8-15,1 2 5 16,-5 5-3-16,-2 4 3 16,1 4-4-16,0 2 0 15,-1 3 2-15,-6 2 0 16,-4 0 1-16,-5 0-2 15,-4 0 2-15,-2 0-4 16,-5 0 6-16,-3 0-6 16,-4 0 5-16,-6 0-4 0,-4 0 3 15,-2 0 0-15,1 0-1 16,-1 0 1-16,0 0-3 16,1 0 4-16,1 0-4 15,1 0 4-15,1 0-3 16,-2 0 1-16,-3 2-2 15,-2-2 2-15,-1 2 1 16,0-2-3-16,0 0 6 16,0 0-9-16,0 0-19 0,0 5-34 15,-1 4-104 1</inkml:trace>
  <inkml:trace contextRef="#ctx0" brushRef="#br0" timeOffset="208028.3">13546 10039 249 0,'-17'-1'100'15,"8"1"-48"-15,4 0 21 16,2 0-17-16,0 0-10 16,3 0-21-16,-2 0-8 0,2 0 1 15,0 0-2-15,0 0-5 16,-1 0 3-16,-3 0-6 16,1 2 3-16,-2 8-10 15,1 4 1-15,1-3-2 16,0 2 1-16,1-2 1 15,1-3-2-15,-1 3 1 16,2-1-4-16,-1-2 6 16,1 2-5-16,0 1 5 15,-2 2-6-15,2-1 5 16,0-1-2-16,0 1-1 16,0 0 3-16,0 3-6 15,0 2 10-15,0 1-13 0,6 2 11 16,2 1-6-16,-1-1 3 15,-1 3-1-15,3 2 0 16,-1 1 1-16,-1 3 0 16,-1 3 1-16,1 1-6 15,-2 0 8-15,-4 0-6 16,1-2 5-16,2-1-4 16,1 1 4-16,-2-4-4 15,1 0 4-15,4-2-1 16,-2-1 0-16,1 2 1 15,2 1-6-15,0 0 10 16,1 0-8-16,3 3 3 0,-3 0-3 16,-1 3 3-16,-3 3 0 15,0 1-4-15,-2 1 4 16,2 2-6-16,0 1 8 16,-2 1-7-16,3-2 7 15,-3 0-5-15,2 3 2 16,-2-2-2-16,2 0 2 15,-1 0 1-15,1 2-3 16,-3-1 3-16,1 2-5 16,2 2 8-16,-3-1-7 15,2-3 6-15,-1 2-4 16,-1-4 3-16,0-1-3 16,3 0 2-16,-2-3 2 0,1-1-6 15,-1-2 7-15,-1-1-7 16,-1 1 6-16,1-2-4 15,0-1 2-15,0 1 0 16,2-5-2-16,-2 3 1 16,1-5-1-16,-4-2 3 15,0 2-5-15,0-2 7 16,1 2-10-16,1 0 10 16,1-1-9-16,-2 1 6 15,2 0 0-15,0-3-2 16,2 2 0-16,2-5-2 15,-1 2 5-15,-2 2-8 0,1 0 9 16,1 3-6-16,-3 2 4 16,4-2-4-16,-4 1 2 15,0-2 2-15,3 1-4 16,-1 3 5-16,1 0-8 16,1 0 9-16,0 2-7 15,1-5 6-15,-2 0-5 16,-1-5 5-16,-4-6-4 15,2-3 1-15,-2-4 1 16,1 0-2-16,-1 0 2 16,1-2-2-16,-2 6 2 15,0 0-2-15,0 5 2 16,0-1-2-16,0 0 2 0,1-1 0 16,2-4-5-16,2-2-4 15,-1-4-24-15,5-2-1 16,6-2-27-1,0-13-35-15,3-23-30 0</inkml:trace>
  <inkml:trace contextRef="#ctx0" brushRef="#br0" timeOffset="211163.92">13484 10061 381 0,'0'-1'19'15,"0"-1"0"-15,0 1 24 16,0 1-3-16,0 0-13 16,0 0-12-16,0 0 3 15,0 0-6-15,0 0 2 16,0 0-13-16,0 0 4 16,0 0-5-16,0 0 3 15,0 0-3-15,0 0 1 0,0 0 5 16,0 0-8-1,0 0 7-15,0 0-8 16,0 0 5-16,0 0-2 16,0 0 1-16,0 0-2 0,0 0 1 15,0 0 0-15,0 0-2 16,0 0 4-16,1 6-6 16,1-2 7-16,-1 0-4 15,-1-1 2-15,0 1-2 16,0-1 2-16,0-2-1 15,0 0 0-15,0 2 2 16,0-3-5-16,0 2 6 16,0-2-6-16,0 0 5 0,0 0-3 15,0 0 3 1,2 0-2-16,-2 0 6 16,0 0 3-16,0 0-7 15,0 0 4-15,0 0-7 0,0 0 8 16,0 0-10-16,0 0 7 15,0 0-5-15,0 0 2 16,0 0-2-16,3 0 1 16,-3 0 1-16,0 0-5 15,0 0 7-15,0 0-8 16,0 0 7-16,1 0-4 16,1 1 2-16,1 3-1 15,1 0 2-15,2 2 0 16,-3-1-2-16,0 1 3 15,-1 0-8-15,-1 2 12 16,1-1-8-16,-1 4 5 0,1 6-1 16,-2 1 1-16,0 4 0 15,1 0-1-15,-1-1 0 16,0 3-4-16,0 2 4 16,0-1-4-16,0 3 6 15,0 1-7-15,2-1 6 16,-2 4-3-16,3 2 1 15,0 1 3-15,1 1-3 16,2-1 3-16,-3-3-5 16,0-2 6-16,1-2-7 15,1-2 6-15,-1 1-5 16,2-1 5-16,-1-1-2 16,-2 0-1-16,1-1 5 0,1-2-6 15,-1 3 9-15,2-1-7 16,3 5 4-16,-2 3-5 15,2 4 2-15,-1 4 0 16,2 0 0-16,-2 2 2 16,-1-2-4-16,2 1 1 15,4-1-5-15,-2 3 7 16,2 2-5-16,-4-3 3 16,-1-4-2-16,2 0-1 15,-3 2 1-15,1 2 2 16,0 3-1-16,-1 2-2 15,-4 2 4-15,1 1-4 0,4 0 5 16,-2-4-5-16,5-2 4 16,-1-2-1-16,0-3 0 15,3-2 0-15,-1 1-4 16,0 1 5-16,-1 2-4 16,-4-1 4-16,2-1-4 15,0-4 5-15,-2-4-5 16,1 4 3-16,-2-6-1 15,0 4-1-15,0 0 2 16,0-1-4-16,0 3 5 16,1 2-7-16,0-3 10 15,1 1-9-15,-5 1 6 16,5-1-5-16,-4 0 7 0,-1 1-4 16,1-1 1-16,-1-3 2 15,-1 4-7 1,1-4 8-16,0 4-7 0,-2 0 7 15,1-1-5-15,-1 4 4 16,4 4-3-16,-1 3 3 16,5 4 1-16,0-2-3 15,3-8 3-15,1-2-8 16,-4-11 7-16,-1-9-6 16,-4-6 4-16,-1-6-3 15,-2-5 2-15,-1-1-6 16,0 0-2-16,0-5-10 0,0-27-35 15,-1-22-22-15,-17-21-132 16</inkml:trace>
  <inkml:trace contextRef="#ctx0" brushRef="#br0" timeOffset="213840.3">13572 10138 288 0,'0'-2'6'0,"-11"-2"-5"16,8 1 14-16,2-1 21 15,1 2 3-15,0 0-12 16,-2 1-3-16,2 1 15 16,0 0-2-16,0 0 6 15,-3 0-12-15,3 0-9 16,-4 0-8-16,4 0-5 16,0 0-4-16,0 0-5 15,0 0 3-15,0 0-6 0,0 0 7 16,0 0-4-16,0 0 7 15,0 0 0-15,0 0 0 16,0 0-3-16,0 0-1 16,0 0-1-16,0 0-4 15,0 0 5-15,0 0-6 16,3 0 6-16,4 0-5 16,5 0 4-16,-1 0-1 0,-1 0-2 15,3 0 2 1,1 0-1-16,1 0 2 15,0 3-5-15,-2-1 7 16,-4 1-8-16,-2 0 5 0,0-2-2 16,-4 1 3-16,1-2-3 15,-4 0 1-15,0 0 1 16,0 1-2-16,3 0 4 16,1 1-8-16,4-1 7 15,1 2-4-15,2 1 5 16,3 0-4-16,2 2 1 15,-1-2 1-15,6-1-3 16,3-2 5-16,4-1-6 16,5 0 6-16,1-1-5 15,-1-7 5-15,0-1-4 16,-2 1 1-16,-4 1-1 16,-2 1 2-16,-5 2 0 0,-3 1-4 15,-2 0 6-15,-3 1-6 16,0 0 6-16,0 1-5 15,1-2 4-15,4 1-3 16,4-4 2-16,7-3-1 16,0 1-2-16,2 0 5 15,1 2-5-15,-2-2 4 16,0 3-5-16,3-3 6 16,-1-3-5-16,0 3 3 15,5-3 1-15,-2-1-3 16,-1 1 3-16,-2 2-4 15,2 3 4-15,-5 1-4 0,1-1 3 16,0 0-3-16,1 0 4 16,0-3-2-16,0 1 0 15,0 2 1-15,-1-3-2 16,0 0 3-16,2 1-4 16,0 1 4-16,-1 3-4 15,1-2 4-15,2 2-3 16,1-1 2-16,7-2 0 15,2 1-1-15,-2-1 0 16,1 1 0-16,1-5 3 16,-5 0-6-16,0 2 6 15,-2-2-4-15,0 4 2 16,-4 0-1-16,1-3 1 0,1 3-1 16,4 0 0-16,2-1 1 15,3 2-4 1,-3 0 5-16,1 0-3 0,-1 0 2 15,-3 2-1-15,-3 1 1 16,-2 2-1-16,-4-1 0 16,-4 2 1-16,-2 0-3 15,0 0 4-15,4 0-5 16,-4 0 6-16,-1-1-5 16,1 0 4-16,-1-1-3 15,-1 2 0-15,-1-3 3 16,-2 2-3-16,2-3 2 0,1 0-4 15,3-1 6-15,-2 0-6 16,-2 1 5-16,-1 0-3 16,1-2 3-1,3 2-3-15,4-3 2 0,-2-1 0 16,4 1-3-16,3-3 6 16,1-2-9-16,2 3 8 15,1-1-5-15,3 2 4 16,-1 1-3-16,2 0 2 15,2 2 1-15,0-4-4 16,0 2 6-16,4-1-9 16,1-2 10-16,0-1-10 15,-1 0 9-15,1-3-5 0,0 2 2 16,0 1-4-16,2-2 5 16,-3 3-1-16,-2 1-4 15,1 0 7 1,0 2-9-16,2-1 8 0,-1 1-7 15,-3-3 6-15,-3-1-3 16,-4 5 2-16,-2 0 1 16,-2 1-5-16,2 3 7 15,-1-3-9-15,0 4 9 16,4-1-8-16,-4 0 8 16,4 2-8-16,-2 0 8 15,3-3-8-15,1 3 6 0,-3-4-2 16,4 1-2-16,1 0 6 15,1 1-9 1,2-1 10-16,0-1-9 16,2 2 5-16,4 1-1 0,-4-2 0 15,2 0 1-15,-5-1-3 16,-6 1 6-16,-5 0-8 16,-4 3 8-16,-2 0-9 15,0 0 7-15,5 0-3 16,4 0 2-16,2 0-3 15,6-1 4-15,-1 1-3 16,1-1 1-16,0 1 2 16,1 0-5-16,-3 0 5 15,-4-3-4-15,-6 3 4 16,-5 0-3-16,-10 0 2 16,-5 0-1-16,-5 0-1 15,-5 0 1-15,1 0-3 0,1 0 6 16,-2 0-5-16,0 0 5 15,0 0-4-15,0 0 2 16,0 0-2-16,0 0 2 16,0 4-1-16,0 17-1 15,-6 12 5-15,-6 9-7 16,2 0 8-16,2 4-7 16,2 1 6-16,2 6-6 15,-3 4 2-15,2 4 2 16,2 4-2-16,0 6 0 15,0 4-3-15,0 4 6 16,0-1-7-16,3-1 8 0,0-8-6 16,0-5 4-16,0-5-2 15,0-5 0-15,0-8 2 16,0-2-2-16,4-3 2 16,2-4-4-16,-1-3 4 15,-2 0-2-15,3 1 2 16,-5 0-3-16,4 4 3 15,-2 0-1-15,1 0 1 16,1 1-1-16,-1-3-2 16,2 1 4-16,1-3-8 15,1-2 8-15,0-3-6 16,2-2 4-16,-3 0-3 16,4 0 3-16,-1 2 1 0,2 5-2 15,0 3 3-15,3 4-6 16,-5 1 7-16,1 3-8 15,-1 4 7-15,-5 1-3 16,-1 1 2-16,-1-2-4 16,0-3 4-16,-1-4 0 15,-1-5-5-15,2-3 6 16,3-6-6-16,-2-3 5 16,1 1-3-16,-2-8 3 15,-2-1-4-15,1-2 4 16,1 1-2-16,-3 4 1 15,0-1 1-15,0 1-5 0,0-3 7 16,0-3-8-16,0-3 8 16,0-2-5-16,0-3-10 15,0-1-38-15,0-1-38 16,-21-2-137-16</inkml:trace>
  <inkml:trace contextRef="#ctx0" brushRef="#br0" timeOffset="214396.96">14245 12937 235 0,'-12'-9'-4'15</inkml:trace>
  <inkml:trace contextRef="#ctx0" brushRef="#br0" timeOffset="-213892.07">14245 12937 153 0,'-79'-44'104'0,"73"42"-24"15,0 1-16-15,0 1-9 16,5-1-14-16,-1 1-3 16,-1 0-27-16,2 0-7 15,-1 0-16-15,-2 1-66 0,-1 10-30 16,-7 3 54-1,2-4 60-15,-2-5-4 16,3-1 11-16,5-4 22 16,1 0 27-16,3 0-12 0,0 0-12 15,0 0-12-15,0 0-7 16,0 0-6-16,0 0-9 16,0 0 3-16,9 0-7 15,8 0 10-15,9-8-7 16,3-1 12-16,4 0-5 15,5 1-6-15,6-2 2 16,-1 2-3-16,4-1 7 16,5-2-7-16,3-4 5 15,4-2-7-15,5-4 4 16,2 0 0-16,1 3 0 16,-4-1-4-16,-1 2-1 15,-1 2 2-15,2 2-2 0,-1 4 3 16,-4 3-7-16,0 2 8 15,-3 1-5-15,-3 1 7 16,-2-2 0-16,-1 0-3 16,2-1 6-16,2-5-4 15,7-1 6-15,5-2-10 16,8 1 5-16,3 1-6 16,1 1 4-16,0 0-3 0,-6 3 1 15,-1 2-1 1,-5 2 1-16,-2 0 1 15,-2 2-3-15,-3-2 1 16,-4-1-2-16,-2-3 3 0,-3 1-2 16,-1 3 1-16,4-5-1 15,-2 4 1-15,3 0 0 16,-3 0-1-16,-3 4 2 16,2-2-4-16,-2 2 6 15,1 0-6-15,6-3 5 16,2-1-5-16,7-1 4 15,7-4-1-15,1 2-1 16,2-1 2-16,-6 4-4 16,-9 1 6-16,-10 2-8 15,-5-1 8-15,-4 2-9 16,-2 0 8-16,5 0-4 16,-1-5 4-16,4-2-5 0,6-2 2 15,-1-2 4-15,6-4-8 16,-3 1 8-16,4 3-6 15,1 1 5-15,-2-1-4 16,1 4 3-16,0-3-3 16,2 2 3-16,-1 0-3 15,5-2 0-15,-3-3 5 16,-2 2-7-16,-2 1 7 16,-4 4-7-16,-3 0 5 15,2 3-3-15,-3 0 4 16,4-1-4-16,-2-1 2 15,1-2 4-15,0-2-6 0,-2 1 6 16,-6 0-8-16,-1 1 8 16,-4 0-7-16,0 3 5 15,-4-2-3 1,-3 0 3-16,2 1 3 0,-2-1-6 16,-1 1 3-16,3-2-4 15,-2 1 5-15,-1 1-7 16,-3 1 6-16,-5 2-4 15,-4 1 3-15,0-1 0 16,-2 2 1-16,2 0 2 16,-4 0-6-16,0 0 4 15,0 0-4-15,-4 0 6 16,-2 0-6-16,-2 0 3 0,-5 0-3 16,-1 0 2-16,0 0 1 15,0 0-2-15,0 0 5 16,0 0-8-1,0 0 8-15,0 0-6 0,0 0 3 16,0 0-2-16,0 0 3 16,0 0-3-16,0 0-1 15,0 0-4-15,0 0-20 16,-15 2-8-16,-16 5-72 16,-21-2-134-16</inkml:trace>
  <inkml:trace contextRef="#ctx0" brushRef="#br0" timeOffset="-199043.25">10727 10486 234 0,'-18'-8'7'0,"3"2"5"16,3 2 0-16,-1-1 34 0,1 4-48 16,5 0 34-16,2-2-8 15,2 3 21-15,-1 0-15 16,-1 0 8-16,-1 0-8 15,-1 0-9-15,1 0 15 16,0 0-33-16,2 0 19 16,1 0-34-16,0 0 41 15,1 0-27-15,2 0 12 16,0 0-10-16,0 0 0 16,0 0 4-16,0 0-13 15,0 0 21-15,-3 0-45 16,-2 0 44-16,-6 0-35 0,-1 7 36 15,-2 0-24-15,3 0 9 16,3-3 1-16,3-3-2 16,4 1 14-16,1-2-28 15,0 0 27-15,0 0-35 16,0 0 44-16,0 0-30 16,0 0 17-16,0 0-14 15,0 0 6-15,9 0 1 16,9 0-8-16,4 0 28 15,5-5-46-15,0-1 39 16,4-3-30-16,-3 1 37 16,-1 2-23-16,-3 4 5 15,-9-1 0-15,3 0-7 0,0 3 14 16,-1 0-21-16,7 0 20 16,3 0-36-1,7 0 45-15,10-4-29 16,9-3 23-16,10-4-12 0,7-3 7 15,6-2 5-15,3 2-15 16,-1-6 20-16,0 4-45 16,-4 4 38-16,-8 2-28 15,-5 5 34-15,-9 2-19 16,-4-1 7-16,-1 2-1 16,-2-2-8-16,-1-2 14 15,-2 0-20-15,-1 1 22 0,-7 3-43 16,-3-3 52-1,-2 5-33-15,-7-2 24 16,-1 0-16-16,-2 1 8 16,2-2 1-16,4 0-11 0,6-4 24 15,8-3-47-15,5-2 41 16,5-1-29-16,-3 0 36 16,2 0-22-16,-7 3 6 15,2 2-1-15,-5 2-3 16,-4 5 9-16,2 0-16 15,-3-1 22-15,1 2-49 16,3 0 55-16,-1-1-32 16,1 1 25-16,-3 0-17 15,4 0 7-15,-4 0 1 16,3-2-8-16,0-2 20 16,3-3-44-16,8-1 41 15,3-5-31-15,2 0 35 0,2-3-20 16,-1-1 7-16,-2 2-3 15,2 1-2-15,1 4 11 16,3 2-19-16,0 1 25 16,1 0-50-16,-5 2 52 15,0 2-31-15,-8 0 28 16,-7 3-19-16,-5 0 6 16,-10 0 0-16,-5 0-4 15,-3 0 18-15,-5 0-45 16,-3 0 40-16,-4 1-30 15,-3 3 36-15,1-3-22 16,-2 0 9-16,0-1-8 0,0 4-1 16,-14 13-23-16,-29 4-56 15,-30 1-380-15</inkml:trace>
  <inkml:trace contextRef="#ctx0" brushRef="#br0" timeOffset="-198399.97">10688 10601 384 0,'-10'-8'10'0,"0"1"15"16,5 7 44-16,2 0 11 0,2-1-54 16,1 1 19-16,0 0-42 15,0 0 29-15,0 18-30 16,0 22 17-16,7 11-7 15,9 10 1-15,5-8-2 16,5-10-21-16,5-5 30 16,2-6-54-16,2-10 44 15,-2-7-45-15,1-8 9 16,1-7-43-16,-10-5-83 16</inkml:trace>
  <inkml:trace contextRef="#ctx0" brushRef="#br0" timeOffset="-198091.4">11381 10690 549 0,'7'0'-10'16,"7"0"13"-16,2 2-2 15,5 17 0-15,0 12 1 16,-6 8 6-16,-11 8 8 15,-4-1-35-15,-3-2 26 16,-22-4-27-16,-8-2 39 16,3-9-19-16,5-7 27 15,10-11 7-15,9-7 17 0,6-2-20 16,0-1-36-16,13 1 22 16,17-2-51-1,14 0 49-15,6-9-34 16,8-14 40-16,-1-8-70 0,-11 0-83 15,-12-5-102-15</inkml:trace>
  <inkml:trace contextRef="#ctx0" brushRef="#br0" timeOffset="-197883.31">11715 10747 600 0,'-18'10'16'15,"3"4"-16"-15,4 1 49 0,7 6-47 16,4 1 26-16,0 3-45 15,6-1 41 1,16-5-26-16,3-6 2 16,2-5 3-16,3-5-6 0,2-3 17 15,1 0-30-15,2-7 21 16,-7-6-71-16,-7-2 27 16,-15 3-99-16,-6 3-147 15</inkml:trace>
  <inkml:trace contextRef="#ctx0" brushRef="#br0" timeOffset="-197696.31">11776 10780 588 0,'0'14'-8'0,"0"7"14"15,0 6-25-15,5 4 57 0,7-1-45 16,5 2 21-16,2 0-18 15,-1 0 1-15,-4-6-29 16,-10-5-106-16,-4-10-126 16</inkml:trace>
  <inkml:trace contextRef="#ctx0" brushRef="#br0" timeOffset="-197036.98">12510 10830 401 0,'0'5'104'16,"0"-4"-105"-16,0-1 4 15,4 1 11-15,16-1 30 16,14 0-47-16,10 0 36 15,12-14-34-15,3-8 30 0,-5-3-31 16,-2-1 10-16,-4-5-10 16,-2 1 5-16,-4-2 6 15,-2-2-17-15,-3 1 25 16,-1-6-53-16,-5 0 55 16,-4 2-33-16,-6 0 30 15,-4 4-22-15,0 1 8 16,1-1-2-16,-1 5-8 15,-1 3 17-15,-3 2-45 16,0 5 33-16,-2 0-22 16,-1 3 20-16,-2 4-30 15,1-2-1-15,-3 2-69 16,-6-1-69-16</inkml:trace>
  <inkml:trace contextRef="#ctx0" brushRef="#br0" timeOffset="-194012.33">13601 10043 299 0,'-11'0'7'0,"5"0"29"16,6 0 7-16,0 0-19 15,0-1-20-15,0 1 4 16,0 0-10-16,0 0 2 16,0-2 0-16,0 2 3 0,0 0 0 15,0 0-1 1,0 0 2-16,0 0-1 15,0 0 7-15,0 0-9 16,0 0 6-16,0 0-5 0,0 0 3 16,0 0-4-16,0 0 6 15,0 2 0-15,4 7 5 16,2 7 4-16,1 0-9 16,1 4 4-16,-1 0-9 15,-1 3 1-15,2-1 0 16,-5 2 0-16,0 2-3 15,-2 0 0-15,2 0 4 16,0 3-5-16,2 0 4 16,2 3-6-16,5 6 5 15,0 2-2-15,1 3 3 16,-1 5-4-16,0-1 3 16,0 0-1-16,3 2 0 0,-2-2 2 15,-1 1-6-15,0-1 7 16,0 0-7-16,0-3 6 15,3 1-4-15,-2 1 4 16,-4 2-3-16,5 6-2 16,-1 5 4-16,3 5-7 15,-2 4 8-15,1 0-7 16,-3-1 8-16,-3-4-6 16,4-6 4-16,-2-3-3 15,0-5 5-15,1-3 2 16,-1-3-3-16,2-1 1 15,1 2-5-15,-1 5 8 0,-1 1-7 16,-3 7 5-16,-2-2-6 16,-4 2 5-16,-2-4-3 15,1-5 1-15,-2-3 3 16,5-4-5-16,-2-1 7 16,0 0-8-16,0 0 8 15,0 5-6-15,1-1 5 16,3 2-6-16,-1 2 1 15,-1 0 0-15,-2 2-1 16,1-1 2-16,1-4-6 16,2-9 8-16,-1-9-13 15,-1-7 0-15,1-6-25 16,0-1-7-16,-3-6-17 0,-3-2-59 16,0-5-150-16</inkml:trace>
  <inkml:trace contextRef="#ctx0" brushRef="#br0" timeOffset="-190591.85">13688 10985 267 0,'-11'-2'5'0,"1"2"0"15,4 0 6-15,0 0 18 16,5 0-20-16,-1 0-5 15,2 0-4-15,0 0 0 16,0 0-2-16,0 0 2 16,0 0 14-16,0 0 7 15,0 0 4-15,0 0-6 16,0 0-4-16,0 0-7 0,0 0-1 16,-1 0-5-16,1 0-3 15,0 0 2 1,0 0-5-16,0 0 6 0,0 0-5 15,0 0 5-15,0 0-1 16,0 0 3-16,0 0 10 16,0 0 7-16,0 0-1 15,0 0-13-15,0 0 1 16,0 0-7-16,0 0 7 16,0 0-16-16,0 0 6 15,1 0 1-15,11 0 2 16,3 0 0-16,3 0-1 0,3 0 5 15,1 0-8-15,6 0 8 16,4-1-8-16,-1-5 8 16,3 1-8-16,4-1 6 15,0 1-3-15,5-1 0 16,11-4 2-16,14-5-4 16,17-3 5-16,4-2 7 15,4 3-2-15,-4 1-10 16,-7 5 4-16,0 1-1 15,-4-1-1-15,-6 6 1 16,-3-4-5-16,-2 5 6 16,-4 1-10-16,-1-1 11 15,-1 2-11-15,-3-4 9 0,3 0-8 16,-6 0 7 0,-4 1-2-16,-5 1-2 15,-4 0-3-15,-6-1-15 16,-9 0-6-16,-5 2-19 0,-13 2-52 15,-9 1-52-15</inkml:trace>
  <inkml:trace contextRef="#ctx0" brushRef="#br0" timeOffset="-190016.03">13661 11815 521 0,'30'0'12'0,"7"-7"-29"15,14-16 12-15,16-9 9 16,12-2-6-16,21-3 4 16,17-2-4-16,13-3 4 0,14-4-1 15,2-3 0 1,-7 5 0-16,-1 6 1 15,-11 8 1-15,-11 9-6 16,-12 10 5-16,-16 5-7 0,-15 6 10 16,-19 0-7-16,-17 0 3 15,-15 0-4-15,-16 0-18 16,-6 6-54-16,-18 5 3 16,-28 1-118-16</inkml:trace>
  <inkml:trace contextRef="#ctx0" brushRef="#br0" timeOffset="-189400.67">14239 10296 352 0,'-3'-4'-2'0,"3"1"12"16,0 3 8-16,0 0-11 15,0 0-16-15,0 14 1 16,16 18 41-16,1 18 6 16,1 19-12-16,2 11 4 15,3 11-8-15,2 6-18 16,2 6 6-16,1 13-6 0,0 12 1 16,2 17-4-16,1 14 2 15,2 2 1 1,3-5-2-16,1-16 8 0,5-17-13 15,-8-19 8-15,-1-18-8 16,-6-17 7-16,-8-12-6 16,0-12-5-16,-6-9-28 15,-3-8-22-15,-4-14-9 16,-6-14-58-16,0-3-163 16</inkml:trace>
  <inkml:trace contextRef="#ctx0" brushRef="#br0" timeOffset="-188884.61">15066 10390 431 0,'0'0'13'16,"-2"15"-14"-16,-1 20 12 15,3 18 16-15,0 12 1 16,9 13-6-16,15 7-22 16,9 4 11-16,-1 6-7 15,3 11 4-15,-4 13-1 16,-6 21-2-16,0 11 8 0,-2 4 0 15,-5-6-4 1,0-27-8-16,-3-22 7 16,1-22-9-16,-4-17 6 0,1-15-5 15,-5-14 4-15,-2-13-5 16,-2-11-14-16,5-8-19 16,-5-6-75-16,1-31-34 15</inkml:trace>
  <inkml:trace contextRef="#ctx0" brushRef="#br0" timeOffset="-188642.26">15935 11297 623 0,'-4'0'-59'15,"4"0"11"-15,3 0-22 16,19 0 55-16,8 0-31 16,0 0-127-16</inkml:trace>
  <inkml:trace contextRef="#ctx0" brushRef="#br0" timeOffset="-188454.75">16531 11232 601 0,'0'0'10'0,"0"0"-6"15,0 0 17-15,0 0-13 16,9 0-3-16,10 0-23 15,11-10-19-15,4-1-112 16,8-4-178-16</inkml:trace>
  <inkml:trace contextRef="#ctx0" brushRef="#br0" timeOffset="-188311.15">17070 11165 539 0,'0'17'41'0,"0"-3"-34"15,-9 4 42-15,0-6 9 16,-1-3-35-16,2-1-12 15,4 3-13-15,1 0 3 16,3 3-44-16,0 3-41 16,0-9-97-16</inkml:trace>
  <inkml:trace contextRef="#ctx0" brushRef="#br0" timeOffset="-186231.77">14343 10836 233 0,'0'0'65'16,"0"0"-54"-16,0 0 5 16,0 0 16-16,0 0 13 15,0 0 7-15,0 0-9 16,0 0 1-16,0 0-18 16,-10 0 2-16,-2 8-26 15,-2 1 7-15,-2 2-6 16,-2-2 2-16,2-1-3 15,0 4-3-15,2 0 6 0,-2 2-8 16,-1 2 7-16,1-2-6 16,-1-1 10-16,1-2 6 15,1-5-3-15,-3 2-6 16,2-3 21-16,-2 0-13 16,0-3-5-16,-4 0 5 15,-3 1-11-15,-5-3 9 16,0 0-6-16,-1 0 7 15,-1 0-5-15,1-5-1 16,-5-3-2-16,2-3-1 16,-3 0 1-16,-2-1-6 15,3-1 9-15,2 0-12 16,6 0 11-16,3-1-9 0,5-1 4 16,-2-1-5-16,4-7 5 15,0 2 2-15,2-1-5 16,1 0 5-16,0-1-7 15,4 3 9-15,-2-1-9 16,6 3 7-16,2 1-4 16,2-1-2-16,2 0 1 15,-1-3-2-15,2-4 4 16,0 1-3-16,0-5 6 16,8-2-12-16,2 1 12 15,2 1-7-15,-3 1 4 16,-3 3-3-16,1 5 3 0,-1 2 0 15,0 1-3-15,0 2 7 16,3-2-9-16,6-3 8 16,3-3-8-16,3-3 7 15,1 2-4-15,2-1 2 16,-1 3 0-16,-1-2-3 16,0 3 5-16,-4 5-7 15,1 1 7-15,-1 2-9 16,-1 2 10-16,3 0-6 15,-2 1 3-15,3 3-2 16,-2 0 2-16,-5 3-1 16,2 1-2-16,-1 2 4 15,4 1-6-15,4 0 9 0,2 0-8 16,1 0 7 0,-3 0-4-16,1 0 1 15,-3 2 0-15,1 5-2 16,2 2 5-16,0 0-6 0,1 1 6 15,2 1-6-15,0 0 7 16,-2 0-6-16,2 2 2 16,-2 1 0-16,-4 1 1 15,0 1-1-15,-2 0-1 16,-5 1 3-16,1 4-5 16,-5-1 8-16,-2 2-9 15,-4 0 7-15,3 2-2 0,-2 1 0 16,1 5-1-16,-2 4 0 15,-1 2 4 1,-1 4-6-16,-2 2 6 16,0 1-7-16,0-1 10 0,0-3-9 15,0-2 7-15,-3 0-3 16,-3 0 2-16,0-1 0 16,-4-4-4-16,-1-4 6 15,-1-3-7-15,-1-2 8 16,-1 1-9-16,1-1 5 15,3-6-2-15,-3 1 1 16,2-5-1-16,0-3-2 16,2-2 4-16,-4-1-4 15,4 2 4-15,-3 0-7 16,-1-2 8-16,4-2-8 16,4-2 7-16,2-1-13 15,3-2-9-15,0 0-17 0,0 0-71 16,0 0-165-16</inkml:trace>
  <inkml:trace contextRef="#ctx0" brushRef="#br0" timeOffset="-185075.56">10751 11153 118 0,'-3'-4'9'0,"-3"4"-9"0,0-2 3 15,-1 2 10 1,-1 0-9-16,-1 0-10 0,2 2 11 15,-2 5-19-15,3-2-7 16,3 2-33-16</inkml:trace>
  <inkml:trace contextRef="#ctx0" brushRef="#br0" timeOffset="-184987.8">10751 11153 51 0</inkml:trace>
  <inkml:trace contextRef="#ctx0" brushRef="#br0" timeOffset="-184268.44">10635 11224 5 0,'-3'-2'4'16,"1"1"20"-16,2 0 18 15,0 1-17-15,0 0-17 16,0 0-8-16,0 0 6 16,0 0 17-16,0 0 13 15,0 2-5-15,0 4 5 16,0-1-23-16,0 4-2 15,5-2-5-15,3-2-2 16,2-2 5-16,0-2-5 0,2-1 13 16,1 0-8-16,-2 0 4 15,2 0-2-15,4 0 4 16,8 0-2-16,8-2-1 16,11-7-3-16,13 3-2 15,11-3 0-15,16 2-10 16,7-1 8-16,7-1-5 15,-3 2 2-15,-1-1-2 16,-2 1 1-16,1 0 1 16,4-3-4-16,4-1 5 15,14-4-4-15,10-5 5 16,9-3-5-16,15-1 21 16,7-1-18-16,4 3 1 0,-1 1-2 15,-10 5-1-15,-18 3 3 16,-16 3-5-16,-14 3 5 15,-16 3-6-15,-11 0 6 16,-14 1-5-16,-13 1 4 16,-12 0-8-16,-13 2-12 15,-9 0-15-15,-10 0-10 16,-3 0 11-16,-7 0 14 16,-20 0-54-16</inkml:trace>
  <inkml:trace contextRef="#ctx0" brushRef="#br0" timeOffset="-183164.07">10420 10746 196 0,'0'-17'-1'16,"6"1"0"-16,-1-1 3 0,4-3-3 15,0 2 2-15,-1 3-1 16,0 5 2 0,-4 5 1-16,-1 2 7 0,3 3 12 15,1 0-5-15,3 0-3 16,3 0-9-16,3 0 1 15,4 0-11-15,-2 3 11 16,5 9-8-16,-7 3 4 16,0 9-3-16,-6 8 2 15,-2 10 1-15,0 9 2 16,-3 9 8-16,1 6-4 16,0 12 5-16,0 8-15 15,3 12 9-15,-3 9-9 0,3 6 4 16,0 4-4-16,3-2 2 15,3 1 0 1,2-10-2-16,2-7 5 16,0-10-5-16,-2-7 5 0,2-7-6 15,1-6 6-15,4-2-3 16,0-4 2-16,3-3-4 16,-2-2 1-16,-4 1 4 15,-1-2-6-15,-4 4 7 16,-7-4-2-16,-1 0 11 15,-5-4-7-15,-3-3-1 16,0-6-4-16,0-6 1 16,-1-7-2-16,-3-5-12 15,4-5 11-15,0-7-7 16,0-3-3-16,0 0-6 16,0-2 12-16,5-2-3 15,7 2 5-15,-1-1-2 0,1-2-5 16,-2 1 2-16,5-5-14 15,2-2 2-15,2 0-4 16,-1 0 3-16,1 0-16 16,3 0 1-16,1 0 15 15,5 0-10-15,-1 0-17 16</inkml:trace>
  <inkml:trace contextRef="#ctx0" brushRef="#br0" timeOffset="-182931.69">11344 13153 12 0,'41'-7'27'15,"7"1"-18"-15,9 3 1 16,7-2-10-16,16-4 22 15,12-5 131-15,19-4-63 16,15 2-78-16,13 3-15 0,5 2 5 16,5 0-5-16,7-4 5 15,-2-1-4-15,-5 0 2 16,-9-1 0-16,-17 5 0 16,-11 1-1-16,-12 2-13 15,-11 5-3-15,-11-1-15 16,-10 3 21-16,-11-1-14 15,-11 1 12-15,-13-1 9 16,-11-1 1-16,-10 0-10 16,-9-1-23-16,-3-3-68 15</inkml:trace>
  <inkml:trace contextRef="#ctx0" brushRef="#br0" timeOffset="-182174.83">13189 10941 118 0,'-9'1'35'15,"7"-1"-29"-15,1 0-3 16,1 0 6-16,0 0-10 15,0 0-4-15,0 1-1 16,0 2 6-16,0 0 0 16,3-3-10-16,0 0-9 15,0 0-12-15</inkml:trace>
  <inkml:trace contextRef="#ctx0" brushRef="#br0" timeOffset="-181725.03">12986 10231 240 0,'-17'0'110'0,"3"-3"-113"15,2 3 5 1,2-3-1-16,1 1 6 16,2 0-10-16,-1 1 8 0,3 1-7 15,2 0 8-15,-1 0-4 16,-1 0 8-16,1 1 0 16,0 8 5-16,-1 3 2 15,-1 3 3-15,0-2 2 16,-1-3-15-16,3-3 10 15,-1-2-12-15,2 1-3 16,0-1-2-16,1 0 2 16,1-1-2-16,-2 0-1 15,1 3 5-15,-1 0-9 16,2-2 8-16,1-2-5 16,-2-1 4-16,1-2-7 15,-3 0 0-15,-7 0-5 0,-5 0-33 16,-5 2-61-16,-4 0-161 15</inkml:trace>
  <inkml:trace contextRef="#ctx0" brushRef="#br0" timeOffset="-181296.17">12685 10383 254 0,'-3'0'37'16,"0"0"-11"-16,2 0 41 15,1 0-14-15,0 0-15 16,-2 0-28-16,2 0-5 15,0 1 0-15,0 11 0 16,0 8 4-16,0 10 6 0,0 10 13 16,2 7-28-16,4 6 6 15,8 5-6-15,5 5 4 16,1 6-2-16,3 6 0 16,1 7-1-16,1 10-3 15,0 11 6-15,1 7-9 16,-4 7 8-16,2 1-5 15,1-1 6-15,-1-2-6 16,-4-1 7-16,2-3-4 16,0-2 2-16,-2-7 4 15,-1-4-4-15,-1-5 6 16,-6-10-7-16,0-2 7 0,1-7-8 16,-3-3 6-16,0-8-5 15,-3-5-1-15,-6-8 0 16,1-10 1-16,-2-9 0 15,0-11-5-15,0-11 6 16,0-7-8-16,0-2-3 16,-6-18-39-16,-9-26-41 15,-4-18-94-15</inkml:trace>
  <inkml:trace contextRef="#ctx0" brushRef="#br0" timeOffset="-180824">12931 11100 419 0,'-7'0'54'0,"0"0"-46"15,7 0 21-15,0 0-8 16,7 0-13-16,18 0-18 15,17-3 18-15,13-12 0 16,0-2 8-16,9 1-13 16,-6 2 4-16,-4 3-3 15,-4 4-3-15,-8 2 2 16,-6 5-4-16,-5 0 7 16,-8 0-13-16,-4 5 14 15,-7 4-13-15,1 2 11 16,1-1-9-16,-10 0 2 0,-4 6-27 15,0 4-28-15,-11 12-29 16,-14 5-88-16</inkml:trace>
  <inkml:trace contextRef="#ctx0" brushRef="#br0" timeOffset="-180455.55">13072 12011 600 0,'-17'0'11'16,"4"0"-7"-16,11 0-6 16,2 0 18-1,6 0-13-15,27 0-8 16,13-1 5-16,15-11 12 0,3-1-5 15,0-3-9-15,-1 2 8 16,-2 2-10-16,-5 5 7 16,-4 3-4-16,-11 1 2 15,-12 3-2-15,-9 0 2 16,-11 0 0-16,-8 0-3 16,1 0 5-16,-2 0-7 15,0 0 9-15,0 0-7 16,0 0 4-16,0 0-13 15,7 0-35-15,2-1-26 16,-3-6-88-16</inkml:trace>
  <inkml:trace contextRef="#ctx0" brushRef="#br0" timeOffset="-179451.99">13749 12564 427 0,'-21'23'9'16,"-4"2"5"-16,3 3 59 15,-1-6-41-15,2-2-14 16,3-4 3-16,2-2-9 16,-3-2-9-16,-5-1 1 15,-4-5 3-15,-11-6-5 16,-8 0 9-16,-5-12-7 15,-4-13 11-15,-4-13-11 16,-4-11 5-16,-1-11-7 16,-1-15-1-16,5-10 0 15,3-9-3-15,5-11 5 16,5-2-11-16,3-2 10 0,9-1-9 16,4 0 10-16,8-4-5 15,7-4 2-15,7-3 0 16,9-2 0-16,1 4 2 15,7 9-7-15,11 11 10 16,6 14-8-16,2 11 9 16,3 6-9-16,2 11 0 15,2 4 1-15,-1 5 1 16,1 9 0-16,-3 9-3 16,3 6 7-16,1 10-10 15,2 4 6-15,5 5-7 16,0 5 11-16,5 0-4 15,2 5 0-15,-5 15 1 0,3 6-1 16,2 5 3-16,-1 2-7 16,4 1 9-16,-8 2-9 15,-1 3 7-15,-4 5-5 16,-3 11 4-16,-4 10 0 16,-7 15-2-16,-3 9 5 15,-4 8-9-15,0 6 8 16,-2 3-8-16,-3 4 7 15,-2 1-4-15,1 2 4 16,-4 0-3-16,-2-2 2 16,-4 0-1-16,-1 0 1 15,-3 4 3-15,-14 4-6 0,-8-3 7 16,-3 2-11-16,-2-8 10 16,-1-16-7-16,3-14 6 15,2-18-4 1,8-17 3-16,7-15 0 15,3-12-5-15,2-10-12 0,-7-8-78 16,-8-13-225-16</inkml:trace>
  <inkml:trace contextRef="#ctx0" brushRef="#br0" timeOffset="-178551.63">10665 10458 170 0,'-12'-18'3'0,"7"4"2"0,4 6 34 15,-3 6 48-15,3 2-21 16,1 2-40-16,0 17-21 16,0 13 26-16,0 10 20 15,5 5-22-15,1 6-5 16,-2-2-20-16,2 6 9 15,3 11-12-15,-3 13 10 16,7 22 0-16,4 24 5 0,1 21-2 16,4 11-3-1,6 6 2-15,2-5-6 16,3-10 5-16,1-8-9 16,2-14 9-16,-2-5-6 15,1-2 5-15,0-1-2 0,-4-1-1 16,-1-9 0-16,-4-12-5 15,-4-16 5-15,-3-14-9 16,-7-13 8-16,0-10-7 16,-3-3 7-16,-2-6-6 15,-1 0 1-15,-4-7 1 16,1-8-3-16,-3-7 5 16,4-10-8-16,-4 0 8 0,0-4-6 15,0 0 7 1,0 0-9-16,0 0 0 15,0 0-7-15,0-8-5 16,-9-4-12-16,-7-12-40 0,-3-18-4 16,-5-17-65-16,-4-20-38 15</inkml:trace>
  <inkml:trace contextRef="#ctx0" brushRef="#br0" timeOffset="-176708.48">10668 10596 370 0,'-6'0'-6'15,"-5"0"-33"-15,5 0 47 16,-1 0-6-16,2 0 12 16,4 0-8-16,-1 0-4 15,-1 0 8-15,0 0 1 16,-1 0 16-16,1 0-6 0,0 0 7 16,1 0-5-16,1 0-10 15,-2 0-8-15,3 0-1 16,0 0-4-16,0-2-8 15,0-1-6-15,-3-2-14 16,0-2 10-16,0 0 14 16,2 0 8-16,-2-1-5 15,-2 1 2-15,-1 0 0 16,0 0 5-16,0 2 5 16,0 3 3-16,2-1 13 15,-2 3-18-15,4 0 8 16,1 0-7-16,1 0 7 0,0 0-7 15,0 0-6-15,0 0 0 16,0 0-3-16,0 0 8 16,0 0-9-1,0-1 6-15,0 1-10 0,3-2 5 16,10 1-1-16,6-2 1 16,4-3 0-16,2 1 0 15,5 2 1-15,3-1-2 16,0 0 6-16,1 1-11 15,-7-1 11-15,8 4-8 16,2 0 5-16,4 0-2 16,9-2 0-16,1-2-1 15,7-1-2-15,2-4 10 0,4 0-9 16,6-5 6-16,1 0 5 16,-1 3 15-1,-1 0-22-15,-6 6 0 0,-10 4-3 16,-6-2 2-16,-6 2-2 15,-10-1-2-15,-1 2 6 16,-5-1-7-16,-3 0 7 16,3 0-7-16,-2-1 5 15,2 2-2-15,2 0-1 16,3 0 2-16,6 0-2 16,3 0 4-16,5 0-6 15,7 0 7-15,1-4-9 16,5-3 9-16,-1-3-5 0,-4-3 2 15,3 2 0 1,-1 0-1-16,-8 3 2 16,6 2-5-16,-8-1 8 0,5 3-11 15,1-3 11-15,0 2-9 16,2-2 7-16,-3 0-2 16,-2-2 0-16,4 0 4 15,1 0-3-15,6-2 4 16,3 1-4-16,2 1 5 15,0-1-6-15,-2 2 5 16,-3-2-3-16,-3 1 0 0,-2 0-2 16,-2-1-1-1,-5 0 6-15,-6 2-10 16,-7 2 9-16,-8 2-9 16,-8 1 8-16,-10 2-5 0,-5 1 3 15,-2 0-3-15,0 0 5 16,0 0 2-16,1 0 1 15,-1 0 1-15,0 0-11 16,0 0 9-16,0 0-10 16,0 0 7-16,0 0-6 15,0 0 4-15,0 0-2 16,0 0 0-16,0 0 2 16,0 0-4-16,0 0 5 0,0 0-8 15,0 0 9 1,0 8-6-16,0 15 4 15,2 14 1-15,-2 11-1 16,0 13 0-16,0 5 0 0,0 5 1 16,0-2-5-16,3-1 8 15,1 0-9-15,-1-1 8 16,3 1-4-16,3 1 1 16,0 3-1-16,0 2 1 15,1 4-1-15,-1 2-3 16,-1 3 9-16,2-1-13 15,-1-6 10-15,2-6-7 16,2-6 8-16,-4-4-6 16,0-2 3-16,1 2-1 15,-1 1 0-15,2 5 5 16,2 1-8-16,-3 0 10 0,1-2-6 16,-2-1 6-16,-2 1-7 15,-4-3 7-15,0 2-5 16,0-6 2-16,-1-2-2 15,-1-2-2-15,-1-4 6 16,2 0-12-16,-2-7 13 16,0-7-11-16,0-2 10 15,0-3-6-15,0-2 2 16,0-1-3-16,0-6 1 16,0-4 2-16,0-1-3 15,0-6 4-15,0-5-11 16,0-5-4-16,0-1-24 15,0 0-32-15,-11 0-33 0,-14-15-270 16</inkml:trace>
  <inkml:trace contextRef="#ctx0" brushRef="#br0" timeOffset="-175484.57">10864 13333 455 0,'-6'-3'-2'0,"2"3"-25"15,4 0 33-15,0 0 1 16,0 0-2-16,0 0-15 15,0 0 11-15,15 0-5 16,-2 0 11-16,3 0-4 16,-1 0 1-16,3 0 0 0,1 0-1 15,1 0 2-15,4-1-2 16,-2-5 10-16,8 4-13 16,-2-3 11-1,-1 0-5-15,3-1 7 0,1-1-7 16,3-1 0-16,0 2 9 15,-1-1-9-15,0 1 3 16,1-1-8-16,2 0 10 16,0 1-10-16,1 1 7 15,0 2-3-15,5 0 0 16,1 0-1-16,5-1 1 16,-2-6 6-16,3-1-3 15,-3-1 1-15,0-3-10 0,3 3 6 16,-4 1-5-16,4 2 1 15,-2 3 0 1,0 4 0-16,1 0 1 16,-2 2-3-16,0 0 3 0,2 0-6 15,-2 0 10-15,6 0-11 16,0 0 9-16,-1 0-5 16,4 0 2-16,-1 0-2 15,-8 0 0-15,-3 0 3 16,-7 0-4-16,-3 0 5 15,-2 0-6-15,0 2 6 16,2-1-6-16,0 1 6 16,4-2-4-16,3 0 1 15,0 0 1-15,9 0-1 16,-2-3 4-16,6-5-8 16,1 1 9-16,-3 4-8 0,1-1 6 15,-6 2-4-15,1 0 2 16,0-2 0-16,-1 0-2 15,3 0 2-15,-6 1-5 16,2-3 9-16,-2 3-10 16,-4-3 9-16,1-1-6 15,0 0 4-15,0-1-3 16,-1 3 2-16,3-2-1 16,-1-2 0-16,0-2 2 15,5 2-5-15,-1 2 5 16,-1 2-4-16,-1 3 4 15,-2 1-2-15,-3 1 0 16,-2 0-2-16,-5 0 2 0,-6 0 2 16,-2 0-4-16,-2 3 4 15,-4-1-5-15,-3-1 6 16,2 1-5-16,-5-2 5 16,-4 0-5-16,1 0-2 15,-5 0-36-15,-3 0-44 16,0 0-74-16</inkml:trace>
  <inkml:trace contextRef="#ctx0" brushRef="#br0" timeOffset="-175283.1">14227 13090 540 0,'-15'0'90'0,"5"0"-108"16,7 0-17-16,3 0 37 15,0 0 7-15,0 0-5 16,0 0 1-16,0 0 7 16,0 0-13-16,0 3-1 15,-11 7-35-15,-7 10-69 16,-16 7-80-16</inkml:trace>
  <inkml:trace contextRef="#ctx0" brushRef="#br0" timeOffset="-173227.39">10338 12385 441 0,'5'0'25'0,"-5"0"-23"16,0 0-12-16,12 0-2 15,7-2 2-15,14-6 15 16,10-2-7-16,11-2 7 0,7-1-6 15,1-2 3-15,-2 1-2 16,-8 2 0-16,-4-1 1 16,-8 4-2-1,-6-1 6-15,-13 4-8 0,-5 2 9 16,-11 2-11-16,-5 2 9 16,0 0-4-16,0 0 5 15,0 0 2-15,-3 0-16 16,1 0-47-16,2 0-75 15</inkml:trace>
  <inkml:trace contextRef="#ctx0" brushRef="#br0" timeOffset="-172644.98">11260 11179 397 0,'-21'0'3'0,"5"0"-58"0,9 3 29 16,2 4 27-1,5-2 1-15,0 0-7 16,24-1 4-16,10 0 11 16,10-4 3-16,6 0-7 0,11 0 9 15,3-6-10-15,0-3 3 16,-1-1-5-16,-2 0-2 15,-9 3 2-15,-9 3-3 16,-5 3 3-16,-12 1-6 16,-4 0 3-16,-5 4-5 15,-10 10 0-15,-4 2-21 16,-3 4-23-16,0-6-51 16,-17-10-18-16</inkml:trace>
  <inkml:trace contextRef="#ctx0" brushRef="#br0" timeOffset="-172123.42">11809 11231 13 0,'-38'-13'114'16,"-5"2"-47"-16,-8 1-24 15,-2 6 2-15,2 2 14 16,2 2-23-16,4 0 0 0,9 0-12 16,5 0 4-16,7 0-6 15,10 0-7-15,6 0 5 16,5 0-4-16,3 0-1 16,0 0-12-16,0 0-2 15,0 0-2-15,0 0-9 16,18 0-2-16,10 0 7 15,17 0 9-15,8-3-9 16,5-6 12-16,5-5-8 16,-2-2 5-16,-9-3-5 15,-3 4 2-15,-10 0 0 16,-9 7-4-16,-8 3-4 0,-11 3-17 16,-8 2 7-16,-3 0-6 15,-14 0 13-15,-13 0 1 16,-13 0-3-16,-9 0 12 15,-9 0 9-15,-7-3 15 16,-9-6-6-16,-7-3 8 16,-1 5-2-16,7 7-2 15,7 0-10-15,16 0-6 16,13 3 5-16,15 0 18 16,12-2-8-16,8-1-18 15,4 0-1-15,0 0-10 16,16 1-1-16,26 5-4 15,24-1 14-15,9 1 1 0,4-5-1 16,3-1-1-16,-5 0-1 16,-2 0 4-16,-8-2-9 15,-9-1-19-15,-3 1-24 16,-7 0 0-16,-10 2 1 16,-12 0-15-16,-11 0-26 15,-14 5-53-15</inkml:trace>
  <inkml:trace contextRef="#ctx0" brushRef="#br0" timeOffset="-169019.55">16202 9812 133 0,'-5'-6'19'0,"4"0"13"16,1 3 21-16,0-1-28 16,0-2 10-16,0 1-19 15,4-3 9-15,8-3-11 16,-1 3 2-16,-2 0-8 16,-2 1-4-16,0 3 0 15,-2 3-4-15,-4-2 2 16,1 3-3-16,-2-1 13 15,0-2 28-15,0-1-7 16,0-3-26-16,0 1-6 0,0 3 4 16,-2 2-2-16,1 1 8 15,1 0-5-15,-2 0 5 16,2 0-8-16,-3 8 19 16,-2 13-7-16,0 5 4 15,1 5-9-15,-1 1 1 16,1 4-3-16,1 3-4 15,3 7 2-15,0 7-8 16,0 1 9-16,0 7-9 16,7 0 7-16,2 4-5 15,1 8 3-15,1-1-3 16,-2 4 4-16,3-3 3 0,-3 0-7 16,1-4 6-16,-1-1-8 15,-3-7 10-15,-2-1-8 16,-1-7 7-16,0 0-6 15,-1 2 1-15,-1-1 2 16,1 3-3-16,0-1 5 16,1 3-9-16,0 3 7 15,1 4-7-15,0 0 12 16,1-2-9-16,-1-1 3 16,4-3-2-16,-2-3 0 15,1 2 2-15,0-1-5 16,0-3 6-16,0-1-7 15,2-1 9-15,-2-6-9 0,-1 1 8 16,-1-7-7-16,-1 0 5 16,3 0 1-16,-4 4-4 15,4 3 7-15,-1 7-4 16,1-1 4-16,0 1-8 16,-2 4 8-16,-1-2-8 15,-2 0 2-15,-1-7 0 16,2-2 0-16,-1-7 1 15,1-3-5-15,1-3 7 16,-1-5-8-16,2-6 7 16,-2-6-6-16,-3-8 5 15,1-9-3-15,5-1-23 0,5-14-53 16,0-29-31-16,-2-22-94 16</inkml:trace>
  <inkml:trace contextRef="#ctx0" brushRef="#br0" timeOffset="-167556.18">18019 9545 381 0,'0'0'22'0,"0"0"-17"15,0 0 32-15,0 0-7 16,0 0-19-16,0 4-2 15,0 8-9-15,0 6 20 16,0 0-7-16,0 4-2 0,0 3 5 16,0 7 0-16,0 7-1 15,0 3-7-15,0 7 2 16,0 3-7-16,0 5 4 16,0 3-9-16,0 1 5 15,1 5-4-15,4 2 3 16,-1 2-2-16,0 3 0 15,1-2 2-15,-2 3-5 16,0-2 7-16,-1 1-7 16,-2-1 8-16,0-3-7 15,0-3 6-15,0-2-4 16,0-7 4-16,0 3-1 0,0 0-2 16,0 1 6-16,0 6-13 15,0-3 12-15,0 4-10 16,0 3 8-16,0 3-6 15,0 7 4-15,0 1-2 16,0 3 0-16,1-2 3 16,4-4-4-16,-1-2 12 15,2-6-9-15,0-6 7 16,0-4-6-16,-2-5 3 16,-1-5-4-16,0-2 3 15,0-2-2-15,0-1-3 16,2 3 9-16,-1-2-14 15,1-2 11-15,-1-2-11 0,1-4 10 16,-1-5-7-16,-2-6 4 16,1-8 0-16,-3-5-2 15,0-2 0-15,0-2-4 16,0-1 9-16,0-3-12 16,0-2 13-16,0 1-10 15,0 2 8-15,0-4-6 16,0-1 2-16,0-2-4 15,0-1-12-15,0 0-14 16,0 0-28-16,1-18-16 16,-1-11-33-16,0-16-106 15</inkml:trace>
  <inkml:trace contextRef="#ctx0" brushRef="#br0" timeOffset="-164004.39">20301 7020 79 0,'0'-14'29'0,"0"5"20"16,0 6 15-16,0 2-14 16,0 1-4-16,0 0-9 15,0 0 20-15,0 0-10 16,0 0 4-16,0 0-17 16,0 0-12-16,0 0-13 15,0 0-10-15,0 1 4 16,0 18-4-16,0 15 18 0,0 16 0 15,0 14-2-15,0 6-14 16,0 6 8 0,0 5-6-16,-3 3 2 15,-2 9 3-15,-1 3-3 0,3 0 6 16,3 0-8-16,0-1 7 16,0-3-9-16,1 1 9 15,7 0-7-15,0 3 2 16,5 3-3-16,0 6 2 15,-1 8 3-15,0 11-4 16,-6 3 4-16,2 3-4 16,2-2 3-16,-3-8-4 0,1-4 3 15,-2-5 0-15,-3 0-1 16,-3-4-1-16,0 4-3 16,0 0 4-1,0-3-8-15,0 1 8 0,3-9-7 16,7-10 9-16,2-6-8 15,3-9 4-15,-2-4-3 16,-2-7 3-16,1-8 0 16,-3-9-2-16,-3-8 3 15,-2-12-8-15,-4-8 8 16,0-8-22-16,0-7-4 16,-6-4-27-16,-9-15-28 15,-7-28-105-15</inkml:trace>
  <inkml:trace contextRef="#ctx0" brushRef="#br0" timeOffset="-162403.95">20238 7080 401 0,'-11'-5'12'0,"7"2"4"16,1-1 40-16,3 4-13 15,0 0-14-15,0 0-18 16,0 0-2-16,0 0 4 0,0 0-9 16,0 0 2-16,0 0-9 15,0 0 5-15,3 0-7 16,10 0 9-16,2 0-5 15,0 0 9-15,1 0-1 16,-2 0 3-16,5 0 2 16,2 0-7-16,2 0 2 15,3 0-4-15,1 0 3 16,4 0-5-16,5 0 6 16,0 0-7-16,8-7 6 15,0-4-3-15,5 0 0 16,0-1 2-16,-3 5-6 15,0 2 5-15,-3 3-8 0,-2 2 9 16,-1 0-8-16,-1 0 5 16,-1 0-3-16,1 5 1 15,2 3 2-15,3-2-4 16,4-4 5-16,1 0-7 16,0 2 8-16,-1-4-7 15,-6 0 6-15,-1 0-3 16,-7 0-1-16,-2 0 2 15,-6 0-1-15,-5 0 2 16,0 0-4-16,-5 0 4 16,-1 0-5-16,0 0 6 15,-1 0-6-15,-1 0 6 0,0 0-5 16,0 3 2-16,0-2 1 16,0 1-3-16,2 0 5 15,2 2-8-15,3-2 8 16,4 1-5-16,6-1 4 15,1 1-7-15,-4 0-3 16,-3 0 2-16,-5 3 1 16,-7-4 0-16,-2 2-2 15,-2-1 5-15,-4 0-5 16,0 0 10-16,-3-3-5 16,2 1 4-16,0 0-2 15,0 2 0-15,1 0 2 16,-2 1-5-16,1-1 5 0,-2 0-10 15,-1 1 13-15,0 3-8 16,0 11 6-16,0 5 1 16,-1 7 6-1,-8 6-3-15,0 4-4 0,-2 6 1 16,1 6-5-16,3-4 4 16,4 6-6-16,-2 3 6 15,2 3-4-15,-1 5 5 16,-1 1-4-16,1-1 3 15,0 3 0-15,-1 2-3 16,0 2 3-16,2 2-4 16,0 6 8-16,2 0-9 0,-1 1 8 15,2 5-8-15,0 0 5 16,0 2 0-16,0 3-3 16,0 2 4-1,0 2-6-15,-1 0 9 0,1-7-7 16,-3-1 7-16,3-4-2 15,-3-6 3-15,2 6 2 16,1-3 0-16,0 4-2 16,0 7 0-16,0 2 0 15,0 7-12-15,0-3 11 16,0-3-12-16,0-5 9 16,5-6-6-16,-2-9 4 15,-1-6-2-15,-2-13 1 0,0-10 2 16,0-7-5-1,0-11 5-15,0-4-8 16,0-7 10-16,0-8-7 16,0-2 3-16,0-6-14 0,0 0-18 15,0 0-19-15,0-6-38 16,0-18-146-16</inkml:trace>
  <inkml:trace contextRef="#ctx0" brushRef="#br0" timeOffset="-161715.79">20239 10566 553 0,'-7'0'8'15,"5"0"1"-15,2 0 31 16,0 0-18-16,23 0-23 15,17-8 1-15,18-3 0 16,9-5 7-16,3 0-11 16,3 3 9-16,0 4-7 15,3 2 7-15,7 2 1 16,2 2 11-16,3 0-6 0,4 1-2 16,10-1 10-16,6 1-12 15,6-4 8-15,-4 0-13 16,-10-3 8-16,-6-2-11 15,-13-2 5-15,-9-2-3 16,-9 5 2-16,-16-1-2 16,-14 3-2-16,-14 3 4 15,-7 3-7-15,-9 0 7 16,-1 2-6-16,-2 0 6 16,0 0-5-16,0 0 2 15,0 0-2-15,1 0-9 16,2 0-9-16,-1 6-31 15,-2 2-23-15,-9-7-124 0</inkml:trace>
  <inkml:trace contextRef="#ctx0" brushRef="#br0" timeOffset="-161016.68">20871 6702 615 0,'-15'0'-3'0,"7"0"11"15,7 0 16-15,1 0 2 16,-5 12-14-16,1 20-11 16,-2 14 10-1,-1 14 2-15,4-1-4 0,-2 3-10 16,1 6 6-16,-1 2-6 15,1-2 5-15,-2-2-5 16,3-7 2-16,1-5-1 16,2-10-2-16,0-13 3 15,0-11-24-15,0-10-14 16,12-10-35-16,5-11-72 16,0-35-153-16</inkml:trace>
  <inkml:trace contextRef="#ctx0" brushRef="#br0" timeOffset="-160596.8">21118 6806 516 0,'0'-10'6'16,"1"8"-4"-16,6 2 16 16,6 0 9-16,5 0-11 15,9 0 3-15,4 22-14 16,-6 15 1-16,-7 12-3 15,-8 10-1-15,-10 2 0 16,-5 1-5-16,-18-7-2 0,-7-9-1 16,-3-13 13-16,5-13-9 15,6-11 7 1,4-5 1-16,11-4 9 16,4 0 13-16,3 0-6 0,0 0-14 15,0-11-12-15,19-5-2 16,12-8 12-16,8-4-2 15,0 6-5-15,5 4 0 16,-2 8 1-16,0 6 0 16,-4 4-2-16,-5 0-2 15,-3 0 9-15,-10 11-12 16,-3-1 10-16,-9-2-8 16,-7-1 5-16,-1-5-5 15,0-1-4-15,0 6-11 16,-12 7-19-16,-13 4-76 15,-14-3-181-15</inkml:trace>
  <inkml:trace contextRef="#ctx0" brushRef="#br0" timeOffset="-159883.72">19638 8456 104 0,'-20'-17'49'15,"1"4"-8"-15,9 5 21 0,-1 1-20 16,-2 0 0-16,-1 2 30 16,3 1-38-16,2 1 30 15,6 0-15-15,3 3 2 16,0-3-30-16,0 3-18 16,0 0 1-16,17 0-15 15,7 0 17-15,5 0-6 16,-6 15 1-16,-3 13-5 15,-13 17-1-15,-7 16 10 16,-4 11-4-16,-26 4-2 16,-11-5-8-16,-4-8 12 15,-3-11-5-15,0-13 7 0,9-9 13 16,11-11 10-16,10-9 7 16,12-6-16-16,6-4 0 15,0 0-16 1,0 0-3-16,9 0-13 0,15 0 16 15,9 0-3-15,3 0 6 16,1-3-5-16,1-1 3 16,4 0-2-16,-1 4-4 15,2 0 1-15,-3 0-33 16,0 0-18-16,-1 0-17 16,-10-13-73-16,-6-13-159 15</inkml:trace>
  <inkml:trace contextRef="#ctx0" brushRef="#br0" timeOffset="-159555.42">19927 8314 595 0,'-16'-5'-1'0,"2"5"21"16,0 0 19-16,-2 28 10 16,-5 20-49-16,0 17 7 15,-1 9-10-15,4-2 5 16,6-4-2-16,9-10 0 15,3-10 0-15,0-15-2 16,0-10 2-16,8-10-6 16,3-6 8-16,-3-6-9 0,6-1 8 15,6 0-4-15,7-9 9 16,7-10-1 0,7-1 5-16,0-3-7 15,1 4-4-15,-3 2 6 0,-5 2-9 16,-7 5 7-16,-8 2-11 15,-10 4-14-15,-7 1-18 16,-2-1 12-16,0-7-4 16,-16-5-108-16,-7-10-231 15</inkml:trace>
  <inkml:trace contextRef="#ctx0" brushRef="#br0" timeOffset="-159300.12">20024 8264 542 0,'-11'-2'58'0,"5"2"-57"16,-1 4 38-16,1 41-16 0,6 29 3 15,0 30 5-15,0 14-21 16,0 1-1-16,7-5-7 16,5-12 6-16,-3-12-11 15,-3-12 5-15,-1-16-4 16,-5-12 6-16,0-14-4 15,0-14 2-15,0-8 0 16,-3-6-2-16,-3-2-5 0,1-6-31 16,-1 0-57-1,0-15-133-15</inkml:trace>
  <inkml:trace contextRef="#ctx0" brushRef="#br0" timeOffset="-150823.65">20373 7176 52 0,'-16'0'15'0,"5"0"-8"16,3-2 18-16,6-1 9 15,2 0 3-15,0 3-11 16,0 0-12-16,0 0 0 16,0 0 5-16,0 0 7 15,0 0-3-15,0 0 8 16,0 0-1-16,-1 0 8 16,1 0-13-16,0 0-6 15,0-1-11-15,0-1-6 16,0 1 2-16,0-1-3 15,0-1 2-15,0 1-2 0,-2-1 1 16,1 2-3-16,-1-4 4 16,1 3-5-16,-2-3 4 15,0 0 0-15,0 4 1 16,0-4 3-16,1 1 3 16,1-4 1-16,-3 1-9 15,1-1 1-15,0-4-3 16,0 4 2-16,1 3-1 15,1-1 0-15,-1 2 0 16,0 4 0-16,2 0 2 16,-1 0-4-16,1 0 7 15,0 0-4-15,0 0 11 0,0 0-1 16,0 0 4-16,0 0-6 16,0 0 0-16,0 0-5 15,0 0-2-15,-2 0 1 16,2 0-3-16,0 0 3 15,0 0-6-15,0 0 6 16,0 0-6-16,0 0 6 16,0 0-7-16,0 0 5 15,0 0 1-15,11 0-2 16,7 0 4-16,5 6-2 16,2 0 7-16,3 0-3 15,0 2 1-15,-1-1-4 16,1-2 3-16,-4-2 6 0,-4 0-3 15,-3-1-1-15,2-1-6 16,3 2 5-16,1-3-5 16,4 3 4-1,1-2-3-15,-1 1 0 0,4-2-2 16,-2 0 2-16,-5 0-3 16,-1 0 3-16,-3 0-1 15,-7 0-4-15,2 0 6 16,-4 0-7-16,-1 0 7 15,3 0-4-15,4 0 1 16,4 0 0-16,4 0-3 16,3 0 6-16,0 0-8 0,1 0 6 15,-1 0-4-15,-4 0 4 16,3 0-3-16,1 0 1 16,-3 5 1-1,4-1-2-15,-3 2 4 0,3-4-5 16,3 0 3-16,0-2-4 15,0 0 7-15,-2 0-7 16,-5 0 5-16,-2 0-1 16,-1 0-2-16,1 0 2 15,3 0-2-15,3 0 3 16,-1 0-4-16,6 3 4 16,2-3-5-16,3 0 5 15,0 0-3-15,0 0 3 16,-3 0-2-16,-4 0-1 15,-4 2 1-15,-5 3-1 16,0 0 3-16,-2 1-6 16,-1-2 7-16,0 3-6 0,-1-1 6 15,1-1-5-15,1-1 2 16,-2 3 0-16,1-1-1 16,-3 0 3-16,-1 0-5 15,-3 0 6-15,-3-2-6 16,-1-1 5-16,-3 0-3 15,-2-2 2-15,1 2-1 16,-4-2 0-16,2-1 1 0,-3 0-3 16,0 0 4-1,0 2-4-15,0-2 7 16,0 1-7-16,0-1 5 16,0 0-4-16,-9 1 7 0,-8-1-4 15,-4 3-2-15,-9 0 3 16,-9 0-5-16,-7 1 5 15,-4-1-6-15,-12 0 5 16,-3 2-3-16,-5 2 2 16,-4 1-1-16,3-2 0 15,4-2 1-15,6-2-3 16,6-2 5-16,7 0-5 16,4 0 3-16,5-3-2 0,8-6 5 15,-2 2-1 1,3-2 1-16,-1 0 0 15,0 2-2-15,2 1 0 16,-2 4-3-16,1-2 3 0,1 1-3 16,-3 0 2-16,1 2-1 15,-2-2 1-15,0 0-1 16,1-1 1-16,-3 1 1 16,4 1-4-16,-4-2 5 15,0 3-6-15,3 0 7 16,2 0-8-16,2-2 7 15,2-1-3-15,-2 1 1 16,-4-2-3-16,-3 0 3 16,-4 0 0-16,-1-2-2 15,-6 1 2-15,6 2-3 16,4 4 4-16,3 0-6 0,6 0 4 16,8 0 0-16,7 0 0 15,9 0 4-15,3 0-5 16,0 0 3-16,0 0-8 15,0 0 9-15,0 0-10 16,0 0 8-16,0 0-2 16,0 0 0-16,0 0 1 15,0 0-3-15,0 0 4 16,0 0-7-16,0 0 6 16,1-2-7-16,11 1 8 15,6-4-1-15,6-3 1 16,3 0-2-16,1 1 1 15,8 0 2-15,6-1-2 0,4-1 1 16,4 0-4-16,2 2 6 16,-1 0-5-16,3 3 6 15,1 1-6-15,-2 3 1 16,0 0 2-16,0 0-1 16,-4 0 3-16,1 0-8 15,-3 5 7-15,4 1-5 16,-4 0 5-16,1-1-3 15,-3 0 2-15,-8-2-1 16,-6 2 0-16,-7-3 1 16,-5 0-3-16,-5 2 6 15,-2-1-10-15,-5 0 10 0,4-1-8 16,-2 1 5-16,5 0-1 16,3 1 0-16,1-3 1 15,2 1-1 1,2-1 1-16,3 1-2 0,0-2 3 15,0 1-4-15,2-1 6 16,-7 1-8-16,0-1 6 16,0 0-3-16,-5 0 2 15,1 0 1-15,-1 0-5 16,3 0 6-16,-3 0-7 16,-2 0 8-16,-6 0-6 15,-3 0 4-15,-4 0-4 16,0 0 2-16,0 0-4 0,0 8-29 15,-10 11-30-15,-15 10-15 16,-8 6-40 0</inkml:trace>
  <inkml:trace contextRef="#ctx0" brushRef="#br0" timeOffset="-148423.24">20345 8751 109 0,'-6'0'44'15,"5"0"-20"-15,1 0 22 16,0 0-5-16,-2 0 3 16,2 0-13-16,0-1-7 15,-1 0-22-15,1-1 18 0,0 0-2 16,0 2-2-16,0-2-9 16,0-1 1-16,-2 1-5 15,1 1-2 1,1-3 2-16,0 4-6 0,0-4 8 15,0-1-7-15,-2 1 6 16,1-2-4-16,1 5 10 16,-2-1 0-16,1 1 12 15,1 1 0-15,-2-2-1 16,2 2-1-16,0 0-9 16,0 0 2-16,0 0-8 15,0 0 4-15,0 0-7 16,0 0-1-16,-1 0 2 0,1 0-2 15,0 0 0-15,0 0-1 16,0 0 4 0,0 0-9-16,0 0 8 15,0 0-4-15,0 0 2 0,0 0-1 16,0 0 0-16,0 0 1 16,0 0-3-16,0 0 7 15,0 0-7-15,0 0 9 16,0 0-3-16,0 0 4 15,0 0-4-15,0 0 0 16,0 0-2-16,0 0-1 16,0 0 3-16,0 0-5 0,0 0 6 15,0 0-7-15,0 0 5 16,0 0-5-16,3 0 5 16,7 0-1-1,3 0 1-15,3-1 1 0,1-2 0 16,5 0 3-16,3 2-7 15,1-2 5-15,4 2-6 16,-3-2 4-16,3 0-4 16,-2 1 4-16,-1-1-2 15,-1 1-2-15,-3 1 3 16,-1 0-5-16,1-1 7 16,-1 2-7-16,0 0 7 15,2 0-7-15,1 0 6 16,2 0-4-16,0 0 0 15,-1 0 2-15,0 0-1 16,-2 0 2-16,0 0-6 16,-2 0 9-16,-4 0-10 0,0 0 8 15,-6 0-3-15,1 0-1 16,-4 0 1-16,2 0 0 16,0 0 3-16,0 0-6 15,1 0 7-15,1 0-8 16,1 0 7-16,3 0-5 15,2 0 4-15,1-2-2 16,3 1 0-16,-1 0 0 0,-1 0 0 16,3 1 2-1,-4 0-4-15,-2 0 3 16,5-2-3-16,-3 2 5 16,5 0-4-16,0-1 2 0,-3 0-1 15,3 0-2-15,0-1 3 16,-2-1-1-16,-1 2 2 15,-1-1-5-15,-6 2 6 16,0 0-6-16,-3-1 6 16,-1 1-6-16,2 0 5 15,-3 0-2-15,2 0 0 16,-2 0 2-16,4 0-5 16,2 1 6-16,4 3-4 0,2 1 4 15,2-1-1 1,0-1 2-16,1 1-1 15,0 0 0-15,1 0 0 16,-3 0-4-16,-3 0 4 0,-4-1-2 16,-3 0 3-16,-4-2-6 15,-6 1 5-15,-1-2-5 16,-2 0 7-16,0 1-3 16,0 0 0-16,0-1 6 15,0 2-4-15,0-1 4 16,0-1-8-16,0 0 5 15,0 0-5-15,0 2 0 16,0-2 0-16,0 1-24 16,0 7-36-16,-21 9-66 15,-22 5-155-15</inkml:trace>
  <inkml:trace contextRef="#ctx0" brushRef="#br0" timeOffset="-146851.62">21809 8832 353 0,'0'-22'26'15,"-12"0"-26"-15,-1 4 67 16,2 2-1-16,2 7-16 15,-2 2-13-15,-1 4-4 16,-3 3-9-16,-6 0 0 16,-6 2-7-16,-6 17-12 15,0 10 5-15,2 7-11 16,4 4 7-16,7 2-8 0,5 0 4 16,4-3-3-16,4-1-7 15,1 2-48-15,-3 3-8 16,-6-4-77-16,-3-6-108 15</inkml:trace>
  <inkml:trace contextRef="#ctx0" brushRef="#br0" timeOffset="-146654.34">21119 9304 599 0,'-17'12'7'16,"6"6"-8"-16,8 9 5 15,3 5 18-15,0 4 2 0,9 2-15 16,7-1-8-16,3-1 3 16,-2-7-9-16,-5-4-28 15,-1-4-32-15,-9-12-90 16,-2-9-182-16</inkml:trace>
  <inkml:trace contextRef="#ctx0" brushRef="#br0" timeOffset="-146407">21313 9319 479 0,'11'0'-5'16,"0"0"-1"-16,2 0 33 15,-2 9-8-15,-2 11-7 0,-6 10-5 16,-3 4 2-16,0 1-7 16,-9-4 2-16,-5-10-4 15,1-9 3-15,3-6 2 16,6-5 15-16,4-1 20 15,0 0-31-15,3 0-7 16,19 0-14-16,6 0 16 16,7 0-1-16,2 0-3 15,1 0-42-15,-9 0-94 16,-17 6-269-16</inkml:trace>
  <inkml:trace contextRef="#ctx0" brushRef="#br0" timeOffset="-146210.53">21451 9882 104 0,'0'26'521'16,"0"8"-523"-1,0 16-2-15,17 7 15 0,16 4 5 16,7 2 5-16,12-6-11 16,8-4 3-16,8-10-8 15,8-11-4-15,0-9 4 16,-3-14-13-16,-10-9-53 15,-19-10-49-15,-17-32-161 16</inkml:trace>
  <inkml:trace contextRef="#ctx0" brushRef="#br0" timeOffset="-145714.85">21922 7489 632 0,'-53'6'-7'15,"2"5"9"-15,5 2 21 16,9 1-8-16,10 4-3 16,3 1-11-16,7 6 2 0,0 5-6 15,3 6 2-15,3 2-19 16,1 3-27-16,-3 1-48 15,-3-7-142-15</inkml:trace>
  <inkml:trace contextRef="#ctx0" brushRef="#br0" timeOffset="-145471.08">21090 7977 500 0,'0'0'22'0,"0"0"-29"16,0 0 6-16,0 19 3 16,0 9 0-16,0 7 2 15,0-2-4-15,0-3-1 16,0-4-50-16,0-6-51 15,0-12-39-15</inkml:trace>
  <inkml:trace contextRef="#ctx0" brushRef="#br0" timeOffset="-145207.81">21135 8024 270 0,'17'-16'11'0,"5"-2"18"16,0 6 3-16,-3 5-2 15,0 2-15-15,-1 5-1 16,-3 0-4-16,-8 0-8 15,-5 14 8-15,-2 7 16 16,0 4 29-16,-13 3-28 16,1-5-7-16,4-5-3 15,2-5 3-15,6-9-9 16,0-1-3-16,0 0-4 16,17-3-2-16,12 1 1 15,9-1-1-15,3 0 1 16,4 0-7-16,-5-7-21 15,-1 1-44-15,-8 4-70 0,-14 2-146 16</inkml:trace>
  <inkml:trace contextRef="#ctx0" brushRef="#br0" timeOffset="-144975.43">21413 8381 637 0,'-7'0'5'0,"7"2"-7"16,0 8 8-16,3 17-2 16,20 14 2-16,10 15 9 15,4 4-10-15,5 2-1 0,0-5-8 16,0-3 7-16,5-8-5 16,4-4 4-16,-1-9-4 15,-1-9-25-15,-7-9-33 16,-14-15-82-16,-14 0-268 15</inkml:trace>
  <inkml:trace contextRef="#ctx0" brushRef="#br0" timeOffset="-142755.28">11655 14370 324 0,'-12'9'-238'15</inkml:trace>
  <inkml:trace contextRef="#ctx0" brushRef="#br0" timeOffset="-142027.25">11621 14112 394 0,'0'-5'19'0,"0"0"-14"16,0 4 4-16,0 1 22 16,0 0 8-16,0 0-7 15,0 0-19-15,0 0-12 16,0 0-3-16,0 0-5 15,0 1 7-15,0 15 0 16,1 13 23-16,6 14 6 16,-2 11-11-16,1 9-7 15,0 3-5-15,0 2 4 16,7 6-4-16,-2 1 1 16,-1 4-5-16,4 6 9 15,-1 6-7-15,3 3 7 0,1 6-4 16,1 5-1-16,-3 5-2 15,1 4 1-15,-2 2 0 16,0 4-4-16,-2-8 9 16,1-4-7-16,-4-8 2 15,-1-10-3-15,1-3 4 16,-2-4-2-16,4-6 0 16,-2-7 1-16,2-1-5 15,-1-10 5-15,-6-3-10 16,1-4 9-16,0-8-6 15,-5-7 3-15,0-4-4 16,0-3 8-16,0-10-13 16,0-4-5-16,0-9-6 0,0-7-19 15,0-3 3-15,0-39-53 16,0-27-50-16</inkml:trace>
  <inkml:trace contextRef="#ctx0" brushRef="#br0" timeOffset="-140492.06">11746 14195 182 0,'-18'-6'191'15,"6"0"-189"-15,3 3 27 16,8 2 34-16,-1-2 1 16,2 3-24-16,0-1-15 15,0 1-10-15,0 0-9 16,-1 0-7-16,1 0 3 0,0 0-10 16,0 0 5-16,0 0-5 15,0 0 7-15,7 0 1 16,9 0 0-16,2 0 0 15,3 4 0-15,6 3 1 16,4 0-2-16,10 1 2 16,6-1-1-16,5 0 1 15,12-4-2-15,6-3 2 16,8 0-1-16,2-15 1 16,3-5 0-16,8-2-2 15,6-5 4-15,4 2-6 16,2 3 6-16,-2 4-5 15,-2 1 4-15,-2 1-2 0,1-1 2 16,-1-2-2-16,4-2-1 16,0 0 3-1,4 3-5-15,0 4 6 16,-5 1-5-16,0 3 4 0,-2-1-3 16,3-1 2-16,2-2-2 15,-3 0 2-15,-5-1 0 16,-7 1-3-16,-2-3 5 15,-2 1-7-15,-7 0 8 16,-1-1-6-16,-9 2 4 16,-1 1-3-16,2-2 3 15,4 0-2-15,4-2-1 0,3 1 4 16,0 6-5 0,-4-1 5-16,3 6-5 15,1 2 5-15,3-2-5 16,3 4 4-16,1 0-4 0,0-3 3 15,-3 2 0-15,0-1-1 16,-1-2 2-16,1-2-5 16,5 0 8-16,0 1-7 15,3 0 5-15,3-1-4 16,0 3 2-16,1 1-1 16,0 1 0-16,-2-2 1 15,0 2-3-15,7-4 3 16,7-2-2-16,6 1 2 15,3-4-2-15,-4 2 4 16,-3 0-4-16,-5 3 2 16,-5 2 0-16,-4-1-2 15,-4 3 3-15,-5-2-6 0,-1 2 6 16,-5-1-4-16,-7 1 4 16,-7 3-3-16,-13 0 3 15,-11 0-3-15,-10 0 1 16,-9 0 2-16,-8 0-5 15,-6 0 5-15,-6 0-5 16,-3 0 5-16,0 0-2 16,0 1 13-16,0 1-7 0,0-1-3 15,0 6-1 1,0 6 0-16,0 6 9 16,0 16-7-16,0 7 3 15,2 10-6-15,-2 14 4 0,0 10-4 16,0 15 0-16,0 12 2 15,0 5-3-15,0 2 9 16,0-2-8-16,1-1 8 16,7-2-4-16,1-5 2 15,1-7-6-15,0 0 4 16,0-2-3-16,-2-2 0 16,-5 0 3-16,0-3-5 15,-3-4 0-15,0 0 0 16,0-1 10-16,0 0-10 15,0 3 6-15,0 1-5 16,6-5 1-16,2-6 2 16,0-4-7-16,0-4 4 0,-2-6-5 15,-5-1 2-15,-1-6-2 16,0-7 6-16,0-6-3 16,-10-4 0-16,-8-4-25 15,-5-5-41-15,-12-11-87 16</inkml:trace>
  <inkml:trace contextRef="#ctx0" brushRef="#br0" timeOffset="-138639.1">12167 16698 283 0,'3'0'22'15,"0"15"-85"-15,2 10 48 16,-5 4 6-16,0-9-10 0,0-7 4 16,0-6 36-16,0-5 29 15,0 0 3-15,0-2-15 16,0 0-9-16,0 0-16 15,0 0 15-15,0 0 4 16,0 0-1-16,0 0-3 16,-5 0-7-16,-2 0 1 15,-7 0-17-15,-7 0-15 0,-1 0-2 16,6 3 8-16,1-2 6 16,9-1-2-16,4 0 14 15,2 0-4 1,0 0 0-16,0 0-6 0,0 0 0 15,0 0 1-15,0 0-4 16,0 0 6-16,0 0-8 16,0 0 8-16,0 0-8 15,0 0 4-15,8 0-3 16,10-4 2-16,4-5 3 16,7 1-1-16,6-3 3 15,8-2-6-15,6 1 3 16,10-5-4-16,12 2 2 0,10 1-2 15,14 1 2 1,7 4-3-16,4 0 3 16,0 4-2-16,-6 1-1 15,-3 2 5-15,-5 1-7 0,-3 1 8 16,1-1-9-16,2-2 6 16,6-1-3-16,4-2 4 15,0-5-5-15,-5 0 4 16,-6-3 1-16,-2-1-6 15,-5-1 7-15,-4 0-8 16,-7-2 7-16,-6 2-3 16,-8 0-1-16,-8 1 1 15,-3 5-2-15,0-3 2 16,-1 2-6-16,4-1 7 16,4-5-6-16,8 0 6 15,2-1-5-15,5 2 6 0,-1 3-4 16,-1-1 1-16,-1 4 1 15,-4 1-1-15,-2 2 3 16,-4 3-7-16,-6-1 8 16,4 3-5-16,4-5 4 15,12-2-4-15,10-3 3 16,10-2-3-16,7-3 3 16,-6-1-1-16,-5 0-3 15,-9 4 6-15,-9 5-6 16,-6 3 6-16,-7 2-6 15,-4 1 5-15,-1 0-2 16,4 2 0-16,3-3 0 16,8-3-2-16,11-4 6 0,4-5-8 15,6-3 8-15,3-3-6 16,-2-1 6-16,-4 3-5 16,-6 4 3-16,-8 4-2 15,-9 2 0-15,-6 6 1 16,-7-2-4-16,-5 0 7 15,1 0-8-15,0-6 8 16,6 0-5-16,1-3 4 16,7-4-2-16,-1 4-1 15,-2 0 2-15,-6 4-4 16,-9 2 4-16,-7 4-5 16,-3 2 7-16,-4 0-7 0,4 0 5 15,4 2-3-15,7-4 2 16,12 0-1-16,5-2 1 15,6-1 1-15,2 0-4 16,-3 2 5-16,-2 3-6 16,-3 3 6-16,0 0-7 15,1 0 6-15,8 0-2 16,3 0 0-16,1 2 1 16,1-2-1-16,-9 0 3 15,-9 0-7-15,-4 0 8 16,-6 0-9-16,-1 0 10 15,-3-10-7-15,0-3 4 16,0 1-2-16,-1-2 2 0,-3-2 1 16,-6 4-3-16,-4-6 1 15,-6 3-3-15,-13 1 5 16,-7-6-18-16,-19 1-6 16,-34-2-107-16</inkml:trace>
  <inkml:trace contextRef="#ctx0" brushRef="#br0" timeOffset="-134008.49">11737 15612 251 0,'0'0'38'15,"0"1"-32"-15,0-1 9 16,0 0 21-16,0 0-6 16,0 0-19-16,0 0-7 15,4 0-12-15,5 0 4 16,-1 0 4-16,-1 0 1 15,4 0 2-15,-4 0 3 0,-1 0-6 16,-2 0 3-16,1 0 1 16,-1 0-4-16,0-1 11 15,-1 0 0-15,2-1 3 16,-2 2-6-16,0 0 5 16,3-1-7-16,2 1 2 15,-2-1-5-15,5-1 0 16,0 1 0-16,2-1-4 15,4 0 3-15,2 1-4 16,2-4 5-16,7 1-3 16,1-2 1-16,9-2 1 15,2 0 15-15,1-2 2 0,-1 1-15 16,-3 1 0-16,0 3-5 16,-1 0 7-16,0-1-6 15,0 0 4 1,1 2-4-16,-9 0 0 0,6 0 2 15,-7-1-3-15,-1 2 6 16,-4-1-5-16,-3 3 11 16,-5 0-6-16,0 1 5 15,0-2-5-15,-2 2 0 16,1-1-1-16,1-1 1 16,2 0-1-16,4-1-3 15,2-1 3-15,1 0-4 16,7-5 4-16,2 2-5 0,0-2 5 15,-2-1 0-15,1 2-2 16,-1-2-1-16,-2 0-1 16,2 3 3-16,-3-1-6 15,0-1 7-15,4 2-8 16,2-4 8-16,4 0-6 16,2 3 4-16,-2-4-1 15,-1 6-1-15,1-1 1 16,-3 0-3-16,-2 1 5 15,-1 0-7-15,-1 0 8 16,2-1-7-16,6 0 1 16,4-1 6-16,5-5-2 0,7 1-3 15,1-1 1-15,3-2 4 16,-1 5-7 0,-1 1 6-16,-4 2-5 15,1 0 4-15,5 0-4 0,7 0 4 16,12-3-2-16,11-4 0 15,3-3 2-15,3-1-3 16,1 2 3-16,-6 0-6 16,-2 2 8-16,-8 3-6 15,-6 0 4-15,-6 3-3 16,1 2 2-16,3 2-1 16,7-1 0-16,3-3 2 15,4 0-6-15,3-7 8 0,5 0-6 16,7-5 4-1,6-2-4-15,1 1 4 16,-7 3-2-16,-9 3-1 16,-8 1 3-16,-6 1-5 0,-2 1 6 15,0-4-7-15,-1 0 7 16,-1-2-4-16,6-1 2 16,-1 0-4-16,2-1 4 15,-4 1 0-15,-3 2-1 16,-8-1 2-16,-10 3-4 15,-5 1 6-15,-1 1-8 16,-1 0 8-16,7 0-7 0,6-1 6 16,7 0-3-1,5 0 3-15,-3 1 1 16,0-4-5-16,-6 3 6 16,0-2-9-16,0 0 8 0,1 2-4 15,1-3 2-15,0 0 2 16,-1 4-4-16,2 0 3 15,2 2-3-15,5 4 4 16,2 0-8-16,2 3 8 16,-7 0-6-16,-8 1 3 15,-10-1-2-15,-4-1 0 16,-2-4 1-16,5-2 0 16,9-3 2-16,9 0-4 15,4 1 6-15,2 2-7 16,-7 2 6-16,-8 2-5 15,-9 0 5-15,-13 3-4 16,-10 1 2-16,-6 0-2 0,-10 2 1 16,-1 1 3-16,-3-2-6 15,-5 0 5-15,-1 2-5 16,-3-1 2-16,0 1-41 16,-35 0-21-16,-34-1-278 15</inkml:trace>
  <inkml:trace contextRef="#ctx0" brushRef="#br0" timeOffset="-130955.89">12692 14202 66 0,'0'0'62'0,"0"0"-37"16,0 0 5-16,0 0 3 15,0 0 5-15,0 0-12 16,0 0-4-16,0 0-14 16,0 0-6-16,0 0-1 15,0 0-2-15,0 0 1 16,0 0-13-16,0 0-14 15,0 0-24-15,0 0 1 16,3 0-48-16</inkml:trace>
  <inkml:trace contextRef="#ctx0" brushRef="#br0" timeOffset="-130048.3">12696 14051 327 0,'-4'0'20'0,"1"0"-12"16,3 0 41-16,0 0-18 15,0 0-8-15,0 0-14 16,0 0-2-16,0 0-6 16,0 0 0-16,0 0 2 15,0 0-5-15,0 0 5 16,0 0-3-16,0 10 5 15,0 6-1-15,0 1 8 0,0 3-5 16,0-4-5-16,0-1 1 16,1 5-3-16,4 1 4 15,-1 1 3-15,3 6 5 16,-1 1-8-16,0 1 5 16,2 2-3-16,-4-2-4 15,3-3 2-15,0 2-1 16,0-2 1-16,-1 3-4 15,3 4 6-15,1-2-4 16,-1 1 5-16,3-1-5 16,0 0 0-16,-3 0 0 15,1 1-1-15,-1-2 3 0,0-3-2 16,1-1 2-16,-3-2 0 16,0 2 6-16,2 0 0 15,-1 2 2 1,0 2-9-16,1 2 1 0,1-1 0 15,-2 1 0-15,0 0-3 16,-2-1 0-16,1-2 2 16,2-1-6-16,0 3 8 15,-3 0-7-15,-1 0 6 16,2 3-3-16,0 4 0 16,-1 3 1-16,2 2 1 15,1-1 2-15,0-3-8 16,0 1 7-16,0 2-4 0,1-2 3 15,-3 2-2-15,1-2 1 16,-4-2 0 0,3 1 0-16,-3-2-1 15,-1-1 0-15,1 0 4 0,-1 1-8 16,2 0 9-16,-1 2-3 16,1 2 1-16,3 0-3 15,1 0 4-15,0-2-2 16,2-1-3-16,-2-1 2 15,-3-6-3-15,0-1 5 16,0 0-6-16,2 0 5 16,0 3-2-16,0 7 0 0,5 4 1 15,-1 0-3-15,0 1 3 16,3 1-4-16,-5-5 6 16,2-5-6-1,-2-6 5-15,-5-9-6 0,-1-7 6 16,-2-6-4-16,-1-5 1 15,-1-3 1-15,0-1-5 16,2 3-15-16,3-3-23 16,2 0-14-16,-1 0-54 15,-2-27-118-15</inkml:trace>
  <inkml:trace contextRef="#ctx0" brushRef="#br0" timeOffset="-128876.45">13832 14002 220 0,'0'-1'55'0,"0"0"-47"16,0-2 20-16,0 3 0 15,0 0-8-15,0 0-11 16,0 0 8-16,0 0 3 0,0 0 15 16,-1 0 1-16,-1 0 1 15,1 0-16-15,1 0-6 16,0 3-2-16,0 13-5 15,-2 9-3-15,1 9-5 16,-1 6 5-16,2 3-9 16,0 2 7-16,0 3-4 15,3 1 2-15,5-1-2 16,-1 1 3-16,2 1-3 16,0 0 2-16,-3 1 3 15,6 1-9-15,-3 2 12 16,1 2-7-16,4 0 8 15,-2-1-8-15,4-2 3 0,1-4-2 16,-1-3 3-16,-1 0-1 16,-2 0-4-16,-6 1 3 15,3 2-4-15,-3 1 7 16,2 2-2-16,0 4 4 16,-2-1 1-16,5 1-1 15,0-3-2-15,-1-5-4 16,5 4 2-16,-3-4-4 15,-1 1 5-15,0 0-4 16,-3-2 5-16,1-3-4 16,1 3 2-16,1 0-1 15,3 3 2-15,-2-1 2 0,-1 4-6 16,-2 1 3-16,1 3-4 16,1 1 5-16,-3-5-4 15,-2-3 4-15,3-3-2 16,-2-3 3-16,0 1 0 15,1 0-1-15,-1-3-3 16,0-5-2-16,-1-8 4 16,-2-8-5-16,-1-9 3 15,-1-5-2-15,-3-5 2 16,0-2-3-16,0 0-23 16,0-9-33-16,0-21-28 15,-19-15-108-15</inkml:trace>
  <inkml:trace contextRef="#ctx0" brushRef="#br0" timeOffset="-127535.41">14931 13748 231 0,'-13'-4'3'16,"9"2"40"-16,2 2-2 15,2-1 12-15,-1 1-17 16,1 0-17-16,0 0-15 16,0 0 6-16,0 0 8 15,0 7 7-15,0 5 6 16,0 8-7-16,0 9-10 15,0 4-9-15,4 9 5 16,5 7-9-16,0 2 2 16,3 8 0-16,-2 1-1 15,4 3-1-15,-1 0 0 16,0 1 5-16,0 1-10 0,0-3 11 16,-3 4-4-16,1-1 2 15,2-2-3-15,-1 1 2 16,1-4-1-16,1 0 0 15,-1-1 1-15,2 0-2 16,1 5 4-16,-1-2-4 16,2 1 6-16,-4 1-8 15,1-1 7-15,0-2-5 16,-1-5 2-16,0-3-4 16,-4-1 2-16,-2-2-1 15,3 4-1-15,-2-1 2 16,1 1-2-16,3 0 6 15,-3-1-4-15,1-6 4 0,2 1-4 16,-5-6 0-16,4 3-1 16,-3 1-1-16,0 0 2 15,0 4-4-15,-4 1 5 16,-1-4-2-16,-3-3 1 16,0-2-2-16,0-6 3 15,0 2-1-15,0-1-1 16,-4-3 1-16,-2-2-4 15,4-5 5-15,1-7-6 16,1-9 4-16,0-4-5 16,0-5-10-16,3-2-39 15,7-5-42-15,2-24 9 0,-6-14-76 16</inkml:trace>
  <inkml:trace contextRef="#ctx0" brushRef="#br0" timeOffset="-126405.13">16126 13636 396 0,'0'0'6'16,"0"0"10"-16,0 0 13 0,0 0 7 15,0 0-29-15,0 0-1 16,0 2-9-16,0 10 21 16,0 4 6-16,0 0-8 15,0 8-6-15,0 8 1 16,0 10 1-16,-3 8-11 15,-3 8 8-15,5 9-9 16,-1 4 7-16,2 0-3 16,0-2 1-16,0-6-6 15,0-6 4-15,0-2-1 16,0-1-2-16,5 5 3 16,0-2-2-16,-2 3 8 0,-3 0-6 15,0 1 4-15,0 1-4 16,0-5 5-16,0 3-6 15,2-7 3-15,1-1 4 16,1-2-5-16,1-3 4 16,-1 3-9-16,2 0 6 15,0 0-5-15,0 0 2 16,0 2-1-16,0-4-1 16,0 2 3-16,3-3-3 0,-2 2 3 15,1 1-6 1,1-1 7-16,0 5-5 15,0-3 5-15,-2 0-1 16,2 1 4-16,-2-4-4 0,1-2-2 16,-2-2 2-16,0-6-4 15,3-2 5-15,-5-5-6 16,2-5 4-16,-1 1-1 16,-2-4 1-16,0-2-2 15,-2 4 2-15,5 2 0 16,-3 0-3-16,0 5 4 15,0-3-5-15,0-5 5 16,0-3-5-16,0-6 4 16,0-6-4-16,0-7-13 15,3-2-45-15,3-9-50 16,-3-28-10-16,-3-19-101 0</inkml:trace>
  <inkml:trace contextRef="#ctx0" brushRef="#br0" timeOffset="-125248.45">16993 13550 101 0,'-12'6'333'16,"9"-5"-328"-16,0 3 25 16,1 5 6-16,2 6-21 15,0 10 1-15,0 6 3 16,0 5-13-16,6 5-1 15,-1 3-7-15,2 3 7 16,-1 6-7-16,-1 3 5 16,1 3-2-16,-2 7 3 0,0 0 4 15,2 2-1-15,-1-2-1 16,1-2-6-16,1-3 5 16,1 0-2-1,-1-1 5-15,1-1-8 0,-2-2 5 16,1-5-4-16,0-1 3 15,-1-3-3-15,0 0 3 16,-2-4-1-16,2 3-6 16,-1-1 10-16,-2-1-5 15,0-4 2-15,-1-2-2 16,-1 0 3-16,1 0-4 16,-2 3 3-16,1-2-1 15,-1 0-2-15,2-2 5 16,-2 1-8-16,0-1 8 15,1 0-6-15,-1 2 3 16,2 2-4-16,-1 1 6 16,1 1-3-16,1-1-1 0,0-1 3 15,-2 1-5-15,3-2 5 16,-2 1-4-16,1-3 6 16,0-5-5-16,-2 1 0 15,3 0 1-15,-4-3 0 16,0 0 0-16,0-1-2 15,0-2 2-15,0 1-3 16,0 0 3-16,0-1-3 0,0 0 4 16,1 2-3-16,4-8 1 15,-1-4 0 1,3-6-2-16,-2-8-1 16,2-5-16-16,5 0-49 0,5-30-60 15,-4-18-77-15</inkml:trace>
  <inkml:trace contextRef="#ctx0" brushRef="#br0" timeOffset="-124039.83">17682 13558 363 0,'-13'-2'15'16,"7"2"-12"-16,2-2 25 15,2 2 3-15,2 0-6 16,0 0-12-16,0 0 7 16,0 0-3-16,0 0 7 15,0 0-2-15,-3 0-5 16,0 2 0-16,0 13-12 15,-2 6 7-15,2 3-7 16,2-1 2-16,-1 4-4 16,2 5 0-16,0 2-3 15,0 4 4-15,0 5-1 0,0 3 1 16,0 4-1-16,0 4-5 16,2 6 6-16,1 1-5 15,1 0 6 1,3 3-5-16,0-3 2 0,0-1-1 15,-1-1 0-15,-1-4 5 16,-2-3-8-16,-2-1 7 16,-1-1-6-16,2-3 4 15,-2-2-4-15,1-2 5 16,2 2-3-16,-1-2 1 16,-1-3 0-16,3 1-2 15,-2-3 6-15,-1 1-9 16,1 2 8-16,-2-2-7 0,1 3 5 15,1-3-4-15,-1 2 3 16,3-2-3-16,0-3 1 16,1-2 2-1,-1 8-7-15,3 0 9 0,1 3-8 16,-1 0 9-16,1 0-6 16,-3-3 2-16,2 1-2 15,-3-3 3-15,-1-1 2 16,0-1-6-16,0-1 5 15,0 0-7-15,0 1 7 16,1-3-6-16,1-3 8 16,-2 1-7-16,0-1 6 0,0-4-6 15,-2 3 4-15,2-3 0 16,-1-3-4 0,-1-7 5-16,-1-1-5 15,3-2 4-15,-1-3-3 0,-1 0 2 16,1-4-2-16,-2-4 1 15,3-1-1-15,-3-2-4 16,0-1-1-16,0 0-23 16,0 0 4-16,0 0-21 15,0-9-88-15,-26-7-276 16</inkml:trace>
  <inkml:trace contextRef="#ctx0" brushRef="#br0" timeOffset="-123235.86">11522 14271 302 0,'3'-5'109'15,"-3"5"-67"-15,0 0 40 16,-7 0-28-16,-9 9-28 15,-4 10 0-15,-1 13-12 16,-2 14-4-16,-2 9-1 16,-1 9 4-16,-1 3-7 15,3 1 1-15,5-5-6 16,4-12-1-16,10-10 1 16,4-11-2-16,1 0-14 15,0-5-41-15,0 1-18 16,-5-4-145-16</inkml:trace>
  <inkml:trace contextRef="#ctx0" brushRef="#br0" timeOffset="-122728.2">10782 15297 439 0,'0'0'146'15,"0"0"-160"-15,8 0-16 16,17 0 32-16,5 8-3 16,3 12 0-16,-8 9 1 15,0 11 2-15,-14 9-1 0,-8 3 3 16,-3 3 1-16,-3-3-5 16,-16-9 8-16,-1-6-8 15,8-12 19 1,-1-10-4-16,8-5-5 0,4-8 2 15,1-2-10-15,0 0-4 16,13 0-11-16,11-11 11 16,10-16-23-16,4-12-14 15,0-9-42-15,-1-4 2 16,-1 3-12-16,-11 13 44 16,-8 14 16-16,-7 13 27 15,-10 9 9-15,0 0 76 16,-3 16 30-16,-6 8-68 0,0 0 2 15,3 0-4-15,6-6-6 16,0-4-18-16,0-2-5 16,14-2 1-1,8-3-10-15,8-6 7 0,7-1-4 16,6 0 0-16,2-15-6 16,7-4 3-16,-10-5-20 15,-5-4-34-15,-12 0-42 16,-13 1-67-16,-12 0-14 15</inkml:trace>
  <inkml:trace contextRef="#ctx0" brushRef="#br0" timeOffset="-122575.63">11338 15288 432 0,'-30'0'69'15,"15"0"-9"-15,5 0-14 16,7 6-19-16,3 20-18 16,0 15-6-16,4 13 6 15,11 6-6-15,0-6 0 16,7 1-3-16,2-3-5 15,4-2-20-15,-4 1-34 16,-9-5-159-16</inkml:trace>
  <inkml:trace contextRef="#ctx0" brushRef="#br0" timeOffset="-122366.68">11469 16092 607 0,'0'24'24'0,"0"8"-28"15,1 11 9 1,20 13 9-16,12 8 15 16,11 8 0-16,3 2-17 0,8-1-7 15,0-8-7-15,-1-5 4 16,-2-11-4-16,-5-13 3 16,-8-13-17-16,-8-17-33 15,-12-12-55-15,-15-38-106 16</inkml:trace>
  <inkml:trace contextRef="#ctx0" brushRef="#br0" timeOffset="-121851.21">11632 14245 548 0,'0'-1'49'0,"-3"-2"-25"16,3 3 21-16,0-1 0 15,0-3-27-15,2-12-25 16,19-13 5-16,17-14 4 0,6-9 2 16,11-1-9-16,1 5 4 15,5 12-44-15,4 7-17 16,-4 12-35-16,-6 6-159 15</inkml:trace>
  <inkml:trace contextRef="#ctx0" brushRef="#br0" timeOffset="-121279.74">13082 13751 617 0,'-18'-10'8'16,"4"3"-12"-16,3 7 14 16,2-2-1-16,1 2-2 15,-1 0-1-15,-3 0-6 16,0 0 2-16,-2 0-6 15,0-5 8-15,1-3-4 16,2-6 1-16,4-6-2 16,5-2 0-16,2-3 2 15,0-3-4-15,12 4 5 0,7 3-5 16,0 8 3-16,0 4-6 16,-3 8 4-16,-1 1-14 15,-4 11 14 1,-4 18-1-16,-7 14 10 0,0 9 4 15,-4 1 2-15,-4-3 1 16,8-6-8-16,0-8-1 16,5-6-6-16,12-8 3 15,6-8-5-15,1-10 3 16,3-4-1-16,-1-8-3 16,-5-19 1-16,-9-5-13 15,-10 2 17-15,-2 3-4 16,-19 6 8-16,-15 10-3 0,-10 8 4 15,-3 3 6-15,3 7-2 16,10 7-5 0,13-1-4-16,10-3 1 15,11-1-16-15,2 4-59 0,20-9-36 16,9-4-154-16</inkml:trace>
  <inkml:trace contextRef="#ctx0" brushRef="#br0" timeOffset="-121031.4">13316 13506 594 0,'0'-2'14'0,"-5"2"31"0,-2 0 5 15,-7 7-27-15,1 15-19 16,2 5-5-16,4-1 3 16,7-3 0-1,0-7 1-15,0-3-7 0,13-1 4 16,6-6-3-16,6-2 0 15,6-4 3-15,9 0 0 16,2-1 1-16,5-8-2 16,0-6-10-16,-6 0-24 15,-1-2-12-15,-14-2-44 16,-20 3-164-16</inkml:trace>
  <inkml:trace contextRef="#ctx0" brushRef="#br0" timeOffset="-120850.89">13371 13427 588 0,'-8'5'58'0,"7"8"-62"15,1 13 2-15,0 15 22 16,4 15 0-16,14 0-7 16,2 4-10-16,3-6-2 15,-4-2-1-15,-5-5-27 16,-12-4-39-16,-5-8-179 15</inkml:trace>
  <inkml:trace contextRef="#ctx0" brushRef="#br0" timeOffset="-119916.53">17343 13278 477 0,'-5'4'155'0,"2"-4"-147"16,3 0-14-16,5 0 4 16,21 0-3-16,12 0 21 15,9-3 7-15,7 1-15 16,4 2 2-16,8 0-8 15,5 3 8-15,4 8-10 16,2 3 8-16,-1 3-6 16,-4 2 2-16,-1 4-2 15,0-2 1-15,-5-2 3 0,0 0-1 16,-2-3 3-16,-5-1-9 16,1 0 5-16,-5-2-6 15,-3 0 5 1,-6-4-2-16,-10 1 1 0,-11-3-4 15,-9-3 5-15,-8-1-4 16,-7-2-3-16,-1 3 3 16,0 6-18-16,0 7-35 15,-12 2-8-15,-7-1-179 16</inkml:trace>
  <inkml:trace contextRef="#ctx0" brushRef="#br0" timeOffset="-115500.28">23066 5994 512 0,'12'10'82'15,"-12"-7"-79"-15,0-2-3 16,0-1 19-16,0 2 5 16,0-2-8-16,0 1-8 15,0 2-1-15,-6-2-5 16,-6 2-1-16,-3-1 1 16,-1-1-3-16,-6-1 3 0,-4 0-6 15,-2-3 7 1,1-12-6-16,2-6 2 0,-1-3-1 15,4-5 2 1,7 0-2-16,5 1 3 0,8-3 0 16,2 1-7-16,12-5 7 15,14 0-4-15,7 0 7 16,2 5-8-16,-2 7 4 16,-4 8 0-16,-7 4 0 15,-6 8-2-15,-6 3-2 16,2 0 2-16,-3 0-5 15,0 0 5-15,-1 10-3 0,-3 4 5 16,-5 8-1-16,0 5 5 16,-7 14-4-1,-12 12 0-15,-8 6 3 16,-3 3-5-16,3-1 5 0,1-3-4 16,3-4 4-16,5-3-2 15,-1-5 0-15,7-3 0 16,4-5 0-16,3-5 3 15,5-4-5-15,0-4 3 16,14-3-7-16,3-3 8 16,2-4-5-16,0-4 4 15,4-6-2-15,-1-5 1 16,2 0-1-16,-2-2-2 16,-1-18 8-16,0-9-7 15,-7-6 4-15,-3-1-3 16,-9-3 4-16,-2 5-3 15,-3 3 2-15,-18 5 1 0,-6 6-3 16,-5 8 2-16,-4 5 4 16,0 7 2-16,8 0-7 15,5 0 3-15,14 0-8 16,5 1 5-16,4 1-10 16,0 0-55-16,13 0-16 15,10-2-50-15</inkml:trace>
  <inkml:trace contextRef="#ctx0" brushRef="#br0" timeOffset="-115148.66">23313 5720 585 0,'0'-7'34'0,"-3"6"-37"16,3 1 11-16,-3 0-5 15,-3 22 1-15,-7 14-8 16,-4 14 7-16,1 0-6 16,0-2 7-16,0-6-6 15,2-6 3-15,1-6-1 16,5-7 1-16,4-7-1 16,4-8-1-16,0-3 2 15,0-2-9-15,6-2 12 16,13 0-7-16,11-1 10 0,7 0-1 15,5 0 2-15,7-5-5 16,-4-8-3-16,-2 2 2 16,-8 1-3-16,-8 4-1 15,-7-1-48-15,-10 1-29 16,-10-2-61-16,0-4-191 16</inkml:trace>
  <inkml:trace contextRef="#ctx0" brushRef="#br0" timeOffset="-114931.25">23368 5706 523 0,'-6'0'16'0,"-4"25"-6"16,1 24 21-16,2 21 35 16,2 12-26-16,5-4-27 15,3-2-1-15,14-7-9 16,0-7 0-16,2-9-1 15,-5-10-3-15,-3-9-5 16,-5-8-27-16,-6-8-19 16,0-5-14-16,0-13-143 15</inkml:trace>
  <inkml:trace contextRef="#ctx0" brushRef="#br0" timeOffset="-114718.83">23708 6178 556 0,'0'3'43'0,"-5"2"-48"16,-8 6 5-16,-2 9 1 15,-1 9-2-15,2 7 1 16,1 4-9-16,1 3-46 15,0-5-97-15</inkml:trace>
  <inkml:trace contextRef="#ctx0" brushRef="#br0" timeOffset="-113963.92">24083 5628 413 0,'-3'-13'27'0,"2"7"-1"16,1 4 7-16,0 0-20 15,10 0-10-15,8 2 10 16,2 0-15-16,-1 2 10 16,0 13-16-16,-7 10 10 15,-7 10-5-15,-5 11 9 16,-3 10 1-16,-18 5-5 0,-2-4 0 16,-2-9-5-16,1-10 5 15,2-13-5 1,4-10 7-16,5-9-3 15,5-3 11-15,7-3 23 0,-1 0 0 16,2 0-5-16,0 0-17 16,0 0-10-16,0 0-14 15,3 0 6-15,15 0 2 16,6 3 6-16,3 2-4 16,6 1 3-16,1-2-2 15,3-2 0-15,-1-2 1 16,-2 0-38-16,-3 0-30 15,-5-12-78-15,-10-16-103 16</inkml:trace>
  <inkml:trace contextRef="#ctx0" brushRef="#br0" timeOffset="-113679.34">24537 5495 421 0,'-10'-4'158'16,"3"4"-153"-16,-4 0 25 15,-6 29-7-15,-9 16-19 16,1 10 7-16,1 2-6 16,8-4 1-16,7-9-4 15,6-5 0-15,3-7 0 16,0-7 0-16,0-5 0 16,10-5-3-16,6-4 4 15,6-1-5-15,6-4 5 16,10 0-4-16,6-6 5 0,4 0-4 15,0-6 4-15,-3-3-17 16,-9 0-36-16,-8-3-24 16,-14 0-79-16,-14-5-188 15</inkml:trace>
  <inkml:trace contextRef="#ctx0" brushRef="#br0" timeOffset="-113451.18">24617 5597 516 0,'-9'0'22'0,"-2"19"-24"0,-2 21 10 15,-2 21 44-15,-1 17-21 16,5 4-11-16,3 2-12 16,5-9 2-16,3-11-9 15,0-14 1-15,0-9-3 16,0-14 2-16,0-4-9 15,-2-10-33-15,-6-6-21 16,-4-7-141-16</inkml:trace>
  <inkml:trace contextRef="#ctx0" brushRef="#br0" timeOffset="-112851.77">22700 5535 553 0,'-57'25'1'16,"11"9"-2"-16,1 10 2 0,4 10 15 16,9 8 11-16,10 7-13 15,11 5-13-15,11 2 4 16,5 1-6-16,20-5 3 16,10-5-2-16,5-7 0 15,4-7-4-15,3-9-31 16,5-6-26-16,-4-16-68 15</inkml:trace>
  <inkml:trace contextRef="#ctx0" brushRef="#br0" timeOffset="-112308.16">25121 5284 512 0,'14'7'72'0,"-4"20"-94"0,7 16 45 16,-4 19 6-16,2 18 0 16,-8 14-17-16,-5 12-2 15,-2 7-9-15,-5-4 1 16,-15-8-1-16,-5-13-1 15,-4-18 4-15,-6-13-5 16,-6-12 2-16,-2-8-28 16,-3-8-25-16,-1-20-137 15</inkml:trace>
  <inkml:trace contextRef="#ctx0" brushRef="#br0" timeOffset="-111427.68">21329 5838 465 0,'-22'-6'16'0,"3"3"2"16,7 3 27 0,0 0-12-16,-1 1-13 0,-1 23-21 15,-1 12 4-15,3 10-7 16,8 4 6-16,4-5-3 16,0-6 2-16,1-9-1 15,11-7-2-15,2-6 4 16,1-5-5-16,-6-9 0 15,-2-3-11-15,2 0 7 16,0-12-1-16,2-16 19 0,-1-5-7 16,-3-2 2-16,-2 5-3 15,-2 9-4 1,-2 8 5-16,1 10-7 0,2 3 0 16,8 5-14-16,3 18 12 15,4 13 12-15,0 19 4 16,-3 10 1-16,0 9-6 15,-7 1 1-15,-3-7-7 16,-6-8 3-16,0-5-4 16,-22-9 5-16,-10-9-2 15,-5-9 3-15,0-10-2 16,-2-10 0-16,3-8 1 16,11 0 3-16,-2-16 4 0,9-9-6 15,6-2-2 1,6-9-6-16,6 4 2 0,2 3 2 15,16 2-3 1,10 4-3-16,5 4-20 0,8-2-32 16,3-1-65-16,-2-5-191 15</inkml:trace>
  <inkml:trace contextRef="#ctx0" brushRef="#br0" timeOffset="-111203.27">21612 6026 607 0,'-22'-4'6'0,"6"2"0"16,5 2 44-16,2 0-16 16,0 15-24-1,-1 21-10-15,4 11 3 16,6 5-6-16,0-9 3 0,18-9-5 16,9-3 6-16,1-7-4 15,9-6 3-15,4-9-9 16,7-7-8-16,2-2-13 15,-1-17-32-15,-9-15-62 16,-12-12-177-16</inkml:trace>
  <inkml:trace contextRef="#ctx0" brushRef="#br0" timeOffset="-110784.35">22004 5527 525 0,'0'-2'9'15,"0"2"-4"-15,5 3-4 0,4 29 9 16,1 17 49-16,2 20-24 16,-2 9-17-16,-1 6-8 15,3-1-2-15,-3-7-8 16,0-11 3-16,-3-11-3 16,1-17 0-16,-5-14 0 15,-2-13-14-15,0-9-3 16,0-1 10-16,-9-8 9 15,-13-16-37-15,-10-8-1 16,-6-7-9-16,-4-1-20 16,2 2 10-16,2 12 1 15,5 11 56-15,7 13 51 0,4 2-10 16,4 20-21-16,9 18-2 16,4 11-1-16,5 6 13 15,0-3-18-15,6-6-1 16,12-5 1-16,3-10-3 15,4-7 1-15,2-10-10 16,1-10 4-16,4-4-3 16,1 0 4-16,2-21-5 15,1-9-20-15,-8-6-51 16,-7-3-135-16</inkml:trace>
  <inkml:trace contextRef="#ctx0" brushRef="#br0" timeOffset="-110175.86">22256 7300 627 0,'-9'-7'2'16,"8"4"52"-16,1 2-11 16,0 0-25-16,1 1-21 15,24-2-11-15,14-1 14 16,9-3 0-16,-3-1 3 15,-6 0-6-15,-6 2 3 16,-9 5-38-16,-12 0-10 0,-9 0-29 16,-3 16-93-16,-24 1-157 15</inkml:trace>
  <inkml:trace contextRef="#ctx0" brushRef="#br0" timeOffset="-110003.91">22240 7456 140 0,'-9'0'501'0,"1"0"-500"16,8 0 36-16,0 0-18 16,11 0-20-16,23 0-11 15,13 0 14-15,6 0-2 16,-4-3 4-16,-3-1-5 16,-8 2-49-16,-6 1-28 0,-14-2-132 15</inkml:trace>
  <inkml:trace contextRef="#ctx0" brushRef="#br0" timeOffset="-109334.72">22847 6539 522 0,'-7'0'19'15,"7"0"50"-15,0 0-4 16,0 0-30-16,0 0-22 0,15 0-16 15,22 0 3 1,17-5 13-16,8-8 1 16,2 2-13-16,-1 3 2 15,-8 2-3-15,-6 3 0 0,-12 3 1 16,-10 0-9-16,-14 0-5 16,-8 0-14-16,-5 0 16 15,0 0 4-15,0 0 3 16,0 0-16-16,-3 2-25 15,-5 9-56-15,4 1-80 16</inkml:trace>
  <inkml:trace contextRef="#ctx0" brushRef="#br0" timeOffset="-108898.89">24010 6389 264 0,'0'-4'332'0,"0"0"-331"16,0 4 20-16,0-2 11 0,20 1-25 15,14-5-13-15,21 1 10 16,14-5 7-16,5 2-9 16,5 2 3-16,-5-1-4 15,-5 4 1-15,-10-2-4 16,-17 0 3-16,-12 4-1 15,-14 0-1-15,-13 1 4 16,-1 0-7-16,-2 0 8 16,0 0-1-16,0 0 0 15,-5 0-15-15,-11 13-41 16,-11 5-47-16,-5 0-127 16</inkml:trace>
  <inkml:trace contextRef="#ctx0" brushRef="#br0" timeOffset="-108120.2">22858 7217 431 0,'-20'-10'7'0,"1"2"91"0,-3 3-34 15,-5 4-14 1,-3 1-24-16,-3 0-9 15,2 22-2-15,1 6-5 0,11 3-9 16,9 1 1-16,10-5 3 16,1-2-10-16,20-4 5 15,5-4-5-15,1-6 6 16,1-7-6-16,-5-4 1 16,-2 0-9-16,-2-11 7 15,-5-8 6-15,-3-8 2 16,-2 1 1-16,-6 4-4 15,0 6 4-15,-1 9-3 0,-2 7 4 16,3 0-9-16,10 3-6 16,2 20 2-16,6 21 11 15,1 18 14 1,-4 19-7-16,0 12-1 0,-7 0-9 16,-4-5 7-16,-7-12-7 15,0-10 3-15,-24-9-1 16,-13-17 2-16,-8-11-1 15,-2-13 2-15,-4-16 1 16,3 0-7-16,5-19 4 16,3-18-7-16,14-10 2 15,10-9 0-15,15-1 3 16,1 4-5-16,12 4-8 0,18 10-22 16,9 9-31-1,8 5-30-15,0 2-117 16</inkml:trace>
  <inkml:trace contextRef="#ctx0" brushRef="#br0" timeOffset="-107896.2">23127 7375 383 0,'-18'-3'238'0,"-7"3"-240"16,-2 0 51-16,0 17-2 15,5 9-33-15,7 11-10 16,6 2-5-16,9 5 6 0,5-7-10 15,19-3 8 1,5-7-3-16,6-7 0 16,-1-6-3-16,6-7 4 15,-1-7-7-15,3 0-21 0,5-23-29 16,-2-18-14-16,-4-12-93 16</inkml:trace>
  <inkml:trace contextRef="#ctx0" brushRef="#br0" timeOffset="-107528.18">23449 7052 576 0,'0'-1'8'16,"0"1"5"-16,4 7-14 15,8 24 19-15,7 15 28 16,0 13-24-16,0 8-13 16,-3 3-6-16,-1-4-1 15,-3-6-4-15,-6-10 4 16,-3-10-4-16,-3-13-3 0,0-10-11 15,-9-7-9-15,-13-9 13 16,-5-1-8-16,-9 0 12 16,-1-19-3-16,-2-1 8 15,0-3-3-15,5 5 10 16,6 7-2-16,9 7 19 16,9 4 11-16,7 4-7 15,3 24-27-15,0 8 6 16,5 6 0-16,20-5-6 15,5-9 6-15,4-4-6 16,2-8 4-16,-3-7-3 16,3-9-1-16,-3 0-26 0,2-16-17 15,4-17-14-15,-6-11-57 16,-5-13-88-16</inkml:trace>
  <inkml:trace contextRef="#ctx0" brushRef="#br0" timeOffset="-107311.75">23825 6916 503 0,'0'0'110'0,"-8"0"-100"15,-4 20 16-15,-3 32 1 16,0 28-2-16,4 23-9 16,8 7-6-16,3-5-4 15,0-8 2-15,13-16-10 0,9-16 7 16,2-15-7-16,0-14 6 15,2-8-7-15,1-11-20 16,1-13-36 0,1-4-26-16,-6-25-249 0</inkml:trace>
  <inkml:trace contextRef="#ctx0" brushRef="#br0" timeOffset="-106488.33">24279 6915 409 0,'0'-16'28'15,"0"1"-18"-15,0 7 84 16,-5 4-40-16,1 2-8 15,0 2-12-15,-10 3-7 16,-13 30-15-16,-10 22 0 16,-5 17-15-16,8 11 11 15,8-3-9-15,11-6 2 16,8-6-2-16,7-11 3 16,2-13-2-16,17-9-4 15,5-13 2-15,1-10-16 16,-4-7 0-16,0-5-8 15,-11-7 16-15,-4-13 9 0,-6-2 4 16,0-2 1-16,-16 2 1 16,-10 1 1-16,-2 7-6 15,1 3 7-15,6 3-6 16,7 5 6-16,8-1-8 16,6 3 2-16,0-1-15 15,16-3-73-15,9-5-59 16,7-8-128-16</inkml:trace>
  <inkml:trace contextRef="#ctx0" brushRef="#br0" timeOffset="-106187.58">24396 7065 621 0,'-31'0'26'16,"1"9"-29"-16,5 23 46 15,7 16-14-15,6 16-15 16,12 13-11-16,3-1 0 15,29-6 2-15,13-9-7 16,6-20 2-16,-2-17-4 16,-3-19-7-16,-7-5-20 15,-8-33 23-15,-9-18 6 16,-14-15 4-16,-8-7-3 16,-8-4 2-16,-24 4 3 15,-14 9-7-15,-8 13 8 16,3 23-9-16,7 13 13 0,14 14-3 15,14 1 3-15,14 21-13 16,2 19-39-16,9 6-25 16,18-7-203-16</inkml:trace>
  <inkml:trace contextRef="#ctx0" brushRef="#br0" timeOffset="-106019.31">24764 7291 664 0,'0'13'-1'16,"0"15"6"-16,0 11 0 16,0 8 0-16,0 6-5 0,2-2 1 15,9-3-3-15,4-8-50 16,1-15-44-16,-2-21-213 16</inkml:trace>
  <inkml:trace contextRef="#ctx0" brushRef="#br0" timeOffset="-105727.58">25254 7027 599 0,'4'-9'16'16,"8"4"-20"-16,2 5 2 15,3 7 6-15,-5 23-13 0,-7 16 12 16,-5 15-1-16,-9 4 5 15,-19 2-7-15,-7-11 2 16,1-12-3-16,6-13 2 16,7-13 1-16,9-9 16 15,9-7 26-15,3-2-20 16,0 0-19-16,17-4-23 16,21-20 9-16,16-12-1 15,9-13-45-15,-1-1-39 16,-10 4-71-16,-15 7-124 15</inkml:trace>
  <inkml:trace contextRef="#ctx0" brushRef="#br0" timeOffset="-105519.14">25528 7140 432 0,'-2'14'51'15,"-8"10"-16"-15,-5 9 30 16,5 7-23 0,-1 0-9-16,7-2-18 0,4-8-3 15,0-3 1-15,3-6-8 16,10-3 1-16,7-5 0 15,3-6-3-15,9-6-1 16,7-1 4-16,10-10-8 16,6-15 12-16,7-7-9 15,1 0-8-15,-5-4-37 16,-9-3-23-16,-16 0-82 16,-17-4-234-16</inkml:trace>
  <inkml:trace contextRef="#ctx0" brushRef="#br0" timeOffset="-105307.71">25777 6970 594 0,'-20'16'20'0,"7"6"-18"15,5 11 21-15,7 12 11 16,1 5-17-16,0 13 2 16,10-5-12-16,8-1 4 15,-3-4-8-15,-1-9 0 16,-6-3-1-16,-5-8-3 15,-3-7 2-15,0-1-10 0,0-5-21 16,0-7-42 0,0-11-30-16,0-9-198 15</inkml:trace>
  <inkml:trace contextRef="#ctx0" brushRef="#br0" timeOffset="-105067.35">26043 6828 602 0,'11'0'0'16,"6"10"-4"-16,9 17 68 15,5 19-10-15,-1 15-23 16,-3 15-12-16,-8 9-9 0,-8 3-8 16,-11 0 0-1,0-7 2-15,-14-4-8 16,-13-12 8-16,-2-8-6 15,-6-7 5-15,-4-14-25 0,-5-7-25 16,-7-14-73-16,-4-15-278 16</inkml:trace>
  <inkml:trace contextRef="#ctx0" brushRef="#br0" timeOffset="-104271.24">22609 8549 490 0,'-15'8'9'0,"9"-7"35"0,6-1 21 16,0 0-43-16,0 0-15 15,12 0-17-15,16 3 12 16,9-3 1-16,7 0-1 16,-1 0 5-16,-9 0-9 15,-6 0 4-15,-14 0-52 16,-14 14-56-16,-11 8-156 16</inkml:trace>
  <inkml:trace contextRef="#ctx0" brushRef="#br0" timeOffset="-104123.64">22594 8745 555 0,'0'0'3'16,"0"0"-24"-16,19 0 8 15,14 0 18 1,10 0-3-16,2-5-4 16,6 2 7-16,-4-1-54 0,-1 0-69 15,-8-4-128-15</inkml:trace>
  <inkml:trace contextRef="#ctx0" brushRef="#br0" timeOffset="-103651.9">23077 8557 554 0,'-36'0'12'16,"0"0"-8"-16,5 1 40 16,4 18-12-16,12 8-8 0,9 6-26 15,6 4 4-15,13 0-6 16,20-1 4-1,9-8-3-15,1-13 2 16,-1-11-1-16,-9-4-5 0,-8-16-16 16,-4-16 7-16,-9-11 12 15,-5-6-7-15,-7-4 10 16,0 2-1-16,0 5 5 16,0 9-5-16,0 15 4 15,0 13 5-15,0 9 7 16,0 0-17-16,8 14-15 15,8 29 21-15,5 28 8 16,-3 22 12-16,3 14-10 0,-1 3-2 16,-5-6-7-16,-4-7-2 15,-11-10 0 1,0-16-2-16,-15-16 4 0,-13-17-6 16,-8-14 8-16,-10-16 1 15,-1-8-1-15,-6-13-8 16,1-26 2-16,3-15-6 15,1-8 5-15,11-1 4 16,8 10-4-16,16 14 4 16,13 11-7-16,6 6-2 15,30 1-36-15,16-1-11 16,6-3-59-16,0-3-157 16</inkml:trace>
  <inkml:trace contextRef="#ctx0" brushRef="#br0" timeOffset="-103427.5">23547 8522 613 0,'-46'0'-8'15,"3"3"45"-15,1 19 19 16,9 12-18-16,12 5-28 16,11 10-1-16,10 4 0 15,3 0-1-15,27 1-3 16,11-11-5-16,6-9 4 0,5-6-8 15,-7-16 3 1,-4-9-26-16,-8-3-23 16,-5-29-9-16,-11-17-5 15,-11-14-118-15</inkml:trace>
  <inkml:trace contextRef="#ctx0" brushRef="#br0" timeOffset="-103036.45">23725 8325 549 0,'0'18'10'16,"0"13"-5"-16,0 16 30 15,1 17 7-15,9 11-25 16,-2 7-10-16,2-3-5 16,-3-7-1-16,-2-12 0 15,-2-14-4-15,-3-14 5 16,0-16-9-16,0-10 1 0,-2-6 0 15,-15 0-10-15,-8-11-23 16,-7-16 3-16,-1-6 0 16,-5-3 22-16,-1 4 15 15,-1 12 18-15,7 8 29 16,13 11-4-16,9 1-1 16,8 0-21-16,1 23-11 15,2 13-11-15,0 9 3 16,8-2 4-16,14-7-9 15,3-8 7-15,4-4-6 16,0-10 4-16,3-6-4 16,2-8-1-16,5-3-15 0,5-28-33 15,1-16-22-15,-5-11-113 16</inkml:trace>
  <inkml:trace contextRef="#ctx0" brushRef="#br0" timeOffset="-102727.68">24121 8246 404 0,'-19'-3'162'0,"3"2"-164"16,7 1 24-16,-1 0 30 15,0 24-34-15,-1 18-13 16,-1 15 5-16,2 13 6 16,5 8 8-16,5 2-9 15,0 1 0-15,0-8-13 16,14-7 2-16,10-10-7 16,4-11 6-16,5-12-5 15,7-12-7-15,4-14-33 16,3-7-27-16,-9-25-69 15</inkml:trace>
  <inkml:trace contextRef="#ctx0" brushRef="#br0" timeOffset="-100500.47">24482 8364 215 0,'-4'-2'375'16,"-4"1"-371"-16,4 1 6 15,1 0 38-15,-4 3-23 16,-4 23-21-16,-7 11-6 16,0 11 4-16,4-3-4 15,0-4 4-15,2-1-2 16,3-3 0-16,3-4 2 15,0-4-5-15,2-7 5 16,3-1-4-16,-1-3 5 16,1-1-4-16,1-3 1 15,0-5 1-15,0-2-2 0,0-4 0 16,0-3-4-16,0 0 6 16,0 0-5-16,0 0 2 15,13 0 1-15,6 0 3 16,8 0 0-16,4-5 0 15,4-4-1-15,0 0 0 16,1-1 1-16,-6 3-3 16,-6 1 4-16,-9 5-13 15,-9 0 4-15,-5 1 0 16,-1 0 7-16,0 0-1 16,0 0 2-16,0 0 2 15,0 0-5-15,0 0 4 16,0 0-6-16,0 0 4 0,2 0-2 15,-2 0 1-15,0 0-2 16,0 0 3-16,0 0-2 16,0 0 0-16,0 0 5 15,0 0-6-15,0 0 7 16,0 0-6-16,0 0 6 16,0 0-1-16,0 0 11 15,0 0-7-15,0 0 0 16,0 0-4-16,0 0-6 15,0 0 5-15,0 0-6 16,0 0 7-16,0 0-6 16,0 0 2-16,0 0-3 0,0 0 5 15,0 0-3-15,0 0 1 16,0 0 2-16,0 0-6 16,0 0 6-1,1 0-5-15,-1 0 2 0,0 0-5 16,0 0 5-16,0 0 0 15,0 0-1-15,0 0 1 16,0 0-1-16,0 0 4 16,0 0-5-16,0 0 5 15,0 0-3-15,0 0 4 16,0 0-4-16,0 0 2 16,0 0 1-16,0 0-3 15,0 0 4-15,0 0-8 0,0 0 8 16,0 0-6-16,0 0 4 15,0 0-2-15,0 0 2 16,0 0 1 0,0 0-2-16,0 0 1 0,0 0-3 15,0 0 6-15,0 0-6 16,0 0 3-16,0 0-2 16,0 0 3-16,0 0-4 15,0 0 3-15,0 0 0 16,0 0-2-16,0 0 4 15,0 0-7-15,0 0 6 16,0 0-4-16,0 0 5 0,0 0-5 16,0 0 3-16,0 0-1 15,0 0 1-15,0 0 0 16,0 0-4 0,0 0 6-16,0 0-8 0,0 0 7 15,0 0-3-15,0 0 3 16,0 0-3-16,0 0 3 15,0 0-2-15,0 0 1 16,0 0 2-16,0 0-7 16,0 0 9-16,0 0-9 15,0 0 8-15,0 0-5 16,0 0 3-16,0 0-3 16,0 0 2-16,0 0 0 15,0 0-4-15,0 0 5 16,0 0-4-16,0 0 4 15,0 0-3-15,0 0 2 16,0 0-1-16,0 0 0 0,0 0 0 16,0 0-2-16,0 0 3 15,0 0-6-15,0 0 6 16,0 0-4-16,2 0 6 16,-2 0-5-16,0 0 2 15,0 0 0-15,0 0-1 16,0 0 4-16,0 0-6 15,0 0 3-15,0-2-3 0,0 2 5 16,0 0-4 0,0-1 2-16,0 1 0 15,0 0-1-15,0 0 2 16,0 0 0-16,1 0 0 0,-1 0-3 16,0 0 6-16,0 0-3 15,0 0 0-15,0 0-2 16,0 0 2-16,0 0-1 15,0 0 2-15,0 0-4 16,0 0 0-16,0 0 6 16,0 0-10-16,0 0 9 15,0 0-4-15,0 0 0 16,0 0 0-16,2 0 1 0,2 0-2 16,-3 0-1-1,2 0 4-15,-1 0-3 16,-2 0 5-16,1 0-5 15,-1 0 3-15,0 0-2 0,0 0 3 16,0 0-3-16,0 0 2 16,0 0 0-16,0 0-1 15,0 0 2-15,0 0-7 16,0 0-22-16,0 4-26 16,-4 6-18-16,-9-6-102 15,1-4-161-15</inkml:trace>
  <inkml:trace contextRef="#ctx0" brushRef="#br0" timeOffset="-99908.33">24208 8359 342 0,'0'-10'105'0,"0"-4"-115"16,5-3 17-16,11 2 13 16,4-2 6-16,4 3-9 15,-1 4-7-15,4 2 4 16,1 8-4-16,2 0 5 0,0 7-15 15,-4 19 5-15,-6 16 1 16,-8 15-2-16,-12 15 1 16,0 9-4-16,-18-1 1 15,-9-10-5-15,-1-16 7 16,1-14-6-16,5-15 7 16,0-9-2-16,4-9 9 15,6-6 26-15,4 0-18 16,7-1-1-16,1 0-8 15,0 0-8-15,0 0-13 16,4 0 2-16,14 0 6 16,8 0 6-16,3 0-5 0,0 0 3 15,-3 2-3-15,-2 16-2 16,-7 7 4-16,-6 11-3 16,-9 6 6-16,-2 2-5 15,-16 4 6-15,-11-4-3 16,-4-9 3-16,-1-9-4 15,4-8 5-15,3-5 0 16,10-9-5-16,7-4 5 16,8 0-12-16,0-1-20 15,25-26-72-15,10-17-26 16,1-15-182-16</inkml:trace>
  <inkml:trace contextRef="#ctx0" brushRef="#br0" timeOffset="-99562.35">24767 8307 625 0,'-39'0'7'0,"3"17"-12"16,2 23 49-16,3 18-16 15,6 15-23-15,5 9-1 16,14 2-3-16,6-6 1 15,5-6-7-15,17-12 7 16,8-16-7-16,1-14 2 0,2-19-14 16,-2-11-15-16,-4-7 4 15,-7-28 17-15,-9-12 5 16,-11-6 5 0,0 2 3-16,-14 8-3 0,-12 12 8 15,-4 12 7-15,2 12 4 16,6 7-7-16,5 0-10 15,8 13-1-15,6 12-10 16,3 9-20-16,0 0-29 16,15-11-106-16</inkml:trace>
  <inkml:trace contextRef="#ctx0" brushRef="#br0" timeOffset="-99383.84">25036 8774 564 0,'0'2'21'16,"0"10"21"-16,-14 6 32 0,-3 8-54 16,-2 7-17-16,4-1 1 15,3 2-6-15,5-4 3 16,5-6-14-16,2-5-41 16,0-13-34-16,16-6-152 15</inkml:trace>
  <inkml:trace contextRef="#ctx0" brushRef="#br0" timeOffset="-98992.89">25297 8393 592 0,'2'-8'6'16,"8"-2"13"-16,10 4 14 15,8-4-23-15,5 7-2 16,3 3-11-16,-6 11-2 0,-10 25-1 16,-8 17 2-16,-12 11-5 15,-11 3-27 1,-18-3 9-16,-12-7 14 15,-1-11 16-15,1-10-2 0,7-11 4 16,12-9 16-16,11-9 0 16,9-5 13-16,2 1-26 15,5 3-11-15,22 2-4 16,12 2 11-16,8-2-5 16,2-4-2-16,-1-4-48 15,-11 0-36-15,-10-10-113 16</inkml:trace>
  <inkml:trace contextRef="#ctx0" brushRef="#br0" timeOffset="-98731.58">25620 8482 492 0,'-10'6'32'0,"-6"20"-36"16,-2 13 22-16,4 7 12 15,7 0-24-15,2-6 5 16,4-10-6-16,1-7 6 15,0-7 2-15,0-5-7 16,6-4 10-16,6-3-6 16,10-1 0-16,6-3-5 15,10 0 7-15,2-7-7 16,4-8-2-16,0-2-1 16,-3-1-4-16,-7 0-14 15,-5 2-25-15,-11-1 1 16,-8-1-39-16,-10-3-71 0</inkml:trace>
  <inkml:trace contextRef="#ctx0" brushRef="#br0" timeOffset="-98542.09">25763 8490 556 0,'-13'18'33'16,"4"10"-23"-16,4 13 45 15,1 11-11-15,4 4-25 16,0 2-6-16,0 2-9 15,4-7-1-15,4-2-3 16,-2-9 4-16,-2-9-10 16,-2-8-23-16,-2-11-36 0,0-14-32 15,0-7-220-15</inkml:trace>
  <inkml:trace contextRef="#ctx0" brushRef="#br0" timeOffset="-98355.59">26027 8308 517 0,'9'10'16'16,"7"18"12"-16,-1 16 41 15,1 19-8-15,-6 13-41 16,-6 12-11-16,-4 3-5 16,0 0-2-16,-11-2-2 15,-12-2 0-15,-9 1-33 0,-9-6-43 16,-19-11-84-16</inkml:trace>
  <inkml:trace contextRef="#ctx0" brushRef="#br0" timeOffset="-97831.72">22482 10092 586 0,'-16'-9'6'15,"7"4"41"-15,9 2 25 16,0 2-40-16,0 1-23 16,28-3-17-16,10-1 5 15,12 0 5-15,8 1-2 16,-4 3 2-16,-8 0-23 15,-10 14-42-15,-21 17-64 0,-15 4-146 16</inkml:trace>
  <inkml:trace contextRef="#ctx0" brushRef="#br0" timeOffset="-97679.14">22537 10370 301 0,'-4'0'348'0,"2"0"-350"16,2 0-3-16,20 0-7 15,21 2 9-15,12 2 3 16,9 1-2-16,8 2-18 16,-6-1-83-16,-8-6-131 15</inkml:trace>
  <inkml:trace contextRef="#ctx0" brushRef="#br0" timeOffset="-97260.27">23087 10082 586 0,'-40'0'68'16,"3"0"-73"-16,10 14 27 16,9 1 25-16,13 2-39 15,5 3-4-15,3 5-12 16,23-2 10-16,9-2-7 16,3-6 0-16,-6-8-9 15,-5-4-9-15,-12-3-7 16,-3 0 5-16,-9-7 7 0,-3-16 14 15,0-11 10 1,0-1-5-16,0 10 5 16,0 13 6-16,0 11 10 15,7 1-21-15,11 16-13 0,8 33 16 16,7 21 23-16,2 20-5 16,-8 3-17-16,-3-8 3 15,-12-12-7-15,-12-10 4 16,-9-10-4-16,-21-7 6 15,-10-9-1-15,-4-10 0 16,-2-11-2-16,0-15-6 16,5-1 6-16,8-21-17 15,13-24-10-15,20-13-11 16,5-16-14-16,31-1-23 16,8 4-61-16,7 13-243 15</inkml:trace>
  <inkml:trace contextRef="#ctx0" brushRef="#br0" timeOffset="-97051.81">23429 10212 638 0,'-44'22'-1'0,"10"13"59"16,11-1-11-16,19 3-27 16,4 6-19-16,22-6 4 15,19-2-5-15,6-6 2 16,3-12-1-16,0-10-7 15,-10-7-3-15,-9 0-28 16,-5-15 0-16,-9-20-14 16,-3-10-26-16,-5-15-76 0,-8-15-25 15</inkml:trace>
  <inkml:trace contextRef="#ctx0" brushRef="#br0" timeOffset="-96717.92">23693 9873 462 0,'0'-8'75'0,"2"8"-34"16,6 0-23-16,8 13-14 15,3 21 35-15,4 23 7 16,-3 17-14-16,1 11-13 16,-5 0-14-16,1-9 1 15,-5-9-6-15,-2-15 4 16,-6-20-6-16,-1-11 2 16,-3-16-3-16,0-5-22 15,-6-8-3-15,-17-20-50 0,-13-14-53 16,-10-2-23-16,-2 8 26 15,-6 13 64-15,4 21 216 16,10 2 13-16,8 13-58 16,15 10-47-16,14 10-24 15,3 5-14-15,22 2-7 16,9 0 1-16,6-6-15 16,6-8 4-16,1-8-5 15,3-9-1-15,-2-9-6 16,-6-13-54-16,-9-26-30 15,-7-14-204-15</inkml:trace>
  <inkml:trace contextRef="#ctx0" brushRef="#br0" timeOffset="-96511.47">24106 9761 561 0,'-21'22'95'0,"-4"10"-104"16,3 15 52-16,8 15 4 15,9 10-30-15,5 6-6 16,0 1 1-16,21-7-13 16,6-8 5-16,10-7-6 15,2-15 3-15,-2-12-3 16,1-14-28-16,-6-16-50 16,-5-12-25-16,-15-29-162 0</inkml:trace>
  <inkml:trace contextRef="#ctx0" brushRef="#br0" timeOffset="-96338.93">24317 9893 590 0,'0'6'46'15,"0"26"-58"-15,1 19 37 16,9 17 9-16,3 6-17 16,5 1-14-16,4-4 2 15,-4-8-4-15,0-8-2 16,-6-10-7-16,-4-15-58 15,-4-13-39-15,-4-17-207 0</inkml:trace>
  <inkml:trace contextRef="#ctx0" brushRef="#br0" timeOffset="-96050.7">24673 9900 566 0,'8'0'-1'16,"3"10"-3"-16,6 16 63 15,4 14-9-15,-2 12-35 16,-7 9-13-16,-9 0 4 16,-3-4-9-16,-14-8 0 15,-12-9-22-15,-4-12 13 16,6-12 11-16,11-7 4 0,5-6 17 16,8-3 23-16,0 0-26 15,17 0-18 1,15-12 4-16,12 0-3 15,6 1 3-15,1 4-5 0,-3 0 1 16,-4 6-39-16,-10-3-38 16,-8-2-21-16,-13-5-168 15</inkml:trace>
  <inkml:trace contextRef="#ctx0" brushRef="#br0" timeOffset="-95903.09">25111 10196 491 0,'0'0'60'0,"0"0"-65"15,3 9 57-15,1 17 15 16,1 9-24-16,-2 7-24 16,0 5-17-16,0-1 4 15,0-7-6-15,0 1-6 0,-3-9-69 16,0-14-68-16</inkml:trace>
  <inkml:trace contextRef="#ctx0" brushRef="#br0" timeOffset="-95654.77">25442 9929 673 0,'4'0'-7'0,"1"0"-21"16,0 8 33-16,-2 22 5 16,-3 13 4-16,-3 15-5 15,-19 2-5-15,-8 0 2 16,8-10-1-16,7-17 11 0,10-10 0 15,5-12-7-15,20-10-12 16,23-1 0-16,12-17 8 16,10-22-6-16,4-15-33 15,-2-8-58-15,-10-4-95 16,-15 12-27-16</inkml:trace>
  <inkml:trace contextRef="#ctx0" brushRef="#br0" timeOffset="-95475.21">25757 9997 597 0,'-35'22'44'15,"3"6"-41"-15,13 0 51 16,9 3-14-16,8-1-21 16,2 1-12-16,8 0-5 0,20-6 3 15,9-6 0-15,9-9-7 16,3-10 3-16,1 0-1 16,-5-14-5-16,-6-11-30 15,-9-6-14-15,-12-5-21 16,-12-4-37-16,-6-3-133 15</inkml:trace>
  <inkml:trace contextRef="#ctx0" brushRef="#br0" timeOffset="-95320.02">25802 9953 613 0,'-8'33'44'0,"8"14"-43"16,0 16 44-16,6-1-13 15,16 4-5-15,3-2-23 0,-1-6 1 16,-1-7-5-16,-8-8 1 15,-5-13-22-15,-7-7-32 16,-3-20-54-16,-4-3-213 16</inkml:trace>
  <inkml:trace contextRef="#ctx0" brushRef="#br0" timeOffset="-95115.56">26069 9737 380 0,'13'14'186'0,"4"11"-184"16,0 17 93-16,2 13-29 0,-3 12-25 16,-2 12-21-16,-8 7-14 15,-4-3-6-15,-2-4 4 16,-5-6-6-16,-18-8 3 16,-9-8-21-16,-4-7-26 15,-13-11-55-15,-12-11-213 16</inkml:trace>
  <inkml:trace contextRef="#ctx0" brushRef="#br0" timeOffset="-94822.74">23085 11736 515 0,'6'18'-162'16</inkml:trace>
  <inkml:trace contextRef="#ctx0" brushRef="#br0" timeOffset="-94499.6">22765 11506 128 0,'-16'0'565'15,"7"0"-563"-15,9 0-1 0,10 0-7 16,26-1-2-16,16-6 13 16,11-1 7-16,-1 1-13 15,-6 0 6-15,-6 7-8 16,-11 0 3-16,-9 7-24 16,-14 15-45-16,-16 7-60 15,-15 9-129-15</inkml:trace>
  <inkml:trace contextRef="#ctx0" brushRef="#br0" timeOffset="-94351">22800 11785 657 0,'-3'0'10'0,"3"0"-16"0,14 0-7 16,27 0 2-16,17-3 20 16,12-6-6-16,4-2 2 15,2 3-6-15,4 1-18 16,0-3-56-16,-6-2-114 15</inkml:trace>
  <inkml:trace contextRef="#ctx0" brushRef="#br0" timeOffset="-93908.19">23428 11470 658 0,'-66'1'3'15,"11"16"25"-15,11 7 22 16,16-2-33-16,16 6-2 0,12 1-15 15,3 3-1-15,31 2-2 16,15-7 3-16,9-9-2 16,4-11-8-16,-2-7-18 15,-9-13-3-15,-11-19 10 16,-15-7-7-16,-10-4 11 16,-10 3 9-16,-5 10 7 15,0 12 3-15,0 11 19 16,0 7 21-16,0 0-31 15,4 25-12-15,8 27 0 16,4 27 18-16,5 18-5 16,-3 3-8-16,-3-1-2 0,-7-10-1 15,-8-12 3-15,0-11-4 16,-10-19 3-16,-18-15-4 16,-12-15 8-16,-12-16-8 15,-14-1-3-15,-9-21-4 16,-3-17 4-16,2-12-1 15,14-8 1-15,21 4 4 16,18 6-4-16,19 11 4 16,8 3-11-16,37 3-8 15,21-1-35-15,18 0-26 16,6 2-124-16</inkml:trace>
  <inkml:trace contextRef="#ctx0" brushRef="#br0" timeOffset="-93683.19">23948 11470 726 0,'-61'17'3'0,"6"11"7"15,10 6 43-15,15 4-18 16,20 1-11-16,10 7-21 16,9 1 1-16,28-2-4 15,9-8 1-15,8-6 2 16,1-10-6-16,-1-13 2 15,-7-8-30-15,-5 0-8 16,-2-31-25-16,-10-14-33 0,-12-17-57 16,-14-10-275-16</inkml:trace>
  <inkml:trace contextRef="#ctx0" brushRef="#br0" timeOffset="-93338.7">24174 11193 476 0,'2'32'101'15,"2"8"-94"-15,4 19 56 16,5 6-9-16,2 8-20 16,3 6-14-16,-3-1-16 15,-1-6 0-15,-1-8-4 16,-3-12 2-16,-6-13-4 16,-2-13-16-16,-2-11-16 0,-12-11-20 15,-16-4 6 1,-9-11-48-16,-2-15-38 15,-2-5 104-15,3 7 44 16,7 11 45-16,9 7 54 0,5 6-25 16,8 13-35-16,4 16-40 15,5 9-3-15,0-1 7 16,11-1-13-16,11-7 2 16,5-5-3-16,6-11 3 15,2-7-5-15,7-6-5 16,7-15-20-16,2-24-41 15,3-14-58-15,-8-10-45 0</inkml:trace>
  <inkml:trace contextRef="#ctx0" brushRef="#br0" timeOffset="-93142.71">24481 11249 695 0,'-46'61'-5'16,"6"16"15"-16,16 12 36 15,15-6-14-15,9-1-12 16,9-2-16-16,22-11 2 16,12-11-7-16,5-10 4 15,2-15-6-15,-2-16-16 16,-2-16-41-16,-10-7-39 16,-11-30-70-16</inkml:trace>
  <inkml:trace contextRef="#ctx0" brushRef="#br0" timeOffset="-92964.19">24700 11388 396 0,'-9'0'223'15,"0"10"-228"-15,3 24 14 16,5 21 36-16,1 16-20 16,1 5-15-16,18-1-6 15,4-9-1-15,-1-6-3 16,0-10-15-16,-4-10-35 15,-10-14-34-15,-8-20-213 16</inkml:trace>
  <inkml:trace contextRef="#ctx0" brushRef="#br0" timeOffset="-92639.06">24977 11314 616 0,'7'0'-4'0,"5"4"-16"15,8 24 35-15,2 14 2 16,-1 8-4-16,-6 3-14 16,-9-4 5-16,-6-5-5 15,0-9-9-15,-8-13-8 0,-7-9 14 16,2-12 3 0,5-1 6-16,8-6 2 15,0-13-4-15,13-5 3 16,7 4-6-16,4 7 5 0,-4 6-4 15,-1 7 3-15,-2 0-4 16,-3 4 0-16,-2 14 2 16,0 3-4-16,-3 3 7 15,-2-3-7-15,5-6-8 16,0-8-41-16,4-7-74 16,1-4-112-16</inkml:trace>
  <inkml:trace contextRef="#ctx0" brushRef="#br0" timeOffset="-92451.56">25428 11559 677 0,'-19'8'1'16,"11"8"7"-16,7 7 30 15,1 9-31-15,0 5-8 16,16-3 2-16,7-4-13 15,-1-12-47-15,-7-10-59 16,-9-8-389-16</inkml:trace>
  <inkml:trace contextRef="#ctx0" brushRef="#br0" timeOffset="-92054.56">25598 11238 672 0,'0'-6'2'0,"-1"6"40"16,1 0-3-16,0 29-40 15,0 28-2-15,10 21 17 16,-1 10-9-16,-3-3-5 15,-2-10 2-15,-2-11-15 16,1-12-31-16,-2-18-57 16,1-24-68-16,-2-16-245 15</inkml:trace>
  <inkml:trace contextRef="#ctx0" brushRef="#br0" timeOffset="-91799.5">25866 11279 542 0,'6'0'35'16,"5"0"-44"-16,3 17 27 0,0 13 2 16,-3 12-12-16,-7 9 0 15,-4 1-5-15,-4 0 1 16,-15-5-3-16,-1-8 5 16,6-14-4-16,5-10 1 15,9-9 22-15,0-3-18 16,30-2-9-16,13-1 8 15,9 0 4-15,3-10-7 0,-4-5 1 16,-8 3-7-16,-10 2-50 16,-15 2-32-16,-14 1-126 15</inkml:trace>
  <inkml:trace contextRef="#ctx0" brushRef="#br0" timeOffset="-91583.36">26219 11211 475 0,'12'45'34'0,"3"20"103"15,3 14-75-15,-2 1-32 16,-3-1-9-16,-7-2-15 0,-6-6-2 16,-4-6-3-1,-17-5 3-15,-6-9-4 16,1-8 2-16,-6-8-15 15,1-7-23-15,-6-7-57 0,-10-12-130 16</inkml:trace>
  <inkml:trace contextRef="#ctx0" brushRef="#br0" timeOffset="-90171.5">22947 12300 627 0,'-6'0'12'16,"4"0"-15"-16,1 0 8 15,1 0 20-15,-2 0 6 16,2 0-18-16,0 0-9 0,0 0-6 16,0 0-3-16,3 0-1 15,20 6 4-15,9-2 6 16,10-2-7-16,9-2 11 16,7 0-7-16,10 0 6 15,9-8-3-15,7 0 4 16,4-1-6-16,0 2 1 15,0 2 1-15,4 1-6 16,-1 1 8-16,6-4-8 16,-5 0 8-16,-1-1-8 15,-6-2 4-15,-5 6-2 16,2-3 2-16,-9 1 0 16,-4 2-3-16,-6 0 7 0,-7 2-11 15,-2 0 10 1,-3 2-6-16,2 0 7 0,2 0-4 15,5 0 8 1,-1 0-7-16,1 0 1 0,-2 2 1 16,-6 1-7-16,5 1 6 15,-2 1-8-15,1-1 7 16,2-1-3-16,2 1 3 16,-1-3-6-16,-2-1 6 15,0 0-1-15,-1 0-3 16,2 0 3-16,-3 0-5 15,2-1 8-15,-6-3-10 0,2 1 8 16,2-1-3-16,0 1 0 16,-4 0 2-1,-3 2-2-15,-9 1 2 16,-8 0-7-16,-9 0 10 0,-10 0-9 16,-6 0 8-16,-4 0-5 15,-2 0 3-15,0 0 3 16,0 0 9-16,0 0-7 15,0 0-6-15,0 0 3 16,0 0-7-16,-6 0-10 16,-6-3-30-16,-9 1-54 15,-4-6-87-15</inkml:trace>
  <inkml:trace contextRef="#ctx0" brushRef="#br0" timeOffset="-89630.94">23155 13334 633 0,'-17'-6'8'0,"6"1"0"16,8 5 54-16,3 0-32 16,8 0-37-16,26 0-6 15,18 0 10-15,14 0 8 16,5 0-15-16,-3 0-42 16,-15 6-25-16,-26 5-127 15</inkml:trace>
  <inkml:trace contextRef="#ctx0" brushRef="#br0" timeOffset="-89467.38">23124 13507 655 0,'-15'0'14'0,"12"0"-19"16,3 0 4-16,17 0-11 16,20-11 5-16,19 0 6 15,9-2 3-15,3 5-3 16,5 2-24-16,-9 5-56 15,-13-3-146-15</inkml:trace>
  <inkml:trace contextRef="#ctx0" brushRef="#br0" timeOffset="-89266.92">23808 13058 580 0,'0'0'32'0,"-3"11"-30"15,1 36 17-15,2 17 15 16,0 14-5 0,17-4-26-16,7-11 5 0,-1-8-11 15,0-5 6-15,-7-10-11 16,-3-9-33-16,-8-13-23 16,-5-17-123-16</inkml:trace>
  <inkml:trace contextRef="#ctx0" brushRef="#br0" timeOffset="-88913.05">24005 13197 220 0,'25'-10'261'16,"3"8"-258"-16,3 2 37 15,2 0 13-15,0 19-36 16,-5 9-16-16,-9 5 2 16,-17 6-6-16,-2 3 12 15,-25-2-8-15,-13-1 2 16,-5-2 0-16,5-7 4 15,6-10 11-15,11-6 39 16,10-10 0-16,9-1-33 16,2-3-15-16,18 2-15 15,16 1 3-15,12 4 2 16,5 1 3-16,-1 3 0 16,0 4-1-16,-4-2 1 0,-6-1-6 15,-6-2 9 1,-10-6-7-16,-9-1 1 15,-5-2-6-15,-8-1 0 16,-2 0 4-16,0 0-2 0,0 0-22 16,0 0-16-16,0 0-22 15,0 0-65-15,-16-1-339 16</inkml:trace>
  <inkml:trace contextRef="#ctx0" brushRef="#br0" timeOffset="-84739.76">22165 6686 604 0,'-38'6'-3'15,"15"-6"-7"-15,5 1 14 16,6 1 2-16,-3-2 22 0,3 3-11 15,-2-1-8-15,0 1-4 16,-2 0 4 0,-4 1 0-16,-6 2-7 0,-9 1 4 15,-5 1-8-15,-3 0 4 16,-2-2-3-16,4-2 6 16,2-2-5-16,3-2 6 15,6 0 1-15,0 0 1 16,5-5 2-16,-1-6-7 15,3-1 6-15,-1-2-6 16,3-4 6-16,2-3-10 0,4-4 4 16,1-3-5-1,1 1 3-15,4 2 1 16,0-2-2-16,-2 0 4 16,-5 5-8-16,0 4 9 0,-7 1-7 15,-3 4 2-15,-4 1-2 16,-1 0 3-16,4 4 2 15,6-2-6-15,5 2 6 16,7 0-6-16,2-4 8 16,-1 0-9-16,-2-5 5 15,1-4-2-15,0-1 3 16,-3-5-4-16,3 2 3 16,-2-1 2-16,1-2-6 15,-2-1 6-15,3 0-6 16,-2-3 6-16,3 0-4 15,5-1 1-15,1-2 0 16,2 0-1-16,0 1 1 0,0-2-2 16,8-1 0-16,8-4-1 15,2-3 5-15,5-1-3 16,2-1 0-16,0 2 2 16,3 0 0-16,-2 0 0 15,2 7 0-15,2 2 1 16,1 2-4-16,4 5 3 15,3 0-5-15,1 3 4 16,7-1-2-16,3-4 2 16,12 0-1-16,8-2 2 15,13 0-2-15,5 1-2 16,1 4 6-16,-9 3-9 0,-6 6 9 16,-6 4-8-16,-1 2 6 15,4-1-2-15,-1 2 1 16,2-2-1-16,-4 4 0 15,-3-1 2-15,-2 2-3 16,-7 2 4-16,-7 1-6 16,-8 0 7-16,-9 3-5 15,-6 0 2-15,1-1-2 16,1 2 2-16,3-3 0 16,6 0-1-16,2-1 3 15,1 0-6-15,0 1 7 16,0-2-4-16,-5 2 2 15,1 1-3-15,1-1 4 0,0 3-4 16,4-2 3-16,6 0 0 16,2-1-3-16,1 0 3 15,3 0-2-15,-1 1 3 16,0-2-4-16,-1 3 3 16,-2-2-2-16,-1-2 1 15,4 1 1-15,1-1-2 16,5 5 2-16,4-1-4 15,0-1 5-15,1 0-3 16,1 2 2-16,3 0-2 16,-4 0 1-16,1-1 1 15,-2 1-2-15,-3-1 3 0,-3 1-4 16,0 1 3-16,-6 0-3 16,0 0 3-16,-1 0-1 15,-2 3 2-15,2 5-4 16,1-1 1-16,-7 4 1 15,-6 1-2-15,-4 1 1 16,-2 1-2-16,0 4 5 16,4 2-5-16,5 1 5 15,1 2-3-15,0 4 2 16,2-2-1-16,0-2 0 16,-2 4 2-16,3-2-4 15,-7 2 4-15,-5 4-4 16,-3 1 4-16,1 5-3 0,-7 5 2 15,3 1 2-15,-2 3-3 16,-6 0 0-16,-2 0 0 16,0 1 1-16,-9 0-6 15,-1-1 7-15,-5 1-4 16,0 2 3-16,0-2-2 16,-11 2 3-16,-4-2 0 15,2-1-5-15,-5 0 6 16,-1 0-5-16,-4 0 4 15,-5 3-5-15,-3 0 6 16,-4-1-5-16,-3-2 4 16,-5-3-2-16,-1-3-2 0,-8-5 2 15,-4-4-1-15,-4-4 2 16,-4-4-3 0,-4-3 3-16,-4-2-2 15,-1 2 2-15,2-3 0 0,-2-1 1 16,1 0-2-16,2-5-2 15,-7-2 4-15,4 0-5 16,-3-2 6-16,4 0-3 16,2 1 1-16,-5 0-4 15,-3 1 5-15,-5-1-2 16,-8 0 1-16,-1 1 0 16,-2-1-3-16,-3-1 4 15,-3 0-4-15,0-3 6 0,1 3-6 16,2 3 5-16,0 1-3 15,-5 6 3 1,-3 1 0-16,-1 1-3 16,3 2 6-16,4-3-4 0,3 0 3 15,4-7-4-15,4-5 13 16,10-6-6-16,8 0 6 16,8-1 2-16,5-11 0 15,5 0 2-15,3-1-8 16,6 5 9-16,1 1-13 15,5-1 2-15,6 5-8 16,7 2 4-16,5 1-5 0,3-2 2 16,5 1 0-16,5 1-2 15,3 0 2 1,3-2-5-16,0 2-1 16,0 0-25-16,0 0-21 0,7 9-32 15,1 13-10-15,-7 2-165 16</inkml:trace>
  <inkml:trace contextRef="#ctx0" brushRef="#br0" timeOffset="-83268.08">24651 13936 512 0,'-26'5'19'0,"9"-1"-17"15,-1 2 30 1,4 0 10-16,1-1-19 0,-5 3-9 16,2 1-4-16,-2 5-2 15,-8 1-8-15,-5 3 6 16,-9 2-1-16,-14 2 1 16,-8 0 0-16,-8 0 2 15,-8-2 0-15,1-7 3 16,-5-5-1-16,0-8-2 15,3 0 1-15,0-10-2 0,5-15-2 16,-1-7-2 0,2-8 2-16,3-9-5 15,3-3 0-15,3-1 3 16,7 2-8-16,5 1 13 0,9 0-11 16,6-2 2-16,4-2-1 15,8-3 4-15,9 1-2 16,5-1-1-16,11 2-2 15,0 2 1-15,6-1 4 16,14-3-6-16,6 1 5 16,9 0-3-16,8 2 1 15,3 4 0-15,5 4 2 16,-1 5-1-16,-4 5-2 0,-4 7 3 16,3 3-4-1,0 6 3-15,1 4-5 16,3 1 6-16,4 2-3 15,1 4 3-15,4-1-4 0,2 6 3 16,-2 4-1-16,-1 0-1 16,-2 8 1-16,-3 10-2 15,1 3 3-15,-1 2 0 16,0 4 1-16,3 0-2 16,-3 0 2-16,-4 3-1 15,1 3-1-15,-7 3 3 16,-3 4-6-16,-6 3 5 0,-5 2-1 15,-4 3 2 1,-7 4-4-16,-6 2 6 16,-5 4-4-16,-4 2 8 15,-2 1-5-15,0 2-1 0,-16 1 7 16,-7 3-7-16,-4 0 7 16,-6 4-4-16,-9 7 4 15,-2-3-2-15,-2-3 1 16,-2-8-5-16,6-14 1 15,1-4 0-15,10-12-3 16,5-6 3-16,5-7-6 16,5-7 5-16,1-3-6 15,4-1 2-15,1-6-24 16,4-1-18-16,2-3-28 16,-1-11-146-16</inkml:trace>
  <inkml:trace contextRef="#ctx0" brushRef="#br0" timeOffset="-83126.47">24479 14034 565 0,'0'0'-144'15,"0"0"-215"-15</inkml:trace>
  <inkml:trace contextRef="#ctx0" brushRef="#br0" timeOffset="-77996.13">6222 12107 507 0,'-27'-13'9'15,"15"2"-5"-15,0 3 29 16,5 5 15-16,1 0-8 16,4 2-23-16,-1-1-4 15,2 2-5-15,-4 0 6 16,-2 0-3-16,-2 0-6 15,-2 0-4-15,-3 0 0 16,-4 13 1-16,-3 4-4 16,0 2 9-16,5 2-5 15,1 2 2-15,7-2-1 16,4 3-3-16,2 2 0 0,2 4-1 16,0 2 2-16,14 0-4 15,7-2 5-15,2-5-7 16,1-4 4-1,-3-10-4-15,-1-4-2 0,-7-4-5 16,0-3 2-16,-2 0 3 16,-1-3-5-16,1-13 10 15,-4-9 1-15,-1-6 3 16,-6-4-11-16,0-3 12 16,0 0-2-16,0-6-1 15,-12 1 1-15,3 4-3 16,-1 2 4-16,2 13-6 15,2 11 7-15,5 6-3 0,1 7 6 16,0 0-8-16,0 0-2 16,3 19-10-1,13 16 13-15,8 16 16 16,6 10-4-16,1 9-3 0,4 8 3 16,0 2-7-16,-2 5-4 15,-2-3 2-15,-10-5-2 16,-9-6 0-16,-12-14 2 15,0-7-4-15,-7-11 8 16,-19-11-6-16,-5-7 8 16,-2-10-5-16,-4-7 0 15,-5-4-5-15,5-4-3 0,-5-22-7 16,2-6 1 0,6-3 14-16,5 2-9 15,10 6 15-15,9 4-9 16,8 4 3-16,2-3 0 0,9-10-2 15,21-4 0-15,10-5-2 16,3 6 2-16,-1 5-4 16,-3 10 3-16,-4 6-1 15,-5 7 1-15,-7 3-3 16,-4 2-7-16,-4 0-8 16,-2-1-23-16,-4-1-18 15,-3-3-69-15,-6-3-246 16</inkml:trace>
  <inkml:trace contextRef="#ctx0" brushRef="#br0" timeOffset="-77595.98">6733 12077 533 0,'-26'-6'25'0,"6"3"-26"16,3 3 38-16,-4 0 5 16,7 0-4-16,-1 1-19 15,0 10-10-15,1 7 1 0,5 7-7 16,-1 5 0-16,4 3 0 15,3-1 0-15,3 3 0 16,0-1 0-16,2-3-2 16,11-2-3-16,0-6 2 15,6-4-3-15,3-2 3 16,-2-8-5-16,10 0 5 16,-2-5-3-16,8 0-13 15,3-4-8-15,2 0-16 16,4-14-31-16,-4-14-22 15,-12-11-112-15</inkml:trace>
  <inkml:trace contextRef="#ctx0" brushRef="#br0" timeOffset="-77086.34">7002 11664 357 0,'0'-3'156'16,"0"1"-154"-16,0 2 20 16,0 0 5-16,0 14-18 15,12 18-5-15,-3 16 55 16,6 10-33-16,-5 7-4 16,6 3 1-16,1-1-10 0,-3-5-4 15,0-3-7-15,-1-8 0 16,-3-11 0-16,-4-9 0 15,-2-12 0-15,-1-10-2 16,-3-6 3-16,0-3-4 16,0 0 6-16,0 0-7 15,-13-6-5-15,-13-12-35 16,-6-8 21-16,-8-4 17 16,-1 0 5-16,0 8 0 15,-2 9-1-15,8 10 19 16,10 3-1-16,8 3-1 15,8 14-9-15,5 8 0 16,4 7-8-16,0 9 3 0,13 1 1 16,10-1-1-16,2-5 1 15,8-8-3-15,-2-5 1 16,5-7-4-16,-2-10 2 16,-1-6-3-16,-5 0 6 15,0-8-9-15,-6-13-12 16,0-5-13-16,-5-7-13 15,-1-4-48-15,-6-6-62 16</inkml:trace>
  <inkml:trace contextRef="#ctx0" brushRef="#br0" timeOffset="-76807.18">7275 11748 516 0,'-8'0'2'0,"2"0"39"16,-1 16 12-16,0 14-32 16,1 15-11-16,4 10 16 15,2 5-9-15,0 2 4 16,0 0 5-16,9-3-9 16,9-2-10-16,3-7-3 15,4-1 4-15,4-6-10 16,-3-7 6-16,0-4-7 15,0-7 4-15,-1-4-16 0,-2-10-28 16,2-10-26-16,-2-1-49 16,-13-26-88-16</inkml:trace>
  <inkml:trace contextRef="#ctx0" brushRef="#br0" timeOffset="-76267.41">7625 12129 548 0,'-27'4'-5'0,"2"0"4"0,-1-4 10 16,6 0 1-16,-9 0 4 16,1-8-4-1,-2-10-4-15,-5-3-6 16,5-4 1-16,9-3 1 0,5-4 4 15,9-9-14-15,7-11 11 16,7-3-6-16,21-1 0 16,2 9 1-16,2 15-2 15,-6 14-1-15,-3 11-4 16,-6 7-2-16,-4 7 1 16,-2 22 11-16,-4 14 5 15,-1 14 17-15,-5 9 0 16,1 4 0-16,1 2 0 15,0-1-7-15,6-5-3 16,0-5-4-16,9-8-1 16,5-7-8-16,-1-9 1 15,1-9 2-15,-4-9-5 0,-3-12 1 16,-3-7-7-16,-4 0 5 16,-3-17-4-16,-2-21 13 15,-4-9-2-15,0-8-3 16,-3 6 1-16,-16 12-2 15,-3 10 2-15,-5 11 0 16,0 9 5-16,2 7 1 16,4 0 4-16,-2 8-9 15,6 7-7-15,5 4-6 16,6-1-37-16,6 0-28 16,0-4-93-16</inkml:trace>
  <inkml:trace contextRef="#ctx0" brushRef="#br0" timeOffset="-75955.25">7735 11758 611 0,'0'0'26'16,"-4"0"-31"-16,1 7 7 15,3 24-7-15,0 13 12 16,0 10-1-16,0-4-10 15,6-3 6-15,3-8-2 16,2-8 2-16,0-9-4 16,-2-7 1-16,1-6 1 0,-1-6-2 15,2-3 2-15,6 0-4 16,9 0 5-16,5-9-2 16,5-6 7-16,6-6-7 15,-4-1 3-15,-2-2-1 16,-3 1-15-16,-5 2-11 15,-5 3-54-15,-9 2-42 16,-12 1-204-16</inkml:trace>
  <inkml:trace contextRef="#ctx0" brushRef="#br0" timeOffset="-75742.83">7924 11737 595 0,'-4'23'7'0,"4"14"-5"16,0 13 31-16,13 8 5 16,10 6-20-16,3 2-14 15,3-8 1-15,-4-4-5 16,-3-11 5-16,-7-8-5 16,-3-7-14-16,-6-8-32 15,-6-8-33-15,0-12-93 16</inkml:trace>
  <inkml:trace contextRef="#ctx0" brushRef="#br0" timeOffset="-75547.34">8366 12107 648 0,'0'2'26'0,"0"0"-25"16,0 6 6-16,0 9 2 15,0 7-4-15,-3 7-8 16,2 5 6-16,-5-3-22 16,3-3-31-16,-1-3-33 15,-5-12-159-15</inkml:trace>
  <inkml:trace contextRef="#ctx0" brushRef="#br0" timeOffset="-75179.33">8432 11673 584 0,'3'-8'72'16,"0"1"-74"-16,9 3-8 15,4 1 14-15,5 3-9 0,2 10 1 16,-4 23-2-16,-7 13 7 16,-9 10 1-1,-3 1 1-15,0-7 3 16,0-10-7-16,-8-14 4 0,2-9 1 16,3-10 16-16,2-6 7 15,1 1-8-15,0-2-12 16,0 0-10-16,15 0-2 15,12 0 6-15,7 0 5 16,6-2-10-16,-4-16-26 16,-10-7-54-16,-15-10-190 15</inkml:trace>
  <inkml:trace contextRef="#ctx0" brushRef="#br0" timeOffset="-74904.05">8709 11466 536 0,'0'43'72'0,"-2"7"-78"16,2 14 22-16,0 0 14 15,0 0-6-15,11-4-19 16,7-9-1-16,-3-12 0 16,-2-14 13-16,-4-11-15 15,0-8-3-15,0-4 2 16,6-1-1-16,7-1 8 15,8-1-4-15,4-14 6 16,10-7-8-16,1-3 0 16,-3 0-2-16,-6 3-1 15,-3 0-38-15,-8 2-42 0,-16 2-36 16,-9 1-138-16</inkml:trace>
  <inkml:trace contextRef="#ctx0" brushRef="#br0" timeOffset="-74698.86">8956 11582 397 0,'-6'11'258'0,"-1"7"-261"15,7 15 7 1,0 19 33-16,10 9-3 16,8 5-26-16,5-3 4 15,-3-8-12-15,1-7 2 0,-1-9-2 16,-7-8 1-16,-4-12-10 15,-6-8-36-15,-3-11-31 16,0-4-90-16</inkml:trace>
  <inkml:trace contextRef="#ctx0" brushRef="#br0" timeOffset="-74476.44">9242 11310 510 0,'22'-1'49'16,"8"1"-25"-16,11 0 36 16,3 19-33-16,2 17-4 0,-4 16-14 15,-3 15 5-15,-17 9-13 16,-12 9 6-16,-10 1-8 16,0-4 4-16,-13-4 0 15,-16-8 0-15,-9-4-8 16,-10-5-58-16,-7-12-98 15</inkml:trace>
  <inkml:trace contextRef="#ctx0" brushRef="#br0" timeOffset="-72270.16">5552 13572 575 0,'-3'-1'48'16,"1"-2"-44"-16,2 3 6 15,0-6 1-15,15 1-18 16,12-2 5-16,16-5 1 15,5-5 5-15,1-1-3 0,0 1 0 16,-9 5-1-16,-10 2 0 16,-6 6 0-1,-12 2-3-15,-6 2-27 16,-6 0-48-16,-8 21-62 0,-23 7-8 16</inkml:trace>
  <inkml:trace contextRef="#ctx0" brushRef="#br0" timeOffset="-72006.88">5599 13748 545 0,'-3'0'82'16,"2"0"-76"-16,1 0-3 0,0 0 5 16,6-2-12-1,21-9-2-15,10-4 8 16,6-2 4-16,2 2-6 0,-2-2 3 15,-2 7-3-15,-5 2 1 16,-6 5-1-16,-7 1-2 16,-9 0 3-16,-8 2-3 15,-4 0-4-15,-2 0-19 16,0 0 11-16,0 0-19 16,0 0-67-16,-12 0-233 15</inkml:trace>
  <inkml:trace contextRef="#ctx0" brushRef="#br0" timeOffset="-69783.63">10269 12262 306 0,'-11'-2'18'0,"2"-4"19"16,6 5 42-16,3-2-21 16,0 1-14-16,0 2-13 15,0 0 1 1,0 0-1-16,0 0 1 0,0 0-9 15,-2 0-4-15,2 0-10 16,2-5-12-16,25-8 2 16,19-6-1-16,12-6 5 15,11 0-4-15,-4 4 2 16,-2 3-4-16,-7 7 3 16,-14 5 0-16,-9 4-4 15,-15 2 7-15,-9 0-8 16,-5 0 6-16,-4 0-5 0,-4 1 13 15,-19 9-2-15,-20 4-1 16,-11 4-6-16,-8-2 2 16,-3 1 1-1,0-3-3-15,1-2 4 0,2 2-5 16,5 0 6-16,8 1-6 16,15-2 6-16,13-5-7 15,13-2 4-15,8-6-3 16,0 0-4-16,12 0-2 15,18 0 1-15,13-2 8 16,7-9-2-16,6-3 4 16,5 1-6-16,5-1 4 0,5 3-1 15,0 1-2 1,-3 3 3-16,-9 3-5 16,-11 1 5-16,-11 3-4 15,-16 0 5-15,-9 0-6 0,-9 0 6 16,-3 0-5-16,0 0 7 15,-5 0 1-15,-20 0 1 16,-16 10-10-16,-6 1-5 16,-5 0 13-16,-3-1-8 15,9-1 7-15,5-2-4 16,9-1 3-16,14-3 3 16,12-3 5-16,4 0-3 15,2 0-13-15,11 0-2 0,19-7-4 16,12-10 15-1,8 0-4-15,2 2 2 16,-6 3-4-16,-4 5 3 16,-3 1-1-16,-7 2-1 0,-6 2 2 15,-7 0-4-15,-6 2 6 16,-8-2-5-16,-3 2 3 16,-2 0 1-16,0 0 13 15,1 0-1-15,-1 0 2 16,0 0-6-16,0 0-7 15,0 0 0-15,0 0-6 16,8 0 4-16,3 0-8 16,3 0-5-16,8 0-27 15,-4 0-8-15,3-5-42 16,-6-4-87-16</inkml:trace>
  <inkml:trace contextRef="#ctx0" brushRef="#br0" timeOffset="-68083.59">13546 10448 79 0,'0'0'29'0,"0"0"29"16,0 0-10-1,0 0-13-15,0 0-13 16,0 0-4-16,0 0-1 16,0 0-11-16,0 0-1 0,0 0-6 15,0 0 4-15,0 0 2 16,0 0 11-16,0 0 17 15,0 0 20-15,0 0 0 16,0 0-7-16,0 0-3 16,0 0-16-16,0 0-6 15,0 0-10-15,0 0-4 16,0 0-4-16,0 0 0 16,0 0-3-16,0 0 0 0,0 0 0 15,0 0-7 1,0-2-21-16,0-8-43 15,0-8-29-15,2-8 16 16,-2-3-134-16</inkml:trace>
  <inkml:trace contextRef="#ctx0" brushRef="#br0" timeOffset="-67596.47">13587 10140 262 0,'0'-1'12'16,"0"1"56"-16,0 0 2 15,0 0-12-15,0 0-20 16,0 0-13-16,0 0-4 16,0 0-10-16,0 16-5 15,0 11 0-15,0 12 7 16,0 11-5-16,1 7-1 0,5 2-3 16,4 9-1-16,1 3 2 15,0 4-4-15,5 2 4 16,3-2-4-16,-1 2 2 15,4 1-1-15,3 7 1 16,1 2-2-16,-4 9-1 16,4 7 1-16,-4 2-3 15,0 2 4-15,1-4-3 16,0-3 5-16,1-8-5 16,3-6 3-16,-4-9 0 15,0-9-3-15,-2-7 5 16,-4-10-6-16,-1-8 5 15,-4-6-3-15,-1-9 2 0,-3-8-3 16,0-5 3-16,-4-8-3 16,-2-3 3-16,-2-1-2 15,0-3 1-15,0 0 2 16,0 0-4-16,0 0 4 16,0 0-4-16,0 6 2 15,1 2-4-15,3 2 4 16,4 2-28-16,1-9-70 15,-2-3-253-15</inkml:trace>
  <inkml:trace contextRef="#ctx0" brushRef="#br0" timeOffset="-66995.08">16525 9779 191 0,'-7'26'-48'0,"2"0"48"16,5 5 10-16,0 3-7 15,0 5-3-15,5 9-33 0</inkml:trace>
  <inkml:trace contextRef="#ctx0" brushRef="#br0" timeOffset="-66928.26">16529 10661 38 0,'0'133'12'0,"0"-10"-25"0,9-10 11 15</inkml:trace>
  <inkml:trace contextRef="#ctx0" brushRef="#br0" timeOffset="-61519.95">10629 10461 304 0,'0'-6'50'0,"0"5"-13"15,0-1 21-15,0 1-14 16,0 1-7-16,0 0-14 16,0-1-14-16,0 1 0 15,0-2-9-15,0 2 4 16,0 0-6-16,0 0 4 16,0 0-3-16,0 0-1 15,0 0 2-15,0 0 0 16,0 0-1-16,0 0-1 15,0 0 5-15,0-1-5 16,0 1 6-16,0 0-2 0,0 0 0 16,0 0-3-16,7-1 1 15,11-1 6-15,3 1-5 16,5-2 10-16,5 3-11 16,3-2 3-16,7 1-1 15,4-2 3-15,3 0-5 16,8 0-1-16,2-1 3 15,2 0-2-15,-3 2 2 16,1 0-3-16,-8 1 2 16,1-1-3-16,-3 2 5 15,1 0-4-15,3-1 1 16,2 1 0-16,5-4 0 0,1 0 1 16,1-3 0-16,4-6 3 15,1 1-5-15,4-4 5 16,1 2-3-16,2 0 5 15,-1 3-6-15,-4 2 3 16,-4 3 0-16,-7 2-4 16,-1 2 4-16,-6-4-6 15,5 1 7-15,4-6-5 16,4-3 2-16,6-6 2 16,1-2-2-16,-5-3 1 15,-5 2 0-15,-7 3 0 16,-7 5-6-16,-7 4 7 15,-5 4-5-15,-2 3 4 0,-7 1-3 16,0 3 1-16,0 0 0 16,3 0 0-16,7 0 2 15,5 0-3-15,5 0 7 16,7-3-5-16,5-4 1 16,2-3-1-16,2 1 0 15,0-2-1-15,-3 2 3 16,-1 3-5-16,-3 0 3 15,-5 3 0-15,-4-1-2 16,-4 2 3-16,-1 2-4 16,1-1 4-16,5-2-5 15,9-1 7-15,3-4-7 0,7-2 5 16,2-3 1-16,-1 2-5 16,1 0 2-16,-3 0-1 15,-3 3 4-15,-3 1-6 16,-3 3 4-16,-4 1-1 15,3 3 2-15,-5 0-4 16,-1 0 4-16,1 0-2 16,1 1-2-16,4 2 4 15,2-2-2-15,4-1 1 16,1 0-1-16,-1 0 1 16,2-1-2-16,1-6 5 15,-1 0-2-15,4-1 4 16,0-2-1-16,5 2-5 0,2-2 6 15,0 0-7-15,0 2 4 16,-9 1 0-16,-3-1 2 16,-6 1-4-16,-7-2 3 15,-1 1 3-15,-5 0-4 16,-2-2 6-16,2-2-7 16,0-1 4-16,1-1-2 15,3-3 0-15,-4 3-2 16,2-2-1-16,-2 2 0 15,4 1 2-15,3 1-2 16,0 4-4-16,2-2 9 16,1 3-7-16,-4 3 3 0,0-4-4 15,1 5 4-15,-4-3-1 16,4-3 0 0,0 3 0-16,1-1-2 15,4 0 4-15,-2 4-5 0,-4 0 6 16,1 3-8-16,-4 0 7 15,-2 0-2-15,0 0 1 16,-3 0 2-16,2 0-3 16,-2 0 0-16,-1-1-1 15,4-4 4-15,0-1-6 16,1-2 4-16,0-1-1 16,-5 1 2-16,-6 1-4 15,-2 1 2-15,-7 4 0 16,-4-2-3-16,0 3 5 0,-1 0-5 15,-1 1 6 1,3-1-5-16,3 1 5 16,1-3-4-16,5 0 4 0,0-1-4 15,-5-1 1-15,0 2 1 16,-4 0-5-16,-9 1 6 16,-3 1-5-16,-5 1 5 15,-4 0-5-15,0-1 8 16,0 1 2-16,0-2 4 15,0 2-3-15,0 0-3 16,0 0 1-16,0 0-2 16,0-1 0-16,-4-2-6 15,-2-1 3-15,0-2-3 16,3 0 5-16,-1 1-6 16,1 3 1-16,0-1 5 0,0 0-9 15,-2 2 11-15,-1-3-12 16,2 3 11-16,1 0-8 15,0 1 5-15,1 0-6 16,-1 0 1-16,3 0-2 16,-3 0-2-16,2 0 3 15,-1 0-3-15,2 0 5 16,0 0-6-16,0 0 5 16,0 0-4-16,0 0 3 15,0 0-2-15,0 0 3 16,0 0 1-16,0 0-1 15,0 0 7-15,0 0-8 16,0 0 6-16,0 0-3 0,0 0 3 16,0 0-2-16,0 0 2 15,-4 0-2-15,-6 0-1 16,1 8 4-16,3-1-16 16,1-2-6-16,5-1 4 15,-2-4 3-15,0 0 2 16,0 0 9-16,1 0-1 15,1 1 0-15,-2-1 5 16,2 0-7-16,0 0 4 16,0 0-11-16,0 0 7 15,0 0-3-15,0 0 6 16,0 0-2-16,0 0 3 0,0 0 2 16,0 0-3-16,0 0 4 15,0 0-4-15,0 0 3 16,0 0-4-16,0 0 4 15,0 0-5-15,0 0 4 16,0 0-2-16,0 0 1 16,0 0 1-16,0 0-5 15,0 0 3-15,0 3-4 16,0 4 4-16,0 4-1 16,0 4 10-16,0 3-5 15,0 2 0-15,2 0 2 16,8 0-3-16,-1 1 1 15,3-3-3-15,0 1 7 0,-2-2-6 16,5-2 9-16,-4 3-10 16,8 0 4-16,0 0 0 15,5 0-2-15,0-1 1 16,-1-2-4-16,3-1 4 16,1-4-6-16,0-3 5 15,-3-3-3-15,1-3 3 16,-1-1-4-16,0 0 4 15,2 0 0-15,0 0-1 16,0-9 2-16,3-4-4 16,-4-2 6-16,2-2-7 15,0 2 6-15,1-3-7 0,3 1 4 16,-2-2-1-16,0 1 2 16,0 0-1-16,-3-2-5 15,-3 5 8 1,-4 0-8-16,1 2 9 0,-5 2-7 15,-1-3 5-15,4-1-4 16,2-3-1-16,-1-2-1 16,1 2-2-16,-1 0 1 15,-3-2-3-15,0-1 8 16,1-1-7-16,-7-1 3 16,-2 5-5-16,-1 3 5 15,-1-3-2-15,-5 5 3 16,1 3 2-16,-2 5-3 0,0 1 5 15,0 2-3-15,0 1 5 16,0 1-5-16,0 0 3 16,0 0-6-1,0 0 2-15,0 0-5 0,0 0-1 16,-6 10 11-16,-3 2-3 16,-3 5 5-16,-1 1-6 15,-1 1 5-15,-2 2-4 16,1 2 2-16,1 2 1 15,0 1-2-15,-1 2 2 16,3-3-4-16,0 0 4 16,2 1-6-16,-1-4 7 0,1 3-6 15,-5-2 4-15,2-3-3 16,-2 1 3-16,0-1 0 16,0-2-4-1,0-2 7-15,-3 0-8 0,0-1 8 16,0 2-6-16,-1-3 5 15,1-2-6-15,-1-2 5 16,-5 1-2-16,3-1 2 16,-4-3-2-16,-3-3-4 15,1-3 5-15,-1-1-4 16,1 0 5-16,1 0-4 16,-1-3 4-16,4 0-1 15,-1-6 6-15,3 2 3 16,2 0-4-16,-4-2-2 15,-2-3-5-15,2 0 4 16,-2-4-5-16,1-2 5 16,1-3-3-16,-1 0 2 0,3-3-1 15,-1 0 0-15,-2-1 1 16,4 0-2-16,0 0 2 16,2 0-5-16,1 0 5 15,1 6-4-15,4-1 3 16,1 3-2-16,0 5-1 15,5 1 3-15,-2 2-4 16,4 1 3-16,1 3-2 0,-3-1 3 16,3 2-4-16,0 0 3 15,3 1-3 1,0 1 3-16,-1 2-1 16,1 0-1-16,0 0 2 0,0 0-4 15,0 0 5-15,0 0-4 16,0 0 3-16,0 0-2 15,0 0 3-15,0 0-4 16,0 0 1-16,0 0 1 16,0 0-3-16,0 0 3 15,-2 0-8-15,2 0 7 16,0 0-7-16,0 0 6 16,0 0-2-16,0 0 3 15,0 0 0-15,0 0 0 16,0 0 2-16,0 0-6 15,0 0 11-15,0 0-12 16,0 2 8-16,0 5-5 0,0 3 6 16,0 1-3-16,0 3 0 15,0-2 3-15,0 3-5 16,6 3 5-16,4-1-7 16,1 1 8-16,2 0-6 15,5 2 3-15,1 1-4 16,2 3 6-16,5 1-3 15,-1 2-2-15,3-1 4 16,3-1-5-16,-2-2 7 16,0-1-7-16,3-4 5 15,-3-2-3-15,3 0 3 16,-2-2-3-16,-1-3 2 0,3-4-2 16,-3-3 1-16,1-2 1 15,-7-2-4-15,1 0 5 16,-5 0-5-16,-1 0 5 15,4 0-6-15,0-9 7 16,-1-2-4-16,5-3 2 16,0 0 1-16,0-1-4 15,-1 0 5-15,-4 2-5 16,-2-1 3-16,-3 2-4 16,-2-1 4-16,-2-1-4 15,3 0 5-15,-2-1-1 16,4 0-1-16,-1-1 1 15,0 2-2-15,5-5 1 0,-1 1-11 16,-1-1 7-16,-1 1-10 16,0-2 12-16,-2 1-9 15,-1-1 4-15,-3-2 3 16,1 3-6-16,-1-2 3 16,1-2-7-16,0 3 5 15,-3 1-2-15,2 4-2 16,-6 4-3-16,-3 7-6 15,-2 1 20-15,-1 3 1 16,0 0 2-16,0 0-8 16,0 0 8-16,-1 0-7 15,-10 4 2-15,-2 3-12 0,-1 0-25 16,-2 0-41-16,-2 0-115 16</inkml:trace>
  <inkml:trace contextRef="#ctx0" brushRef="#br0" timeOffset="-56671.66">6377 13435 63 0,'0'-6'375'16,"-5"0"-367"-16,2 6 21 15,3-1 22-15,-3 1-10 16,0-1-16-16,-4-2-5 15,0 0-7-15,-4 0 4 16,-4 2-2-16,0 0 5 16,-2 1-11-16,-3 0 0 0,-1 0-6 15,4 12-1-15,1 2 0 16,0 4 4-16,7 7-2 16,0-1-6-16,9 5 4 15,0-1-7-15,0-3 8 16,0-1-4-16,9-6 1 15,7 0-2-15,-1-3 1 16,3 3 1-16,0-5-5 16,0-6 2-16,-4-5-13 15,-6-2 6-15,-2 0-4 16,-3-15 8-16,0-13 2 16,-3-8 7-16,0-5-7 0,0-1-5 15,-3 4-2 1,-6 6 8-16,7 14 2 15,0 8-1-15,2 9 6 0,0 1-4 16,0 0-1-16,0 3-11 16,16 16-3-16,15 13 22 15,8 13 12-15,0 10-1 16,6 11-14-16,-10 7 7 16,1 7-11-16,-9 5 5 15,-6 0-5-15,-11-6 2 16,-7-8-2-16,-3-16 0 15,0-9 4-15,-18-13-4 16,-9-9 7-16,-7-11-4 0,-12-8 6 16,-2-5-6-16,-4-5 4 15,2-16-7 1,8-9-3-16,9-2 8 0,8 1-5 16,7-1-1-16,9 0-2 15,3 0 6-15,6-2-7 16,0 0 4-16,0-1-2 15,15 2 4-15,-2-1-5 16,10 3 0-16,-1 5-9 16,7 0-27-16,0 1-26 15,-2 0-75-15</inkml:trace>
  <inkml:trace contextRef="#ctx0" brushRef="#br0" timeOffset="-56387.09">6635 13378 583 0,'-17'0'32'0,"-4"0"-32"16,2 2 55-16,-1 19-27 16,1 5-14-16,10 7-6 15,3 3-1-15,6 3-3 16,0-3 1-16,0-4 0 15,12-6-4-15,7-5 0 16,5-1-6-16,4-3 9 16,0-4-10-16,-2-4 8 15,3-9-10-15,-1 0-12 16,-1 0-18-16,-4-20-18 0,-1-10-38 16,-9-15-98-16</inkml:trace>
  <inkml:trace contextRef="#ctx0" brushRef="#br0" timeOffset="-55907.37">6794 13085 533 0,'0'0'3'0,"1"0"-3"15,4 10 2-15,2 17 9 16,2 19 4-16,4 11 8 0,1 0-12 15,4-2 12-15,-2-6-4 16,-1-3-3-16,-3-6-7 16,-3-4-3-16,-2-4-3 15,-1-7-3-15,-3-6 3 16,0-10-4-16,-3-6 3 16,0-3-12-16,0 0 9 15,0-4-15-15,-19-18-8 16,-10-8-24-16,-4-2 40 15,-2 6 11-15,6 12-4 16,0 8 16-16,10 6 12 16,-1 0-1-16,8 14-21 15,6 7 2-15,2 8-6 0,4 5 2 16,0 1 2-16,0-2-2 16,10-2 5-16,1-5-6 15,5-6 9 1,-4-5-11-16,4-3 7 0,1-3-6 15,2-2 1-15,-1-4-2 16,9-3 0-16,-2 0 0 16,2 0-3-16,3-16-5 15,-2-10-31-15,-4-9-39 16,-11-7-159-16</inkml:trace>
  <inkml:trace contextRef="#ctx0" brushRef="#br0" timeOffset="-55512.42">6964 13017 496 0,'-12'0'20'16,"1"0"-12"-16,5 0 39 0,0 11-17 15,-1 11-18-15,-2 15-11 16,2 11 3-16,4 17 15 16,3 8 5-16,0 6-6 15,4 5 2-15,18 1 1 16,7-4-14-16,3-3 1 15,6-5-2-15,-1-8-1 16,1-10-3-16,-2-13-4 16,-4-10 4-16,-6-10-3 15,-8-9 3-15,-1-8-21 16,-5-5-10-16,-1-5-22 16,-2-24-32-16,-6-9-87 0</inkml:trace>
  <inkml:trace contextRef="#ctx0" brushRef="#br0" timeOffset="-54200.69">7261 13354 344 0,'-6'0'96'0,"-1"0"-66"16,7 0 40-16,-1 0 0 15,1 0-33-15,0 0-9 16,0 0-10-16,0 8-8 16,0 20 0-16,0 11 3 15,0 7 0-15,1 0-9 16,9-3 1-16,-1-5-5 16,3 1 4-16,-1-5-6 15,1 1 4-15,-3-1-4 16,-1-9-6-16,-2-6-17 15,0-6-26-15,-3-9-13 16,-3-4-84-16,0-11-211 0</inkml:trace>
  <inkml:trace contextRef="#ctx0" brushRef="#br0" timeOffset="-53851.62">7386 13301 497 0,'2'0'69'0,"3"0"-84"16,4 0 3-16,10 0 13 15,4 15 14-15,4 10-9 16,-4 11 1-16,-5 6-5 16,-8 4 4-16,-10-1-8 0,0-5-7 15,-4-8 13-15,-13-7-4 16,-1-8 6-16,5-6 5 15,0-5 18 1,10-4 3-16,0-2 2 0,3 0-22 16,0 0-14-16,0 0-8 15,20 0 4-15,7 0 9 16,9-2-5-16,0-1 9 16,4 1-8-16,-3 2 3 15,-2 0-22-15,1 0-39 16,-11 5-23-16,-5-1-169 15</inkml:trace>
  <inkml:trace contextRef="#ctx0" brushRef="#br0" timeOffset="-53679.22">7911 13518 627 0,'0'0'2'0,"0"0"7"15,0 8 39-15,0 18-26 16,0 2-17-16,0 8-6 15,0-6 2-15,0-3-4 16,3-4-18-16,6-3-32 16,-5-9-38-16,-2-11-144 15</inkml:trace>
  <inkml:trace contextRef="#ctx0" brushRef="#br0" timeOffset="-53372.51">8085 13227 587 0,'9'-8'49'0,"6"1"-62"15,6 3 14-15,7 3-9 16,-3 1 6-16,-2 14-6 16,-4 18 11-16,-10 8-3 15,-9 12 7-15,0-1-3 16,-4-1 1-16,-15-7 0 15,-1-10-2-15,2-5 17 16,6-13 6-16,6-8 6 16,3-4-19-16,3-3 0 15,0 0-13-15,0 0-9 0,17 0-4 16,9-7 9-16,12-9-4 16,0-8-41-16,-4-4-35 15,-5-4-115-15</inkml:trace>
  <inkml:trace contextRef="#ctx0" brushRef="#br0" timeOffset="-53080.13">8422 13151 623 0,'-14'3'35'0,"4"11"-40"15,3 13 15-15,5 7 13 16,2 8-9-16,0-2-2 0,9-5-11 15,4-8 2-15,2-7-3 16,-6-5 2-16,0-4 0 16,-3-5-1-16,0-1 0 15,4 0-4-15,5-1 4 16,9-4-3-16,9 0 7 16,8-2-5-16,1-16 5 15,3-3-3-15,-1 0 2 16,-8-2-5-16,-9 6-38 15,-5 8-22-15,-19 0-51 16,-3 4-121-16</inkml:trace>
  <inkml:trace contextRef="#ctx0" brushRef="#br0" timeOffset="-52879.67">8579 13090 509 0,'0'26'157'0,"0"8"-162"16,0 13 15-16,8 6 14 16,10 2-5-16,9 2-10 15,-2-5-11-15,0-6 7 16,-3-9-9-16,-5-8-22 16,-5-5-34-16,-12-14-37 15,0-10-197-15</inkml:trace>
  <inkml:trace contextRef="#ctx0" brushRef="#br0" timeOffset="-52623.34">8848 12692 589 0,'28'48'18'16,"3"16"7"-16,5 14 18 15,-1 1-20-15,-2-1 2 16,-2-1-24-16,-8 2 6 0,-1-3-8 16,-7-1 5-16,-10-2-1 15,-4-3-2-15,-1-6-7 16,-6-1-15-16,-15-9-18 16,-7-4-18-16,-6-1-41 15,-14-5-181-15</inkml:trace>
  <inkml:trace contextRef="#ctx0" brushRef="#br0" timeOffset="-51850.86">5851 15169 712 0,'-21'-6'14'16,"17"0"-16"-16,4 6 8 16,0-2-4-16,13-1-10 15,17-5-3-15,4 1 12 0,6-5 0 16,-4 3-1-16,-5 6 2 16,-5 1-4-16,-9 2 0 15,-3 0-46-15,-11 15-37 16,-3 11-21-16,-1 9-46 15</inkml:trace>
  <inkml:trace contextRef="#ctx0" brushRef="#br0" timeOffset="-51689.28">5875 15391 545 0,'0'0'25'0,"0"0"-46"15,4 0 7-15,13-7 29 16,8-8-4-16,5-4 6 0,4 2-16 15,3 3 3-15,6 7-11 16,1 6 3-16,0 1-66 16,-8 0-91-16</inkml:trace>
  <inkml:trace contextRef="#ctx0" brushRef="#br0" timeOffset="-51099.83">6510 14984 182 0,'-54'0'504'0,"0"0"-543"16,15 7 60-16,8 6 11 16,10 2-4-16,15 8-29 15,6 6 5-15,0 5-9 16,20 2 6-16,11-2-4 15,9-5 1-15,3-6 0 16,-1-5-1-16,-2-5 4 16,-7-9-20-16,-11-4 3 15,-7 0 0-15,-9-5 5 16,-6-19 1-16,0-5 19 16,0-9-9-16,-6 2 0 15,-9 0 2-15,0 1-4 0,5 7 5 16,1 10-4-16,6 10 6 15,3 7-3 1,0 1 6-16,0 0-13 0,7 5 1 16,13 27 10-16,11 22 21 15,5 21-1-15,2 14-17 16,1 6-1-16,-4 1-9 16,-4-9 6-16,-7-12-5 15,-11-15 1-15,-10-18-1 16,-3-12 0-16,-13-9 6 15,-22-8 0-15,-8-11-3 16,-9-2-8-16,-6-18 2 0,-2-18-9 16,4-9 7-16,8-5-1 15,14 6 7-15,16 8 2 16,8 11-3 0,10 7 0-16,7 0-13 0,27 1-3 15,14 3-22-15,10 4-30 16,3-2-69-16,-9 0-160 15</inkml:trace>
  <inkml:trace contextRef="#ctx0" brushRef="#br0" timeOffset="-50859.47">6849 15039 606 0,'-33'0'40'15,"4"0"-39"-15,4 3 66 16,8 11-25-1,5 3-27-15,6 4-7 16,6 5-4-16,0 4 1 0,16 0-4 16,9-1-2-16,2-4 1 15,1-1 0-15,5-7 1 16,-2-5-7-16,4-5-2 16,-4-7-13-16,-3 0-18 15,-2-12-26-15,-10-23-5 16,-8-12-107-16</inkml:trace>
  <inkml:trace contextRef="#ctx0" brushRef="#br0" timeOffset="-50386.74">7048 14632 514 0,'3'4'-7'0,"3"14"-1"16,6 10 22-16,-1 14 30 15,1 9-33-15,2 6 18 16,5 6-8-16,-2-4-6 0,0-3 1 16,1-5-11-1,1-8-5-15,-4-8-1 16,-1-8 4-16,-4-10-7 15,-7-9-7-15,-3-5-18 0,0-3-4 16,-9 0 15-16,-12-21-89 16,-9-9-65-16,-4-9 108 15,-4 1 50-15,4 9 8 16,3 13 93-16,4 14 90 16,6 2-82-16,5 11-41 15,6 13-24-15,8 10-18 16,2 7 4-16,8-1-5 0,12-1-4 15,4-8 3 1,1-5-8-16,-2-7 7 16,4-6-10-16,0-9 5 15,-2-4-6-15,-2 0 2 0,4-12-15 16,-6-12-35-16,-1-14-33 16,-11-10-118-16</inkml:trace>
  <inkml:trace contextRef="#ctx0" brushRef="#br0" timeOffset="-50126.43">7279 14718 627 0,'-13'9'30'0,"4"7"-29"16,7 13 5-16,2 15 8 0,0 13-1 15,15 6 4-15,5-1-12 16,5 3 4-16,1-8-9 16,-1-1 5-16,2-7-2 15,1-8-4-15,2-3 4 16,4-5-5-16,5-4 3 16,7-2-5-16,5-11-39 15,-2-16-72-15</inkml:trace>
  <inkml:trace contextRef="#ctx0" brushRef="#br0" timeOffset="-49539.72">8936 14084 575 0,'10'0'29'0,"11"0"-45"15,7 9 22-15,8 17 17 16,8 13 15 0,-2 14-8-16,-1 9-15 0,-7 8 1 15,-7 2-5-15,-10-3-1 16,-6-2-2-16,-8-2-3 15,-3-2-1-15,0-4-1 16,-11-8 1-16,-2-4-4 16,-4-9-4-16,0-5-43 15,-7-14-87-15,-8-18-350 16</inkml:trace>
  <inkml:trace contextRef="#ctx0" brushRef="#br0" timeOffset="-46204.24">7322 13953 294 0,'0'-2'44'0,"0"-1"6"15,0 3 16-15,0 0-4 16,0-1-25-16,0 1-15 16,0 0-9-16,0 0-14 15,0 0 2-15,0-2-9 16,3-2 0-16,10-3 0 16,9-1 10-16,1-3 0 15,3-3-1-15,1 1 1 16,1-2-4-16,3 4 5 15,1 1-6-15,-2 2 1 16,2 2-4-16,-3-2 4 0,-1 2-3 16,-7 2 1-16,-6 2-2 15,-5 0 0-15,-10 2-11 16,0 0-14 0,0 0 16-16,0 0 5 0,-18 6 15 15,-9 2 0-15,-2 6-5 16,-3-2 1-16,-1 1-1 15,4-2 3-15,-4-1 8 16,2-2-2-16,7-3 3 16,4 0 5-16,9-2-3 15,5-2-4-15,3-1 2 16,3 0 3-16,0 0-17 16,0 0-6-16,0 0 0 0,19-6 3 15,6-5 13 1,6-4-8-16,7 4 2 0,2-3-2 15,-1 3 2 1,1 1-3-16,-3 0 1 0,-10 4 0 16,-5 0-13-16,-8 3-2 15,-10 2-24-15,-4 1-4 16,0 0 41-16,-21 0 7 16,-8 0-9-16,-7 0 5 15,-2 7 4-15,0 1 10 16,0 2 4-16,3 1-4 15,5 3-3-15,7-2-9 0,7-3 5 16,10-4-11-16,6-3 5 16,0-1-13-1,9-1-16-15,17 0 24 16,8-3 6-16,3-13-5 0,2-7 4 16,1 1 1-16,-3 0-4 15,5 1 3-15,-5 4-2 16,0 2-3-16,-4 9-17 15,-8 3-30-15,-4 3-60 16,-12 0-60-16</inkml:trace>
  <inkml:trace contextRef="#ctx0" brushRef="#br0" timeOffset="-45160.03">8307 13763 444 0,'-12'0'23'0,"9"0"-16"15,3-3 37-15,0-5-17 16,21-2-32-16,15-8 19 16,10-3-3-16,5 0-4 15,5 3 0-15,1 4-6 16,1 5 3-16,0 0-5 15,-3 1 5-15,-3 2-8 16,-4 2 5-16,-8 1-5 16,-9 2 3-16,-10 0-1 0,-7 1 2 15,-10-2-1-15,-4 2-1 16,0 0 6-16,0 0 5 16,-6 0 4-16,-13 0-13 15,-8 0-1-15,-12 0 1 16,-1 0-4-16,-4 0 4 15,-6 2 1-15,-5 7 1 16,-6 3-4-16,-2 4 6 16,1 1-4-16,4-3 10 15,13 0 0-15,11-5 8 16,13-2-9-16,12-2 4 16,7-4-5-16,1-1-7 15,1 0 1-15,0 0-6 0,0 0 2 16,0 0-8-16,9 0 6 15,12 1 4-15,13-1 1 16,6 0 2 0,11 0-2-16,4-2 6 0,0-10-8 15,-1 1 4-15,-7 2-5 16,-5 2 4-16,-8 4-3 16,-7 1 2-16,-3 2-1 15,-15 0 0-15,-5 0 2 16,-2 0-5-16,-2 0 7 15,0 0-2-15,0 0 6 16,0 0-5-16,0 0 2 0,0 0-4 16,0 0-8-16,-9 6-31 15,-15 12-103-15,-4 4-178 16</inkml:trace>
  <inkml:trace contextRef="#ctx0" brushRef="#br0" timeOffset="-44447.9">7558 14763 377 0,'-14'-9'53'0,"4"5"-20"15,3 2 65 1,4 2-42-16,3 0-16 15,0 0-14-15,0 0-15 0,0 0-1 16,0 2-7-16,0 18-2 16,4 10 13-16,8 12 13 15,0 4-14-15,3 0-9 16,0-2 1-16,1 1-3 16,-2-5 0-16,-1-5-4 15,-4-4 2-15,-2-10 3 16,-2-9-13-16,-1-3-2 15,-2-5-29-15,3-4-34 16,0 0-28-16,-2-28-117 16</inkml:trace>
  <inkml:trace contextRef="#ctx0" brushRef="#br0" timeOffset="-44119.26">7726 14666 496 0,'5'0'5'15,"1"0"-21"-15,13 3 55 16,5 14 12-16,4 8-22 16,3 11-16-16,-4 6-9 15,-4 5 0-15,-12 1-2 16,-9-4-4-16,-2-6-2 16,-17-3-2-16,-6-10 7 15,-2-9-4-15,5-2 9 16,4-8 15-16,10-5 10 0,4 1 13 15,1-2-24-15,1 0-17 16,0 0-10-16,9 0-3 16,16 0 3-16,5 0 9 15,9-4-2-15,3-2 4 16,3-1-4-16,0 6 1 16,-2-1-3-16,-2 2-45 15,-10 0-29-15,-4 0-140 16</inkml:trace>
  <inkml:trace contextRef="#ctx0" brushRef="#br0" timeOffset="-43939.34">8279 14960 550 0,'0'0'71'16,"0"0"-56"-16,0 0 31 16,0 0-13-16,0 16-27 15,0 13-3-15,0 4-3 16,0 6 2-16,0-4-2 15,0-6-20-15,0-4-26 16,4-11-9-16,4-11-53 16,3-4-154-16</inkml:trace>
  <inkml:trace contextRef="#ctx0" brushRef="#br0" timeOffset="-43539.62">8521 14619 645 0,'-28'13'19'15,"9"-1"-10"-15,10 4 37 16,6 5-23-16,3 9-22 16,0 9 2-16,21 4-1 15,9 0-2-15,5-2 3 16,2-5-6-16,1-3 8 15,-4-5-8-15,-4-8 5 16,-2-10-7-16,-1-9-8 0,-5-1-1 16,-1-16 4-16,-6-18 1 15,-9-12 11-15,-6-11-2 16,0 0-4-16,-12 4 8 16,-12 8-5-16,-4 11 3 15,-4 10-2-15,1 10 4 16,-2 7 2-16,-1 7-4 15,4 0 9-15,-1 18-11 16,9 6 5-16,3 4-9 16,5 4-10-16,11 7-54 15,0-5-24-15,0-3-200 16</inkml:trace>
  <inkml:trace contextRef="#ctx0" brushRef="#br0" timeOffset="-42987.84">7817 15307 479 0,'0'-3'6'0,"0"3"-11"16,0 0 11-16,0 0-7 16,7 0-22-16,11 0 11 15,2 0 7-15,10 0-105 16,-5 0-111-16</inkml:trace>
  <inkml:trace contextRef="#ctx0" brushRef="#br0" timeOffset="-41799.02">6413 16370 561 0,'0'-1'72'0,"0"1"-73"16,7-6-13-16,20-3 10 15,14-8 9-15,13-7 10 16,4 2-6-16,0-1-11 15,-9 5 4-15,-8 5-2 0,-13 6 0 16,-12 6-16-16,-14 2-63 16,-2 28-75-1,-29 12 30-15</inkml:trace>
  <inkml:trace contextRef="#ctx0" brushRef="#br0" timeOffset="-41635.44">6588 16555 604 0,'0'0'14'16,"0"-1"-20"-16,12-10 3 16,11-10 7-16,9-7 0 15,13-4-2-15,1 6-2 16,2 9-2-16,0 7-36 0,-6 8-64 16,-9 0-148-16</inkml:trace>
  <inkml:trace contextRef="#ctx0" brushRef="#br0" timeOffset="-41364.18">7103 16038 632 0,'0'0'66'15,"0"0"-69"-15,0 8 8 16,0 23 12-16,3 12 2 16,10 16 1-16,0-2-17 15,2-6 3-15,2 0-9 16,0-6 8-16,1-5-8 0,-3-6-6 16,-4-10-23-16,0-8-31 15,-11-9-35-15,0-7-145 16</inkml:trace>
  <inkml:trace contextRef="#ctx0" brushRef="#br0" timeOffset="-40976.21">7327 16083 608 0,'14'0'-4'15,"11"0"-17"-15,14 8 21 16,10 16 1-16,3 12 7 0,-5 11-4 15,-11 6 0-15,-17 1-10 16,-14-5-37-16,-5-8 0 16,-27-9 22-16,-9-10 25 15,-7-9 34-15,-1-10 10 16,3-3-4-16,10 0 6 16,12 0 5-16,10 0-28 15,9-3 1-15,0-2-28 16,26-5-6-16,13-4 5 15,13-1 5-15,2 1-5 16,0 5 1-16,-8 5 1 16,-3 3-2-16,-12-1 1 15,-7 2-2-15,-6 0 5 0,-5 0-8 16,-7 0 2-16,-1 0-3 16,-1 0-6-1,-2 0-14-15,2 0-10 16,1 0-22-16,-5 0-32 0,0 0-242 15</inkml:trace>
  <inkml:trace contextRef="#ctx0" brushRef="#br0" timeOffset="-38080.07">5659 13278 555 0,'0'-5'19'16,"-2"1"-20"-16,2 3 11 0,0-1 9 15,0 2-2-15,0 0-13 16,0 0-4-16,0 0-2 15,0 0-1 1,0 0 2-16,0 0-3 0,0 0 6 16,0 0-4-16,0 0 1 15,0 0 1-15,0 0 3 16,0 0-3-16,0 0 0 16,0 0 2-16,0 0-3 15,11 0 4-15,5 0 0 16,2 0 6-16,6-1-4 15,1-5 2-15,5 2-4 0,4-3 0 16,-1 0-2 0,6 0 3-16,-3 0 0 15,-5-1-5-15,0 0 8 16,-4 1-8-16,3 0 2 0,4-1 0 16,4-3 2-16,3-2 3 15,2-2-3-15,3-2 2 16,4 2 2-16,5-3-1 15,1 1-4-15,1 1 23 16,-4 0-13-16,-3 2-5 16,-5 2-1-16,-6-1-4 15,2 2 8-15,-7 0-5 16,4-1 1-16,-2 0-3 0,6 0 3 16,2-2-5-1,10-5 6-15,4-6 4 16,7-6-4-16,6-2 0 15,2-2 0-15,9-3-1 0,4 2-8 16,7-2 9-16,1 4-8 16,-4 0 4-16,3 2-4 15,1 3 2-15,-2 1-1 16,0 3 0-16,-7 4 4 16,-8 0-6-16,-10 3 5 15,-10 2-6-15,-12 4 6 16,-6 0-5-16,-13 6 5 15,-5 2-5-15,-3 0 3 16,-8 3 0-16,1-1-3 16,5 1 3-16,8-2-4 15,3-4 7-15,8-1-7 0,4-2 6 16,0-3-3-16,7 1 1 16,5-3-1-16,2 1 1 15,5 0 1-15,2 3-3 16,-1 2 4-16,2 2-8 15,-1 2 8-15,-4-1-6 16,-3 1 5-16,1-2-2 16,-4 1 0-16,-1 0 1 15,0 0-1-15,-5 1 2 16,-8 1-5-16,-7 1 7 16,-6-1-8-16,-10 4 8 15,-3 0-7-15,-7 0 3 16,-1 0-1-16,-2 0 4 0,0 0 3 15,0 0 4-15,0 0 6 16,0 0-8-16,0 0 7 16,0 0-11-16,0 0 2 15,0 0-6-15,0 0 2 16,0 0 0-16,0 0-4 16,0 0 6-16,0 0-8 15,0 0 7-15,0 0-8 16,0 0 6-16,0 0-32 15,-3 5-38-15,-30 22-66 16,-27 9-256-16</inkml:trace>
  <inkml:trace contextRef="#ctx0" brushRef="#br0" timeOffset="-22055">9866 6229 549 0,'0'-18'18'0,"0"11"-10"16,-7 5 44-16,4 0-7 16,1 2 2-16,2 0-24 15,0 0-11-15,0 0-2 16,0 0-5-16,0 0-4 15,0 3 1-15,0 25-5 16,0 16 11-16,0 19 3 16,0 12-1-16,0 1-5 15,0 3 0-15,0-2-1 0,0-8 1 16,0-2-2 0,0-10-3-16,0-11 5 15,0-10-10-15,0-11 8 16,0-9-5-16,0-9 4 0,0-5-4 15,0 0-6-15,0-2-21 16,0 0-23-16,0-2-26 16,0-30-78-16,0-15-342 15</inkml:trace>
  <inkml:trace contextRef="#ctx0" brushRef="#br0" timeOffset="-21604.13">10089 6304 614 0,'-16'0'3'16,"9"0"2"-16,2 0 13 16,4 12 6-16,1 11-22 15,0 13 0-15,0 11 8 16,0 4 2-16,0 3 8 15,3 2-7-15,3 0-4 16,1 0-8-16,6-6 7 16,6-4-6-16,3-9-1 15,5-6-1-15,1-7 0 16,-1-12 0-16,0-9-10 16,-2-3-2-16,-3-13 2 15,-1-16 11-15,-6-9-2 0,-7-9 6 16,-4-8-6-16,-4-5 1 15,-7-4-2-15,-13 0 1 16,-7 4 1-16,-4 10-1 16,0 9 1-16,-5 13-1 15,-3 13 7-15,-2 12-4 16,3 3-1-16,-1 8-4 16,3 16-4-16,7 2-17 15,13 0-19-15,11-6-52 16,5-6-36-16,14-14-222 15</inkml:trace>
  <inkml:trace contextRef="#ctx0" brushRef="#br0" timeOffset="-21243.16">10388 6017 573 0,'-8'0'17'15,"4"0"1"-15,2 0 31 16,1 4-5-16,-1 14-29 15,1 11-11-15,1 11 22 16,0 9-17-16,0-3 1 16,0 0-10-16,0-3 3 15,0-6-5-15,1-1 5 16,4-10-5-16,-1-6-9 16,-2-8-35-16,-2-8-14 15,0-4-44-15,0-24-81 16</inkml:trace>
  <inkml:trace contextRef="#ctx0" brushRef="#br0" timeOffset="-20924.34">10546 6011 478 0,'1'-1'118'16,"6"1"-118"-16,1 0-1 16,5 0 11-16,2 10 2 15,-1 12-6-15,-10 8-4 16,-4 9 2-16,-7 4-2 15,-22 2-2-15,-6-5 5 16,-4-7-5-16,9-8 7 16,8-9 17-16,11-8 25 15,8-7-8-15,3-1-25 16,5 0-17-16,20 0-4 0,11 0 8 16,10-11-3-16,2-1 5 15,-2-1-5-15,0 4 2 16,-9 0-3-1,-9 5 3-15,-10 3-16 0,-9 1-19 16,-4 0-2-16,-4 0-20 16,-1 0-37-16,0 12-30 15,-6 1-304-15</inkml:trace>
  <inkml:trace contextRef="#ctx0" brushRef="#br0" timeOffset="-19827.75">10682 7078 357 0,'0'0'61'16,"0"0"-32"-16,0 0 66 15,0 0-10-15,0 0-36 16,0 0-19-16,0 1 1 16,-7 6-6-16,-8 8-11 15,-9 8 0-15,-7 6-6 16,-6 1 1-16,-10 0-6 0,-2-2 3 15,-6 2-5 1,-1-6 3-16,0-5 0 16,-2-6-2-16,2-8-2 0,-4-5 0 15,-1 0 5-15,-1-11-6 16,-2-17 3-16,0-8-4 16,-4-10 4-16,6-7-1 15,-3-4-1-15,2 0 1 16,9-1-1-16,2 3 1 15,7 4-2-15,14 4 4 16,4 2-5-16,13-8 4 16,9-4-6-16,5-11 3 0,8-9-1 15,20-7 1 1,9-2-1-16,5 7 0 16,0 8 4-16,2 8-5 15,2 8 5-15,5 0-7 0,1 4 8 16,3 0-7-16,-1 3 6 15,4-1-3-15,4 5 2 16,-2 5-1-16,3 4 0 16,-2 10 2-16,0 5-6 15,1 9 6-15,-1 9-5 16,0 2 3-16,0 16-4 16,-1 12 4-16,-2 8 0 15,-3 5-4-15,-3 3 6 16,0-1-6-16,-5-2 6 15,-1-2-3-15,-6 4 1 16,-4 3-1-16,-3 5 3 0,-11 9-4 16,-6 4 3-16,-10 7 3 15,-6 4-2-15,0 3 1 16,-15-2-2-16,-4-1 3 16,-5-7-4-16,-4-5 5 15,1-3-5-15,-7-2 3 16,-12 2-3-16,-2 2 0 15,-10-1 1-15,-9-3-3 16,-3-5 6-16,-3-7-6 16,1-9 5-16,5-6-6 15,9-13 5-15,8-7 0 16,9-8-1-16,9-3 1 16,6 0-3-16,10 0 3 0,9 0-6 15,4-2 1-15,3 0-12 16,0 2-20-16,0-3-32 15,9 0-26-15,8-1-54 16,-2-2-176-16</inkml:trace>
  <inkml:trace contextRef="#ctx0" brushRef="#br0" timeOffset="-17810.61">9387 7948 542 0,'-20'0'68'15,"13"0"-64"-15,2 1 30 16,5 12-3-16,0 15-12 0,0 15-20 16,0 7 14-16,5 1-7 15,8-6-2-15,4-8-3 16,-4-3 0-16,0-7-2 15,-2-4 2-15,-3-8-9 16,3-4-35-16,1-5-62 16,-3-6-82-16</inkml:trace>
  <inkml:trace contextRef="#ctx0" brushRef="#br0" timeOffset="-17483.95">9719 8163 589 0,'0'-2'22'16,"0"-5"3"-16,0-4 7 16,9-13-17-16,13-9-14 15,2-6 1-15,1 4-5 16,-4 9 5-16,-6 14-5 16,-3 7 0-16,-2 5-4 15,2 1 4-15,6 21 1 16,1 10 3-16,3 4 6 15,4 1-6-15,-1-8 3 16,5-7-6-16,-8-8 4 16,-6-7-3-16,0-4 3 15,-10-3-1-15,1 0-1 0,5-6 5 16,2-17 2-16,3-8-3 16,0-2-6-16,1-1-10 15,-2 6-31-15,2 3-46 16,-1 2-53-16</inkml:trace>
  <inkml:trace contextRef="#ctx0" brushRef="#br0" timeOffset="-17234.97">10371 7817 703 0,'-9'0'3'0,"8"4"10"16,1 17 15-16,0 18-16 16,0 14-8-16,0 12 0 15,1 2-4-15,11-7 4 16,-4 0-11-16,1-7-31 16,1-12-14-16,-1-10-21 15,1-17-27-15,4-14-20 16,-5-24-194-16</inkml:trace>
  <inkml:trace contextRef="#ctx0" brushRef="#br0" timeOffset="-16918.81">10562 7882 597 0,'0'0'53'0,"0"0"-4"16,0 0-3-1,0 30-25-15,0 12-9 0,0 12 2 16,0 1-7-16,19-9-5 15,4-8 2-15,5-6-2 16,-1-11-4-16,-4-7 1 16,-2-9-5-16,-6-5-8 15,-4-4-3-15,2-22 9 16,-9-13 1-16,-4-14 4 16,0-8 2-16,-17-1-2 15,-6 1 0-15,-5 9-1 16,-3 10 4-16,-2 12-2 15,1 16 4-15,-3 10-2 16,2 4-1-16,2 18-2 16,8 12-4-16,9 4-34 0,8-1-39 15,6-7-103-15</inkml:trace>
  <inkml:trace contextRef="#ctx0" brushRef="#br0" timeOffset="-16694.41">10718 7569 721 0,'-7'-10'11'0,"2"5"0"16,5 5 5-16,0 0-14 0,9 16-8 15,8 15 1-15,5 10 10 16,-3 5-5-16,-2-1-13 15,-4-3-39-15,-1-8-1 16,0-12-70-16,-9-19-79 16</inkml:trace>
  <inkml:trace contextRef="#ctx0" brushRef="#br0" timeOffset="-16424.11">10906 7445 566 0,'4'-10'8'0,"5"3"31"15,6 4-7-15,7 3-13 16,7 0-14-16,-3 22-3 0,-6 13-6 16,-8 8 7-16,-12 4-4 15,0-2-6-15,-21-8 5 16,8-10 0-16,2-12 6 16,8-9 0-16,3-6 17 15,0 0-5-15,0 0-10 16,9-5-6-16,15-6-2 15,7-1 5-15,4 2-5 16,0 3 3-16,1 7-30 16,-9 0-36-16,-2 13-71 15,-12 3-193-15</inkml:trace>
  <inkml:trace contextRef="#ctx0" brushRef="#br0" timeOffset="-15359.86">9263 8696 437 0,'-9'0'74'0,"6"-1"-60"16,3 1 55-16,0 0-13 0,0 0-33 15,0 0-20-15,0 0-4 16,0-3 2-16,12-2-7 16,15-3 8-16,6-1 7 15,5-1 1-15,11-3 1 16,1 1-2-16,6-1 2 16,4 2-7-16,2-1 0 15,10-2-4-15,5-4 1 16,5-6 1-16,6-2-1 15,-1-2 1-15,-4 3-2 16,-13 0 1-16,-9 3-3 16,-4 2 4-16,-2-2-2 0,1 3 1 15,-2 0-2-15,3 6 2 16,-4 1 3-16,2 4-8 16,-1 0 7-1,3-2-6-15,1 0 6 0,-3 0-5 16,0 1 5-16,-3-1-6 15,6-1 6-15,-4 7-2 16,-13 2-1-16,2 2 16 16,-5 0-15-16,5 0 5 15,9 0-4-15,0-4 4 16,-7-1-8-16,-1 2 5 16,-2-4-2-16,-3 3-2 15,-1-1 2-15,-9 1-2 16,-7 1 4-16,-4 2-5 15,-9 0 4-15,-4 1-4 16,-4 0 4-16,-1 0-2 16,0 0 1-16,0 0 1 0,0 0-2 15,0 0 3-15,0 0-3 16,0 0 3-16,0 0-6 16,0 0-2-16,0 0-29 15,-3 11-30-15,-21 11-80 16,-11 0-272-16</inkml:trace>
  <inkml:trace contextRef="#ctx0" brushRef="#br0" timeOffset="-12870.72">10136 7106 507 0,'-6'2'15'15,"3"-2"-19"1,3 0 16-16,0 0 22 0,0 0-4 15,0 0-25-15,0 0-5 16,0 0 3-16,0 0-6 16,0 0 6-16,0 0-5 15,0 0 6-15,0 0-3 16,0 0 0-16,0 0-2 16,0 0-4-16,1 0-47 15,10-8-52-15,1-10-35 16</inkml:trace>
  <inkml:trace contextRef="#ctx0" brushRef="#br0" timeOffset="-10928.26">9825 9185 521 0,'0'-7'23'0,"-5"6"-14"0,5 1 52 15,0 0-22-15,0 0-20 16,0 0-22-16,0 17-2 16,11 18 9-16,3 14 25 15,3 7-16-15,-2 3-8 16,-2-8 1-16,-1-3-6 15,-5-8 5-15,-1-11-8 16,-3-11 8-16,-1-8-7 16,-2-9 3-16,0-1-2 0,0 0 1 15,0 0 2-15,0-14-9 16,0-25 2 0,0-18-4-16,0-13 6 15,0-4-3-15,0 16 9 0,0 14-6 16,0 15 4-16,0 11-1 15,1 7 1-15,9 1 2 16,3 4-7-16,3 6 5 16,6 0-6-16,5 0 9 15,0 14-4-15,0 14 7 16,1 10-1-16,-5 8 8 16,-3 5-8-16,0-1-2 15,-8-5 2-15,-3-6-7 16,-4-7 7-16,-2-7-7 0,-3-9 5 15,0-2-3 1,0-7-1-16,0-4-10 16,0 0-36-16,6-3-34 0,5-13-112 15</inkml:trace>
  <inkml:trace contextRef="#ctx0" brushRef="#br0" timeOffset="-10414.65">10449 9507 541 0,'0'-1'30'0,"0"1"36"16,0 0-10-16,0 0-10 15,0 0-39-15,0 0 1 16,0 0-10-16,0 0 5 16,0 13 1-16,0 4 3 15,0 0-1-15,0-3-4 16,0-5 1-16,0-3-5 15,-3-3 6-15,3-3-8 0,0 0 7 16,0 0-19 0,0 4-43-16,0 2-52 15,9 3-19-15,1-2-121 16</inkml:trace>
  <inkml:trace contextRef="#ctx0" brushRef="#br0" timeOffset="-9982.92">10596 8806 396 0,'-12'0'228'15,"5"0"-216"-15,5 0 31 16,2 13-7-16,0 31-9 15,9 15-3-15,11 8 6 16,2 1-22-16,2-12-1 16,-2-2-7-16,-1-2 2 15,-2-5 0-15,-7-3-1 0,-7-3 1 16,-2-6-3-16,-3-5 1 16,0-9-16-16,0-7-9 15,0-7-31-15,7-7-30 16,-6-5-91-16</inkml:trace>
  <inkml:trace contextRef="#ctx0" brushRef="#br0" timeOffset="-9696.51">10953 9025 561 0,'-17'0'99'15,"-10"7"-98"-15,2 13 17 16,-1 6 0-16,-2 6-6 0,2 3-13 15,4-2 3-15,7-5-3 16,4-10 2 0,4-8 3-16,7-6-4 15,0 0 2-15,5 3-11 0,14 4 11 16,1 1-3-16,7-3 5 16,4 0-4-16,6 1 4 15,0-5-2-15,5 1-1 16,0-2 0-16,-2-1-2 15,-6-1-1-15,-6 0-58 16,-11 1-26-16,-16-3-77 16</inkml:trace>
  <inkml:trace contextRef="#ctx0" brushRef="#br0" timeOffset="-9215.47">9591 9011 479 0,'-21'-1'17'0,"3"1"33"15,6 0 31-15,6 18-27 16,0 16-40-16,6 16-2 0,0 10 7 16,0 8 6-1,12 3-7-15,5 0-6 16,3-2 2-16,10-2-12 16,1-6 2-16,11-7-6 0,3-8 5 15,1-8-12-15,8-11-22 16,5-18-45-16,1-9-56 15,-4-25-142-15</inkml:trace>
  <inkml:trace contextRef="#ctx0" brushRef="#br0" timeOffset="-8827.26">10862 8576 578 0,'11'0'17'0,"5"0"-33"15,8 11 24-15,9 10 15 16,6 11 18-16,-2 13-23 16,5 10 11-16,-8 13-1 15,-6 9-9-15,-4 4-9 16,-6 1-6-16,-12-6 1 0,-5-8-5 16,-1-8 6-16,-3-10-3 15,-11-4 3-15,0-8-3 16,1-9 0-16,4-7-3 15,4-6-33-15,5-8-54 16,-3-8-141-16</inkml:trace>
  <inkml:trace contextRef="#ctx0" brushRef="#br0" timeOffset="-7843.86">9573 9955 470 0,'-22'-16'-16'0,"2"3"-34"15,8 4 53-15,8 2 39 16,2 0-8-16,2 5-10 0,0 0-22 15,0-3-4-15,6 0-2 16,12-2 10 0,-3 0 8-16,1 1 3 15,-1 2 0-15,0 1 1 0,0 1 1 16,4-1-7-16,1 1 2 16,7-2-4-16,1 0 2 15,6 0 1-15,9-3-2 16,8-1 5-16,17-5 19 15,7-7-18-15,10 0-15 16,1-4 11-16,6 1-6 16,1-2 3-16,4 1-7 0,-1 3-1 15,-6 3 2-15,-8 6-5 16,-11 2 5-16,-8 3-8 16,-4 2 8-1,4-2-6-15,-2-2 5 0,0 1 1 16,0 1 5-16,-7 0-2 15,-2 1-5-15,-5 0 4 16,-6-1-8-16,-4 0 8 16,-3 1-9-16,-1 3 6 15,0-1-4-15,-5 1 1 16,-1 1 1-16,-5-3-1 16,-7 3 2-16,0-2-4 15,-4 3 5-15,-7 0-7 16,-1 0 8-16,-3 1-7 15,0-2 7-15,0 2-2 16,0 0 3-16,0 0 6 16,0 0-2-16,0 0 5 0,0 0-9 15,0 0 3-15,0 0-9 16,0 0 3-16,0 0-1 16,0 0 0-16,0 0-2 15,0 0-2-15,0 0-27 16,0 0-30-16,-3 0-32 15,-17 14-103-15</inkml:trace>
  <inkml:trace contextRef="#ctx0" brushRef="#br0" timeOffset="-2596.44">10812 8413 218 0,'-3'12'25'0,"-3"-8"-20"16,3-1 36-16,1 0 16 15,1-2 1-15,-3 1-26 16,1 0 6-16,-3 1-7 15,-3 0 9-15,-6 1-11 16,1 0-9-16,-3 0 2 16,0 1 6-16,-4-1-16 0,-1 0-4 15,-4 1 1-15,3 0-1 16,1-4 8-16,-2-1-4 16,3 0-1-1,-3 0 2-15,2 0 0 0,-3-3-12 16,-2-9 3-16,0-5 4 15,-5-1-12-15,4-6 8 16,-2-2-4-16,2 0 1 16,3-6-1-16,0 2 2 15,4-2-3-15,3-1 4 16,-2-1-2-16,5 0-1 16,2-1 2-16,4-3-7 15,2-1 6-15,4-1-5 0,-2-2 4 16,2 5 0-1,0-1 0-15,2 3 0 16,1 0-2-16,0 3 2 16,0 3-2-16,0-1 4 0,0 1-6 15,0 1 10-15,0-1-11 16,0 1 6-16,3 0-3 16,6-2 1-16,0 6 1 15,0 3-5-15,5 0 7 16,1 2-6-16,-1-3 7 15,5-2-7-15,-1-1 6 16,-3 3-5-16,3 2 6 0,1 5-4 16,4 0-2-16,6-3 5 15,3 0-5 1,0-2 5-16,0 2-6 16,-2 6 7-16,1 0-6 0,2 3 3 15,2 0-1-15,-2 2 1 16,0 6 0-16,-2 1-3 15,0 0 4-15,-1 0-5 16,0 8 6-16,-1 3-4 16,4 1 4-16,-2-1-3 15,1-2 2-15,-1 1-2 16,-1 0 1-16,0-3 2 16,-2 3-5-16,-1-2 5 15,0 2-4-15,0 2 4 16,-2 2-5-16,3 4 5 15,-3 2-3-15,-1 2 0 16,-1 3 0-16,-4 0 0 0,0 3 5 16,-4-2-8-16,-1 2 8 15,-1-1-6-15,1-2 4 16,-1 0-2-16,-1 2 0 16,-3-1 1-16,2 2-2 15,-3 0 3-15,-2 2-6 16,-1 1 7-16,-4 4-5 15,-1 3 5-15,0-1-5 16,0-1 6-16,-3-3-4 16,-6 2 1-16,3-7 0 15,-2 1-1-15,0-4 6 16,-1-2-8-16,-5-1 7 0,-2-1-4 16,-6 4 11-16,-8 2-7 15,-7 2 4-15,-8 4-5 16,-3 0 4-16,-1-1 1 15,3-5-3-15,7-5 7 16,2-2-10-16,4-2 8 16,-1-3-7-16,4-3 1 15,2 1 3-15,-6-2-3 16,4-1 2-16,-6-1-1 16,-1-2 3-16,1 0-4 15,2 0 4-15,2 0-4 16,3-1 5-16,8-3-7 15,3 1 1-15,5-1-2 0,4-2-3 16,4 0 4-16,4 1-6 16,-1-2 7-16,2 0-7 15,0 0 6-15,-1 0-6 16,-1 0 4-16,-2 0-2 16,3 0-2-16,-1 0-8 15,0 0-13-15,2 0-14 16,0 0-28-16,0 0-22 15,0 0-91-15</inkml:trace>
  <inkml:trace contextRef="#ctx0" brushRef="#br0" timeOffset="13864.49">25888 5690 517 0,'-17'1'-1'0,"4"-1"2"15,6 0 19-15,6 0 14 0,1 0-1 16,0 0-23-16,0 0-9 15,1 0-5 1,19 6-3-16,6 7 9 16,4 4-4-16,7 1 4 0,2-5-4 15,4-1 3-15,1-3-1 16,0 0 0-16,-1-3 1 16,5-2-1-16,-2 0-1 15,0-4-2-15,-3 0 3 16,-8 0-1-16,-7 0 2 15,-7 2-3-15,-9 0 2 16,-5 3-2-16,2 0 1 16,-3 2 1-16,3 2-2 15,0 6 3-15,1 6-2 16,-1 5 5-16,-1 6-3 16,0 3 1-16,0 4 2 15,0 4-3-15,-1 3-1 0,3 8 3 16,-2 6-1-16,-4 9-2 15,1 9 3-15,-4 6-1 16,-1 3 4-16,4 7-4 16,-1 1 5-16,0 3-3 15,2 2 0-15,0-1-3 16,-1 3-2-16,2 4 6 16,-3 0-4-16,0 5 5 15,0-2-2-15,-1 4 5 16,2 2-3-16,2-3 1 15,5 2-1-15,2-5 0 16,-1-1-1-16,-3-2-6 0,1-2 4 16,-4-4-6-16,2-1 6 15,-2-6-5-15,-2 0 4 16,2-1-2-16,-3-4 0 16,0-3 1-16,0-1-1 15,0-6 3-15,3 0-4 16,1-3 4-16,4-4-3 15,-1 3 5-15,1-3-7 16,-1-2 5-16,-3 2-5 16,2-3 3-16,0-3-1 15,-1 2-2-15,-2-2 3 16,-2 0-4-16,-1 1 6 16,2-2-4-16,0 2 3 0,0 0-4 15,-1-2 4-15,1 0 0 16,1-2-1-16,-1-1 3 15,2-3-4-15,-3 1 6 16,-1-2-4-16,0-5 2 16,-1 4-2-16,-1-3 1 15,1-1-5-15,2 0 5 16,2 1-3-16,3 4-3 16,0 8 4-16,-3 9-4 15,2 2 6-15,-1 4-4 16,-1-8 4-16,0-2-5 15,-3-1 5-15,0-3-2 0,-3-1 0 16,0 0 0-16,0 5-2 16,0-4 6-16,0 4-5 15,0-2 2-15,0-6-3 16,-3 2 5-16,-2-4-4 16,4-4-1-16,-2 0 3 15,1-5-5-15,1-1 3 16,1-3-6-16,0-2 10 15,0-1-8-15,0 0 5 16,0 3-2-16,0-1 1 16,0 1-3-16,0-4 1 15,0-7 2-15,0-12-3 16,0-4 4-16,0-9-4 0,0-4 5 16,1-3-3-16,-1-4 1 15,0 0-6 1,0 0 1-16,0 0 6 15,0 0-3-15,0 0 4 0,0 0-6 16,0 0 6-16,0 0-3 16,0 0 3-16,0 0-4 15,0 0 2-15,0 0-1 16,0 0 1-16,-6-4 1 16,-15-2-1-16,-4 0 2 15,-5 4-3-15,-4 2 3 16,-3 0-2-16,-5 1 2 0,1 13-5 15,-4 1 5-15,-1 3 1 16,-4 2-3-16,-2 0 3 16,0 0-2-1,-1 4 2-15,3 3 3 0,3-2 2 16,1 3-5-16,4-1 9 16,3-1-3-16,5 0-5 15,6-1 12-15,0-1-11 16,9-5 9-16,5-5-12 15,5-4 3-15,7-5-8 16,1-3 7-16,1-2-6 16,0 0-2-16,0 0-13 15,0 0-16-15,3-7-16 16,13-24 5-16,7-16-13 16,0-8-89-16,-4 3-170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26:47.4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8521 2799 511 0,'0'-4'-2'0,"0"3"47"16,0 1 7-16,0 0-3 15,0 0-29-15,0 0-14 16,3 18-1-16,0 14 2 16,-1 13 14-16,-1 10-12 15,-1 6 4-15,0 3-13 16,0-1 10-16,3-6-11 15,0-7 3-15,2-9-1 16,-2-14-2-16,-3-8 5 0,4-11-10 16,-4-7 11-16,0-1-18 15,0-15 24-15,0-21-15 16,-9-14 3 0,5-17-1-16,4-11 3 0,0 1 1 15,3 2-7-15,10 9 11 16,7 18-17-16,0 6 15 15,4 14-14-15,4 11 16 16,-5 11-12-16,7 6 6 16,-5 9 0-16,-1 18-5 15,-8 13 11-15,-1 9-9 16,-6 3 9-16,-4 4-14 16,-1-3 17-16,-3-5-13 0,-1 0 10 15,0-10-6-15,0-4 0 16,0-5 4-1,0-5-8-15,0-2 12 16,0-1-44-16,0-5-24 0,0-13-111 16,0-4-114-16</inkml:trace>
  <inkml:trace contextRef="#ctx0" brushRef="#br0" timeOffset="455.78">8959 2731 616 0,'-9'4'-4'0,"2"7"19"15,7 10 3-15,0 7 13 16,0 15-14-16,7 6-9 16,17-1 2-16,3-2-10 15,3-7 7-15,1-8-15 16,-1-11 12-16,-5-10-16 15,0-10 22-15,1 0-21 16,-4-25 18-16,1-11-4 16,-4-10 1-16,-9-1-1 15,-4-5-15-15,-6 1-3 16,0 1-25-16,-12 4 9 0,-8 10 5 16,-12 12-16-1,1 15 4-15,-6 9-22 16,-1 11 14-16,2 20 26 15,8 7 4-15,11 1-33 0,7-3 36 16,10-9 5-16,0-8 17 16,4-5 25-16,5-6 32 15,-2-2-9-15,5-2 6 16,0-1-20-16,9-2-22 16,4-1 3-16,8 0-30 15,-1 0 13-15,0 3-50 16,-4 4-46-16,-13 4-86 0</inkml:trace>
  <inkml:trace contextRef="#ctx0" brushRef="#br0" timeOffset="737.02">9196 3127 254 0,'-12'34'234'0,"-1"3"-208"16,0 6 48-16,5 1-28 16,5-8-24-16,0 2-12 15,0-7-12-15,-2-5 9 16,-5-6-20-16,0-11 8 15,-4-3-9-15,-5-6 18 16,1 0-9-16,5 0 5 16,3-2 9-16,6-1 7 15,4 3 12-15,0 0-25 16,6 0 0-16,18 0-14 16,12 0 24-16,8 0-6 15,4-3-2-15,-2-4-1 16,3-2-3-16,-7-2 1 0,-2-1-42 15,-3-2-22-15,-12-9-98 16,-11-7-270-16</inkml:trace>
  <inkml:trace contextRef="#ctx0" brushRef="#br0" timeOffset="1080.98">9454 2866 596 0,'0'-10'19'16,"0"-1"-15"-16,20-4-16 0,9-5 21 15,-7 5-12-15,-4 5 10 16,-9 6-7-16,-9 3 0 16,0 1 9-16,-15 0 5 15,-15 0-3-15,-10 7-3 16,3 15 10-16,-2 7-17 15,8 3 26-15,12 1-13 16,8 2 0-16,11-3-5 16,3 3-4-16,24-5 1 15,7-3-9-15,10-7 11 16,1-7-20-16,0-10 18 16,0-3-30-16,-9-2-4 15,-7-23-29-15,-3-13-20 0,-11-13-76 16,-11-10-189-16</inkml:trace>
  <inkml:trace contextRef="#ctx0" brushRef="#br0" timeOffset="1260.17">9668 2544 511 0,'0'10'15'16,"0"19"12"-16,8 15 72 16,8 17-37-16,-1 11-45 15,-2 3 13-15,1 2-16 16,-2 2 6-16,2-4-18 15,2-9-1-15,0-5 1 16,-3-17-18-16,-3-15-11 0,-2-14-59 16,-3-15-30-16,-5-12-136 15</inkml:trace>
  <inkml:trace contextRef="#ctx0" brushRef="#br0" timeOffset="1389.23">9757 2951 549 0,'0'0'64'0,"0"0"-41"15,0 0-17-15,14 0 6 16,20 0-10-16,15 0 6 16,12-3-5-16,6-7-20 15,-8-5-113-15</inkml:trace>
  <inkml:trace contextRef="#ctx0" brushRef="#br0" timeOffset="1792.15">10243 2685 766 0,'-9'-10'-5'0,"8"6"13"16,1 1-15-16,23 3 11 15,10 0 1-15,8 0-2 0,-6 7 1 16,-15 21-10 0,-20 17 9-16,-9 10-24 15,-24 6 20-15,-10 0-18 16,1-8 16-16,6-14-4 0,9-13-1 16,12-19 9-16,11-7 0 15,4-6 4-15,7-19-28 16,16-3 24-16,5 1-7 15,4 11 14-15,-3 10-2 16,1 6 5-16,0 0 4 16,0 15-4-16,2 6-5 15,-3 4-9-15,2 0 6 16,-4-5-61-16,-4-12-21 0,-13-8-173 16</inkml:trace>
  <inkml:trace contextRef="#ctx0" brushRef="#br0" timeOffset="2099.33">10511 2628 641 0,'-7'38'27'16,"1"6"2"-16,4 17 31 16,2-4-19-16,0-7-49 15,12-3 17-15,12-5-14 16,0-8 1-16,-3-8-21 15,-5-10-43-15,-8-15-16 16,-5-4-13-16,-3-31 80 16,0-9 8-16,0-7 17 15,-2 9 37-15,-4 13 37 0,2 14-11 16,0 10-12-16,4 4-32 16,0 0-22-16,19 0-2 15,13 0-8-15,10 0 14 16,-3 0-26-16,-8 6-17 15,-12 12-71-15,-17 5-79 16</inkml:trace>
  <inkml:trace contextRef="#ctx0" brushRef="#br0" timeOffset="2355.65">10370 3244 636 0,'-9'0'32'0,"9"0"-24"0,9-3-11 15,31-8 20-15,16-8 2 16,10-4 3-16,0 8-21 16,-13 8 5-16,-17 7-5 15,-14 1-3-15,-8 20 6 16,-10 7-1-16,-4 12 18 16,0 9-23-16,-1 4 12 15,-7 0-13-15,4-2 9 16,4-8-6-16,0-8-23 15,7-14-53-15,8-21-30 16,-3-16-228-16</inkml:trace>
  <inkml:trace contextRef="#ctx0" brushRef="#br0" timeOffset="2548.98">10823 2823 672 0,'13'-7'8'16,"10"-3"-2"-16,13 5 22 15,5 5 18-15,-9 0-31 16,1 8-12-16,-6 16-1 16,-8 10-2-16,-13 11 8 15,-6 13-8-15,-3 4 4 16,-21 2-47-16,-1-7-13 16,-5-14-52-16,-1-20-102 15</inkml:trace>
  <inkml:trace contextRef="#ctx0" brushRef="#br0" timeOffset="2813.8">10812 3094 604 0,'0'0'34'0,"0"0"-10"16,0 6-17-16,0 19 10 15,5 16 13-15,-2 9-28 16,-3 3 4-16,0-9-15 16,0-8-12-16,-8-9-21 15,-3-9 24-15,0-6 11 16,5-5 10-16,3-4 23 15,1-2 24-15,2-1-6 16,0 0-20-16,0 0-8 0,18 0-27 16,18 0 34-16,15 2-12 15,14-2 1 1,0 0-11-16,-2 0-1 16,-5 0-25-16,-9 0-52 0,-11 0-47 15,-13-14-167-15</inkml:trace>
  <inkml:trace contextRef="#ctx0" brushRef="#br0" timeOffset="2965.07">11291 3275 535 0,'0'0'83'15,"0"3"-69"-15,0 7-4 16,2 9 48-16,-2 13-24 16,0 9-11-16,0 3-20 0,0-2-1 15,0-4-1-15,0-3-19 16,0-6-51-1,0-15-144-15</inkml:trace>
  <inkml:trace contextRef="#ctx0" brushRef="#br0" timeOffset="3576.43">11831 2873 617 0,'-11'0'39'0,"11"0"-24"16,0 10 24-1,0 23-12-15,0 12 13 16,3 11-19-16,9 2-24 15,1-9 11-15,-5-7-19 0,-2-13 16 16,-3-11-12-16,-1-10 11 16,-2-8-11-16,0 0 8 15,0-18-2-15,3-22-5 16,2-18 7-16,4-17-5 16,8-2 8-16,5-2-14 15,2 15 15-15,0 25-7 16,-6 19 3-16,1 20-5 0,0 2 5 15,2 18 8 1,3 10-3-16,-2 12 14 16,-4 11-24-16,0 0 16 15,-4 5-17-15,-3-8 14 0,-3-4-11 16,-4-6 4-16,-1-10-8 16,2-7-13-16,-4-8-16 15,1-8-41-15,-2-7-69 16,0-18-380-16</inkml:trace>
  <inkml:trace contextRef="#ctx0" brushRef="#br0" timeOffset="3772.91">12276 2756 661 0,'0'0'26'16,"3"-3"1"-16,4 3 4 15,5 0-3-15,9 0-21 16,10 2 11-16,4 5-4 0,-2 6-21 15,-10 3 13-15,-4 3-28 16,-8 3-6-16,-11 1-36 16,0-4-17-16,0-8-34 15,-15-8-16-15,2-3-48 16</inkml:trace>
  <inkml:trace contextRef="#ctx0" brushRef="#br0" timeOffset="3976.04">12391 2881 298 0,'-12'0'122'15,"0"0"-12"-15,-5 7-33 16,0 24-44-16,-3 12 5 15,4 8-16-15,7 2-14 16,4-7-1-16,5-6-16 16,0-10 14-16,0-12-13 0,0-7 12 15,6-9-12-15,0-1 8 16,3-1 7-16,5 0 4 16,6-1 4-16,12-12-16 15,3-3 14-15,3-2-24 16,-2 4-8-16,-4 3-58 15,1 1-11-15,-9-1-104 16</inkml:trace>
  <inkml:trace contextRef="#ctx0" brushRef="#br0" timeOffset="4192.46">12604 2660 559 0,'-3'0'97'15,"3"14"-103"-15,0 19 46 16,9 19 50 0,8 13-53-16,4 9-24 0,-3-2-4 15,-2-3-4-15,0 3-5 16,-2-5 7-16,-2-1-19 16,-4-11-11-16,-3-9-34 15,-5-13-33-15,0-23-87 16</inkml:trace>
  <inkml:trace contextRef="#ctx0" brushRef="#br0" timeOffset="4344.58">12676 2987 645 0,'0'0'25'0,"0"0"-27"16,8 0 8-16,26 0 9 15,11 1-14-15,13 2 6 16,5-3-19-16,-7 0-51 15,-10-4-175-15</inkml:trace>
  <inkml:trace contextRef="#ctx0" brushRef="#br0" timeOffset="5108.46">13414 2632 625 0,'-3'0'29'16,"0"0"54"-16,-6 0-42 15,-10 11-5-15,-12 27-44 16,-10 11 20-16,4 10-20 15,1 5 14-15,5-12-8 16,8-7-4-16,7-10-24 16,9-9-12-16,4-16 1 15,3-7-35-15,0-3 21 16,1-11 2-16,14-11 42 16,0-5 13-16,0 9 27 15,-5 10 34-15,-1 8-15 16,4 0-3-16,4 0-17 15,5 1 7-15,2 8-32 0,-1 0 9 16,0 4-14-16,0-1 6 16,-6 0-5-16,-3-6-19 15,-8-3-14-15,-4-3 2 16,-2 0 30-16,0-5-3 16,0-20 15-16,1-7-15 15,4-10 12-15,3 0-1 16,6 2-2-16,2 1 2 0,1 12 2 15,-1 15 6 1,-9 11-9-16,4 1 11 16,2 11-13-16,2 13 33 15,4 20-4-15,-4 19 0 0,-4 13-15 16,-5 9-13-16,-2-2-1 16,1-8-3-16,-1-7 7 15,1-9-19-15,2-14 12 16,-1-14-29-16,0-16-11 15,1-15-41-15,7-19-22 16,-1-35-41-16</inkml:trace>
  <inkml:trace contextRef="#ctx0" brushRef="#br0" timeOffset="5504.38">13713 2773 512 0,'0'-5'54'0,"0"4"-3"0,5-2-28 15,16-6-3-15,11-1 2 16,4 1-2-16,-5 9-16 16,-4 0-2-16,-11 3-1 15,-5 8-3-15,-7 6 2 16,-4 5-10-16,0 8 17 16,-16 7-16-16,-5 2 20 15,3 1-18-15,11-5 10 16,7-4-4-16,0 0 0 15,0-4 2-15,0-1-5 16,0 1 8-16,0-2-28 16,-8 2 24-16,-20 4-4 0,-2-6 11 15,5-6-6-15,10-8 17 16,12-8 9-16,3-3-15 16,0 2-2-16,15-1-20 15,16 0 19-15,12-1-3 16,4 0 6-16,-4 0-13 15,-8 0 6-15,-5 0-14 16,-7 0-34-16,-7 0-11 16,-7 0-50-16,-9 0-85 15</inkml:trace>
  <inkml:trace contextRef="#ctx0" brushRef="#br0" timeOffset="5932.45">14194 2660 630 0,'-7'0'40'0,"-10"0"49"16,-6 7-37-16,-15 18-38 15,-5 14-11-15,-3 5-6 16,13 5 9-16,15-13-23 16,5-13 10-16,7-10-23 15,6-6 10-15,0-5-27 16,12-2 31-16,13 0 15 15,5 0 2-15,1 0 12 16,2 0-8-16,-6 0 14 0,-2 0-21 16,-6 0 14-16,-5 14-15 15,-7 4 8-15,-7 7-5 16,0 7-16 0,-21 4 1-16,-13-2-8 0,7-3 21 15,5-12-10-15,13-9 16 16,6-6-10-16,3-4 20 15,0 0 2-15,7 0 0 16,16 3-5-16,14 1 15 16,9-1-9-16,0 2-19 15,-4-4 7-15,-3 0-13 16,-8 2 8-16,-4 1-44 16,-6-3-16-16,-12-1-102 0,-3-5-141 15</inkml:trace>
  <inkml:trace contextRef="#ctx0" brushRef="#br0" timeOffset="6180.67">14351 2796 677 0,'-13'0'13'16,"9"0"40"-16,4 13-15 16,0 11-24-16,4 12 20 15,10 2-28-15,16-1-1 16,1-12-6-16,0-14 1 15,-1-9-12-15,-8-2-7 0,-6-21 24 16,-6-15-16-16,-10-6 19 16,-3 1-14-16,-23 5 13 15,-15 8-18 1,-4 10-6-16,6 4-9 0,16 6-22 16,20-6-14-16,3-7-126 15</inkml:trace>
  <inkml:trace contextRef="#ctx0" brushRef="#br0" timeOffset="6337.25">14634 2568 630 0,'-2'20'25'0,"-1"10"46"16,2 11-4-16,1 6-31 16,0 2-34-16,6-3 0 15,11 6 0-15,0-2-14 16,-4-4-33-16,-8-6-62 15,-5-13-90-15</inkml:trace>
  <inkml:trace contextRef="#ctx0" brushRef="#br0" timeOffset="6524.75">14431 3073 645 0,'-15'34'10'15,"6"0"10"-15,8 3 38 16,1-1-13-16,9-5-17 0,13-5-16 15,6-1 9 1,5-5-23-16,1-9 5 16,2-8-7-16,6-3-4 15,5-14-40-15,4-20-38 0,-5-13-109 16</inkml:trace>
  <inkml:trace contextRef="#ctx0" brushRef="#br0" timeOffset="7108.9">15511 2560 495 0,'0'-2'63'15,"0"2"-36"-15,0 0 35 16,0 4-30-16,-12 3-2 16,-16 17-23-16,-7 16-5 15,-6 12 0-15,3 12-2 0,4-6 2 16,7-3-27-16,5-8-3 15,13-11-43-15,9-15-62 16,0-21-52-16</inkml:trace>
  <inkml:trace contextRef="#ctx0" brushRef="#br0" timeOffset="7228.94">15413 2816 388 0,'11'0'42'16,"3"0"52"-16,2 0-38 15,1 0-19-15,2 4-33 16,0 6 2-16,-2 5-6 15,-8 4-47-15,-9 5-65 16,-11 5-99-16</inkml:trace>
  <inkml:trace contextRef="#ctx0" brushRef="#br0" timeOffset="7544.35">15214 3033 580 0,'0'0'24'0,"0"0"-24"15,3 0-19-15,35 0 23 16,20-3 12-16,21-11 6 15,1-1-17-15,-1 1-1 16,-15 2-1-16,-18 10-13 16,-19 2-9-16,-15 0-13 15,-12 0 15-15,0 0 8 16,-25 2 43-16,-8 4-32 16,0-2 21-16,6 0 19 0,14 0-12 15,9-2 5-15,4 1-23 16,0 19-1-16,0 13-17 15,0 10 38 1,1 10-31-16,14-10 8 0,0-4-8 16,3-1 1-16,-1-4-2 15,1-7-9-15,0-4-31 16,5-15-41-16,5-10-41 16,-3-19-175-16</inkml:trace>
  <inkml:trace contextRef="#ctx0" brushRef="#br0" timeOffset="7883.45">15917 2660 647 0,'0'-12'-9'15,"18"-8"-7"-15,18 0 15 16,3-2 7-16,-11 4-9 15,-14 10-9-15,-8 8-9 16,-6 0 10-16,-2 0 16 16,-19 4 10-16,-10 10-4 15,-11 11-21-15,0 3 32 16,5 1-7-16,10-1 15 0,13-7-2 16,12 0 2-1,2-1-20-15,15 3-1 16,11-2 11-16,10-3-23 15,3-7 9-15,3-4-11 0,-2-7 8 16,-4 0-34-16,-8 0-41 16,-14-11-35-16,-14-2-194 15</inkml:trace>
  <inkml:trace contextRef="#ctx0" brushRef="#br0" timeOffset="8025.07">15834 2937 616 0,'-1'0'22'15,"1"0"4"-15,6 0 3 16,28 0-29-16,21-12 11 16,12-1-11-16,0 0 10 15,-15 6-39-15,-25 7-61 0,-24 0-84 16</inkml:trace>
  <inkml:trace contextRef="#ctx0" brushRef="#br0" timeOffset="8248.45">15911 3078 576 0,'0'0'24'0,"0"0"-8"16,2 0-10-16,26 0-12 16,9 0 21-16,1 0-23 15,-9 4 14-15,-11 5-14 16,-18 5 14-16,0 11-2 16,-13 6 9-16,-12-1 11 15,4-2 5-15,6-9-7 16,12-9-15-16,3-1-6 0,18 0-18 15,14-4 22-15,18-5-14 16,9-2-16-16,8-26-47 16,-7-14-134-16</inkml:trace>
  <inkml:trace contextRef="#ctx0" brushRef="#br0" timeOffset="8633.6">16313 2777 662 0,'-39'23'1'16,"17"0"11"-16,12 3 17 16,10-1 5-16,6 2-26 0,18 0 1 15,13-4-13-15,2-11 3 16,-5-12-4-16,-4-4-14 16,-10-22 4-16,-9-6-3 15,-11-3 22-15,0 1-6 16,-12 5 15-16,-18 11-3 15,-7 10 0-15,-3 8-10 16,-9 21-2-16,4 18 2 16,5 9-23-16,10 4 0 15,14-2-16-15,13-6 14 16,3-5 14-16,0-10 14 16,14-8-6-16,6-6 15 15,5-4 17-15,8-5-2 0,8-6 3 16,4 0-26-16,3-7 7 15,3-10-15-15,-2 3 10 16,-7 1-20-16,-7 0-49 16,-8-2-49-16,-11-7-108 15</inkml:trace>
  <inkml:trace contextRef="#ctx0" brushRef="#br0" timeOffset="8828.98">16616 2645 438 0,'-12'54'146'16,"3"7"-101"-16,9 17 25 15,-2 7-17-15,2-5-32 16,3-3-12 0,13-5-4-16,1-10-12 0,-3-12-1 15,-4-9-45-15,-5-16-24 16,-4-21-148-16</inkml:trace>
  <inkml:trace contextRef="#ctx0" brushRef="#br0" timeOffset="9233.42">17064 2593 670 0,'0'0'-6'16,"0"0"-13"-16,21 0 7 0,19 0 26 16,11 2-12-16,-3 10 5 15,-9 5-9 1,-17 2 3-16,-16 1 4 0,-6 3-7 16,-9 8 17-16,-29 7-12 15,-5 2 10-15,-1-2-17 16,11-5 12-16,15-7-11 15,14-4-30-15,4-8-50 16,10-14-111-16</inkml:trace>
  <inkml:trace contextRef="#ctx0" brushRef="#br0" timeOffset="9420.92">17365 2503 591 0,'-9'19'46'15,"3"12"-40"-15,5 15 40 0,1 14 22 16,0 6-40-16,0-3-12 16,11 2-13-16,3-2-1 15,2-4 2-15,1-7-38 16,-1-12-28-16,-2-19-50 16,-10-21-101-16</inkml:trace>
  <inkml:trace contextRef="#ctx0" brushRef="#br0" timeOffset="9569.52">17374 2741 596 0,'-3'0'6'0,"3"-2"19"15,0 2-15-15,21-1-5 0,11-5-2 16,12 1 0-16,5 1 4 16,-9-1-25-16,-10-4-33 15,-12-2-76-15,-15-6-47 16</inkml:trace>
  <inkml:trace contextRef="#ctx0" brushRef="#br0" timeOffset="9771.98">17512 2490 240 0,'-8'0'299'15,"5"0"-262"-15,3 14-29 16,0 25 44-16,13 11 21 16,3 17-34-16,5 1-9 15,-3-2-5-15,-2 0-1 16,-3-1-25-16,-6 3 7 0,-4-2-13 15,-2-2 17-15,-1-9-13 16,0-9-4-16,0-13-25 16,2-13-19-16,4-16-39 15,6-10-54-15,4-39-67 16</inkml:trace>
  <inkml:trace contextRef="#ctx0" brushRef="#br0" timeOffset="10048.24">17930 2430 569 0,'0'11'75'0,"0"-4"-45"0,-19 13 9 15,-9 17-13-15,-12 12-15 16,0 5-6-16,4 1-8 16,9-11-19-16,8-12-36 15,10-9 6-15,6-14-45 16,2-9 48-16,1 0 43 15,0 0 43-15,0-4 7 16,3-8 23-16,13-4-11 16,5-2-31-16,7 3 4 15,5 2-25-15,4 3 5 16,3 9-10-16,-6 1-31 16,-8 0-61-16,-20 18-112 15</inkml:trace>
  <inkml:trace contextRef="#ctx0" brushRef="#br0" timeOffset="10407.65">17711 2867 654 0,'-5'0'10'15,"5"0"23"-15,2 0-17 16,30-8-3-16,20-6-16 16,15-6 27-16,5 4-22 15,-3-1 1-15,-13 5-3 16,-14 3-3-16,-20 4-12 15,-13 5-11-15,-9 0 8 16,0 0 4-16,-10 0 27 0,-11 0-11 16,-8 0 2-16,0 5-3 15,3 4 12-15,7 6-2 16,9 4-1-16,5 16 7 16,5 10-9-16,3 2 20 15,11 5-23-15,2-6 15 16,-4-5-14-16,-2-2 9 15,2-5-11-15,0-2-2 16,-2-3 2-16,-2-2-5 16,-1-4 7-16,-2 4-28 15,-2-2-5-15,7 2-46 16,4-8-60-16,-3-15-413 16</inkml:trace>
  <inkml:trace contextRef="#ctx0" brushRef="#br0" timeOffset="13140.23">17039 3546 523 0,'-21'-2'0'15,"3"-6"10"-15,18 6 34 16,0 2-12-16,0 0-23 15,0 0 0-15,3 0-17 16,19 0 12-16,14 0-8 16,18 3 24-16,13-3-14 15,18 0 1-15,7 0 1 0,6 0-7 16,1 0 4-16,-4-3-9 16,-3-4 6-16,-8 6-10 15,-14 0 16 1,-11 1-12-16,-10 0 8 0,-11 0-5 15,-10 0 3-15,-10 0-1 16,-6 0-2-16,-6 0 8 16,-2 0-6-16,-1 0 15 15,0 0-12-15,2 0 12 16,5 0-13-16,2 0 3 16,3 0-4-16,0 0 4 15,-1 0-1-15,-2 0-8 0,-4 0 7 16,-3 0-12-16,-2 0 15 15,-3 0-11-15,0 0 11 16,0 0-7-16,2 2 2 16,6 5-35-16,-2 9-33 15,-6 2-96-15</inkml:trace>
  <inkml:trace contextRef="#ctx0" brushRef="#br0" timeOffset="18876.06">13841 5329 191 0,'0'0'4'15,"-3"-1"15"-15,-1-4 51 16,4 0-6-16,-2 3-29 15,1 1 12-15,-1-3-17 16,-2 3 8-16,2 1-6 16,-1-3 0-16,2 1-7 15,-2 1-5-15,-1 0 5 16,1-2-11-16,-2 2 5 16,-1 0-21-16,-1-2 16 0,-5 0-17 15,-2 0 14-15,1 0-9 16,-5 2 1-16,0-2 1 15,2 0 2-15,-5 2 8 16,3-3-18-16,-1 1 13 16,-1-1-13-16,4 2 23 15,-3-2-17-15,2 0 1 16,-1 0-3-16,2 0 2 0,0-2 4 16,2-1-10-1,-2-1 13-15,1 0-24 16,-5-2 27-16,1-5-19 15,-3-2 14-15,-1-2-7 0,4 2 0 16,1 0 2-16,5 2-3 16,-1-2 10-16,1-1-16 15,1 0 11-15,0 0-10 16,-1 2 13-16,2 0-10 16,1-2 6-16,3-1-1 15,2-2-2-15,-1-2 4 16,-2 1-8-16,0-1 10 15,3-4-17-15,1 1 16 16,2-2-11-16,2 3 12 16,0 2-8-16,0-4 4 15,0 0-1-15,8 1-2 16,2-1 6-16,-1-2-13 0,0 3 11 16,0 3-10-16,1 4 14 15,1 0-10-15,-1-1 6 16,4 0-3-16,-2-2 0 15,1 3 3-15,-1 0-6 16,4-3 10-16,-1 6-20 16,1-1 19-16,1 2-14 15,2-1 14-15,-1 0-6 16,3-2 2-16,-3 2-2 16,-2 2 0-16,4-1 5 15,-1 1-15-15,2 0 15 16,-2 2-12-16,-2 4 12 0,3 3-7 15,3-4 4-15,-1 2-2 16,4 1-1-16,0-1 6 16,3 0-10-16,-1 3 12 15,3-1-21-15,0 0 20 16,-1 1-12-16,0 0 12 16,-2 1-6-16,0 2 0 15,-2 0 0-15,1 1-1 16,0-2 7-16,4 2-17 15,2 0 16-15,2 0-13 16,-2 0 15-16,0 0-10 16,-1 0 5-16,-2 0-3 15,0 0 2-15,1 0 2 0,-3 0-9 16,2 0 16-16,-2 0-26 16,0 0 23-16,2 0-14 15,-2 0 12 1,-3 4-6-16,2 1 0 0,-1 1 1 15,1-1-1-15,0-2 6 16,-3 3-17-16,4-1 18 16,-2 0-15-16,0-3 16 15,-3 3-10-15,-4-2 5 16,-1 1 0-16,-4 0-2 16,0 2 4-16,1-1-9 15,-2 4 12-15,3 2-22 0,-2 1 20 16,0 6-11-16,2 3 11 15,1 1-6-15,-1 2 1 16,-1 1 2 0,-2 0-4-16,-2 0 10 0,-1-1-20 15,0-2 16-15,-1 0-10 16,-1 2 11-16,-3 1-8 16,-2 4 4-16,-3 1 1 15,0 2-3-15,0 4 7 16,0-2-11-16,0 0 13 15,0 1-21-15,0-2 20 16,0-1-14-16,0-1 15 16,0-4-9-16,-2-1 0 0,-4-2 6 15,1-1-8-15,1-2 9 16,-2-2-17 0,0-3 16-16,0 4-13 15,0-2 18-15,0-2-12 0,0 0 5 16,-1 0-3-16,-5-2 1 15,0 5 5-15,-4-1-11 16,1 1 14-16,0 1-21 16,1-3 19-16,1 0-11 15,0-4 12-15,-2 0-8 16,1-2 0-16,4-3 3 16,-5 2-3-16,1-2 9 0,-5 0-20 15,3 1 17 1,-4-2-12-16,-2-2 14 15,-1-2-6-15,-2-2-3 16,-4 3 5-16,-3-3-4 0,-2 0 7 16,-6 0-12-16,4-1 15 15,-1 2-23-15,3 2 20 16,-1-1-9-16,4-1 9 16,0 0-5-16,-1-1 2 15,4-1 7-15,0 2-10 16,1-2 9-16,2 0-20 15,0 1 17-15,2-1-15 16,-2 0 17-16,-2 0-8 0,0 0 1 16,-1 0-1-1,-3 0-2-15,-4-1 9 16,3-4-15-16,-1 3 15 16,2-2-22-16,-1-2 22 0,1 2-14 15,4 0 12-15,5-2-6 16,4 3-1-16,6 1 7 15,3-3-5-15,-1 3 9 16,-2-2-23-16,4 1 19 16,1 0-14-16,1 0 17 15,3 2-10-15,2-1 2 16,-1 2-1-16,1 0-1 16,1 0 8-16,0-1-13 15,0 0 13-15,0 1-23 16,0 0 22-16,0 0-18 15,0 0 8-15,0 0-24 0,0 0-16 16,6 0-9-16,11-5-48 16,-3-2-72-16</inkml:trace>
  <inkml:trace contextRef="#ctx0" brushRef="#br0" timeOffset="20824.9">13600 5127 227 0,'0'2'154'0,"0"-2"-150"16,0 0-2-16,0 0 7 15,3 2-12-15,7-2-109 16,4 0-57-16</inkml:trace>
  <inkml:trace contextRef="#ctx0" brushRef="#br0" timeOffset="28116.64">15779 4332 463 0,'-30'0'-1'0,"8"0"4"16,2 0 10-16,5 6 39 16,4 5-32-16,0 0-17 15,2 3 0-15,-1-2 8 16,-2 8 6-16,-3 6 5 0,-2 6-1 16,-2 7-3-1,1 3-2-15,4 1-7 16,4-1 2-16,6-3-7 15,4-3 5-15,0-1-7 0,10-4 2 16,11-5-3-16,10-1 1 16,5-5 1-16,6-7-5 15,10-4 9-15,5-5-7 16,2-4 1-16,-5-7-1 16,-2-14 4-16,-10-5-4 15,-5-3-4-15,-9-9 5 16,-8-4-4-16,-7-1 7 15,-7-7-5-15,-5-3 3 16,-1-3-2-16,0 0 3 16,-13 2-3-16,-5 6 2 15,-7 3 2-15,-5 11 1 16,-6 7 7-16,-1 9 0 0,-3 10 7 16,3 6-14-16,3 2 1 15,7 0-8-15,7 10 2 16,7 1-3-16,7 6-16 15,3 2-28-15,1 2-9 16,2 1-72-16,0-8-37 16</inkml:trace>
  <inkml:trace contextRef="#ctx0" brushRef="#br0" timeOffset="28467.82">16123 4043 552 0,'-9'-2'9'0,"6"-1"14"16,2 3 10-16,-4 5-23 16,-3 25-27-16,-6 16 23 15,-7 22 1-15,-9 13 3 16,-5 18 10-16,-6 10 1 15,-2 6 3-15,-3 1-3 16,4-9 1-16,3-13-10 16,8-15-2-16,10-16-5 15,7-18-1-15,9-15-2 0,2-13-5 16,3-9 5-16,0-4-4 16,-2-3 3-1,2-1-12-15,0 2-6 16,0-2-21-16,0 0-18 0,11 0-79 15,16-26-67-15</inkml:trace>
  <inkml:trace contextRef="#ctx0" brushRef="#br0" timeOffset="29096.14">16425 4395 418 0,'-12'-11'14'16,"6"7"57"-16,3 3-2 16,2 1-25-16,-1 0-26 0,-3 0-4 15,-4 1 0 1,-8 21-11-16,-4 11 1 15,-3 12 4-15,5 5 10 16,3 0 1-16,5 2-7 0,6-4 3 16,5-2-6-16,0-8 0 15,0-4-9-15,13-2 1 16,3-5-1-16,5-5 1 16,0-2 0-16,0-6 0 15,0-6-17-15,1-3-10 16,3-5-13-16,1 0-13 15,0-5-57-15,-3-19-63 16</inkml:trace>
  <inkml:trace contextRef="#ctx0" brushRef="#br0" timeOffset="29437.23">16632 4445 511 0,'-4'-6'19'16,"2"4"71"-16,1 2-43 16,1 0-14-16,0 0-32 0,-2 1 4 15,-4 14-10 1,-5 16 13-16,-2 12 14 15,-1 10-1-15,-1 3-12 0,2-5 2 16,2-2-5-16,2-6-5 16,4-10-1-16,1-3-1 15,3-11 3-15,1-8-6 16,0-5-28-16,0-6-27 16,11-4-21-16,12-28-33 15,-1-14-174-15</inkml:trace>
  <inkml:trace contextRef="#ctx0" brushRef="#br0" timeOffset="29812.83">16748 4453 636 0,'-28'23'-2'0,"4"9"57"15,4 7 6-15,9 1-39 16,7 2-15-16,4-1-2 15,0-7 1-15,15 1-3 16,10-6-2-16,5 0-1 16,4-3 3-16,3-3-4 15,-6-7 2-15,-4-4-1 16,-1-7-12-16,-7-5 6 16,-3 0-2-16,1-24 8 15,-8-13 0-15,-5-10 3 16,-4-8-3-16,0 2 2 0,-9 1-2 15,-12 1 3-15,-4 7-1 16,-7 7-2-16,6 7 4 16,-3 8-1-16,7 7 3 15,9 6-4-15,2 6-1 16,7 3-5-16,2 2-24 16,1 20-58-16,1 4-7 15,0-2-143-15</inkml:trace>
  <inkml:trace contextRef="#ctx0" brushRef="#br0" timeOffset="30097.08">17079 4252 577 0,'3'0'50'15,"6"0"-57"-15,9 11 9 16,4 15 24-16,5 17 7 16,-5 13-13-16,-10 9 3 15,-10 5-14-15,-2 2 0 16,-12-3-6-16,-12-3 1 16,-4-9-1-16,3-7-4 15,-1-11 5-15,4-7-13 0,4-11-19 16,10-8-25-16,8-13-79 15,0-5-153-15</inkml:trace>
  <inkml:trace contextRef="#ctx0" brushRef="#br0" timeOffset="30593.75">17457 4503 559 0,'-11'0'59'0,"8"-1"36"16,3 1-38-16,0 0-30 0,0 0-23 16,7 0-6-16,15 0 0 15,8 0 1-15,4 0 3 16,-1 0-3-16,-3 0 2 16,-6 0-1-16,-7 0-2 15,-6 0-28-15,-3 0-23 16,-7 0-22-16,-1 8-51 15,-3 2-22-15</inkml:trace>
  <inkml:trace contextRef="#ctx0" brushRef="#br0" timeOffset="30823.97">17469 4631 537 0,'-3'0'30'0,"3"0"21"16,0 0-12-16,0 3-16 15,16 3-24-15,11-1 6 16,5 2 2-16,2-4-1 16,-3 0-6-16,-3 0 2 15,-8-2-1-15,-5-1 1 16,-9 0-4-16,-5 0-5 0,-1 0-15 16,0 0-4-1,2 0-11-15,1 0-54 16,4 0-111-16</inkml:trace>
  <inkml:trace contextRef="#ctx0" brushRef="#br0" timeOffset="31443.98">18080 4259 592 0,'-8'-7'18'0,"5"5"59"0,-1 2-35 15,-8 18-11-15,-3 28-28 16,-6 14 7-16,6 10-4 16,1-6-5-16,8-12 0 15,2-10-2-15,4-10 1 16,0-12-1-16,0-11 3 16,0-6-5-16,0-1 3 15,0-2 1-15,7 0-6 16,19 0 6-16,12 0-1 15,9 0 6-15,2-12-5 16,3-1 2-16,2-3-3 16,-12 3 2-16,-5 4-4 15,-7 2 2-15,-9 3 2 0,-6 1-5 16,-5 2-1-16,-6 1-21 16,-1 0-10-1,-1 0-28-15,-2 0-50 16,-2 0-70-16</inkml:trace>
  <inkml:trace contextRef="#ctx0" brushRef="#br0" timeOffset="31776.1">18168 4343 155 0,'-16'-12'406'0,"8"4"-380"16,6 5 39-16,2 3-26 15,0 0-22-15,0 0-19 16,0 7-2 0,0 11 5-16,5 8 12 0,-3 12 0 15,-2 13 10-15,0 10-11 16,-2 10 1-16,-6 3-8 16,-1-1 5-16,-1-4-4 15,3-9-2-15,1-10 2 16,3-10-5-16,1-11 4 15,2-13-7-15,0-6 6 16,0-6-6-16,0-4 4 16,0 0-4-16,0 0-15 0,0 0-30 15,0-7-29-15,0-18-102 16</inkml:trace>
  <inkml:trace contextRef="#ctx0" brushRef="#br0" timeOffset="34623.98">16075 5260 383 0,'0'-3'70'0,"0"-5"-86"0,14 0 0 16,16 1 18-16,6 2-4 16,0 5-1-16,-6 0-21 15,-10 14-7 1,-7 4-13-16,-12 3 6 0,-1 0 27 15,-11-4 25-15,-12-1 41 16,-2-3-5-16,3-2-1 16,8-1-7-16,4-6 7 15,5-4-4-15,5 3-25 16,0 4-20-16,0 8-16 16,2 6 25-16,5 2-6 15,-4 1-1-15,-2 0-2 0,-1 0 2 16,0 0 0-16,0-1 0 15,-7-3-8-15,0-3-21 16,4-6-23 0,3-8-28-16,0-3-128 0</inkml:trace>
  <inkml:trace contextRef="#ctx0" brushRef="#br0" timeOffset="34777.11">16376 5470 481 0,'-6'11'17'15,"-7"-1"0"-15,1 6 44 16,6-2-35-16,0 4-23 0,6 2-7 16,0-2-29-16,9-6-50 15,9-10-1-15,1-2-177 16</inkml:trace>
  <inkml:trace contextRef="#ctx0" brushRef="#br0" timeOffset="35060.35">16543 5303 534 0,'-15'0'3'16,"-1"7"1"-16,7 7 34 15,3 1-5-15,3 3-24 16,3 3-7-16,0-2 2 16,13 0-7-16,11-4 4 0,6-3-4 15,1 1 5 1,-3-4-2-16,-5 0 1 15,-7-2-2-15,-8-2 1 16,-8 1-2-16,0-1 3 0,-13 5 9 16,-13 7-5-16,-6 1 0 15,1 2-6-15,6-9 2 16,4-4-3-16,6-6-16 16,6-1-38-16,5-6-32 15,2-20-158-15</inkml:trace>
  <inkml:trace contextRef="#ctx0" brushRef="#br0" timeOffset="35196.99">16556 5327 512 0,'0'-2'2'16,"0"0"12"-16,9 2-4 16,12-2-15-16,6-3 5 0,13 2-4 15,-3-1-59-15,-4 0-84 16</inkml:trace>
  <inkml:trace contextRef="#ctx0" brushRef="#br0" timeOffset="35584.94">16842 5515 573 0,'-14'0'10'16,"3"0"41"-16,6 0-20 0,4 2-21 16,-1 13-11-16,2 6-2 15,0 1-26-15,2 0-52 16,5-7-18-16,0-7-48 15</inkml:trace>
  <inkml:trace contextRef="#ctx0" brushRef="#br0" timeOffset="36296.1">16583 5277 557 0,'-19'8'15'16,"1"5"15"-16,3 6 10 16,2 3-12-16,5 0-20 15,5-1-5-15,3-3-4 16,0-5 1-16,0-3-3 15,0-2-9-15,9-4-15 16,1-1 2-16,1-3 1 16,0-4 15-16,-1-14 13 0,-1-9-8 15,-5 1 9-15,-4-1-7 16,0 6 6-16,0 6-2 16,0 8 31-16,0 5 12 15,-7 2-19-15,-5 6-6 16,-2 22-19-16,1 10 2 15,3 2-3-15,10-4 5 16,0-7-9-16,0-6 4 16,14-3-1-16,0-8 0 15,1-6-3-15,-5-4-8 16,2-2 3-16,1-14 3 16,-2-12 7-16,-3-6-5 15,-7-3 5-15,-1 3-2 0,-1 6 3 16,-13 7-3-16,2 7 5 15,-1 8 8-15,2 4 2 16,0 0-3 0,3 3-9-16,2 15-2 0,6 5-3 15,0 2 6-15,6-2-5 16,12-8-2-16,3-5-9 16,-2-8-9-16,-1-2 2 15,-6 0 4-15,-11-15 12 16,-1-7 3-16,0-6 4 15,-13 0 1-15,-10 2 6 16,-3 4-1-16,2 6 4 16,0 7-2-16,6 7-9 0,0 2-3 15,2 0-16-15,0 11-17 16,-3 11-59-16,-1 0-46 16,-5 0-269-16</inkml:trace>
  <inkml:trace contextRef="#ctx0" brushRef="#br0" timeOffset="37281.47">17033 5305 515 0,'-12'-3'6'15,"7"0"69"-15,3 3-17 16,2 0-28-16,-2 0-20 0,1 14-11 15,-1 7 2-15,1 6 3 16,1-3-5-16,0-3 0 16,0-4-24-16,0-5-28 15,0-4-48-15,0-4 4 16,0-4-81-16</inkml:trace>
  <inkml:trace contextRef="#ctx0" brushRef="#br0" timeOffset="37512.85">17031 5324 272 0,'5'-15'104'15,"4"-1"-95"-15,3 1 35 16,0 5-9-16,1 2-8 16,-1 3-8-16,-3 4 5 0,3 1 1 15,-2 0 6-15,-1 9 10 16,0 12-11-16,-5 12-14 16,-1 9-4-16,-3 8-3 15,0 2-3-15,0-3-4 16,0-4-2-16,0-9 1 15,0-7-4-15,0-5 5 16,0-10-17-16,0-5-27 16,2-6-30-16,10-3-24 15,7-15-22-15</inkml:trace>
  <inkml:trace contextRef="#ctx0" brushRef="#br0" timeOffset="37805.05">17418 5548 510 0,'-10'0'-7'0,"1"2"35"16,3 4 43-16,-1 4-39 0,0 5-28 15,-1 3-5-15,3 6 3 16,2 0-7-16,3-1-32 16,0-2-69-1,0-13-51-15</inkml:trace>
  <inkml:trace contextRef="#ctx0" brushRef="#br0" timeOffset="38627.85">17639 5378 275 0,'-6'-7'38'0,"-1"-1"10"16,2-1 1-16,-1 0 0 15,2-1-7-15,-5-1-8 16,-3 0 16-16,0-3-15 0,-6 1-4 16,0 2-15-1,-3 3 10-15,-2 4-2 16,4 2-12-16,2 2-5 15,1 0-1-15,4 5-3 0,1 11-3 16,6 1-3-16,5 1 2 16,0 0-4-16,9-1 2 15,12-1 4-15,-3-2-7 16,3-4-4-16,3-5-1 16,-3-5-2-16,1 0 4 15,0-6 3-15,-7-11 2 16,-3 3-3-16,-6 3 7 15,-4 5-2-15,-2 5 3 16,0 1-2-16,0 0 6 16,0 0 0-16,0 17-1 15,1 15 14-15,1 11 17 16,2 1-27-16,-1-2-7 0,2-5 6 16,-1-5-5-16,0-9 1 15,-2-7-4-15,-1-6 3 16,-1-4-1-16,0-2-1 15,0-3 3-15,2 0-16 16,1 4-27-16,4 0-29 16,-2-5-82-16,-5 0-311 15</inkml:trace>
  <inkml:trace contextRef="#ctx0" brushRef="#br0" timeOffset="39192.43">15439 5159 486 0,'0'0'29'16,"0"8"-3"-16,0 21 33 15,-1 12-4-15,-2 11-29 16,3 2-16 0,0 0-3-16,0-6-1 0,0-7-8 15,0-6 6-15,1-7-6 16,4-7-1-16,1-6-16 16,-2-1-22-16,7-7-60 15,1-6-13-15,5-1-180 16</inkml:trace>
  <inkml:trace contextRef="#ctx0" brushRef="#br0" timeOffset="39349.61">15795 5555 457 0,'0'16'21'0,"0"1"95"0,-7 7-58 16,0-1-28-1,-1 1-23-15,0 2-5 0,4-1 0 16,2-3-18-16,2 1-32 15,0-5-91-15,0-11-91 16</inkml:trace>
  <inkml:trace contextRef="#ctx0" brushRef="#br0" timeOffset="40160.46">15385 5829 372 0,'-4'-2'7'0,"4"2"41"16,0 0-12-16,0 0-7 16,0 0-24-16,0 0-3 15,7 0-1-15,9-2 19 16,4 0 6-16,7 1-11 16,6 1-3-16,4-2 9 15,11 2-5-15,0 0-13 16,8 0 4-16,2 0-6 15,2 0 3-15,2 3-2 0,2 1 1 16,2 1-1-16,4-5-2 16,6 0 2-16,1 0-3 15,4 0 2-15,8 0 1 16,11 0-1-16,19 0-2 16,11 0 4-16,5 0-1 15,7 0 0-15,-3 0 6 16,-7 0-5-16,-10 0 0 0,-21 0-4 15,-16 0 5 1,-21 0-7-16,-15 0 6 16,-15 0-3-16,-13 4 0 15,-4-2 0-15,-10 0-2 0,-4-2 4 16,-3 0-4-16,0 0 8 16,0 0-1-16,0 0 5 15,0 0-2-15,0 0 6 16,0 1-4-16,0-1-7 15,0 0 1-15,0 0-4 16,0 0 0-16,0 0 1 16,0 0 2-16,0 2-3 15,0-1 0-15,0 3-32 16,-4 3-31-16,-9 2-126 16</inkml:trace>
  <inkml:trace contextRef="#ctx0" brushRef="#br0" timeOffset="41977.03">15894 4855 367 0,'-3'5'19'16,"0"-5"21"-16,3 0 10 16,0 0 13-16,0 0-16 15,0 0-26-15,0 0-9 16,0 0 1-16,0 0-9 15,0 0 4-15,0 0-3 16,0 0 6-16,0 0-2 16,0 0-2-16,0 0-1 0,0 0-2 15,0 0-1-15,0 0-5 16,0 0 4-16,0 0-4 16,0 0 4-16,0 0-10 15,0 0-9-15,0 0-16 16,0 1-27-16,9-1-34 15,13 0 33-15,3 0-120 16</inkml:trace>
  <inkml:trace contextRef="#ctx0" brushRef="#br0" timeOffset="42336.78">16873 4977 385 0,'-7'-5'111'0,"-2"0"-103"16,8 2 54-16,1 3-3 0,0-1-33 16,0 1-21-16,0 0-3 15,0 0-4-15,0 0 2 16,0 0-4-16,0 0 6 16,0 0-5-16,0 0-3 15,0 0-25-15,13 0-25 16,11 0-14-16,4 0-35 15</inkml:trace>
  <inkml:trace contextRef="#ctx0" brushRef="#br0" timeOffset="42777.18">18102 5041 526 0,'-15'0'3'15,"6"0"82"-15,5 0-28 16,-1 0-13-16,5 0-22 0,0 0-10 16,0-2-1-16,0 2-7 15,0 0 4-15,0 0-3 16,0 0 5-16,0-2-2 15,0 2-2-15,0 0 2 16,0 0-10-16,0 0 5 16,0 0-24-16,0 0-26 15,0 0-48-15,9 0-89 16,0 0-65-16</inkml:trace>
  <inkml:trace contextRef="#ctx0" brushRef="#br0" timeOffset="54192.91">15520 5218 365 0,'-11'3'7'16,"-4"-3"-4"-16,8 0 5 15,5 0 25-15,2 0 3 16,0 0-23-16,0 0-13 15,0 0 4-15,0 0-3 16,0 0 3-16,0 0-2 16,0 0 5-16,0 0 6 15,0 0 4-15,0 0 8 16,0 0-2-16,0 0 4 16,0 0-10-16,0 0-2 0,0 0-8 15,0 0-1-15,0 0-3 16,0 0 0-16,0 0 0 15,0 0-6-15,0 0 7 16,0 0-9-16,0 0 7 16,6-1-5-16,11-2 5 15,1-1-4-15,8-2 4 16,7-1-1-16,8-2-2 16,9-3 5-16,10 0-6 15,5-3 6-15,5-2-4 16,6-1 5-16,-3 3-4 15,0 2 0-15,-3 3 0 0,-3 4-1 16,-6 3 1-16,-1 1-7 16,-2 2 7-16,1 0-4 15,4 0 7-15,5 0-6 16,4 3 3-16,2-3-1 16,2 0-1-16,2 0 4 15,-5-7-6-15,4 2 7 16,-4 3-8-16,-4 2 7 15,-8 0-6-15,-12 0 5 16,-13 4-3-16,-14 2 1 16,-9-3 0-16,-6 0 1 15,-6-3 0-15,-1 0-3 16,2 1 7-16,-2-1 1 0,0 0 4 16,1 0-5-16,-1 0 3 15,0 0 2-15,0 0-1 16,0 0 1-16,0 0-1 15,0 0 1-15,0 0-4 16,0 0 6-16,0 0-6 16,0 0-1-16,0 0-6 15,0 0 3-15,0 0-2 16,0 0-10-16,0 0-11 16,0 0-31-16,12 0-48 15,0 0-39-15,-1-3-12 16</inkml:trace>
  <inkml:trace contextRef="#ctx0" brushRef="#br0" timeOffset="55669.32">16735 4971 316 0,'0'1'28'0,"0"-1"-24"16,0 0 24-16,0 0 19 16,0 2 3-16,0-2-23 15,0 0 2-15,0 0 9 16,0 0-6-16,0 0-12 16,0 0-3-16,0 0-2 15,0 0-5-15,0 0 1 16,0 0-7-16,0 0 2 15,0 0-6-15,0 0 4 16,0 0-4-16,0 0 4 16,0 0-3-16,0 0-3 15,0 0 4-15,0 0-6 16,0 0 7-16,0 0-8 0,0 0 9 16,0 0-7-16,0 0 6 15,0 0-6-15,0 0 4 16,0 0 1-16,0 0-6 15,0 0 8-15,0 0-8 16,0 0 8-16,0 0-12 16,0 0 3-16,0 0-10 15,0 0-8-15,2 0-35 16,11 1-15-16,-3-1-11 16,-2 0-207-16</inkml:trace>
  <inkml:trace contextRef="#ctx0" brushRef="#br0" timeOffset="64072.4">19468 4353 450 0,'-11'-17'19'15,"-3"4"-12"-15,5 3 29 0,4 8 17 16,4 2-13-16,-2 0-8 15,1 0-15-15,2 0 4 16,-1 0-3-16,-1 0 0 16,1 0-5-16,-8 0-4 15,-6 5 0-15,-4 10-12 16,-2 6 5-16,4 4-7 16,5 1 8-16,2 3-7 15,4 5 6-15,3 2-5 16,3 3 4-16,0-1 0 15,0-1-4-15,12 1 5 16,6-2-8-16,6-4 7 0,1-2-5 16,11-6 4-16,-2-4-6 15,5-8-5-15,-5-6-12 16,0-6 4-16,-4 0 7 16,-2-23-1-16,-1-13 15 15,-3-12-3-15,-6-7 4 16,-3-6-3-16,-8 4 2 15,-7-1-3-15,0 9 5 16,-6 8-1-16,-10 10 6 16,-2 6 1-16,-4 2-5 15,1 7 6-15,-2 5-13 16,0 4 9-16,-1 4-10 16,2 3-5-16,2 0-24 0,1 0-25 15,5 1-83-15,4 2-135 16</inkml:trace>
  <inkml:trace contextRef="#ctx0" brushRef="#br0" timeOffset="64392.56">19769 3962 564 0,'-9'0'1'16,"3"0"-5"-16,-3 18 16 16,-3 26-2-16,-7 24 13 15,-3 20-5-15,2 11 0 16,-4 6-5-16,0 5 1 16,3-5-7-16,-4-7-9 15,3-10 7-15,3-15-7 16,2-10 6-16,2-10-6 15,3-13 4-15,2-12 1 16,1-6-3-16,4-9 2 16,4-6-13-16,1-4-42 15,0-3-70-15,0-8-131 16</inkml:trace>
  <inkml:trace contextRef="#ctx0" brushRef="#br0" timeOffset="64761.56">20079 4191 567 0,'-21'0'8'0,"6"2"-7"16,-3 5 46-16,0 9-14 16,-3 10-15-16,-4 13-17 15,3 10 7-15,4 3-1 16,3-3 4-16,10 1-4 16,5-7-8-16,0-3 8 15,5-2-9-15,11-10 4 16,5-2-4-16,-2-3 3 15,4-8-6-15,2-4-7 16,0-5-14-16,1-6-20 16,2 0-12-16,-1-21-54 15,-3-11-99-15</inkml:trace>
  <inkml:trace contextRef="#ctx0" brushRef="#br0" timeOffset="65024.86">20241 4273 584 0,'-9'1'12'0,"3"2"-9"16,3 9 22-16,0 10-2 16,-3 10-9-16,3 11 4 15,3 6-13-15,-1 5 0 0,1 1-3 16,0-4 0-1,-2-2 1-15,2-7-6 16,-3-8 6-16,3-2-6 16,-3-13 5-16,3-5-31 0,0-9-26 15,-4-5-80-15,1-22-156 16</inkml:trace>
  <inkml:trace contextRef="#ctx0" brushRef="#br0" timeOffset="65281.8">20423 4187 550 0,'0'0'8'0,"4"0"2"16,6 9-1-16,1 20 31 16,4 14-4-16,4 13-11 15,-4 8-18-15,-5 5-2 0,-8 3-1 16,-2-2-5-16,-3-7 3 15,-16-7-2-15,-5-10 4 16,0-7-2-16,0-7 3 16,0-13-5-16,11-9-5 15,6-10-34-15,7-4-50 16,0-28-194-16</inkml:trace>
  <inkml:trace contextRef="#ctx0" brushRef="#br0" timeOffset="65549.73">20740 4385 689 0,'-3'-5'5'0,"3"4"1"15,0 1-3-15,16 0-6 16,17-2-2-16,4 0 5 16,-2 0 3-16,-4-3-6 15,-10 4 5-15,-9 0-13 16,-2 1-19-16,-9 0-29 16,-1 0-46-16,-11 4-78 0</inkml:trace>
  <inkml:trace contextRef="#ctx0" brushRef="#br0" timeOffset="65720.27">20703 4524 412 0,'-2'3'133'0,"2"-3"-116"15,0 0 12-15,0 0 13 16,2 2-29-16,18-1-11 16,9 3 1-16,8-3 2 15,2 1-4-15,2-2 4 16,0 0-5-16,-6 0-28 15,-3 0-68-15,-12-6-92 0</inkml:trace>
  <inkml:trace contextRef="#ctx0" brushRef="#br0" timeOffset="66104.25">21245 4137 455 0,'0'0'11'0,"0"0"10"16,0 0 23-16,0 0 10 15,0 11-38 1,-5 16-2-16,-7 14 32 0,3 9-11 15,2 7-15-15,2 2-5 16,4 4-3-16,-2 1-1 16,3-4-6-16,0-2-5 15,0-9 5-15,0-7-7 16,0-8 4-16,0-11-4 16,0-8 5-16,0-5-4 15,0-7 2-15,0-2-2 16,0-1-6-16,0 0-26 0,0 0-24 15,0 0-27 1,-16 0-171-16</inkml:trace>
  <inkml:trace contextRef="#ctx0" brushRef="#br0" timeOffset="66935.75">19063 5209 431 0,'7'1'42'0,"10"0"-55"16,9-1 15-16,13 0 13 15,18 0 16-15,10 0-13 16,16-11 9-16,15-3-6 16,16-1-6-16,20-1 9 0,13 4 0 15,9 4 0 1,5 5-15-16,-3 3-6 16,-1 0 0-16,-7 5-2 15,-10 4 2-15,-19-3-8 0,-14-3 9 16,-24-1-6-16,-23 0 9 15,-18-2-6-15,-20 1 5 16,-13-1-4-16,-6 0 9 16,-3 0 11-16,0 0 0 15,0 1-1-15,0-1-10 16,0 0 5-16,0 0-7 16,0 0 5-16,0 0-8 15,0 0 0-15,0 0-1 16,0 0 0-16,0 0-2 15,0 2-6-15,0-2 7 16,0 0-8-16,0 0 9 0,0 0-5 16,0 0 1-16,0 0-2 15,0 0 3-15,0 0-4 16,1 0-23-16,7 0-27 16,10 0-49-16,4 0 3 15,-4-11-108-15</inkml:trace>
  <inkml:trace contextRef="#ctx0" brushRef="#br0" timeOffset="78968.81">10157 6050 3 0,'0'0'33'15,"0"0"5"-15,0 0 7 16,-3 0-8-16,3 0-4 15,-3 0-10-15,-2-3 2 16,1 0 12-16,-1-2 9 16,1 1 21-16,-1 0-19 15,-1-1-3-15,-4 1-7 16,0 2-18-16,2 0 9 0,-2 2-9 16,1 0-7-16,-2 0-5 15,1 0 8-15,3 0-10 16,-3 8-4-16,4 6 0 15,0 6 0-15,-1 2-1 16,1 3 0-16,2 2 0 16,2 0-4-16,2 3 5 15,0-3-4-15,0-4 5 16,0-3-4-16,6-2 0 16,9-1 1-16,2-2-3 15,8-1 5-15,0-5-5 16,2-5 4-16,1-1-3 0,3-2 7 15,1-1-8-15,0 0 7 16,0 0-6-16,-1-8 3 16,-1-6-2-16,-5-3 4 15,-2-1-4-15,-3-3-1 16,-5-4 6-16,0-1-5 16,-4-6 3-16,-2 1 0 15,-7-1-1-15,-2-1-1 16,0 2 2-16,-11-2 1 15,-3 2-4-15,-5 3 5 16,-3 6-5-16,-1 5 3 16,-5 6-3-16,-2 6 4 15,-1 5-3-15,-4 0-1 0,3 0 2 16,0 11-3-16,6 0 4 16,8 1-7-1,6-3 3-15,9 3-12 0,3-1-25 16,0 1-41-16,3-4-6 15,9-8-82-15</inkml:trace>
  <inkml:trace contextRef="#ctx0" brushRef="#br0" timeOffset="79411.62">10431 5538 281 0,'0'-4'36'0,"0"4"27"15,0 0-3-15,0 0-22 16,-3 0-24-16,-6 11-9 15,-3 14 13-15,-10 14-4 16,2 14 10-16,-7 8-6 16,0 10 0-16,1 7 3 0,-1 7-13 15,3 4-2-15,0-3 10 16,0-7-4 0,1-11-6-16,3-9 7 15,5-11-10-15,2-7 4 0,4-8-4 16,2-7-1-16,4-5-2 15,-1-3 1-15,3-4-2 16,1-3 2-16,0-1-3 16,0-5-17-16,0-2-5 15,0 0-24-15,0-3-17 16,5 0-32-16,5-6-53 16</inkml:trace>
  <inkml:trace contextRef="#ctx0" brushRef="#br0" timeOffset="80236">10715 5791 188 0,'0'-9'26'0,"-3"4"51"15,0 1-19-15,0 1 12 16,2 3-25-16,-3 0-9 16,0 0 2-16,3 0-12 15,-1 0-7-15,-1 0-10 16,-6 2-2-16,-4 16 2 0,-2 7-8 16,-4 10 3-16,1 1-5 15,2 4 7-15,-1 6-1 16,1 3 9-16,1 5-5 15,3-2 3-15,4-2 0 16,5-4-8-16,3-1 0 16,0-2-1-16,5-4 3 15,10-4-8-15,0-5 6 16,1-4-7-16,-4-6 7 16,0-3-4-16,0-6 0 15,-5-3-1-15,-1-2-11 16,0-3-8-16,1-2-12 0,1-1 1 15,6 0-27-15,-1-5-35 16,2-12-46-16</inkml:trace>
  <inkml:trace contextRef="#ctx0" brushRef="#br0" timeOffset="80948.48">10916 5806 432 0,'-13'-12'33'0,"2"0"-21"16,-2 9 57-16,6 0-13 16,-1 3-22-16,-2 0-22 15,-5 24-7-15,-6 21 2 16,-4 10 4-16,-1 9-1 15,4 0 2-15,3-3-9 16,5 2 5-16,8-8-8 16,6-6 3-16,0-10-4 15,0-7 2-15,14-10-2 0,2-5-3 16,2-8 4-16,0-6-9 16,-3-3 7-1,-1 0-6-15,-1-8 3 0,-4-10 6 16,-2-6 0-16,-7-2 0 15,0 1 4-15,0 0-5 16,-15 2 5-16,3 5-3 16,-4 4-4-16,2 6 5 15,0 3-7-15,1 0-2 16,3 3-4-16,3 2-6 16,7-2-4-16,0 2-10 0,0 0-62 15,0 0-91 1,10 0 15-16</inkml:trace>
  <inkml:trace contextRef="#ctx0" brushRef="#br0" timeOffset="81376.34">11039 5943 489 0,'-20'0'8'16,"2"0"20"-16,5 18 18 0,-1 6-29 16,8 9-9-1,5 7-5-15,1 2-1 16,0 1 3-16,15-1-2 16,6-5 0-16,7-6-4 0,3-7 2 15,-2-8-3-15,-3-5 4 16,-5-6-5-16,-3-5 3 15,-3 0-5-15,-5-7 3 16,1-20 8-16,1-7 2 16,-6-10-3-16,-5-4-5 15,-1-1 6-15,0 2-6 16,-15 5 6-16,-6 6-5 16,-1 7 5-16,-2 6-2 15,2 4 3-15,-2 4 10 16,2 3-16-16,4 7-1 15,0 3-5-15,4 2-9 0,4 0-39 16,4 6-13-16,6 9-28 16,0-1-65-16</inkml:trace>
  <inkml:trace contextRef="#ctx0" brushRef="#br0" timeOffset="81787.89">11338 5642 430 0,'0'0'27'0,"0"0"-27"16,0 0 1-16,6 0 1 16,5 0-3-16,3 16 11 15,1 8 16-15,0 14 19 16,-2 9-12-16,-4 13-9 16,0 9-4-16,-6 3-4 15,-3 4-5-15,0 5-4 16,-1-4 4-16,-13-11-9 0,1-14 4 15,4-18-3-15,0-15 3 16,3-8-2-16,0-9 3 16,2 0-4-16,-1-1-2 15,5-1-9-15,0 0-41 16,0 0-71-16,12-3-142 16</inkml:trace>
  <inkml:trace contextRef="#ctx0" brushRef="#br0" timeOffset="90097.51">10978 7558 67 0,'-10'9'65'0,"6"-2"-175"0</inkml:trace>
  <inkml:trace contextRef="#ctx0" brushRef="#br0" timeOffset="93180.23">11670 6844 423 0,'0'-4'35'0,"-3"-1"-15"15,1 4 19-15,1 1 14 16,1 0-18-16,0-1-25 16,-2 1 2-16,-1 0 4 15,-8 12-12-15,-12 33 2 0,-2 17 7 16,-7 16-11-16,1 1 2 15,10-2-3 1,2-5 1-16,9-8-2 0,8-8 1 16,2-10 0-16,2-11-1 15,17-6 0-15,2-11-5 16,6-10 2-16,-1-8-5 16,1 0-7-16,-2-15 11 15,-5-12-6-15,-5-2 3 16,-9 4 2-16,-5 3 7 15,-1 7-1-15,-3 1 3 0,-10 1-1 16,-2 4 1 0,0-1-4-16,-1 4 4 15,2 1-5-15,3 1 3 16,4 1-3-16,4 1-8 0,3 2-25 16,0 0-71-16,13 0-55 15</inkml:trace>
  <inkml:trace contextRef="#ctx0" brushRef="#br0" timeOffset="93584.15">11837 7018 537 0,'-17'-6'4'15,"7"6"40"-15,2 0 2 16,2 10-23-16,2 22-21 15,1 15-2-15,1 11 5 0,2 7-5 16,0-1 1-16,6-5-3 16,10-2 3-16,1-7-1 15,7-7-3-15,3-12 5 16,1-10-23-16,3-13-11 16,5-8-5-16,-3-12 6 15,0-25 8-15,-5-12 10 16,-11-8 5-16,-9-7 1 15,-8 3 9-15,-5-1-2 16,-18 9 7-16,-8 9 0 16,-4 8 18-16,-3 8 13 15,1 8-7-15,-1 8-21 0,7 6 12 16,7 6-11-16,8 0-11 16,9 0 0-16,7 4-10 15,0 10-13-15,1 6-50 16,18-2-55-16,6-7-260 15</inkml:trace>
  <inkml:trace contextRef="#ctx0" brushRef="#br0" timeOffset="94217.31">12203 7286 573 0,'-9'0'7'16,"6"0"36"-16,3 0-2 15,0 0-21-15,0 0-19 16,18-5-8-16,13-5 8 16,6-3 2-16,1 2-2 15,-6 2 0-15,0 4 0 0,-4 1-3 16,-1 3 3-16,-8-1-2 15,2 2 2-15,-5 0-2 16,-4 0 2 0,-6 0-2-16,-3 0 2 0,-3 0-1 15,0 0-1-15,0 0 3 16,0 0-4-16,0 0 8 16,0 0-8-16,0 0 8 15,0 0-8-15,3 0-7 16,6 0-49-16,5 0-64 15,2 0-46-15</inkml:trace>
  <inkml:trace contextRef="#ctx0" brushRef="#br0" timeOffset="98296.31">12982 6756 310 0,'0'-5'91'16,"0"5"-71"-16,-3-2 19 15,3 1-10-15,0 1-7 0,0 0-18 16,0 0-1-16,-4 0-5 16,-5 4 4-16,-5 20 11 15,-5 9 14-15,-3 16-14 16,-1 9-1-16,5 7-9 15,2 11 2-15,5-4-2 16,8-2-3-16,3-10 0 16,3-10 0-16,18-7-3 15,2-13 0-15,4-12 2 16,-1-11-21-16,-3-7-4 16,-4-10 10-16,-7-17 11 15,-3-8 9-15,-8-5-8 16,-1-2 9-16,0 2-5 0,-15 3 7 15,-4 11 0-15,-2 5 15 16,3 10-3-16,1 4-11 16,4 4-2-16,3 3-10 15,1 0 2-15,3 0-15 16,5 1-43-16,1 4-49 16,0-5-119-16</inkml:trace>
  <inkml:trace contextRef="#ctx0" brushRef="#br0" timeOffset="98656.34">13123 6798 490 0,'-22'0'11'16,"6"5"39"-1,-1 18-17-15,5 10-5 0,2 14-20 16,6 10-1-16,4 2 5 15,7 1-9-15,14-7-5 16,7-7 5-16,2-9-7 16,-3-12 5-16,-5-10-2 15,-8-8 0-15,-4-7-4 16,2-15 2-16,0-24 12 16,-4-14-3-16,-5-7-3 15,-3-2-1-15,-6 6 3 0,-13 9-5 16,-4 6 6-16,-4 14-4 15,4 8 3-15,2 8-3 16,5 7 1 0,9 4-6-16,1 0-1 0,6 3-13 15,0 15-53-15,0 3-50 16,3-9-216-16</inkml:trace>
  <inkml:trace contextRef="#ctx0" brushRef="#br0" timeOffset="98849.89">13342 6771 574 0,'0'-3'6'0,"0"2"24"15,5 1-13-15,8 0-15 16,4 0-4-16,6 7 2 16,3 10 4-16,-4 4-3 15,-4 5 1-15,-6 3-2 16,-9 5-34-16,-3-2-43 15,0-3-60-15,-10-12-67 16</inkml:trace>
  <inkml:trace contextRef="#ctx0" brushRef="#br0" timeOffset="99060.33">13402 6975 435 0,'-12'22'28'0,"-1"3"-22"0,2 7 43 15,7-7-19 1,-1 0-17-16,5-3-13 15,0-7 3-15,0-5-5 16,0-5 1-16,0-3-4 0,0-1 5 16,11-1 1-16,5 0-2 15,7 0 7-15,5 0 1 16,6-8-1-16,4-3-5 16,1-1-1-16,0-2-59 15,-11-3-90-15</inkml:trace>
  <inkml:trace contextRef="#ctx0" brushRef="#br0" timeOffset="99269.45">13637 6657 550 0,'-10'0'11'16,"5"0"14"-16,2 20-14 15,2 20 4-15,1 17 23 16,0 11-27-16,0 5-5 15,6-2-3-15,4 2-3 16,1-6 1-16,-2-4-3 16,4-13-12-16,-3-12-45 15,-3-15-53-15,-4-23-138 16</inkml:trace>
  <inkml:trace contextRef="#ctx0" brushRef="#br0" timeOffset="99421.07">13630 6936 600 0,'-11'-6'2'16,"11"5"39"-16,0 1-28 16,18 0-18-16,18 0-1 15,13 4 6-15,5-1 3 16,4 1-45-16,-5-3-74 16,-8-1-244-16</inkml:trace>
  <inkml:trace contextRef="#ctx0" brushRef="#br0" timeOffset="99789.06">14277 6706 643 0,'-19'-14'10'0,"9"10"54"16,7 4-21-16,-1 0-19 15,-9 4-27-15,-12 32-6 16,-14 16 16-16,-10 17-1 16,0 0-8-16,6-1 3 15,7-6-3-15,7-6 2 16,9-14-5-16,8-16-8 16,9-12-20-16,2-11-1 15,1-3 14-15,0 0-1 16,9-18 8-16,8-5 13 0,4 0 3 15,-1 5-2-15,-1 7 2 16,2 1 1-16,-2 8-2 16,4 2 0-16,0 0-4 15,1 0 2-15,3 2-2 16,-2 5-43-16,-5-7-108 16</inkml:trace>
  <inkml:trace contextRef="#ctx0" brushRef="#br0" timeOffset="100149.1">14136 6916 594 0,'-9'-7'7'0,"9"4"60"0,0 3-51 15,6 0-16-15,21 0-10 16,9 0 10-16,1 0 2 16,-1 2-4-16,-8 1-9 15,-7 1-42-15,-9-4-15 16,-5 0-16-16,-7-2 20 15,0-17 27-15,0-8-14 16,-3-5 49-16,-3 0 2 16,3-1 4-16,0 6 12 15,2 9 47-15,1 10 14 16,-2 8-8-16,2 0-46 16,0 16-13-16,0 18 16 15,0 16 43-15,0 16-36 0,0 5-18 16,0 0 2-16,0-3-13 15,2-5-2-15,7-8-2 16,1-9 1-16,-2-10-1 16,-4-11-35-16,-1-14-29 15,-1-11-79-15,-1-21-84 16</inkml:trace>
  <inkml:trace contextRef="#ctx0" brushRef="#br0" timeOffset="100500.7">14413 6812 543 0,'0'-6'18'0,"5"1"18"0,9 3-34 16,8 1-6-16,6 1 4 15,2 0 1-15,-8 11-5 16,-13 11-8 0,-9 12-26-16,0 5 5 0,-21 2 24 15,-9 0 13-15,3-9-4 16,9-6 11-16,8-8 12 15,8-5 1-15,2 1-14 16,8 0-7-16,14 1-1 16,-1 2 1-16,-5-4 2 15,-5-2-5-15,-9-2-7 16,-2-3-2-16,-5 1 10 0,-7-2 7 16,-1 0 11-16,7 0 27 15,4-5-18-15,2 3-16 16,5 2-21-16,20 2 8 15,12 3 0 1,6-2 3-16,5-2-24 0,-3-6-59 16,-11 0-85-16</inkml:trace>
  <inkml:trace contextRef="#ctx0" brushRef="#br0" timeOffset="100876.17">14821 6742 646 0,'-22'0'1'16,"-2"0"26"-1,2 21-18-15,-3 12-5 16,-1 5-2-16,8 1-7 0,7-4 6 16,7-10-9-16,4-2 3 15,2-6-1-15,14-4 2 16,1 1-3-16,5-7 6 15,2-3 0-15,-1-2 2 16,-4 1-2-16,-8 3-18 16,-9 2-11-16,-2 6 4 15,-15 6 14-15,-13 2 13 16,-2 1 2-16,7-6 10 16,9-7 23-16,8-5-2 15,6-2-20-15,4 4-15 16,20 1-5-16,10 0 9 15,5-7-2-15,2-1 4 0,-2 0-4 16,-7-11-37-16,-12-6-82 16,-11-5-197-16</inkml:trace>
  <inkml:trace contextRef="#ctx0" brushRef="#br0" timeOffset="101069.16">14869 6894 485 0,'0'-18'48'16,"9"1"-46"-16,15 3-2 0,4 4 6 15,5 6-4 1,-7 4 5-16,-4 2-9 16,-8 14 6-16,-9 8-3 15,-5 9 2-15,-3 1 3 0,-18 5 1 16,0-3-4-16,0-5-2 16,12-9-9-16,4-11-50 15,5-11-78-15,0-14-139 16</inkml:trace>
  <inkml:trace contextRef="#ctx0" brushRef="#br0" timeOffset="101256.66">15140 6652 571 0,'-2'36'-5'15,"-5"17"49"-15,6 8 16 16,1 9-32-16,0 2-20 0,1 2-6 15,14 1-1-15,-2-4 0 16,2-4-2-16,-1-8-41 16,-5-10-30-16,1-27-94 15</inkml:trace>
  <inkml:trace contextRef="#ctx0" brushRef="#br0" timeOffset="101421.22">15128 6949 642 0,'0'-4'3'16,"0"4"12"-16,24 0-23 0,13 0 10 15,14 2-3-15,4-1 5 16,-6 0-37-16,-3-1-58 16,-7 0-124-16</inkml:trace>
  <inkml:trace contextRef="#ctx0" brushRef="#br0" timeOffset="101820.15">15855 6711 572 0,'0'-8'23'0,"-5"4"83"15,2 1-48-15,2 3-14 16,-3 0-28-16,2 0-10 15,-10 0-3-15,-12 24-6 16,-10 19 12-16,-8 11-1 0,1 13-3 16,5 0-7-16,5-2 2 15,5 2 0-15,11-7-5 16,2-13 0 0,9-9-31-16,1-13-16 0,1-13-18 15,2-12-21-15,-1-11-38 16</inkml:trace>
  <inkml:trace contextRef="#ctx0" brushRef="#br0" timeOffset="102104.39">15472 6768 440 0,'-1'-5'64'0,"1"2"-46"0,0 3 3 15,14 0-12-15,21 13 31 16,11 10 18-1,5 9-21-15,7 5-21 0,-8 7-4 16,-4 1-6-16,-8-2-3 16,-10-6 1-16,-4-6-6 15,-8-10 3-15,-5-4 0 16,-5-9 8-16,-3-4-4 16,-3-3 0-16,1 1-4 15,-1-2 3-15,0 0-2 16,3 0-5-16,6 0-7 15,6 0-35-15,1 0-32 0,-4-12-177 16</inkml:trace>
  <inkml:trace contextRef="#ctx0" brushRef="#br0" timeOffset="105515.35">11619 5982 264 0,'-9'-6'21'15,"-1"2"44"-15,4 3 12 16,6-2-26-16,0 3-28 16,0 0-9-16,0-1 13 15,0 1-4-15,0 0 2 16,0 0-3-16,0 0-9 16,10-3-7-16,10-3-5 15,8-2 5-15,6-6-1 16,3-2 1-16,-2 0-5 15,-6 1 1-15,-2 3-2 16,-4 5 0-16,-4 5-11 16,-7 2-45-16,-12 0-43 15,0 14-57-15,-17 9-167 0</inkml:trace>
  <inkml:trace contextRef="#ctx0" brushRef="#br0" timeOffset="105736.43">11607 6149 397 0,'-1'0'61'0,"1"0"-41"16,0-2 10-16,7-9-7 15,14-4 4-15,3-2-9 16,1 5-2-16,2 1-16 16,3 1 4-16,-5 2-4 15,2 0 2-15,-2 7-3 0,-2 0 2 16,-1 1-4-16,-3 0-35 15,-2 0-19-15,-3 0-36 16,-4-6-168-16</inkml:trace>
  <inkml:trace contextRef="#ctx0" brushRef="#br0" timeOffset="107384.71">12084 5891 150 0,'-3'0'59'16,"3"0"2"-16,0 0-8 16,0 0-29-16,0 0-8 15,0-1-4-15,-1-5 2 16,-1 1-4-16,0-1 17 15,2 1-3-15,0-1 3 16,0-2-8-16,0-3-5 16,5-3-10-16,10-4 0 15,1 1-2-15,0 3 3 0,0 4 5 16,0 3-4-16,-3 6-4 16,4 1 0-16,-1 5 2 15,0 19-2-15,-2 15-1 16,-10 13 1-16,-4 7 5 15,0 8-6-15,-12-2 1 16,-4-9-8-16,-10-8-6 16,3-12 9-16,-4-11 4 15,-1-10 4-15,4-5 4 16,6-6 8-16,3-3 12 16,14-1 8-16,-1 0-7 15,2 0-16-15,0 0-19 0,0 0 1 16,10 0 0-16,5 0 6 15,5 0 1-15,2 0 0 16,2 0 2-16,3 0-1 16,-2 0 0-16,0 2-4 15,-5 3 3-15,-2 1-3 16,-3-1 1-16,-4 1 0 16,-2-2-1-16,-3-1 2 15,-3 0-5-15,-1-1 5 16,0 0-3-16,-2-1 4 15,0-1-4-15,0 0 1 16,0 0-3-16,0 0-15 16,2 0-34-16,0 0-61 0,-2-1-56 15</inkml:trace>
  <inkml:trace contextRef="#ctx0" brushRef="#br0" timeOffset="107896.34">12291 5638 485 0,'-2'-7'10'0,"2"4"20"15,0 2-11-15,9 0-20 16,9 1 1-16,3 0-1 15,-5 0-1-15,-1 12 3 16,-4 9-5-16,-8 4-2 0,-3 1 5 16,0 2 4-16,-11-1-5 15,-10-4 8 1,4-9-1-16,-1-4 12 16,5-4 32-16,5-4-13 0,5-2-17 15,3 0-1-15,0 0-12 16,0 0-12-16,6 0 1 15,10 0-1-15,9 0 9 16,7 0-2-16,3 0-1 16,4-2-20-16,-3-3-56 15,-5 4-45-15,-8 1-145 16</inkml:trace>
  <inkml:trace contextRef="#ctx0" brushRef="#br0" timeOffset="108081.84">12379 6031 660 0,'-11'0'-2'0,"10"0"9"16,1 0-3-16,13 0-17 15,20 0 3-15,10 1-32 16,5-1-70-16,-8 0-104 15</inkml:trace>
  <inkml:trace contextRef="#ctx0" brushRef="#br0" timeOffset="108600.3">12626 5780 540 0,'-6'-8'6'0,"6"3"25"0,3-1-21 16,24-6-26 0,8-3 21-16,10-4-1 15,-3 4-5-15,-8 5 5 16,-10 4-9-16,-8 6 1 0,-6 0-14 15,-3 1-8-15,-7 19 0 16,0 10 0-16,-15 9 16 16,-13 5 5-16,-4-5-13 15,1-6 11-15,3-9 8 16,10-8 4-16,5-5 11 16,8-6 11-16,5-4-7 15,0 2-18-15,21 4-20 16,9 4 24-16,5 3-5 15,1 4 5-15,-5 3-5 16,-7 2 2-16,-9 1-4 16,-12-3 1-16,-3 1 3 15,-15 1 7-15,-21-4 39 0,-10 3-12 16,-5-6 3-16,4-7-17 16,8-4-5-16,12-3-9 15,12-2 2-15,8 0-9 16,7 0-4-16,3 0-40 15,24-14-101-15,6-11-15 16</inkml:trace>
  <inkml:trace contextRef="#ctx0" brushRef="#br0" timeOffset="108764.86">13022 5990 640 0,'0'0'12'0,"0"0"-10"16,0 0 0-16,18 0-19 16,14 0-6-16,7 0-73 15,-6-4-99-15</inkml:trace>
  <inkml:trace contextRef="#ctx0" brushRef="#br0" timeOffset="109080.75">13332 5734 597 0,'-13'0'1'15,"4"4"9"-15,4 17-3 16,4 11-7-16,1 9 3 16,0 4 0-16,12-4-4 15,5-4 0-15,3-3 1 16,-4-3 1-16,0-5-2 15,-4-2 2-15,-5-6-2 16,-4-7 2-16,-2-5 0 16,-1-1-1-16,0 2 4 15,-14 5 25-15,-9 5-8 16,-4 4-21-16,2-2 4 16,-1 0-6-16,1-1 4 0,1-3-6 15,6-6-21-15,8-9-40 16,4-9-116-16</inkml:trace>
  <inkml:trace contextRef="#ctx0" brushRef="#br0" timeOffset="109237.33">13287 5766 605 0,'0'-4'16'0,"0"3"6"15,14-1-14-15,11-1-10 16,12 2 4-16,8 0-2 15,1 1 2-15,-6 0-28 16,-8 9-87-16,-13 1-176 0</inkml:trace>
  <inkml:trace contextRef="#ctx0" brushRef="#br0" timeOffset="112176.33">12003 6488 281 0,'-20'0'245'0,"6"-2"-238"15,11 0 35-15,3-1 7 16,0 1-20-16,6-2-29 16,24-1-10-16,13-2 12 15,12-3-2-15,3 2 2 16,5 4-1-16,-1 4-19 16,5 0-81-16,1 0-51 15</inkml:trace>
  <inkml:trace contextRef="#ctx0" brushRef="#br0" timeOffset="112875.97">12712 6384 396 0,'-1'1'165'0,"1"-1"-164"0,22 0-24 15,30 0 12-15,29-1 18 16,19-11-6-16,4-3-79 16,1-7-341-16</inkml:trace>
  <inkml:trace contextRef="#ctx0" brushRef="#br0" timeOffset="113513.75">13188 6418 565 0,'38'0'-1'0,"29"-19"5"16,34-9 4-16,35-1-5 16,31 5 3-16,23 8-33 15,14 2-171-15</inkml:trace>
  <inkml:trace contextRef="#ctx0" brushRef="#br0" timeOffset="114316.64">14683 8532 247 0</inkml:trace>
  <inkml:trace contextRef="#ctx0" brushRef="#br0" timeOffset="116324.42">12014 8003 469 0,'-9'-11'1'0,"-4"4"62"0,8 6-1 16,1 1-12-16,-5 1-32 15,-8 33-17-15,-5 16 12 16,-5 14-3-16,0 4 12 15,3-3-9-15,4-1 0 16,6 1-6-16,8-9-3 16,6-7-3-16,0-10-4 15,9-8 1-15,12-8-6 16,6-9 10-16,-2-11-10 16,5-3 0-16,0-22-2 15,-3-19 6-15,-8-7 5 16,-9-5-5-16,-10 7 7 15,-3 5-3-15,-19 7 4 0,-6 9-2 16,-5 7 5-16,-1 8 3 16,1 7 2-16,6 3-12 15,8 0 2-15,7 2 0 16,7 4-6-16,5 6-2 16,0 2-7-16,18 0-13 15,15-2-60-15,6-8-38 16,1-4-78-16</inkml:trace>
  <inkml:trace contextRef="#ctx0" brushRef="#br0" timeOffset="116649.13">12167 8122 511 0,'-13'0'18'0,"-3"0"53"16,3 0-13-16,-3 16-26 15,3 16-20-15,0 14-13 16,6 12 11-16,7 1-11 15,7-2 1-15,19-4 0 16,13-7-1-16,3-11-2 16,-1-14 3-16,-5-13-3 15,-3-8-1-15,-5-26 2 16,-7-19-2-16,-7-13 11 16,-10-8-6-16,-4 1 5 15,-15 8-4-15,-16 10 1 16,-4 12 4-16,-2 11-6 0,0 10 6 15,3 9-10-15,10 5 8 16,6 0-8-16,12 7-4 16,6 11-9-1,9 7-23-15,27 0-60 0,11-7-70 16</inkml:trace>
  <inkml:trace contextRef="#ctx0" brushRef="#br0" timeOffset="116925.4">12563 8303 599 0,'-14'0'9'16,"12"0"43"-16,2 0-14 0,16 0-30 16,25-5-18-1,14-4 15-15,9-3-3 0,-5 4 2 16,-7 4-5-16,-10 1 3 15,-12 2-3-15,-11-1-8 16,-10 2-7-16,-7 0 10 16,-2 0 6-16,0 0 3 15,0 0 1-15,0 0-16 16,-3 10-29-16,0 4-68 16,3-1 27-16,0-9-187 15</inkml:trace>
  <inkml:trace contextRef="#ctx0" brushRef="#br0" timeOffset="117712.77">13164 8159 460 0,'-8'-15'13'16,"5"7"43"-16,3 2 6 15,0-4-38-15,16-2-15 16,14-4-8-16,6 5 10 16,0 6-7-16,-3 5-3 15,-7 10-4-15,-3 19 4 16,-10 13-2-16,-11 12 4 0,-2 9 0 16,-8 2-2-16,-16-4 1 15,1-10-5-15,0-12 5 16,4-14-4-16,7-11 9 15,5-8 3-15,5-6 14 16,2 0 14-16,0 0-23 16,0 0-14-16,0 0-8 15,6-4 4-15,12-3-2 16,6-3 8-16,1 2-4 16,5-2 2-16,-1 3-4 15,4-1-10-15,0-2-40 16,-2-3-11-16,-3-5-61 15,-8-7-237-15</inkml:trace>
  <inkml:trace contextRef="#ctx0" brushRef="#br0" timeOffset="118164.11">13572 8131 575 0,'-26'-1'48'15,"7"1"-46"-15,9 0 37 16,8 0-4-16,2 0-24 15,0 6-21-15,18 6 8 16,7-2 0-16,7-9-4 16,-3-1 5-16,-2-5-10 15,-5-18 10-15,-11-4 1 0,-6-3 2 16,-5 0-1-16,-3 8 5 16,-21 3 1-16,-2 11-2 15,-2 5 6-15,0 3-13 16,-2 2-1-16,2 19-3 15,-1 11 6-15,6 7-4 16,6 2-33-16,8 6-20 16,8-5-27-16,1-1-24 15,0-9 11-15,0-12 75 16,0-8 23-16,0-8 56 16,0-4 77-16,0 0-9 15,0 0-63-15,7 0-36 16,7 0-21-16,12 0-9 0,10 0 8 15,7-6-2 1,6-1 1-16,-1 2-4 16,-2 2 4-16,-5 0-10 15,-10 2-28-15,-6 1-27 0,-9 0-36 16,-8-3-22-16,-8-4-153 16</inkml:trace>
  <inkml:trace contextRef="#ctx0" brushRef="#br0" timeOffset="118389.52">13853 7932 541 0,'0'12'31'0,"0"8"-30"16,0 17 23-1,0 16 29-15,8 1-31 0,4 1-15 16,1 0-7-16,-4-8 4 15,-4-3-4-15,-1-4 1 16,0-7-1-16,-1-7 0 16,3-3-6-16,5-12-71 15,6-11-85-15</inkml:trace>
  <inkml:trace contextRef="#ctx0" brushRef="#br0" timeOffset="118757">14252 7954 605 0,'-3'5'5'15,"3"19"0"-15,0 13 1 16,2 12 30-16,16 1-32 16,6-3 2-16,1-9-7 15,-3-8 7-15,-4-6-6 16,-6-11 3-16,-6-8-5 16,-3-5 3-16,1 0 1 0,10-15-2 15,5-20 14-15,2-11-10 16,-6-9-1-16,-6 4-10 15,-9 8-21-15,-3 8-18 16,-15 15 10-16,-4 11-31 16,-5 9-47-16,-3 0-125 15</inkml:trace>
  <inkml:trace contextRef="#ctx0" brushRef="#br0" timeOffset="118904.6">14273 8125 479 0,'-3'0'58'15,"3"0"32"-15,0 0-48 16,12 0-35-16,21-1-26 0,12-12 27 16,11-4-21-16,1-3-52 15,-4 0-47-15,-8-3-37 16,-12 4-139-16</inkml:trace>
  <inkml:trace contextRef="#ctx0" brushRef="#br0" timeOffset="119235.72">14634 7986 227 0,'0'0'202'0,"0"0"-86"16,0 6-59-16,-5 18-46 15,-2 12 3-15,0 7-2 16,7-4-7-16,0-3-4 16,0-8-2-16,2-8 2 15,3-9-4-15,-1-7 0 16,-2-4-5-16,5 0 7 0,9-29 4 16,4-10 4-16,5-11-2 15,0-3-10-15,-4 7-1 16,-4 11-6-16,-4 10 13 15,-7 15-2-15,-5 8 2 16,1 2 1-16,4 0 2 16,2 15-2-16,3 12 24 15,0 11 3-15,-2 7-12 16,1-1-8-16,-1 2-6 16,-3-1 0-16,-1-1-4 15,-2-2 4-15,-3-6-4 16,0-5-2-16,0-11-47 15,0-9-22-15,0-11-25 0,0-7-37 16,7-31-108-16</inkml:trace>
  <inkml:trace contextRef="#ctx0" brushRef="#br0" timeOffset="119484.05">15021 7848 324 0,'0'-6'189'15,"0"3"-126"-15,0 3-10 16,0 0-35-16,-13 17-21 15,-6 11 7-15,-3 7-1 16,1-2 0-16,8-11-6 16,5-10 4-16,3-6-3 15,5-6 2-15,0 0-4 0,0 0 1 16,16 0 0-16,9-6 9 16,3-3 16-16,1 2-17 15,-1 1-3-15,-10 6-4 16,-3 0-4-16,-15 2-55 15,0 18-47-15,-21 3-58 16,-10 2-166-16</inkml:trace>
  <inkml:trace contextRef="#ctx0" brushRef="#br0" timeOffset="119743.98">14946 8108 331 0,'0'0'113'16,"0"0"-54"-16,15 0-45 16,15-7 20-16,10-6 6 15,8 1-26-15,-3-2-11 16,-5 3 0-16,-10 4-5 0,-11 5-13 15,-15 2-31-15,-4 0 8 16,0 0 25-16,-9 2 15 16,-7 8 4-1,1 10 17-15,2-2 13 0,4 8-10 16,6 3-8-16,3 4 17 16,0 6-12-16,1 1-8 15,10 1 0-15,4-5-5 16,0-4-6-16,-1-5-5 15,-2-5 1-15,-4-7 1 16,-5-4-54-16,-3-11-78 16,-12 0-137-16</inkml:trace>
  <inkml:trace contextRef="#ctx0" brushRef="#br0" timeOffset="120272.93">13180 7820 450 0,'-3'-3'12'0,"1"3"18"16,-4 4 0-16,-7 34-19 0,-3 22 44 15,-5 23-16-15,3 14-25 16,11 5 8-16,7 1-14 15,9-4-6-15,22-13-2 16,16-11-1-16,10-17-2 16,10-15-1-16,13-16-51 15,6-24-56-15,10-11-183 16</inkml:trace>
  <inkml:trace contextRef="#ctx0" brushRef="#br0" timeOffset="120728.96">15481 7639 562 0,'13'1'-7'0,"8"17"22"16,4 12 46-16,1 15-20 15,-2 14-20-15,-5 8-8 16,-13 8-2-16,-6 6-6 16,-15 3 3-16,-26 3-5 15,-6-4 6-15,-5-5-9 16,-1-10 3-16,5-9-3 15,9-13-33-15,15-19-58 0,13-21-121 16</inkml:trace>
  <inkml:trace contextRef="#ctx0" brushRef="#br0" timeOffset="124629.01">15852 8016 510 0,'-19'0'3'0,"9"0"17"0,7 0 32 15,3-1-14-15,0 1-27 16,2-2-27-16,18-1 9 16,9-1 8-16,4-1 3 15,2-1-4-15,-7 3 1 16,-2 3-1-16,0 0 1 15,-3 0 0-15,1 2-7 16,4 6-13-16,-2 3-26 0,2-5-55 16,1-6-106-1</inkml:trace>
  <inkml:trace contextRef="#ctx0" brushRef="#br0" timeOffset="125339.93">16555 7845 528 0,'-12'-10'8'16,"9"4"80"-16,3 2-48 15,21-7-40-15,21-4-3 16,14-2 5-16,5 4-3 15,-6 9-9-15,-13 4-48 16,-20 17-26-16,-19 10 9 16,-3 3 18-16,-34 2 50 15,-12-2 20-15,0-3 24 16,-2-4 18-16,17-10 4 16,11-3-16-16,12-6-1 15,8-1-24-15,8 8-32 16,19 3 8-16,10 6 11 15,4-1-5-15,-3 2 4 0,-8-1-2 16,-12 2-1-16,-17 1-4 16,-5 3 1-16,-35 1 10 15,-10 0-3-15,-7-4 3 16,4-6-2-16,10-7 9 16,12-6-4-16,14-4-5 15,13 0-5-15,3 0-9 16,23-12-93-16,15-16-23 15,9-11-245-15</inkml:trace>
  <inkml:trace contextRef="#ctx0" brushRef="#br0" timeOffset="125649.71">16908 7874 491 0,'-35'1'128'0,"7"4"-126"0,12 0 22 15,10 2 13-15,6 5-30 16,9 1-15-16,18 2 6 16,10-2-2-16,2-9 3 15,2-4-6-15,-5-1-5 16,-4-16 0-16,-12-1 10 16,-14-3-1-16,-6-2 6 15,-7-1 5-15,-22 0 1 16,-2 6 10-16,-2 4 0 0,2 6 2 15,3 8-11 1,3 0-7-16,2 7-5 16,2 21-2-16,5 8-44 15,8 7-36-15,8-4-83 0,0-4-240 16</inkml:trace>
  <inkml:trace contextRef="#ctx0" brushRef="#br0" timeOffset="125793.32">16875 8101 399 0,'0'3'87'0,"0"-3"-44"15,3 0 13-15,12 0-32 16,6 0-21-16,15 0 3 16,13 0-2-16,4 0 1 0,4 0-5 15,-5-6-20-15,-9-2-62 16,-13-1-2 0,-18-3-90-16</inkml:trace>
  <inkml:trace contextRef="#ctx0" brushRef="#br0" timeOffset="126008.76">17252 7722 339 0,'-2'0'201'0,"-1"13"-198"16,-1 19 12-16,2 11 36 15,2 10-13-15,0-2-28 16,15 1-7-16,2-3 0 0,-2-6-2 15,-5-3 1 1,-4-8-3-16,-3-5 1 16,-2-5-50-16,2-4-39 0,3-11-64 15</inkml:trace>
  <inkml:trace contextRef="#ctx0" brushRef="#br0" timeOffset="126345.85">17579 7793 601 0,'-10'0'5'15,"3"14"41"-15,2 15-31 16,5 13 4-16,0 5-7 15,3 4-6-15,18-3 0 16,6-6-5-16,4-9 1 16,-1-7-2-16,-2-13 1 15,-7-7-1-15,-2-6-3 16,0-2-10-16,-3-27 5 16,-6-10-20-16,-1-11-22 15,-9-3-8-15,0 6-11 16,-7 5 0-16,-14 12 24 15,-8 12-97-15,-5 11-87 16</inkml:trace>
  <inkml:trace contextRef="#ctx0" brushRef="#br0" timeOffset="126833.17">17609 7995 158 0,'5'0'306'16,"8"-5"-305"-16,13-11 8 15,8-2-7-15,7-2-2 16,-2 4-2-16,-2-1-4 16,-4 3-5-16,-11 3 7 15,-8 4 1-15,-7 3 5 16,-7 3-1-16,0 1 14 0,0 0 15 16,-5 9-21-16,-5 15 6 15,1 8 11-15,2 6-15 16,4-4-6-16,3-2 2 15,0-4-5-15,3-8-2 16,4-8-1-16,2-6-2 16,5-6-10-16,-1-4 0 15,6-23 19-15,-2-10-5 16,2-6-2-16,-1-5-2 16,2 1 2-16,-3 5 1 15,-3 9-1-15,-7 14 1 16,-1 10 2-16,-2 9 4 15,3 0-9-15,0 19 21 0,2 13 27 16,3 10-3-16,-3 4-19 16,-2 4-1-16,1 0-14 15,-1 2-3 1,1-4 0-16,-2-3-5 0,-2-6 4 16,1-8-5-16,-1-11-23 15,2-11-25-15,1-9-61 16,7-22 12-16,1-23-77 15</inkml:trace>
  <inkml:trace contextRef="#ctx0" brushRef="#br0" timeOffset="127036.77">18290 7739 404 0,'0'-1'147'16,"0"1"-89"-16,0 0-19 16,-16 16-33-16,-7 14 3 15,-4 6-5 1,5 0-5-16,4-10 1 0,8-9-4 15,7-7 3-15,3-7-7 16,0-3-7-16,10 0 4 16,16 0 8-16,9 0 10 15,7 0-6-15,-3-2-19 16,-11 2-76-16,-18 0-62 16</inkml:trace>
  <inkml:trace contextRef="#ctx0" brushRef="#br0" timeOffset="127225.26">18242 8051 452 0,'-3'0'46'0,"3"0"13"16,5 0-24 0,20 3-27-16,6 3 22 15,4 10-12-15,-2 0-9 0,-4 4-5 16,-8 8 3-16,-9 6-6 16,-9 7 3-16,-3 3-2 15,-9 5 2-15,-9-4-5 16,-3-6-1-16,2-6-38 15,1-13-50-15,-6-16-168 16</inkml:trace>
  <inkml:trace contextRef="#ctx0" brushRef="#br0" timeOffset="127721.93">16421 7585 445 0,'-18'-10'-2'16,"-1"6"22"-16,-2 4 54 0,-3 10-35 16,-2 29-21-1,0 24-14-15,3 19 20 16,13 13 2-16,8 2-9 16,2 0-10-16,18-6-2 0,21-6-5 15,6-8 2-15,10-12-19 16,7-16-43-16,7-21-54 15,8-27-182-15</inkml:trace>
  <inkml:trace contextRef="#ctx0" brushRef="#br0" timeOffset="128160.43">18465 7436 119 0,'22'4'348'0,"4"13"-323"16,10 14 63-16,6 12-15 15,1 12-36-15,-1 12-14 16,-4 7-16-16,-10 3-1 15,-15 4-1-15,-13 5-1 16,-10 5 0-16,-28 1 3 16,-7 4-3-16,-4-6-7 15,7-6-12-15,7-13-43 16,3-21-31-16,6-27-211 16</inkml:trace>
  <inkml:trace contextRef="#ctx0" brushRef="#br0" timeOffset="128985.55">18969 7978 574 0,'-12'-1'11'0,"12"-5"31"16,0 5-13-16,9 1-21 16,22-3-16-16,16 0 12 15,8-1-1-15,3 0-1 16,-6 2-3-16,-9 2 0 15,-10 0-50-15,-9 0-35 16,-11 0-48-16,-4 0-214 16</inkml:trace>
  <inkml:trace contextRef="#ctx0" brushRef="#br0" timeOffset="129377.5">19563 7578 524 0,'-3'17'63'0,"-12"10"-56"16,-2 16 17-16,1 14 20 16,5 6-20-16,8 1-11 15,3-1-4-15,0-5-8 16,14-4 2-16,8-4-2 15,9-11-1-15,0-7-1 16,-3-8-24-16,-2-10-35 0,-3-13-30 16,-4-2-74-16</inkml:trace>
  <inkml:trace contextRef="#ctx0" brushRef="#br0" timeOffset="129652.84">19737 7692 540 0,'-10'-2'10'16,"-3"2"19"-16,5 11 7 16,-1 16-27-16,5 14-3 15,4 1 3-15,9 1 6 16,22-5-7-16,6-5-1 0,5-2 0 16,-1-4-4-16,-9-4 0 15,-10-3-3-15,-10-6 3 16,-12 2-1-16,-3 7 9 15,-27 2 17-15,-11 7-8 16,-1-3-11-16,3-8-7 16,5-5 0-16,6-10-6 15,5-6-43-15,6-13-66 16,3-31-309-16</inkml:trace>
  <inkml:trace contextRef="#ctx0" brushRef="#br0" timeOffset="130029.45">19717 7743 523 0,'3'-1'15'0,"11"-2"-11"16,16-1-11-16,14 0 13 15,9 0-3-15,1 2 1 16,-11 2-6-16,-10 0-10 16,-16 4-22-16,-11 5 4 15,-6 0 16-15,0 4 14 16,-9 2 69-16,-7 3-3 15,6-4-19-15,4-2-14 16,6-2-20-16,0 3-16 16,19 1 5-16,11 0-4 15,13-7 2-15,0-6-3 0,2-1-14 16,-8-7-12-16,-16-11 7 16,-11-8 22-16,-10-5 2 15,-5-4 4-15,-22-1 1 16,-12 10 11-16,-1 6-1 15,2 11-8-15,7 9-6 16,6 0-1-16,7 23-7 16,8 12 4-16,5 8-10 15,5 2-73-15,0-2-58 16,0-4-185-16</inkml:trace>
  <inkml:trace contextRef="#ctx0" brushRef="#br0" timeOffset="130173.06">20010 8033 485 0,'1'0'26'0,"4"0"24"15,6 0-19-15,14 0-24 16,11 0 3-16,13-2-2 16,4-5-3-1,-2-4-3-15,-5 1-4 0,-13 3-51 16,-15 1-12-16,-13-3-10 16,-5-3-26-16</inkml:trace>
  <inkml:trace contextRef="#ctx0" brushRef="#br0" timeOffset="130403.95">20382 7554 554 0,'0'7'18'0,"0"15"4"15,0 23 24-15,0 17 10 0,2 17-39 16,2-2-7-16,5-2-6 15,3-8-2-15,5-7 0 16,-1-10 2-16,-1-15-6 16,-3-11 0-16,-3-13-43 15,0-11-20-15,4-9-65 16,-1-32-169-16</inkml:trace>
  <inkml:trace contextRef="#ctx0" brushRef="#br0" timeOffset="130689.19">20622 7651 592 0,'0'14'-6'0,"0"14"33"0,0 15 27 15,0 7-24-15,0-1-9 16,6-3-13-16,11-6-3 16,3-10-5-16,4-11 0 15,1-9-3-15,4-10 4 16,-1-6 3-16,1-24-1 15,-4-18 10-15,-9-13-15 16,-12-9 4-16,-4-2-13 16,-19 4-14-16,-12 13 7 15,-5 18 12-15,3 19 2 16,-1 18 3-16,4 2-7 16,4 27-21-16,5 11-40 0,12 5-88 15,9-4-69-15</inkml:trace>
  <inkml:trace contextRef="#ctx0" brushRef="#br0" timeOffset="131140.97">20606 7770 243 0,'0'5'116'16,"0"-5"58"-16,0 0-80 16,0 0-44-16,1 2-31 15,17-1-24-15,9 0 5 16,12-1 2-16,1 0 0 16,6-4-7-16,-6-14-12 15,-9-6-8-15,-7 4 4 16,-13 6 18-16,-7 7 2 15,-4 7 19-15,0 0 17 16,0 0-17-16,0 18-18 0,0 11 2 16,2 10 18-16,1 2-17 15,5-7-1-15,3-7-3 16,-2-11 2-16,0-6-2 16,-6-6-5-16,-3-4-7 15,4 0 12-15,5-25 2 16,6-14 1-16,5-14-5 15,2-2 0-15,-1 0-25 16,-3 11 9-16,-5 15 14 16,-6 16 4-16,-4 12 1 15,2 1-4-15,1 10-2 16,3 22 29-16,-3 9 1 0,-3 11 9 16,0 5-15-16,-2 0-7 15,4 0-5-15,-2-5-1 16,0-3-3-1,1-5-1-15,-4-7 1 0,0-6-2 16,0-10-24-16,0-12-36 16,1-9-23-16,4-9-79 15,1-30-156-15</inkml:trace>
  <inkml:trace contextRef="#ctx0" brushRef="#br0" timeOffset="131372.09">21313 7490 586 0,'0'9'-8'16,"-10"17"32"-16,-11 13 10 16,-3 7-24-16,0 0-7 15,5-7-4 1,4-9 2-16,9-13-3 0,5-10 3 16,1-5-8-16,1-2-1 15,24 0-3-15,11-6 27 16,6-6 3-16,-2 3-15 15,-6 0-4-15,-10 8-11 16,-12 1-65-16,-12 3-40 16,-11 16-104-16</inkml:trace>
  <inkml:trace contextRef="#ctx0" brushRef="#br0" timeOffset="131664.84">21202 7842 363 0,'-14'4'92'16,"10"-4"36"-16,2 0-46 15,2 0-54 1,9 0-32-16,21 0-5 0,12 0 18 15,8 0-5-15,-6-1-4 16,-8-5-14-16,-13 5-42 16,-10 1-17-16,-10 0 2 15,-3 0 38-15,-1 0 32 16,-15 4 21-16,0 2 29 16,0 2 9-16,6 2-21 15,4 5-16-15,3 7 0 16,3 9 0-16,0 4 8 0,3 2-10 15,9 4-10-15,4-8-3 16,-4-2-5-16,1-6 1 16,-2-10-1-1,-4-1-2-15,-1-9-8 0,1-3-49 16,-2-2-67-16,-3-36-123 16</inkml:trace>
  <inkml:trace contextRef="#ctx0" brushRef="#br0" timeOffset="131881.29">21686 7465 553 0,'25'21'14'0,"6"15"74"0,0 14-53 16,-7 16 1-1,-10 7-19-15,-14 5-1 0,-3 0-11 16,-27-1-2-16,-7-8 2 15,-8-8-4-15,-3-6 0 16,2-8 3-16,-3-4-23 16,-3-8-76-16,-3-17-190 15</inkml:trace>
  <inkml:trace contextRef="#ctx0" brushRef="#br0" timeOffset="153801.46">16928 6191 439 0,'-22'-9'5'0,"-1"2"-3"16,10 7 37-16,-1 0-8 15,-1 14-14-15,-1 11-17 16,5 7 5-16,3 6-3 15,0 7 4-15,-1 5-2 16,3 6 1-16,1-2-1 0,5-5 2 16,0-9-5-16,0-8 0 15,11-8 1 1,2-8-10-16,0-9 11 16,0-4-10-16,3-3 7 0,-3-7 1 15,-1-13 0-15,-6-10 1 16,-6 1-2-16,0 2 3 15,-16 2 0-15,-10 6 2 16,-9 4-2-16,0 2 7 16,3 4-8-16,6 4 0 15,11 3-1-15,9 0-1 16,6 2-5-16,0 0-79 16,14 6-28-16,10-3-157 15</inkml:trace>
  <inkml:trace contextRef="#ctx0" brushRef="#br0" timeOffset="154124.6">16997 6356 557 0,'-19'0'5'0,"5"0"12"15,5 0 16-15,5 1-9 16,4 3-20-16,0 3-7 15,10 6-5-15,15 1 10 16,3-5-6-16,2-3 4 16,-4-6-5-16,-7 0-4 15,-8 0 7-15,-8 0 3 16,-3-15 5-16,0-3-3 0,-6-3 5 16,-12-1-1-16,-3 6 3 15,0 5-1-15,2 6-7 16,0 5-3-16,1 0-4 15,0 19-4-15,-3 14-35 16,4 10-32-16,3 1-39 16,6-7-117-16</inkml:trace>
  <inkml:trace contextRef="#ctx0" brushRef="#br0" timeOffset="154289.17">16920 6575 237 0,'1'0'96'15,"3"0"-68"-15,2 0 36 16,5 0-19-16,10 0 7 15,7-4-19-15,6-2-21 0,7 0-5 16,5 1-4-16,-1 5-1 16,2 0-5-16,-5 0 2 15,-12 2-49-15,-10 9-22 16,-12-3-50-16,-8-5-172 16</inkml:trace>
  <inkml:trace contextRef="#ctx0" brushRef="#br0" timeOffset="154581.7">17258 6297 368 0,'-5'0'29'16,"4"0"21"-16,1 2-28 15,-3 20-13-15,3 9 12 16,-2 10 19-16,2 1-29 15,0 1 1-15,0-1 4 16,0-2-15-16,5-3 8 16,1-5-9-16,1-5 6 15,-7-6-5-15,0-3 0 16,0-6 1-16,0-1-1 16,0-4 4-16,0-4-10 15,0 0 7-15,0 0-48 16,5-3-68-16,7-1-238 0</inkml:trace>
  <inkml:trace contextRef="#ctx0" brushRef="#br0" timeOffset="155565.25">17630 6259 310 0,'-10'-7'189'16,"4"2"-189"-16,3 5 31 15,1 0 16-15,2 0-22 16,-1 0-22-16,1 13-13 16,0 13 13-16,0 6-3 0,0-3 6 15,0-1-6-15,6-7 4 16,6-6-5-16,1-5 3 16,-1-8-3-16,4-2 0 15,1-10-7-15,2-20 10 16,-1-10-9-16,-6 0-3 15,-9 1-1-15,-3 10-11 16,0 11-3-16,-15 8 19 16,-5 10-12-16,-5 3-21 15,-2 16 21-15,1 6 20 16,6 2-5-16,7-8 4 16,4-3-1-16,7-7 11 0,2-3-3 15,0-3 3-15,2-2-10 16,12 0 2-16,9-1 6 15,5 0-1-15,4-18-3 16,2-7-5-16,-1-4 1 16,-9 3-3-16,-5 6 1 15,-12 9-1-15,-5 8 2 16,-2 3 1-16,0 0-2 16,0 18-9-16,0 16 13 15,-2 5 38-15,-1 1-31 16,3-4-6-16,0-7-3 15,0-8 3-15,0-4-3 16,8-9-4-16,-2-7 3 0,6-1-4 16,1-12 2-16,5-17 3 15,0-9-3-15,0-7-5 16,-5 1 6-16,0-1-7 16,-4 6-12-16,-2 10 19 15,-3 13 1-15,-2 13 1 16,1 3-4-16,2 10-1 15,1 19 16-15,-1 14 22 16,-2 10-11-16,-3 6 7 16,0-3-16-16,0-3-6 15,0-4-3-15,1-9-2 16,1-5-3-16,-1-12 0 0,1-7 0 16,-1-11-33-16,4-5-65 15,3-16-49-15</inkml:trace>
  <inkml:trace contextRef="#ctx0" brushRef="#br0" timeOffset="155780.68">18123 6054 584 0,'-10'0'1'16,"-11"10"13"-16,-3 12 7 16,0 6-7-16,3 0-6 15,11-2-9-15,8-6 3 16,2-8-8-16,0-5 3 15,9-4 3-15,11-3-4 0,5 0 4 16,2 0 4-16,-2 0-2 16,-6-1-28-16,-10 1-25 15,-9 1-21 1,-4 21-81-16,-27 5-58 0</inkml:trace>
  <inkml:trace contextRef="#ctx0" brushRef="#br0" timeOffset="156004.34">17968 6378 357 0,'0'0'64'15,"4"0"-72"-15,19 0 32 16,10-11 26-16,8 0-23 16,0 2-11-16,-7 5-10 15,-4 3-3-15,-7 1 3 0,-7 0-1 16,-5 5 1-16,-8 8 2 16,-3 6 2-16,0 5 3 15,0 1 15 1,-6 0-5-16,-4-3-17 0,1 0-2 15,3 1-2-15,0-1 0 16,4 1-5-16,2 2 2 16,0-5-51-16,5-9-121 15</inkml:trace>
  <inkml:trace contextRef="#ctx0" brushRef="#br0" timeOffset="156905.14">19326 6103 561 0,'-27'-1'25'0,"8"-2"-22"0,-1 3 16 15,-3 22 2-15,-4 18-11 16,2 15-6-16,6 6-2 15,14-3 0-15,5-4-1 16,3-5-4-16,19-9 5 16,2-7-5-16,1-9 4 15,-3-7-5-15,-5-9-6 16,-6-7-5-16,-4-1 5 16,-1-7 14-16,-6-18 6 15,0-2-9-15,-10-3 7 16,-13 10 27-16,-7 7-28 15,1 2 5-15,2 6 4 16,0 4-15-16,8 1-7 0,5 0 5 16,7 6-8-16,7 9-46 15,0 2-23-15,16-5-44 16,13-7-269-16</inkml:trace>
  <inkml:trace contextRef="#ctx0" brushRef="#br0" timeOffset="157364.91">19473 6635 360 0,'-11'11'69'0,"-10"-5"-63"0,-5 3 50 16,-6 0 6-16,-7-1-36 15,-1-1-11-15,-6-1-9 16,-2-5 4-16,-4-1 3 15,-4-4-4-15,1-18 2 16,-1-9-4-16,6-8-5 16,8-8 2-16,9-10-8 15,15-8 4-15,14-3-1 16,4-2 1-16,10 3-4 16,23 5 3-16,12 5 1 15,14 3-5-15,8 5 8 16,8 7-5-16,5 9 4 15,-7 8-3-15,-9 14 1 0,-7 10 0 16,-13 1-1-16,-8 17 0 16,-6 18-4-16,-7 11 3 15,-7 11 1-15,-12 11 8 16,-4 6-5-16,0 0 8 16,-12 0-5-16,-4-8-4 15,-1-5 2-15,1-6-1 16,1-5-1-16,-7-5-1 15,0-3 0-15,-7-5-56 16,0-9-68-16,-1-17-350 16</inkml:trace>
  <inkml:trace contextRef="#ctx0" brushRef="#br0" timeOffset="158452.51">15012 8960 102 0,'4'3'22'16,"-4"-3"-22"-16,2-2-12 15,2-7 6-15,2-3-6 16,0 1-82-16</inkml:trace>
  <inkml:trace contextRef="#ctx0" brushRef="#br0" timeOffset="161892.22">18880 6692 493 0,'0'4'11'16,"-3"-4"-6"-16,3 0 12 16,0 0 1-16,12 0-8 0,21 0-15 15,15 0 14-15,10-5 0 16,2-5-1-16,0 0-4 15,-4 2-3-15,-2 2-1 16,1 2 0-16,-3 4 3 16,-4-1-3-16,-5 1 1 15,-1 0-1-15,-5 0 1 16,1 0-2-16,-2 0 2 16,-4 0-1-16,-7 0-2 15,-7 0 4-15,-5 1-3 16,-5 0 1-16,-4 1 0 15,-2-1 0-15,-1 1 1 16,-1-2 0-16,0 1 0 0,0 6-8 16,0 7-32-16,-7 7-35 15,-10-3-138-15</inkml:trace>
  <inkml:trace contextRef="#ctx0" brushRef="#br0" timeOffset="164584.9">18857 6681 459 0,'14'0'5'16,"2"0"-21"-16,16 0 23 15,9 0 7-15,5-3 1 16,11-1-11-16,2 3 0 16,2 1-3-16,3 0 1 15,5 0-1-15,0 1-2 16,2 11-38-16,-3-2-259 15</inkml:trace>
  <inkml:trace contextRef="#ctx0" brushRef="#br0" timeOffset="165792.96">19523 6649 310 0,'-5'0'42'15,"-2"0"-30"-15,-3 0 37 16,1 0-8-16,-3 0-8 16,-5-2-21-16,-3 0-6 15,-4 2-1-15,-6-2-3 16,-10 2 1-16,-2 0-6 16,-8-1 7-16,-8-3-4 15,-2-5 5-15,-1-7-5 0,2-9 13 16,7-10 5-16,12-9 7 15,10-9-6 1,16-8-4-16,14-6-12 16,9-4-6-16,31-2 6 0,11 2-9 15,5 4 4-15,1 11-9 16,1 10 10-16,1 13-1 16,4 10 0-16,1 5 1 15,-5 12-15-15,-8 6 9 16,-9 4-7-16,-8 22 3 15,-7 14-7-15,-5 15 7 16,-11 9 4-16,-5 8 4 16,-5 3 2-16,-1-2-1 15,0 1 0-15,-4-3-19 0,-12-6-18 16,-6-5-28-16,-6-7-50 16</inkml:trace>
  <inkml:trace contextRef="#ctx0" brushRef="#br0" timeOffset="166781.31">19170 6965 477 0,'-6'-14'-1'0,"6"8"42"16,0 4 1-16,0-1-39 15,19-4-9-15,13 0 3 16,8 3 6-16,-4 4-5 16,-8 0 1-16,-10 25-12 15,-17 11-23-15,-1 10 9 16,-22 9 19-16,-9-3 9 16,-5-6-3-16,6-13 4 15,14-16 5-15,4-10 17 16,10-5 17-16,2-2-16 0,0 0-19 15,18 0-8-15,16 0 7 16,10 0-2-16,9-2 5 16,4-8-9-16,2 2-2 15,2 5-80-15,-1 3-4 16,-3 0-118-16</inkml:trace>
  <inkml:trace contextRef="#ctx0" brushRef="#br0" timeOffset="168340.77">18999 6621 233 0,'-5'1'49'0,"2"-1"-43"0,3 0 11 16,0 0-3-16,0 0-8 16,11 5-15-16,15 2 10 15,13 1 2-15,7 0-4 16,5 2-1-16,-2-2-59 15,-8 2-63-15</inkml:trace>
  <inkml:trace contextRef="#ctx0" brushRef="#br0" timeOffset="168672.22">19116 6767 327 0,'-58'0'5'0,"0"0"0"16,8 0 15-16,11 0 36 15,12-1-9-15,15-1-22 16,6 1-11-16,6 0 2 15,0 1-23-15,5 0-6 16,16 0 5-16,14 0 10 16,2 6-5-16,8 2-4 15,3-6-3-15,-5 1-1 16,0-3-1-16,-6 0 3 16,-8 0-5-16,-11 0 0 15,-7 0 12-15,-9 0 0 0,-2 0 4 16,0 0 7-16,0 0 11 15,-3 0-2-15,-10 0-17 16,2 0 4 0,2 0-1-16,2 0 6 0,6-1-6 15,-1-2-2-15,2 3-5 16,0 0-22-16,6 0-68 16,9 0-155-16</inkml:trace>
  <inkml:trace contextRef="#ctx0" brushRef="#br0" timeOffset="174577.23">12860 9480 337 0,'-6'-9'11'0,"-2"-2"-6"15,1 4 54-15,5 5-12 16,1 1-16-16,1-1-10 15,0 2-8-15,0-1-6 16,0 1-1-16,0-2-6 16,7-3-3-16,17-2-2 0,10-4 11 15,7-1-7-15,6 2 8 16,-2 0-8-16,3 6 1 16,-8 2-1-16,-7 2-20 15,-7 0-30-15,-13 0-49 16,-9 3-81-16</inkml:trace>
  <inkml:trace contextRef="#ctx0" brushRef="#br0" timeOffset="174816.89">12988 9254 375 0,'-9'-6'70'0,"5"2"-68"16,4 2 19-16,0 2 0 15,0 2-24-15,8 19 5 16,4 11 36-16,2 11 5 16,-2 1-26-16,-5 2-9 15,-2-2-4-15,-5-7 2 16,0-3-3-16,0-5-1 16,0-10 1-16,0-5-18 15,9-10-70-15,2-4-92 16</inkml:trace>
  <inkml:trace contextRef="#ctx0" brushRef="#br0" timeOffset="175401.31">13460 9020 454 0,'-24'11'1'16,"2"13"1"-16,2 8 15 15,3 8-2-15,6 5 0 16,5 5-3-16,6 0-10 15,0 3 4-15,6-6-6 16,12 0 5-16,3-5-6 16,1-4 1-16,2-5-27 15,-4-7-29-15,-1-12-50 16,-10-14-220-16</inkml:trace>
  <inkml:trace contextRef="#ctx0" brushRef="#br0" timeOffset="175800.26">13706 9011 553 0,'-21'11'46'0,"0"9"-51"16,2 9 9-16,1 16-1 0,1 11 3 15,5 12-3-15,1 4 2 16,6-4 1-16,5-8-3 16,0-13 5-1,3-10-11-15,15-12 7 0,5-9-8 16,0-6 6-16,1-7-6 16,-3-3 6-16,-2-20 2 15,-3-13 3-15,-6-9-10 16,-9-1-9-16,-1 8 9 15,-14 6-1-15,-14 5 8 16,-6 8-5-16,1 5 3 16,2 4-2-16,9 4 1 15,8 3 2-15,10 0-8 0,4 0-4 16,0 0-83 0,22 0-56-16,8-9-72 15</inkml:trace>
  <inkml:trace contextRef="#ctx0" brushRef="#br0" timeOffset="176113.15">13911 9067 561 0,'-27'0'-2'16,"7"3"21"-16,6 7 12 15,8 2-19-15,6 1-9 16,0 1-9-16,23 0 3 15,8-7 1-15,3-7 5 16,2 0-3-16,-11-3 4 16,-5-15 1-16,-11 0-3 0,-8-9 10 15,-1 1-6-15,-7 0 6 16,-17 6 7-16,0 5-2 16,-3 6-10-16,-3 6-4 15,2 3 2-15,-3 3-4 16,-2 19 0-16,-2 12-14 15,7 6-29-15,8 5-35 16,12-2-31-16,8-7-134 16</inkml:trace>
  <inkml:trace contextRef="#ctx0" brushRef="#br0" timeOffset="176257.31">13816 9322 48 0,'0'4'412'15,"0"-4"-397"-15,4 0 26 0,8 3-14 16,11-2-18-16,12-1 1 15,14 0 1-15,7 0-5 16,5-2-7-16,-6-4-1 16,-8 2-99-16,-17-4-59 15</inkml:trace>
  <inkml:trace contextRef="#ctx0" brushRef="#br0" timeOffset="176482.07">14209 8915 516 0,'0'0'20'0,"0"0"3"15,0 23-10-15,0 17 1 16,0 13 41-16,0 8-45 16,6-2-4-16,0-5-3 15,-2-4-2-15,-4-4 1 16,0-4-25-16,0-6-12 15,0-7-46-15,0-12-88 16,0-14-180-16</inkml:trace>
  <inkml:trace contextRef="#ctx0" brushRef="#br0" timeOffset="176917.42">14637 9021 536 0,'-11'-3'34'0,"2"3"39"16,-3 0-32-16,-1 16-12 16,-2 16-26-16,3 12 4 15,7 8-1 1,5-4 1-16,2-3-6 0,19-10 4 16,3-5-6-16,4-11-1 15,0-8 4-15,-1-9-4 16,1-2 5-16,-1-19-10 15,-2-20 9-15,-2-15-16 16,-7-6-16-16,-10-3-11 16,-6 6-16-16,-4 11-15 15,-18 16 23-15,-4 18 1 16,1 12-63-16,-9 5-5 0,3 18-55 16</inkml:trace>
  <inkml:trace contextRef="#ctx0" brushRef="#br0" timeOffset="177368.2">14584 9190 290 0,'2'2'47'0,"1"-2"4"16,6 0 8-16,8 0-37 15,15-12 7-15,7-6-15 16,6-6-11-16,-1-4-1 16,-7-1-2-16,-4 0-31 15,-11 4-25-15,-11 8 15 16,-8 6 43-16,-3 8 15 0,0 3 66 15,0 0-26-15,-8 20-37 16,-2 9-17-16,1 11 9 16,8-1-3-1,1-3-7-15,0-8-1 0,6-6-4 16,4-10 8-16,-4-5-8 16,-2-6-1-16,-1-1-8 15,6-17 14-15,3-18 10 16,7-10-25-16,-1-8 8 15,3 1-16-15,-3 6 8 16,-3 9 6-16,-4 13 4 16,-7 11 2-16,-2 9 3 15,-1 4 3-15,2 3-1 0,-2 21 15 16,2 11 30 0,-3 12-18-16,0 6-12 15,0 0-10-15,3-1-6 16,2-3-1-16,2-4-2 0,1-4 2 15,-1-3-20-15,-1-7-39 16,-3-12-80-16,-3-19-184 16</inkml:trace>
  <inkml:trace contextRef="#ctx0" brushRef="#br0" timeOffset="177621.52">15268 8797 548 0,'0'2'36'0,"-5"6"-20"16,-12 10-2-16,-4 10-15 0,0 4 4 15,3-2-7-15,6-6 7 16,2-7-6-16,8-10 6 16,2-3-7-16,0-4 1 15,0 0-1-15,17 0 5 16,5 0 13-16,4-3-8 15,-3-4 0-15,-5 6-8 16,-12 1-26-16,-6 19-83 16,-21 13-102-16</inkml:trace>
  <inkml:trace contextRef="#ctx0" brushRef="#br0" timeOffset="177868.41">15034 9210 381 0,'-6'2'63'15,"6"-2"15"-15,0 0-25 0,19 0-40 16,22-13-7-16,11-8 5 15,2-1-4-15,-1 1-4 16,-12 6-5-16,-10 7 3 16,-10 3-3-16,-14 4 3 15,-5 1-2-15,-2 0 1 16,0 0 10-16,0 10-5 16,0 11 10-16,0 9 4 15,7 7-10-15,2-1-9 16,3 0 3-16,3-2-3 15,0-1 2-15,-1-8-19 16,-2-10-34-16,-3-14-73 0,-3-6-296 16</inkml:trace>
  <inkml:trace contextRef="#ctx0" brushRef="#br0" timeOffset="178108.76">15588 8781 477 0,'16'2'7'0,"4"19"38"16,4 17 21-16,1 13-24 15,-4 12-13-15,-9 9-16 16,-3 1-6-16,-9-7-7 16,0-2 7-16,-2-7-7 0,-16-5 5 15,-7-3-4-15,-6-6 2 16,-2-7-3-16,2-10-4 15,10-9-33 1,7-9-34-16,9-8-102 0</inkml:trace>
  <inkml:trace contextRef="#ctx0" brushRef="#br0" timeOffset="179977.73">15956 9155 446 0,'-15'5'12'0,"2"-5"-2"0,10 0 48 16,3 0 7-16,0 0-27 15,0 0-24-15,0 0-10 16,9-5 0-16,19-5-2 16,11-2 13-16,8-5-11 15,7 0 1-15,1 0-3 16,-6 2 0-16,-6 5-2 16,-8 3-1-16,-14 6 3 0,-8 1-8 15,-9 0-17 1,-4 0-24-16,0 0-7 15,-10 6-2-15,-11-1-72 16,-3-5-106-16</inkml:trace>
  <inkml:trace contextRef="#ctx0" brushRef="#br0" timeOffset="180188.18">16132 8914 354 0,'-13'-6'9'15,"5"4"53"-15,4 2-4 16,-1 11-27-16,2 21-2 15,0 11 36-15,3 7-37 16,0-5-6-16,0-2-14 16,7-2-2-16,4-2-4 15,-2-5-2-15,-2-6 2 16,-2-10-2-16,2-2-10 16,2-9-35-16,8-7-19 0,2-1-47 15,-1-27-170-15</inkml:trace>
  <inkml:trace contextRef="#ctx0" brushRef="#br0" timeOffset="180676.86">16613 8757 434 0,'-18'-6'2'0,"2"6"46"16,4 3 22-16,0 22-28 15,-2 18-11-15,4 14 5 16,1 13-10-16,5 3-4 15,4 1-4-15,0 0-10 16,0-4 2-16,0-5-12 16,11-9 7-16,1-9-6 15,2-11 4-15,-4-12-19 16,7-13-23-16,4-11-27 16,4-22-31-16,-2-25-112 15</inkml:trace>
  <inkml:trace contextRef="#ctx0" brushRef="#br0" timeOffset="180969.08">16793 8854 363 0,'-27'10'235'16,"2"9"-237"-16,3 12 30 16,5 4 13-16,7 8-12 15,8 0-19-15,2 2-2 16,14-3-3-16,16-6-5 15,7-7 0-15,0-6 0 16,-1-4 2-16,-7-4-1 16,-5-1 0-16,-12 0 0 15,-12 2 0-15,0 7 5 0,-12 3 14 16,-18 3-4-16,-1 0-16 16,0-2 6-16,3-6-7 15,5-9 5-15,3-6-4 16,-2-6-18-16,-3-1-65 15,-8-29-137-15</inkml:trace>
  <inkml:trace contextRef="#ctx0" brushRef="#br0" timeOffset="181177.16">16699 8917 617 0,'0'-6'6'16,"10"3"1"-16,18 1 2 15,16-4 3-15,11-2-1 16,8-1-9 0,-1 2 0-16,-5 3-1 0,-12 4-3 15,-8 0-25-15,-15 0-19 16,-11 0-13-16,-10 4-12 16,-1 3-28-16,-6 0-43 15</inkml:trace>
  <inkml:trace contextRef="#ctx0" brushRef="#br0" timeOffset="181957.11">16367 8538 364 0,'0'-9'49'0,"-3"6"33"16,2 3-5-16,-2 0-40 15,-5 21-19-15,-4 25-16 0,-7 25 24 16,-2 18-15-16,2 9-1 16,1 11 3-16,6-3-5 15,5-5-1-15,7-5-7 16,7-12 5-16,26-15-6 16,12-14 4-16,10-14-5 15,6-10-14-15,7-16-39 16,1-13-53-16,2-8-237 15</inkml:trace>
  <inkml:trace contextRef="#ctx0" brushRef="#br0" timeOffset="182589.72">17137 8865 422 0,'-24'-2'19'0,"2"2"76"16,1 0-27-16,2 11-22 15,-1 14-22-15,7 7-16 0,4 1 4 16,9 1-8-16,0-4-3 16,12-5 2-16,11-6-7 15,6-9 5-15,7-10-3 16,-1 0 3-16,1-13-1 15,-4-14 0-15,-7-8-3 16,-12-1-3-16,-10 0 10 16,-3 1-10-16,-10 9 10 15,-20 5-5-15,-6 11 6 16,-4 9-4-16,5 1 3 16,2 8-1-16,4 18-4 15,8 9 3-15,5 10-11 0,7 1-39 16,6 2-38-16,-2-2-116 15</inkml:trace>
  <inkml:trace contextRef="#ctx0" brushRef="#br0" timeOffset="182737.92">16996 9240 496 0,'0'0'17'0,"0"0"46"16,0 0-29-16,20 0-22 15,16 0-7-15,17 0 0 16,9 0-1-16,6-6-2 15,-1-1-7-15,-9 0-56 16,-16-1-55-16,-17-3-142 16</inkml:trace>
  <inkml:trace contextRef="#ctx0" brushRef="#br0" timeOffset="182972">17401 8743 501 0,'0'-5'3'16,"-2"5"38"-16,1 9-10 16,1 26 4-16,0 18 21 15,0 13-30-15,0 3-12 16,3-1-4-16,7-5-9 16,3-11 2-16,-3-8-2 0,-3-14-4 15,2-9-19-15,-2-11-22 16,5-10-30-1,6-7-53-15,0-29-206 16</inkml:trace>
  <inkml:trace contextRef="#ctx0" brushRef="#br0" timeOffset="183668.14">17660 8783 610 0,'-14'0'1'16,"8"21"37"-16,2 14-4 15,4 14 1-15,0 5-22 16,13 2 2-16,11-9-15 16,7-12 4-16,-1-13-5 15,0-11 1-15,-2-11 0 16,-2-1 0-16,-5-29-2 16,-5-13-2-16,-6-11-13 0,-8-6-12 15,-2 0-13-15,-14 6-21 16,-14 13 6-16,-9 16 18 15,-5 18 22-15,-1 7 7 16,3 18 8-16,6 14 8 16,10 9-10-16,14-1 8 15,10-2-9-15,0-5 6 16,16-10-2-16,9-8 1 0,3-8 5 16,3-7 5-1,4-1 6-15,-2-20-7 16,-1-7-3-16,-3-1-6 15,-8 1 2-15,-1 3-3 0,-6 5 4 16,-7 9-3-16,-4 6 2 16,-3 5 1-16,0 0 35 15,0 2-12-15,0 18-16 16,0 5 24-16,-3 6-14 16,3-1-14-16,0-8-2 15,9-2-4-15,7-6-1 16,0-3-1-16,-2-8-2 15,0-3-10-15,-1 0 1 16,5-23-3-16,-2-6 17 16,-2-8-9-16,-2-4 9 15,-3 1-2-15,-5 4 3 16,-1 12-1-16,-1 10 2 0,-2 10 8 16,1 4-1-16,7 7-9 15,2 21-6-15,3 15 59 16,1 11-29-16,-1 5-8 15,-2 2-2-15,0-3-10 16,0-1-2-16,-2-5-3 16,0-6 3-16,-5-7-7 15,-2-10-9-15,-1-9-22 16,-1-12-25-16,3-8-49 16,3-18-60-16</inkml:trace>
  <inkml:trace contextRef="#ctx0" brushRef="#br0" timeOffset="183883.57">18254 8692 549 0,'0'-2'60'0,"-3"2"-27"15,-4 0 4-15,-5 11-13 16,0 13-21-16,-3 5 0 16,7-2-6-16,5-8 6 15,3-5-5-15,0-7-3 16,0-2-1-16,14 0-1 15,7-3 2-15,2 0 0 16,-1 2-20-16,-5 3-31 16,-12 10-44-16,-5 5-99 15,-12 7-77-15</inkml:trace>
  <inkml:trace contextRef="#ctx0" brushRef="#br0" timeOffset="184081.04">18165 9022 113 0,'-20'9'333'0,"10"-8"-246"15,7-1 5-15,3 0-39 16,0 0-35-16,18 0-28 15,15 0 13-15,7 0 1 16,0 0-4-16,-4 0 2 16,-5 7-3-16,-7 9 0 15,-9 3-3-15,-3 6 8 16,-9 2-6-16,-3 2 5 16,0 0-4-16,-5-3-6 15,-2-5-14-15,3-5-25 0,2-11-64 16,2-5-142-16</inkml:trace>
  <inkml:trace contextRef="#ctx0" brushRef="#br0" timeOffset="184293.47">18495 8688 591 0,'11'5'-19'0,"8"23"19"16,8 15 34-16,-2 17 6 15,-1 9-22-15,-6 4-9 16,-12 3-8-16,-5-8 4 16,-1-4-4-16,0-9 3 0,-3-10-4 15,-4-11-12-15,6-10-45 16,1-16-70 0,0-8-188-16</inkml:trace>
  <inkml:trace contextRef="#ctx0" brushRef="#br0" timeOffset="184765.71">18977 8999 545 0,'-5'0'72'16,"5"0"-57"-16,0 0 13 0,24-4-18 15,15-7-3-15,9-5-5 16,-1 1 4-16,-4 4-6 15,-9 6 2-15,-7 0-4 16,-7 4 3-16,-11-1-18 16,-5 2-28-16,-4 0-21 15,0-1-71-15</inkml:trace>
  <inkml:trace contextRef="#ctx0" brushRef="#br0" timeOffset="184973.17">19125 8696 486 0,'-4'0'47'0,"2"0"-23"16,1 26-5-16,1 22 22 15,0 17 11-15,0 6-37 16,0-3 2-16,1-5-16 16,5-11 5-16,3-7-7 15,0-10 3-15,0-9-9 16,3-9-22-16,7-10-38 15,5-7-53-15,4-21-215 16</inkml:trace>
  <inkml:trace contextRef="#ctx0" brushRef="#br0" timeOffset="185350.15">19639 8617 470 0,'-28'8'14'0,"6"12"44"16,-2 7 10-16,4 15-34 16,3 8-10-16,4 10-5 15,10 4-6-15,3-6 1 16,0 0-9-16,19-7-3 16,4-5-3-16,7-8 4 15,-2-10-6-15,1-10-23 16,-1-13-15-16,2-5-24 15,-5-30-30-15,-1-17-129 16</inkml:trace>
  <inkml:trace contextRef="#ctx0" brushRef="#br0" timeOffset="185529.67">19764 8745 518 0,'-14'16'36'16,"1"1"-34"-16,3 12 49 0,4 4-16 15,2 6-14-15,2 7-15 16,2 1-2-16,0 1-1 16,0-4-4-16,0-6-17 15,5-6-43-15,9-15-40 16,3-17-104-16</inkml:trace>
  <inkml:trace contextRef="#ctx0" brushRef="#br0" timeOffset="185821.26">19924 8756 577 0,'-18'15'12'0,"0"10"6"15,2 12 36-15,4 9-15 16,7 2-18-16,5 3-16 16,2-7-1-16,20-6-6 15,8-10 3-15,5-13-4 16,-2-11-20-16,-2-4 0 15,-4-22 1-15,-9-15 8 16,-6-12-5-16,-12-7 12 16,0 3 6-16,-22 5 3 0,-10 7-2 15,-3 15 8-15,-2 12 14 16,1 10-20 0,8 4 3-16,6 12-11 15,11 13 0-15,11 10-62 0,3-7-183 16</inkml:trace>
  <inkml:trace contextRef="#ctx0" brushRef="#br0" timeOffset="186308.01">20281 8735 575 0,'-10'-3'20'0,"7"3"2"16,1 0 19-16,-1 10-23 15,3 17-15-15,0 5 4 16,0 2-2-16,22-9-5 16,5-7-5-16,2-7 5 15,3-11-9-15,2-1 3 16,-8-23 3-16,-7-9 6 15,-13-4-6-15,-6 4 7 16,-9 3-1-16,-14 6-1 0,-3 9-1 16,-1 11-1-16,-1 4 3 15,-2 13-4 1,-1 23-3-16,4 8-36 16,9 6-17-16,8 1-33 0,7-5-24 15,3-3 26-15,0-11 65 16,0-13 27-16,0-6 26 15,0-9 47-15,0-1 8 16,0-3 3-16,3 0-47 16,19 0-25-16,17-3-9 15,17-8 4-15,9-1-5 16,-3-1-8-16,-4 6 5 16,-11 3-53-16,-13-3-84 15,-13-3-72-15</inkml:trace>
  <inkml:trace contextRef="#ctx0" brushRef="#br0" timeOffset="186525.43">20579 8674 408 0,'0'0'40'16,"3"2"-44"-16,2 21 55 15,2 15 40-15,-3 6-28 16,-1 7-25-16,-1 0-16 15,1-2-14-15,1-2-5 16,-2-6-1-16,2-6-2 16,0-8-11-16,2-6-27 15,10-10-36-15,4-11-55 16,7-7-112-16</inkml:trace>
  <inkml:trace contextRef="#ctx0" brushRef="#br0" timeOffset="187216.59">20872 8681 623 0,'-3'4'2'0,"2"14"22"16,1 11 1-16,0 9 9 15,0 0-30-15,15-4 0 16,4-7-3-16,-1-11 0 0,3-5-1 15,-4-10-6-15,0-1-7 16,1-18 10-16,-3-15 1 16,-2-10-23-16,-8-4 5 15,-5-2-18-15,0 7-7 16,-17 12-17-16,-9 16 56 16,-7 14 3-16,-1 8-1 15,1 19 1-15,5 6 3 16,11 0-1-16,5-2 0 15,9-3 0-15,3-8 3 16,0-4 11-16,0-8 10 16,5-4 7-16,8-2-15 15,2-2-4-15,4 0-4 0,6-5 2 16,1-13-5-16,2-2-1 16,-2-3-1-1,-6 5-12-15,-9 9 7 0,-6 4-1 16,-4 5-3-16,-1 0 3 15,0 6 6-15,0 18 5 16,0 5 21-16,0 3-22 16,0-3-3-16,0-7-2 15,0-8-2-15,0-6-2 16,0-6-7-16,9-2-2 16,6-12 6-16,8-21 11 15,9-11-7-15,2-8-5 0,-6 2-9 16,-4 9 1-16,-12 13 5 15,-6 13 9 1,-6 13 25-16,0 2 1 16,3 4-2-16,1 24-17 0,-1 14 34 15,0 11 1-15,-1 5-26 16,-1-1-6-16,1 0-6 16,2-4 1-16,1-7-5 15,-1-4 0-15,-1-10-18 16,0-5-30-16,-3-9-54 15,2-13-39-15</inkml:trace>
  <inkml:trace contextRef="#ctx0" brushRef="#br0" timeOffset="187449.96">21456 8567 545 0,'-19'20'-8'0,"-11"13"26"15,-1 7-7-15,-1-1-7 16,9-7-4-16,8-10 1 16,10-12-5-16,5-6-5 15,0-2-9-15,12-2 8 16,13 0 17-16,8-4 9 16,5-7 0-16,-3 3-12 0,-2 2-3 15,-9 6-36 1,-17 0-108-16</inkml:trace>
  <inkml:trace contextRef="#ctx0" brushRef="#br0" timeOffset="187715.25">21280 8927 420 0,'-4'1'106'0,"4"-1"-48"16,0 0-8-16,27 0-41 16,18-3-8-16,11-8 1 15,4-4-1-15,-10 1-19 16,-11 4-38-16,-14 4-29 15,-11 6 18-15,-10 0 33 16,-4 0 16-16,-1 0 53 16,-14 10 14-16,-2 6 11 15,4 0-6-15,7 1-16 16,0 2-7-16,6 1-19 16,0 2-2-16,9 0-2 0,3 2-4 15,3-2-2-15,-2-1-4 16,-1-3-21-16,1-4-55 15,-5-12-92-15</inkml:trace>
  <inkml:trace contextRef="#ctx0" brushRef="#br0" timeOffset="187952.61">21754 8558 535 0,'15'0'1'0,"9"5"80"0,8 20-9 16,4 9-9-16,-2 14-35 16,-7 8-19-16,-13 6-1 15,-13 0-5-15,-1 2 0 16,-22 1-1-16,-21 1 0 16,-11 1 1-16,0-7-31 15,-5-3-34-15,5-14-48 16,4-20-125-16</inkml:trace>
  <inkml:trace contextRef="#ctx0" brushRef="#br0" timeOffset="197345.28">20150 6297 179 0,'-12'0'-72'0,"4"0"55"15,3-8-7-15</inkml:trace>
  <inkml:trace contextRef="#ctx0" brushRef="#br0" timeOffset="197772.15">20083 6172 169 0,'-6'-6'79'0,"0"-1"36"16,3 1-34-1,1 2-17-15,2 1-15 16,0 2-12-16,0-2-22 16,0-3-14-16,17-1-4 0,11-1 0 15,4 1 7-15,-1 4-8 16,-7 3-10-16,-12 7-59 16,-12 21-4-16,0 7 29 15,-21 4 41-15,-13-6 1 16,2-5 20-16,0-9 16 15,6-2 16-15,5-7-7 16,7-3 5-16,8-3-5 16,4-4-16-16,2 0-18 15,0 1-7-15,0 9-9 16,3 4 12-16,9 7-3 16,-3 4 6-16,-3-6-6 15,-5-2 6-15,-1-2-5 0,-3-3 3 16,-17 5 2-16,-3 0-2 15,2-3 3-15,4-3-5 16,9-4 4-16,5-6-7 16,3-1-2-16,0 0-43 15,21-15-163-15,8-21-149 16</inkml:trace>
  <inkml:trace contextRef="#ctx0" brushRef="#br0" timeOffset="198073.33">20260 6213 590 0,'-22'7'6'16,"1"7"4"-16,9 6 13 15,5 10-15-15,7 3-2 16,1 0-6-16,26-4 1 16,12-9-6-16,8-10-2 15,6-10-13-15,-1-9 13 16,-9-23-2-16,-10-7-1 15,-16-4 13-15,-17-1 2 16,-1 1 2-16,-29 4 1 16,-7 8 21-16,-5 10-7 15,2 10 2-15,6 9-4 16,2 2-14-16,9 0-5 16,6 18-6-16,4 12-1 0,8 13-36 15,4 5-31-15,1-7-63 16</inkml:trace>
  <inkml:trace contextRef="#ctx0" brushRef="#br0" timeOffset="198392.98">20047 6521 565 0,'-9'0'5'0,"4"0"19"16,3 0 34-16,2 0-25 15,0 0-24-15,13 0-20 0,20 3 8 16,20-2 5-16,15-1-1 16,6 0 5-16,3 0-10 15,-9-3 9 1,-15-2-5-16,-19 3 3 0,-17 2-3 16,-10 0-2-16,-7 0 4 15,0 0 0-15,0 0 4 16,0 0 12-16,0 0 1 15,0 0-14-15,0 0 0 16,0 0-6-16,0 0-1 16,0 0-25-16,11 0-33 15,2 7-13-15,-3-1-136 16</inkml:trace>
  <inkml:trace contextRef="#ctx0" brushRef="#br0" timeOffset="199952.57">15405 8079 436 0,'-1'0'2'0,"1"-3"-38"15,4 1-129 1,26-5 126-16,7 0 11 15</inkml:trace>
  <inkml:trace contextRef="#ctx0" brushRef="#br0" timeOffset="200181.23">17022 7980 379 0,'-17'12'-16'16,"5"5"-27"-16,9 1 26 16,3 0-9-16,6-5-59 15</inkml:trace>
  <inkml:trace contextRef="#ctx0" brushRef="#br0" timeOffset="200561.2">19566 8002 550 0,'2'0'4'0,"-1"0"-13"16,-1 0 6-16,2 0 2 15,0 0 6-15,-2 0-2 16,0 0 0-16,0 0-4 16,0 0 2-16,0 0 3 0,0 0-5 15,0 0 7-15,0 0-3 16,0 0-3-16,0 0-23 16,0 0-11-16,0 0-32 15,0 0-157-15</inkml:trace>
  <inkml:trace contextRef="#ctx0" brushRef="#br0" timeOffset="203436.4">17737 6956 570 0,'0'-15'5'0,"0"1"-7"16,0 5 13-16,2 4-12 15,17-4 3-15,7-3-3 0,3 3 2 16,-5 3-1-16,-3 6-9 15,-7 0 6-15,-7 20-12 16,-7 10-5-16,-6 11 13 16,-15 0 13-16,-4-4-3 15,2-9 0-15,10-16 3 16,3-4 1-16,8-6 16 16,2-2-1-16,0 0-19 15,9 0-17-15,12 0 12 16,7 1 0-16,-3 8 6 15,-2 3-5-15,-14 11-4 16,-9 7-8-16,-3 7 8 16,-23 1 9-16,-3-6-4 0,-3-8 4 15,4-11-4-15,10-4 12 16,5-8-8-16,10-1 3 16,3 0-10-16,6 0-69 15,12-11-98-15</inkml:trace>
  <inkml:trace contextRef="#ctx0" brushRef="#br0" timeOffset="203660.8">17725 7447 487 0,'-13'-6'75'15,"9"-3"-79"-15,4 5 8 16,13-2-22-16,27-1 14 16,17 0 4-16,11 5 3 15,4 2-4-15,1 0-32 16,-2 14-54-16,-8-1-162 16</inkml:trace>
  <inkml:trace contextRef="#ctx0" brushRef="#br0" timeOffset="205845.17">14808 9371 256 0,'4'-3'-40'0</inkml:trace>
  <inkml:trace contextRef="#ctx0" brushRef="#br0" timeOffset="206248">17399 9055 446 0,'0'0'-191'0,"0"0"31"16,5 0 138-16</inkml:trace>
  <inkml:trace contextRef="#ctx0" brushRef="#br0" timeOffset="206565.15">19733 9071 509 0,'0'-1'-25'15,"0"1"-24"-15,0 0 44 16,1 0 11-16,1 0 5 16,5 0-17-16,7 0-1 0,1 10-6 15,-5 2-147-15</inkml:trace>
  <inkml:trace contextRef="#ctx0" brushRef="#br0" timeOffset="213389.43">18046 7079 552 0,'-18'0'13'0,"15"0"19"16,3 0 27-16,0 0-31 15,0 0-17-15,0-1-13 16,1 1-5-16,22-2 3 16,5 0 4-16,6-4 2 15,-1 3-4-15,-2 0 6 16,-4 0-5-16,-5 2 2 0,-5 1-2 15,-6 0 0-15,-4 0-23 16,-4 0-23-16,-2 0 2 16,-1 0-33-16,0-2-2 15,-11-4-171-15</inkml:trace>
  <inkml:trace contextRef="#ctx0" brushRef="#br0" timeOffset="213619.81">18142 6986 453 0,'-3'0'32'16,"2"-2"12"-16,1 2 3 15,0 0-13-15,0 0-17 0,0 0-21 16,0 0 8-16,0 0-10 16,0 20 8-16,3 8-2 15,-2 5 4-15,-1 8 0 16,0-3-4-16,0-1 0 15,0-1-23-15,0-8-20 16,2-5-46-16,6-10-39 16,0-13-107-16</inkml:trace>
  <inkml:trace contextRef="#ctx0" brushRef="#br0" timeOffset="214012.77">18404 6821 520 0,'0'-3'11'0,"3"3"1"15,8 0-11-15,8 0-6 16,2 2 6-16,2 16-5 16,-6 3 2-16,-8 8-17 15,-4 1-11-15,-5 1 3 16,0-1 3-16,-2-9 24 15,-7-3 0-15,5-9 4 16,-2-6 11-16,6-1 25 16,0-2-11-16,0 0-23 0,9 1-18 15,6 2 13-15,7 5 3 16,-3 0-5-16,-5 4 4 16,-8 2-5-16,-6 1-2 15,-5 3 5-15,-20 4 11 16,-5-2 12-16,1-5 6 15,3-1 3-15,10-10-16 16,5 1-5-16,7-2-13 16,4 4-8-16,0 0-84 15,4-6-37-15</inkml:trace>
  <inkml:trace contextRef="#ctx0" brushRef="#br0" timeOffset="214485.5">17204 7193 539 0,'-3'-7'3'0,"3"4"9"15,21-1-23-15,31-3 7 16,23-3 5-1,20-1 4-15,11 0-4 0,-2 1-8 16,-13 1-128-16</inkml:trace>
  <inkml:trace contextRef="#ctx0" brushRef="#br0" timeOffset="-214403.23">17402 7517 302 0,'-45'0'-22'0,"13"0"-17"16,14 0 43-16,15-4-1 15,3-6-6-15,9-3-87 16,18-2 67-16,7-2-29 15,5-1-28-15</inkml:trace>
  <inkml:trace contextRef="#ctx0" brushRef="#br0" timeOffset="-214307.48">17919 7333 86 0,'70'-5'9'16,"-3"-1"0"-16,0 1-8 15,0-3 2-15,-6 1-24 0</inkml:trace>
  <inkml:trace contextRef="#ctx0" brushRef="#br0" timeOffset="-211231.68">20014 6565 68 0,'-7'-6'92'0,"-6"1"-87"15,8 4 41-15,2 1 1 0,2-1-3 16,-1 1-5-16,2-2-10 16,0 1-3-16,0 1-4 15,0 0 8-15,0 0-4 16,0 0 3-16,0-2-16 16,0 2-4-16,0 0-8 15,0 0-10-15,-1 0-24 16,-1 0-14-16,2 0 10 15,0 0-15-15,0 0 17 16,0 0 11-16,0 0 16 16,0 0 7-16,0 0 3 15,-4 0-2-15,-5 0 2 16,0 0 4-16,-5 0-5 0,0 0 13 16,2 0-2-16,-2 0 2 15,7 0 3-15,-1 0 5 16,4 0 1-16,1 0 1 15,-1 0-4-15,4 0-8 16,0 0-4-16,0 0-10 16,0 0 1-16,0 0-8 15,1 0 2-15,15 0 7 0,7 0 3 16,9 0 1 0,7 0-2-16,9 0 3 15,9 0-8-15,5 5 6 16,2-1-5-16,-6 0 5 0,-7 1-6 15,-14 0 0-15,-9-3-3 16,-10 0 5-16,-7-2 2 16,-5 0-5-16,-5 0 3 15,-1 0 6-15,2 0 9 16,-2 0-2-16,0 0 0 16,0 0-2-16,0 0 1 15,0 1-4-15,0-1-5 16,0 0-3-16,0 0-5 15,0 0 5-15,0 0-2 16,0 0 6-16,0 0-5 16,0 0 4-16,0 0-2 15,0 0 3-15,0 0-4 0,0 0 3 16,0 0 4-16,0 0-1 16,0 0 1-16,0 0-4 15,0 2 7-15,0-2 0 16,-5 0 4-16,-1 0-6 15,-1 0-3-15,0 0 0 16,-1 0-2-16,0 0 6 16,2 0 3-16,0-2-1 15,2 1-5-15,0-2 2 16,-1 3-4-16,5 0 0 16,0 0 1-16,0-1-4 15,0 1 1-15,0-2-7 0,0 2 3 16,0 0-18-16,2 0-6 15,17 0-7-15,6 0 21 16,6 0-27-16,-1 0-15 16,-5 0-50-16,-5 0 23 15,-5-1-29-15</inkml:trace>
  <inkml:trace contextRef="#ctx0" brushRef="#br0" timeOffset="-206199.76">18098 7424 105 0,'1'-4'32'15,"-1"2"0"-15,2 1 15 16,-2 1-9-16,0 0 5 15,0 0-1-15,0 0 3 16,0 0-3-16,0 0-8 16,0 0 6-16,0 0-11 0,0 0-7 15,0 0-12 1,0 0-3-16,-9 0-5 16,-2 0 3-16,-1 3-1 15,-1 1-5-15,4-1 7 0,0-2-6 16,-3 2 6-16,-1-1-4 15,-3 1 2-15,-3 1 2 16,-1-1-2-16,-5 0-1 16,-4 3 1-16,-2 0 2 15,-5 3-5-15,-3-2 3 16,2 1-3-16,-6-2 4 16,4-4 1-16,6-2 2 0,-1 0-1 15,6-1 3-15,-2-10-5 16,2-2-4-1,1-3 7-15,0 0-9 16,1-2 5-16,4 2-4 0,0 2 4 16,3-3-1-16,4 1-3 15,-1-3 2-15,2 0-2 16,5 0 3-16,1-2-10 16,0-3 11-16,0 0-5 15,1-2 1-15,0 0 1 16,2-1-1-16,1-2 3 15,-1 5-4-15,4 2 3 16,-1-2-9-16,2 2 10 16,0-2-3-16,0-1 0 15,0 4-2-15,8-5 3 16,1-2 0-16,2 4-1 0,0 2 3 16,4 4-9-16,1 6 8 15,5-1-4-15,3-1 3 16,-2 0-2-16,4 0 1 15,-1 0-1-15,3 3 0 16,3-1 2-16,4-1-3 16,5 1 4-16,1-1-4 15,1 2 3-15,2-3-5 16,0 3 7-16,-5 0-5 16,1 3 2-16,-3 3 0 15,-3 3-1-15,4 2 1 16,-4 0-3-16,3 0 5 15,2 0-4-15,-6 4 2 0,2 4-4 16,-2 3 6-16,1 0-3 16,-1-1 2-16,-1 0-2 15,-1 0 1-15,-3-2 3 16,2 2-6-16,-2 1 5 16,-1 0-4-16,-2-3 5 15,-7-1-7-15,3 0 5 16,-4-1-3-16,0 1-1 0,1-2 3 15,-6 1-3 1,-3-2 2-16,-1 2-5 16,-3 1 4-16,0 2-4 15,-2 4 4-15,-2 5-1 0,-1 3 4 16,0 8 0-16,0-2 0 16,-9 2 0-16,1-1-2 15,-3-2 2-15,-4 5-3 16,-4 1 4-16,-8 7 0 15,-4 1 0-15,1 0-1 16,-1-2 1-16,2-6 3 16,1-4-2-16,3-2 1 15,-3-2 0-15,-5 1-2 16,-3 0 0-16,-3 0 0 16,-4-2-1-16,-6 1 3 15,-2-5-4-15,0 0 2 16,3-2 4-16,3-4-3 0,3-3 4 15,8-5-3-15,6-5 0 16,9 0-3-16,6 0 2 16,7 0-6-16,5 0-6 15,1 0-12-15,0 0-13 16,0-3-14-16,0-8-57 16,0-5-170-16</inkml:trace>
  <inkml:trace contextRef="#ctx0" brushRef="#br0" timeOffset="-202231.09">13007 10317 421 0,'-16'-1'110'16,"7"-10"-107"-16,2 8 14 0,4 2 10 16,3-1 3-1,0 2-15-15,0 0-9 16,0-3-8-16,3 1-4 0,16-4 6 16,6-1 0-16,2 2 3 15,-1-4-2-15,2 4 1 16,-3-1-4-16,0 0 4 15,-1 4-2-15,-3-2 0 16,1 0 0-16,4 2-3 16,0-1-33-16,1 2-65 15,-9 1-77-15</inkml:trace>
  <inkml:trace contextRef="#ctx0" brushRef="#br0" timeOffset="-201579.83">13648 9858 483 0,'-12'-13'4'15,"-3"8"8"-15,3 4 39 16,3 1-11-16,-1 0-8 16,-1 5-15-16,-5 27-11 15,-1 18-3-15,0 16 1 16,3 10 5-16,8-2-3 15,6-4-1-15,0-9 2 16,0-6-4-16,12-9 2 16,10-8-6-16,8-6 2 0,6-4-2 15,3-7-20-15,0-3-30 16,-8-4-47-16,-4-9-112 16</inkml:trace>
  <inkml:trace contextRef="#ctx0" brushRef="#br0" timeOffset="-200912.02">13762 10088 324 0,'-3'0'21'0,"3"0"-17"16,0 0 15-16,0 0 9 15,0 0-11-15,0 0-19 16,0 0 3-16,0 0-1 0,0-5 17 16,0-3-1-16,2-3 3 15,5-3-5-15,4-1-2 16,2-1-3 0,2 0-1-16,3 5-6 0,-5 1-3 15,4 6 1-15,-5 4-7 16,-1 0 6-16,0 14-3 15,-4 9 8-15,-7 8-9 16,0 1-4-16,-4 0-14 16,-11 0 13-16,-3-7 12 15,3-6-4-15,0-6 11 16,6-7 8-16,6-4 8 16,3-2-4-16,0 0-26 0,17 3-7 15,8 4 15-15,5 4-1 16,1 5-1-1,-3 6 2-15,-5 6-5 16,-13 2 4-16,-10 2-2 0,-4 2 11 16,-23-5-2-16,-3-5 6 15,0-6 8-15,4-9-1 16,6-4-9-16,7-5 4 16,7 0-7-16,6 0-15 15,0-10-13-15,9-15-60 16,12-3-32-16,-1-5-72 15</inkml:trace>
  <inkml:trace contextRef="#ctx0" brushRef="#br0" timeOffset="-200560.31">14094 10090 536 0,'-28'-1'12'0,"3"1"-11"15,6 0 44-15,5 4-12 16,11 10-21-16,3 11-9 16,0 6-3-16,14 8 1 15,12 3-1-15,12-6-3 16,8-3 4-16,2-9-15 16,0-12-9-16,-1-12-4 15,-10-2 4-15,-9-29-9 16,-14-11 17-16,-14-7 13 15,-2-1 8-15,-28 3 9 0,-12 8 13 16,-7 10 12-16,-1 8 6 16,5 10-17-16,6 7-20 15,11 4-3-15,10 0-6 16,15 2-3-16,3 18-38 16,15 4-42-16,14-1-29 15,6-9-149-15</inkml:trace>
  <inkml:trace contextRef="#ctx0" brushRef="#br0" timeOffset="-200231.16">14468 9964 589 0,'-24'10'6'0,"11"1"-9"16,9 7 7-16,4 4-3 16,13 3 0-16,15 0-3 15,9-4 2-15,4-10-2 16,-3-11-24-16,-8 0 2 16,-10-17-7-16,-11-9 32 15,-9-5 2-15,0 3 9 16,-12 2 21-16,-12 7 17 0,-3 6-17 15,4 6-5-15,1 6-19 16,3 1-9-16,2 14-9 16,-2 20-52-16,6 11-40 15,1 1-91-15</inkml:trace>
  <inkml:trace contextRef="#ctx0" brushRef="#br0" timeOffset="-200067.61">14440 10326 622 0,'0'0'5'16,"1"0"2"-16,19 0-10 16,11-11-6-16,15-8 18 0,9-4-8 15,-1 2 3-15,-5 6-7 16,-10 6-32-16,-11 5-50 16,-12 4-32-16,-11 0-98 15</inkml:trace>
  <inkml:trace contextRef="#ctx0" brushRef="#br0" timeOffset="-199803.32">14772 9832 299 0,'0'0'70'0,"-2"19"-7"16,-8 16-2-16,1 15 8 15,3 11-26-15,5 2-19 16,1 1-3 0,0-2-3-16,0-4 0 0,9-10-11 15,1-5-5-15,2-9-1 16,-1-6 0-16,-2-9-18 16,-2-6-16-16,2-8-9 15,-2-5-51-15,5-21-91 16</inkml:trace>
  <inkml:trace contextRef="#ctx0" brushRef="#br0" timeOffset="-199411.37">15107 9990 570 0,'-13'11'-16'0,"5"7"30"16,1 9 12-16,0 5 12 16,7 5-21-16,0 0-5 0,7-5-9 15,8-6 3 1,1-4-5-16,2-6 0 15,3-6-2-15,-3-4 0 16,0-6 2-16,1-6-1 0,-3-20 4 16,2-17 3-16,-3-10-4 15,-3-8-4-15,-8-6 0 16,-2 1-5-16,-2 6-7 16,0 13-4-16,-6 18 0 15,-12 17 16-15,2 12-39 16,-5 13-52-16,-3 15-60 15</inkml:trace>
  <inkml:trace contextRef="#ctx0" brushRef="#br0" timeOffset="-198880.72">15107 9990 561 0,'21'83'66'0,"-25"-83"-66"16,4 0 14-16,10 0-18 15,23-2-14-15,13-8 23 16,4-5-11-16,0-3-22 16,-9 0-7-16,-11 1-16 15,-12 5 7-15,-9 5 25 16,-7 6 18-16,-2 1 1 0,0 0 50 16,-11 9-7-1,-4 9-11-15,0 6-5 16,5 2-4-16,5-5-14 15,5-2-3-15,0-3-4 0,0-5-2 16,5-3 0-16,2-4-8 16,1-4-2-16,2 0 2 15,1-12 6-15,1-15 6 16,2-8 0-16,0-6-3 16,4 0-1-16,1 0 1 15,2 6-4-15,0 9 6 16,-5 4-6-16,-1 6 1 0,-4 7-2 15,-4 6 3 1,-1 3-3-16,-5 0 0 16,1 11-1-16,-2 21 19 15,0 15 17-15,0 18-9 0,0 14-2 16,0 2-4-16,3 1-7 16,6-4-5-16,1-16-4 15,5-7 1-15,-4-16 0 16,-3-8-3-16,0-13-23 15,-7-8-5-15,5-10-31 16,2-14-75-16,2-28-170 16</inkml:trace>
  <inkml:trace contextRef="#ctx0" brushRef="#br0" timeOffset="-198627.37">15823 9790 566 0,'-6'-5'12'0,"-8"5"42"15,-3 0-20-15,-8 25-19 16,1 14-16-16,-1 5 5 16,1 3-6-16,11-8-14 15,4-10-16-15,1-11 13 16,8-11 5-16,0-7 10 16,0 0 4-16,23-14 0 15,3-8 11-15,6 0-4 16,0 5 3-16,0 6-8 15,-1 6 2-15,-3 3-8 16,-7 2 2-16,-10 6-50 16,-11 12-140-16</inkml:trace>
  <inkml:trace contextRef="#ctx0" brushRef="#br0" timeOffset="-198311.72">15724 10120 502 0,'-14'0'53'0,"10"0"-10"16,4 0 5-16,21-3-34 15,23-14-14-15,14-4 5 16,1-2-6-16,-3 3 2 16,-10 5-1-16,-13 4-27 15,-11 7-5-15,-12 4 5 16,-10 0 2-16,-7 11 9 16,-16 10 19-16,-7 1-2 15,4 0 18-15,3-1 11 0,6-3 1 16,8-3-6-16,3 1-8 15,5-2-3-15,1 1-7 16,0 2 4-16,0 2-8 16,6 2 5-16,6-1-7 15,3 2 1-15,-3-1-2 16,2-3 1-16,-2-3-15 16,-3-3-25-16,-1-9-44 15,-8-3-85-15</inkml:trace>
  <inkml:trace contextRef="#ctx0" brushRef="#br0" timeOffset="-198088.3">16052 9693 536 0,'11'-19'41'0,"10"3"-41"0,11 12 22 15,9 4 32-15,2 17-16 16,-2 29-12-16,-7 18-9 15,-10 10 1-15,-8 6-15 16,-10-1-1-16,-6-1 0 16,0-7-2-16,-8-10 0 15,-12-7-11-15,-4-11-19 16,-3-8-49-16,2-12-77 16</inkml:trace>
  <inkml:trace contextRef="#ctx0" brushRef="#br0" timeOffset="-193880.2">11493 7806 346 0,'3'-7'8'15,"-3"3"17"-15,0 2 21 16,0 2-23-16,-3-3-1 15,3 3-3-15,0 0-9 16,0 0-10-16,0 0 0 16,0 0-4-16,0 0 0 15,0 0 0-15,0 0-2 16,0 0 3-16,0 0 1 0,0 0 4 16,0 5-2-1,0 2 3-15,1 1 0 16,4 3 1-16,-2 4 1 15,1 5-1-15,-4 8 0 0,0 12 3 16,0 12 2-16,0 12-4 16,0 12 4-16,0 6-5 15,6 7-1-15,4 3-2 16,1 1 0-16,2 3 0 16,1 0-1-16,2 3 2 15,-1 7-3-15,3 13 2 16,-3 13 0-16,0 9 8 15,1-1-1-15,2-2 2 16,-5-3-4-16,5-8-3 16,-3-4 2-16,-3-9-3 15,0-14 0-15,-2-10-1 16,-4-15 3-16,-3-5-6 0,0-6 6 16,-3-5-4-16,0-5 4 15,0-6-3-15,0-4 3 16,0-8-3-16,0-7-9 15,0-5-10-15,0-6-32 16,0-13-44-16,0-5-60 16</inkml:trace>
  <inkml:trace contextRef="#ctx0" brushRef="#br0" timeOffset="-190964.68">11551 7906 185 0,'0'1'23'0,"-2"-1"-17"15,2 0 11-15,0 0 21 16,-1 0 19-16,1 0-13 16,0 0-15-16,0 0-9 15,0 0 7-15,0 0 0 16,0 0-15-16,0 0-9 16,0 0-3-16,0 0-7 15,6 0 6-15,13 0 6 16,2-4-5-16,1-1 4 15,2-1-3-15,-3 0 0 16,-3 4-1-16,3 0 1 16,-1 1-2-16,1 1 1 0,3-1 2 15,4-1-4 1,-1-1 3-16,7-2 0 16,1 1 1-16,2-2-4 15,4 0 5-15,0 1-3 0,2-1 0 16,0 2 1-16,-6 3-1 15,-1-1 1-15,-1 1-2 16,-4 1 7-16,2-3 1 16,-8 2 5-16,0-1-3 15,-4 1-1-15,-3 0-3 16,3-1 0-16,-3 2 1 16,4-1-3-16,-1 1 3 0,2-3-6 15,2-1 3-15,1 0-2 16,4-2 3-1,-2 0-3-15,7-2 1 16,-5 0-2-16,1 0 2 0,5-2 0 16,-4 3-4-16,7 0 4 15,-5-3-2-15,2 3 0 16,9-2 1-16,7-1-1 16,10 0 0-16,7 0 0 15,-1 1 0-15,1 0 0 16,-2 2 3-16,-5 2-6 15,1 1 3-15,-3 1 0 16,-2 1 3-16,0 1-7 16,-3 1 8-16,0 0-7 15,2 0 2-15,-2-1 5 16,4 1-7-16,4-2 6 16,5-1-6-16,9-3 6 0,4-3-6 15,6 0 7-15,-1-3-4 16,0-1-1-16,-1-1 3 15,2-3-3-15,-6 4 3 16,0 0-3-16,-8 3 2 16,-6 3-2-16,0 1 1 15,-3 5 0-15,3 1 0 16,-5 0 0-16,-3 0-1 16,-3 0 3-16,-1 0-3 15,0 0 4-15,5-4-2 16,7-5 2-16,8 0-1 15,8-4 0-15,8 1-3 0,-1-3 3 16,1 1 0-16,0 1-3 16,-8 3 2-16,-5 5-3 15,-4 3 3-15,-10 2-2 16,-4 0 3-16,-6 0-3 16,-2 0 2-16,1 0-1 15,4 0 0-15,0 0 2 16,4 0-4-16,3-2 4 15,3-4-3-15,-3-2 3 16,1 0-3-16,2 3 4 16,11 0-5-16,7 1 2 15,9 1 0-15,5 0 0 16,-2 3 3-16,1-1-7 0,-4-2 7 16,0 0-6-16,-6-3 6 15,-5 1-5-15,-7 1 4 16,-6 0-2-16,0 0 0 15,-4 3 1-15,-7 0-4 16,1-2 7-16,-3 0-4 16,1-1 5-16,3-3-1 15,0-1 2-15,3-3-3 16,-1-2 0-16,-5-2 3 16,-11 1-2-16,-10 3 6 15,-8 1-3-15,-4 6-1 16,5 0-5-16,4 0 2 0,8-2-2 15,7 2 1-15,-3 0-3 16,6 1 2-16,-3 0 0 16,-1 1-2-16,4-3 2 15,-4 1-2-15,2 0 3 16,-2-4-3-16,3-1 3 16,1 1-3-16,1 1 2 15,3 4-1-15,2 3-1 16,1 0 1-16,2 0-1 15,-1 6 1-15,-1 2-2 16,-1-1 4-16,2-3-2 16,0-1 0-16,4 0 0 15,1-1 0-15,1 0 0 0,-2-1 0 16,-5 2 1-16,-7 0-3 16,-5 3 2-16,-9-3-1 15,-2 2 2 1,-5-4-3-16,2 1 3 0,1-2-2 15,1 0 3-15,4 0-2 16,-1-10-1-16,1 2 2 16,3-2-2-16,-3 0 3 15,2 2-4-15,1 2 3 16,2 2-1-16,0 0 1 16,1 1-1-16,0 0-1 15,0 2 1-15,3-2 0 0,-5 0 0 16,-2 2 1-16,-8-1-2 15,-8 2 1 1,-5 0 0-16,-7 0-1 16,-7 0 3-16,-3 0-3 0,-3 0-1 15,0 0 3-15,0 0-2 16,0 0 4-16,0 0-4 16,0 0 3-16,0 0-4 15,0 0 3-15,0 0-1 16,0 0 0-16,0 0-1 15,3 2-4-15,5 5 1 16,4 2 3-16,-2 4 1 16,-1-3 1-16,1-2 2 15,-4-1-6-15,3 0 6 0,3 0-3 16,2 0 0 0,2-1 2-16,1-1-4 15,-1-1 3-15,-1-1-1 0,-5 0 2 16,-3-1-3-16,-2 0 2 15,0 2-1-15,1-2 0 16,7 0 0-16,6 3 0 16,10-4 0-16,8-1-1 15,3 0-12-15,-3 0 2 16,-7 0-4-16,-10 0 5 16,-6 0 5-16,-5 0 3 0,1 0-6 15,0 6 4 1,-3 3 1-16,-1-3 3 15,-3-2-2-15,-1 0 4 16,2-1 0-16,-3-2 1 0,2 5-1 16,2 1-1-16,-1 1 1 15,2 8-2-15,2 2 5 16,1 8 3-16,0 5 0 16,-3 3-1-16,1 7-4 15,-1 3 1-15,-3 5 1 16,0 1 1-16,1-3-4 15,4-8-2-15,2 0 1 16,1-5-1-16,1 0 0 0,1 5 2 16,-4-2-3-1,-3 6 4-15,-6 6-2 16,0 4 1-16,-1 1 6 16,-16 6 2-16,-7 3-4 0,-1 0 1 15,-2 2 2-15,-1-4-7 16,3 0 4-16,0 3-2 15,2 1 7-15,4 2-6 16,6-4 2-16,7-4-1 16,6-3 3-16,0-3-2 15,2-4-3-15,9-2 3 16,1-6-4-16,-1-3 0 16,-2-2 2-16,0-4-5 15,-2-3 0-15,-2-4 0 16,0 0 3-16,-4-4-4 15,4 6 3-15,-2 1-2 0,1-2 1 16,5 2-3-16,0-2 5 16,-2 1-4-16,1 2 0 15,-2 0 3-15,-5 3-3 16,-1 6 2-16,0 1 0 16,-6 2 3-16,-10 2-8 15,-2-2 7-15,3-2-5 16,0-6 4-16,6-1-4 15,2-3 2-15,2-2 0 16,1 2-1-16,2-9-1 16,2-2-11-16,0-7-10 15,0-6-16-15,-11-5 7 16,-21 0-31-16,-24-14-144 0</inkml:trace>
  <inkml:trace contextRef="#ctx0" brushRef="#br0" timeOffset="-188850.91">11776 10780 470 0,'-11'-13'-5'0,"7"6"-8"16,1 4 18-16,3 3 24 0,-2 0 8 15,2 0-6-15,0 0-16 16,0 0-1-16,0 0-12 16,0 0 2-16,0 0-6 15,6 0 4-15,13 0 0 16,9 0 3-16,5 0-1 15,6 0 1-15,8 0-1 16,-3 0-3-16,2 0 1 16,3 0-4-16,8 0 4 15,10 0-3-15,8-2 1 16,11-2 2-16,8 3-1 16,3-5 0-16,4-1-3 15,-6-2 5-15,-8-2-5 0,-5 1 4 16,-8 2-4-16,-6 1 4 15,-2 1-3-15,-5 0 2 16,-6 0-1-16,-4-1 0 16,2-2 1-16,5 0-1 15,10-4 16-15,13-5 1 16,9-2 0-16,3 0-10 16,1-1-4-16,-3 1 0 15,0 6 0-15,-2 4-1 16,-5 5-5-16,-2 2 7 15,-11 3-6-15,1 0 4 16,-5 0-3-16,1-4 1 0,7-1 2 16,1-4 0-16,4-2 2 15,5 3-2 1,4-2 4-16,4 2-5 16,4 1 4-16,-2-2-5 0,-6 1 3 15,1 1-3-15,0 0 1 16,1 3 0-16,5 0 1 15,-1-1 0-15,-3 2 5 16,-5-1-1-16,-4 2-5 16,-2-4 3-16,-3 0-5 15,3-6 6-15,-2-2-6 16,3 2 3-16,4-2 0 16,-1 3-2-16,1 2 2 0,-4 2-6 15,-9 4 7-15,-6 3-6 16,1 0 6-1,0 0-4-15,6 0 1 16,6-7 1-16,4 1-2 0,0-3 3 16,-7 1-3-16,-4 0 2 15,-4 0-3-15,0 2 3 16,-5-1-4-16,0 0 7 16,-4 0-6-16,-6 0 0 15,2-1 4-15,2 0-2 16,3 0 1-16,8-3-2 15,1 0 3-15,-5-1-6 16,-1 2 6-16,-6 1-1 16,0 1-1-16,-4 1-1 15,4-2 1-15,3 2 1 16,5-2-1-16,4-1 2 0,3-1-5 16,-1-2 6-16,-1 3-3 15,-1-5 0-15,1 0-1 16,7-2 0-16,-1-1 3 15,2 2-2-15,-3 0 2 16,0 5-5-16,-1 1 4 16,-1 4-4-16,0 1 4 15,3 0-4-15,0 1 5 16,3-1-4-16,2 1 4 0,5-1-1 16,-1 2-4-1,-1 2 6-15,-8-1-7 16,-11 2 8-16,-8 0-7 15,-8 0 5-15,-5 0-2 0,-3 0 1 16,0 0-1-16,-4 0-3 16,1 0 7-16,3-7-6 15,-8-1 4-15,0 1-4 16,-4 0 5-16,0 3-5 16,-2 0 4-16,0 1-2 15,2 2 0-15,1 0 2 16,4 1-3-16,-1 0 3 15,-1 0-3-15,-2 0 3 16,-3 0-3-16,-1 0 2 16,0 0-2-16,1 0 1 15,3 1 0-15,2 1-1 0,5 1 3 16,0 3-5-16,1 1 6 16,-2-2-5-16,-4 1 4 15,-3-1-4-15,-4-1 3 16,2 2-2-16,-2-1 1 15,4-3 1-15,-5-2-1 16,1 0 1-16,0 0-3 16,-3-6 4-16,-1-9-24 15,-7-10-42-15,-15-8-98 16</inkml:trace>
  <inkml:trace contextRef="#ctx0" brushRef="#br0" timeOffset="-187863.04">16640 9999 529 0,'-31'-12'5'15,"15"-1"10"-15,9 10 43 16,4 0-19-16,3 0-8 16,13-4-27-16,20-5 6 15,14-8 9-15,3 0-9 16,1 0-3-16,-8 3-2 16,-6 6-1-16,-5 6-3 15,-7 2 0-15,-8 3-3 0,-4 0 5 16,-6 0-5-16,-3 0 3 15,-2 0-10 1,-2 0-20-16,-6 12-10 16,-20 15-28-16,-13 5-61 0,-9 4-213 15</inkml:trace>
  <inkml:trace contextRef="#ctx0" brushRef="#br0" timeOffset="-187667.56">16628 10131 477 0,'-9'0'30'0,"3"0"-20"16,6 0 47-16,0 0-19 0,10 0-9 16,20-7-10-16,9-3 4 15,4 1-17-15,5 0-2 16,-5 3-6 0,0 4 5-16,-9 2-6 0,-1 0-5 15,-6 0-43-15,-8 0-17 16,-2 0-93-16</inkml:trace>
  <inkml:trace contextRef="#ctx0" brushRef="#br0" timeOffset="-187316.46">17052 9722 486 0,'0'-12'6'0,"3"-1"1"16,5 8 28-16,5 0 1 15,6 4-18-15,2 1-8 16,-4 6-7-16,-7 20-2 16,-10 11 1-16,-2 9 1 15,-21 9-2-15,-7-1-1 16,2-4 1-16,7-9-2 15,6-13 4-15,9-11 3 0,6-10 21 16,0-5-16 0,9-2-2-16,21 0 4 15,10-5-6-15,7-12-6 16,3-2-1-16,-6 2-2 0,-11 5-50 16,-13 3-41-16,-19 8-210 15</inkml:trace>
  <inkml:trace contextRef="#ctx0" brushRef="#br0" timeOffset="-187167.86">17167 10269 431 0,'-4'1'21'16,"4"-1"-19"-16,0 0 4 0,16 0 12 16,6-3-5-1,7-8-8-15,0-1-9 16,-5-1-76-16,-6-4-167 15</inkml:trace>
  <inkml:trace contextRef="#ctx0" brushRef="#br0" timeOffset="-186851.49">17329 9745 565 0,'-15'-21'10'16,"14"4"-7"-16,1 5 35 15,16 3-30-15,14 4-2 16,3 3-7-16,-5 2 2 16,-10 8-6-16,-10 16-2 15,-8 7-17-15,-14 6 13 0,-16 1 14 16,-3 1-5-16,5-9 8 16,8-9 14-16,9-9 15 15,8-7-4-15,3-5-13 16,0 1-13-16,0 0-3 15,19 2-1-15,12-1 0 16,4-2 4-16,4 0-5 16,-2 0-12-16,-6-10-57 15,-7 0-51-15,-14 0-320 16</inkml:trace>
  <inkml:trace contextRef="#ctx0" brushRef="#br0" timeOffset="-186715.86">17408 10070 562 0,'-10'0'7'0,"10"0"8"16,0 0-5-16,9 0-10 15,21 0-3-15,11-7-9 16,-4-10-120-16</inkml:trace>
  <inkml:trace contextRef="#ctx0" brushRef="#br0" timeOffset="-186371.78">17630 9593 633 0,'-4'-7'5'0,"4"3"-4"16,11 4-2-16,12 0 1 15,4 0-1-15,-5 17 1 16,-11 9-5-16,-11 9-3 16,0 2-5-16,-17 3 13 15,-10-3 0-15,0-4 1 16,5-8 12-16,10-8 20 16,6-9 2-16,6-5-13 15,0 1-15-15,3 0-8 0,18 1 6 16,5-3-5-16,6-2 4 15,5 0-4-15,-4-8-4 16,-2-4-59-16,-10 1-39 16,-12 3-236-16</inkml:trace>
  <inkml:trace contextRef="#ctx0" brushRef="#br0" timeOffset="-186219.19">17767 10032 589 0,'-11'1'16'16,"4"-1"-17"-16,7 0 13 0,0 2-8 16,15 1-8-16,5 1 3 15,2-4-66-15,-3 0-199 16</inkml:trace>
  <inkml:trace contextRef="#ctx0" brushRef="#br0" timeOffset="-181272.43">14111 8639 438 0,'-18'0'2'16,"2"0"39"-16,13-1 16 15,1-2-9-15,1 1-24 16,1 2-5-16,0 0-10 0,0 0-4 16,0 0 0-16,0-1-5 15,0 0 1-15,0-3-8 16,18-1 7-16,10-3-2 15,7 0 4-15,-6 1-2 16,-5 3-1-16,-8 2 0 16,-5 2-9-16,-4 0-7 15,0 0-26-15,-4 10 2 16,-3 7 7-16,0 3 5 16,-4 1 17-16,-8-3 11 15,0-1 0-15,3-6 2 16,5-3 4-16,1-4 3 15,3-3 4-15,0 1-10 0,0 5-3 16,0 4 2 0,0 5 2-16,0 2-5 15,-2 0 5-15,-5-3-1 16,-4-1 0-16,-4-6 3 0,0 1 3 16,1-5 15-16,0-2-2 15,2 0-1-15,6-2-16 16,2 0-11-16,4 0-48 15,0 0-43-15,0-11-306 16</inkml:trace>
  <inkml:trace contextRef="#ctx0" brushRef="#br0" timeOffset="-180919.37">14371 8597 508 0,'0'-1'10'0,"-1"1"71"15,-3 0-38-15,-1 0-24 16,2 11-11-16,2 13-6 16,1 3-1-16,0 3-2 15,16-5 2-15,7-6-3 16,5-5-1-16,5-7-11 16,-2-7 5-16,-3 0-3 15,-4-11-3-15,-7-12 13 16,-6-7-1-16,-6-6 6 15,-5-2-4-15,-2 2 3 16,-19 4 3-16,-6 6 26 16,-11 9-7-16,-1 8 2 15,-1 6-2-15,2 3-13 0,10 0-3 16,6 9-6-16,10 7-2 16,6 3-20-16,6 2-25 15,13 4-21-15,12-8-75 16,5-12-232-16</inkml:trace>
  <inkml:trace contextRef="#ctx0" brushRef="#br0" timeOffset="-179575.36">16930 8399 513 0,'8'-11'-9'16,"4"0"9"-16,4 8 0 16,0-3 1-16,-1 5 2 15,-3 1-6-15,-2 0 3 0,-8 10-4 16,-2 12-1-16,-3 8-2 16,-21 5 7-1,0 4-5-15,1-2 4 16,9-6 3-16,6-7 0 0,8-5 6 15,0-8 5-15,0-1 7 16,0-5-3-16,13-3-4 16,9-2-2-16,11 0-8 15,10-13 2-15,7-8-8 16,7 0-22-16,-3-5-70 16,-5-3-138-16</inkml:trace>
  <inkml:trace contextRef="#ctx0" brushRef="#br0" timeOffset="-179299.1">17326 8401 574 0,'-31'16'4'0,"9"-1"-5"0,4 9 26 16,9 2 4-16,9 0-11 16,0 2-16-16,24 0 1 15,13-3-3-15,6-10 3 16,0-11-5-16,-2-4-4 15,-9-13-6-15,-9-19 8 16,-8-7 4-16,-10-2-1 16,-5 0 5-16,-7 7-3 15,-17 8 9-15,-13 11-1 16,-12 13 6-16,-12 2-13 16,-9 24-3-16,14 11-14 15,24 4-35-15,26-5-80 0,13-16-327 16</inkml:trace>
  <inkml:trace contextRef="#ctx0" brushRef="#br0" timeOffset="-178346.88">20220 8254 551 0,'-21'-4'13'16,"17"-3"12"-16,1 7 36 15,-3 0-31-15,-3 1-14 16,-3 20-9-16,-3 7-6 0,3 6-2 16,6 1-2-1,6-1-22-15,0-4-49 16,0-9-97-16</inkml:trace>
  <inkml:trace contextRef="#ctx0" brushRef="#br0" timeOffset="-178056.65">20432 8202 513 0,'1'0'0'15,"6"0"-5"-15,-1 5 5 0,-1 13 1 16,-4 7 0 0,-1 4-2-16,-1 0-10 15,-14-2-9-15,-1-8 4 16,5-9 13-16,6-6 4 0,3-4 29 15,2 0 17-15,0 0-6 16,0 0-13-16,0 0-10 16,19-4-13-16,12-6-3 15,5-1 0-15,3 3-3 16,-1 6 2-16,3 2-3 16,6 0 3-16,3 0-41 15,-4 0-84-15,-9 3-166 16</inkml:trace>
  <inkml:trace contextRef="#ctx0" brushRef="#br0" timeOffset="-151976.49">2466 6423 393 0,'-33'4'9'0,"19"-4"-14"16,3 0 15-16,5-4 23 15,3 2-5-15,0 2 2 16,0 0 9-16,3 0-10 16,0 0-16-16,0 0 6 0,0 0-4 15,0 0 1-15,0 0-3 16,0 0-6-16,0 0-5 15,0-1-1-15,0 1 2 16,0 0-6-16,0 0 6 16,0 0-5-16,0 0 5 15,0 0-4-15,0 0 2 16,3 0-2-16,9 0 1 16,2-2 0-16,2 0 0 15,0-4 2-15,-1 2-3 16,-6 1 5-16,0 2-8 15,-5-1 8-15,1 2-4 0,-1 0 0 16,-2 0 0-16,1-1 1 16,0 1-1-16,1-2 0 15,2 1 2-15,3-2-4 16,2 1 3-16,3-3-1 16,3 3 0-16,2-3 1 15,3 3-2-15,5-3 2 16,3 3-1-16,4-2 0 15,5-1-1-15,3 1 2 16,2 0-1-16,-2 0 0 16,10-3 1-16,-7-1-1 15,4-1-1-15,-3 1 2 16,-3 1-1-16,-4 3 0 0,0 2 0 16,-3 1-1-16,-1 1 3 15,-1 0-3 1,-1 0 0-16,3 0 1 15,0 0 0-15,-2 0 2 0,5 0-5 16,1 0 4-16,-3 0-1 16,0 0 1-16,-1 0-2 15,1 0 2-15,0 0-1 16,-4 0 1-16,3 0-1 16,-2 0 0-16,-4 0 0 15,0 0-1-15,-2 0 3 16,-3 0-3-16,4 0 2 0,-7 0-3 15,5-1 2 1,-2-2 0-16,2 1 1 16,-2 2-2-16,1 0 2 15,-2 0 0-15,1 0-3 0,2 0 4 16,-1 2-4-16,3 2 4 16,4 0-3-16,1 0 2 15,3-1-2-15,5 0 2 16,2-2-2-16,5-1 2 15,-5 0-1-15,3 0-1 16,-6 0 3-16,0 0-2 16,2 0-1-16,-4 0 2 15,2 0-2-15,6-2 1 0,-2 0-1 16,4 1 3 0,-3 1-4-16,-1 0 4 15,3 0-4-15,-4 5 4 16,1-1-2-16,-2-1 0 0,2-1-1 15,1-2 2-15,-1 0 0 16,-4 0-3-16,4 0 4 16,-5 0-4-16,-1-4 4 15,1 2-3-15,0 2 1 16,-1 0 0-16,4 0 0 16,2 0 0-16,2 1 0 15,6 4 1-15,2-3-3 16,1 0 3-16,1 0-2 15,-1 0 2-15,-3-1-1 16,-4 1 0-16,0 1 0 16,-6-1 1-16,2 1 0 0,-2 3-3 15,-6 1 4-15,1 0-4 16,-6-2 3-16,-2 1-2 16,-6-2 1-16,-3 0 1 15,-8-3-1-15,0 1 0 16,-2-2 0-16,-5 0 1 15,-2 0-2-15,1 0 2 16,2 0-4-16,-1 0 4 16,3 0-2-16,4 0 2 15,2 0 0-15,3 0-1 16,-3 0 2-16,6 0-1 16,-4 0 0-16,0 0-3 15,-2 0 3-15,2 0-2 0,-1 0 1 16,6 0-2-16,7 0 3 15,5 0-1-15,7 0 0 16,1 0 2-16,5 0-4 16,0 0 4-16,-4 1-3 15,0 5 2-15,-7 2-2 16,-1 4 1-16,0 0 0 16,3-1-2-16,5 0 4 15,4-1-2-15,5-3 2 16,6-3-4-16,2-3 5 15,0-1-5-15,1 0 5 16,-6 0-3-16,-3 0 1 0,-4 0 0 16,-7 0 0-16,-3 0 2 15,-3 1-3-15,-8-1 5 16,0 1-3-16,-3-1 4 16,-4 0-2-16,-3 0 9 15,-7 0-7-15,-5 0-2 16,-5 0-3-16,0 0 0 15,0 0 3-15,0 0-4 16,0 0 3-16,0 0-6 16,0 5-3-16,0 12-56 15,0 6-95-15,-33-2-327 16</inkml:trace>
  <inkml:trace contextRef="#ctx0" brushRef="#br0" timeOffset="-150424.72">21551 3156 545 0,'-32'-10'3'0,"-4"-1"-5"0,15 11 26 16,6 0 4-16,6 0-10 15,5 0-7 1,-1 10-13-16,-1 14 6 0,-4 12-4 16,0 8 4-16,2 3-3 15,-2 6 5-15,4 0-6 16,6-3 1-16,0-2 3 15,4-9-6-15,17-6 5 16,4-9-7-16,5-6 7 16,4-11-4-16,4-7 2 15,2-2 1-15,6-23 2 0,4-14 0 16,0-8-3-16,-3-7 1 16,-11-5-2-16,-12 1 3 15,-18-1-1-15,-6 1 0 16,-12 2-1-16,-16 6 4 15,-9 6 0-15,-1 7 12 16,-1 9-11-16,1 6-2 16,5 8 0-16,5 6-2 15,4 4 0-15,6 4-3 16,6 0-1-16,5 0-7 16,1 7-17-16,3 16-14 15,1 9-36-15,2 5-35 16,0-8-61-16</inkml:trace>
  <inkml:trace contextRef="#ctx0" brushRef="#br0" timeOffset="-150099.58">21916 2767 542 0,'-1'-5'2'0,"-3"3"7"15,4 2 22-15,-3 0-19 16,-6 27-17-16,-4 17 5 16,-9 21 13-16,-11 20-4 0,-8 16 5 15,-11 15-3-15,-8 7 1 16,2-1 0 0,3-13-8-16,6-13 7 15,7-12 1-15,9-15-1 0,8-9-8 16,8-14 3-16,6-8-6 15,5-14 2-15,3-6-1 16,3-7-4-16,0-6-12 16,0-3-26-16,0-2-55 15,17-24-42-15,9-20-112 16</inkml:trace>
  <inkml:trace contextRef="#ctx0" brushRef="#br0" timeOffset="-149711.53">22253 3044 348 0,'0'0'19'16,"-3"0"5"-16,-6 1 29 16,-6 13-8-16,-4 5-10 15,-2 2-7-15,-3 4 0 16,-1 4-3-16,1 5-8 16,0 4-3-16,2 4-4 0,2 0 1 15,4 2-4-15,7-1 1 16,8-1-6-16,1-2 1 15,7-6-3-15,12-3 3 16,4-6-3-16,-1-6 1 16,2-3 0-16,1-8-5 15,3-3-8-15,-2-5-52 16,-8 0-38-16,-4-13-35 16</inkml:trace>
  <inkml:trace contextRef="#ctx0" brushRef="#br0" timeOffset="-149200.31">22257 3238 469 0,'0'-6'11'16,"0"6"11"-16,0 0 15 16,-1 7-24-16,-1 23-9 15,-3 8 25-15,0 8-2 16,4 2-18-16,1-6-3 15,0-4-1-15,0-6-7 16,0-5 8-16,0-9-9 16,0-7 6-16,0-7-3 15,0-4-2-15,0 0 7 16,0-1 2-16,0-17-11 0,0-13-5 16,0-8 5-16,0-9-8 15,0-7 11-15,7 5-2 16,8 6 4-16,-2 12-2 15,1 9 1-15,-1 10 1 16,3 1-1-16,4 3 1 16,2 0-4-16,-1 4 4 15,-1 2-5-15,-1 3 4 16,0 0-1-16,-2 0 2 16,-1 4-3-16,-3 9-1 15,-5 6-1-15,-1 8 3 16,-7 6 11-16,0 4 4 15,0 4 0-15,-9-2-8 0,-1-6 2 16,2-2-6-16,2-8 1 16,-1-6-2-16,4-3 0 15,0-3-1-15,3-6-10 16,0 1-40-16,0-6-74 16,8-8-115-16</inkml:trace>
  <inkml:trace contextRef="#ctx0" brushRef="#br0" timeOffset="-148524.12">22545 3199 536 0,'-3'0'5'15,"3"0"4"-15,0 0-5 16,0 3-5-16,9 12-6 16,7 5 9-16,-2 2-2 15,0 4 2-15,-3 1-4 16,-4-2 5-16,-7-1-4 16,0-1 5-16,0-8 1 15,0-1 3-15,-3-5 0 16,2-7-5-16,1 0 8 0,0-2-4 15,0 0 8-15,0 0-7 16,0-14 2 0,0-18-14-16,6-9 3 15,7-7 2-15,-1 0-1 0,-3 8 2 16,0 12-4-16,-3 14 6 16,-2 8-2-16,3 6 1 15,3 0-10-15,-1 14 5 16,-2 15 1-16,-4 7 6 15,-3 7 6-15,0 0-10 16,0-8 3-16,0-6-5 16,0-14 2-16,0-8-1 0,0-5 1 15,0-2 1-15,2 0 6 16,4-12 0 0,9-18-3-16,7-15-4 15,7-6-4-15,1 2 5 0,-6 13-3 16,-4 14 2-16,-8 11-4 15,-2 9 2-15,-4 2-6 16,0 6 2-16,-1 16 3 16,1 9 3-16,-2 5 3 15,-4 4 0-15,0-1 1 16,0-5-6-16,0-8 2 16,0-8-1-16,0-4 0 15,0-7 2-15,0-3-6 16,0-1-19-16,0-3-49 15,0 0-34-15,0-11-134 16</inkml:trace>
  <inkml:trace contextRef="#ctx0" brushRef="#br0" timeOffset="-148246.85">23115 2944 212 0,'2'-5'318'0,"2"5"-318"16,8 0-7-16,6 11 9 0,3 21 12 16,0 16 15-1,-5 16-9-15,-6 8-3 16,-6 5-1-16,-4-3-8 16,0-4-4-16,-5-12-4 0,-11-9 10 15,-1-11-10-15,1-11 4 16,-1-9 0-16,1-5 6 15,6-7-7-15,4-6-1 16,6 0-5-16,0 0-41 16,6-6-102-16</inkml:trace>
  <inkml:trace contextRef="#ctx0" brushRef="#br0" timeOffset="-147519.59">23336 3301 455 0,'9'0'4'0,"3"0"25"0,13 0 32 16,12-6-8-16,14-4-24 16,5 0-24-16,-1 5-1 15,-5 5-3-15,-9 0-1 16,-8 0-14-16,-18 15-62 15,-15 5-39-15,-5-1-155 16</inkml:trace>
  <inkml:trace contextRef="#ctx0" brushRef="#br0" timeOffset="-147340.08">23370 3462 529 0,'-8'0'16'16,"4"0"16"-16,4 0 27 0,0 0-44 15,4 0-11 1,22 0-17-16,17 0 15 16,10-3 0-16,1 0-2 15,-3 1-4-15,-5 2-85 0,-6-2-19 16,-9-2-191-16</inkml:trace>
  <inkml:trace contextRef="#ctx0" brushRef="#br0" timeOffset="-146987.02">23916 3231 630 0,'-22'-12'-3'16,"7"10"36"0,8 2 4-16,-1 4-13 15,1 30-28-15,1 10 7 0,6 10-4 16,0-1 2-16,16-11-4 15,13-3 2-15,0-10-1 16,1-8 0-16,-2-12-3 16,1-9-16-16,0-9 6 15,-3-22 6-15,-4-13 9 16,-9-6-2-16,-11-6 5 16,-2 2-4-16,-7 2 3 15,-16 8 0-15,-5 11 2 16,-2 10 1-16,0 8-4 15,5 8 0-15,1 7-2 16,6 0-3-16,4 0-29 16,9 15-52-16,5-5-14 0,9-7-85 15</inkml:trace>
  <inkml:trace contextRef="#ctx0" brushRef="#br0" timeOffset="-146724.72">24140 2819 569 0,'-8'-3'8'0,"4"3"6"15,0 9-1-15,-7 40-17 16,-4 26 33-16,-6 25-2 16,-4 15-16-16,-3 1-4 0,-7-3 1 15,-3-8-7-15,-5-12 3 16,1-12 0-16,3-17 0 15,9-14 0-15,5-12 1 16,10-16-2-16,9-8-2 16,6-8 0-16,0-6-25 15,18 0-62-15,15-27-61 16</inkml:trace>
  <inkml:trace contextRef="#ctx0" brushRef="#br0" timeOffset="-146292.04">24423 3111 490 0,'-30'-10'13'0,"8"7"46"16,-1 3 16-16,0 0-43 15,-3 19-10-15,1 12-15 16,5 6 3-16,4 8 0 16,9 2-5-16,7 0 0 15,3-1-6-15,20 0 4 16,7-8-4-16,0-5 2 16,0-8-7-16,-3-11-34 15,-3-8-3-15,1-6-44 16,-1-16 7-16,-5-22-184 15</inkml:trace>
  <inkml:trace contextRef="#ctx0" brushRef="#br0" timeOffset="-145950.96">24482 3206 600 0,'-6'-3'9'16,"3"3"35"-16,2 0-36 15,-1 20-6-15,-2 13-1 16,4 10 4-16,0 1-2 15,0-9-3-15,0-5 3 16,4-11-5-16,-1-8 3 16,-3-8-9-16,0-3 7 15,0-10 8-15,0-19 0 0,0-17-10 16,3-7 4-16,11 6 1 16,1 8-6-16,1 17 9 15,3 11-6-15,0 9 1 16,0 2-2-16,-2 17 0 15,-1 15 2-15,-3 10 4 16,-6 2-3-16,-4 2 0 16,-1-3 2-16,-2-4-4 15,0-7 3-15,0-8-6 16,-9-9-27-16,-3-11-49 16,3-4-56-16</inkml:trace>
  <inkml:trace contextRef="#ctx0" brushRef="#br0" timeOffset="-145755.48">24667 3148 363 0,'9'-5'114'16,"7"5"-116"-16,8 5 41 15,3 14 20-15,7 10-22 0,-7 7-14 16,-6 5-14-16,-6 0-4 16,-12 3-6-16,-3-6 1 15,-3-4 2-15,-16-3 2 16,-2-6 0-16,1-5 0 15,6-4-8-15,6-4-34 16,8-6-49-16,0-6-61 16</inkml:trace>
  <inkml:trace contextRef="#ctx0" brushRef="#br0" timeOffset="-145623.83">25036 3324 642 0,'-1'-3'3'0,"1"3"-1"16,8 0-9-16,17 0-44 16,5 0-83-16</inkml:trace>
  <inkml:trace contextRef="#ctx0" brushRef="#br0" timeOffset="-145196.36">25211 3181 255 0,'-18'0'231'0,"4"0"-183"15,-8 7 25-15,-6 19-32 16,-5 10-21-16,3 5 3 0,10-4-11 16,12 1-4-1,8-9-10-15,8-1 3 16,20-6-3-16,6-11 2 16,6-9 0-16,3-4-13 0,-1-24-8 15,-5-10 7-15,-14-6 6 16,-13 1 4-16,-10 0 7 15,-2 2-2-15,-21 3 19 16,-10 7 8-16,-1 7-5 16,1 3-5-16,9 10-13 15,8 6-1-15,7 3-7 16,4 0-6-16,5 17-63 16,0 6 12-16,12-3-139 15</inkml:trace>
  <inkml:trace contextRef="#ctx0" brushRef="#br0" timeOffset="-144920.09">25387 2831 556 0,'-8'-3'5'15,"-3"3"28"-15,-2 27-25 16,-6 30 2-16,-11 25 28 15,-3 20-23-15,-4 8-7 16,-3 0 6-16,-2-3-2 16,-2-11-4-16,5-12-6 15,3-18 0-15,5-13-1 16,7-12 3-16,6-15-3 0,6-8-1 16,11-11 2-16,1-7-23 15,14 0-50-15,25-18-76 16,15-22-187-16</inkml:trace>
  <inkml:trace contextRef="#ctx0" brushRef="#br0" timeOffset="-144614.89">25574 3071 587 0,'-7'0'-2'0,"-10"11"32"15,-7 14-1-15,-5 12-17 16,0 7 1-16,9 2-8 16,9-2 4-16,11-3-8 15,0-4 2-15,11-6-3 16,11-5 6-16,2-5-5 15,1-7-2-15,-1-6 1 16,3-8-31-16,0 0-34 16,-7-7-39-16,-6-16-151 15</inkml:trace>
  <inkml:trace contextRef="#ctx0" brushRef="#br0" timeOffset="-144151.12">25590 3245 587 0,'0'-2'12'0,"0"2"11"16,0 0-14-16,0 6-8 16,2 15-2-16,9 7 7 15,0 0-1-15,-2-3-5 16,2-6 2-16,-4-5-3 16,-4-7 2-16,-2-4-5 15,1-3-11-15,3-6 5 16,4-23 6-16,7-10-1 0,2-6 0 15,3 8 8 1,-4 12-7-16,-6 12 8 0,-1 12-4 16,-1 1 3-16,-1 0 1 15,-1 15-1-15,-4 10 4 16,-3 5-1-16,0 2 4 16,0-5-8-16,-3-7 1 15,0-9-2-15,3-8 2 16,0-3-4-16,2 0 3 15,23-10-3-15,9-18 4 16,8-2 2-16,1-2-7 16,-15 14 5-16,-10 8-5 0,-6 7 3 15,-9 3-6 1,0 4 2-16,-1 16 2 16,-2 6 7-16,0 5 0 15,0 0-5-15,-3 0 2 0,-8-4-4 16,2-2-10-16,-1-10-98 15,5-15-82-15</inkml:trace>
  <inkml:trace contextRef="#ctx0" brushRef="#br0" timeOffset="-143943.68">26103 3066 249 0,'6'17'324'0,"9"-1"-339"16,2 12 49-1,2 14 21-15,0 3-33 16,0 11-14-16,-5 1-3 0,-5-3 3 16,-8-1-8-16,-1-10 3 15,-9-4 0-15,-18-7-5 16,-8-5 2-16,-4-6-32 16,-6-6-78-16,-3-15-158 15</inkml:trace>
  <inkml:trace contextRef="#ctx0" brushRef="#br0" timeOffset="-137583.93">21902 4720 520 0,'-33'7'15'0,"1"-7"-14"15,19 3 15-15,1 1 8 16,2 6-1-16,1 8-20 16,-2 10-4-16,4 5 2 15,5 5-4-15,2 3 5 16,0-1-3-16,3 0 5 16,11-1-3-16,4-3 0 15,7-4 1-15,3-5-3 0,5-4 3 16,7-5-5-16,5-7 4 15,3-6-2-15,-1-5 2 16,-3 0-2-16,-7-13 1 16,-9-8 2-16,-7-1-2 15,-11-9 10-15,-8-6-5 16,-2-5 10-16,0-4-5 16,-9-1 10-16,-10 1-8 15,-3 3 1-15,-1 5-4 16,-1 8 5-16,0 5 0 15,-3 11-10-15,0 3 4 16,-2 6-12-16,-1 5 4 0,3 0 0 16,0 10-5-16,7 10-32 15,4 6-15-15,7 2-18 16,9-3-30-16,0-7-79 16</inkml:trace>
  <inkml:trace contextRef="#ctx0" brushRef="#br0" timeOffset="-137243.28">22241 4375 554 0,'-6'-4'3'0,"5"4"4"16,-1 0 2-16,-1 18-16 16,-3 27 2-16,-6 23 13 15,-9 22-5-15,-11 13 10 16,-13 13-1-16,-15 8 8 16,-8 2 6-16,-4-2 2 15,4-10-9-15,17-16-7 16,13-17-4-16,18-18-6 15,14-16 0-15,6-14-6 0,0-10 0 16,20-14-39-16,6-9-33 16,1-15-57-16</inkml:trace>
  <inkml:trace contextRef="#ctx0" brushRef="#br0" timeOffset="-136195.99">22540 4708 488 0,'0'-13'19'0,"0"5"-3"16,0 8 36-16,-6 0-7 16,-10 8-21-16,-6 26-18 15,-2 13-5-15,-5 12 10 0,3 3 4 16,4-1-5-16,2-3 6 15,7-6-8-15,10-7 0 16,3-8-9-16,3-5 2 16,16-4-1-16,1-3-1 15,5-5 2-15,-3-2-8 16,3-7-14-16,0-4-19 16,-3-7-21-16,-3 0-94 15</inkml:trace>
  <inkml:trace contextRef="#ctx0" brushRef="#br0" timeOffset="-135963.62">22643 4861 630 0,'-9'0'4'15,"5"0"2"-15,-2 24 2 16,0 15-5-16,3 16 18 15,3 7-13-15,0-7-3 16,2-3-5-16,6-9 2 16,0-9 1-16,-2-7-19 15,-3-11-21-15,0-6-41 16,-3-10-76-16,1-18-161 16</inkml:trace>
  <inkml:trace contextRef="#ctx0" brushRef="#br0" timeOffset="-135639.48">22791 4905 617 0,'-16'9'-7'15,"2"12"24"-15,3 8 5 16,3 10 2-16,6 6-7 16,2 2-14-16,10-3-1 15,17-8-1-15,9-8-3 16,3-10 1-16,1-10 1 15,-3-8-12-15,-3-8 2 0,-4-26 6 16,-9-8 2-16,-8-7 5 16,-13-1-4-1,-4 6 4-15,-26 5-3 0,-7 12 4 16,-6 11 5-16,-1 9 15 16,-2 7-10-16,5 0-5 15,8 12-2-15,6 8-8 16,11-1 3-16,11 4-9 15,5 0-39-15,2-2-39 16,14-10-70-16</inkml:trace>
  <inkml:trace contextRef="#ctx0" brushRef="#br0" timeOffset="-135391.35">23103 4673 489 0,'18'0'-14'0,"2"22"14"15,2 17 10-15,-9 18 43 16,-7 13-13-16,-6 12-20 16,0-1-4-16,-13-3-6 15,-4-7 4-15,1-10-12 16,3-9 2-16,-2-4-2 0,4-8-6 15,-6-7-64-15,-6-12-203 16</inkml:trace>
  <inkml:trace contextRef="#ctx0" brushRef="#br0" timeOffset="-134776.45">21665 5745 539 0,'0'0'15'0,"0"0"16"16,0 0 1-16,0-1-9 15,21-1-17-15,26-5-21 16,31-5 21-16,24-8-3 15,18-3 0-15,12-4-3 16,-1 2 2-16,-4 2-1 16,-7 6-2-16,-8 4 3 15,-15 9-2-15,-11 4 2 16,-22 0-4-16,-17 0 3 16,-19 6-5-16,-14-3 5 15,-4-2-3-15,-10-1-1 0,0 1 4 16,0 5-15-16,-14 3-28 15,-21 6-125-15</inkml:trace>
  <inkml:trace contextRef="#ctx0" brushRef="#br0" timeOffset="-134467.28">22298 5968 644 0,'-32'18'-15'0,"0"13"9"16,5 12 8-16,3 5-3 15,6 5 4-15,5-1-5 16,5-6 2-16,8-10 0 16,0-14-2-16,0-8-1 15,2-7-3-15,10-7 2 16,12 0-4-16,15-9 12 15,12-14 3-15,10-10 5 16,7 2-10-16,0 3 0 16,-4 5-4-16,-9 10-2 15,-6 7-19-15,-18 6-78 16,-18 0-53-16</inkml:trace>
  <inkml:trace contextRef="#ctx0" brushRef="#br0" timeOffset="-134287.75">22478 6049 190 0,'-16'15'412'15,"2"14"-419"-15,-1 13 6 16,6 5 6-16,6 5 14 16,3-1-16-16,0-5 1 15,9-6-5-15,11-8-13 16,-4-12-63-16,-3-14-130 15</inkml:trace>
  <inkml:trace contextRef="#ctx0" brushRef="#br0" timeOffset="-133803.98">23319 5237 584 0,'-10'-6'0'0,"7"2"41"16,3 2-3 0,0 2-29-16,12 0-9 15,24 0-9-15,16-1 14 0,7-2-5 16,1 2 3-16,-7 1-4 16,-9 0 1-16,-9 0-47 15,-18 0-81-15,-17 7-181 16</inkml:trace>
  <inkml:trace contextRef="#ctx0" brushRef="#br0" timeOffset="-133659.83">23361 5391 408 0,'-7'0'187'0,"5"0"-190"0,2 0 3 16,16 0-18-1,23 0 14-15,15 6 7 16,10-1-2-16,0 2-46 0,-6-7-135 15</inkml:trace>
  <inkml:trace contextRef="#ctx0" brushRef="#br0" timeOffset="-133325.04">23794 5132 673 0,'-19'-7'-10'15,"13"7"28"-15,3 0 4 16,0 16-11-16,1 21-19 16,2 12 15-16,0 6-6 0,16-9-1 15,12-8-2-15,3-7 4 16,5-11-5-16,-5-9 0 16,-1-11-3-16,1 0-2 15,-7-22 7-15,-5-13 1 16,-8-5 6-16,-11-5-6 15,0 6 3-15,-19 2-3 16,-16 8 5-16,-4 5-6 16,-5 8-1-16,-1 4 11 15,11 4-11-15,9 4 6 16,14 1-7-16,11 3-28 16,0 0-71-16,4-3-203 15</inkml:trace>
  <inkml:trace contextRef="#ctx0" brushRef="#br0" timeOffset="-133076.72">24076 4709 630 0,'-25'23'-3'15,"-4"31"10"-15,4 22 4 16,1 25 34-16,5 10-35 15,-1 7-2-15,4-6-5 16,-2-5 0-16,2-9-1 0,-2-15-3 16,-4-12 2-16,-1-14-2 15,2-16 2-15,2-12-9 16,8-13-29-16,11-14-40 16,0-11-70-16</inkml:trace>
  <inkml:trace contextRef="#ctx0" brushRef="#br0" timeOffset="-132683.78">24270 4972 623 0,'-45'14'-1'0,"3"14"43"15,3 11 4-15,8 11-13 0,10 6-8 16,15 2-12-16,6-1-5 16,15-7-7-16,19-3 4 15,8-9-7-15,4-11 4 16,1-6-12-16,-6-11-27 16,-2-10-31-16,-14-8-60 15,-11-26-177-15</inkml:trace>
  <inkml:trace contextRef="#ctx0" brushRef="#br0" timeOffset="-132427">24386 5048 590 0,'6'-7'2'16,"6"5"-11"-16,10 2 0 0,3 3 18 16,-3 15 4-16,-7 8-7 15,-8 8-2 1,-7 6 5-16,-13 3 1 15,-16 3 4-15,-6-10-5 0,7-5 14 16,9-15 3-16,14-11 3 16,5-1-22-16,0-4-7 15,20 6-9-15,14-3 8 16,11 0 5-16,5-3-4 16,1 0-3-16,-8-11-54 15,-9-8-25-15,-11-5-157 16</inkml:trace>
  <inkml:trace contextRef="#ctx0" brushRef="#br0" timeOffset="-132219.04">24725 4937 369 0,'12'5'-6'16,"3"13"35"-16,-5 12 41 15,-3 11 36-15,-7 7-40 16,0 10-30-16,-2 1-21 15,-16-2 0-15,-1-1-5 16,0-11-6-16,3-4-3 16,6-7 2-16,4-7-5 15,6-9-31-15,0-17-71 0,27-3-165 16</inkml:trace>
  <inkml:trace contextRef="#ctx0" brushRef="#br0" timeOffset="-132075.79">25010 5152 583 0,'-5'0'35'0,"5"0"-33"15,0 1-4-15,11 5-15 16,20-1-13-16,9-2-83 16,2-3-282-16</inkml:trace>
  <inkml:trace contextRef="#ctx0" brushRef="#br0" timeOffset="-131740.1">25304 4977 654 0,'-22'0'15'0,"6"0"18"16,2 10 14-16,1 14-29 15,-2 11-13-15,6 11-3 16,9 3 3-16,0-1-7 15,24-5 3-15,7-7-3 16,5-7 3-16,0-15-6 16,-7-8-12-16,-2-6 6 0,-6-24 5 15,-1-14 19 1,-8-8-10-16,-7-4 3 16,-5-2-4-16,-5 0 4 15,-13 4-7-15,-6 5 5 0,2 14 0 16,0 8-1-16,5 11-1 15,3 8-2-15,1 2 1 16,1 2-44-16,0 20-40 16,8 1-41-16,4-8-219 15</inkml:trace>
  <inkml:trace contextRef="#ctx0" brushRef="#br0" timeOffset="-131491.78">25525 4577 623 0,'-13'0'10'16,"-1"4"20"-16,-5 37-16 15,-5 24 3-15,-5 21 8 16,-2 16-13-16,3 1-8 16,0 0 0-16,-1-6 1 15,6-7-3-15,1-8 0 16,0-12-2-16,5-11 3 15,3-11-7-15,4-10 1 16,8-9-25-16,2-11-31 16,11-17-55-16,13-7-138 15</inkml:trace>
  <inkml:trace contextRef="#ctx0" brushRef="#br0" timeOffset="-131139.71">25872 4861 605 0,'-21'0'11'0,"-1"9"10"15,-5 17 10-15,0 10-8 16,2 13-10-16,4 7-1 16,9 3-7-16,5 2-4 15,1 2 3-15,1-1-6 16,5-2 5-16,0-3-14 15,8-9-26-15,13-18-43 16,5-22-100-16</inkml:trace>
  <inkml:trace contextRef="#ctx0" brushRef="#br0" timeOffset="-130804.59">25948 4949 615 0,'-12'0'3'0,"6"5"18"16,2 9 1-16,-1 11-8 15,3 9 5-15,2 3-13 16,0-1-4-16,14-4-2 16,2-4 2-16,1-6-6 15,1-2-3-15,-9-6-3 16,0-5 7-16,-5-2 2 0,-1-2 1 15,-3 0 0-15,0 2 1 16,0 3 4 0,-3 2-5-16,-9 3 5 15,-7 3-2-15,-2 1-1 0,-1-1-2 16,2-3 2-16,7-1-1 16,1-3-2-16,3-6-21 15,3-5-52-15,1-8-120 16</inkml:trace>
  <inkml:trace contextRef="#ctx0" brushRef="#br0" timeOffset="-130644.03">25979 4990 639 0,'0'-4'8'0,"0"4"22"15,15 0-30-15,12 0-14 16,10 3 17-16,8 7-1 0,-7 0-55 15,-5-6-54-15,-11-4-126 16</inkml:trace>
  <inkml:trace contextRef="#ctx0" brushRef="#br0" timeOffset="-130395.77">26124 4776 567 0,'0'0'8'0,"4"0"-15"16,19 17 8-16,6 15 44 16,6 14-1-16,-4 7-8 0,-4 5-11 15,-8 2-12-15,-12-4 0 16,-7-2-7-16,0-2 2 16,-10-3-5-16,-9 0 1 15,-5-6-1-15,3-4-5 16,0-7 5-16,-1-7-46 15,7-6-48-15,-3-16-137 16</inkml:trace>
  <inkml:trace contextRef="#ctx0" brushRef="#br0" timeOffset="-129347.22">23504 6588 552 0,'-11'0'36'0,"8"0"-15"15,3 0 42-15,0 0-31 16,0 0-16-16,10-2-17 0,21 0-8 15,11-4 9-15,8-1 2 16,-2 1-2 0,-8 4-1-16,-7 2-25 15,-11 0-37-15,-13 2-33 0,-9 11-98 16</inkml:trace>
  <inkml:trace contextRef="#ctx0" brushRef="#br0" timeOffset="-129159.83">23559 6716 512 0,'-4'0'60'16,"0"0"-52"-16,4 0 14 15,0 0-11-15,19-2-11 0,15-3 2 16,9-1 0-16,2 3 2 16,-2 3-5-1,-3 0 0-15,-4 2-4 16,-6 12-36-16,-7 0-58 0,-12-5-117 15</inkml:trace>
  <inkml:trace contextRef="#ctx0" brushRef="#br0" timeOffset="-127455.61">24283 5811 330 0,'-15'0'15'0,"7"1"44"16,0 0 23-16,0-1-37 16,2 0-19-16,-1 2 5 15,1-2-13-15,-6 1-4 16,0 3-4-16,-6-2 2 15,0 1-4-15,-4-1 12 0,-3 1-9 16,-5-1 1-16,-1 0-4 16,-2 0 0-16,-2-2 4 15,1 0-6 1,-2 0-2-16,1 0 2 0,-2 0 2 16,5-6-8-16,1-1 3 15,3-3-1-15,4-4-2 16,-2-1 5-16,3-6-8 15,-1-2 5-15,4-11-2 16,0-7 1-16,-1-4 1 16,3-5-2-16,-1 3 2 15,3 5-2-15,5 4 3 16,-3 4-5-16,4 3 6 0,3-2-8 16,2-1 3-16,5 2-1 15,0-2 1 1,0-2-1-16,9-2 2 15,6-1 0-15,-3-2 0 0,-1 0 1 16,2 0-4-16,-4 0 6 16,-2 5-6-16,-1 8 5 15,-3 3-2-15,1 1 1 16,4 1-1-16,5 1-1 16,8-2-4-16,7 0 2 15,7 1 4-15,-1 4-4 16,1-1 5-16,0 2-3 0,-4-2 1 15,-1 5 0-15,-2-2 1 16,-2 0 0 0,-1 3-4-16,3 0 5 15,0 6-5-15,2 1 4 0,5 0-4 16,-1 3 3-16,6 0-3 16,-1 1 4-16,-1 0-3 15,0 3 1-15,-1 0 3 16,0 0-4-16,0 0 3 15,1 3-3-15,-3 7 1 16,1 2-2-16,1 5 3 16,2 4-1-16,0 1 3 15,-2 5-3-15,-3-2 1 16,-4 0 1-16,-1-4-4 16,-7 2 3-16,-2 1-5 15,-4 0 3-15,-3 5 0 16,-6 3 3-16,2 7 0 0,-3 3 0 15,-2 2-1-15,-1 2-1 16,-1-2 5-16,-2 1-7 16,0-2 6-16,0 1-5 15,-7-1 6-15,-4 0-5 16,-2-4 3-16,-7 0 0 16,0 3-2-16,-8-3 3 15,-4 2-3-15,-8 1 2 0,-7 1-1 16,-9 3 0-1,-5-1-1-15,-2-3 1 16,2-5-1-16,3-3 2 16,8-8-1-16,3-6-4 0,6-9 1 15,7-7-26-15,1-4-30 16,3-20-82-16,-3-19-289 16</inkml:trace>
  <inkml:trace contextRef="#ctx0" brushRef="#br0" timeOffset="-126975.39">23902 4124 570 0,'0'-3'18'16,"0"3"34"-16,0 0-22 15,0 0-16-15,0 16-15 16,0 18-2-16,0 16 18 15,0 13-10-15,-3-1 1 16,0-2-6-16,3-7 0 16,0-9-31-16,0-9-29 15,12-17-67-15,7-18-114 16</inkml:trace>
  <inkml:trace contextRef="#ctx0" brushRef="#br0" timeOffset="-126835.77">24168 4373 524 0,'0'7'11'0,"-7"5"12"16,-4 6-9-16,4 7-11 15,-1 0-1-15,4 0-17 16,0-5-72-16,1-19-150 16</inkml:trace>
  <inkml:trace contextRef="#ctx0" brushRef="#br0" timeOffset="-126176.7">24374 4105 423 0,'6'-3'25'15,"1"3"-25"1,5 0 16-16,3 5-3 0,-5 15 9 16,-7 10-13-16,-3 8 1 15,0 3 1-15,-16 2-7 16,-3-11 2-16,2-7-5 15,8-11 16-15,6-8 10 16,3-5 6-16,0-1-8 16,0 0-12-16,0 0-10 15,3 0-5-15,14 0 4 16,1 0-3-16,1 0 9 0,-2 0-8 16,-3-2 3-16,-6 2-3 15,-2 0 0-15,-5 0 1 16,-1 0 0-1,0 0 1-15,0 0 0 0,0 0 2 16,0 0-3-16,0 0 1 16,0 0-3-16,0 0 3 15,0 0-4-15,0 0 3 16,0 0-1-16,0 0 0 16,0 0-1-16,0 0-2 15,0 0 3-15,0 0-4 16,0 0 3-16,0 0-2 0,7 0 4 15,2 0-2 1,4 0 3-16,0 0-1 16,2 0-3-16,1 0 5 15,-2 0-7-15,-1 0 7 0,-6 0-5 16,1 0 4-16,-4 0-4 16,-1 0 5-16,0 0-4 15,1 0 1-15,-4 0 2 16,0 0-5-16,0 0 5 15,0 0-1-15,0 0 0 16,2 0-1-16,-2 0 2 16,0 0-4-16,0 0 2 15,0 0-2-15,0 0 2 0,0 0-1 16,0 0 0-16,0 0-3 16,5 0-24-1,2 0-39-15,1 0-21 16,-4 0-175-16</inkml:trace>
  <inkml:trace contextRef="#ctx0" brushRef="#br0" timeOffset="-124624.59">24420 4219 498 0,'-16'-8'11'16,"2"8"58"-16,-1 0-25 15,6 0-9-15,-1 10-26 16,4 11-6-16,0 8-5 16,6 3 3-16,0-1-5 15,13-4 2-15,11-4-2 16,4-8-18-16,4-8-4 0,-4-7 10 16,-5-1 6-16,-3-20-9 15,-9-8 23-15,-5-5 0 16,-6-2 2-16,-3 1 6 15,-15 4 3-15,-6 5 6 16,-3 8 14-16,2 9 12 16,1 6-36-16,0 3-4 15,3 10 8-15,-1 17-13 16,4 9-4-16,5 3-2 16,8-1 3-16,5-6-5 15,6-4 3-15,12-8-3 16,3-6-9-16,0-7-5 0,1-7 11 15,2-7-2-15,-2-19 5 16,-5-12 8 0,-3-2-3-16,-11 0 4 15,-3 4-3-15,-3 9 5 0,-17 8-1 16,-3 7 29-16,0 10-18 16,-3 2-6-16,2 12 6 15,2 16-18-15,8 11 3 16,11 1-6-16,3 1 5 15,11-5-6-15,19-8 5 16,4-7-16-16,2-12 2 16,-5-9 0-16,-10 0 3 15,-7-23 7-15,-10-8 6 0,-4-6 7 16,-3-1-5 0,-20 1 21-16,-8 7 2 15,-3 7 1-15,7 8-8 16,6 10-9-16,11 4-8 0,4 1 0 15,6 17-3-15,0 14-20 16,0 11-41-16,7 0-47 16,7-6-95-16</inkml:trace>
  <inkml:trace contextRef="#ctx0" brushRef="#br0" timeOffset="-122688.35">24176 6341 580 0,'-18'-7'6'16,"9"-2"9"-16,6 9 29 15,3 0-17-15,0 0-19 16,0 14-9-16,0 22 2 16,-2 16 5-16,1 6 9 15,1 3-7-15,-3-1-1 0,0 5-2 16,-3 2 8-16,-1-9-3 15,-1-8-5-15,2-13 3 16,3-14-8-16,0-9 5 16,3-8-4-16,0-3 2 15,0-3-5-15,0 0 5 16,0 0-6-16,0 0-26 16,6 0-45-16,15-6 8 15,1-18-94-15</inkml:trace>
  <inkml:trace contextRef="#ctx0" brushRef="#br0" timeOffset="-121567.83">24581 6554 573 0,'-30'5'4'0,"12"-3"2"16,5 0 30-16,7 0-10 16,6-2-14-16,0 5-7 15,0 3-11-15,13 0 4 0,10 2-1 16,0-4-24 0,-2-6 9-16,-7 0-8 15,-5 0 18-15,-8 0-2 16,-1 0 17-16,-1-6 13 0,-18 0-2 15,-7 2 11-15,-4 2-14 16,5 2 0-16,6 0-11 16,9 0 5-16,7 0-8 15,3 0-1-15,0 0-6 16,3 1-17-16,20 4-13 16,9-2-28-16,4-3-76 15</inkml:trace>
  <inkml:trace contextRef="#ctx0" brushRef="#br0" timeOffset="-120340.66">25121 5662 445 0,'-28'-6'2'0,"18"-3"17"0,4 6 26 16,4 1 8-16,2 1-17 15,0-1-31-15,0 2-10 16,0 0 0-16,3 0-4 15,13 0 11-15,4 0-2 16,2 0 4-16,7-1-2 16,2-3 3-16,8 1 0 15,5 2-2-15,6-1 0 16,6 1-4-16,4 1 6 0,4 0-6 16,1 0 5-16,3 0-5 15,1 0 4 1,3 0-4-16,0 5 3 15,-1 1-3-15,-10-6 1 0,-6 0 3 16,-11 0-5-16,-9 0 5 16,-5-3-3-16,-5 0 2 15,-6 1-3-15,-2-1 2 16,-1 3-1-16,-7 0 0 16,0 0 0-16,-2 0-3 15,-1 0 6-15,0 0-4 16,-1 0 2-16,-2 0-1 0,0 0 4 15,-2 0-6-15,-1 0 4 16,2 0-1-16,-2 0-1 16,0 0 4-1,0 0-6-15,0 0-20 0,0 0-72 16,-15 0-181-16</inkml:trace>
  <inkml:trace contextRef="#ctx0" brushRef="#br0" timeOffset="-119346.55">25087 4098 467 0,'0'8'18'15,"0"10"-24"-15,0 11 24 16,-6 11 39-16,3 6-19 15,3-1-26 1,0-4-11-16,0-3 2 0,5-5-5 16,6-5 3-16,3-7-47 15,-1-13-74-15,1-8-178 16</inkml:trace>
  <inkml:trace contextRef="#ctx0" brushRef="#br0" timeOffset="-119207.33">25265 4311 93 0,'0'7'422'0,"-8"5"-420"16,-6 7 5-16,0 9 8 16,5 4-12-16,6 0-1 15,3 0-6-15,0-10-53 16,0-9-91-16,4-13-187 16</inkml:trace>
  <inkml:trace contextRef="#ctx0" brushRef="#br0" timeOffset="-118967.96">25434 4142 524 0,'0'-3'22'15,"0"3"-23"-15,3 0 6 16,5 0-14-16,2 17 14 0,-1 11 0 16,-6 5 3-16,-3 2-6 15,0-3 1-15,-3-3-5 16,-5-8 7-1,1-7-4-15,4-6-2 0,3-4 5 16,0-1-6-16,12 0-1 16,14-1 1-16,10-2 3 15,6 0-10-15,-1-13-85 16,-9-8-183-16</inkml:trace>
  <inkml:trace contextRef="#ctx0" brushRef="#br0" timeOffset="-118831.33">25665 4359 539 0,'-9'4'7'16,"-3"10"19"0,2 5-4-16,2 5-11 15,7 1-10-15,1 3-1 0,0-4-16 16,3-7-59-16,6-14-102 16</inkml:trace>
  <inkml:trace contextRef="#ctx0" brushRef="#br0" timeOffset="-118516.18">25824 4068 221 0,'0'-6'328'0,"0"3"-325"16,2 3-5-16,4 0-9 16,1 4-3-1,-2 15 13-15,-5 4-5 16,0 2 2-16,-14 1 4 0,1-7 6 15,7-2-4-15,3-9-1 16,3 3 1-16,0-1-10 16,16 3 12-16,5 5-3 15,1 1 2-15,-5-2-2 16,-5 1 1-16,-11 0 0 16,-1 3-3-16,-13 2 5 15,-13 5 0-15,-3 0 0 16,2-7-5-16,11-7-11 15,13-10-33-15,3-4-105 16,17-8-84-16</inkml:trace>
  <inkml:trace contextRef="#ctx0" brushRef="#br0" timeOffset="-118387.52">25988 4406 312 0,'0'8'-2'0,"0"1"-9"15,2-1-3-15,13-4-47 16,1-2-30-16</inkml:trace>
  <inkml:trace contextRef="#ctx0" brushRef="#br0" timeOffset="-118087.33">26189 4048 595 0,'-7'0'25'0,"2"0"-21"16,-1 16 6-16,0 13-11 15,-1 12 11-15,6 7-10 16,1-7 2-16,0-7-2 15,11-9 0-15,4-7-2 16,5-4-2-16,5-8 4 0,8-6-2 16,5 0 7-16,7-15-4 15,0-10-36-15,-11 0-59 16,-9-3-123 0</inkml:trace>
  <inkml:trace contextRef="#ctx0" brushRef="#br0" timeOffset="-117914.48">26346 4025 554 0,'-8'0'22'15,"5"6"-22"-15,0 15 1 16,0 12 24-16,2 13 3 16,1 8-21-16,0 6-8 0,0 4 3 15,0 1-4-15,0-1-51 16,0-8-75-16</inkml:trace>
  <inkml:trace contextRef="#ctx0" brushRef="#br0" timeOffset="-115772.06">25063 6422 480 0,'0'0'16'0,"-7"3"38"15,-3 13-33-15,-4 14 2 16,-5 9 10-16,4 4-18 16,-3-7-10-16,4-4-5 15,4-7 3-15,3-7-3 16,4-5 5-16,1-9-6 0,2-2 3 15,0-2-3-15,0 0 6 16,0 0 1 0,0 0-5-16,12 0 0 15,18 2 2-15,13 1 6 0,6-3-4 16,3 0 1-16,2 0-6 16,-6 0 4-16,-5-5-4 15,-8-3 0-15,-6 1-9 16,-10 0-33-16,-6-1-25 15,-11-3-57-15,-2-3-71 16</inkml:trace>
  <inkml:trace contextRef="#ctx0" brushRef="#br0" timeOffset="-115524.72">25162 6411 119 0,'-8'-5'386'16,"5"2"-376"-16,3 3 36 0,0 1-30 15,0 24-9-15,0 18 10 16,0 13 43-16,0 5-39 16,0 4 11-16,0-5-20 15,2-6 0-15,-2-8-7 16,3-9-1-16,-2-11-3 16,2-8-1-16,-1-7 1 15,-1-5-4-15,1-3-13 0,-1-3-31 16,5 0-34-1,-3-7-67-15,-3-20-306 16</inkml:trace>
  <inkml:trace contextRef="#ctx0" brushRef="#br0" timeOffset="-115083.9">23517 7420 583 0,'-16'-7'9'0,"8"3"60"16,8 4-15-16,0-1-28 15,2 0-19-15,25 0-19 16,12-3 10-16,13 1 3 0,0-3 1 16,-5 3-2-16,-3 3-13 15,-7 0-28-15,-13 6-28 16,-9 13-38-16,-15 2-82 16</inkml:trace>
  <inkml:trace contextRef="#ctx0" brushRef="#br0" timeOffset="-114915.35">23598 7564 448 0,'-17'0'16'16,"9"0"57"-16,8 0-14 15,0 0-35-15,14 0-37 16,16-1 11-16,10-5 3 16,6 3 0-16,1 2 0 0,-3 1-5 15,-6 0-60-15,-10 10-67 16,-10-4-173-16</inkml:trace>
  <inkml:trace contextRef="#ctx0" brushRef="#br0" timeOffset="-114608.52">24073 7282 511 0,'0'-1'40'0,"0"1"3"16,0 0-7-16,-6 2-16 15,-1 22-13-15,1 9-2 0,-1 8-6 16,4-7 3-16,3-6-2 16,0-7-1-16,0-4 1 15,0-3-1 1,3-5 3-16,2 1-1 0,4-3 1 16,4-1-3-16,4-4 4 15,8-2 0-15,3 0 0 16,5 0 0-16,3-7-4 15,-6-6 4-15,-2 5-4 16,-4 0-19-16,-8 3-9 16,-4 2-15-16,-7 0-42 15,-5-1-69-15</inkml:trace>
  <inkml:trace contextRef="#ctx0" brushRef="#br0" timeOffset="-114375.95">24192 7147 614 0,'-10'-3'36'0,"7"3"-16"15,3 3 0-15,0 40-17 16,0 25-2-16,0 24 33 16,13 9-28-16,3-9-3 15,2-10-1-15,-4-10-4 16,0-11 4-16,-6-10-5 0,-2-15-12 15,0-11-28 1,-4-14-17-16,-2-11-82 16,0-7-260-16</inkml:trace>
  <inkml:trace contextRef="#ctx0" brushRef="#br0" timeOffset="-108004.65">5888 6353 389 0,'5'0'163'16,"-5"0"-166"-16,0 0 19 0,-3 0 19 15,0 0 1 1,0 0-29-16,0 0 2 15,1 0-4-15,-1 0 2 16,-1 0 2-16,-9 0-3 0,-4 0 1 16,-1 3 1-16,-10 1-4 15,1 1-2-15,-1 0 4 16,-3 0-2-16,1-1 5 16,4 1-2-16,-5-4 5 15,4-1-5-15,-7 0-4 16,4 0 3-16,-4 0-5 15,-3 0 4-15,1 0-6 16,-7-1 4-16,5-4-5 0,-1-2 4 16,0 1-2-1,9-4 1-15,-1-3 3 16,7-1-4-16,3-2 3 16,-1-4-4-16,1 0 2 0,-1-1-1 15,5-4 0-15,-1 0 1 16,2-5-3-16,3 3 4 15,2 0-2-15,2-1 3 16,2 1-8-16,2 0 8 16,2-2-4-16,2 1 1 15,1-4-1-15,0-1-4 16,0 1 7-16,11-2-2 16,3 6 1-16,4-2-5 15,-3 1 8-15,-3 6-5 16,1 5 1-16,-2 3 0 15,2 1-1-15,5-1 2 0,1-5-2 16,2 2 2-16,6-3-4 16,0 1 6-16,4 0-5 15,-4 0 3-15,6 2-3 16,-5 3 3-16,0 0-3 16,2 4 4-16,-3-2-3 15,1 2 0-15,3 0 3 16,2-3-4-16,-2 4 4 15,4-1-4-15,-1 0 3 16,0 3 0-16,-1-1-2 16,1 1 1-16,3 4 0 15,-1-2-2-15,4 3 0 16,1 3 3-16,3 0-5 0,1 0 4 16,4 3-6-16,1 6 9 15,0-1-5-15,0 2 4 16,-2-3-5-16,-5 0 1 15,-6-1 0-15,-4 1-1 16,-6 2-3-16,-5 0-2 16,-1 4 4-16,-1 2-2 15,-4 1 7-15,3 3-1 16,1 3-2-16,-4 6 2 16,5 2-1-16,-2 0 3 15,-4 1-4-15,6-1 4 16,-4 4-4-16,-1-1 3 0,-6 0-1 15,1-3 0-15,-4-1 1 16,-1-1-3-16,-6 4 3 16,0 1-2-16,0 3 4 15,0 5-4-15,-11-4 3 16,-8 4-2-16,0-5 4 16,-8-1-4-16,-4 1 2 15,-5-3 1-15,-6 0-2 16,-7 5 1-16,-3-5-1 15,-6 0 2-15,3-2 10 16,-5-5-7-16,1-1-2 16,-1-4 2-16,4-6 1 15,6-3-5-15,6-5 4 0,8-6-4 16,12-1 2-16,3 0-5 16,5 0 3-16,4 0-6 15,2 0-1-15,7 0-10 16,1 0-3-16,2 0-25 15,2 0-30-15,26 0-35 16,15-1 15-16,11-12-110 16</inkml:trace>
  <inkml:trace contextRef="#ctx0" brushRef="#br0" timeOffset="-106512.25">7341 6529 204 0,'0'0'197'0,"0"0"-144"0,-3-1 26 15,-1 0-22-15,-3-1-20 16,-4 1-13-16,-2-2-4 15,-3 2-10 1,-5-2-1-16,-3 1-3 0,-3 2 1 16,-4-2-6-16,-3 2 3 15,-4-3-1-15,0 0 4 16,-5 0-1-16,2-2-2 16,3-1 1-16,-1-1 6 15,6-1-2-15,2 0-3 16,1-3-2-16,6-1-3 15,-3 0 3-15,7-1-4 16,-4 0 2-16,4 0-5 16,-2-2 4-16,1 0 0 15,0-2-1-15,1-3 1 16,-3 1-5-16,7-3 6 16,-2-5-3-16,3-2 3 0,0-4-7 15,8 0 8-15,-2-1-4 16,0 1 3-16,1-1-1 15,2 4 0-15,0-2 0 16,-1 4-3-16,7 3 4 16,0-4-3-16,0-2-1 15,13-4 1-15,4-4 1 16,2 2-1-16,5 0 1 16,-2 3 1-16,2 0-4 15,2 4 5-15,-9-1-4 16,3 6 4-16,-5 3-2 15,-3 5 1-15,2 0-2 0,7 1 1 16,6-2 0-16,3-1-4 16,3 1 5-16,3 4-3 15,0-4 5-15,5 5-5 16,-2-4 3-16,-7 3-1 16,1 0 0-16,-8 3 0 15,5 1-3-15,-1 3 3 16,0 0-1-16,4 2 3 15,1 1-6-15,4-2 4 16,5 3 0-16,-2 1 2 16,0 1-4-16,0 1 1 15,0 0-1-15,-3 0-1 16,2 3 2-16,-5 7-1 0,2-1 5 16,-3 6-5-16,1-2 4 15,-4 1-3-15,-1 0 1 16,1 2 1-16,-1 0-3 15,1 2 2-15,-1 4-3 16,3 2 5-16,-5 3-5 16,2-2 3-16,-5 0 0 15,-3-3-1-15,-4 2 1 16,-3 2 0-16,-6-2 0 16,-3 2-3-16,-5 3 6 15,-1 4-8-15,0 5 10 16,0 0-5-16,0 6 1 0,-7-2-3 15,-2 0 4-15,0-2-2 16,2-3 0-16,-1-3 1 16,1 1-2-16,-2-1 2 15,-3-2-2-15,-2 1 3 16,-3-5-3-16,-10 2 4 16,-1 1-3-16,-8-1 1 15,1-1 1-15,-3-1-3 16,-2-1 5-16,1-7-7 15,0-1 7-15,-5-1-3 16,-4-6 1-16,-7 1-2 16,0-1 1-16,-3-1 0 15,8-3-1-15,6 2 3 0,9-2-3 16,16-6 2-16,3 1-3 16,7-2 1-16,2-1-1 15,0 1 3 1,4-1-2-16,0 0-9 0,0 0-16 15,-1 0-43-15,-1-2-52 16,-5-18-360-16</inkml:trace>
  <inkml:trace contextRef="#ctx0" brushRef="#br0" timeOffset="-105199.48">3300 6310 384 0,'1'7'57'0,"-1"-7"-52"16,0 0-5-16,2 0 1 15,4 0-8-15,7 0-40 16,8 0-5-16,3 0-18 16,4-1-99-16</inkml:trace>
  <inkml:trace contextRef="#ctx0" brushRef="#br0" timeOffset="-104719.06">3982 6296 436 0,'0'0'3'0,"0"1"6"0,0-1 12 15,0 0 10-15,0 0-21 16,0 0-12-16,0 0 3 16,0 0 0-16,0 0 4 15,0 0 2-15,0 0 8 16,0 0 4-16,0 0 0 16,0 0 2-16,0 0-7 15,0 0 6-15,0 0-4 0,0 0-2 16,0 0-1-16,0 0-2 15,0 0-2-15,0 0-3 16,0 0-3-16,0 0 3 16,0 0-2-16,0 0-1 15,0 0 8-15,0 0-7 16,0 0 4-16,0 0-4 16,0 0 1-16,0 0-2 15,0 0-4-15,-3 0 4 16,-1 0-4-16,-1 0 2 15,3 0-4-15,1 0 4 16,-1 0-4-16,2 0-17 16,0 0-11-16,-1 0-13 0,-4 0-29 15,-2 0-76 1,-5 0-78-16</inkml:trace>
  <inkml:trace contextRef="#ctx0" brushRef="#br0" timeOffset="-103212.39">2500 6421 208 0,'-9'0'6'16,"6"-1"7"-16,2 1 36 15,1 0 5-15,0 0-17 16,-2 0-16-16,2-2-6 16,0 1 4-16,0 1-3 15,0-2-5-15,0-3-6 0,14 1-2 16,8-3 5-16,14-1 12 15,6-2-3-15,7-1-7 16,6 1 1 0,3 0 1-16,1 3-1 0,-2-2-8 15,0 0 0-15,-10 1-1 16,-5 1 2-16,-12 3-4 16,-11 2 3-16,-10 1-3 15,-6 1 0-15,-3 0 0 16,0 0 0-16,0 0 8 15,0 0-1-15,0 0 12 16,0 0 0-16,0 0-8 16,0 0-9-16,0 0-2 15,0 0-18-15,0 0-47 0,6 0-61 16,-3 0-63 0</inkml:trace>
  <inkml:trace contextRef="#ctx0" brushRef="#br0" timeOffset="-96027.74">4447 6611 484 0,'-11'7'75'0,"4"-7"-63"15,7 0 11-15,0 0-23 16,18 0-15-16,15-7 14 15,6-5 3-15,2-3 2 16,-7 1-3-16,-9 5 1 16,-13 5-3-16,-1 4 3 15,-11 0-7-15,0 0 6 0,0 0 6 16,0 2 10-16,0 13-4 16,-6 10-3-16,-2 3-5 15,4-1-3-15,1-2 0 16,0 2-20-16,-2-6-52 15,-2-6-82-15</inkml:trace>
  <inkml:trace contextRef="#ctx0" brushRef="#br0" timeOffset="-95728.54">4526 6684 523 0,'-10'5'0'15,"3"12"10"-15,1 7 14 0,3 5-4 16,2 7-17-16,-2-1 1 15,1-3-4-15,-1-4-28 16,-3-9-14 0,-1-8-23-16,-3-5 53 0,-1-6 19 15,-2 0 25-15,4 0 27 16,4 0-7-16,4-3-8 16,1 0-14-16,0 1-22 15,0 0-12-15,15-3-4 16,12-7 8-16,8-1 3 15,5-1-2-15,1-2 0 16,-4 4 2-16,-4 1-4 16,-4 2-13-16,-6 3-56 0,-10 2-81 15,-11 3-152-15</inkml:trace>
  <inkml:trace contextRef="#ctx0" brushRef="#br0" timeOffset="-95427.34">4546 6941 509 0,'-4'15'2'15,"4"6"3"-15,0 3 34 16,0 2 1-16,12 1-29 16,6-3-11-16,3-1 2 0,-1-3-2 15,3-6 1 1,-5-6-2-16,1-8-2 15,-4 0 0-15,0-15 1 16,-6-13 4-16,-3-10-2 0,-6-6 8 16,0-1-5-16,-8 5-2 15,-12 11-2-15,3 8 1 16,-2 10 2-16,4 5-4 16,0 3-13-16,1 3-34 15,0 10-44-15,-1 11-72 16</inkml:trace>
  <inkml:trace contextRef="#ctx0" brushRef="#br0" timeOffset="-95299.47">4546 6941 394 0,'53'77'93'16,"-52"-77"-89"-16,6 0 23 16,7-17-19-16,7-5 1 0,8-5-7 15,3-1-21-15,-3 3-116 16</inkml:trace>
  <inkml:trace contextRef="#ctx0" brushRef="#br0" timeOffset="-94819.95">4867 6577 627 0,'-9'0'4'15,"-2"1"22"-15,1 23-14 16,-2 9-6-16,-1 9-4 15,4 1 0-15,1-6-1 0,1-5 0 16,4-8-6-16,0-10-24 16,3-7 1-16,0-7-18 15,0 0 15-15,0-13-24 16,0-5 38-16,3 3 14 16,0 4 12-16,-1 7 15 15,-2 4 1-15,3 0-11 16,5 0-14-16,0 0 12 15,9 3 3-15,-2 2-10 16,2 2-1-16,-2-1-2 16,-5 1-1-16,-6-6-5 15,-1-1-2-15,-3 0 4 16,3 0 3-16,3-13-6 0,5-13 15 16,4-3-9-16,0 1-1 15,-1 5 1-15,-1 11-2 16,-7 7 3-16,-2 5-3 15,-4 0 0-15,0 0 1 16,3 0 2-16,0 2 1 16,0 13 7-16,0 5-1 15,3 1-2-15,0 1-5 16,5-2-4-16,2-8-46 16,0-6-88-16,-1-6-72 15</inkml:trace>
  <inkml:trace contextRef="#ctx0" brushRef="#br0" timeOffset="-94679.61">5092 6620 453 0,'0'0'97'16,"0"0"-48"-16,0 0-14 15,0 2-25-15,0 18-12 16,0 6 10-16,3 8-6 16,7-1-14-16,-4 0-34 15,-6 2-88-15,0-7-95 16</inkml:trace>
  <inkml:trace contextRef="#ctx0" brushRef="#br0" timeOffset="-94372.43">4971 6944 517 0,'-4'1'3'16,"2"2"-1"-16,1-2 4 15,1-1-5 1,0 0-2-16,0 0-6 0,0 0-11 15,3-8 11-15,13-9 9 16,3-1 5-16,7 3 1 16,2 8-3-16,0 6-2 15,-1 1 0-15,-3 2 4 16,-9 15 2-16,-5 4-5 16,-10 4 3-16,0-3 0 15,-10 1 8-15,-16-4 4 0,-6-2 0 16,-6-5 0-16,1-6-10 15,3-3-5-15,5-3-3 16,6 0-9-16,11-21-54 16,7-11-81-16</inkml:trace>
  <inkml:trace contextRef="#ctx0" brushRef="#br0" timeOffset="-93756.07">5186 6600 539 0,'0'0'91'0,"0"0"-89"16,5 0 2-16,1 0-13 0,2 10 6 15,1 9 6-15,-6 8 4 16,-3 5-4 0,0 3 1-16,-12-5-1 15,-2-5-4-15,2-9-1 0,8-11-1 16,4-3 4-16,0-2-8 15,0-5-29-15,16-8-1 16,1-2 40-16,3 4-1 16,-4 5 0-16,-5 4-3 15,-6 2-3-15,-2 0 0 16,-3 0 1-16,0 0 7 16,0 0-3-16,0 4-1 0,0-4-33 15,3 0-3-15,-3 0 13 16,6-7 10-1,0-12 16-15,4-2 8 16,2-4 13-16,4 7 8 0,1 4-5 16,2 1-9-16,-1 6-12 15,0 5-8-15,0 2 0 16,-2 0 4-16,-4 11-2 16,-6 12-11-16,-6 8-12 15,-6 4-6-15,-10-6-4 16,-2-2 20-16,6-12 14 15,3-7 1-15,9-2 27 16,0-6 13-16,0 0-18 16,0-2-27-16,18-7 3 15,4 2 7-15,-1 1-3 16,-2 6-2-16,-5 0-1 16,-7 0-2-16,-2 4 5 0,-2 13 5 15,-3 7 1-15,0 2-3 16,0 0-4-16,0-5-3 15,0-5 0-15,0-9-21 16,0-7-70-16,0-3-148 16</inkml:trace>
  <inkml:trace contextRef="#ctx0" brushRef="#br0" timeOffset="-93387.99">5558 6488 624 0,'0'0'7'16,"7"5"-6"-16,1 9-15 16,2 8 12-16,2 9 1 15,-5 1-43-15,-2 0-39 16,-4-3 2-16,-1-7 4 16,0-6 51-16,0-7 34 15,0-2 13-15,2-3 9 16,4 2 1-16,1-3 4 15,4 1-12-15,-1-1-7 16,5 0-7-16,-3-3-5 16,-3 0 4-16,3 0-5 15,-8-7 3-15,-2-10 4 16,-2-4 12-16,0-3-11 0,-6 1 2 16,-12 3 4-16,0 5-12 15,0 8 11-15,3 4-7 16,0 3-5-16,3 2-3 15,4 13-35-15,8 6-46 16,0-10-80-16</inkml:trace>
  <inkml:trace contextRef="#ctx0" brushRef="#br0" timeOffset="-93224.94">5768 6477 551 0,'0'0'61'0,"0"0"-41"0,1 8-11 15,5 17-4-15,-2 11-1 16,4 6 0-16,4-2-2 16,3-7-25-16,-2-8-38 15,-3-13-93-15,-5-12-53 16</inkml:trace>
  <inkml:trace contextRef="#ctx0" brushRef="#br0" timeOffset="-93103.75">5848 6565 412 0,'0'-5'106'0,"6"2"-70"15,9 2-24-15,4 1 1 16,5 0-7-16,6 0-6 16,-5 1 1-16,-7 14-28 15,-8 6-103-15,-10 0-110 0</inkml:trace>
  <inkml:trace contextRef="#ctx0" brushRef="#br0" timeOffset="-92831.49">5827 6746 575 0,'-3'0'5'0,"3"0"21"16,0 0-15-16,0 0-14 15,9 0-5-15,3 2 6 16,-3-2 5-16,-3 0-3 16,-1 0 1-16,3 0-1 15,-2 8-1-15,0 3 0 0,-4 3 3 16,-2 3 1-16,0-1-2 15,-3-2 1-15,-9 0 1 16,-6-3 1 0,6-4-2-16,-4-4-2 0,4-3 1 15,4 0-4-15,4-11-27 16,4-14-64-16,0-14-105 16</inkml:trace>
  <inkml:trace contextRef="#ctx0" brushRef="#br0" timeOffset="-92600.1">6040 6510 430 0,'0'0'58'0,"0"0"16"15,0 0-16-15,0 8-35 0,-9 14-21 16,-4 5 2 0,-1-1-10-16,7-6-23 15,2-9-11-15,5-7 0 0,0-4 13 16,2 0 4-16,16-7 7 15,10-8 25-15,2-2 1 16,1 0 0-16,-7 2-6 16,-3 4-1-16,-9 3-2 15,-11 8-42-15,-1 1-185 16</inkml:trace>
  <inkml:trace contextRef="#ctx0" brushRef="#br0" timeOffset="-92360.75">5994 6727 18 0,'-2'1'559'0,"2"-1"-536"16,0 0-9-16,20 0-18 0,13-8 10 16,8-5-1-16,1-2-2 15,0 2-3-15,-5 2 1 16,-10 4 1-16,-8 3-4 16,-7 3 4-16,-6-1-7 15,-6 2 3-15,0 0 2 16,0 12 2-16,0 7 7 15,0 6 9-15,1 3-16 16,5-3 0-16,4 1-1 0,4-3-11 16,1-8-57-1,-4-9-99-15</inkml:trace>
  <inkml:trace contextRef="#ctx0" brushRef="#br0" timeOffset="-92224.11">6499 6723 662 0,'-2'1'24'0,"2"5"-31"16,0 6-7-16,14 2 4 15,8 0-41-15,-3-7-196 16</inkml:trace>
  <inkml:trace contextRef="#ctx0" brushRef="#br0" timeOffset="-71767.64">2478 7807 49 0,'0'-4'298'16,"-2"2"-292"-16,1-2-4 15,1 3 13-15,0 1 23 0,0 0-10 16,0 0-19-16,0 0-1 15,0 0 4 1,0-1 10-16,0 1 11 16,0 0-7-16,0 0 1 0,0 0-10 15,0 0-6-15,0 0-2 16,0 0-5-16,0 0 2 16,0 0 1-16,0 0 5 15,0 0-3-15,0 0 0 16,0 0-2-16,0 0-2 15,0 0-5-15,0 0 2 16,0 0-2-16,0 0 0 0,0 0-1 16,0 0-2-16,0 0 4 15,0 0-2-15,0 0 3 16,1 0-2 0,7 0 0-16,-2 0 0 0,3 0-1 15,4 0 3-15,2 0-3 16,4 0 3-16,4 0-4 15,1 0 5-15,1 0-5 16,0 0 4-16,-5 0-3 16,-1 0 2-16,5 0-1 15,-1 0 2-15,0 0-1 16,4 0-2-16,-2 0 4 16,2 0-4-16,-5 0 2 0,4 0-2 15,-3 0 1 1,1 0 1-16,0 0-1 15,-6 0 2-15,4 0-2 16,-3 0-1-16,1 0 1 0,-1 1 0 16,2 2 0-16,0 1 1 15,4-1-1-15,5 0-1 16,1-1 2-16,5 1-1 16,4-1 2-16,0-1-4 15,4-1 4-15,0 0-3 16,4 0 1-16,1 0 0 15,-3 0 2-15,-1 0-1 0,-8 0-3 16,-1 0 3-16,-5 0-2 16,-1 0 3-1,-8 0-2-15,3 0-1 16,-2 0 2-16,1 0-2 0,1 0 1 16,-6 0 1-16,3 0 0 15,-3 0-3-15,-2 0 4 16,-2 0-4-16,-2 0 3 15,-2 0 0-15,1 0-1 16,9 0 1-16,4 0-3 16,7-3 4-16,0-1-2 15,7-2 1-15,-2 1-2 16,3 1 1-16,-4-1 0 16,-2 0 0-16,-2 1-1 15,-5 1 2-15,-1 0-1 16,3 2-1-16,-2-1 3 0,3 2-3 15,-1-1 2-15,4 0-3 16,-2 0 5-16,1-1-4 16,-3-1 1-16,-5 0-1 15,-5 0 3-15,-1 1-2 16,-1 0-2-16,2 2 6 16,0-1-8-16,4 0 6 15,3-2-3-15,7 0 2 16,2-3-1-16,5 1 0 15,0-1 0-15,-4 2 0 16,-7 0 2-16,-7 3-2 16,-6 1 0-16,0 0-2 15,-1 0 4-15,2 0-5 0,-1 0 4 16,9-1-1-16,-1-3 0 16,4 2 0-16,5-4 0 15,0 1 2-15,-2-4-2 16,-3 2 1-16,-2 0-2 15,4 5 2-15,-5-1-2 16,6 1 3-16,2 0-3 16,0 1 1-16,5-4 0 15,1 1 0-15,1-2 1 16,-1-1-2-16,1 2 2 16,-4-1-1-16,-3 2 0 15,-5 1-1-15,0 2 1 0,-4 0 1 16,2 1-2-16,-1 0 2 15,6 0-3-15,3-2 4 16,5 1-3-16,3-3 1 16,1-5 1-16,6 1-2 15,-4-2 2-15,2-1-2 16,-5 4 4-16,1-1-3 16,-1 4 1-16,0-1-2 15,-1 3 2-15,6-1-2 16,0 1 3-16,4-3-3 15,7 0 0-15,0 0 3 16,2 0-3-16,-2-2 3 16,-5 3-3-16,-5 3 1 0,-7-1 1 15,-2 2-1-15,-7 0-1 16,-3 0 2-16,1 0-1 16,-2 4 0-16,2-3 2 15,-2 1 1-15,1-2 0 16,-4 0-1-16,2 0 1 15,-3 0-3-15,0 0 1 16,4 0 0-16,-5 0 0 16,6 0 0-16,3 0 0 15,4 0-1-15,5 1-1 16,4 2 2-16,-2-2 0 16,0-1 0-16,-6 2-2 0,-5-1 2 15,-7 0-1-15,-8 1 0 16,-7-1 2-16,-4 1-4 15,-6-2 4 1,3 0-3-16,-3 0 4 0,0 0 0 16,0 0 10-16,0 0-5 15,0 0 2-15,0 0-3 16,0 0 0-16,0 0-4 16,0 0-3-16,0 0 2 15,0 0-2-15,0 1 1 16,0-1-4-16,0 1-20 15,0 2-41-15,0 0-70 16,-15-3-237-16</inkml:trace>
  <inkml:trace contextRef="#ctx0" brushRef="#br0" timeOffset="-64640.7">22324 8389 346 0,'-9'-7'8'0,"1"1"59"16,0 4-11-16,1 0-2 15,-1 2-12-15,-2 0-16 16,2 0-5-16,-1 0-5 0,-2 0 1 16,-1 10-12-16,-3 9 0 15,-2 11-1-15,5 6-2 16,2 3 2-16,6 2 0 15,4 0-2-15,0-4-3 16,0 1 2-16,12-5-3 16,5-5 2-16,7-5-2 15,1-6 2-15,2-6-1 16,3-7-1-16,3-4-1 16,-1 0-2-16,1-19 4 15,-2-6-1-15,-2-7 3 16,-5-6-7-16,-3 0 10 15,-5 0-6-15,-7-1 2 0,-6 2 2 16,-3-4-2-16,0 0 4 16,-6 0-5-16,-12 1 3 15,0 1-1-15,-6 5 1 16,-1 3-1-16,-2 4 0 16,-1 10-1-16,3 4 0 15,4 7 0-15,3 5-3 16,6 1-8-16,0 0-18 15,8 15-22-15,4 2-80 16,0-5-73-16</inkml:trace>
  <inkml:trace contextRef="#ctx0" brushRef="#br0" timeOffset="-64346.49">22546 7953 512 0,'-20'0'8'0,"3"9"-4"16,4 21 13-16,2 12-5 15,5 14 7-15,2 12-4 16,-2 8-2-16,-3 9 3 16,0 9-2-16,-7 3-4 15,-4 3-2-15,-7-4-6 16,-4-6 4-16,-3-10 3 0,4-13 1 15,6-12-4-15,9-18-3 16,8-10-1-16,7-8-6 16,7-6-4-1,20-12-59-15,10-2-45 0,-1-31-118 16</inkml:trace>
  <inkml:trace contextRef="#ctx0" brushRef="#br0" timeOffset="-63834.86">22878 8319 367 0,'-4'-10'20'16,"-8"4"89"-16,0 3-44 16,3 1-1-16,-3 2-35 0,-3 0-2 15,-4 20-14-15,-1 8-5 16,-2 9 3-16,6 6 2 16,6 7-4-16,2 3 4 15,6 1-2-15,2 0-10 16,0-9 2-16,5-3-4 15,9-8 3-15,5-4-3 16,-3-11-1-16,4-5 1 16,-3-7-18-16,3-7-5 15,4 0-16-15,4-15-12 16,-3-17-53-16,-7-7-217 16</inkml:trace>
  <inkml:trace contextRef="#ctx0" brushRef="#br0" timeOffset="-63567.96">23029 8349 355 0,'-10'-3'236'16,"4"1"-226"-16,3 2 43 16,-2 18-29-16,-1 19-20 15,-2 21 10-15,3 11 0 16,5 8 3-16,0 7-3 15,0-1-1-15,0-3-11 16,0-8-1-16,0-7 1 0,5-14-2 16,0-14 1-16,1-13-4 15,-3-13-23-15,-1-9-14 16,-1-2-7-16,4-25-21 16,1-28-34-16,-2-25-156 15</inkml:trace>
  <inkml:trace contextRef="#ctx0" brushRef="#br0" timeOffset="-63335.98">23039 8369 493 0,'6'-2'0'0,"9"2"-1"15,6 0 8-15,7 0 48 16,2 16-30-16,0 9-10 0,-6 10-10 16,-12 8 1-16,-12 4 8 15,-9 7 4-15,-23-3 6 16,-8-6 2-16,0-8 1 15,-5-11-6-15,10-9-6 16,9-10-4-16,11-6-9 16,12-1 1-16,3 0-12 15,3-24-36-15,18-15-31 16,8-9-55-16,0-6-145 16</inkml:trace>
  <inkml:trace contextRef="#ctx0" brushRef="#br0" timeOffset="-63063.71">23257 8088 496 0,'-11'-8'12'16,"7"7"75"-16,4 1-49 15,0 0-30-15,0 4-22 16,0 15 10-16,0 12 37 15,0 12-6-15,0 2-1 16,0 6-8-16,0 2-15 16,1-4-1-16,2-5-1 15,-1-9-1-15,4-9-2 0,0-9-6 16,5-10-29-16,9-7-17 16,7-20-26-16,1-23-72 15</inkml:trace>
  <inkml:trace contextRef="#ctx0" brushRef="#br0" timeOffset="-62823.34">23498 8097 571 0,'-33'0'19'0,"0"7"25"16,1 9-2-16,-1 8-28 16,8 4-9-16,5-2-7 15,10 1 3-15,8-8-4 16,2-4 1-16,5-3-4 0,14-4 4 15,2-1-3-15,1-3 6 16,5-2 0 0,-3-1 0-16,1 0 3 15,-2 1-7-15,-4 0 2 0,-4 4-35 16,-2 2-9-16,-7 2-28 16,-4-2-104-16</inkml:trace>
  <inkml:trace contextRef="#ctx0" brushRef="#br0" timeOffset="-62223.23">23650 8070 423 0,'0'-3'175'0,"0"2"-165"16,0 1 18-16,0 4-24 0,6 23-14 16,3 16 38-1,0 14-6-15,-6 8-6 16,-3 8-4-16,0-1 0 16,-20 2-6-16,-6-5 5 0,-7-11 5 15,-3-8 2-15,0-12-1 16,6-13-4-16,8-8-2 15,12-9-6-15,5-7 3 16,5-1-10-16,0 0 1 16,3 0-38-16,22-16-49 15,11-16-9-15,2-11-177 16</inkml:trace>
  <inkml:trace contextRef="#ctx0" brushRef="#br0" timeOffset="-43427.29">10629 6810 28 0</inkml:trace>
  <inkml:trace contextRef="#ctx0" brushRef="#br0" timeOffset="-42784.18">10472 6695 237 0,'-29'-7'37'0,"6"2"-26"0,7 1 28 16,3 3 7-16,10-2 3 15,0 3-12-15,3 0-23 16,0 0 0-16,0 0 5 15,0 0-2-15,0 0-2 16,0 0-2-16,0 0-9 16,16 0-5-16,20 0 2 15,20 3 8-15,17-3-3 16,15 0 0-16,9-7-2 16,0-8-2-16,5 1 2 15,-9 1-4-15,-13 5 2 16,-14 5-4-16,-17 2-4 0,-16 1-1 15,-14 0 2-15,-9 0-9 16,-8 0 4-16,-2 0 3 16,0 0 3-16,-22 0 9 15,-25 1-1-15,-18 9-1 16,-19 4-4-16,-8 1 3 16,3-1 0-16,0-1 15 15,4-1-8-15,13-2 4 16,5-2 7-16,15 1-11 15,15-4 7-15,13 0-3 16,13-4 12-16,5-1-20 16,6 0 4-16,0 0-12 15,0 0-1-15,9 0-1 0,17 0 2 16,11 0 5-16,16-9-4 16,16-2 8-16,9 0-9 15,11-1 7-15,10-2-4 16,0 1 1-16,-1 5-2 15,-11 2 2-15,-17 2 0 16,-17 3-4-16,-17 1 5 16,-14 0-7-16,-13 0 4 15,-6 0-1-15,-3 0 3 16,0 0 2-16,0 0 5 16,0 0 4-16,0 0 0 15,0 0-5-15,0 0-10 0,-1 0-27 16,1 0-35-16,0 0-142 15</inkml:trace>
  <inkml:trace contextRef="#ctx0" brushRef="#br0" timeOffset="-40356.66">22409 7108 495 0,'-22'-18'7'16,"16"4"16"-16,3 13 27 0,3 1-10 15,0 0-11-15,0 0-17 16,0 0-8-16,0 0-2 16,0 0 1-16,-3 28-4 15,-4 19 10-15,-4 24 18 16,-2 14-10-16,-2 0-13 16,4 2 4-16,3-8-9 15,6-7 4-15,2-11 0 16,0-9-3-16,0-13 1 0,0-13-8 15,0-9-23-15,2-12-5 16,2-5-21-16,3-15 2 16,7-35-18-1,5-24-72-15,-2-19-31 0</inkml:trace>
  <inkml:trace contextRef="#ctx0" brushRef="#br0" timeOffset="-40136.02">22426 7181 60 0,'9'-72'119'15,"-4"31"10"-15,-2 24-2 16,2 16-63-16,4 1-42 15,7 0-15-15,7 1 31 16,2 10-18-16,-3 3-10 16,-5 1-5-16,-7 0-4 0,-5-3 2 15,-5 6-6-15,0 3 5 16,-21 11 7 0,-12 5 0-16,-3 1-4 15,5-9-5-15,10-11 5 0,8-9-5 16,8-8 4-16,4-1-11 15,1-8-42-15,3-27-96 16,12-21-186-16</inkml:trace>
  <inkml:trace contextRef="#ctx0" brushRef="#br0" timeOffset="-39954.71">22649 6733 488 0,'0'0'33'0,"0"0"-28"15,0 8 33-15,0 27-23 16,-3 15 22-16,-7 14-23 16,1 0-10-16,0-7-5 0,6-9 1 15,3-16-11-15,0-12-53 16,0-20-65-16,16-15-102 16</inkml:trace>
  <inkml:trace contextRef="#ctx0" brushRef="#br0" timeOffset="-39739.32">22852 6764 458 0,'-26'16'18'0,"-3"10"-7"15,-4 9 22-15,-1 8 0 16,4 0-27-16,5-4 2 16,9-7-3-16,10-8 0 0,6-10 6 15,0 0-5-15,0-3-6 16,12-4-3-16,8 0 7 15,2-2-4-15,5-2 3 16,-2-3-5-16,4 0-30 16,-6 0-51-16,-8 0-82 15</inkml:trace>
  <inkml:trace contextRef="#ctx0" brushRef="#br0" timeOffset="-38936.47">22598 7727 264 0,'-7'9'26'16,"-8"-2"-13"-16,-1 1 56 15,-7-1 0-15,3 0-27 16,-9-1-33-16,1-2 13 0,-8-4 7 16,-3 0-15-16,-5-3-7 15,-2-11-3-15,0-5 0 16,1-7 1-16,6-10-3 15,5-9 2-15,7-9-9 16,6-7 5-16,11-7 2 16,7 0-5-16,3 0 4 15,0 4-2-15,9 4 4 16,10 1-7-16,5 4 6 16,6-2-1-16,6 4 3 15,7-3-7-15,4 3 6 16,7-1-2-16,2 1-2 15,-2 4 2-15,-2 5-2 0,-1 5 2 16,-5 5-2-16,-3 7 2 16,-4 6-5-16,-2 8 4 15,-4 8-1 1,-5 3-1-16,2 2-1 0,0 6-2 16,-3 18 3-16,1 10 1 15,-3 12 4-15,-4 8-4 16,-4 9 3-16,-3 7 0 15,-5 4-2-15,-4 3 2 16,-5 0-5-16,0-3 4 16,0-5-3-16,-17-3 4 15,-7-6-2-15,-10 2 2 0,-7-6-2 16,-6-1 2-16,-3 2 1 16,3-6 3-16,-2 1 1 15,9-9-1 1,4-7 6-16,4-4-5 0,3-7-2 15,4-4-3-15,0-6 1 16,3-5-3-16,2-3 3 16,-1-3-1-16,2-4-7 15,2 0 1-15,1 0-13 16,6 0-11-16,5-1-7 16,4-5-24-16,1 2-103 15,0-1-160-15</inkml:trace>
  <inkml:trace contextRef="#ctx0" brushRef="#br0" timeOffset="-38787.88">22462 7802 175 0,'0'0'323'0,"0"0"-317"16,0 0 2-16,0 0-3 15,3 0-15-15,13 0-42 16,6 0-26-16,-4-9-159 15</inkml:trace>
  <inkml:trace contextRef="#ctx0" brushRef="#br0" timeOffset="-22199.84">23839 8400 410 0,'0'0'3'0,"0"0"3"0,0 0 9 16,2 0 14-16,-1 0-15 16,-1 0-12-16,2 0-6 15,-1 0 2-15,-1 0 3 16,0 0 1-16,0 0 6 16,0 0 8-16,0 0 17 15,0 0-9-15,0 0-3 16,0 0-10-16,0 0-6 15,9 0-5-15,9 0-4 16,9 0 5-16,4 0-1 0,2 0 4 16,-8 0-5-1,-1 0 1-15,-5 0-21 16,-4 4-14-16,-6 3-44 16,-9 4-32-16,-9 7-128 0</inkml:trace>
  <inkml:trace contextRef="#ctx0" brushRef="#br0" timeOffset="-21995.14">23797 8600 487 0,'-3'0'12'16,"2"0"-10"-16,1 0 33 0,0 0-2 16,0 0-16-16,10 0-17 15,11 0-1-15,9-3 3 16,6 1-3-1,-5 2 3-15,-1 0-5 0,-6 0-23 16,3 0-36-16,-7 0-32 16,-6-2-177-16</inkml:trace>
  <inkml:trace contextRef="#ctx0" brushRef="#br0" timeOffset="-21411.7">24244 8276 402 0,'-25'-11'9'16,"8"4"-8"-16,8 2 40 16,5 3-2-16,4 1-1 15,0 1-19-15,0 0-11 16,0 0-8-16,0 0 4 15,0 25-3-15,0 21 11 16,-9 14 12-16,-4 15-14 16,-2-4-3-16,3 3 2 15,-1 1 1-15,4-4-7 0,0-4 0 16,1-9-2-16,2-9-2 16,3-7 1-16,3-12-22 15,0-9-11-15,0-13-41 16,0-8-33-16,9-33-62 15</inkml:trace>
  <inkml:trace contextRef="#ctx0" brushRef="#br0" timeOffset="-21136.44">24223 8144 517 0,'0'-2'9'0,"0"2"-14"16,9 0-2-16,6 0 14 15,14 21 23-15,6 13-2 16,7 9-19-16,-6 9-3 16,-14-1-6-16,-16-2 2 15,-6-1 0-15,-30 1 1 16,-17-3 5-16,-14-6-3 16,-3-8 6-16,7-12 7 15,11-9-7-15,46-11 0 16,-41 1-9-16,40-1 1 15,1 0-13-15,21-22-55 16,15-19-60-16,8-10-73 16</inkml:trace>
  <inkml:trace contextRef="#ctx0" brushRef="#br0" timeOffset="-20899.22">24505 7951 270 0,'0'0'230'16,"0"0"-233"-16,0 5-1 15,0 29 34-15,0 18 18 16,0 14-34-16,0 2-12 16,-3-4 1-16,-1-7-3 0,4-5 1 15,0-6-6-15,0-10-31 16,0-13-38-16,2-18-38 15,12-7-145-15</inkml:trace>
  <inkml:trace contextRef="#ctx0" brushRef="#br0" timeOffset="-15084.35">24789 8065 396 0,'2'-6'22'15,"-2"1"-2"-15,0 5 34 16,0-2 10-16,0 2-9 16,0 0-33-16,0 0 0 15,-5 0-1-15,-15 0-7 16,-10 13-17-16,-3 5 7 16,-3 7-4-16,8 0 0 15,3-4 2-15,8-6-2 0,7-7 0 16,5-3 0-16,4-3 1 15,1-2-2-15,0 2 1 16,0-2-3-16,0 0 6 16,0 0-6-16,0 0 2 15,0 0-1-15,0 0 1 16,0 0 1-16,0 0-3 16,0 0 0-16,6 0-1 15,10 6 6-15,2 0-5 16,6 3 5-16,-2 0-3 15,0 1 2-15,-2 0-2 16,-2 2 0-16,-5-1 1 0,-3-2-6 16,-5-1-11-16,-4-1-22 15,-1 3-7-15,0 1-19 16,-4-3-5-16,-11-3-71 16</inkml:trace>
  <inkml:trace contextRef="#ctx0" brushRef="#br0" timeOffset="-14571.72">24711 8763 410 0,'-11'-7'38'15,"5"1"31"-15,1 2 12 16,5 1-28-16,-1 3-31 16,1 0-12-16,0 0-7 15,0-1-3-15,15-2-5 16,12-4 6-16,7-1-1 15,-1 1 0-15,0 3 0 16,-5 2 2-16,-3 2-4 16,-4 0 0-16,-6 0 3 15,3 0-11-15,-2 0-12 16,2 0-13-16,-3 0-55 0,-3-3 0 16,-5-5-160-16</inkml:trace>
  <inkml:trace contextRef="#ctx0" brushRef="#br0" timeOffset="-13336.06">25303 8297 338 0,'-10'-7'6'16,"4"4"23"-16,1 2 9 15,5 0 3-15,-1 1-18 16,1 0-14-16,-3 0-6 16,-3 12 0-16,-6 21 4 0,1 16 25 15,-2 14-6-15,1 2-7 16,3 4-8-16,3 0-7 15,5 0 1 1,1-9-5-16,0-13 1 0,0-12-2 16,0-15-21-16,0-8-24 15,0-11-6-15,0-2 1 16,3-34 6-16,-3-18-162 16</inkml:trace>
  <inkml:trace contextRef="#ctx0" brushRef="#br0" timeOffset="-13108.66">25211 8272 240 0,'0'-28'88'0,"0"17"13"16,9 10-65-16,10 1-24 16,7 0 29-16,5 0 8 15,0 4-24-15,-7 6-15 16,-8 1-6-16,-8 0-3 16,-8 4 4-16,-15 9-1 15,-19 9 17-15,-7 4-13 16,1 0-4-16,7-6-4 15,9-8 2-15,8-6-2 16,10-5 1-16,5-2-22 16,1-7-60-16,1-3-33 15,17-14-55-15</inkml:trace>
  <inkml:trace contextRef="#ctx0" brushRef="#br0" timeOffset="-12923.48">25434 8036 469 0,'0'0'12'0,"0"0"-3"16,0 16 8-16,0 12 22 15,-4 7 9-15,0 1-45 16,4-3 0-16,0-1-6 16,0 2 5-16,0-5-39 15,0-7-27-15,14-8-16 16,4-14-101-16</inkml:trace>
  <inkml:trace contextRef="#ctx0" brushRef="#br0" timeOffset="-12687.25">25606 8098 421 0,'-9'0'25'16,"-14"0"29"-16,1 6-31 16,-4 10 9-16,1 6-14 15,3-2-16-15,5-2 3 16,4-4-1-16,7-6-1 15,6-2-4-15,0 0-7 16,16-1 5-16,5 2 2 16,5-1 4-16,-1-4-2 15,0 3 4-15,0 0-5 16,-5 2 2-16,-1 4-32 16,-7 2-23-16,-2 2-17 15,-5-4-86-15</inkml:trace>
  <inkml:trace contextRef="#ctx0" brushRef="#br0" timeOffset="-10947.71">25568 8445 448 0,'-16'-3'8'0,"4"1"17"0,6 2 27 16,4 0-16-1,2 6-31-15,0 13-13 0,0 5 10 16,15 0-1-16,5-11-5 16,2-7 0-16,0-6 10 15,-4 0-9-15,0-26 6 16,-6-8-2-16,-4-5 2 15,-7 1-4-15,-1 4 4 16,-1 8-1-16,-13 8 13 16,-5 5 2-16,-5 13-4 15,-5 3-10-15,1 20-7 16,0 15 3-16,7 2-15 16,11 5-25-16,5-6-5 15,5-5-2-15,0-6 11 16,2-6 23-16,5-6 11 0,-1-2-1 15,-1-5 14-15,-2-2 12 16,-2 0 10-16,3-1-4 16,1 2-11-16,-2 0-11 15,-3 2-2-15,0 3 2 16,0 3-4-16,-18 1 2 16,-5 0-4-16,0-3 0 15,1-7 2-15,9-3 10 0,8-3 24 16,5-1-1-1,0 1-28-15,4 1-14 16,17 1 4-16,10-1 3 16,5 0 5-16,1-2-5 0,-1 0 4 15,-3 0-4-15,1 0-36 16,-6-7-26-16,-4-9-31 16,-9-10-107-16</inkml:trace>
  <inkml:trace contextRef="#ctx0" brushRef="#br0" timeOffset="-10739.65">25725 8224 480 0,'-6'-3'19'16,"6"3"65"-16,-2 0-53 16,2 29-23-16,0 18 17 15,0 12 6-15,0 7-26 0,0-2-3 16,0 3-2-16,2-1 2 15,4-4-5-15,1-6-8 16,0-12-24-16,1-10-33 16,-4-17-43-16,-1-17-105 15</inkml:trace>
  <inkml:trace contextRef="#ctx0" brushRef="#br0" timeOffset="-10587.72">25750 8425 572 0,'-5'-1'1'16,"5"1"5"-16,0 0 1 0,12 1-22 16,15 12 14-16,8 0-5 15,6-5-55-15,-4-8-20 16,-1 0-123-16</inkml:trace>
  <inkml:trace contextRef="#ctx0" brushRef="#br0" timeOffset="-10048.16">26127 8190 554 0,'-18'-4'11'16,"0"1"48"-16,1 3-26 16,-5 14-19-16,0 14-16 0,2 8 2 15,-2 4 1-15,0 2-3 16,1-2 4-16,6-3-6 15,4-10 1-15,7-10-11 16,4-7-4-16,0-8-14 16,0-2 3-16,0 0 20 15,3 0 9-15,6-5 4 16,2-1 5-16,-4 4 13 16,2 2-16-16,-3 0-1 15,3 0 0-15,1 11-1 16,2 5 1-16,-1 2-3 15,-1-2 2-15,-4-4-6 0,-3-6 1 16,0-3-10-16,-2-3 2 16,1 0 5-16,6 0 4 15,5-18-1 1,5-12 3-16,2-6-1 0,-2 2-1 16,-6 14 3-16,-4 6-4 15,-5 7 3-15,0 3-3 16,-1 1 6-16,-2 3-1 15,2 0 3-15,-1 0-1 16,2 0-3-16,2 18 0 16,1 9 13-16,-1 8 3 15,-1 6-17-15,-1 2 1 16,1 4-3-16,-2 0 2 0,-2-5-17 16,1-2-23-16,1-10-36 15,1-12-26 1,1-18-137-16</inkml:trace>
  <inkml:trace contextRef="#ctx0" brushRef="#br0" timeOffset="-9676.35">26289 8202 502 0,'0'-5'8'0,"0"3"12"16,3 2-19-16,6 0-9 0,2 5 5 15,-1 17-1-15,-7 9-5 16,-3 2 9-16,0 0 1 16,0 1-11-1,-2-8 5-15,-1-2 8 0,0-2-3 16,3-2 0-16,0 0 1 16,0 5 0-16,0 3 2 15,0 4-3-15,-7 5 2 16,-4 0-1-16,-1-4 2 15,-1-7-3-15,6-9 3 16,2-11-1-16,5-5 10 16,0-1 15-16,5 0-22 15,17 0-6-15,8 0 12 16,5-6-1-16,3-2-7 16,-4 3 2-16,-1 2-9 15,-8 0-43-15,-7 3-30 16,-11-7-68-16</inkml:trace>
  <inkml:trace contextRef="#ctx0" brushRef="#br0" timeOffset="-9299.77">26605 8126 481 0,'0'-7'35'0,"0"4"56"16,-3 3-46-16,-7 0-25 15,-7 27-24-15,-5 7 7 16,-5 10-1-16,7-1-3 16,4-7 1-16,7-7-2 0,8-5 2 15,1-8-4-15,0 0 2 16,6-2-1-16,10 1 0 16,2 2 2-16,3-1-6 15,-2 5-4-15,-4 0-15 16,-4 0-21-16,-8 0 4 15,-3-7 29-15,0-6 12 16,0-5 4-16,0-3 25 16,0 0 22-16,1 0-12 15,9 0-28-15,7 0-10 16,10-14-2-16,4-4 7 16,0 0-4-16,-4 2-7 15,-3 7-76-15,-9 0-1 0,-4 0-145 16</inkml:trace>
  <inkml:trace contextRef="#ctx0" brushRef="#br0" timeOffset="-8384.05">27093 8243 378 0,'0'-14'118'0,"0"0"-73"16,-6 8 55-16,2 4-43 16,-1 2-16-16,-2 0-19 15,-8 20-15-15,-10 25-2 16,-5 8-1-16,-2 10-5 16,1-1 5-16,3-1-6 15,0 3 4-15,-1-1-3 16,7-6 1-16,7-9-22 15,3-10-22-15,9-13-20 16,3-16-57-16,0-10-70 16</inkml:trace>
  <inkml:trace contextRef="#ctx0" brushRef="#br0" timeOffset="-8091.83">26852 8292 569 0,'-6'-5'10'0,"4"4"29"15,2 1-8-15,0 3-16 16,2 23-13-16,16 12 29 16,6 12-10-16,2 0-16 15,3 0 13-15,-4-3-16 0,-2-7 0 16,-6-5-1 0,-5-9 2-16,-3-6-5 15,-4-6 4-15,-4-4-2 16,1-4-1-16,-2-3 3 0,0-1-2 15,0-1 1-15,0 0-3 16,1 2-4-16,2 5-15 16,2-1-5-16,6 4-17 15,-2 1-43-15,-1 0-25 16,-8-2-105-16</inkml:trace>
  <inkml:trace contextRef="#ctx0" brushRef="#br0" timeOffset="-4327.84">23517 9711 462 0,'-19'-6'6'15,"13"-2"23"-15,6 5 27 16,0 3 0-16,0 0-34 15,0-2-17-15,27-4-14 16,12-4 6-16,16-6 4 16,-1-1 1-16,-2 3-2 15,-5 4-2-15,-10 6-31 16,-7 2-42-16,-12 2-25 16,-18 2-133-16</inkml:trace>
  <inkml:trace contextRef="#ctx0" brushRef="#br0" timeOffset="-4131.67">23580 9817 359 0,'-16'0'211'0,"10"0"-210"0,6 0 2 16,0 0-2-16,19 0-3 15,20 0-3-15,10-4 3 16,5 1 4-16,2-2-2 15,-2 1 1-15,-7 2-58 16,-2-2-21-16,-15-1-71 16</inkml:trace>
  <inkml:trace contextRef="#ctx0" brushRef="#br0" timeOffset="-3824.32">24038 9519 542 0,'-8'-6'7'15,"6"1"8"-15,2 5 31 16,0 0-23-16,-1 5-19 16,-4 32-8-16,-4 17 11 15,-1 18 11-15,1 13-9 16,1 3-1-16,5 3 0 0,3 1-4 15,0-10-1-15,0-7-3 16,2-9 3 0,9-13-6-16,-4 1 2 15,-1-14-21-15,-3-8-7 0,-2-11-42 16,1-18-8-16,-2-7-23 16,0-38-90-16</inkml:trace>
  <inkml:trace contextRef="#ctx0" brushRef="#br0" timeOffset="-3567.99">23970 9606 486 0,'0'-16'3'0,"0"7"3"0,5 7 29 16,12 2-19 0,10 0-7-16,6 18 26 15,0 11-19-15,-5 6-9 16,-4 1-4-16,-14-2-1 0,-10-4-3 15,0-1 8-15,-12-1-1 16,-13-2 0-16,-3-1-2 16,-2-5-1-16,-1-2-2 15,4-7-1-15,6-3-13 16,8-8-33-16,7 0-36 16,6-27-12-16,0-23-274 15</inkml:trace>
  <inkml:trace contextRef="#ctx0" brushRef="#br0" timeOffset="-3367.53">24192 9298 516 0,'0'-1'20'16,"0"-1"11"-16,0 2 18 16,0 16-29-16,0 21-13 15,0 10 13-15,0 6-15 16,0-4-2-16,0-3-3 15,4-2 2-15,-1-2-24 16,3-6-22-16,4-9-48 16,1-19-3-16,1-8-166 15</inkml:trace>
  <inkml:trace contextRef="#ctx0" brushRef="#br0" timeOffset="-3128.17">24437 9326 426 0,'-17'0'71'15,"-10"0"-48"-15,-1 0 31 16,-3 10-17-16,1 12-24 16,3 6-5-16,7-4 0 15,10-4 2-15,9-3-6 16,1-2-2-16,4-1-3 16,17 0 2-16,3-1-2 15,4-6 3-15,0 1-2 16,1-2 4-16,-7 1-4 15,3 2-6-15,-1 0-32 16,0 2-30-16,3-2-13 0,-8 0-42 16</inkml:trace>
  <inkml:trace contextRef="#ctx0" brushRef="#br0" timeOffset="-2707.82">24506 10083 420 0,'-13'-13'6'15,"4"0"4"-15,4 9 61 16,4 0-5-16,-1 4-29 16,2-2-33-16,0 1-1 15,11-6-2-15,19-8-2 16,7-2 6-16,3 0 5 15,-1 6-9-15,-3 6-1 0,-2 2 1 16,-6 3-3-16,-4 0 4 16,-9 0-5-16,-5 0-5 15,-5 0-23 1,-2 0-27-16,-2 16-16 0,-1 0-27 16</inkml:trace>
  <inkml:trace contextRef="#ctx0" brushRef="#br0" timeOffset="-2015.23">25083 9656 216 0,'0'-12'24'0,"-2"5"35"16,1 2-16-1,1 2-16-15,0 2 3 16,0 1 1-16,-2 0-2 0,2 0 4 15,-1 0 9-15,1 0-15 16,-2 0-10-16,-1 26-9 16,0 17 13-16,-1 17 18 15,1 15-23-15,3 1-10 16,0-2-4-16,0-6 0 16,6-10-4-16,0-10 4 15,-2-14-5-15,-2-10-17 16,-1-13-14-16,-1-8-30 15,0-3 16-15,0-25-15 16,0-20-187-16</inkml:trace>
  <inkml:trace contextRef="#ctx0" brushRef="#br0" timeOffset="-1790.84">25036 9697 407 0,'0'-23'11'16,"20"6"23"-16,4 4 28 15,3 6-18-15,2 5-1 16,3 2-26-16,-4 2-12 15,-4 12 2-15,-9 10-6 16,-8-2 2-16,-7 9 3 16,-9 2-1-16,-16 0 1 15,-12 1-4-15,2-7 3 16,3-9-6-16,2-4 4 16,8-5-6-16,11-5 0 15,8-4-15-15,3 0-50 0,16-10-91 16,13-15-114-16</inkml:trace>
  <inkml:trace contextRef="#ctx0" brushRef="#br0" timeOffset="-1379.04">25362 9701 493 0,'-25'10'16'0,"1"4"41"15,7 6-6-15,6 3-18 16,11 2-25-16,0 3-11 15,16-4 3-15,17-1-1 16,4-12-1-16,4-11-3 0,-4-4-8 16,-9-24-2-16,-11-8 6 15,-14-4 7-15,-3 2 2 16,-18 4 4-16,-12 7 8 16,-7 12 17-16,1 8-10 15,5 7-9-15,7 0-3 16,6 21-14-16,5 15-1 15,7 13-23-15,6 5-28 16,0 0-47-16,0-6 31 16,7-5-3-16,-2-15 3 15,-2-10 74-15,-3-11 57 16,0-7 36-16,0 0 4 16,2 0-19-16,6 0-49 0,9 0-25 15,12 0-4-15,14 0 6 16,4 0-2-16,0 0-2 15,1 0-2 1,-8-1-53-16,-6-3-33 0,-14-2-50 16</inkml:trace>
  <inkml:trace contextRef="#ctx0" brushRef="#br0" timeOffset="-1139.83">25626 9544 578 0,'0'0'22'16,"0"0"5"-16,0 23-12 15,0 18 5-15,8 16 11 16,3 7-27-16,-1 0-2 16,0-6-1-16,-1-4-2 15,-5-9 3-15,-1-8-7 16,0-9-10-16,-1-10-13 15,1-9-16-15,1-9-54 16,2-6-44-16</inkml:trace>
  <inkml:trace contextRef="#ctx0" brushRef="#br0" timeOffset="-846.39">25809 9585 274 0,'-6'16'290'15,"-7"2"-301"-15,1 17 47 0,5 8 24 16,4 5-34-16,3 2-14 16,4 0-5-16,16-6-6 15,7-10 2-15,1-11-4 16,3-13 2-16,2-10-6 16,0-14-4-16,2-28 3 15,-5-18-10-15,-8-12-12 16,-5-6-17-16,-14 6-51 0,-3 11 6 15,-6 16-2-15,-21 23 49 16,-7 12 46 0,-6 10 24-16,-1 3-15 15,2 18-18-15,10 10-78 0,10-1-129 16</inkml:trace>
  <inkml:trace contextRef="#ctx0" brushRef="#br0" timeOffset="-411.55">25809 9585 151 0,'27'100'43'16,"-16"-98"78"-16,5 1-59 15,2-3-22-15,9 0-14 16,4 0-12-16,2-5-6 16,1-9-7-16,-2-6 1 15,-3 2-1-15,-5-2-7 16,-5 6-8-16,-11 5 6 16,-4 6 8-16,-4 3-5 15,0 10 1-15,0 14 27 16,0 6 18-16,0 1-30 0,0-5-6 15,0-5-4-15,0-7-2 16,6-6 1-16,3-2-2 16,-1-6 1-16,1 0-1 15,4-8 3-15,2-19 2 16,4-10-3-16,-2-12 0 16,0-1 1-16,-2 4-2 15,-4 10-1-15,-5 17 3 16,-5 12 7-16,-1 5 15 15,0 2-2-15,2 11 9 16,-2 23 2-16,1 17 22 16,1 12-25-16,1 8-18 0,4-1-2 15,2-2-9-15,0-2 2 16,-2-8-3-16,-2-11 3 16,2-9-8-16,-1-10-19 15,0-12-16-15,3-13-55 16,3-7-46-16,-2-43-172 15</inkml:trace>
  <inkml:trace contextRef="#ctx0" brushRef="#br0" timeOffset="-171.19">26533 9410 624 0,'-25'12'-9'0,"0"10"21"0,-1 12 3 16,6-2-8-16,1 0-6 15,6-6-1-15,6-8 0 16,4-7 0-16,3-4 0 16,0-4-7-16,6-2 3 15,18 1 4-15,8-2 4 16,7 0 1-16,4 0-3 16,-6 0 0-16,-5-2-4 15,-13 2-52-15,-18 2-65 16,-4 14-28-16</inkml:trace>
  <inkml:trace contextRef="#ctx0" brushRef="#br0" timeOffset="112.64">26377 9767 407 0,'-18'6'61'0,"12"-6"22"15,6 1-16-15,20 0-67 16,24-1 2-16,19 0 3 16,5 0 0-16,1-13-3 15,-8 0-2-15,-11 0-32 16,-14 3-57-16,-15 3 0 15,-15 5 5-15,-6 0 48 16,-9 2 83-16,-13 0 1 16,-2 2 12-16,0 12-8 15,6 4 12-15,2 11-27 16,7 5-10-16,6 7 1 16,3 3-12-16,0-1-4 0,12 2-3 15,2-2-9-15,2-6 5 16,1-5-3-16,-3-8-12 15,1-10-45-15,-9-11-24 16,-6-6-79-16</inkml:trace>
  <inkml:trace contextRef="#ctx0" brushRef="#br0" timeOffset="660.22">24977 9545 419 0,'-14'-3'12'16,"3"-2"15"-16,2 5 52 16,-6 7-17-16,-6 31-51 15,-4 20-7-15,2 17 19 16,10 7-6-16,13 6-4 15,0 1-4-15,26 0-7 0,13-3-1 16,13-10 1-16,7-5-5 16,7-14 2-1,8-8-23-15,3-14-32 0,-4-17-58 16,-3-18-105-16</inkml:trace>
  <inkml:trace contextRef="#ctx0" brushRef="#br0" timeOffset="1209.17">26935 9181 500 0,'6'0'87'0,"0"9"-100"16,2 18 27-16,3 21 46 15,3 21-32-15,-2 15-9 16,-2 11-3-16,-7 7-10 16,-3 0-1-16,-3-4-3 15,-14-8-2-15,-7-12 2 16,-6-11-1-16,-1-9 0 16,-8-9-9-16,-3-4-14 15,2-8-19-15,1-5-47 0,8-9-43 16,4-15-175-16</inkml:trace>
  <inkml:trace contextRef="#ctx0" brushRef="#br0" timeOffset="5400.41">23642 10955 572 0,'0'-9'3'0,"-1"2"-6"15,1 3 0-15,15-5-11 16,16-2 17-16,10-3-2 0,3-1 1 15,-4 7-2-15,-7-1-2 16,-8 8 2-16,-10 1-25 16,-10 0-39-16,-5 11-15 15,-6 10-25-15,-23 5-172 16</inkml:trace>
  <inkml:trace contextRef="#ctx0" brushRef="#br0" timeOffset="5571.37">23684 11047 518 0,'-3'0'19'16,"3"0"-19"-16,0 0-2 0,12 0 2 15,14-6-1-15,14-6 3 16,4 1-3-16,3 0 4 16,2 7-4-16,-7 4-41 15,-8 0-48-15,-12 5-111 16</inkml:trace>
  <inkml:trace contextRef="#ctx0" brushRef="#br0" timeOffset="5863.99">24112 10792 462 0,'-21'0'163'0,"0"11"-170"16,5 19 20-16,3 23 7 16,5 16 6-16,6 17-8 15,2 9-9-15,0 2-1 16,10-1-5-16,0-2-1 16,-3-12 1-16,-4-8-5 15,-1-15 4-15,-2-15-4 16,0-17-6-16,0-14-8 15,-3-9-1-15,-5-4-12 16,0-17-71-16,0-33-64 0</inkml:trace>
  <inkml:trace contextRef="#ctx0" brushRef="#br0" timeOffset="6097.36">24132 10757 480 0,'3'-2'19'0,"6"2"-28"15,8 0 3-15,7 0 39 16,6 7 33-16,1 14-35 16,-6 6-18-16,-7 2-7 15,-11 0-1-15,-7 3 2 16,-1-2 2-16,-23 2-6 16,-6-2 2-16,2-5-4 0,0-9 2 15,7-7-4-15,6-5-12 16,7-4-23-16,8-7-42 15,0-22-63 1</inkml:trace>
  <inkml:trace contextRef="#ctx0" brushRef="#br0" timeOffset="6299.82">24432 10480 554 0,'-6'0'30'0,"-9"4"-5"15,0 24 4-15,3 10-2 0,8 8-14 16,4 1-10-16,0-3-1 16,3-5-7-16,12-5-17 15,1-9-24 1,0-11-34-16,5-12-5 0,3-4-40 16,3-35-153-16</inkml:trace>
  <inkml:trace contextRef="#ctx0" brushRef="#br0" timeOffset="6512.26">24634 10469 495 0,'-44'32'0'0,"2"8"25"15,-3 5 29-15,7-8-13 16,12-9-19-16,8-8-3 0,12-12-7 16,6-4-6-16,3 0-12 15,20 3 5-15,9 2 1 16,6-1 2-1,1-2-2-15,-2-1 0 0,-4 2-21 16,-5 6-30-16,-3 2-13 16,-6 2-19-16,-7 3-61 15</inkml:trace>
  <inkml:trace contextRef="#ctx0" brushRef="#br0" timeOffset="6720.7">24598 11058 717 0,'-13'-5'-3'0,"13"-1"9"16,0 6 0-16,24-4-16 16,16-4 4-16,14-3 7 15,9 1-3-15,2 1-26 16,5 5-33-16,-6 2-72 15,-16 2-156-15</inkml:trace>
  <inkml:trace contextRef="#ctx0" brushRef="#br0" timeOffset="7042.96">25221 10787 646 0,'-18'0'0'0,"12"0"9"16,6 0 18-16,0 2-23 16,0 14-12-16,8 16 3 15,5 18 6-15,-2 14 2 0,-5 8-3 16,-5 5 1-1,-1 2-2-15,0 0 1 16,0-6 0-16,-1-8-1 16,-4-9 2-16,4-11-7 0,-1-12-10 15,1-12-29-15,1-11-41 16,-2-10 3-16,1-27-78 16</inkml:trace>
  <inkml:trace contextRef="#ctx0" brushRef="#br0" timeOffset="7296.28">25382 10665 499 0,'2'0'47'0,"1"0"-29"16,4 7 7-16,2 26 9 16,3 12-3-16,4 6-20 15,-5-2-10-15,-7-7 3 0,-4-8-4 16,-1-7 0-16,-22-6 1 15,-8-6-1-15,-3-5 3 16,-3-5-6-16,-1-5 2 16,7 0-3-16,4 0-8 15,11 0-10-15,10-1-24 16,6-8-27-16,10-9-65 16,17-11-214-16</inkml:trace>
  <inkml:trace contextRef="#ctx0" brushRef="#br0" timeOffset="7485.4">25634 10428 551 0,'0'0'16'16,"0"19"38"-16,-8 20-32 16,2 9 4-16,5 9-21 15,1-4-4-15,0-5 0 16,0-5-1-16,0-4-19 15,4-6-29-15,2-12-51 16,3-20-25-16</inkml:trace>
  <inkml:trace contextRef="#ctx0" brushRef="#br0" timeOffset="7688.37">25847 10416 504 0,'-27'0'18'0,"-4"12"19"16,-8 18-9-16,0 13-6 15,3 0-16-15,6-4-2 16,11-7 4-16,7-8 5 16,11-5-5-16,1-2-6 15,3-2-1-15,18-2-3 16,10-5 3-16,9-4-4 16,2-4-42-16,-2 0-44 15,-13-12-90-15</inkml:trace>
  <inkml:trace contextRef="#ctx0" brushRef="#br0" timeOffset="7843.95">25844 10540 645 0,'0'-4'5'0,"0"4"10"0,3 0-7 16,21 0-13-16,14-5 4 15,10 2 0-15,1-2-2 16,-1 0-53-16,-11-1-63 15,-13-1-190-15</inkml:trace>
  <inkml:trace contextRef="#ctx0" brushRef="#br0" timeOffset="8048.42">26170 10348 587 0,'-6'0'7'0,"2"0"53"15,1 10-42-15,3 29-16 0,0 15 6 16,0 8 4-16,0-2-5 16,0-5-8-16,7-5 4 15,0-3-4-15,4-5-12 16,2-9-35-16,-2-10-59 16,-4-20-97-16</inkml:trace>
  <inkml:trace contextRef="#ctx0" brushRef="#br0" timeOffset="9017.53">25260 10674 477 0,'0'0'21'16,"0"0"-20"-16,0 0 1 15,25 0-7-15,16-2 8 16,12 2-3-16,2 0 1 16,-3 4-2-16,-10 20-40 15,-17 6-70-15</inkml:trace>
  <inkml:trace contextRef="#ctx0" brushRef="#br0" timeOffset="26459.89">25635 10915 188 0,'-18'0'-6'16,"8"0"36"-16,4 0 23 15,5-1-8-15,-1 1-1 16,2 0-22-16,0-2-2 15,-1 2 1-15,1 0 9 16,0 0-1-16,-2 0-7 16,2 0-6-16,0 0 6 0,0 0-2 15,0 0-7-15,0 0-5 16,0 0-5 0,0 0 3-16,0 0-6 15,0 0 2-15,0 0-2 0,0 0-1 16,0 0 0-16,0 0-5 15,5 0 6-15,12 0-2 16,7 0 3-16,10-4-1 16,8 0 4-16,12-1-4 15,8-2 1-15,5-4-1 16,3 5-8-16,2 0-28 16,-8 6-9-16,-9 0-1 15,-4 16-17-15,-5 10 2 16,-5 4-27-16,4-2-98 15</inkml:trace>
  <inkml:trace contextRef="#ctx0" brushRef="#br0" timeOffset="29160.75">8682 7207 281 0,'0'6'122'16,"0"-4"-116"-16,-22 4 38 15,5-1 12-15,-3-2-11 16,-4 0-25-16,3-2 16 16,-9-1-9-16,0 0-10 15,-7 0-4-15,-3-7-8 16,1-2 6-16,0-4-10 16,2-2 2-16,8 2-3 15,8 1 3-15,3-1 1 0,12 3 1 16,6 1 0-16,0-5-8 15,19-10 3-15,17-5-1 16,10 0 1 0,3 6-5-16,-4 16 3 0,-2 7-5 15,-10 5 1-15,-8 18-2 16,-7 11-9-16,-9 10 11 16,-9 8-3-16,0-1 3 15,-4 1 2-15,-19-6 1 16,-2-7 3-16,-8-8 2 15,-5-7-1-15,-4-11-1 16,-6-8 2-16,-6-5-2 0,-2-11 0 16,-4-17 0-1,2-12-3-15,5-7-5 16,11-5 5-16,12 4 3 16,15 5-1-16,11 8 2 0,4 5-3 15,16 0 2-15,20-5-1 16,10 2 1-16,8-4 1 15,10 7-1-15,1 6 1 16,2 2-2-16,-6 8 3 16,-1 10-6-16,-11 4 5 15,-9 5-10-15,-7 25-30 16,-15 9-3-16,-12 11 10 16,-6 7 4-16,-8 6 3 0,-23 2-5 15,-6-1-12 1,-11-4-2-16,-4-9 15 15,-3-12 18-15,-3-13 10 16,0-19 8-16,-3-7 6 0,3-14-6 16,4-19 1-16,12-9-4 15,19-12 24-15,17-8 3 16,6-11-23-16,31 1 2 16,18 1-6-16,13 10 5 15,4 13 11-15,1 18-4 16,-3 16-4-16,2 14 5 15,-5 9-1-15,-5 28-1 0,-5 17-11 16,-12 11 0 0,-10 17-3-16,-11 16 5 15,-15 8-14-15,-3 5-32 16,-21-3-28-16,-17-11-141 0</inkml:trace>
  <inkml:trace contextRef="#ctx0" brushRef="#br0" timeOffset="29964.72">8895 7413 541 0,'-46'-20'42'0,"25"1"-35"15,9 13 59-15,9 6-27 16,3 0-17-16,0 0-18 16,0 0-11-16,3 28-3 0,12 15 13 15,-1 15 2-15,0 3-4 16,-3-4 0-16,-2-7 0 16,1-8-21-16,-4-6-13 15,-3-12-25-15,-3-13-36 16,0-11 10-16,0-7 6 15</inkml:trace>
  <inkml:trace contextRef="#ctx0" brushRef="#br0" timeOffset="30287.86">8888 7468 340 0,'-4'-15'52'16,"4"2"-41"-16,0 1 32 16,0 2-21-16,17 0-5 15,10-3-5-15,9-1 19 0,4 0-20 16,3 3-6-16,-7 2-4 15,-2 5 0 1,-4 2-2-16,-3 2 4 16,-5 0-6-16,-7 0-1 0,-4 0-1 15,-6 11-3-15,-2 5 0 16,-3 7 3-16,0 13 15 16,0 7 5-16,-1 1 1 15,-9-2-3-15,0-8 6 16,3-5-6-16,1-10-5 15,-1-5 0-15,-4-6-5 16,1-1 4-16,-10-3-5 0,1-4 5 16,-5 0-20-16,-3 0-23 15,-2-13-38 1,-9-13-21-16,1-9-299 16</inkml:trace>
  <inkml:trace contextRef="#ctx0" brushRef="#br0" timeOffset="30468.37">8888 7468 45 0,'-4'-69'386'16,"4"70"-370"-16,0 10 29 15,-2 11 19-15,-10 16-21 16,-3 13-23-16,-3-1-12 16,9 2-10-16,0-12 4 0,8-7-18 15,1-6-41-15,0-11-9 16,10-14-5-1,8-6-99-15</inkml:trace>
  <inkml:trace contextRef="#ctx0" brushRef="#br0" timeOffset="30631.95">9045 7324 474 0,'-10'8'2'15,"-9"18"15"-15,-3 12 12 16,-2 7-13-16,7 2-15 15,7-4-4-15,7-5-15 16,3-10-26-16,0-8-13 16,16-15-37-16,6-5-165 15</inkml:trace>
  <inkml:trace contextRef="#ctx0" brushRef="#br0" timeOffset="30772.46">9163 7400 305 0,'0'8'155'0,"-13"13"-152"15,-4 14 13-15,0 7 7 16,5-1-11-16,4 0-10 16,8-4-9-16,0-6-37 15,0-13-25-15,17-15-112 16</inkml:trace>
  <inkml:trace contextRef="#ctx0" brushRef="#br0" timeOffset="30891.65">9229 7507 328 0,'0'0'162'15,"-6"21"-144"-15,-11 15 10 0,-2 11 6 16,6 6-16-16,4 2-17 16,7-2-7-16,2-5-69 15,-5-11-79-15</inkml:trace>
  <inkml:trace contextRef="#ctx0" brushRef="#br0" timeOffset="47939.66">2347 10046 335 0,'0'0'5'0,"0"0"-22"16,0 0-12-16,0 0 19 16,0 0 13-16,0 0-3 0,0 0 2 15,0 0 3-15,0 0 25 16,0 0 10-16,0 0 0 16,0 0 3-16,0 0-9 15,0 0 2-15,0 0 4 16,0 0-10-16,0 0-18 15,0 0-2-15,0 0-3 16,0 0-5-16,0 0-2 16,0 0-1-16,0 0 4 15,0 0-5-15,0 0 2 16,0 0-2-16,0 0 2 16,0 0 0-16,0 0 2 15,0 0 0-15,0 0-1 0,0 0 3 16,0 0-2-16,0 0 0 15,3 0-4-15,8 0 5 16,0 0-2-16,1 0-1 16,3 0 2-16,-2-3 2 15,2 0-1-15,0-1-5 16,3 1 3-16,-3-1-1 16,1 1 2-16,-2 1-3 15,2-1 1-15,-4 1 1 16,0 1-2-16,-3 0 2 15,3-1-1-15,1 0 2 16,1-3-4-16,2 3 3 0,-1-4-1 16,4 0 1-16,-1 2-1 15,3 1 0-15,-4 1 1 16,2 0-1-16,0 1 1 16,3 0-2-16,-1-1 1 15,0 2-1-15,1-1 3 16,-4 1-4-16,0 0 2 15,-6 0 0-15,-4 0 1 16,-1 0-1-16,-4 0 0 16,-2-2 2-16,1 2-4 15,-1-1 2-15,-1 1 1 16,5 0 0-16,1 0-2 16,1 0 1-16,2 0 0 0,2-1 0 15,0 1 1-15,3 0-2 16,1 0 3-16,1 0-4 15,2 0 5 1,-3 0-5-16,1 0 3 0,4 0 0 16,-1-1-1-16,-1 1 0 15,4 0 1-15,2 0-1 16,6 0 1-16,1 0-1 16,8 0 0-16,1 0 1 15,6 0-1-15,3-2 2 16,2-1-2-16,-5-1 1 15,0-2-1-15,-7 1-1 0,1 1 4 16,-4 1-5-16,-8 0 4 16,3 3-2-16,-7 0 0 15,0 0-1-15,3 0 1 16,-3-1 1-16,3-1-2 16,-1-1 3-16,4-1-4 15,-2 0 3-15,4-1-2 16,-6-2 3-16,6-2-3 15,-3 2 2-15,0-1-1 16,1 4 0-16,0-2 3 16,0 2-7-16,1 1 6 15,4 1-3-15,2 2 1 0,1-3 0 16,5 1 1-16,3-2-2 16,1-1 2-1,5 0 1-15,-4-1-4 16,0 0 4-16,-2 0-5 0,-1 1 6 15,-4 1-5-15,6 0 4 16,2 1-2-16,0 0-2 16,5 0 5-16,1 1-6 15,-1-1 5-15,1-2-4 16,-3 0 5-16,-3-2-6 16,-4 4 5-16,-5 0-1 15,-7 1-2-15,1-1 2 16,-2 2-1-16,-3-1 0 0,5 2 0 15,-4 0 1-15,4 0-2 16,2 0 2 0,1 0-2-16,2 0 2 15,-3-3-1-15,4 2-2 0,-3 0 3 16,-4 0-1-16,1 1 1 16,-7 0-2-16,0 0 3 15,-5 0-4-15,-2 0 4 16,0 0-3-16,1 0 0 15,2 2 2-15,-1-1-2 16,0 2 2-16,3-1-2 16,1 2 2-16,4-2-2 0,-2 0 1 15,3 1 1 1,-4-1 0-16,0-1-2 16,-2 1 0-16,2-2 2 15,1 2-1-15,3-1 2 0,2 2-6 16,4 0 6-16,2-2-2 15,0 0 0-15,6 2 0 16,-2-2-1-16,3 2 2 16,-3 0-1-16,-1-2 0 15,-2 3 0-15,-1-2 0 16,0 1-2-16,1 1 3 16,1 1-2-16,-2 0 3 15,4 2-2-15,-2-3 0 16,-6 0-1-16,8-3 2 15,-4 3-1-15,-1 1 0 16,5-3 1-16,0 2-3 16,0-3 4-16,2 1-3 0,-2 1 2 15,1 4-2-15,-2 0 0 16,2 0 4-16,-4 0-5 16,0-2 3-16,-3 0-4 15,1-3 5-15,-2 2-4 16,-1-3 4-16,-3-1-3 15,-3 2 3-15,2 1 0 16,-4 0 4-16,2 2 4 16,-4 0-2-16,3 0-2 15,-4 1-5-15,-4-3 2 16,-4-1-2-16,-3 1 0 16,-4-2 1-16,-3 1-1 0,3-1 1 15,1 2-2-15,-1-2 1 16,2 1-2-16,-1-2 3 15,-4 2-1-15,0-2 1 16,0 0-2-16,-3 0 2 16,-2 0 0-16,4 0-3 15,-4 0 3-15,5 0-3 16,6 1 3-16,9 1-4 16,12 3 3-16,6-3-1 15,5 0 1-15,1-2-1 16,-5 0 0-16,-3 1 2 15,-10-1-5-15,-9 1 4 16,-7 1-5-16,-8-2 5 0,-1 0-2 16,-2 0 2-16,0 0 0 15,0 0 2-15,2 0-3 16,-2 0-9-16,0 0-10 16,3 1-26-16,-3 10-69 15,0 12-32-15</inkml:trace>
  <inkml:trace contextRef="#ctx0" brushRef="#br0" timeOffset="60724.23">2524 9733 272 0,'0'3'47'16,"0"-2"-22"-16,0-1 15 0,0 0-2 15,0 0-11-15,0 0-9 16,0 0-5-16,0 0-2 16,0 3 7-16,0 2-3 15,-12 1-11-15,-4-1-1 16,-7-1 4-16,-3-3 3 16,0-1 4-16,-9 0 1 15,3 0-2-15,0-6-2 0,-1-6 5 16,10 0 1-1,-1 2-4-15,7-1-9 16,8-2 5-16,1 3-6 16,5-2 1-16,3-3-6 0,0-6 2 15,0-8-3-15,14-2 5 16,6 1-3-16,0 5-1 16,-2 5 3-16,-3 8-3 15,-1 0 2-15,-1 3-3 16,3 1 2-16,-1 3-1 15,4 0 1-15,-2 3 0 16,-1 2 0-16,4 0-1 16,-1 0-1-16,0 14 0 15,5 4-1-15,-6 5 3 16,-2 2-1-16,-3 1 3 16,-6 0-5-16,-3 3 2 15,-4 1 2-15,0-7 1 0,0-2 3 16,-15-4-6-16,-7-7 5 15,-3 1-1-15,-4-3 2 16,-3-3-3-16,-3-3 3 16,4-2-3-16,4 0 1 15,-3 0 0-15,6-8-2 16,0-5 2-16,4-2-5 16,8-6 4-16,4-4 0 15,5-8-3-15,3-6 1 16,0-6 0-16,8 0 1 15,14 5-2-15,3 3 0 16,7 8-3-16,5 4 2 0,-5 8-3 16,3 9 4-16,1 8-4 15,-5 0 2-15,-1 5 0 16,-5 16 2-16,-5 4-5 16,-6 7-3-16,-6 7 4 15,-8-6-35-15,0 2 22 16,-5-4 14-16,-16-5 9 15,-5-2-6-15,-6-5 3 16,0-8 3-16,2-4-1 16,-3-7 3-16,5 0 3 15,2-5-1-15,4-15-3 16,6-7-8-16,4-6 3 16,7-4-2-16,5-3 1 0,0 0-1 15,11 5 1-15,8 7-1 16,5 4 1-16,0 6-6 15,4 7 6-15,-1 4-2 16,-2 7 1-16,-1 0-1 16,0 10-2-16,-3 12 5 15,-5 6 0-15,-7 2 3 16,-3 2-1-16,-6 2 0 16,0-5-1-16,0-1 2 15,-15-2-1-15,-3-4-1 16,-6-1-2-16,2-1-15 15,1-8-49-15,-1-5-108 0</inkml:trace>
  <inkml:trace contextRef="#ctx0" brushRef="#br0" timeOffset="63103.4">2128 10973 380 0,'-2'-6'36'16,"-2"3"33"-16,1 1-14 16,0 2 3-16,0 0-18 15,-7 0-22-15,-3 6-14 16,-1 6 0-16,-1 5-3 16,3 4 5-16,-2 5-4 15,4 3-3-15,4 1 3 16,3 4-2-16,3 4 0 0,0 7 1 15,13 0 0-15,3-1-3 16,3 0 4-16,7-5-3 16,3-7 1-16,5-7-1 15,5-10-1-15,0-6 3 16,4-9-2-16,2-3 1 16,-6-23-1-16,-7-9 3 15,-3-14-1-15,-9-4 1 16,-8-5-1-16,-6 3-1 15,-6 7 1-15,-3 6 1 16,-13 6 1-16,-11 4-1 16,-4 7 3-16,-2 5-2 0,-5 3 1 15,1 4-1-15,3 5-1 16,1 6 2-16,2 2-6 16,4 0-2-16,2 11 3 15,3 6-4-15,6 1-16 16,5 0-23-16,6 0-55 15,1-2-20-15,4-8-114 16</inkml:trace>
  <inkml:trace contextRef="#ctx0" brushRef="#br0" timeOffset="63448.07">2364 10594 481 0,'-11'-8'5'16,"5"8"-1"-16,0 0 28 16,3 8-2-16,0 35-29 15,-2 25 7-15,1 28 10 16,0 20 8-16,1 9-1 15,-1 9 0-15,3 4-11 16,-4-10-1-16,1-8-8 0,-2-18 1 16,-1-19-2-16,-2-18-3 15,6-17 0-15,-3-18-1 16,4-10-1-16,2-9-3 16,0-7-30-16,0-4-53 15,0-4-86-15,8-27-118 16</inkml:trace>
  <inkml:trace contextRef="#ctx0" brushRef="#br0" timeOffset="64348.43">2704 10905 251 0,'-10'0'7'0,"4"5"22"16,0-1 1-16,0 3 3 15,0 2-11-15,1 3 7 16,-3 3 5-16,-1 3 8 15,-2 6-5-15,-2 3-7 16,2 9 3-16,-3 9-3 16,4 6-10-16,3 5-5 15,7 5-5-15,0-1 0 0,4-6-4 16,10-5-3 0,7-9-2-16,1-3 0 15,5-10-4-15,4-4 6 16,5-8-8-16,10-7-25 0,-3-8-84 15,-10-9-108-15</inkml:trace>
  <inkml:trace contextRef="#ctx0" brushRef="#br0" timeOffset="64827.66">2813 11065 620 0,'-6'3'4'15,"6"9"-3"-15,0 11 5 16,0 7-4-16,12 6 1 16,4 6-3-16,2-6-3 15,-6-4 6-15,-1-7-3 16,-6-9-2-16,-3-10 4 15,-2-4-2-15,0-2 4 16,0 0 5-16,0 0 3 16,-2 0-3-16,-6-12-10 15,3-13-1-15,2-12 1 16,3-13 1-16,3-5-3 16,18-1 0-16,1 12-2 15,-1 12 3-15,1 9-3 0,-1 15 4 16,2 5-2-16,-3 3 0 15,-2 2-2-15,0 20 1 16,-3 12 1-16,-3 5 5 16,-6 4 5-16,0-4-7 15,-2-4 1-15,-4-3-2 16,0-5 2-16,0-7-1 16,0-3 1-16,-7-6-18 15,-2-9-29-15,0-2-40 16,-3-22-149-16</inkml:trace>
  <inkml:trace contextRef="#ctx0" brushRef="#br0" timeOffset="65069.52">3151 10801 194 0,'10'-1'203'16,"4"1"-206"-16,5 0 52 15,11 18-1-15,1 14 17 16,3 14-31-16,-4 11-12 15,-3 8-9-15,-12 6-4 16,-6-3 2-16,-9 0-11 16,0-7 4-16,0-5-1 15,-11-7-1-15,-8-14-2 16,1-6 2-16,2-11-1 16,8-8 0-16,5-9-12 0,3-1-59 15,0-20-90-15</inkml:trace>
  <inkml:trace contextRef="#ctx0" brushRef="#br0" timeOffset="66044.65">3608 11030 452 0,'-6'-2'29'0,"6"2"44"16,0 0-16-16,0 0-23 15,0 0-21-15,0 0-11 16,6 0-4-16,15 0-2 15,7 0 14-15,5 0-5 16,-2 0 0-16,5 0-3 16,-3 0 0-16,-3 0-2 0,-7 0 0 15,-9 0-15-15,-8 0-54 16,-6 0-34-16,0 9-85 16</inkml:trace>
  <inkml:trace contextRef="#ctx0" brushRef="#br0" timeOffset="66208.23">3589 11188 430 0,'-4'0'7'0,"4"0"20"15,0 0-22-15,11 0-14 16,19 0 12-16,7 0 10 16,5-9-6-16,6-1-3 15,-4 2-2-15,-4 0-6 0,-4 5-80 16,-18 3-185-16</inkml:trace>
  <inkml:trace contextRef="#ctx0" brushRef="#br0" timeOffset="66531.35">4042 10729 511 0,'7'-1'1'16,"6"-2"-4"-16,2 3 11 0,5 0-2 16,-3 0-3-16,-2 0 0 15,-5 12-8-15,-10 12 6 16,0 5 7-16,-10 5 11 16,-5 3 18-16,-1-4-2 15,6-4 1-15,2-9-9 16,7-6-8-16,1-2-16 15,0 1-1-15,4 1-2 16,13 0-2-16,3-1 1 16,7-3 2-16,4 0-15 15,1-4-28-15,-6 0-62 16,-9 1-52-16</inkml:trace>
  <inkml:trace contextRef="#ctx0" brushRef="#br0" timeOffset="66656.5">4236 11224 530 0,'0'0'40'0,"0"0"-24"16,0 0-1-16,3 0-25 15,26-2-14-15,10-14 7 16,-1-9-97-16</inkml:trace>
  <inkml:trace contextRef="#ctx0" brushRef="#br0" timeOffset="66964.95">4416 10685 624 0,'-3'-4'14'16,"3"4"-8"-16,0 0-13 15,14 0-9-15,10 0 12 16,-1 19 6-16,-1 6-21 15,-13 7-20-15,-9 5 36 16,0-1 0-16,0-2 4 16,-6-7 1-16,-2-11 1 15,7-6 19-15,-1-6 8 16,2-1-18-16,0-2-6 0,0 3-10 16,9 2 2-16,10 2 2 15,6 2-13 1,0-3-56-16,-7 0-45 15,-5 0-308-15</inkml:trace>
  <inkml:trace contextRef="#ctx0" brushRef="#br0" timeOffset="67092.61">4613 11146 93 0,'0'1'425'0,"0"-1"-422"15,0 0-2-15,5 0-7 16,8-1-24-16,10-16-57 0,-1-7-239 15</inkml:trace>
  <inkml:trace contextRef="#ctx0" brushRef="#br0" timeOffset="67408.75">4812 10601 594 0,'0'-3'0'16,"16"3"-22"-16,5 0 14 16,3 0 10-16,-1 13-4 15,-6 9-28-15,-13 7-8 16,-4 6 32-16,0 1 11 16,-12-2-3-16,-3-1 3 15,1-5 34-15,8-9 3 16,3-5-16-16,3-7-8 0,0-1-13 15,6-1-3-15,10-1 0 16,8 0 2-16,1-4 0 16,8 0-1-16,4 0-1 15,-1-6-44-15,-3-13-62 16,-15-1-138-16</inkml:trace>
  <inkml:trace contextRef="#ctx0" brushRef="#br0" timeOffset="67556.37">5112 11058 627 0,'-4'0'5'0,"4"0"-6"16,0 0-6-16,13 4-15 16,8 1-57-16,-3-4-138 15</inkml:trace>
  <inkml:trace contextRef="#ctx0" brushRef="#br0" timeOffset="73711.67">1407 5781 370 0,'4'0'11'0,"-4"0"-8"0,0 0 21 16,0 0 31-1,0 0-8-15,0 0 7 16,0 0-10-16,0 0-12 0,0 0-14 15,0 1-1-15,0-1-6 16,0 0 0-16,0 2-2 16,0-2-6-16,0 2 0 15,0-2-1-15,-7 0 2 16,-8 0-1-16,-6 0-3 16,0 0-3-16,-4 0 1 15,1 0 3-15,1 0 0 16,-6 0 1-16,4 0-4 15,-7 0 1-15,4 0-2 16,4 2 5-16,2-2-4 16,7 3 0-16,0 0 1 0,6-3 4 15,0 1-3-15,6-1 0 16,-1 0 0-16,3 0 0 16,1 0 0-16,0 0-1 15,0 2 0-15,0-2-3 16,0 1 0-16,0 1-2 15,0-2-1-15,0 5 6 16,-2 10-5-16,-2 12 7 16,1 10 1-16,1 9 0 15,2 4-5-15,0-1 4 16,0 8-1-16,5 2 2 16,2 0-2-16,3 4-2 15,-4-3 5-15,0-3-4 0,0-2 2 16,3 1 0-16,-5-4 1 15,3 1-4-15,-4 0 4 16,1 0-2-16,2-3 2 16,1 0 0-16,-1-3-2 15,0 1-1-15,-3-6 0 16,0-1 3-16,-1-3-4 16,-1-3 3-16,-1-3-2 15,0-6 1-15,0-8 2 16,0-3-3-16,0-4 1 15,0-2-1-15,0-2 3 16,2-3-4-16,-2-1 2 0,0 0-2 16,1-2 2-16,-1-1 0 15,0 0 0-15,2 0 0 16,-2 0-3-16,0 0 6 16,0 0-3-16,0 0 1 15,0 0-1-15,0 0 3 16,0 0-2-16,0 0 2 15,0 0-1-15,0 0 1 16,0 0-2-16,0 0 0 16,0 0 2-16,0 0-2 15,0 0-1-15,0 0 0 16,0 0 3-16,0 0-5 16,0 0 3-16,0 0 0 0,0 0-1 15,0 0 1-15,0 0-1 16,0 0 0-16,0 0-1 15,0 0-1-15,0 0-3 16,2 0 1-16,-2 0 0 16,5 0 1-16,3 0 0 15,1 0 2-15,5 0 2 16,0 0-1-16,-1 0 1 16,-4 0-2-16,-6 0-8 15,-1 0-26-15,-2 0-31 16,0 0-69-16,-2 0-184 15</inkml:trace>
  <inkml:trace contextRef="#ctx0" brushRef="#br0" timeOffset="76079.78">2530 5893 242 0,'1'1'117'15,"-1"-1"-40"-15,0 0-15 16,-4 0-14-16,-5 0-10 16,-4-1-8-16,2-1-12 15,-1 2-9-15,-1 0-5 16,1 0-1-16,-3 0-2 16,0 0 0-16,-4 0 4 15,-3 3-7-15,-4 3 4 16,-4 1-2-16,-3-2 3 0,1 1 1 15,-5-2 3-15,1-3 0 16,2 2-1-16,1-1 1 16,3 0 0-16,3 0 6 15,4 2-9-15,6-1-1 16,4-1 0-16,4-2 1 16,6 2-3-16,3-2 1 15,0 0-1-15,0 0 0 0,0 0-2 16,0 1-2-1,0-1 1-15,0 0-4 16,0 6 5-16,0 12-6 16,-3 11 9-16,0 9-1 0,3 5 0 15,0 4 0-15,0 5-2 16,0 3 4-16,0 4-4 16,0-7 4-16,0 1-4 15,0-2 1-15,0 4 2 16,0-1-2-16,0 0 2 15,-3 2-1-15,-3-5 1 16,1 2-1-16,2-2 4 16,-1-2-4-16,1-2 3 15,0-5-3-15,1-1 2 16,2-5-4-16,0-1 5 16,0 0-7-16,0-5 3 15,0-1 1-15,0-5-3 0,0-6 6 16,0-7-7-16,0-7 4 15,0 0-2-15,0-2 2 16,0-1 1-16,0 1 0 16,0-2 5-16,0 1 3 15,0-1-2-15,0 0-7 16,0 0 2-16,0 0-4 16,0 0 2-16,0 0-1 15,0 0 3-15,0 0-3 16,0 0 0-16,0 0 3 15,0 0-3-15,0 0 0 16,0 0-1-16,0 0 1 0,0 1-1 16,0 1 1-16,0 1-1 15,0-2 1-15,0-1 2 16,2 1-7-16,4 2 2 16,1 0-2-16,7 1 3 15,2-1 3-15,3 0 1 16,7-2-1-16,6-1 3 15,4 0-3-15,5 0-1 16,6 0 1-16,-4-4-1 16,0 1 1-16,-5 2-1 15,-12-1 3-15,-6 1-6 16,-11 0 6-16,-3 1-4 16,-6 0 2-16,0 0-1 0,0 0 0 15,0 0 4-15,0 0-4 16,0 0 2-16,0 0-3 15,0 0 2 1,0 0-1-16,0 0 1 0,0 0-3 16,0 0 2-16,0 0 1 15,0 0-4-15,0 0 6 16,0 0-4-16,0 0 4 16,0 0-2-16,0 0 2 15,0 0-2-15,0 0 0 16,0 0 2-16,0 0-3 15,0 0 5-15,-9 0-6 0,-9 0 4 16,-4 1-4-16,2 0 1 16,-8 1 0-16,0 0 1 15,-5 1-1 1,-1 1 1-16,-3 2 0 0,2-2-4 16,0 3 5-16,-1-3-3 15,1 2 1-15,0-2 1 16,3-3-2-16,6 2 2 15,8 0-1-15,9-2 4 16,4-1-3-16,5 0 3 16,0 0-5-16,0 0 0 15,0 0 1-15,0 0-1 16,0 0-3-16,0 0 2 0,0 0 2 16,0 0-1-16,0 0 0 15,0 0 0 1,0 0 1-16,0 0 0 15,0 0 1-15,0 0 0 0,0 0 1 16,0 0-1-16,0 0 2 16,0 0 2-16,-3-1-3 15,-5-16 2-15,-7-12-4 16,2-18 1-16,0-13-3 16,3-9 3-16,1-12-5 15,-1-3 1-15,3-1 3 16,-2 7-2-16,2 9 0 0,-2 19 1 15,2 15-2 1,1 8 2-16,0 2 4 0,6 0-5 16,0 0 1-1,0 1 2-15,9-1-2 0,3-1 1 16,4-1-2-16,-6 2 2 16,0 3-1-16,-3 3 0 15,-3 8 1-15,-2 4 1 16,-1 2-2-16,1-1 2 15,-2-2-1-15,0 0 0 16,0-1 1-16,0 0-2 16,0-3 2-16,0 3-2 15,0-1 2-15,0-1-2 16,0 3 1-16,0-4 0 16,-2 1 0-16,-1-2 2 15,-1 4-3-15,1-2 1 16,-1 1 0-16,4 3 0 0,0 0 0 15,0-2-1-15,0-7 1 16,14-3-1-16,0-2 0 16,0 3-1-16,-1 3 3 15,1 4-6-15,1 1 7 16,5 3-6-16,5 3 0 16,5 2 1-16,4 2 2 15,5 0-1-15,6 0 1 0,-1 3 1 16,4 4 0-1,-4 0 0-15,-6-3-1 16,-3 0 1-16,-9-1-8 16,-9-3 1-16,-6 0-6 0,-6 0 3 15,-5 0 3-15,0 0 5 16,0 0 5-16,0 0-3 16,0 0-1-16,0 0-16 15,0 0-32-15,0 0-39 16,0 0-113-16</inkml:trace>
  <inkml:trace contextRef="#ctx0" brushRef="#br0" timeOffset="78625.02">2618 12135 385 0,'0'-13'9'0,"-8"3"34"15,-2 5 10-15,10 3-8 16,0 2-21-16,0 0-18 15,0 0-1-15,0 0-10 0,0 0-1 16,4 0-9-16,7 17 12 16,-2 7 2-1,4 7 2-15,2 2 6 16,-2 1-4-16,-2-3 0 0,-2-5-3 16,-3-6 0-16,-6-6 0 15,0-5 0-15,0-3-1 16,0-6 3-16,0 0 4 15,0 0 3-15,0 0 0 16,0 0 0-16,0 0-6 16,-3-7-5-16,-3-11 5 15,6-8-9-15,0-12 4 16,0-2-6-16,0 1 7 0,9 4 1 16,4 9-1-1,1 2-1-15,5 2 0 16,5 2 2-16,-3 2-2 15,4 9 1-15,-3 4-4 0,-5 5 0 16,2 0 0-16,-3 17-2 16,-2 7 7-16,-2 8 4 15,-5 2 4-15,-1 4-1 16,-3-2-1-16,0-1-1 16,2 1 0-16,-4-5-1 15,1-2-2-15,-1-3-1 16,1-5-1-16,-1-1 1 0,-1-8-3 15,2-4-26 1,2-6-51-16,-3-2-53 16,2-14-203-16</inkml:trace>
  <inkml:trace contextRef="#ctx0" brushRef="#br0" timeOffset="78872.36">3029 12183 511 0,'-6'-3'22'0,"6"3"7"0,0 0 6 16,0 0-28 0,16-2-15-16,8-1 6 15,6-1 0-15,0-3 4 16,1 3-5-16,-6-1 6 0,-4 4-17 15,-2 1-26-15,-10 0-16 16,-7 0-42-16,-2 6-179 16</inkml:trace>
  <inkml:trace contextRef="#ctx0" brushRef="#br0" timeOffset="79123.69">3067 12307 470 0,'-4'0'56'0,"4"0"-27"16,0 0 14-16,0 0-24 16,0 0-14-16,18 0-14 0,7-8 11 15,5-5 3-15,6 4-1 16,-5 1-1-16,2 3-1 16,-2 1-1-16,-3-2 0 15,-4 2-1-15,-4 2-4 16,-6 1-6-16,-3 1-8 15,-5 0-10-15,-2 0-15 16,-1 0-23-16,-3-3-29 16,0-11-159-16</inkml:trace>
  <inkml:trace contextRef="#ctx0" brushRef="#br0" timeOffset="79739.83">3712 11908 269 0,'-16'-14'147'0,"5"9"-123"0,3 2 47 15,3 3-11-15,5 0-29 16,0 0-26-16,0 7-16 15,0 22 1 1,3 10 18-16,7 11 3 0,-1 8-6 16,1 1 6-16,1 7 4 15,-2 5-9-15,2 3-3 16,-3-2 1-16,0-8-4 16,3-9 1-16,-4-12-1 15,0-10-1-15,-1-7 1 16,-3-12 0-16,-3-7-13 15,0-7-37-15,0-11-15 0,0-29-17 16,-6-19-172-16</inkml:trace>
  <inkml:trace contextRef="#ctx0" brushRef="#br0" timeOffset="79987.28">3675 11986 379 0,'-3'-24'8'15,"3"10"49"-15,0 10-11 16,3 1-16-16,15 2-19 15,4 1 15-15,1 0-4 16,5 0-12-16,-4 7-7 16,-3 7-1-16,-8 1 1 15,-4 3-3-15,-9 3-1 16,0 3 6-16,-3 5 6 0,-13 1-6 16,-7-1-2-16,-2-2-1 15,2 1-2-15,1 0 1 16,2-2-16-1,6-3-48-15,9-4-19 0,5-8-54 16,0-7-141-16</inkml:trace>
  <inkml:trace contextRef="#ctx0" brushRef="#br0" timeOffset="80212.68">3940 12229 373 0,'0'0'101'0,"0"0"-73"15,0 1 37-15,0 6-36 16,3 7-19 0,0 12-10-16,3 9 12 15,4 9-6-15,0 2-3 0,0-1 1 16,-1-3-4-16,-2-7 0 16,-4-7 0-16,3-11 1 15,-3-8-3-15,-3-9-37 16,0-5-71-16,0-31-84 15</inkml:trace>
  <inkml:trace contextRef="#ctx0" brushRef="#br0" timeOffset="80649.52">3772 11779 493 0,'0'0'42'16,"0"0"-38"-16,0 0 1 15,10 0-10-15,14-3-1 16,3-8 10-16,3 0 0 16,-8-2-4-16,-3 5 2 15,-8 3-3-15,-6 2 2 16,-5 1 0-16,0-4 12 15,-8 0 6-15,-16-3-16 16,2 3 5-16,-11 3 10 16,8 3 0-16,-4 0-4 0,10 4 6 15,7 6-11-15,0 6 4 16,6 7-5-16,3 7-6 16,3 5-1-16,0 5 0 15,9-8 1-15,11-1-2 16,3-5 0-16,6-9 0 15,0-3 1-15,6-7-2 16,-6-5 1-16,-4-2-15 16,-2 0-20-16,-5-11-42 15,-6-10-35-15,-4-5-172 16</inkml:trace>
  <inkml:trace contextRef="#ctx0" brushRef="#br0" timeOffset="80829.03">3998 11811 400 0,'0'0'91'15,"0"0"-47"-15,0 0 8 16,0 0-23-16,0 10-14 16,0 10-12-16,3 10 12 15,0 3-8-15,6-2-5 16,0-5 1-16,0-1-3 16,0-2-1-16,-1-3-29 15,0-2-30-15,-2-3-80 16,-3-9-134-16</inkml:trace>
  <inkml:trace contextRef="#ctx0" brushRef="#br0" timeOffset="81308.45">4236 11929 439 0,'-10'-3'35'16,"6"2"17"-16,2 1 11 16,2 0-33-16,0 1-26 15,0 24-17-15,0 15 26 16,2 15 12-16,5 9-8 15,3 3 0-15,1 0-10 0,0 1-3 16,2-1-2-16,-3-3-2 16,-1-4-2-16,-2-10 3 15,-3-11-1 1,2-14 0-16,-5-14-15 0,1-11-53 16,-2-20-33-16,0-35-50 15</inkml:trace>
  <inkml:trace contextRef="#ctx0" brushRef="#br0" timeOffset="81532.16">4253 11879 499 0,'0'-8'22'0,"0"3"26"16,0 5 16-16,0 0-35 0,0 0-23 16,11 0-11-16,5 10 6 15,1 8 0-15,-1 5 0 16,-6 1-2-1,-7 4 3-15,-3-1-1 0,0 2 2 16,-15-1-4-16,-9-1-6 16,5 0-13-16,0-5-37 15,2-4-46-15,11-8-36 16,6-6-103-16</inkml:trace>
  <inkml:trace contextRef="#ctx0" brushRef="#br0" timeOffset="81772.52">4451 12205 157 0,'17'18'97'16,"0"-1"-13"-16,-2 2-26 15,1 0-31-15,-3 0-19 0,-6-1 1 16,-4-1 1-16,-3-7-3 16,0-5-4-16,0-2 10 15,0-2 25-15,0-1 8 16,0 0-15-16,0 0-7 15,2 0-13-15,-1 0-10 16,3 0-3-16,4 0-6 16,8 0-9-16,8-7-2 15,7-8-62-15,-1-5-77 0</inkml:trace>
  <inkml:trace contextRef="#ctx0" brushRef="#br0" timeOffset="82176.43">4250 11729 630 0,'-5'0'8'0,"5"0"-16"16,8 0-9-16,19-4 3 15,9-6 20-15,-1-4-9 16,0 0-1-16,-12 3-9 16,-5 1-20-16,-12 5 3 0,-6-2 23 15,0 0 18-15,-13-3-2 16,-7 2-5-16,-3 4 7 16,-3 4 18-16,1 0-7 15,3 9-2-15,1 14-14 16,4 6 4-16,6 10-4 15,5 5 4-15,2 4 2 16,4-4-6-16,0-8 0 16,17-5-4-16,4-10 2 15,7-3-6-15,3-6 0 16,5-11-5-16,2-1-41 16,-3-21-63-16,-15-13-160 15</inkml:trace>
  <inkml:trace contextRef="#ctx0" brushRef="#br0" timeOffset="82412.8">4572 11779 354 0,'0'-1'115'0,"0"1"-104"16,0 0 13-16,2 0 0 15,-2 0 3-15,0 0-20 16,0 8 0-16,-2 14 10 16,-15 7 30-16,-3 5-24 15,1-4-10-15,5-8 4 16,8-9-4-16,4-8-4 15,2-5-9-15,0 2-5 16,3 1-1-16,13 2 6 0,6-2 1 16,9-3-1-16,5 0-15 15,10-7-16-15,-1-10-50 16,-1-3-58-16</inkml:trace>
  <inkml:trace contextRef="#ctx0" brushRef="#br0" timeOffset="82591.97">4847 12037 661 0,'-7'0'6'0,"7"0"4"0,10 0-12 15,24-4-13-15,13-7-11 16,5 0-85-16,-10 1-148 15</inkml:trace>
  <inkml:trace contextRef="#ctx0" brushRef="#br0" timeOffset="82800.88">5156 11994 530 0,'0'0'7'16,"0"0"-2"-16,0 0-5 15,0 2-7-15,14 1-26 0,6-1 6 16,-2 0-29-16,5-2 17 16,-4 0 13-16,-6 0-11 15,-4 0 30-15,-3 0 6 16,2 1-5-16,2-1-14 16,-3 0-62-16</inkml:trace>
  <inkml:trace contextRef="#ctx0" brushRef="#br0" timeOffset="83184.5">5470 11694 526 0,'-7'-3'31'0,"7"3"30"16,0 0-33-16,0 0-20 15,0 11-11-15,1 23-3 16,9 16 25-16,-1 11-2 0,2 8-9 15,-1 4 0-15,4-1-8 16,-3-3 3 0,1-5-1-16,-3-11 2 15,-1-11-3-15,-1-13 0 0,-4-12-2 16,0-10-25-16,-3-7-40 16,0-6-42-16,0-24-100 15</inkml:trace>
  <inkml:trace contextRef="#ctx0" brushRef="#br0" timeOffset="83435.83">5486 11835 492 0,'-3'-12'36'15,"3"8"-27"-15,0 2 31 16,0 2-17-16,11-2-4 16,19 2-17-16,4 0 15 15,1 0-10-15,-5 2-6 16,-10 13-2-16,-6 4 1 0,-9 6-1 15,-5 3-2-15,-3 4 6 16,-22-1 5-16,-8 0-2 16,-3-3-1-16,0-6-2 15,11-8 0-15,9-4-1 16,11-7-4-16,5-3-19 16,0 0-55-16,18 0-66 15,10 0 50-15</inkml:trace>
  <inkml:trace contextRef="#ctx0" brushRef="#br0" timeOffset="83664.22">5790 12116 554 0,'0'2'32'0,"0"3"-9"16,0 5 11-16,0 11-24 15,0 7 1-15,0 6-2 16,0 1-5-16,0-1-1 16,6-4-3-16,2-3-1 15,-1-5-2-15,2-8-55 16,1-14-62-16,2 0-102 16</inkml:trace>
  <inkml:trace contextRef="#ctx0" brushRef="#br0" timeOffset="83880.64">5967 12087 464 0,'0'0'35'0,"0"0"37"16,-13 0-12-16,-7 16-50 15,-5 4-8-15,1 3 1 16,8-3 2-16,4-3 1 16,9-3 8-16,3 0-11 15,0 0-1-15,12-2-2 16,10-1 1-16,5-2 0 15,4-4 1-15,1-2 0 16,-3-1-19-16,1-2-36 0,-6-2-44 16,-12-16-92-16</inkml:trace>
  <inkml:trace contextRef="#ctx0" brushRef="#br0" timeOffset="84360.39">5565 11499 546 0,'-10'0'62'15,"7"0"-52"-15,3-1 28 16,0 0-28-16,0-2-15 15,16 0-10 1,5-3 12-16,6-1 7 0,3-1-3 16,-8 0 1-16,-3 1-2 15,-7 1 0-15,-6 1 3 16,-1 5-3-16,-5-3 0 16,0-1 2-16,0-2 5 15,-5-2-7-15,-11-1-2 16,-2 4 2-16,-3 2 0 15,5 3-2-15,-5 0 6 0,1 8 3 16,1 16-7-16,3 9 5 16,7 5-4-1,6 1 3-15,3-3 1 0,0 0 1 16,9-2-3-16,10-4 2 16,6-3-3-16,2-6-3 15,1-7 1-15,2-5-1 16,1-9-4-16,-3 0-35 15,0-16-25-15,-9-19-53 16,-8-10-239-16</inkml:trace>
  <inkml:trace contextRef="#ctx0" brushRef="#br0" timeOffset="84517.04">5809 11435 489 0,'0'0'16'0,"0"6"3"16,2 13 7-16,2 12 43 15,4 7-50-15,-1 0-14 0,5 3 1 16,-3-5-5-16,3-1 1 16,1-7-5-16,-1-10-82 15,0-14-75-15</inkml:trace>
  <inkml:trace contextRef="#ctx0" brushRef="#br0" timeOffset="84736.45">6012 11508 361 0,'-21'6'144'0,"-9"6"-139"16,2 6 23-16,-2 7-22 15,6 0-5-15,10-1-2 0,12-6 1 16,2-5-6-16,12-3-4 16,16-5 0-16,12-5 13 15,1 0 0-15,0-2 3 16,-5-5-6-16,-6 3-4 15,-7 4-39-15,-6 0-70 16,-11 0-199-16</inkml:trace>
  <inkml:trace contextRef="#ctx0" brushRef="#br0" timeOffset="85412.64">6408 11510 407 0,'-25'0'29'0,"8"2"12"16,3 19-2-16,-2 12-18 15,5 13 8-15,3 8-9 16,5 3-1-16,3-1 7 15,0-3-11-15,21-6-6 16,7-5-8-16,6-8 1 0,7-7-2 16,-1-5 2-16,9-7-23 15,2-9-35-15,-9-6-63 16,-10-27-177-16</inkml:trace>
  <inkml:trace contextRef="#ctx0" brushRef="#br0" timeOffset="85816.56">6655 11721 526 0,'-3'-5'5'16,"3"0"-2"-16,0-1-2 0,14-5-3 15,7-4 8-15,-1-2-4 16,-5 2 1-16,-4 2-3 15,-7 1 5 1,-4-2-2-16,0 0 6 0,-4 0-4 16,-16 3 4-16,0 4 12 15,-7 6 7-15,1 1-13 16,4 0 3-16,1 3-10 16,6 13-2-16,1 9-2 15,3 11-2-15,3 6 2 16,8 0 9-16,0 0-7 15,5-8-4-15,12 1 5 0,0-5-1 16,10-3-5-16,-3-6 1 16,1-5-4-16,4-5 3 15,-4-5-1 1,2-5-3-16,-4-1-18 0,4-1-6 16,-6-21-28-16,1-6-52 15,-7-4-179-15</inkml:trace>
  <inkml:trace contextRef="#ctx0" brushRef="#br0" timeOffset="86012.53">6909 11737 376 0,'0'3'135'0,"0"-3"-82"16,0 1 0-1,0 6-20-15,0 10-19 16,4 5-10-16,2 8 0 15,1 2-1-15,-1-2-4 0,6-5 3 16,3-3-24-16,-3-9-60 16,0-12-51-16,-5-1-156 15</inkml:trace>
  <inkml:trace contextRef="#ctx0" brushRef="#br0" timeOffset="86227.95">7061 11754 363 0,'0'0'83'0,"-4"0"-36"15,-8 7-22 1,-7 11-25-16,0 2 3 16,1 0-4-16,6-9 4 15,5-4 18-15,4-1 9 0,3-3-14 16,0-1-7-16,0 4-7 16,13 2 4-16,3 1-2 15,5 0-2-15,3 0 2 16,2-4-3-16,2-2-12 15,-1-3-62-15,-7 0-44 16</inkml:trace>
  <inkml:trace contextRef="#ctx0" brushRef="#br0" timeOffset="86580.01">7109 11554 677 0,'-6'0'5'0,"6"0"3"16,0 0-9-16,13 0-8 15,10 5-1-15,9 3 13 16,0 1-4-16,-3 1 3 15,0-2-5-15,-14 3-1 16,-1-1 3-16,-7 0-1 16,-5-3-1-16,-2 2-2 0,-5 9 3 15,-17 7 6-15,-5 6 2 16,3 2-4-16,5-5-2 16,3-3-1-16,8-4-22 15,4-7-50-15,4-7-58 16,0-7-123-16</inkml:trace>
  <inkml:trace contextRef="#ctx0" brushRef="#br0" timeOffset="87607.67">7477 11514 371 0,'-20'0'34'15,"-6"0"44"-15,19 0-15 16,1 0-8-16,3 2-27 16,0 11-27-16,1 5-1 15,2 4 0-15,0 3 0 16,0-3 1-16,9 0-2 0,6-3 0 16,5-4 2-16,2-3-2 15,3 0 1-15,-4-9 2 16,-2-3-2-1,-5 0-6-15,-2-2 4 0,-3-15 6 16,-2-6 2-16,-2-5 0 16,-5 0-3-16,0-1 0 15,-12 4 4-15,-9 2-6 16,0 2 4-16,-6 6 7 16,0 3-8-16,7 0-1 15,3 4 1-15,7 3-4 16,5 0 2-16,2 5-8 0,3 0-48 15,0 0-47-15,0 3-178 16</inkml:trace>
  <inkml:trace contextRef="#ctx0" brushRef="#br0" timeOffset="90352.29">6792 12150 192 0,'0'0'197'15,"0"0"-176"-15,-2 1 33 16,0-1-11-16,1 6-13 15,-3 10-19-15,4 11-10 0,0 12 7 16,0 14 19-16,0 5-7 16,0 4-9-16,4 8-3 15,7-4-6-15,-3-2 2 16,1-7-6-16,-5-11 4 16,0-14 0-16,-1-12-4 15,0-12-3-15,-3-8-39 16,5-9-48-16,-1-30 25 15,1-16-5-15,-5-14-260 16</inkml:trace>
  <inkml:trace contextRef="#ctx0" brushRef="#br0" timeOffset="90585.34">6832 12121 363 0,'0'-6'30'16,"2"5"-16"-16,7 1 2 15,9 0 30 1,-2 0-12-16,5 4 9 15,-2 8-23-15,-7 2-12 0,-3 3 3 16,-6 4-4-16,-3 2 3 16,0 2 1-16,-18 4 0 15,-8-2 5-15,-1-3-11 16,2-2 4-16,9-12-6 16,10-5 2-16,2-2-7 15,4-3-10-15,0 3-79 16,13-3-113-16,6 0-42 0</inkml:trace>
  <inkml:trace contextRef="#ctx0" brushRef="#br0" timeOffset="90753.24">7042 12353 426 0,'0'7'42'16,"0"4"-10"-16,0 7 37 15,0 8-34-15,-3 5-18 16,2 5-16-16,1-1 2 15,0-2-4-15,0-1-4 16,9-9-72-16,5-14-12 16,-1-9-88-16</inkml:trace>
  <inkml:trace contextRef="#ctx0" brushRef="#br0" timeOffset="90976.64">7209 12273 419 0,'-25'17'54'15,"0"7"-42"-15,1 5 46 16,-2-1-17-16,10 1-10 16,7-5-17-16,6-5-2 15,3 0-8-15,0-2 4 16,8-2-7-16,12 0 1 16,4-4-2-16,0-1 2 15,5-2-3-15,-1-3-14 0,3 0-25 16,0-5-31-1,-4 0-29-15,-8 0-165 16</inkml:trace>
  <inkml:trace contextRef="#ctx0" brushRef="#br0" timeOffset="91319.72">7344 12137 68 0,'-10'-5'515'16,"6"0"-497"-16,4 3 45 16,0 2-42-16,0 0-10 15,0 0-11-15,0 0-3 0,0 0-1 16,0 10-4-16,-2 10 9 15,2 8 6-15,-1-1 0 16,1-2-5-16,0-6 0 16,0-2-2-16,0-3-2 15,14 0 3-15,5-4-3 16,6-4 0-16,8-6 0 16,3 0-12-16,2-9-25 15,-6-7-64-15,-16 3-130 16</inkml:trace>
  <inkml:trace contextRef="#ctx0" brushRef="#br0" timeOffset="91472.32">7379 12432 533 0,'0'0'22'16,"0"0"-38"-16,7 0 7 15,23 0 0-15,8-14 14 16,0-1-3-16,-5 0-60 15,-12 2-102-15</inkml:trace>
  <inkml:trace contextRef="#ctx0" brushRef="#br0" timeOffset="91635.88">7418 12553 458 0,'0'9'39'15,"0"2"-37"-15,0 3 24 16,7 1-10-16,14-1-8 15,7-3-4-15,5-6-5 16,4-5 3-16,2-8-41 16,3-22-37-16,-7-8-126 15</inkml:trace>
  <inkml:trace contextRef="#ctx0" brushRef="#br0" timeOffset="91995.5">7829 11986 488 0,'-21'11'35'16,"0"9"-34"-16,-3 14 5 15,4 6-6-15,12 1 1 16,7-5-6-16,1-8-40 16,3-10-9-16,10-9-8 15,2-5-14-15,-2-4 12 16,-1 0 64-16,-1 0 13 15,-4 0 10-15,2 0-4 16,-5 0-2-16,-1 0-1 16,0 1 6-16,-1 11-5 15,-2 8-12-15,0 3 3 16,-6 3-5-16,-9 0-1 0,0-2-2 16,8-8 3-16,4-2 15 15,3-7 1 1,1-3-9-16,19-4 0 15,15 0-3-15,10-14-3 0,4-12 7 16,0-9-34-16,-7 3-123 16</inkml:trace>
  <inkml:trace contextRef="#ctx0" brushRef="#br0" timeOffset="92296.36">7988 11985 463 0,'-10'0'44'0,"1"0"8"16,-1 0 1-16,-2 12-29 16,-1 10-21-16,2 3-2 15,2 2-3-15,9-7-9 16,0-7-16-16,0-2-4 15,6-8 4-15,13-3 15 16,1 0 10-16,5-3 4 16,3-9 6-16,-4-5-6 15,1 4 0-15,-7 2-3 0,-9 6-16 16,-9 5-134 0,-9 0-218-16</inkml:trace>
  <inkml:trace contextRef="#ctx0" brushRef="#br0" timeOffset="92571.5">7881 12261 385 0,'-2'0'55'16,"2"0"-20"-16,0 0-5 16,11 0-12-16,13 0-18 15,10-8 12-15,2-8-6 16,-5 2-3-16,-6 2 1 16,-5 2-6-16,-11 3 5 15,-3 6-4-15,-5 1 2 16,-1 0-1-16,0 0 10 15,0 0 22-15,0 0-18 16,3 0-7-16,6 4-7 16,6 8 15-16,3 4 4 0,-3-1-9 15,1 0-6-15,2 3-1 16,1 1-3-16,-2 1 1 16,-2-3-2-16,-5-3-47 15,-4-7-82-15,-6-7-66 16</inkml:trace>
  <inkml:trace contextRef="#ctx0" brushRef="#br0" timeOffset="92964.46">7975 11342 369 0,'15'0'-6'16,"6"0"47"-16,10 15 7 16,6 10-5-16,9 9-1 15,-2 8-14-15,-2 5-8 16,-4 4 8-16,-8 8-14 15,-4 1-1-15,-9 8-1 16,-2 1-1-16,-11-2 5 0,-4-2-10 16,0-6 0-16,-4-5-4 15,-11-6 2-15,3-3-3 16,-1-8 3-16,1-6 0 16,3-6-7-16,0-4-2 15,0 1-36-15,3-1-21 16,-2-4-58-16,-2-5-98 15</inkml:trace>
  <inkml:trace contextRef="#ctx0" brushRef="#br0" timeOffset="96419.39">2768 13639 119 0,'-7'-12'98'16,"-5"1"-46"-16,6 5 23 16,0 2-6-16,-2 0-20 15,1-1-19-15,0-2-23 0,1 2 2 16,-5-1 26-16,-2 1-2 16,-2 1-21-16,-1-1-3 15,-1 2 0-15,1 3 12 16,1 0-4-16,-2 8-10 15,4 4-1-15,3 3-11 16,4 2 10-16,4 4-4 16,2 8-4-16,0 2 5 15,0 1-4-15,8 0 1 16,8-3 1-16,8 2 0 16,0-2-4-16,7-4 6 15,2-6-7-15,2-6 5 0,-2-7 1 16,3-6-2-16,-2 0 3 15,-4-8-2-15,0-16 2 16,-8-10-1-16,-4-8 2 16,-5-4-3-16,-8 2 1 15,-5 5 1-15,0 6 1 16,-8 5 0-16,-11 3-1 16,-2 2 5-16,-5 5-3 15,-4 3 13-15,4 3-11 16,-9 2-3-16,2 3-3 15,2 5 1-15,-2 2-1 16,5 0-2-16,2 0 1 16,8 7-3-16,8 5-8 0,3 1-20 15,7 6-16-15,0-1-61 16,14-3-12-16,7-10-211 16</inkml:trace>
  <inkml:trace contextRef="#ctx0" brushRef="#br0" timeOffset="96712.59">2929 13314 444 0,'0'-3'16'16,"-3"3"8"-16,0 0 27 0,0 0-17 15,0 10-35-15,0 26-8 16,-7 18 15-16,2 18 7 15,-9 15-1-15,-3 3 5 16,-1 5 3-16,-2 1-6 16,0-3-5-16,1-8-2 15,-2-11-4-15,9-13-2 16,2-22 1-16,7-15-1 16,3-14-2-16,3-8 1 15,0-2-3-15,0 0-58 16,20-23-69-16,3-20 48 15</inkml:trace>
  <inkml:trace contextRef="#ctx0" brushRef="#br0" timeOffset="96972.58">3161 13533 422 0,'-22'0'75'0,"-6"10"-65"15,-5 15 25-15,5 11 8 16,-2 10-20-16,11 0-14 16,4 2 18-16,7-1-15 15,8-4-5-15,0-3-3 16,18-3-2-16,6-7-2 0,6 0 0 16,1-6 0-16,5-5-1 15,-2-8 0-15,6-10-19 16,2-1-18-1,0-25-41-15,-4-11-38 0</inkml:trace>
  <inkml:trace contextRef="#ctx0" brushRef="#br0" timeOffset="97364.25">3328 13636 511 0,'-12'0'32'0,"-3"3"-8"15,6 18 15-15,3 8-31 16,3 6-6-16,3-2-1 16,0-2-3-16,3-7 2 15,6-9-1-15,-3-6-1 16,-3-7-4-16,-1-2-6 0,-2 0 13 16,0 0 6-16,0-12 1 15,0-16-4-15,0-2-2 16,0-4 2-16,13 2-1 15,4 10-2-15,0 5 6 16,4 6 3-16,0 9-3 16,3 2-4-16,1 0 0 15,-3 7 4-15,-2 13-5 0,1 5 4 16,-8 3-3 0,-1-3 2-16,-9-2-4 15,-1-5-1-15,-2 2 1 16,0 2 0-16,-14 0 3 0,-5 1-16 15,-5-5-35-15,2-8-68 16,-1-10-85-16</inkml:trace>
  <inkml:trace contextRef="#ctx0" brushRef="#br0" timeOffset="97596.37">3547 13486 416 0,'13'0'48'0,"2"7"-58"16,6 18 51-16,4 11-2 16,1 14 4-16,-1 12-16 15,-1 4-15-15,-8 8-8 0,-4 0 0 16,-6-2-4-16,-6-3 3 16,0-11 0-16,-6-10-3 15,-6-13 3-15,2-11-3 16,2-10-2-16,2-14-53 15,5-3-87-15</inkml:trace>
  <inkml:trace contextRef="#ctx0" brushRef="#br0" timeOffset="97872.63">3943 13671 557 0,'-7'0'79'15,"4"0"-48"-15,3 0 10 16,0 0-28-16,0 0-18 16,16 0-10-16,13 0 15 15,0 0 3-15,4 2-3 16,-5 0 0-16,-4 1-8 15,-6-1-14-15,-2 3-18 16,-5 1-21-16,-11-1-64 16,0 2-234-16</inkml:trace>
  <inkml:trace contextRef="#ctx0" brushRef="#br0" timeOffset="98100.03">3967 13834 629 0,'-3'0'20'0,"3"0"8"16,0 0 2-16,0 0-22 16,8 0-17-16,14 0 3 15,6 3 8-15,-5-2-1 16,-3 2 3-16,-2 0-5 16,-9 1 2-16,-3 0-2 0,-1 2 1 15,-1 1-13-15,2 1-12 16,-5 3-25-16,2 2-52 15,-3-7-105 1</inkml:trace>
  <inkml:trace contextRef="#ctx0" brushRef="#br0" timeOffset="104196.4">2402 5992 422 0,'3'8'88'16,"-3"3"-80"-16,0 11 11 15,0 6 24-15,0 0-11 16,-6-2-19-16,0-5-9 15,-6-2 1-15,-5-2-1 16,-9-1 1-16,-9-7-1 16,-9-4 2-16,-4-5-2 15,-2-7-3-15,5-17 6 16,5-5 1-16,6-6-2 16,12-7 2-16,8-3 4 15,14-13-12-15,3-2 0 0,28-1 1 16,13 6-2-16,3 10 1 15,2 14-2-15,-4 13 2 16,-2 14-2-16,-6 4 0 16,-4 4-2-16,-5 20 5 15,-8 10-5-15,-7 10 1 16,-10 6 0-16,-3 2 6 16,-6-5-2-16,-20-7-3 15,-6-6 3-15,-9-7 0 16,-5-6 2-16,0-8 3 15,-3-9-3-15,6-4-1 16,10-9 0-16,5-14-1 16,11-10 0-16,14-14-4 0,3-12-3 15,20-5 7-15,18-1-1 16,4 15-1-16,3 16 1 16,0 14-3-16,-8 15 2 15,-4 5-3-15,-3 7 2 16,-8 19-1-16,-6 10 2 15,-12 10-5-15,-4 4 1 16,-14 3 4-16,-17-6-1 16,-5-9 0-16,-5-11 3 15,-5-10 1-15,3-12-1 16,3-5 3-16,3-10-1 16,10-16 4-16,16-16-2 0,11-16 3 15,7-13-11-15,35-9 5 16,5 9-2-16,9 17 0 15,-4 19 0-15,-5 20-4 16,-4 12 1-16,-8 3-1 16,-3 15 3-16,-7 19-2 15,-14 10 0-15,-11 16 4 16,0 9 0-16,-30 10-1 16,-6 4 1-16,-13 5-18 15,-5-2-66-15,-2-12-143 16</inkml:trace>
  <inkml:trace contextRef="#ctx0" brushRef="#br0" timeOffset="117635.7">4311 14481 491 0,'-3'2'25'15,"3"-2"-57"-15,0-4-5 0,3-6 44 16,12-2-2-16,7 0 1 16,11 0 2-16,10-1-5 15,7 0 5-15,8-5 1 16,12-6 3-16,11-2-5 16,16-11-2-16,13-6 1 15,9-1-5-15,2-3 0 16,-9 5 0-16,-7 9 1 15,-12 5-2-15,-15 9 0 16,-19 5 0-16,-17 7 0 16,-15 5 0-16,-14 2 0 15,-9 0-2-15,-4 0 7 0,0 0 30 16,-6 0 1-16,-17 2-24 16,-12 9-10-16,-9 3-1 15,-13 5 1-15,-7 2-1 16,-9 3 0-16,-13 2-2 15,-10 3 2-15,-8 3-4 16,-12 1 5-16,1-1-4 16,8-7-3-16,9-5 5 15,16-9 0-15,10-6 3 16,11-2-1-16,14-3 7 16,11 0 7-16,12 0-5 15,11 0-4-15,9 0 11 16,4 0-10-16,0 0-12 0,30 0-9 15,18-5 8-15,29-12 7 16,25-8-2-16,17-8 1 16,17-4-1-16,2-1 3 15,-1 0-3-15,-7 9 1 16,-14 5 0-16,-12 8-2 16,-17 6 2-16,-13 5-2 15,-23 5 3-15,-20 0-3 16,-13 0 1-16,-14 0-1 15,-4 0 2-15,-4 2 5 16,-23 5 2-16,-16 4-6 16,-20 6-14-16,-17 2-2 0,-17 4-7 15,-13-3 8-15,-8 4 8 16,-8 1 4-16,-3 6 0 16,7 1 1-1,13-2 0-15,19-4-4 0,22-7 5 16,23-7 0-16,22-6 9 15,16-6 5-15,7 0-3 16,27 0-31-16,24-9 8 16,29-9 13-16,27-9 1 15,22 0-3-15,13-2 2 16,-4 2 2-16,-1 9-5 16,-16 7 2-16,-11 3-3 15,-11 4 4-15,-19 2-3 0,-16 1 2 16,-15 1-3-16,-18 0-7 15,-17 0 0-15,-11 0-4 16,-3 0-1 0,-15 10 1-16,-18 4-77 0,-19 0-154 15</inkml:trace>
  <inkml:trace contextRef="#ctx0" brushRef="#br0" timeOffset="119947.8">3350 7836 342 0,'-14'3'19'0,"-3"0"0"15,11 1 41-15,-3-2-11 0,2 1-8 16,-2 0-5-16,-4 2-8 15,-4 3-12 1,-7 2-14-16,-4 1 1 16,-2 3-3-16,-4-2 3 0,0 1-2 15,-1-2 2-15,-9-4 4 16,2-4 6-16,-3-2-5 16,-2-1-2-16,2 0 3 15,-4 0-4-15,5-11 1 16,-3-2-7-16,0 0 2 15,2-3-1-15,0 0 0 16,0-1 0-16,5-4-2 0,-1-4 3 16,2-3-6-16,1-5 2 15,6-8-2 1,5-5 3-16,5-10-4 16,7-3 5-16,7-2-2 0,7 3 3 15,1 4-1-15,3 1-1 16,9 4 3-16,7 1-1 15,-1-4-1-15,3 5 1 16,4 1 1-16,-4 6-1 16,0 7 0-16,3 10 1 15,4-1-3-15,6 3 2 16,5-1-3-16,7-2 4 16,8 1-2-16,4-1 1 15,3 0-1-15,3 2 3 16,-3-1-2-16,-1-3 0 15,-5 3 1-15,-2 0-3 16,-5 3 2-16,4 2-3 0,0 2 2 16,2 2-2-16,2 5 2 15,1 3-5-15,-1 5 1 16,3 1 3-16,-3 0-2 16,-3 12 3-16,1 6-1 15,-3 0 3-15,2 2-7 16,-3 1 2-16,-3-4-7 15,-2-2 2-15,0 0 1 0,-10 0 3 16,-3 2 1 0,-4 2-2-16,-4 1 3 15,1 4 0-15,5 2 2 16,-5 5-1-16,-1 6 1 0,-2 4 2 16,1 5-1-16,-5 6 0 15,-5 0 0-15,0 2 0 16,-2 0-1-16,-5 1 2 15,-4 2 0-15,-2-2 0 16,0 4 0-16,-9-5 0 16,-14 0 2-16,1 1 1 15,-10 1-2-15,-3-1 0 16,-2-5 0-16,-4-8-1 16,-5-4 4-16,-2-6 1 15,-10-3 4-15,-6-2 4 16,-6-2-3-16,-5-3 0 15,-3 0 1-15,-4-2-3 0,5-1-5 16,4-2 2-16,4-2-2 16,14 0 1-16,12-6-6 15,8 0 2-15,12-4 1 16,8-2-1-16,9-3-2 16,6 0-6-16,0 1-43 15,15 0-79-15,14-1-59 16</inkml:trace>
  <inkml:trace contextRef="#ctx0" brushRef="#br0" timeOffset="120952.01">5069 7621 104 0,'-13'0'380'0,"7"0"-387"16,6 0 4-16,0 0 2 16,0 0-5-16,0 0-6 15,15 0 12-15,10 6 4 0,11-2 10 16,13-4 4-16,7 0 0 15,10 0 6-15,9-12-16 16,2-4 2 0,6 1-5-16,4 2 0 0,4 2-2 15,5 1-2-15,4 2-1 16,-2 0 1-16,-4-1 0 16,-6 2-2-16,0-1 2 15,-6 3-2-15,6 2 2 16,-6 3 0-16,-14 0 0 15,-7 0-2-15,-6 0 1 16,-3 2 1-16,2 5-3 0,4 0 5 16,0-1-5-16,6-5 4 15,-3-1 2-15,-2 0 5 16,-4 0 0-16,-1 0 0 16,-4 0 3-16,5-8 0 15,0 0-3-15,0-1-2 16,-3 6-1-16,-1-2-7 15,-8 5 6-15,-4 0-6 16,-12 0 3-16,-5 0-2 16,-7 0 0-16,-9 0 0 15,-2 0 0-15,-1 0 0 16,0 0 0-16,0 0 1 16,-1 1-2-16,-2 3-9 0,0 3-48 15,-15 10-29 1,-26 3-29-16</inkml:trace>
  <inkml:trace contextRef="#ctx0" brushRef="#br0" timeOffset="122521.03">3985 15282 423 0,'-9'-3'57'0,"0"-1"-20"15,7 2 31-15,2-1-26 16,0 2-16-16,0 0-18 16,0-2-12-16,17-3-4 0,8-6 9 15,8-3 2 1,-5-1-3-16,-1 1 2 15,-5 5-1-15,-4 5-1 16,-3 2 1-16,-6 3-18 0,-6 0-29 16,-3 0-44-16,0 21-20 15,-13 5-10-15</inkml:trace>
  <inkml:trace contextRef="#ctx0" brushRef="#br0" timeOffset="122743.43">3973 15482 524 0,'-3'0'35'0,"1"0"-17"16,2 0 22-16,0 0-15 15,0 0-23-15,13-3-12 16,10-7 7-16,6-4 8 0,-6 0-4 16,1 4-1-16,-1 2 1 15,-3 4-2-15,0 3 0 16,-4 1-34-16,-4 0-31 15,-2 0-10-15,-4 0-4 16,4 5-34-16,-2-1-7 16</inkml:trace>
  <inkml:trace contextRef="#ctx0" brushRef="#br0" timeOffset="123120.43">4403 14913 425 0,'-13'-3'6'15,"0"3"43"-15,5 0-7 16,-2 0-11-16,-1 6-22 15,2 16-10-15,0 9 2 16,1 10 1-16,5 5-1 16,1 6 3-16,2 5 7 15,0 3 8-15,0 2-11 0,0 1-1 16,0-2-1-16,0-6-3 16,3-10 1-16,10-6-4 15,2-12 0-15,5-5 0 16,3-6 0-16,2-5-5 15,3-4-23-15,2-7-49 16,-4 0-18-16,-4-11-227 16</inkml:trace>
  <inkml:trace contextRef="#ctx0" brushRef="#br0" timeOffset="124064.21">4439 15036 254 0,'-10'-2'73'0,"7"2"0"16,1 0-5-16,2 0-40 0,0 3-33 15,0 19-5-15,12 14 39 16,3 14 4-1,-2 10-7-15,5 10-5 16,-3 6-9-16,1 0-9 0,0-4 0 16,-4-9-3-16,-2-12 2 15,-4-10-2-15,-3-14 2 16,-3-15-8-16,0-8-16 16,0-4-11-16,0-18-45 15,-14-21-148-15</inkml:trace>
  <inkml:trace contextRef="#ctx0" brushRef="#br0" timeOffset="124303.58">4461 14948 454 0,'0'0'20'16,"10"0"-20"-16,12 0 12 0,4 4 28 16,6 10-14-16,-6 1-16 15,-4 5-5-15,-9 6-1 16,-9 3-1-16,-4 9 2 15,-1 5 0-15,-21 4 8 16,-8 2-10-16,-1-2 2 16,4-2-3-16,4-8 0 15,5-6-1-15,11-11-2 16,5-4-4-16,2-4-53 16,3-8-70-16,17-4-72 15</inkml:trace>
  <inkml:trace contextRef="#ctx0" brushRef="#br0" timeOffset="124528.96">4709 15363 508 0,'0'0'36'16,"0"9"-7"-16,0 8-6 15,0 13-18-15,0 8 8 16,0 6 3-16,9 0-9 15,2-1-3-15,0-5-2 16,0-7 0-16,-1-9-3 16,0-8 2-16,-2-7-26 15,-1-7-31-15,0-11-42 0,-5-29-71 16</inkml:trace>
  <inkml:trace contextRef="#ctx0" brushRef="#br0" timeOffset="124887.9">4683 15002 465 0,'-1'-5'40'16,"1"-6"-42"-16,3-5 1 15,15-6-1-15,0 1 1 16,-4 4 1-16,-6 5-1 0,-6 5-1 15,-2 0-3-15,0-2 3 16,-8 3 1-16,-10-1 1 16,-1 2 0-16,-1 4 11 15,3 1 11-15,2 0 18 16,3 1-4-16,0 13-21 16,3 9-10-16,3 7-2 15,4 5 1-15,2 1-1 16,0-2 3-16,17-7-5 15,4-4-1-15,2-7-1 16,5-9-2-16,5-7-16 16,2-1-19-16,2-24-32 0,-7-6-70 15</inkml:trace>
  <inkml:trace contextRef="#ctx0" brushRef="#br0" timeOffset="125052.46">4887 14916 460 0,'0'0'60'15,"0"0"-24"-15,0 0 3 16,0 12-29-16,0 5-6 16,0 3-2-16,3 1-1 15,3 1 1-15,2 3-2 16,-3 4-7-16,2 4-54 16,-1-3-25-16,3-7-113 15</inkml:trace>
  <inkml:trace contextRef="#ctx0" brushRef="#br0" timeOffset="125291.86">5006 15418 554 0,'-7'0'18'16,"7"0"19"-16,0 0 0 15,0 0-35-15,9-3-17 16,14-8 12-16,9-5 3 0,4-3 4 16,-5 1-5-16,-1 3 1 15,-6 4-45 1,-3 5-36-16,-5 5-61 16,-4 1-214-16</inkml:trace>
  <inkml:trace contextRef="#ctx0" brushRef="#br0" timeOffset="132149.24">8319 14509 627 0,'0'0'34'16,"0"0"-13"-16,0 0-4 16,3 0-25-16,22 0-33 15,5-5-8-15,-5-3-105 16</inkml:trace>
  <inkml:trace contextRef="#ctx0" brushRef="#br0" timeOffset="132307.79">8441 14507 507 0,'-3'0'35'0,"3"0"-34"16,0 0 0-16,14 0-60 16,9-9-32-16,1-3-194 15</inkml:trace>
  <inkml:trace contextRef="#ctx0" brushRef="#br0" timeOffset="164328.27">15220 13937 271 0,'-7'-7'-66'0,"-2"0"14"0,6 3 23 16,-1-2-14-16,2 2 37 16,1-2 14-16,-1 4 15 15,2-1 3-15,0 3 46 16,0 0 11-16,0-1-22 15,0 1-17-15,-1 0 0 16,1 0-12-16,0 0 0 16,-2 0 4-16,2 0 3 15,-1 0-4-15,-1 0-2 16,2 0-10-16,0 0-12 16,0 0-2-16,0 0-8 15,0 0 2-15,0 0-4 0,0 0-2 16,0 0 1-16,0 0 0 15,0 0 0-15,0 0 0 16,0 0 2-16,0 0-2 16,0 0 3-16,0 0-1 15,0 0 1-15,0 0-3 16,2 0 3-16,12-3 0 16,6-3-1-16,8-2 1 15,2-2-2-15,4 0 3 16,-1 1-3-16,-2 3 1 15,1-1 1-15,0 2 0 16,7-1-1-16,-2 1 0 16,10 1 1-16,2-1-2 0,1 1 2 15,4 0-2-15,-4-3 3 16,-1 4-4-16,-7-1 3 16,-6 0-1-1,-2 4 0-15,-1 0 0 0,2 0 1 16,1 0 0-16,3 0-1 15,0 0 1-15,-2 0-3 16,3 0 4-16,-7 3-2 16,-2-2 1-16,-1 2 0 15,-6-3 1-15,3 0 0 16,1 1-2-16,-1-1 3 16,4 0-1-16,1 0 2 0,3 0-5 15,5 0 4-15,2-4-3 16,2-3 1-16,0-3 2 15,-1 2-3-15,-7 2 1 16,1 1-2-16,-3 1 3 16,-2 1-3-16,2 1 2 15,-3 1 0-15,2 1-1 16,3-1-1-16,-2-1 2 16,8 1-1-16,-1-1 1 15,3 1 0-15,0 0-1 16,-2 1 0-16,-2 0 0 15,2 0 0-15,-2 0-1 16,-1 0 3-16,1 0-1 0,-3-2-3 16,2 1 4-16,0 1-4 15,1 0 4 1,0 0-3-16,-1 0 2 16,-3 0-2-16,1 0 3 0,-6 0-2 15,2 0-1-15,-3 0 1 16,2 0 0-16,3 0 2 15,-3 4-4-15,7-1 3 16,2 0-2-16,2-3 3 16,0 1-4-16,0 0 4 15,-4 1-3-15,1-2 2 16,0 0 0-16,-1 0-3 0,0 0 4 16,-1 3-3-16,2-2 2 15,1 0-4 1,-4 2 5-16,2-2-2 15,2 2 1-15,1 0-2 0,4 0 1 16,4-1 2-16,3-2-5 16,4 0 5-16,2 1-4 15,-1-1 4-15,2 1-2 16,-3 2 0-16,-2 1 0 16,1-1-1-16,-2 2 3 15,-5 0-4-15,-3-3 4 16,-6 2-5-16,-1-2 5 15,-3 1-4-15,-1-3 4 0,3 0-2 16,2 0 0 0,3 0 0-16,3 0 0 15,-1-3 2-15,-3 0-4 16,-3-1 4-16,-5 1-4 0,-6 2 3 16,-3-1-2-16,-4 2 2 15,-3 0 0-15,4 0-3 16,-1 0 3-16,0 2-3 15,4 2 5-15,-2 0-5 16,-3-1 2-16,2 4 0 16,-3-2 1-16,3 1-3 15,1-2 4-15,2 0-2 0,2-1-2 16,1 0 3 0,3 1-1-16,2-1 0 15,1 0 0-15,4-2 2 16,0 0-4-16,2-1 2 0,2 0 1 15,0 0-1-15,-2 0 2 16,-3 0-5-16,-1 0 5 16,-2-1-3-16,-2-2 1 15,-3 1 1-15,0-1-1 16,-3 0 0-16,0 1 0 16,-1 2 1-16,0-1-2 15,-1 1 2-15,5 0-3 16,0 0 3-16,0 0 0 15,-3 0-1-15,-2 0-1 16,-6 0 1-16,-2 0 0 16,-3 0 0-16,0 0 1 15,-1 0-2-15,2 1 2 0,0 1-3 16,4 2 4-16,-5 0-3 16,-1-2 2-16,-3-1-2 15,-1 0 2-15,1-1 0 16,2 2-3-16,1-1 3 15,4 1-3-15,0-1 4 16,3 2-2-16,-3-1 0 16,-2 0 0-16,-5-2 1 15,-6 0-1-15,0 0-1 16,-3 0 3-16,0 0-3 16,0 0 7-16,0 0 4 15,0 0-3-15,0 0-7 0,3 0 1 16,4 0-3-16,0 0 4 15,1 0-1-15,-1 0-2 16,1 0 2-16,-4 3-3 16,-1-2 5-16,-3 0-4 15,0-1 2-15,0 0-1 16,0 0 0-16,0 0 2 16,0 2-16-16,0-1-19 15,0 1-28-15,0 5-66 16,-18 1-78-16</inkml:trace>
  <inkml:trace contextRef="#ctx0" brushRef="#br0" timeOffset="167920.25">5718 16046 474 0,'-25'6'5'16,"12"-6"-3"-16,7 0 13 16,6 0 45-16,0 0-24 15,0 0-23-15,0 0-9 16,0 0-2-16,0 0 6 15,0 0 2-15,0 0 3 16,0 0-7-16,0 0 6 16,0 0-2-16,0 0 1 0,0 0-1 15,0 0-2-15,0 0-1 16,0 0-3-16,0 0-2 16,0 0-1-16,0 0 1 15,0 3-3-15,0-2 0 16,16-1 2-16,5 3-2 15,6-2 2-15,3 3-2 16,3-1 4-16,3-3-4 16,3 0 2-16,3 0 0 15,-3 0 0-15,-2 0-1 16,-9 0 0-16,-5 0 2 16,-6 0-2-16,0 0 1 15,-1 0-2-15,1 0 2 0,-1 0-1 16,5-1 0-16,-5-2 0 15,2 2 0 1,2-2 0-16,0 1 1 16,1 0-1-16,-3-1-1 0,0 3 6 15,1-2-5-15,-4 1 2 16,9 1-1-16,4-3 1 16,8 1 1-16,3 0-2 15,8-1 1-15,1 2-2 16,7-3 1-16,0 1-1 15,3-1 0-15,-4-3 3 16,3 1-1-16,-5 1-3 16,0 1 1-16,-4 1 1 0,-4 3-2 15,-1-2 3-15,-5 2-4 16,-2-1 5 0,-5 0-5-16,-1 1 3 0,-5-2-2 15,-1 1 2-15,-7-3 1 16,-6 1-4-16,-5 1 5 15,-5 0-5-15,-1 2 4 16,0 0-2-16,0 0 5 16,0 0-1-16,0 0 0 15,0 0-2-15,0 0-3 16,0 0-13-16,0 33-72 16,0 17-119-16</inkml:trace>
  <inkml:trace contextRef="#ctx0" brushRef="#br0" timeOffset="169624.2">8678 16375 496 0,'-5'-2'58'15,"-8"2"-59"-15,13 0 3 16,0 0 7-16,0 0 21 0,0 0-7 16,0 0 4-16,0 0-11 15,0 0-8-15,0 0-4 16,0 0-3-16,0 0 1 15,0 0-3-15,0 0 2 16,0 0-2-16,0 0 2 16,0 0-1-16,0 0 2 15,0 0-2-15,0 0 0 16,0 0 2-16,0 0 0 16,0 0-1-16,0 0-2 15,0 0 2-15,0 0-2 16,0 0 2-16,12 0-2 0,6 0 2 15,5 0 3-15,3 0-1 16,2-1 1-16,5 1-4 16,-2-3 3-1,6-1-2-15,1 0 2 0,-1 0-1 16,6 2 4-16,-3 1-5 16,-1-3-1-16,4 1 4 15,-1-1-4-15,2 1 2 16,-2 1-2-16,5 0 2 15,-1-1-2-15,-2-1 1 16,8 0 0-16,0 1 2 16,-1 0-2-16,7 0 0 0,-3 2-1 15,0 1-1-15,0 0 4 16,-1 0-3-16,-2 0 0 16,6-3 0-16,0 0 2 15,-3-1-2-15,-2-1 0 16,-7 0 0-16,-7 3 0 15,-5 0 1-15,-4 2-2 16,-2 0 2-16,-1 0-2 16,-1 0 1-16,3 0 1 15,-3 0 0-15,-1 3-1 16,6 0 0-16,-4-2 2 16,1 1-1-16,-1-2 4 15,2 0-4-15,-3 0 3 0,7 0-3 16,-5 0 2-16,5 0 0 15,-1 0 0-15,3 0-3 16,1-3-1-16,-2-3 3 16,6 3-3-16,-3-1 2 15,-1 0 0-15,1 1 0 16,-1-1-2-16,2 0 3 16,0-2-2-16,-1 2 0 15,-4 0 3-15,1 1-6 16,-3 1 6-16,5-1-4 15,0 1 2-15,-2-2-2 16,2 1 1-16,-5 1 1 0,5-3-2 16,-3 4 3-16,-2 0-4 15,0-1 3 1,-1 1-2-16,0-2 3 16,1 3-4-16,-1 0 3 15,3 0-1-15,-2 0 0 0,0-1 1 16,2-2-2-16,-5 2 2 15,5-2-2-15,-5 0 1 16,-1 3 0-16,1-3 2 16,-3 3-4-16,2 0 2 15,3 0 1-15,1-2-2 16,4 1 3-16,-1 1-3 16,3-1 1-16,-4 1-1 0,1 0 2 15,-1-1-1-15,-8 1 1 16,7 0-1-1,-9 0 1-15,4 0-1 16,1 0-3-16,1 0 6 0,-1 0-4 16,6 0 2-16,-3 0-2 15,-1 0 1-15,2 0 0 16,-3 0 0-16,-4 0 0 16,-3 0 0-16,-2 0 2 15,-3 0-4-15,1 0 4 16,-6 0-4-16,-2 0 3 15,-6 0-3-15,-4 0-24 16,0 0-20-16,-20 7-49 16,-29 13-354-16</inkml:trace>
  <inkml:trace contextRef="#ctx0" brushRef="#br0" timeOffset="172855.95">15767 14946 320 0,'-16'-2'2'0,"14"0"24"15,2 1 11-15,0 1-10 16,0 0-12-16,0 0-5 16,0 0 8-16,-1 0 14 15,1 0 4-15,0 0-1 16,0 0-8-16,0 0-11 16,0 0-3-16,0 0-7 15,0 0-4-15,0 0-1 16,0 0-5-16,0 7 4 15,0 3 0-15,0-6 2 16,0-1-3-16,0-2 3 16,0-1-3-16,0 8 3 15,0 4 2-15,-3 4 6 0,-6 9-1 16,0 2-7-16,2 2 1 16,0 8-3-16,4 4 2 15,3 2 1 1,0 4-3-16,0 1 7 0,0 0-7 15,0-1 1-15,0-4-3 16,0-8 4-16,0-13-3 16,0-9 1-16,0-9 0 15,3-4-3-15,0 0 1 16,5-20 2-16,1-21 5 16,0-15-4-16,-2-6 0 15,2 0-2-15,-5 4 2 0,4 3-3 16,1 2 1-1,4 4 1-15,1 9 0 0,2 6 3 16,2 9-5-16,6 5 1 16,4 3-6-16,5-1 7 15,3 4-2-15,0 0 3 16,0 5-3-16,-3 8 0 16,-2 1-1-16,-5 0 0 15,-7 17 2-15,-3 9-3 16,-6 9 7-16,-7 10-3 15,-3 6 2-15,0 3 2 16,0 2 9-16,0-1-11 16,-6 1 4-16,1-6 0 0,0-9 1 15,1-8-4 1,3-11-3-16,1-7 2 16,0-8-2-16,0-2 2 15,0-5-7-15,0 0-17 0,0-12-10 16,13-23 1-16,7-13-19 15,0-6-153-15,0 2-126 16</inkml:trace>
  <inkml:trace contextRef="#ctx0" brushRef="#br0" timeOffset="173020.51">16415 15048 574 0,'-11'0'3'16,"7"6"3"-16,1-6-3 0,3 2-6 16,6 1-16-16,15-3-43 15,4 0-88-15</inkml:trace>
  <inkml:trace contextRef="#ctx0" brushRef="#br0" timeOffset="173595.76">16683 14692 485 0,'-22'-4'13'15,"1"2"30"-15,3 2 10 16,-1 0-9-16,-4 20-26 16,1 16 11-16,-2 14-14 15,0 12 6-15,0 4-5 16,8-3 8-16,3-1-14 15,7-3-1-15,6-1-7 16,0-1 4-16,13-5-5 16,11-3 0-16,4-4 1 15,2-6-4-15,3-5 5 16,-3-4-7-16,-4-7 7 0,1-3-6 16,-5-5-1-16,-1-5-16 15,0-3-19-15,0-7-3 16,0 0-10-16,0-18-31 15,-7-19-114-15</inkml:trace>
  <inkml:trace contextRef="#ctx0" brushRef="#br0" timeOffset="173936.83">16826 14798 503 0,'-12'-2'10'15,"7"2"51"-15,2 0-37 0,0 0 8 16,3 0-14-16,0 17-20 16,0 13 8-16,0 15 25 15,0 4-17-15,0 3 4 16,0 10-7-16,0-2 4 15,0 4-10-15,0-5 5 16,0-7-9-16,0-9 1 16,0-9-2-16,0-9 0 15,0-6-2-15,6-8-3 0,3-7-20 16,6-4-30-16,2 0-20 16,0-25-5-16,0-14-145 15</inkml:trace>
  <inkml:trace contextRef="#ctx0" brushRef="#br0" timeOffset="174181.19">17006 15115 332 0,'0'-3'153'16,"0"2"-131"-16,0-1 11 15,8 1-8-15,11-2 0 0,9-2 7 16,11-1-4-1,4 1-20-15,-1 2-5 16,-2 3-1-16,-4 0-3 16,-2 0 3-16,-7 0-4 0,-3 0 2 15,-5 0-10-15,-4 0 1 16,1 0-9-16,1 0-8 16,2 0-22-16,-1 0-110 15</inkml:trace>
  <inkml:trace contextRef="#ctx0" brushRef="#br0" timeOffset="174588.09">17764 15123 496 0,'-13'-4'12'0,"5"1"21"16,7 3 18-16,1 0-22 0,0 0-17 15,0 20-13-15,0 19 5 16,0 15 24-1,0 14-19-15,0 11 3 16,0 7 3-16,0 6 3 0,0-1-10 16,3-10-2-16,3-13-2 15,1-13-4-15,-2-16 0 16,-2-12 2-16,0-10-3 16,-2-11-4-16,-1-6-23 15,0-4-8-15,2-34-12 16,-2-24-49-16,0-21-178 15</inkml:trace>
  <inkml:trace contextRef="#ctx0" brushRef="#br0" timeOffset="174828.26">17839 15036 459 0,'7'0'15'0,"6"0"6"15,7 11 45-15,1 10-25 16,4 11-31-16,-3 2-7 15,-7 3 2-15,-5 4-6 16,-10-1 2-16,0 2 0 16,-17 2 5-16,-16 0-4 15,-7-1 1-15,-11-6-2 16,2-6 0-16,3-9 1 16,8-10-4-16,15-6-1 15,11-6-20-15,12 0-55 16,0-13-119-16</inkml:trace>
  <inkml:trace contextRef="#ctx0" brushRef="#br0" timeOffset="175291.93">18007 15529 316 0,'0'-9'68'0,"0"7"27"16,-3 2-2-16,1 0-44 15,0 0-16-15,0 7-15 16,-1 26-12-16,2 14 2 0,1 10 8 15,0-1-10-15,0-9-6 16,1-6 1-16,6-8-1 16,-2-8 1-16,-2-12-9 15,-2-9-20-15,2-4-37 16,0-11-22-16,-3-27-17 16</inkml:trace>
  <inkml:trace contextRef="#ctx0" brushRef="#br0" timeOffset="175609.08">17523 14875 568 0,'0'-13'7'0,"10"-1"-17"16,23-2 7-16,16 0 11 16,8-2 7-16,4 8-11 15,1 6-3-15,-4 4 3 16,-11 0-6-16,-7 0 1 16,-13 11-13-16,-8 0-2 15,-10-4-17-15,-2-4 3 0,-7-1-2 16,0-2 28-16,-7 0-9 15,-10-7-106 1,-5-12-116-16</inkml:trace>
  <inkml:trace contextRef="#ctx0" brushRef="#br0" timeOffset="175833.48">17743 14443 497 0,'-12'-7'2'0,"8"5"67"16,2 2-46-16,2 0-10 16,0 11-17-16,0 21 2 0,0 12 4 15,8 3 3-15,2-2-5 16,-1-4 1 0,3-7-2-16,-3-2-10 15,2-5-25-15,0-6-44 0,-2-8-68 16,2-13-141-16</inkml:trace>
  <inkml:trace contextRef="#ctx0" brushRef="#br0" timeOffset="176184.27">18123 14276 319 0,'4'0'161'16,"7"0"-168"-16,4 17-6 15,7 22 43-15,10 19 6 16,-1 20 5-16,3 14-25 16,-3 8-1-16,-4 1-2 15,-6 4-4-15,-11 6 2 16,-8 5-3-16,-2 6 1 15,-15 1 0-15,-13-2-2 16,-7-10-3-16,-1-15 1 16,5-19-2-16,3-24-2 15,10-20 0-15,9-16-3 16,5-13 4-16,4-4-18 16,0 0-40-16,12-7-85 0,-2-23-25 15</inkml:trace>
  <inkml:trace contextRef="#ctx0" brushRef="#br0" timeOffset="177509.09">18765 14672 396 0,'-33'-4'8'15,"7"4"43"-15,-6 0-13 0,4 4 11 16,-2 16-25-16,5 8 1 16,4 9-12-16,2 13 10 15,8 9-7-15,7 9 3 16,4 10-8-16,0 1-1 16,6 0-3-16,14-6-8 15,9-11 2-15,5-12-4 16,5-12 5-16,1-12-5 15,3-13-2-15,-1-11-25 16,-2-2-10-16,-4-14-37 16,-12-15-46-16,-10-7-106 15</inkml:trace>
  <inkml:trace contextRef="#ctx0" brushRef="#br0" timeOffset="177792.95">18954 14590 562 0,'-13'11'-3'16,"4"27"21"-16,0 13 7 15,8 15 0-15,1-1-7 16,7-2-9-16,11-3-5 0,1-6 1 15,-5 0-1-15,-3-4-6 16,-5-5 3-16,-1-6-2 16,-4-9 1-16,-1-5-10 15,0-9-7-15,0-7-17 16,3-6-42-16,3-3-118 16</inkml:trace>
  <inkml:trace contextRef="#ctx0" brushRef="#br0" timeOffset="178048.27">19260 14913 611 0,'0'-4'19'0,"0"2"-11"15,0 2 11-15,0-1-14 16,16 1-5-16,7-2-4 15,7-1 7-15,-2 0-4 16,-5 3 3-16,-1 0-4 16,-2 0 3-16,-4 0-5 15,2 0-13-15,-3 0-22 16,4 0-32-16,-1 0-67 16,-2 0-148-16</inkml:trace>
  <inkml:trace contextRef="#ctx0" brushRef="#br0" timeOffset="178436.26">19843 14991 421 0,'-6'-7'19'0,"3"3"106"16,2 4-71-16,1 0-10 15,-2 0-30-15,2 11-9 0,0 28-6 16,0 19 18-16,0 17 7 15,0 6-19-15,0 1 0 16,0-3-5-16,3-3 1 16,2-8-1-16,-1-10 1 15,-2-13-1-15,-1-7-2 16,-1-12-13-16,0-11-9 16,0-12-17-16,0-3-21 15,0-30-73-15</inkml:trace>
  <inkml:trace contextRef="#ctx0" brushRef="#br0" timeOffset="178701.55">19983 14878 573 0,'0'-3'15'16,"0"3"-1"-16,5 0-1 15,1 0-11-15,1 17 3 16,3 5 11-16,-4 1-6 15,-4 0-9-15,-2 1 2 16,0 1 0-16,-11 3 0 16,-12 0 2-16,-10 1-5 15,-4-2 2-15,0-1-4 16,-1-5-3-16,9-5-4 16,7-3-13-16,11-5-7 0,11-2-27 15,10 1-98-15,17-2 44 16</inkml:trace>
  <inkml:trace contextRef="#ctx0" brushRef="#br0" timeOffset="179035.66">20193 15284 523 0,'0'-2'31'0,"0"-1"21"16,0 1-31-16,14 1-14 15,8 1-9-15,6 0 2 0,-1 8-2 16,-7 19 2-16,-14 11-1 16,-6 8-1-16,-14 6 9 15,-20 0-5-15,-4-8 1 16,4-10 1-16,9-9 6 16,12-14 20-16,10-8 7 15,3-3-20-15,0 0-19 16,17 0-5-16,13 0 5 15,7 0 4-15,5-11-1 16,-2 0 0-16,-6 1 0 16,-2-1-18-16,-9 3-16 15,-6-2-21-15,-6-1 18 16,-7-1-42-16,-4-4-81 0</inkml:trace>
  <inkml:trace contextRef="#ctx0" brushRef="#br0" timeOffset="179359.74">19659 14896 589 0,'-11'-14'1'16,"11"3"40"-16,9 2-21 0,36-5-21 15,17-3 14-15,17 0-4 16,5 5 1-16,-7 6-8 16,-9 5 1-16,-17 1-5 15,-15 0 4-15,-17 0-4 16,-11 0 4-16,-4 0-3 16,-4 0 4-16,0 0 4 15,0 0-5-15,0 0 7 16,0 0-7-16,0 0-2 15,0-7-39-15,-7-9-77 16,-5-4-234-16</inkml:trace>
  <inkml:trace contextRef="#ctx0" brushRef="#br0" timeOffset="179600.8">19952 14169 605 0,'-8'0'4'0,"4"8"25"16,4 31-21-16,0 20 9 15,0 11-3-15,7 3-8 16,8-4-6-16,0-2 1 16,0-3-2-16,0-4 4 15,-5-7-9-15,0-7-16 0,0-7-17 16,-3-9-24-16,1-10-55 15,-4-17-60-15</inkml:trace>
  <inkml:trace contextRef="#ctx0" brushRef="#br0" timeOffset="179916.15">20282 14350 526 0,'0'-13'3'0,"5"9"12"16,18 4-14-16,10 0 6 0,11 19 7 15,2 26 19-15,-4 21-13 16,-8 15-2 0,-10 15-4-16,-12 6-1 15,-8-1-6-15,-4-2 2 0,0-7-4 16,-12-8-1-16,-10-7-3 15,-2-10-2-15,-6-10 1 16,1-8 0-16,6-16 2 16,5-12-3-16,11-11-4 15,7-9-16-15,0-1-33 16,12-29-68-16,13-18-76 16</inkml:trace>
  <inkml:trace contextRef="#ctx0" brushRef="#br0" timeOffset="180156.51">20798 14998 602 0,'-12'0'31'0,"7"0"-25"16,5 0 13-16,0 0-21 16,23 0-14-16,9 8 7 15,7 1-46-15,0-3-87 16,-6-3-80-16</inkml:trace>
  <inkml:trace contextRef="#ctx0" brushRef="#br0" timeOffset="180329.05">21172 15004 497 0,'4'0'-4'16,"5"0"-5"-16,8 0 1 16,9 0 8-16,9 0-29 15,2 2-39-15,-2 8-27 16,-3 5-108-16</inkml:trace>
  <inkml:trace contextRef="#ctx0" brushRef="#br0" timeOffset="180455.7">21451 15069 380 0,'0'-3'50'16,"0"3"30"-16,0 0-55 16,0-1-20-16,8-1-5 15,10 0-14-15,6-3-31 16,-3 0-103-16</inkml:trace>
  <inkml:trace contextRef="#ctx0" brushRef="#br0" timeOffset="180807.64">21992 14648 243 0,'-23'-9'265'0,"4"7"-268"15,5 2 51-15,2 19-15 16,-4 17-20-16,0 18-7 0,3 10 3 15,1 6-1-15,8 5 0 16,2 1 4-16,2-3-1 16,5-8-4-16,17-15-6 15,11-8 1-15,6-12-4 16,4-9 4-16,3-8-22 16,-3-9-43-16,-10-4-71 15</inkml:trace>
  <inkml:trace contextRef="#ctx0" brushRef="#br0" timeOffset="181101.11">22063 14710 643 0,'-8'-2'3'0,"5"2"33"15,3 3-17-15,0 29-23 16,0 17 15-16,0 15 7 16,12 0-11-16,4-3-6 15,-2-1 2-15,-3-3-4 16,-3 2 3-16,-2-8-1 16,-1-8-4-16,0-7 6 15,-2-11-8-15,3-10-12 0,2-8-33 16,1-7-25-16,4-14-92 15,-4-22-179 1</inkml:trace>
  <inkml:trace contextRef="#ctx0" brushRef="#br0" timeOffset="181300.58">22301 15008 633 0,'0'-3'6'16,"0"3"32"-16,6 0-32 15,17-3-8-15,12-2 0 16,9-5 5-16,4 0-6 16,-2 3 5-16,-4 0-3 0,-3 3-12 15,-8 3-18-15,-7 1-22 16,-7 0-33 0,-8 5-32-16,-2 5-26 15</inkml:trace>
  <inkml:trace contextRef="#ctx0" brushRef="#br0" timeOffset="181639.67">22983 14910 622 0,'-23'-5'3'0,"13"4"1"0,9 1 29 16,1 9-23-16,0 32-12 15,0 24 25-15,0 22 7 16,0 9-21-16,0 9 3 16,3-1-2-16,-2-3-5 15,2-11-5-15,-3-10 4 16,0-13-6-16,0-16 5 15,0-11-5-15,0-13 4 16,0-11-7-16,0-9-25 16,6-7-47-16,1-29-68 15,-4-31-56-15</inkml:trace>
  <inkml:trace contextRef="#ctx0" brushRef="#br0" timeOffset="181872.05">22962 15044 436 0,'0'-15'87'0,"1"10"-89"16,10 5 12-16,8 0 3 16,8 3 39-16,7 12 2 15,-3 9-36-15,-2 8-14 16,-10 4-3-16,-10 1 1 16,-9 4-2-16,-3 2 2 15,-27 3 0-15,-5-4 1 16,-6-6-3-16,4-10 2 15,3-8-2-15,5-5 0 0,10-4-18 16,10-2-48-16,9-7-121 16</inkml:trace>
  <inkml:trace contextRef="#ctx0" brushRef="#br0" timeOffset="182081.49">23376 15183 683 0,'-8'11'1'0,"-2"16"21"15,4 13-7-15,6 11 0 16,0 7-13-16,12-2 1 0,7-3-6 16,4-3 2-16,2-4-36 15,-1-6-32-15,-3-15-83 16,-1-24-148-16</inkml:trace>
  <inkml:trace contextRef="#ctx0" brushRef="#br0" timeOffset="182308.49">23616 15141 526 0,'-61'35'30'0,"-1"8"-17"16,6 4 55-16,20-6-28 0,17-9-4 15,16-3-20-15,3-6-10 16,27-1-3-16,15-6-4 16,13-9 2-16,1-7-1 15,1 0-4-15,-11-11-23 16,-9-9-20-16,-11-2-43 16,-16 1-60-16,-10-2-48 15</inkml:trace>
  <inkml:trace contextRef="#ctx0" brushRef="#br0" timeOffset="182560.65">22871 14882 684 0,'0'-7'-10'15,"10"2"12"-15,38-6-12 16,20 0 24-16,16-3-8 16,11 1-3-16,2 5-5 15,-3 1 5-15,-12-1-4 16,-15 3-2-16,-28 3-32 16,-23 0-38-16,-16 2-55 15,-10 0 3-15</inkml:trace>
  <inkml:trace contextRef="#ctx0" brushRef="#br0" timeOffset="182772.08">23163 14297 556 0,'-3'0'46'15,"3"0"-34"-15,-2 30 10 16,2 20 12-16,0 16 8 15,0 6-34-15,5-8-7 16,13-7 0-16,3-12-6 16,0-10-32-16,-1-8-16 0,-6-16-66 15,-7-11-111 1</inkml:trace>
  <inkml:trace contextRef="#ctx0" brushRef="#br0" timeOffset="183064.3">23812 14105 310 0,'21'16'288'16,"7"8"-287"-16,8 15 68 0,4 11-34 15,5 11-9-15,0 12-6 16,-2 6-10-1,-9 8-2-15,-7 5 4 16,-14 4-4-16,-13 7-3 0,-6 8-2 16,-30 9 1-16,-17 12-3 15,-13 6-3-15,-11 4-28 16,-2 1-11-16,5-11-45 16,16-17 13-16,16-28-54 15,9-39-89-15</inkml:trace>
  <inkml:trace contextRef="#ctx0" brushRef="#br0" timeOffset="186176.08">5507 14882 33 0,'9'0'37'0,"-3"0"-8"15,-4 7-5-15,-2 6-15 16,0 1 10-16,-6 1-5 16,-8 0-11-16,1-2 0 15,1-2 9-15,-6-1 34 16,0-4 10-16,3 0-25 15,-1 0 16-15,-2 5-23 16,3 0 12-16,-4 2-9 16,-1 2-11-16,1 0 18 0,0 3-10 15,-5 1 7-15,3 1-13 16,-8 4 3-16,0 0-13 16,-4 6 7-16,-6 1-1 15,-4 5-8-15,-7 4 2 16,-7 2-8-16,-3 4 9 15,-7 1-8-15,-4 1 2 16,-5 1 1-16,-3-2 0 16,-6-5-2-16,-9-6-1 15,-6-1 1-15,0-7-1 16,2 1 2-16,0-7-3 16,-2-4 5-16,3-2-3 15,-2-7 3-15,-3-6-3 0,-5-3 3 16,1-3-3-16,-4-19 0 15,7-13 0-15,5-12 0 16,7-13 2-16,8-8-2 16,4-7 0-16,9-8-2 15,9 1 2-15,9-2-2 16,9 3 2-16,7 4 0 16,9 2 0-16,2 1 2 15,8 2-5-15,2-2 2 16,5-5-2-16,4-5 1 15,2-3-1-15,4-4 0 16,0 1 0-16,0-3 0 0,4 0 1 16,5 2 0-16,3 4 1 15,0 5-2-15,3 11 2 16,4 7-2-16,2 8 2 16,6 6-2-16,6 0 1 15,-2 3 0-15,7-2-2 16,1 0 2-16,3 2-1 15,4 1 0-15,2 3-2 16,2 1 3-16,4 2 0 16,0 1 0-16,5 2-2 15,5 3 1-15,9 2-2 16,12 0 1-16,3 0 3 16,4-2-4-16,-1-2 3 0,0-1-4 15,0 0 4-15,-5 1-2 16,0 1 1-16,-2 4 1 15,-7 6-3-15,4 5 3 16,2 4-1-16,1 1-1 16,0 1 0-16,3 1 0 15,-7 1 1-15,5 2 2 16,-3 0-3-16,2 2 1 16,-3 2 0-16,-7 6 1 15,-9 0 1-15,-8 0-2 16,-5 2 2-16,-3 6-3 15,-4 4 1-15,0-1-4 0,-1 1 1 16,2 2-2-16,-4 0 2 16,4 0 3-1,-3 1-1-15,2 3 3 16,-1 6-2-16,0 5 1 0,0 5-1 16,-2 9 0-16,0 4 0 15,-2 4 1-15,-6 3 0 16,-3 1-1-16,-4 0 3 15,-1 1-2-15,-1-5 0 16,0 2 0-16,0 0 0 16,-1-2 1-16,2 6 1 15,-4 0-2-15,0 4 1 16,-4 5-1-16,-6-1 1 0,0 8 1 16,-6 2-6-16,-3 3 8 15,-3 4-3 1,0-2 2-16,-12-1-3 15,-6-3 3-15,-12 2-4 0,-10 0 1 16,-8 2 5-16,-10-4-6 16,-6-2 4-16,-4-7-3 15,-5-7 3-15,0-7 0 16,0-6 1-16,-4 0 6 16,-5-1-4-16,-9 3-2 15,-3 1-1-15,-4 7-1 16,-5-1-3-16,2 5 2 0,2-5-1 15,12-5 2 1,14-8 0-16,18-12 1 16,19-11-1-16,10-8-1 15,16-6 1-15,7-6-5 0,3 0-8 16,0 0-38-16,4-13-77 16,16-14-79-16</inkml:trace>
  <inkml:trace contextRef="#ctx0" brushRef="#br0" timeOffset="188388.13">15307 16397 262 0,'-11'-14'262'15,"-6"4"-257"-15,13 10 19 0,4 0 18 16,0 0-20-16,0 0-12 16,0 0 0-16,0 0-4 15,0 0-7-15,7 0-1 16,15 0 2-16,6 0 2 15,3 0-1-15,1 0 1 16,0 4 3-16,4-1-2 16,2-2 9-16,4 1-1 15,5-1-5-15,3 1-4 16,7-1-1-16,2-1 4 16,1 0-6-16,1 0 5 15,-3 0-3-15,0-7 1 0,2 2-3 16,1 3 3-16,2 1-2 15,2-1 1 1,2 1 3-16,1 0 0 16,4-2-2-16,1 1-4 0,6-4 6 15,0 3-7-15,0-3 7 16,-2-1-6-16,-4 3 3 16,-1-2-2-16,1 2 3 15,3 0-3-15,4 0 1 16,1 0 1-16,-3 1-3 15,-6 3 3-15,-6 0-2 16,-10 0 2-16,-1 3-2 16,0 4 1-16,0-2 0 0,9-2 0 15,6-3 1-15,12 0-2 16,11-7 3 0,8-11-4-16,5-6 4 15,-1 2-5-15,-2 1-2 0,-6 2 1 16,4 5-2-16,-3 1 2 15,-2 5-1-15,-4 0 6 16,-9 2-4-16,-6 1 4 16,-6-3-3-16,0 2 2 15,-5-5 0-15,-2-2 1 16,-3-1-2-16,0 3 0 16,5-2 1-16,2 1-1 15,10-1 3-15,1-1-5 16,4 2 4-16,0-3-2 15,-2 1 2-15,4 0-3 16,-2 1 1-16,-1 1 0 0,-1-1 0 16,-10 1 3-16,-7 1-4 15,-7-1 2-15,-8 4-2 16,-10 1 3-16,-4 4-2 16,0-1 2-16,-1 4-1 15,3 0 1-15,2 0 0 16,3-3-3-16,5 1 5 15,1-5-3-15,5-3 2 16,4 2-3-16,1-2 3 16,0 0-2-16,-6 6 0 15,-3 1 0-15,-7 3-1 16,-3 0 3-16,-7 3-5 16,0 7 4-16,1-1-2 0,2 3 1 15,6-1 1-15,9 0-2 16,4-4 1-16,8-2 1 15,1-3-1-15,-4-2-2 16,-2 0 4-16,-11 0-6 16,-7 0 5-16,-3 0-2 15,-5 0 3-15,-2 0-3 16,-1 0 2-16,-1 0-2 16,-4 0 1-16,-2 0 2 15,-7 0-1-15,-5 0 0 16,-4 0-1-16,-3 0 4 15,1 0-6-15,-3 0 3 0,0 0-5 16,0-4-8-16,-2-5-23 16,-26-3-74-16,-26-1-274 15</inkml:trace>
  <inkml:trace contextRef="#ctx0" brushRef="#br0" timeOffset="192812.98">12270 17427 4 0,'9'-5'8'16,"-2"-1"-7"-16,-4 3 0 16,-1 2 1-16,-1 0 11 15,-1 1 33-15,0 0 0 16,0 0 1-16,0 0-21 16,0 0-17-16,0 0-14 15,3 0-105-15</inkml:trace>
  <inkml:trace contextRef="#ctx0" brushRef="#br0" timeOffset="193404.4">12270 17427 333 0,'58'-78'22'0,"-65"77"55"0,-1 0-31 16,1 1 1-16,1 0-8 15,0 0-23-15,0 0-2 16,-2 0-8-16,0 8-5 16,-3 12 0-16,1 7-1 15,-5 5 3-15,4 1-1 16,2 1 8-16,6-1-4 16,3 2 5-16,0-3-4 0,0 0-2 15,12-2-3-15,2-3-1 16,4-1 0-16,4-1-2 15,3 0 5 1,-1 0-7-16,6-8 4 0,0-2-1 16,1-3 0-16,2-6-1 15,1-3 0-15,3-3 2 16,-1 0-3-16,-3-9 1 16,-4-9-6-16,-6-1 4 15,-4-3 2-15,-3-7 2 16,-5-6-4-16,-3-1 1 15,-4-3 3-15,-4-1-3 16,0 4 2-16,0-1-1 0,-3 4 2 16,-11 7-2-16,-3-2 4 15,-3 3 0-15,-5 1 6 16,-2 5-4 0,0 1-1-16,-2 4 11 0,-3 2-15 15,1 2 3-15,0 1-5 16,0 2 5-16,-2 0-3 15,3 2 1-15,6 1-1 16,3 1-1-16,6 1-3 16,3 2-8-16,-1 0-15 15,4 0-24-15,3 13-49 16,0-2-77-16</inkml:trace>
  <inkml:trace contextRef="#ctx0" brushRef="#br0" timeOffset="193952.45">12511 16974 283 0,'-10'-4'111'0,"2"2"-97"16,5 2 43-16,3 0-14 15,0 0-26-15,0 0-16 16,0 24 8-16,-5 19 8 16,-1 22 30-16,0 15-21 15,0 14-8-15,1 4-5 16,-1 2-1-16,6-3-1 0,0-10-1 15,0-7 2-15,0-10-7 16,0-4 2-16,-3-3-4 16,-1-8 0-16,-1-5-2 15,1-11-1-15,1-10 2 16,1-17-3-16,2-6 1 16,0-6-22-16,0 0-30 15,2-18-55-15,11-22 16 16,0-16-97-16</inkml:trace>
  <inkml:trace contextRef="#ctx0" brushRef="#br0" timeOffset="194740.34">12928 17295 394 0,'-11'-4'13'0,"6"1"25"15,4 3 26-15,-1 0-19 16,1 0-24-16,-4 3-5 15,-4 22-3-15,-1 14-15 16,1 8 10-16,3 2-2 16,1-2 17-16,5-3-8 15,0 0 4-15,0 1-7 16,5-4-6-16,11-7 0 16,8-3-5-16,3-6 1 15,1-6-3-15,2-5 2 16,0-4-4-16,-2-7-10 15,-4-3-23-15,-5-5-26 16,-3-21-2-16,-8-9-62 0</inkml:trace>
  <inkml:trace contextRef="#ctx0" brushRef="#br0" timeOffset="194961.75">13074 17406 455 0,'0'0'35'15,"0"0"-23"-15,0 6 19 16,0 15 2-16,0 11 17 16,0 4-23-16,3 3-10 15,3 0-9-15,2-2-4 16,-1-4-4-16,3-3 4 0,1-6-5 16,-2-10-3-16,3-4-22 15,-3-10-43 1,-3 0-58-16,0-24-47 15</inkml:trace>
  <inkml:trace contextRef="#ctx0" brushRef="#br0" timeOffset="195271.64">13213 17337 599 0,'-14'19'11'15,"1"13"-6"-15,5 5 21 16,7 7 1-16,1-5-20 15,9 0-4-15,19-6-1 16,5-9-3-16,6-13 3 16,-1-11-6-16,-3-7-3 15,-7-22-3-15,-10-12 1 16,-9-6 5-16,-9-6 4 0,-6-1 1 16,-17 5-4-16,-8 9 2 15,-7 9 0-15,6 10 2 16,-3 10 0-16,2 7 3 15,3 4 1-15,-1 3-1 16,7 17-4-16,6 6-5 16,6 6-8-16,11 0-28 15,1-7-59-15,3-11-79 0</inkml:trace>
  <inkml:trace contextRef="#ctx0" brushRef="#br0" timeOffset="195528.86">13423 17018 531 0,'7'0'-5'16,"5"4"-3"-16,9 21 43 16,6 13 31-16,0 12-37 15,-1 11-6-15,-2 3-3 16,-6 1-13-16,-3-3-3 15,-5-7 0-15,-5-6-3 16,-5-6 2-16,0-5-3 16,-2-7 2-16,-10-10-19 15,-2-9-22-15,2-11-41 0,4-2-128 16</inkml:trace>
  <inkml:trace contextRef="#ctx0" brushRef="#br0" timeOffset="195896.49">13890 17358 616 0,'-7'-3'6'15,"5"3"26"-15,2-3-12 16,0 3-18-16,19 0-7 16,10 0 8-16,6 0 2 15,3 0 1-15,2 0-6 16,-4-4 4-16,-2 1-6 15,-7 0 2-15,-8 3 3 16,-5 0-18-16,-8 0-13 16,-6 0-25-16,0 3-49 0,-9 11-7 15,-19 2-180-15</inkml:trace>
  <inkml:trace contextRef="#ctx0" brushRef="#br0" timeOffset="196144.34">13931 17474 609 0,'-5'0'12'16,"5"0"7"-16,0 0-3 16,2 0-15-16,17 5-5 15,5-1 12-15,1-1-5 16,2-2 2-16,0 2-4 16,0-3 1-16,-2 0 0 0,-6 0 0 15,-4 0-3-15,-4 0 3 16,-4 0-2-16,-4 0 0 15,0 0 1 1,1 0-3-16,2 0 3 0,2 0-20 16,1 7-16-16,-3 7-40 15,-6-1-88-15</inkml:trace>
  <inkml:trace contextRef="#ctx0" brushRef="#br0" timeOffset="196759.7">13463 16473 177 0,'5'-14'289'16,"-1"6"-292"-16,5-2 14 15,3-1 16-15,4 6-3 16,1 5-14-16,0 0 6 15,-2 5-8-15,-1 22 0 16,-7 17 3-16,-5 14 2 16,-2 12-10-16,0-5-2 15,-6-8-4-15,-2-13 5 16,2-17-5-16,3-13 3 0,3-9 3 16,0-5 14-16,0 0-1 15,0 0-12-15,0 0-2 16,10 0-5-16,15-6 6 15,8-11 2-15,2-4-2 16,8-8-1-16,-1-4-28 16,1-4-39-16,-7-2-80 15</inkml:trace>
  <inkml:trace contextRef="#ctx0" brushRef="#br0" timeOffset="196943.74">13910 16398 591 0,'-23'20'33'0,"0"9"-15"16,3 7 20-16,5 8-12 16,2 1-15-16,6 1-8 15,5-3-4-15,1-5 3 16,1-8-5-16,0-8-4 16,0-11-42-16,0-10-30 15,0-2-65-15,-9-30-31 16</inkml:trace>
  <inkml:trace contextRef="#ctx0" brushRef="#br0" timeOffset="197104.31">13736 16449 559 0,'-4'0'29'15,"4"0"14"-15,0 0-27 0,5 7-15 16,20 20 0-16,11 7 27 16,4 5-16-16,6-4-12 15,1-6 2-15,2-8-4 16,-3-11-18-16,-6-9-32 15,-13-1-68-15,-15-17-55 16</inkml:trace>
  <inkml:trace contextRef="#ctx0" brushRef="#br0" timeOffset="197360">13993 16233 566 0,'-9'-6'17'0,"6"5"62"0,3 1-50 16,0 0-22-16,0 14-10 15,9 16-3-15,14 11 13 16,8-1-6-16,8-5 3 16,2-9-7-16,2-4 5 15,-10 0-3-15,-9-4 1 16,-12 2 2-16,-9 3-4 16,-3 0 5-16,-3 5 2 15,-12-1-1-15,-7 1-4 16,-2-7 4-16,-4-6-7 15,-4-6-33-15,3-9-65 16,-6-13-155-16</inkml:trace>
  <inkml:trace contextRef="#ctx0" brushRef="#br0" timeOffset="197524.55">14008 16245 594 0,'0'0'50'0,"0"0"-50"15,18 0 3-15,12 0-4 16,11 0 1-16,10 0 1 16,1 0 0-16,-6 0-28 15,-9 0-89-15,-11 2-212 16</inkml:trace>
  <inkml:trace contextRef="#ctx0" brushRef="#br0" timeOffset="198025.2">14605 17114 627 0,'0'0'20'16,"0"0"30"-16,0 0-15 0,0 0-20 16,0 22-11-16,0 19 1 15,0 12 14 1,0 2-14-16,0-3-4 15,0-2 0-15,0 0-2 0,0 3 4 16,0-2-17-16,0-5-19 16,0-9-20-16,0-10-18 15,10-19-82-15,1-8-58 16</inkml:trace>
  <inkml:trace contextRef="#ctx0" brushRef="#br0" timeOffset="198333.39">14750 17227 261 0,'0'0'368'0,"0"0"-359"16,-6 25 16-16,4 11 1 15,2 9-12-15,5 2-4 16,18-5-8-16,9-6 0 0,2-11-1 16,5-9-2-16,-3-9 4 15,-4-7-4-15,0-5-1 16,-10-19 0-16,-7-11 4 15,-6-9-4-15,-9-13 3 16,0-6-4-16,-9 2-3 16,-15 10-3-16,-7 17 5 15,-2 20 7-15,-3 14-2 0,1 9 4 16,2 23-6 0,3 9 2-16,9 5-7 15,14-1-14-15,7-2-16 16,0-8-63-16,17-7-72 0</inkml:trace>
  <inkml:trace contextRef="#ctx0" brushRef="#br0" timeOffset="198485.95">15097 17451 643 0,'0'0'1'16,"0"0"-1"-16,0 0-1 15,22-2-56-15,5-13-73 16,-6-7-225-16</inkml:trace>
  <inkml:trace contextRef="#ctx0" brushRef="#br0" timeOffset="199256.29">15444 17036 421 0,'-12'-11'20'0,"-7"6"2"16,13 5 64-16,0 0-34 16,0 0-7-16,-4 18-22 15,-3 22-14-15,3 16-4 16,4 12 5-16,6 7-3 16,0-1-5-16,0-3 5 15,18-9-5-15,6-8 0 16,5-12-2-16,7-16 2 15,0-10-4-15,1-14-20 16,0-2-14-16,-6-25-25 0,-9-13-57 16,-11-10-170-1</inkml:trace>
  <inkml:trace contextRef="#ctx0" brushRef="#br0" timeOffset="199472.7">15546 16967 588 0,'-4'0'13'16,"4"0"27"-16,0 25-20 16,0 26-11-16,0 20 37 15,1 14-23-15,13-6-15 16,2-9-4-16,5-7 0 0,2-9-3 16,-1-14 2-16,1-5-5 15,-4-8-17 1,1-8-18-16,-3-12-52 15,-5-7-76-15,-8-19-100 0</inkml:trace>
  <inkml:trace contextRef="#ctx0" brushRef="#br0" timeOffset="199685.14">15782 17277 562 0,'0'-3'24'0,"6"3"-16"16,7-1 6-16,14-5-15 15,9 1 6-15,8-2 12 0,4-2-12 16,-2 4-2 0,-3-1-3-16,-2 3 1 15,-10 3-2-15,-6 0-2 16,-5 9-26-16,-10 10-37 0,-2 5-6 16,-1 1-17-16,0-3-172 15</inkml:trace>
  <inkml:trace contextRef="#ctx0" brushRef="#br0" timeOffset="200004.34">16590 17469 615 0,'6'0'4'16,"5"0"-4"-16,7 1 1 0,7 4-2 15,-1 6 3-15,-2 8-2 16,-10 6 1-16,-12 6-5 16,-4 1 7-16,-27 2-1 15,-8-2 8-15,-8-3 13 16,4-9 15-16,12-8-5 16,12-5 4-16,10-7-7 15,9 0-11-15,0 0-16 16,21 0-14-16,13 0 10 15,13 0 3-15,3 0-6 16,-1-7-16-16,-3-7-25 16,-12-4-29-16,-17-7-67 15</inkml:trace>
  <inkml:trace contextRef="#ctx0" brushRef="#br0" timeOffset="200192.64">16223 17333 716 0,'-6'-6'-13'0,"7"3"16"16,36-4-16-16,17-1 13 15,13-2 4-15,9 3-3 16,3 3-1-16,-6 4 1 16,-9 0-45-16,-20 0-41 15,-21 0-89-15,-23 0-152 0</inkml:trace>
  <inkml:trace contextRef="#ctx0" brushRef="#br0" timeOffset="200381.16">16413 16865 521 0,'-1'0'23'15,"1"0"-22"-15,0 21 0 16,0 18 5-16,9 8 11 15,5 9-16-15,3-3-1 16,1-3-15-16,-2-6-42 16,-4-11-60-16,-7-18-169 0</inkml:trace>
  <inkml:trace contextRef="#ctx0" brushRef="#br0" timeOffset="200612.55">16635 16708 396 0,'26'0'58'0,"5"1"-11"16,8 23 40-16,4 18-23 15,-3 18-35-15,-1 13-7 16,-6 18-12-16,-5 6-8 16,-9 9 4-16,-7 1-5 0,-2-5 3 15,-5-8-4-15,-4-13 1 16,-1-16-8-16,0-11-22 15,-3-17-18-15,-5-17-68 16,-3-20-105-16</inkml:trace>
  <inkml:trace contextRef="#ctx0" brushRef="#br0" timeOffset="200912.74">17307 16908 666 0,'-48'-3'11'16,"11"3"-14"-16,9 3 19 16,11 19 10-16,7 17-16 0,9 16-10 15,1 13 5-15,11 6-1 16,10-5-1-16,8-5-3 15,0-7 9-15,4-9-6 16,4-9 0-16,-3-9-2 16,1-6 0-16,-1-13-1 15,-1-6-29-15,1-5-30 16,-6-16-29-16,-7-20-121 0</inkml:trace>
  <inkml:trace contextRef="#ctx0" brushRef="#br0" timeOffset="201116.2">17533 17000 363 0,'-6'2'260'15,"3"13"-250"-15,3 11 21 16,0 19 2-16,0 13-4 16,5 8-16-16,10 0-3 15,0-3-6-15,-1-7-3 16,-2-6 1-16,-1-13-4 15,-4-5-17-15,-4-10-15 16,-3-9-43-16,0-13-115 16</inkml:trace>
  <inkml:trace contextRef="#ctx0" brushRef="#br0" timeOffset="201272.78">17678 17280 534 0,'0'-3'97'16,"1"1"-95"-16,10-3 5 15,10-6-5-15,8-3 14 16,12-1-9-16,0 2-4 16,1 5-2-16,0-1-14 15,1 4-47-15,-4-5-109 0</inkml:trace>
  <inkml:trace contextRef="#ctx0" brushRef="#br0" timeOffset="201588.7">18248 17331 627 0,'-12'24'-2'15,"11"11"1"-15,1 8 11 16,10-2-5-16,17-2-2 15,3-5-4-15,1-8 1 16,-3-4 0-16,-2-6-2 16,-7-7 4-16,-9-2-3 15,-5-3 2-15,-5 1-2 0,0 8 8 16,-6 7 2-16,-15 6 9 16,0 1-16-16,-6-7-2 15,2-1-10-15,-3-7-37 16,-6-12-50-16,2-7-252 15</inkml:trace>
  <inkml:trace contextRef="#ctx0" brushRef="#br0" timeOffset="201732.37">18254 17375 565 0,'14'-8'-4'15,"9"-4"2"-15,13-6 11 0,6-2-5 16,1 1-5-16,-3-1-13 15,-8 1-105-15,-18 5-109 16</inkml:trace>
  <inkml:trace contextRef="#ctx0" brushRef="#br0" timeOffset="201920.89">18099 17149 596 0,'-1'-3'25'0,"1"-2"-23"16,7-2 2-16,24-3-7 16,16-5 2-16,5 1 5 0,-5 3-6 15,-5 5-24-15,-11 2-51 16,-11 0-48-16,-14-3-107 16</inkml:trace>
  <inkml:trace contextRef="#ctx0" brushRef="#br0" timeOffset="202120.36">18133 16461 449 0,'0'0'31'16,"0"9"-25"-16,0 23 12 0,8 20 77 15,3 13-72-15,-1 7-8 16,2 4-12-16,-2-3-4 15,5-5 3 1,-3-6-25-16,0-10-58 0,-5-16-75 16</inkml:trace>
  <inkml:trace contextRef="#ctx0" brushRef="#br0" timeOffset="202452.46">18622 16479 604 0,'15'20'-15'15,"10"24"20"-15,6 22 41 16,8 20-17-16,1 19-7 15,-2 12-9-15,-6-1-8 16,-8-3-1-16,-10-10-3 16,-14-14 1-16,0-11 1 15,-21-13 0-15,-12-9 3 16,0-13-4-16,1-14 1 0,5-9-2 16,10-14-9-16,7-6-32 15,10-15-36-15,0-17-133 16</inkml:trace>
  <inkml:trace contextRef="#ctx0" brushRef="#br0" timeOffset="204424.71">19328 16857 661 0,'-30'-13'1'0,"21"13"0"15,9-1 13-15,6-2-12 16,23-4-9-16,20-7 3 16,12-4 7-16,4-6-5 15,-2 5 4-15,-5 1-10 16,-12 9-40-16,-16 9-55 16,-24 6-69-16</inkml:trace>
  <inkml:trace contextRef="#ctx0" brushRef="#br0" timeOffset="204613.21">19304 16964 621 0,'-8'-4'-4'0,"8"4"-1"15,5 0 1-15,25 0-16 16,16 1 21-16,15 7-3 15,8 2-18-15,5 1-95 16,-7-11-69-16</inkml:trace>
  <inkml:trace contextRef="#ctx0" brushRef="#br0" timeOffset="205084.95">20116 16597 615 0,'-8'-4'24'0,"4"4"12"16,4 0-13-16,-3 40-12 16,0 22-3-16,1 15 14 15,2 8-12-15,0-16-11 16,0-5 3-16,0-8-3 16,5-7-9-16,4-12-21 0,-2-9-25 15,3-15-39-15,-2-13-76 16,-2-25-177-16</inkml:trace>
  <inkml:trace contextRef="#ctx0" brushRef="#br0" timeOffset="205368.2">20207 16758 576 0,'0'0'23'16,"0"0"-10"-16,0 11 8 15,4 22-13-15,8 15 25 16,6 7-21-16,7-2-8 15,11-11-4-15,7-10 1 16,2-14-1-16,1-12-2 0,-7-6 0 16,-5-23-9-16,-7-18 9 15,-12-18-8 1,-12-6-3-16,-3-6 4 16,-21 3-10-16,-24 13-12 0,-10 14 10 15,-5 17 21-15,1 19 5 16,7 5 19-16,13 14-19 15,12 19-2-15,23 10-12 16,4 6-52-16,22-5-88 16</inkml:trace>
  <inkml:trace contextRef="#ctx0" brushRef="#br0" timeOffset="205520.45">20679 16918 642 0,'-11'-4'-4'16,"11"0"6"-16,5-5-9 16,29 2-72-16,15 6 1 15,2 1-18-15</inkml:trace>
  <inkml:trace contextRef="#ctx0" brushRef="#br0" timeOffset="205795.74">21149 17049 554 0,'6'1'15'15,"9"7"-30"-15,9 4 15 16,3 14 1-16,-9 7 5 0,-11 12-6 16,-7 4-16-16,-27-2 4 15,-13-4 8-15,-10-8 20 16,-1-9 43-16,11-7 10 15,13-10-13-15,15-6-6 16,9-3-7-16,3 0-36 16,16 0-13-16,23-14-3 15,12-8 5-15,7-5-26 16,1-5-5-16,-8 0-48 16,-17-3-83-16</inkml:trace>
  <inkml:trace contextRef="#ctx0" brushRef="#br0" timeOffset="205962.29">20948 16912 711 0,'-3'-2'-11'0,"9"0"0"16,39 2-4-16,16-7 16 16,18-4-3-16,6-3 5 15,-6-4-17-15,-12 3-46 16,-22-2-73-16,-23-1-46 15</inkml:trace>
  <inkml:trace contextRef="#ctx0" brushRef="#br0" timeOffset="206171.73">20951 16279 522 0,'0'0'-4'15,"0"21"2"-15,3 16 47 16,9 16 7-16,0 9-23 16,1 4-23-16,4-4-3 15,2-7-5-15,2-7-7 16,6-11-46-16,-3-14-89 16,-1-19-259-16</inkml:trace>
  <inkml:trace contextRef="#ctx0" brushRef="#br0" timeOffset="206300.39">21470 16631 585 0,'0'0'6'15,"6"0"-38"-15,8 0 26 16,10 4-36-16,7 5-28 16,2-2-267-16</inkml:trace>
  <inkml:trace contextRef="#ctx0" brushRef="#br0" timeOffset="206575.65">21787 16826 614 0,'-27'33'3'0,"14"8"1"16,13 1 4-16,29-2-3 15,22-4 0-15,11-2 1 16,6-4-6-16,-7-2 3 15,-8-3-2-15,-11-4 1 16,-17-4-5-16,-10-6 4 16,-10-4 0-16,-5-2-3 15,-18 5 19-15,-17 3-3 16,-11 2-10-16,-1-3-4 16,-2-6 1-16,4-3-12 0,3-3-33 15,10-15-93-15,5-23-169 16</inkml:trace>
  <inkml:trace contextRef="#ctx0" brushRef="#br0" timeOffset="206696.33">21806 17035 434 0,'2'-4'137'0,"8"-2"-136"15,17-8 5-15,16-4 29 16,13-3-17-16,3-1-15 16,-3 5-5-16,-8 4-21 15,-17 5-99-15,-14 1-101 16</inkml:trace>
  <inkml:trace contextRef="#ctx0" brushRef="#br0" timeOffset="206884.83">21626 16762 452 0,'-12'-8'227'15,"10"1"-225"-15,2 1 15 16,38-4-14-16,26-6-7 15,27-6 9-15,7-2-3 16,-7 3-2-16,-18 6-40 16,-26 5-46-16,-24 4-90 15</inkml:trace>
  <inkml:trace contextRef="#ctx0" brushRef="#br0" timeOffset="207168.3">21692 16251 562 0,'0'0'5'15,"0"8"-8"-15,3 14 8 16,11 8 45-16,0 3-37 16,1-2-2-16,1-4-5 15,2 0 1-15,4-7-2 16,5-4 3-16,6-4-4 15,7-6-1-15,8-6 3 16,5 0-4-16,-1-6 3 16,-5-10-10-16,-6-4-8 15,-8 2-21-15,-11 0-24 16,-11 0-32-16,-11 1-5 0,-5-2-83 16</inkml:trace>
  <inkml:trace contextRef="#ctx0" brushRef="#br0" timeOffset="207356.8">21902 16076 558 0,'-2'12'19'0,"2"10"-22"16,0 16 54-16,0 13-13 16,0 7-28-16,0 3-5 15,0-2 0-15,0 0-4 16,0-7-2-16,0-4-11 0,0-7-32 15,0-9-34-15,0-12-95 16</inkml:trace>
  <inkml:trace contextRef="#ctx0" brushRef="#br0" timeOffset="207581.2">22330 16583 727 0,'-9'0'11'0,"8"-3"24"15,1 2 8-15,15-1-42 0,26-2-4 16,15 0 2-16,6-2 3 16,-5 5-6-16,-11 1-29 15,-15 3-32-15,-17 19-38 16,-14 2-131-16</inkml:trace>
  <inkml:trace contextRef="#ctx0" brushRef="#br0" timeOffset="207724.81">22295 16765 652 0,'-6'0'10'16,"6"0"26"-16,6 0-25 15,29-3-21-15,16-1 12 0,13-3-1 16,3 0-16-16,-6 3-57 15,-7-1-125-15</inkml:trace>
  <inkml:trace contextRef="#ctx0" brushRef="#br0" timeOffset="208024.02">22997 16488 652 0,'-11'-2'60'16,"6"2"-58"-16,1 13-2 16,-4 26-2-16,1 11 8 0,-2 7-5 15,8-5 0-15,1-9-3 16,0-10 3-16,0-9-2 16,0-9 2-1,1-5-1-15,11-5-3 0,4-2 3 16,13-3 4-16,6 0 5 15,10-8-3-15,3-10 0 16,4 4-6-16,1-1-8 16,-2 5-28-16,-6 3-38 15,-14 1-44-15,-18 1-216 16</inkml:trace>
  <inkml:trace contextRef="#ctx0" brushRef="#br0" timeOffset="208204.76">23088 16548 592 0,'-4'3'54'16,"4"22"-56"-16,0 11 0 15,0 7 28-15,10 3-16 16,5-3-5-16,2 3-2 16,-1-4-5-16,0-4-8 15,-3 0-31-15,-5-4-53 16,-3-7-99-16</inkml:trace>
  <inkml:trace contextRef="#ctx0" brushRef="#br0" timeOffset="208659.76">23555 17120 229 0,'0'4'24'0,"0"-1"88"15,-17 6 28-15,-15 5-77 16,-13 4-27-16,-10 2-6 15,-2 0-3-15,-1-8-15 16,-3 0-5-16,2-6-3 16,-6-6-3-16,0-4 0 15,1-22-1-15,1-16 5 16,10-18 1-16,6-18-1 16,11-24-5-16,14-15-1 0,16-9-1 15,6 5-4 1,39 20 2-16,16 20 1 15,15 23 4-15,15 16-6 0,7 7 7 16,8 12-3-16,3 12 11 16,1 11-5-16,-7 4 0 15,-9 22 7-15,-14 10-4 16,-12 6 0-16,-15 5-1 16,-14 2 2-16,-14 5 4 15,-16 6 3-15,-3 2 4 16,-16 9 0-16,-22 2-13 15,-7 0-3-15,-6-2-1 0,-4-4-4 16,0-3 4 0,3-6-7-16,7-6-4 15,4-4-22-15,6-2-15 16,5-4-32-16,3-10-87 0</inkml:trace>
  <inkml:trace contextRef="#ctx0" brushRef="#br0" timeOffset="211348.34">24405 7980 552 0,'-39'0'1'0,"11"1"-5"15,1 3 17-15,-4 3 27 16,0 2-15-16,-3 0-13 16,-1 3 4-16,4-4 2 15,-2-3-6-15,-1-2 10 16,-12-3-7-16,-10 0-1 16,-15-14-11-16,-9-7 3 15,-7-4-5-15,4-2 1 16,4-3 3-16,6-2 4 15,6-3-1-15,7-2-4 16,13-3 3-16,5-6-5 16,11-3 2-16,11-2-4 0,12-6 3 15,8-2-6-15,3-4 4 16,32-6-4-16,16 0 2 16,19 1 2-16,9 0-2 15,4 5 1-15,-2 6-2 16,-3 7 4-16,-9 4-2 15,1 7 1-15,-2 4-1 16,-1 7 0-16,-1 6 3 16,3 1-6-16,-1 10 5 15,2 4-5-15,2 7 3 16,-5 0-1-16,-5 21 1 16,-4 11-3-16,-7 7 4 0,-6 8 0 15,-10 8-3-15,-3 3 3 16,-9 5-4-16,-5 1 4 15,-7 1-3-15,-8-1 5 16,-3 1-5-16,-8 4 4 16,-17 1-3-16,-5-2 3 15,-4-2-1-15,-5-8-2 16,-2-4 4-16,-4-9-4 16,-4-8 5-16,-1-2-7 15,-3-10 6-15,-2 0-16 16,7-3-13-16,-3-1-23 15,7-3-63-15,1-7-155 16</inkml:trace>
  <inkml:trace contextRef="#ctx0" brushRef="#br0" timeOffset="-211835.79">17058 14586 75 0,'3'-14'55'0,"3"-1"-52"15,12-6-11-15,7-2-17 16,8-3-55-16</inkml:trace>
  <inkml:trace contextRef="#ctx0" brushRef="#br0" timeOffset="-190960.8">8791 11073 475 0,'0'-8'14'0,"0"4"56"0,0 3 4 16,0 1-26-16,0 0-17 15,0 0-13-15,0 0 8 16,0 0-12-16,0 0-4 16,0 0-2-16,0 0 0 15,0 0 1-15,0 0-6 16,0 0 3-16,0 1-7 15,0 18 3-15,0 11 0 16,0 7 4-16,-1 4-4 16,1 0-2-16,0 4 1 15,0 2-2-15,-2 2 3 16,-1 1-4-16,0-3 4 16,0-5-4-16,0-11 4 0,3-12-3 15,-3-9 1-15,3-7 0 16,0-3 0-16,0 0 3 15,0 0-6-15,0 0 5 16,-5-11 0-16,-2-15-1 16,0-11-7-16,4-17 4 15,3-1-1-15,0-6-3 16,1 3 4-16,14 5 0 16,0 7 4-16,1 7-5 15,1 8 4-15,-1 12-3 16,-1 8 0-16,-2 5-1 15,2 5 1-15,3 1-1 0,7 0-1 16,0 0 5-16,3 9-6 16,0 9 7-16,-3 5-5 15,-1 2 6-15,-6 3-5 16,0 2 2-16,-8 2-1 16,-5 6 1-16,-4 2 3 15,-1 6-5-15,0-1 9 16,0-4-7-16,0-4 4 15,-4-10-6-15,-2-1 4 16,1-6-2-16,-1-3 1 16,2 0-2-16,2-3-1 15,2-3-17-15,0-1-41 16,0-6-33-16,8-4-100 0</inkml:trace>
  <inkml:trace contextRef="#ctx0" brushRef="#br0" timeOffset="-188559.37">9342 11217 478 0,'-7'-2'51'16,"4"1"-1"-16,1 1 19 15,2 0-26-15,0 0-21 0,0 0-20 16,0 0-5-16,9-4-5 15,15 1 4-15,4-3 3 16,3 1 5-16,1 0-7 16,-4-1 6-16,-4 4-2 15,-5 1-1-15,-1 1-1 16,-6 0 0-16,-6 0-15 16,-6 10-62-16,-7 13-80 0,-29 4-241 15</inkml:trace>
  <inkml:trace contextRef="#ctx0" brushRef="#br0" timeOffset="-188336.97">9318 11435 544 0,'-4'0'108'0,"4"0"-112"15,0 0 3-15,18-1-1 16,13-10 10-16,9-2 2 15,3 2-5-15,-4 3-4 16,-5 5-1-16,-1 3-1 16,-8 0 2-16,2 0-1 15,-6 0-5-15,-2 6-19 16,-1 5-61-16,-7-4-49 16</inkml:trace>
  <inkml:trace contextRef="#ctx0" brushRef="#br0" timeOffset="-187316.96">9909 10924 418 0,'-6'0'27'15,"5"0"39"-15,1 0 15 16,0 0-31-16,0 0-22 16,0 0-21-16,0 0 5 15,0 0-8-15,9 0-3 16,24 0 0-16,15-7 12 16,13-7-3-16,5-3-4 15,0-2-1-15,-7 1-6 0,-3 4 3 16,-9 4-1-16,-9 4-2 15,-10 2 2 1,-12 3-2-16,-8-1 2 16,-5 2-3-16,-3 0 5 0,0 0-6 15,0 0 3-15,0 0-3 16,0 0-16-16,0 0-17 16,-8 0-41-16,-22 11-115 15</inkml:trace>
  <inkml:trace contextRef="#ctx0" brushRef="#br0" timeOffset="-186716.3">9832 10996 577 0,'-9'-4'13'0,"6"1"6"16,3 3 27-16,0 0-33 16,0 0-8-16,9 0-11 15,15 0 3-15,4 0 4 16,5 0 0-16,1 7 0 16,-3 9-3-16,-1 8 4 15,-5 8-3-15,-6 7 9 16,-6 10-4-16,-12 9 0 15,-1 7 1-15,-4 5-1 16,-15-5-2-16,2-5-2 0,1-15 1 16,5-16-2-16,4-13 4 15,3-14-3-15,4-2 6 16,0 0 1-16,0 0-2 16,0 0-3-16,0 0-2 15,3-2-3-15,13-13 1 16,9-1 3-16,6-5-4 15,7 1 5-15,9 4-1 16,2 0 1-16,6 2 1 16,2 6 0-16,-5 4-1 15,0 4-3-15,-6 0 4 16,-11 0-5-16,-7 0 4 16,-10 0-3-16,-6 1 4 0,-6 2-5 15,-6-3 4-15,0 0-2 16,0 0 0-16,0 0 4 15,0 0-2-15,0 0 3 16,0 1-7-16,0-1 5 16,0 0-7-16,3 2-4 15,7 1-40-15,3-1-18 16,0-2-112-16</inkml:trace>
  <inkml:trace contextRef="#ctx0" brushRef="#br0" timeOffset="-185680.85">9986 11796 311 0,'-14'-9'31'15,"6"5"70"-15,1 3-27 0,4-1 6 16,2 2-22-16,1 0-36 16,0 0 1-16,0 0-7 15,0 0-11-15,0 0-2 16,0 18-5-16,1 17 12 15,7 10 9-15,2 3-5 16,-3 1-10-16,6-7 4 16,-3-4-7-16,0-3 1 15,-1-9-3-15,-2-5 2 16,-1-8 2-16,-6-6-4 16,0-4 3-16,0-2-3 15,0-1 10-15,0 0-5 0,-7 0 2 16,-18-4-19-16,-5-12-1 15,-4-2-1 1,-2-1 9-16,3 1 3 16,5 7 4-16,6 5 2 0,4 3-5 15,10 2 8-15,7 1 0 16,-1 0-1-16,1 0-8 16,1 22 1-16,0 13 4 15,0 2 3-15,0 1 2 16,9-12-7-16,5-6 8 15,5 1-11-15,1-8 6 16,-2-7-3-16,3-3 1 16,1-3-1-16,2 0 0 15,0-13 6-15,-2-5-16 16,4-2-8-16,-6-1-22 16,-1 7-7-16,-2-1-30 15,-9 3-50-15,-5 0-179 0</inkml:trace>
  <inkml:trace contextRef="#ctx0" brushRef="#br0" timeOffset="-185208.9">10119 11670 521 0,'-4'0'9'0,"4"0"33"15,0 0-15-15,0 0-11 16,0 0-18-16,0 9-1 15,0 8 27-15,9 8 0 16,-2 7-12-16,1 7 3 16,-2 8 7-16,0 5-6 15,-3 4-6-15,0-4 0 16,3-3-4-16,0-1 4 16,1-4-10-16,3-2 5 0,-2-2-1 15,-1-7 3-15,0-6-6 16,0-5-2-16,-7-5 2 15,3-5-1-15,0-3 2 16,-3-7-6-16,1 0 6 16,-1-2-5-16,0 0 1 15,2 0-19-15,-1 0-26 16,1 0-29-16,-1-17-112 16</inkml:trace>
  <inkml:trace contextRef="#ctx0" brushRef="#br0" timeOffset="-184600.53">10288 11937 453 0,'0'0'35'15,"1"0"-35"-15,4 6 10 16,2 11 31-16,0 8-3 16,1 1-23-16,-2 2 6 15,-1-1-3-15,5 0-9 16,-6-2-2-16,1-6-9 0,-2-5 7 16,-2-6-5-16,-1-6 3 15,0-2-2-15,0 0 6 16,0 0-1-16,0-1 0 15,0-16-1-15,-3-11-14 16,-3-4 9-16,3-2-3 16,2 2 3-16,1 4-1 15,0 3 2-15,1 0-1 16,13 0 0-16,4 4 0 16,0 3 0-16,4 7 1 15,0 7-3-15,-2 2 3 16,3 2-2-16,0 0 5 0,0 6-6 15,-1 9 2-15,-3 3 1 16,0 6 3-16,-8 2 3 16,-2 5 4-1,-5 3 12-15,-1 0-4 0,1-1 0 16,-2-1-13-16,-2-4 5 16,3 1-2-16,-3-4-7 15,3-4 0-15,-3-2 0 16,3-6 3-16,-3-5-8 15,0-5 7-15,0-3-6 16,1 0 3-16,1 0-9 16,-2 0-37-16,3 0-27 15,0-14-98-15,-3-10-298 0</inkml:trace>
  <inkml:trace contextRef="#ctx0" brushRef="#br0" timeOffset="-182760.25">10094 12432 147 0,'0'0'49'16,"0"0"22"-16,0 0 7 16,0 0-22-16,0 0-13 15,0 0-20-15,0 0 6 16,-2 0 3-16,1 0 6 16,-5 0 0-16,0 0-13 15,-4 3-6-15,-1 3-10 16,-3-1 3-16,4 1-8 15,-1-1 1-15,0-1 1 0,-1-1 5 16,-2 0 5-16,-2 0-11 16,-3 0 3-16,-1-1-1 15,3 0 7-15,-4-2 0 16,-3 0-5-16,6 0-4 16,-1 0 1-16,-1 0-2 15,3-3-2-15,-2-7 5 16,0 0-9-16,-1-1 7 15,2-3-5-15,-2-1 2 16,-2-3-4-16,4-1 3 16,-3-1-2-16,2-2 2 15,4 1 2-15,-3 0-7 16,3 0 9-16,-1-1-8 0,2 1 5 16,1-1-5-16,4-2 3 15,2 3-2-15,1-1 2 16,3 3-4-16,0-1 2 15,3-1 1-15,0 2-4 16,0-1 5-16,0 1-5 16,0 2 7-16,0 1-4 15,4-1 1-15,2 0 0 16,2 1 2-16,2-2-1 16,3 0-4-16,4 0 6 15,-1-2-5-15,2 1 3 16,0 1-2-16,-2 1 4 0,-1 3-4 15,2 0 1-15,-4 3 2 16,-1 3-2-16,1-2 3 16,1 3-6-16,-1 1 6 15,1 1-6-15,-1 2 4 16,-1 0-3-16,3 1 3 16,6 0-2-16,-4 1 3 15,3 1-2-15,-1 0-1 16,-4 0 5-16,3 0-6 15,0 0 5-15,-6 0-4 16,2 0 4-16,-1 0-4 16,-1 1 2-16,1 5-1 15,0 2-1-15,1 0 4 0,-1 1-5 16,6 1 5-16,0 5-4 16,0-1 2-1,-1 4-1-15,-6-2 2 16,1 0-3-16,-1 0 4 0,-3 0-4 15,1-1 1-15,-1 2 3 16,-1-1-4-16,-1 2 4 16,1 2-3-16,-1 5 3 15,0 0-1-15,-2 4 0 16,-1 0-1-16,-1-4 0 16,2 3 4-16,-3-6-7 15,-2 4 6-15,1-3-5 0,-1 0 4 16,0 1-1-16,0-6 2 15,0 0-2-15,0-4-1 16,-1 0 1 0,-9 3-1-16,1-1 3 0,-4 4-4 15,-3-2 4-15,1 1-4 16,-2-1 2-16,1 2-3 16,-2-3 2-16,-1-1-1 15,1-5-3-15,5-2-9 16,6-5-15-16,4-3-1 15,3-1-26-15,0 0-94 16,0-7-233-16</inkml:trace>
  <inkml:trace contextRef="#ctx0" brushRef="#br0" timeOffset="-180684.18">10759 11080 405 0,'-16'-4'61'16,"5"4"-38"-16,5 0 40 16,1 0 3-16,1 0-23 0,-2 0-26 15,0 2 1-15,-6 5-6 16,0 2 9-1,3 2-1-15,-3 3-4 16,3 8-2-16,1 2-4 0,1 7 0 16,4 2-8-16,2 2 3 15,1 0-6-15,0 2 3 16,7 0-2-16,13-1 2 16,2-3-4-16,6-5 2 15,2-1 1-15,3-9-3 16,2-7 4-16,3-7-4 15,2-4 5-15,2 0-3 16,-2-18 3-16,0-7-4 16,0-4 0-16,-4-8 0 15,-8-2 0-15,-8-2-1 16,-1-1-1-16,-13 0 6 16,-4 2-8-16,-2-1 8 0,-3 2-5 15,-17 6 5-15,-8 2-4 16,-12 2 3-16,-5 8 0 15,-4 2-2-15,0 8 2 16,7 7-5-16,11 4 2 16,10 0-5-16,6 0 1 15,4 14-11-15,0 11-14 16,5 4-13-16,3 5-18 16,0-7-41-16,3-8-34 15,0-7-202-15</inkml:trace>
  <inkml:trace contextRef="#ctx0" brushRef="#br0" timeOffset="-180241.76">11123 10636 369 0,'0'0'75'0,"0"-1"-55"16,0 1 31-16,0 0-8 0,0 0-3 16,0 2-30-16,-3 21 4 15,-6 10 8-15,-5 10 2 16,0 8-13-16,-2 8 1 15,-5 7 1-15,-6 15-1 16,-3 6 4-16,-1 11-1 16,3 0-3-16,1-6-6 15,6-8 1-15,4-16-3 16,4-9-1-16,3-6-2 16,4-9-1-16,-3-3 3 15,0-3-5-15,2-10 4 16,-1-6-3-16,3-5 1 0,4-9-8 15,1-2-11-15,0-5-22 16,0-1-24-16,24-9-81 16,10-25 26-16</inkml:trace>
  <inkml:trace contextRef="#ctx0" brushRef="#br0" timeOffset="-179732.6">11518 10883 491 0,'-24'-5'8'0,"0"3"58"15,6 2 2 1,-1 0-37-16,2 4-16 0,-2 19-7 16,0 9-1-16,1 12-8 15,0 10 7-15,5-1 3 16,5 3 9-16,4-1-16 16,1-5 12-16,3 5-6 15,0-7-3-15,3-2-4 16,13-8-3-16,5-5 7 15,7-3-9-15,3-7 5 16,8-6-5-16,2-10-40 16,3-7-19-16,-1-18-51 0,-11-20-69 15</inkml:trace>
  <inkml:trace contextRef="#ctx0" brushRef="#br0" timeOffset="-179242.91">11752 10892 580 0,'0'16'64'0,"0"9"-62"16,0 17 19-16,4 11 10 0,5 4-11 15,2 4-10-15,2-1-6 16,-1-5 5-1,0-6-9-15,-2-10 1 16,-1-10-2-16,-1-8-1 0,-3-10 6 16,-3-7-6-16,-2-2 4 15,0-2-4-15,0 0 10 16,-3-2-16-16,-18-16-9 16,-1-5-26-16,-6-4 33 15,-1 4 1-15,-2 2 8 16,1 7 3-16,5 5-4 15,1 8 11-15,5 1 6 16,5 0 1-16,0 8 7 16,3 17-10-16,2 10-9 15,2 10 6-15,4 2 4 16,3-5-8-16,0-5 2 16,4-6-5-16,15-5 2 0,4-6-8 15,5-5 3-15,6-10-2 16,5-5 4-16,3-13-6 15,5-26-23-15,-3-9-26 16,-7-8-32-16,-13-2-75 16,-16 6-270-16</inkml:trace>
  <inkml:trace contextRef="#ctx0" brushRef="#br0" timeOffset="-178937.22">11953 10821 396 0,'4'0'9'0,"8"3"2"16,5 15 50-16,3 11-9 16,4 10 20-16,0 6-15 15,2 10-51-15,-3 4 15 16,-2 1 14-16,-6 3-26 15,0-5-10-15,-5-2 3 16,-7-2 0-16,-3-4 2 16,0-5-1-16,-4-6 1 15,-12-2-1-15,-7-9 0 16,1-4-1-16,-4-3-9 0,4-7-34 16,7-3-42-16,3-11-125 15</inkml:trace>
  <inkml:trace contextRef="#ctx0" brushRef="#br0" timeOffset="-175411.97">9606 12825 0 0,'-10'0'262'15,"3"-5"-345"-15,4 4 82 16,3-1 15-16,0 1 21 16,0 1-31-16,0 0-6 15,0-1 2-15,0 1 11 16,0 0 25-16,0 0 16 16,0 0 8-16,0 0-4 15,0 0-8-15,0 0-9 16,0 0 6-16,0 0-6 15,0 0-4-15,0 0-15 0,0 0-6 16,0 0-3-16,0 0-4 16,0 0-2-16,0 0-6 15,0 0 2-15,0 0-5 16,0 0 3-16,0 0-1 16,0 0 1-16,0 0 2 15,0 0-2-15,3 0 3 16,14-3-2-16,2 3 5 15,5-4-1-15,4 0 3 16,0-2-8-16,1-1 4 16,-1 0-3-16,0 2 1 15,-3-4 0-15,7 4 0 16,-5-2 1-16,-5-1-4 0,6-1 6 16,-4 1-6-16,1-2 5 15,4 3-2-15,-1-1 1 16,2 1 6-16,1 0-3 15,-1-2-1-15,3 2-3 16,2-1 2-16,4 0-4 16,6-3 7-16,4 1-6 15,9-3 4-15,5 1-3 16,4 1-1-16,7-3 2 16,-1 0-2-16,-1-1 3 15,2 1-5-15,-1-2 4 16,4 1-3-16,7-2 2 0,5 3-1 15,2-2 1-15,-3 3-1 16,1-2-1 0,-4-2 2-16,-1 4 0 0,-2 1 0 15,-7-2-3-15,-2 3 5 16,-2 0-6-16,-6 3 6 16,-1-2-4-16,-6 3 1 15,-9 1 1-15,-11 0-2 16,-9 3 3-16,-10-2-4 15,-5 3 5-15,-5-1-6 16,-2 0 5-16,-2 3-3 16,-4-1 3-16,1 1-1 15,-1 0-1-15,-1 0 1 0,3 0-1 16,-3 0 3 0,0 0-6-16,0 0 6 0,0 0-5 15,0 0 3-15,0 0-1 16,0 0 0-16,0-1 0 15,0-1 1-15,0 2 6 16,0 0 4-16,0 0 4 16,0 0-9-16,0 0 0 15,0 0-8-15,8 0 1 16,5-1-2-16,7-4 4 16,5-2-2-16,0 0 1 15,-6-1 3-15,-2 4-6 0,-2 0 6 16,-6 2-5-16,1 1 4 15,3 0-4 1,-5 1 3-16,0 0-1 16,-2 0-1-16,-5 0 4 0,2 0-5 15,-2-2 4-15,-1 2-5 16,0-1 5-16,0 1-3 16,0 0 2-16,0 0 0 15,0 0 0-15,3 0-1 16,11-3-2-16,10-3 4 15,5-1-5-15,3 0 5 16,-4 2-6-16,-7 1 5 16,-6 1-2-16,-9 1 1 0,-3 0-2 15,-3 0 2-15,0 2 2 16,0 0-2 0,0 0 6-16,0 0-6 15,0-1 3-15,0 1-3 0,0-1 3 16,0-5-1-16,0-4 3 15,-12-5-3-15,-8-9-3 16,-1-5 3-16,-5-7-7 16,-4-8 6-16,-3-8-3 15,-4-10 4-15,0-10-4 16,-4-7 3-16,4-6-3 16,-6-3 2-16,4 0 1 15,5 1-4-15,3-1 6 16,4 6-4-16,3 1 2 15,6-1-2-15,5 8 1 16,5 1-6-16,8 2 6 0,0 7-2 16,0 0-5-16,11 3 3 15,2 6-6-15,-5 7 7 16,-4 10 0-16,-4 12 4 16,0 9-2-16,0 8 1 15,0 3 0-15,0 3 1 16,0 2 1-16,0 1-3 15,0 0 4-15,0 0-4 16,0 0 3-16,0 0-1 16,0 0-2-16,0 0 5 15,0 0-3-15,0 0 1 16,0 0 0-16,0 0 3 16,-3 0-5-16,-9 0 3 0,-7 0-5 15,-2 0 2-15,3 0-1 16,-6 0 2-16,-1 3-1 15,-8 5-2-15,-4 0 4 16,-3 1-3-16,-5-1 3 16,0-2-4-16,-4-3 5 15,-4-3-4-15,-4 0 3 16,-8 0-3-16,1-7 3 16,-3-6-1-16,-5 0-3 15,2 4 3-15,-4-1-3 16,-4 3 6-16,4 1-7 15,2 1 4-15,4 2-2 0,5 0 1 16,5 3 0-16,0 0-1 16,4 0 3-16,-2 0-3 15,-2 0 2-15,4 0-4 16,-3 0 6-16,4 0-6 16,2 0 4-16,5 0 0 15,-1 0-2-15,6 2 2 16,2-2-3-16,1 0 4 15,-4 0-4-15,3 0 5 16,-1 0-5-16,-4 0 3 16,-1 3-3-16,-3 1 2 15,-1 3-1-15,0 4-1 16,2 0 1-16,-2 0-1 0,12 0 2 16,4-2 0-16,7-4 1 15,6-1-2-15,8-2 2 16,5-1 0-1,4-1-1-15,2 0 1 0,1 0-3 16,0 0 5-16,0 0-5 16,0 0 4-16,0 0-5 15,0 0 3-15,0 0-3 16,0 0-2-16,0 0 1 16,0 0 0-16,0 0 3 15,0 3-3-15,0 5 2 16,0 9-1-16,0 9 5 0,8 6-2 15,-2 10 3-15,3 8-3 16,0 8 1-16,2 13 1 16,-1 7 0-16,5 5-1 15,-5 3-4-15,4 0 6 16,-2-2-7-16,-3 0 7 16,-2-4-4-16,-2 1 0 15,0-3 1-15,-5 0 0 16,0-3 1-16,0-1-2 15,0-3 4-15,0-5-4 16,0-5 5-16,0 2-5 16,0-5 2-16,3-4 2 15,3 1-1-15,5-4-2 0,-1 2 0 16,-2 4 0-16,-4-1-2 16,1 2 4-16,-4-2-5 15,2-5 4 1,-1-2-2-16,-2-4 1 0,0-2 1 15,0 0-2-15,0 0 4 16,0 0-5-16,0 0 5 16,-2-3-5-16,-1-5 3 15,3-7-1-15,0-9 1 16,0-6-2-16,0-9 1 16,0-4-3-16,0 0-22 15,0 0-27-15,0-22-32 0,0-25 1 16,-6-24-90-16</inkml:trace>
  <inkml:trace contextRef="#ctx0" brushRef="#br0" timeOffset="-174309.95">9261 11737 431 0,'-3'7'6'15,"-4"3"23"-15,-2-2 19 16,3 1 15-16,-8 0-35 0,-3 3-17 16,-7 0 3-16,-4 1 11 15,-2-4-15-15,-3 1 6 16,-7 0-7-16,-3-5 4 16,-5-2 6-16,-2-3-7 15,3 0 2-15,-3-3-8 16,10-16 1-16,2-8-4 15,5-5 1-15,5-8 3 16,-3-7-3-16,1-10-6 16,3-6 3-16,2 0 0 15,3 4-1-15,4 6 3 16,3 1-3-16,6 2 2 16,9 0-2-16,0-1 5 0,0-4-9 15,15 2 7-15,4 2-4 16,-1 7 4-16,2 5-4 15,0 3 4-15,4 2-3 16,6 2-3-16,-2 0 6 16,3 1-7-16,1 4 6 15,-1 2-5-15,2 6 1 16,0 3 1-16,2 5-1 16,-2 4 4-16,-2 3-6 15,5 3 3-15,0 1-2 16,4 0 3-16,0 9-4 15,-4 7 4-15,3 7-2 0,-3 1 3 16,-1 2 1-16,-2 4-2 16,-5-1 2-16,2 0-4 15,-3 1 6-15,-2 1-7 16,1 1 4-16,-9 4-4 16,0 2 4-16,-4 0-1 15,-8 3 0-15,-5 6-1 16,0 6 1-16,0 8 3 15,-12 3-6-15,-3 0 8 16,-3-4-6-16,3-9 4 16,-3-5-3-16,0-1 3 15,-2-2 3-15,-3 0-1 16,-2 0 1-16,1 1-4 0,-4-6 5 16,-5 3-6-16,-3-5 10 15,2-4-6-15,1-3 2 16,5-10 0-16,9-2-2 15,1-9-1-15,9-4-4 16,4-2 4-16,4-2-7 16,1 1 5-16,0-1-9 15,0 0-12-15,0 0-16 16,0 0-16-16,4 0-37 16,7 0-37-16,5 0 28 15,-1 0-167-15</inkml:trace>
  <inkml:trace contextRef="#ctx0" brushRef="#br0" timeOffset="-169561.62">13232 11171 480 0,'0'-9'9'15,"0"5"36"-15,0 3 1 0,0 1-7 16,0 0-21-16,0 0-12 16,0 0-5-16,0 4 0 15,0 20 6-15,-3 9 34 16,-7 7-12-16,1 5-18 15,0 0 0-15,0-1-7 16,2-6-1-16,0-6-2 16,1-4 0-16,2-3-2 15,-2-2 3-15,3-2-7 0,3 0-26 16,0-4-30-16,0-5-45 16,2-12-34-16,12 0-49 15</inkml:trace>
  <inkml:trace contextRef="#ctx0" brushRef="#br0" timeOffset="-169148.72">13326 11276 311 0,'0'-1'35'0,"0"1"41"16,0 0-2-16,0 0-22 16,0 1-29-16,0 12-15 15,0 7 0-15,0 9 10 0,1 6 8 16,4-1-16-16,1 3-5 15,3 0-3 1,6-2 2-16,0-7-5 16,7-2 3-16,2-5-4 0,-2-6 2 15,1-2 0-15,-1-10-11 16,-2-3 0-16,0-7 0 16,-2-18 13-16,1-9 0 15,-8-5 1-15,-4-4-3 16,-5 4 2-16,-2 2 0 15,0 6 2-15,-12 5-1 16,-9 3 5-16,-3 4 16 16,-3 5-12-16,2 4 10 0,-1 5 4 15,0 3-9 1,2 2-16-16,6 0 0 16,3 2-1-16,6 4-2 15,3 6-2-15,1 2-11 0,1 7-36 16,4 4-13-16,0-5-44 15,18-3-147-15</inkml:trace>
  <inkml:trace contextRef="#ctx0" brushRef="#br0" timeOffset="-168565.03">13803 11316 102 0,'-24'-5'431'15,"4"4"-403"-15,6 1 60 16,6 0-25-16,5 0-11 16,3 0-27-16,0 0-13 15,0 0-8-15,0 0-1 16,0 0-6-16,0 0 2 16,18 0-2-16,3 0 6 15,9 0-1-15,1 0 2 16,5-3-2-16,5-1 0 15,-4-3 0-15,4 0-2 0,-5 0 1 16,-5 0-3-16,-1 3-8 16,-8 3-13-16,-3-2-8 15,-8 3-9-15,-5 0-5 16,-6 0-23-16,0 8-43 16,-11 13-29-16,-19 7-47 15</inkml:trace>
  <inkml:trace contextRef="#ctx0" brushRef="#br0" timeOffset="-168256.85">13868 11478 310 0,'-3'0'153'0,"0"0"-93"16,3-2 28-16,0 2-31 0,0 0-15 16,0 0-15-16,0 0-3 15,0-2-9-15,0 1 2 16,3-5-13-16,18-2 2 15,9 0-3-15,7-2 0 16,5 4-4-16,4 3 2 16,-3 3-2-16,-3 0 0 15,-4 0 2-15,-11 0-5 16,-10 0 2-16,-7 0-2 16,-5 0 3-16,-3 0-2 15,0 0 5-15,0 0 0 16,0 0-1-16,0 0-2 0,0 0-23 15,0 5-39-15,0 2-48 16,-12 5-202-16</inkml:trace>
  <inkml:trace contextRef="#ctx0" brushRef="#br0" timeOffset="-164708.68">14668 11086 327 0,'-20'-8'149'0,"7"-2"-146"16,7 7 30-16,3 2 7 16,0 1 8-16,3 0-25 15,0 0-7-15,0 0-9 0,-1 0 2 16,-6 0 1-16,-7 12-1 16,-4 12-2-16,-1 6-6 15,2 1 4 1,8-4 1-16,5-1 1 0,2-1-3 15,2 1 0-15,0 5-4 16,0-3 0-16,9 3 0 16,10-1 0-16,4 1 1 15,1-1-2-15,4 0 3 16,2 0-2-16,0-3 1 16,1-5-3-16,-3-4 3 15,2-8-1-15,-5-6 0 0,-7-3 0 16,0-1 0-1,-2-2-1-15,-1-22 3 16,3-14 3-16,-3-10-5 16,1-5 2-16,-5-2-3 0,-7 3 0 15,-4 1 1-15,0 6 0 16,-3 3 3-16,-12 8-4 16,-5 4 6-16,-1 7-2 15,-1 5 2-15,-3 0-1 16,2 7 5-16,-4 4-5 15,3 5-3-15,3 2-2 16,0 0-2-16,-1 0 0 16,6 7-11-16,-1 8-15 0,7 1-9 15,7 4-40 1,3-3-47-16,0-9-39 16</inkml:trace>
  <inkml:trace contextRef="#ctx0" brushRef="#br0" timeOffset="-164416.46">14896 10867 407 0,'0'-2'15'0,"0"2"65"16,0 0-37-16,0 6-20 0,0 22-27 15,-9 14 31-15,0 18 4 16,-3 17 4-1,-4 7-13-15,2 8 2 16,-2 3-14-16,2-9-7 0,3-6-2 16,2-11-1-16,2-9 0 15,3-6 1-15,-1-11-1 16,1-12-2-16,4-13 5 16,0-10-8-16,0-5-16 15,0-3-47-15,0-7-56 16,12-22-27-16</inkml:trace>
  <inkml:trace contextRef="#ctx0" brushRef="#br0" timeOffset="-164155.21">15146 11061 668 0,'-39'18'-2'15,"5"10"12"-15,11 6 14 16,6 6 0-16,11 4-19 16,4 5-2-16,2 1-3 15,5-3-3-15,15-2 4 16,7-8-3-16,7-3 1 16,2-9 0-16,3-8-1 15,-1-8-25-15,-3-9-9 16,-2 0-31-16,-9-26-51 15,-6-15-133-15</inkml:trace>
  <inkml:trace contextRef="#ctx0" brushRef="#br0" timeOffset="-163944.04">15387 11091 666 0,'-10'2'0'16,"2"12"20"-16,4 9-4 15,4 11-7-15,0 13-4 16,1 2-7-16,11 5 4 16,-2-4-4-16,-2-5 3 15,-3-3-3-15,-5-8-5 16,0-7-23-16,0-10-13 0,0-17-38 16,0-3-61-16</inkml:trace>
  <inkml:trace contextRef="#ctx0" brushRef="#br0" timeOffset="-163704.68">15606 10944 608 0,'11'2'-11'16,"11"17"18"-16,9 15 33 15,5 6-18-15,-5 10-16 16,-4 7-3-16,-13 4-2 0,-11 4-1 15,-3 2 2-15,-16-1-2 16,-15-4 1-16,-5-9 5 16,0-11-2-16,5-16-3 15,7-13 0-15,11-13-28 16,13-14-59-16,7-33-132 16</inkml:trace>
  <inkml:trace contextRef="#ctx0" brushRef="#br0" timeOffset="-163420.44">16026 11174 371 0,'-10'0'273'16,"7"-5"-261"-16,3 4 3 16,10 1-12-16,26-3-3 15,15-2 10-15,10-2 0 16,0-3-10-16,-12 3 4 16,-11 4-7-16,-11 3-21 15,-16 0-38-15,-11 0-48 0,0 2-47 16</inkml:trace>
  <inkml:trace contextRef="#ctx0" brushRef="#br0" timeOffset="-163209.01">16087 10980 610 0,'-7'2'3'15,"2"27"20"-15,2 18 22 16,3 16 1-16,0 8-30 15,0-3 2-15,9-4-13 16,9-8-4-16,0-12 0 16,1-10-2-16,-1-9 0 0,-3-14-45 15,7-11-32-15,-1-10-66 16,2-33-305 0</inkml:trace>
  <inkml:trace contextRef="#ctx0" brushRef="#br0" timeOffset="-162840.99">16465 11061 602 0,'-25'18'2'0,"10"7"15"16,9 6 24-16,6 1-13 15,0 5-20-15,13 1-5 16,12 1-1-16,7-6-1 15,5-6-1-15,1-11 0 16,-1-9-1-16,-6-7-1 0,-4-16-3 16,-5-18 2-16,-5-10 3 15,-4-8 2-15,-8-6 1 16,-5-2-3-16,-5 2 1 16,-19 5-1-16,-5 10 2 15,-6 15-1-15,-1 11 0 16,-3 10 0-16,0 7 2 15,4 0-3-15,4 0 0 16,4 11 1-16,8 5-3 16,9 2 3-16,8 3-22 15,2 1-45-15,5-3-67 16,12-5-213-16</inkml:trace>
  <inkml:trace contextRef="#ctx0" brushRef="#br0" timeOffset="-162572.82">16737 10672 523 0,'-14'0'6'0,"3"24"37"15,-2 24 3-15,3 16 3 16,-1 13-23-16,1 7-15 15,0 7-9-15,-7 3-4 0,-1-2 4 16,-2-3-4-16,-6-10 2 16,4-10-1-16,1-15 1 15,5-12-2-15,11-13-22 16,5-14-33-16,3-15-101 16,16-12-274-16</inkml:trace>
  <inkml:trace contextRef="#ctx0" brushRef="#br0" timeOffset="-162255.84">17099 10904 573 0,'-38'0'2'16,"7"0"24"-16,0 19 18 16,2 15-7-16,4 12-11 15,5 9-5-15,6 4-1 16,9-2-1-16,5-5-13 16,3-7-2-16,21-2-5 15,6-8 1-15,7-4 0 16,8-11-1-16,1-6-8 0,3-12-39 15,-7-2-17-15,-9-17-69 16,-13-15-106-16</inkml:trace>
  <inkml:trace contextRef="#ctx0" brushRef="#br0" timeOffset="-161972.59">17221 11060 543 0,'0'-10'12'16,"17"1"-11"-16,10 9 16 15,7 0 22-15,2 1-5 16,-3 22-20-16,-8 10-12 16,-13 11 2-16,-12 10-5 15,0 0 4-15,-22-1 0 0,-8-6-2 16,-1-12 1-16,1-11 4 16,11-10 33-16,4-9-1 15,10-5-3-15,5 0-16 16,0 0-16-16,10 0-11 15,23 0-2-15,14-8 10 16,3-3 3-16,-3-2-24 16,-8-1-39-16,-9 2-4 15,-10-3-53-15,-11-4-171 16</inkml:trace>
  <inkml:trace contextRef="#ctx0" brushRef="#br0" timeOffset="-161740.22">17573 10908 440 0,'12'22'3'15,"5"13"109"-15,-2 14-27 16,-3 10-43-16,-1 5-25 16,-5 2-6-16,-6-5-2 15,0-8-2-15,-1-10-3 16,-15-11 1-16,-1-7 1 15,1-11-2-15,5-6-1 16,8-6-3-16,3-2-16 16,6-2-71-16,20-27-210 0</inkml:trace>
  <inkml:trace contextRef="#ctx0" brushRef="#br0" timeOffset="-161447.99">17882 11067 577 0,'-10'-2'-6'0,"10"-2"42"16,0 4-20-16,20-1-18 15,13 1 10-15,10-2 21 16,6 1-13-16,-1 1-8 0,-3 0-8 16,-10 0 2-16,-8 0-1 15,-9 0-14-15,-11 0-37 16,-7 0-57-16,0-3-1 16,-14-8-228-16</inkml:trace>
  <inkml:trace contextRef="#ctx0" brushRef="#br0" timeOffset="-161243.54">18008 10831 523 0,'-4'0'36'0,"0"11"-26"16,4 18 10-16,0 12 67 16,0 14-65-16,0 2 8 0,10 1-17 15,-4-1-10-15,1-8 0 16,1-8-2-16,1-10-3 15,-2-12 2-15,2-7-31 16,7-12-34-16,10 0-27 16,2-27-22-16</inkml:trace>
  <inkml:trace contextRef="#ctx0" brushRef="#br0" timeOffset="-160808.75">18457 10892 666 0,'-27'8'-5'15,"9"10"22"-15,5 10 3 16,7 8 8-16,6 8-5 15,0 6-8-15,10-2-13 16,13-5-4-16,3-6 5 16,3-3-8-16,0-12 6 15,0-8-5-15,0-14 5 16,0 0-4-16,0-27 5 0,0-14 1 16,-3-12 3-16,-7-7-2 15,-8-3-5-15,-11 7 4 16,-8 3-3-16,-22 7 4 15,-11 12-1-15,1 4 5 16,-1 8 9-16,3 9 0 16,4 6-13-16,7 7-5 15,8 0 2-15,4 5-2 16,7 11-5-16,7 9-39 16,1 2-18-16,14-2-36 15,15-7-103-15</inkml:trace>
  <inkml:trace contextRef="#ctx0" brushRef="#br0" timeOffset="-160427.08">18768 10573 572 0,'-17'0'20'0,"-3"17"25"15,-5 15-11 1,-8 17-1-16,-2 19-4 0,0 12-5 15,-1 9-10-15,0 6-8 16,0-5-4-16,1-5 1 16,4-3-1-16,2-13 3 15,8-9 1-15,8-14-1 16,7-11-5-16,6-6-1 16,8-6-9-16,21-11-69 15,4-12-43-15,4-22-235 0</inkml:trace>
  <inkml:trace contextRef="#ctx0" brushRef="#br0" timeOffset="-160135.86">19042 10792 639 0,'-36'11'-2'16,"3"10"7"-16,1 12 23 0,0 10-4 15,7 7-6 1,6 4-1-16,5 0-2 16,11-4-4-16,3-2-7 15,0-7-3-15,14-2-2 0,10-3 1 16,4-8-13-16,5-10-40 15,0-15-22-15,-1-4-62 16,-5-33-165-16</inkml:trace>
  <inkml:trace contextRef="#ctx0" brushRef="#br0" timeOffset="-159836.66">19112 10851 602 0,'-13'0'12'0,"4"7"23"16,2 11-10-16,2 10-1 0,5 7-1 16,0 5-10-16,9-1-10 15,9-3 1-15,1-5-4 16,2-5-4-16,-6-5 8 16,-5-6-6-16,-3-5 2 15,-5-2 0-15,-2-1 5 16,0 6 7-16,-6 8 11 15,-15 6 2-15,-4 4-20 16,-2-4-1-16,-1-2-6 16,7-7 5-16,3-3-10 15,6-8-25-15,5-7-33 16,4-6-41-16,3-30-248 16</inkml:trace>
  <inkml:trace contextRef="#ctx0" brushRef="#br0" timeOffset="-159684.07">19085 10918 594 0,'0'-1'40'16,"0"-1"-13"-16,11-1-11 15,8 2-15-15,14 0 1 16,7 1-1-16,3 0 2 16,2 0-10-16,-14 0-59 15,-9 0-116-15</inkml:trace>
  <inkml:trace contextRef="#ctx0" brushRef="#br0" timeOffset="-159452.25">19352 10740 525 0,'5'-1'60'0,"6"1"-76"16,6 0 19-16,5 18 31 15,0 12-6-15,-4 9 17 16,-3 6-18-16,-6 7-1 15,-7 0-3-15,-2 6-10 16,-4 5-8-16,-15 2 0 16,-8 0-6-16,-1-5 3 15,6-11-3-15,6-18-29 16,9-15-44-16,7-16-38 0,0-4-96 16</inkml:trace>
  <inkml:trace contextRef="#ctx0" brushRef="#br0" timeOffset="-159176.42">19687 10978 237 0,'0'0'324'0,"18"0"-357"16,14 0 34-1,13 0 20-15,6 0 0 0,-2 0-17 16,-4 0-5-16,-11-2 4 16,-9 1-7-16,-13 1-53 15,-12-2-66-15,0-3-195 16</inkml:trace>
  <inkml:trace contextRef="#ctx0" brushRef="#br0" timeOffset="-158973.12">19758 10818 523 0,'-4'23'-7'15,"3"11"75"1,-1 9-21-16,2 6-14 0,0 1-22 15,0-5-1-15,10-3-8 16,2-10-2-16,0-7 2 16,3-7-8-16,4-11-33 15,4-7-51-15,4-5-38 16</inkml:trace>
  <inkml:trace contextRef="#ctx0" brushRef="#br0" timeOffset="-158628.04">20125 10829 660 0,'-24'15'7'0,"-6"9"47"16,6 12 4-16,5 7-20 16,8 6-19-16,11 4-15 15,0-4 0-15,20-1-6 16,12-12 0-16,9-11 0 15,4-11-6-15,5-14-4 16,-1-7-5-16,-2-28 6 16,-10-11 1-16,-10-7 7 0,-14-2 2 15,-13 3 3 1,0 0-2-16,-26 7 4 16,-9 10 2-16,-11 5 3 15,1 11 0-15,0 5-10 0,8 7 4 16,7 4-8-16,8 3 7 15,5 4-25-15,8 14-33 16,9 4-24-16,0-6-99 16</inkml:trace>
  <inkml:trace contextRef="#ctx0" brushRef="#br0" timeOffset="-158311.87">20433 10486 594 0,'0'2'4'16,"-1"28"12"-16,-14 15 57 16,-6 18-23-16,-4 12-19 15,-5 9-10-15,-10 7-4 16,-7 11-5-16,0-2-4 15,6-2-6-15,10-10-3 16,9-18 5-16,8-15-7 16,7-18 5-16,3-15-4 15,4-11 3-15,0-6-2 16,0-5-7-16,0 0-31 16,8-6-48-16,18-28-65 0,7-19-120 15</inkml:trace>
  <inkml:trace contextRef="#ctx0" brushRef="#br0" timeOffset="-157980.78">20652 10636 580 0,'-19'11'5'15,"-2"10"37"-15,-2 11 0 16,-2 12 0-16,3 8-5 16,7 6-9-16,4-2-6 15,10-2-10-15,1-4-5 16,6-7-6-16,18-4 0 15,6-7-2-15,8-9 1 16,10-7-9-16,4-15-25 16,0-1-40-16,-7-21-61 15,-17-16-286-15</inkml:trace>
  <inkml:trace contextRef="#ctx0" brushRef="#br0" timeOffset="-157756.37">20793 10762 616 0,'-1'13'13'15,"-1"8"3"-15,1 11 48 16,1 5-13-16,0 8-31 16,0-2-8-16,0 0-6 15,0-2-5-15,0-5 0 16,0-4-2-16,0-8-2 0,0-7-34 15,0-7-38-15,0-10-39 16,6-10-158-16</inkml:trace>
  <inkml:trace contextRef="#ctx0" brushRef="#br0" timeOffset="-157567.87">20956 10778 238 0,'-6'12'423'15,"-2"2"-416"-15,-2 8 53 16,1 6-6-16,5 4-34 16,4 0-9-16,0 3-10 15,1-2 1-15,9 0-3 0,2-5-5 16,-1 0-43-16,-4-5-58 16,-7-11-110-16</inkml:trace>
  <inkml:trace contextRef="#ctx0" brushRef="#br0" timeOffset="-157208.52">21044 10771 664 0,'0'0'59'15,"0"5"-52"-15,0 18 9 0,1 9 18 16,8 16-17-1,3 3-11-15,6-3-6 16,1-5 3-16,4-11-7 16,-1-12 5-16,-3-8-10 0,1-11-5 15,-1-1 6-15,0-21 5 16,2-18 3-16,-3-8-3 16,-8-7 1-16,-8 0 0 15,-2 4-1-15,-16 7-4 16,-13 8 6-16,-6 11 6 15,-6 12-6-15,1 6 9 16,2 5-5-16,8 1 2 16,7 0-7-16,7 5 1 0,7 11-25 15,3 3-60 1,4 1-54-16,2-8-185 16</inkml:trace>
  <inkml:trace contextRef="#ctx0" brushRef="#br0" timeOffset="-156196.72">20974 10700 352 0,'0'0'158'0,"0"0"-106"0,0 0 30 16,0 0-42-16,-6 21-15 15,-12 18 0-15,0 13 15 16,-3 9-21-1,2 1-2-15,4 0-12 0,-4 2-1 16,3-4-1-16,3-10-4 16,4-11 5-16,6-16-8 15,2-9 6-15,1-7-4 16,0-5 4-16,0-2 0 16,0 0 1-16,0 0 1 15,0-18-6-15,0-21-3 16,10-21-22-16,8-17 3 0,0 1-16 15,-6 4 6-15,-8 9 9 16,-4 15 23-16,0 8 1 16,-4 16 2-16,-4 9 1 15,1 6-2-15,6 6 2 16,1 3-10-16,0 0-94 16,4 1-279-16</inkml:trace>
  <inkml:trace contextRef="#ctx0" brushRef="#br0" timeOffset="-155860.89">21355 10568 480 0,'22'0'-5'0,"-1"0"29"16,3 13 20-16,-2 13 11 15,1 10-13-15,-6 7-4 16,-9 7-12-16,-7 1 4 16,-1-1-11-16,0 2-3 15,-14 1-2-15,-3-3-7 0,-5-3 2 16,-2-4-8-16,0-6 1 15,-6 1-3 1,0-3 2-16,2-5-32 16,3-3-56-16,3-20-68 0,-2-7-374 15</inkml:trace>
  <inkml:trace contextRef="#ctx0" brushRef="#br0" timeOffset="-153607.69">14006 12325 106 0,'-6'0'331'16,"-1"-1"-312"-16,7 1 36 16,-1 0 12-1,1 0-11-15,0-2-27 0,0 1-16 16,0 1-6-16,0-2-6 16,3 1-3-16,22-2 0 15,16-2 4-15,10-4-2 16,6-2 2-16,1 1-4 15,-6 2 5-15,-10 3-5 16,-8 3-18-16,-9 2-29 16,-14 0-39-16,-11 4-52 15,0 13-152-15</inkml:trace>
  <inkml:trace contextRef="#ctx0" brushRef="#br0" timeOffset="-153319.46">13964 12457 475 0,'-14'0'99'0,"6"0"-104"16,8 0 30-16,0 0-12 15,0-1-7-15,20-3-6 16,20-1 7-16,14-3 27 16,8 1-15-16,4-3-13 15,-8 3-2-15,-6-1-5 0,-8 5 4 16,-9 2-5-1,-8 1 5-15,-11 0-5 16,-5 0 3-16,-6 0-8 16,-3 0 2-16,-2 0 4 0,0 0-6 15,0 0-3-15,0 1-33 16,0 7-35-16,1 5-26 16,7-4-82-16</inkml:trace>
  <inkml:trace contextRef="#ctx0" brushRef="#br0" timeOffset="-151664.62">14567 11846 405 0,'-10'1'5'16,"0"-1"19"-16,7 0 27 15,3 0-1-15,0 0-9 0,0 0-22 16,0 0 0-16,0 0-1 16,0 0 2-1,0 0-7-15,0 0-9 16,0 0-3-16,0 0-2 0,0 0 0 15,0 0-4-15,12 0 6 16,6 0-1-16,3 0 3 16,-1-3-5-16,3-2 3 15,4-1 1-15,4 2 0 16,12 0 0-16,-1 0 1 16,4-2-1-16,14 1-4 15,8-4 6-15,8 2-1 0,8 3 0 16,-7 1-3-1,-1 2 4-15,-10 1-6 0,-8 0 5 16,-2 0-2 0,-3 0 1-16,5-1-1 0,3-2-2 15,-3-4 2-15,-2-1-1 16,-11-1 2-16,-11 0-2 16,-10 3 3-16,-12 2-3 15,-9 2 2-15,-3 2 3 16,0 0 1-16,0 0 1 15,0 0 0-15,0 0-5 16,0 0-1-16,0 0 2 16,0 0-4-16,0 0 3 15,0 0-2-15,0 0 2 16,0 0 2-16,0 0 0 16,0 0-1-16,0 0-3 15,0 0-18-15,0 0-28 0,-18 0-30 16,-13 4-258-16</inkml:trace>
  <inkml:trace contextRef="#ctx0" brushRef="#br0" timeOffset="-151004.38">14972 12121 571 0,'-11'-3'5'15,"7"1"30"-15,4 2 20 0,-2 0-36 16,2 0-14-16,0 12-11 16,0 20 5-16,0 15 12 15,0 5 2-15,0 0-11 16,3-3 0-16,-3-2-3 16,0 0 4-16,0-1-5 15,0-8 5-15,0-2-3 16,6-4-3-16,8-4 2 15,5-6-19-15,9-6-19 16,5-14-39-16,-3-2-82 16</inkml:trace>
  <inkml:trace contextRef="#ctx0" brushRef="#br0" timeOffset="-150711.87">15363 12400 394 0,'-6'-8'247'0,"2"4"-249"16,4 2 17-16,0 2-8 15,4 0-11-15,24-4-6 16,14 0 10-16,9-3 3 0,0 0-2 15,-2 3 2-15,-10-2-3 16,-10 2 1-16,-8 1-9 16,-12 0-28-16,-7 3-9 15,-2-2-17-15,-12-4 10 16,-17 2-394-16</inkml:trace>
  <inkml:trace contextRef="#ctx0" brushRef="#br0" timeOffset="-150496.45">15462 12180 499 0,'-5'0'17'15,"5"0"2"-15,-1 11 8 0,1 13-5 16,0 8 24-16,0 7-18 16,0-1-17-16,7-3-11 15,2-5 2 1,1-2-2-16,-2-6 0 0,-2-4 0 15,-1-5-15-15,-2-1-30 16,2-8-33-16,3-4-39 16,4 0-185-16</inkml:trace>
  <inkml:trace contextRef="#ctx0" brushRef="#br0" timeOffset="-150088.25">16078 12375 113 0,'-1'0'-113'0</inkml:trace>
  <inkml:trace contextRef="#ctx0" brushRef="#br0" timeOffset="-149299.97">16063 12109 490 0,'0'-4'32'0,"0"3"8"16,0 1 21-16,0 0-24 0,0 0-20 16,-4 7-18-16,-3 19-1 15,-3 12 9-15,3 5 3 16,1-1-5-16,3-2 9 15,3-1-8-15,0 1-3 16,0-4 4-16,0-1-5 16,0-8 0-16,0-6-3 15,0-5 3-15,0-6-2 16,0-2-5-16,3-3-31 16,9-1 6-16,3-4-21 15,6 0-65-15,-1-6-103 16</inkml:trace>
  <inkml:trace contextRef="#ctx0" brushRef="#br0" timeOffset="-148963.69">16330 12235 558 0,'0'-5'47'16,"-3"2"-61"-16,3 3 45 16,0 0-1-16,0 0-16 15,0-2-12 1,8-2-9-16,15-2 4 0,7 1 6 15,4-1-6-15,1 2 6 16,-3 0-4-16,-2 1 2 16,-6 1-5-16,-3 2-26 15,-11 0-30-15,-7 0-48 16,-3-4-169-16</inkml:trace>
  <inkml:trace contextRef="#ctx0" brushRef="#br0" timeOffset="-148715.35">16431 11998 486 0,'-6'0'78'15,"5"0"-76"-15,-1 12 11 16,2 17 13-16,0 10 33 16,0 2-37-16,5 4-7 15,8-8-6-15,-2-6 0 16,2-2-4-16,-6-8-1 15,-2-2-6-15,-2 1 5 16,0-3-4-16,0-4 4 16,0-3-27-16,3 0-9 15,4-2-34-15,4-8-40 16,2 0-98-16</inkml:trace>
  <inkml:trace contextRef="#ctx0" brushRef="#br0" timeOffset="-148148.87">16884 11959 534 0,'-9'-12'-1'15,"4"11"82"-15,4 1-32 16,1 0-27-16,-6 2-20 0,-3 28-5 16,-3 7 12-1,-1 12 5-15,5-3-9 16,4-10-4-16,4-5 2 16,0-10-4-16,0-7 2 0,0-8-2 15,0-5 2-15,0-1-1 16,0 0 2-16,0 0 1 15,3 2-6-15,16 0 4 16,11 3 4-16,9-1-1 16,4-4-3-16,8 0 5 15,1 0-6-15,-3-5 3 16,-6-3-2-16,-9 1 1 16,-17 2-2-16,-7 3-14 15,-7 0-5-15,-3 2-4 16,0-5 13-16,-21 0-21 15,-5-2-109-15,-7-7-131 0</inkml:trace>
  <inkml:trace contextRef="#ctx0" brushRef="#br0" timeOffset="-147831.72">16961 11948 466 0,'-4'-5'7'16,"2"3"94"-16,0 2-43 15,2 0-29-15,0 0-17 16,0 19-10-16,2 15 23 16,7 11 12-16,2 6-17 15,-2 5-6-15,0-8-4 16,-2 1 2-16,1-6-7 0,-2-5 1 16,-4-8-5-16,1-7 4 15,-3-10-3-15,2-6-1 16,-2-4 0-16,0-3-1 15,0 2 2-15,0-2-3 16,0 0 2-16,0 0-2 16,1 2-3-16,1 3-28 15,5 1-12-15,6 3-19 16,4-9-87-16,7 0-22 16</inkml:trace>
  <inkml:trace contextRef="#ctx0" brushRef="#br0" timeOffset="-147507.95">17518 12175 631 0,'-4'0'0'16,"4"0"38"-16,0 0-17 15,0 0-7-15,6 0-12 0,21 0-10 16,13 0 16-16,6 0-4 16,-1 0 4-16,-2 0-8 15,-5 0 3 1,-6-2-4-16,-10 1 1 0,-8 1-19 15,-8-1-38-15,-6-4-46 16,-3 0 6-16</inkml:trace>
  <inkml:trace contextRef="#ctx0" brushRef="#br0" timeOffset="-147239.88">17609 11990 438 0,'-6'3'200'0,"5"-3"-196"0,-3 4 24 16,-1 18-4 0,2 7-10-16,3 12 27 0,0 2-33 15,1-7-2-15,11 0-4 16,-1-5 1-16,1-4-2 16,-2-3 1-16,-1-3-1 15,-3-4-2-15,-1-5 3 16,-1-2-3-16,-4-2 3 15,4-1-3-15,-1 0-2 16,2 0-40-16,2 0-32 16,4-7-77-16,-1-11-228 0</inkml:trace>
  <inkml:trace contextRef="#ctx0" brushRef="#br0" timeOffset="-145935.84">24381 8070 371 0,'-10'0'247'0,"10"0"-243"16,-8 0 26-16,-2 0 0 15,-11 0 3-15,-7-4-14 16,-10-4-3-16,-12-6-7 0,-14-6-7 15,-17-9 1-15,-13-4-3 16,-7-5 0-16,5-4 1 16,16 2-3-1,15 1 5-15,20 1-3 0,17 0 2 16,7-4-3-16,12-4 3 16,9-7-2-16,0 2 3 15,19-5-1-15,22 1-5 16,18-2 2-16,26-4-1 15,24 0 3-15,15 1-4 16,5 4-1-16,1 10-12 16,-17 9 2-16,-10 11 9 15,-18 13-3-15,-14 8 6 0,-8 5-3 16,-8 11 1-16,-1 19-5 16,2 9 6-16,-1 9-2 15,-4 12 7 1,-10 4-5-16,-11 4 0 0,-15 0 3 15,-11-2-1-15,-4 2 1 16,-16-2-2-16,-21 4 5 16,-14-2-4-16,-10-3 6 15,-6 1-2-15,-6-4-2 16,-6-2 1-16,-1 3-2 16,-2-1-12-16,0 1-76 15,9-14-142-15</inkml:trace>
  <inkml:trace contextRef="#ctx0" brushRef="#br0" timeOffset="-145072.87">18415 11732 542 0,'-33'8'62'0,"9"16"-72"0,2 5 20 16,4 8 13-16,2 5 0 15,5 1-15-15,5-1-1 16,5-5-5-16,1-6-2 16,0-7 4-16,0-4-1 15,0-7 1-15,9-2-3 16,4-3 4-16,8 2-4 15,9 1 5-15,9-1-1 0,8-2-2 16,8-2 1-16,6-5-4 16,6-1 5-16,2 0-7 15,-6 0-8-15,-10-6-37 16,-14 0-22-16,-21-4-47 16,-18-3-124-16</inkml:trace>
  <inkml:trace contextRef="#ctx0" brushRef="#br0" timeOffset="-144860.44">18564 11823 627 0,'-5'18'-29'0,"-2"19"22"16,0 15 48-16,-4 11 1 15,3 5-19-15,0-1-4 16,2-4-13-1,3-4-4-15,1-10 0 0,2-9-2 16,0-8-8-16,0-9-30 16,2-6-37-16,-2-14-89 15</inkml:trace>
  <inkml:trace contextRef="#ctx0" brushRef="#br0" timeOffset="-144403.99">19179 11960 605 0,'-13'-12'19'0,"5"7"33"15,7 3 21-15,-1 2-21 16,2 0-31-16,0 0-10 16,0 0-14-16,3 0-1 15,22 0-4-15,14 0 10 16,9 3-1-16,1 0-1 16,-3-3 4-16,-7 1-9 15,-6 2-7-15,-8 0-32 0,-7 2-27 16,-15 2-52-16,-3 3-160 15</inkml:trace>
  <inkml:trace contextRef="#ctx0" brushRef="#br0" timeOffset="-144195.51">19216 12094 612 0,'-7'0'20'15,"5"0"-11"-15,2 0 0 16,2 0-14-16,19 0-2 15,16 0 10-15,6 6 9 16,4-2-9-16,0 2 2 16,-7-1-4-16,-4 2 0 15,-5 3 1-15,-10-3-3 16,-5 1-22-16,-4 0-33 16,-6-1-71-16,-3-7-220 15</inkml:trace>
  <inkml:trace contextRef="#ctx0" brushRef="#br0" timeOffset="-143908.28">19944 11873 732 0,'-13'12'-19'0,"-2"18"21"16,-1 12 11-16,-2 10 14 15,3 3-18-15,5 0-6 16,-1-1-3-16,2-2 2 16,3-8 0-16,0-7-19 15,5-11-36-15,1-8-30 16,0-18-37-16,16-3-72 15</inkml:trace>
  <inkml:trace contextRef="#ctx0" brushRef="#br0" timeOffset="-143581.16">20120 11935 672 0,'-15'14'-4'0,"-1"17"21"16,1 6 28-16,6 7-9 15,9 0-26-15,0 4-2 16,12-7-5-16,19-3-1 16,10-10-4-16,12-13-5 15,7-15-25-15,-1 0-7 16,-4-27 5-16,-13-11-5 16,-15-8 7-16,-14-3 22 15,-13-1 11-15,-6 4-1 16,-23 6 9-16,-13 7 24 15,-7 8 2-15,-1 5-6 0,4 8-2 16,9 6-20-16,13 5-7 16,9 1 3-16,7 9-12 15,6 14-38-15,2 3-27 16,2-4-44-16,17-6-219 16</inkml:trace>
  <inkml:trace contextRef="#ctx0" brushRef="#br0" timeOffset="-142926.58">20662 12350 456 0,'-29'18'148'16,"-3"2"-136"-16,1 4 38 15,-5 2 2-15,-5-2-19 16,-1 5-15-16,-12 0-13 16,-5 1 3-16,-2-6-6 15,-3-4 3-15,0-8-2 16,6-6 2-16,-8-6 6 16,-6-10-5-16,-5-19 12 15,-4-10-12-15,3-13 3 16,12-3-10-16,11-11 4 0,15-5-4 15,12-4-2-15,11 1-4 16,7 6-1-16,10 2 6 16,0 5-7-1,14-3 9-15,19-1-7 0,9 5 6 16,12 1-2-16,7 5-1 16,6 4-4-16,3 7-1 15,1 7 6-15,-5 5-5 16,-1 11 5-16,2 9 1 15,3 7 0-15,6 4 1 16,0 2 1-16,3 14-1 16,-6 8-1-16,-6 2 2 15,-4 4-8-15,-7 3-5 0,-7 3 1 16,-11 5 8-16,-10 1 0 16,-13 6 6-1,-8 3-5-15,-7 4 6 16,0 2 2-16,-11 8 8 0,-18 6-1 15,-2 2-5-15,-8 4 2 16,0-8-5-16,5-7-1 16,0-10-3-16,2-11 1 15,0-8-1-15,-7-4 2 16,-3-5 0-16,-5 4-4 16,-9 2-9-16,-9 6-34 15,-8 5-41-15,-7-5-125 0</inkml:trace>
  <inkml:trace contextRef="#ctx0" brushRef="#br0" timeOffset="-137564.99">9522 12486 235 0,'-29'-36'-127'15</inkml:trace>
  <inkml:trace contextRef="#ctx0" brushRef="#br0" timeOffset="-131361.13">8355 10387 384 0,'0'0'2'0,"0"0"1"16,0 0-1-16,1 10-1 0,5 13-1 16,0 13 5-16,0 10 9 15,3 7 1-15,-3 4 13 16,3 2 2-16,-2 1-17 16,1 6-8-16,-1 10 8 15,2 20 8-15,-3 24 0 16,5 26 7-16,2 19-5 15,5 8-10-15,4 0-1 16,2-14-1-16,-3-13-2 16,4-18-1-16,-6-14-2 15,-2-15 1-15,-1-14-8 16,-7-7 3-16,-1-12 0 16,-3-10-1-16,-5-14 2 0,2-13-3 15,-2-7 3-15,1-1-6 16,-1 0 6-16,2 0-6 15,-1-2-4-15,2-6-20 16,-1-5-23-16,1-8-32 16,3-14-62-16,3-33-6 15</inkml:trace>
  <inkml:trace contextRef="#ctx0" brushRef="#br0" timeOffset="-129904.14">8255 10541 241 0,'-15'-11'23'16,"2"4"-17"-16,0 0 50 16,-1 2-2-16,2 1-16 15,0 1-15-15,5 3-1 16,5 0 8-16,1 0-7 16,1 0-2-16,0 0-6 15,0-2-5-15,0 2-5 16,0 0-2-16,0-1 0 15,0 1-3-15,0-1-1 16,0-1-7-16,6 0 3 16,8-4 4-16,3 2 4 15,4-3 0-15,-2 3 1 0,2-2 3 16,1 2-2-16,3 4 4 16,5-3-7-16,6 2 3 15,11-5-3-15,6-3 4 16,5-4 3-16,1-4-5 15,4-2-2-15,7-5 0 16,12-5 4-16,7-5 24 16,13 2-11-16,-4 3-17 15,-2 8 1-15,0 7-4 0,-1 3 4 16,5 4-2 0,1 1-1-16,-2 2 0 15,-7 3 0-15,-6 0 2 16,-2-1-3-16,-1 0 2 0,-7-4-1 15,-3-1 1-15,-6 1-1 16,-2 1 3-16,1 1 0 16,3 2-5-16,-1 0 4 15,3 0-1-15,0-4 4 16,-4-2-7-16,3-3 6 16,2-4-5-16,8-1 7 15,4 0-8-15,1 0 6 16,-1 7-5-16,-8 0 2 15,-9 8 1-15,-9 1-4 16,-6 0 4-16,-9 0-4 16,-4 0 4-16,-2 3-5 0,-7 1 4 15,1-4-1-15,2 1 0 16,1-1 1-16,3 0 0 16,4 0 1-16,2 0-2 15,0-1 1-15,1-3-3 16,-2 2 4-16,-3 2-3 15,-5 0 3-15,-4 0-3 16,-8 0 0-16,-4 0 2 16,-6 0-2-16,-6 0 3 15,2 0-4-15,0 2 2 16,3 3 0-16,5-1-1 16,-1 3 1-16,6 5 1 15,-3-1-1-15,1 1 1 0,0 2-2 16,0 2 0-16,-2 1 3 15,-5 4-4-15,3 2 1 16,-4 1 1-16,-4 5 1 16,1 1-2-16,-3 9 3 15,3 7 1-15,-5 3-4 16,1 8 4-16,1 5-5 16,0 4 6-16,0 6-5 15,1 0 3-15,2-1-1 16,2 1 1-16,2-6-2 15,0-1 1-15,1 2-2 16,-2-1-1-16,-1 3 4 0,-4 1-4 16,3 4 5-16,-3 4-1 15,-1 3 1-15,-1 4-1 16,1 5 2-16,3-1 3 16,1-1-6-16,0-6 2 15,8-3-1-15,-4-5 1 16,2-4-1-16,-3 1 2 15,-8-1 0-15,-4 0 1 16,0 0 0-16,0-1 3 16,-10-5 2-16,-6-10-4 15,4-10 0-15,4-13-3 16,4-13 2-16,4-7-6 16,-2-6 3-16,2-5-4 0,0 0-2 15,0 0-17-15,-9 0-15 16,-6-13-29-1,-19-8-101-15</inkml:trace>
  <inkml:trace contextRef="#ctx0" brushRef="#br0" timeOffset="-128112.18">8640 12843 431 0,'-22'0'-2'0,"1"0"-58"15,9 0 61-15,2 0 34 16,6 0 18-16,2 0-14 16,2 0-15-16,0 0-24 15,0 0 0-15,0 0-3 16,0 0 2-16,0 3-5 16,3-1 0-16,13 4 8 15,1-1 0-15,8 1 1 16,0-4-3-16,1 0 9 0,-1-2-6 15,-1 0 9-15,0 0-8 16,-2 0 0-16,0 0 2 16,-1-2 0-16,6-3-1 15,9-3 1-15,13-6 5 16,11-3 7-16,11-2-12 16,9-1-3-16,7-2-2 15,8 0 0-15,9-2 0 16,5 0 0-16,-5 2 1 15,-8 2-1-15,-18 3-2 16,-7 3 3-16,-15 5-3 16,-9 5 3-16,-5 3-3 0,-12 1 1 15,-7 0 0-15,-1 0 2 16,-4 0 2-16,-2 0-2 16,4 0 2-16,6 0 1 15,3 0 3-15,6 3-7 16,4-2 2-16,6-1-1 15,3 0 1-15,-1 0-3 16,1 0 1-16,1 0 1 16,-6 0-2-16,2 0 2 15,-5 0-4-15,3 0 4 16,3 0-3-16,4 0 1 16,2 0 1-16,9-4 0 15,7-3-1-15,5 1 0 0,0-1 3 16,-4 4-4-16,-5 3 2 15,-6 0-2-15,-6 0 1 16,3 0 0-16,-3 3 1 16,7 0-1-16,2-2 4 15,1-1 3-15,1 0-5 16,1 0 2-16,-1-7-4 16,-4 1 2-16,-1 1-2 15,-2 0 1-15,-4 1-2 16,2 2 3-16,-5 1-3 15,3-1 3-15,0 0 3 16,-2-1-4-16,3-3 1 0,-2 1-3 16,0-1 3-16,-2-1 0 15,-9 2-1-15,-4 0-1 16,-9 1 0 0,-5 0 1-16,-9 3-3 0,-4-1 6 15,-6 1-6-15,-2 1 2 16,1 0 0-16,-2 0 0 15,0 0 0-15,0 0 2 16,1 0-2-16,1 0-3 16,-2 0 7-16,1 0-5 15,-1 0 1-15,0 0 0 16,0 0 0-16,0 0 0 16,0 0 0-16,0 0 0 0,0 0 1 15,0 0-1-15,0 0-1 16,0 0 3-16,0 0-3 15,0 0 3 1,0 0-4-16,5 0 3 0,0 0-1 16,5 0 3-16,-1 0 0 15,1 0 2-15,3 0 1 16,0 0-5-16,0 0 5 16,6 0-4-16,-2 0 3 15,4 0-3-15,-4 0 2 16,-5-1-2-16,-1-2-2 15,-4 1 4-15,-2 0-5 0,-2 0 5 16,-2 0-4-16,-1 2 5 16,0 0 0-16,0 0 7 15,0 0-2-15,0 0 2 16,0 0 0-16,0 0-7 16,0 0 4-16,0 0-7 15,0 0 4-15,0 0-8 16,0-1 6-16,0 1-6 15,0 0 3-15,0 0-19 16,0 0-18-16,0 0-28 16,-13 0-47-16,-19 7-288 15</inkml:trace>
  <inkml:trace contextRef="#ctx0" brushRef="#br0" timeOffset="-112743.25">8365 11414 124 0,'0'-71'55'0,"3"-1"-87"16,3-6-92-16</inkml:trace>
  <inkml:trace contextRef="#ctx0" brushRef="#br0" timeOffset="-107248.68">10380 12429 322 0,'-10'0'22'16,"1"0"17"-16,6 0 34 16,1 0-9-16,2 0-22 15,-1 0-5-15,1 0-7 16,0 0-4-16,0 0-9 0,-2 0-3 16,2 0-4-16,0 0-5 15,0 0-2-15,0 0-5 16,0 0 4-16,0 0-6 15,0 0 4-15,0 0-6 16,0 0 3-16,8 0-1 16,8 0 6-16,5 0-2 15,3-5-2-15,4-2 5 16,9-7-6-16,0 1 9 16,1 0-10-16,-2-2 8 15,-5 6-6-15,-1 0 4 16,-5 3-2-16,-1 1 0 0,-5 1 1 15,-3 3-2-15,-5 0 3 16,-3-1-4-16,-4 2 4 16,-3 0-4-16,-1 0 3 15,0 0-2-15,0 0 5 16,0 0-2-16,0 0 3 16,0 0-1-16,0 0-4 15,0 0 4-15,0 0-4 16,0 0 6-16,-16 0-6 15,-9 2 2-15,-5 6-4 16,-3 0 2-16,-3-1 0 16,-4 3-1-16,-4 1 4 15,-1 4-6-15,-1 2 5 0,4-3-4 16,2 1 4 0,4-5-3-16,9-2 2 15,9-4-1-15,11-2 0 16,4-1 3-16,3-1-5 0,0 0 1 15,0 0-2-15,0 0 2 16,0 0-1-16,0 0 2 16,0 0-1-16,0 0-1 15,0 0 1-15,0 0-1 16,0 0 3-16,0 0-6 16,0 0 6-16,0 2-3 15,0-2 3-15,0 0-4 0,0 0 5 16,0 0-2-1,0 0 0-15,0 0 1 16,0 0-3-16,0 1 5 16,0-1-3-16,0 0 3 0,0 0-3 15,0 0 2-15,0 0-2 16,0 0 1-16,0 0 1 16,0 0-2-16,0 0 3 15,0 0-5-15,0 0 2 16,0 0-4-16,0 0-6 15,0 0-31-15,0 0-21 16,10 0-6-16,1 0-34 16,-4 0-64-16</inkml:trace>
  <inkml:trace contextRef="#ctx0" brushRef="#br0" timeOffset="-105837.29">9812 12550 271 0,'-10'0'38'15,"3"0"-20"-15,2 0 15 16,1 2 3-16,-1-2-3 15,0 0-9-15,0 0-2 0,4 0-6 16,1 0 6-16,0 0-2 16,0 0 1-16,-2 0-6 15,2 0-8-15,0 0 2 16,0 0-4-16,0 1 0 16,0 1-3-16,0-2 0 15,0 0-4-15,0 0 4 16,3 0-6-16,13 0 4 15,5-2 0-15,6-8 1 16,1 4 1-16,2-6-1 16,1 3 1-16,-2-1-3 15,-3 0 3-15,0 3-4 16,-4 2 4-16,-5-1-3 0,2 3 5 16,-6 1-5-16,-5-1 1 15,-3 3 0-15,-3 0-2 16,-2 0 5-1,1 0-4-15,-1 0 6 0,0 0-6 16,0 0 5-16,0 0 0 16,0 0 2-16,0 0 2 15,0 0 7-15,0 0-5 16,0 0 0-16,-14 0-5 16,-6 0-7-16,-5 0 6 15,-8 5-6-15,0 4 3 16,-3-2-3-16,0 2 2 0,1-3 2 15,1 0-4-15,4 2 6 16,-2-3-6-16,0 2 4 16,4-4-2-1,-2 1 4-15,6 1-5 0,6 1 3 16,4-1-1-16,6-4 1 16,2 2 0-16,3-2-3 15,0 1 3-15,1-2-3 16,1 0 3-16,-2 0-2 15,3 0 2-15,0 0-2 16,0 0 3-16,0 0-3 16,0 0 1-16,0 0-1 15,0 0-2-15,0 0 4 0,0 0-6 16,0 0 7 0,0 0-8-16,0 0 5 0,0 0-2 15,0 0-2 1,0 0 2-16,3 0 0 0,5 0 3 15,-1 0-3-15,-1 0 4 16,0 0-4-16,0 0 3 16,-2 0-2-16,-1 0 1 15,-3 0 1-15,0 0-2 16,0 0 3-16,0 0-3 16,0 0 3-16,0 0-3 15,0 0 4-15,0 0-4 0,0 0 4 16,0 0-4-16,0 0 2 15,0 0 1 1,0 0-6-16,0 0 4 16,3 0-24-16,6 0-12 0,8 7-24 15,8 0-11-15,5-5-39 16,1-2-249-16</inkml:trace>
  <inkml:trace contextRef="#ctx0" brushRef="#br0" timeOffset="-103881.4">10553 11812 195 0,'-7'0'19'16,"4"0"29"-16,1 0 14 15,1 0-7-15,-1 0-4 16,1 0-19-16,1 0-6 15,0 0-6-15,0 0-7 16,0 0-1-16,0 0-3 16,0 0 1-16,0 0-4 15,0 0 0-15,0 0-5 16,0 0 2-16,9 0-5 0,7 0 5 16,6 0 4-16,-1-8 6 15,6 0-8-15,1-2-1 16,-1 0 3-1,3 3-5-15,-4 2 5 0,0-2-6 16,-2 1 5-16,3 1-6 16,1-1 3-16,3 2 2 15,-4-2 2-15,4 2-3 16,-4 0-1-16,1 1 6 16,-1 0-3-16,-3 2 2 15,-6 0-6-15,-2 1 3 16,1 0-5-16,0 0 2 0,3 0 0 15,4 0-1-15,2 0 2 16,3 0-2-16,0 0 4 16,0-2-8-16,-3-2 9 15,3 1-7-15,0-1 3 16,0 0 0-16,-1 0 0 16,-1-2 0-16,1-1-3 15,1 0 4-15,-3 0-4 16,1 2 2-16,0-1-3 15,0 0 4-15,-2 1-2 16,2-1 1-16,-3 1-1 16,0-2 0-16,-2 3 1 15,-6 0-4-15,1 0 5 0,-4 1-3 16,0 0 2 0,-2 0-2-16,1 3 2 0,4 0-2 15,-2 0 2 1,2 0 2-16,-2 0-4 0,0 0 2 15,0 0-3-15,-1 0 4 16,-4 0-2-16,-1 0 1 16,-4 0-2-16,1 0 4 15,-1 0-2-15,-3 0-2 16,2 0 3-16,0 0-3 16,-1 0 2-16,-1 0-2 15,1 0 3-15,-1 0-3 0,-1 0 4 16,2 0-5-16,-2 0 4 15,0 0 1 1,0 0-3-16,0 0 4 16,0 0-3-16,0 0 8 0,0 0-1 15,0 0 5-15,0 0-7 16,0 0-1-16,0 0-1 16,0 0 0-16,0 0-1 15,0 0-1-15,0 0 2 16,0 0-4-16,0 0 3 15,0 0-1-15,0 0 3 16,0 0-3-16,0 0 3 16,0 0-1-16,0 0 0 15,0 0 1-15,0 0-4 16,0 0 4-16,-2 0-6 16,1 0 3-16,1 0-2 15,-2 0 1-15,1 0-1 0,1 0 0 16,0 0 1-16,0 0-1 15,0 0 1-15,0 0-2 16,0 0 4-16,0 0-4 16,0 0 3-16,-2 0-1 15,2 0-1-15,0 0 2 16,0 0 0-16,-3 0 0 16,3 0-3-16,0 0 3 0,0 0-3 15,0 0 2 1,0 0-2-16,0 0 2 15,0 1-1-15,0-1 0 16,0 0 2-16,0 0-4 0,0 0 5 16,0 0-6-16,0 0 5 15,0 0-2-15,0 0 1 16,0 0-3-16,0 0 3 16,0 0-1-16,0 0-1 15,0 0 2-15,-3 0-4 16,3 0 3-16,0 0-9 15,0 0-16-15,3 8-38 16,9 4-76-16,-7 6-93 16</inkml:trace>
  <inkml:trace contextRef="#ctx0" brushRef="#br0" timeOffset="-101849.18">9208 11744 298 0,'1'0'0'16,"3"0"-9"-16,-3 3 12 15,4 3 4-15,-1-1-3 0,2 4-3 16,-2-4 4-16,-1 2 12 16,0 1-2-16,-3 4 17 15,0 6 11 1,0 9-14-16,0 5-14 0,-9 2-8 16,-2-3 3-16,0-7-2 15,2-7 7-15,4-5-4 16,-5-1 4-16,1-1 4 15,-1 1-3-15,-8 0-12 16,-3 0 9-16,-3 0-3 16,-13 1-7-16,3 0 2 15,-5-1-6-15,0-1 4 0,3-5-4 16,1-4 6-16,4-1-1 16,2 0-5-1,4-7 5-15,1-10 0 16,3-4-2-16,5 0-1 0,1-1-1 15,6 3-1-15,0-1 3 16,-1-2-11-16,1-3 14 16,-2-4-4-16,-2-3 0 15,4 5-1-15,-2-2 0 16,0 0 1-16,-1 0-3 16,-3-4 3-16,3 1-3 15,-6-3 3-15,0-1-1 16,-6-5 0-16,1-2 0 0,-1 5 1 15,6-1 1 1,-1 7-2-16,2 0 1 16,1 3-1-16,5 4 1 15,4-3-4-15,1 1 5 0,5-6-3 16,1 1 1-16,0-3 0 16,3-2-2-16,14 4 2 15,2-5-1-15,3 2 0 16,0 3 0-16,0-2 2 15,-1 6-2-15,-2 2 3 16,-1 3-2-16,-1 1 0 16,0 2 0-16,3 1-1 0,4-4 0 15,-2 2 0 1,2 5 2-16,-5 0-5 16,2 5 4-16,3 2-3 15,4 2 4-15,3 2-3 0,5 5-1 16,1 0 2-16,-1 1-1 15,3 0 3-15,-2 1-6 16,-1 11 7-16,-2 5-6 16,-1 5 6-16,-3 8-5 15,-4 6 6-15,3 7-3 16,-3 8 0-16,-1 6 1 16,0 6-2-16,0 0 2 15,3 3-2-15,1-2 1 16,-3-2 0-16,6 1 0 15,-9 2 0-15,-3 2 2 16,-5 3 0-16,-9-2 0 16,-6-1 5-16,0-2-1 0,-13-1 8 15,-9-1-1-15,-6-4-2 16,-2 3-2-16,2-2-2 16,-2-5-2-16,7-4-2 15,4-13 0-15,3-12-1 16,10-11 8-16,-3-8-7 15,-1 1 1-15,4-5-5 16,3-1 2-16,3-2-11 16,0 0-46-16,5-10-34 15,8-16-96-15,-6-9-138 16</inkml:trace>
  <inkml:trace contextRef="#ctx0" brushRef="#br0" timeOffset="-88780.3">8565 8465 511 0,'0'-15'19'16,"-8"1"-3"-16,-1 4 39 15,9 8 5-15,-4 2-24 0,4 0-24 16,0 0-2-16,0 0-7 15,0 0 1-15,0 1-9 16,0 28 10-16,0 21-5 16,4 22 4-16,-1 10-1 15,0 0-1-15,2-7-2 16,2-11-1-16,2-15 3 16,3-10-3-16,-5-14 1 15,-2-13 0-15,-2-6-1 16,-3-6-2-16,0 0 1 15,0 0 3-15,0-21-7 16,0-21 3-16,0-16-4 0,-5-12 1 16,5-6 4-16,0 7-1 15,0 9 2-15,5 11 1 16,7 10 1-16,1 8-4 16,5 4 5-16,0 5-5 15,1 9 4-15,-2 7-7 16,-3 6 2-16,3 0-3 15,-1 8 5-15,-1 15 2 16,3 7 5-16,-7 6 2 16,0 4-9-16,-3-1 4 15,-4-2-1-15,-2-1 1 16,-2-4-2-16,0-1 1 16,0-1 0-16,0-6-1 0,0-3-5 15,0-4-55-15,0-8-24 16,0-9-94-16,0-15-75 15</inkml:trace>
  <inkml:trace contextRef="#ctx0" brushRef="#br0" timeOffset="-88599.79">8923 8471 569 0,'0'-3'10'15,"0"-1"59"-15,0 4-42 16,2-1-19-16,16 1-11 15,12 0 3-15,4-2 2 0,4 2-2 16,-3 0 1-16,-7 0-1 16,-10 3-29-16,-8 14-75 15,-10 3-96-15</inkml:trace>
  <inkml:trace contextRef="#ctx0" brushRef="#br0" timeOffset="-88428.25">8907 8632 533 0,'-3'0'26'0,"3"0"-11"16,0 0 0-16,8 3-10 15,17 2-7-15,14 0 4 16,7 3 1-16,0-4-3 0,6-4 3 16,-1 0-5-16,-8 0-79 15,-12-10-118-15</inkml:trace>
  <inkml:trace contextRef="#ctx0" brushRef="#br0" timeOffset="-88203.85">9372 8319 546 0,'0'-2'70'15,"-3"0"-56"-15,0 2 30 16,1 4-23-16,1 23-12 0,1 9-3 15,0 8-5-15,0 1 0 16,7-6-3-16,7-2 4 16,-2 3-5-16,-2-3-8 15,-3 3-23-15,-1 2-13 16,-3-5-32-16,3-10-94 16</inkml:trace>
  <inkml:trace contextRef="#ctx0" brushRef="#br0" timeOffset="-87843.81">9641 8193 630 0,'-16'0'14'0,"-3"2"8"16,-1 25 14-1,5 12-17-15,4 14-11 16,11 4-1-16,1 4-5 0,24-5-1 15,11-8-3-15,6-9 3 16,-2-11-3-16,2-14 3 16,-4-14-12-16,-7-2-5 15,-1-32 6-15,-9-15 5 16,-10-9 6-16,-11-8-1 16,-3 4 3-16,-23 5-3 15,-7 11 4-15,-5 10 0 0,-2 12-3 16,-4 10 14-16,1 7-5 15,5 7-6 1,3 0-5-16,13 0 2 16,7 0-4-16,12 7-37 0,3 6-41 15,9-3-47-15,10-9-126 16</inkml:trace>
  <inkml:trace contextRef="#ctx0" brushRef="#br0" timeOffset="-87627.39">9802 7869 627 0,'-7'-3'6'16,"5"3"50"-16,2 0-43 16,0 9-9-16,3 18-4 15,13 7 2-15,1 10 0 0,-1-7-3 16,-1 4 3-16,-1-5-10 15,-7-6-38-15,-1-7-25 16,-4-12-56-16,-2-11-61 16</inkml:trace>
  <inkml:trace contextRef="#ctx0" brushRef="#br0" timeOffset="-87340.59">9964 7811 346 0,'6'-4'85'0,"6"4"-80"15,5 0 32-15,2 0-20 16,0 4 1-16,-2 13-13 0,-7 4-3 16,-8 7 5-16,-2-2 0 15,-6-2 3-15,-10-5-5 16,2-6 13-16,4-6 11 16,7-3-1-16,1-4 3 15,2 0-10-15,0 0-22 16,6 0-5-16,17-3 4 15,3-2 4-15,3-1-1 16,-1 2 0-16,-4 1 1 16,1 0-3-16,-1 3-28 15,-2 0-36-15,-8-1-67 16,-6-5-202-16</inkml:trace>
  <inkml:trace contextRef="#ctx0" brushRef="#br0" timeOffset="-82716.28">17598 14053 171 0,'-17'-1'307'16,"-7"-10"-312"-16,14 6 8 16,-4 2-1-16,4 0 23 15,2 3 21-15,2 0-1 16,2 0-5-16,3 0-8 15,-1 0-13-15,2 0-4 16,-1 0 2-16,-2 0-7 16,-3 0 9-16,-5 0-9 15,-5 0-3-15,-8 2-8 16,-3 2 4-16,-7 0-1 16,-5 0-2-16,-4 2 1 15,-9-3-1-15,0 2 2 0,2-5-5 16,0 0 7-16,4 0-5 15,0 0 1-15,-6 0 1 16,1-1 0-16,-7-8 0 16,-5 0-1-16,-4-4 1 15,0-2-2-15,3-2 2 16,5 0-3-16,9 2 6 16,6 1-7-16,5-1 4 0,8 1-1 15,-1-3 1 1,6-1-1-16,2 3-1 15,3-2 4-15,0 1-6 16,2 2 6-16,5-2-6 0,2 1 5 16,4 2-2-16,0-1 0 15,2 2-3-15,0-5 5 16,1-4-1-16,0-5-4 16,0-6 7-16,4-6-5 15,-1-2 5-15,1-5-7 16,-2 2 4-16,-2 0-1 15,-1 1-1-15,-1 2 2 16,0 2-3-16,1 2 5 16,-1 2-7-16,1 0 6 15,5 0-4-15,-2-1 3 16,3-1-3-16,0 1 2 16,0 5-1-16,9-2 1 0,0 5 0 15,2 0-3-15,2 4 6 16,-1 0-8-16,6-4 7 15,1-1-4-15,8 1 3 16,3-3-2-16,6 0 0 16,5-2 3-16,1 1-4 15,5 2 3-15,0 4-5 16,0 4 6-16,3 4-4 16,-3 3 2-16,5 4-3 15,-1 2 5-15,1 1-3 16,4 0 0-16,1-1 2 15,5 0-3-15,6-1 4 0,8-2-4 16,9 1 5-16,2-5-4 16,1 3 1-16,-9 1 1 15,-1 6-1-15,-11 5 0 16,-3 0-2-16,0 0 2 16,-5 2-2-16,4 9 2 15,-2-1-2-15,2 2 4 16,4-4-4-16,4-1 4 15,3-2-2-15,5 1 0 16,-1-4 0-16,-2-2-3 16,-6 0 7-16,0 0-8 15,0 0 7-15,6 0-3 16,3 0 0-16,6 0 0 0,-2 0 0 16,-4-2 0-16,0 2 0 15,-5 0 0-15,1-2 0 16,-8 2 0-1,-5 0-2-15,-7 0 4 0,-7 0-2 16,3 0 0-16,2 2 0 16,7 0-2-16,2 1 4 15,5-2-4-15,-1-1 5 16,-3 0-6-16,-2 0 5 16,-5 0-2-16,1 0 0 15,-3 0 0-15,8 0 0 16,6 0 0-16,4 0-2 0,8 0 5 15,-2 0-7-15,1 6 7 16,-3-1-6-16,-6 4 6 16,-2-1-3-16,-7 0-2 15,-5 2 4-15,-4 0-5 16,-3 1 4-16,0 0-3 16,0-1 4-16,0 2-4 15,-4 1 4-15,-5 0-4 16,-3 2 3-16,-4 3-4 15,-3 1-2-15,-5 5 5 16,1 5-2-16,-1 3 3 16,-2 7-3-16,4-1 4 15,-1-1-3-15,-2 1 2 0,1-6-2 16,-3-1 2 0,-5 0-2-16,-1 0 1 0,-6 3 2 15,2 2-4-15,-4 5 3 16,-2 2-3-16,-3 0 4 15,-3 1-1-15,0-2 0 16,-8-3-1-16,-6-3 0 16,-3-5 3-16,-2-5-4 15,-5 2 4-15,0-5-4 16,-3 1 4-16,-3 0-4 16,-1 0 2-16,-5 1-1 15,-1-2-1-15,1 0 1 0,-1-1-1 16,3-3 1-16,-2 1-2 15,5-2 4 1,-1-4-5-16,3 0 6 16,-1-3-5-16,-1 0 3 0,-2 0-3 15,-1 0 2-15,-8 1 2 16,-1 0-5-16,-8-1 7 16,-1 0-7-16,-3 3 4 15,0-1-3-15,3-1 3 16,1 0-2-16,-3 0 2 15,1-1-1-15,-4-4 0 16,1 0 2-16,-1-3-6 16,-6 0 6-16,-5-1-4 15,-2-1 5-15,-6 3-5 16,-6-1 1-16,-4 2-2 16,-2-3-2-16,3-3-1 15,6 0 3-15,9 0 5 0,6 0-6 16,7 0 7-16,-1 0-4 15,3-7 2-15,0-5-2 16,0 1 3-16,-3-3 0 16,1 2 1-16,-2-2 4 15,-4 0-4-15,-1 4 3 16,-5 2-5-16,1 4 2 16,0 4-1-16,1 0-3 15,3 0 2-15,2 0-2 16,4 0 3-16,2 5-3 15,1 0 1-15,4-1-1 16,1-4 3-16,-1 1-3 0,5-1 2 16,-6 4-1-16,5 0 0 15,0 1 0-15,0-1 1 16,5 1-1-16,-2 1-1 16,2-1 2-16,1 0-2 15,-3 0 2-15,2-2-2 16,-3 1 2-16,-7 2-1 15,-5 3 0-15,-10 7-1 16,-6 3 0-16,-7 3-1 16,2 1-5-16,5-1 5 15,8-4-2-15,10-1 3 16,4-5 1-16,3-3 0 16,5 0 0-16,3-3 0 0,3-3 1 15,7-1-2-15,2 0 2 16,5-2-3-16,7 0 4 15,5 0-3-15,5 0 1 16,3 0 0-16,3 0 0 16,0 0-15-16,0 0-22 15,0 0-1-15,-4 5-27 16,-2 2-103-16</inkml:trace>
  <inkml:trace contextRef="#ctx0" brushRef="#br0" timeOffset="-81483.56">16291 15616 340 0,'14'0'-53'0,"2"0"-64"16,-1 7 86-16,-3 6 29 0,-3 1-3 16,-6 0-59-16,-3-2-1 15</inkml:trace>
  <inkml:trace contextRef="#ctx0" brushRef="#br0" timeOffset="-80128.23">15113 16431 458 0,'-5'-6'-15'15,"5"-2"-5"-15,0 0 1 0,0 0 12 16,5-3 10-16,0 4-4 16,-4 3 3-16,1 4-4 15,-2 0 6-15,0 0 1 16,0 0 3-16,0 0-3 16,0 0-5-16,6 0 0 15,8 0-2-15,7 1 8 16,8-1-2-16,4 1 1 15,5-1-3-15,7 0 0 16,5 0 0-16,10 0-1 16,4-1 2-16,9-9-2 15,6 2 1-15,4-2-2 16,2 2 1-16,-2 0-1 0,0 3-1 16,-5 1 2-16,4 0-1 15,0 0 1-15,3-2-3 16,1-2 4-16,7 0-4 15,4-3 3-15,3-3-2 16,4-2 2-16,-5 3-1 16,0-3 1-16,2 2-1 15,0 5-1-15,-1-1 3 16,-5 4-5-16,-8 2 5 16,-10 1-4-16,-4 2 3 15,0 0-1-15,0-2 1 16,8-1-1-16,5-2 0 0,9-4 1 15,10 1-3-15,5-4 4 16,-3 3-3-16,0 3 1 16,-8 3 0-1,-3 4 1-15,1 0-1 0,1 0-1 16,-4 0 2-16,-3 0-1 16,-3 0 4-16,0 0-4 15,3 0 1-15,0 0-1 16,4-1 2-16,2-10-3 15,5 1 4-15,1 2-2 16,-4 3-1-16,-6 3 2 16,0 0-4-16,4 1 5 15,7-2-4-15,10-3 2 0,11-2-1 16,16-4 16-16,9-4 3 16,11-2-9-16,10 0-7 15,-3 4-4 1,-1 6 3-16,-5 8-4 0,-5 0 5 15,-8 7-4-15,-6 9 1 16,-11 4 0-16,-7-2 1 16,-4-4 0-16,-3-2-1 15,-5-5 1-15,2-1-3 16,-2-3 4-16,-7-2-3 16,-2-1 3-16,0 0 4 15,-3 2 10-15,6-1 1 0,-4 2-7 16,-7 1 0-1,-4 1 3-15,-4 2-7 0,-6 2-5 16,-5-2 4 0,-5 0-4-16,-4 0 0 0,-5-3 1 15,-2 0 0-15,-7-1 0 16,-5-2-4-16,-8 1 4 16,-8-1-3-16,-5 0 4 15,-7 2-5-15,-3-1 3 16,-5-2-2-16,2 0 2 15,-1 0 4-15,-1 0 6 16,0 0-3-16,-3 0-5 16,-1 0 7-16,-5 0-5 0,-3 0 5 15,-1 0-2 1,0 0 12-16,0 0 2 16,0 0-5-16,0 0-4 15,0 0-9-15,0 0 2 0,0 0-6 16,0 0 3-16,0 0-9 15,0 0-4-15,0 1-32 16,0-1-55-16,-17 0-139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40:21.7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4895 8102 87 0,'-128'60'18'16,"18"-10"5"-16,30-12-19 15,22-12 32-15,23-10-16 16,15-10-10-16,13-1-13 16,7 0 3-16,0 5-44 15,4 2-27-15</inkml:trace>
  <inkml:trace contextRef="#ctx0" brushRef="#br0" timeOffset="3022.92">12762 2157 3 0,'0'-15'4'16,"0"-2"19"-16,1 4 46 15,-1 3-36-15,3 0-21 16,-3 2 21-16,0 4 14 16,0 1-7-16,0 3 2 15,0 0 4-15,0 0 2 0,0 0 8 16,0 0-3-1,0 0-5-15,0 0-4 16,0 0-7-16,0 0-17 16,0 0-5-16,0 0-8 0,0 0-4 15,0 0 1-15,0 0-7 16,0 0 5-16,0 0-7 16,0 0 6-16,0 0-3 15,0 12 1-15,-3 18 2 16,-4 10 2-16,-5 10 4 15,0 7-10-15,4 2 13 16,1 0-6-16,4 3 8 0,1-5-12 16,2-2 3-16,0-3 1 15,0-8-3 1,0-6 2-16,0-10-5 16,0-6 7-16,0-5-12 0,0-8 14 15,0-2-12-15,0-4 9 16,0-1-7-16,0-1 6 15,0-1-3-15,0 0 1 16,0 0 4-16,0 0-8 16,0 0 10-16,3 0-16 15,-3 0-19-15,5-11-22 16,4-24-43-16,-2-12-143 16</inkml:trace>
  <inkml:trace contextRef="#ctx0" brushRef="#br0" timeOffset="3647.9">12927 2089 438 0,'-2'0'60'16,"-2"0"-65"-16,-3 0 14 16,7 0 17-16,0 0-13 15,0 7-23-15,0 9 3 16,0 6 7-16,7 3 2 16,-3 1-3-16,-1 1 2 15,2 1 4-15,-2-1-5 16,1 4 7-16,2-6-7 15,1 2 10-15,1-5-10 0,3-3 3 16,0-5-1-16,1-1 0 16,3-5-1-16,3-2-4 15,0-4 8 1,0-2-8-16,0 0 13 0,0-16-10 16,2-12 6-16,0-8-5 15,-7-8 2-15,-5 0-2 16,-8 0-1-16,0 3 4 15,-6 4-5-15,-12 5 6 16,-5 7-9-16,0 5 11 16,0 6-9-16,4 6 3 15,-3 8-19-15,2 0-21 0,1 18-107 16,1 1-43-16</inkml:trace>
  <inkml:trace contextRef="#ctx0" brushRef="#br0" timeOffset="3844.44">12970 2210 518 0,'-9'0'21'0,"4"0"-6"16,5 0 20-16,0 0-12 16,0 0-20-16,14 0-11 15,11 0 5-15,5 0 5 16,0 0-35-16,0 2 1 0,-4 3-63 15,-9 3-17-15,-7 0-184 16</inkml:trace>
  <inkml:trace contextRef="#ctx0" brushRef="#br0" timeOffset="4255.35">12917 2548 26 0,'-3'0'492'16,"3"0"-490"-16,10 0-29 16,22-6 31-16,16-10 3 0,12-3 1 15,-1-1-7-15,-2 4 0 16,-7 2 0 0,-12 3-8-16,-10 4-21 0,-11 5 8 15,-11 2 8-15,-6 0 1 16,0 0 14-16,-6 0 9 15,-14 0-32-15,-4 6 11 16,1 5 2-16,2 1 11 16,7-6-6-16,4 0 13 15,7-6 5-15,0 2 17 16,3 3-22-16,-1 0-2 16,1 8-3-16,-2 1 20 15,2-1-4-15,0 3-3 0,0-4 8 16,0 2-23-16,0 2 7 15,0 0-12 1,0 2 4-16,0 2-3 16,3-3-2-16,-3 1-55 0,0-6-69 15,0-9-147-15</inkml:trace>
  <inkml:trace contextRef="#ctx0" brushRef="#br0" timeOffset="4523.63">13077 2650 17 0,'-13'10'531'0,"4"-2"-535"16,4 2 12-16,4 1 36 15,1 1-20-15,0 7-15 16,7-3-9 0,7 1 11-16,2-2-14 0,3-3 9 15,4-3-9-15,1-2 7 16,4-5-4-16,2-2 3 15,1 0-2-15,3 0 0 16,-2-9 3-16,-3-2-16 16,0 1-6-16,-6 4-26 15,3-3-18-15,-4 1-25 16,-4 2-5-16,-6 0-132 16</inkml:trace>
  <inkml:trace contextRef="#ctx0" brushRef="#br0" timeOffset="6251.69">13478 2917 268 0,'0'0'47'0,"0"2"7"0,-2-2 17 16,-5 2 3-16,0 0-30 15,-1 0 5-15,-5 1-4 16,1 0-6-16,-3-1-7 15,0 0-11-15,3 0-6 16,-1-1-5-16,4 2 0 16,-2 0-11-16,1 1 7 15,-2 1-11-15,-4 1 10 16,1-1-7-16,-5 2 3 16,1-1 1-16,-5-1-3 15,-3 0 4-15,-4 1-5 16,-3-1 7-16,-2-2-11 15,-7 2 15-15,3 0-13 0,-5-3 9 16,-1-1-5-16,1-1 1 16,0 0 2-16,4 0-5 15,2 0 7-15,2 0-9 16,6-7 9-16,-1-2-8 16,6-2 8-16,-2-2-6 15,0-4 3-15,1 1-4 16,2-2 2-16,0 0 3 15,4-2-5-15,-2 1 7 16,1-2-8-16,2-1 8 16,1-1-6-16,0 1 3 15,4-1-3-15,-1-1 2 0,2-1 2 16,3 1-5-16,0-1 5 16,1-1-10-16,-2-4 12 15,6-3-10-15,-2 4 7 16,7 0-4-16,-2-3 3 15,3 2-1-15,-2-4-2 16,2-2 4-16,0 3-8 16,0 1 10-16,0 3-9 15,2 1 10-15,2 3-9 16,-1 3 6-16,5 0-4 16,-4 2 2-16,5-1 1 15,-3 0-3-15,3-2 5 16,2 2-10-16,0-3 11 0,6 2-8 15,-2 1 8-15,-2 2-7 16,3-1 3-16,1 0 0 16,2-4 0-16,3 0 3 15,0 2-9-15,1 2 10 16,4 6-8-16,1-2 6 16,1 2-4-16,0-1 3 15,3 1-1-15,2 0-1 16,0-1 2-16,1 3-3 15,-1 0 5-15,-4 3-7 16,1 2 7-16,-3 1-7 16,-1 3 7-16,1 1-5 0,0 0 2 15,2 2-1-15,2 0 1 16,-3 0 3-16,4 0-8 16,0 0 9-1,-3 2-10-15,2 3 12 0,-2 1-10 16,2 1 6-16,-1-2-4 15,-3 4 3-15,-1-2-1 16,-3 0-1-16,-2 4 4 16,-3 0-9-16,-2 3 12 15,2 0-12-15,-1-1 9 16,0 4-6-16,1 1 6 16,-2 1-5-16,2 0 4 15,3 0 0-15,-2 3-8 0,2 0 12 16,-1-3-12-16,-3 1 10 15,0 1-6-15,-2 3 5 16,0-1-4 0,-2 4 2-16,-1-1 0 0,-2 3-3 15,-4 5 7-15,2 1-12 16,-3 5 12-16,0 6-7 16,-1-2 6-16,-2 4-5 15,-2-1 3-15,-1-2-2 16,0-2 1-16,0-4 2 15,0-5-6-15,0-7 8 16,0-5-10-16,-4-2 11 0,-2-2-9 16,-1 3 5-1,0 1-2-15,0 2 1 16,-1 1 0-16,-2-2-3 16,-5 1 6-16,3-2-10 0,3-5 11 15,-3-3-8-15,2 0 6 16,-7 1-4-16,1-1 3 15,-3 0-1-15,2-2-1 16,-5 0 3-16,4-3-5 16,-3 3 8-16,-1 0-11 15,1-3 11-15,1 0-9 16,0-1 7-16,2-1-4 16,3-2 2-16,2 0 3 0,-1-3-5 15,7-2 9 1,-3 2-12-16,0-2 12 15,4 0-9-15,-1 0 8 16,-3 0-7-16,4 0 5 0,-3 0-5 16,1 0-1-16,1 0 3 15,2 0-7-15,4 0 10 16,1 0-12-16,0 0 11 16,0 0-7-16,0 0 3 15,0 0-1-15,0 0 0 16,0 0 1-16,0 0-3 15,0 0 2-15,0 0-25 16,0 0-1-16,0 0-26 16,0 0-45-16,6 0-105 15,1-4-5-15</inkml:trace>
  <inkml:trace contextRef="#ctx0" brushRef="#br0" timeOffset="77251.2">2618 8617 171 0,'0'0'45'0,"0"0"-41"16,0 0 0-16,0 0 17 16,0-2 15-16,0 2-11 15,0 0-12-15,0 0 8 16,0 0 20-16,0 0 8 16,0 0-4-16,0 0-4 15,0 0-6-15,0 0-6 16,0 0-8-16,0 0-12 15,0 0-6-15,0 0 0 0,3 0-4 16,6 5 1 0,4 1 0-16,4 0 1 15,-1-1 2-15,2-2-5 0,1 0 4 16,2-1-1-16,-3-2 2 16,1 0 1-16,0 0-4 15,1 0 4-15,4 0-1 16,1 0 4-16,-1 0-4 15,-3 0 2-15,1 0-6 16,3 0 3-16,2 0-2 16,6 0 2-16,0 0-1 0,1 0 4 15,-1 0-1 1,-5-3-1-16,3 0 0 16,-7 1-4-16,4-3 6 15,-4 2-3-15,3-1 0 0,3 0-1 16,6-2 4-16,5-1 0 15,4 0-3-15,6-1 3 16,-5-2-3-16,1 1 2 16,-2 0-1-16,-5 5 3 15,-3 1-4-15,-4 2 0 16,2 1 1-16,-3 0-1 16,1 0-2-16,6 0 0 15,-1 0 2-15,1-3-2 16,2-4 3-16,-6-1-2 15,1 1 1-15,-9 0-2 16,-2 3 1-16,-3 3-1 16,-2 1 0-16,-5 0 2 0,-5 0-4 15,-3 0 4-15,-1 0-3 16,-6 0 0-16,0 0 2 16,0 0 0-16,0 0-1 15,0 0 2-15,0 0-1 16,0 0 1-16,0 0-1 15,0 0-1-15,0 0 2 16,0 0-5-16,3 0-22 16,-3 12-55-16,0 10-19 15,-9 0-167-15</inkml:trace>
  <inkml:trace contextRef="#ctx0" brushRef="#br0" timeOffset="80435.83">9676 6204 294 0,'-6'3'24'15,"-2"-1"15"-15,2-2 26 0,4 0-18 16,2 0-9-16,-2 0-10 15,2 0-13-15,0 0 0 16,0 0-6-16,0 0-4 16,0 0-8-16,4 0-1 15,14 0-4-15,7 0 13 16,5 0-4-16,1-2 3 16,2-3-3-16,-1-2 0 15,-1 0 0-15,-1 1-2 16,-1 2 3-16,0 3-3 15,-4-1 1-15,-1 2 0 16,-5 0 1-16,-3 0 0 16,-3 0-2-16,-1 0 2 0,-4 0-3 15,-3 0 4-15,-2 0-4 16,-2 0 2-16,1 0 0 16,-2 0 0-16,0 0-1 15,0 0-1-15,1 0 2 16,2 3-4-16,0 4 4 15,0 4 0-15,3 4 2 16,-5 2 0-16,2 2 1 16,1 5-2-16,-4 1 1 15,3 4 3-15,0 3-3 16,-3 2 1-16,3 0-2 16,-2 2 3-16,-1 2-3 0,0 1 4 15,0 4-1-15,0 0 1 16,0 8 2-16,-1 5 1 15,-5 4 3-15,-1 5-4 16,3-6-4-16,0 1 2 16,2-8-3-16,2-3-1 15,0 0 1-15,0-6 0 16,0 2 0-16,0-1-1 16,0 1-1-16,0-1 1 15,-1 0 0-15,-1-3 1 16,1-4-1-16,-1-4 0 15,1-6 1-15,-1-3 0 16,1-6-1-16,-1-5 1 0,2-1-2 16,-1-4 0-16,1-1 1 15,-2-4-1 1,1-1 0-16,1-2 1 16,0 0 0-16,-2 0-1 0,2 2 0 15,0-2 2-15,0 0-3 16,0 0 4-16,-1 0 1 15,-2 0 12-15,-4 0 3 16,-5 0-2-16,-6 0-12 16,-5 0-3-16,-1 0-3 15,-1 0 4-15,-5 0 0 16,2 0-4-16,-3 0 2 0,0 0-2 16,2 0 4-16,4 0-3 15,2 0 5-15,6 0 0 16,0 0-3-1,2 0 4-15,3 0-4 0,8 0 0 16,0 0-3-16,2 0 3 16,2 0-1-16,0 0-1 15,0 0-1-15,0-2 3 16,0 2-4-16,0 0 1 16,0 0 3-16,0 0-4 15,0 0 4-15,0 0-3 16,0-1 3-16,0 1-4 15,0 0 3-15,0 0-1 0,0 0 1 16,0 0 0 0,0-1 0-16,0-1-1 15,0 2-1-15,0 0 3 16,0 0-5-16,0 0 5 0,0 0-6 16,0 0-13-16,0-4-32 15,10-7-43-15,7-16-117 16</inkml:trace>
  <inkml:trace contextRef="#ctx0" brushRef="#br0" timeOffset="86419.93">4500 9056 204 0,'-3'-8'8'16,"2"3"-5"-16,1 5 11 15,0 0 21-15,0 0-7 16,0-1-18-16,0 1-4 16,0 0 6-16,0 0 21 15,0 0 7-15,0 0 3 16,0 0-12-16,0 0-9 16,0 0-1-16,0 0-5 15,-2 0-4-15,2 14-7 16,0 17 8-16,0 8 11 0,0 5-12 15,0 1-2-15,0-5-4 16,2-2-4-16,8-6-1 16,0-5 2-1,-4-4-3-15,4-8 3 0,-4-2-5 16,1-8-2-16,-1-3-39 16,1-2-36-16,1-20-34 15</inkml:trace>
  <inkml:trace contextRef="#ctx0" brushRef="#br0" timeOffset="86681.23">4740 9007 507 0,'-11'7'6'16,"0"9"-5"-16,5 9 22 0,0 5 2 15,6 9-10-15,0 4-9 16,0 0-4-16,7 1 1 16,4-5 0-16,-1-4-3 15,-1-6 3-15,-4-4-3 16,1-9 2-16,-3-4-4 16,1-7-15-16,-1-5-36 15,0 0-15-15,0-14-155 0</inkml:trace>
  <inkml:trace contextRef="#ctx0" brushRef="#br0" timeOffset="87332.07">5555 9070 319 0,'7'-8'98'15,"-7"3"-95"-15,0 5 29 16,0 0 4-16,0 0-4 0,0 0-17 16,0 21-13-16,-12 8 9 15,0 4 5-15,1 4-14 16,0-4 2-16,2-7-6 16,3-4 7-16,-1-8-5 15,4-5 0-15,3-7 0 16,0-1 1-16,0-1-1 15,0 0 1-15,0 0 1 16,0 0-1-16,0 0-2 16,3 0-5-16,16-3 9 15,5-6-3-15,4 0 4 16,3 1-3-16,2-2-1 16,1 1 1-16,-1 0-2 0,0 2 2 15,-8 3-3-15,-4 3-28 16,-12-1-39-16,-6 1-31 15,-3-3-155-15</inkml:trace>
  <inkml:trace contextRef="#ctx0" brushRef="#br0" timeOffset="87568.46">5653 9084 465 0,'-6'-3'12'0,"5"3"7"16,1 0 16-16,0 0-9 15,0 8-7-15,0 15 9 0,0 3 7 16,3 3-18-16,5-1-15 16,3-4 2-16,-2-1-2 15,1 0-1-15,-4-4 0 16,-1-3 0-16,-4-3-6 16,2 0-23-16,2-5-23 15,2-2-41-15,2-6 4 16,3-12-84-16</inkml:trace>
  <inkml:trace contextRef="#ctx0" brushRef="#br0" timeOffset="87732">5845 9082 438 0,'0'0'25'0,"0"0"-12"0,0 0 6 16,0 0 26-16,0 7-15 15,0 11-16-15,-3 5-11 16,0-1-1-1,1-3-1-15,2-2-18 0,0-6-47 16,0-6-49-16,0-5-110 16</inkml:trace>
  <inkml:trace contextRef="#ctx0" brushRef="#br0" timeOffset="88051.14">5845 9082 388 0,'-6'-68'14'0,"12"65"-13"15,6-6 1-15,10-4 12 16,8-6 6-16,1 2-9 16,1 3-2-1,-7 3-5-15,-7 5-4 0,1 5 0 16,-7 0 0-16,0 1-4 16,-8 0 2-16,3 7 2 15,-6 9 6-15,-1 5 5 16,0 7 14-16,0 7 9 15,0 1-15-15,0 4 5 16,0 2-11-16,0-2-6 16,-3-3-1-16,0-5-2 15,3-5-2-15,0-4 1 0,0-5 0 16,0-7-3 0,0-4 1-16,0-2-27 15,5-5-90-15,5-13-58 16</inkml:trace>
  <inkml:trace contextRef="#ctx0" brushRef="#br0" timeOffset="89068.1">6777 9080 404 0,'-15'0'6'16,"-1"-6"31"-16,12-1 1 15,1 0 0-15,1 3-15 16,2-2-11-16,0-2-8 0,0-2-2 16,3-5-2-16,9-4 1 15,7-1 2-15,0-1-1 16,1 3 13-16,2 4-12 16,4 2-1-16,0-1-2 15,9 2 0-15,-2 4 1 16,-7 7 0-16,-2 0-2 15,2 7-2-15,-7 12 2 16,-5 5-1-16,-3-2 4 16,-9 1-6-16,-2-2 10 15,-5 2-4-15,-19-1 6 16,-5 2-3-16,-4 1 3 16,2-10 4-16,5 2-3 0,7-6 9 15,9-6-12-15,5-1 3 16,5-4-6-16,0 0-1 15,0 0-6-15,0 0-1 16,0 0 3-16,8 0-2 16,2 0 2-16,9 0 4 15,5 0-1-15,1 0-1 16,-1 5 1-16,5 6-1 16,-3 1 2-16,0 6-4 15,-6 2 4-15,-4-1-2 16,-9 1-2-16,-5-3 5 15,-2-2-6-15,-3-1 6 0,-24 1 4 16,-10-3 1-16,-5 0 3 16,-3-3 3-16,2-5 6 15,5-4-15-15,12 0 1 16,7 0-6-16,9-7 0 16,9 4-1-16,1-1-14 15,11-4-59-15,15-1-55 16,1 1-56-16</inkml:trace>
  <inkml:trace contextRef="#ctx0" brushRef="#br0" timeOffset="95403.81">11250 5581 20 0,'-15'-4'140'16,"-1"1"-122"-16,7-1 54 0,6 0-24 16,1 0-13-16,1-2-20 15,1-2-4-15,0 1-7 16,0 0 4-16,0-2 13 15,0 5 4-15,0-1 7 16,-6 0 31-16,0 4-8 16,1-2-13-16,1 2 2 15,4 1-17-15,0 0-4 16,-2 0-12-16,2 0-8 16,-1 0-9-16,1 11-2 15,-2 22 7-15,2 12 7 16,0 9-5-16,0-4 1 0,0-4-1 15,6-3-4-15,-1-4 6 16,-2-5-6 0,3-9 5-16,-5-9-3 15,2-4-6-15,-1-8-30 0,4-4-41 16,0-2-54-16,-2-21-146 16</inkml:trace>
  <inkml:trace contextRef="#ctx0" brushRef="#br0" timeOffset="95636.2">11369 5457 403 0,'-12'-4'133'0,"3"4"-132"0,5 0 19 16,1 21-5-16,1 18-9 16,2 13 13-1,0 4-11-15,0-1-1 16,9-1-2-16,3-4-4 0,-1-3 1 15,-4-4-4-15,0-6 4 16,-4-5-3-16,-1-6 1 16,-1-8-24-16,1-9-60 15,2-9-60-15,1-20-200 16</inkml:trace>
  <inkml:trace contextRef="#ctx0" brushRef="#br0" timeOffset="95840.65">11598 5662 287 0,'0'0'296'0,"0"0"-281"15,0 0 30-15,6 0-28 16,9 0-20-16,12-7 3 16,6-3 3-16,3 3-2 15,1 0-1-15,-3 4 0 16,-1 1-4-16,-7 2-57 15,-9 0-49-15,-12 0-72 16</inkml:trace>
  <inkml:trace contextRef="#ctx0" brushRef="#br0" timeOffset="96047.09">11719 5506 401 0,'-12'-4'124'16,"11"1"-74"-16,1 3-15 15,0 0-23-15,0 17-15 16,0 20 1-16,0 13 22 16,0 12-12-16,0-1-7 15,4 1-1-15,2-5 1 16,0-4-3-16,-2-11-4 16,-2-6-54-16,1-13-53 15,0-23-97-15</inkml:trace>
  <inkml:trace contextRef="#ctx0" brushRef="#br0" timeOffset="96331.15">12029 5404 631 0,'-9'-1'-4'16,"0"1"24"-16,0 7-1 15,-4 18-9-15,2 11-11 16,7 3 2-16,4-2-2 15,0-7 1-15,1-4-2 16,11-5 2-16,4-3-1 16,2-4-3-16,3-7 5 15,4-4-3-15,4-3 3 16,2 0 0-16,-4-7 1 0,-2-5-1 16,1 0-1-16,-9 4-22 15,-3 1-7-15,-7-1-37 16,-4-2 1-16,-3-4-36 15,0-6-184-15</inkml:trace>
  <inkml:trace contextRef="#ctx0" brushRef="#br0" timeOffset="96520.24">12138 5421 446 0,'-8'-1'16'16,"5"1"78"-16,1 0-51 15,2 0-27-15,-1 23-21 16,-1 13 22-16,-2 13 11 15,3 3-16-15,1-4-5 0,0 0-8 16,0 0 1-16,0-2 1 16,0-8-1-16,1-10-19 15,6-14-46-15,3-14-63 16,3-12-37-16</inkml:trace>
  <inkml:trace contextRef="#ctx0" brushRef="#br0" timeOffset="96880.06">12269 5427 458 0,'0'0'28'0,"0"0"3"16,-3 9-9-16,-6 16-8 15,-2 13-3-15,4-1-13 0,2-6 5 16,4-4-6-16,1-14 2 16,0-4-7-16,0-5-22 15,0-4 2-15,0-15 25 16,6-16 7-1,6-14-2-15,0-6 1 0,4 4 0 16,-1 5 1-16,1 14 8 16,-2 12 1-16,-1 8-2 15,2 6-4-15,1 2 7 16,-4 0 1-16,2 17-4 16,-1 9 12-16,-1 13-7 15,0 9 8-15,-5 7-11 16,-1 6-10-16,-1-4 0 0,-2-1-1 15,-2-5-3-15,2-5 1 16,-3-5-1 0,0-3 0-16,0-10-52 0,0-6-67 15,-16-17-151-15</inkml:trace>
  <inkml:trace contextRef="#ctx0" brushRef="#br0" timeOffset="97451.53">11143 5184 470 0,'-12'-3'4'15,"1"3"7"-15,-8 12 4 16,-5 27-6-16,-6 22-6 0,2 17 3 16,6 12 4-1,11 8 11-15,11 1-5 16,0 1-6-16,25-4-5 16,13-7 0-16,7-9-5 0,7-8 1 15,3-13 0-15,3-14-9 16,-1-17-76-16,-4-24-48 15</inkml:trace>
  <inkml:trace contextRef="#ctx0" brushRef="#br0" timeOffset="98079.86">12514 5163 452 0,'6'-3'13'0,"-1"3"-16"15,7 0 3-15,8 4 3 16,9 17 27-16,2 12-13 15,0 14 13-15,-7 12-7 0,-3 14-9 16,-6 11 5-16,-11 6-12 16,-4 4 1-16,0-5-4 15,-19-9 6-15,-3-10-4 16,-2-16 4-16,0-12-3 16,3-10-3-16,9-15 0 15,8-8-2-15,4-7-4 16,4-2-8-16,29-7-103 15,12-28 23-15</inkml:trace>
  <inkml:trace contextRef="#ctx0" brushRef="#br0" timeOffset="98808.19">12963 5478 531 0,'-17'-10'3'15,"8"7"78"-15,6-2-41 0,3 4 1 16,0 1-30-16,0 0-19 15,19 0 0 1,16 0 4-16,7-3 10 16,5-1-5-16,-1 0 4 0,-7 1-6 15,-6 3 3-15,-8 0-3 16,-5 0 1-16,-10 0-23 16,-4 0-38-16,-6 0-28 15,-4 16-65-15,-25 1-166 16</inkml:trace>
  <inkml:trace contextRef="#ctx0" brushRef="#br0" timeOffset="99023.61">13001 5624 557 0,'-1'0'9'0,"1"0"4"0,0 0 14 15,0 0-6-15,18 0-26 16,13-3 4-16,11-5 11 15,0-3 0-15,-1 3-10 16,-11 2 2-16,-5 2-3 16,-8 2 1-16,-8 2-23 15,1 0-20-15,-4 0-20 16,0 10-4-16,-2-4-63 16</inkml:trace>
  <inkml:trace contextRef="#ctx0" brushRef="#br0" timeOffset="99380.26">13484 5298 619 0,'-16'-6'-5'0,"7"6"31"15,2 0 0-15,3 1-15 16,-2 27-18-16,5 7 12 15,1 8-2-15,4 0-3 0,14-7-3 16,7 3 4 0,1-3-3-16,0-1 4 15,-3-3-3-15,-2-5 1 16,-4-4-1-16,-6-2 2 0,-5-7-1 16,-5-4 1-16,-1-5-1 15,0 1 2-15,-13 6 4 16,-12 4 9-16,-8 6-11 15,5-3-5-15,-2-3 3 16,8-7-4-16,3-6-15 16,0-3-16-16,7-8-61 15,-2-31-182-15</inkml:trace>
  <inkml:trace contextRef="#ctx0" brushRef="#br0" timeOffset="99587.72">13430 5392 578 0,'0'0'8'16,"0"0"31"-16,0 0 3 15,0 0-33-15,18 0-15 16,16-6 4-16,10 1 3 16,5-2 0-16,0 0 0 15,-5 5-1-15,-3 0-10 16,-7 2-41-16,-1 0-30 15,-3 0-9-15,-8 0-79 16</inkml:trace>
  <inkml:trace contextRef="#ctx0" brushRef="#br0" timeOffset="100159.79">13968 5524 499 0,'-24'0'-19'15,"0"-7"25"-15,4 0 8 16,1-1-3-16,2-3-7 16,2-3-2-16,-2-2-2 15,2-2 3-15,1-2 5 16,6-3-8-16,8-3-4 0,0-3 13 15,6 2-11-15,15 0 0 16,3 3-1-16,-2 5 5 16,2 2-4-16,4 6 1 15,-1 8 0-15,-2 3-5 16,-2 0 3-16,-5 7-2 16,-6 16 3-16,-7 8-3 15,-5 8 6-15,-4 9 0 16,-16 3 4-16,-2 1-5 15,0 3 1-15,2 4-1 16,4-3 7-16,7-6 10 16,8-3 1-16,1-8-4 0,0-5-3 15,9-10-2-15,8-6-10 16,5-10 1-16,3-5 1 16,3-3 2-16,5-16 2 15,-2-14 0-15,-4-8 3 16,-11-1-4-16,-16 4 2 15,0 6-1-15,-19 5 9 16,-12 6 13-16,-8 6-18 16,-3 7 0-16,-1 5-7 15,4 0-7-15,1 12 0 16,-1 13-46-16,2 5-54 16,-4-4-78-16</inkml:trace>
  <inkml:trace contextRef="#ctx0" brushRef="#br0" timeOffset="100788.12">11795 6620 523 0,'-21'0'3'0,"8"0"-1"16,7 0 19-16,4 5-2 15,2 12-13-15,2 7-8 16,11 5 4-16,6 4 0 16,3-5 2-16,-5 0 0 15,2-4 0-15,-8-1-3 16,-5-5 4-16,-3 1 0 15,-3-2 5-15,0-3 5 16,0 2 6-16,-1-4-15 16,-9 1-1-16,0-4-3 15,-2-2 0-15,0-7-1 16,5 0-45-16,-4-11-49 0,1-22-101 16,-1-11-127-16</inkml:trace>
  <inkml:trace contextRef="#ctx0" brushRef="#br0" timeOffset="100923.75">11755 6692 450 0,'-3'-6'6'16,"3"4"13"-16,0-1 1 16,3-5-15-16,15-1-5 15,10-6 1-15,6 2 0 16,5 4-1-16,4 2-2 16,-3 7-24-16,0 0-67 15,-10 1-160-15</inkml:trace>
  <inkml:trace contextRef="#ctx0" brushRef="#br0" timeOffset="101411.22">12087 6746 449 0,'-23'0'6'0,"1"0"4"16,0-8 34-16,4-2-33 16,2 2 4-16,1-3-8 15,6-5 1-15,7-6 4 16,2-10-16-16,6-5 1 15,14 0 2-15,2 5 2 16,0 6-4-16,-2 11 3 16,-1 4-2-16,-5 7 0 15,-1 2 2-15,-4 2-6 0,-5 0 5 16,4 3 2-16,-3 18 6 16,-5 9 10-16,0 12 2 15,0 8-3-15,0 6-7 16,0-2-2-16,-1-1-2 15,1-2 0-15,0-3-3 16,12-5 2-16,6-1-3 16,-2-8 4-16,5-9-5 15,-6-8 0-15,1-10-1 16,-7-7-4-16,0 0 6 16,-3-4-1-16,-3-25 8 15,-3-9 0-15,0-4-1 16,-13 6-2-16,-11 7 1 0,-6 7-2 15,2 5 5-15,-2 6-7 16,6 5 1-16,5 2-2 16,8 3-1-16,8 1-3 15,3 0-25-15,0-2-43 16,19 0-50-16,7-8 30 16,9-7-87-16</inkml:trace>
  <inkml:trace contextRef="#ctx0" brushRef="#br0" timeOffset="101687.35">12341 6574 401 0,'-3'-4'33'0,"-2"2"54"0,-3 2-12 15,4 0-37-15,-1 0-34 16,4 9-5 0,1 10 2-16,0 3-1 15,0-1-1-15,13-6-4 0,0-6 3 16,3-6-1-16,-6-3 0 15,-1 0-1-15,-5-17 9 16,-2-8 1-16,-2-6-1 16,0 1-4-16,-19 5 3 15,-3 5-2-15,-1 5-1 16,0 5 1-16,7 6-4 16,1 3 1-16,6 1-21 15,6 0-28-15,3 14-82 0,0-3-15 16</inkml:trace>
  <inkml:trace contextRef="#ctx0" brushRef="#br0" timeOffset="101920.73">12563 6377 361 0,'0'0'79'16,"0"0"-24"-16,0 0-6 15,0 0-9-15,-3 19-25 16,-11 18-2-16,-7 14 30 15,0 11-33-15,2-2 0 16,1-2-7-16,0 2 0 16,6-3 1-16,6-3-4 15,6-3 0-15,0-6-4 16,0-6-33-16,13-9-29 16,6-21-44-16,3-9-28 0,4-36-81 15</inkml:trace>
  <inkml:trace contextRef="#ctx0" brushRef="#br0" timeOffset="102184.02">12648 6759 498 0,'0'0'9'0,"-1"0"26"15,-6 5 1-15,4 8-26 16,3 6-7-16,0-1 0 16,17-1-8-16,8-7 3 15,2-6 2-15,-1-4 1 16,-1 0 1-16,-4-14-3 15,-8-7 3-15,-5 0 3 16,-8 0-2-16,-2 4 2 0,-20 1 3 16,-6 5-6-16,-5 3-2 15,-3 5 0-15,-1 3-1 16,1 0-7-16,8 8-3 16,7 5-41-16,11-1-13 15,10-2-64-15,0-10-203 16</inkml:trace>
  <inkml:trace contextRef="#ctx0" brushRef="#br0" timeOffset="102699.65">12797 6525 453 0,'-4'-10'-1'0,"4"-5"28"16,6-2-25-16,15-9 3 16,5 2-5-16,0 2 6 15,-1 2-3-15,0 7 0 16,-4 3-1-16,-3 3 5 16,-4 6-2-16,-3 1-8 15,-3 3 4-15,-4 19-1 16,-4 10 5-16,0 3 5 15,-3 3-5-15,-14-3-1 0,-5-6-3 16,-3-2 3-16,2-9-3 16,6-7 3-16,7-6 2 15,5-5 13 1,5 0 10-16,0 0-19 0,5 0-23 16,14 0 8-16,9 2 6 15,0 1 0-15,1 4 1 16,-1 4-1-16,-5 3 0 15,-6 4-2-15,-6 3 2 16,-10 2-2-16,-1 2 5 16,-9-1-1-16,-14-2 3 15,-7-5-1-15,2-3 0 0,1-6 8 16,3-5-8-16,4-3-1 16,3 0-4-16,8 0 1 15,6-3-12-15,3-7-46 16,7-6-56-16,12-5-138 15</inkml:trace>
  <inkml:trace contextRef="#ctx0" brushRef="#br0" timeOffset="103016.4">13229 6549 33 0,'0'-4'511'15,"0"-1"-500"-15,4 4 1 16,12-4-8-16,6-2-2 15,8-3 5-15,2 2-1 16,-2 1-4-16,-3 1-2 16,-3 5 1-16,-6 1-1 0,-5 0-43 15,-12 0-60-15,-1 4-86 16</inkml:trace>
  <inkml:trace contextRef="#ctx0" brushRef="#br0" timeOffset="103196.92">13250 6595 499 0,'-1'0'13'0,"1"0"44"15,0 0-37-15,6 0-31 16,16 2 6-16,6 0 5 16,5-2 0-16,1 0 0 15,2 0-11-15,-2 0-56 0,-7 0-34 16,-6 0-161-1</inkml:trace>
  <inkml:trace contextRef="#ctx0" brushRef="#br0" timeOffset="103591.46">13726 6247 522 0,'-8'-5'-5'0,"8"5"80"0,0 0-48 15,0 0-23-15,0 4-12 16,0 20 4-16,7 12 26 15,-3 8 10-15,3 6-26 16,-4 0 3-16,-2 0-3 16,-1-3 6-16,0-2-8 15,0-3 3-15,0-8-4 16,0-3 0-16,0-6 3 16,0-8-7-16,0-2 4 15,0-5-3-15,3-3-1 16,-1 0-5-16,5-3-30 15,0 0-36-15,-4-4-81 16,-3 0-130-16</inkml:trace>
  <inkml:trace contextRef="#ctx0" brushRef="#br0" timeOffset="110371.92">3797 6873 196 0,'-12'4'6'0,"9"-4"-55"15,3 0-73-15</inkml:trace>
  <inkml:trace contextRef="#ctx0" brushRef="#br0" timeOffset="111588.11">3955 6661 132 0,'-12'0'12'0,"5"0"-10"0,4 0 1 16,1 0 13-16,2 0-2 15,-1 3-15-15,1 6 2 16,0 2-3-16,0 1-18 15,0-1-14-15,-2 0-37 16</inkml:trace>
  <inkml:trace contextRef="#ctx0" brushRef="#br0" timeOffset="113051.15">3955 6661 24 0,'-64'87'94'15,"61"-87"-28"-15,0 0 7 16,0 0 0-16,-1 0-16 15,-2-3-19-15,0-1-17 16,0-2 2-16,1 5-1 16,2 0 4-16,2 1-13 15,-1 0 0-15,2 0-1 16,0 0-2-16,0 0-3 16,0 0-5-16,0 0 2 15,0-2-3-15,0 2 3 16,0 0-7-16,0 0 6 0,0 0-3 15,0 0-3-15,0 0 2 16,2 0-1-16,10 0 3 16,4 0 4-16,3 0 2 15,3 0-5-15,1 0 4 16,4 0 0-16,0-1-1 16,3-1-1-16,-1-1 1 15,9-2 0-15,5-2-1 16,4-4 7-16,5-2-1 15,-1 1-5-15,-2-1-3 16,1 3 3-16,-1 1-2 16,1 2 3-16,-3 0-4 0,2 3 0 15,-2 1 0-15,-1 3-1 16,-4-2 3 0,-1 2-4-16,0 0 0 15,-1 0 2-15,1 0-3 0,-1 0 2 16,3 0-1-16,-1 0 0 15,4 2 1-15,-1-2 1 16,4 1-3-16,3-1 2 16,-3 3 0-16,3-3-2 15,-3 1 2-15,-4 3 0 16,1-3-1-16,-4 1-1 16,0 0 4-16,-5 1-6 15,7-1 4-15,-2 1 1 0,6 0-4 16,-5 0 4-1,9-2-2-15,-6 0-2 0,2 2 5 16,-3-1-4 0,-4-1 1-16,-1 5 2 0,-2-4-3 15,-4 4 1-15,1-1 0 16,0 1 1-16,-2 0-1 16,2-2 2-16,1 1-2 15,6-2-2-15,2 1 5 16,0 2-4-16,0-3 2 15,1 2-2-15,1-2 2 16,-3 3-1-16,1-1 0 0,-3-1 1 16,4 0-2-16,0-1 3 15,-7-1-3 1,3-2 2-16,-5 1-2 16,-3-1 3-16,3 2-2 0,-3-1 0 15,-3 0 0-15,0 2 0 16,-2-3 1-16,-2 0-1 15,3 1 1-15,1-1-2 16,1 0 1-16,5 0 0 16,-4 0 1-16,6 0-1 15,-7-4 1-15,-3 2-1 16,-2-1 1-16,-5 1-1 16,-2 1 0-16,-2 1 1 15,0 0-3-15,-2 0 2 0,-1 0 1 16,-5 0-2-1,1 0 1-15,-7 0 0 16,-3 1 1-16,0-1-1 0,0 0 1 16,0 0 0-16,0 0 4 15,0 0-3-15,0 0 2 16,0 0-4-16,0 0 0 16,0 0 0-16,0 0 0 15,0 0 2-15,0 0-3 16,0 0 6-16,0 0-3 15,0 0 5-15,0 0 2 0,0 0 5 16,0 0-2 0,0 0-1-16,0 0 4 15,0 0 1-15,0 0 0 16,0 0 1-16,0 0-1 0,0 0-6 16,0 0 3-16,-2 0-2 15,-3 0 3-15,-1 0-4 16,-3 0-5-16,-1-7-2 15,0 3 0-15,4-1-1 16,3 3-1-16,3 2 2 16,-1 0-5-16,1 0 3 15,0 0-1-15,0 0 0 16,0 0 0-16,0 0-1 16,0 0 2-16,0-1-5 15,0-1 6-15,0 2-8 16,0 0 1-16,0 0-14 15,0 0-1-15,0 0-13 0,0 0-17 16,0 0-6-16,10-1 2 16,8-5 30-16,6-6-7 15,1-8 7-15,2-2-12 16,0-1 8-16,0-1-14 16,-5 4-5-16,-4 4-41 15,-9 2-124-15</inkml:trace>
  <inkml:trace contextRef="#ctx0" brushRef="#br0" timeOffset="121079.7">4432 5552 333 0,'-6'-3'20'0,"4"1"7"16,2-2-13-16,0 0-11 15,12-3-4-15,10-1 4 16,2 1-1-16,0 0-3 15,-1 4 9-15,3 3-7 16,-7 0 2-16,0 0-2 16,-2 8 4-16,-6 12-3 15,-4 8 7-15,-5 11-4 16,-2 4 0-16,0 2 0 0,-11 0-3 16,-6-4 2-16,-4-8-1 15,-6-2 9-15,-1-9 3 16,5-5 8-16,4-6-1 15,6-4-1-15,3-6 10 16,7-1-14-16,3 0-10 16,0 0-9-16,0 0 0 15,0 0-3-15,0 0 2 16,0 0 1-16,0 0 1 16,0 0 1-16,3 0 2 15,7 2 1-15,10 7 4 16,5 3 5-16,5-1-6 0,-2 0-4 15,5-4 0-15,-4 0 1 16,-4-3-2-16,0-1 0 16,-5 0 1-16,-8-3-2 15,-6 1 2-15,-5-1-2 16,-1 0 0-16,0 2 7 16,0-1 0-16,0 3-2 15,0-1-3-15,0 1-3 16,0 6-8-16,0 9-83 15,6 1-7-15</inkml:trace>
  <inkml:trace contextRef="#ctx0" brushRef="#br0" timeOffset="121844.79">4934 5734 458 0,'-9'0'27'16,"6"0"58"-16,3-2-28 0,0 1-16 15,0 0-26-15,0 1-8 16,0-1-7-16,12-1-3 15,18-3-1-15,5-4 7 16,7-2 0-16,-3 1-2 16,-5 2 2-16,-3 2-3 15,-6 1 0-15,-2 2 0 16,-8 3 0-16,-2 0 0 16,-6 0 1-16,-4 0-2 15,-3 0 1-15,0 0-2 16,0 0-11-16,0 0-15 15,0 0-32-15,0 6-45 16,-20 10-39-16</inkml:trace>
  <inkml:trace contextRef="#ctx0" brushRef="#br0" timeOffset="122219.86">5006 5628 312 0,'-20'-5'61'0,"11"2"-46"16,3 0 65-16,3 2-37 15,3 1-18-15,0 0-22 16,0 0-2-16,0 0-5 0,0 0 2 16,0 0 1-16,5 5 11 15,2 9 4 1,-1 6 0-16,3 9-1 15,2 11-5-15,-3 2 1 0,1 5-4 16,-3-6-4-16,-3-7 1 16,-1-7-2-16,2-10 1 15,-1-3-2-15,0-7 2 16,-3-5-2-16,0 0 4 16,3-2-2-16,-3 0 2 15,0 0 2-15,0 0-2 16,0 0-2-16,0 0-15 15,3-2-27-15,1-14-63 16,1-9-171-16</inkml:trace>
  <inkml:trace contextRef="#ctx0" brushRef="#br0" timeOffset="124208.31">5367 5491 396 0,'0'-7'33'15,"0"4"-16"-15,0 1 10 16,0 1-17-16,2-6-12 0,11-3 0 16,2-2 3-16,6-1 0 15,-2 4 1-15,-4 0-4 16,-3 7 4-16,0 1-7 15,-5 1 2-15,4 0-3 16,5 0 4-16,-2 1 4 16,3 11-4-16,-3 3 4 15,-1 7-2-15,-1 1 0 16,-6 5 1-16,-6-1-1 16,0 4 4-16,-1 1-3 15,-16 0 2-15,-7-3-2 16,-1-4 4-16,-2-4-2 0,3-5 14 15,2-5 2-15,4-6 23 16,8-2-15-16,5-3-12 16,4 0 1-16,1 0-8 15,0 0-8-15,0 0-8 16,0 0-2-16,0 0-1 16,10 0 8-16,8 0 3 15,3 0 3-15,6 0 2 16,-1 0-3-16,1-4 2 15,0 2-5-15,0 2 3 16,-6 0-3-16,3 0 3 16,-4 0-3-16,-3 3 1 15,-2 0 0-15,-6-1 0 0,-6 0 1 16,0-2-2-16,-3 0 2 16,0 0-1-16,0 0 1 15,0 0-2-15,0 2-16 16,1-2-60-16,-1 1-33 15,0-1-43-15</inkml:trace>
  <inkml:trace contextRef="#ctx0" brushRef="#br0" timeOffset="124895.09">4135 5353 363 0,'-12'-6'22'16,"3"6"9"-16,5 0 19 16,0 0-2-16,-2 9-22 15,-2 24-24-15,-4 17 1 16,3 13 5-16,6 5 4 15,3 0-4-15,0 3-4 16,0-4 5-16,11-2-5 0,7-4-4 16,5-8 1-16,6-4-2 15,6-10 0 1,10-11-59-16,1-16-62 16</inkml:trace>
  <inkml:trace contextRef="#ctx0" brushRef="#br0" timeOffset="125483.52">5638 5181 408 0,'3'-2'17'0,"2"2"-25"16,6 0 8-16,3 3 18 15,8 13 4-15,3 7 0 16,-5 11-2-16,4 14 4 16,-5 14-5-16,-4 11 3 15,-5 9-15-15,-7-2-3 16,-3-4-1-16,0-10 2 16,0-13-4-16,-13-7 2 15,-2-10 1-15,-6-5 0 16,2-7 2-16,4-6-3 0,6-8-2 15,7-8-10-15,2-2-47 16,14-8-112-16,13-26-34 16</inkml:trace>
  <inkml:trace contextRef="#ctx0" brushRef="#br0" timeOffset="126996.45">6131 5252 298 0,'-14'-10'33'16,"1"3"-1"-16,1 1 31 15,3 2-15-15,-1 2-9 0,1 2-21 16,4 0-6 0,1-2 2-16,0 2 4 15,1 0-6-15,-2 0-8 16,-1 0-1-16,-1 15-3 0,-1 6 1 16,4 3 1-16,4-1-2 15,0-4-1-15,0-3-1 16,12-2 2-16,1-2-3 15,6-6 1-15,-2-4 2 16,7-2-3-16,-2-5 3 16,-1-14-3-16,-5-5 5 15,-5-2-2-15,-5 2-1 16,-6 2 2-16,0 1 4 16,-9 5-1-16,-8-1 6 15,-2 3 7-15,-3 3-4 16,2 4 7-16,1 3-10 0,7 4-8 15,2 0-3-15,4 0 1 16,0 3-12-16,1 15-45 16,4 5-48-16,1-3-124 15</inkml:trace>
  <inkml:trace contextRef="#ctx0" brushRef="#br0" timeOffset="127267.72">6407 5084 502 0,'0'0'20'0,"-6"0"11"0,-2 0 6 16,-4 14-27-16,-6 22-5 16,-3 17 4-16,-2 20 2 15,-4 3-4-15,0 4 3 16,3 1-2-16,-3-4-2 15,5-4-6-15,3-5 2 16,7-10-2-16,7-9-2 16,5-12 2-16,0-10-40 15,0-13-48-15,14-14-52 16,2-11-54-16</inkml:trace>
  <inkml:trace contextRef="#ctx0" brushRef="#br0" timeOffset="127559.95">6335 5635 323 0,'0'0'121'0,"0"0"-89"0,0 0 18 16,0 0-12-16,0 10-25 15,-2 11-10-15,2 5 1 16,0 2 3-16,0-4-3 16,6-3-5-16,10-5 1 15,4-2-3-15,1-9 4 16,0-5-2-16,-5 0-1 15,-4-10 3-15,-6-13 3 16,-3-3 1-16,-3-5-3 16,0 2 5-16,-7 4-6 0,-13 4 4 15,1 7-2-15,-3 3 1 16,-1 3-2 0,6 4-4-16,3 3 2 0,4 1-29 15,7 0-37-15,3 3-125 16</inkml:trace>
  <inkml:trace contextRef="#ctx0" brushRef="#br0" timeOffset="128211.15">6639 5287 452 0,'-10'-6'13'16,"7"-1"23"-16,3-1-9 15,7-4-22-15,15-3-4 16,13-1-4-16,0 0 3 0,2 4-2 16,-4 4 2-1,-5 6-1-15,-8 2-1 16,-4 0-7-16,-5 8-5 16,-10 16 7-16,-1 7 2 0,0 5 7 15,-13 3 0-15,-3-5-1 16,-3-7-1-16,3-5 1 15,-1-7 2-15,-2-4 12 16,6-4-2-16,7-4 10 16,2-2 11-16,4-1-10 15,0 0-12-15,0 0-11 16,0 0-5-16,0 0-7 0,6 0 5 16,11 5 5-1,4 3 2-15,0 3 0 16,4 3 1-16,-1 5-1 15,-2 4 0-15,-5 3-1 0,-9 0-2 16,-5-2 2-16,-3 0-3 16,-14-2 4-16,-14-1 9 15,-10 1-7-15,-2-8 11 16,0-6 10-16,6-5-3 16,6-3-12-16,11 0 1 15,5 0-12-15,9-1 4 16,3-3-20-16,9-7-56 15,24-6-92-15,1-5-126 0</inkml:trace>
  <inkml:trace contextRef="#ctx0" brushRef="#br0" timeOffset="128564.21">7098 5339 596 0,'-8'0'33'0,"7"0"-20"15,1 0 7-15,0 0-16 16,9 0-7-16,16 0-3 16,3-2 10-16,4 0-5 15,-6 1 3-15,-3-1-2 16,-1 1 2-16,-7 1-4 16,-5 0-11-16,1 0-30 15,-11 0-34-15,0 6-27 16,-17 10-131-16</inkml:trace>
  <inkml:trace contextRef="#ctx0" brushRef="#br0" timeOffset="128791.61">7112 5489 459 0,'0'0'82'0,"0"0"-51"16,0 0 5-16,0 0-5 15,8 0-20-15,13 0-9 16,9 0 13-16,2-4 0 15,1 3-11-15,0 1-1 16,-6 0-2-16,-5 0 0 16,-6 0 1-16,-2 0-2 15,-5 0 0-15,-3 2-14 16,0 0-11-16,2-2-20 16,1 0-44-16,1 0-74 15</inkml:trace>
  <inkml:trace contextRef="#ctx0" brushRef="#br0" timeOffset="129624.2">7686 5105 439 0,'0'-6'-1'0,"0"6"29"16,0 0-5-16,0 0-5 0,0 0-14 15,0 0-1-15,0 0 4 16,-4 4 6 0,-1 16 17-16,1 12 25 0,-2 11-11 15,-2 8-18-15,1 9-11 16,1 1 7-16,0 3-6 15,4-7-2-15,-2-9-7 16,4-9-2-16,0-7 0 16,0-8-3-16,0-8 13 15,0-4-9-15,0-9 3 16,0-2 0-16,0-1 7 16,0 0 0-16,-3 0-3 0,3 0 0 15,0 0-5-15,0 0 1 16,0 0-5-16,0 0 2 15,0 0-5 1,0 0 3-16,0 0-4 0,0 0 4 16,0 0-4-16,0 0 1 15,0 0 1-15,0 0-3 16,0 0 4-16,0 0-4 16,0 0 2-16,0 0-2 15,0 0 3-15,0 0-4 16,0 0 2-16,0 0 0 15,0 0 0-15,0 0 1 16,0 0-3-16,0 0 5 0,0 0-4 16,0 0 2-1,0 0-1-15,0 0 2 16,0 0-3-16,0 0 1 16,-3 0 1-16,3 0-1 0,0 0 1 15,0 0-1-15,0 0 1 16,0 0-1-16,0 0 1 15,0 0-1-15,0 0-1 16,0 0 2-16,0 0-2 16,0 0 2-16,0 0-2 15,0 0 1-15,0 0-2 16,0 0 3-16,0 0-2 16,0 1 2-16,-3-1-2 15,3 3 0-15,0-3-2 16,0 0 0-16,0 0-1 15,0 1-3-15,0-1 1 0,0 0-5 16,0 0-9-16,3 0-41 16,18 0-43-16,3-27-38 15</inkml:trace>
  <inkml:trace contextRef="#ctx0" brushRef="#br0" timeOffset="130903.88">14016 6947 509 0,'-20'0'-11'0,"8"0"22"16,0 0 30-16,-2 0 16 16,-2 2-28-16,0 5-9 15,-3 5-8-15,-4 11-7 16,-6 10-3-16,-6 4 0 15,1 2 0-15,-3-6 2 16,0-4 9-16,-1-5 5 16,-2-4 0-16,-3-9-6 0,0-6-1 15,4-5-4-15,-1 0 2 16,1-13-5 0,2-13 0-16,0-7 1 15,-3-8-7-15,-2-3 5 0,1-5-5 16,-1 1 6-16,6-2-6 15,11 0 2-15,8 3-3 16,15-8-1-16,2-4 5 16,6-5-1-16,15-1-3 15,0 7 2-15,5 4 1 16,2 8-2-16,6-1 0 16,10 5-2-16,9-3 6 0,8 2-3 15,3 4 1-15,0 7-1 16,-1 10-1-16,-4 7 2 15,-2 9-2 1,-2 6 2-16,-5 5-4 0,-2 16 2 16,0 13 1-16,-6 8 0 15,-1 6 3-15,1 8 0 16,-9 0 0-16,-5 0-2 16,-12-1 1-16,-10-4 0 15,-6 2 1-15,-18 2 0 16,-19 1 1-16,-7 0 1 15,-9 2-2-15,3-3 2 16,-4 4-5-16,5 0 1 0,3-7 0 16,5-5-2-16,9-7-7 15,2-8-28-15,2-4-18 16,-2-13-29 0,-4-7-100-16</inkml:trace>
  <inkml:trace contextRef="#ctx0" brushRef="#br0" timeOffset="132284.47">7737 5882 425 0,'-20'12'25'0,"7"-9"-16"15,-2 4 31-15,-1 0-3 16,0-2-8-16,2 1-4 15,-4-5 1-15,-2 1-5 16,-5 2-7-16,-8-1 1 16,-5-3 4-16,-5 0 3 15,-5 0-11-15,-4 0-8 16,4 0 8-16,-1-6-5 16,9-5 0-16,4-4 1 15,2-3 4-15,4-5-3 0,-3-9-1 16,2-2-3-16,0-5-4 15,-1-6 2-15,10 2-1 16,1 3-1-16,3 2 0 16,9-2-1-16,5 3 1 15,2-1 1-15,2 0-3 16,0 0 2-16,5-5 0 16,8 4-1-16,10-3 0 15,0 0-1-15,3 3 2 16,-1 2-2-16,1 6 2 15,2 2-1-15,0 1-1 16,2 0 1-16,1 3 0 16,-1 3 2-16,6 1-3 0,4 2 3 15,1-1-3-15,5 2 2 16,-4 6 0 0,2 4-1-16,-3 7 0 0,1 1-3 15,4 1 5-15,-4 16-5 16,3 4 6-16,-3 0-3 15,-1 0 0-15,-5 0 2 16,-2 0 0-16,-4 0-1 16,-3 2-2-16,-5 2 3 15,-2 0-2-15,-9 6 3 16,-6 6-2-16,-5 9 2 16,0 5 0-16,-11 3 1 0,-8-1-1 15,-2 0-1-15,1-6 0 16,-6-1-2-1,-4 3 4-15,5-6-4 16,-2-8 1-16,2-5 1 0,5-7 0 16,-2-5-3-16,0-2-1 15,2 0-15-15,1-4-31 16,0 2-9-16,6-10-76 16,0-4-260-16</inkml:trace>
  <inkml:trace contextRef="#ctx0" brushRef="#br0" timeOffset="136540.1">3325 7564 85 0</inkml:trace>
  <inkml:trace contextRef="#ctx0" brushRef="#br0" timeOffset="136787.43">3325 7564 166 0,'-33'-18'46'16,"33"18"-21"-16,0 0 7 16,0 0-6-16,0 0-16 15,0 0-7-15,0 0-13 16,0 0-18-16,8 0-4 0,5 0-20 16,-1 0-63-16</inkml:trace>
  <inkml:trace contextRef="#ctx0" brushRef="#br0" timeOffset="138758.4">3869 7682 426 0,'-15'3'10'0,"4"-3"-14"0,5 3 15 15,2-3 24-15,4 0 8 16,0 0-25 0,0 0-9-16,0 0-8 15,0 0 0-15,0 0 2 0,0 0-2 16,0 0 1-16,0 0-4 15,0 0 2-15,0 0-2 16,0 0 2-16,0 0 1 16,0 1 0-16,0-1 0 15,0 0-1-15,0 1 4 16,0-1-4-16,0 5 2 16,15-1-2-16,0 0 3 15,3 0 0-15,-1-3 0 0,-2 1-2 16,-4-1 0-1,-1-1 1-15,-4 0-2 16,-3 0 3-16,0 0-5 16,0 0 3-16,-3 0-2 0,3 0 2 15,4 0-1-15,4 0 0 16,3 0 1-16,3 0-2 16,5 0 3-16,-2 0-4 15,2 0 4-15,1 0-3 16,-1 0 4-16,0 0-5 15,1 0 3-15,0 0-1 16,2 0-1-16,-2 0 6 0,0 0-5 16,-3 2 2-1,-2 0-2-15,8 0 2 16,-4 1-3-16,2-1 3 16,7 1-2-16,-1-1 2 0,4-2 2 15,2 0-4-15,0 0 1 16,-1 0-2-16,-3 0 3 15,-3 0-3-15,-3 0 2 16,-1 4-1-16,2-2 3 16,-2 1-2-16,4-1 10 15,0 0-6-15,3 1-4 16,0-3 7-16,0 0-4 16,-1 0 3-16,-3 0-7 0,1 0 2 15,3 0-1 1,1 0 1-16,5 0 2 15,3 0-4-15,-2 0 3 16,7 0-4-16,-5 0 3 0,7 0-2 16,-3 0 3-16,1-3-4 15,-1-1 2-15,1-1 1 16,-3-2-3-16,2 2 4 16,-2-3-6-16,2 0 8 15,2 2-8-15,1-2 5 16,4 2-3-16,-3 2 3 15,0 2-3-15,2-1 1 16,-2 0 1-16,3-1-2 16,-4-2 2-16,1 2-3 15,3 0 3-15,3-2-1 16,3 1 0-16,3 1 1 0,0 1 1 16,0 1-2-16,-10 2 0 15,1 0 2-15,-5 0-7 16,0 0 11-16,-2 0-9 15,-1 2 5-15,8-1-3 16,-7-1 3-16,4 0-2 16,-4 0 2-16,-5 0-1 15,3 0-2-15,-8 0 2 16,-6 0-2-16,1 0 3 16,-5 3-4-16,4 0 4 15,-4 1-2-15,4 1 4 16,-1-2-4-16,-4 1 1 15,-1-1 1-15,-1 0-3 0,-2 0 4 16,1 0-4-16,-1-2 5 16,-1 0-4-16,5 1 3 15,1-2 0-15,0 3-2 16,1-3 4-16,-4 1-3 16,-1 0 0-16,-3 1-3 15,-2-2 5-15,-4 1-3 16,0 0 2-16,-3-1-2 15,0 2 2-15,0-2 0 16,-1 0-4-16,0 1 5 16,-3-1-7-16,-4 0 6 15,1 0-3-15,-2 0 3 0,0 2 0 16,0-2 3-16,0 1 1 16,0-1 9-16,0 1-2 15,0-1-6-15,0 0-2 16,0 0-7-16,0 0 4 15,0 0-5-15,0 0 0 16,0 0-20-16,0 2-21 16,0-1-14-16,1 2-23 15,1 2-42-15,-2 0-47 16</inkml:trace>
  <inkml:trace contextRef="#ctx0" brushRef="#br0" timeOffset="141179.46">16246 5448 528 0,'0'-7'6'0,"0"5"-4"15,0 2 17-15,0 0 4 16,0 0-14-16,0 9-17 0,0 21 8 15,0 15 25-15,0 7-6 16,0 1-12-16,0-3 5 16,2 1-4-16,-2-6-7 15,0 1 1-15,0-5 0 16,0-8 0-16,0-6 1 16,0-10-29-16,1-9-24 15,5-8-93-15,2-23-63 16</inkml:trace>
  <inkml:trace contextRef="#ctx0" brushRef="#br0" timeOffset="141400.87">16458 5502 487 0,'-10'21'-6'15,"1"11"9"-15,4 7 0 16,3 2 10-16,2 5-2 15,0 4-4-15,0-4-4 16,0-5-1-16,10-5-3 16,-3-8 2-16,1-2-2 15,-1-6-11-15,-3-7-45 0,-1-7-50 16,3-6-217 0</inkml:trace>
  <inkml:trace contextRef="#ctx0" brushRef="#br0" timeOffset="141668.16">16981 5445 640 0,'-8'-3'0'16,"-1"2"13"-16,2 1 4 15,-11 0 13-15,-4 24-23 16,-6 13-6-16,-7 16 2 16,6 7-6-16,0-4 5 0,7 4-4 15,-1-9 2-15,4-1-27 16,1-7-29-16,3-18-51 16,3-11-46-16,3-14-212 15</inkml:trace>
  <inkml:trace contextRef="#ctx0" brushRef="#br0" timeOffset="141856.65">16748 5570 467 0,'0'0'77'15,"0"0"-77"-15,0 0 6 16,2 0 15-16,2 0-14 16,5 3-8-16,5 12 10 0,1 3 2 15,4 2-7-15,2-2 0 16,0 0-2-16,2-3-2 15,3 0-3-15,-1-4-36 16,3-4-40-16,-2-7-61 16</inkml:trace>
  <inkml:trace contextRef="#ctx0" brushRef="#br0" timeOffset="142155.76">17134 5365 572 0,'-18'3'2'16,"1"8"-1"-16,4 7 15 0,-1 2 1 16,3 8-8-16,4 2-4 15,1 2-4 1,3 0 3-16,3-4-6 16,0-3 4-16,0-1-2 0,9-6-2 15,-3-4 1-15,0-4-3 16,3-3 5-16,4-2-5 15,5 2 5-15,10-4 1 16,4-2 0-16,7-1-2 16,2 0 3-16,-4 0-1 15,-1-4-17-15,-8-3-28 16,-4-4-30-16,-13 0-37 0,-11-2-158 16</inkml:trace>
  <inkml:trace contextRef="#ctx0" brushRef="#br0" timeOffset="142360.91">17240 5488 514 0,'-8'-4'70'15,"1"1"-42"-15,6 3 17 16,1 0-20-16,0 1-16 16,0 28-10-16,0 10 1 15,0 13 4-15,3-1-5 16,8-7 1-16,0-1 0 15,-1-7-9-15,2-4-35 0,-4-8-42 16,-1-16-47-16,-1-8-164 16</inkml:trace>
  <inkml:trace contextRef="#ctx0" brushRef="#br0" timeOffset="142763.51">17440 5429 548 0,'0'0'25'15,"0"0"-19"-15,-9 5 11 16,-1 11-12-16,0 8 0 16,6 0-5-16,4-2-2 15,0-7-6-15,0-7-26 0,0-4-7 16,0-3-11-16,1-1 29 16,4-13 22-16,2-12 3 15,2-7-5 1,-1 2 6-16,-1 3 8 0,2 4-2 15,-2 4 11-15,4 5 1 16,4-1-14-16,-2 6 0 16,3 0 0-16,-2 5-5 15,1 4-2-15,0 0 0 16,1 8 0-16,-1 17 21 16,1 14 5-16,-4 10 2 15,-3 4-14-15,-2 5-9 16,-4 2-1-16,-1 0-1 15,-2 4 1-15,0-3-1 16,0-4-1-16,0-11-2 16,0-10 2-16,0-13-4 15,0-12-20-15,1-11-83 0,8-17-93 16</inkml:trace>
  <inkml:trace contextRef="#ctx0" brushRef="#br0" timeOffset="143049.75">17846 5488 675 0,'-4'0'-7'0,"4"0"12"16,0 0-8-16,1 0 5 16,21 0-12-16,5 0 14 15,3 0-5-15,1 0 3 16,-4 3-3-16,-3 1-1 16,-6 3-41-16,-11 2-54 15,-7 1-122-15</inkml:trace>
  <inkml:trace contextRef="#ctx0" brushRef="#br0" timeOffset="143260.19">17839 5609 625 0,'-8'0'2'0,"8"0"11"16,0 0 1-16,2 0-11 15,23 0-18-15,9-3 16 16,5-3 1-16,1 1-2 16,-9 2-36-16,-2 3-31 15,-4 0-19-15,-7 0-95 16</inkml:trace>
  <inkml:trace contextRef="#ctx0" brushRef="#br0" timeOffset="145035.7">18404 5360 509 0,'-13'0'0'0,"3"0"25"16,-2 5 3-16,1 16-19 16,2 13-5-16,5 3-2 15,4 1-1-15,0-2-1 16,16-5 1-16,7-4 3 16,-1-1-7-16,-2-7 7 15,-3-1-4-15,-5-4 2 16,-2-3-2-16,-5 0 3 15,-4-2-3-15,-1 6 5 16,0 7 3-16,-11 9 4 0,-12 4-6 16,-5 5-2-16,0-7-1 15,2-6-5-15,3-4 4 16,3-8-20-16,1-12-49 16,-2-3-91-16</inkml:trace>
  <inkml:trace contextRef="#ctx0" brushRef="#br0" timeOffset="145240.15">18317 5424 580 0,'-7'-1'10'0,"7"-1"21"16,0 2 0-16,2 0-27 15,21 0-12-15,17 0 7 16,8 0 2-16,3 0 3 15,3 0-4-15,-5 0-15 16,-3 0-36-16,-5 6-30 16,-12 5-61-16</inkml:trace>
  <inkml:trace contextRef="#ctx0" brushRef="#br0" timeOffset="145487.49">18810 5404 378 0,'0'-1'76'0,"0"1"-29"0,0 0 14 16,0 0-18-16,0 0-10 16,0 0-11-1,0 0-12-15,0 0-3 16,0 17-7-16,0 15 30 0,4 14 2 16,-2 9-16-16,1 5-12 15,3 1-2-15,0-5-1 16,2-6-2-16,0-10 3 15,-2-10-9-15,0-7-23 16,0-5-39-16,-5-4-38 16,-1-12-111-16</inkml:trace>
  <inkml:trace contextRef="#ctx0" brushRef="#br0" timeOffset="145719.87">19099 5379 638 0,'0'0'22'16,"0"0"-4"-16,-2 0 15 15,2 7-18-15,-3 14-14 16,0 11 2-16,2 7-4 16,-1-1 0-16,2-1 1 15,0-6-9-15,-1-5-32 16,1-9-18-16,0-12-60 15,-2-5 8-15,-1-15 54 16,-1-18-176-16</inkml:trace>
  <inkml:trace contextRef="#ctx0" brushRef="#br0" timeOffset="146079.91">19070 5493 61 0,'-6'-39'101'15,"-3"10"17"-15,1 8 33 0,2 10-47 16,3 6-52-16,3 2-2 16,0 3-35-16,0-1-13 15,1-5-2-15,18-1-5 16,8-3 11-16,1 1-7 15,-2 4 3-15,2 0-5 16,-3 5 5-16,-2 0-3 16,-7 0 0-16,-4 0-1 0,-6 0-2 15,-1 0 2 1,-4 0-2-16,-1 0 1 16,2 0-5-16,1 10 2 15,0 9 6-15,2 12 13 0,0 10 5 16,-2 11-4-16,-2 8 1 15,-1 8-4-15,0 4 1 16,0-2-4-16,0-3 3 16,0-11-11-16,0-12 6 15,0-6-4-15,0-11 2 16,0-7-4-16,0-6 3 16,0-9-2-16,0-3-1 15,0-2 2-15,0 0-3 16,0 0-35-16,0 0-44 15,-1 0-162-15</inkml:trace>
  <inkml:trace contextRef="#ctx0" brushRef="#br0" timeOffset="151619.49">16145 6751 586 0,'-32'-3'2'0,"16"3"-3"16,6 0 14-16,6 3 6 15,4 16-16-15,0 12-2 16,4 8-2-16,17 4 3 16,7-3-4-16,4-7 2 0,-3-5 1 15,-2-3-1-15,-9-7 2 16,-8-1-4-16,-7-3 6 16,-3 4-1-16,-1 12 8 15,-21 10-2-15,-7 7-1 16,-2-4-5-16,3-9-2 15,4-13 1-15,3-6-9 16,5-10-29-16,4-5-26 16,3-16-33-16,0-22-144 15</inkml:trace>
  <inkml:trace contextRef="#ctx0" brushRef="#br0" timeOffset="151935.65">16025 6968 378 0,'-2'-7'10'0,"2"4"42"16,0 1-18-1,12-5-32-15,18-6 3 0,10 0 23 16,6-2-13 0,2 1-11-16,-3 4-6 0,1 0 1 15,-6 1-38-15,-7 0-43 16,-8-2-54-16,-9 0 1 16,-10 1 2-16,-6 2 133 15,0 4 184-15,0 2-14 16,0 2-41-16,0 0-44 15,0 0-36-15,0 0-35 16,0 8-9-16,0 23-8 0,0 17 30 16,0 11-3-1,0 3-15-15,3-1-8 16,8-4 0-16,2 0 0 16,-1-4-7-16,-1-13-28 0,0-11-9 15,-3-20-102-15,-1-15-128 16</inkml:trace>
  <inkml:trace contextRef="#ctx0" brushRef="#br0" timeOffset="152302.66">16654 6835 574 0,'-16'10'13'0,"3"1"-12"0,1 5 15 15,3 3-9 1,6 3-4-16,1-2-4 15,2-8 1-15,0-5-4 16,0-5-18-16,0-2-21 0,0 0 11 16,5-20 25-16,13-15 13 15,3-6 0-15,0 0-5 16,-1 12 3-16,-6 9-2 16,2 11 3-16,-2 6-3 15,3 3 8-15,3 0-3 16,2 6-2-16,0 20 12 15,-3 16 7-15,-5 16 9 16,-6 16-22-16,-5 7-6 16,-3-2 0-16,0-2-5 15,0-9 1-15,0-14-1 16,0-10 1-16,0-16-2 0,0-12-2 16,0-11-37-16,0-5-33 15,0-23-4-15</inkml:trace>
  <inkml:trace contextRef="#ctx0" brushRef="#br0" timeOffset="153221.15">17289 6689 337 0,'-1'-11'137'0,"-11"3"-121"15,1 4 65-15,2 2-11 16,5 2-34-16,2 0-4 16,1 0-17-16,-5 0-13 0,-3 22-7 15,-1 10 14-15,2 2-5 16,8-3-3 0,0-8-2-16,2-3-4 15,17-1 5-15,-1-6-11 0,3-6 1 16,-1-6-4-16,-2-1 4 15,-1-6 4-15,-1-16 4 16,-1-7 4-16,-9-7-1 16,-6 2 2-16,0 5-2 15,-19 7 3-15,-5 8-1 16,-9 3 1-16,2 5-3 16,-2 5 0-16,3 1-3 15,8 0-3-15,4 8-6 0,9 7-29 16,9 4-20-16,0 0-44 15,17-5-48-15,14-10-123 16</inkml:trace>
  <inkml:trace contextRef="#ctx0" brushRef="#br0" timeOffset="153436.25">17535 6581 291 0,'0'-2'251'0,"0"2"-203"16,0 0 17-16,-3 0-27 15,-12 25-15-15,-6 20-13 16,-7 17 1-16,0 7-4 0,5 0-1 16,1-2-6-16,3 1-1 15,2-2 1 1,4-9-3-16,7-10-10 16,6-12-29-16,0-10-17 0,10-13-38 15,14-12-30-15,0-13-1 16</inkml:trace>
  <inkml:trace contextRef="#ctx0" brushRef="#br0" timeOffset="153704.14">17501 7016 439 0,'0'0'46'15,"0"0"9"-15,0 0-7 16,0 4-17-16,0 12-23 16,0 2 6-16,8 7-5 15,6-4-4-15,8-5-7 16,1-3 4-16,0-6-4 15,1-7 3-15,-10 0-3 16,-4 0-2-16,-10-14 2 0,0-2 11 16,-3-7 0-16,-19-2-5 15,-8 3 10-15,-4 8-11 16,-2 5 13-16,3 8-10 16,3 1-4-16,6 1-4 15,8 12-4-15,12 5-25 16,4 2-31-16,22-9-73 15,18-10-81-15</inkml:trace>
  <inkml:trace contextRef="#ctx0" brushRef="#br0" timeOffset="154311.51">17862 6641 504 0,'0'-5'14'0,"0"3"32"16,5 1-22-16,8-1-23 16,7-2-4-16,7-2 7 15,4 3-6-15,-1 3 3 16,-4 0-6-16,1 9 1 16,-7 11 2-16,-6 6-3 15,-9 3-23-15,-5 2 16 16,-8-1-1-16,-15 2 10 15,-6-1 2-15,3-4 2 16,0-3 7-16,11-9 10 16,6-6 8-16,6-4 2 15,3-5-9-15,0 3-21 0,3 6-12 16,18 6 16-16,6 3-2 16,3 1 4-16,1 2-4 15,-6 3 2-15,-7-3-3 16,-9 0 2-16,-6-4-1 15,-3-5 3-15,-4 0 7 16,-20 1 16-16,-6 0-3 16,-3-4-9-16,4-3 0 15,3-5-9-15,8-1 0 16,4 0-6-16,4 0-3 16,4-10-23-16,6-2-10 15,0-5-56-15,9-2-54 0,8-7-157 16</inkml:trace>
  <inkml:trace contextRef="#ctx0" brushRef="#br0" timeOffset="154603.46">18358 6739 673 0,'-4'0'-4'15,"4"0"7"-15,4 0-4 16,26 0-6-16,11 0 14 16,8-4-2-1,-1 2 0-15,-7-1-6 0,-8 3 1 16,-7 0-1-16,-9 0 0 15,-7 0-32-15,-10 0-21 16,-1 1-40-16,-29 11-71 16</inkml:trace>
  <inkml:trace contextRef="#ctx0" brushRef="#br0" timeOffset="154783.72">18360 6873 567 0,'-2'0'7'0,"2"0"34"0,0 0-23 15,14 0-14-15,13 0-11 16,14 0 19 0,7-7-4-16,3-1-5 0,4 1-1 15,0 4-3-15,-6 1 0 16,-5 2-64-16,-12 0-59 16,-20 0-132-16</inkml:trace>
  <inkml:trace contextRef="#ctx0" brushRef="#br0" timeOffset="155168">19121 6445 607 0,'-8'1'-3'0,"8"-1"20"16,0 8-11-16,0 15-2 15,0 10 2-15,2 16 28 16,5 7-26-16,1 7 2 16,-1 5 1-16,-1 3 6 15,-1-2-8-15,-1-3-5 16,1-6 0-16,-2-13-1 15,3-6 5-15,-3-13-4 16,-2-13 1-16,2-5-3 0,-3-7 2 16,1-3-2-16,-1 0-3 15,0 0 5-15,3 0-6 16,6 0-24-16,8-13-51 16,1-15-47-16,-1-8-268 15</inkml:trace>
  <inkml:trace contextRef="#ctx0" brushRef="#br0" timeOffset="155331.72">19505 7109 639 0,'0'0'26'16,"0"0"-24"-16,0 0 4 15,0 0-5-15,0 0-5 16,0 3-67-16,3 3-79 15,-3 0-113-15</inkml:trace>
  <inkml:trace contextRef="#ctx0" brushRef="#br0" timeOffset="161491.31">19389 7246 373 0,'0'4'5'15,"-9"-4"19"-15,-1 0 32 0,5 0-11 16,-1 0-15-16,-1 0-10 16,-2 1-6-1,-2 2 3-15,-2 2-6 16,-2 3-2-16,-1-3-2 0,2 2 6 15,1-4-3-15,1 1 8 16,-7-1-8-16,-2 1-3 16,-3 3 1-16,-3-1-4 15,2-3 9-15,-3 3-6 16,-7-1 6-16,1 0-7 16,-3-1 0-16,1 0 2 15,2-1 2-15,2-3-4 0,7 0-2 16,0 0 2-16,1 0-7 15,-1 0 3 1,-1-5-2-16,-9-8 3 16,-2-5-2-16,-4-4-1 0,-5-5 1 15,6-2-2-15,4 0 4 16,3 0-5-16,5 1 5 16,4 6-3-16,5 2 2 15,1 2 0-15,0 1-1 16,6-1-2-16,2 1 0 15,-1-5 1-15,7-4-4 16,-1-5 7-16,2-6-3 16,0-4 3-16,0 7-4 0,0 2 3 15,2 2-1 1,-2 5-1-16,3 0 1 16,0 2-4-16,0 0 3 0,0 2-4 15,0 1 6-15,6-1-5 16,6-3 4-16,6 0-3 15,1-1 2-15,5 0-1 16,-3 3 1-16,5 1 0 16,4-4-3-16,4 3 3 15,2-1-2-15,3 0 1 16,-3 5 0-16,0 0 2 16,1 3-3-16,-2-2 3 15,3 3-2-15,-5 3 1 16,2 0 0-16,0 3-3 15,2 0 6-15,0 1-6 16,0 1 6-16,-1 3-8 0,1 2 7 16,-2 1-4-16,5 0 1 15,-5 0 2-15,-2 0-4 16,0 5 6-16,-3 2-4 16,-5 0 0-16,-1 3-1 15,-6-2 4-15,0 1-4 16,-3 3 2-16,-1 2 0 15,1 6-2-15,0 5 2 16,-1 2-1-16,-1 8 2 16,-3 1 0-16,-2 2 0 15,0 1-1-15,-1-2 2 16,-1 2-1-16,-2-3-1 16,1 1 2-16,-2-4-3 0,-3-1 3 15,0-2-2-15,0 4 3 16,0-1-5-16,0 6 5 15,0 0-3-15,-11-3 4 16,-2 0-3-16,-1-4-1 16,-3-1 5-16,-1 0-2 15,-5-4 1-15,0 0-2 16,-4-2 3-16,-6 4-7 16,0-4 5-16,1-1-4 15,2-6 2-15,7-3 1 16,1-5-4-16,1-2 5 15,-1 1-8-15,2 0-12 0,1 3-30 16,6-1-20-16,9-8-75 16,4-3-264-16</inkml:trace>
  <inkml:trace contextRef="#ctx0" brushRef="#br0" timeOffset="171923.67">4529 7571 332 0,'-14'3'25'0,"-1"-3"14"16,9 0 20-16,3 0-14 16,3 0-4-16,0 0-20 15,0 0-15-15,0 0-3 16,0 0-3-16,0 0 0 0,0 0-6 16,12 0-6-1,11 0 12-15,6-4 2 16,0-1 0-16,-1 3-2 15,-4 2 2-15,-2 1-2 0,-1 21 0 16,-4 13 0-16,-7 11 2 16,-7 11 2-16,-3 1-2 15,0-2 1-15,-13-10-11 16,-3-11 4-16,-1-9 2 16,-1-9 5-16,-6-5-1 15,5-9 8-15,1-3 4 16,3 0 5-16,7 0 4 15,4 0-3-15,4 0-9 16,0-1-12-16,0-1 0 16,0-1-7-16,10-1-1 15,13-3 7-15,8-1 4 16,3-2-1-16,4 0-1 0,10-1 2 16,7 3-2-16,4-1 2 15,-5 4-3-15,-6 4 2 16,-7-1-2-16,-10 2 1 15,-10 0 0-15,-6 0 0 16,-10 0 0-16,-3 0 0 16,-2 0 1-16,0 0-1 15,0 0 6-15,0 0-5 16,0 0 4-16,0 0-6 16,0 0-32-16,1 0-48 15,7 0-192-15</inkml:trace>
  <inkml:trace contextRef="#ctx0" brushRef="#br0" timeOffset="172723.59">5954 7524 510 0,'-9'0'2'0,"3"-3"60"16,1 1-21-16,4 0-1 16,1 0-23-16,0 2-13 15,0-4-6-15,16-3-9 16,11-4 10-16,7-3 1 16,7 3 1-16,-4 2-2 15,-3 9 0-15,-3 0-3 16,-5 8 0-16,-7 20 2 15,0 15-2-15,-11 15 5 16,-8 6 1-16,0 1 4 16,-2-11-4-16,-11-16 0 0,-2-12-2 15,0-10 2-15,-6-6 3 16,-1-4-2-16,4-1 3 16,2-5-4-1,8 0 15-15,4 0 3 0,4 0-3 16,0 0-8-16,0 0-5 15,0 0-7-15,0 0-1 16,0 0-4-16,12 0-4 16,13 0 12-16,12 0-1 15,8-3 4-15,-2 0-4 16,3 3 3-16,2-3-3 16,-4 3 4-16,-8 0-4 0,-4 0-5 15,-13 0-13-15,-1 0-10 16,-9 0-3-1,-3 0-2-15,-6 0-43 16,0 3-44-16,-30-3-142 0</inkml:trace>
  <inkml:trace contextRef="#ctx0" brushRef="#br0" timeOffset="173492.66">5535 7646 404 0,'0'-7'23'15,"0"6"24"-15,0 1 20 16,0 0-7-16,0 0-20 16,0 0-12-16,-1 0 0 15,-11 8-1-15,-6 13-19 16,-6 8-4-16,0 4-5 16,2-1 4-16,6-5-2 15,1-4-1-15,3-2 2 16,3-1-2-16,-1-3 1 0,2-2-4 15,1-4-12-15,1-3-20 16,2-1-16-16,-1-3-48 16,-1-4-75-16</inkml:trace>
  <inkml:trace contextRef="#ctx0" brushRef="#br0" timeOffset="173872.4">5309 7606 574 0,'-3'0'17'16,"3"0"4"-16,0 0-2 15,0 0-4-15,5 5-14 0,17 16-4 16,12 8 6-16,8 6 3 16,-2 2 1-16,3 0-5 15,-1-1 1 1,-5-4-3-16,-6-3 2 0,-2-3-3 15,-7-3 2-15,-7-4 1 16,-3-5-3-16,-2-7 4 16,-7-3-4-16,-3-4 2 15,0 0 1-15,0 2 18 16,0-2 7-16,0 1-4 16,0-1-9-16,0 0-3 15,0 0-2-15,0 0-6 0,0 1 0 16,0 1-6-16,0-2 5 15,0 0-13-15,0 0-8 16,0 0-26-16,0 0-15 16,0 0-45-16,2-13-121 15</inkml:trace>
  <inkml:trace contextRef="#ctx0" brushRef="#br0" timeOffset="175243.33">7096 7711 198 0,'-3'0'250'0,"-6"0"-235"15,6 0 55-15,2 0-9 16,-1 0-13-16,1 0-23 16,1 0-22-16,-5 0-4 15,-3 27-1-15,-5 14 3 16,3 11 1-16,1-3-2 15,3-15 2-15,2-6-2 16,2-14 1-16,1-6-2 16,1-2 3-16,0-6-2 15,0 0 0-15,0 0 0 0,0 0 1 16,0 0-3-16,4 0-7 16,17 0 6-16,10 0 3 15,6 0 3-15,8-7-3 16,1 0 2-16,-4 3-2 15,-4 0-1-15,-3 1-28 16,-9 0-13-16,-7 3-37 16,-13-6-31-16,-6 0-129 15</inkml:trace>
  <inkml:trace contextRef="#ctx0" brushRef="#br0" timeOffset="175471.72">7164 7757 490 0,'0'17'6'0,"-3"15"-12"0,-1 19 49 15,1 13 29-15,3 5-37 16,0-3-24-16,3-9-8 16,7-7 4-16,4-9-7 15,-1-6 2-15,-2-8-4 16,-1-10-2-16,-4-6-28 15,5-11-34-15,1-1-38 16,-1-31-71-16</inkml:trace>
  <inkml:trace contextRef="#ctx0" brushRef="#br0" timeOffset="175771.64">7388 7843 586 0,'0'0'13'0,"-6"0"-2"15,-3 3 27-15,2 7-12 16,2 3-20-16,5 4-9 16,0 1 4-16,5 2-4 15,11-10 1-15,1-2-3 16,3-5 0-16,-8-3-13 16,-3 0 11-16,-6 0 3 0,-3-13 3 15,0-15 13-15,0-9-13 16,-6-3 1-1,-9 6-2-15,-5 10-11 16,1 7 4-16,0 10 9 0,3 2-10 16,6 4-5-16,2 1-12 15,3 0-21-15,4 3-36 16,1 9-78-16</inkml:trace>
  <inkml:trace contextRef="#ctx0" brushRef="#br0" timeOffset="175997.3">7615 7664 573 0,'0'6'6'0,"-14"13"33"16,-2 12-13-16,-5 13-8 0,3 11-11 15,6-3-2-15,3 1-5 16,6 0 1-16,3-3-4 15,0-1-16-15,0-7-20 16,9-9-31-16,0-10-11 16,1-15-79-16,2-8-92 15</inkml:trace>
  <inkml:trace contextRef="#ctx0" brushRef="#br0" timeOffset="176263.51">7679 8001 437 0,'0'0'27'15,"0"0"33"-15,0 0-11 0,0 3-22 16,0 10-21-16,3 0-1 16,7 1-4-16,5-4-1 15,1-5-1-15,4-4-16 16,2-1-2-16,-3-1-13 16,-2-16 9-16,-10-5 7 15,-7-2 14-15,0 5 4 16,-10 4 6-16,-14 5 21 15,0 4 8-15,-5 4-17 16,0 2-10-16,2 0-7 16,6 0-6-16,8 0-1 15,10 2-32-15,3 5-79 16,0-7-122-16</inkml:trace>
  <inkml:trace contextRef="#ctx0" brushRef="#br0" timeOffset="176775.14">7766 7731 261 0,'-4'-10'232'0,"4"2"-227"16,0-3 22-16,12-3-23 16,15-4-4-16,11-1 0 15,4 6-5-15,-6 6 9 16,-2 4-10-16,-10 3 0 16,-11 0-20-16,-4 7-14 15,-9 11-7-15,0 6 40 16,-13 1 8-16,-12 0-2 15,-1-6 2-15,1-1 1 16,9-7 30-16,5-2-5 16,8-5 1-16,3 1-21 15,0 5-11-15,20 3 3 0,11 3 2 16,7 3 2-16,3-1-4 16,-9 1 6-16,-3 2-9 15,-17-2 7-15,-8 1-7 16,-4-5 6-16,-16 0 6 15,-20 2 27-15,-7-2-9 16,-3-3-5-16,5-4-2 16,13-5-4-16,12-2-5 15,10-1-10-15,6 0-11 16,15-14-77-16,17-18-122 16</inkml:trace>
  <inkml:trace contextRef="#ctx0" brushRef="#br0" timeOffset="176984.58">8211 7736 679 0,'-5'0'7'0,"5"0"1"15,0 0-5-15,7 0-10 16,17 0-4-16,7 0 13 15,3 0-7-15,-6 3-40 16,-8 1-20-16,-8 6-35 16,-12 1-165-16</inkml:trace>
  <inkml:trace contextRef="#ctx0" brushRef="#br0" timeOffset="177144.16">8216 7892 608 0,'-3'0'17'15,"3"0"14"-15,0 0-18 16,9 0-17-16,22 0-11 16,11 0 18-16,9 0-23 15,-4 0-45-15,-5-3-68 16,-9-1-178-16</inkml:trace>
  <inkml:trace contextRef="#ctx0" brushRef="#br0" timeOffset="177396.1">8632 7421 566 0,'0'0'68'15,"0"0"-58"-15,0 4 0 16,4 28-1-16,5 18 3 15,0 20 23-15,0 0-27 16,4-2-3-16,-2-4-7 0,-1-4 7 16,0 0-5-16,-2-2-5 15,-2 1-40 1,-6-6-39-16,0-13-158 16</inkml:trace>
  <inkml:trace contextRef="#ctx0" brushRef="#br0" timeOffset="178687.81">18521 7795 198 0,'-30'-7'410'0,"18"0"-414"0,9 7 27 15,-3 12-12 1,-3 30-5-16,0 18 29 0,0 9 1 15,5-5-24-15,4-11-1 16,0-10-5-16,0-6-4 16,0-5 2-16,0-7-5 15,0-7 1-15,0-4-1 16,0-7 3-16,0 0-5 16,1-3-23-16,5 2-20 15,3-3-17-15,4-3-38 0,3 0-38 16</inkml:trace>
  <inkml:trace contextRef="#ctx0" brushRef="#br0" timeOffset="179211.59">18816 8433 272 0,'-46'12'246'15,"-5"-10"-250"-15,-1 4 11 16,-3-1 9-16,-1-5 5 16,-5 0-6-16,-4-4 6 15,-7-14-11-15,-5-5-8 16,1-9 4-16,-2-9-3 16,9-9 0-16,13-7-4 15,15-10-3-15,24-9-2 0,17-6-5 16,17-2 9-16,26-1-3 15,6 9 6-15,9 8-2 16,6 9 0-16,3 9 2 16,9 10-2-16,0 9 1 15,0 12-2-15,-1 12 6 16,-1 7-4-16,-3 7 6 16,-3 19-3-16,-4 10 5 15,-6 8 1-15,-8 6 6 16,-8 5-3-16,-12 3-3 15,-8 2 6-15,-11 1-9 16,-11 4 12-16,0 0-8 0,-10 2 7 16,-16-2-4-16,-1-2-1 15,-9-6-7-15,-7-1 1 16,-2-5 2-16,-13-1-6 16,-1-3 1-16,1-6-5 15,5-7 4-15,9-4-4 16,8-7-20-16,6-4-37 15,7-12-31-15,-3-7-63 16</inkml:trace>
  <inkml:trace contextRef="#ctx0" brushRef="#br0" timeOffset="181923.5">11314 5135 172 0,'0'17'-160'0</inkml:trace>
  <inkml:trace contextRef="#ctx0" brushRef="#br0" timeOffset="183871.49">11308 6179 522 0,'-12'-2'-8'0,"0"-3"14"15,6 1-6-15,5 3 14 16,-1 1 8-16,1-1-1 16,1 1-7-16,0-2-9 15,0-1-5-15,0 2-2 16,6-2-4-16,25-4-4 0,18-3 12 15,15-3-2-15,18-1 5 16,-3 3-4 0,1 2-3-16,-11 6-49 0,-20 1-95 15</inkml:trace>
  <inkml:trace contextRef="#ctx0" brushRef="#br0" timeOffset="184160.37">12164 6038 648 0,'0'0'-2'15,"0"0"-39"-15,6 0 30 16,20 0-5-16,12 0 16 16,17 2 1-16,14 8-2 15,10 5 3-15,1 1-17 16,4-1-50-16,-10-4-9 16,-16-7-78-16</inkml:trace>
  <inkml:trace contextRef="#ctx0" brushRef="#br0" timeOffset="185328.33">7 8563 136 0,'-7'-2'22'0,"7"-10"-15"16,0-1-27-16,0 3-52 15</inkml:trace>
  <inkml:trace contextRef="#ctx0" brushRef="#br0" timeOffset="190858.98">12495 5996 413 0,'0'4'14'16,"0"-4"-15"-16,-2 0 18 16,2 0 14-16,0 0-7 15,0 0-15-15,0 0-2 16,0 0-3-16,0 0 12 16,0 3 5-16,-1-3 0 15,-6 2-3-15,-1 5-8 16,-9 6-5-16,-3 5-5 15,-2 3 2-15,-1 1-3 16,4-3 4-16,0-2-2 0,3 0 5 16,-1-2 1-16,0-3 8 15,-4 1-8-15,-1-1 1 16,-2-3-1-16,5 0-2 16,0-2 2-16,-4-1 1 15,1 0 1-15,-5 0-3 16,-4-2 1-16,2 0-5 15,0 0 1-15,-1-1 1 16,5 0-1-16,-1-2 1 16,2-1-4-16,2 1 7 15,-5-1-7-15,-1 0 4 16,1 0-2-16,-3 0-1 0,-1 0 0 16,-2 0-2-16,1-1 4 15,-4-3-6-15,3-3 8 16,2 1-8-16,1-2 4 15,5 1 1-15,-1 0-1 16,5-2-1-16,-1 0 0 16,1-1 1-16,2-1-1 15,-2-1 0-15,0-1-1 16,-1-1 3-16,1 1-2 16,-1 1 1-16,3 1-2 15,2-1 3-15,-4-3-3 16,3-1-1-16,-4-3 4 15,-2 1-5-15,2-2 6 0,5 0-5 16,-3 1 2-16,3-4-2 16,2-1-1-16,2 0 3 15,1 2-2-15,5-1 4 16,2 0-4-16,-1-4 3 16,3-3-2-16,3-1 3 15,0-3-7-15,0 0 7 16,0-4-2-16,3-1 0 15,8-1 1-15,-1-2-1 16,5 5 1-16,-3-1-3 16,-2 1 5-16,2 5-6 15,-1 1 6-15,0 3-5 0,0 6 2 16,2 1 0-16,1 3-1 16,6-4 0-16,0 0-2 15,7 1 3-15,-2 2-3 16,5-1 2-16,-4 5 0 15,4 0 1-15,-2 1-4 16,2 1 4-16,3 1 0 16,-2-1-2-16,4 2 3 15,-3 2-3-15,1 3 3 16,3 3-4-16,1-1 4 16,2 1-2-16,1 0 1 15,2 2 0-15,1 1 0 16,-1 0 0-16,4 0-1 0,-3 0 3 15,-4 0-5-15,-2 0 6 16,3 0-6-16,-4 0 5 16,-3 1-3-16,0 6 1 15,-4 0-1-15,3 2 0 16,-3 0 2-16,-2 1-3 16,1 1 3-16,-1 0-3 15,0 0 4-15,0 1-3 16,0 0 2-16,-2-1-1 15,-1 2-1-15,-2-1 1 16,-1 1 0-16,0 2 1 16,-4 3-5-16,0 0 6 0,1 2-4 15,-5 4 4-15,4 0-3 16,-4 2 3 0,-1 2-3-16,-2 0 2 15,0 2 1-15,-3 0-3 0,-1-4 4 16,3 2-7-16,-2 1 5 15,-1 3-2-15,-3 0 1 16,-1 0 0-16,-2 0 0 16,0 1 1-16,0-1-2 15,0 3 3-15,0 0-4 16,-9 1 2-16,-3 9-3 16,-3 1 5-16,-7 0-2 15,2-2 1-15,-4-8 0 0,1-2 0 16,-5-4 0-16,-8-2-1 15,-3 1 0 1,-9-1 0-16,-1 0 4 16,-8 0-4-16,-7-2 0 0,-1 1 1 15,-5-4 2-15,3-3-5 16,3-4 2-16,7-5 4 16,13-5-4-16,6-1 2 15,14-4-3-15,10-1 2 16,5 0-3-16,4 0-4 15,5 0-14-15,0 0-30 16,3 1-84-16,13 0-19 16,3-1-103-16</inkml:trace>
  <inkml:trace contextRef="#ctx0" brushRef="#br0" timeOffset="192771.33">12471 7143 302 0,'-8'-4'59'16,"-3"0"-52"-16,8 2 36 16,3 2 6-16,0-1-16 15,0 1-21-15,0 0-5 16,0 0-2-16,0 0 2 15,0 0-1-15,0 0 5 16,0 0-1-16,0 0 1 0,0 0 4 16,0 0-5-1,0 0-1-15,0 0-6 16,-2 0 2-16,2 0-4 16,0 0 4-16,0 0-3 0,0 0 2 15,0 0 0-15,0 0-3 16,0 0 2-16,15 0 0 15,6-6 6-15,4 2-4 16,4-3 2-16,0 0-5 16,4-1 1-16,-1 1 1 15,6-3-3-15,4 3 2 16,0-1-2-16,-2-1 1 16,3 1-3-16,0-3 4 15,2-2-3-15,0 2 1 16,0 1 1-16,-7-1-3 15,-7 4 3-15,-9 0-4 16,-7 5 5-16,-5-1-6 0,-2 2 4 16,-5 1-1-16,-3 0 1 15,0 0-1-15,0 0 2 16,0 0 2-16,0 0 3 16,0 0 11-16,0 0-5 15,0 0 2-15,0 0-3 16,0 0 0-16,0 0-6 15,0 0-2-15,0 0-3 16,0 0 0-16,0 0 1 16,0 0-5-16,0 0-12 15,0 0-27-15,0 0-17 16,0 2-74-16,0 9-100 0</inkml:trace>
  <inkml:trace contextRef="#ctx0" brushRef="#br0" timeOffset="194107.12">13685 7068 228 0,'-9'0'10'0,"3"0"67"16,6 0-13-16,0 0-8 0,0 0-25 15,0 0 0-15,-2 0-3 16,2 0 4-16,0 0-6 16,-1 0-12-16,1 0 1 15,0 0-8-15,0 0 3 16,0 0-6-16,0 0-1 15,0 0-3-15,0 0 0 16,0 0-3-16,0 0 1 0,4 0 0 16,13 0 0-1,8 0 7-15,7 0-4 16,3-6 5-16,7 1-4 16,-2-1 0-16,-1 2-2 0,-1-2 1 15,-2 1 1-15,-3 5-3 16,-6-3 1-16,-2 3-1 15,-4 0 4-15,-3-1-5 16,-8 1 4-16,-4 0-3 16,-3 0 1-16,-3 0 1 15,0 0 0-15,0 0 3 16,0 0 0-16,0 0 10 16,0 0-10-16,0 0 2 15,0 0-6-15,0 0 3 16,0 0-4-16,0 0-3 15,6 0-24-15,6 0-31 16,9 0-12-16,-3 0-63 0,-5 0-159 16</inkml:trace>
  <inkml:trace contextRef="#ctx0" brushRef="#br0" timeOffset="195968.45">16510 6200 502 0,'0'5'0'15,"0"-5"2"-15,0 0-3 16,0 0 7-16,0 0-6 15,0 0 2-15,0 0-4 16,0 0-4-16,0 0 0 16,0 0-1-16,0 0 6 15,0 0 0-15,0 0 2 16,0 0-2-16,0 0 1 0,0 0 0 16,0 0 8-16,0 0 3 15,0 0 2-15,0 0 3 16,0 0-3-16,0 0-5 15,0 0-4-15,0 0 0 16,0 0-5-16,0 0 1 16,0 0-3-16,0 0-1 15,0 0 3-15,0 0-3 16,0 0 3-16,0 0 1 16,0 0 1-16,0 0-1 15,0 0 2-15,0 0-3 16,0 2 0-16,12 2-41 15,10-1 17-15,10-3-59 0,2 0-147 16</inkml:trace>
  <inkml:trace contextRef="#ctx0" brushRef="#br0" timeOffset="200013.01">7247 6633 225 0,'0'1'39'15,"0"-1"-28"-15,0 0 30 16,0 0 6-16,0 0 12 16,0 0-7-16,0 0-8 0,0 0 0 15,0 0-5-15,0 0-2 16,0 0-9-16,0 0-3 16,0 0-1-16,0 0-5 15,0 1-8-15,0-1-2 16,0 0-8-16,0 0 3 15,0 0-4-15,0 0 0 16,0 0 1-16,0 0-1 0,0 0 0 16,0 0-1-16,0 0 3 15,0 0-4 1,0 0 3-16,0 0-2 16,0 0 3-16,0 0-4 0,0 0 4 15,0 0-3-15,0 0 1 16,0 0 2-16,0 0-5 15,0 0 4-15,0 0-5 16,0 0-7-16,0 0-22 16,4 0-9-16,12-2-37 15,4-14 6-15,-2-5-73 16</inkml:trace>
  <inkml:trace contextRef="#ctx0" brushRef="#br0" timeOffset="201660.31">11464 6043 417 0,'-9'3'-12'15,"-1"-3"1"-15,7 0 11 16,3 0 2-16,0 0-2 0,0 0 0 16,0 0-23-16,4 0-19 15,11 4 33-15,9 3-8 16,0-4-27-16,-3-3-64 16,-2 0-4-16</inkml:trace>
  <inkml:trace contextRef="#ctx0" brushRef="#br0" timeOffset="202104.11">12264 6038 443 0,'0'0'12'16,"0"0"-7"-16,0 0 21 16,-4 0 11-16,-2 0-4 15,3 0 3-15,3 0-4 16,0 0-14-16,0 0-11 15,0 0-2-15,0 0-1 0,0 0-2 16,0 0 0-16,0 0-3 16,0 0 3-16,0 0-4 15,0 0 2-15,0 0 1 16,0 0-2-16,0 0 1 16,0 0-3-16,0 0 2 15,0 0-6-15,0 0-12 16,0 0-26-16,13 9-7 15,3 4 19-15,4-1-33 16,2 1-21-16,-6-3-67 16</inkml:trace>
  <inkml:trace contextRef="#ctx0" brushRef="#br0" timeOffset="205179.73">4610 7756 9 0</inkml:trace>
  <inkml:trace contextRef="#ctx0" brushRef="#br0" timeOffset="208204.06">7023 7685 274 0,'-21'-13'21'0,"3"1"16"15,2 8-12-15,4 2 2 16,0 1 1-16,9 1-10 16,-3 0-10-16,6 0-1 15,0 0-4-15,-3 0-4 16,3 0 0-16,0 0-11 16,0 1-19-16,12 12 16 15,11 3 5-15,-1 3-34 16,2-1-32-16,-2 0-12 15,0 0-21-15</inkml:trace>
  <inkml:trace contextRef="#ctx0" brushRef="#br0" timeOffset="208991.39">8710 7789 288 0,'-13'-3'-8'0,"4"-5"9"16,8 4 7-16,1 4 23 16,0-2 2-16,0 1-19 15,0 1-9-15,4-2-8 16,20-3 2-16,12-1 1 15,13 0 3-15,12-1-2 16,10 0-2-16,13 1-1 0,-1 2-75 16,-1 3-81-16</inkml:trace>
  <inkml:trace contextRef="#ctx0" brushRef="#br0" timeOffset="-211852.33">5012 14706 165 0,'-65'-2'-44'0,"11"2"41"15,17-3 6-15,13 0 19 16,10 2-12-16,8 0-6 16,3 1-4-16,3 0-5 15,0-1-9-15,0 1-24 16,0 0-29-16</inkml:trace>
  <inkml:trace contextRef="#ctx0" brushRef="#br0" timeOffset="-211613.34">4703 14605 243 0,'0'0'132'16,"3"0"-128"-16,6 0-42 16,8 0-108-16,15 0 89 0,13 5 39 15,10 4-55 1</inkml:trace>
  <inkml:trace contextRef="#ctx0" brushRef="#br0" timeOffset="-211348.99">7154 14086 489 0,'7'-2'25'16,"13"2"-70"-16,14 0 1 16,17 13-6-16,13 4-8 0,8-2 16 15,5-4 7-15,6-1-53 16,-2-2-44-16</inkml:trace>
  <inkml:trace contextRef="#ctx0" brushRef="#br0" timeOffset="-211004.46">12657 13556 512 0,'12'19'21'0,"11"12"-31"16,0 8-10-16,2 3 16 15,4 1 4-15,1 0 0 16,5 0 0-16,13-4 1 0,13-3-31 16,6-5-70-16</inkml:trace>
  <inkml:trace contextRef="#ctx0" brushRef="#br0" timeOffset="-210439.98">17227 14809 526 0,'0'0'151'16,"1"0"-121"-16,14 15-2 15,5 23 16-15,15 7-4 0,8 7-12 16,2-10-22 0,4-7-8-16,2-9-9 15,-4-12-52-15,-7-6-65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05T11:44:48.4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9000 2352 601 0,'0'-7'0'16,"0"7"1"-16,-8 0 5 16,-6 3 26-16,-6 24-24 15,-10 14-5-15,0 11-2 16,0 6 4-16,2 1-2 15,3 2 1-15,0 0-2 16,3-1-4-16,6-6 5 0,4-12-8 16,8-13-10-16,2-14-43 15,2-10-54-15,0-5-31 16</inkml:trace>
  <inkml:trace contextRef="#ctx0" brushRef="#br0" timeOffset="199.47">8871 2416 491 0,'0'0'32'16,"0"0"-19"-16,2 0 18 15,4 0-6-15,4 14-27 16,5 14 19-16,4 8 17 16,1 6-12-16,7 4-18 0,0-1-2 15,-1-1-1-15,-2-1 1 16,-9-2-2-16,1-2-35 15,-10-3-63-15,-6-9-32 16</inkml:trace>
  <inkml:trace contextRef="#ctx0" brushRef="#br0" timeOffset="386.96">8828 2721 594 0,'0'0'0'0,"0"0"2"16,2 0-3-16,16 0 0 16,13 2-2-16,7-2 10 15,4 0-4-15,0 0 1 16,-2-3-52-16,-13-4-89 16</inkml:trace>
  <inkml:trace contextRef="#ctx0" brushRef="#br0" timeOffset="650.84">8980 2704 515 0,'0'0'2'0,"0"0"-5"15,11 0 4-15,17-5 7 16,5-6 17-1,1 1-6-15,-4 3-8 0,-7 0 0 16,-8 6-5-16,-1 1-2 16,-7 0-4-16,-4 0-2 15,9 0 3-15,0 0-2 16,3 0-8-16,4 0-37 16,-1 0-30-16,-3-7-185 15</inkml:trace>
  <inkml:trace contextRef="#ctx0" brushRef="#br0" timeOffset="927.63">9206 2498 594 0,'-3'0'3'16,"3"0"-2"-16,0 2 7 15,0 10-7-15,5 11-7 16,7 11 7-16,0 10 7 16,-5 2-5-16,-1-2-2 15,-3-1 3-15,-1 0-7 0,-1-5 5 16,-1-5-3-16,2-8 3 16,2-5-4-16,0-11-44 15,1-7-32 1,1-4-38-16,-1-29-136 0</inkml:trace>
  <inkml:trace contextRef="#ctx0" brushRef="#br0" timeOffset="1124.3">9405 2478 381 0,'0'5'176'15,"0"-3"-179"-15,0 9 10 0,0 10 12 16,1 10 11-16,9 10-18 15,-2 6-9-15,-2 0 3 16,2 3-8 0,-6 0 2-16,1-6-44 0,-3-9-38 15,0-14-32-15,-1-15-155 16</inkml:trace>
  <inkml:trace contextRef="#ctx0" brushRef="#br0" timeOffset="1432.44">9454 2473 240 0,'13'-43'86'0,"8"14"-24"16,3 11 4-16,1 8-32 16,5 6-21-16,3 4-7 0,-1 0-5 15,-5 0 1 1,-10 11-20-16,-13 4-29 16,-4 2 14-16,-6-1 33 15,-10 0 1-15,-1-2 7 0,8-6 24 16,6 1-10-16,3 1-11 15,0 5-10-15,6 7 5 16,13 6-2-16,-3 4-1 16,-7 0-2-16,-6-1 0 15,-3-2 4-15,-20-3-2 16,-17-2 2-16,-5-5-3 16,4-5 14-16,-1-4-12 15,7-7 4-15,6-3-17 16,5 0-32-16,7-13-112 15</inkml:trace>
  <inkml:trace contextRef="#ctx0" brushRef="#br0" timeOffset="1752.59">8559 2384 491 0,'-33'25'4'0,"6"14"5"16,8 6 33-16,14 11-2 15,5 1-27-15,12 4-11 16,18-4 2-16,7-6-9 16,11-6-18-16,5-9-43 15,5-12 11-15,5-15-61 16,-2-9-224-16</inkml:trace>
  <inkml:trace contextRef="#ctx0" brushRef="#br0" timeOffset="1991.95">9781 2188 529 0,'15'7'-4'16,"4"7"4"-16,13 5 24 16,-2 11 21-16,-1 2-17 15,-4 11-1-15,-11 8-20 16,-12 11 2-16,-2 10-1 15,-8 5 0-15,-10-1-8 16,2-4 5-16,-2-6-8 16,5-6-26-16,-1-15-52 15,10-15-19-15,4-23-39 16</inkml:trace>
  <inkml:trace contextRef="#ctx0" brushRef="#br0" timeOffset="2299.81">10099 2248 444 0,'-23'0'206'0,"4"1"-207"16,-1 10 26-16,10 6-10 16,4 7-6-16,6 6-9 15,0-1 1-15,20-2-6 16,6-7-2-16,6-11-19 0,-4-9-18 15,-9-4 1-15,-1-25 23 16,-13-10 20-16,-5-6 0 16,0 0 15-1,-15 3 28-15,-5 10-33 0,-3 5 6 16,-4 13 4-16,4 10-16 16,-1 4-9-16,5 9-5 15,7 22-57-15,8 4-30 16,4-4-138-16</inkml:trace>
  <inkml:trace contextRef="#ctx0" brushRef="#br0" timeOffset="2510.94">10362 2081 578 0,'0'8'73'0,"-6"10"-71"16,-10 23 3-16,-8 20 15 0,-3 13-5 15,1 5-11-15,0 0-5 16,1-1 3-16,4-2-5 16,2-8-14-16,7-11-23 15,9-17-24-15,3-15-36 16,6-22-28-16,14-8-187 16</inkml:trace>
  <inkml:trace contextRef="#ctx0" brushRef="#br0" timeOffset="2752.4">10330 2546 490 0,'0'0'101'0,"0"0"-73"16,0 11-2-16,0 10-14 0,0 7-1 15,0-2-11-15,13-5 1 16,3-6-1-16,2-8-2 16,-4-4 2-16,-4-3-4 15,-3 0 5-15,-2-19-7 16,-4-8 11-16,-1-6-8 15,-1 2 7-15,-21 9-5 16,2 4 4-16,-2 8-5 16,3 8-11-16,13 2-21 15,6 0-50-15,0 0-60 16,17 0-212-16</inkml:trace>
  <inkml:trace contextRef="#ctx0" brushRef="#br0" timeOffset="2991.76">10790 2155 642 0,'-31'8'2'16,"-2"17"20"-16,0 14-9 16,6 11 18-16,14 6-21 0,10 2-4 15,3-1-6 1,19-4 1-16,15-3 0 15,3-6-1-15,2-12 4 16,-3-10-5-16,-6-11 1 0,4-11-36 16,-4-7-12-16,-3-28-14 15,-11-12-60-15</inkml:trace>
  <inkml:trace contextRef="#ctx0" brushRef="#br0" timeOffset="3568.22">8572 4046 479 0,'-6'0'30'16,"5"0"-21"-16,-1 0 71 15,2 0-31-15,0 0-31 16,0 0-21-16,0 0 6 16,0-7-3-16,0-27 1 15,0-21-1-15,0-14-13 16,5-9 11-16,-1 9-16 15,2 13 5-15,0 21 10 16,-3 18 5-16,0 12-3 16,1 3 2-16,4 2-2 15,5 2-5-15,5 17 10 16,4 10 4-16,1 9 12 0,-2 6-12 16,4 1-5-16,-3 2-2 15,-1-4 1-15,-6-5-3 16,-6 0-48-16,-9-4-44 15,0-11-78-15</inkml:trace>
  <inkml:trace contextRef="#ctx0" brushRef="#br0" timeOffset="3732.29">8565 3864 559 0,'0'0'41'0,"0"0"-50"0,13 0-7 15,8-10 7-15,10-2 11 16,2-5 2-16,7 2-24 16,-4-2-65-16,-5-4-95 15</inkml:trace>
  <inkml:trace contextRef="#ctx0" brushRef="#br0" timeOffset="4004.17">8874 3684 545 0,'-16'12'9'0,"1"6"20"16,6 4 12-16,9 3-15 16,0 0-23-16,18-2-2 15,9-5-2-15,4-11-3 16,-1-6 5-16,0-1-9 16,-6-17-9-16,-14-12 15 0,-10-6 3 15,-3-1 0 1,-27 4 1-16,-9 10 5 0,-4 8-5 15,0 10 2-15,4 4-4 16,8 7 2-16,10 15 0 16,12 6-5-16,9 5-14 15,5-2-55-15,17-10-49 16,11-13-265-16</inkml:trace>
  <inkml:trace contextRef="#ctx0" brushRef="#br0" timeOffset="4192.04">9138 3601 601 0,'-15'0'53'0,"2"2"-53"0,-4 27 23 15,2 15-13-15,-1 14-3 16,6 7-5-16,3-3-1 16,4 1 0-16,3-3-1 15,0-7-5-15,0-6-34 16,10-12-38-16,3-12-47 15,2-16-143-15</inkml:trace>
  <inkml:trace contextRef="#ctx0" brushRef="#br0" timeOffset="4447.91">9197 4003 535 0,'0'0'16'0,"0"9"4"15,0 3 3-15,0 3-13 0,12 5-8 16,6-4-2-16,2-2 0 15,-1-7-4-15,-2-7 3 16,-6 0-17-16,-5-9 11 16,-3-15 8-16,-3-4 8 15,-6-1 4-15,-17 4 20 16,-9 6-11-16,1 7 9 16,1 5-2-16,3 5-24 15,8 2-3-15,1 0-3 16,9 12-6-16,5 9-38 15,4 4-39-15,0-7-59 16</inkml:trace>
  <inkml:trace contextRef="#ctx0" brushRef="#br0" timeOffset="5204.01">9358 3678 496 0,'-47'-10'-3'0,"2"4"24"15,6 5 52-15,6 1-11 16,11 0-41-1,11 0-10-15,6 0 1 0,0 6-6 16,4 23-12-16,1 14 7 16,0 10 0-16,0 1-1 15,16 0 0-15,-1-1 2 16,7-7 0-16,4-8-3 16,-2-12 4-16,10-8-8 15,2-12 5-15,8-6 2 16,11 0 2-16,6-16-6 0,4-16-24 15,-4-4-37-15,-16-5-88 16</inkml:trace>
  <inkml:trace contextRef="#ctx0" brushRef="#br0" timeOffset="5573.02">9494 3854 538 0,'-8'0'14'0,"8"0"28"16,0 0-16-16,7 0-19 16,19-3-19-16,19-9 15 15,4-2-3-15,5-2 2 0,-8 3-5 16,-8 2-39-16,-6 2-47 15,-19 2-65 1</inkml:trace>
  <inkml:trace contextRef="#ctx0" brushRef="#br0" timeOffset="5788.45">9638 3626 464 0,'-10'-4'97'0,"3"1"-78"16,5 3 41-16,2 0-44 15,0 11-9-15,0 23-13 16,9 12 29-16,1 5-6 16,6-2-5-16,-2-5-9 15,1-5-3-15,-2-2 3 16,4-11-7-16,-4-7-7 16,2-9-38-16,4-10-35 15,1-12-57-15,-2-29-171 0</inkml:trace>
  <inkml:trace contextRef="#ctx0" brushRef="#br0" timeOffset="6283.65">9896 3532 431 0,'0'0'196'16,"0"2"-191"-16,0 18 7 16,0 16 7-16,2 11 13 15,5 8-23-15,2-1-6 16,5-4-1-16,-1-4-2 15,-1-3 2-15,-3-14-6 16,-2-9-13-16,-6-11-28 0,-1-9-1 16,-3-8 21-16,-11-24-65 15,-1-18 0-15,5-18 67 16,2-9 17-16,5 6-21 16,3 12 38-16,0 22 86 15,0 14-28-15,4 6-30 16,17 6-8-16,3 5-15 15,2 3-13-15,0 3-1 16,-3 7-3-16,-11 16-6 16,-12 7 3-16,0 4-10 15,-12 0 14-15,-6 0 4 16,7-6-2-16,7-6-3 16,4-3 4-16,4 0-6 0,25-1-3 15,6 0 5-15,1 0 3 16,-3-2 1-16,-11 0-3 15,-13-4 3-15,-9 1-5 16,-12 1 12-16,-27 3 44 16,-10 2-35-16,-2-2 3 15,5-7 4-15,17-4-11 16,10-4-10-16,12-2-5 16,7-3-24-16,29-35-78 15,10-16-78-15</inkml:trace>
  <inkml:trace contextRef="#ctx0" brushRef="#br0" timeOffset="6551.92">10218 3449 658 0,'-12'0'4'0,"6"9"11"16,3 6 3-16,3 5-15 15,0 5-4-15,11-2-5 16,11-9 1-16,1-7-13 15,0-7-23-15,-8 0 10 16,-11-16 23-16,-4-5 14 16,-4-8 2-16,-18 5 27 15,-4 4-16-15,-2 8 0 16,-1 8-16-16,3 4-4 0,8 0-3 16,7 4-4-16,11 14-35 15,0 0-41-15,26-6-20 16,8-12-248-16</inkml:trace>
  <inkml:trace contextRef="#ctx0" brushRef="#br0" timeOffset="6728.46">10474 3328 533 0,'0'2'42'16,"-9"19"-27"-16,-7 13-8 15,-4 19 21-15,-2 10-20 16,0 2-3-16,3-1-4 0,5-5 1 15,9-6-2-15,5-10-4 16,6-14-49-16,18-12-73 16,7-17-164-1</inkml:trace>
  <inkml:trace contextRef="#ctx0" brushRef="#br0" timeOffset="6966.83">10544 3696 542 0,'-15'18'12'0,"6"3"6"15,9 8 2-15,1-4-7 16,21 0-11-16,6-5-2 16,2-11 2-16,-2-6-5 15,-3-3-3-15,-7-10-25 0,-8-12 27 16,-10 0 6-16,0-2 8 16,-23 5 25-16,-9 2-10 15,-5 6 20 1,0 7-28-16,2 4-14 0,7 0-6 15,12 0 0-15,11 0-29 16,5 8-68-16,9-8-84 16</inkml:trace>
  <inkml:trace contextRef="#ctx0" brushRef="#br0" timeOffset="7268.01">10916 3225 567 0,'-22'0'3'16,"-3"0"4"-16,-2 5 43 16,2 17-19-16,-2 8-23 15,3 11-3-15,7 3 6 16,4 6 0-16,13 2-11 15,0 1 4-15,15-3-1 16,15-6-2-16,9-3 2 16,3-11-3-16,6-10 3 15,0-13-3-15,0-7-23 16,-2-15-18-16,-10-20-18 16,-14-11-62-16</inkml:trace>
  <inkml:trace contextRef="#ctx0" brushRef="#br0" timeOffset="7799.48">7942 3694 405 0,'-13'14'150'0,"4"9"-156"0,6 17 3 16,3 17 18-16,7 15 0 15,14 8-4-15,6 3-9 16,6-5 0-16,4-6-1 16,12-6-8-16,5-13-42 15,12-10-9-15,9-18-13 16,8-20-33-16</inkml:trace>
  <inkml:trace contextRef="#ctx0" brushRef="#br0" timeOffset="8339.36">11077 3106 473 0,'18'15'11'0,"7"13"0"15,4 12 46-15,-4 16 1 16,-7 12-23-16,-3 14-16 16,-11 11-7-16,-4 6-6 15,0-2-6-15,-9-13 4 16,-6-14-5-16,5-15 5 15,4-13-13-15,3-14-22 16,3-18-66-16,0-12-56 16</inkml:trace>
  <inkml:trace contextRef="#ctx0" brushRef="#br0" timeOffset="8640.56">11265 3274 586 0,'-20'13'-9'0,"5"9"10"16,10 6 11-16,5 4-6 15,2 0-3-15,21-3-7 16,13-11 3-16,7-14-20 16,-6-4-36-16,0-28-2 15,-11-11-17-15,-12-5 47 0,-11 2 32 16,-3 6 29-16,-13 8 28 15,-15 5 1-15,-3 6-11 16,2 9-12 0,7 3-10-16,7 4-27 0,9 1-1 15,6 8-17-15,0 17-67 16,3 2-2-16,15-9-196 16</inkml:trace>
  <inkml:trace contextRef="#ctx0" brushRef="#br0" timeOffset="8848.01">11655 3035 601 0,'-6'27'12'16,"-12"20"-7"-16,-7 22 24 15,-2 15-4-15,0 9-18 0,0 1-6 16,2 0 0-16,1-2 0 15,8-9-3-15,5-8-6 16,7-11-39-16,4-18-29 16,0-19-63-16</inkml:trace>
  <inkml:trace contextRef="#ctx0" brushRef="#br0" timeOffset="9103.33">11658 3630 607 0,'-3'7'5'0,"-4"7"0"16,2 10 8-16,5 2 1 0,0 1-15 16,3-9 2-16,15-4-8 15,-2-10-3-15,4-4-40 16,-10-14 25-16,-4-17 6 16,-6-6 7-16,0 1 13 15,-16 6-1-15,-11 8 8 16,-4 8 21-16,-2 7-2 15,6 7-24-15,6 0-1 16,14 4-7-16,7 13-36 16,3-3-54-16,25-10-167 15</inkml:trace>
  <inkml:trace contextRef="#ctx0" brushRef="#br0" timeOffset="9420.48">12128 3141 501 0,'-31'-3'29'16,"0"3"-25"-16,0 0 35 16,1 21 6-16,3 11-18 15,5 9-22-15,8 12 6 16,7 10-2-16,7 5 1 15,0 0-5-15,10-7 3 0,17-5-6 16,6-11-1-16,6-9 1 16,-3-12-3-16,-4-9 4 15,0-11-4-15,-6-4 0 16,4-13-12-16,-2-21 10 16,5-16-10-16,-5-9-34 15,-7 6-62-15,-6 6-88 16</inkml:trace>
  <inkml:trace contextRef="#ctx0" brushRef="#br0" timeOffset="12156.88">9174 2699 403 0,'-5'0'17'0,"5"0"20"15,0 0 1-15,-1 0 10 16,1 0-27-16,0 0-8 15,0 0-5-15,0 0 1 16,0 0-5-16,0-1-6 16,4-1-2-16,13 1 6 15,5-2-1-15,0-1-2 16,8 2 5-16,-2-1-6 16,10 1 4-16,-1 2-42 0,-4 0-93 15</inkml:trace>
  <inkml:trace contextRef="#ctx0" brushRef="#br0" timeOffset="18411.48">14662 4317 601 0,'0'0'4'0,"0"0"-2"15,0 0 1-15,1 0 14 16,-1 0-7-16,0 0-8 0,0 0 1 15,0-3 4-15,0-11 1 16,2-11 0-16,-1-14-8 16,4-4 2-16,2-5-3 15,1-4 2-15,1-3 0 16,4-6-2-16,0 0 1 16,4 6-4-16,-5 18 5 15,-3 16-5-15,-6 14 5 16,1 7-5-16,5 0-1 15,5 5-2-15,5 16 6 16,-1 13 1-16,1 6 3 16,-1 6 3-16,-5 3-6 0,4-1 5 15,-2-2-3-15,-1-2-1 16,-3-6-1 0,-5-3 0-16,-5-6-11 15,-1-5-95-15,-4-12-27 0</inkml:trace>
  <inkml:trace contextRef="#ctx0" brushRef="#br0" timeOffset="18576.04">14659 4187 533 0,'-8'0'1'16,"8"0"4"-16,0 0 18 15,0-2 6-15,23-8-28 0,14-1-3 16,11-5 3-16,1-3 0 15,0-3-52 1,-6 0-94-16</inkml:trace>
  <inkml:trace contextRef="#ctx0" brushRef="#br0" timeOffset="18871.25">15005 3891 602 0,'-16'0'-3'0,"8"2"11"16,6 5 12-16,2 6-10 16,12 4-16-16,12 1 8 15,10-6-5-15,2-8 4 16,4-4-24-16,-3-9 2 16,-8-14-8-16,-15-3 12 0,-14-1 15 15,-1 4 6-15,-29 5 20 16,-6 1-3-16,-1 6 9 15,3 7-11-15,10 4-13 16,9 0-2-16,6 0-5 16,9 7-6-16,0 8-25 15,0 3-34-15,12-5-95 16</inkml:trace>
  <inkml:trace contextRef="#ctx0" brushRef="#br0" timeOffset="19087.68">15357 3634 549 0,'-19'16'-4'15,"-3"19"24"-15,-2 15 16 16,-2 11 6-16,3 6-30 16,4 4-6-16,3 0-3 15,-3-3-2-15,6-4 1 16,-1-8-4-16,4-8 1 15,5-7-39-15,2-12-36 16,3-15-49-16,0-14-206 16</inkml:trace>
  <inkml:trace contextRef="#ctx0" brushRef="#br0" timeOffset="19356.59">15349 4035 553 0,'-17'10'-4'15,"1"11"28"-15,5 4-3 16,8 3-14-16,3-1-3 16,5-5-7-16,15-5 2 15,3-10 0-15,-1-7 0 16,-2 0-6-16,-7-12 1 16,-7-13 6-16,-4-3 3 15,-2 0-4-15,0 2 4 16,-18 6 0-16,-3 6-1 15,-3 6 7-15,1 7-6 0,4 1-2 16,6 0-6-16,6 8-2 16,7 6-61-16,4-3-65 15</inkml:trace>
  <inkml:trace contextRef="#ctx0" brushRef="#br0" timeOffset="19919.7">15952 3696 385 0,'-17'-11'20'0,"-1"4"39"16,-4 1 0-16,-2 5-18 15,-1 1-30-15,-2 0 13 0,3 5-5 16,-3 8-4-16,4 2-6 15,-4 5 2-15,3 6-9 16,-1 9 4-16,7 2-5 16,4 8 0-16,10-1 2 15,4-2 1-15,4-2-5 16,20-3 1-16,2-10 2 16,5-3-2-16,7-6-1 15,1-6 0-15,0-9 3 16,0-3-1-16,-8 0 1 15,-6-9-1-15,-8-1-1 16,-8 2 2-16,-6 5-4 16,-2 1 6-16,-1 2-4 0,0 0 3 15,0 0 0 1,0 0-2-16,0 0 2 16,0 0-8-16,0 0-17 15,0 7-41-15,0 7-101 0,0-3-90 16</inkml:trace>
  <inkml:trace contextRef="#ctx0" brushRef="#br0" timeOffset="21215.89">16302 3814 536 0,'-5'0'5'0,"5"0"20"15,13 0-13-15,23-8-12 0,15-5 2 16,9-2 1-16,4 4-7 15,-3 1-13-15,-9 3-46 16,-19 3-40-16,-22 0-246 16</inkml:trace>
  <inkml:trace contextRef="#ctx0" brushRef="#br0" timeOffset="21420.35">16285 3941 561 0,'-1'0'1'16,"1"0"13"-16,0 0 14 0,0 0-18 15,15-4-16-15,10 1 7 16,6-1 0 0,1-1 1-16,3 3-2 15,11 2-5-15,4 0-86 0,2-7-85 16</inkml:trace>
  <inkml:trace contextRef="#ctx0" brushRef="#br0" timeOffset="22446.6">17085 3672 457 0,'-25'0'19'15,"10"-1"-15"-15,1-1 40 16,2 2 1-16,-1 0-19 16,1 0-23-16,-1 5 0 15,1-1 7-15,1 7 2 16,-3 3-5-16,0 5-1 15,-2 5-1-15,2 6-3 16,1 3 2-16,6 1-2 16,0 1 0-16,7-3-3 15,0-3 3-15,0-4-3 16,10-4 2-16,3-7-3 0,2-3 0 16,2-7 3-16,0-4-2 15,7 0 3-15,4-14-1 16,-1-13 3-16,0-7-4 15,-11-2 2-15,-7-1-5 16,-3 0 3-16,-6-2-1 16,0-2 0-16,0-1 2 15,0 2-3-15,-2 8 2 16,-2 6 1-16,1 13 0 16,2 7 9-16,-1 5 2 15,2 1-7-15,0 0-7 16,0 0-4-16,5 12-3 0,12 9 10 15,6 8 0-15,3 4 3 16,3 0-4-16,-2 1 5 16,3-1 3-16,-4-3-6 15,0-1 1-15,-6-5-3 16,-2-6 4-16,-3-4-2 16,-3-3-2-16,1-3 0 15,-4 1 2-15,2-1-2 16,5 2-5-16,-1-2-28 15,-2-1-103-15,-8-7-234 16</inkml:trace>
  <inkml:trace contextRef="#ctx0" brushRef="#br0" timeOffset="23662.6">14827 4802 504 0,'-16'0'19'0,"7"0"38"16,9 0-13-16,0 12-26 0,0 18-27 16,0 12 22-16,7 8 4 15,2 3-13 1,0-3-3-16,0-4 0 16,-3 0 0-16,-3-9-2 0,-3-5 4 15,0-8-6-15,0-11-19 16,0-5-14-16,0-8-13 15,0 0 13-15,0-24-107 16,-3-12 30-16,-1-8 64 16,-1-5 31-16,-2 3 25 15,2 4 39-15,4 6 21 16,1 5-3-16,0 8-20 0,7 1-13 16,11 4 2-1,3 1-11-15,1 3-3 16,4 3-17-16,-3 7 0 15,0 4-3-15,-8 0 1 0,-5 4-21 16,-9 17-12-16,-1 5 11 16,-7 2 21-16,-14 1 4 15,0-5-2-15,4-5 2 16,5-8-2-16,6-4 15 16,6-5 1-16,0 3-15 15,12 4-19-15,11 7 26 16,6 5-7-16,-7 4 2 15,-5 0 2-15,-10-1-5 0,-7 1 1 16,-18-1 2 0,-16-1 24-16,-8-1 3 15,5-6 4-15,6-7-14 16,12-5-10-16,9-4-7 0,10 0-3 16,2-4-51-16,22-23-66 15,5-15-90-15</inkml:trace>
  <inkml:trace contextRef="#ctx0" brushRef="#br0" timeOffset="23948.06">15231 4739 69 0,'-21'7'589'15,"8"-5"-594"-15,10 11 5 16,3 2 2-16,3 5-6 0,19-2 3 15,6-3-7-15,2-9 2 16,-3-6-13-16,-5 0 11 16,-11-13 4-16,-10-6 4 15,-1 1 9-15,-1 1-4 16,-20 2 3-16,3 6 1 16,-5 5 4-16,3 4-15 15,2 0 0-15,1 0-1 16,7 0-8-16,7 7-35 15,3 1-48-15,10-5-70 16</inkml:trace>
  <inkml:trace contextRef="#ctx0" brushRef="#br0" timeOffset="24156.06">15542 4553 553 0,'0'0'30'16,"0"0"20"-16,-7 20-31 0,-14 23-10 15,-11 18 2-15,-2 20-7 16,-1 3-1-16,3-2-2 16,7-4 2-16,4-10-5 15,13-13 5-15,8-14-6 16,0-14-10-16,16-13-49 16,13-14-29-16,6-11 8 15,-1-26-125-15</inkml:trace>
  <inkml:trace contextRef="#ctx0" brushRef="#br0" timeOffset="24395.97">15517 5010 480 0,'0'0'49'0,"0"0"-1"16,0 6-38-16,0 13-8 15,0 5 0-15,3-1-4 16,16-6-1-16,4-7 2 16,5-6-1-16,-1-4-1 15,-5 0 1-15,-7-10 1 16,-8-8 1-16,-7-4 2 15,-3-2 7-15,-16 1 3 16,-6 3 15-16,-4 5-6 16,3 6 0-16,-1 8-15 0,3 1-9 15,4 0 0 1,6 7-3-16,14 10-27 0,0 1-48 16,28-8-41-1</inkml:trace>
  <inkml:trace contextRef="#ctx0" brushRef="#br0" timeOffset="24848.4">16230 4652 344 0,'-7'-28'-2'15,"-13"3"68"-15,-3 7-16 16,-6 7 4-16,-2 5-30 15,-5 6 12-15,-6 3-12 16,5 18-10-16,3 5 0 0,10 8-2 16,8 8-2-1,8 5-4-15,5 9 0 0,3 3-1 16,0 0 0 0,17 0-2-16,10-6-1 0,6-9 4 15,3-9-5-15,3-13 1 16,0-9-2-16,-2-7 1 15,5-6 2-15,-2-6-14 16,4-22-23-16,-2-14-54 16,-10-11-133-16</inkml:trace>
  <inkml:trace contextRef="#ctx0" brushRef="#br0" timeOffset="25043.88">16401 4720 656 0,'0'0'11'0,"0"0"18"16,0 0-14-16,17-4-10 15,14-8-6-15,9-4 3 16,0 1-4-16,-10 5-16 16,-9 6-46-16,-8 4-28 15,-11 0-58-15,-2 0-204 16</inkml:trace>
  <inkml:trace contextRef="#ctx0" brushRef="#br0" timeOffset="25183.5">16418 4864 554 0,'-2'0'17'0,"2"0"22"16,3 0-24-16,27-4-26 15,16-10 16-15,14-4-6 16,1-7-62-16,-6-3-153 15</inkml:trace>
  <inkml:trace contextRef="#ctx0" brushRef="#br0" timeOffset="25762.71">17118 4229 565 0,'0'0'35'15,"0"7"-26"-15,-2 28-4 16,-4 23 36-16,2 19-15 16,4 12-20-16,0 4 2 15,0-4-8-15,10-7 1 0,-1-11 0 16,0-15 0-16,-2-16-2 16,-4-17-3-16,-1-12-14 15,-2-10-13-15,0-1 25 16,0-18-17-16,1-12-68 15,6-11 47-15,5-3 23 16,5 5 17-16,5 4 3 16,5 7 0-16,2 10 3 15,2 4 6-15,3 8 2 16,-8 6 1-16,4 0 0 16,-7 14-2-16,-5 6 1 15,-7 6-2-15,-11 2 9 0,0 3 6 16,-21-1-1-16,-12-3 0 15,-7-2 12 1,-4-6-18-16,-5-6 0 16,6-8-8-16,3-5-4 0,9 0-2 15,13 0-7-15,9-12-19 16,9-6-31-16,0-4-92 16</inkml:trace>
  <inkml:trace contextRef="#ctx0" brushRef="#br0" timeOffset="27599.27">14486 6590 570 0,'0'0'9'0,"0"0"-5"16,0 0 18-16,0 0 11 16,0 0-17-16,0 0-19 0,0-2 2 15,0-16-2-15,0-9 5 16,7-7 1 0,1-10-6-16,0-6 5 15,-1-6-7-15,2-7 4 0,-2 5 1 16,2 4-2-16,0 9-3 15,0 14 6-15,-4 13-2 16,-4 11-1-16,1 7 0 16,-1 0-5-16,4 0 1 15,5 0-4-15,2 3 6 16,7 19 6-16,1 10 12 16,3 14 11-16,3 10-16 0,-4-3 2 15,4 2-7 1,-6-8 0-16,2-5-5 15,-2-4 3-15,-4-6-1 0,-7-5-1 16,-6 0-35-16,-3-5-37 16,-12-10-70-16</inkml:trace>
  <inkml:trace contextRef="#ctx0" brushRef="#br0" timeOffset="27812.7">14554 6375 22 0,'-14'0'641'0,"5"0"-635"0,9 0 25 15,0 0 6 1,0 0-26-16,3 0-26 16,20 0-1-16,10 0 14 0,9 0-24 15,-1 0-27-15,-5-2-17 16,-6 0-55-16,-10-2-60 15</inkml:trace>
  <inkml:trace contextRef="#ctx0" brushRef="#br0" timeOffset="27983.24">14856 6316 474 0,'0'0'34'15,"1"-2"-20"-15,3 1 13 16,5-1-17-16,12 0-8 15,0-3-1-15,6 0 5 0,1 1-4 16,-3 1 0-16,-5 3-9 16,-7 0-62-16,-13 14-110 15</inkml:trace>
  <inkml:trace contextRef="#ctx0" brushRef="#br0" timeOffset="28147.8">14861 6456 594 0,'0'0'10'0,"0"0"-16"16,0 0-5-16,21 0-2 15,15-9 22-15,10-2-7 16,5 0 0-16,0 2-1 0,-2 4-69 16,-11 1-114-16</inkml:trace>
  <inkml:trace contextRef="#ctx0" brushRef="#br0" timeOffset="28956.97">15593 6139 33 0,'0'-16'369'0,"0"1"-363"0,-9 6 55 16,1-1-1-16,1 0-37 15,-6-2-17-15,0 3 13 16,-3 0-1 0,-6 0-2-16,-2 2 11 0,-1 2-9 15,-4 0-10-15,1 5 5 16,1 0 0-16,1 0-5 16,-1 0-5-16,4 15 0 15,-1 5-3-15,4 4 0 16,3 9 2-16,4 6-5 15,5 4 6-15,5 6-3 16,3-2 2-16,0-1-1 16,13 0 3-16,7-6 0 0,7-6 1 15,3-7-3-15,-1-7 0 16,3-6-2-16,-2-5 1 16,-5-3 2-1,-1-3-4-15,0-3-1 0,-1 0-11 16,3 0-11-16,2-3-15 15,-5-4-29-15,-4-4-55 16,-6-4-194-16</inkml:trace>
  <inkml:trace contextRef="#ctx0" brushRef="#br0" timeOffset="29896.08">15931 6050 413 0,'0'-1'31'0,"0"1"38"15,0 0-8-15,0 0-16 16,0 0-17-16,0 0-5 16,0 4-3-16,0 19-17 15,-3 15 6-15,-11 11 5 16,-3 4-10-16,-6-2-1 0,1-4-3 16,-5-5 3-16,0-5-3 15,-1-8 2-15,3-10-2 16,4-7 3-16,3-11-15 15,2-1-8-15,8-13-12 16,4-19-23-16,2-14 1 16,2-7 24-16,0 4 27 15,0 11 2-15,0 11 3 16,3 12 12-16,8 4 3 16,3 4-4-16,6 3 1 15,1 4-3-15,5 0 12 16,0 5-1-16,-3 12-6 0,4 2 7 15,-7 1-16-15,-1 2 0 16,-1-3-7-16,-3 1 4 16,-5-2-3-16,5-1-1 15,-4-2-2-15,1-4-28 16,2-7-39-16,-3-4-50 16,-2-7-141-16</inkml:trace>
  <inkml:trace contextRef="#ctx0" brushRef="#br0" timeOffset="30031.72">16053 6188 513 0,'0'0'3'0,"0"0"22"0,2 0-16 16,6 5-15-16,4 1-10 16,7 0-16-16,3-4-73 15</inkml:trace>
  <inkml:trace contextRef="#ctx0" brushRef="#br0" timeOffset="30743.43">16552 5967 444 0,'-23'-17'5'0,"0"8"59"15,0 6 9-15,2 3-21 16,1 1-37-16,-1 22-3 16,3 11-9-16,0 6 3 15,7 3-4-15,7-1 3 16,4-4-3-16,0-2-1 16,12-6-4-16,7-8 2 0,7-6-2 15,1-9-4-15,1-7-12 16,0 0-3-16,-4-21 5 15,-3-12-8 1,-9-5-1-16,-8-2 19 0,-4 1 6 16,0 5 2-16,0 7 2 15,-6 7 17-15,0 10 14 16,5 6 15-16,1 4-24 16,0 0-23-16,0 0-8 15,6 16-3-15,13 7 11 16,7 7 7-16,2 7-3 15,5-1-5-15,-4 2 2 16,3-2-3-16,-4-6 0 0,-7-3-31 16,-8-5-43-1,-10-7-39-15,-3-11-183 16</inkml:trace>
  <inkml:trace contextRef="#ctx0" brushRef="#br0" timeOffset="31651.37">15579 5786 301 0,'0'-5'9'0,"0"1"-13"16,0 0-7-16,15 1 7 16,2-1-42-16,-4 3-125 15</inkml:trace>
  <inkml:trace contextRef="#ctx0" brushRef="#br0" timeOffset="32098.89">15579 5786 184 0,'102'-36'151'16,"-104"36"-129"-16,2 0 29 15,0 0-20-15,0 0-16 16,0 0-13-16,0 0 5 15,0 0 7-15,0 0 6 16,0 0 11-16,0 0 2 16,0 0-4-16,0 0-9 0,0 0 0 15,0 0-1 1,0 0-4-16,0 0-2 16,0 0-4-16,0 0 2 15,0 0-4-15,0 0-1 0,0 16-6 16,-3 13 0-16,-3 16 10 15,-3 17 7-15,-4 11-8 16,1 9 4-16,-1 7-1 16,2 0-8-16,5-10 2 15,1-8 0-15,4-15-3 16,1-16-1-16,0-10 1 16,0-12-2-16,0-9-1 0,0-5 2 15,0-4-4-15,0 0 0 16,0 0-25-1,0 0-9-15,0 0-2 16,6-17-21-16,9-13-82 0,3-9-21 16,-3-4-115-16</inkml:trace>
  <inkml:trace contextRef="#ctx0" brushRef="#br0" timeOffset="32483.05">15759 6346 96 0,'-1'0'10'0,"1"0"-9"16,0 0-39-16,0 0 8 15</inkml:trace>
  <inkml:trace contextRef="#ctx0" brushRef="#br0" timeOffset="33126.85">16023 5986 429 0,'0'-4'47'16,"0"2"45"-16,0 2-16 15,0 0-30-15,-7 0-17 16,-14 20-18-16,-7 12-5 0,-10 6-4 15,1 6-2-15,0-4 4 16,-1-5-5-16,7-4 1 16,1-8 1-16,7-7 0 15,3-7 1-15,8-5 0 16,8-4 1-16,1 0 0 16,3 0 3-16,0 0-4 15,0 0 2-15,0 0-4 16,0 0-5-16,4 0 0 15,14 0-1-15,6 1 7 16,11 5 0-16,-1 4 3 16,4 4 0-16,1 0 0 15,-2 3-3-15,-1-2 2 0,-5-3-2 16,-2 0 0-16,-10-4 0 16,-9-1-2-16,-3-4 2 15,-6-1-2-15,-1 2 3 16,0-1-1-16,0-1 3 15,0-2 0-15,0 0-1 16,0 0 2-16,0 0-6 16,0 0-1-16,3 0-36 15,6 0-43-15,3 1-18 16,4-1-88-16</inkml:trace>
  <inkml:trace contextRef="#ctx0" brushRef="#br0" timeOffset="33616.18">16193 6299 274 0,'-13'-4'320'16,"7"0"-294"-16,6 4 41 0,-2 0-28 15,2 5-31 1,-1 21-18-16,1 15 13 15,0 7 4-15,0 0-5 16,0-1 3-16,0-4-7 0,0-2 1 16,4 2-35-16,2-13-60 15,-6-14-169-15</inkml:trace>
  <inkml:trace contextRef="#ctx0" brushRef="#br0" timeOffset="35288.15">14602 7257 536 0,'0'0'15'0,"-1"0"-15"16,1 6 11-16,0 20-3 15,0 12 16-15,0 13 14 16,0 6-20-16,6-1-7 15,1 4-5-15,-1-7 5 16,0-4-7-16,-1-9-2 16,-4-5-2-16,1-9 1 0,-2-8 0 15,0-5 0 1,0-9-15-16,0-4-18 16,0 0-5-16,0-22-45 0,0-21-118 15,0-17-112-15</inkml:trace>
  <inkml:trace contextRef="#ctx0" brushRef="#br0" timeOffset="35675.57">14617 7367 380 0,'-2'-26'55'0,"2"2"-9"16,0-4-9-16,22-4-10 15,7 0-8-15,9 3-12 16,5 7-3-16,-3 6-2 0,-1 9 0 16,-8 7-4-16,-7 10 0 15,-11 19-32 1,-13 10-24-16,0 7 45 15,-18 3 11-15,-11-2 7 0,-6-9 3 16,4-4 27-16,4-10 10 16,12-10-7-16,11-7-10 15,4 2-25-15,6 5-16 16,18 4 14-16,7 2 0 16,4-2-1-16,-5 0 3 15,-7-1-1-15,-8-2-4 16,-12 1-2-16,-3 5 1 15,-14 3 8-15,-17 2 12 16,0-1 11-16,-3-3 2 16,8-8-5-16,10-2-4 15,5-5-15-15,7-5-3 16,3-2-2-16,1 0-1 0,0 0-25 16,-6 0-20-16,-4 0 1 15,-4 0-83-15,3 0-10 16,5 0-96-16</inkml:trace>
  <inkml:trace contextRef="#ctx0" brushRef="#br0" timeOffset="35957.08">15073 7341 638 0,'-9'-9'9'15,"8"5"30"-15,1 3-10 16,4-4-26-16,23-2-17 16,10-2 16-16,11-2-2 15,-5 1 2-15,-3 4-1 16,-9 6-16-16,-10 0-45 15,-8 7-32-15,-13 14-66 16,0 3-223-16</inkml:trace>
  <inkml:trace contextRef="#ctx0" brushRef="#br0" timeOffset="36095.71">15133 7521 550 0,'0'0'9'0,"0"0"-11"0,23-6-5 15,16-8 16-15,10-4-4 16,0 6-4-16,-4 5-64 16,-6 4-169-16</inkml:trace>
  <inkml:trace contextRef="#ctx0" brushRef="#br0" timeOffset="37415.3">15721 7233 448 0,'-17'-15'19'0,"3"5"38"15,0 1 9-15,4-4-29 16,-4 2-15-16,1 0-18 15,-3-3 1-15,-4 3-1 16,-1 0 1-16,-2 1-1 16,4 4-1-16,-3 3 16 15,0 3-12-15,1 0 1 16,3 21-9-16,-1 11 2 16,7 13 1-16,1 12-1 15,6 6 1-15,5 1-1 16,0-1 1-16,5-4-3 0,13-11 3 15,8-6-4-15,0-7 4 16,4-10-3-16,0-5 2 16,1-7 0-16,0-6-2 15,2-6 1-15,-3-1 0 16,-2 0-7-16,-2-15-14 16,-4-10-3-16,2-6-28 15,-5-5-33-15,-8-5-93 16</inkml:trace>
  <inkml:trace contextRef="#ctx0" brushRef="#br0" timeOffset="37687.57">15791 7051 407 0,'-5'-4'77'0,"4"1"-41"0,1 3 23 15,0 0-26-15,0 0-18 16,0 0-12-16,0 8-6 16,4 18 26-16,7 11 14 15,1 12-13-15,-1 9-13 16,-1 8-4-16,-3-1-4 16,0-4-2-16,-2-5-1 15,2-12 1-15,2-5-15 0,3-10-28 16,-1-12-56-16,-1-17-66 15</inkml:trace>
  <inkml:trace contextRef="#ctx0" brushRef="#br0" timeOffset="37952.86">16029 7204 586 0,'-46'29'-35'15,"-2"6"40"-15,11 3-3 16,7-4 11-16,9-3-12 16,7-2 0-16,7-5-1 0,7-7 2 15,0 1-1-15,0-2 3 16,16-1 5-16,3 2-1 16,1-3 3-16,5 0-1 15,1-3-1-15,4-3-6 16,6-4 0-16,2-4-21 15,-5-1-76-15,-8-21-140 16</inkml:trace>
  <inkml:trace contextRef="#ctx0" brushRef="#br0" timeOffset="38204.18">16239 7274 625 0,'0'-3'0'0,"0"3"-7"15,7 0 3-15,-1 17 3 16,-1 10 15-16,-5 11-8 0,0 4 4 16,0-4-5-16,-11-7 0 15,4-13 4-15,3-10 4 16,4-5 8-16,0-3-5 16,0 0-7-16,0 0-10 15,13 0-5-15,11 0 10 16,13 0 0-16,3-10-6 15,2-1-47-15,-6-5-47 16,-11-5-217-16</inkml:trace>
  <inkml:trace contextRef="#ctx0" brushRef="#br0" timeOffset="40019.6">16100 6285 299 0,'-19'-3'90'0,"4"-1"-78"16,2 1 44-16,7 0 0 0,3 2 4 16,3 0-28-16,0-2-19 15,0 2-7 1,3-1-8-16,19-3-2 15,12-8 6-15,11-5 5 0,4-5-3 16,-4 2-3-16,-8 3 0 16,-7 4-1-16,-10 5-22 15,-7 2-24-15,-6 5-19 16,-5-3-1-16,-2-1-46 16,-3 0-140-16</inkml:trace>
  <inkml:trace contextRef="#ctx0" brushRef="#br0" timeOffset="40199.17">16194 6025 469 0,'-4'0'18'15,"4"0"29"-15,0 0-15 16,0 11-20-16,0 23-18 0,0 13 32 16,0 9 1-16,7-1-23 15,5-5 1-15,5-5-5 16,-2-1 3-16,1-4-15 15,-6-4-51-15,-5-8-79 16</inkml:trace>
  <inkml:trace contextRef="#ctx0" brushRef="#br0" timeOffset="40663.53">16427 7259 600 0,'-3'0'9'0,"1"0"33"15,2 0-11-15,0 0-9 16,0-5-18-16,23-3-14 16,9-5 14-16,7-2-5 15,3 3 3-15,-5 2-2 16,-4 4 3-16,-7 2-10 16,-6 4-22-16,-7 0-31 15,-10 0-42-15,-3 0-47 0</inkml:trace>
  <inkml:trace contextRef="#ctx0" brushRef="#br0" timeOffset="40891.15">16507 7044 592 0,'-6'-3'3'0,"5"3"22"15,1 0-2-15,0 15-17 16,6 18-4-16,9 7 37 15,1 9-31-15,2-2-6 16,-2-2 2-16,0-2-5 16,0-6 1-16,-6-5 1 0,-1-5-8 15,-6-8-20-15,-3-8-18 16,1-10-52-16,1-2-50 16</inkml:trace>
  <inkml:trace contextRef="#ctx0" brushRef="#br0" timeOffset="41324.99">16820 6796 602 0,'0'25'18'0,"-2"12"-16"0,1 21 37 15,1 12-15-15,0 10-2 16,11 1-17-1,6-3-4-15,-2-12-1 16,0-14 2-16,-4-18-9 0,-7-15-14 16,0-13-2-16,-4-6 8 15,0-5 20-15,0-27-4 16,5-15-3-16,5-13-3 16,5 2 7-16,0 6-3 15,4 16 0-15,2 15 1 16,5 12-4-16,2 9 5 15,0 0-1-15,-1 16 2 16,-6 15 0-16,-6 5 5 0,-9 5-1 16,-6-6 1-1,0-2-2-15,-15-7 4 16,-15-5 10-16,-7-3 1 16,-6-5-5-16,-2-8-2 0,3-5-3 15,10 0-7-15,9-3-2 16,10-12-6-16,13-10-30 15,3-8-43-15,13-5-158 16</inkml:trace>
  <inkml:trace contextRef="#ctx0" brushRef="#br0" timeOffset="45111.18">17244 6036 453 0,'-1'6'5'16,"1"-6"-16"-16,12 0-6 0,21 0 21 16,10-2-3-16,3-9 0 15,0-1 2-15,-7-2-4 16,-5 3 3-16,-9 2-2 16,-5 4 0-16,-8 3 1 15,-6 2-2-15,-2 0 0 16,-1 0 0-16,-1 0 0 15,-1 0 1-15,2 0 4 16,0 3 2-16,0 7 6 0,1 4 6 16,1 12 3-16,-2 13-6 15,0 11 5 1,2 16-2-16,2 6-5 16,2 6-3-16,3 1-4 0,2-2 4 15,2 0-6-15,0-5 1 16,-3-2-3-16,0-8 5 15,-3-5 0-15,-4-5-5 16,0-8 4-16,1-6-2 16,-4-9 0-16,0-11-6 15,-3-9 5-15,0-3-2 16,0-5 6-16,0-1 3 0,-8 2 15 16,-20 4 1-16,-15-3-24 15,-5 4 1 1,-2-4-6-16,8-1 6 15,9 0-2-15,9-2 8 0,10 0-1 16,6 0 5-16,5 0-3 16,3 0-4-16,0 0-8 15,0 0-5-15,0 0-1 16,0 0-5-16,16 0 10 16,7 0 2-16,7-4 4 15,4-6-5-15,0 0 0 16,2 0 1-16,-2 1-6 15,-3 2 4-15,0 1-5 16,-2 0-1-16,-7 1 0 16,-2 1 3-16,-4 0-1 15,-7 1 7-15,-2-1 0 16,-2 4-2-16,-1-2 4 0,1 1-4 16,-1-1 4-16,1 1-4 15,-2 0 3-15,1 1-3 16,-4-2 3-16,0 2-2 15,0 0 2-15,0-1 1 16,0-5 0-16,0-5 2 16,-1-4-3-16,-8-2 0 15,-3-4-1-15,-2 1 2 16,-3 0-1-16,0-2 1 16,2-2-2-16,6-8 0 15,6-10-1-15,3-9-7 16,0-9-14-16,0-7-5 0,0-2 2 15,2-6 7-15,-2 2 8 16,0 6 8-16,-8 11 3 16,-8 13 1-16,-1 10 4 15,-2 9 11-15,6 6 11 16,0 5-12-16,3 5-12 16,6 0-1-16,2 3-1 15,1 2-1-15,-1 1-1 16,-2-1 0-16,1-1 1 15,-3-2-2-15,-1-1 3 16,-4-1-3-16,-1 0 2 16,0-1-1-16,-1 1 2 15,1 2-1-15,0 0 2 0,-3 0 2 16,-1 0-1-16,-5 5 1 16,-6 1-6-16,-7 0 4 15,-8 0-1-15,-4 5 0 16,4 4-2-16,4-5 2 15,11-1-2-15,8 0 1 16,11-3 1-16,8 0-6 16,3 0-42-16,25-16-129 15,8-13-99-15</inkml:trace>
  <inkml:trace contextRef="#ctx0" brushRef="#br0" timeOffset="48094.75">18674 5705 518 0,'-15'0'11'16,"6"0"44"-16,9 0-7 0,0 0-22 15,0 0-20-15,0 0-5 16,0 0-3-16,0-3-1 16,2-18-3-16,13-11 12 15,4-8-3-15,-1-6-2 16,-2-2 1-16,2-4-2 16,2-5 1-16,3-2 0 15,-1 5-3-15,-3 11 0 16,-6 14-1-16,-4 11 3 15,-6 11-3-15,-2 4 3 16,-1 3-5-16,3 0-2 16,6 0-6-16,8 9 7 15,3 9 6-15,3 9 15 0,-1 4-2 16,-3 4-5-16,0 0 0 16,-5-8-9-16,-2-2 4 15,0-5-3-15,-5-5 2 16,0-2-3-16,-6-4 2 15,-1-1-7-15,0 2-25 16,-8 3-6-16,-14 2-51 16,-8-1-61-16</inkml:trace>
  <inkml:trace contextRef="#ctx0" brushRef="#br0" timeOffset="48275.91">18720 5478 518 0,'-4'-4'24'15,"4"4"33"-15,0-1-8 16,0-1-30-16,6 1-17 16,17-3-10-16,12-2 12 15,8-4-2-15,5 1 1 16,-4 0-4-16,-2 5-34 16,-6 3-66-16,-10-1-44 15</inkml:trace>
  <inkml:trace contextRef="#ctx0" brushRef="#br0" timeOffset="48524.34">19134 5334 597 0,'0'0'24'0,"0"0"-23"16,9 0 17-16,9 0-13 15,12 0-6-15,10-2 9 16,5-9-6-16,-3-1-1 16,-3 0-1-16,-7 1 2 15,-11 4-3-15,-8 3-19 16,-7 4-39-16,-6 0-19 16,0 0 17-16,-21 0-159 0</inkml:trace>
  <inkml:trace contextRef="#ctx0" brushRef="#br0" timeOffset="48743.77">19230 5207 462 0,'-11'-3'8'0,"5"2"77"15,5 1-24-15,1 0-39 16,0 7-17-16,0 19-8 16,7 13 19-16,1 7 0 15,2 1-4-15,-3 2 2 16,1-1-10-16,-2-3 1 15,1-2-5-15,-4-7 0 16,-1-2 1-16,-2-9-7 0,0-6-22 16,1-6-25-1,1-11-52-15,1-2-78 16</inkml:trace>
  <inkml:trace contextRef="#ctx0" brushRef="#br0" timeOffset="49431.93">19443 5207 511 0,'0'-2'25'15,"0"2"-9"-15,0 0 23 16,1 0-12-16,2 11-21 0,1 10 16 16,1 13 11-1,-1 5-15-15,-1 3-3 16,2 4-7-16,-4-1-2 15,3 1-6-15,-1-4 1 0,1-6-2 16,-1-5 1-16,-2-12 0 16,-1-8-18-16,2-8-12 15,-2-3-5-15,0-14 3 16,1-22-54-16,-1-17-54 16,0-8 44-16,0 1-16 15,0 5 41-15,0 10 64 16,-3 9 126-16,0 8 1 15,2 8-33-15,1 2-26 16,0 5-1-16,0-4-18 16,19-4-24-16,16-2-10 15,9-4 1-15,5 1-3 16,-1 3-5-16,-3 10 0 0,-7 6-5 16,-14 7 0-16,-6 2-17 15,-15 18-20-15,-3 8 5 16,-12 5 31-16,-16 2 7 15,-7-2 2-15,3-4-1 16,2-8 6-16,5-4 11 16,8-7-3-16,10-5 7 15,7-3-5-15,0-2-10 16,1 4-16-16,17 3-3 16,6 5 15-16,3 2-4 15,3 3 5-15,3 6-7 16,-8 1 4-16,-8 8-4 0,-7 3 5 15,-10-6-6-15,0 2 4 16,-18-8 1-16,-9-6 19 16,-7-3 15-16,-1-4-5 15,1-5-5-15,3-5-16 16,3 0 0-16,1 0-10 16,6-5 0-16,3-5-7 15,7-1-21-15,7 2-25 16,4 1-22-16,0 5-109 15</inkml:trace>
  <inkml:trace contextRef="#ctx0" brushRef="#br0" timeOffset="50099.96">18442 6546 462 0,'-9'-8'12'16,"5"5"63"-16,4 2-9 16,0 1-21-16,0 0-34 0,0-1-8 15,7-4-6-15,15-1 1 16,7-1 2-16,2-4 3 15,0 4-5 1,-4 0 2-16,-2 6-32 0,-11 1-47 16,-14 0-77-16</inkml:trace>
  <inkml:trace contextRef="#ctx0" brushRef="#br0" timeOffset="50287.31">18409 6661 546 0,'-6'0'15'16,"3"0"53"-16,3 0-25 0,0 0-26 16,3 0-19-1,17-1-6-15,8-6 8 16,5 0 3-16,2 0-5 16,4 4 4-16,-2 3-36 0,-1 0-40 15,-6 0-81-15</inkml:trace>
  <inkml:trace contextRef="#ctx0" brushRef="#br0" timeOffset="51752.04">19267 6321 375 0,'-10'-10'10'16,"4"5"34"-16,-2 1 10 15,2-2-13-15,-1 2-13 16,-1 0-7-16,-2 1 8 16,-2 0-7-16,0 2-7 0,-2 1 0 15,0 0-11-15,-7 0 1 16,1 8-2-16,-5 10-4 15,-3 8 2 1,4 2 2-16,4 8 2 0,6 3-2 16,5 0 2-16,3 1-1 15,4-1 4-15,2-5-7 16,0-4 2-16,6-2-2 16,8-6 0-16,3 2 0 15,6-5 2-15,-1-2 0 16,4-3-7-16,-1-3 8 15,2-2-5-15,-1-3 1 16,0 0-16-16,-5-6-4 0,1 0-17 16,-1-8 0-1,1-20-41-15,2-10-11 16,-5-8-106-16</inkml:trace>
  <inkml:trace contextRef="#ctx0" brushRef="#br0" timeOffset="51984.35">19346 6204 495 0,'-2'0'31'15,"2"0"20"-15,0 3-30 16,0 24-13-16,0 10 33 16,2 15-1-16,5 8-19 15,2 0-8-15,0 0-6 16,0-4-6-16,3-5 2 15,-2-7-4-15,-2-6 1 0,2-7-25 16,-2-13-14-16,-1-8-34 16,4-10-44-16,0-20-25 15</inkml:trace>
  <inkml:trace contextRef="#ctx0" brushRef="#br0" timeOffset="52208.15">19548 6452 468 0,'-24'7'8'0,"-2"9"5"16,-4 8 14-16,2 2-3 16,-1 1-13-16,8-1 3 15,7-4 6-15,6-2-6 16,7-5-5-16,1 2-3 0,0-3-4 16,13-2 0-16,6-1-1 15,4-5 1-15,-1-2-2 16,5-3 0-16,1-1-9 15,1 0-41-15,-4-9-36 16,-5-11-128-16</inkml:trace>
  <inkml:trace contextRef="#ctx0" brushRef="#br0" timeOffset="52388.67">19650 6538 538 0,'0'0'13'0,"0"0"25"0,0 5-17 15,0 11-17-15,4 4-3 16,1 8 7-16,3 3-8 16,1-3 2-16,2 2-2 15,2-5-21-15,-1-5-42 16,-1-12-52-16,-3-8-139 16</inkml:trace>
  <inkml:trace contextRef="#ctx0" brushRef="#br0" timeOffset="52559.21">19843 6463 609 0,'0'0'5'16,"3"0"-4"-16,11 0-3 16,11 0-10-16,5-6 18 15,4-4-5-15,-4 1-5 16,-11 0-72-16,-9 2-53 15</inkml:trace>
  <inkml:trace contextRef="#ctx0" brushRef="#br0" timeOffset="52740.73">19836 6321 284 0,'-6'-1'213'15,"3"1"-192"-15,3 0 2 0,0 13-20 16,1 15-2-16,13 11 16 15,1 2-8-15,4-3-8 16,3-2 2 0,2-5-3-16,1-5-5 0,-5-2-50 15,-1-11-77-15</inkml:trace>
  <inkml:trace contextRef="#ctx0" brushRef="#br0" timeOffset="53294.88">20354 6254 491 0,'-37'-7'1'0,"-3"3"24"16,7 4 22-16,0 0-10 16,6 0-21-16,3 16-1 15,-1 9-5-15,4 7 5 16,8 2-6-16,3 4-3 16,10-1 1-16,0-1-7 0,7-2 2 15,12-4-4-15,7-6 3 16,3-6-4-16,1-4-7 15,1-9-19-15,-5-5-1 16,-4 0 7-16,-5-12-6 16,-3-19 11-16,-3-9 6 15,-5-9 6-15,-6-1-4 16,0 3 8-16,-6 4-1 16,-9 11 5-16,3 10 1 15,4 14 42-15,2 5 6 16,5 3-8-16,1 0-34 15,0 10-13-15,4 16 3 16,12 7 12-16,3 2-7 0,0 1 4 16,4-5 0-1,2-2-5-15,-1-6 0 16,-2-3-2-16,0-1-1 16,-1-2 2-16,-3-3-24 0,1-4-38 15,-1-10-53-15,-6 0-91 16</inkml:trace>
  <inkml:trace contextRef="#ctx0" brushRef="#br0" timeOffset="53484.37">20573 6300 580 0,'0'0'8'16,"9"0"-6"-16,10 0-3 15,10-3-1-15,8-6 9 0,0 2-7 16,-6 4-5-16,-7 3-54 16,-13 0-32-16,-11 1-97 15</inkml:trace>
  <inkml:trace contextRef="#ctx0" brushRef="#br0" timeOffset="53683.85">20536 6268 534 0,'-3'-4'-9'16,"1"3"56"-16,2 1-29 15,0 0-11-15,0 4-14 16,6 18-3-16,6 9 29 0,4 5-10 16,0 3-6-16,0-1-2 15,-1-5 0-15,4-4-38 16,0-13-66-16,-4-12-112 15</inkml:trace>
  <inkml:trace contextRef="#ctx0" brushRef="#br0" timeOffset="54095.74">21012 6036 361 0,'-10'-7'78'0,"1"3"-59"16,2 4 52-16,-1 0-9 15,-2 0-35-15,-8 18-18 16,-3 11-9-16,0 10 10 16,-1 5 0-16,5 5 10 15,0 1-2-15,4-1 6 0,5-3-7 16,8-4-12-16,0-2 6 16,8-5-9-16,12-4 3 15,7-4-5 1,7-5 3-16,2-7-2 0,5-5-2 15,1-10-3-15,1 0-30 16,-1-14-8-16,-5-15-36 16,-13-10-94-16</inkml:trace>
  <inkml:trace contextRef="#ctx0" brushRef="#br0" timeOffset="54324.13">21105 5875 535 0,'0'19'38'16,"0"15"-31"-16,0 18 73 15,0 17-36-15,11 7-17 16,6 2-21-16,2-3-2 16,-1-4-2-16,2-10 1 15,-4-11-3-15,-3-10-20 16,-1-12-16-16,2-14-22 15,-5-14-45-15,4-11-113 16</inkml:trace>
  <inkml:trace contextRef="#ctx0" brushRef="#br0" timeOffset="54532.09">21412 6129 566 0,'-24'3'-5'0,"-10"18"33"0,-5 10 8 16,-2 5-11-16,4 1-14 15,10-1 8-15,8-2 9 16,10-7-13-16,9 2-2 16,0-5-6-16,0 2-2 15,18-3-6-15,7-2 3 16,10-5-1-16,6-6-12 16,-1-10-33-16,-1-3-36 0,-7-31-70 15</inkml:trace>
  <inkml:trace contextRef="#ctx0" brushRef="#br0" timeOffset="54736.67">21523 6235 454 0,'2'0'94'15,"4"0"-118"-15,1 6 25 16,2 9 24-16,-3 8-16 16,-6 7-6-16,0 3 1 15,-2-2 0-15,-14 0-3 16,1-10 1-16,8-8 1 15,2-6 23-15,5-7-9 16,9 0-27-16,21 0 7 0,13-12 3 16,8-15-36-1,-5-11-112-15</inkml:trace>
  <inkml:trace contextRef="#ctx0" brushRef="#br0" timeOffset="54884.21">21769 6186 545 0,'0'0'68'0,"1"0"-87"16,22 0 5-16,8 0 19 16,9 0-3-16,2 0-3 15,-1 0 4-15,-6 0-20 16,-7-1-89-16,-16-3-89 0</inkml:trace>
  <inkml:trace contextRef="#ctx0" brushRef="#br0" timeOffset="55079.55">21760 6113 543 0,'0'4'-20'0,"0"11"13"16,0 7 26-16,7 9 12 15,8 4-20-15,3-1-8 16,-1 1 1-16,-3-1-4 15,-1 0-16-15,-3-7-59 16,-3-11-98-16</inkml:trace>
  <inkml:trace contextRef="#ctx0" brushRef="#br0" timeOffset="56278.98">22393 5914 445 0,'-15'-14'7'0,"0"7"70"16,3 0-37-16,2 3-4 16,4 2-17-16,3 2-11 15,3 0 0-15,0-1-3 0,0 1 3 16,0-2-4-16,0 2 9 16,0 0 1-16,0 0 2 15,0 0-6-15,0 0 0 16,0 0-3-16,0 0-5 15,0 0-1-15,0 0-2 16,0 0 1-16,0 0 0 16,0 0-1-16,0 0-3 15,0 0 2-15,0 0-1 16,0 0 3-16,0 0-2 16,0 0-1-16,0 0 2 15,0 0 0-15,0 0 3 0,0 0-3 16,0 0 3-16,0 0-3 15,0 0 2 1,0 0 0-16,0 0-1 0,0 0 1 16,0 0-3-16,0 0 4 15,0 0-4-15,0 0 3 16,0 0-2-16,0 0 2 16,0 0-1-16,0 0 0 15,0 0 0-15,0 0 0 16,0 0 2-16,0 0-4 15,0 0 4-15,0-1-3 16,0 1 0-16,0 0 2 16,0 0-1-16,0 0 1 0,0 0-1 15,0 0 3-15,0 0-4 16,0 0 4 0,0 0-3-16,0 0 3 15,0 0-3-15,0 0 0 0,0 1-4 16,0 22-1-16,0 15 5 15,0 12 17-15,0 1-12 16,0-1-6-16,4-4 6 16,4-8-4-16,-1-1 0 15,1-9-1-15,-2-6 1 16,-3-5 0-16,-2-8-3 16,-1-3-4-16,0-5-1 15,2-1 3-15,-1 0-1 0,2 0 1 16,-2 0-7-1,7-8 3-15,3-13 3 16,6-4 6-16,6-1-2 0,1 1-1 16,-1 7-1-16,3 3-6 15,-7 6 6-15,0 3 0 16,-2 6 0-16,-4 0-1 16,-2 0 2-16,-3 13-7 15,-2 5 4-15,-6 6 5 16,0 3 0-16,0 1 2 15,-13-1 2-15,-5-4 1 16,-7-5-2-16,-6-2 5 16,-5-4-2-16,-3-2-1 15,-1-5-5-15,4-1 1 16,2-4-1-16,9 0-15 16,10 0 1-16,6-6-34 0,9-10-83 15</inkml:trace>
  <inkml:trace contextRef="#ctx0" brushRef="#br0" timeOffset="57223.96">18534 7559 540 0,'0'2'21'16,"0"-2"-23"-16,0 0-4 15,8-2-3-15,17-8 10 0,11-7 3 16,2 2-3-16,2 2-1 15,-5 6-1-15,-7 6-7 16,-13 1-53-16,-15 10-77 16,-8 13-128-16</inkml:trace>
  <inkml:trace contextRef="#ctx0" brushRef="#br0" timeOffset="57390.51">18465 7760 509 0,'-5'0'4'0,"5"0"3"16,0 0 4-16,14-6-14 16,21-9-1-16,15-9 8 0,11-1-3 15,9 2 0-15,-2 8-27 16,-7 8-98 0,-11 5-162-16</inkml:trace>
  <inkml:trace contextRef="#ctx0" brushRef="#br0" timeOffset="57856.27">19280 7345 310 0,'-25'-13'156'16,"-2"8"-152"-16,2 5 50 15,-5 0 1-15,-1 0-22 16,4 9-29-16,-1 8 1 16,4 7 4-16,2 6 0 0,3 14-4 15,5 8-2 1,6 8 3-16,8 5-1 16,0 0 4-16,8-6-3 0,16-7-3 15,8-10 0-15,4-7-3 16,3-10 2-16,2-7-4 15,-2-12 3-15,3-6-10 16,-4-6-5-16,0-20-20 16,-2-12-28-16,-8-9-68 15</inkml:trace>
  <inkml:trace contextRef="#ctx0" brushRef="#br0" timeOffset="58148.49">19477 7213 528 0,'-12'1'-5'16,"0"20"10"-16,-1 11 8 16,-1 12 12-16,1 10-12 15,4 6 7-15,4 0 4 16,5 0-2-16,0-3-10 15,0-5-3-15,12-7-4 16,6-5-2-16,3-8-3 16,-2-6 1-16,5-3-1 15,0-9-3-15,1-9-18 16,1-5-22-16,1-10-25 0,-7-23-27 16,-5-17-169-16</inkml:trace>
  <inkml:trace contextRef="#ctx0" brushRef="#br0" timeOffset="58356.18">19645 7185 191 0,'-9'12'397'16,"2"9"-401"-16,4 18 12 16,3 11 27-16,0 11 2 15,6 4-28-15,12-3-4 16,1-6-2-16,0-6-2 0,1-8 1 15,-7-6-3-15,-3-8-3 16,-4-7-22-16,-4-10-36 16,-1-11-73-16,-1-12-158 15</inkml:trace>
  <inkml:trace contextRef="#ctx0" brushRef="#br0" timeOffset="58576.21">19824 7318 553 0,'-21'0'-3'0,"-1"9"47"16,-1 13-14-16,-1 11-3 16,2 7-20-16,6 3-1 15,1-4 4-15,10-7-3 0,5-3 5 16,0-5-9-16,5-3 1 16,16 0-4-16,4-5 3 15,8-2-4-15,4-4 3 16,2-9-15-16,3-1-29 15,-7-5-39-15,-11-22-79 16</inkml:trace>
  <inkml:trace contextRef="#ctx0" brushRef="#br0" timeOffset="58748.75">19976 7454 391 0,'0'3'165'0,"0"1"-160"0,0 10 0 16,3 10 26-16,1 5 16 15,4 4-38-15,1-1-6 16,1-3 1-16,2 2-2 16,1-7-3-16,1-6-26 15,2-9-40-15,-4-9-84 16</inkml:trace>
  <inkml:trace contextRef="#ctx0" brushRef="#br0" timeOffset="58928.27">20147 7402 607 0,'0'0'24'0,"0"0"-16"0,3 0-1 15,15 0-8-15,10 0-6 16,11-2 10 0,-2-3-2-16,-1-1 0 15,-9 2-47-15,-11 1-44 0,-11 2-48 16,-5-3-123-16</inkml:trace>
  <inkml:trace contextRef="#ctx0" brushRef="#br0" timeOffset="59123.75">20186 7279 425 0,'-11'-1'56'16,"7"0"28"-16,4 1-29 16,0 0-36-16,0 0-16 0,0 19-12 15,1 12 34 1,7 10 10-16,2 4-20 0,1 0-2 15,-2 0-11 1,2-2 1-16,1-4-3 0,2-5-11 16,2-11-29-16,-1-9-30 15,1-14-40-15,2-7-111 16</inkml:trace>
  <inkml:trace contextRef="#ctx0" brushRef="#br0" timeOffset="59372.1">20542 7094 194 0,'-8'15'413'16,"5"6"-415"-16,0 23 26 0,3 15 21 15,0 12-13-15,0 4-18 16,5 2-11-16,4-5 0 15,0-4-2-15,1-7-4 16,-1-12-11-16,-1-15-21 16,-1-16-23-16,5-18-30 15,-2-11-68-15,3-43 7 16</inkml:trace>
  <inkml:trace contextRef="#ctx0" brushRef="#br0" timeOffset="59587.51">20710 7274 459 0,'-22'21'-10'0,"-7"13"36"16,-5 14 1-16,-4 2 7 16,6 0-20-16,5-6 5 15,8-9 10-15,8-9 0 16,11-6-10-16,0-3-14 16,11-4-3-16,13 0 5 15,5-5-3-15,6-3-2 16,4-5 1-16,1 0-2 15,0-9-11-15,-7-12-48 16,-11-1-47-16,-10-5-88 16</inkml:trace>
  <inkml:trace contextRef="#ctx0" brushRef="#br0" timeOffset="59880.28">20771 7374 423 0,'0'0'41'15,"3"0"-17"-15,-2 0 6 16,1 0 5-16,2 0-24 16,2 1-11-16,2 13 10 15,-2 6-5-15,-2 7 1 16,-4 4-1-16,0-1-3 16,0-5 1-16,0-6-1 15,0-6 3-15,0-6 1 16,0-5 3-16,0-2-2 0,0 0 6 15,0 0-7-15,5 0-8 16,14 0 5-16,10-5 2 16,2-7 1-16,-1-5-6 15,-2 1-32-15,-6-2-50 16,-11-7-76-16</inkml:trace>
  <inkml:trace contextRef="#ctx0" brushRef="#br0" timeOffset="60119.64">20895 6948 522 0,'12'17'-17'0,"6"15"67"16,4 19 4-16,2 16-12 15,-2 12-31-15,-4 9-7 16,-3 0-2-16,-8-2-1 15,-4-6 1-15,-3-9-3 16,0-13 4-16,0-15-8 16,0-15-15-16,-1-17-29 15,1-11-49-15,0-22-209 16</inkml:trace>
  <inkml:trace contextRef="#ctx0" brushRef="#br0" timeOffset="60404.2">21184 7275 462 0,'10'0'29'0,"12"0"-40"16,7 0 18-16,5 0 11 0,-1-7-13 15,-2-2-5-15,-6 1 1 16,-10 2-27-16,-8 1-37 16,-7 3-49-1,-2-5-66-15</inkml:trace>
  <inkml:trace contextRef="#ctx0" brushRef="#br0" timeOffset="60590.71">21246 7089 485 0,'0'0'7'0,"0"0"5"16,0 25-9-16,9 8 79 16,4 11-55-16,-1 3-16 0,2-2 8 15,1 5-11-15,-3 0 1 16,-2-1-10-1,-4-3-8-15,0-7-24 16,5-10-33-16,5-16-79 0,4-13-80 16</inkml:trace>
  <inkml:trace contextRef="#ctx0" brushRef="#br0" timeOffset="60855.99">21723 7007 542 0,'-31'0'23'16,"2"17"23"-16,10 13-9 16,1 20-14-16,6 18-1 0,6 9 1 15,6 5-12-15,0-7-7 16,17-6-1-16,12-8-3 15,10-12 2-15,9-12-18 16,4-17-26-16,0-19-29 16,0-8-81-16,-10-36-220 15</inkml:trace>
  <inkml:trace contextRef="#ctx0" brushRef="#br0" timeOffset="61242.96">21937 7159 561 0,'-45'20'1'0,"10"5"27"16,11 11 26-16,9 5-14 15,11 3-23-15,4 6 2 16,0-4-8-16,13-3-6 16,12-5-5-16,6-9 2 15,4-9-1-15,1-15-23 16,-4-5-16-16,-5-18-1 15,-12-17 1-15,-10-11 24 16,-5-7 14-16,-5-2 1 16,-13-1 4-16,-3 12 9 15,5 12 15-15,6 15 16 16,5 13 19-16,4 4-38 0,1 0-25 16,1 0-1-16,17 13-10 15,9 14 12-15,1 8 2 16,-1 0-1-16,3-1-2 15,-5-6 0-15,0 0 0 16,-3-7-3-16,-2-5 2 16,-1-4-35-16,-2-12-33 15,-4 0-44-15,-8-28-212 16</inkml:trace>
  <inkml:trace contextRef="#ctx0" brushRef="#br0" timeOffset="61396.53">22229 7226 630 0,'0'0'15'0,"2"0"-11"16,17 0-10-16,11-1 5 16,11-3 7-16,4 0-5 15,-5 0 0-15,-4 0-4 16,-9 3-49-16,-15 0-78 16,-12-2-68-16</inkml:trace>
  <inkml:trace contextRef="#ctx0" brushRef="#br0" timeOffset="61575.25">22266 7093 500 0,'-6'-3'42'0,"6"3"-22"15,0 0-7-15,0 25-12 0,11 11 42 16,5 12-9-16,-1 0-23 16,1 1-3-16,-2-2-1 15,4-1-5-15,-3-6 0 16,-1-2-13-16,-2-9-44 15,-4-12-20-15,-5-17-121 16</inkml:trace>
  <inkml:trace contextRef="#ctx0" brushRef="#br0" timeOffset="61912.82">22521 6965 535 0,'2'29'2'15,"-2"18"63"-15,0 6-21 16,0 0-14-16,0 1-25 16,0-6-7-16,7-14 4 15,0-9-4-15,-2-13-16 16,-1-10-16-16,4-2 14 16,8-8 10-16,6-16 21 15,1 1-6-15,-1 3-4 16,-4 12 1-16,-5 8-2 15,2 0 5-15,-3 4 6 16,-3 12 4-16,-7 7-5 16,-2 3 0-16,0 2-2 0,-20 0-1 15,-7-2 1-15,-4-2-7 16,0-5 4 0,-6-3-14-16,-5-8-35 0,-1-8-63 15,0-17-207-15</inkml:trace>
  <inkml:trace contextRef="#ctx0" brushRef="#br0" timeOffset="62124.25">22730 6723 431 0,'20'26'15'0,"3"14"78"15,-1 11-45-15,-1 7-12 16,-9 9-11-1,-8 4-7-15,-4 7-14 16,0-1 1-16,-10-1-5 0,-12-4 1 16,-5-5-6-16,-4-6-37 15,-8-11-66-15,-9-21-206 16</inkml:trace>
  <inkml:trace contextRef="#ctx0" brushRef="#br0" timeOffset="63527.32">16717 9558 505 0,'-9'0'5'0,"6"0"8"16,3 0 29-16,0 0-11 0,20-13-19 16,8-17-8-16,5-9 0 15,-1-5-4-15,-2-1 0 16,-2 1 0-16,-7 2-4 15,-4-3-11-15,-7-1-5 16,-4 3-3-16,-3 0 17 16,0 4 2-16,0 10 2 15,0 10 3-15,0 6 1 16,-1 9 3-16,4 4-1 0,5 0-6 16,4 10 22-1,6 20-4-15,-2 12 4 16,-1 11-1-16,-1 4 3 0,-2 1-11 15,1-6-4-15,-4-2-2 16,-3-6-4-16,0-3 2 16,-5-11-5-16,-1-6 4 15,-1-10-5-15,-1-8-7 16,-1-4-21-16,0-2-12 16,-3 0-31-16,-13-18-91 15</inkml:trace>
  <inkml:trace contextRef="#ctx0" brushRef="#br0" timeOffset="63683.9">16900 9364 536 0,'-13'4'4'0,"10"-4"-2"0,3 0 25 16,2 0 6-16,23 0-21 16,12 0-2-16,12 0-7 15,6-11 0-15,5-2-26 16,-5 1-73-16,-9 2-98 15</inkml:trace>
  <inkml:trace contextRef="#ctx0" brushRef="#br0" timeOffset="63863.42">17292 9270 590 0,'-6'0'4'0,"6"0"-4"0,0 0 6 16,27 0-1-16,16-5 6 15,9-5-6-15,8-1-2 16,-4 1 0-16,-8 3-7 16,-11 2-40-16,-16 5-68 15,-14 0-105-15</inkml:trace>
  <inkml:trace contextRef="#ctx0" brushRef="#br0" timeOffset="64095.8">17399 9101 434 0,'-19'-3'7'16,"5"3"57"-16,5 0 6 0,1 12-25 15,0 17-25-15,7 10 4 16,1 13-3-16,0 1 1 16,13 1-10-16,8-2-2 15,1-5-9-15,-1-5 1 16,-4-7 0-16,-3-3-6 15,-6-8-16-15,-2-8-11 16,4-11-19-16,4-5-41 16,-2-32-45-16</inkml:trace>
  <inkml:trace contextRef="#ctx0" brushRef="#br0" timeOffset="64634.96">17606 9043 608 0,'-1'5'3'0,"1"14"0"16,0 19 15-16,0 12 32 16,4 8-23-16,8 7-17 15,6-3-9-15,0 1 2 16,-2-9-3-16,-4-11 3 16,-6-14-17-16,-2-14-5 15,-4-9-8-15,0-6 1 16,0-18 6-16,-13-20-54 15,-3-19 23-15,-2-11 14 16,0-6 10-16,5-1 14 0,-1 6 12 16,6 12 14-16,8 12 38 15,0 13 6-15,8 8-24 16,19 9-7-16,7 8-12 16,3 7 2-16,-1 3-12 15,-7 21-3-15,-6 6-1 16,-11 8-1-16,-10 2-5 15,-2 0-4-15,-9-2 8 16,-13-5 1-16,-2-6 4 16,6-9-3-16,6-8 7 15,8-4 8-15,4-3 3 16,1 4-16-16,20 3-6 0,6 5 9 16,2 5-6-16,-3 2 4 15,-13 2-3-15,-10 1 2 16,-3 4-1-1,-24 0 3-15,-11-2 0 0,-6-6-2 16,-2-7 1-16,11-7 2 16,7-6-2-16,9-1-5 15,10 0-23-15,6 0-25 16,0-13-83-16,0-2-323 16</inkml:trace>
  <inkml:trace contextRef="#ctx0" brushRef="#br0" timeOffset="65176.02">16595 8917 491 0,'-25'-3'5'15,"3"3"6"-15,0 17 15 16,0 29 7-16,1 20-10 16,6 21-14-16,9 10-2 15,6 6 6-15,9-7 5 0,30-10-10 16,18-13-1-16,14-22-6 16,14-15 0-16,6-16-8 15,3-19-30-15,-3-2-57 16,-8-31-172-16</inkml:trace>
  <inkml:trace contextRef="#ctx0" brushRef="#br0" timeOffset="65639.52">17983 8660 510 0,'9'-2'5'0,"6"2"-25"16,6 23 47-16,7 21 30 16,0 19-25-16,-1 14-14 15,-6 11-5-15,-11 2-2 16,-7-2-4-16,-3-6-4 15,-10-9 1-15,-15-11-3 16,-2-10 5-16,2-12-6 16,4-9 4-16,10-16-4 15,8-8 2-15,3-7-18 16,24-18-75-16,16-27-13 16,11-23-286-16</inkml:trace>
  <inkml:trace contextRef="#ctx0" brushRef="#br0" timeOffset="66031.47">18368 8842 517 0,'-20'2'3'16,"7"4"66"-16,2 9-31 0,5 7-14 16,5 6-19-16,1 2-4 15,6-4-1-15,19-5-2 16,2-7 2-16,2-9-4 16,0-5-11-16,-8-8-5 15,-5-18 17-15,-8-6 1 16,-8-5 4-16,0 4 1 15,-7 0-1-15,-13 4 7 16,-7 5 8-16,-1 6-1 16,0 8-1-16,3 7-9 15,3 3-4-15,0 6-1 16,4 19-11-16,5 7-35 0,10 4-10 16,3-4-46-16,9-10-59 15</inkml:trace>
  <inkml:trace contextRef="#ctx0" brushRef="#br0" timeOffset="66247.89">18696 8592 497 0,'0'0'61'16,"0"0"12"-16,-3 7-22 15,-13 39-18-15,-6 22-10 16,-8 27-10-16,0 15-5 15,6 0-6-15,4-5 0 0,9-9-4 16,5-15-15 0,6-16-26-16,0-15-21 0,2-21-23 15,11-25-95 1,6-11-167-16</inkml:trace>
  <inkml:trace contextRef="#ctx0" brushRef="#br0" timeOffset="66511.75">18723 9110 577 0,'-16'18'2'16,"7"14"25"-16,6 2-4 15,3 3-8-15,9-5-14 0,16-5 2 16,4-9-5-16,-4-11 0 16,-2-7-13-1,-7-3 4-15,-7-23 13 16,-7-11 3-16,-2-7 1 0,-8 1-3 15,-19 5 3-15,-4 10 1 16,-1 12 2-16,1 8 4 16,4 8-8-16,9 0-5 15,5 9-11-15,12 12-36 16,1 3-31-16,17-11-95 16</inkml:trace>
  <inkml:trace contextRef="#ctx0" brushRef="#br0" timeOffset="66924.09">19299 8707 573 0,'-38'-20'-18'0,"4"2"52"16,3 0 4-16,-1 7-9 16,4 4-10-16,4 7-5 0,-5 0-3 15,1 10-3 1,-2 22-1-16,-2 14-3 16,3 16 0-16,6 15 1 15,8 6 10-15,9 4-5 0,6-3-4 16,21-8-4-16,19-15-1 15,14-12-1-15,4-16 1 16,1-11-1-16,-1-11-4 16,-7-11-3-16,-11 0-1 15,-12-9-6-15,-10-9-3 16,-10 4 3-16,-1-1 9 16,-5 3-11-16,-2 2-5 15,3 2-31-15,1 0-53 16,4-1-117-16</inkml:trace>
  <inkml:trace contextRef="#ctx0" brushRef="#br0" timeOffset="67427.73">19621 8922 504 0,'-3'-5'6'0,"3"5"52"0,0-2-34 16,2 1-12-16,16-5-10 15,7-2 6-15,9-3-1 16,2 0-4-16,-2 4-2 16,-7 1 1-16,-9 6-9 15,-9 0-43-15,-9 7-74 16,-12 14-62-16</inkml:trace>
  <inkml:trace contextRef="#ctx0" brushRef="#br0" timeOffset="67583.33">19603 9034 505 0,'-5'0'34'0,"3"0"-9"0,2 0 9 16,0 0-16-16,12 0-17 15,10 0-8-15,11-3 12 16,6-1-6-1,2 4 3-15,7 0-3 0,-2 0-40 16,-1 0-129-16</inkml:trace>
  <inkml:trace contextRef="#ctx0" brushRef="#br0" timeOffset="67976.23">20247 8479 499 0,'-26'39'0'0,"4"7"40"0,6 12 25 16,8 3-18-1,8 6-24-15,0 0-6 16,14-5-15-16,13-4 2 0,10-6-6 15,6-6 5-15,4-10-20 16,1-8-25-16,1-15-44 16,-8-13-115-16</inkml:trace>
  <inkml:trace contextRef="#ctx0" brushRef="#br0" timeOffset="68431.23">20568 8640 466 0,'-48'0'166'16,"1"0"-158"-16,10 11 47 15,8 2-5-15,10 10-28 0,10 5-20 16,6 11-1-16,3 7-1 16,3 1 2-16,17-2-3 15,5-6 2-15,3-6-2 16,1-9 1-16,-6-9-14 15,-3-11-7-15,-4-4-3 16,-2-18 7-16,0-22 20 16,-4-9 2-16,-9-9-5 15,-1 4 1-15,-1 5 5 16,-15 2-6-16,2 6 4 16,3 9-1-16,2 6 0 15,4 10 11-15,3 9-10 0,1 5 8 16,1 2-6-16,0 0-11 15,0 7 3-15,14 17 3 16,6 9 18-16,4 7 1 16,1 3-6-16,0-2-9 15,0-4 12-15,-2-5-17 16,4-4 3-16,-2-7-3 16,-3-5-1-16,-2-3-9 15,-1-9-25-15,0-4-38 16,-5-11-36-16,-10-21-220 15</inkml:trace>
  <inkml:trace contextRef="#ctx0" brushRef="#br0" timeOffset="68587.82">20797 8732 39 0,'-2'0'588'16,"2"0"-583"-16,0 0 13 16,12-4-14-16,17-4-2 15,10-2 14-15,5 0-10 16,-7 3-4-16,-2 4-1 15,-9 0-3-15,-5 1-53 16,-11 2-54-16,-7-4-107 16</inkml:trace>
  <inkml:trace contextRef="#ctx0" brushRef="#br0" timeOffset="68783.28">20881 8579 165 0,'-9'0'390'16,"3"0"-384"-16,6 0 46 15,0 21-34-15,0 17-11 16,8 9 26-16,7 5-25 16,3-7-5-16,-3-3-3 15,2-3 2-15,-6-7-1 16,-1-6-4-16,-2-5-15 16,-7-10-31-16,2-11-40 15,0 0-114-15</inkml:trace>
  <inkml:trace contextRef="#ctx0" brushRef="#br0" timeOffset="69108.42">21100 8439 536 0,'0'12'44'0,"3"22"-44"16,0 16 68-16,3 11-34 15,0 3-12-15,2-3-18 16,2-12-2-16,3-9-3 15,-2-13 1-15,-2-15-2 16,-1-8-12-16,5-4-4 16,7-9 10-16,9-13 13 15,0-1-2-15,0 2 0 16,-8 8-3-16,-5 8 0 0,-4 3 0 16,-6 2-4-16,-6 0 1 15,0 7 1-15,-11 13 5 16,-17 3 1-1,-6 1-1-15,-5-7-4 0,2-8 1 16,4-9-15-16,6 0-30 16,2-21-69-16,6-23-207 15</inkml:trace>
  <inkml:trace contextRef="#ctx0" brushRef="#br0" timeOffset="69314.87">21404 8312 590 0,'9'28'12'0,"3"18"71"16,-2 13-36-1,1 7-22-15,-1 5-14 16,-4-3-6-16,-3-7-3 0,-3-9-1 16,0-14-1-16,0-7 2 15,-11-3-10-15,-3-6-18 16,-1-5-47-16,6-13-37 15,5-8-233-15</inkml:trace>
  <inkml:trace contextRef="#ctx0" brushRef="#br0" timeOffset="69648.14">21733 8389 621 0,'-34'0'24'16,"8"0"28"-16,10 8-1 16,9 10-38-16,7 7-12 15,3 9-4-15,24-1 1 16,11-5-1-16,10-12-4 16,0-11-10-16,-1-5 7 15,-13-16-7-15,-11-9 7 16,-17-7 4-16,-6 2 8 15,-13-1 3-15,-22 8-2 16,-10 6 6-16,-7 10-1 16,-3 7-2-16,9 0-5 15,10 10 0-15,9 6-2 0,17 3-4 16,10-1-33-16,0-2-41 16,23-9-93-16</inkml:trace>
  <inkml:trace contextRef="#ctx0" brushRef="#br0" timeOffset="69880.32">22122 8176 583 0,'0'0'71'16,"0"19"-56"-16,-14 19 10 15,-6 21 30-15,-4 11-37 0,-6 11-10 16,-3 3-4-16,-2 3-1 15,-1-1-3-15,5-10 2 16,8-12-2-16,13-12-9 16,8-15-18-16,2-12-35 15,12-19-37-15,12-10-66 16,6-32-158-16</inkml:trace>
  <inkml:trace contextRef="#ctx0" brushRef="#br0" timeOffset="70128.16">22108 8596 571 0,'0'0'23'0,"0"7"12"16,0 19-12-16,0 12 4 0,6 6-17 15,14-2-9-15,8-10-2 16,3-10-3-16,-1-10-6 16,0-12-3-16,-9 0-9 15,-5-19-7-15,-10-11 23 16,-6-7 1-16,-9 3 2 15,-21-1 3-15,-4 8-2 16,-3 7 1-16,3 6 1 16,7 10 0-16,7 4-3 15,10 0-8-15,10 0-84 16,0 0-189-16</inkml:trace>
  <inkml:trace contextRef="#ctx0" brushRef="#br0" timeOffset="70547.05">22706 8145 574 0,'-25'-23'-7'0,"3"2"16"16,2 8 20-16,-1 5 5 0,0 8-15 16,-4 0-9-16,-2 21-10 15,-3 14 10-15,0 18 6 16,4 5 7 0,0 12 1-16,8 2 2 0,7 0-14 15,9-6 3-15,2-3-15 16,15-8 4-16,19-7-1 15,9-9-4-15,14-13 3 16,10-13 0-16,4-13-4 16,-1 0-2-16,-7-22-7 15,-17-2-7-15,-15 2 3 16,-17 6 8-16,-10 4 2 0,-4 4 8 16,0 4-9-16,-16 4-40 15,-17 4-48-15,-16 17-353 16</inkml:trace>
  <inkml:trace contextRef="#ctx0" brushRef="#br0" timeOffset="71378.89">19904 9403 544 0,'0'-5'89'0,"-4"2"-83"16,4 3 23-16,0-1 0 15,0 1-9-15,15-1-18 16,22-3-9-16,24-5 9 15,27-5 2-15,22-4-2 16,24-2 4-16,14-6 16 16,15 4-9-16,6 2-10 15,9 0 3-15,7 9-2 0,-3 2-6 16,4 5 5-16,0 1-5 16,-7 0 5-16,-2-1-4 15,-15-1 2-15,-16-4-2 16,-13 1 2-16,-16-2 0 15,-14 1-2-15,-15 0 3 16,-16 1-5-16,-16 0 6 16,-15 3-4-16,-13 1 3 15,-7 0-2-15,-6 1 1 16,-2-1-1-16,5 0 0 16,0 0 3-16,-2-1-4 15,-3 1 2-15,-8 4-2 0,-2 0 3 16,-3 0-2-16,0 0 3 15,0 0-1-15,0 0-2 16,0 0-2-16,0 0-1 16,0 0 0-16,0 3-19 15,0 13-20-15,0 8-14 16,-5 0-98-16</inkml:trace>
  <inkml:trace contextRef="#ctx0" brushRef="#br0" timeOffset="77863.25">14601 4534 315 0,'-8'-3'30'16,"-2"-1"42"-16,3 3-2 16,4-2-11-16,3 3-19 15,0-2-17-15,-2 2-12 0,2 0 1 16,0 0 0-16,0 0-3 15,0 0-5 1,0 0 0-16,0 0 1 16,0 0-1-16,0 0 2 0,0 0-5 15,0 0 2-15,0 0-5 16,22 0-1-16,17 0 4 16,12-2 7-16,10-12-5 15,13-4 1-15,11-9 2 16,17-2-3-16,9-2 3 15,4 4-9-15,-2 3 6 16,-9 7-3-16,-6 6 1 16,-7 6-2-16,-7 3 1 15,-10 2 1-15,-13 0-1 16,-16 0 0-16,-14 0-1 16,-8 0 3-16,-11 0-3 0,-5 0 2 15,-4 0-2-15,-2 0 1 16,-1 0 1-16,0 0-1 15,0 0 0-15,0 0 0 16,0 0 1-16,3 0-3 16,3 0-28-16,-6 2-34 15,-4 12-136-15</inkml:trace>
  <inkml:trace contextRef="#ctx0" brushRef="#br0" timeOffset="78550.72">14927 5610 459 0,'0'0'41'0,"0"-1"-36"16,0-1 7-16,0 1 16 16,0 1 3-16,3 0-13 15,10-4-12-15,11-1 30 16,7-7-5-16,11 0-18 16,12-5-4-16,8 0-5 15,17-1 3-15,9-1-1 16,10-4-1-16,21 3-4 0,13-4 2 15,5 5 8-15,4 2-2 16,-8 3-3-16,-10 3-1 16,-4 3-2-16,2-1 0 15,7 1 4-15,3 1-7 16,8-1 6-16,-2-3-3 16,-5-3 0-16,-4-2-1 15,-9 1 1-15,-11-3 0 16,-8 1-5-16,-9-2 5 15,-8 2-4-15,-12 1 5 16,-16 3-7-16,-16 5 6 16,-15 1-6-16,-12 5 6 15,-9 1-5-15,-3 1 3 0,0 0 5 16,0 0 0-16,0 0-2 16,0 0-8-16,-6 0-13 15,-20 0-51-15,-18 0-73 16,-28 0-382-16</inkml:trace>
  <inkml:trace contextRef="#ctx0" brushRef="#br0" timeOffset="79323.42">15372 4455 328 0,'-9'0'141'0,"-4"0"-135"16,12-2 45-16,1 2 6 16,0-1-34-16,0 1-18 15,0 0-8-15,0 0 3 16,0 0 1-16,0 0 1 16,0 0-1-16,0 0-1 15,5-2 2-15,12-1 15 0,8-6 5 16,8 0-12-1,12-4 2-15,20-1-1 16,11-4-3-16,15-2 2 16,9-1-2-16,5 2-2 0,6 1-1 15,3 3 0-15,5 1-4 16,8 1 6-16,6-1-7 16,3 2 5-16,-3-2-3 15,-5 3 0-15,-9-2 0 16,-13 4-3-16,-15 2 3 15,-21 2-3-15,-28 3 3 16,-19 0-4-16,-15 2 3 16,-7 0 0-16,-1 0 18 15,0 0 0-15,0 0-9 16,0 0-5-16,0 0-1 16,0 0 2-16,0-1-4 0,0 1 1 15,0 0-5-15,0 0-4 16,5 0-34-16,4 8-59 15,-3 12-7-15,-5-5-194 16</inkml:trace>
  <inkml:trace contextRef="#ctx0" brushRef="#br0" timeOffset="80556.06">18806 3959 470 0,'-25'-14'6'15,"0"-3"70"-15,0 7-28 16,0 1-9-16,2 1 1 0,-1 5-2 15,-3 0-11-15,1 3-12 16,-1 0-8-16,2 1 3 16,0 13-4-16,2 8 1 15,-1 9-7-15,2 5 3 16,11 7-3-16,4 2 3 16,7 2-6-16,6 0 3 15,14-7-4-15,9-6 0 16,2-8 0-16,5-9 2 15,1-9 1-15,3-8-10 16,-1-4 2-16,-5-23 3 16,-6-12 1-16,-6-6-5 0,-8-3 10 15,-8 1-1-15,-6 7 0 16,0 5 3 0,-3 9-2-16,-6 8 5 15,1 8 0-15,5 7 15 0,1 3-9 16,2 0 1-16,0 0-9 15,0 0 0-15,0 0-3 16,3 20-3-16,13 6 9 16,2 5-1-16,6 2 1 15,7 0-4-15,2 1 0 16,5-1-3-16,1-2 2 16,-1-7-1-16,-2-7-12 15,-5-7-34-15,-1-7-28 0,-10-3-35 16,-9-17-191-16</inkml:trace>
  <inkml:trace contextRef="#ctx0" brushRef="#br0" timeOffset="80727.6">19134 4042 612 0,'0'-3'7'16,"0"2"40"-16,0-2-35 15,12 2-9-15,18-2-5 16,15-4 5-16,8-3 2 15,1 1-5-15,-8-1 3 16,-7 3-8-16,-11 3-27 16,-9 1-54-16,-17-1-82 15</inkml:trace>
  <inkml:trace contextRef="#ctx0" brushRef="#br0" timeOffset="80916.28">19255 3895 476 0,'-27'-6'29'16,"12"5"73"-16,6 1-30 15,8 0-27-15,1 0-34 16,0 21-12-16,1 11 0 16,11 11 21-16,2 1-18 15,2 1 3-15,3-4-4 16,1 4-1-16,-1-2-11 0,-2-7-17 16,-3-4-44-16,-5-14-33 15,-1-17-127 1</inkml:trace>
  <inkml:trace contextRef="#ctx0" brushRef="#br0" timeOffset="81276.57">19518 3717 25 0,'0'0'588'16,"0"0"-592"-16,0 18 9 15,0 18 8-15,0 18 28 16,0 7-35-16,0-1-5 15,5-8 2-15,3-13-3 0,-1-16 1 16,0-12-11 0,-4-7-3-16,2-4-9 15,7 0 12-15,12-7 6 16,7-11 11-16,6-1-2 0,2 6-6 16,-5 9 1-16,-4 4-4 15,-5 0 6-15,-5 10-4 16,-8 5 12-16,-12 9 1 15,-2 4-2-15,-29 2 13 16,-11 2-2-16,-10-5 5 16,3-5-6-16,-2-6-2 15,8-3-15-15,3-6 0 16,1-3-6-16,2-4-32 16,-5 0-51-16,-12-15-98 15</inkml:trace>
  <inkml:trace contextRef="#ctx0" brushRef="#br0" timeOffset="81559.81">18354 3784 571 0,'-18'0'0'0,"2"1"9"16,-2 28-3-16,0 23 10 16,-1 16 7-16,8 12 2 15,11 9-3-15,0 1-3 0,21-1-2 16,21-5-14-16,7-9 1 16,11-11-4-16,11-13 0 15,11-16-3-15,16-18-26 16,14-17-43-16,-5-28-74 15</inkml:trace>
  <inkml:trace contextRef="#ctx0" brushRef="#br0" timeOffset="81831.09">19644 3561 638 0,'25'0'-17'16,"8"10"19"-16,12 17 39 16,5 19-5-1,-4 11-16-15,-6 9-13 0,-8 5 0 16,-16 0-4-16,-8 1 4 16,-8 0-4-16,-3-4 2 15,-15-4-4-15,-5-4 0 16,3-12-6-16,5-10-28 15,3-16-51-15,7-19-81 16,5-11-260-16</inkml:trace>
  <inkml:trace contextRef="#ctx0" brushRef="#br0" timeOffset="82152.23">20079 3607 684 0,'-24'0'9'0,"13"0"20"16,8 2 5-16,3 11-24 15,3 11-17-15,21 2 7 16,10 2-3-16,7-11-15 16,5-17-17-16,-6 0 0 0,-12-21-12 15,-14-6 4-15,-14-6 41 16,0 0 16-1,-20 3 29-15,-8 3-2 16,-3 7-4-16,-1 6 0 0,-1 8-20 16,2 6-10-16,3 0-3 15,4 22-6-15,7 14-11 16,12 7-25-16,5 3-45 16,8-9-33-16,17-16-184 15</inkml:trace>
  <inkml:trace contextRef="#ctx0" brushRef="#br0" timeOffset="82384.61">20476 3411 552 0,'0'0'126'0,"-4"19"-117"0,-20 20 16 15,-7 24 19-15,-10 19-21 16,1 4-15-16,3 3-2 15,1 0-3-15,0 1-1 16,7 4 1-16,8-3-4 16,9-3 3-16,10-9-25 15,2-17-24-15,14-21-45 16,19-37-71-16,7-19-189 16</inkml:trace>
  <inkml:trace contextRef="#ctx0" brushRef="#br0" timeOffset="82647.67">20534 3905 654 0,'-28'14'18'16,"-3"12"-9"-16,1 7 23 15,6 3-1-15,10-1-24 16,13-3-5-16,1-10-4 16,15-4-1-16,9-8-13 15,4-10-7-15,-3-4 3 16,-5-25 10-16,-7-9 7 15,-8-1 6-15,-5 10-5 16,0 6 6-16,-16 14 1 16,-6 5 12-16,-4 4-3 15,-3 0-11-15,7 3-2 16,5 13-23-16,12 5-27 0,5-4-22 16,18-11-100-16</inkml:trace>
  <inkml:trace contextRef="#ctx0" brushRef="#br0" timeOffset="83007.32">20858 3526 616 0,'-27'-15'25'0,"3"0"-13"0,4 7 37 15,1 4 4-15,6 0-28 16,2 4-15-16,-2 0-6 16,1 26-2-16,-3 20-6 15,0 18 7-15,2 6-4 16,7 0 4-16,6-5-3 16,0-5 2-16,15-6 1 15,14-8-1-15,13-13-1 16,10-8-3-16,2-15 5 15,0-10-6-15,-7 0 1 16,-8-22-15-16,-6-7-7 16,-10-5-17-16,-9 4 5 15,-6 6 2-15,-8 9-13 0,0 9-54 16,-23 6-111-16</inkml:trace>
  <inkml:trace contextRef="#ctx0" brushRef="#br0" timeOffset="84222.76">20014 9619 562 0,'-25'-7'-3'0,"16"-5"38"16,3 6 25-16,2 2-8 0,1 4-8 16,1-1-12-1,2 1-13-15,0 0-7 16,0 0 0-16,0 0-5 16,0 0-6-16,-1 0-2 0,1 0 2 15,-2 0-4-15,2 0 3 16,-1 0 1-16,-1 0-1 15,-1 0 1-15,0 0-2 16,-3-3 3-16,2-4-7 16,-2 2 6-16,5 0-2 15,-2 3 1-15,3 2-2 16,0 0-1-16,0 0 3 0,0 0-2 16,0-2 3-16,0 2-6 15,0-2 3 1,1 0-1-16,21-6-3 15,16-8 2-15,20-8 6 0,24-4-1 16,13-3-3-16,12 3 3 16,6 3-4-16,2 4 5 15,0 2-6-15,4 1 7 16,3 3-3-16,10-5 2 16,9 0-2-16,6-2 2 15,9 0 0-15,8 2-5 16,0 6 6-16,-8 3-6 15,-5 6 6-15,-17 5-5 16,-11 0 3-16,-8 0-2 16,-9 0 3-16,-8 5-2 15,-5-2-2-15,-7 0 4 16,-7-3-3-16,-11 0 2 0,-10 0 0 16,-16 0 0-16,-14 0-2 15,-8-4 4-15,-13 2-6 16,-2 1 5-16,-4 1 2 15,-1-1-5-15,2-1 3 16,-2-3-12-16,0-14-48 16,-24-12-74-16</inkml:trace>
  <inkml:trace contextRef="#ctx0" brushRef="#br0" timeOffset="85699.18">18188 4864 501 0,'-35'0'12'16,"15"-3"-3"-16,6-3 23 16,6 4 18-16,4-1-14 15,4 3-20-15,0 0-8 16,0-1-8-16,0 1-1 15,0 0-7-15,22-3-2 16,18-1 9-16,20-2 6 16,11-2-1-16,13 0 0 15,10-2 3-15,15-3-4 16,14 1 1-16,8-1 1 16,3-1-2-16,3 2 2 0,-3-5 2 15,3-7 3-15,8-4 5 16,2-5-7-16,0 0-2 15,0-5-1-15,-8 3-6 16,-8 6 5-16,-11 4-3 16,-21 7 1-16,-20 7-5 15,-19 1 4-15,-18 4-1 16,-10 2 0-16,1 0 2 0,-3 3-4 16,3-2 5-1,4 0-6-15,-3-3 5 16,0-2-1-16,1 1-1 15,-4-1-1-15,-1-1 4 0,-7 3-2 16,-2-1-1-16,-3 0 2 16,-7 1-4-16,-5 3 5 15,-2 2-4-15,-3 1 3 16,-1-1-1-16,0 1 3 16,0 0-1-16,0 0 1 15,0 0 11-15,0 0-1 16,0 0-1-16,0 0-6 15,0 0 4-15,0 0-5 16,0 0 3-16,0 0-6 16,0 0 0-16,0 0-3 15,0 0 2-15,0 0-2 16,0 0-6-16,0 0-6 0,0 0-4 16,0 0 3-16,0 0-6 15,0 0 1-15,0 0-4 16,0 0-17-16,-5 0-18 15,-3-2-32-15,-4-3-154 16</inkml:trace>
  <inkml:trace contextRef="#ctx0" brushRef="#br0" timeOffset="92795.13">15424 10973 564 0,'-17'0'-2'0,"12"0"20"0,4 0 35 16,-1 0-20-16,2 0-22 16,0 0-11-16,0 0 4 15,0 0-4-15,0 0 1 16,0 0-4-16,0 0 5 16,0-4 2-16,0-8 2 15,0-14 4-15,0-8-9 16,0-8 1-16,5-8-3 15,8-2 0-15,0-8-5 16,4-5-5-16,-1-2-4 16,0 3-2-16,1 1 5 15,-2 9 1-15,-5 8 8 16,-2 8 3-16,-4 11 0 0,2 8 0 16,1 9 6-16,3 5 4 15,7 5-2-15,4 4 5 16,6 26 3-16,1 13 6 15,-1 15-5-15,0 9 0 16,-3 3-9-16,-2-4-3 16,4-6-4-16,-4-7 2 15,-2-4-2-15,-1-9-2 16,-5-7 4-16,-3-8-5 16,-5-9-14-16,-2-8-12 15,-4-4-19-15,0-4-24 16,-18 0-47-16</inkml:trace>
  <inkml:trace contextRef="#ctx0" brushRef="#br0" timeOffset="92975.29">15511 10746 638 0,'-14'0'3'0,"10"0"5"15,4 0 24-15,0 0-10 16,24 0-26-16,18-2 1 15,14-6 4-15,11-2 1 16,7 2-15-16,-4-2-46 16,-4-1-56-16,-11-6-180 15</inkml:trace>
  <inkml:trace contextRef="#ctx0" brushRef="#br0" timeOffset="93188.38">16202 10468 544 0,'-5'-3'15'15,"-1"3"72"-15,-2 0-43 16,-3 15-13-16,-6 13-25 16,-2 7 8-16,-1 5-5 15,0 0 1-15,1 2-4 16,0 0-6-16,2-3 1 16,-2-2-1-16,2-3 0 15,2-8-21-15,5-5-22 0,2-14-38 16,1-7-45-16,1-18-116 15</inkml:trace>
  <inkml:trace contextRef="#ctx0" brushRef="#br0" timeOffset="93376.88">15928 10591 523 0,'-5'-1'10'0,"5"1"47"16,0 0-20-16,0 4-7 15,20 13-11-15,9 8 29 16,6 0-37-16,3 0-7 15,4 0 3-15,0-1-5 16,-2-4-1-16,-6 0-8 16,-5-6-31-16,-7-7-11 0,-7-7-34 15,-3-2-67-15,-9-27-145 16</inkml:trace>
  <inkml:trace contextRef="#ctx0" brushRef="#br0" timeOffset="94123.9">16302 10388 570 0,'0'2'19'0,"-6"19"10"16,3 8 19-16,3 14-3 15,0 5-19-15,0 4-8 16,7 1-5-16,3-3-7 16,-1-3-3-16,-1-1-1 0,-2-8 1 15,1-5-3-15,-4-3 2 16,-3-6-7-1,0-5-3-15,0-9-4 16,0-6-3-16,0-4 2 0,0-2-7 16,0-25-14-16,0-12-32 15,0-7 19-15,-1-1-29 16,-5 7-5-16,2 5-16 16,-1 6 79-16,-1 3 21 15,0 1 0-15,-3 1 7 16,0-2 13-16,-1-4 11 15,2 1 0-15,-1-2-10 16,2 2-1-16,-1 0-12 16,4 3 0-16,2-4-10 0,2 3 3 15,0-1-7 1,6 0 7-16,8 2-1 16,5 3 12-16,3 0 9 0,7-1 12 15,2 2-13-15,5 2-8 16,0 3-7-16,2 9-1 15,0 8-4-15,-5 0-3 16,-4 13 2-16,-8 11-4 16,-9 7 4-16,-12 8-7 15,0 0-6-15,-21 2 4 16,-12-3 4-16,-5-3 3 16,0-8-1-16,0-2 4 15,5-6 8-15,5-9 11 16,8-2 9-16,11-5-2 15,6-3 0-15,3 0-19 0,5 0-12 16,17 0 0-16,11 0 4 16,4 0-2-16,3 5 2 15,3 10-4-15,-5 11 4 16,-4 8-2-16,-9 10 1 16,-10 1 1-16,-15 3-1 15,0-2-1-15,-18-2 1 16,-15-5 4-16,-4-8-4 15,-1-6 15-15,2-13-2 16,8-5-7-16,2-5-5 16,7-2-1-16,3 0-5 15,3-10-46-15,3-3-53 16,-3-2-226-16</inkml:trace>
  <inkml:trace contextRef="#ctx0" brushRef="#br0" timeOffset="94592.04">15316 11555 509 0,'-11'-3'21'16,"8"0"29"-16,3 2 6 15,0 0-26-15,2-6-17 0,18-2-12 16,6-2 0-16,5 0 5 16,-1 1-4-16,0 2-2 15,-2 4 1-15,-4 4-4 16,-6 0-8-16,-9 7-38 15,-9 16-5-15,0 9-44 16,-16 6-24-16,-10-3-105 16</inkml:trace>
  <inkml:trace contextRef="#ctx0" brushRef="#br0" timeOffset="94740.64">15381 11708 255 0,'-10'1'174'16,"5"-1"-78"-16,2 0-17 15,3 0-27-15,0 0-18 0,0 0-28 16,3 0-5-16,21-1-5 15,7-10 6-15,11-4 1 16,7 1-3 0,2 4 2-16,1 6-36 0,-5 4-43 15,-11 0-118-15</inkml:trace>
  <inkml:trace contextRef="#ctx0" brushRef="#br0" timeOffset="95340.51">15997 11231 536 0,'-19'0'10'16,"2"11"6"-16,3 14 10 16,1 18 16-16,4 14-27 0,3 11 11 15,6 3-6 1,0-1-4-16,1-5-4 16,20-5-5-16,5-7-7 0,5-9 2 15,6-6 0-15,0-7-4 16,1-7-8-16,-3-7-15 15,1-8-18-15,-5-9-6 16,-2-1-41-16,-3-21-56 16</inkml:trace>
  <inkml:trace contextRef="#ctx0" brushRef="#br0" timeOffset="95736.45">16468 11316 456 0,'0'-20'-3'0,"-6"-4"35"16,-4 8-4-16,1-2 11 15,-3 4-6-15,-7 5-24 16,-6 4 1-16,-5 3 11 15,-5 2 0-15,1 6 7 16,-3 15 2-16,0 8-10 16,6 4-8-16,3 9 0 15,11 6-4-15,6 7 1 16,11 2-5-16,0-2 5 0,12-4-9 16,15-8 4-16,4-7-3 15,5-9-1-15,1-8 1 16,2-8-2-16,-5-5 2 15,-1-6-9-15,-2 0-11 16,-1-21-27-16,-3-19-4 16,-3-13-24-16,-8-13-46 15,-8-7-143-15</inkml:trace>
  <inkml:trace contextRef="#ctx0" brushRef="#br0" timeOffset="95931.93">16504 11096 295 0,'-6'-2'233'0,"3"2"-169"15,3 2-2-15,0 32-30 16,0 21 13-16,0 20-7 16,9 11-25-16,5-6-7 15,2 3-1-15,2-8-4 16,3-8 1-16,-2-13-2 16,-1-12-12-16,3-14-21 15,-2-21-25-15,2-9-27 16,3-38-57-16,-3-20-43 15</inkml:trace>
  <inkml:trace contextRef="#ctx0" brushRef="#br0" timeOffset="96144.2">16781 11366 505 0,'0'0'9'0,"-18"7"62"16,-6 18-56-16,-4 8-1 16,-2 7-3-16,0 1 3 15,7-9 0-15,5 0 14 16,6-7 0-16,10-6-14 15,2-1-8-15,2-1-3 16,17 0 0-16,5-2-1 16,8-1 0-16,6-4 0 15,-1-7-7-15,5-3-23 16,-3-6-47-16,-11-16-47 16,-7-6-166-16</inkml:trace>
  <inkml:trace contextRef="#ctx0" brushRef="#br0" timeOffset="96316.09">16908 11488 625 0,'-6'0'13'0,"4"2"31"0,2 25-24 15,0 11-11-15,0 8 14 16,2 1-19-16,8-9-3 16,2-5 1-16,-1-4-2 15,-2-8-2-15,2-5-26 16,1-14-29-16,-3-2-35 15,1-25-176-15</inkml:trace>
  <inkml:trace contextRef="#ctx0" brushRef="#br0" timeOffset="96616.24">16996 11474 661 0,'-5'0'-7'16,"5"0"23"-16,0-4-11 0,25-6-5 15,16-6 1-15,12 0 3 16,0 4-1-1,-6 1-3-15,-8 6-1 16,-12 3-7-16,-11 2-24 0,-10 0-19 16,-6 0-27-16,-9 7 23 15,-21 2-92-15</inkml:trace>
  <inkml:trace contextRef="#ctx0" brushRef="#br0" timeOffset="96803.75">17049 11331 363 0,'-9'-5'110'0,"6"4"-90"16,3 1 28-16,0 0-34 0,2 11-7 16,10 19 10-16,-2 13 47 15,1 7-34 1,2 0-9-16,2-1-19 16,6-8 0-16,2-3-2 0,4-6-17 15,-3-8-23-15,6-9-26 16,-3-15-116-16</inkml:trace>
  <inkml:trace contextRef="#ctx0" brushRef="#br0" timeOffset="97243.56">17530 11228 641 0,'-49'0'-7'0,"2"0"40"0,8 18 13 16,7 0-7-16,12 6-31 16,9 6-6-16,10 7-2 15,1 4-1-15,10 4 3 16,14-1-3-16,4-5 0 16,-1-5 3-16,-3-8-8 15,-2-12-10-15,-4-7-10 16,-4-7-6-16,-3-11 6 15,1-25 15-15,-6-16 12 16,-6-10-6-16,0 5 7 16,-9-1-3-16,-8 10 5 15,2 14-4-15,3 12 14 16,6 14 21-16,4 8 15 0,2 0-37 16,0 0-10-16,6 21-4 15,18 9 5-15,3 12 10 16,4 0-12-16,0-3 2 15,1-4-5-15,-3-2 2 16,-3-7-2-16,-4-5 0 16,-7-8-32-16,-1-10-47 15,-7-3-17-15,-7-30-209 16</inkml:trace>
  <inkml:trace contextRef="#ctx0" brushRef="#br0" timeOffset="97470.96">17772 11003 524 0,'16'9'-14'16,"6"22"88"-16,5 9-2 15,-2 16-19-15,1 11-27 16,-13 8-7-16,-4 3-11 16,-9 0-7-16,0-6 3 15,-7-9-4-15,-7-15 3 16,0-14-2-16,4-15 2 15,7-10-2-15,3-9-4 16,0-2-34-16,8-34-79 16,10-20-59-16</inkml:trace>
  <inkml:trace contextRef="#ctx0" brushRef="#br0" timeOffset="98543.7">18361 10876 539 0,'-15'0'18'0,"-2"0"29"16,-4 0 13-16,-6 23-16 0,-3 8-26 16,0 14 9-1,2 10-4-15,7 7-1 16,6 3-7-16,7 2-2 15,8 1-1-15,1-4-8 0,21-6 1 16,10-3-5-16,3-10 3 16,5-5-3-16,-1-4 1 15,-2-7-3-15,-1-4-1 16,-3 0-18-16,-6-10-16 16,0-5 0-16,2-10-38 15,1-11-37-15,0-25-146 16</inkml:trace>
  <inkml:trace contextRef="#ctx0" brushRef="#br0" timeOffset="98931.75">18640 10924 634 0,'-25'-10'3'15,"5"4"-6"-15,4 2 25 16,-1 3-2-16,-3 1-5 16,-3 0-6-16,-6 21-7 15,-6 12 2-15,-1 7 3 16,4 10 9-16,5 1 8 0,9 4-6 15,9 2-4-15,9 3-6 16,0-4 1-16,16 0-4 16,17-7-3-16,6-6-2 15,10-8 3-15,0-9-3 16,3-7-1-16,0-9 1 16,-4-10-18-16,-5 0-15 15,-6-17-21-15,-7-22-3 16,-15-16-15-16,-12-10-170 15</inkml:trace>
  <inkml:trace contextRef="#ctx0" brushRef="#br0" timeOffset="99136.32">18711 10919 511 0,'0'14'50'0,"0"20"-38"0,3 16 83 16,8 12-39-16,6 8-24 15,5 2-8-15,4-1-20 16,3 1 1-16,0-12-5 16,-2-8-1-16,-2-11-21 15,-2-17-32-15,-1-23-42 16,-4-8-74-16,-3-34-121 16</inkml:trace>
  <inkml:trace contextRef="#ctx0" brushRef="#br0" timeOffset="99335.8">19036 11117 566 0,'-46'29'18'0,"-5"11"27"0,-1 10 17 15,7 2-11-15,13-4-16 16,14-4-12-16,12-8-8 16,6-8-1-16,9-1-7 15,22-4-4-15,11-3-4 16,7-12 5-16,6-8-6 15,-2-5-25-15,0-22-25 16,-13-12-45-16,-16-3-77 16</inkml:trace>
  <inkml:trace contextRef="#ctx0" brushRef="#br0" timeOffset="99556.83">19142 11264 612 0,'0'0'9'0,"0"0"3"15,9 0-16-15,14 0 16 16,-1 1-9-16,-5 12-1 15,-8 5-6-15,-9 7 8 16,-12 7 3-16,-16 6 25 16,-5-3 15-16,6-9-8 15,10-8-3-15,9-10-12 16,8-5-10-16,0-1-19 16,21 0 1-16,19-2 0 0,12 0-9 15,5-21-36 1,-3-12-38-16,-13-7-76 0</inkml:trace>
  <inkml:trace contextRef="#ctx0" brushRef="#br0" timeOffset="99812.15">19395 11165 714 0,'-5'0'-2'16,"5"0"14"-1,8 0 1-15,25 0-17 16,12-5 12-16,11-8-5 16,-4 2-1-16,-10 0 0 0,-9 4-49 15,-14 3-22-15,-13 1-26 16,-6 2-78-16,-9-2-18 15</inkml:trace>
  <inkml:trace contextRef="#ctx0" brushRef="#br0" timeOffset="100003.65">19466 10976 562 0,'-4'-1'9'0,"4"1"53"15,0 0-15 1,0 25-23-16,0 16-11 15,0 10 19-15,6 4-27 0,7-1 5 16,2-3-8-16,4-6-1 16,0-4-1-16,1-9-11 15,2-10-29-15,-2-11-39 16,-1-11-85-16</inkml:trace>
  <inkml:trace contextRef="#ctx0" brushRef="#br0" timeOffset="100387.61">19853 10851 577 0,'0'35'54'0,"0"5"-16"16,0 13 26-16,-5 4-33 15,3-2-21-15,2-10-7 16,0-7-4-16,0-13 3 15,0-10-6-15,0-9-6 16,0-6-6-16,4 0 2 16,10-3 0-16,8-15 3 15,7 1 19-15,2 2-8 16,-1 8 2-16,-6 5-5 16,1 2 4-16,-6 2-5 15,-4 12 8-15,-5 5 0 16,-10 2 1-16,0 4 14 0,-28 3 2 15,-15 1-3-15,-9-2-2 16,-2-8-6-16,7-6-8 16,11-9 1-16,15-4-1 15,9 0-3-15,12-13-31 16,8-29-58-16,17-20-121 16</inkml:trace>
  <inkml:trace contextRef="#ctx0" brushRef="#br0" timeOffset="100627.97">20035 10728 544 0,'17'0'50'16,"13"0"-50"-16,17 15 51 16,5 11-6-16,3 10-18 15,-4 6-1-15,-14 7-16 16,-16 2 11-16,-18 3-10 15,-3 2 0-15,-22-1-9 16,-16 1 4-16,-6-3-7 16,1-3 0-16,1-5-7 15,6-12-37-15,11-11-35 16,2-13-75-16</inkml:trace>
  <inkml:trace contextRef="#ctx0" brushRef="#br0" timeOffset="102816.07">15326 13011 591 0,'-16'3'3'16,"14"-3"22"-16,2 0 3 0,0 0-19 16,21-6-18-1,10-11 10-15,8-5 0 16,4-3 3-16,0 4-5 16,-2 6 2-16,-5 4 0 0,-10 8-7 15,-7 3-23-15,-9 3-10 16,-10 17-36-16,0 10-39 15,-26-4-163-15</inkml:trace>
  <inkml:trace contextRef="#ctx0" brushRef="#br0" timeOffset="103012.53">15343 13184 552 0,'-9'0'7'16,"5"0"11"-16,4 0 14 15,0 0-7-15,13 0-22 0,13 0-13 16,12-4 14-16,6-5 2 16,1-3-5-16,1 6 0 15,5 4-18-15,4 2-32 16,0 0-45-16,-3 0-102 16</inkml:trace>
  <inkml:trace contextRef="#ctx0" brushRef="#br0" timeOffset="103525.16">16312 12804 479 0,'-30'-19'12'0,"-1"6"-5"16,1 3 52-16,-1 6-15 16,-2 4-14-16,2 0-13 15,1 4-7-15,0 17 7 16,2 5-7-16,3 13 8 16,1 11-12-16,7 10-2 15,9 7 3-15,8 4 5 16,0-3-3-16,16-4 3 15,12-9-3-15,8-9-2 16,7-7-3-16,9-10-3 16,2-7 3-16,-1-8-5 15,0-10-1-15,-4-4-16 0,-6-14-13 16,-6-19-32-16,-11-17-43 16,-15-10-135-16</inkml:trace>
  <inkml:trace contextRef="#ctx0" brushRef="#br0" timeOffset="103843.16">16329 12535 4 0,'0'-17'550'0,"13"4"-561"15,5-3 11-15,6 9 1 0,-1 7-1 16,-2 0-4-16,-1 30 4 15,-11 17 8-15,-9 6 0 16,0 8-3 0,-9-5-4-16,-12-10 2 0,3-13 1 15,2-11 16-15,7-11 18 16,4-6 13-16,5-5-13 16,0 0-22-16,0 0-20 15,5 0-6-15,15-14 2 16,10-3 13-16,3-4-3 15,3 6-2-15,4 1-28 16,-3 3-41-16,-4 1-50 16,-6 4-166-16</inkml:trace>
  <inkml:trace contextRef="#ctx0" brushRef="#br0" timeOffset="104075.71">16671 12484 580 0,'-3'0'11'16,"3"0"21"-16,0 34-31 15,10 30 11-15,10 23 42 16,2 16-35-16,2 3-8 16,-3-2-4-16,-2-7-6 0,0-10 0 15,-2-13 0 1,2-16-12-16,-1-15-21 15,-2-18-28-15,0-20-47 16,-8-11-110-16</inkml:trace>
  <inkml:trace contextRef="#ctx0" brushRef="#br0" timeOffset="104331.08">17008 12782 583 0,'-6'12'-6'0,"-12"16"9"15,-3 9 8-15,-4 9-5 16,-2 3-2-16,-1-2-5 0,-1-8 10 16,10-7 9-1,5-13 8-15,10-9-9 16,4-4-6-16,0 1-11 16,12 0-2-16,10 2 7 0,7 4-3 15,0-2 3-15,6 0-3 16,3-3 0-16,1-2-27 15,0-6-26-15,-7 0-61 16,-11-8-139-16</inkml:trace>
  <inkml:trace contextRef="#ctx0" brushRef="#br0" timeOffset="104503.62">17160 13011 629 0,'-2'0'13'16,"2"0"17"-16,0 0-13 15,0 6-8-15,0 16-13 0,8 5 9 16,-1 7-6-16,-1-1 4 16,1-1-4-16,1-1-19 15,5-4-33-15,-1-9-40 16,1-13-115-16</inkml:trace>
  <inkml:trace contextRef="#ctx0" brushRef="#br0" timeOffset="105119.97">17128 12496 589 0,'-10'0'5'0,"7"32"5"16,3 22 25-16,0 20 7 16,21 17-13-16,10 3-20 15,4 0-2-15,-2-7-7 16,-3-9 3-16,-7-12-4 15,-6-10 0-15,-6-10-15 16,1-14-11-16,-3-13-15 16,3-11-20-16,7-8-52 15,2-36-22-15,0-19-62 16</inkml:trace>
  <inkml:trace contextRef="#ctx0" brushRef="#br0" timeOffset="105324.42">17550 12912 178 0,'-14'17'339'15,"-17"9"-349"-15,-9 12 55 16,-7 1 17-16,1 0-12 16,6-3-29-16,15-10 6 15,13-6-6-15,12-7-10 16,0 1-9-16,16 3-6 16,16 1 7-16,7-1-6 15,6-4 7-15,2-8-6 16,2-5-26-16,-7 0-18 15,-5-18-49-15,-13-9-84 16</inkml:trace>
  <inkml:trace contextRef="#ctx0" brushRef="#br0" timeOffset="105539.84">17709 13057 521 0,'6'0'1'0,"7"0"-9"15,2 0 30-15,0 0-5 0,-4 4-5 16,-8 6-7-16,-3 8 10 15,-6 4 21-15,-15 2 32 16,3 2-29-16,5-10-2 16,8-10-13-16,5-5-13 15,0 0-7-15,14 4-14 16,15 1 10-16,13-5-2 16,6-1-5-16,1-7-28 0,0-21-59 15,-9-6-102-15</inkml:trace>
  <inkml:trace contextRef="#ctx0" brushRef="#br0" timeOffset="105712.07">17995 12951 669 0,'-7'0'24'0,"7"0"-33"15,17 0 1-15,24-11-1 16,15-7 11-16,8 0 0 15,-3 1-1-15,-7 5-46 16,-15 3-23-16,-21 4-106 0</inkml:trace>
  <inkml:trace contextRef="#ctx0" brushRef="#br0" timeOffset="105932.07">18019 12646 533 0,'-3'0'-4'16,"3"0"24"-16,0 19-14 16,4 18 33-16,9 17 40 15,1 12-53-15,1-3-8 16,0-2-8-16,-2-7-3 0,-1-7-6 16,-1-5 0-1,-1-4-1-15,5-8-24 16,-3-7-56-16,0-16-113 15</inkml:trace>
  <inkml:trace contextRef="#ctx0" brushRef="#br0" timeOffset="106568.37">18822 12479 375 0,'-17'-11'48'0,"2"2"-11"0,2 2 31 15,0-3-9-15,0 3-28 16,-4-1-9-16,0-1 2 16,0 2-1-16,-6 2 9 15,4 1-16-15,-2 2 1 16,-3 2-10-16,2 0-1 16,-5 0-2-16,-1 10 1 15,4 7-5-15,2 8 2 16,0 8 0-16,6 14-3 15,3 9 6-15,4 6-4 16,9-4 5-16,4-5-7 16,14-9 3-16,6-5-4 15,0-5 3-15,-2-9 0 0,4-6-1 16,0-6 2-16,6-4-5 16,5-2 2-16,9-4-11 15,6-3-5-15,3 0-23 16,-3-11-24-16,-13-7-54 15,-15-6-234-15</inkml:trace>
  <inkml:trace contextRef="#ctx0" brushRef="#br0" timeOffset="106816.7">18847 12356 664 0,'0'14'13'0,"0"16"-17"16,3 13 29-16,18 20 5 15,1 4-24-15,7 4-6 16,-4-4 3-16,-5-5-4 16,-3-8 2-16,-5-9-15 15,-5-12-8-15,-2-13-22 16,1-15-28-16,2-5-65 15,2-32-102-15</inkml:trace>
  <inkml:trace contextRef="#ctx0" brushRef="#br0" timeOffset="107032.14">19149 12576 576 0,'-18'0'9'0,"-7"18"39"15,-5 11-17-15,-1 7-21 0,0 5-4 16,7-6-4-16,3-4 6 15,9-9-1-15,8-3 5 16,4-3-7-16,7 1-5 16,14 0 5-16,7-2-3 15,5-4 3-15,5-4-4 16,1-3 1-16,3-4-13 16,-4 0-30-16,-6-5-40 0,-8-15-106 15</inkml:trace>
  <inkml:trace contextRef="#ctx0" brushRef="#br0" timeOffset="107195.69">19301 12741 564 0,'0'0'72'15,"0"0"-55"-15,0 2 7 16,0 9-16-16,5 5-7 16,5 8 6-16,2 8-2 15,0-4-4-15,0 0 0 16,3-5-16-16,-3-3-39 15,-5-11-67-15,-7-9-185 16</inkml:trace>
  <inkml:trace contextRef="#ctx0" brushRef="#br0" timeOffset="107623.76">19399 12347 602 0,'2'21'36'0,"1"11"-16"16,3 14 24-16,6 8-13 15,0 6-23-15,4-1-4 16,-3-5-6-16,0-5 4 16,-3-13-5-16,-4-11-16 15,-3-14-9-15,-2-8 3 16,-1-3 19-16,0-3-2 15,3-22 0-15,9-11-4 0,3-6 15 16,7 3-5-16,5 11 2 16,-4 12-3-16,2 8 1 15,-1 6-1-15,-4 2 1 16,0 4 8-16,-4 14-5 16,-7 4 7-16,-9 6-7 15,0 0 5-15,-15 3 10 16,-16-4-6-16,-5-3 1 15,1-6 0-15,3-8 2 16,9-6-6-16,6-4-3 16,11 0-6-16,4 0-1 15,2-4-35-15,19-21-89 16,9-10-197-16</inkml:trace>
  <inkml:trace contextRef="#ctx0" brushRef="#br0" timeOffset="107971.63">19950 12525 211 0,'-4'0'386'16,"4"0"-369"-16,0 0 44 16,0 0-34-16,4 0-18 15,25-1-21-15,14-12 17 16,10-2-2-16,2 3-1 15,-2 1-1-15,-9 5-36 16,-12 3-27-16,-17 3-64 16,-15 0-123-16</inkml:trace>
  <inkml:trace contextRef="#ctx0" brushRef="#br0" timeOffset="108189.05">19979 12371 454 0,'0'0'41'16,"0"0"-49"-16,0 12 22 16,4 16 52-16,8 11 4 15,1 2-37-15,-2 2-7 16,0 1-16-16,0-5-2 16,1-3-6-16,3-5-1 15,-3-7-1-15,2-3-28 0,0-9-29 16,1-9-83-16,3-3-117 15</inkml:trace>
  <inkml:trace contextRef="#ctx0" brushRef="#br0" timeOffset="108691.71">20801 12246 490 0,'-12'-16'15'15,"-7"0"74"-15,-2-4-43 16,-3 1-8-16,-3 1-20 16,5 2 6-16,-2 2-20 15,0 3 2-15,-1 7-1 16,1 4 10-16,-1 2-11 16,-6 23 1-16,-2 14-2 0,0 5 2 15,3 11 6-15,7 6 0 16,6 3 2-16,8 2-5 15,7 0 7 1,2-8-13-16,5-8 8 0,16-5-9 16,7-9 0-16,8-5 1 15,4-8-3-15,5-6 6 16,5-7-8-16,1-10 5 16,-2 0-8-16,-4-6-4 15,-10-13-12-15,-5-9-14 16,-12-8-7-16,-5-12-38 15,-13-7-69-15</inkml:trace>
  <inkml:trace contextRef="#ctx0" brushRef="#br0" timeOffset="108900.43">20781 12182 530 0,'5'30'1'0,"-2"18"111"16,3 14-51-16,3 2-8 15,1 6-16-15,4 1-18 16,2-6-11-16,2-4-6 16,-2-9-4-16,1-10 6 15,-1-13-12-15,-1-11-25 16,4-11-39-16,2-7-20 16,0-34-40-16,1-17-80 15</inkml:trace>
  <inkml:trace contextRef="#ctx0" brushRef="#br0" timeOffset="109096.65">21093 12393 473 0,'-2'0'57'0,"-17"0"11"16,-9 16-46-16,-7 14-6 15,-2 9 16-15,1 4 1 16,8-2 2-16,10-2-9 16,9-6 2-16,9-5-19 15,0-5 0-15,11 0-8 16,16-4 1-16,10-5-1 15,7-7-4-15,3-7-18 16,2-10-41-16,-9-16-51 16,-13-8-84-16</inkml:trace>
  <inkml:trace contextRef="#ctx0" brushRef="#br0" timeOffset="109328.06">21185 12562 511 0,'0'0'78'15,"3"0"-77"-15,3 0 0 16,7 0-3-16,2 8 15 15,0 9-4-15,-6 8-6 16,-9 4-2-16,0 4 2 16,-4-2 0-16,-10-4-2 15,4-9 2-15,5-9 1 16,5-6 11-16,0-3-5 16,0 3-3-16,5-3-12 15,14 0 5-15,5 1 4 16,8-1-1-16,0 0-10 0,0-4-43 15,-3-10-42-15,-6-4-155 16</inkml:trace>
  <inkml:trace contextRef="#ctx0" brushRef="#br0" timeOffset="109955">21634 12253 657 0,'-16'-13'7'0,"3"2"35"0,0 1-21 16,2 1 4-16,-2 2-15 16,-4 2-1-16,-5 3-9 15,-9 2 4-15,-5 0 1 16,-3 5 9-16,-2 8-2 15,5 3-2-15,3 1 4 16,9 5-5-16,9 9-3 16,5 8-6-16,7 5 3 15,3 5-2-15,0-6 1 16,19-1 0-16,5-6-2 16,6-5 1-16,0-3-2 15,-4-10 2-15,-1-8-5 0,-3-10-5 16,0-3-6-16,2-29 7 15,-6-11 5-15,-3-5-1 16,-11-4-9 0,-4 7 8-16,0 5-3 0,-15 5 0 15,5 7 10-15,1 11-5 16,3 9 7-16,2 5-1 16,4 3 6-16,0 0-14 15,0 0 0-15,13 13 1 16,3 9 6-16,5 7 6 15,-3 3-1-15,3-2 2 16,-2 2-1-16,2-2-2 16,-1-8-4-16,-6-2 4 0,3-6-7 15,-4-5 3-15,-4 0-1 16,-1-5-1-16,-4 0 2 16,1-3-3-1,-4 1 3-15,2-1-5 0,-2-1 6 16,1 0-6-16,1 0-21 15,3 2-16-15,-3 2-63 16,-3-3-111-16</inkml:trace>
  <inkml:trace contextRef="#ctx0" brushRef="#br0" timeOffset="112603.35">21864 12464 610 0,'-1'-5'27'0,"-2"0"-25"15,3 4 26-15,0-2-5 0,4-1-16 16,26-6-11-16,12-5 1 16,11-4 6-16,-2 2-5 15,-9 4 4-15,-5 3-4 16,-10 5 4-16,-7 2-4 15,-7 0 1-15,-7 2-11 16,-1 1-25-16,-5 0-18 16,0-6-71-16,-5 2-66 15</inkml:trace>
  <inkml:trace contextRef="#ctx0" brushRef="#br0" timeOffset="112843.71">22059 12212 502 0,'-6'0'11'0,"5"0"54"0,1 0-30 16,0 27-16-16,0 16-10 15,0 11 33-15,4 2-26 16,10-9-6-16,1-4-7 16,-1-9 1-16,-2-6-5 15,-1-6 1-15,-2-6 0 16,-5-4-2-16,1-4-17 15,1-2-24-15,1-2-11 16,9-4-36-16,5-3-23 16,3-18-145-16</inkml:trace>
  <inkml:trace contextRef="#ctx0" brushRef="#br0" timeOffset="113311.46">22482 12309 552 0,'-9'-8'6'0,"-4"1"80"16,1 5-36-16,1 0-6 16,-2 2-15-16,-2 0-12 15,-4 0-2-15,-3 0-12 16,2 11 7-16,-4 7-3 16,4 6-4-16,2 1-2 0,3 0 1 15,10 0-2-15,5 1-2 16,0 5 2-16,5 1-2 15,10-2 4 1,3-5-5-16,-1-5 0 0,-2-6-7 16,2-5-1-16,-5-6-3 15,-1-3 3-15,0-8 0 16,-2-28 4-16,4-10 14 16,-5-8-6-16,-5 7 1 15,-3 18-1-15,0 12 3 16,0 11 4-16,0 6 4 15,0 0-7-15,0 0-8 16,0 0 1-16,9 9-5 16,5 9 10-16,3 8 13 15,4-1-9-15,-1 0-5 16,-1-1-2-16,3-2 1 16,-1-1-2-16,-2-1 2 0,2-4-9 15,-6-3-17-15,1-5-34 16,-5-8-41-16,-4-1-71 15</inkml:trace>
  <inkml:trace contextRef="#ctx0" brushRef="#br0" timeOffset="113811">22652 11966 207 0,'0'0'408'16,"0"0"-408"-16,0 5 10 15,0 23 21-15,3 21 27 0,4 14-29 16,3 4-18-16,3-2-3 16,-3-1-5-16,2-3-4 15,-2-4 3-15,0-8-4 16,-1-11 3-16,-5-11-7 16,2-11-3-16,-5-9-9 15,1-7 3-15,-1 0 5 16,2 0-2-16,6-24-1 15,9-11 9-15,3-7 5 16,6-1-2-16,0 11 0 16,1 7-1-16,-1 7 3 15,-5 7-3-15,-1 7 1 16,-3 4-6-16,0 0 1 0,4 0 7 16,0 14-2-16,-4 4 5 15,-1 4-5-15,-7 2 2 16,-3 2 0-16,-7 1 1 15,0 0-1-15,-14-3 0 16,-15-2 4-16,-5-8-4 16,-2-5 6-16,-4-8-6 15,0-1 5-15,1-3-6 16,3-11 0-16,7-1-5 16,3 1-12-16,6 2 1 15,6 5-2-15,8 1-6 16,1 6-36-16,5 0-77 0,0 6-100 15</inkml:trace>
  <inkml:trace contextRef="#ctx0" brushRef="#br0" timeOffset="115292.19">15180 14661 639 0,'-16'3'-2'15,"11"-3"22"-15,5 0 9 16,0 0-22-16,17 0-13 15,18 0 0-15,12-4 7 16,8-6 4-16,1-1 1 16,-4 1-6-16,-5 2 0 15,-11 6 1-15,-8 2-2 16,-11 0-12-16,-7 17-22 16,-10 7-19-16,-5 12-13 15,-22 4-45-15,-7-4-175 16</inkml:trace>
  <inkml:trace contextRef="#ctx0" brushRef="#br0" timeOffset="115523.57">15344 14866 514 0,'-6'0'58'0,"3"0"-46"16,2 0 53-16,1 0-20 16,0 0-22-16,0 0-14 15,0 0-12-15,16-7-5 16,14-4 3-16,14-3 7 15,1-2 0-15,1 4-4 16,-5 2 4-16,-9 3-4 16,-6 2 1-16,-11 3-23 15,-5 2-2-15,-6 0-16 16,-1 0-2-16,5 0-26 0,0 0-10 16,3 0-61-16</inkml:trace>
  <inkml:trace contextRef="#ctx0" brushRef="#br0" timeOffset="116131.46">16336 14475 462 0,'-18'-16'91'16,"2"-2"-90"-16,2 2 64 15,1-1-38-15,1-1-1 0,0 1-15 16,-6 3-5-16,-3 0-2 16,-1 5 9-1,-10 6-1-15,1 3-1 16,-6 0 5-16,2 8-9 0,-1 17 0 15,3 11-1-15,3 13-3 16,3 8 0-16,12 4-1 16,9-1 2-16,6-3-6 15,0-4 6-15,9-1-5 16,13-7 4-16,1-4-1 16,7-8 2-16,1-6-4 15,4-6 2-15,3-5-1 16,-1-6 1-16,5-5 0 15,-3-3-3-15,-1-2 3 16,-2 0-5-16,-5 0-6 16,-1 0-11-16,-5 0-6 15,2 0-2-15,0-20-15 0,-1-12-37 16,-6-9-143-16</inkml:trace>
  <inkml:trace contextRef="#ctx0" brushRef="#br0" timeOffset="116483.52">16623 14097 579 0,'-24'5'7'16,"-1"14"3"-16,0 13 16 16,5 13 5-16,1 12-15 15,9 13 4-15,1 5 9 16,6-2-2-16,3 0-7 16,0-9-14-16,19-5-1 15,6-7-1-15,4-7-2 16,2-5-2-16,0-4 1 15,5-4 1-15,1-4-4 16,2-7-6-16,9-6-21 16,1-8-21-16,-1-7-40 0,-1-12-120 15</inkml:trace>
  <inkml:trace contextRef="#ctx0" brushRef="#br0" timeOffset="116963.93">17058 14308 453 0,'-27'-15'23'16,"1"4"49"-16,-1 0-19 16,0 5-12-16,1 4-18 15,1 2-6-15,-3 0 8 16,0 14-17-16,-1 10 4 15,1 5-6-15,4 6 2 16,3 8-1-16,4 6 2 0,4 3 0 16,5 4 0-16,8-3-3 15,0-6 0 1,19-5-1-16,9-6-4 0,7-5 1 16,7-7-3-16,3-2 4 15,3-8-4-15,4-6 3 16,-1-5-13-16,-2-3-11 15,0-7-20-15,-7-18-9 16,-11-10-36-16,-13-7-129 16</inkml:trace>
  <inkml:trace contextRef="#ctx0" brushRef="#br0" timeOffset="117212.3">17067 14071 359 0,'-9'9'190'0,"5"20"-188"16,4 19 33-16,3 15 28 15,22 11-38-15,5 0 1 16,2-2-12-16,3-8-10 16,-6-7-2-16,0-5-1 15,-5-7 0-15,-6-5 0 16,-5-7-12-16,-1-10-20 15,-3-11-23-15,4-12-37 0,-2-6-74 16,1-30-22-16</inkml:trace>
  <inkml:trace contextRef="#ctx0" brushRef="#br0" timeOffset="117460.17">17434 14387 87 0,'-7'0'424'15,"-18"2"-379"-15,-6 22-10 16,-3 8-17-16,-1 7-8 15,6 0 1-15,6-5 0 16,7-4 5-16,6-6 11 16,5-4-8-16,4-1-5 15,1-3-5-15,0 0 0 0,3-1-2 16,11-2-6-16,1-2 7 16,6 0-7-1,10-3 0-15,2-2 0 16,9-4-2-16,1-2-21 0,-1 0-20 15,-3-6-37-15,-14-8-57 16,-7-6-261-16</inkml:trace>
  <inkml:trace contextRef="#ctx0" brushRef="#br0" timeOffset="117632.71">17554 14582 567 0,'0'-1'60'15,"0"1"-15"-15,0 0-4 16,0 0-26-16,0 19-9 15,11 9-5-15,2 9 15 0,-1-1-13 16,4-3-2 0,-2-6 0-16,3-4-11 15,2-5-20-15,-3-9-21 0,0-9-26 16,-3-1-52-16</inkml:trace>
  <inkml:trace contextRef="#ctx0" brushRef="#br0" timeOffset="118043.61">17824 13925 578 0,'-12'-6'27'0,"7"3"41"15,5 3-10-15,0 0-22 16,-1 0-23-16,-1 27-13 15,-1 37-2-15,3 23 14 16,0 14 3-16,3-6-14 16,18-15 1-16,0-9-1 0,5-10 0 15,-3-13 0-15,-2-9-3 16,-6-10-6-16,-3-11-18 16,-5-7-29-16,4-11-21 15,3-16-26-15,2-28-80 16</inkml:trace>
  <inkml:trace contextRef="#ctx0" brushRef="#br0" timeOffset="118257.04">18050 14215 459 0,'-21'0'57'16,"-1"5"-21"-16,-2 18 23 16,0 3-22-16,2 10-13 0,4 3-5 15,0-2-6-15,8-4 5 16,7-6-8-16,3-4-5 15,0-4-6-15,12 2 4 16,10-3-3-16,6-4-1 16,4-6-11-16,5-8-30 15,-1-4-17-15,-7-21-56 16,-6-7-86-16</inkml:trace>
  <inkml:trace contextRef="#ctx0" brushRef="#br0" timeOffset="118448.28">18150 14351 132 0,'0'-4'369'0,"2"4"-331"15,2 0-12-15,2 0-22 16,4 3-6-16,-2 11 13 0,0 6-3 16,-8 11 15-16,0 2 0 15,0 2 17-15,-7-7-5 16,4-8-11-16,3-8-4 16,0-1-15-16,12-2-2 15,19-7-6-15,14-2 3 16,13-7-9-16,5-22-40 15,-10-6-54-15,-14-7-159 16</inkml:trace>
  <inkml:trace contextRef="#ctx0" brushRef="#br0" timeOffset="118607.85">18406 14269 51 0,'-3'0'669'0,"3"0"-680"0,4 0-4 16,23-8 11-16,10-3 7 15,8 1-3-15,0-1 3 16,-6 2-4-16,-4 4-37 16,-9-1-75-16,-14 0-174 15</inkml:trace>
  <inkml:trace contextRef="#ctx0" brushRef="#br0" timeOffset="118796.25">18465 14058 604 0,'0'13'-14'0,"0"13"12"15,0 14 21-15,9 16 7 16,8-1-23-16,1 0-1 0,4-6-3 16,1-6-5-16,-3-2-36 15,0-12-54-15,-11-10-135 16</inkml:trace>
  <inkml:trace contextRef="#ctx0" brushRef="#br0" timeOffset="119219.86">18964 13721 625 0,'-16'-7'8'0,"9"6"29"15,4 2 23-15,0 45-46 0,3 28-4 16,0 26 16-16,0 13-13 16,18-12-13-16,2-12 1 15,4-12-2-15,-3-16 0 16,-1-17-15-16,-1-15-13 15,-3-14-25-15,5-15-27 16,1-29-34-16,1-24 7 16,2-20-86-16</inkml:trace>
  <inkml:trace contextRef="#ctx0" brushRef="#br0" timeOffset="119408.86">19196 14097 117 0,'-2'-8'229'16,"-10"8"-210"-16,-3 0 60 15,-1 13-55-15,-4 10-16 0,1 3-7 16,-2 0 13-16,5-1 26 15,4 2 5-15,4-5-8 16,5 0-4-16,3 2-7 16,0 1-13-16,3 1-3 15,12 1-7-15,8 0-2 16,3-4-2-16,6-7-17 16,5-7-30-16,-1-9-36 15,-2-9-172-15</inkml:trace>
  <inkml:trace contextRef="#ctx0" brushRef="#br0" timeOffset="119575.4">19398 14251 630 0,'0'0'55'0,"-3"0"-30"16,3 6 0-16,0 12-13 16,0 10-12-16,0 12-1 15,0 3 3-15,10-9-8 16,4-4-24-16,-1-8-27 15,-1-11-41-15,-5-11-149 16</inkml:trace>
  <inkml:trace contextRef="#ctx0" brushRef="#br0" timeOffset="119964.37">19413 13855 595 0,'0'31'21'0,"0"12"9"0,0 14 13 16,0 1-3-16,9 5-32 15,3-6-2-15,1-5-8 16,2-11 3-16,-4-15-23 16,-3-11-1-16,-3-11-2 15,-2-4 3-15,1 0 16 16,4-23 2-16,6-4 13 15,5 2-7-15,1 11 0 16,2 10-6-16,0 4 3 0,1 4 1 16,-2 15 6-16,-9 7 0 15,-6 2-3-15,-6 1 0 16,0-3-1 0,-19-3 6-16,-13-3 24 0,-4-9-9 15,-2-5-9-15,8-6 7 16,8 0-10-16,7-6-10 15,12-14-3-15,3-14-44 16,16-10-61-16,5-8-261 16</inkml:trace>
  <inkml:trace contextRef="#ctx0" brushRef="#br0" timeOffset="120175.82">19812 13986 743 0,'-1'0'10'0,"1"0"-4"15,8 0-2-15,30 0-13 16,14-2 10-16,9-7 3 16,-4-3-16-16,-9 2-34 15,-12 0-23-15,-12-3-52 16,-16 2-102-16</inkml:trace>
  <inkml:trace contextRef="#ctx0" brushRef="#br0" timeOffset="120368.29">19817 13778 625 0,'0'20'18'15,"0"12"-15"-15,0 14 60 16,7 7-35-16,9 0-11 15,2 4-8-15,3-2-8 16,3-4 0-16,-2-6-6 16,5-9-35-16,-3-10-30 15,-6-19-72-15,1-7-309 0</inkml:trace>
  <inkml:trace contextRef="#ctx0" brushRef="#br0" timeOffset="120596.25">20281 13670 712 0,'-6'37'-5'0,"2"12"29"16,4 10 14-16,0-6-13 15,11 6-16-15,6 1-7 16,5-3-3-16,-2-5 0 15,1-9-24-15,-5-13-26 16,2-17-39-16,0-13-61 16,0-27-189-16</inkml:trace>
  <inkml:trace contextRef="#ctx0" brushRef="#br0" timeOffset="120804.69">20554 13780 458 0,'-17'0'121'16,"-13"5"-115"-16,-10 22 27 15,-13 9 7-15,1 7-5 16,2 6-6-16,12 0 4 16,15-6-6-16,11-2-10 0,12-6-6 15,8-2-5 1,22-3-2-16,13-1-1 16,8-8-1-16,10-6-1 15,5-8-23-15,-5-7-32 0,-11-10-57 16,-17-18-132-16</inkml:trace>
  <inkml:trace contextRef="#ctx0" brushRef="#br0" timeOffset="121028.09">20655 14002 639 0,'0'-5'2'16,"6"3"-1"-16,16 2-2 16,8 0 13-16,-8 12-11 15,-2 8-2-15,-17 6-1 16,-3 4 11-16,-24 3-2 15,-10 1 22-15,1-5 9 16,9-7 7-16,11-7-19 16,9-10-15-16,4 1-11 0,4 3-3 15,19-2 0-15,13-2-5 16,7-5-23-16,6-7-27 16,-2-20-34-16,-6-10-102 15</inkml:trace>
  <inkml:trace contextRef="#ctx0" brushRef="#br0" timeOffset="121427.03">21035 13773 642 0,'-51'0'23'0,"8"1"51"15,-1 21-25-15,6 9-23 16,10 8-18-16,8 10-1 15,13 4-5-15,7 0-1 16,9 1-2-16,17-13 0 16,9-7 0-16,2-15-10 15,-1-15-5-15,-2-4-20 16,-4-26-2-16,-3-16-17 16,-13-11 22-16,-8-4-3 15,-6 5 28-15,0 4 9 16,-4 13 1-16,-8 12 38 15,5 10 17-15,4 9-6 16,1 3-17-16,2 1-25 0,0 7-9 16,8 15-2-16,14 9 2 15,3 1 0-15,5-2 1 16,0-2-1-16,-6-4 0 16,1-8 0-16,-4-2-18 15,-6-10-47-15,-3-4-46 16,-12-6-200-16</inkml:trace>
  <inkml:trace contextRef="#ctx0" brushRef="#br0" timeOffset="121696.31">21044 13568 458 0,'14'9'37'0,"3"16"-2"15,5 12 64-15,3 15-21 16,-2 10-15-16,-5 8-27 16,0-1-12-16,-9-2-5 15,-3-5-6-15,-5-6-3 16,-1-6-2-16,0-7 0 16,-7-5-5-16,-9-7 1 15,2-5-3-15,-1-4-1 16,-1-7-13-16,-1 2-33 15,-4 1-29-15,-3-10-79 0</inkml:trace>
  <inkml:trace contextRef="#ctx0" brushRef="#br0" timeOffset="122648.76">21695 13673 699 0,'-19'-10'10'0,"12"4"-1"0,7 6 20 16,0-2-23-16,17-1-16 15,21-4 0-15,19-2 12 16,2-2 0-16,-2 2 0 16,-8 0-3-16,-12 2 1 15,-8 3-20-15,-8 0-19 16,-10 1-11-16,-9-2-18 16,-2-5-57-16,-16-2-69 0</inkml:trace>
  <inkml:trace contextRef="#ctx0" brushRef="#br0" timeOffset="122852.22">21756 13495 544 0,'-8'-3'13'16,"7"3"42"-16,1 0-28 15,0 0-14-15,0 9-12 16,9 22 0-16,8 11 35 16,3 6-11-16,-2 1-18 15,1 0-2-15,-4-5-4 16,1-3-2-16,-2-6 1 15,-1-9-6-15,-4-4-25 16,0-7-13-16,4-7-25 0,4-8-76 16,5-9-163-16</inkml:trace>
  <inkml:trace contextRef="#ctx0" brushRef="#br0" timeOffset="123271.1">22284 13627 638 0,'-34'-2'6'0,"-3"2"65"15,0 2-17-15,-2 19-23 16,0 6-15-16,5 11-3 0,11 2-9 16,10-1-2-16,13-1-4 15,5-3 1 1,18-6-4-16,9-5 6 15,1-12-10-15,1-5-4 0,-3-7-8 16,-4-8 1-16,-3-23-4 16,-5-11 0-16,-10-5 6 15,-6 0 5-15,-3 9 17 16,0 14 0-16,-9 8 10 16,4 10 39-16,1 6-11 15,4 0-23-15,0 0-12 16,0 2-5-16,0 11-6 15,16 6 6-15,5 1-2 0,-1 3 2 16,2-2-3-16,2-1 4 16,2-1-5-1,1-4 4-15,-1-1-17 16,-1-5-29-16,-1-9-37 0,-7 0-32 16,-9-25-244-16</inkml:trace>
  <inkml:trace contextRef="#ctx0" brushRef="#br0" timeOffset="123718.9">22456 13236 629 0,'0'30'-2'0,"0"19"48"16,0 16 10-1,0 5-28-15,14 2-14 16,1 2-8-16,3-2-3 0,-1-2-3 15,-3-5-1-15,0-12 2 16,-5-12-3-16,-2-16-9 16,-4-13-20-16,-1-9-7 15,-2-3 17-15,0-12 7 16,0-23-29-16,0-13-27 16,0-9 58-16,7 2 12 15,5 12 1-15,6 6 1 16,1 15-1-16,9 10 6 15,0 6-5-15,5 6 5 16,2 0 0-16,-2 15 0 16,2 12 5-16,-3 1 2 15,-7 8-5-15,-7 0-4 0,-11-3 0 16,-7 2-2-16,-13-3 16 16,-24-1-7-16,-11-8 7 15,-10-6-12-15,0-11 11 16,3-6-6-16,1 0-8 15,12-17-2-15,11-5-7 16,9-2-23-16,16-1-30 16,4 6-135-16</inkml:trace>
  <inkml:trace contextRef="#ctx0" brushRef="#br0" timeOffset="126059.03">15559 16307 540 0,'0'4'24'16,"-8"-4"-22"-16,8 0 33 16,0 0-9-16,0 0-19 15,0 0-3-15,0 1-5 16,-3-1 5-16,3 0 7 16,-2 0 13-16,2 0-3 15,0 0-5-15,-1 0-8 16,1-19-11-16,0-19 9 0,0-15-7 15,0-9 4-15,0 0-6 16,0 4 4-16,0-2 1 16,0 0-4-16,0 9 2 15,0 8-3-15,0 13 4 16,0 14-4-16,1 10 3 16,2 3-10-16,4 3 1 15,6 0 3-15,3 0 6 16,10 0 0-16,2 11 0 15,8 19 4-15,4 14 8 16,4 15 11-16,3 7-2 16,-4 3-10-16,-4-7-8 0,-5-7 4 15,-6-10-6-15,-4-7 0 16,-6-9 0-16,-6-8 0 16,-5-6 1-16,-4-4-5 15,-1-5-11-15,-2-5-37 16,0 2-18-16,-18-3-46 15</inkml:trace>
  <inkml:trace contextRef="#ctx0" brushRef="#br0" timeOffset="126232.58">15594 16204 622 0,'-9'0'31'15,"9"0"-3"-15,0 0-1 0,3-3-19 16,29-7-23-16,15-4 15 15,16-7 1-15,4-2 1 16,1 2-2 0,-1 1-22-16,-7 4-64 0,-13 0-114 15</inkml:trace>
  <inkml:trace contextRef="#ctx0" brushRef="#br0" timeOffset="126808.03">16288 15754 570 0,'-18'-7'43'0,"6"3"5"15,6 4 18-15,3 0-25 0,2 0-13 16,-5 0-23-16,-4 18 2 16,-8 21-6-1,-2 15 1-15,1 6-2 16,4-6 2-16,-1-8 0 0,5-8-3 16,2-6-5-16,2-10-20 15,6-11-10-15,-1-6-35 16,-1-5-26-16,-1-13-80 15</inkml:trace>
  <inkml:trace contextRef="#ctx0" brushRef="#br0" timeOffset="127012.11">16022 15893 588 0,'-6'0'12'0,"4"0"71"0,2 0-40 16,0 0-27-16,0 0-12 15,9 4-7 1,15 12 9-16,9 3 19 15,6 3-14-15,5 2-8 0,1-3-1 16,1 2-3-16,-3-3 6 16,-5-2-10-16,-6-1-21 15,-6 0-11-15,-9-5-46 16,-8-9-40-16,-7-3-105 16</inkml:trace>
  <inkml:trace contextRef="#ctx0" brushRef="#br0" timeOffset="127551.43">16415 15601 627 0,'0'0'31'0,"0"15"-6"16,6 27-1-16,7 22 26 16,5 8-36-16,3 1-10 15,6-6-5-15,-2-6 3 16,-1-8-1-16,-2-10-6 15,-10-12-12-15,-3-15 0 16,-8-9-14-16,-1-7-15 16,0-8 21-16,-6-23-43 15,-8-18-178-15,-7-16 186 16,-2-13 54-16,-3-4-12 16,-1 5 33-16,6 11 82 15,9 14 30-15,12 12-53 16,0 5-46-16,17 10-3 0,14 6-18 15,7 9-4-15,1 10-5 16,0 0 2-16,-8 19-4 16,-10 16-20-16,-13 10-37 15,-8 3-9-15,-3 1 56 16,-18-11 12-16,0-6 40 16,3-12 17-16,7-8 3 15,11-5-14-15,0-4-19 16,24 6-33-16,17 2 13 15,6 7-1-15,-1 3-2 16,-7 3 1-16,-17 2-18 16,-20 3 5-16,-8 3 6 0,-37 4 16 15,-13-6 19-15,-3-4-1 16,5-6 5-16,13-9-22 16,15-4-7-16,12-3-8 15,11-4-43-15,0 0-70 16,-11-1-351-16</inkml:trace>
  <inkml:trace contextRef="#ctx0" brushRef="#br0" timeOffset="127956.36">15214 15651 533 0,'-49'0'18'16,"3"11"10"-16,13 16 37 15,14 7-23-15,8 21-18 16,11 21-12 0,2 15 0-16,25 8-7 0,16-5 1 15,15-13-6-15,15-12 3 16,14-12-18-16,8-19-20 15,15-21-15-15,0-17-50 16,-6-20-195-16</inkml:trace>
  <inkml:trace contextRef="#ctx0" brushRef="#br0" timeOffset="128323.1">16725 15309 526 0,'17'0'5'15,"9"18"15"-15,14 16 33 0,2 14-10 16,2 18-24-16,-3 9-6 16,-7 9-11-1,-9 4 3-15,-10-6-2 16,-8-5 1-16,-7-8-2 0,-7-9 0 16,-14-10 4-16,-4-11-5 15,1-11 4-15,3-11-10 16,9-12-21-16,9-5-19 15,3-22-55-15,0-24-157 16</inkml:trace>
  <inkml:trace contextRef="#ctx0" brushRef="#br0" timeOffset="128647.43">17103 15401 671 0,'-24'0'1'0,"6"10"61"16,9 12-36-16,8 6-14 16,1 5-13-16,10 0 3 15,18-6-2-15,11-8-3 16,9-9 0-16,0-10-14 16,-7 0-7-16,-14-18-4 15,-11-4 5-15,-14-6 13 16,-2 0 14-16,-21-1 4 0,-15 3-1 15,-7 5 21 1,-4 5-11-16,6 8 0 16,11 5 2-16,11 3-13 15,12 0-5-15,7 0-5 0,0 16-51 16,13 4-35-16,11 3 9 16,6-9-273-16</inkml:trace>
  <inkml:trace contextRef="#ctx0" brushRef="#br0" timeOffset="128870.9">17624 15212 639 0,'-7'43'9'0,"-15"23"49"15,-4 22-18-15,-1 7-15 16,0 5-13-16,2 1-8 0,3-2-4 15,2-6 5-15,1-6-7 16,4-7-1-16,5-16-18 16,7-15-25-16,3-19-32 15,4-24-83-15,14-12-284 16</inkml:trace>
  <inkml:trace contextRef="#ctx0" brushRef="#br0" timeOffset="129164.12">17606 15769 570 0,'-10'17'109'16,"-1"4"-102"-16,8 14 23 0,3 2-12 15,5 6-17-15,20-2 1 16,6-6-2-16,2-8-1 16,2-10-9-16,-4-11-17 15,-6-6 4-15,-6-9-3 16,-10-17 9-16,-7-6 17 15,-2-6 5-15,-6 2 0 16,-18 1 19-16,-7 3-5 16,-7 10-12-16,0 8 11 15,2 14 0-15,5 0-13 16,11 3-1-16,7 14-1 16,13 4-8-16,0 1-31 15,25-5-37-15,11-12-50 0</inkml:trace>
  <inkml:trace contextRef="#ctx0" brushRef="#br0" timeOffset="129541.11">18269 15259 602 0,'-28'-14'43'16,"3"-1"-52"-16,5 5 25 0,-1 2-8 16,-1 1-3-16,-1 3-5 15,-2 4-1-15,-3 0-2 16,0 7-1 0,-2 14 9-16,3 7-2 0,2 8 17 15,4 5-6-15,0 11 10 16,7 5 0-16,6 5-1 15,8 6-10-15,0 2 1 16,16-5-8-16,12-7-2 16,7-10-2-16,8-12-1 15,7-11-1-15,4-14-1 16,0-11-1-16,-1-2-23 16,-2-26-22-16,-6-15-22 0,-13-9-48 15,-11-4-356 1</inkml:trace>
  <inkml:trace contextRef="#ctx0" brushRef="#br0" timeOffset="129712.65">18415 15382 535 0,'3'-1'98'0,"12"-1"-108"15,7-2 3-15,11-5 29 16,11 1-14-16,0 0-6 15,-1 2-1-15,-6 5-4 0,-17 1-75 16,-15 0-171 0</inkml:trace>
  <inkml:trace contextRef="#ctx0" brushRef="#br0" timeOffset="129875.19">18416 15536 621 0,'-7'0'50'0,"4"0"-37"15,3 0 13-15,18-3-33 16,16-4 2-16,15 0 14 16,2 1-6-16,0 4-4 15,-1 2-7-15,-8 0-68 16,-11-4-141-16</inkml:trace>
  <inkml:trace contextRef="#ctx0" brushRef="#br0" timeOffset="132383.22">15548 15473 431 0,'-8'-11'3'0,"0"-2"18"15,6 13 39 1,2 0-1-16,0 0-10 16,0 0-23-16,0 0-14 0,0-2-10 15,0 2 0-15,0 0-2 16,0-2-2-16,3 1-3 16,16-2 2-16,11-2 6 15,3 0-5-15,0-1 6 16,3 1-4-16,-4 4 1 15,7 0 0-15,-2 1 1 16,0 0 0-16,1 0-5 16,1-2 5-16,1-2-2 15,-2-1 2-15,0-1-2 16,-4-1 2-16,3 0-2 16,-6 2 1-16,2 0-1 15,1 4-1-15,-2 1 4 0,0 0-5 16,3 0 4-16,0 0-3 15,3 0 1-15,3 0-1 16,6-4 1-16,3-6 2 16,5 3-2-16,-1 2 2 15,0 2-5-15,-4 3 6 16,-4 0-5-16,-1 0 4 16,-5 0-5-16,-2 2 5 15,-3-2-2-15,2 0 0 16,1 0 1-16,0-6-2 15,3-4 4-15,2 0-5 16,-3 0 4-16,2 1-3 0,-1 0 3 16,-3 5-2-16,0-3 1 15,-2 3-1-15,4 0 0 16,-3-2 2-16,5 1-4 16,4-2 4-16,2-4-1 15,7-2 3-15,3-1-4 16,0-2 5-16,3 1-4 15,-3-1 1-15,-5 1 0 16,0 2-3-16,-2 1 2 16,-5 2-2-16,2 2 3 15,-7 2-3-15,1 1 3 16,-3 2-3-16,0 2 2 16,-1-1-1-16,4-1 0 0,0 1 1 15,4-2-1-15,2-2 2 16,5-6-3-16,5-1 4 15,8-4-1-15,5-1 1 16,1 1-3-16,2-1 3 16,-8 0-3-16,-5 0-1 15,-3 2 4-15,0 0-5 16,-2 2 2-16,4 0 0 16,-3 0-1-16,1-1 0 15,-2 0 3-15,-5-1-1 16,-3 4 0-16,1 1-1 15,-4 0-1-15,5 1 5 0,4 1-5 16,-2-2 4-16,6 2-4 16,3 0 4-16,2-1-3 15,-1 1 3-15,6-1-3 16,-2-1 1-16,0-1 0 16,-1 3-2-16,-4-1 4 15,0 2-7-15,-4 0 6 16,-5-1-2-16,2-1 2 15,-4-1-4-15,-2 2 4 16,1-4-1-16,-4 3-2 16,-1-1 3-16,-3 0-1 15,-4 3 5-15,0-2-4 16,-4 3 4-16,0 0-5 0,1-3 2 16,8 2-2-16,5-2 3 15,4 2 0-15,0 1-5 16,-4 1 3-16,-5 2-4 15,-3 1 3-15,-9 1-2 16,-4-3 3-16,-5 2-2 16,-6-1-1-16,0 0 4 15,-3 1-5-15,-3 1 5 16,-1 0-4-16,-3 2 1 16,-2-1 0-16,-1 1 1 15,-2 0-1-15,3-1 2 16,3 1-1-16,1-3-2 0,5 1 3 15,-3 0-3-15,-3 0 1 16,0 1 0 0,-5-1 1-16,-1 2-2 15,0 0 3-15,0 0 2 0,0 0 2 16,0 0 11-16,0-1-4 16,0 1 0-16,0 0-6 15,0 0 2-15,0 0-8 16,0 0 2-16,0 0-4 15,0 0 3-15,0 0-2 16,0 0-1-16,0 0-6 16,0 0-23-16,0 0-6 15,0 0-10-15,0 0-8 0,-19 1-57 16,-12 4-176-16</inkml:trace>
  <inkml:trace contextRef="#ctx0" brushRef="#br0" timeOffset="133172.34">19723 13236 611 0,'-18'0'6'15,"-5"0"-2"-15,0 3 25 16,-2 16-5-16,-1 12-5 16,-6 10-14-16,4 7-3 15,3 1-1-15,3-7 1 16,2 3-2-16,-4-2 1 16,1 0 1-16,-4 0-34 0,3-11-25 15,3-12-47-15,2-20-98 16</inkml:trace>
  <inkml:trace contextRef="#ctx0" brushRef="#br0" timeOffset="133367.84">19428 13268 578 0,'0'0'8'16,"1"0"-9"-16,10 0 1 15,6 22 6-15,13 13 46 16,9 11-20-16,4 2-23 15,11 1 0-15,1-5-6 0,1-3-3 16,-1-5 2-16,-8-3-14 16,-4-5-27-16,-11-3-31 15,-12-4-100-15</inkml:trace>
  <inkml:trace contextRef="#ctx0" brushRef="#br0" timeOffset="135479.68">19359 15445 222 0,'5'-11'2'16,"-2"-1"24"-16,0 5 21 15,-2 0 13-15,-1 0 0 0,0-3 4 16,-3 2 1-16,-10-2-19 16,-4 3-8-16,-6 4-4 15,-4 3-3-15,-6 0-14 16,-1 9-3-16,2 10-9 16,1 6-4-16,6 8 9 15,7 0-9-15,5 4 2 16,10 2-3-16,3 2 2 0,0-3-2 15,14-2 0-15,9-4-1 16,8-6-2-16,1-7 2 16,-1-8-7-1,-1-8-1-15,-7-3-5 0,0-7-3 16,-7-21 0-16,-3-12 8 16,-7-6 7-16,-6-3 2 15,0 2 1-15,-1 8-1 16,-13 8 1-16,1 12 2 15,2 8 7-15,7 8 2 16,1 3 10-16,3 0-9 16,0 0-19-16,0 0-2 15,9 10 4-15,6 9 20 16,1 7 6-16,2 0-6 16,0-1-13-16,3 0 1 15,0 1-4-15,0-1 0 16,-1 0 2-16,-1-3-3 0,-5 1 3 15,0-3-14-15,0 1-13 16,-1-3-35-16,-1-8-23 16,-4-10-68-16,-5-10-78 15</inkml:trace>
  <inkml:trace contextRef="#ctx0" brushRef="#br0" timeOffset="135892.07">19534 15104 546 0,'0'0'41'0,"0"12"-36"0,0 29-3 15,1 18 43-15,12 18-22 16,2 5-15-16,6-6-5 16,0-8-3-16,-2-12 2 15,-1-16-4-15,-9-16 3 16,-3-11-1-16,-4-8 1 15,-2-5-4-15,1 0 8 16,2-2-4-16,9-26-6 16,6-12 8-16,9-6-6 0,4 7 2 15,-4 16-2 1,-2 13-2-16,-3 10-3 16,-4 0 6-16,-1 15-2 15,-7 10 8-15,-2 3-3 0,-7 3 0 16,-1 0 5-16,-6-7-4 15,-21-2 9-15,-10-6 7 16,-5-5-5-16,-1-11-7 16,7 0 6-16,8 0-8 15,9-15-6-15,10-6-15 16,9-8-24-16,9-6-55 16,19-3-91-16</inkml:trace>
  <inkml:trace contextRef="#ctx0" brushRef="#br0" timeOffset="136299.26">20041 15250 571 0,'-21'-6'18'16,"12"3"29"-16,6 3-2 15,3 0-28-15,0 0-15 16,8 16-16-16,14 4 14 16,6 4 0-16,4-10-1 0,-1-8-2 15,-1-6-6-15,-8 0 1 16,-5-5-3-16,-10-12 10 15,-7-6 2-15,0-2 11 16,-19-1-10-16,-7 3 7 16,-4 8-2-16,-2 7 18 15,3 5-11-15,7 3-11 16,6 0 2-16,12 0-6 16,4 8-5-16,0 9-51 15,14 2-6-15,13-6-64 16,6-12-230-16</inkml:trace>
  <inkml:trace contextRef="#ctx0" brushRef="#br0" timeOffset="136531.16">20512 14898 587 0,'0'0'83'0,"0"3"-75"16,-12 29 18-16,-12 18 6 15,-4 19-5-15,0 13-20 16,-1 3-7-16,4 3-1 16,4-1 1-16,3-8-2 15,6-9 0-15,4-13-21 16,8-18-15-16,0-14-39 0,7-21-19 16,15-7-27-16,5-35-100 15</inkml:trace>
  <inkml:trace contextRef="#ctx0" brushRef="#br0" timeOffset="136792.44">20473 15397 404 0,'0'0'113'16,"0"0"-61"-16,0 0-8 15,0 16-27-15,0 9-5 16,8 9-3-16,5-1-4 16,6-4-5-16,4-4 2 15,-5-5 0-15,1-11-5 16,-3-4-7-16,-5-5-1 0,-7-2-2 15,-4-20 11-15,0-7 15 16,-7-6-9-16,-14 6 3 16,-7 8-4-1,-2 9 5-15,0 9 0 0,2 3-2 16,8 0-6-16,7 11-4 16,13 7-22-16,0-1-44 15,25-9-65-15,5-8-226 16</inkml:trace>
  <inkml:trace contextRef="#ctx0" brushRef="#br0" timeOffset="137175.44">21032 15015 622 0,'-36'-10'8'15,"-2"3"40"-15,0 7-5 16,1 0-14-16,2 0-14 16,3 0-1-16,2 6-8 15,3 11-4-15,5 9-5 16,5 11 11-16,7 13-12 16,10 9 8-16,0 3-2 15,21-2 1-15,7-6-1 16,8-4 2-16,-2-8-6 0,5-9 4 15,-5-9-1 1,-4-10-3-16,-6-12 4 16,-2-2-5-16,-3 0 3 0,-4-11-2 15,-1-11 3-15,-5-2 4 16,0 1-9-16,-5 7-8 16,-1 10-22-16,-2 6-23 15,-1 0-20-15,0 17-181 16,-4 4-85-16</inkml:trace>
  <inkml:trace contextRef="#ctx0" brushRef="#br0" timeOffset="138280.81">18892 15200 588 0,'-32'33'-2'0,"10"18"8"0,9 16 13 15,8 11 3-15,5 5-9 16,25 4-11-16,19-7 1 16,11-8-4-16,9-8 3 15,0-9-3-15,0-10-12 16,-3-4-19-16,-6-9-30 16,-12-13-66-16,-14-17-187 15</inkml:trace>
  <inkml:trace contextRef="#ctx0" brushRef="#br0" timeOffset="138591.99">19718 15063 639 0,'0'0'21'0,"10"0"-32"16,10 0-14-16,11 24 24 16,7 15 17-16,3 17-6 15,-8 14-3-15,-6 14-5 16,-9 5 4-16,-10-5-6 16,-8-10 4-16,0-6-2 15,-19-9 4-15,-8-5 0 0,-1-7-2 16,0-7 0-1,1-9-4-15,6-9-7 16,-1-8-44-16,1-7-67 16,-2-7-249-16</inkml:trace>
  <inkml:trace contextRef="#ctx0" brushRef="#br0" timeOffset="139404.03">18430 16266 645 0,'-21'0'13'0,"9"0"-6"15,8 0 19-15,4 0 22 16,0 0-32-16,0 0-21 0,7 0-8 16,20-1 4-16,10-7 12 15,12-2 1-15,9-6 7 16,11-3 3-16,13-5-6 16,9-5-3-16,5-2-3 15,4-1 2-15,0 0-4 16,-2 6 1-16,-1 1-1 15,-3 7 1-15,0 4-2 16,3 3 2-16,2 5 0 16,4-2-4-16,0 0 6 15,1-2-4-15,3-4 2 16,5-3-4-16,6-1 6 16,-1-4-3-16,-5 0 2 0,-8-1-1 15,-4 1-2-15,-6 1 1 16,-6 3 0-16,-6 1 3 15,-11 4-6-15,-7 1 6 16,-6 4-5-16,-7 1 2 16,-11 2 0-16,-5 0 2 15,-9 2 1-15,-11 1 0 16,-6 0 3-16,-6 1-1 16,-3 1 6-16,0 0 1 15,0 0 7-15,0 0-7 16,0 0-4-16,0 0-2 15,0 0-1-15,0 0-1 0,0 0-5 16,0 0 3-16,0 0-2 16,0 0 2-16,0 0-4 15,0 0 4-15,0 0-7 16,-5 0-21-16,-21 4-26 16,-18 17-45-16,-17 1-127 15</inkml:trace>
  <inkml:trace contextRef="#ctx0" brushRef="#br0" timeOffset="140689.04">20493 15865 709 0,'-20'0'-18'0,"5"0"20"16,5 0 17-16,4 0 16 15,3-1-17-15,1 1-7 16,2-1-7-16,0 1-6 0,0 0 3 16,0-2-4-16,0 2 4 15,0 0-4-15,0 0 5 16,0 0-3-16,0 0 0 16,0 0 4-16,0-1-2 15,0 1 4-15,0 0-1 16,0 0 7-16,0 0-7 15,0 0 2-15,0 0-4 16,0 0-2-16,0 0 2 16,0 0-4-16,0 0 4 15,0 0-3-15,0 0 2 16,0 0-4-16,0 0 4 16,0 0-3-16,0 0 2 0,0 0-2 15,0 0-15-15,0 26-28 16,0 19-50-16,-10 1-88 15</inkml:trace>
  <inkml:trace contextRef="#ctx0" brushRef="#br0" timeOffset="144295.01">14468 4527 495 0,'0'0'7'0,"0"0"37"16,0 0 19-16,0 0-24 16,0 0-23-16,0 0-15 15,0 0 1-15,0 0-2 16,0 0 1-16,11 0-3 15,12 0 4-15,10 0 3 16,15 0-1-16,10 0 2 16,21-7 4-16,19-10 4 15,20-5-5-15,16-6 1 16,10-5-8-16,1 1 1 0,-5 3-1 16,-8 5-3-16,-14 7 3 15,-17 6-2-15,-23 4 2 16,-19 5-4-16,-14 2 4 15,-11 0-3-15,-3 0 2 16,-4 0-2-16,-4 0 2 16,-4 0-2-16,-2 0 0 15,0-2 3-15,0-1-3 16,-4 2 4-16,-2 0-5 16,-1-1 2-16,-4 2-29 15,-5 0-42-15,-1 16-79 16,-19 4-178-16</inkml:trace>
  <inkml:trace contextRef="#ctx0" brushRef="#br0" timeOffset="145247.12">14939 5591 182 0,'-27'-3'-16'0,"6"3"-3"0,5 0 51 16,4 0 49-16,2 0-4 15,2 0-30-15,5 0 31 16,0-3 1 0,2 3-18-16,-1 0-24 15,2 0-1-15,-2 0-12 0,2 0-5 16,0 0-14-16,0-1-1 15,0-1-7-15,11-2-2 16,23-4 5-16,21-5 11 16,19-6 7-16,22-2-10 15,14-3-2-15,10-1-6 16,11 6 5-16,7 1-6 16,2 5 4-16,-2 6-4 0,-8 2 4 15,-17 1-4-15,-11 2 2 16,-18 2 0-1,-12-2-2-15,-15-1 2 16,-17 0 0-16,-13 2 1 0,-12-2 0 16,-7 3 6-16,-8 0 4 15,0 0 13-15,0-2 1 16,0 2-10-16,0 0 0 16,0 0-3-16,0 0 0 15,0 0-9-15,0 0 1 16,0 0-4-16,0 0 0 15,0 0-2-15,0 0 1 16,0 0-1-16,0 0-6 0,0 0-10 16,0 0-14-1,0 0-24-15,0 0-47 16,0 0-138-16</inkml:trace>
  <inkml:trace contextRef="#ctx0" brushRef="#br0" timeOffset="146223.25">17292 4139 405 0,'0'2'25'15,"0"-2"25"-15,-6 1 13 16,-10 2-11-16,-8 0-34 16,-9 1 6-16,-6-3-1 15,-10-1-8-15,-6 0 14 16,-3 0-11-16,-7-3-9 15,-7-15-5-15,-5-5-2 16,-1-5 3-16,11-5-6 16,12-1 6-16,18-3 3 15,14-6-2-15,16-7-7 0,7-10 2 16,20-7-2-16,27-4 3 16,16 4-4-16,10 9-1 15,5 13 3-15,3 10-3 16,1 10 2-16,0 12-1 15,-6 7 0-15,-4 6 0 16,-9 11 1-16,-14 18 0 16,-9 16 0-16,-11 13 3 15,-11 13-1-15,-11 7 1 16,-7 3-1-16,0-5 4 16,-7-7-5-16,-17-6 5 15,-4-8-7-15,-8-5 5 0,-9-2-4 16,-2-8-20-16,-3-1-11 15,9-8-22-15,11-9-21 16,16-4-3-16,10-7-30 16,4-2-201-16</inkml:trace>
  <inkml:trace contextRef="#ctx0" brushRef="#br0" timeOffset="146719.94">17407 5128 518 0,'-33'4'15'0,"-4"0"21"15,-8-1 24-15,-7 0-24 16,-8-3-21-16,-5 0 3 16,-1-8-7-16,-1-19 0 15,5-10 1-15,5-12-11 16,2-14 2-16,6-10-4 16,12-12-1-16,10-6 1 0,16 4 0 15,11 6-4-15,14 10 6 16,29 10 3-1,21 5-7-15,14 9 4 16,15 8-1-16,13 15 2 0,4 16-3 16,2 8 4-16,-9 24-6 15,-14 20 6-15,-17 17-3 16,-14 7-1-16,-15 5 3 16,-17-5-2-16,-13-7 3 15,-12-9-3-15,-1-6 4 16,-11-6-1-16,-15-4 1 15,-7-1-2-15,-8-6 0 0,-1 1-33 16,3-8-46 0,3-14-131-16</inkml:trace>
  <inkml:trace contextRef="#ctx0" brushRef="#br0" timeOffset="147583.64">21474 5111 370 0,'-43'-13'217'0,"10"6"-214"15,2 7 80-15,-4 0-26 16,0 8-22-16,-7 16-15 0,5 12-7 15,4 10-2-15,5 6-8 16,9 2 4-16,11-2-6 16,8-2 2-16,6-4-5 15,19-6 2-15,8-11-5 16,4-15-6-16,6-14-7 16,2-17 3-16,0-31 0 15,-10-19 2-15,-12-8 4 16,-17 8 5-16,-6 15 5 15,0 18 8-15,-12 18 22 16,5 9 1-16,2 5-4 16,5 2-1-16,0 0-22 0,0 0-3 15,0 0-10-15,12 10 1 16,12 8 5-16,6 7 5 16,4 4-4-16,3 3 2 15,5 2 1-15,1 3-4 16,4-5-6-16,0-3-41 15,-4-8-10-15,-9-11-33 16,-13-10-126-16</inkml:trace>
  <inkml:trace contextRef="#ctx0" brushRef="#br0" timeOffset="147962.63">21686 4716 670 0,'-2'0'-4'0,"2"6"10"16,0 36-2-16,5 23 42 16,6 26-13-16,4 5-27 15,3-8-3-15,0-8-3 16,0-21 3-16,-5-15-5 16,-2-20-4-16,-7-14-1 15,-2-7 4-15,-2-3 1 16,7 0 5-16,14-20-9 15,10-7 14-15,13-2-6 16,3 5-5-16,-1 18-3 0,-4 6-1 16,-6 0 6-16,-8 14 0 15,-13 2 6-15,-7-3-3 16,-8 4 7-16,-6 4 6 16,-26 5 11-16,-11 1-16 15,-8-1-4-15,-2-2-3 16,3-8-4-16,8-2 3 15,9-5-15-15,15-5-15 16,18-4-40-16,0-20-44 16</inkml:trace>
  <inkml:trace contextRef="#ctx0" brushRef="#br0" timeOffset="148243.87">22143 4892 724 0,'-18'0'3'16,"9"0"30"-16,4 13-13 0,5 7-17 16,0 7-3-16,16-1-3 15,12-5 1-15,-1-10-4 16,-4-8-18-16,-5-3-1 16,-7-6 4-16,-7-22 14 15,-4-6 7-15,0-6 5 16,-19 6-3-16,-12 10 6 15,-4 9 10-15,4 9 2 0,3 6-14 16,10 0-6 0,6 11-3-16,12 13-38 0,0 2-39 15,15-8-111 1</inkml:trace>
  <inkml:trace contextRef="#ctx0" brushRef="#br0" timeOffset="148475.26">22621 4588 387 0,'0'38'302'0,"-15"16"-309"16,-9 25 35-16,-4 16 21 16,-2 5-26-16,-3-2-6 15,2-2-14-15,1-8 3 16,6-11-5-16,5-15 1 15,11-16-16-15,8-18-20 0,0-14-31 16,11-14-41-16,13-18-61 16,2-27-96-16</inkml:trace>
  <inkml:trace contextRef="#ctx0" brushRef="#br0" timeOffset="148707.63">22581 5216 397 0,'0'0'79'15,"0"0"-43"-15,0 2 43 16,1 15-3-16,4 2-39 0,5 8-13 15,5-3-19 1,7-2-1-16,6-2-3 16,1-13-4-16,-1-7-3 15,-4 0-8-15,-6-17 2 0,-12-11 4 16,-6-7 12-16,-6-2-1 16,-24 5 5-16,-6 9-4 15,-3 9-4-15,1 10 8 16,8 4-10-16,12 0 2 15,14 17-38-15,4 4-37 16,6-8-136-16</inkml:trace>
  <inkml:trace contextRef="#ctx0" brushRef="#br0" timeOffset="149027.37">23261 4776 627 0,'-68'-21'19'0,"5"7"9"16,5 12 43-16,10 2-32 16,2 19-16-16,9 26-9 15,9 16-10-15,6 14 3 16,14 6-1-16,8-3 2 15,9-6-4-15,22-8 0 16,11-7 1-16,7-13-6 16,5-11 4-16,4-10-6 0,0-19 4 15,-3-4-23-15,-6-9-6 16,-6-18-20-16,-12-11-24 16,-17-5-38-16,-14 1-255 15</inkml:trace>
  <inkml:trace contextRef="#ctx0" brushRef="#br0" timeOffset="149772.38">20991 4759 634 0,'-19'-7'2'0,"7"5"28"16,2 2 15-16,1 3-6 15,-6 33-32-15,0 25-7 0,1 24 2 16,7 14-2 0,7 2 1-16,5 1 0 15,29 0 2-15,11 1-4 16,22-2 2-16,18-6-41 0,16-23-66 16,15-35-208-16</inkml:trace>
  <inkml:trace contextRef="#ctx0" brushRef="#br0" timeOffset="150199.76">23708 4229 521 0,'3'5'110'0,"6"20"-117"15,4 19 43 1,2 24 16-16,6 21-3 16,-4 17-28-16,-1 7-3 15,-6-1-3-15,-10-6-3 0,0-10 0 16,-18-10 2-16,-17-8-3 16,-5-7-3-16,-7-6-4 15,-3-6-3-15,-4-7 1 16,-1-3-10-16,3-5-35 15,-2-7-51-15,-2-12-90 16</inkml:trace>
  <inkml:trace contextRef="#ctx0" brushRef="#br0" timeOffset="150860.23">20671 5731 660 0,'0'0'54'16,"0"0"-65"-16,0 0 2 16,5 0 1-16,10 0 11 15,16 0-2-15,22 0 13 0,25-5 8 16,23-11-3-16,25-6-3 15,24-3-7-15,18 0 2 16,24-3-3 0,15 9 0-16,6 1-6 0,6 5 1 15,-6 8-2-15,-6 2 1 16,-4 3-1-16,-11 0-1 16,-4 0 0-16,-16 0 0 15,-14 0 3-15,-17 0-6 16,-26 0 7-16,-17 0-5 15,-17 0 2-15,-17-3 0 16,-7 3-2-16,-5 0-17 0,-7 0-47 16,-13 0-48-16,-17 0-283 15</inkml:trace>
  <inkml:trace contextRef="#ctx0" brushRef="#br0" timeOffset="152203.91">20220 15860 569 0,'-28'19'-1'0,"16"-3"-3"15,6-5-29-15,6-4 35 16,0-7-5-16,4 0-6 15,26-4-24-15,9-28-20 0,4-17-43 16</inkml:trace>
  <inkml:trace contextRef="#ctx0" brushRef="#br0" timeOffset="158262.28">14625 4572 555 0,'-10'7'9'0,"6"-7"-14"16,3 0 16-16,1 0 4 16,0 0-6-16,0 0-13 15,0 0-2-15,0 0-3 16,0 0 5-16,0 0 2 16,0 0 1-16,0 0 3 15,0 0-4-15,0 0 6 16,0 0 0-16,0 0 8 15,0 0-4-15,0 0 5 16,0 0-3-16,0 0 2 16,0 0-1-16,0 0-6 15,0 0 3-15,0 0-9 16,0 0 4-16,0 0-5 0,19 0 3 16,11 0 3-16,12-7 9 15,11-12-2-15,11 0-4 16,14-10 1-1,12 0-8-15,12-3 7 0,7 2-10 16,-2 4 7-16,-7 5-5 16,-10 7 2-16,-9 4 0 15,-11 6-1-15,-14 1 0 16,-14 3-4-16,-9 0 8 16,-12 0-8-16,-8 0 8 15,-4 0-6-15,-6 0 4 16,-3 0-2-16,0 0 0 0,0 0 4 15,0 0-4-15,0 0 6 16,0 0-4-16,0 0 7 16,0 0-11-1,0 0 4-15,3 0-5 0,11 0-36 16,3-2-95-16,5-12-166 16</inkml:trace>
  <inkml:trace contextRef="#ctx0" brushRef="#br0" timeOffset="159258.54">17490 4064 445 0,'0'0'24'15,"0"0"42"-15,0 0 3 16,-4 0-9-16,-8 2-38 16,-6 1-7-16,-6 3-2 15,-7 0-1-15,-4 2-2 0,-6-2 1 16,-5 1 1-16,-6-2-5 15,-8 0 6-15,-2-1-5 16,-6-2 1-16,3-1-6 16,-1-1 5-16,4 0-5 15,4 0-1-15,3-8 3 16,2-10-3-16,4 0 4 16,3-1-9-16,7-6 9 15,8-1-7-15,4-5 2 16,11-2-4-16,4-5 3 15,12-4-3-15,0-2 0 16,13-4 3-16,17-2-7 0,4-1 9 16,5 1-4-16,4-2 4 15,1 5-4-15,3 2 3 16,-4 5-2-16,4 1 2 16,-1 7-1-16,-4 7-3 15,0 7 5-15,3 4-8 16,-2 9 6-16,5 5-2 15,4 0 2-15,2 6-2 16,1 13 2-16,2 4 0 16,-2 5-1-16,-9 3 3 15,-3 2-5-15,-9 3 3 16,-8 3-2-16,-10 4 4 16,-9 6-5-16,-7 5 5 0,-2 3-3 15,-18 0 3-15,-7-2 3 16,-4-4-6-16,-5-1 6 15,0-7-6-15,1-6 5 16,4-8-5-16,7-8 6 16,0-4-7-16,5-5 1 15,7-4-20-15,5-1-39 16,7-7-32-16,0 0-168 16</inkml:trace>
  <inkml:trace contextRef="#ctx0" brushRef="#br0" timeOffset="161778.84">14854 5507 449 0,'-18'2'42'16,"0"-1"-58"-1,8 2 14-15,1 0 3 0,2 1-1 16,4 0-7-16,1-1-14 16,2-1 12-16,0 0 6 15,0-1 1-15,0-1 4 16,0 0-1-16,-1 0 24 16,1 0 4-16,0 0 5 15,0 0-5-15,0 0-2 16,0 0-5-16,0 0-4 0,0 0 1 15,0 0-9-15,0 0-2 16,0 0-2 0,0 0-1-16,0 0-5 15,0 0 2-15,0 0-4 0,0 0 2 16,0 0-1-16,0 0 1 16,4 2 1-16,8-2-2 15,3 1 3-15,2 0-3 16,5 2 4-16,3-1-4 15,3 0 3-15,3 0-2 16,-1-2 1-16,0 0-2 16,-3 0 3-16,-1 0-2 15,0 0 0-15,-2 0 2 0,3-3-3 16,-2-3 3 0,3-1-3-16,3 1 3 15,1-2-3-15,5 2 2 16,4-3 0-16,7-3-1 0,6-1 1 15,4-2-2-15,6 2 2 16,3 1 0-16,0 2 3 16,-1 0-4-16,-4 1 3 15,-7 0-3-15,-3-2 2 16,-8 3 2-16,-4 3-4 16,-5-1 1-16,0 5-1 15,-3 1 2-15,0 0-2 16,4 0 2-16,-1 0-1 15,5 0 2-15,1 0-2 16,-3 2 3-16,-2 4-2 16,-1-2-4-16,-3 0 5 0,0 0-3 15,-1 1 3-15,-4 1-4 16,-5-1 4-16,-4-3-2 16,-9 1 0-16,-3-1 1 15,-3-2-3-15,-2 0 5 16,1 0 0-16,-2 0 11 15,0 0 3-15,0 0-1 16,0 1-4-16,0-1-3 16,0 0-7-16,0 0 0 15,0 0 1-15,0 0-6 16,0 0 2-16,0 1-30 16,0 5-25-16,-12 9-14 15,-12 6-136-15</inkml:trace>
  <inkml:trace contextRef="#ctx0" brushRef="#br0" timeOffset="163312.66">17568 5089 317 0,'5'2'7'16,"-5"-1"21"-16,0-1 23 16,0 0 15-16,0 1-28 15,0-1-15-15,0 2-3 16,0-2 0-16,0 0 2 16,0 0 1-16,0 0-1 15,0 0-4-15,0 1 6 16,-10 5-4-16,-11 5-7 0,-7 4-11 15,-5 2 0-15,0-2 2 16,-2-1 2-16,-1-3 4 16,0-5-2-1,-3-4 1-15,-2-2-7 0,-5 0 3 16,-6-1-6-16,-2-12 6 16,-3-3-5-16,1-4 1 15,1 0 2-15,0-5-4 16,2-2 2-16,1-3-1 15,6-2 0-15,6-3-1 16,9 1 3-16,4-2-2 16,9 3-1-16,3-2 4 15,6 3-7-15,4 1 8 0,5 4-7 16,0 1 3 0,0 1-4-16,5-1 2 15,7-3 3-15,6-2 0 16,-2 2-1-16,4-2 2 0,6 1-2 15,7-5-2-15,9-7 4 16,7 2-4-16,-1 4 2 16,1 1-1-16,-6 10 1 15,0 4-1-15,-4 6 2 16,0 6-2-16,1 1 0 16,-3 3 1-16,3-1-2 15,-1 3 2-15,1 2-2 0,-4 1 4 16,0 0-6-1,0 1 2-15,1 13 1 16,-4 6 1-16,-1 0 1 16,-5 8-4-16,0 0 6 0,-2 7-4 15,-4 2 1-15,-6 5 1 16,-2 3 1-16,-4 0-1 16,-3 4 2-16,-1-1-2 15,-4 2-1-15,-1 0 2 16,0 0-2-16,0-1 2 15,-10-5-3-15,-9 2 5 16,-7-1-5-16,-8-1 5 16,-6 3 1-16,-7-1-1 15,-2 0 1-15,-3-6-6 16,4-2 7-16,4-9-7 16,7-4 3-16,2-4-4 15,6 0-9-15,0-2-29 0,7 3-25 16,-1-2-37-16,1-7-213 15</inkml:trace>
  <inkml:trace contextRef="#ctx0" brushRef="#br0" timeOffset="164923.94">17066 3969 509 0,'-15'2'-16'16,"13"0"-46"-16,2 6-5 16,0 4 28-16,5 11 38 0,1 7-4 15,-2 6-42 1,-4 6-17-16,0-3 33 16,0-3 29-16,-4-6 0 15,-5-13 13-15,2-7 7 0,3-5 21 16,3-5 29-16,1 0-32 15,0 0-5-15,0 0-10 16,0 0 3-16,0 0-11 16,0 0-7-16,0 0-1 15,0 2 3-15,0 2 2 16,0 3 3-16,3 3-4 16,7 1-9-16,1 1 2 15,6 2-4-15,3-3-15 16,1-4-125-16</inkml:trace>
  <inkml:trace contextRef="#ctx0" brushRef="#br0" timeOffset="165846.99">20024 4758 607 0,'-14'-11'-10'0,"8"5"24"16,2 5 28-16,1 0-1 15,1 1-4-15,2 0-9 16,0 0-12-16,0 0-16 0,0-2 0 16,24-5-11-16,31-7 7 15,34-8 3-15,25-3 4 16,13-1-2-16,3 3-1 15,-3 2 1-15,-5 2-1 16,-10 1 3-16,-10 4-5 16,-21 4 4-16,-18 6-4 15,-16 4 4-15,-17 0-2 16,-11 0 0-16,-7 0-1 16,-7 0 2-16,-4 0 1 15,-1 0 0-15,0 0 8 16,0 0 4-16,0 0 7 0,0 0-1 15,0 0 2-15,0 0-12 16,0 0-3-16,0 0-2 16,0 0-6-16,0 0 5 15,0 0-7-15,0 0 4 16,0-3-2-16,0 2 3 16,0 1-4-16,0 0 2 15,0 0-1-15,0 0-5 16,2 0-8-16,-2-1-12 15,1 1-1-15,-1 0-17 16,0 0-38-16,-10 0-52 16,-35 0-275-16</inkml:trace>
  <inkml:trace contextRef="#ctx0" brushRef="#br0" timeOffset="167443.2">19413 16156 112 0,'-23'0'603'0,"4"-15"-601"15,10 7-2-15,4 6 0 16,3 1 25-16,0 1-6 15,2 0-7-15,0 0-10 16,0 0 0-16,0 0-3 16,0 0 3-16,0 0-4 15,0 0 2-15,0 0 0 0,0 0-1 16,0 0 3-16,0 0-3 16,0 0 3-1,0 0-3-15,0 0 4 16,-1 0-8-16,1-3-28 0,7-11-60 15,19-11-119-15</inkml:trace>
  <inkml:trace contextRef="#ctx0" brushRef="#br0" timeOffset="168367.45">20735 15784 498 0,'-25'0'23'0,"3"0"-13"15,2 0 13-15,7 0 25 16,-3-2-41-16,5 0-8 16,3 2 2-16,1 0 0 15,6 0 2-15,-2 0-5 16,0 0-1-16,0 0-4 16,-3 0-3-16,-4 0 9 0,-2 0 0 15,-4 0 4 1,-6 2 12-16,-2 5 11 15,-7 1-4-15,-5 3 10 16,4 0-13-16,-1 1 1 0,6-4-10 16,6-1 6-16,6-3-11 15,7 0-5-15,6-2 4 16,-1-1-1-16,3-1 2 16,0 0-1-16,0 1-1 15,0-1 0-15,0 0-4 16,0 0 2-16,5 0-6 15,31 6 2-15,20 2 2 16,21 3 11-16,9-2-3 16,4-4-1-16,-8-3-3 15,-11-1 0-15,-11 1 0 16,-17 0-5-16,-13 3 5 16,-9-3-3-16,-9 1 5 0,-8-2-1 15,-1 1 0-15,-3-2 1 16,0 0 1-16,0 0-3 15,0 0-3-15,3 1 2 16,3 1-4-16,0 0 6 16,1 3-5-16,1-3 2 15,1 3-1-15,-2-1 0 16,2 0 0-16,-3-3-2 16,-3 1 6-16,0-2-7 15,-3 1 5-15,0-1-3 16,0 0 4-16,0 0-3 15,0 0 2-15,0 0-1 0,0 0-1 16,0 0-2-16,0 0-11 16,0 0-12-16,0 2-38 15,-7-2-83-15</inkml:trace>
  <inkml:trace contextRef="#ctx0" brushRef="#br0" timeOffset="185023.92">3677 7485 649 0,'-26'-2'4'0,"5"0"-5"16,5 2 9-16,10 0 19 15,3 0-4-15,3 0-25 16,0 4-7-16,0 14 0 15,0 7 14-15,3 4-3 16,10-4-2-16,-2-1-1 16,4-2 2-16,1-1-2 0,8-3 0 15,-6-7-3-15,-2-6-14 16,2-5 9-16,-6 0-8 16,-1-16 16-1,-4-11 5-15,-4-5-3 0,-3 2 3 16,0-1 2-16,-3 8 3 15,-12 3 10-15,-6 5 2 16,0 7-5-16,-3 4-10 16,-1 2-9-16,3 2 1 15,5 0-12-15,1 10-24 16,13 6-15-16,3 0-28 16,0-2-49-16,12-9-113 0</inkml:trace>
  <inkml:trace contextRef="#ctx0" brushRef="#br0" timeOffset="185251.31">4028 7197 588 0,'-30'32'10'0,"4"22"-8"15,0 17 20-15,4 14 19 16,2 11-15-16,4 7-19 15,4 4-1-15,3 0-1 16,2-8-4-16,1-14 1 0,3-9-5 16,0-14-32-1,3-21-19-15,0-20-46 16,0-21-90-16</inkml:trace>
  <inkml:trace contextRef="#ctx0" brushRef="#br0" timeOffset="185556.27">4094 7866 559 0,'-14'22'57'0,"-1"4"-59"16,3 8 7-16,4 6 12 0,8-4-7 16,0-1-6-16,20-6-6 15,10-9-2 1,1-6 0-16,-1-12-2 15,-2-2-12-15,-9-4 8 0,-9-19 5 16,-10-4 10-16,0-5 8 16,-26 4-7-16,-5 10 12 15,-5 2 8-15,2 11-12 16,1 5 2-16,5 0-14 16,4 6-4-16,14 3 3 15,6 4-25-15,4 0-52 16,0-3-65-16,14-8-114 15</inkml:trace>
  <inkml:trace contextRef="#ctx0" brushRef="#br0" timeOffset="186644.22">4400 8417 460 0,'-23'12'3'16,"-3"5"71"-16,0-2-11 0,-6 1-11 15,3 3-27-15,-7-1 7 16,-8 1-14-16,6 2 3 16,-7-3-7-16,0-2-6 15,-1-3 1-15,1-4-4 16,-3-5 5-16,-3-4-8 16,-1 0 0-16,-3-14-2 15,-2-9-1-15,1-4 2 16,-4-6-2-16,-1-5 3 15,-2-2-2-15,-1 0 3 16,5 2-3-16,6-1 3 16,6 3-5-16,8-2 4 15,6-1-4-15,2-2 0 0,9-11 2 16,5-6-2-16,4-10 3 16,5-6-4-16,5-4 2 15,3-2-1-15,0-1 2 16,0 0 1-16,0 9-2 15,8 13 0-15,1 14-2 16,3 8 6-16,-2 8-4 16,1-1 3-16,5-4-1 15,5-3 0-15,4-9 0 16,11-4 0-16,7-6 1 16,9 2-1-16,2 7 0 15,4 3-2-15,0 10 4 0,0 3-5 16,0 2 3-16,-6 2 0 15,-2 6-1-15,0 3 1 16,-7 5-1-16,0 4-1 16,-1 2-1-16,-1 6 5 15,0 1-6-15,-4 0 4 16,5 14-2-16,0 12 0 16,-4 8 0-16,3 10 1 15,0 8 1-15,-1 3-1 16,-1 6 1-16,2 3-2 15,-4 2 2-15,1-1-3 16,-5 2 3-16,-5 0-2 16,1 4 2-16,-11 2-1 0,0 8-2 15,-8 2 5-15,-4-2-3 16,-3-5 3 0,-3-10-4-16,0-8 4 15,-4-8-3-15,-11 0 3 0,-8-2-2 16,-6-1 1-16,-4 2 0 15,-8-1 0-15,-8 4-1 16,5-2-2-16,-5 0 2 16,4-1-2-16,3-11 3 15,6-6-3-15,8-9 2 16,7-11 1-16,0-6-1 16,8-4 3-16,-3-2-5 0,7 0 3 15,2 0-1-15,3 0 0 16,4 0-2-1,0 0 2-15,0 0-1 16,0 0-1-16,0 0 0 0,0 0-4 16,0 0-5-16,0 0-12 15,0 0-8-15,0 0-40 16,15 0-5-16,6 0-2 16,-8 0-83-16</inkml:trace>
  <inkml:trace contextRef="#ctx0" brushRef="#br0" timeOffset="205911.95">20980 2206 82 0,'0'-8'-30'0</inkml:trace>
  <inkml:trace contextRef="#ctx0" brushRef="#br0" timeOffset="205987.75">20980 2206 20 0,'0'-46'59'0,"0"46"-52"15,0 0-14-15</inkml:trace>
  <inkml:trace contextRef="#ctx0" brushRef="#br0" timeOffset="206691.11">21093 1915 427 0,'0'0'33'16,"0"0"43"-16,0 0-11 15,-8 8-19-15,-10 17-35 0,-7 12-3 16,-1 10-6-16,0 3-1 16,2 0-1-16,2 2 2 15,1-1-1-15,6-3-1 16,4-4 0-16,6-11-18 16,5-13-24-16,0-13-37 15,1-7 11-15,17-30 40 16,0-12 30-16,0-6-4 0,-5 4 2 15,-4 12 27 1,-3 12 10-16,-4 11 11 16,1 4-8-16,0 5-21 15,5 0-15-15,4 0-2 0,2 9 11 16,4 5 0-16,2 1-9 16,0 2-4-16,2-1 3 15,0 1-5-15,-3-3-22 16,-2-3-53-16,-5-8-22 15,-3-3-85-15</inkml:trace>
  <inkml:trace contextRef="#ctx0" brushRef="#br0" timeOffset="206924.16">21271 1763 550 0,'-14'29'20'0,"2"16"-15"15,1 19 31-15,7 11 6 16,4 4-26-16,0 3-6 16,0-3 0-16,4-7-5 15,5-3-3-15,-1-10 0 16,-4-7-2-16,-1-10 2 16,-1-12-8-16,-2-10-36 15,3-14-22-15,-2-6-57 16,6-27-102-16</inkml:trace>
  <inkml:trace contextRef="#ctx0" brushRef="#br0" timeOffset="207267.9">21371 1959 632 0,'0'-7'5'16,"0"4"36"-16,0 3-21 15,8 0-10-15,6 8-22 16,5 12 16-16,1 10-3 15,-8 5 5-15,-5 10-7 16,-7 6 6-16,-5 2 0 16,-16-1-2-16,-5-8-2 15,7-13-4-15,6-12-7 16,7-12 1-16,2-7 6 16,4-6-10-16,0-22-2 15,7-6 0-15,5-2 12 0,-2 11 3 16,-1 9 1-16,-3 12 10 15,5 3-10-15,3 1 4 16,6 0 1-16,5 11 1 16,3 9-3-16,1 3 1 15,-1-1-5-15,-3-1 1 16,-4-3-22-16,-1-7-53 16,-6-11-117-16</inkml:trace>
  <inkml:trace contextRef="#ctx0" brushRef="#br0" timeOffset="207463.37">21723 1849 554 0,'-9'38'23'16,"0"7"-14"0,0 22 19-16,3 4 4 0,6 0-21 15,0 0-7-15,0-8-2 16,0-13-1-16,12-13-2 15,-3-16-53-15,0-17-52 16,-3-5-80-16,-4-33-131 16</inkml:trace>
  <inkml:trace contextRef="#ctx0" brushRef="#br0" timeOffset="207608.99">21728 2076 474 0,'0'0'71'0,"0"0"-62"15,3 0 10-15,5 0-9 16,4 5-7-16,7 6-1 15,5 3 2 1,-3 1-4-16,0-1 3 0,-9 4-4 16,-8-1-93-16,-4-4-175 15</inkml:trace>
  <inkml:trace contextRef="#ctx0" brushRef="#br0" timeOffset="207960.05">21505 2386 627 0,'-3'0'4'16,"3"0"12"-16,3 0-15 15,20 0-8-15,11 0 4 16,10-4 8-16,-2-3-4 0,2 0 0 16,-10 2 0-16,-10 4-1 15,-5 1 2-15,-12 0-5 16,-1 0 2-16,-4 4-3 15,-2 13 1-15,0 8 9 16,0 10 11-16,0 5 1 16,0 5-9-16,0-2-1 15,0-1-6-15,0-5 1 16,0-6-3-16,0-9 3 0,0-8-5 16,0-10 5-1,0-2-3-15,0-2 2 16,0 0 0-16,1 0-1 0,4 0 4 15,-2 0-19-15,4 0-49 16,1-17-121-16</inkml:trace>
  <inkml:trace contextRef="#ctx0" brushRef="#br0" timeOffset="209602.55">22598 2163 468 0,'0'-12'35'16,"-19"-5"6"-16,6 10 46 0,-5 0-28 15,-4 4-23-15,1 3-10 16,-3 0-16-16,2 0 0 15,3 15-4-15,0 8-2 16,0 7-4-16,2 4 1 16,7 3 1-16,3 1-4 15,7-4 3-15,3 0-4 16,14-6 3-16,7-6-4 16,3-8-4-16,3-8-18 0,1-6 5 15,2-5 1 1,-3-18 1-16,-1-11 5 0,-8-3-1 15,-4-1 4 1,-8 3 6-16,-9 8 5 0,0 3-1 16,0 9 6-16,0 5 2 15,0 6 8-15,-2 4 19 16,2 0-31-16,-1 0-8 16,1 13-6-16,0 3 15 15,0 2-6-15,1-4 0 16,7-7 0-16,-4-6-7 15,2-1 1-15,0-5 3 0,0-22 6 16,-3-10 1 0,-3-11 0-16,0 1-1 15,-6-1 1-15,-15 2-1 16,-1 4 1-16,-2 8 7 0,-4 8 3 16,1 8 5-16,-4 7-10 15,-1 6 4-15,1 3-10 16,-5 2 0-16,-1 0-3 15,-3 11 4-15,1 10-4 16,5 9 2-16,-1 12-6 16,6 11 5-16,0 13 1 15,7 6 0-15,7 7 1 16,10-1-4-16,5-6 6 0,5-8-6 16,18-11 2-1,7-10 0-15,4-11-2 16,4-9 1-16,-2-9-4 15,1-14 1-15,2 0-1 0,4-10 4 16,-1-18-2-16,0-5 2 16,1-8-3-16,-1-2 1 15,-2 1-1-15,-2 1 0 16,-2 4 2-16,-11 8 0 16,-8 8 5-16,-8 10-4 15,-8 7 3-15,-1 1 0 16,0 3 5-16,0 0 2 15,0-1 3-15,0-1-6 16,0 1-8-16,0 1-12 16,-1 0-32-16,-3-1-177 15</inkml:trace>
  <inkml:trace contextRef="#ctx0" brushRef="#br0" timeOffset="210147.79">23121 1978 313 0,'-16'-1'221'0,"2"1"-210"15,1 0 53-15,0 1-21 16,-4 22-26-16,4 6-17 16,2 7 3-16,4 0-1 0,7-3 3 15,0-1-7-15,13-1 4 16,7-1-2-16,4 0-3 16,2-1 8-16,1 0-7 15,-8-4 6-15,-4-3-5 16,-7-2 4-16,-8-5-3 15,0 1 2-15,-12 4 4 16,-21 3 8-16,-6 3 0 16,-5-1-9-16,4-3 0 15,4-4-4-15,9-9 1 16,8-6-3-16,5-3-23 16,8-23-69-16,6-24-154 15</inkml:trace>
  <inkml:trace contextRef="#ctx0" brushRef="#br0" timeOffset="210336.37">23087 1992 209 0,'0'0'401'16,"0"0"-397"-16,3 0 13 16,9 0-8-16,9 0-7 15,8 7 8-15,7 4-7 16,3 2-1-16,4-1 1 15,-3 4-6-15,-1-3-47 16,-8-1-78-16,-4-7-238 0</inkml:trace>
  <inkml:trace contextRef="#ctx0" brushRef="#br0" timeOffset="210863.96">23525 2254 531 0,'-29'1'10'16,"1"2"16"-16,2-1 9 16,-1 3 5-16,3-5-33 15,-3 0-1-15,2 0-1 16,-2-5-2-16,2-12-1 16,2-7-2-16,8-4 3 0,6-3-3 15,6-3 1 1,3-5 1-16,14 1 5 15,17 3-6-15,11 6 0 16,5 9-1-16,-2 7 1 0,0 6-3 16,-8 7 4-16,-6 0-3 15,-7 14-1-15,-12 11 1 16,-12 11-3-16,0 10 7 16,-20 13-2-16,-13 3 3 15,-2 2-1-15,4-3 0 16,8-4 3-16,10-3-4 15,10-6 1-15,3-5-3 0,11-9 2 16,16-8-5-16,4-8 5 16,0-11-4-1,2-7-5-15,-3-6-3 16,-8-20 9-16,-6-8-1 0,-13-5 2 16,-3 5 1-16,-10 1 1 15,-18 7 7-15,-8 7 4 16,-8 6 8-16,0 4-18 15,5 8-1-15,11 1-4 16,11 0 2-16,13 0-16 16,4 0-44-16,4 0-99 15,22-1-196-15</inkml:trace>
  <inkml:trace contextRef="#ctx0" brushRef="#br0" timeOffset="211164.16">23745 1964 653 0,'-7'0'23'0,"2"5"-9"16,2 14 2-16,1 16-14 15,0 11 24-15,2 6-18 16,0-2-4-16,18-6-4 15,5-8-1-15,4-7 1 16,-3-11-2-16,0-11 3 16,4-7-3-16,1-14 1 15,-1-22 8-15,0-13-2 0,-6-4-8 16,-8-4-16-16,-8 7-23 16,-6 5-35-16,0 7-26 15,-11 13-76-15</inkml:trace>
  <inkml:trace contextRef="#ctx0" brushRef="#br0" timeOffset="211319.79">23742 2134 614 0,'0'0'20'0,"0"0"1"15,22 0-19-15,14-6-4 16,11-6 5-16,0-1-1 0,-11 9-75 15,-12 3-79-15</inkml:trace>
  <inkml:trace contextRef="#ctx0" brushRef="#br0" timeOffset="211646.74">23625 2476 326 0,'0'0'339'0,"0"0"-341"16,31 0-6-16,25-8 4 16,19-12 11-16,5-7-4 0,-10 0-1 15,-11 6-8-15,-21 6-24 16,-12 5 7-16,-13 6 20 16,-13 4 3-16,0 0 7 15,0 0 30-15,0 0-18 16,0 0-4-16,-3 8-4 15,-4 8-5-15,-1 3 2 16,4 1 1-16,2-1-1 16,2-1-5-16,0 0 1 15,0-2-5-15,0-2 2 16,0-1-8-16,0-1-47 16,-3-7-72-16,-15-5-242 15</inkml:trace>
  <inkml:trace contextRef="#ctx0" brushRef="#br0" timeOffset="211867.96">23860 2524 676 0,'-5'1'4'16,"4"11"9"-16,1 7 12 16,0 7 16-16,3 2-25 15,13 1-2-15,8-8-2 16,3-3-10-16,0-7-1 15,-3-5 0-15,3-6 3 16,1 0-5-16,3-6 0 0,0-15-17 16,2-1-40-16,-8 1-36 15,-11 4-136-15</inkml:trace>
  <inkml:trace contextRef="#ctx0" brushRef="#br0" timeOffset="212426.97">22667 2842 623 0,'1'0'4'0,"-1"0"11"16,10 0 13-16,4 0-12 15,14 2-13-15,17-1 2 0,15 2 27 16,17-3-9 0,18 0-5-16,23 0-5 15,25-2 2-15,17-9-11 16,9 4 3-16,-5 3-6 0,-18 0-3 16,-13 3 4-16,-17-2-4 15,-16 1 2-15,-18 2-10 16,-21 0-4-16,-18 0 10 15,-15 0 3-15,-10 2 0 16,-9-1 0-16,-8-1 0 16,1 2 1-16,-2-2 2 15,0 0-4-15,0 0 7 0,0 0-5 16,0 0 5 0,0 0-5-16,0 0-1 15,0 0 0-15,0 1-25 16,0 9-63-16,-5-1-85 0</inkml:trace>
  <inkml:trace contextRef="#ctx0" brushRef="#br0" timeOffset="-38161.7">6478 8016 323 0,'-9'8'32'16,"-1"-1"-26"-16,-1-3 5 16,7-1 35-16,2-1 3 15,2-2-18-15,0 0-11 16,0 0 6-16,0 0 4 15,0 0-9-15,0 0-6 16,0 0-7-16,0-7 3 0,0-14-4 16,0-14-2-16,8-17-6 15,7-10-1-15,-5-11 2 16,3-6-4-16,-2-7 4 16,-2-1-5-16,4 3 3 15,-4 11-3-15,0 17 6 16,3 19-1-16,-5 16 1 15,3 12-4-15,1 9-1 16,7 1-5-16,8 25 2 16,3 13 7-16,4 15 3 15,-2 14 0-15,4 7 1 16,-4 0 0-16,0-8-1 16,-2-8-2-16,-4-7 0 0,-5-7-2 15,-1-7 5-15,-9-7-6 16,-6-10-6-16,-4-9-36 15,0-9-23-15,-8-3 0 16,-20-15-130-16</inkml:trace>
  <inkml:trace contextRef="#ctx0" brushRef="#br0" timeOffset="-37968.22">6456 7695 536 0,'-6'0'5'15,"6"0"-3"-15,0 0-4 0,13 0 3 16,20 0-1-16,7 0 6 16,12-13-5-16,0-4 0 15,-4-1 0-15,-2 0-9 16,-9-1-85-16,-7-2-60 16</inkml:trace>
  <inkml:trace contextRef="#ctx0" brushRef="#br0" timeOffset="-37636.09">6906 7333 432 0,'-19'-4'17'0,"6"3"46"16,4 1-20-16,5 0 16 0,2 0-28 16,2 0-23-16,0 0-7 15,0 15-5-15,8 6 6 16,5 4-3-16,11-1 3 15,3-8-3-15,1-5 2 16,2-6-2-16,1-5-7 16,-6-7-12-16,-6-17 3 15,-2-7-1-15,-11-3 13 16,-6-4-1-16,0 4 6 16,-7 3 2-16,-19 9 1 15,-3 7 4-15,-6 9-1 16,1 6 9-16,3 0-13 0,7 3-1 15,7 9-1-15,4 6 1 16,9 0-3-16,4 5-27 16,4-1-65-1,17-10-49-15</inkml:trace>
  <inkml:trace contextRef="#ctx0" brushRef="#br0" timeOffset="-37401.73">7383 7052 491 0,'-22'44'-6'0,"-8"19"14"16,4 14 24-16,0 8 11 16,7 2-20-16,1 0-18 15,1-8-4 1,7-8-1-16,3-13 2 0,5-9-3 15,2-15-5-15,0-10-41 16,0-17-46-16,15-7-65 16</inkml:trace>
  <inkml:trace contextRef="#ctx0" brushRef="#br0" timeOffset="-37125.72">7409 7582 463 0,'-24'32'30'0,"5"0"-27"0,5 5 43 16,6-9-2 0,8-3-19-16,0-4-22 0,17-3-1 15,8-7-1-15,4-9-1 16,-3-2-2-16,-1-18-9 16,-8-12 2-16,-11-6 5 15,-6 1 5-15,-10-2-2 16,-18 7 1-16,-8 7 8 15,0 8 6-15,-2 7-8 16,8 5-1-16,9 3-2 16,7 0-5-16,14 3-45 0,0 5-88 15,26-8-104-15</inkml:trace>
  <inkml:trace contextRef="#ctx0" brushRef="#br0" timeOffset="-36644.75">8203 7133 368 0,'0'-24'57'0,"0"-3"-57"16,-3-3 23-16,-9 3 3 15,-7 8 24-15,-11 3-23 16,-3 9-4-16,-10 7-10 16,-12 0-1-16,-3 14 10 15,-5 13-7-15,5 5 0 16,9 5 0-16,6 3-1 15,11 6-5-15,9 8-3 16,9 3 0-16,9 7 0 16,5 4-3-16,8-1-1 15,13-4 4-15,5-5-6 16,3-8 3-16,8-11-3 16,0-6 5-16,7-9-5 0,2-9 0 15,6-8 4-15,-3-7-5 16,3-1 2-16,-2-18-2 15,-5-11-5-15,2-6-37 16,-4-11-26-16,-9-8-41 16,-9 3-184-16</inkml:trace>
  <inkml:trace contextRef="#ctx0" brushRef="#br0" timeOffset="-36440.31">8322 7283 613 0,'0'0'4'0,"0"0"4"15,0 0 4-15,24-2-4 16,10-9-6-16,5-2 0 16,1 2 0-16,-9 4-10 15,-4 6-47-15,-14 1-69 16,-13 0-149-16</inkml:trace>
  <inkml:trace contextRef="#ctx0" brushRef="#br0" timeOffset="-36285.7">8291 7441 542 0,'-9'4'11'16,"6"-3"-6"-16,3-1 6 15,9 3-9-15,19-3-1 16,24 0 4-16,7-2 4 15,4-17-10-15,1-3-47 16,-4-6-98-16</inkml:trace>
  <inkml:trace contextRef="#ctx0" brushRef="#br0" timeOffset="-35829.93">8968 7130 568 0,'-39'-12'4'16,"8"5"25"-16,0 4 16 15,1 3 2-15,2 0-16 16,1 6-11-16,3 20-13 16,3 12-5-16,5 12 2 15,8 3 0-15,7-2-1 16,1-2-2-16,3-8-2 15,21-5 2-15,5-8 0 16,4-11-4-16,0-12-3 16,0-5-14-16,-5-12 5 15,-1-23 10-15,-7-12-10 0,-6-10 8 16,-8-1-6-16,-6 6 12 16,0 14 1-16,0 14 2 15,0 15 23 1,0 8 0-16,0 1-10 0,0 0-15 15,8 11-2-15,14 16-1 16,9 7 10-16,2 7-3 16,0-1-2-16,-2-1-2 15,-3-4 0-15,-1-6 3 16,-3-4-5-16,-7-7 2 16,-3-4-19-16,-8-5-36 15,-6-5-62-15,0-4-182 0</inkml:trace>
  <inkml:trace contextRef="#ctx0" brushRef="#br0" timeOffset="-34785.49">6497 8515 420 0,'-22'-14'7'15,"6"12"82"-15,2 0-27 16,7 2-4-16,2 0-24 16,2 16-17-16,-3 28-13 0,2 21 4 15,4 16 11-15,0 4-15 16,0-4 0-16,10 2-4 15,-1-8 0-15,-1-8 0 16,2-15 0-16,-1-14 0 16,-3-16-15-16,0-13-14 15,-6-9-16-15,0-31-18 16,3-37 10-16,-3-27-76 16,0-19 48-16,0 1 48 15,-3 16 25-15,-3 20 14 16,6 18 72-16,0 22-12 15,9 9-21-15,25 6-18 0,11 4-14 16,5 4-3-16,7 4-1 16,-2 9-8-16,-12 1 2 15,-8 15-19-15,-20 22-42 16,-15 11 27-16,-12 8 35 16,-23 2 3-16,-3-10 6 15,2-9 39-15,12-13-5 16,9-9 1-16,15 0-31 15,0 2-15-15,26 12-9 16,6 9 6-16,6 5 3 16,-4 0 1-16,-9-6 0 15,-19-4-3-15,-6-4 3 16,-39 2 3-16,-20-3 12 0,-16 2 12 16,-3-6 0-16,7-12-6 15,16-9-11-15,23-5-6 16,19 0-14-16,13-20 9 15,41-32-55-15,24-22-39 16,7-13-102-16</inkml:trace>
  <inkml:trace contextRef="#ctx0" brushRef="#br0" timeOffset="-34461.36">7112 8439 629 0,'-31'25'1'0,"7"4"2"0,11 7 13 15,10-4 0-15,3 0-13 16,10-5-2-16,17-8-1 16,1-7-3-16,1-9-18 15,-8-3-25-15,-10-11 27 16,-7-17 16-16,-4-5 9 15,-17-4-5-15,-12 3 20 16,-9 8 5-16,-1 9-9 16,8 7-4-16,4 9-11 15,11 0 2-15,9 1-5 0,7 0-1 16,3 9-46-16,20 9 4 16,9-2-83-1,4-12-108-15</inkml:trace>
  <inkml:trace contextRef="#ctx0" brushRef="#br0" timeOffset="-34251.92">7474 8314 410 0,'0'0'101'0,"-11"12"-12"16,-19 29-33-16,-10 23-22 16,-5 23-5-16,-1 15-7 15,4 6-10-15,3-3-6 0,14-7-5 16,3-16 0-1,15-15 0-15,4-16-3 0,3-11-5 16,3-14-47 0,24-19-20-16,8-12-41 0,5-32-20 15,-1-20-145-15</inkml:trace>
  <inkml:trace contextRef="#ctx0" brushRef="#br0" timeOffset="-34022.51">7440 8911 401 0,'0'0'40'16,"0"17"-25"-16,0 15 28 15,4 6 19-15,6 2-40 16,7-7-15-16,6-8-8 16,1-8 2-16,4-10-1 15,-1-7 0-15,-8 0 4 16,-6-24-4-16,-13-6 4 16,0-6 2-16,-26 2 13 15,-15 6 8-15,-5 9-2 0,0 8-11 16,9 7-12-16,10 4 6 15,12 0-11-15,15 0 2 16,8 0-72-16,27-7-128 16,12-13-182-16</inkml:trace>
  <inkml:trace contextRef="#ctx0" brushRef="#br0" timeOffset="-33661.89">8344 8456 594 0,'-42'-24'-2'0,"-2"-1"14"16,2-3 4-16,5 3 1 16,3 6-11-16,8 6 0 15,8 8-5-15,2 5 9 16,1 0-3-16,-12 23-3 15,-8 22-3-15,-7 17 0 16,-4 18-1-16,7 15 0 0,6 9 9 16,11 1 2-1,14-11 3-15,8-15-4 16,16-20 2-16,25-15-7 16,11-9-2-16,12-14 1 0,5-8-3 15,1-13 2-15,-3-5-3 16,-3-20-1-16,-6-11-17 15,-3-11-33-15,-9-6-34 16,-13-4-104-16</inkml:trace>
  <inkml:trace contextRef="#ctx0" brushRef="#br0" timeOffset="-33496.67">8487 8682 625 0,'0'-3'17'15,"0"1"-13"-15,9 2-4 0,15-1 1 16,15-4-3-16,11-1 4 16,4 2-2-16,1 3-7 15,-15 1-63-15,-16 3-90 16</inkml:trace>
  <inkml:trace contextRef="#ctx0" brushRef="#br0" timeOffset="-33336.11">8539 8874 488 0,'-6'0'159'0,"6"0"-159"15,5 0-11-15,28-3 0 16,19-10 10-16,16-3 4 0,13-4-15 16,-5 1-60-16,-5-2-108 15</inkml:trace>
  <inkml:trace contextRef="#ctx0" brushRef="#br0" timeOffset="-32909.26">9242 8157 620 0,'-9'22'3'0,"-2"21"-6"0,3 20 19 15,2 14 5-15,1 8 4 16,5 1-14-16,0-4-11 16,0-10 2-16,0-14-4 15,0-15 4-15,2-18-2 16,-1-13 0-16,1-11 0 16,-2-1-1-16,6-5-6 15,12-26-1-15,8-9 5 16,13-4-3-16,9 3 7 15,3 16-6-15,-2 14 2 16,-4 11 1-16,-7 0-1 16,-8 21 5-16,-11 6-4 15,-13 6 4-15,-6 2-4 0,-22 1 9 16,-23-3 8 0,-14-3 7-16,-7-5-7 15,1-6-2-15,5-7-6 16,11-9-2-16,13-3-2 0,21 0-6 15,15-15-21-15,12-15-54 16,21-4-149-16</inkml:trace>
  <inkml:trace contextRef="#ctx0" brushRef="#br0" timeOffset="-31881.75">6308 10826 578 0,'-16'3'8'0,"8"-3"-9"15,4 0 10-15,1 0 30 16,3 0-6-16,0 0-21 16,0 0-10-16,0 0 1 15,3-21-4-15,16-13 3 16,5-21-2-16,5-9 0 15,-1-6 0-15,-7-7-1 0,-5-7 1 16,2-7-7-16,-3 0-1 16,1 16 1-16,-4 25 4 15,0 25 1-15,-6 18 0 16,1 7-6-16,7 0-1 16,5 18 4-16,6 15 6 15,2 16 11-15,5 16-2 16,-6 11 1-16,3 2-6 15,-3-3-2-15,0-8-2 16,-1-6-2-16,-1-3 3 16,-5-2-17-16,-10-1-41 15,-9-12-96-15</inkml:trace>
  <inkml:trace contextRef="#ctx0" brushRef="#br0" timeOffset="-31708.22">6459 10608 663 0,'0'0'-10'15,"0"-3"1"-15,19-6-3 16,33-11 13-16,21-10-1 16,12-5 1-16,4 2-62 15,-17 5-132-15</inkml:trace>
  <inkml:trace contextRef="#ctx0" brushRef="#br0" timeOffset="-31516.73">6925 10543 647 0,'-5'0'3'15,"5"0"-4"-15,0 0 6 16,32-12-9-16,18-11 7 15,22-9-2-15,4-4 2 16,-8 7-11-16,-7 6-41 16,-10 9-35-16,-24 6-80 15</inkml:trace>
  <inkml:trace contextRef="#ctx0" brushRef="#br0" timeOffset="-31312.29">7048 10253 533 0,'-3'11'8'16,"3"23"-10"-16,0 17 12 16,3 15 25-16,14 7-4 15,4 4-10-15,-1-5-15 16,2-6 0-16,0-11-3 16,-5-9-3-16,5-8 3 15,-3-12-5-15,-6-11-41 0,1-15-91 16,-13-14-201-16</inkml:trace>
  <inkml:trace contextRef="#ctx0" brushRef="#br0" timeOffset="-31116.87">7421 10114 544 0,'1'43'4'0,"1"13"13"16,-2 15 35-16,0-3-15 15,4 0-11-15,5-2-17 16,5-11-5-16,1-7-4 16,1-15 0-16,-6-13-16 0,-1-15-42 15,-4-10-81-15,-5-40-18 16</inkml:trace>
  <inkml:trace contextRef="#ctx0" brushRef="#br0" timeOffset="-30809.32">7494 10148 435 0,'0'-52'57'0,"18"3"-3"15,20 10-26-15,13 9-7 16,0 10-16-16,2 12-4 16,-4 8-1-16,-13 6-22 15,-18 19-43-15,-18 9-17 16,-7 9 57-16,-26 4 27 16,-10 0 19-16,0-6 39 0,13-10 1 15,12-13-16 1,18-2-5-16,9 4-40 15,24 5 0-15,11 12 0 16,4 2 5-16,-8 4-1 0,-14-2-4 16,-21 1 5-16,-10-1-5 15,-34-1 12-15,-13-1 5 16,-14-3 7-16,-3-7-12 16,-1-8-4-16,5-7-5 15,5-10-8-15,4-4-19 16,1-7-55-16,0-23-217 15</inkml:trace>
  <inkml:trace contextRef="#ctx0" brushRef="#br0" timeOffset="-30457.75">5879 10067 534 0,'-40'103'4'0,"13"16"10"16,11 12 30-16,16-5-13 16,16-12-11-16,26-16-11 15,22-12-7-15,18-15 1 16,12-17-7-16,16-16-29 16,16-24-23-16,7-14-85 15,-5-34-68-15</inkml:trace>
  <inkml:trace contextRef="#ctx0" brushRef="#br0" timeOffset="-30052.83">7881 9556 422 0,'48'59'9'15,"11"11"62"-15,-1 18 12 16,-10 18-46-16,-9 11-9 16,-16 8-7-16,-15 3-14 15,-8-7-1-15,-12-16-4 16,-16-17 2-16,-8-21-1 16,-1-21 1-16,0-14 0 15,4-16-3-15,3-16-1 16,15-16-25-16,15-45-58 15,6-33-139-15</inkml:trace>
  <inkml:trace contextRef="#ctx0" brushRef="#br0" timeOffset="-29769.59">8316 9650 594 0,'-33'24'4'0,"2"12"0"0,4 10 18 15,12 1 22-15,8 1-25 16,7-3-10-16,19-12-10 16,17-9 1-16,11-15-1 15,6-9 0-15,-4-16-15 16,-7-23 8-16,-16-8-4 16,-18-3 2-16,-8 2 11 15,-17 7-3-15,-25 7 5 0,-11 15-2 16,-5 14 5-16,6 5-4 15,7 15-2 1,12 10-4-16,16 5-23 16,13 0-45-16,4-4-99 0</inkml:trace>
  <inkml:trace contextRef="#ctx0" brushRef="#br0" timeOffset="-29537.21">8776 9476 612 0,'-27'52'5'0,"-7"21"5"0,-5 26 17 15,-2 13 16-15,-1 12-23 16,0 10-11 0,4-1-6-16,6-10-2 15,4-13-1-15,10-18 1 0,9-22-1 16,7-18-15-16,2-22-23 15,14-23-46-15,17-14-85 16,1-42-58-16</inkml:trace>
  <inkml:trace contextRef="#ctx0" brushRef="#br0" timeOffset="-29297.54">8737 10262 590 0,'-16'51'0'16,"4"5"14"-16,7 1 7 15,5-13 5-15,6-7-17 16,21-8-5-16,12-11-2 0,3-15-3 16,4-3-6-16,-7-29-6 15,-13-12-3-15,-13-6-6 16,-13 3 15-16,-13 6 5 16,-24 10 5-16,-6 10 5 15,-3 12 3-15,4 6-4 16,15 0-9-16,11 0 0 15,16 0-49-15,3 0-219 16</inkml:trace>
  <inkml:trace contextRef="#ctx0" brushRef="#br0" timeOffset="-28877.66">9297 9711 597 0,'-43'-5'-9'16,"11"5"18"-16,2 0 15 15,3 5-3-15,1 21 6 16,4 16-26-16,0 12 4 15,7 12-2-15,0 6 10 0,9 7-2 16,6 3 5-16,0-4-10 16,3-5 1-16,22-14 1 15,8-9-5-15,8-9 2 16,6-12-4-16,3-10 1 16,-2-10-2-16,1-9 2 15,-7 0-2-15,-4-4-5 16,-12-10 4-16,-4 0-6 15,-9 3 10-15,-9 2-8 16,-1 7-6-16,-3 2-4 16,0 0-1-16,3 0-34 15,3 0-116-15,1 0-142 16</inkml:trace>
  <inkml:trace contextRef="#ctx0" brushRef="#br0" timeOffset="-26888.91">6713 11687 409 0,'-9'-8'43'0,"2"5"-40"16,4 3 54-16,3 0-7 16,0 0-23-16,0 26-17 15,0 20 1-15,0 17 20 0,2 4-2 16,3-1-18-16,1-7 2 16,6-8 0-16,3-7-4 15,2-7-5 1,3-10-2-16,9-2-1 0,0-8-2 15,6-9 1-15,1-8-24 16,2-1-23-16,2-27-39 16,-10-12-74-16,-12-5-187 15</inkml:trace>
  <inkml:trace contextRef="#ctx0" brushRef="#br0" timeOffset="-26482">7054 11801 536 0,'-15'-5'25'15,"-1"2"-12"-15,1 3 56 16,-3 0-8-16,-2 8-24 16,0 14-19-16,1 12-16 0,7 2 3 15,9 3-4-15,3-4 3 16,4-3-5-16,26-2 1 16,6-8-2-16,6-4 1 15,1-9-16-15,-11-8-10 16,-3-1 0-16,-11-6-1 15,-12-20 8-15,-6-10 17 16,0-8 5-16,-17-1-3 16,-10 6 8-16,2 11 19 0,3 12 11 15,8 9-4 1,8 5-4-16,6 2-9 16,0 0-20-16,6 0-1 15,21 17-7-15,11 5 12 0,7-1-4 16,5-6 1-16,-1-5 0 15,-1-3-3-15,-8-4 2 16,-8 0-20-16,-10-3-15 16,-8 0-5-16,-6 0-8 15,-4 0-32-15,1-12-24 16,2-5-10-16,-3-3-237 16</inkml:trace>
  <inkml:trace contextRef="#ctx0" brushRef="#br0" timeOffset="-26236.76">7457 11726 191 0,'-9'0'442'16,"5"0"-442"-16,4 0 7 15,2 0-7-15,25-1-1 16,12-13-4-16,13-6 9 16,-1 2-5-16,-3 3 0 15,-9 1-37-15,-10 6-32 16,-17 2-74-16,-12 5-171 16</inkml:trace>
  <inkml:trace contextRef="#ctx0" brushRef="#br0" timeOffset="-26040.29">7464 11644 534 0,'-13'0'11'0,"13"0"0"16,0 0-1-16,15 0-19 15,11 20 8-15,10 5 3 16,0 7 5-16,-4 2-1 16,-3 3 3-16,-7-1-1 15,-4-2-6-15,-4-2 2 16,-4-5-4-16,-3-7-4 15,-1-6-42-15,2-14-77 0,-4 0-53 16</inkml:trace>
  <inkml:trace contextRef="#ctx0" brushRef="#br0" timeOffset="-25733.1">7808 11458 579 0,'0'32'10'15,"-4"12"-7"-15,-2 8 21 16,1-1 8-16,5-8-18 16,0-9-9-16,5-11-4 15,14-7-1-15,8-9 0 16,8-6-2-16,6-1 3 0,6 0-4 16,-5-3 5-16,-9 3-1 15,-12 0-1-15,-11 0-2 16,-8 0 2-16,-2 4 1 15,-17 16 6-15,-24 8 15 16,-12 3-21-16,-2-3 3 16,5-8-6-16,12-12 5 15,10-8-6-15,9-3-28 16,11-33-59-16,5-23-155 16</inkml:trace>
  <inkml:trace contextRef="#ctx0" brushRef="#br0" timeOffset="-25545.61">8133 11200 438 0,'25'31'1'0,"6"12"51"15,1 15-5-15,-7 12-6 16,-7 9-12-16,-3 10-20 16,-12 2-4-16,-3-5-4 15,0-10 1-15,-11-19-2 16,1-21-13-16,7-17-32 15,3-19-65-15,0-25-140 16</inkml:trace>
  <inkml:trace contextRef="#ctx0" brushRef="#br0" timeOffset="-25237.42">8627 11164 649 0,'-39'30'25'16,"16"-6"-20"-16,17 1 12 15,6-4-11-15,12-3-6 16,19 2-1-16,7-11 1 16,3-9-14-16,-4-7 3 15,-7-21-11-15,-11-2-5 0,-18 1 9 16,-1 4 14-16,-23 9 7 15,-15 7 6 1,-6 9 21-16,2 0-24 16,3 16-2-16,8 4-3 0,18 1 2 15,13 1-25-15,1-7-48 16,28-12-134-16</inkml:trace>
  <inkml:trace contextRef="#ctx0" brushRef="#br0" timeOffset="-25021.01">8964 10875 666 0,'-18'1'8'0,"1"34"11"15,-5 29-4 1,-9 32 16-16,0 25-5 16,-1 12-15-16,4 6 0 15,4-13-9-15,9-12 2 0,6-20-7 16,6-19 6-16,3-22-3 15,0-18-18-15,9-21-31 16,13-14-48-16,4-31-74 16,-1-28-271-16</inkml:trace>
  <inkml:trace contextRef="#ctx0" brushRef="#br0" timeOffset="-24773.71">8958 11574 466 0,'0'20'143'0,"-8"6"-144"15,8 5 20-15,0 1 3 16,3-4-6-16,22-6-16 0,4-7 1 16,8-10-1-16,-1-5-10 15,-3-17 3-15,-8-15-4 16,-13-4 3-16,-12 0 7 16,0 6 5-16,-27 8 6 15,-6 7 5-15,-10 8-4 16,0 7 7-16,4 0-12 15,10 3-6-15,15 3 0 16,12 3-31-16,2-3-41 16,12-6-125-16</inkml:trace>
  <inkml:trace contextRef="#ctx0" brushRef="#br0" timeOffset="-24137.11">9537 10967 616 0,'-54'-9'3'15,"11"8"2"-15,0 1 22 16,6 0 6-16,4 14-13 0,3 11-17 16,8 11 5-16,8 12-9 15,6 13 2-15,8 6-1 16,0 9 0-16,13-3 1 15,18 0-2-15,16-9 3 16,15-14-4-16,18-12 4 16,11-23-5-16,2-15 5 15,-9-4-6-15,-12-27-1 16,-17-5-9-16,-15 1 3 16,-13 4 8-16,-13 10 2 15,-10 8 3-15,-4 3 7 16,0 0 6-16,-13 3-4 0,4 4 7 15,1 1-13-15,3 2-1 16,5 0-11-16,0 0-35 16,0 0-65-1,-7 4-207-15</inkml:trace>
  <inkml:trace contextRef="#ctx0" brushRef="#br0" timeOffset="-22365.05">5576 12201 521 0,'-14'-5'23'0,"7"2"-23"0,7 0 12 16,0 3 1-16,3-1-6 15,22-3-12 1,8-3 8-16,10-5-2 0,2-3 4 15,2 0-1-15,-2 2-4 16,-2 2 1-16,-9 6-2 16,-7 2 3-16,-9 2-21 15,-10 1-38-15,-8 4-52 16,-26 18-41-16</inkml:trace>
  <inkml:trace contextRef="#ctx0" brushRef="#br0" timeOffset="-22193.51">5529 12371 441 0,'0'0'27'0,"0"0"-42"0,15 0-12 15,15-14 28-15,12-5 10 16,13-4-5-16,9-2-1 16,3 4-4-16,3 5-5 15,-11 3-39-15,-9 2-37 16,-16 3-174-16</inkml:trace>
  <inkml:trace contextRef="#ctx0" brushRef="#br0" timeOffset="-20236.5">8761 12279 377 0,'-46'24'82'16,"-3"1"-112"-16,4 4 23 16,-7-3 8-16,-4-3 25 15,-5 0-10-15,-11 5 9 16,-3 3-17-16,-13 2 1 16,-8 3-3-16,-14 3 2 15,-9 3-8-15,-4-2 0 16,-3-1 1-16,1-5-2 15,-2-5 3-15,2-7-2 16,-2-2 10-16,-1-3-6 16,-3-2 0-16,-9 0 4 15,-9 0 0-15,0-5-1 16,4-1-4-16,9-9 5 0,11 0-3 16,12-19 4-16,10-10-3 15,12-9-2-15,11-7-3 16,8-12 1-16,2-7 0 15,6-9-1-15,0-5-1 16,4-5 1-16,4-6 1 16,7 1-3-16,7 3 3 15,2 5-5-15,3 4 5 16,4 6-4-16,2-2 2 16,2 1-1-16,4-1 0 15,5-4 2-15,3-1-1 16,5-6 1-16,9-1-2 0,3-4 2 15,6-1-2-15,22 0 1 16,11 2 1-16,7 1-3 16,2 6 5-1,5 5-3-15,-1 5 0 0,-2 3-2 16,3 5 2-16,-2 4-1 16,-1 1 1-16,1 1-2 15,1 0 1-15,2-3 2 16,-2-1-3-16,9 1 2 15,3-3 0-15,3 3 1 16,9 2-3-16,0-1 3 16,3 3-2-16,2 3 1 15,0 2 0-15,10 5 0 0,7 4 1 16,9 0-1-16,-1 2 2 16,1 2 0-16,-1 2-1 15,-3 1-4 1,0 0 6-16,-3 5-4 0,5 4 2 15,1 1-1-15,1 3-3 16,3 3 6-16,-4 3-4 16,3 1 2-16,2 2-2 15,4-2 2-15,1 0-1 16,-4 0-1-16,-6 1 2 16,-5 1-1-16,-4 5 0 15,-9 3-1-15,-5 4 2 0,-7 0-2 16,-3 0 3-16,0 7-4 15,-3 3 3 1,-1 0-2-16,-1 0 1 16,-4 0 0-16,3 1 1 0,0 0-1 15,2 6-1-15,4 1 3 16,-2 3-4-16,1 5 3 16,-5 2-1-16,-2 7 1 15,-4 3-2-15,-1 9 1 16,-2 3 2-16,1 7-3 15,-2 4 2-15,1 0-3 16,0 1 3-16,-7 1-2 16,-2 4 2-16,-6-1-2 0,-5 4 2 15,-6 3 0 1,-8 8-3-16,-6 3 5 16,-9 5-3-16,-2-2 4 15,-5-1-3-15,-2-3 2 0,0-4-3 16,-3 0 3-16,-12-1-1 15,-3-6-2-15,-4-1 0 16,-6-4 1-16,5 1 0 16,-8-3 1-16,-2 2 3 15,-5 1-3-15,-4-4 5 16,-7 2-4-16,-7 4 1 16,-5-2-2-16,-8 1-1 0,-2-1 0 15,-3-5 0-15,-10-2 0 16,0-5-1-1,-6-6 3-15,1-2-3 16,5-2 0-16,0-3 2 0,-3-1-2 16,-2-3 3-16,-9-7-3 15,-4-6 2-15,-2-1-3 16,-2-5 3-16,-7-2-2 16,-4 1 6-16,-5-1 4 15,-5 1 7-15,5 1-6 16,1 4-6-16,11 0 0 15,13 3-5-15,14-4 0 16,15-1-5-16,10-6-9 16,15-10-4-16,9-6-13 15,13 0-19-15,6-12-58 16,8-15-67-16,7-2-103 16</inkml:trace>
  <inkml:trace contextRef="#ctx0" brushRef="#br0" timeOffset="-20116.81">7631 12454 648 0,'0'-13'-148'0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Number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Theory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整數論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0FFA11-E0E0-4F9E-B5B2-C1F64DDB5524}"/>
                  </a:ext>
                </a:extLst>
              </p14:cNvPr>
              <p14:cNvContentPartPr/>
              <p14:nvPr/>
            </p14:nvContentPartPr>
            <p14:xfrm>
              <a:off x="5469120" y="3216240"/>
              <a:ext cx="1868760" cy="561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0FFA11-E0E0-4F9E-B5B2-C1F64DDB5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760" y="3206880"/>
                <a:ext cx="1887480" cy="5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Modular Arithmetic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연산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성질들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B293B-C98F-4D5B-B8CE-7278CF55231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나머지들은 가환환을 이룬다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AC58FD6-D34F-475B-8183-45F2C4A0725E}"/>
                  </a:ext>
                </a:extLst>
              </p14:cNvPr>
              <p14:cNvContentPartPr/>
              <p14:nvPr/>
            </p14:nvContentPartPr>
            <p14:xfrm>
              <a:off x="584640" y="286200"/>
              <a:ext cx="7985880" cy="6230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AC58FD6-D34F-475B-8183-45F2C4A07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0" y="276840"/>
                <a:ext cx="8004600" cy="62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2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역원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(Inverse)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https://www.acmicpc.net/problem/14565 -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14565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역원</a:t>
            </a:r>
            <a:r>
              <a:rPr lang="en-US" altLang="ko-KR" sz="1200" dirty="0"/>
              <a:t>(Inverse) </a:t>
            </a:r>
            <a:r>
              <a:rPr lang="ko-KR" altLang="en-US" sz="1200" dirty="0"/>
              <a:t>구하기</a:t>
            </a:r>
            <a:r>
              <a:rPr lang="en-US" altLang="ko-KR" sz="1200" dirty="0"/>
              <a:t>] (</a:t>
            </a:r>
            <a:r>
              <a:rPr lang="ko-KR" altLang="en-US" sz="1200" dirty="0"/>
              <a:t>중앙대학교 </a:t>
            </a:r>
            <a:r>
              <a:rPr lang="en-US" altLang="ko-KR" sz="1200" dirty="0" err="1"/>
              <a:t>CodeRace</a:t>
            </a:r>
            <a:r>
              <a:rPr lang="en-US" altLang="ko-KR" sz="1200" dirty="0"/>
              <a:t> 2017 E</a:t>
            </a:r>
            <a:r>
              <a:rPr lang="ko-KR" altLang="en-US" sz="1200" dirty="0"/>
              <a:t>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F00AF-1CAA-49FB-9C58-DBE85D7D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39225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C6D04A-BFA3-4CC3-A514-853193FC56C1}"/>
                  </a:ext>
                </a:extLst>
              </p14:cNvPr>
              <p14:cNvContentPartPr/>
              <p14:nvPr/>
            </p14:nvContentPartPr>
            <p14:xfrm>
              <a:off x="2148120" y="612360"/>
              <a:ext cx="6937200" cy="4732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C6D04A-BFA3-4CC3-A514-853193FC5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760" y="603000"/>
                <a:ext cx="69559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덧셈역을 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곱셈역을 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전에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CA93A40-4965-4D34-B071-8CF8B533F6D2}"/>
                  </a:ext>
                </a:extLst>
              </p14:cNvPr>
              <p14:cNvContentPartPr/>
              <p14:nvPr/>
            </p14:nvContentPartPr>
            <p14:xfrm>
              <a:off x="874440" y="942120"/>
              <a:ext cx="7704720" cy="2964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CA93A40-4965-4D34-B071-8CF8B533F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080" y="932760"/>
                <a:ext cx="772344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19604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Modular Multiplicative Inverse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나눗셈을 합동 연산에 적용할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B293B-C98F-4D5B-B8CE-7278CF55231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곱셈에 대한 역원 필요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A509684-7D64-4A2A-A101-76A3D26FB967}"/>
                  </a:ext>
                </a:extLst>
              </p14:cNvPr>
              <p14:cNvContentPartPr/>
              <p14:nvPr/>
            </p14:nvContentPartPr>
            <p14:xfrm>
              <a:off x="2175120" y="963720"/>
              <a:ext cx="7651800" cy="5510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A509684-7D64-4A2A-A101-76A3D26FB9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760" y="954360"/>
                <a:ext cx="7670520" cy="55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3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8"/>
                <a:ext cx="6140742" cy="143543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b="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곱셈에 대한 역원이 존재할 필요충분조건</a:t>
                </a:r>
                <a:endParaRPr lang="en-US" altLang="ko-KR" b="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素數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 –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페르마의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작은 정리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합성수라면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 –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오일러의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8"/>
                <a:ext cx="6140742" cy="1435431"/>
              </a:xfrm>
              <a:prstGeom prst="rect">
                <a:avLst/>
              </a:prstGeo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6F6B0B0-E285-4E85-A82E-27C64F3227FA}"/>
                  </a:ext>
                </a:extLst>
              </p14:cNvPr>
              <p14:cNvContentPartPr/>
              <p14:nvPr/>
            </p14:nvContentPartPr>
            <p14:xfrm>
              <a:off x="1860840" y="742320"/>
              <a:ext cx="8616960" cy="5530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6F6B0B0-E285-4E85-A82E-27C64F322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480" y="732960"/>
                <a:ext cx="8635680" cy="55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확장된 유클리드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호제법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곱셈의 역원을 비롯한 다양한 응용 존재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FBD9EB-6C16-46CA-9191-832B6781649E}"/>
                  </a:ext>
                </a:extLst>
              </p14:cNvPr>
              <p14:cNvContentPartPr/>
              <p14:nvPr/>
            </p14:nvContentPartPr>
            <p14:xfrm>
              <a:off x="1637280" y="717120"/>
              <a:ext cx="8266680" cy="5634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FBD9EB-6C16-46CA-9191-832B67816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920" y="707760"/>
                <a:ext cx="8285400" cy="56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(Candy Distribution)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https://www.acmicpc.net/problem/3955 -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3955</a:t>
            </a:r>
            <a:r>
              <a:rPr lang="ko-KR" altLang="en-US" sz="1200" dirty="0"/>
              <a:t>번 </a:t>
            </a:r>
            <a:r>
              <a:rPr lang="en-US" altLang="ko-KR" sz="1200" dirty="0"/>
              <a:t>[Candy Distribution] (GCPC 2012 C)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E7276-EAC1-408D-88A1-68427653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346953" cy="4925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142248C-A220-419D-B5F5-A1C0367399D0}"/>
                  </a:ext>
                </a:extLst>
              </p14:cNvPr>
              <p14:cNvContentPartPr/>
              <p14:nvPr/>
            </p14:nvContentPartPr>
            <p14:xfrm>
              <a:off x="2516040" y="1137240"/>
              <a:ext cx="5281560" cy="3314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142248C-A220-419D-B5F5-A1C0367399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80" y="1127880"/>
                <a:ext cx="5300280" cy="33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합동식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확장된 유클리드의 알고리즘 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정수 해가 갖는 범위에 주의한다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5F7D52C-E2E9-4F6E-9873-4B2507BA67E1}"/>
                  </a:ext>
                </a:extLst>
              </p14:cNvPr>
              <p14:cNvContentPartPr/>
              <p14:nvPr/>
            </p14:nvContentPartPr>
            <p14:xfrm>
              <a:off x="2810880" y="1112760"/>
              <a:ext cx="5055480" cy="4422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5F7D52C-E2E9-4F6E-9873-4B2507BA6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1520" y="1103400"/>
                <a:ext cx="5074200" cy="44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04948]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베르트랑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공준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11689] GCD(n, k) = 1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10430]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14565]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역원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(Inverse)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03955] Candy Distribution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10166]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관중석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06064]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카잉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달력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03474]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교수가 된 현우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11401]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이항 계수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13206] Professor KCM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112154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14860] GCD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13358] </a:t>
            </a:r>
            <a:r>
              <a:rPr lang="en-US" altLang="ko-KR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Exponial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04798]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등차수열에 관한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디리클레의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0A00CF-DE8F-4EA6-8427-C6217ACD692B}"/>
                  </a:ext>
                </a:extLst>
              </p14:cNvPr>
              <p14:cNvContentPartPr/>
              <p14:nvPr/>
            </p14:nvContentPartPr>
            <p14:xfrm>
              <a:off x="3468240" y="1310760"/>
              <a:ext cx="7015680" cy="3790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0A00CF-DE8F-4EA6-8427-C6217ACD69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8880" y="1301400"/>
                <a:ext cx="7034400" cy="38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베르트랑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공준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https://www.acmicpc.net/problem/4948 -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4948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베르트랑</a:t>
            </a:r>
            <a:r>
              <a:rPr lang="ko-KR" altLang="en-US" sz="1200" dirty="0"/>
              <a:t> 공준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E7FFF-FA8B-44DC-B193-C76638DC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772525" cy="4857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1C2CF75-6703-41E8-82DE-DA2777993C0D}"/>
                  </a:ext>
                </a:extLst>
              </p14:cNvPr>
              <p14:cNvContentPartPr/>
              <p14:nvPr/>
            </p14:nvContentPartPr>
            <p14:xfrm>
              <a:off x="1598040" y="629640"/>
              <a:ext cx="7529760" cy="5669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1C2CF75-6703-41E8-82DE-DA2777993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8680" y="620280"/>
                <a:ext cx="754848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9336948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素數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prime number)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란</a:t>
                </a:r>
                <a:r>
                  <a:rPr lang="en-US" altLang="ko-KR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? 1</a:t>
                </a:r>
                <a:r>
                  <a:rPr lang="ko-KR" altLang="en-US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과 자기 자신으로 밖에 나누어 떨어지지 않는 </a:t>
                </a:r>
                <a:r>
                  <a:rPr lang="en-US" altLang="ko-KR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1 </a:t>
                </a:r>
                <a:r>
                  <a:rPr lang="ko-KR" altLang="en-US" dirty="0">
                    <a:latin typeface="Cambria Math" panose="02040503050406030204" pitchFamily="18" charset="0"/>
                    <a:ea typeface="나눔스퀘어 Bold" panose="020B0600000101010101" pitchFamily="50" charset="-127"/>
                  </a:rPr>
                  <a:t>이외의 정수</a:t>
                </a:r>
                <a:endParaRPr lang="en-US" altLang="ko-KR" b="0" dirty="0">
                  <a:latin typeface="Cambria Math" panose="02040503050406030204" pitchFamily="18" charset="0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소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수의 판정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더 잘할 수 있을까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9336948" cy="1216404"/>
              </a:xfrm>
              <a:prstGeom prst="rect">
                <a:avLst/>
              </a:prstGeom>
              <a:blipFill>
                <a:blip r:embed="rId2"/>
                <a:stretch>
                  <a:fillRect l="-457" b="-4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556CBE0-465D-409A-8239-D7CEEBB9A4E2}"/>
                  </a:ext>
                </a:extLst>
              </p14:cNvPr>
              <p14:cNvContentPartPr/>
              <p14:nvPr/>
            </p14:nvContentPartPr>
            <p14:xfrm>
              <a:off x="988560" y="935280"/>
              <a:ext cx="7864560" cy="4794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556CBE0-465D-409A-8239-D7CEEBB9A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00" y="925920"/>
                <a:ext cx="7883280" cy="48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에라토스테네스의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/>
              <a:t>Sieve of Eratosthenes)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범위 내의 모든 소수를 구할 때 유용하다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603861-3E92-493A-958B-BDEC6AC3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1411"/>
              </p:ext>
            </p:extLst>
          </p:nvPr>
        </p:nvGraphicFramePr>
        <p:xfrm>
          <a:off x="3961470" y="2316480"/>
          <a:ext cx="426906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06">
                  <a:extLst>
                    <a:ext uri="{9D8B030D-6E8A-4147-A177-3AD203B41FA5}">
                      <a16:colId xmlns:a16="http://schemas.microsoft.com/office/drawing/2014/main" val="3035453889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1283649495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400312868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72026122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3348854747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33412488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361941735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766488762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2890341969"/>
                    </a:ext>
                  </a:extLst>
                </a:gridCol>
                <a:gridCol w="426906">
                  <a:extLst>
                    <a:ext uri="{9D8B030D-6E8A-4147-A177-3AD203B41FA5}">
                      <a16:colId xmlns:a16="http://schemas.microsoft.com/office/drawing/2014/main" val="157128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54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9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293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7B2DD80-13B6-4A0B-83A1-D385B4087073}"/>
                  </a:ext>
                </a:extLst>
              </p14:cNvPr>
              <p14:cNvContentPartPr/>
              <p14:nvPr/>
            </p14:nvContentPartPr>
            <p14:xfrm>
              <a:off x="885600" y="1034280"/>
              <a:ext cx="7432560" cy="3219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B2DD80-13B6-4A0B-83A1-D385B4087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240" y="1024920"/>
                <a:ext cx="7451280" cy="32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(GCD(n, k) = 1)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https://www.acmicpc.net/problem/11689 -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11689</a:t>
            </a:r>
            <a:r>
              <a:rPr lang="ko-KR" altLang="en-US" sz="1200" dirty="0"/>
              <a:t>번 </a:t>
            </a:r>
            <a:r>
              <a:rPr lang="en-US" altLang="ko-KR" sz="1200" dirty="0"/>
              <a:t>[GCD(n, k) = 1]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9A045-236A-44D6-A3F1-E26F0A79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267700" cy="3276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10D34C4-E97E-417F-9E09-F9A84A22F7B6}"/>
                  </a:ext>
                </a:extLst>
              </p14:cNvPr>
              <p14:cNvContentPartPr/>
              <p14:nvPr/>
            </p14:nvContentPartPr>
            <p14:xfrm>
              <a:off x="578880" y="689040"/>
              <a:ext cx="6775920" cy="4492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10D34C4-E97E-417F-9E09-F9A84A22F7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20" y="679680"/>
                <a:ext cx="6794640" cy="45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유클리드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互除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82C31-4426-4CF5-B97B-260E55407FCF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7C34715-FBD2-4C91-AB83-02857DDCFB9F}"/>
                  </a:ext>
                </a:extLst>
              </p14:cNvPr>
              <p14:cNvContentPartPr/>
              <p14:nvPr/>
            </p14:nvContentPartPr>
            <p14:xfrm>
              <a:off x="523080" y="1370160"/>
              <a:ext cx="9181080" cy="4683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7C34715-FBD2-4C91-AB83-02857DDCF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1360800"/>
                <a:ext cx="9199800" cy="47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1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오일러 피 함수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(Euler totient function)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실제로 값을 구하려면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blipFill>
                <a:blip r:embed="rId2"/>
                <a:stretch>
                  <a:fillRect l="-695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A71275-393E-4350-B937-AAC29957E92E}"/>
                  </a:ext>
                </a:extLst>
              </p:cNvPr>
              <p:cNvSpPr txBox="1"/>
              <p:nvPr/>
            </p:nvSpPr>
            <p:spPr>
              <a:xfrm>
                <a:off x="1878150" y="4188676"/>
                <a:ext cx="8563716" cy="185248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2400" b="0" dirty="0">
                    <a:ea typeface="나눔스퀘어 Bold" panose="020B0600000101010101" pitchFamily="50" charset="-127"/>
                  </a:rPr>
                  <a:t>의 소인수분해 결과가</a:t>
                </a:r>
                <a:r>
                  <a:rPr lang="en-US" altLang="ko-KR" sz="2400" b="0" dirty="0"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⋯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단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&gt;0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일 때</a:t>
                </a: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𝑛</m:t>
                    </m:r>
                    <m:nary>
                      <m:naryPr>
                        <m:chr m:val="∏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A71275-393E-4350-B937-AAC29957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50" y="4188676"/>
                <a:ext cx="8563716" cy="1852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6227ED3-29ED-411E-9553-43945AEB1E4F}"/>
                  </a:ext>
                </a:extLst>
              </p14:cNvPr>
              <p14:cNvContentPartPr/>
              <p14:nvPr/>
            </p14:nvContentPartPr>
            <p14:xfrm>
              <a:off x="377280" y="874800"/>
              <a:ext cx="9376560" cy="5650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6227ED3-29ED-411E-9553-43945AEB1E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20" y="865440"/>
                <a:ext cx="9395280" cy="56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https://www.acmicpc.net/problem/10430 -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10430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나머지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61789-00A8-4C21-9581-BA8D11D8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7648575" cy="3895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12AE96-D412-4676-8BD4-6C8FABDFE0C7}"/>
                  </a:ext>
                </a:extLst>
              </p14:cNvPr>
              <p14:cNvContentPartPr/>
              <p14:nvPr/>
            </p14:nvContentPartPr>
            <p14:xfrm>
              <a:off x="0" y="615600"/>
              <a:ext cx="7023240" cy="4815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12AE96-D412-4676-8BD4-6C8FABDFE0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06240"/>
                <a:ext cx="7041960" cy="48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증명할 수 있을까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나머지 연산의 일반화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A502CBA-4C95-44F7-9483-A37090DE9C07}"/>
                  </a:ext>
                </a:extLst>
              </p14:cNvPr>
              <p14:cNvContentPartPr/>
              <p14:nvPr/>
            </p14:nvContentPartPr>
            <p14:xfrm>
              <a:off x="1106280" y="634680"/>
              <a:ext cx="7710480" cy="5269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A502CBA-4C95-44F7-9483-A37090DE9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20" y="625320"/>
                <a:ext cx="7729200" cy="52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4547</TotalTime>
  <Words>566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나눔스퀘어 Bold</vt:lpstr>
      <vt:lpstr>Calibri</vt:lpstr>
      <vt:lpstr>Arial</vt:lpstr>
      <vt:lpstr>Cambria Math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71</cp:revision>
  <dcterms:created xsi:type="dcterms:W3CDTF">2020-07-09T15:21:01Z</dcterms:created>
  <dcterms:modified xsi:type="dcterms:W3CDTF">2020-08-06T15:00:20Z</dcterms:modified>
</cp:coreProperties>
</file>