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90" r:id="rId5"/>
    <p:sldId id="291" r:id="rId6"/>
    <p:sldId id="297" r:id="rId7"/>
    <p:sldId id="298" r:id="rId8"/>
    <p:sldId id="259" r:id="rId9"/>
    <p:sldId id="292" r:id="rId10"/>
    <p:sldId id="295" r:id="rId11"/>
    <p:sldId id="260" r:id="rId12"/>
    <p:sldId id="261" r:id="rId13"/>
    <p:sldId id="282" r:id="rId14"/>
    <p:sldId id="284" r:id="rId15"/>
    <p:sldId id="266" r:id="rId16"/>
    <p:sldId id="267" r:id="rId17"/>
    <p:sldId id="300" r:id="rId18"/>
    <p:sldId id="296" r:id="rId19"/>
    <p:sldId id="299" r:id="rId20"/>
    <p:sldId id="301" r:id="rId21"/>
    <p:sldId id="302" r:id="rId22"/>
    <p:sldId id="303" r:id="rId23"/>
    <p:sldId id="271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00:30.3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8752 4359 185 0,'0'-10'27'16,"-3"-1"-2"-16,0 3 46 15,2 2-16-15,-1 0-17 16,2 4 7-16,0 0-7 0,0 1-7 15,0 1-9-15,0 0-9 16,0 0-7-16,0 0-7 16,0 0 4-16,0 12-12 15,5 16 17-15,5 15 6 16,0 11 9-16,-5 2-9 16,1 4-6-16,-3-4-4 15,0 1-1-15,-3 3 1 0,0 1-6 16,0 1 6-1,0-2-6-15,-3-7 8 16,3-8-6-16,0-12 3 16,0-12-10-16,0-10-8 0,0-11-43 15,13-7-68-15,-1-32-92 16</inkml:trace>
  <inkml:trace contextRef="#ctx0" brushRef="#br0" timeOffset="377">9089 4325 361 0,'-66'50'12'0,"5"2"-5"15,3-2-7-15,12-11 6 0,10-10 4 16,15-8-3-16,8-7-1 15,4-7 2-15,3-3-7 16,6 0 2-16,0 3-3 16,0 9-5-16,0 6 8 15,0 7 1-15,0 2 13 16,9-1-5-16,6-1 10 16,4 1-11-16,8-1 7 15,7-4 0-15,6 0 0 16,2-1-12-16,3-2-3 15,-4 3 3-15,-8-4-9 16,-7-3 9-16,-10-4-7 0,-4-4 0 16,-5-5-3-16,-4-3-18 15,-1-2-32-15,-1 0-118 16</inkml:trace>
  <inkml:trace contextRef="#ctx0" brushRef="#br0" timeOffset="984.36">9399 5057 370 0,'0'0'21'16,"0"0"7"-16,0 0 27 0,0 0 6 15,0 0-32-15,0 0-6 16,0-12-18-16,0-13-3 15,0-13-2-15,-3-9 0 16,1-12 0-16,-2-3-5 16,1 1 2-16,-2 2-6 15,2 9 10-15,-1 8-6 16,2 12 6-16,2 11-3 16,-1 13 2-16,1 4-1 15,0 2-3-15,5 0-5 16,18 19 0-16,9 15 13 15,3 9-4-15,8 3 4 0,-1 3-6 16,2-6 4-16,1-2-2 16,-1-8 1-1,-6-10-1-15,-10-6-1 16,-11-8 5-16,-5-7-8 0,-8-2 6 16,1-11-7-16,-4-28 5 15,-1-19 1-15,0-16-1 16,0-7 0-16,-9 7 1 15,-1 16-3-15,4 15 1 16,3 22 5-16,1 11-5 16,-1 9 6-16,3 1-5 15,0 5 4-15,11 25-8 16,13 14 10-16,-1 12 5 0,6 6 0 16,-4-2-4-16,-1-4-6 15,3-5 4 1,-3-6-8-16,-6-6 9 15,-2-3-10-15,-8-9 7 0,-1-8-2 16,-3-9-2-16,-2-9-9 16,2-1-38-16,2-36-95 15</inkml:trace>
  <inkml:trace contextRef="#ctx0" brushRef="#br0" timeOffset="1224.54">10119 4389 419 0,'0'21'18'0,"5"14"-8"16,-1 15 32-1,2 13 4-15,3 3-9 0,0 5-15 16,2 2-7-16,-2 2-8 16,1-4 2-16,-3-4-7 15,1-7 2-15,0-12-5 16,-1-9 4-16,-4-14-4 15,0-11-6-15,-3-11-8 16,0-9-33-16,0-37-77 16,0-29-282-16</inkml:trace>
  <inkml:trace contextRef="#ctx0" brushRef="#br0" timeOffset="1476.56">10215 4142 502 0,'0'-3'52'15,"0"1"-47"-15,3 2 3 16,7 0-4-16,6 0-6 16,13 6 7-16,8 12-4 15,-3 3 3-15,-2 4-6 16,-12 0 3-16,-12 2-9 16,-8-1 5-16,-3 0 2 15,-32 4 18-15,-9-3 15 16,-5 1-15-16,1-6 0 15,8-5-11-15,7-5 1 16,8-9-12-16,7 0 5 16,11-3-33-16,7 0-91 0</inkml:trace>
  <inkml:trace contextRef="#ctx0" brushRef="#br0" timeOffset="2460.92">10102 4095 317 0,'-6'-3'33'0,"4"3"18"16,0 0-7-16,2 3-21 16,0 19-7-16,-1 14-9 15,1 14 16-15,0 8-8 16,0 2-4-16,0 4-5 0,0-4-4 16,0-3 4-16,0-11-7 15,1-10 7-15,1-15-10 16,0-10 8-1,-2-5-6-15,0-6 4 0,-4-11-20 16,-16-21-249-16</inkml:trace>
  <inkml:trace contextRef="#ctx0" brushRef="#br0" timeOffset="2761.42">10143 4021 170 0,'0'0'37'0,"0"0"-22"16,2 0-6-16,-1-2 4 15,5 1-10-15,5-1 1 16,1-2-12-16,2 1-94 16</inkml:trace>
  <inkml:trace contextRef="#ctx0" brushRef="#br0" timeOffset="3711.61">8493 5517 361 0,'-3'0'35'15,"3"0"-31"-15,0 0-12 16,0 0 5-16,24 0 5 15,13 0 10-15,14 0 14 16,17 0-9-16,13-10 2 16,14-2-3-16,9-4 5 15,8 4-8-15,4 4 2 16,9 1-3-16,7 4-3 16,3 1-3-16,-1-2 1 0,-7 2 4 15,-13-1-6-15,-12 1 5 16,-13 0-9-16,-13 0 7 15,-19 1 0-15,-8 1-2 16,-17 0-2-16,-12 0-1 16,-10 0 2-16,-8 0 0 15,-2 0 5-15,0 0 4 16,0-2 8-16,0 2-13 16,0 0 3-16,0 0-8 15,0 0 4-15,0 0-7 16,0 0 0-16,0 0 1 15,0 0-7-15,0 0-31 0,-5 0-68 16,-7-6-216-16</inkml:trace>
  <inkml:trace contextRef="#ctx0" brushRef="#br0" timeOffset="21104.92">11385 4155 313 0,'2'-6'24'16,"-2"5"-14"-16,0 1 16 16,0 0 5-16,0 0 0 15,0 0-20-15,0 0-4 16,0 0-8-16,0 13 4 16,-3 19 15-16,-21 24 8 15,-12 26-3-15,-11 16-9 16,-3 10 5-16,-5 9-8 15,2 0 7-15,1-2-5 16,4-8-1-16,7-8-5 16,2-7-1-16,6-9 1 0,3-11-3 15,6-12 4-15,3-11-9 16,4-11 6-16,4-8-5 16,-1-8 4-16,8-5-5 15,1-6 2-15,1-6 1 16,4-3-3-16,0-1 2 15,0-1-7-15,0 0 0 16,0 0-25-16,0 0-24 16,7-6-52-16,4-17 15 15</inkml:trace>
  <inkml:trace contextRef="#ctx0" brushRef="#br0" timeOffset="22176.41">11710 4360 313 0,'-6'-15'36'0,"-8"5"-31"16,9 2 24-16,2 5 34 15,3 2-1-15,0 1-27 16,0 0-19-16,0 0-5 0,0 7-19 15,0 30 7-15,3 25 28 16,-3 23-1 0,0 17-7-16,0 4-4 15,-6-3-5-15,0-7 1 0,4-15-6 16,2-13-4-16,0-18 3 16,0-13-6-16,3-15 1 15,3-9-12-15,0-13-34 16,3-19-144-16</inkml:trace>
  <inkml:trace contextRef="#ctx0" brushRef="#br0" timeOffset="22484.1">12050 4402 425 0,'-42'57'7'0,"-10"18"5"16,-5 9 12-16,3 2 11 0,-1-4-2 15,11-8-11-15,13-16-8 16,11-22-7-16,14-18 1 16,6-12-10-16,0-6-6 15,11 0 1-15,17 0 9 16,8 0-4-16,4 0 6 16,0 0-2-16,-6 0-2 15,0 11 3-15,-10 0-6 0,-3 2 10 16,-7-2-11-1,-4-1 10-15,-2-2-11 16,-4-1 11-16,6-3-8 16,-2-3-16-16,4-1-85 0,4-17-116 15</inkml:trace>
  <inkml:trace contextRef="#ctx0" brushRef="#br0" timeOffset="22824.19">12175 4766 504 0,'-31'19'17'16,"-1"3"-12"-16,3 3 38 16,7 3-13-16,5-1-2 15,8 3-18-15,7-1-5 16,2-1-3-16,5 0-3 16,17-7 4-16,2-7-4 15,9-8 0-15,1-6-18 0,0-27-20 16,-3-22-19-16,-10-13 3 15,-7-4 12-15,-14 3 32 16,0 13 11-16,-12 15 6 16,-2 16 17-16,8 13 33 15,3 4 7-15,3 2-35 16,0 0-14-16,0 5-14 16,12 16-1-16,17 9 1 15,2 2 1-15,6-4 0 16,8-4-2-16,-2-10-12 15,-4-11-90-15,-6-3-125 16</inkml:trace>
  <inkml:trace contextRef="#ctx0" brushRef="#br0" timeOffset="23124.38">12520 4535 475 0,'0'35'9'15,"0"13"5"-15,0 11 31 16,0 4-13-16,9-1-13 15,3-9-5-15,3-4-11 16,-3-16 2-16,-8-15-8 16,1-9 3-16,-3-9-4 15,-2-12 5-15,0-27-10 16,-10-14 8-16,-3-4 3 16,1 7 0-16,6 13 2 0,5 15-4 15,1 5 10-15,0 6-7 16,19 1 3-16,5-1-8 15,6 6 4-15,0 3 1 16,1 2-4-16,0 0 3 16,-3 7-4-16,-1 7-9 15,-6-1-69-15,-8-9-127 16</inkml:trace>
  <inkml:trace contextRef="#ctx0" brushRef="#br0" timeOffset="23332.83">12849 4541 349 0,'0'0'151'16,"0"25"-146"-16,4 21 8 16,3 22 44-16,2 16-10 15,3 12-17-15,4 4-6 16,-1 0-7-16,3-5-12 16,0-7 1-16,0-14-6 15,-2-17 4-15,-9-18-9 16,-1-20-12-16,-6-19-13 15,0-12-39-15,-10-45-56 16,-11-24-106-16</inkml:trace>
  <inkml:trace contextRef="#ctx0" brushRef="#br0" timeOffset="23536.83">12878 4702 320 0,'1'-48'52'0,"24"13"-8"16,7 10-10-16,4 11 3 15,6 10-20-15,-6 4 3 16,-4 4-11-1,-11 18-3-15,-11 5-1 0,-10 10 3 16,-13 9 11-16,-26 4 5 16,-9 2-4-16,-9-5-4 15,7-11 5-15,7-9-12 16,10-11-1-16,17-9-9 16,14-7 1-16,4-21-64 15,26-23-165-15</inkml:trace>
  <inkml:trace contextRef="#ctx0" brushRef="#br0" timeOffset="23881.28">13360 4746 316 0,'5'-2'173'16,"-2"2"-174"-16,3 0 1 0,10 0 9 15,12 0 20-15,6-1-6 16,10 1-4-16,5-2-12 16,0 0-7-16,2-3 5 15,-2-2-9-15,-7-6-34 16,-11-6-166-16</inkml:trace>
  <inkml:trace contextRef="#ctx0" brushRef="#br0" timeOffset="24104.68">13908 4346 567 0,'-1'54'9'16,"1"27"4"-16,0 22 30 16,7 11 10-16,14-1-18 15,3-3-14-15,1-10-13 16,-1-17-5-16,0-19 1 15,-9-19-4-15,-6-21-10 16,-5-16-23-16,-4-17-35 16,-10-45-49-16,-20-32-292 15</inkml:trace>
  <inkml:trace contextRef="#ctx0" brushRef="#br0" timeOffset="24428.81">13862 4288 548 0,'21'-29'13'16,"13"9"-6"-16,14 10 23 15,6 10 12-15,-2 3-20 16,-5 29-14-16,-10 18-8 16,-19 16 2-16,-18 14 1 15,-16 9 1-15,-33 3-10 16,-14-4-5-16,-1-13-5 16,9-22 18-16,15-21-1 15,16-19 4-15,15-12 6 16,6-1-2-16,3 0 10 15,11 0-18-15,26-9 0 16,15 0-1-16,6 3 6 0,0 6-7 16,-12 0 1-16,-10 2-1 15,-7 10 0-15,-7 0 4 16,-3 4-4-16,-1 0 7 16,0 0-10-16,4-1-3 15,8-8-61-15,-2-7-110 16,6-22-147-16</inkml:trace>
  <inkml:trace contextRef="#ctx0" brushRef="#br0" timeOffset="24756.93">14468 4732 57 0,'-21'0'554'0,"-7"0"-540"16,1 25 17-16,-1 14 6 16,6 8-1-16,7 6-19 0,7 1-11 15,8-2 1-15,5-6-9 16,14-8 6-16,1-11-6 15,-1-13 3-15,0-14-16 16,2-22-19-16,3-34 10 16,-2-26 8-16,-8-10 1 15,-11 13 9-15,-3 23 8 16,0 25-3-16,0 20 18 16,0 10 9-16,0 1-7 15,0 0-17-15,0 12-3 16,10 13 5-16,8 7-3 15,6 7 4-15,1 0-8 0,2-2 8 16,-1-1-9-16,-3-3 8 16,1-2-14-1,-5-3-42-15,-5-14-45 16,-8-14-87-16,-6-10-175 0</inkml:trace>
  <inkml:trace contextRef="#ctx0" brushRef="#br0" timeOffset="25107.84">14560 4135 105 0,'14'65'381'0,"2"20"-358"15,2 26 45-15,-1 13-5 16,-7-8-17-16,5-12-20 0,1-16-14 16,2-22-10-16,-6-23 3 15,0-17-8-15,-8-15 6 16,1-11-8-1,6-17 1-15,6-30-14 0,10-13 16 16,3-1-10-16,-6 16 6 16,-3 21 6-16,-4 20-6 15,-2 4 4-15,0 16-1 16,-3 20 7-16,-7 7-5 16,-5 3 6-16,0 0-4 15,-15-4 4-15,-11-8-1 16,0-3 1-16,-9-9-1 0,1-6-3 15,3-9 4 1,2-7-7-16,10-3 4 16,15-33-11-16,4-19-54 0,20-10-128 15</inkml:trace>
  <inkml:trace contextRef="#ctx0" brushRef="#br0" timeOffset="25285.01">15061 4690 551 0,'0'12'16'16,"3"8"28"-16,2 12 31 16,-1 3-41-16,3 4-26 15,-1 0-2-15,0-6-6 0,0-7 2 16,-3-7-5 0,0-12-15-16,-3-7-51 15,0-27-79-15</inkml:trace>
  <inkml:trace contextRef="#ctx0" brushRef="#br0" timeOffset="25740.8">14861 4327 618 0,'0'4'2'16,"9"1"-10"-16,20 7 11 15,11 4 9-15,12 2-12 16,-1 6 3-16,-7 4-13 15,-5 2-56-15,-12 4-79 16,-8-1 68-16,-5-1 68 16,-8 0 13-16,0 0 15 0,-1 3 54 15,1-2 17-15,3 4-25 16,1-1-20-16,1-2-20 16,1-6-4-16,0-5-12 15,-5-8-1-15,-2-7-9 16,-4-5 4-16,1-3-1 15,4-12 1-15,4-30 1 16,4-21-15-16,6-17 5 16,0 2-3-16,1 14 3 15,-5 22 2-15,-5 21 7 16,-1 17-6-16,3 4 4 16,-1 11-1-16,5 18 16 15,-7 16 5-15,-4 8 0 0,-3 0 0 16,-1 1-13-16,-2-8 3 15,1-7-10-15,-1-7 2 16,0-10-2-16,0-8-2 16,0-9-7-16,0-5-51 15,0-2-88-15</inkml:trace>
  <inkml:trace contextRef="#ctx0" brushRef="#br0" timeOffset="27060.09">11458 5485 378 0,'-4'-3'21'0,"-1"3"14"16,4-3 27-16,1 3-2 16,0 0-25-16,0 0-24 15,0 0-4-15,0 0-8 16,0 0 4-16,19 0-7 16,11 3 9-16,10 3-5 15,7-2 3-15,3-4-5 16,5 0 4-16,2 0-1 15,6 0-1-15,3-1 4 0,6-5-8 16,8 0 7 0,5 1-4-16,8-2 3 15,2 1-2-15,7-1 0 0,4 3 3 16,9-1-4-16,-6 1 3 16,-5 1-1-16,-6 1 4 15,-5-2-6-15,-4 1 4 16,-1 1 1-16,-1-5 0 15,-4 0-1-15,6-3 0 16,0-1 2-16,4 0-1 16,-4-4 3-16,-1 1-8 15,-2 1 8-15,2-2-9 16,13 1 6-16,4-4-4 16,2 1 1-16,-1 2 0 15,-5-2-2-15,0 2 3 16,-6-3-5-16,-2 1 7 0,-10 2-9 15,-5 4 9-15,-8 3-1 16,-8 3 3-16,-5 1-1 16,-5 3 1-16,-3-2-1 15,2 0-5-15,-5-3 6 16,-3 3-7-16,-6-3 9 16,-7 3-7-16,-3 1 5 15,-9 0-5-15,-5 2 3 16,1 0 0-16,3 0-1 15,4 0 4-15,2 0-6 16,-2 0 6-16,1 0-9 16,-3 0 6-16,-2 0-4 0,-4 0 2 15,-3 0-1-15,-2 0 0 16,-5 0 0-16,-2 0-1 16,-1 0 7-16,0 0-10 15,-1 0 9-15,-18-7-27 16,-5-11-64-16,-8-8-135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58:03.4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11954 4014 441 0,'-7'0'16'0,"7"0"-6"0,0 0 18 16,6 0-25-16,24-9 4 15,22-5 11-15,22-6 14 16,22-3-13-1,3 0-2-15,-1 5-10 0,-1 3-5 16,-4 8 2-16,-4 3-3 16,-14 2 0-16,-17 1-1 15,-16 1 1-15,-19 0 0 16,-11 0-2-16,-8 0 2 16,-4 0 4-16,0 0 6 15,-1 0 2-15,-15 0-10 16,-9 0-25-16,-10 0-58 15,-13 17-82-15</inkml:trace>
  <inkml:trace contextRef="#ctx0" brushRef="#br0" timeOffset="267.43">12435 4177 341 0,'-1'5'144'15,"-2"-2"-133"-15,3-1 10 16,-6 3 20-16,6 12-9 16,0 12 0-16,0 6-6 15,0 1-17-15,7-4-2 0,1-3-4 16,-2 0-1 0,-2-1-2-16,-1-6 1 15,0-4 0-15,-3-8-1 16,4-7 0-16,-4-3-5 0,0 0-25 15,0-7-52-15,0-25-113 16</inkml:trace>
  <inkml:trace contextRef="#ctx0" brushRef="#br0" timeOffset="567.62">12453 4010 401 0,'-21'0'95'15,"2"0"-92"-15,0 6 11 16,7 8 12-16,6-3 4 16,4 3-20-16,2-5-6 15,2 1-13-15,13-3 4 0,6-6 3 16,-2-1 0-16,2 0 6 16,-2-13 1-16,-5-4 1 15,-6-1-1-15,-8 2-1 16,0 5 2-16,-10 3 7 15,-10 5 0-15,-6 2-2 16,1 1-3-16,-2 5-3 16,3 12-3-16,7-2-1 15,8 1-5-15,7-4-33 16,2 2-48-16,14-4-107 16</inkml:trace>
  <inkml:trace contextRef="#ctx0" brushRef="#br0" timeOffset="1201.67">12668 4569 201 0,'-3'10'119'16,"-12"2"-111"-16,-8 3 32 16,0 2-6-16,-2-3 1 15,-3-4 1-15,-1-7-4 16,-3-3 9-16,-5-5-11 15,-1-16-19-15,-1-6-3 16,-4-10-2-16,-2-3-2 16,0-9-2-16,-2-2-2 15,3-3 2-15,4-1-1 16,9 1-1-16,8 4 1 16,9 4-2-16,8 2 1 0,6 1 1 15,0 1-1-15,16 5 2 16,17 1-4-16,8 4 3 15,6 3-2-15,6 4-1 16,2 8 1-16,6 7 1 16,0 9-4-16,1 1 2 15,-3 9 0-15,-6 19 3 16,-8 11-1-16,-9 8-1 16,-11 10 5-16,-11 5-1 15,-7 1-2-15,-7 1 1 16,0-5 4-16,-1-11-1 15,-14-8 1-15,-4-8-2 16,-4-7 3-16,-5-5-3 0,-5-1-2 16,0-5-2-16,1 0-2 15,2 4-24-15,8-1-49 16,5 3-43 0,13-7-119-16</inkml:trace>
  <inkml:trace contextRef="#ctx0" brushRef="#br0" timeOffset="1590.23">12047 4832 386 0,'-3'0'33'16,"3"0"15"-16,0 0-12 16,0 0-14-16,14 0-9 15,21-12 3-15,17-12 9 16,21-8-8-16,13 0-8 16,9 4-4-16,10 6-3 15,1 6-1-15,-5 2 2 16,-13 6-4-16,-15 1 3 15,-18 2-2-15,-19 4 0 0,-16 1 0 16,-12 0 0 0,-8 0-2-16,0 0 3 15,0 0 12-15,0 0-4 16,0 0-7-16,0 0-6 0,4 0-19 16,17 3-28-16,7-3-200 15</inkml:trace>
  <inkml:trace contextRef="#ctx0" brushRef="#br0" timeOffset="11651.76">12531 5957 36 0,'-14'5'12'15,"1"6"-32"-15,1 1 17 16,9-8 3-16,3-1-3 0,0-2-9 16</inkml:trace>
  <inkml:trace contextRef="#ctx0" brushRef="#br0" timeOffset="21589.03">16315 4457 500 0,'-13'-13'31'16,"-5"-2"-28"-16,13 6 3 16,4 7 26-16,-2 2 14 15,3 0-26-15,0 0-15 0,0 13-8 16,0 25 5-16,0 19 5 16,0 19 14-16,0 15-6 15,0 1 0-15,0 2 2 16,0-3-4-16,0-13-6 15,0-10-2-15,0-13 1 16,0-13-5-16,0-13 1 16,0-10-3-16,3-9 2 15,-2-7 1-15,-1-3-4 16,2 0-15-16,2-20-27 16,1-24-24-16,-5-21-106 15</inkml:trace>
  <inkml:trace contextRef="#ctx0" brushRef="#br0" timeOffset="22370.94">16321 4364 363 0,'-9'-1'122'16,"0"-1"-120"-16,8 1 0 16,1 1 8-16,0-1 11 0,0-1-16 15,3 0-6-15,13-4 3 16,5-1 5-16,-2-3 2 16,0 2 5-16,-2-2-3 15,-1 3-8-15,-2 2-1 16,2-1 0-16,-1 3-2 15,4 2 1-15,4 0-1 16,-2 1 2-16,4-3-1 16,3 0 4-16,2 0-1 15,9 0 0-15,5-2 5 16,8 1-3-16,11-2-1 16,2 1-2-16,9-2 3 0,6-2-2 15,8 2-1-15,13-2 0 16,17-5-1-16,14-7 5 15,7-4 16 1,5-3-15-16,5 5-6 0,6 0 3 16,9 4-6-16,3 2 4 15,4 2-3-15,-1 4 2 16,-6 3-1-16,-6 2 2 16,-11 2-4-16,-4 1 4 15,0-1 3-15,9 0-8 16,3-3 7-16,7-4-4 15,8 0 0-15,10-3-1 16,5 3 1-16,-4-2-1 0,-11 3 2 16,-8 3-1-16,-5 2-2 15,-5 1 3-15,-3 1-4 16,-2-2 4 0,-1 2-3-16,-5-2 2 0,-6 3-2 15,-10-1 5-15,-18 1-4 16,-13 2-2-16,-17 0 2 15,-11 0 0-15,-13 0 0 16,-8 6 0-16,0-3 4 16,-7 0-8-16,1-3 8 15,0 1-6-15,-8 0 3 16,-4 2 0-16,-2 1-2 0,-7-1 2 16,-7 1-1-1,-10-1 0-15,-1-2-4 16,-33 8 7-16,-44 7-28 15,-54 10-113-15</inkml:trace>
  <inkml:trace contextRef="#ctx0" brushRef="#br0" timeOffset="24232.25">16390 5148 214 0,'-11'0'-10'0,"-5"-2"-13"16,5 2 24-16,1 0 0 15,0 0 5-15,2 0 3 16,0 0 13-16,2 0 23 16,-1 0 23-16,3 0-13 15,-1 0-14-15,4 0-7 0,-1 0-12 16,-2 0-4-16,-2 0-11 16,-3 0-4-16,1 0-4 15,2 2-2-15,0 2 3 16,3-2 1-16,0-1-1 15,3-1 0-15,0 0 1 16,0 0-1-16,0 0 1 16,0 0 3-16,0 0 8 15,0 0-2-15,0 0 0 16,0 0-4-16,0 0-5 16,0 0 0-16,8 0-1 15,8 0 0-15,5 0 2 0,4-6 1 16,4-2 2-16,-1-1-1 15,2-2-1-15,1 1 3 16,0 2 0-16,1 1-4 16,-3 3 0-16,0 3-4 15,2-1 3-15,0 0-1 16,5 1 2-16,3 1-4 16,-2-1 3-16,-1 0 1 15,-2 1-4-15,0 0 4 16,0 0-1-16,1 0 3 15,1 0 1-15,1 0 4 16,2 0-4-16,1 0 0 16,-5 0-3-16,1 0-2 0,-1 0 3 15,-4 0-3-15,-1 0 0 16,-4 0 0-16,0 0 2 16,0 0-2-16,3 0 0 15,5 0 2-15,6 0-2 16,4 0 1-16,6-5-1 15,-1 0 1-15,2-1-2 16,1 1 3-16,1 1-4 16,-2 0 5-16,1 1-4 15,-1-3 2-15,-3 2-2 16,1-1 2-16,3 3 0 16,0 1-2-16,6 1 1 0,0-2-1 15,2 2 2-15,-2 0 0 16,-3 0-1-16,-3 0 2 15,2 0-4-15,-1 0 5 16,5-1-3-16,3-2-1 16,6 0 2-16,1-2-1 15,-1-2 1-15,-2-3-1 16,-7 2 0-16,-1-2 0 16,-5 2 0-16,-6-1 0 15,3 2 1-15,-2-1 0 16,1 1 0-16,0 0-2 15,-3 0 1-15,4 1-1 16,-7 1 2-16,4-2 0 0,0 4-2 16,-3-1 3-16,5 0-3 15,-2 0 2-15,6-1-1 16,0 3 2-16,-1 0-2 16,3-1 2-16,-1 1-3 15,2-1 3-15,5 0-2 16,2-1 2-16,5-3-1 15,8 0-2-15,5 0 1 16,-1-1 2-16,2 1-1 16,-7 0-2-16,2-2 2 15,-7 4 0-15,-2-1-2 16,-5 2 1-16,-4-1 0 0,-1-1 1 16,-5-1-2-16,0-1 2 15,3 1-1 1,2 0 0-16,-1 1 0 15,2 2 2-15,-1-1-4 0,-2 0 2 16,3 1 2-16,0-1-4 16,2 0 3-16,1-2 0 15,2 0-2-15,2 1 2 16,2-3-1-16,4-1 0 16,-2 2 1-16,-6 0-2 15,-2 2 1-15,-6 2 0 16,-6 1-1-16,0 0 4 15,-3 2-4-15,-1 1 1 0,-2 0-1 16,-1 0 2-16,-3 0 0 16,-2 0-3-1,0 0 3-15,3 0-1 16,-1 0 0-16,-2 0-1 0,-1 0 4 16,-6 0-4-16,-3 0 0 15,-5 0 2-15,1 0-1 16,0 0-1-16,1 0 1 15,0 0 0-15,-4 0 1 16,-3 0-2-16,-2 0 2 16,-3 0 0-16,-2 0-2 15,-1 0 2-15,0 0-3 16,2 0 1-16,3 0-1 16,6 0-12-16,1 0-26 15,-4 0-57-15,-6 0-147 16</inkml:trace>
  <inkml:trace contextRef="#ctx0" brushRef="#br0" timeOffset="24889.5">22485 3892 265 0,'-4'0'73'0,"2"0"-2"16,2 0-1-16,0-1-19 15,-1 1-20-15,1 0-17 0,0 0-6 16,0 0-4-16,0 0-4 15,0 0 0-15,3 0-3 16,9 0 4-16,7 0-1 16,6 0 2-16,8 0-1 15,7 4 7-15,8-3-4 16,10-1 4-16,3 0-2 16,3 0-1-16,5 0-2 15,-1 0-1-15,-2 0-1 16,1 0 1-16,-4 2 1 15,-5-1-3-15,-2 5 2 16,-8-1-4-16,-8 1 4 16,-7-1-2-16,-10-1 1 0,-4 1-1 15,-8-3 1-15,-5-2 6 16,-4 2-3-16,-1-2 4 16,1 0-4-16,-2 0 0 15,0 0-2-15,0 0 0 16,0 0-1-16,0 1-13 15,-18 5-101-15,-27 1-305 16</inkml:trace>
  <inkml:trace contextRef="#ctx0" brushRef="#br0" timeOffset="25329.54">22508 4779 373 0,'0'0'27'0,"0"0"-15"16,0 0 8-16,0 0-14 15,0 0-6-15,3 0-3 16,3 0-51-16,-2-11-57 0</inkml:trace>
  <inkml:trace contextRef="#ctx0" brushRef="#br0" timeOffset="25795.21">22508 4779 327 0,'10'-91'25'0,"-14"90"42"16,1 1-13-16,1 0-4 16,2 0-6-16,0 0-25 15,0-1-15-15,0-1 0 16,0 2-6-16,0 0-2 15,9 0-5-15,9 0 14 16,6 0-2-16,1 0 1 16,8 0-3-16,5 0 1 15,4 0 2-15,6 0 0 16,4 2-1-16,3-1-1 0,5 2 0 16,-1-2-2-16,-4 2 2 15,-4 0-2-15,-3 2 1 16,-8-3 0-16,-3 1-2 15,2-2 3-15,3 0-4 16,8 1 4-16,10-2-3 16,7 0 5-16,0 0-4 15,-6 0 1-15,-6-4-1 0,-16 1 1 16,-10 3-2 0,-11-2 1-16,-10 2 1 15,-2 0-1-15,-6 0 1 16,0 0-1-16,0 0 7 0,0 0 2 15,0 0-5-15,0 0-2 16,0 0-2-16,0 0 0 16,-3 0-11-16,-10 0-67 15,-4 0-157-15</inkml:trace>
  <inkml:trace contextRef="#ctx0" brushRef="#br0" timeOffset="26607.87">23126 3884 387 0,'-5'0'10'0,"4"0"51"16,1 0-4-16,0 0-10 16,0 0-19-16,0 0-20 15,0 0-4-15,10 0-8 16,23 0 5-16,22 0-1 16,18 0 1-16,15-2 1 15,4-3-3-15,-4-3 4 16,-6 3-3-16,-18 4 1 15,-10 1-5-15,-13 0 5 16,-17 0-8-16,-7 0-4 0,-13 0 0 16,-2 0 10-16,-2 0 2 15,0 0-1-15,0 0 0 16,0 0-2-16,0 4 2 16,0 6-5-16,0 8 8 15,0 8-1-15,0 10 4 16,0 9-4-16,0 8 3 15,0 9-2-15,0 8-5 16,0 10 4-16,0 3-4 16,0 1 3-16,0-8 0 15,-3-9-1-15,-3-10 2 16,3-15 6-16,-2-13 1 16,2-9 1-16,3-13 1 0,-2-5-2 15,2-2 2-15,0 0 0 16,0 0 2-16,0 0-3 15,0 0 2-15,0 0-7 16,-5 0 1-16,-1 0-2 16,-8-2-2-16,-5-8-2 15,-6 0-3-15,-6 0-4 16,-8-2-6-16,-13 4 1 16,-14 5 4-16,-10 3-16 15,-12 0-34-15,-4 0-59 16,7 0-232-16</inkml:trace>
  <inkml:trace contextRef="#ctx0" brushRef="#br0" timeOffset="29359.46">19805 4063 93 0,'0'-6'31'0,"0"4"82"15,0 2-10-15,0 0-43 16,0-2-15-16,0 2-9 16,0 0 8-16,0 0-4 15,0 0 2-15,0 0-17 0,0 0-7 16,0 0-3-16,0 0-7 15,0 0-4-15,0 0-3 16,0 0-1-16,0 0-2 16,0 0-1-16,0 0-2 15,0 13 1-15,0 17 6 16,-5 15 1-16,-1 13 1 16,0 9-4-16,6 6 6 15,0 8-4-15,0 1 2 16,0-3 0-16,0-2 0 15,3-6 0-15,1-3 1 16,-2-7 5-16,1-9 0 16,-1-9-3-16,-2-12 0 0,0-11 1 15,0-7-6-15,1-9 1 16,-1-4-3-16,0 0 4 16,0 0-3-16,0 0 2 15,6 0-14-15,12-5-61 16,8-30-95-16</inkml:trace>
  <inkml:trace contextRef="#ctx0" brushRef="#br0" timeOffset="30187.27">21919 3931 393 0,'2'-8'27'0,"-1"3"-25"16,2 4 5-16,0-2-7 15,0 2 2-15,-1 1-3 16,-2 0 2-16,0 0-1 16,0 0 6-16,0 0 15 15,0 0 4-15,0 0-3 16,0 6 13-16,0 2-8 15,0 0-15-15,0 0-3 0,0 4-2 16,0 4-1-16,0 6 6 16,0 10 2-1,-3 11 3-15,-3 13-3 16,0 7-3-16,1 11-3 0,3 4-3 16,2 1-2-16,0 2 3 15,2-4-2-15,7-9-1 16,-1-10-1-16,-2-14 0 15,-2-11-1-15,0-10 0 16,-2-11 2-16,-2-4-6 16,0-7 7-16,0-1-4 15,3 0-5-15,-3 0-51 0,1-12-98 16</inkml:trace>
  <inkml:trace contextRef="#ctx0" brushRef="#br0" timeOffset="31203.92">21261 4074 49 0,'0'0'8'0,"0"0"-2"15,0 0 2 1,0 0-6-16,-1 0-12 0,1 0-24 16,0 1 18-16</inkml:trace>
  <inkml:trace contextRef="#ctx0" brushRef="#br0" timeOffset="31735.92">21348 3963 315 0,'-4'-1'26'16,"4"-1"14"-16,-1 2 14 15,1 0-30-15,0 0-13 16,0-1-8-16,0 1 1 0,0 0-1 15,0 0 5-15,0 0 8 16,0 0 9-16,0 0-4 16,0 0-1-1,-2 0-7-15,1 0-11 0,-1 14 2 16,-1 8 1-16,0 8 7 16,-1 8-3-16,-2 8 1 15,2 9 1-15,-2 13-3 16,1 9 3-16,2 2-2 15,0-1 0-15,3-6-6 16,0-11 4-16,0-8 0 16,0-17-2-16,0-8-6 15,2-12 3-15,1-5 0 16,-2-8-3-16,1-3 4 16,-2 0-4-16,0 0 5 15,6 0-7-15,3-5-37 16,2-16-47-16,2-8-89 0</inkml:trace>
  <inkml:trace contextRef="#ctx0" brushRef="#br0" timeOffset="33140.55">21696 3419 302 0,'-6'-10'82'16,"3"7"-29"-16,2 2 28 16,1 1-23-16,0 0-29 15,0 0-20-15,0 0-2 16,-2 0-8-16,2 11 1 0,-4 13 2 15,-1 10 21 1,-5 11-4-16,1 2-3 16,1 1 3-16,2-4-8 15,5-6-8-15,1-8 0 0,0-10 0 16,0-5-4-16,0-9 2 16,0-5-1-16,0-1 1 15,0 0 1-15,0 0-2 16,0-4-25-16,0-18-30 15,0-13-82-15,0-6-118 16</inkml:trace>
  <inkml:trace contextRef="#ctx0" brushRef="#br0" timeOffset="33520.41">21629 3125 354 0,'-17'-2'99'16,"4"0"-73"-16,3 2 51 16,2 0-35-16,4 0-20 15,1 10-19-15,-1 7 1 16,4 2-6-16,0 1 4 16,0-4-2-16,8-3-2 15,7-1 1-15,6-3-1 0,1-5 7 16,-1-4-5-1,2 0 4-15,-4-10-3 16,-6-7 3-16,-2-2-3 16,-8-3 2-16,-3 1 1 0,0 1-3 15,-5 4 26-15,-11 5-6 16,-2 1-12-16,1 4-1 16,6 4 4-16,6 2-11 15,-1 0-3-15,-1 14-10 16,-5 20-14-16,0 9-21 15,1 3-122-15,1-6-265 16</inkml:trace>
  <inkml:trace contextRef="#ctx0" brushRef="#br0" timeOffset="33967.37">21589 4060 360 0,'0'-3'42'16,"0"3"33"-16,0 0 18 16,0 0-39-16,-5 0-28 15,-1 2-19-15,-7 21-1 16,-1 11 7-16,-5 7 0 15,1 4-7-15,-3 1-5 16,-1 5 1-16,2 2-1 16,3 0 1-16,3-9-3 15,6-8 0-15,0-7 1 16,3-9-25-16,5-9-15 16,0-11-70-16,14-14-82 0</inkml:trace>
  <inkml:trace contextRef="#ctx0" brushRef="#br0" timeOffset="34201.75">21733 4018 478 0,'-21'1'26'0,"-7"25"7"16,-2 13 26-16,1 12-19 15,-4 14-21-15,3 3-4 16,2 7-7-16,1 2-7 15,6-8 2-15,3-6-4 0,6-11 3 16,5-12-3-16,2-12 0 16,5-10-18-16,0-13-23 15,10-5-57 1,19-31-2-16,5-21-61 0</inkml:trace>
  <inkml:trace contextRef="#ctx0" brushRef="#br0" timeOffset="34404.21">21839 4096 425 0,'-21'31'52'16,"-13"13"-26"-16,-2 20 33 15,-6 8-11-15,6 5-26 16,7 1-12-16,0-6-3 0,13-15-5 16,7-8-2-16,6-16 1 15,3-11-5-15,0-15-20 16,18-7-47-1,14-34 10-15,9-18 4 0,5-12-54 16,-1-4-81-16</inkml:trace>
  <inkml:trace contextRef="#ctx0" brushRef="#br0" timeOffset="34546.83">21855 4325 188 0,'0'-2'176'16,"0"2"-51"-16,0 0-36 16,-7 7-42-16,-14 20-23 15,-4 9-12-15,1 8 0 16,9-2-9-16,5-9-1 0,5-3-3 15,2-5 2 1,3-4-6-16,0-11-20 16,21-9-47-16,10-1-29 15,5-27-30-15</inkml:trace>
  <inkml:trace contextRef="#ctx0" brushRef="#br0" timeOffset="34687.81">21988 4420 361 0,'-3'0'104'16,"-19"15"-58"-16,-7 12-2 15,0 6-12-15,0 6-17 16,8-4-8-16,6 1-8 16,11-4 3-16,4-5-17 15,6-11-89-15,18-16-178 16</inkml:trace>
  <inkml:trace contextRef="#ctx0" brushRef="#br0" timeOffset="34813.47">22037 4622 503 0,'-3'5'86'15,"-6"0"-61"-15,0 4 18 16,3 0-16-16,-1 3-21 16,1 3-7-16,4 3-5 15,1 1-47-15,-2-10-131 16</inkml:trace>
  <inkml:trace contextRef="#ctx0" brushRef="#br0" timeOffset="37499.86">21625 4582 310 0,'0'-2'58'0,"0"1"-24"0,0-1 4 15,0 2-1-15,0 0-17 16,0 0-9-16,0 0-3 16,0 0 4-16,0 0 0 15,0 0 3-15,0 0 2 16,0 0-3-16,0 0-8 16,0 5-2-16,0 5 2 15,0 2 1-15,0 2-5 0,1 0 2 16,-1 1 3-1,0 1-2-15,0 3 0 16,0 1 2-16,0 3-2 16,0 2-1-16,0 0 1 0,0 3-1 15,0-1 0-15,0 1-3 16,-4-1 4-16,-3 2-5 16,1 3 3-16,-4-3 0 15,3 1 1-15,-1-1-4 16,-1-3 1-16,2-1 1 15,1 0-4-15,-2-1 5 16,-2 1 0-16,-6 0 3 16,1 2-2-16,-5 3 2 15,1 0-4-15,1 3 4 16,0-1-5-16,2-1 0 16,-2-3 3-16,0-5-5 15,0 0 4-15,1-3-1 0,-2 1 3 16,-3 3 2-16,0-1-2 15,-3 0-2-15,1 2 3 16,-3-3-1-16,-1 0-5 16,-1 1 4-16,4-4-2 15,3-2 0-15,2-5-3 16,4-2 9-16,1 0-5 16,-3 0-1-16,0 0 1 15,-3 0 0-15,-1 0 1 16,0 0-1-16,-1 0 3 15,3-2-4-15,-1 0 7 16,1-1-5-16,-2 0 3 0,0 0-3 16,1-3-1-16,-3 3 0 15,-3-2-2-15,-4 2 3 16,-9 2-4-16,-8 5 0 16,-7 1-4-16,0-3 6 15,0-1 0-15,4-6-1 16,5-3 1-16,-2 0-4 15,5 0 6-15,3-1-4 16,6-1 1-16,4 0-2 16,3 0 4-16,3 0-2 15,2 0 2-15,-2 0-4 16,2 0 2-16,1-5 0 16,-6-5 0-16,-3 0 1 0,-3 0-3 15,-2 4 2-15,-4-3-2 16,-1 4 2-16,1 2-1 15,0 0 1-15,1 2-2 16,5-1 1-16,-3 2 1 16,-3-1-1-16,-2-1 2 15,-7 0-6-15,1-2 6 16,0 1-3-16,1 1 4 16,4-2-5-16,2-3 4 15,2 0-2-15,-1-2-3 16,1-3 6-16,-2 1-3 15,-3-3 1-15,1 0 0 0,0-1-2 16,1-3 0-16,4 1 2 16,-1-2 1-16,4-1-4 15,1-1 4-15,3 2-2 16,2-3 1-16,0-2-2 16,1 3 1-16,4 2 1 15,3 2-1-15,1 3 1 16,3 0-1-16,3 2 0 15,-3 1 1-15,4-2-1 16,0 2 0-16,-4-2 2 16,2-3-4-16,0-5 2 15,3-3-1-15,-1-3 1 16,-1-4-1-16,2 0 0 0,1 1 2 16,1 2-4-16,1 3 5 15,1 6-4-15,-2 3 1 16,3 4 1-1,-1 4 1-15,2 1-1 0,1 0-3 16,-2 0 6-16,2 1-6 16,-1 2 7-16,2 1-6 15,1 3 3-15,2 0-4 16,0 0 5-16,0 0-5 16,0 0-6-16,0 0-23 15,0 0-20-15,-3 2-34 16,-4 16-27-16,-5 4-50 0</inkml:trace>
  <inkml:trace contextRef="#ctx0" brushRef="#br0" timeOffset="37799.06">18317 5363 391 0,'-2'2'38'0,"2"-2"-23"16,0 0 20-16,0 0 17 15,0 0-27-15,0-6-20 16,9-16 2-16,12-10-3 15,3-8-4-15,4-5 1 16,1 3 1-16,-6 5-4 16,-2 5 4-16,-7 9-2 15,-5 11-1-15,-2 6 2 0,-4 5-2 16,3 1 3-16,1 0-5 16,6 3 6-1,7 11 9-15,2 4 7 16,7 1-6-16,2 2-6 0,-3-2-2 15,0-2 2-15,-4-4-5 16,-9-4-3-16,-4-4 3 16,-7 1-3-16,-4-1-81 15,-16-5-189-15</inkml:trace>
  <inkml:trace contextRef="#ctx0" brushRef="#br0" timeOffset="38653.23">18104 4049 264 0,'-20'-4'28'16,"4"4"21"-16,4-3 14 15,6 3-1-15,5-1-21 16,-1-2-13-16,2 3-10 16,0-1 0-16,0 1-4 15,0 0 1-15,0 0 5 16,0 0-1-16,0 0-6 16,-1 0-4-16,-4 8-2 0,1 20-2 15,0 10 12-15,0 8-11 16,3 8-3-16,-1 5-1 15,1 10 3-15,-2 10 1 16,1 8 0-16,2 2 2 16,0-3-1-16,0-8 3 15,0-13-9-15,0-16 3 16,3-13-1-16,0-13-1 16,-1-9-2-16,-1-7 0 15,-1-6 0-15,0-1 3 16,0 0 2-16,0 0-1 15,0 0-3-15,4-6-18 0,3-15-39 16,5-9-37-16,4-8-87 16</inkml:trace>
  <inkml:trace contextRef="#ctx0" brushRef="#br0" timeOffset="38918.51">18595 4356 0 0,'0'0'4'16,"0"0"11"-16,-1-7-11 16,-4-1-4-16,-2-2 0 15</inkml:trace>
  <inkml:trace contextRef="#ctx0" brushRef="#br0" timeOffset="39251.87">18539 4081 313 0,'-3'-1'32'15,"1"1"46"-15,2 0-38 0,0 0-18 16,0 0-18-16,0 2-4 16,0 16 7-16,8 13 19 15,2 12 0-15,3 13-10 16,-4 13-8-16,0 12-5 15,-1 12 7-15,-5 7-1 16,0 0 1-16,0-5 2 16,-3-9 3-16,0-16-5 15,0-13 1-15,0-14-3 16,0-14 0-16,0-9-4 16,0-11-4-16,0-6 3 15,0-3-2-15,0 0 2 16,0-10-11-16,0-17-34 0,-13-12-119 15,-7-15-301-15</inkml:trace>
  <inkml:trace contextRef="#ctx0" brushRef="#br0" timeOffset="39579.22">18330 4087 468 0,'0'-3'17'0,"0"1"18"16,0 2 17-16,-4 10-13 16,-12 29-23-16,-3 19 3 15,-6 16-7-15,0 4 0 16,0 2-1-16,0 1 4 15,3-7-8-15,3-5-3 16,5-12-4-16,5-12 3 16,5-12-5-16,3-13 2 15,1-9-29-15,0-11-30 16,10-18-84-16,14-32-132 16</inkml:trace>
  <inkml:trace contextRef="#ctx0" brushRef="#br0" timeOffset="39783.58">18531 4093 517 0,'-28'39'32'15,"-7"21"-15"-15,-6 22 31 16,-2 17-4-16,-2 8-26 16,2 8-10-16,9-8-2 15,5-13-3-15,12-15-1 16,12-22-1-16,5-14-3 15,0-18-31-15,9-21-53 16,12-9-59-16,10-39-216 0</inkml:trace>
  <inkml:trace contextRef="#ctx0" brushRef="#br0" timeOffset="39939.17">18582 4448 476 0,'-18'18'34'16,"-14"22"-10"-16,-5 18 21 15,0 12-13-15,5 3-25 16,5-4-6-16,9-8 0 16,15-11-1-16,3-15-5 15,19-21-69-15,18-14-47 16</inkml:trace>
  <inkml:trace contextRef="#ctx0" brushRef="#br0" timeOffset="40075.81">18720 4663 514 0,'-34'35'23'0,"-3"8"-16"0,3 7 23 16,6 1-2-16,6-3-21 15,6-2-6-15,7-7-1 16,5-10-19-16,2-16-105 16</inkml:trace>
  <inkml:trace contextRef="#ctx0" brushRef="#br0" timeOffset="40544.55">18116 3411 484 0,'0'5'25'15,"0"-4"-22"-15,7 8-4 16,19 6 4-16,12 12 50 16,4 9-26-16,0 8-4 15,1 6 0-15,-5 0-9 16,-5-2-6-16,-5-8-4 0,-7-8-1 15,-9-8-1-15,-4-6-2 16,-7-7 2 0,-1-5-3-16,0-6-31 15,-1-5-77-15</inkml:trace>
  <inkml:trace contextRef="#ctx0" brushRef="#br0" timeOffset="40716.08">18439 3423 580 0,'-20'1'34'0,"-6"20"-31"16,-9 18 9-16,-6 11 9 15,-5 14-3-15,5 2-12 0,5-5-1 16,10-8-4-16,5-9-4 16,6-5-28-1,2-11-134-15</inkml:trace>
  <inkml:trace contextRef="#ctx0" brushRef="#br0" timeOffset="43716.91">21794 4705 393 0,'0'3'20'0,"0"-3"-15"15,-1 0 18-15,1 0 3 16,0 0-7-16,0 0-12 15,0 0-5-15,0 0 2 0,0 0-4 16,0 0 2-16,0 1-1 16,0-1 4-16,-2 0 1 15,2 0 7-15,0 0 5 16,0 0-6-16,0 0 3 16,0 0-2-16,0 0-5 15,0 0-2-15,0 0 2 16,0 0 0-16,0 0-3 15,0 0-1-15,0 0-2 16,0 0 2-16,0 0-1 16,0 0 2-16,0 0-2 15,0 0 4-15,0 0-3 16,0 0 5-16,0 0 0 0,0 0-6 16,0 0 4-16,-1 0-4 15,1 0-1-15,0 0 0 16,0 0 1-16,0 0-2 15,0 0 2-15,0 0-1 16,0 0 2-16,0 0 1 16,0 0-1-16,0 0 1 15,0 0-5-15,0 0 2 16,0 0-2-16,0 0 1 16,0 0-2-16,0 0 4 15,0 0-2-15,0 0 0 16,0 0 0-16,0 0 1 0,0 0 1 15,0 0-3-15,0 0 1 16,0 0-1-16,0 0 0 16,0 0 1-16,0 0-3 15,0 0-7-15,0 0-37 16,0 0-17-16,3-1-59 16,1-10-77-16</inkml:trace>
  <inkml:trace contextRef="#ctx0" brushRef="#br0" timeOffset="44122.92">21761 4661 378 0,'0'0'3'0,"0"0"-1"16,0 0 3-16,0 0 16 0,0 0-10 15,0 0-5-15,0 0 0 16,0 0 5-16,0 0 1 16,0 0-5-16,0 0-2 15,0 0-4-15,3 1-1 16,0 5-6-16,-1-5-81 15</inkml:trace>
  <inkml:trace contextRef="#ctx0" brushRef="#br0" timeOffset="46371.51">18382 5368 310 0,'-3'0'9'0,"3"2"17"15,-3-2 30-15,2 0-11 16,1 0-3-16,0 0-10 16,0 0-6-1,0 0-2-15,0 0 3 0,0 0-7 16,0 0-6-16,0 0-6 15,0 0-1-15,0 0-4 16,0 0-2-16,0 0-1 16,0 1-2-16,0 1 2 15,0 0-2-15,0-2 4 16,0 2-2-16,0-2 0 16,0 0-1-16,0 0 1 0,0 0 1 15,-3 1-2 1,-5 6-4-16,1 3 3 15,-2-2 3-15,4 0-8 16,1-4-3-16,1-4 2 0,3 1 5 16,0-1 3-16,0 1-2 15,0 0 6-15,0-1-5 16,0 2 3-16,0-1-3 16,0-1 3-16,0 2-4 15,0-1 5-15,-1 0-4 16,1-1 2-16,0 0 1 15,0 0-2-15,0 0 10 16,0 0-7-16,0 0 6 0,0-5-6 16,0-16 0-1,13-8 1-15,0-10-5 16,4 0 2-16,-4 1-3 16,-1 2 3-16,-3 3-1 0,-3 3 1 15,-1 6-3-15,-2 7 4 16,-2 6-4-16,-1 7 3 15,2 3-2-15,-2 1 2 16,0 0-2-16,0 0-2 16,0 0 4-16,1 0-6 15,5 0 4-15,-2 0-4 16,5 0 5-16,2 2 1 16,2 7-1-16,2 0 1 15,4 2-1-15,3 3 2 16,5 2-3-16,-3 0 3 15,2 2-3-15,-3-2 2 0,-3-4-2 16,-7-2 2-16,-4-6-1 16,-6-3 2-16,-1-1-2 15,-2 0 1-15,0 0 4 16,0 0-5-16,0 1 4 16,0-1-3-16,0 2 2 15,0-2-3-15,0 2 0 16,0-2-2-16,0 2-52 15,0 0-102-15</inkml:trace>
  <inkml:trace contextRef="#ctx0" brushRef="#br0" timeOffset="52032.29">16293 4807 339 0,'-18'5'20'16,"13"-3"-19"-16,2 1 9 16,3-3 19-16,0 0-10 15,0 0-15-15,0 0-3 16,0 0 2-16,0 0 0 0,0 0-1 15,0 0 5-15,0 0 10 16,0 0 12-16,0 0-10 16,0 0-5-16,0 0 0 15,0 0-6-15,0 0-3 16,0 0 1-16,0 0-5 16,0 0 1-16,0 0-2 15,0 0 0-15,0 0-1 16,7 1 1-16,7-1 3 15,-2 2-5-15,4-2 5 16,3 0-4-16,0 0 3 16,3 0-1-16,-2 0-1 15,0 0 3-15,3-3 0 0,-2 0-5 16,2 0 4-16,4 0-1 16,-2 2-4-16,1-2 7 15,2 2-5 1,-4 0 1-16,3-1 1 0,1 0-2 15,0 1 2-15,2-2-1 16,0 3 0-16,-2 0 0 16,0 0 1-16,1 0-2 15,-1 0 1-15,0 0 1 16,-5 0 0-16,4 0-3 16,-2 0 3-16,6 0-2 15,3 0 3-15,1 0-1 0,5-4-1 16,-3-4 0-16,-1 4 1 15,0 1 0 1,-4 0-2-16,4 1 0 16,1-2 2-16,0 2-1 0,1-4 0 15,-5 2 0-15,-2 0 3 16,-3-2-6-16,-1 2 6 16,0 0-4-16,-2 0 2 15,1 1-2-15,3-1 2 16,1 1-1-16,-2 1 1 15,4-2-1-15,-4 2-1 16,-1-3 3-16,2 0-4 16,1-2 3-16,0-2-1 0,1 1 0 15,-1 1 0-15,1 0 1 16,1 0 1-16,2 0-3 16,0-2 4-1,0 2-4-15,1 1 6 0,-5 3-5 16,-1 2 0-16,1-1 0 15,0 2 1-15,0 0-1 16,-2 0 1-16,-4 0-1 16,-5 0 0-16,-7-1 1 15,-3 0-2-15,-4-2 2 16,-1 2-2-16,-3 1 1 16,-1-2 1-16,0 2-1 0,0 0 6 15,2 0-3 1,5 0 0-16,2 0-2 15,4 0 1-15,2-2-3 16,-1 1 3-16,-2-1-2 0,-2 0 0 16,-1 2 0-16,-2 0 0 15,0 0 2-15,-1 0-2 16,3 0 0-16,2 0 1 16,0 0-1-16,0-1 0 15,-5-2 1-15,1 2 0 16,-4-1-1-16,0-1-1 15,0-6-7-15,0-8-34 16,-3-4-61-16,0-7-24 0,0 1-86 16</inkml:trace>
  <inkml:trace contextRef="#ctx0" brushRef="#br0" timeOffset="52313.54">18504 4400 134 0,'-9'-7'128'0,"2"6"-46"0,4 0-4 15,2 1-21-15,-1 0-10 16,2 0-21-16,0 0-19 15,0 0-5-15,0 0-4 16,0 5-2-16,0 9 5 16,11 5 1-16,2-4-4 15,0 3 3-15,4-1-1 16,-7 2 4-16,2 2-4 16,-5-3-2-16,-4-2 4 15,-3 1-2-15,0 1 1 16,-10-1 5-16,-12 1 3 15,-1-4 10-15,-3 1-7 0,-3-1-10 16,5 2 0-16,-3 4-3 16,7-2-11-16,8 2-37 15,3-5-90-15,9-8-216 16</inkml:trace>
  <inkml:trace contextRef="#ctx0" brushRef="#br0" timeOffset="56294.83">21995 4484 525 0,'-9'1'4'0,"5"-1"0"15,4 0-2-15,0 0 14 16,0 0-2-16,0 0-9 16,0 0-2-16,0 0-1 0,0 0 13 15,0 0 0-15,0 0-4 16,0 0 0 0,-2 0-6-16,2 0 0 15,-1 0-4-15,1 0 2 0,0 0-3 16,0 0 2-16,0 0-4 15,0 0 2-15,0 0-1 16,0 0-9-16,-7 4-42 16,-5 1-60-16,-11-5-208 15</inkml:trace>
  <inkml:trace contextRef="#ctx0" brushRef="#br0" timeOffset="57106.29">18373 5079 100 0,'-16'-13'-7'0,"10"0"-74"16</inkml:trace>
  <inkml:trace contextRef="#ctx0" brushRef="#br0" timeOffset="58685.82">18320 4364 322 0,'0'0'41'0,"0"0"-20"15,0 0 14-15,0 0 2 16,0 0-23-16,0 0-7 16,0 0-9-16,0 0-26 15,0 0-75-15,1 0-200 16</inkml:trace>
  <inkml:trace contextRef="#ctx0" brushRef="#br0" timeOffset="58871.33">18333 4256 400 0,'-9'-3'17'0,"5"2"-16"0,2 1 4 16,2 0 9-16,0 0-14 16,0 0-6-16,3 0 4 15,6 0-15-15,-3 0-78 16,-3 0-143-16</inkml:trace>
  <inkml:trace contextRef="#ctx0" brushRef="#br0" timeOffset="59280.23">18233 4388 13 0,'-1'-7'11'0,"-2"-1"-6"0,0-1-5 16,-2 1 2-16,-2 1-3 15,1 1 1-15,2 4 0 16,0 0 8-16,4 1 4 16,0-2-12-16</inkml:trace>
  <inkml:trace contextRef="#ctx0" brushRef="#br0" timeOffset="59563.86">18224 4148 261 0,'0'-3'73'0,"-1"1"-26"15,-2 2 13-15,1 0-13 16,-5 0-2-16,-7 10-25 16,-3 17-11-16,-6 4-4 15,2 3 1-15,5-2-1 16,4-6-3-16,3 0-3 15,0-6 2-15,2-3 2 16,2-3-9-16,1-6-20 16,4-4-32-16,0-4-15 15,1-3-37-15,14-20-80 16</inkml:trace>
  <inkml:trace contextRef="#ctx0" brushRef="#br0" timeOffset="59890.98">18221 4175 257 0,'0'0'89'15,"0"0"-6"-15,-8 7-28 16,-12 17-32-16,-8 9-12 16,-1 7 9-16,3-5-6 15,5-1-4-15,7-8-7 16,5-5-3-16,5-4 1 16,4-5-1-16,0-6-12 15,13-6-29-15,16-6-8 16,8-22-3-16,3-9-27 15,2-2 26-15,-8 3 15 0,-6 8 29 16,-10 10 7-16,-6 9 11 16,-7 3 36-16,-5 6-6 15,0 0 12-15,0 0 3 16,-10 23-36-16,-12 10 23 16,-4 5-17-16,2 1-10 15,4-4-10-15,9-6 1 16,4-7-6-16,7-5-5 15,0-7-43-15,14-10-42 16,11-2-83-16</inkml:trace>
  <inkml:trace contextRef="#ctx0" brushRef="#br0" timeOffset="60594.1">21578 4099 357 0,'-13'-3'139'0,"2"3"-137"0,1 0 4 16,1 3 5-16,2 11-6 15,1 7-4-15,4 2-5 16,2 1-1-16,0-3-50 16,0-9-144-16</inkml:trace>
  <inkml:trace contextRef="#ctx0" brushRef="#br0" timeOffset="60777.77">21623 3962 445 0,'-34'16'19'0,"1"6"-19"15,2 6 9-15,7 0 7 0,7-2-10 16,9-1-4-16,8-5-4 15,0-6-12-15,20-13-41 16,9-1-74-16,5-17-168 16</inkml:trace>
  <inkml:trace contextRef="#ctx0" brushRef="#br0" timeOffset="60919.39">21708 3962 208 0,'-19'0'171'15,"-8"11"-169"-15,-4 8 17 16,2 2 10-1,5 1-12-15,5 2-13 16,11-1 0-16,8-2-3 0,0-6-7 16,16-8-59-16,18-7-121 15</inkml:trace>
  <inkml:trace contextRef="#ctx0" brushRef="#br0" timeOffset="61065.89">21875 4024 495 0,'-15'6'1'16,"-1"7"0"-16,-4 4 2 16,-2 5-3-16,2 9 1 15,1 4-23-15,0-1-156 16</inkml:trace>
  <inkml:trace contextRef="#ctx0" brushRef="#br0" timeOffset="62595.42">18221 4224 410 0,'2'0'7'16,"-2"0"-3"-16,0 0 11 15,3 0 7-15,0 8-2 16,0 13 1-16,0 6 13 16,-3 6-10-16,0 4-12 15,0 1-11-15,0 4 2 16,0-2-1-16,-2-1-1 16,-4 0-1-16,0 1-3 0,-1-4-56 15,3-10-91-15</inkml:trace>
  <inkml:trace contextRef="#ctx0" brushRef="#br0" timeOffset="63217.52">21615 4039 627 0,'-10'4'3'16,"0"9"-12"-16,2 13 8 16,1 23 2-16,1 19 1 15,3 21-2-15,3 12 0 16,0 8-7-16,0 4-65 16,0-8-137-16</inkml:trace>
  <inkml:trace contextRef="#ctx0" brushRef="#br0" timeOffset="66419.58">19800 4498 209 0,'0'1'55'0,"0"-1"-30"16,0 0 12-16,0 0 6 0,0 0-25 16,0 0-4-1,0 0-2-15,0 0 4 16,0 3-7-16,0-3-1 16,0 0-4-16,0 0 1 0,0 0-4 15,0 0 1-15,0 0 6 16,0 0 5-16,0 0 10 15,0 0 3-15,0 0-1 16,0 0-7-16,0 0-3 16,0 0 0-16,0 0-5 15,0 0-2-15,0 0-4 16,0 0 4-16,0 0-6 16,0 0 6-16,0 0-3 15,0 0 1-15,0 0-1 16,0 0-1-16,0 0-2 15,0 0-2-15,0 0 2 0,0 0-2 16,0 0 0-16,0 0 0 16,0 0-1-16,0 0 3 15,0 0-2-15,0 0 1 16,2 0-1-16,2 0 0 16,4 0-1-16,6 0 2 15,0 0-1-15,2 0 0 16,-1 0 1-16,3 0 1 15,-2 0-2-15,2 0 0 16,0 0 3-16,0 0-4 16,0 0 2-16,0-3 0 15,-2 3 1-15,1 0-5 16,3 0 6-16,2 0-4 0,5 0 3 16,-1 0-2-16,4 0 1 15,4 0-2-15,-2 0 2 16,3-1 0-16,-4 0-2 15,-1 1 2-15,-2-2-2 16,-5 2 2-16,2 0 0 16,0 0-2-16,2 0 2 15,3 0-3-15,1 0 5 16,0 0-5-16,2 0 4 16,3 0-4-16,0 0 4 15,3 0-4-15,-3 0 2 16,-1 0 0-16,-1 0 0 0,-3 0 2 15,0 0-4-15,1 0 4 16,1 0-2-16,-2 0-2 16,2 0 2-16,-2 0 0 15,2-3 0-15,0-2 2 16,-1-1-1-16,0-1-4 16,-1 0 5-16,2 2-2 15,-4-1 0-15,7 2 1 16,-3 0-1-16,-1-3 0 15,4 3-1-15,0-2 2 16,1 2-3-16,1 1 3 16,-1 2-2-16,-8-1 3 15,-3 1-2-15,-7 1-1 0,-3 0 2 16,-5 0-1-16,-6 0 0 16,-2 0-1-16,-3 0 2 15,0 0-2 1,0 0 3-16,0 0-4 0,0 0 3 15,0 0 2-15,0 0-2 16,0 0-3-16,0 0 3 16,0 0-6-16,0 0-61 15,-10 0-147-15</inkml:trace>
  <inkml:trace contextRef="#ctx0" brushRef="#br0" timeOffset="71327.39">19825 3661 225 0,'-4'-1'30'0,"-2"-1"7"16,5 2 17-16,-1 0-1 16,1 0-22-16,1 0-20 15,0 0-5-15,-3 2-3 16,-3 16 3-16,-5 8 19 16,-1 10-1-16,-1 6-4 15,-2 7-5-15,3 6-2 16,3 7-5-16,2 3 0 15,4 6-3-15,1 4-1 16,2 4 4-16,0 6-8 16,0 2 4-16,0 5-3 0,-1 4 2 15,-2 1-1 1,0-1 3-16,3-5 2 16,0-5-3-16,0-12 0 15,0-11-3-15,4-5 2 0,1-12 1 16,-1-5-3-16,2-12 1 15,-5-6 2-15,2-9-5 16,-3-7 2-16,2-6 1 16,-2-1-1-16,3 0-5 15,5-9-46-15,6-25-16 16,3-18-27-16,-3-16-219 16</inkml:trace>
  <inkml:trace contextRef="#ctx0" brushRef="#br0" timeOffset="72935.73">19830 3721 327 0,'-13'-4'7'0,"10"1"45"16,1 3 5-16,1-2-16 0,1 2-20 15,0 0-15-15,0 0-4 16,0 0-3-16,0 0 2 15,0 0-2-15,0 0 0 16,0 0 3-16,0 0-4 16,0 0 4-16,4 4-3 15,11-1 3-15,1 2-1 16,8-1 7-16,9-1-1 16,7-2 1-16,5-1 3 15,5 0-4-15,4 0-2 16,10 0 2-16,10 0-1 15,6 0-2-15,6-6 3 0,-3-1-6 16,-3-1 3-16,-8 1-3 16,-9-1 0-16,-4 6 1 15,-7 2-2-15,-4 0 1 16,-2 0-1-16,-3 6 1 16,1 1-3-16,3 3 4 15,4-5-4-15,-3 2 4 16,2-2-2-16,-2-3-1 15,-2 0 3-15,-7 0-4 16,-3 0 5-16,-8 0-5 16,-8 0 3-16,-3 1-2 15,-2-1 3-15,0 0-4 16,1-2 4-16,-1 1-3 0,0-1 2 16,-3 0-1-16,1 2 0 15,-4-2 1-15,-1 1-2 16,-4 0 1-16,-1 1 0 15,1-1 1-15,1-1-3 16,2 2 2-16,4-2 2 16,5 0-3-16,2 1 1 15,8-1 0-15,-4 0 0 16,0 0 2-16,-7 0-4 16,-7 0 3-16,-4 0 0 15,-4 0-2-15,1 0 2 16,-1 0-1-16,0 0-1 0,0 0 0 15,3 0-2-15,2 0 2 16,1 2 1-16,4 3 0 16,2 2 0-16,-3 1 0 15,2 1 1-15,-3 0-1 16,0 1 1-16,1-2-3 16,1-1 4-16,2-1-3 15,-1-2 3-15,5-1-2 16,6-2 0-16,1-1 2 15,-1 0-1-15,-4 0-1 16,-9 0 1-16,-5 0 0 16,-2 0-1-16,-1 0 0 15,2 0-2-15,0 0 2 0,2 7-2 16,3 3 1-16,-1 5 1 16,0 6-1-16,-1 2 1 15,-3 6 0-15,0 3 2 16,-2 0 0-16,-1 4-1 15,0 3-1-15,0 1 1 16,0 2-2-16,0 3 1 16,0 2 0-16,0-2-1 15,3 1 3-15,3 1-4 16,2 2 4-16,-2 0-4 16,1-2 4-16,-4-1-4 15,0-4 1-15,0 1 2 0,-1-6-2 16,-2 1 2-16,0-2 0 15,0 0 0-15,0 2-2 16,0 2 2 0,0-1-2-16,0 0 1 0,0-1 1 15,7-5-2-15,1-5 2 16,0-3-2-16,0-7 4 16,-5-4-3-16,-2-6 2 15,-1-4-4-15,0-2 4 16,0-2-3-16,0 0 6 15,0 0 0-15,0 0-1 16,-7 0-1-16,-11 0-2 16,-7 0 0-16,-5 0-2 0,-6 1 2 15,-10-1-2-15,-11 0 2 16,-10 0-1-16,-5 0 0 16,-3-6 3-1,-5-1-3-15,-2 2 4 0,-8 1 6 16,-2 2 9-16,0 2-11 15,4 0 4-15,3 0-3 16,0 0 0-16,3 6 3 16,2-1-1-16,2 1 1 15,1 0-2-15,1 0 7 16,-5 4-8-16,-8 3 0 16,-12 3-7-16,-5 4 2 0,6-2-1 15,18-4-6 1,24-6 14-16,20-4-5 15,21-2-4-15,9-1-1 16,7-1 2-16,1 0-5 0,0 0-9 16,9-8-33-16,15-17-40 15,-2-10-51-15</inkml:trace>
  <inkml:trace contextRef="#ctx0" brushRef="#br0" timeOffset="73920.53">16294 3849 267 0,'0'-3'36'15,"0"3"-20"-15,0 0-3 16,0 0 0-16,0 0-9 16,0 0-7-16,0 0-1 15,3 0 1-15,-1 0 3 16,-1 0 7-16,-1 10 7 0,0 0 9 15,0 1 3-15,0 0 2 16,0 2-12-16,-3 5-5 16,-3 9 1-16,2 4-1 15,1 6 13-15,1 9-7 16,1 8-3-16,-2 16 2 16,0 9 0-16,0 13 0 15,0 8-2-15,0 1-6 16,0 4-3-16,0-5-3 15,0-6 1-15,1-4 5 16,1-10-2-16,-1-6-1 16,-2-12-1-16,-2-7 4 15,0-5-1-15,-1-5-3 0,-2-3-1 16,1-9 2-16,4-9-3 16,1-7-2-16,3-8 2 15,0-2-5 1,0 2 5-16,0-4-4 0,0 3 0 15,0-5-9-15,0-1-13 16,12-2-16-16,0 0-41 16,3-17 3-16,-2-18-50 15</inkml:trace>
  <inkml:trace contextRef="#ctx0" brushRef="#br0" timeOffset="75638.67">16352 3849 223 0,'-9'-13'42'15,"1"2"-42"1,3 0 5-16,0 7 27 16,4 0 39-16,1 2-22 15,-2 2-26-15,2 0-6 0,0 0-5 16,0 0-8-16,0 0-3 15,0 0 0-15,0 0 0 16,11 0-1-16,10 0 3 16,9 0 8-16,5 0 4 15,10-1-7-15,0-7 0 16,8 2-1-16,4 1-3 16,-5 2-1-16,3 1-1 0,-3 1 0 15,-2-2-3-15,-3 0 3 16,5-3-1-1,3-3 1-15,5-2-1 16,11 0 1-16,2 1-2 0,-1 2 1 16,2 2-2-16,-10 2 2 15,-1 0 0-15,-4 2-1 16,-2 0 1-16,1-3 0 16,-3 3-2-16,2-4 2 15,-1 2-1-15,1 0 3 16,-4-2-2-16,-2 5 1 15,1-2-2-15,-1 3 1 16,-2 0-1-16,5 0 3 16,1 0-3-16,-1 0 1 15,4 0-1-15,-3 0 1 16,-5 0 0-16,-3 0-1 16,-8-1 3-16,-4 0-4 0,-11 1 2 15,-6 0 0-15,-8 0 0 16,-4 0-2-16,-2 0 2 15,-2 0-1-15,2 0 0 16,-1 0-1-16,3 0 1 16,5 0 1-16,-1 3-3 15,4 3 4-15,0-3-2 16,0 5 1-16,-2-4-3 16,-2 2 4-16,-2 1-2 15,-2-2 3-15,1 3-2 16,-3-2 1-16,1 4 7 15,-3 2-4-15,-2 7 7 0,0 4-1 16,0 8 2-16,-4 6 0 16,-3 5-5-16,-5 5-1 15,3 3-3-15,2 3 2 16,1 6-3-16,2-1 0 16,1 2-2-16,1-2-1 15,2 3 0-15,-1-1 2 16,1 2-2-16,-2 3 2 15,0-4-1-15,2-1-1 16,0-3 0-16,0-3-1 16,0-5 3-16,0-5-2 15,0-2 0-15,0-3 1 16,0 1 0-16,0 2-2 0,0 1 2 16,0 0 0-16,0 2 1 15,0-1 2-15,4 0-5 16,6-2 2-16,0 0 0 15,-2-6 2-15,-1-6-4 16,-1-3 2-16,-3-6-1 16,-3-3 1-16,0-3 0 15,0-3-2-15,0-3 2 16,0-5-2-16,0 1 2 16,0-4-2-16,0 0 2 15,0-1-1-15,0 0 0 16,0 0 1-16,0 1 0 0,0-1 3 15,0 0 0-15,0 0-1 16,-16 0 1-16,-6 0-2 16,-10 3-4-16,1-2 5 15,-6-1-2-15,-2 0 0 16,-9 0-1-16,-1 0 0 16,-5 0 2-16,-7 0-2 15,-4 0 3-15,-5 0 1 16,-8 0-1-16,2 0 0 15,-2 0 0-15,-3 0 4 16,1 0-4-16,-5 0 4 16,-6 0-5-16,-4 2 2 15,-4 5-3-15,-1-2 2 0,-4 1-1 16,3-1-4-16,3 2 3 16,1 2-1-16,7 2 1 15,9-1-2-15,4-3 3 16,11-2-3-16,6-2 2 15,6 0 0-15,11 1 0 16,6-3-1-16,12 1 2 16,8-1 0-16,6 1 1 15,6-2 0-15,2 0 0 16,3 0 0-16,0 0-3 16,0 0 1-16,0 0-1 15,-1 0-1-15,1 1 4 0,-5 1-7 16,0 1 4-16,-1 0 0 15,-4 0 0 1,1 1-2-16,2 1 4 16,1 0-2-16,2-2-1 0,2-2 3 15,2-1-2-15,0 0 1 16,0 0-4-16,0 0 4 16,0 0-3-16,0 0 2 15,0 0-3-15,0 0-10 16,0 4-26-16,10 2-27 15,14-2-5-15,13-4-75 16</inkml:trace>
  <inkml:trace contextRef="#ctx0" brushRef="#br0" timeOffset="76668.87">21711 4196 518 0,'0'2'12'15,"0"-2"19"-15,0 1 14 16,0 0-11-16,0-1-21 16,0 0-5-16,0 0-8 15,0 0 2-15,0 0 1 16,0 0-2-16,0 0 0 0,0 0 1 16,0 2-1-16,0-2-1 15,0 0 2-15,0 0-2 16,0 0 1-16,0 0-2 15,0 0 4-15,0 0-4 16,-2 0 2-16,2 0-2 16,0 0 2-16,0 0 0 15,0 1-2-15,0-1 1 16,0 2-1-16,0-2 1 16,0 0-1-16,0 0 3 15,0 0-4-15,0 0 3 16,0 0-1-16,0 0-3 0,0 0 2 15,0 0-16-15,0 4-17 16,0 0-7-16,0 4-36 16,0 0-20-16,0-6-91 15</inkml:trace>
  <inkml:trace contextRef="#ctx0" brushRef="#br0" timeOffset="77950.6">21648 4162 89 0,'0'-1'28'15,"-1"-1"21"-15,1 2 9 16,0 0-22-16,0 0-21 15,-2 0-9-15,2 0 1 0,0 0-7 16,0 7 4-16,0 4 8 16,0 3-3-16,0 0-5 15,-1 0-4-15,-2 3 1 16,1 2 0-16,-1 1 0 16,-1-2-1-16,3 0 2 15,-1 0-4-15,2-2 5 16,0 2-6-16,0 7-7 15,-3 3-3-15,-1 6 3 16,-1 7 5-16,-3 2 1 16,5 4 0-16,-2 1-13 15,2-2 0-15,0-1-19 16,-3 1-29-16,1-5-7 0</inkml:trace>
  <inkml:trace contextRef="#ctx0" brushRef="#br0" timeOffset="78310.05">21444 5209 7 0,'-18'34'15'0,"-2"1"23"15,-1-2-28-15,-3 5-4 16,0-2-5-16,-3 0 5 16,-3 2-3-16,5-6 0 15,0 2 16-15,2-3 20 16,0-2-5-16,-1-2-17 0,2-1-10 15,-1-6 0-15,-1-2-1 16,-1 0 7-16,-5 0 0 16,-4 4-8-16,-6 5 3 15,-8 0-1-15,-2 1-4 16,-4 1 5-16,-1-4 16 16,-2-1-3-16,-1-3 12 15,0-4 2-15,-6-1-7 16,1-2-12-16,-1-5-9 15,-1-2-2-15,2-5-2 16,-2-2-2-16,-1 0-20 16,3-16-82-16,1-10 41 15,-8-10 61-15,-19-2-36 0</inkml:trace>
  <inkml:trace contextRef="#ctx0" brushRef="#br0" timeOffset="78518.14">18923 5431 186 0,'-12'-40'8'16,"10"-2"-4"-16,2 2-6 15,0-1 4-15,0 7-2 16,-4 2 0-16,-8 4-8 16,-1 7-12-16,-5 5 18 15,0 8 7-15,-3 4 18 0,4 2 10 16,1 0-28-16,3 2-6 15,1 0-46-15,2 3-51 16</inkml:trace>
  <inkml:trace contextRef="#ctx0" brushRef="#br0" timeOffset="78967.19">18418 5592 409 0,'-5'0'8'16,"4"0"-3"-16,1 0 26 15,0 0-8-15,0-7-10 16,0-13-7-16,3-10-4 16,6-7-1-16,4 0 1 15,-4-1-2-15,-1-1 2 16,-2 2-2-16,-1-5-1 16,-2 5 2-16,2 3 0 0,-2 7-1 15,0 12-1-15,2 5 1 16,1 7 0-1,7 2-2-15,3 1-3 16,7 0 2-16,3 8 1 0,4 8 2 16,3 2-1-16,0 1 2 15,-1 1 0-15,0-1 0 16,-7 0-1-16,-3-5-23 16,-5-1-43-16,-4-6-139 15</inkml:trace>
  <inkml:trace contextRef="#ctx0" brushRef="#br0" timeOffset="82715.8">21622 4339 35 0,'1'4'8'0,"2"-1"28"0,-1-1-2 16,-2-1-1-16,0-1-7 16,0 0 4-16,0 0-11 15,0 1-9-15,0 4-3 16,0 1-4-16,1 3 0 16,2 5 1-16,1 0-4 15,-1 1 2-15,0 2-1 16,-3-3 1-16,2 2-2 0,-2 3 1 15,0 1-4-15,0 4-7 16,0 0-33-16,-2 1 15 16,-6 5 2-16,2 4 7 15,-4 6 11-15,-2 7-1 16,-2 9 6-16,-1 4-19 16,-5 3-17-16</inkml:trace>
  <inkml:trace contextRef="#ctx0" brushRef="#br0" timeOffset="82858.42">20965 5731 38 0,'-54'27'23'15,"1"-4"-33"-15,-4-4-24 16</inkml:trace>
  <inkml:trace contextRef="#ctx0" brushRef="#br0" timeOffset="83812.13">18265 5550 240 0,'0'2'14'0,"0"-2"3"15,0 0 29-15,0 0-16 16,0 0-14-16,0 0-11 16,0 0-2-16,0 0 5 15,0 0-2-15,0-18 2 16,9-13-4-16,4-5 0 16,-1-4-4-16,3-2 0 0,-3 2 3 15,-2-2-4-15,5 4 1 16,-3 5-1-16,1 6 2 15,-1 6-3-15,-3 7 2 16,0 4 1-16,-3 4-2 16,3 5 1-16,6 1-2 15,1 0-1-15,10 0 3 16,3 2 3-16,9 11-5 16,11 1 5-16,7 0-4 15,4 0 3-15,-2-3 0 16,-1 0-2-16,-13 0 0 15,-11-1 0-15,-9-3 2 0,-9 0-2 16,-9-6 3-16,-2 1-3 16,-4-2 0-16,2 1 1 15,2-1 1-15,2 0-8 16,1 0-82-16</inkml:trace>
  <inkml:trace contextRef="#ctx0" brushRef="#br0" timeOffset="86500.75">16315 4818 169 0,'-2'3'12'16,"1"-3"-10"-16,1 0-1 15,0 1 3-15,0-1 11 16,0 0-6-16,0 0 13 15,0 0 42-15,-2 0-3 16,2 0-24-16,0 0-8 16,0 0-9-16,0 0-8 15,0 0-3-15,0 0-7 16,0 0-1-16,0 0-4 16,0 0 2-16,0 0 0 15,0 0-1-15,0 0 0 0,0 0 4 16,5 0-1-16,5 0-1 15,7 0 1-15,1 0-3 16,4 0 5 0,3-2-4-16,2-4 2 0,3 3-1 15,4 0 0-15,3 2 0 16,4-2 0-16,9-1 2 16,4-3-3-16,5-4 3 15,5 0-3-15,2-3 2 16,6 3-2-16,3-1 3 15,3 3-2-15,5 0 0 16,1 2 1-16,-4 3-2 16,-7 3 2-16,-6 1-1 0,-10 0 0 15,0-2-1-15,-6 2 2 16,4-5-1-16,2-2 0 16,-3-1 0-1,4 2 3-15,-1-1-3 0,2 1 0 16,2 1 2-16,5 3-4 15,4 2 3-15,4 0-2 16,1 0 1-16,-7 0 1 16,-4-1 0-16,-12-4-1 15,-6-1 2-15,-5-2 0 16,-6-1-1-16,-3 2 5 16,-7 0-3-16,-9 3-1 0,-7 3 0 15,-6 1-2-15,-3 0 0 16,2 0 3-16,-2 0-3 15,0-2 1 1,0 2 2-16,0 0 0 0,0 0 1 16,0 0-3-16,1 0 1 15,4 0-3-15,-1 0 2 16,2 0-1-16,-3 0 1 16,-3 0-1-16,0 0-1 15,0 0 2-15,0-2-12 16,-7-12-39-16,-16-10-169 15</inkml:trace>
  <inkml:trace contextRef="#ctx0" brushRef="#br0" timeOffset="86795.96">18366 4348 487 0,'-8'0'13'16,"4"0"-23"-16,4 1 9 15,0 5-1-15,9 6-4 16,16 6 2-16,8 6 5 16,0-1-2-16,-2 1 2 15,-6 1 1-15,-6 3-3 16,-6 1 2-16,-13 6-2 0,0 3 5 16,-16 3-1-1,-13 0 4-15,-4-2-2 16,3-5 0-16,2-7 2 15,9-8-6-15,7-5 0 0,5-4-6 16,7 3-28-16,0 0-45 16,14 3-46-16</inkml:trace>
  <inkml:trace contextRef="#ctx0" brushRef="#br0" timeOffset="88936.19">19794 4552 145 0,'1'-3'28'0,"-1"3"-11"16,0 0 26-16,0-1-11 16,0 1-14-16,0 0-10 15,0 0-1-15,0 0 3 16,0 0-3-16,0 0 2 0,0 0 0 16,0 0 5-1,0 0 6-15,0 0-2 16,0 0 0-16,0 0 8 15,0 0-2-15,0 0-3 0,0 0 0 16,0 0-1-16,0 0-2 16,0 0-2-16,0 0-9 15,0 0-1-15,0 0-3 16,0 0 0-16,0 0-2 16,0 0-2-16,0 0 2 15,0 0-4-15,0 0 1 16,0 0-4-16,3 0 5 15,5 0 1-15,-2 1 1 16,4-1 2-16,1 3-3 16,1-3 1-16,3 0-2 15,1 0 2-15,5 0-1 16,6 0 2-16,2 0-4 0,4 0 5 16,1 0-4-16,4 0 2 15,2 0-1-15,3 0-1 16,0-3 4-16,-3 3-5 15,-4 0 2-15,0 0 0 16,-5 0 0-16,4 0 0 16,2 3 0-16,7-2 1 15,7-1-2-15,10 0 2 16,7 0-1-16,1-6 2 16,1-3-3-16,-6 2 2 15,-7 2-1-15,-8-1 0 16,-10 2 0-16,-7-2 0 0,1 2 0 15,2 0 0-15,6-4 1 16,8-1-1-16,8 0 1 16,7-4-2-16,0 2 3 15,-1 1-1-15,-4 0-1 16,-10 3-1-16,-7 2 2 16,-5-1-1-16,-4 1 0 15,-3-1 1-15,0 2-2 16,-2 0 2-16,2 2-2 15,2-2 1-15,1 0 1 16,2 0-2-16,-6 0 1 16,-3 2 0-16,-6 1 1 15,-6 0-2-15,-1-1 2 0,-1 2-2 16,0 0 2-16,3 0-1 16,1 0 0-16,5 0 0 15,-3 0 1-15,-3 0-2 16,-3 0 1-16,-6 0 0 15,0 0 0-15,-5 0 1 16,-1 0-2-16,0 0 3 16,0 2 1-16,-13 0-9 15,-14 3-55-15,-12-3-57 16,-2-2-73-16</inkml:trace>
  <inkml:trace contextRef="#ctx0" brushRef="#br0" timeOffset="89199.48">21653 4179 341 0,'-2'-5'88'0,"-1"2"-83"0,3 3-4 15,0 0 0-15,0 0 0 16,9 0-4-16,9 10 6 16,3 4 3-16,1 4 6 15,-2 0-4-15,-1 7-1 16,-4 1 0-16,-6-1-1 15,-6 4-4-15,-3-2 0 16,-3 3 3-16,-18 2 0 16,-8-1 1-16,-2 1-7 0,-2-4-1 15,4 0-28-15,0 1-15 16,7-4-60 0,2-3-154-16</inkml:trace>
  <inkml:trace contextRef="#ctx0" brushRef="#br0" timeOffset="92033.11">19000 4684 64 0,'11'0'9'15,"-1"3"-5"-15,-6 3 24 16,-1-1 18-16,-3-1-2 16,0 2-1-16,0 2 13 15,-17 2-13-15,-4 1-17 16,-9 2 4-16,-4-2-10 15,-2-2-1-15,-1-4-2 16,1-5 0-16,6 0 0 16,-1-2-4-16,1-13-5 15,2-7-1-15,3-7-4 0,8-5-3 16,7-2 2-16,7 1 0 16,3-1 0-16,0 4-4 15,13-3 4-15,8 5-2 16,5 3-2-16,2 5 2 15,5 4-3-15,-1 4 4 16,3 6-2-16,-1 7-1 16,-6 1 0-16,-2 1 1 15,-4 21 0-15,-3 10-1 16,-7 13 4-16,-4 6-4 16,-8 1 7-16,0-2-6 15,-2-7 2-15,-15-11-1 0,-3-10 1 16,-2-8 1-16,3-5-4 15,5-7-12-15,6-2-41 16,8 0-106 0</inkml:trace>
  <inkml:trace contextRef="#ctx0" brushRef="#br0" timeOffset="92919.21">22402 4580 397 0,'-1'2'21'16,"-16"0"-5"-16,4-1 30 15,1-1-4-15,-2 0-11 16,-2 0-18-16,-5 0 1 16,-3 0-4-16,-3-5-1 15,-1-8-6-15,-2-2 6 16,3-3 3-16,-1-7-3 16,8 1 1-16,6-1-3 15,5 3-1-15,6 2-5 16,3-2 1-16,0 1-2 15,16-1-1-15,10-2 2 0,2 1-3 16,2 3 3-16,-1 5-2 16,1 5 2-16,-3 4-3 15,-6 4 3-15,-2 2-4 16,-3 0 2-16,-2 8-2 16,-2 13-1-16,-3 10 3 15,-8 11 2-15,-1 5 2 16,-8 3-4-16,-10 0 4 15,-5-3-3-15,0-5 3 16,-1-6-2-16,0-5-2 16,-1-7-4-16,2-4-76 15,-2-14-134-15</inkml:trace>
  <inkml:trace contextRef="#ctx0" brushRef="#br0" timeOffset="105467.69">12141 3857 62 0,'-14'16'-34'16,"2"-3"19"-16,9-8 8 0,0-1 5 15</inkml:trace>
  <inkml:trace contextRef="#ctx0" brushRef="#br0" timeOffset="105857.41">12005 4050 143 0,'0'0'12'0,"0"0"-9"16,1 0-1-16,-1 0 3 15,2 0-4-15,-1 0 3 16,1 0 5-16,-1 0-2 16,-1 0 2-16,0 0 3 15,0 0 6-15,0 0 4 16,0 0-7-16,2 0-7 0,1 0-8 16,1 0 1-16,4 0 0 15,-1 0-22-15,-1-1-81 16</inkml:trace>
  <inkml:trace contextRef="#ctx0" brushRef="#br0" timeOffset="106949.44">12005 4050 24 0,'46'-58'55'16,"-46"54"-11"-16,0 3 14 15,0-2 12-15,0 1-9 16,0 2-16-16,0-1-17 15,0 1 0-15,-1 0-9 16,1 0-4-16,0 0-7 16,0-1-3-16,0 1-6 15,0 0 0-15,0 0-1 16,1 0 1-16,8 0 0 0,0-3 0 16,-3 1 3-16,0 1-4 15,-3 1 3-15,-3-1-1 16,0 1 0-16,0 0 1 15,2 0-1-15,-2 0 3 16,0 0 5-16,0 0 12 16,-8 0-1-16,-4 0-6 15,-4 2-5-15,-2 7-4 0,-5 0-1 16,-2 0-3 0,1 2 1-16,3-1-1 15,1-2 3-15,0-1-4 16,5-2 3-16,2 0-2 0,1-3 2 15,4 1-1-15,2-1 2 16,1-2-4-16,5 2 2 16,-2-2 1-16,2 0-3 15,0 0 7-15,0 0-5 16,0 0 2-16,0 0-4 16,0 2 2-16,-1 1-2 15,-2 4-2-15,0 6 2 16,-5 5 0-16,5 5 4 15,0-1-3-15,2-1-1 16,-1 2 1-16,2 2 2 16,0 2-4-16,0 2 2 15,0-4 2-15,0 0-2 0,0-3 1 16,2-1-1-16,1 7 2 16,-3-2-1-16,1 5 7 15,-1 5 0-15,0 4-1 16,0 8-1-16,3 3 0 15,0-1 0-15,2 0-4 16,-1-1 0-16,3-4-2 16,-4-2 6-16,0-4-7 15,-1-6 3-15,-2-4-3 16,0-4 2-16,0-7 0 16,0 1-2-16,0-3 4 15,1 0-5-15,-1 7 4 0,2 2-3 16,-2 3 3-16,0 2-2 15,0 0 3-15,0-6-3 16,0-11 1-16,0-5 0 16,0-7-2-16,0 1 2 15,0-2-1-15,0 0 4 16,0 0-2-16,0 0 1 16,0 0 0-16,0 0 0 15,0 0-2-15,0 0-2 16,0 0 2-16,0 0-2 15,0 0 4-15,0 0-3 16,3 0 1-16,2 0-2 16,2 0 2-16,3-4-2 0,8-3 2 15,2 2-1-15,-1-1-4 16,0 4 5-16,-1-2 1 16,0 3-2-16,-2 1-3 15,-4 0 4-15,-1 0-2 16,-7 0 1-16,-4 0 1 15,0 0-3-15,0 0 4 16,0 0 0-16,0 0-1 16,0 0 2-16,0 0 1 15,0 0-5-15,0 0-12 16,0 0-69-16,5 0-74 16</inkml:trace>
  <inkml:trace contextRef="#ctx0" brushRef="#br0" timeOffset="123450.09">3804 6734 400 0,'-16'4'11'0,"4"-3"4"16,8-1 50-16,4 0 6 16,0 0-32-16,0 0-20 15,0 2-8-15,0-2-6 16,16 0-12-16,19-14 5 16,12-14 4-16,7-10 1 15,4-10 1-15,0-6-4 16,-1-6 2-16,-1 2-3 15,-4 0 2-15,-1 3-1 0,-7 6 0 16,-2 11 0-16,-7 7-1 16,-9 12 1-16,0 7 0 15,-7 11 0-15,4 1-5 16,9 4 4-16,4 19-1 16,6 8 2-16,1 6 1 15,3 4 1-15,-4-2-3 16,-3-4 2-16,0-7 1 15,-7-5 2-15,-8-8-4 16,-6-3 1-16,-12-6-1 16,0-5 1-16,-6-1 0 15,0 0 0-15,0 0 0 16,0-5-67-16,-3-14-99 0</inkml:trace>
  <inkml:trace contextRef="#ctx0" brushRef="#br0" timeOffset="124092.65">4132 6852 440 0,'-12'-8'37'0,"9"8"0"16,3 0 19-16,0 0-20 15,0 28-24-15,0 17-11 0,9 17 12 16,8 11-2-16,-1 0-7 16,3-5-4-1,0-4 2-15,-3-13-2 16,-7-14 1-16,-3-18-15 0,-6-15-25 15,0-4-1-15,-14-22 0 16,-8-22-19-16,-2-19 38 16,5-9 19-16,2-1 2 15,5 3 3-15,9 9 18 16,3 14 3-16,0 14 2 16,12 12-7-16,9 5-8 15,-1 11-4-15,0 5 13 0,-2 0-10 16,-7 0-2-16,-5 15-2 15,-6 6 6-15,0 10 13 16,-18 2-8 0,-5 2-11-16,1-4-1 0,6-8-5 15,4-6 2-15,7-8-4 16,5-9-31-16,17 0-89 16,12-24 0-16</inkml:trace>
  <inkml:trace contextRef="#ctx0" brushRef="#br0" timeOffset="124387.73">4399 6831 516 0,'-27'18'61'0,"0"5"-51"15,8 4 34-15,9-2-14 16,7 7-12-16,3-4-11 16,1-3-3-1,17-5-5-15,4-13-6 0,5-7 8 16,-2-3-1-16,1-26 1 15,-10-13-5-15,-3-2 2 16,-6 10 3-16,-4 12 1 16,-3 11 0-16,0 9 2 15,0 2 6-15,0 0-5 16,0 0 1-16,13 9-13 16,8 11 7-16,9 8 5 0,4-1-5 15,3-4 1 1,-4-2 0-16,2-10-16 15,-6-9-71-15,-8-2-160 16</inkml:trace>
  <inkml:trace contextRef="#ctx0" brushRef="#br0" timeOffset="124548.91">4607 6780 536 0,'-11'-6'91'0,"8"2"-80"15,3 4-4-15,13-2-10 16,12 1-1-16,14-2 5 15,0 3 2-15,-3 0-5 16,-7 0-4-16,-10 4-70 16,-14-2-60-16,-5-2-210 15</inkml:trace>
  <inkml:trace contextRef="#ctx0" brushRef="#br0" timeOffset="124700.02">4621 6585 341 0,'-8'-8'96'0,"5"8"-9"16,3 0-46-16,0 18-39 15,17 16 16-15,7 21 35 16,1 9-30-16,-1 2-8 16,0-2-1-16,0-6-11 15,1-13-3-15,-3-8 0 16,-2-12-18-16,-4-16-72 16,-12-10-180-16</inkml:trace>
  <inkml:trace contextRef="#ctx0" brushRef="#br0" timeOffset="124872.55">4825 6684 486 0,'0'-1'88'0,"9"1"-86"15,10 0-6-15,8-2 2 16,12 0 9-16,2 1 0 16,-2 1-6-16,-6 0 1 15,-6 0-3-15,-8 0-29 16,-14 5-57-16,-5-2-67 15</inkml:trace>
  <inkml:trace contextRef="#ctx0" brushRef="#br0" timeOffset="125080">4847 6531 464 0,'-4'0'40'0,"4"0"12"15,0 0-28-15,0 23-3 16,15 15 16-16,3 13 7 15,1 5-18-15,5-3-10 16,-2-2-8-16,2-2-4 16,3-7-4-16,-4 0-1 15,0-10-4-15,-4-7-44 16,-3-12-67-16,-6-13-180 16</inkml:trace>
  <inkml:trace contextRef="#ctx0" brushRef="#br0" timeOffset="125405.13">5160 6796 598 0,'3'0'12'0,"4"0"-10"15,9-1-6-15,9-3 5 16,5-3 5-16,-2-6-2 16,-1-2-2-16,-8-6-1 15,-10 2 1-15,-9-6 3 16,0-2-2-16,-16 2 3 15,-11 3-5-15,-4 8-2 16,-2 8 4-16,3 6 1 16,3 6 7-16,9 20-4 15,8 8 1-15,5 6 1 0,5 6 1 16,9 0-3-16,15-3-2 16,7-4-1-16,5-5-4 15,0-11-3-15,1-5 4 16,-4-9-1-16,-5-9-35 15,-4-7-25-15,-12-29-73 16,-3-8-83-16</inkml:trace>
  <inkml:trace contextRef="#ctx0" brushRef="#br0" timeOffset="125904.41">5401 6695 437 0,'-3'0'98'0,"3"0"-9"16,0 0-61-16,0 5-11 15,0 19-11-15,0 8 10 0,5 1-4 16,5-2-8-16,-2-10-3 15,-4-6-5-15,1-9 4 16,-5-6-9 0,0 0 1-16,0-24 11 0,0-12-2 15,4-9 1-15,5 1-2 16,0 4-3-16,3 8 4 16,4 5-2-16,2 9-2 15,-2 7 3-15,-1 5-3 16,-1 6 1-16,-2 0 0 15,4 10 0-15,-1 19 1 16,-2 9 9-16,-2 8 8 16,-2-3-8-16,3-3-3 0,-3-8-1 15,-2-11-4-15,-1-7 0 16,-5-8 1-16,-1-6-2 16,0 0 4-1,0-10 7-15,0-18-7 0,0-11 0 16,0-4-3-16,-1-3 1 15,1 10-3-15,0 13 2 16,0 12 1-16,0 9-2 16,0 2-3-16,12 0 2 15,7 1 3-15,2 19 6 16,3 7 12-16,0 5-10 16,-2 1-3-16,-4-6-3 0,-3-3 0 15,-6-6-1-15,-5-7-1 16,-2-4 0-1,-1-4-2-15,2-3-14 16,2 0-48-16,2 0-48 0,2-22-136 16</inkml:trace>
  <inkml:trace contextRef="#ctx0" brushRef="#br0" timeOffset="126199.47">5945 6533 614 0,'-19'12'4'16,"11"0"1"-16,8 1 5 15,0-2 1-15,24 0-10 16,7-3 0-16,2-8-1 16,1 0 2-16,-7-12 0 0,-11-15-6 15,-8-1 3-15,-8-5-2 16,-12 3 4-16,-9 3 2 15,-9 7 12-15,0 13 27 16,-1 7-19-16,3 0-12 16,6 20-13-16,1 10-2 15,15 8-1-15,6 8-28 16,0 4-26-16,10 2-73 16,10-6-64-16</inkml:trace>
  <inkml:trace contextRef="#ctx0" brushRef="#br0" timeOffset="126342.08">5995 6806 155 0,'6'10'127'15,"-3"-8"23"-15,0 1-71 0,5-3-12 16,10 0-18-16,8 0-24 16,12-11-8-16,5-8-7 15,3-5-4-15,1 0-4 16,-6 4-8-16,-10-1-60 16,-13 2-109-16</inkml:trace>
  <inkml:trace contextRef="#ctx0" brushRef="#br0" timeOffset="126562.5">6216 6309 452 0,'0'0'92'0,"0"22"-87"0,3 18 22 16,16 18 55-16,-1 10-34 15,3 6-21-15,-3-2 0 16,-2-5-15-16,1-9-2 15,-3-9 1-15,-3-10-8 16,-8-12-3-16,0-11 3 16,1-7-3-16,-4-8-17 15,0-1-39-15,-8 0-90 16</inkml:trace>
  <inkml:trace contextRef="#ctx0" brushRef="#br0" timeOffset="135356.04">15424 6353 511 0,'-13'3'11'0,"4"-3"-9"16,6 0 11-16,3 0 9 16,0 0 3-16,0 0-15 15,0 0-6-15,0 0-4 16,0 0 0-16,2 0 1 15,7-2 0-15,1 1-1 16,-4 1 1-16,1-1 2 16,-1-1-1-16,6 1 0 15,5-1 1-15,3 2 1 16,3-1 2-16,-1 0 0 16,4 1-3-16,-1 0-1 15,6 0 2-15,5 0-4 0,5 0 2 16,6 0-1-16,0 0 1 15,3 1-3-15,3 3 3 16,2 0-2 0,6 2 0-16,6-3 1 0,6-3 1 15,9 0-2-15,1 0 2 16,-2 0-2-16,-2 0 0 16,-8 0 0-16,-6 0 1 15,-7 5-2-15,-6 4 3 16,-9 0-3-16,1 2 2 15,-6-1-1-15,-3-1 0 16,-3 0-1-16,-5-3 1 0,-4-2 0 16,-3-1 2-16,-2-3-1 15,-3 0-3-15,-1 1 4 16,-3-1-3 0,-2 0 2-16,0 0-2 0,-5 0 2 15,-1 0-2-15,2 0 2 16,-1 0-1-16,2 2 1 15,3-2-2-15,-2 0 1 16,3 0 2-16,-3 0-3 16,-1 0 1-16,-5 0-1 15,-1 0 3-15,0 0 0 16,0 0 3-16,0 2-2 16,0-2 2-16,0 0-2 15,0 0-7-15,-1 0-43 16,1-2-182-16</inkml:trace>
  <inkml:trace contextRef="#ctx0" brushRef="#br0" timeOffset="136168.85">18221 6279 377 0,'-16'0'9'16,"8"-6"22"-16,4 4 26 15,1 1 3-15,3 1-24 16,0 0-18-16,0 0-11 15,0 0-4-15,0 0 0 16,0 0-2-16,0-2-1 16,0 2-2-16,9 0-2 15,16 0 3-15,14 0 4 0,8 2 1 16,7-2-2-16,8 0 4 16,3 0-3-16,8 0-3 15,8 0 1-15,12-3 0 16,5 2-1-16,2-1 2 15,-3 1-2-15,-9-1 0 16,-9 1 0-16,-8-2 0 16,-11-1 1-16,-8 0-1 15,-9 0 1-15,-6 1-2 16,-10 0 1-16,-6 2 1 16,-9-1-1-16,-4 1 1 15,-4 1-2-15,-4-1 1 16,0 1 2-16,0 0 1 0,0-2 0 15,0 2 3-15,0 0-2 16,0 0-3-16,0 0-1 16,-6 0-58-16,-19 0-161 15</inkml:trace>
  <inkml:trace contextRef="#ctx0" brushRef="#br0" timeOffset="137684.53">19423 8330 599 0,'-50'-12'8'0,"12"3"-8"16,7 9 12-16,6 0 15 15,6 9-1-15,8 8-20 0,5 7-4 16,4 9-3-16,2 4 1 16,0 1-1-16,13-4-1 15,9-4 1-15,3-8-2 16,0-7 1-16,1-12-4 15,-1-3 0-15,0-20-2 16,1-16 3-16,-10-7-2 16,-3-4 8-16,-8 4-3 15,-5 8 5-15,0 9-3 16,0 9 5-16,0 10 10 16,0 4 5-16,0 3-7 15,0 0-13-15,0 0-6 16,4 10-4-16,11 12 12 0,3 3-1 15,4 1 2-15,2 0-4 16,4-2 1-16,2-1-1 16,-3-6-14-16,3-8-46 15,-5-9-77-15,-7-5-215 16</inkml:trace>
  <inkml:trace contextRef="#ctx0" brushRef="#br0" timeOffset="138045.57">19770 7944 525 0,'0'18'-22'0,"-4"22"35"15,-1 17 8-15,2 13 1 16,3-1-6-16,0-3-5 16,11-11-3-1,5-12-12-15,5-13 5 0,-3-15-2 16,-3-13-1-16,1-2 6 15,5-19-1-15,3-7-2 16,3-3 0-16,2 8 0 16,-3 10-1-16,-3 6-1 15,-3 5 0-15,-4 0-1 16,-8 17-2-16,-7 1 2 16,-1 0 0-16,-7 2 3 15,-17-5 4-15,-6 0 4 0,0-2 0 16,-1-3-5-16,4-5 0 15,9-1-2-15,10-2-2 16,8-2-3 0,4 0-47-16,26-13-82 0,13-16-78 15</inkml:trace>
  <inkml:trace contextRef="#ctx0" brushRef="#br0" timeOffset="138251.04">20307 8195 553 0,'-51'19'3'0,"3"6"26"0,11 0 9 16,12 0 3-16,16-2-26 15,9 2-10-15,3 3-6 16,28-1-2-16,18-6 2 16,15-8-1-16,8-10 5 15,1-3-14-15,-8-8-66 16,-10-18-70-16,-13-5-221 15</inkml:trace>
  <inkml:trace contextRef="#ctx0" brushRef="#br0" timeOffset="138636.01">20775 7861 545 0,'0'0'14'0,"5"0"-15"15,2 21-12-15,4 13 38 16,2 13 11-16,1 3-13 0,0 3-10 16,-1-4-9-16,-4-3-2 15,1-6-2-15,-3-8 2 16,-4-11-1-16,0-9-1 16,-3-9-3-16,0-3-11 15,0-5 0-15,-16-17-50 16,-13-9-13-16,-3 0 32 15,-5 5 34-15,2 8 14 0,4 11 47 16,3 7 19-16,5 0-23 16,1 14-21-1,4 13-10-15,6 11-6 16,8 0 3-16,4-1-7 0,6-6-1 16,19-6-4-16,6-5 0 15,7-8 4-15,4-11-2 16,3-1 1-16,0-14-1 15,-2-12-56-15,-8-5-130 16</inkml:trace>
  <inkml:trace contextRef="#ctx0" brushRef="#br0" timeOffset="139063.38">21197 8192 650 0,'-36'0'18'0,"8"5"-9"16,3 6 20-16,5 3-7 15,6 0-13-15,4 7-8 16,9 1-1-16,1 2 0 15,4-2-6-15,14-4 4 16,3-5-2-16,5-11 4 16,-1-2-6-16,2-11 3 15,-2-19 0-15,-7-5-4 0,-3-3 6 16,-9 9 1-16,-5 8 3 16,-1 9 0-16,0 9 5 15,0 1 3-15,2 2-6 16,5 0-8-16,14 0-4 15,10 12 4-15,7 6 3 16,4 0 3-16,-3 0-3 16,-3-4 0-16,-3-3-20 15,-5-10-92-15,-7-1-181 16</inkml:trace>
  <inkml:trace contextRef="#ctx0" brushRef="#br0" timeOffset="139451.4">21631 7752 567 0,'0'20'20'0,"0"14"-23"16,0 17 39-16,1 11 5 16,6 5-12-16,5 1-18 15,4 0-8-15,3-13 3 16,-3-10-6-16,-3-17-2 15,-7-13 2-15,-3-9-19 16,-1-6 4-16,3-14 12 16,5-17 1-16,0-6-20 0,6-2 23 15,2 13-1-15,3 8 0 16,6 11-4-16,0 7 0 16,1 0 1-16,-3 17-1 15,-4 5 3-15,-3 5-1 16,-9-2 3-16,-3-3-3 15,-6-7 2-15,-1-3-5 16,-23-4 15-16,-10-4 18 16,-8-1-17-16,-3-3-6 15,5 0-4-15,9-6-3 16,12-9-36-16,12-2-78 16,7-2-388-16</inkml:trace>
  <inkml:trace contextRef="#ctx0" brushRef="#br0" timeOffset="144062.87">19563 8904 324 0,'-12'-7'55'0,"-7"0"-37"16,-1-1 33-16,9 4-10 15,0 2-5-15,-2 2-10 16,4 0-5-16,-5 0-6 16,0 11-6-16,0 8-5 0,-1 6-4 15,8 0 5-15,4-3-4 16,3 0-3-16,0-1 0 16,4 0 4-16,16-7-4 15,1-3-1-15,2-8 5 16,0-3-2-16,-1-6-1 15,-5-16 5-15,-1-6-8 16,-6 3 2-16,-8 0-4 16,-2 7 5-16,0 3 2 15,0 6-2-15,0 5 4 16,0 3 1-16,0 1 5 16,0 0-6-16,0 0-6 15,0 0-3-15,3 8 1 0,10 7 8 16,4 5-2-16,0-5 3 15,4 2-3 1,2-3 1-16,2 1-2 16,3 1 2-16,0 0-3 0,-4 0-33 15,-9-3-129-15</inkml:trace>
  <inkml:trace contextRef="#ctx0" brushRef="#br0" timeOffset="144561.54">19639 9318 384 0,'-1'-7'32'15,"-13"0"-7"-15,1 3 60 16,-3 4-27-16,-3 0-24 16,-1 0-25-16,-2 12 0 0,2 4-8 15,5 1 3 1,6 2-3-16,3-4 0 15,5 3-1-15,1-4 1 16,0 1-2-16,0-1 1 0,4-3-2 16,5-4-3-16,0-4-7 15,6-3-1-15,-1-1 8 16,2-19 6-16,-3 1 0 16,-7 3-2-16,0 5 4 15,-6 7-4-15,1 4 1 16,2 0 0-16,10 0-4 15,4 0 1-15,8 10 2 0,7 1 2 16,1-1-1 0,1-1 2-16,0-4-4 15,-4-5-65-15,-6 0-67 16</inkml:trace>
  <inkml:trace contextRef="#ctx0" brushRef="#br0" timeOffset="144888.66">19885 9105 408 0,'0'7'28'16,"0"14"-35"-16,-3 11 7 15,0 4 3-15,3 1 4 16,0-3-1-16,7-5-5 0,7-8 0 16,-1-6 0-1,-1-8 0-15,0-7-2 16,1 0 1-16,1 0-1 15,2 0 2-15,-2-1-1 0,-1 1-1 16,-3 0 0-16,-2 2-1 16,-3 8 1-16,-4 3-1 15,-1-1 7-15,0 1-3 16,-15-3 5-16,-4-6 7 16,-2-1 3-16,-2-3-3 15,3 0-4-15,2-10-9 16,4-4-3-16,11 0-8 15,3 4-51-15,0 0-146 16</inkml:trace>
  <inkml:trace contextRef="#ctx0" brushRef="#br0" timeOffset="145357.07">19717 9669 446 0,'-25'10'9'0,"5"5"4"15,7 2 23-15,7 1-18 16,4 2-12-16,2-1-6 16,0 0-2-16,18-5 0 15,1-4-5-15,4-6 5 16,-1-4 5-16,2 0-4 16,-3-21-1-16,-2-8 0 15,-2 0 5-15,-7 0-2 16,-7 8 0-16,0 11 5 15,-3 8 5-15,0 2 20 16,0 0-6-16,0 0-15 16,3 0-11-16,4 9-12 0,5 9 18 15,3 7 1-15,6 2-4 16,-2-2 0-16,4 0-3 16,0-5-6-1,-2-10-73-15,-6-10-48 0,0 0-177 16</inkml:trace>
  <inkml:trace contextRef="#ctx0" brushRef="#br0" timeOffset="145655.48">20035 9608 315 0,'0'-7'119'15,"0"6"-80"-15,0 1-9 16,0 0-34-16,9 13-8 16,0 11 27-16,3 2-3 15,-3 3-6-15,-1-6-2 0,1-5-3 16,-1-4 2-16,-2-8-6 15,3-3-2-15,4-3 5 16,9 0 0-16,6 0 5 16,6-1-1-16,-2-4-4 15,-6 2 2-15,-10 3-2 16,-8 0-1-16,-8 0 1 16,0 0 3-16,-3 0 9 15,-16 9 27-15,-5 2-29 16,3-2-6-16,8-3-4 15,8-6-2-15,5 0-40 16,9-4-92-16,17-18-165 0</inkml:trace>
  <inkml:trace contextRef="#ctx0" brushRef="#br0" timeOffset="145830.66">20478 9604 507 0,'-35'18'22'0,"4"4"-6"15,6 2 23-15,14-5 0 16,10 1-26-16,1-2-11 16,22-3-3-16,18-2-4 15,4-9 9-15,5-4-17 16,-9-7-75-16,-13-12-132 16</inkml:trace>
  <inkml:trace contextRef="#ctx0" brushRef="#br0" timeOffset="146316.37">19827 10224 448 0,'0'-1'12'16,"-3"1"51"-16,-2 0-9 15,-5 0-24-15,-1 12-26 16,1 5-5-16,3 0 2 15,5-2-1-15,2-3-4 16,0-3 1-16,6 2-1 16,6-4-2-16,2-4-8 15,-3-3-5-15,1 0 4 16,2-11 5-16,-2-10 11 16,-2-2 1-16,-4 5 0 15,1 9-1-15,-1 4-1 16,3 5 0-16,8 0-1 15,1 13 3-15,5 6 1 0,1 6 3 16,1 2-3-16,1-2-2 16,-2-3-2-16,0-11-19 15,-7-11-95-15,-3-8-251 16</inkml:trace>
  <inkml:trace contextRef="#ctx0" brushRef="#br0" timeOffset="146592.63">20150 10079 497 0,'0'0'5'16,"0"3"0"-16,0 28-20 16,0 11 34-16,9 9-9 15,1 0-6-15,5-9-1 0,2-11-5 16,3-10 1-16,2-12-3 16,0-7-1-16,1-2 4 15,3 0 6-15,-2-11-3 16,0 4-2-16,-8 3 0 15,-9 4 1-15,-4 0 0 16,-3 0-4-16,0 0 0 16,-7 0 11-16,-14 11 8 15,-4 1-13-15,2-3 0 16,7-3-2-16,7-5 0 16,7-1-28-16,2 0-23 15,5-1-114-15</inkml:trace>
  <inkml:trace contextRef="#ctx0" brushRef="#br0" timeOffset="146800.57">20506 10308 439 0,'-31'16'23'16,"5"0"4"-16,13-1 26 15,9-3-21-15,4 0-23 16,7-1-12-16,17 3 0 15,6-10 6-15,7-4 2 16,3 0-3-16,0-25-23 16,-4-5-52-16,-6-7-65 0</inkml:trace>
  <inkml:trace contextRef="#ctx0" brushRef="#br0" timeOffset="147123.04">20775 10035 459 0,'0'0'53'0,"0"0"-43"16,5 0-7-16,1 11-10 16,5 18 13-16,3 14 24 15,0 3-18-15,-1 0-4 16,-1-6-8-16,-3-7 3 16,-2-10-4-16,-2-10 1 15,-4-6 1-15,-1-7-4 0,0 0 6 16,0-5 3-16,-8-11-12 15,-12-4-34 1,-2 1 29-16,-2 6 10 16,4 8 2-16,1 5 4 0,6 0 30 15,4 8-17-15,6 7-13 16,3 6-3-16,5-1-2 16,14-1 3-16,3 1-7 15,5-8 8-15,-3-3-11 16,-3-9-56-16,-11 0-98 15</inkml:trace>
  <inkml:trace contextRef="#ctx0" brushRef="#br0" timeOffset="147545.92">20011 10780 495 0,'-17'-1'9'0,"2"1"39"0,1 0-13 15,4 8-15-15,2 13-18 16,5 7 3-1,3-2-5-15,0-1 1 16,14-8-5-16,4-6 1 0,1-7 0 16,3-4-2-16,1-8-1 15,-4-22-5-15,2-1 1 16,-3 2-1-16,-6 5 11 16,-2 12-1-16,-5 5 1 15,-3 4 0-15,3 3-2 16,1 0-4-16,6 3 5 15,9 12 3-15,1 0 1 16,5 2-2-16,0 0-1 16,-2-8-1-16,-3-5-71 15,-9-4-164-15</inkml:trace>
  <inkml:trace contextRef="#ctx0" brushRef="#br0" timeOffset="147808.22">20356 10566 4 0,'0'0'462'15,"0"0"-460"-15,0 23-18 16,3 11 38-16,1 10-9 16,4 2-10-16,0-8 0 15,1-8-3-15,2-10 2 16,1-10-6-16,0-6 0 16,4-4 0-16,2 0 7 15,4 0 0-15,-1 0-1 16,0 3-1-16,-3 8-1 15,-8 4-1-15,-1 2 0 0,-8 1 1 16,-1-1 1-16,0-6 0 16,0-3-17-16,0-6-22 15,0-2-33-15,9-14-133 16</inkml:trace>
  <inkml:trace contextRef="#ctx0" brushRef="#br0" timeOffset="147968.79">20674 10794 493 0,'-19'23'14'0,"6"1"52"16,10-4-17-16,3-3-29 15,3-2-18-15,22 0-2 0,12-6-2 16,8-8 5-16,3-1-12 16,-6-19-78-16,-6-12-95 15</inkml:trace>
  <inkml:trace contextRef="#ctx0" brushRef="#br0" timeOffset="148300.03">21055 10469 555 0,'0'1'55'16,"0"17"-56"-16,0 14-1 16,0 11 31-16,2 15-20 15,8-7-5-15,7-4-3 16,-4-6 1-16,2-12-1 0,-8-10-7 15,-2-9-12-15,-5-10-17 16,0 0 21-16,-19-13 5 16,-9-14-45-16,-5-4 39 15,-3 2 16-15,5 7 3 16,1 9 13-16,8 6 72 16,10 7-42-16,6 0-14 15,6 0-14-15,0 13-21 16,0 11-1-16,12 10 5 15,13-1-2-15,5-6-5 16,4-6 0-16,9-13-25 16,2-8-23-16,-2-8-68 0,3-23-199 15</inkml:trace>
  <inkml:trace contextRef="#ctx0" brushRef="#br0" timeOffset="148591.23">21349 10591 496 0,'-6'0'27'16,"-6"0"61"-16,-4 3-42 15,4 14-32-15,3 7-13 16,9 3 0-16,0 1-1 16,12-1-3-16,10-7 2 15,2-4-3-15,0-12-11 16,-4-4-19-16,-3-14 4 16,-4-17 13-16,-4-5 9 15,-6 6 8-15,-3 6 1 0,0 13 26 16,0 7 26-16,0 4-25 15,2 0-15-15,1 0-6 16,8 0-11-16,3 5 1 16,4 6 7-16,0 6 2 15,1 0-4-15,-4 0 0 16,0-2-1-16,-3-4-1 16,0-3-19-16,-3-5-65 15,-3-3-63-15</inkml:trace>
  <inkml:trace contextRef="#ctx0" brushRef="#br0" timeOffset="160075.94">22537 8163 460 0,'0'0'26'0,"0"0"-29"0,0 0 9 15,0 16-8-15,0 17 7 16,0 9 5-16,0 4 0 16,3-3-5-16,3-4-4 15,3-7 1-15,-1-6-2 16,-4-9 3-16,-1-6-3 15,-1-5-1-15,-2-6-4 16,0 0 9-16,0-4-3 16,0-16-7-16,0-5 1 15,0 3 4-15,0 4 3 16,4 5-4-16,4 6 1 16,3 7 0-16,3 0 0 15,2 0-3-15,-4 3 5 0,-3 12 0 16,-6 2-3-16,-3 4 3 15,0-2 4-15,-13-2 0 16,-10-3 2-16,-3-9 8 16,0-4 4-16,5-1-7 15,7 0-4-15,11-5-11 16,3-9-11-16,13-5-96 16</inkml:trace>
  <inkml:trace contextRef="#ctx0" brushRef="#br0" timeOffset="160622.06">22427 8920 438 0,'-9'-5'12'0,"3"3"2"0,3 2 30 16,3 0-12-16,-1 0-19 15,1 4-16-15,0 11 5 16,0 6 0-16,0-2-2 16,1-3-1-16,11-6-1 15,6-5-4-15,3-5 4 16,3-4-3-16,1-18 0 15,-4-10 3-15,-6 1 4 0,-6 7-2 16,-3 8 0-16,-5 11 3 16,-1 1 7-1,0 4 6-15,0 0-9 16,0 0-6-16,6 4-9 0,3 14 7 16,6 2 4-16,0-2-2 15,3-8-5-15,0-10-64 16,-1-8-92-16</inkml:trace>
  <inkml:trace contextRef="#ctx0" brushRef="#br0" timeOffset="160903.26">22753 8610 446 0,'2'0'7'16,"-1"11"-8"-16,4 13 6 15,2 13 16-15,3 1-10 16,1-1-7-16,1-5 0 15,3-10-5-15,0-7-4 0,4-12 1 16,3-3-8-16,-2-7 10 16,-1-8-6-16,-7 2 2 15,-2 7 6-15,-4 6-2 16,-1 5-1-16,-3 16-2 16,-2 9 8-16,0 1-1 15,-8-3 2-15,-7-6-3 16,-3-2 3-16,-3-5-2 15,-1-5 0-15,0 1-7 16,-1-3-48-16,-2-1-129 16</inkml:trace>
  <inkml:trace contextRef="#ctx0" brushRef="#br0" timeOffset="161317.16">22536 9199 512 0,'-2'2'16'16,"2"2"-13"-16,0 6 2 16,0 5-2-16,0 6-1 15,9 0-1-15,-1 0 1 16,-2-8-1-16,-3-4-1 0,-3-6-3 15,0-3-2-15,-9 0 5 16,-11 0-13-16,-6-8 9 16,-1-5 5-16,0 2-1 15,5 3 2-15,5 2 6 16,6 4 19-16,6 2 1 16,4 0-5-16,1 0-19 15,0 4-12-15,0 15 9 16,6 3 0-16,8-1 2 15,3-5-3-15,4-2 1 16,4-2-1-16,3-8 2 16,2-4-16-16,6 0-44 0,-1-20-56 15,0-8-255-15</inkml:trace>
  <inkml:trace contextRef="#ctx0" brushRef="#br0" timeOffset="161579.46">22792 9234 498 0,'-15'6'2'16,"2"5"16"-16,7 3 5 16,3 1-9-16,3 2-12 15,0-2 0-15,12-2-2 16,6-6-3-16,0-6 3 16,2-1-22-16,1-7-4 15,-3-14 14-15,-5-1 8 0,-5 4 4 16,-5 8 4-16,-3 6 7 15,1 2 13-15,-1 2-4 16,2 0-13 0,4 0-10-16,6 16-2 0,4 5 10 15,5 1-3-15,1-4 2 16,3-7-14-16,-5-9-51 16,-2-2-112-16</inkml:trace>
  <inkml:trace contextRef="#ctx0" brushRef="#br0" timeOffset="161855.74">23081 9092 484 0,'0'0'18'16,"0"0"6"-16,0 0-19 15,0 6-11-15,4 15 11 16,-1 5 2-16,-1 0 0 16,-1 0-3-16,1-8-2 15,-1-7-2-15,2-6 1 16,0 0-3-16,3-1 1 15,5 1-1-15,1 2 4 16,4 3-1-16,-3 0 1 16,0-1-1-16,-5 0 0 15,-5-1 0-15,-1-2-1 16,-2 1-1-16,-6 2-1 16,-14 3 13-16,-6 1-11 0,-3 2-19 15,-2 0-39 1,-3-1-89-16</inkml:trace>
  <inkml:trace contextRef="#ctx0" brushRef="#br0" timeOffset="162124.2">22456 9811 535 0,'-17'0'14'16,"8"1"-6"-1,6 2 29-15,3 8-22 16,0 7-17-16,8 7 5 0,14 5-5 16,5-5 0-16,4-9 4 15,0-7-6-15,4-9-24 16,-3 0-36-16,-3-20-54 15,-4-9-158-15</inkml:trace>
  <inkml:trace contextRef="#ctx0" brushRef="#br0" timeOffset="162450.7">22788 9613 439 0,'0'0'59'15,"0"0"-47"-15,0 11 0 16,3 12 19-16,0 8 0 15,4 1-25-15,3-3-2 0,-4-5-3 16,2-6-1-16,-7-10 1 16,-1-4-2-16,0-4 1 15,0 0-1-15,-16 0-10 16,-8 0-8-16,2-7 22 16,1 0-1-16,6 3-1 15,6 3 3-15,6 0 19 16,-1 1 1-16,4 0-20 15,0 1-10-15,0 15 2 16,8 5 6-16,11 0 0 16,3-2-3-16,5-2 2 15,7-9-6-15,2-8-12 0,3 0-58 16,-4-16-28-16,-9-11-153 16</inkml:trace>
  <inkml:trace contextRef="#ctx0" brushRef="#br0" timeOffset="162704.04">23004 9717 125 0,'0'-5'309'15,"-2"5"-270"-15,-3 0 45 16,1 0-47-16,0 13-27 16,4 5-8-16,0 6-4 15,2-2 2-15,11-4-3 16,0-6 0-16,2-5-3 16,-3-7 2-16,1 0-18 15,-1-7-4-15,-3-7 16 16,-3 1 10-16,-5 4 0 0,-1 8 3 15,0 0 0-15,0 1 2 16,0 0 5-16,5 0-10 16,2 4 1-16,5 6 1 15,6 2 0-15,-3-4 0 16,4-5-7-16,-1-3-102 16,-4-23-243-16</inkml:trace>
  <inkml:trace contextRef="#ctx0" brushRef="#br0" timeOffset="162968.32">23246 9519 517 0,'0'0'11'0,"0"9"-5"0,0 17 0 15,0 12 12-15,2 5-9 16,5-2-8-16,6-4 3 16,0-6-5-16,-3-8-1 15,2-8-5-15,-2-7-2 16,4-5 7-16,5-3 0 15,-1 0 5-15,-5 0-3 16,-3 0 1-16,-6 0-1 16,-4 0 1-16,0 0 0 15,-14 0 6-15,-14 6-5 16,-8 2-27-16,1 4 2 16,0 8-23-16,2 1-112 15</inkml:trace>
  <inkml:trace contextRef="#ctx0" brushRef="#br0" timeOffset="163168.79">23002 10315 528 0,'0'1'25'0,"-1"-1"-42"15,1 10 14-15,0 10-13 16,7 8 20-16,9 11-13 0,-1-5-66 16,-3-8-85-16</inkml:trace>
  <inkml:trace contextRef="#ctx0" brushRef="#br0" timeOffset="163308.42">23074 10607 526 0,'0'3'39'15,"0"-2"-40"-15,1 9 1 16,5 5-2-16,6 3 5 16,3 4-4-16,3 3-8 15,-5-2-82-15,-3 2-248 16</inkml:trace>
  <inkml:trace contextRef="#ctx0" brushRef="#br0" timeOffset="163455.03">23135 10919 557 0,'-11'9'11'0,"5"-2"23"15,6 1 11 1,0 2-24-16,0 2-15 0,3 6-4 16,9 4 1-16,4-2-2 15,-1 1 0-15,2-2-10 16,-4-6-48-16,-7-8-73 16,-6-5-223-16</inkml:trace>
  <inkml:trace contextRef="#ctx0" brushRef="#br0" timeOffset="171050.26">19067 8354 155 0,'2'0'10'0,"-2"0"-6"0,0 0-3 16,0 0-1-16,0 0-18 16,0 0-22-1,1 0-12-15</inkml:trace>
  <inkml:trace contextRef="#ctx0" brushRef="#br0" timeOffset="172169.37">18975 8030 185 0,'0'-4'32'0,"0"2"1"16,0 2 22-16,0 0-19 15,0 0-8-15,0 0-10 16,0 0 15-16,0 0-3 16,0 0-2-16,0 0-2 15,0 0-4-15,0 0-3 16,0 0-6-16,-2 0 2 15,2 0-9-15,0 0 4 16,0 0-8-16,0 0 1 16,0 0-2-16,0 0-1 0,0 0 3 15,0 0-5-15,0 0 4 16,0 0-3-16,-1 0 2 16,1 0 0-16,0 0 1 15,0 0 4-15,0 0-2 16,-2 0 8-16,2 0-2 15,0 0-1-15,0 0-8 16,0 0 4-16,0 0-5 16,0 0 1-16,0 0-1 15,0 0 1-15,0 0-2 16,0 10-4-16,0 15 4 16,0 8 5-16,0 15 3 0,0 2-3 15,2 4 1-15,6 2-5 16,3 1 5-16,-2-3-5 15,2-1-1-15,0-3 4 16,0-1-5-16,-2-6 4 16,0-7-3-16,-2-3 3 15,1-8-3-15,-2-1 1 16,0-6 0-16,-1-4 0 16,-3-3 1-16,0-6-2 15,-2-2 3-15,0-2-3 16,0-1 5-16,0 0-7 15,0 0 8-15,1 0-5 16,-1 0 2-16,0 0-12 0,0-19-28 16,0-12-90-16,0-12-184 15</inkml:trace>
  <inkml:trace contextRef="#ctx0" brushRef="#br0" timeOffset="174063.11">18906 8027 89 0,'-13'0'97'16,"4"0"-113"-16,3 0 21 16,3 0 6-16,3 0 2 15,0 0-13-15,-1 0 3 16,1 0-1-16,0 0 12 16,0 0 30-16,0 0 0 15,0 0-6-15,0 0-3 0,0 0 7 16,0 0-13-1,0 0-13-15,0 0-4 16,0 0-5-16,0 0-4 16,0-1-1-16,0 1-1 0,0 0-1 15,0 0 1-15,0 0-3 16,0-2 2-16,0 2 1 16,6-5 0-16,4 2 0 15,3 0 2-15,-4-1-2 16,2 1-1-16,2-1 1 15,-1 0-2-15,1 0 4 16,-1 0-3-16,-1-1 3 16,1 1 1-16,-2 1-3 15,2 1 0-15,-2 0 1 16,3-1-1-16,3 2-1 16,-3-3 2-16,4 2-2 15,-2 1 3-15,-2 0-3 0,2-1 1 16,3 1-1-16,1-4 3 15,8 2-3-15,3-3-1 16,4-3 4-16,0 0-3 16,3-1 1-16,-5 0-2 15,-4 2 3-15,-2 2-4 16,-1 1 4-16,0-1-3 16,-3 2 2-16,2 0-1 15,0-1 0-15,1 0 0 16,5-2 0-16,-3 2 1 15,1-2-3-15,0 0 3 16,1 1-1-16,0 1-1 16,1 0 3-16,1-1-4 0,1-1 4 15,-3 0-3-15,0-2 4 16,0 0-7-16,0 0 8 16,0 3-8-16,-3-2 5 15,-4 3-1-15,-2 1 3 16,-7 1-5-16,-1 0 2 15,-2 2 2-15,0-1-5 16,-1 1 4-16,1-2-2 16,3 0 2-16,3-1-1 15,4 0 2-15,4-2-2 16,1 1-2-16,2 1 5 16,-3-2-6-16,-6 1 6 0,-5 2-7 15,-6 0 5-15,-5 2 1 16,-2 1-2-16,0-2-2 15,0 2 4-15,1 0-1 16,4 0-4-16,3-1 6 16,5-2-7-16,3-3 5 15,0 2-1-15,-2 2 3 16,-2-3-6-16,-5 5 3 16,-1-1 2-16,-3 1-4 15,0 0 4-15,2 0-5 16,2 0 3-16,4 0-1 15,-1 0 3-15,3 0-2 0,-4 0 0 16,0 0-1-16,-1 0 2 16,-4 0-2-16,-2 0 1 15,-1 0 1-15,-1 0-5 16,2 0 2-16,-1 0-3 16,2 1 6-16,3 10 5 15,2 5 6-15,0 0-5 16,0 1-3-16,-2 3-1 15,0 2-1-15,1 1 0 16,-1 5-1-16,2-1 1 16,-2-1-2-16,0 3 2 15,-1-1-1-15,3 3 2 16,-2 4-2-16,2 0-1 0,0 3 5 16,-2 3-2-16,2-4 1 15,1 3 0 1,-1-3 2-16,3-2-5 15,1-3 0-15,1-3 0 0,2-1 0 16,0-2 2-16,-4-1-4 16,1 0 2-16,1-1-1 15,-1 0 1-15,1 3-1 16,-4 2 2-16,-3-1-2 16,-3 1 2-16,0-4 0 15,-1-1 5-15,-1 0 2 16,3-4-2-16,-2 0 2 15,-1-6-7-15,1-2-1 0,-2-3 0 16,3-2 1-16,-2-3-2 16,1-3 2-1,-1 0-15-15,-1-1-53 0,0 0-67 16</inkml:trace>
  <inkml:trace contextRef="#ctx0" brushRef="#br0" timeOffset="175156.72">19027 8861 383 0,'-5'0'18'0,"4"0"41"15,1 0-11-15,0 0-15 16,0 0-16-16,0 0-9 16,0 0 4-16,0 0 2 15,0 0-2-15,0 0-4 16,0 0-3-16,0 0-5 16,1 0-1-16,18 0 1 15,4-1 2-15,7-6-1 16,3 1 1-16,1-1-1 15,4 2 0-15,6 1-1 16,-1-3 4-16,2 2-4 0,1-3 0 16,0-2 0-16,2 3 4 15,-2 0-4-15,0-1 1 16,0 4-2-16,1-1 6 16,2-1-7-16,-1 0 5 15,2-1 1-15,0 1-1 16,-2-4 2-16,1 0-2 15,-2-1 0-15,-3 1-2 16,0 3 3-16,-4 0-8 16,-2 2 8-16,0 1-7 15,-6-1 7-15,1 4-4 16,2 0 0-16,-4-1 1 16,3 1-1-16,-1 0 1 0,-2-4-3 15,2 1 3-15,-2 0 0 16,-4 1 0-16,0 0-3 15,-4-1 4-15,0 0 0 16,-5 0 1-16,-2 2 2 16,-5-2-3-16,-4 3 3 15,0 1-5-15,-4 0 5 16,-1 0-1-16,-2 0 0 16,0 0 2-16,0 0 4 15,0 0 7-15,0 0-8 16,0 0-4-16,0 0-4 15,0 0 2-15,0 0-6 0,4 0-19 16,-1 0-84-16,-3 0-138 16</inkml:trace>
  <inkml:trace contextRef="#ctx0" brushRef="#br0" timeOffset="175389.51">20759 8658 516 0,'0'0'53'0,"0"0"-51"15,0 0 4-15,0 0 27 16,0 0-14-16,0 0-16 0,0 0-2 16,0 0-2-16,0 0 3 15,0 0-7-15,0 0-24 16,0 2-49-1,0 2-18-15,-1-1-49 0</inkml:trace>
  <inkml:trace contextRef="#ctx0" brushRef="#br0" timeOffset="180108.25">19319 9201 421 0,'12'0'13'16,"9"0"-17"-16,10-7 11 0,12-6 3 15,11-2 1-15,6-3-5 16,3 0-2-16,1 1-3 16,-4 5 0-1,-12 3 2-15,-9 6-1 0,-13 2-2 16,-8 1 0-16,-9 0-1 16,-6 0-18-16,-3 7-28 15,0 5-56-15,-9 2-96 16</inkml:trace>
  <inkml:trace contextRef="#ctx0" brushRef="#br0" timeOffset="180451.33">19481 9545 536 0,'-18'0'34'16,"6"0"-30"-16,7 0 18 15,5 0 19-15,7 0-34 16,29 0-17-16,23-9 14 16,27-10-3-16,11-5 2 15,6 0-3-15,-6 2 1 0,-12 3 0 16,-10 3-4-1,-17 2-6-15,-9 5-35 16,-18 3-10-16,-14 3 10 16,-10 2 7-16,-7 1 14 0,-7 0 18 15,-16 4-70-15,-2 13-22 16,-4 1-57-16</inkml:trace>
  <inkml:trace contextRef="#ctx0" brushRef="#br0" timeOffset="181763.74">19446 9615 333 0,'-20'0'13'16,"2"0"-13"-16,3 0 8 16,1 0 2-16,3 0-2 15,2 0-7-15,3-3 2 16,0 1-29-16,2-2-60 0,2 2-16 15,1 1 27-15</inkml:trace>
  <inkml:trace contextRef="#ctx0" brushRef="#br0" timeOffset="183263.5">19446 9615 10 0,'-111'-23'110'0,"108"21"-27"16,-1 1 19-16,-2-1-37 16,3 1-13-16,2 1-19 15,-1 0 0-15,2 0-7 0,0 0-2 16,0 0-10-1,0 0 1-15,0 0-3 16,0-1 5-16,0 1 3 16,0 0 5-16,0-2-9 0,0 2-1 15,-1 0 0-15,1 0-2 16,-2 0-6-16,2 0-4 16,-1 0 1-16,-2-4-2 15,-4 3 1-15,0-1-2 16,-3 0 1-16,1-3-1 15,0-1 2-15,0-3-3 16,-2-5-2-16,2-5 1 16,-2-7 0-16,5-4 1 15,4-13-3-15,2-1 1 16,0-8-1-16,3-2 4 16,5-1-3-16,0 4-2 15,-3 7 4-15,-2 14-1 0,0 10 2 16,-3 11-3-16,2 3 3 15,-2 5 0-15,0 1-2 16,0-1 1-16,0 1 1 16,1 0 0-16,-1 0-2 15,0 0 2-15,0 0-2 16,0 0 1-16,0 0-1 16,0 0 3-16,0 0-3 15,0 0 0-15,0 0 1 16,0 0 2-16,0 0-3 15,0 0 3-15,0 0-1 16,0 0-1-16,0 0-2 0,0 0-2 16,0 2 0-16,-6 16 1 15,-12 13 7-15,-1 11-3 16,-1 5 1-16,5 2 0 16,4-3-2-16,5 4 2 15,3-1-3-15,3-6 2 16,0-7-2-16,13-3-1 15,14-2-3-15,6-1 4 16,5-2 1-16,-4-3-3 16,-1-4 4-16,-4-4-2 15,-11-5 1-15,-5-3 0 16,-7-5-3-16,-3-1-2 16,-3-3 4-16,0 0 3 0,0 0 0 15,0 0 2-15,-5-7-1 16,-8-7-1-16,0-1-2 15,-2 1 1-15,3-6-1 16,-5-1 1-16,1-2-1 16,1-7-1-16,0-1-1 15,3-7-2-15,2-2-2 16,1-5-3-16,3 1 2 16,0 0 2-16,0 3 4 15,2 0-1-15,1 2 2 16,3 3 0-16,0 4 0 15,0 4-1-15,0 6 0 0,11 4 0 16,0 4-1-16,-2 3 2 16,1 2-1-16,-4 5 1 15,-1 2-3-15,-5 2 3 16,0 0 2-16,0 0-2 16,0 0 1-16,0 0 1 15,0 0-1-15,0 0 2 16,0 0-2-16,0 0-2 15,0 0 0-15,-2 13-1 16,-9 15 5-16,-1 13-2 16,-1 6 0-16,0 2 0 15,7-3 0-15,3 0 1 16,3-1-3-16,0 3 4 0,9 1 0 16,6-2-2-16,3 3 1 15,6-3-2 1,1-1 1-16,-1-3-2 15,-5-5 2-15,-1-9-2 0,-4-6 1 16,-1-5-1-16,-6-7 0 16,-4-5 1-16,-1-3 0 15,-2-1-1-15,0-2 1 16,0 0 5-16,0 0-5 16,0 0 6-16,0 0-6 15,0 0 5-15,0 0-4 16,0 0 0-16,0 0 3 0,0 0-2 15,0-4 3-15,-6-5-4 16,-9-6 0-16,0-1 0 16,-4-6 1-1,-4-4-3-15,-2-5 2 0,0-7-1 16,3-5 0-16,3-8-1 16,5-9-1-16,5-8 1 15,6 3-4-15,3 2 5 16,0 6-2-16,0 12 0 15,0 9 1-15,0 13 3 16,0 9-2-16,0 8-1 16,0 3 0-16,0 3 1 15,0 0 2-15,0 0-2 0,0 0 1 16,0 0-2 0,0 0 0-16,0 0 1 15,0 0-2-15,0 0-18 16,3 0-33-16,1 0-38 0,2 0-43 15,-1-3-220-15</inkml:trace>
  <inkml:trace contextRef="#ctx0" brushRef="#br0" timeOffset="187699.27">20604 8740 186 0,'2'-9'52'15,"-2"2"35"-15,0 3-19 16,0 1-7-16,0 1-15 16,0 2-3-16,0 0-12 15,0 0 5-15,0 0-14 16,0 0 2-16,-6-2-3 0,-9 0-8 15,-5-1-9-15,-8 2 1 16,-3 1-1 0,-5 0-3-16,2 1 7 15,4 6-1-15,5 2 3 0,6-2 2 16,5 0-8-16,4 2 0 16,7 11-5-16,1 6 0 15,2 12 1-15,0 3 3 16,3-2-5-16,15-4 4 15,1-7-4-15,4-4 1 16,2-6 0-16,5-4 0 16,1-6 0-16,3-7-1 15,5-1 4-15,3-4-7 0,0-13-43 16,-10 5-67-16,-14 1-223 16</inkml:trace>
  <inkml:trace contextRef="#ctx0" brushRef="#br0" timeOffset="188294.68">20226 9106 353 0,'-3'-4'123'0,"1"3"-120"16,2 1 8-16,0 1-3 16,0 23 8-16,5 6 29 15,7 4-19-15,1 2-15 16,2-7-8-16,0-6 3 16,-6-7-5-16,-1-6 0 15,-4-6-2-15,-4-4-1 0,0 0-1 16,6 0 1-16,9-6-3 15,8-9 7-15,10-4-1 16,2 2-1-16,0 10-1 16,-3 5 0-16,-4 2-2 15,-4 5 3-15,-9 10-3 16,-5 3 5-16,-10 0-3 16,0 0 2-16,-9-1 4 15,-19-2 10-15,-9-2 4 16,-4-6 3-16,0-6-6 15,10-1-7-15,11 0-9 16,10 0-1-16,10-4-3 0,19-13-39 16,23-6-37-16,11-8-62 15</inkml:trace>
  <inkml:trace contextRef="#ctx0" brushRef="#br0" timeOffset="188532.04">20747 9183 625 0,'-41'7'7'0,"6"5"11"15,7 5 34-15,8 1-17 16,10 3-24-16,10 4-8 16,0 2-1-16,15 0-1 0,12 0-3 15,7-7 3-15,6-4-1 16,2-9 1-16,4-7-4 15,-4 0-13 1,-2-18-26-16,-6-6-13 0,-9 2-81 16,-14 1-168-16</inkml:trace>
  <inkml:trace contextRef="#ctx0" brushRef="#br0" timeOffset="196328.66">20243 7222 50 0,'0'0'23'0,"0"0"-3"16,0 0 7-16,0 0 3 16,0 0-8-16,0 0 10 15,0 0 14-15,0 0-11 16,0 0-12-16,0 0-1 15,0 0-7-15,0 0-7 16,0 0 0-16,0 0-6 16,0 0 2-16,0 0-2 15,0 0 10-15,0 0 11 16,0 0 8-16,0 0-3 16,0 0-6-16,0 0-5 0,0 0 1 15,-4 0-10-15,1 0 4 16,0-1 1-16,-1-2 1 15,1 2 7-15,-3 1-8 16,-1 0 4-16,1 0-5 16,-6 0-10-16,0 7 3 15,0 8-4-15,3 2 3 16,2 2-5-16,2-1 4 16,4-2-5-16,1 3 1 15,0-1 1-15,0 1-2 16,14-2 1-16,3-3 1 15,4-2-1-15,2-3-3 0,0-8 3 16,2-1 1-16,-1 0 1 16,-2-11-3-16,-4-7 3 15,-3-4 0 1,-3-2 2-16,-6 5-3 0,-4-1 2 16,-2 4 2-16,0-4-4 15,0 1 7-15,-12 2-1 16,-4 3 14-16,-1 4 4 15,-4 3-5-15,4 3-3 16,-2 1-9-16,4 2-7 16,2-1 1-16,4 2-1 15,6 0-7-15,3 0-6 16,-2 2-47-16,2 13-24 0,0 1-64 16</inkml:trace>
  <inkml:trace contextRef="#ctx0" brushRef="#br0" timeOffset="199108.77">20518 8564 456 0,'-3'0'27'16,"-2"0"-21"-16,5 0 20 0,0 0 10 16,0 0-15-16,0 0-16 15,0 0-5-15,0 3-4 16,6 2-4-16,8 4 0 16,-2-1-44-16,-5-1-42 15,-5-2-149-15</inkml:trace>
  <inkml:trace contextRef="#ctx0" brushRef="#br0" timeOffset="199268.35">20518 8564 389 0,'18'49'7'16,"-18"-49"2"-16,0 0 21 15,0 0-19-15,0 0-13 16,0 0-15-16,1 0-2 15,5 0-36-15,-1 0-154 16</inkml:trace>
  <inkml:trace contextRef="#ctx0" brushRef="#br0" timeOffset="199434.9">20548 8645 421 0,'-8'4'16'0,"5"-2"-17"15,2 1 8-15,1-3 7 0,0 2-11 16,0 2-6-16,0 0-1 16,9 3 4-16,1-1-53 15,0 0-90-15</inkml:trace>
  <inkml:trace contextRef="#ctx0" brushRef="#br0" timeOffset="200670.53">20584 8581 89 0,'0'1'25'16,"0"-1"-2"-16,0 0 36 16,0 3 5-16,0-3-21 15,0 0-18-15,0 2-8 16,0 0 1-16,0 4-10 16,0 3-3-16,0 4-3 0,0 2 0 15,-3 3-1-15,-2 4 1 16,-3 3 0-16,-1 2-2 15,-1-2 1-15,-3 1-1 16,-3-2 3-16,-4-2-3 16,-8 3 2-16,-2-2 0 15,-3 1-2-15,-7 0 3 16,1-1-3-16,-3 1 5 16,1-4-2-16,4-1 11 15,2-2-3-15,1-3-2 16,4 0-4-16,-2-2-1 15,2-2 2-15,-2-2-4 0,-2-1 1 16,-5 0-2-16,-19 3 2 16,-19 14-5-16,-18 10-62 15</inkml:trace>
  <inkml:trace contextRef="#ctx0" brushRef="#br0" timeOffset="200888.86">19310 9262 327 0,'-89'7'15'0,"10"0"-2"15,7-2-5-15,11-3-6 16,9-2 22-16,9 0-11 15,4 0-3-15,8 0-5 16,6-3-5-16,2-7 2 16,8 3-4-16,2 0 4 15,6 5-2-15,1-1 2 16,2 0-2-16,4 2 1 0,-1-1-2 16,1 2 1-16,0 0 1 15,-2 0-4 1,-2 0-8-16,-5 0-22 15,-1 0-25-15,-4 3-28 0,-1 1-13 16</inkml:trace>
  <inkml:trace contextRef="#ctx0" brushRef="#br0" timeOffset="201323.65">18583 9518 405 0,'-7'-7'3'0,"2"-11"-3"15,4-3-3-15,1-4 3 16,0-3 4-16,0-2-3 16,9-5 1-16,4-3-2 15,1 2 0-15,-4 3 0 0,2-1-1 16,-2 4 1 0,2 2 0-16,-3 6 0 15,0 6-1-15,6 6 2 16,2 8-2-16,8 2 2 0,9 0 4 15,5 5 5-15,4 7-2 16,-3 4-2-16,-1 1-2 16,-2-2-3-16,-7-1 0 15,-5-4-1-15,-5-2 2 16,-7-2-19-16,-6-4-94 16</inkml:trace>
  <inkml:trace contextRef="#ctx0" brushRef="#br0" timeOffset="205011.52">20101 12571 379 0,'-16'-15'83'16,"-11"-3"-66"-16,10 1 74 15,-4 2-29-15,2 0-25 16,4 3-3-16,2 6-10 16,1-1-5-16,6 3-6 15,0 2-4-15,3 2-2 16,-3 0-2-16,-6 0-6 15,-5 19 1-15,-3 18 0 16,-2 13 0-16,11 4 3 0,8-4-6 16,3-8 3-16,5-10-3 15,13-4 3-15,5-9-3 16,4-8-1-16,-2-6-2 16,-4-5-5-16,-6 0-7 15,-4-19 11-15,-7-10 8 16,-4-7-3-16,0-3 5 15,0-1-5-15,-10 13 5 16,2 8 0-16,2 10 2 16,6 7 14-16,-1 2-10 15,1 0-5-15,0 0-7 16,1 1-4-16,19 14-1 16,5 8 11-16,5-3-1 0,3 0-2 15,-2-6 2-15,-1-6-2 16,-5-2-7-16,-6-6-55 15,-10 0-53-15,-9-18-156 16</inkml:trace>
  <inkml:trace contextRef="#ctx0" brushRef="#br0" timeOffset="205401.23">20193 12150 509 0,'0'10'3'15,"3"19"15"-15,3 11 40 0,2 11-14 16,2 5-25-16,2-4-10 16,0-6-12-16,3-7 7 15,-3-12-5 1,-2-11 3-16,-7-7-3 0,0-6 1 16,-2-3-1-16,2 0-5 15,7 0-2-15,9 0 1 16,7 4 12-16,9 3-5 15,2 9 0-15,0 7 1 16,-4 7-1-16,-8 3 0 16,-10-7 0-16,-12-3 0 15,-3-9-2-15,-11-6 4 16,-22-3 0-16,-12-5 2 0,-6 0 0 16,3-11-2-16,3-12 1 15,7-5-3-15,16-6 0 16,13 0-5-1,9-3-28-15,25 3-36 0,20 2-20 16,10 8-104-16</inkml:trace>
  <inkml:trace contextRef="#ctx0" brushRef="#br0" timeOffset="205621.64">20850 12364 497 0,'-37'0'156'15,"-5"4"-148"1,10 14 25-16,3 6 2 16,10 5-12-16,11 6-16 15,8 7-6-15,0 2 0 0,23 1-3 16,17-6 2-16,7-9 0 16,8-10-2-16,-4-10 1 15,-3-10-21-15,-11-10-50 16,-7-22-57-16,-9-13-123 15</inkml:trace>
  <inkml:trace contextRef="#ctx0" brushRef="#br0" timeOffset="205983.74">21130 12055 589 0,'0'0'68'15,"0"0"-48"-15,5 16-12 16,5 20 6-16,3 16 31 0,5 8-34 15,-3 3-1-15,0-5-7 16,1-5-3-16,-4-8-1 16,0-12 3-16,-4-10-2 15,-5-10 0-15,-3-8-2 16,0-5-4-16,-14-5-8 16,-13-16-22-16,-7-6 5 15,-5 2 30-15,2 8 3 16,3 7-1-16,9 10 11 15,5 0 20-15,2 3-8 16,5 22-11-16,3 6-10 16,4 9-1-16,6 2-1 0,0-3 1 15,11-5-4-15,14-3 4 16,11-9-3-16,9-14 1 16,10-8-1-16,2-16-26 15,-5-18-58-15,-9-11-173 16</inkml:trace>
  <inkml:trace contextRef="#ctx0" brushRef="#br0" timeOffset="206310.47">21483 12375 639 0,'-30'19'41'15,"0"9"-36"-15,11 7 27 0,11 0 1 16,8 3-24-16,7-6-8 15,19-5-2-15,7-8 1 16,1-15-5-16,-5-4-22 16,-4-24-18-16,-12-16 30 15,-9-8 12-15,-4 0 4 16,0 8-1-16,0 16 1 16,0 11 26-16,-4 9 23 15,4 4-18-15,0 0-20 16,0 0-12-16,0 6-11 15,15 11 12-15,8 7 1 16,5 2 1-16,0-2-3 0,5-1 1 16,1-8-19-16,3-7-74 15,-1-8-114-15</inkml:trace>
  <inkml:trace contextRef="#ctx0" brushRef="#br0" timeOffset="206715.94">22047 11894 655 0,'0'46'-1'16,"0"17"32"-16,2 7 21 0,12-2-23 15,5-8-18-15,3-6-7 16,-2-9-2-16,-3-13-5 15,-5-11 4-15,-5-10-16 16,-5-10-8-16,-2-1-1 16,3-15 7-16,4-21 10 15,6-7-8-15,4 2 12 16,2 12 2-16,7 13 0 16,-1 10-1-16,4 6 1 15,0 0-1-15,-2 3 5 16,-5 12-2-16,-6 4 4 15,-9 1 0-15,-7-1 5 0,0-2 7 16,-15 1 10-16,-13 2 0 16,-11-6-18-16,-3-2-4 15,4-6-2 1,5-5-5-16,11-1-28 0,9 0-45 16,9-14-64-16</inkml:trace>
  <inkml:trace contextRef="#ctx0" brushRef="#br0" timeOffset="208608.86">21404 11392 220 0,'0'-5'24'15,"0"5"2"-15,0-3 51 0,0 3-5 16,0 0-28-16,0 0-5 16,0 0 2-16,0 0-1 15,0 0-6-15,0 0-10 16,0 0-18-16,0 18-7 16,0 10 7-16,0 4-4 15,3 0-1-15,8-9-2 16,6-6 0-16,4-4-1 0,-1-5 3 15,-3-2-1-15,-9-2 0 16,-5-2 1 0,-3 0-1-16,0-1 2 15,0 2-1-15,-2 6 3 0,-14 6-6 16,-6 2 11-16,-1 1-9 16,4-6-2-16,6-5-18 15,5-7-40-15,2 0-77 16</inkml:trace>
  <inkml:trace contextRef="#ctx0" brushRef="#br0" timeOffset="208751.48">21422 11317 507 0,'0'-1'4'15,"4"-1"0"-15,17-10-4 16,16-9-4-16,14-8 5 0,13-5-4 15,0 4-104-15</inkml:trace>
  <inkml:trace contextRef="#ctx0" brushRef="#br0" timeOffset="212484.5">21642 12621 33 0,'-6'11'29'0,"-4"1"-34"16,7-3 5-16,0 3-5 0,3 0 0 15,0 2-3-15,0 1-31 16</inkml:trace>
  <inkml:trace contextRef="#ctx0" brushRef="#br0" timeOffset="213074.88">21620 12773 13 0,'0'12'39'0,"0"5"-20"15,0 3-10-15,0 2 0 16,-3 1 3-16,-2 0-6 16,1-1 1-16,-3-1 0 15,1 1 0-15,-2 1 2 16,1 2 0-16,-3 0-3 15,-3-2-1-15,0 3 9 0,-6-5-1 16,-2 4-3-16,-3-1 1 16,0 0-4-16,-6-2 16 15,-4-1 6 1,-6-3-6-16,-5-2-6 0,-4 0 4 16,0-3 2-16,-5-4-8 15,2 1 9-15,4-1-15 16,1 0-5-16,5-2-3 15,-2-1 2-15,0-5 0 16,-2-1-2-16,0 0 0 16,-3-5-2-16,0-7 2 15,-2-3 0-15,5-2-3 16,-3-1 2-16,0 2 1 0,4 0 0 16,-3 5 0-16,4-2-2 15,0 4 2-15,0 0 0 16,5 1-2-1,2-2 2-15,1 2-2 0,5-6 2 16,5-1 0-16,-2-3-1 16,7-6 3-16,-4-1-2 15,0-3 0-15,4-1-3 16,-5-3 4-16,6-3-4 16,2-2 4-16,0-3-4 15,4 1 2-15,3 7-7 16,0 9 3-16,5 11 3 0,1 5 2 15,1 4 1 1,3 3-4-16,1 0 5 16,0 0-4-16,-2 0 1 15,2 0-13-15,-1 0-22 0,-4 4-21 16,4 9-48-16,-1-2-82 16</inkml:trace>
  <inkml:trace contextRef="#ctx0" brushRef="#br0" timeOffset="213417.97">19879 13080 99 0,'-3'0'173'16,"2"0"-168"-16,1 0-5 0,0 0 18 15,0-11-1-15,0-10-17 16,0-8 0-16,0-1 0 16,0 0-6-16,1 1 1 15,6 6 5-15,1 0-2 16,4 4 1-16,4 5 1 16,-1 2-3-16,3 6 3 15,0 5-3-15,3 1 5 0,1 0-1 16,2 3 1-16,-2 6 0 15,7 2-2 1,-3-1 4-16,1-2-6 16,1 2 4-16,-5-2-3 0,-7 1-77 15</inkml:trace>
  <inkml:trace contextRef="#ctx0" brushRef="#br0" timeOffset="-208500.07">19651 12329 160 0,'0'0'74'0,"0"0"-48"16,0 0 30-16,0 0 0 16,0 0-7-16,0 0-14 15,0 0-2-15,0 0 6 16,0 0-5-16,0 0-1 15,0 0-1-15,0 0-6 16,0 0-3-16,0 0-6 16,0 0-3-16,0 0-11 0,0 0 0 15,0 0-4-15,0 0 3 16,0 0-5-16,0 0 1 16,0 0-10-16,0 0-14 15,0 0-29-15,0-1-23 16,0-9-35-16,0-1-30 15</inkml:trace>
  <inkml:trace contextRef="#ctx0" brushRef="#br0" timeOffset="-208093.16">19651 12329 156 0,'-61'-92'3'0,"58"90"56"15,2 0 21-15,-2 1-17 0,3 1-1 16,-2 0-19-16,2 0-4 15,0 0 0-15,0 0-7 16,0 0-8-16,-2 0-4 16,2 0-10-16,-1 0-3 15,1 11-6-15,0 13 7 16,0 5-1-16,0 7-3 16,0 2-3-16,9 9-3 15,3 10 6-15,3 8-4 16,-3 4 4-16,0 0-2 15,-3 2 1-15,-2-3 6 16,-1-6 3-16,0-7-3 0,-2-12-7 16,1-11 6-16,-1-3-10 15,4-5 4-15,-3-3-1 16,0-3 3-16,-3-3-4 16,-1-5 2-16,1-5-2 15,-2-2 2-15,0-3 0 16,1 0-5-16,-1 0 6 15,0 0-5-15,0 0-9 16,0 0-29-16,2-28-27 16,-2-15-60-16</inkml:trace>
  <inkml:trace contextRef="#ctx0" brushRef="#br0" timeOffset="-206673.17">19573 12162 272 0,'0'0'19'0,"0"0"9"16,0 0 17-16,0 0-4 15,0 0-14-15,0 0-11 16,0 0-1-16,0 0 0 16,0 0-1-16,0 0-7 15,0 0-4-15,0 0-2 16,0 0 0-16,0 0-2 15,0 0 3-15,0 0 1 16,0 0-3-16,0 0 0 16,5 0 1-16,-2 0-1 15,3 2 2-15,5-1-1 16,5-1-2-16,12 0 3 0,5 0 6 16,3 0 13-16,4-1-17 15,-3-3 1 1,-3-1-3-16,-3 1 0 15,-5 3 5-15,-4-3-5 0,-5 4 0 16,-4-3-2-16,-1 1 3 16,0 1-1-16,2 0 2 15,2-2 4-15,-1 0-4 16,4-1-2-16,0 0 1 16,2 2-1-16,5 0-2 15,2 0 0-15,5-2 0 16,1-1 3-16,2-1-4 0,2 0 1 15,-1 2 1-15,-1-1-2 16,2-1 2-16,1 1-1 16,-1 0 2-1,1 3-4-15,-4-1 3 0,1 1-2 16,-1 1 2-16,-2 1-1 16,0 0 0-16,-3-1 0 15,1 1 0-15,-1-3 2 16,-3 1-3-16,6-2 2 15,-6 0-2-15,4 1 3 16,0-1-3-16,-1-1 2 16,0 1-2-16,-3-1 2 15,-4 3 0-15,1 0-2 0,-3-2 2 16,2-1-2 0,-1 0 2-16,1 2-2 15,-3-2 2-15,2 0-1 16,1 2 0-16,-1-3 0 0,6 1 2 15,2-1-2-15,6-2-3 16,1-1 4-16,-3 2-2 16,1 0 2-16,-4 3-2 15,-4-1 5-15,1 1-7 16,-1-1 3-16,-8 0 3 16,3 1-6-16,-2-3 6 15,-4 1-6-15,0 1 6 16,0-1-6-16,-2 3 6 15,-2-2-3-15,2 1-1 16,1-1 2-16,-2 3-2 16,3 2 2-16,-2 0-4 0,1 0 5 15,1 0-5-15,2 5 4 16,1-1-2-16,-4-1 2 16,0 0-1-16,-5 1 2 15,-4-2-2-15,1 0 0 16,-4 0 0-16,-3-1-2 15,0-1 2-15,0 3-1 16,0-2 0-16,0 1-4 16,0 2 4-16,0 4 1 15,0 7 10-15,1 5-7 16,3 3-2-16,-2 7 2 16,-1 3-2-16,1 6 1 15,1 4-2-15,3-2 2 0,1 0 1 16,2 0 2-16,-2-2-4 15,-1 2 3-15,2 2-2 16,0 0 0-16,-1 3 4 16,0-1-5-16,-1 0 8 15,0-1-7-15,1-5 5 16,-1-10-4-16,-1 0 0 16,-2-8 2-16,-3-7-4 15,2-3 6-15,-2-7-3 16,0-2 4-16,1-2 0 15,-1 0 2-15,0 0-6 16,0 0 2-16,0 0-3 0,0 0 0 16,0 0-4-16,-11 0-7 15,-6 0-54-15,-5 0-12 16,-3 0-103-16</inkml:trace>
  <inkml:trace contextRef="#ctx0" brushRef="#br0" timeOffset="-205390.47">19626 13159 368 0,'0'-2'39'0,"0"2"-36"16,0 0-1-1,0 0 7-15,0 0 14 0,0 0-7 16,0 0-7-16,0 0-3 16,0 0-3-16,0 0 2 15,0 0-1-15,0 0-2 16,3 0-2-16,7 0 2 15,4-3 6-15,8 0 3 16,3-3 0-16,3 1-2 16,2-1-3-16,0 1-3 15,-1 3-1-15,-1-3-1 0,3-1 2 16,4-1-3 0,3-1 8-16,4-3 7 15,2 0-8-15,4-2-3 16,4-2 3-16,8 1-6 0,5-1 2 15,5-3-2-15,2 3-1 16,-2 1 3-16,-3 1-2 16,-3 2 0-16,0 0 1 15,3 0 6-15,-3-2-3 16,4 2 1-16,-4 0-3 16,-1 0-1-16,-1 1 3 15,-2 3-7-15,-5-1 4 16,-3 1 0-16,-3 2-1 15,-4-2-2-15,-2 1 4 16,-1-2-4-16,0-1 4 16,-1 2-1-16,-3-1 0 0,-1 0 1 15,-3 0-3-15,1 0 7 16,-4 1-4-16,-1 2 6 16,-4 1-7-16,0-1 3 15,0 4-3-15,0 0 0 16,-2-2-1-16,1 2-1 15,-4-2 1-15,-5 0 0 16,-3 3-2-16,-5 0 1 16,-5 0 2-16,-1 0 0 15,-2 0-2-15,0 0 1 16,0 0-1-16,0 0 2 16,-6 0-31-16,-21 18-33 15,-21 5-86-15,-20 3-222 0</inkml:trace>
  <inkml:trace contextRef="#ctx0" brushRef="#br0" timeOffset="-203857.44">20140 13339 413 0,'-13'-2'54'0,"2"-1"-42"16,3 3 47-16,1 0 0 16,-2-1-19-16,0 1-25 15,-5 0-2-15,-2 1-6 0,0 12-1 16,-5 4-3-1,2 1 0-15,5 1 4 16,1 2-5-16,8-4-2 16,5-1 0-16,0 1 0 0,2-2-2 15,13-1-2-15,1-3 2 16,2-3-2-16,-3-8-1 16,0 0-9-16,-5-5-7 15,-1-14-1-15,-5-5 12 16,-4-2 14-16,0 2-3 15,0 6 1-15,0 9 2 16,0 3 1-16,0 4 7 16,0 2-2-16,0 0-11 15,0 0-1-15,5 8-1 16,7 4 2-16,7 4 7 16,1 0-3-16,-1-1-1 15,2 0-2-15,-3-4 2 0,-2-1-3 16,-4-3-6-16,-6-4-79 15,-6 1-114-15</inkml:trace>
  <inkml:trace contextRef="#ctx0" brushRef="#br0" timeOffset="-203407.44">20195 13753 462 0,'-21'0'19'0,"2"0"-22"16,2 11 42-16,1 5-5 15,4 2-21-15,3 2-4 16,7-2-6-16,2-2-1 16,0 0-3-16,6-4-1 15,8-4 2-15,4-5-3 16,-2-3-8-16,0-3-7 16,-2-15 11-16,-4-5-8 0,-4-2 15 15,-4 4-5-15,-2 5 18 16,0 8-6-16,0 7 12 15,0 1 4-15,0 0-14 16,6 0-8-16,7 0-6 16,8 9 5-16,12 7 4 15,7 2 0-15,-3-3-4 16,2-4 0-16,-5-8-56 16,-9-3-116-16</inkml:trace>
  <inkml:trace contextRef="#ctx0" brushRef="#br0" timeOffset="-203124.57">20501 13572 337 0,'0'6'171'15,"0"12"-178"-15,0 10 9 16,6 3-2-16,5-6 2 16,2 2-5-16,1-9 2 15,0-8-3-15,2-6-6 16,4-4-13-16,3-2 7 15,1-8 21-15,-1 2-8 16,0 8 3-16,-8 0-1 16,-4 0 0-16,-6 0-1 15,-5 2 0-15,-3 11 10 16,-21 1-3-16,-4 4 1 0,-5-4-4 16,0-3 8-16,6-4-8 15,4 0-4-15,6-3-44 16,1 0-162-16</inkml:trace>
  <inkml:trace contextRef="#ctx0" brushRef="#br0" timeOffset="-202700.71">20304 14207 473 0,'-22'0'32'16,"2"8"-26"-16,2 6 36 15,7 4-4-15,7 4-30 16,4 0-8-16,0-2 1 15,6-4-2-15,12-4-3 16,1-6 3-16,3-4-3 16,-4-2-1-16,-1-7-11 15,-3-13-5-15,-5-5 6 0,-4 5 12 16,-3 3 6-16,-1 9 1 16,1 5-3-1,-1 3 7-15,2 0-4 16,4 0-4-16,7 0-5 0,6 11 9 15,3 2-2-15,7 0-3 16,-5-3 3-16,-1-7-3 16,-5-3-47-16,-8-4-98 15,-5-19-100-15</inkml:trace>
  <inkml:trace contextRef="#ctx0" brushRef="#br0" timeOffset="-202447.38">20555 14071 327 0,'3'0'62'0,"1"0"-57"15,2 8 6-15,5 14 9 16,5 10 13-16,-2 4-21 16,0-4-5-16,3-7-8 0,-4-8 4 15,2-8-5-15,2-8 0 16,-1-1-7-16,5 0 9 16,-3-10-4-16,-2 4 5 15,-5 3-6-15,-7 3 0 16,-4 0-3-16,0 0 0 15,0 0 12-15,0 3-5 16,-1 1-5-16,1-4-17 16,0 0-63-16,0-20-166 15</inkml:trace>
  <inkml:trace contextRef="#ctx0" brushRef="#br0" timeOffset="-202277.84">20868 14071 453 0,'-7'18'48'0,"1"5"-44"15,6 2 25-15,0 0-14 16,4-3-11-16,18-1-1 16,2-3-4-16,1-7 3 15,-1-4-3-15,-6-5 1 16,-6-2-31-16,-10 0-44 16,-2 1 9-16,-2 6 37 15,-16 6-112-15</inkml:trace>
  <inkml:trace contextRef="#ctx0" brushRef="#br0" timeOffset="-201937.52">20420 14728 512 0,'-13'6'21'0,"10"-4"-9"15,3 1 19-15,0 5-13 16,0 5-18-16,10 2 2 16,3-1-2-16,2-5-1 15,-5-3 2-15,-2 0-3 16,-1-6 2-16,-2 0-6 16,-2 0-5-16,3-10 0 0,-2-4 22 15,2 2-5-15,0 4-5 16,0 5-1-16,1-1-1 15,4 1-3-15,4 3 3 16,4 0 6-16,7 0-8 16,0 0 8-16,3 0-6 15,-3 0 2-15,0 0-44 16,-11 0-91-16</inkml:trace>
  <inkml:trace contextRef="#ctx0" brushRef="#br0" timeOffset="-201652.6">20739 14531 331 0,'0'0'168'0,"0"0"-167"16,7 0-8-16,2 10-7 15,1 10 33-15,3 5-12 16,-1-6-4-16,3-2-3 16,0-3-1-16,3-8-4 15,-1-5-2-15,0-1-7 16,0 0 9-16,-1 0 3 15,-2 0 3-15,-3 0-1 16,-5 3-1-16,-4 1-4 16,-2-3 4-16,0-1-1 15,0 0 6-15,1 0-4 16,4 0-5-16,2 0-43 0,5-1-14 16,0-13-83-16</inkml:trace>
  <inkml:trace contextRef="#ctx0" brushRef="#br0" timeOffset="-201512.97">21023 14596 211 0,'0'0'215'16,"0"0"-160"-16,1 0-8 16,2 0-23-16,2 9-17 15,4 7-5-15,7-1 1 16,2-7-3-16,4-4 1 16,-3-4-2-16,-3 0-27 15,-7-8-58-15,-5-4-72 16</inkml:trace>
  <inkml:trace contextRef="#ctx0" brushRef="#br0" timeOffset="-199700.76">21787 13019 400 0,'-12'-2'12'0,"1"2"38"15,-3 0 6-15,-5 0-19 0,-3 8-20 16,0 7 3-16,-2 6-7 16,5 2 4-16,3 5-5 15,5 0-4-15,8 0-6 16,3-1-2-16,0 0 0 15,9-4-2-15,12-7 2 16,0-4-6-16,0-10 4 16,-4-2-10-16,-3-7-3 15,-3-18 0-15,-1-10 12 0,-7 0 8 16,-2 9-3-16,-1 9 0 16,0 12 2-1,0 5 12-15,0 0-4 16,0 0-9-16,0 0-11 0,8 0 3 15,8 8 3-15,3 10 6 16,7 4-2-16,-3 2-1 16,-3 2-1-16,-11 5-51 15,-9-1-158-15</inkml:trace>
  <inkml:trace contextRef="#ctx0" brushRef="#br0" timeOffset="-199356.68">21514 13372 483 0,'-6'3'114'0,"3"-3"-115"16,3 7-1-16,0 9 0 16,2 5-2-16,10 10 5 15,-2-2-3-15,1-5 3 16,-3-5-19-16,-5-8-8 15,-3-5-17-15,0-3 21 16,0-3 22-16,-17 0 0 16,-1 0 0-16,-3 0 2 15,5 0 7-15,4 0 15 16,6 0 5-16,4 0-11 16,2-2-11-16,0 2-7 15,6 0-10-15,12 10 9 0,4 1 1 16,4 3 1-16,2-7-3 15,6-3-16-15,5-4-60 16,4-7-105-16</inkml:trace>
  <inkml:trace contextRef="#ctx0" brushRef="#br0" timeOffset="-199180.89">21918 13442 417 0,'0'0'39'0,"0"0"-6"16,0 11-9-16,3 5-11 15,3 1-2-15,6 0-11 16,4-5 0-16,5 1 0 0,-2-1-1 16,1 1-34-16,-7-2-46 15,-8-3-141-15</inkml:trace>
  <inkml:trace contextRef="#ctx0" brushRef="#br0" timeOffset="-198916.9">21502 13936 517 0,'-12'2'28'0,"6"1"-19"16,2-1 16-16,4 0 3 15,0 11-22 1,4 5-9-16,13 3 2 0,5-2 0 16,3-8-3-16,2-6 0 15,-1-5-17-15,1 0-43 16,-2-20-20-16,-2-6-66 16,-3-9-49-16</inkml:trace>
  <inkml:trace contextRef="#ctx0" brushRef="#br0" timeOffset="-198640.29">21802 13742 311 0,'4'0'42'16,"4"0"-31"-16,5 6 29 16,2 15 19-16,7 4-25 15,0 4-20-15,-2 0-10 16,2-5-5-16,-1-5 2 16,-6-5-6-16,-2-8-26 15,-7-6-28-15,-3 0-6 16,-3-12-15-16,0-3 42 15,0 4 21-15,0 7 48 16,0 3 41-16,0 1 1 16,0 0-49-16,3 0-13 15,12 0-15-15,6 4 6 16,4 0 0-16,1 0-2 0,-1-4 0 16,-1 0-8-16,-3-8-88 15,-2-8-193 1</inkml:trace>
  <inkml:trace contextRef="#ctx0" brushRef="#br0" timeOffset="-198562.5">22277 13822 229 0,'0'8'12'15,"0"4"-19"-15,0 1-25 16</inkml:trace>
  <inkml:trace contextRef="#ctx0" brushRef="#br0" timeOffset="-198092.76">21513 14327 528 0,'-11'14'52'15,"8"8"-53"-15,3 8 6 0,0 4-2 16,9 4-1 0,11-2 0-16,-1-8-4 15,-3-9 3-15,-4-7-6 16,-6-9-8-16,-3-3-13 0,-3 0 0 15,2-17 13-15,-1 0 32 16,4 1-10-16,2 4-13 16,2 9 1-16,5 1 8 15,2 2 3-15,0 0-6 16,-1 0 1-16,-4 11 1 16,-4 1 0-16,-4 1 1 15,-3-2 1-15,0 3 0 0,0-3 0 16,0-1-5-1,0-5 1-15,0-5 1 16,12 0-35-16,6-7-73 16,7-16-83-16</inkml:trace>
  <inkml:trace contextRef="#ctx0" brushRef="#br0" timeOffset="-197933.18">21922 14427 462 0,'0'0'55'16,"2"0"-41"-16,1 0 1 15,6 2-12-15,9 8-3 16,7-1 2-16,6-5-8 16,2-4 6-16,0 0-14 15,-1-9-40-15,-5-8-47 16,-7 2-61-16</inkml:trace>
  <inkml:trace contextRef="#ctx0" brushRef="#br0" timeOffset="-197761.64">22384 14394 247 0,'12'11'24'15,"1"-2"49"-15,4-1-28 16,2-4-29-16,2-4-10 16,3 0-4-16,-2-3 3 15,-3-16-69-15,-8-3-137 16</inkml:trace>
  <inkml:trace contextRef="#ctx0" brushRef="#br0" timeOffset="-197624.5">22581 14309 278 0,'0'2'255'16,"0"-2"-240"-16,0 2-7 16,1 0 2-16,8 5-14 15,3 1 4-15,2-1-8 16,-1-3-78-16,-6-4-121 15</inkml:trace>
  <inkml:trace contextRef="#ctx0" brushRef="#br0" timeOffset="-195813.13">20007 13520 101 0,'0'22'-8'0,"9"0"-24"16</inkml:trace>
  <inkml:trace contextRef="#ctx0" brushRef="#br0" timeOffset="-195220.51">20177 13588 354 0,'0'0'26'15,"-5"4"-25"-15,-1 4 18 0,-1 2 12 16,0-2-9-16,4-2-15 16,-5-2 1-16,-1 0 16 15,-4 2 4-15,-4-2-15 16,-2 2-9-16,-2-4 3 16,-6-2 3-16,-7 0 3 15,-3 0-4-15,-3-5 4 16,1-11-1-16,-4-3-4 0,4-3 0 15,3-6-7-15,5-3 1 16,9 2-1-16,8 0-3 16,4 0 5-1,10-2-5-15,0-3 1 0,18-6-4 16,13-1 7-16,0 0-6 16,5 4 4-16,3 2 0 15,1 6-1-15,3 4-2 16,2 3 4-16,-5 5-3 15,0 10 4-15,-1 7-5 16,4 1 2-16,2 29 1 16,1 10 1-16,-4 9 0 15,-5 5 0-15,-9-3 3 0,-5-1-4 16,-8-4 2 0,-7-4-1-16,-5-3 2 15,-3-4 1-15,0-9-2 16,0-4 1-16,-3-10-3 0,-5-2 2 15,0 0-2-15,-1-3-11 16,-2 0-78-16,4-5-155 16</inkml:trace>
  <inkml:trace contextRef="#ctx0" brushRef="#br0" timeOffset="-194529.36">21976 13423 141 0,'0'0'49'16,"0"0"74"-16,-6 6-23 15,-10 5-25-15,-7 2-38 16,-2-2-3-16,-3-1 3 16,-5-1-25-16,-4-2-3 15,-2-1-7-15,-6-6 2 16,1 0-2-16,-2-16-3 15,-1-11 4-15,5-8-3 16,7-11-3-16,9-10-2 0,12-2 2 16,11 0 7-16,3 6-5 15,9 7 1-15,17 8-2 16,9 6 2-16,6 5-4 16,6 10 2-16,4 7-1 15,4 9 2-15,4 7-4 16,-7 25 8-16,0 9-2 15,-9 7 1-15,-4 8-1 16,-8-3 0-16,-10-2 1 16,-8-4-1-16,-11-4 2 15,-2-2-4-15,-16-7 6 16,-19-2-5-16,-11-8-6 16,-14-7-75-16,-14-12-170 0</inkml:trace>
  <inkml:trace contextRef="#ctx0" brushRef="#br0" timeOffset="-193778.01">20111 12782 181 0,'8'12'93'15,"-5"5"-82"-15,2 5 36 0,-3 0-22 16,-2-2 4-16,0-2-6 16,0-4-5-16,-7-5 23 15,-8-2 15-15,-6-2-12 16,-4-5-18-16,-5 0-8 16,-4 0-7-16,-5-13-2 15,-4-5-4-15,-6-7-4 16,-3-4 1-16,1-5-2 0,2-6 1 15,7-7-4-15,9-6 5 16,9-4-6 0,14 7 1-16,10-1 7 15,9 6-9-15,27 3 7 0,16 4-4 16,7 8 1-16,7 14 0 16,-1 15-2-16,-2 1-2 15,-7 28 3-15,-5 15 2 16,-9 9 0-16,-9 7 1 15,-8 2 0-15,-13-2-1 16,-8-6 1-16,-4 0 0 16,0-7 0-16,-3-5 1 15,-13-3-2-15,-3-9 4 0,-1-4-6 16,1-8 2 0,4-9-30-16,8-6-64 15,3-2-143-15</inkml:trace>
  <inkml:trace contextRef="#ctx0" brushRef="#br0" timeOffset="-193012.06">21924 12712 248 0,'0'15'129'0,"-3"1"-121"15,-7 0 46-15,2-5 2 16,-3-2-7-16,-5 0-18 16,-5-3 1-16,-9 0-15 15,-8-4-4-15,-7-2 3 16,-4 0-3-16,-2-15-2 16,-4-10-5-16,0-2 6 15,2-7-4-15,5-9 4 16,7-5-10-16,8-7 0 15,11 0-2-15,15 1 2 16,7 4-5-16,4 4 2 0,23 0 1 16,6 9 0-16,4 0-1 15,5 10-2-15,1 6 3 16,-1 4-3-16,3 7 3 16,-2 9-2-16,0 1-2 15,5 1 7-15,-2 17-4 16,0 6 2-16,-4 6-2 15,-11 5 2-15,-7 2 1 16,-8 6-2-16,-9 1 1 16,-5 4 0-16,-2 0 1 15,-3-2-2-15,-13 2 3 16,-3-7-3-16,0-3 2 16,-1-1-3-16,-2-6 2 0,-4 1-20 15,-7 1-72-15,-5-2-192 16</inkml:trace>
  <inkml:trace contextRef="#ctx0" brushRef="#br0" timeOffset="-188405.58">20797 11069 553 0,'0'-2'14'15,"0"2"4"-15,0 0 11 16,0 0-9-16,0 0-22 0,0 19-11 16,0 18 21-16,0 11 2 15,0 6-6-15,7 2 2 16,2-2-7-16,0-2 3 16,-2-8-2-16,2-9 1 15,-6-11-1-15,0-13 0 16,-3-6 1-16,0-5 0 15,0 0 6-15,0 0 0 16,0 0 3-16,0-14 1 16,-9-12-3-16,-6-14-9 15,2-5 1-15,1-4 3 16,1-1-3-16,-3 7 4 16,2 7-5-16,1 8 4 0,3 10-1 15,3 7-3-15,3 6 2 16,2 3 1-16,0 2 0 15,0 0-3-15,0 0 2 16,0 0-2-16,0 0 2 16,0 0-3-16,0 0 4 15,-1 0-1-15,1 0-2 16,0 0 2-16,0 0-9 16,0 0-47-16,0-3-105 15,0-1-213-15</inkml:trace>
  <inkml:trace contextRef="#ctx0" brushRef="#br0" timeOffset="-187107.08">21547 11833 204 0,'-12'0'23'0,"8"0"-19"0,1 0 23 16,1 0 21-16,2 2-20 16,-1-2-12-1,1 0 7-15,0 0 11 16,0 0 8-16,0 0 0 0,0 0 2 15,0 0-5-15,0 0-9 16,-2 1-16-16,2 0-10 16,-1 8-2-16,1 5-4 15,0 5 3-15,0 0 1 16,0-3-4-16,0-7-1 16,0-3 3-16,0-3-4 15,0-2 2-15,0 2-1 0,0-3 7 16,0 0-5-16,0 0 1 15,0 0 2 1,0 0-2-16,0 0 4 16,0 0-1-16,0 0 3 0,0 0-4 15,0 0 4-15,0 0-5 16,-2-7-1-16,-10-8 6 16,-1-5-8-16,-3 1 5 15,-1-1-6-15,-5 1 5 16,-2-3-2-16,0-2 0 15,-6 1-1-15,-3 2 2 16,2 1-1-16,-4 3 1 16,2 1 0-16,0-1-2 15,-1 6 2-15,0-5-3 16,-1 4 3-16,1 0-2 16,-2 1 2-16,2 2-5 0,-6 1 5 15,0 4-2-15,-2-1 0 16,-1 3 2-16,-2 0-2 15,-4 2 2-15,1 0-3 16,1 0 2-16,3 0 1 16,1 6 0-16,4-2-2 15,1 3 1-15,2-2 1 16,0 4-1-16,2-1 1 16,1 3-1-16,-2 4 0 15,0 0 0-15,2 1 0 16,7 2 1-16,0 0-2 15,3 5 3-15,2 0-4 16,-2 2 3-16,0 0-1 0,0 3 0 16,1 1 0-16,-5 1 1 15,6 1-2-15,0-2 2 16,5-2-2-16,8-4 2 16,2-4-1-16,6-1-4 15,0-4-5-15,0-1-17 16,0-3-34-16,0-6-81 15,-5-4-188-15</inkml:trace>
  <inkml:trace contextRef="#ctx0" brushRef="#br0" timeOffset="-186776.96">19882 11812 521 0,'-12'20'4'0,"6"6"-5"15,3 9-1-15,3 5 4 16,0 6-1-16,0-2-1 16,6-3 0-16,0-8 4 15,-1-9-4-15,-1-9 0 16,-3-8 1-16,1-4-5 16,-1-3 6-16,1 0-7 15,4 0 4-15,7 0-4 16,11 0 9-16,9-2 6 15,1-3-4-15,1 1-2 0,-6 4-3 16,1 0 2-16,-6 0-3 16,-6 0 1-16,-6 0 2 15,-3 0-2 1,-2 0-1-16,0 1 1 0,1 0 0 16,5 1-5-16,-1-2-67 15,-3 0-186-15</inkml:trace>
  <inkml:trace contextRef="#ctx0" brushRef="#br0" timeOffset="-181610.57">15388 7207 486 0,'-4'-7'9'16,"-2"3"-6"-16,6 2 2 16,0 2 1-16,0 0-4 15,0 0-1-15,0 0 0 16,0 0 1-16,0 0 6 16,-3 0 11-16,0 0 5 15,0 2-12-15,2 23-11 16,-1 17 8-16,2 20 8 15,0 12-8-15,0-2-1 16,2-2 1-16,7-5-6 16,-1-8 3-16,-1-10-3 15,-1-8 2-15,0-10-6 16,-3-6 3-16,0-7-1 0,-2-9 0 16,-1-4-1-16,2-3 0 15,-2 0-1-15,0 0-17 16,0-17-20-16,0-12-75 15,-9-10-45-15,3-10-116 16</inkml:trace>
  <inkml:trace contextRef="#ctx0" brushRef="#br0" timeOffset="-180449.61">15374 7154 169 0,'-6'-4'204'0,"3"0"-199"0,3 2 18 16,0 2 17-16,0 0-15 16,0 0-21-16,0 0-4 15,0 0 0-15,0 0-1 16,0 0 2-16,0 0-1 15,0 0 0-15,0 0 0 16,0 0-1-16,0 0 2 16,0 0-2-16,0 0 1 0,0 0-1 15,0 0-1 1,3 0 1-16,6 0 1 16,-1 0 0-16,2 0 1 15,-3 0-1-15,1 0 1 0,0 0 0 16,-3 0-1-16,1 0 1 15,-3 0-2-15,3 0 2 16,3 0-1-16,0 0 4 16,3 0-3-16,2 0 1 15,1 0 1-15,6 0 3 16,1 0 0-16,0 0-2 16,6 0 1-16,-1 0-3 15,2 0 0-15,1-3-1 0,-2-2 3 16,-2 5-2-1,-4-3-3-15,-1 3 3 16,0 0 0-16,-2-1 2 16,5-1-1-16,0 0 2 0,3-1-2 15,1-4 3-15,3 3-5 16,0-2 1-16,2 1 1 16,0 2-3-16,-2 1 1 15,2 1-1-15,-2 1 1 16,2-1 0-16,-2-2-1 15,4-4-1-15,5 1 3 16,1-2-3-16,6-5 5 0,5 1-4 16,1-3 2-1,4 1-1-15,2 4-1 16,-2 2 0-16,4-2 1 16,5 1 0-16,1 1-1 0,0-2 0 15,7-1 0-15,5 0-1 16,3-1 4-16,2-1-4 15,-6 3 1-15,-9 2 0 16,-8 1 2-16,-9 1-3 16,-9 1 1-16,-4 1 0 15,-2 0 0-15,-3-1 1 16,-2 1-1-16,-3 1 1 16,1 1-3-16,-2 0 4 15,4-2-3-15,2-2 2 16,0 2 0-16,5 0-3 15,-1-1 2-15,0 3 1 16,-4 2 1-16,-2 0-3 0,-8 0 2 16,-7 0-2-16,-6 0 2 15,-5 0-3-15,-6 0 1 16,1 0 2-16,-1 0 1 16,0 0 0-16,0 0-1 15,0 0 1-15,0 0-4 16,0 0 1-16,0 2-3 15,0-1 0-15,0 6 3 16,0 4-1-16,0 11 17 16,0 10-4-16,0 6 1 15,0 9 0-15,0 5-2 16,0 2-4-16,0 2 3 0,5-1 2 16,1-4-5-16,0-6-1 15,0-8-3-15,-2-10-1 16,0-7 1-16,-2-9 0 15,-2-4-2-15,0-5 1 16,0 1-2-16,0 3-9 16,-15-1-48-16,-16-5-191 15</inkml:trace>
  <inkml:trace contextRef="#ctx0" brushRef="#br0" timeOffset="-179313.7">15411 7788 298 0,'-4'0'7'15,"2"0"52"-15,1 0 9 0,-1 0-17 16,-2 2-29-16,-6 3-17 16,-1-1 3-16,-1 3-8 15,3 0 2-15,3-3 1 16,5-1-2-16,-1-3-3 15,2 0 4-15,0 0-4 16,0 0-4-16,0 0 1 16,0 0 3-16,0 0 1 0,0 0 1 15,9 0 5-15,6 0-1 16,7 0 1-16,11 0 3 16,7-3 2-1,12-12-2-15,9-1-4 16,3 0-1-16,3-1-1 0,-2 4-1 15,-4 0 0-15,-6 0-1 16,-2 2 0-16,7-3 2 16,7-1-4-16,9-2 11 15,4 0 6-15,-1 5-14 16,-1-3 3-16,-4 3-4 16,2-1 1-16,0-1 0 15,-2 3 0-15,-7 1-1 16,-9 3 0-16,-7 0 1 15,-6 3 1-15,-3-2-2 16,1 1-2-16,0 2 4 16,4-1-4-16,4 0 4 0,-2-1-2 15,-1 0 0-15,-5-1 0 16,-4 2 0-16,-3 0 0 16,0 0 0-16,0 1 1 15,-3-1-1-15,6 1 3 16,1 0-4-16,8 1 3 15,0 0 0-15,5 2-1 16,-4-1 1-16,-1 1-4 0,-5 0 4 16,-6 0-2-1,-4 0 1-15,-6 0-2 16,-6 0 4-16,-5-3-4 16,-4 2 2-16,0-1-1 0,-1 2-1 15,-1 0 2-15,-1 0-1 16,-5 0 1-16,-1 0-1 15,-1-2 0-15,1 2 0 16,0-1 1-16,1 0-2 16,3 1 1-16,-3-3-10 15,-3-2-75-15,-1-6-183 16</inkml:trace>
  <inkml:trace contextRef="#ctx0" brushRef="#br0" timeOffset="-178164.77">18049 6795 250 0,'-9'0'32'15,"2"0"19"-15,3-1 16 16,4 1-9-16,0 0-21 15,0 0-27-15,0 0-4 0,0 0-7 16,0 0 1-16,0 0 0 16,0 0 2-16,0 0-1 15,0 0 0-15,0 0 0 16,0 0 1-16,0 0-1 16,0 0-2-16,11 0 8 15,4 0 2-15,2 0-1 16,1 0 0-16,8 0 0 15,-3 0 1-15,3 0-3 16,3 0-4-16,0 0 0 16,2 0 0-16,2 0-1 15,-2-3 3-15,3 0-8 0,2 0 10 16,-3 1-8-16,0 0 4 16,-3 1-1-16,-4 1 1 15,4-2-3-15,1 2 3 16,2 0 0-16,8 0-1 15,-2 0 1-15,2 0-2 16,4 0 0-16,-1 0 0 16,-4 0 1-16,6-1-2 15,-8-3 2-15,-7-1 0 16,-1 1-1-16,-5 2 1 16,-4-1-2-16,0 1 3 15,0 1-4-15,-3-2 2 16,-2 3 1-16,-1 0-2 0,-2 0 1 15,-2 0 1-15,-2 0-1 16,-2 0-1 0,-3 0 2-16,-1 0-2 15,-1 0 2-15,-1 0-2 0,1 0 1 16,2 0-1-16,3 0 1 16,-2 0 0-16,1 0 0 15,-3 0 0-15,2 0-1 16,-2 0-1-16,0 6-2 15,0 2 6-15,-2 5-3 16,-1 6 11-16,0 10-7 16,0 8 3-16,0 6 1 0,0 3-1 15,2 1 2-15,2 0-4 16,-1-1 2-16,0-1-1 16,-2-8-2-1,2-6 2-15,0-7 1 0,-1-6-3 16,0-9 0-16,-2-2 1 15,0-5-3-15,0-2 2 16,0 0-1-16,0 0 0 16,0 0-1-16,0 0 0 15,0 0-3-15,0 0-17 16,-4 0-36-16,-21-13-164 16</inkml:trace>
  <inkml:trace contextRef="#ctx0" brushRef="#br0" timeOffset="-177279.66">18086 7388 162 0,'0'0'166'15,"0"0"-154"-15,0 0 42 16,0 0-1-16,-2 0-27 16,-7 1-24-16,2 1-3 15,1 0 3-15,3 0 1 16,3-1 3-16,0-1 1 15,0 0 9-15,0 0-3 16,0 0 0-16,0 0-7 0,0 0 0 16,0 0 2-16,0 0-3 15,0 0-3-15,0 1-2 16,0 2-3-16,7 0 6 16,7 1-3-16,4-2 0 15,4 0 3-15,3-2-2 16,8 0 3-16,5 0-2 15,1-2 3-15,3-4-2 16,0-1 4-16,-2 1-7 16,-3-1 1-16,1 2 1 15,-4 1-3-15,0 0 5 16,0-2-5-16,1 1 5 0,3 0 0 16,4-2 3-16,7 3-1 15,3 0-1-15,2 0-3 16,4 1 3-16,-4 0-2 15,-2 3-1-15,-6 0 3 16,-4 0-5-16,-2 0 5 16,-1 0-3-16,-4 0 0 15,-2 0-2-15,0 0 6 16,-3 0-1-16,-2 0-2 16,0 0 2-16,-5 0-4 15,-4 0 2-15,0 0-3 16,-4 0 1-16,-3 0 0 15,-1 0 0-15,-3 0-1 0,-2 0 1 16,-3 0 0-16,0 0-2 16,-1 0 4-16,-2 0-5 15,0 0 4 1,0 0-3-16,0 0-13 0,0 6-58 16,-14 0-102-16</inkml:trace>
  <inkml:trace contextRef="#ctx0" brushRef="#br0" timeOffset="-175609.84">17972 7806 401 0,'-4'10'55'16,"4"5"-51"-16,0 7 10 15,0 10 24-15,0 4-13 16,0 3-11-16,6 2 3 16,0-2-5-16,2-2 2 15,-1-3-2-15,0-7-5 0,-4-6 1 16,-1-5-7-16,-1-7 1 16,-1-4-2-16,0-5 3 15,0 0-3 1,0 0 3-16,0 0-4 0,0-19-55 15,0-11-142-15</inkml:trace>
  <inkml:trace contextRef="#ctx0" brushRef="#br0" timeOffset="-174916.08">17919 7649 500 0,'-16'0'9'16,"4"0"52"-1,1 0-10-15,3 0-21 0,3 5-15 16,2 5-13-16,3 1 1 16,0 0-3-16,0 2-1 15,0-1 1-15,8-1-3 16,9-4 2-16,0-1 0 15,2-6-1-15,0 0-1 16,-2-7 3-16,-1-7-2 16,-7-1 1-16,-6 2 2 0,-3 4-2 15,0-1 8-15,-4 1-2 16,-10 2-1 0,-1 1 2-16,0 1 5 15,1 5 3-15,1 0-4 0,5 0-6 16,3 0-1-16,4 0 0 15,1 0-3-15,0 0-2 16,0 11-6-16,0 2 8 16,7 4-2-16,5-6-3 15,0-1 0-15,3-6-2 16,-3-4-7-16,1 0 3 16,-2-3 4-16,-5-10 1 15,-5 0 4-15,-1-1 1 0,0 0 5 16,-11 4 2-1,-6 3 7-15,-3 2 7 16,-2 5-1-16,1 0-7 16,5 0-2-16,2 0 0 0,10 13-8 15,2 7-1-15,2 2-5 16,2 3 4-16,20-4-6 16,3-7 3-16,1-5-3 15,-1-9-10-15,-4 0-7 16,-6-5 2-16,-3-12 14 15,-12-4 4-15,0 1 4 16,-10 1 1-16,-10 2 5 16,-4 7-2-16,2 4 9 15,5 6 2-15,6 0-14 16,6 0-2-16,5 4-5 16,0 9-37-16,10-6-80 0</inkml:trace>
  <inkml:trace contextRef="#ctx0" brushRef="#br0" timeOffset="-174186.03">15471 7243 51 0,'-5'0'-18'16</inkml:trace>
  <inkml:trace contextRef="#ctx0" brushRef="#br0" timeOffset="-173712.88">15471 7243 10 0,'-17'-18'32'0,"16"14"6"16,-1 0 14-16,-5 0-16 15,1-2-19-15,0 2-12 16,-3-2-4-16,3 2-2 16,-1 1 7-16,2 2 2 15,4 1 5-15,-1 0 23 16,2-3-5-16,-1 3-9 16,1 0-10-16,0 0-5 15,0-1-6-15,0 1 4 16,0 0-1-16,0-2 1 0,0 2-1 15,0 0 0-15,0 0 3 16,0 0 3 0,0 0 5-16,0 0-2 15,0 0-5-15,0 0-4 0,0 0-2 16,0 0-4-16,0 0 1 16,0 0-1-16,0 0-3 15,0 0-1-15,0 0 3 16,0 0 2-16,0 0 2 15,0 0 2-15,0 0-3 16,0 0 1-16,0 0-1 16,0 0 1-16,0 0-1 15,0 0 0-15,0 0 0 16,0 0-4-16,0 0-5 16,0 0 4-16,0 0-3 15,0 11 9-15,0 10 2 0,0 5-3 16,0 11 2-16,0 2 2 15,6 2-3-15,2 3-3 16,3-1-29-16,-2-2-15 16,0-2-63-16</inkml:trace>
  <inkml:trace contextRef="#ctx0" brushRef="#br0" timeOffset="-171297.25">16293 7128 132 0,'0'0'14'15,"0"-2"10"-15,0 2 4 16,0 0-1-16,0 0-8 15,0 0-12-15,0-1-2 16,1 1-3-16,-1 0-2 16,0 0 2-16,0 0-4 15,0 0 2-15,0 0-2 16,0 0-4-16,0 0 0 16,0 0-3-16,0 0-8 15,0 0 4-15,-4 0 0 16,1 0 3-16,0 0 3 15,3 0 5-15,-2 0 7 16,2 0-1-16,0-7-2 0,0 3 2 16,0-2-4-16,0 1 2 15,2 2-3-15,2-1 3 16,4-1 1-16,-2 0-1 16,-2-1 0-16,2 4-1 15,-2-1 1-15,-2 2-1 16,1-1 0-16,-3 1 10 15,0 1 29-15,0 0 16 16,0 0 14-16,0 0-11 16,0 0-11-16,0 0-11 15,0 0-15-15,0 0 3 16,0 0-2-16,0 0-6 0,0 0-7 16,0 0-1-16,0 0-2 15,0 0-4-15,0 0-3 16,0 0-1-16,0 0 0 15,0 4 1-15,0 17-2 16,0 11 14-16,0 15-4 16,0 6-1-16,0 5 2 15,0 3-1-15,0-5 1 16,0-3-3-16,0-12 0 16,4-7-3-16,3-9 0 15,-3-4 0-15,2-7 0 16,-3-1 1-16,-2-3-3 15,1 0 2-15,-1-3 0 0,1 0-3 16,-2-2 0-16,0 1 2 16,1-1-2-16,-1-1-3 15,5 1-7-15,2-5-59 16,3 0-64-16,4-18-229 16</inkml:trace>
  <inkml:trace contextRef="#ctx0" brushRef="#br0" timeOffset="-170184.27">17316 6906 309 0,'-12'-5'24'15,"9"3"36"-15,1 2-18 16,2 0-23-16,0 0-15 15,0 0-9-15,0-1 2 16,0 1 5-16,0 0 0 0,0 0-1 16,0 0 6-1,0 0 9-15,0 0 2 16,0 0 1-16,-3 0-3 16,3 0-9-16,0 8-4 0,0 8 8 15,0 3 4-15,0 2-8 16,0 3-1-16,0 5 3 15,0 2 0-15,5 5 1 16,1 3-4-16,0 2-2 16,6 3 2-16,-2-3-1 15,-1-2-3-15,0-1 0 16,0-6 1-16,-5-2-1 16,-1-3 0-16,-1-7-1 15,-2-2 0-15,0-10 3 16,0-2-2-16,0-3 7 15,0-1 2-15,0-2-4 16,0 0-3-16,0 0 0 0,0 0-2 16,5 0-5-16,1-6-36 15,-1-20-137-15</inkml:trace>
  <inkml:trace contextRef="#ctx0" brushRef="#br0" timeOffset="-169528.29">15624 7196 445 0,'-7'-2'18'0,"2"2"45"16,-1 0-6-16,-9 32-24 15,-1 19-24 1,-7 13 6-16,3 9-2 0,3-6 0 15,3-9 0-15,1-8-3 16,6-10-5-16,0-8-2 16,2-10-2-16,5-6 0 15,-1-8-1-15,1-5-2 16,0-3-12-16,13 0-46 16,20-21-22-16,10-23-25 15,7-18-322-15</inkml:trace>
  <inkml:trace contextRef="#ctx0" brushRef="#br0" timeOffset="-169325.83">16002 7193 479 0,'-33'45'43'16,"-16"12"-32"-16,-4 18 50 16,-1 2-19-16,6-2-18 15,10-8-13-15,12-13-6 16,10-18-4-16,10-11 0 15,6-9-3-15,0-8-4 16,11-8-18-16,20-4-66 16,12-31-23-16,5-16-120 0</inkml:trace>
  <inkml:trace contextRef="#ctx0" brushRef="#br0" timeOffset="-169167.25">16090 7279 363 0,'-4'28'67'0,"-20"17"-17"15,-9 10 9-15,1 8-22 16,0-1-18-16,8-6-14 16,8-4-1-16,8-11-2 15,8-14-3-15,0-14-13 16,26-13-61-16,11-22-44 16,6-25-132-16</inkml:trace>
  <inkml:trace contextRef="#ctx0" brushRef="#br0" timeOffset="-169027.63">16293 7404 466 0,'-30'31'38'0,"-3"6"-11"0,2 6 18 15,4-6-22-15,9-4-17 16,5-5-4-16,10-5-4 16,3-8-18-16,6-13-82 15,22-2-199-15</inkml:trace>
  <inkml:trace contextRef="#ctx0" brushRef="#br0" timeOffset="-168108.3">17317 6968 491 0,'-29'0'10'16,"2"0"18"-16,9 0 16 0,7 2-22 16,3 4-17-16,5 2-5 15,3 1-3-15,0 2 0 16,0-3-1-16,0-2 2 15,0 1-2-15,0-5-6 16,0-2 2-16,0 0 8 16,0 0-1-16,0 0 3 15,0-5-2-15,0-8 0 16,0-5 0-16,0 2 2 16,0 2 1-16,0 4-2 15,0 4 3-15,0 6 6 16,0 0 7-16,0 0-5 15,0 0-6-15,0 0-4 0,0 3-2 16,0 17 1-16,0 12 5 16,1 12 15-16,1 10-3 15,-1 6-5 1,1 4-7-16,-2 3 5 0,0-2-2 16,0-1-5-16,0-7 0 15,0-7-1-15,0-10-2 16,0-12 0-16,0-13-1 15,0-8 1-15,0-5-1 16,0-2 0-16,0 0 3 16,0 0-3-16,0 0 4 15,0 0-4-15,0 0 1 0,0 0-6 16,0-10-3-16,0-14-7 16,0-14-24-16,-3-14 16 15,0-6-17-15,3-7-16 16,0-1-35-16,0 3-23 15,3 12-96-15</inkml:trace>
  <inkml:trace contextRef="#ctx0" brushRef="#br0" timeOffset="-167717.34">17356 7022 389 0,'-13'0'77'16,"-4"3"-22"-16,-2 19 0 0,-3 15-31 15,-4 11 3-15,7 5-10 16,1 2-9 0,8 0-5-16,3-9-1 15,6-5-1-15,1-10-2 0,0-12 1 16,0-10-10-16,17-9-27 16,8-16-28-16,8-23 17 15,4-15-46-15,3-8-11 16,-3-5 32-16,-1 3-3 15,-5 4 21-15,-9 10 60 16,-6 15 39-16,-10 14 70 16,-3 13 5-16,-3 8-17 0,0 0-37 15,-2 3-17-15,-17 26-14 16,-13 13-23 0,-4 15-3-16,-3 5-2 15,6 1-4-15,8-6 1 0,8-6-3 16,12-10-2-16,5-11 0 15,0-13-22-15,15-17-30 16,18-10-64-16,6-34-43 16</inkml:trace>
  <inkml:trace contextRef="#ctx0" brushRef="#br0" timeOffset="-167529.85">17673 6930 458 0,'0'0'43'0,"-7"10"15"15,-16 18-18-15,-8 12-16 16,-5 13-9-16,-2 4-12 16,4 1-2-16,4-1 0 0,7-4-2 15,9-8-1-15,9-12 0 16,5-12-20-16,11-17-33 16,20-4-48-16,9-32-110 15</inkml:trace>
  <inkml:trace contextRef="#ctx0" brushRef="#br0" timeOffset="-167357.31">17807 6951 564 0,'-26'30'22'16,"-6"16"-2"-16,1 10 6 16,0 2-4-16,10 4-19 0,3-7 1 15,10-5-5-15,8-9 1 16,0-15-4-16,17-13-25 15,13-13-40-15,8-21-54 16,-2-24-154-16</inkml:trace>
  <inkml:trace contextRef="#ctx0" brushRef="#br0" timeOffset="-167186.09">17940 7018 530 0,'-24'26'14'0,"-1"12"1"16,-4 5 14-16,4 4-7 15,6 2-18-15,2-2-2 16,8-6-2-16,8-9 0 0,1-8-2 16,7-15-25-16,19-9-62 15,5-24-71-15</inkml:trace>
  <inkml:trace contextRef="#ctx0" brushRef="#br0" timeOffset="-167047.54">18016 7084 496 0,'-5'2'52'15,"-11"24"-6"-15,-5 10-26 16,3 10 5-16,5 1-19 16,4 1-3-16,8-5-4 15,1-4 0-15,0-10-20 16,10-14-52-16,5-15-79 0</inkml:trace>
  <inkml:trace contextRef="#ctx0" brushRef="#br0" timeOffset="-166916.31">18108 7143 501 0,'-13'25'13'16,"-10"13"19"-16,3 7-1 15,1 6-21-15,3 3-7 16,7-2-3-16,1-6-32 16,0-14-201-16</inkml:trace>
  <inkml:trace contextRef="#ctx0" brushRef="#br0" timeOffset="-165811.27">18169 8166 274 0,'-13'14'20'15,"-5"4"8"-15,-3-1 44 0,0-2-9 16,-4 1-11-1,-5-5-8-15,-3-3-8 16,0-4-16-16,2-4-8 16,1 0-8-16,-1-3 0 0,0-17-2 15,4-8 1-15,2-7-6 16,9-10 6-16,7-9-5 16,7-6 3-16,2-7-2 15,3 2 1-15,13 2-3 16,4 11 4-16,5 6-4 15,5 7 1-15,4 7 2 16,2 7-2-16,4 5 2 16,2 8-2-16,4 12 1 15,-1 0-2-15,-2 21-1 16,0 15 4-16,-6 8-1 16,-5 6 1-16,-10 5 1 0,-9 0 0 15,-7 0 0-15,-6 0-1 16,0-5 2-16,-15-4-2 15,-11-3 2-15,-4-5-1 16,-5-3 3-16,3-6-6 16,5-4 3-16,5-3-5 15,2-7-48-15,2-6-116 16</inkml:trace>
  <inkml:trace contextRef="#ctx0" brushRef="#br0" timeOffset="-164373.31">17872 8049 152 0,'0'0'304'16,"0"0"-301"-16,0 5 16 0,0 8-8 15,0 6-7-15,-2 6 0 16,0 0-2-16,1 2 2 16,-1 0 2-1,-2-1 13-15,-4 2-6 0,-2-1 5 16,-2 0-1-16,-1 1 1 16,-4-1-4-16,-2-4-2 15,0-2-5-15,-4-3 3 16,0-2 1-16,-4-4-4 15,-3 1 3-15,-4-2-3 16,-5-2-3-16,0 1 2 16,-4-1-2-16,-2 0 1 0,-4 2 0 15,3-1 1 1,-2-3 0-16,7-1-1 16,2-6 3-16,-3 0 3 15,2 0 1-15,1-6-2 0,-1-2-1 16,3-1-1-16,4 1-1 15,2-2-3-15,1-1 2 16,3-1-4-16,3-1 2 16,-1-1-4-16,-2-2 4 15,0-4-5-15,-2 1 2 16,-1-2 0-16,-1 3 1 16,-2 1 1-16,2 3-3 15,2 3 6-15,7 1 2 0,4 3 2 16,6-1-5-1,3-1-1-15,0 3-2 16,-2-6 1-16,-3 0-4 16,-4-5 1-16,-3-1 4 0,-1-1-2 15,0 0-2-15,2-1 1 16,1 6-1-16,1-4 1 16,3 0-1-16,-3 2 0 15,5-2-1-15,-2 2 1 16,3 0-1-16,1 0 2 15,0 3-3-15,2 3 4 16,0 3-2-16,4-1 1 0,-2 2-3 16,2 2 4-1,1-3-4-15,1 3 1 16,0 0-1-16,-2-2-13 16,1-3-10-16,0-1-12 0,2 0-9 15,1 5-17-15,1 3-12 16,0 2-74-16,-3 7-216 15</inkml:trace>
  <inkml:trace contextRef="#ctx0" brushRef="#br0" timeOffset="-164063.14">16300 8236 460 0,'0'3'27'15,"0"-3"2"-15,0 0 23 16,-3 0-22-16,-1-9-7 15,2-7-17-15,2-9-6 16,0-6 4-16,0-2-3 0,0-6-3 16,0 4 1-16,0 3 2 15,0 7 0-15,0 9-1 16,0 12-1-16,0 0 3 16,3 4-9-16,6 0-2 15,6 0 5-15,6 4 5 16,1 5 1-16,2 0-3 15,-3 1 1-15,0 0 0 16,-3-2 0-16,-5-4 2 16,-1 0-1-16,-8-1-3 15,-2-1-2-15,-2 0-62 16,0-2-116-16</inkml:trace>
  <inkml:trace contextRef="#ctx0" brushRef="#br0" timeOffset="-162681.12">16345 7719 181 0,'0'0'33'0,"0"0"-6"16,0 0 40-16,0 0-8 16,0 0-14-16,0 0-2 0,-5 0-17 15,-2 3 10-15,1 3-1 16,-5-1-11 0,-2 2-10-16,-2-1-3 15,1 1-4-15,1 1 1 0,0-2 3 16,-3-1-1-16,1-3 4 15,-2-2 2-15,0 0-2 16,-1-3-10-16,-3-7-2 16,-3 0-2-16,3-6 3 15,-3-4-3-15,1-2 0 16,-1-2 3-16,0-2 1 16,1-2-5-16,3-1-2 15,3-1 4-15,2-2-2 0,5 1 1 16,1-1 3-16,-3 2-5 15,3-1 4 1,-2 3 2-16,3 3-2 16,2 5-2-16,3 0 4 0,1 3-4 15,1 4-3-15,1-3 1 16,0 1 0-16,0-2 3 16,9-1 0-16,5 0 0 15,2-4-1-15,1 2-1 16,1-1 1-16,8 2 1 15,-1 1-2-15,2 0 2 16,-2 1-2-16,-4 3 3 16,0 2-3-16,-5 2 1 15,1 4 0-15,-1 2-2 16,-1 4 0-16,2 0-1 16,0 0 3-16,4 10-2 0,0 7 0 15,-2 2 4-15,0 6-2 16,-2 3 2-16,-1 5-1 15,-2 4 3-15,-3 3-4 16,-3 0 2-16,-4 2-2 16,-2 0 2-16,-2-4 1 15,0-1-1-15,0-5 1 16,0-1 2-16,0-1 0 16,-11 2 1-16,-3 0 0 15,-1 1-3-15,-5-1 1 16,1-3-2-16,-5 1-2 15,0-6 1-15,2-2 1 16,2 2-1-16,3-5-2 0,5-2-1 16,3-7-9-16,6-5-23 15,3-5-56-15,0 0-112 16</inkml:trace>
  <inkml:trace contextRef="#ctx0" brushRef="#br0" timeOffset="-162121.39">17911 8054 469 0,'0'0'19'16,"0"0"-12"-16,0 2 9 16,0 1-17-16,2 5-7 15,8 2 8-15,1-1-56 16,-4-3-182-16</inkml:trace>
  <inkml:trace contextRef="#ctx0" brushRef="#br0" timeOffset="-161978.78">17911 8054 558 0,'72'45'-2'16,"-73"-42"0"-16,1 4 3 0,0 2-13 15,9 2-3 1,4-6-156-16</inkml:trace>
  <inkml:trace contextRef="#ctx0" brushRef="#br0" timeOffset="-160092.22">17858 8211 125 0,'0'0'59'0,"0"0"-40"16,0 0 29-16,0 0 4 15,0 0-10-15,0 0-22 16,0 0-7-16,0 0-11 15,0 0-5-15,0 0-26 16,0 0-38-16,0-3-24 16,0-5 8-16</inkml:trace>
  <inkml:trace contextRef="#ctx0" brushRef="#br0" timeOffset="-159422.6">17858 8211 109 0,'27'-57'42'0,"-33"68"-25"16,-1 0 22-16,-1 3-1 0,-3 3-1 16,0 1-10-1,2 1-13-15,-2-1-2 16,4-3 2-16,-1 2-4 16,-1 0-6-16,0 1-2 0,-4 0-2 15,-2 2 2-15,-3-1-1 16,0 1-1-16,-1-1 2 15,-2-2 3-15,-1-2 13 16,-4-1-2-16,-2-3-6 16,0 0 6-16,-2-1-5 15,-4 4-1-15,-4-2-7 16,-1 2 3-16,-5-1-1 16,-2-4 4-16,0 0-1 15,-5-4-4-15,3-5 3 16,0 0-5-16,1 0 8 15,4-9-5-15,7-5 2 16,4-2 5-16,2 0-6 0,0-2-1 16,0 1 7-16,2-1-2 15,-2 1-3-15,0 1 3 16,-2-4-5-16,0 3 0 16,1 2-4-16,1 1 1 15,4 3 2-15,3 0-1 16,-1 3 0-16,2-2-2 15,1 0 3-15,5-1-1 16,-4-4 1-16,2-2-1 16,1-4 0-16,-3-3-3 15,2-1 2-15,2-1-2 16,3 0 2-16,3-2-1 0,0 1-4 16,4 2 6-16,0 7-4 15,0 6 2-15,-1 1-1 16,3 6 2-16,-1 1-1 15,2 1 0-15,2 3 2 16,-1 0-4-16,-1 0 1 16,0 0-4-16,-6 0-6 15,0 11-46-15,-3 8-34 16,-1 3-45-16,-2-4-130 16</inkml:trace>
  <inkml:trace contextRef="#ctx0" brushRef="#br0" timeOffset="-159027.66">16263 8229 322 0,'-6'1'25'16,"1"1"38"-16,4-2 7 15,1 0-12 1,0 0-23-16,0 0-14 0,0 0-9 16,0-2-10-16,0-19-3 15,6-8 13-15,7-6-8 16,-1 3-3-16,-1 2 2 15,-1-1-3-15,0 6 0 16,-4 4 0-16,-1 7 0 16,-4 5 0-16,1 4 0 15,0 4 0-15,-1 1-4 0,2 0-2 16,4 0-2-16,4 0 1 16,2 0 10-16,5 6 0 15,3 3-1-15,1 2-2 16,2-1 2-16,1 1-2 15,1-1 2-15,-10-2-2 16,0-2 0-16,-7-3 0 16,-4 0 1-16,-2-3-2 15,-3 2 2-15,2 0-2 16,-1-1 1-16,3 2-6 16,-2 0-34-16,2-2-43 15,-1-1-87-15</inkml:trace>
  <inkml:trace contextRef="#ctx0" brushRef="#br0" timeOffset="-158407.33">16248 7824 393 0,'0'4'-63'0,"3"-3"-178"0</inkml:trace>
  <inkml:trace contextRef="#ctx0" brushRef="#br0" timeOffset="-115013.45">11466 10115 493 0,'-6'-5'41'16,"-3"-3"-34"-16,9 8 46 16,0-2-23-16,0 2-8 15,0 0-18-15,0 0 0 16,0 0 7-16,0 0 5 15,0-3 12-15,-3 2-9 0,1-5 1 16,1 2-9-16,-5 3 1 16,0-2-5-1,-3 2-1-15,0-2-2 16,-1 3-3-16,-2-3 2 0,-4 3-3 16,-1 0 2-16,-5 0-2 15,0 6 2-15,-3 9-2 16,0 6 5-16,1 4 0 15,4 0-3-15,6-2-2 16,7 1 0-16,4-1 2 16,3 4-2-16,0 3 2 15,3-4-4-15,10 0 3 16,6-5-1-16,1-1-1 16,2-2 1-16,2-4-2 15,-3-4 3-15,-3-5-1 16,-1-3-1-16,-3-2-1 15,1-10-1-15,-5-15-2 0,-2-10 10 16,-5-7-7-16,-3-1 3 16,0 6 0-16,0 5-2 15,-6 6 3-15,1 11-1 16,2 2 2-16,3 8-5 16,-1 4 4-16,1 1-2 15,0 0 0-15,0 0-2 16,0 11-2-16,7 10 5 15,8 11 4-15,3 2 0 16,3 5-2-16,3 2 2 16,0-4-3-16,2-3 1 15,0-6-4-15,-6-7 3 0,-4-9-2 16,-5-4 0-16,-6-5-2 16,-4-3-14-16,2 0-23 15,-1-18-28-15,-2-13-83 16</inkml:trace>
  <inkml:trace contextRef="#ctx0" brushRef="#br0" timeOffset="-114423.03">11646 9731 517 0,'-3'0'38'15,"0"0"-4"-15,3 8 13 16,0 34-20-16,0 19 8 16,0 21-1-16,0 5-18 0,12-1-5 15,4-5-8-15,-2-11 0 16,1-13-2-16,-5-13 0 16,-2-15-2-16,-1-15 2 15,-6-7-1-15,-1-7-11 16,0 0 6-16,0-5-3 15,0-19 2-15,3-8 0 16,2-7 3-16,2 7 3 16,2 7-2-16,3 13 2 15,2 10-7-15,3 2 3 16,6 6 0-16,-2 15 6 16,-1 5-1-16,-3 1-1 15,-7 0-4-15,-7-4 5 0,-3-7-1 16,0-5 1-16,-13-6 15 15,-8 1 3-15,-9-6-6 16,3 0-11 0,2-9 6-16,4-5-7 0,5-1 3 15,5 3-6-15,6-1-36 16,5 0-44-16,0 1-150 16</inkml:trace>
  <inkml:trace contextRef="#ctx0" brushRef="#br0" timeOffset="-113464.54">12257 10103 74 0,'-3'-11'250'0,"-3"4"-211"15,2 0 44-15,-4 2-22 16,-3-1 12-16,-5 2-24 16,1-1-14-16,-9 5 1 15,-1 0-4-15,-8 0 0 16,2 20-21-16,1 2 9 16,4 10-8-16,9-1-5 15,6 2-3-15,4 3-1 16,6 1-4-16,1-1 1 15,0-1 0-15,17-6-3 0,7-6 3 16,4-3-2-16,7-8 0 16,-1-7 2-16,-3-5-1 15,-3-9-10-15,-8-14-1 16,-4-9-1-16,-7-7 3 16,-7-7 7-16,-2-3 2 15,0-2 2-15,-11 2 0 16,-2 8-2-16,3 14 1 15,4 11 2-15,4 11 0 16,2 5 3-16,0 0-3 16,0 0-2-16,5 16-1 15,12 14 7-15,4 10 5 0,6 3-2 16,0 3-1-16,0-3 3 16,-1-4-4-16,1-5-5 15,-1-9 0-15,-4-4-1 16,-6-10-4-16,-5-3 3 15,-4-5-18-15,3-3-24 16,4-4-47-16,4-20-71 16</inkml:trace>
  <inkml:trace contextRef="#ctx0" brushRef="#br0" timeOffset="-113076.58">12860 9928 548 0,'-23'-9'30'0,"-3"4"-9"16,0 5 25-16,-3 0 4 16,0 3-13-16,3 11-10 15,0 1-7-15,4 6 0 16,0 1-5-16,5 6-3 15,-2 5-6-15,3 9-2 16,5 1 4-16,5 0-3 16,6-3 2-16,0-2-9 0,15-2 4 15,10-4 0-15,8-7-2 16,10-7 0-16,8-7 0 16,2-10 1-16,1-1-2 15,-9-12 2-15,-9-7-8 16,-7-3-3-16,-11 2-2 15,-10 8 4-15,-5 3-4 16,-3 5-4-16,0 3-16 16,0-1-28-16,4 0-54 15,3-3-159-15</inkml:trace>
  <inkml:trace contextRef="#ctx0" brushRef="#br0" timeOffset="-112529.47">13240 10006 408 0,'0'-13'90'15,"0"1"-64"-15,0 5 63 16,-4 4-27-16,-7 1-6 0,-4 2-20 16,-10 9-5-16,-7 14-19 15,2 11 6 1,-1 4 2-16,6 3-10 16,8-3-2-16,7-5-4 0,10-1-2 15,0-3-3-15,13-4 2 16,11 0-6-16,6-9 6 15,0-7-3-15,4-9-3 16,-1 0-10-16,-4-15-6 16,-3-15 3-16,-7-11-10 15,-6-5 6-15,-11-3-3 16,-2 1 17-16,-3 3 6 0,-10 12 4 16,4 13-3-16,3 13 14 15,6 7 13-15,0 0-15 16,0 12-8-1,10 14 1-15,9 9 23 0,3 7-11 16,3-1-6-16,-1-4 1 16,-1-4-5-16,6-6-2 15,-4-3-4-15,2-4 0 16,4-6-6-16,-1-7-39 16,-3-7-59-16,-8-6-160 15</inkml:trace>
  <inkml:trace contextRef="#ctx0" brushRef="#br0" timeOffset="-112078.67">13567 9525 726 0,'0'24'22'15,"0"12"-31"-15,12 19 24 16,7 12 1-16,2 7-1 16,3 2-8-16,-3-1-4 15,-3-6-6-15,-2-10 4 0,-7-14-12 16,-4-16-6 0,-2-17 0-16,-3-12-3 15,0 0-5-15,1-22 21 16,5-16-2-16,6-6-1 0,7 1 10 15,7 13-6-15,2 14 2 16,2 10-3-16,-2 6 5 16,-3 9-2-16,-1 17 5 15,-9 11 2-15,-5 7 2 16,-10 3 3-16,0-4 1 16,-22-3 4-16,-9-5 5 15,-8-7 1-15,-7-10-6 16,0-8-10-16,1-10-6 0,8 0 1 15,10-18-1 1,15-8-7-16,12-7-19 16,8-8-35-16,26-4-33 15,8 2-161-15</inkml:trace>
  <inkml:trace contextRef="#ctx0" brushRef="#br0" timeOffset="-111515.39">14282 9893 479 0,'-16'0'64'16,"1"0"1"-16,-1 0 7 15,-8 13-19-15,-9 12-12 16,-3 9-15-16,2 4 2 16,7 2-16-16,9-4 1 15,11-2-7-15,7-5-2 16,0-4-5-16,24-7-2 15,13-7 2-15,7-9-5 16,6-2-8-16,-3-14-15 16,-8-14-12-16,-11-8 2 0,-11-3 17 15,-14-3 13-15,-3-1 9 16,-8 7 1-16,-8 5 3 16,5 14 17-16,7 10 24 15,4 7-8-15,0 0-31 16,1 12-4-16,19 15 2 15,5 10 16-15,9 6-12 16,-1 0-4-16,2-3-1 16,-4-5-1-16,-1-6-2 15,-4-4 1-15,-3-5 1 16,-7-6-5-16,-1-6-3 16,-6-4-27-16,4-4-44 0,4-7-39 15,5-25-120-15</inkml:trace>
  <inkml:trace contextRef="#ctx0" brushRef="#br0" timeOffset="-111045.2">15156 9326 754 0,'0'8'-1'16,"0"27"19"-16,6 24 43 0,3 14-17 16,-1 13-19-16,5 9-7 15,2 6-11-15,0-1-4 16,1-9-2 0,-4-18-3-16,-3-17 2 0,-3-20 1 15,-3-17-3-15,-3-13-1 16,0-6-6-16,-5-15 3 15,-17-20-14-15,-14-14-5 16,-10-6 7-16,-5-5-3 16,-4 6-2-16,2 11 6 15,7 14 16-15,4 18 4 16,11 11 11-16,4 15 2 0,3 22 11 16,3 17-6-16,5 12 0 15,7 0-3-15,9 0-3 16,0-9-2-16,24-10-3 15,7-11-2-15,12-13-6 16,8-16 3-16,7-7-5 16,3-21 2-16,-5-17-1 15,-8-8-9-15,-13 10-28 16,-12 4-26-16,-17 18-33 16,-6 10-70-16</inkml:trace>
  <inkml:trace contextRef="#ctx0" brushRef="#br0" timeOffset="-100374.96">10743 7935 318 0,'-7'-10'43'16,"0"4"-17"-16,5 1 33 16,1 1-19-16,-2 1-2 15,0 0-4-15,-2 2 8 16,-2 1-3-16,-5 0-10 16,-3 0-1-16,-6 9-7 15,-4 18-5-15,2 11-16 16,4 2 9-16,4 2-5 15,11-7-1-15,4-7-4 16,0-3 2-16,0-7-3 16,14-4-4-16,2-1 7 15,-3-10-6-15,0-3 0 16,2 0-4-16,-3-13 7 0,0-18-3 16,-3-7-3-16,-5-8 1 15,-4 5 9-15,0 7-4 16,0 8 2-16,-4 13 2 15,1 8 3-15,0 3 11 16,3 2-8-16,0 0-5 16,3 2-7-16,18 14 7 15,3 8 1-15,2 4-1 16,1-8 2-16,-3-2-8 16,-1-9 5-16,-4-5-9 15,-3-4-11-15,1 0-40 16,-8-19-45-16,-6-12-71 0</inkml:trace>
  <inkml:trace contextRef="#ctx0" brushRef="#br0" timeOffset="-100028.45">10845 7541 376 0,'6'12'31'0,"-3"16"-2"15,4 15 59-15,-3 8-37 16,4 6-4-16,1-1-27 15,3-10-8-15,0-9-5 16,-3-10-7-16,1-13 2 16,-5-6-3-16,2-8-6 15,5 0 7-15,3 0-1 0,9-10 4 16,1 1-3-16,1 4 0 16,2 5-5-16,-1 0 5 15,-4 14-2-15,-5 7 1 16,-7 0 2-16,-11-2 0 15,0 2 3-15,-15-4 1 16,-12 0 4-16,-9-3 0 16,4-7 3-16,5-3-5 15,7-4-3-15,5 0-1 16,11 0-8-16,4-16-33 16,3-9-77-16,22-8-62 15</inkml:trace>
  <inkml:trace contextRef="#ctx0" brushRef="#br0" timeOffset="-99698.33">11332 7779 588 0,'-33'17'29'0,"2"1"-13"16,5 7 24-16,9-4-14 15,14 0-11-15,3-1-16 16,13-5 2-16,14-3-7 15,7-6 5-15,3-6-13 16,-4-9-11-16,0-15-11 16,-11-11 9-16,-10-2 20 0,-10 5 7 15,-2 6 1-15,0 11 5 16,0 10 30 0,0 5 16-16,0 0-23 15,0 0-15-15,0 0-6 0,0 6-10 16,10 15 3-16,5 2 4 15,4 1-4-15,2-4 3 16,0-4-7-16,0-2 0 16,-5-3-33-16,3-4-35 15,-2-7-106-15</inkml:trace>
  <inkml:trace contextRef="#ctx0" brushRef="#br0" timeOffset="-99166.74">11771 7433 216 0,'-10'-9'271'16,"2"3"-257"-16,7 5 81 16,1 1-62-16,0 1-21 15,0 21-5-15,6 16 27 16,7 11 15-16,3 5-27 16,-2 0-6-16,5-4-13 0,-1-7 0 15,0-4-2-15,0-11-1 16,-8-9 0-16,-4-11-6 15,-4-5-5-15,-2-3-2 16,-2 0 8-16,-20-8-5 16,-11-10-17-16,-6-2 12 15,-2 2 15-15,-1 8-2 16,5 4 4-16,7 6 2 0,8 0 12 16,5 9 4-1,8 14-8-15,5 3-7 16,4 5 1-16,7-1 1 15,10-5-4-15,4-5 2 0,-1-5-1 16,1-8-3-16,3-6 2 16,-2-1-2-16,2-7 2 15,0-14-6-15,3-9-17 16,3-8-43-16,-4 1-82 16,-2-1-334-16</inkml:trace>
  <inkml:trace contextRef="#ctx0" brushRef="#br0" timeOffset="-98496.75">12109 7601 455 0,'-25'-13'44'16,"4"6"33"-16,3 5-9 16,-2 2-14-16,0 0-9 15,-1 18-28-15,0 9-3 16,6 6-9-16,6 0 0 15,5-1 0-15,4-2-1 16,0-7-4-16,7-2-1 16,14-6-1-16,3-7 1 15,4-7 4-15,-1-1-14 0,-2-9-1 16,-5-12-5-16,-4-5 9 16,-10-3 5-16,-6 2 3 15,0 2 1-15,0 5 0 16,-4 3 3-16,-2 7 1 15,1 6 13-15,5 4-8 16,0 0-6-16,0 0-4 16,6 0-5-16,16 8 2 15,4 6 5-15,4 2-2 16,0 0 1-16,-1 0 0 16,1 1-2-16,-5-5 2 15,-4-1-3-15,-4-4-29 0,-3-7-44 16,-3 0-63-16,-6-25-71 15</inkml:trace>
  <inkml:trace contextRef="#ctx0" brushRef="#br0" timeOffset="-98155.66">12283 7264 529 0,'0'24'-12'0,"0"13"56"16,0 17 17-16,9 8-32 15,1-4-11-15,3-4-11 16,-1-11-4-16,2-11-3 16,-3-13-2-16,-3-9-2 0,-4-7-8 15,-1-3 7-15,3-4 2 16,3-13 3 0,3-1 0-16,7 4 0 15,3 11-5-15,3 3 1 0,0 4 4 16,-5 13-3-16,-2 1 5 15,-10-1-2-15,-7-3 1 16,-1-2-3-16,-10 1 8 16,-14-2 4-16,-7-1-4 15,-1-5-4-15,9-1-1 16,3-4-6-16,11 0-16 16,9 0-9-16,8-12-76 15,22-15-21-15</inkml:trace>
  <inkml:trace contextRef="#ctx0" brushRef="#br0" timeOffset="-97859.45">12672 7549 417 0,'0'9'74'15,"-18"7"11"-15,1 6-14 16,3-1-23-16,5-2-13 16,5-3-27-16,4-4-7 15,0-4-6-15,14-5 6 16,3-3-7-16,2 0 7 15,0-18-8-15,-2-10 2 16,-5-2 1-16,-5 3 5 16,-2 8-1-16,-5 11 1 15,0 8 6-15,0 0 1 16,0 0 0-16,9 1-5 16,2 16 1-16,12 3 4 0,2 5-3 15,1-1-3-15,-3-7-1 16,0-3-4-16,4-6-34 15,0-8-66-15,-2 0-72 16</inkml:trace>
  <inkml:trace contextRef="#ctx0" brushRef="#br0" timeOffset="-97666.97">13018 7400 627 0,'-18'2'13'16,"3"18"25"-16,0 16-10 15,8 7 1-15,5 1-10 0,2-1-9 16,8-7-4-16,12-4 1 16,5-9-12-16,7-12 8 15,4-9-7-15,1-2-4 16,2-22-34-16,-3-13-56 16,-8-4-128-16</inkml:trace>
  <inkml:trace contextRef="#ctx0" brushRef="#br0" timeOffset="-97061.65">13432 7368 452 0,'-32'11'165'16,"1"13"-158"-16,9 11 40 16,5 5-6-16,6 2-14 15,8-3-18-15,3 1-5 16,0-7-4-16,17-5-2 15,6-10 1-15,1-7-2 16,3-11-14-16,-2-7 1 16,-2-22 1-16,-6-10-3 15,-7-4-5-15,-8 1 10 0,-2 4 13 16,0 10 0-16,-5 10 3 16,1 8 16-16,1 7 25 15,3 3-22-15,0 0-15 16,0 8-8-16,21 13-2 15,6 8 14-15,5 3-8 16,4-1-2-16,-3-6-2 16,1-6-1-16,-7-6-21 15,-6-12-59-15,-14-1-129 16</inkml:trace>
  <inkml:trace contextRef="#ctx0" brushRef="#br0" timeOffset="-96730.89">13590 7109 438 0,'6'56'51'15,"2"7"-10"-15,4 9 21 16,2-7-32-16,1-12-20 16,4-13-4-16,2-13-5 15,-2-17-1-15,6-10-17 16,2-9 7-16,3-18-3 15,0 1 14-15,-6 4-2 16,0 14 1-16,-8 8-2 16,-6 0 0-16,-4 22 3 0,-6 14 9 15,-4 7 14-15,-24 4-8 16,-5-7-6 0,0-6-3-16,5-12 3 15,11-11-3-15,10-8 0 0,7-3-3 16,12-14-38-16,21-26-36 15,7-13-74-15,2-10-239 16</inkml:trace>
  <inkml:trace contextRef="#ctx0" brushRef="#br0" timeOffset="-96463.6">13999 7336 614 0,'-16'0'16'0,"-2"13"24"0,1 9-10 15,4 7-11-15,10 2-14 16,3-1-7-1,6-3 4-15,17-11-14 16,3-12-30-16,3-4-31 0,-6-23-19 16,-6-11 24-16,-4-9 41 15,-5 6 27-15,-5 11 15 16,0 12 63-16,-3 11 7 16,3 3-36-16,5 0-26 15,6 10-15-15,2 10 20 16,8 8-16-16,5-3-9 15,-4-1-2-15,3-6-3 16,0-10-36-16,1-8-73 0,-1-7-111 16</inkml:trace>
  <inkml:trace contextRef="#ctx0" brushRef="#br0" timeOffset="-96262.14">14370 7122 629 0,'-22'14'26'15,"2"12"-4"-15,10 18 22 16,8 4 4-16,2 5-23 16,8-2-10-16,13-6-8 15,0-7-2-15,2-11-5 16,3-13-3-16,2-11-1 16,6-3-26-16,2-22-28 15,4-17-28-15,-7-7-167 16</inkml:trace>
  <inkml:trace contextRef="#ctx0" brushRef="#br0" timeOffset="-95747.52">14696 7236 548 0,'-31'0'22'0,"-3"0"71"16,1 10-28-16,5 8-19 16,7 6-15-16,10 2-11 15,10 5-14-15,1-2-4 16,10 1-1-16,19-5-8 16,5-7 9-16,6-9-3 15,-4-9-18-15,-5 0-23 16,-7-21-1-16,-11-10 6 0,-8-6 26 15,-5-3 9-15,0 2 4 16,-12 8 0-16,0 11 13 16,8 10 26-16,1 7-1 15,3 2-19-15,0 0-20 16,13 12-4-16,9 11 4 16,10 2 1-16,-1-3-1 15,-3-4-3-15,-1-7 1 16,-6-10-55-16,-8-1-40 15,-13-16-176-15</inkml:trace>
  <inkml:trace contextRef="#ctx0" brushRef="#br0" timeOffset="-95419.77">14789 6801 548 0,'6'33'10'0,"1"13"89"0,2 10-43 15,-2-1-10-15,5-6-38 16,0-11-7-16,2-15-4 16,-3-12-1-16,-2-8-7 15,0-3-6-15,6-6 12 16,-1-12 5-16,5 2 2 16,-4 5-4-16,3 8 3 15,-3 3-6-15,-1 5 3 0,-1 15 2 16,-9 6 1-16,-4 1 2 15,0-4-7-15,0-4 5 16,-11-7-1 0,-1-4 3-16,1-5-16 0,8-3-14 15,3 0-34-15,11-19-68 16,15-13-89-16</inkml:trace>
  <inkml:trace contextRef="#ctx0" brushRef="#br0" timeOffset="-95138.52">15204 6965 337 0,'-7'0'218'16,"-16"3"-153"-16,-5 19-3 16,0 6-11-16,7 1-16 0,12 2-22 15,9-6-9-15,0-3-5 16,23-7-3 0,9-8 1-16,2-7-13 15,-1-15-27-15,-6-17-9 0,-12-7 6 16,-9 3 38-16,-5 8 8 15,-1 10 7-15,0 9 44 16,0 7 12-16,0 2-23 16,0 0-21-16,4 0-11 15,7 9-7-15,7 4 4 16,1 1-3-16,4-3-2 16,-4 0 1-16,-4-3-16 0,-3-3-57 15,0-5-38 1,-5 0-119-16</inkml:trace>
  <inkml:trace contextRef="#ctx0" brushRef="#br0" timeOffset="-94796.43">15469 6692 592 0,'6'0'39'0,"4"0"-29"15,6 11 42-15,4 14 22 16,1 9-41-16,2 0-16 15,-3-3-15-15,-1-5 1 16,-2-3-5-16,-5-9 1 16,-5-7-8-16,-5-3-14 15,-2-4 1-15,-3 0 6 16,-19-3-4-16,-8-9-6 16,-3 0 20-16,-1 4 0 0,1 5 5 15,3 3 10-15,6 5 11 16,6 17 5-16,10 4-10 15,8 3 4-15,0 1-4 16,16-5-6-16,15-7 2 16,8-4-6-16,1-14-3 15,6 0 1-15,-5-14-14 16,-7-14-55-16,-9-1-19 0,-14-1-140 16</inkml:trace>
  <inkml:trace contextRef="#ctx0" brushRef="#br0" timeOffset="-94247.25">11192 8337 151 0,'-14'12'7'15</inkml:trace>
  <inkml:trace contextRef="#ctx0" brushRef="#br0" timeOffset="-91373.74">10666 8243 172 0,'0'-7'323'0,"0"1"-319"0,-3 3 64 16,2 3-12-16,1 0-26 16,0 0-25-16,0 0-1 15,0 0-5-15,0 9-2 16,1 2 7-16,8 4-2 16,-3 2 0-16,4-2-3 15,-2 5 2-15,2 1-2 16,-1 2-2-16,2 0-59 0,2-11-95 15</inkml:trace>
  <inkml:trace contextRef="#ctx0" brushRef="#br0" timeOffset="-91152.33">11016 8112 534 0,'0'0'39'0,"0"3"-42"16,6 7 8-16,5 5 4 15,3 4-4-15,3 1-6 0,2-1 1 16,-2-1-1-16,-1-2-13 16,-3-2-47-16,-1-6-30 15,-6-5-59-15</inkml:trace>
  <inkml:trace contextRef="#ctx0" brushRef="#br0" timeOffset="-90888.09">11393 8020 502 0,'0'0'41'15,"0"0"17"1,0 0-13-16,0 6-12 16,0 2-13-16,0 5-9 0,0 3-1 15,0 5-7-15,1 3 0 16,5-2-2-16,3 0 0 16,0 0-3-16,3-6-15 15,0 3-29-15,-6-4-84 16,-3-7-131-16</inkml:trace>
  <inkml:trace contextRef="#ctx0" brushRef="#br0" timeOffset="-83483.47">11546 8072 486 0,'0'0'3'0,"0"0"-3"16,0 0 1-16,0 0 7 16,0 0-10-16,0 0-6 15,0 0 8 1,0 0-1-16,0 0 2 0,0 0 3 15,0 0 12-15,0 0 5 16,0 0 6-16,0 0-11 16,0 0 1-16,0 0-5 15,0 0 0-15,0 0-9 16,0 0-1-16,0 0-1 16,0 0-2-16,0 0 2 15,0 0-2-15,0 0 1 0,0 0-8 16,0 0-32-16,0 0-57 15,0 0-82-15</inkml:trace>
  <inkml:trace contextRef="#ctx0" brushRef="#br0" timeOffset="-80590.73">11442 7411 229 0,'0'3'86'15,"0"-3"-61"-15,0 0 19 16,0 0-18-16,0 0-11 0,0 0-11 16,0 0 3-16,0 0-2 15,0 0 2-15,0 0 0 16,0 0 3-16,0 0 0 15,0 0-2-15,0 1-2 16,0 1-2-16,0 2 0 16,0 6-9-16,0 6 4 15,0 16 10-15,0 14 2 16,0 10 1-16,6 8-5 16,4 1 2-16,7-3-6 15,1-3 6-15,2-5-8 16,-1-9 2-16,-2-9-3 0,-1-6 1 15,-4-10-1-15,-2-5 1 16,-6-10-1-16,-1-3-3 16,-3-2 7-16,0 0 0 15,0 0 5-15,-4-14-7 16,-7-4-6-16,0-5 3 16,1-7 2-16,1-2-4 15,-3-4-1-15,4-7 1 16,-2-3-4-16,1-3-3 15,-2-1-12-15,0 2 7 16,2 2 10-16,-1 4 4 16,1 6 0-16,1 8 0 15,2 8 2-15,-1 2-1 0,1 6 3 16,2 1-6-16,-1 3 7 16,2 2-5-16,3 4 2 15,0 2-2-15,0 0 0 16,0 0-1-16,0 0-6 15,3-2-4-15,8-1-45 16,-3 2-104-16</inkml:trace>
  <inkml:trace contextRef="#ctx0" brushRef="#br0" timeOffset="-77578.87">11229 8176 134 0,'-4'0'34'15,"2"0"-32"-15,2 0 11 16,-1 0-4-16,-1 0-3 16,1-4-5-16,-2 0 5 15,0 1-3-15,1 0 4 16,-1 2 9-16,3-2-12 16,0-3 2-16,0 1-6 15,0 0 0-15,0-3-1 16,0 4 1-16,2-1 0 0,-1 4 3 15,-1-1 60-15,0-1 16 16,0 3-15-16,0-3-14 16,0 0-4-16,0 3-7 15,0-1-9-15,0 1-7 16,0 0-10-16,0 0-6 16,0 0-3-16,0 0-2 15,0 0-2-15,0 0-1 16,0 0-3-16,0 0 6 15,0 0-6-15,0 10 6 16,0 4 0-16,0 9 4 16,0 7-2-16,6 6-3 15,0 8 2-15,4 2-2 0,1 3 3 16,0-6-3-16,-1-7 1 16,-3-4-3-1,-2-10 2-15,-4-8-2 16,1-5 0-16,-2-9 3 0,0 0-2 15,0 0-1-15,0-2-8 16,0-20-33-16,0-11-66 16,0-6-17-16,-9 3-122 15</inkml:trace>
  <inkml:trace contextRef="#ctx0" brushRef="#br0" timeOffset="-77184.3">11242 8163 282 0,'0'0'98'16,"0"-1"-61"-16,-1 1 21 0,1 0-18 15,0 0-26-15,0 0-9 16,0 0-5-16,0 0 0 16,0 0 2-16,0 0-3 15,6-3 3-15,9-2-1 16,4-1 6-16,5-4 0 15,7-2 2-15,10-5-2 16,6 0-2-16,4-1-3 16,3 2 0-16,-1 3-2 0,-3 2-1 15,-5 4 2-15,-6 4-2 16,-3 1 2 0,-9 2-2-16,-5 0 2 15,-3 0-1-15,-2 0 0 0,-4 0 0 16,-7 0-1-16,-3 0 2 15,-3 2-2-15,0-2 3 16,0 0-7-16,0 0-10 16,0 4-26-16,-12 8-35 15,-9 2-2-15,-4 8-41 16</inkml:trace>
  <inkml:trace contextRef="#ctx0" brushRef="#br0" timeOffset="-76711.72">11238 8409 467 0,'0'0'16'16,"0"0"-14"-16,0 0 11 15,0 0-2-15,0 0-10 16,12 0-1-16,7 0 2 16,5-6 8-16,6-4 11 15,1 2 0-15,8-3-6 16,7-2 0-16,0 1-5 16,6-1-2-16,-4 1-4 0,-2 2-2 15,2 0-1-15,-5 2 0 16,-1 2 0-16,-2-1-2 15,-2 0 4-15,-2 2-4 16,-6 0 2-16,-9 3-2 16,-8-1 2-16,-8 3 0 15,-4-2-1-15,-1 2 1 16,0 0 5-16,0 0 12 0,0 0 5 16,0 0-9-1,0 0-7-15,0 0-2 16,0 0-6-16,0 0 0 15,0 0-5-15,0 0-6 0,0 5-26 16,0 6-54-16,0 4-55 16</inkml:trace>
  <inkml:trace contextRef="#ctx0" brushRef="#br0" timeOffset="-74702.86">11752 8036 409 0,'0'6'56'16,"0"-6"-46"-16,0 0 37 15,0 0-7-15,0 0-27 16,0 0-17-16,1 0-9 16,4 0-43-16,2 0-42 15,-4 0-282-15</inkml:trace>
  <inkml:trace contextRef="#ctx0" brushRef="#br0" timeOffset="-74546.28">11752 8036 478 0,'-9'16'26'16,"4"-16"-26"-16,5 0 6 15,0 0-6-15,5 2-25 16,8-2-33-16,-4 0-120 16</inkml:trace>
  <inkml:trace contextRef="#ctx0" brushRef="#br0" timeOffset="-74404.65">11762 8027 201 0,'-10'0'312'15,"1"0"-318"-15,9 0 9 16,0 0-8-16,10 6-32 16,5-4-26-16,3-2-173 15</inkml:trace>
  <inkml:trace contextRef="#ctx0" brushRef="#br0" timeOffset="-74277.32">11762 8027 317 0,'52'102'106'0,"-52"-98"-158"15,0 1 34-15,6 1-47 0</inkml:trace>
  <inkml:trace contextRef="#ctx0" brushRef="#br0" timeOffset="-73430.93">11394 8056 457 0,'-13'0'-3'0,"9"0"8"16,4 0-4-16,0 0 1 16,0 2-19-16,5-1-16 15,6-1-12-15,-1 0-132 16</inkml:trace>
  <inkml:trace contextRef="#ctx0" brushRef="#br0" timeOffset="-72697.31">11355 7817 403 0,'-8'-3'13'0,"2"0"21"15,1 2 7-15,2 0-4 16,0-1-13-16,0-1-8 16,-3 1 2-16,-1-1-10 15,1-1-1-15,0-2-4 0,4 2 0 16,1 0-2-16,-1 0 0 16,2 1-2-1,0-2 0-15,0-4-14 16,0 2-7-16,2 0 7 0,1 3 2 15,-3 1 12-15,0 2 0 16,0 1 5-16,0 0 8 16,-8 0 26-16,-9 5-26 15,0 19-1-15,-1 5-1 16,3 3-1-16,8 0 0 16,7-6-6-16,0-2-1 15,2 0-3-15,15-4 2 0,3 0-2 16,1-6 4-16,-2-4-6 15,-2-7 4-15,-1-3 3 16,-6 0-5 0,3-9 1-16,-5-13-1 0,-5-6 1 15,-3-2 0-15,0 0 0 16,0 5 1-16,-8 3 0 16,-2 3 0-16,1 6 1 15,3 3-1-15,3 6 3 16,2 3 6-16,1 1-7 15,0 0-2-15,0 0-3 16,3 7-5-16,12 11 5 16,4 5 6-16,3 2 4 0,2 0-5 15,-4-2 3-15,2-4-3 16,-3-5 4 0,-4-4-7-16,-3-6 0 15,-2 2 1-15,-5-5 0 0,-2-1-1 16,-3 0 0-16,0 0 1 15,1 0-2-15,2 1 3 16,5-1-13-16,5 0-16 16,-4 0-91-16,-3 0-148 15</inkml:trace>
  <inkml:trace contextRef="#ctx0" brushRef="#br0" timeOffset="-65373.65">10784 6920 17 0,'3'-14'34'16,"-3"3"-25"-16,6-1 19 15,2-3-11-15,0 3-2 16,1-3-5-16,-3 2 23 15,0 2 18-15,-5 4 20 16,-1 3 8-16,0-3-6 16,0 7-5-16,-1-3-22 15,-8 3-17-15,0 0 0 0,-2 0-5 16,0 7-14-16,-4 11-5 16,-1 9-4-16,0 5 1 15,5 1 0 1,3-1-2-16,7-1 3 0,1-5-4 15,0-3 2-15,3-5-5 16,10-5 5-16,-1-4-6 16,4-3 5-16,-2-6-2 15,2 0-4-15,-1-6-5 16,1-18-5-16,-4-9 9 16,-4-9 7-16,-2 3 1 15,-6 4-1-15,0 6 3 0,0 8-3 16,-6 6 7-16,3 6 9 15,0 7 7-15,1 2-2 16,2 0-11-16,0 1-11 16,0 22 1-16,0 7 7 15,8 6-7-15,9-1-2 16,2-8 1-16,0-4 0 16,2-3-4-16,-3-6-17 15,-2-3-13-15,0-3-54 16,-1-8-27-16,-4 0-121 15</inkml:trace>
  <inkml:trace contextRef="#ctx0" brushRef="#br0" timeOffset="-64980.62">11068 6603 429 0,'-1'0'40'0,"-2"11"-39"16,1 17 10-16,2 11 15 15,0 5-8-15,0 2-7 16,9-4-12-16,8-9 2 16,0-6-7-16,0-12-6 15,-1-8-9-15,-1-7-1 16,1 0 1-16,1-19 3 16,1-5 21-16,0 3-3 0,-1 6 1 15,3 8-3-15,-4 7 2 16,0 0-1-1,-2 5 3-15,-5 15 5 16,-3 4 5-16,-6 3 7 0,0-1-11 16,0-6-1-16,-12 0 2 15,-6-6 6-15,-3-4-3 16,2-4 3-16,5-4-6 16,5-2-2-16,4 0-2 15,3 0-7-15,2-8-9 16,7-11-39-16,13-7 5 15,10-3-25-15,1 1-247 16</inkml:trace>
  <inkml:trace contextRef="#ctx0" brushRef="#br0" timeOffset="-64663.79">11490 6757 422 0,'-11'0'74'0,"-8"5"-42"15,-2 7 31-15,3 6-22 16,3 4-17-16,9 2-14 15,5-6-3-15,1-1-8 16,4-4 3-16,14-2-8 16,6-4 5-16,1-7-11 15,2-5-6-15,-3-18-1 16,-8-8-5-16,-8-1 20 16,-5 0 3-16,-3 8 6 15,0 9-5-15,0 11 23 16,0 4 15-16,0 0-16 15,0 0-15-15,0 4-8 0,13 10 0 16,8 6 3-16,3 3 5 16,-1-1-7-16,0 2 2 15,-1-7-8-15,2-6-20 16,-3-10-119-16,-8-1-172 16</inkml:trace>
  <inkml:trace contextRef="#ctx0" brushRef="#br0" timeOffset="-64278.24">11806 6391 134 0,'0'18'490'16,"0"9"-494"-16,0 12 30 0,0 14 0 16,1 5-2-16,15-2-18 15,-1-6-6-15,1-9 1 16,-2-15-15-16,-5-12-21 15,-5-10-1-15,-4-4 4 16,3-6 38-16,5-20-3 16,2-8-3-16,5 2 0 15,0 7 0-15,1 10 0 16,7 12 0-16,-1 3 0 16,2 3 1-16,-2 17 5 15,-3 5 6-15,-8 2-7 16,-7 0 1-16,-4-6-1 0,0-6 3 15,-13-5 5-15,-11-5 4 16,-1-2-3-16,-5-3-6 16,2 0-1-16,3-9-7 15,6-8-2-15,11-8-13 16,8-7-26-16,4 1-90 16,16 3-205-16</inkml:trace>
  <inkml:trace contextRef="#ctx0" brushRef="#br0" timeOffset="-63014.47">11460 7096 324 0,'-6'-10'10'15,"3"7"56"-15,3 3-9 16,0 0-36-16,0 0-12 16,0 0-9-16,0 0 2 15,0 7 11-15,7 11 24 16,-1 7 15-16,3 7-20 15,-3 6-8-15,0-1-20 16,2-5 0-16,-2 0-3 16,2-8 1-16,-3-7 1 15,-2-6-3-15,-2-9 0 16,-1-2-1-16,2 0-2 0,-1 0-8 16,1-25-35-16,1-9-65 15,-3-8-50-15</inkml:trace>
  <inkml:trace contextRef="#ctx0" brushRef="#br0" timeOffset="-62610.22">11460 7096 137 0,'10'18'222'0,"-13"-18"-205"15,2-2 54-15,1 2-32 16,0 0-21-16,0 0-13 16,0-1-2-16,0-1-1 15,0 2 1-15,0-5-2 16,9-3 4-16,6-4 2 0,2 0 0 15,0-3-4-15,1 1 5 16,1 1-3-16,5-1-3 16,4 2 4-16,4-1-6 15,3-1 6-15,8 0-2 16,5-2 0-16,4 0 1 16,3 0 0-16,3 2-3 15,3-1-1-15,0 3 2 16,-7 1-5-16,-5 0 4 15,-8 1-3-15,-9 2 3 16,-5 0-2-16,-8-1 2 16,-7 2-2-16,-2 3 0 15,-6 0 3-15,-4 4-3 0,0-1 8 16,0 1-8-16,1 0 3 16,-1 0-3-16,0 0-1 15,0 0 1-15,0 0-9 16,-5 0-54-16,-14 12-79 15,-9 3-240-15</inkml:trace>
  <inkml:trace contextRef="#ctx0" brushRef="#br0" timeOffset="-62140.1">11551 7299 456 0,'-3'0'30'0,"1"0"-9"15,2 0 29-15,0 0-32 16,0 0-14-16,0 0-9 15,17 0 6-15,7-9 1 16,7-4 13-16,9-6 5 16,3-1 4-16,3-4 1 0,6-4-8 15,3 0-8-15,7 0-3 16,2 4 0 0,0 2-5-16,-5 6 2 15,-4 2-3-15,-10 3 1 0,-5 4-1 16,-7 0 2-16,-12 2-4 15,-6-1 4-15,-8 4-1 16,-2 1-4-16,-4 1 6 16,1 0-4-16,-2 0 3 15,0-2-1-15,0 2 0 16,0-1 2-16,0 1-3 16,0 0 4-16,0-1-13 0,-9-1-39 15,-14-1-88-15,-11-2-220 16</inkml:trace>
  <inkml:trace contextRef="#ctx0" brushRef="#br0" timeOffset="-61589.57">12029 6771 264 0,'0'12'14'16,"-4"-1"33"-16,-7 4 8 16,-1-1-16-16,-1-3-19 15,1-1-9-15,-2-5-2 16,-1-3 1-16,-7-2 6 16,-5 0-5-16,-7-13 3 15,0-5-13-15,-2-3 5 16,3-2-3-16,6-5 8 15,8 1 7-15,10-2-1 0,9 0-11 16,0-3-3-16,18 0-4 16,7 3 0-16,2 4 2 15,5 7-5-15,-4 6 5 16,2 4-2-16,-2 8-3 16,-3 0-1-16,0 10 0 15,-1 12-5-15,-3 4 4 16,1 8 7-16,-4 1-2 15,-6-1-43-15,-6 0-3 16,-4-3-24-16,-2-8-142 16</inkml:trace>
  <inkml:trace contextRef="#ctx0" brushRef="#br0" timeOffset="-61058.46">12017 6858 466 0,'-3'-2'44'16,"0"2"-5"-16,3 0 14 16,0 0-37-16,0 11-27 15,0 16 10-15,0 8 1 16,3-1-2-16,6-2-13 16,0-9-32-16,-3-1-12 15,-3-8 15-15,-3-10 15 16,0-3 11-16,1-1 15 15,1 0 1-15,2-11 4 16,2-3-2-16,7 4 3 16,1 1 1-16,4 5 1 15,-5 2-1-15,5 2-2 0,-4 0 7 16,-4 7-8-16,-4 6 4 16,-5-2 0-1,-1-3-2-15,0 0 7 16,-3-5 17-16,-13 2 1 0,-4-5-12 15,-2 0 1-15,2 0 4 16,1-2-17-16,6-9-4 16,7-4-5-16,6-3-14 15,0-2-55-15,12 2-51 16</inkml:trace>
  <inkml:trace contextRef="#ctx0" brushRef="#br0" timeOffset="-59918.51">11300 7165 186 0,'0'0'29'0,"0"0"-48"15,0 3 15-15,0-3 13 16,2 0 12-16,1 0-1 15,0 0-4-15,-3 0 8 16,0 0 9-16,0 0 9 16,0 0-7-16,0 0-11 15,8 0-18-15,5-10-6 16,6-9 3-16,5-5-27 16,-2 0-120-16</inkml:trace>
  <inkml:trace contextRef="#ctx0" brushRef="#br0" timeOffset="-59702.42">11432 7058 383 0,'-11'0'56'0,"6"0"-31"16,2 0 29-16,2 0-5 15,1 0-26-15,0 7-23 16,0 10 4-16,0 9-3 16,0 9 10-16,6 3-8 15,3 5 1-15,0-6-1 16,1 4-2-16,-1-5 1 15,-1-9-4-15,2-6 4 16,-4-8-4-16,2-6-9 16,-2-6-52-16,1-1-25 15,0-12-14-15</inkml:trace>
  <inkml:trace contextRef="#ctx0" brushRef="#br0" timeOffset="-59407.51">11424 7158 389 0,'-3'-1'13'15,"3"0"11"-15,0-1 7 16,3-5-13-16,12-4-16 16,9-7-2-16,4-2 1 15,3 0-1-15,5-2 0 0,-3-1 0 16,10-3 2-16,-1-1-2 15,-3 5-1-15,-1 0 3 16,-7 8-3-16,-2 4 2 16,-8 4-3-16,-4 6 1 15,-1 0-2-15,-6 0-6 16,-6 0-12-16,-1 9-21 16,-3 5-51-16,0 0-143 15</inkml:trace>
  <inkml:trace contextRef="#ctx0" brushRef="#br0" timeOffset="-59123.27">11530 7432 400 0,'0'0'45'0,"0"0"-38"16,0 0 20-16,0-1-8 16,21-13-15-16,10-7-2 15,11-5 1-15,8-3 0 16,2 1 2-16,5-4-3 16,2 2 1-16,-5 3-3 0,1 6 1 15,-9 3-24-15,-7 4-75 16,-9 5-286-1</inkml:trace>
  <inkml:trace contextRef="#ctx0" brushRef="#br0" timeOffset="-56450.11">11802 8234 81 0,'0'0'5'0,"0"0"13"0,0 0 11 16,0 0-6-16,0-1-14 15,0 0-1-15,0-1 8 16,0-1-10 0,0 0-6-16,0-2-26 0,2 1-96 15</inkml:trace>
  <inkml:trace contextRef="#ctx0" brushRef="#br0" timeOffset="-55984.85">11789 8127 436 0,'0'0'29'16,"0"0"-25"-16,0 0 5 16,0 6 5-16,0 3-14 15,7 0 4-15,3 2-8 16,3-4 3-16,0 0-4 15,2-6-33-15,0-1-58 16</inkml:trace>
  <inkml:trace contextRef="#ctx0" brushRef="#br0" timeOffset="-55449.28">11823 8190 270 0,'-3'3'-23'0,"3"2"1"15,0 1-41-15</inkml:trace>
  <inkml:trace contextRef="#ctx0" brushRef="#br0" timeOffset="-55278.73">11823 8190 392 0,'6'10'33'16,"-12"-10"-24"-16,6 0 12 15,0 0-9-15,0 0-15 16,0 0-13-16,9 0-1 16,4 2-72-16</inkml:trace>
  <inkml:trace contextRef="#ctx0" brushRef="#br0" timeOffset="-55141.1">11835 8192 378 0,'-12'0'19'0,"9"0"-15"16,3 0-2-16,0 0 3 16,0 0-24-16,6 0-52 15,6 0 8-15,-2 0-104 16</inkml:trace>
  <inkml:trace contextRef="#ctx0" brushRef="#br0" timeOffset="-55013.71">11835 8192 48 0,'36'-17'-17'0,"-36"12"5"16</inkml:trace>
  <inkml:trace contextRef="#ctx0" brushRef="#br0" timeOffset="-54699.55">11874 7710 123 0,'0'0'42'0,"0"0"-39"0,0 0 20 16,0 0 11-16,0 0-17 15,0 0-14-15,0 0 0 16,0 0-3-16,0 0 0 16,0 0-5-16,0-2-36 15,0-10-47-15</inkml:trace>
  <inkml:trace contextRef="#ctx0" brushRef="#br0" timeOffset="-54375.42">11895 7404 111 0,'0'-1'184'0,"0"0"-171"16,0 1 43-16,0 0-28 15,0 0-18-15,0 1-16 16,0 14-1-16,7 13 11 15,3 11 2-15,0 9-2 16,-1 14 1-16,2 4-2 16,-3 5 4-16,4 0-3 15,-2-4 0-15,1-3-1 16,-2-6 0-16,-4-6-3 16,3-8 3-16,-7-5-4 0,2-7 2 15,2-5-15-15,1-6-21 16,1-6-103-16</inkml:trace>
  <inkml:trace contextRef="#ctx0" brushRef="#br0" timeOffset="-53214.64">12209 8022 418 0,'0'2'29'0,"0"-2"-41"15,3 4 7-15,10 3 4 16,13-2-12-16,-3-5-90 16</inkml:trace>
  <inkml:trace contextRef="#ctx0" brushRef="#br0" timeOffset="-52967.3">12605 7881 368 0,'0'1'23'0,"0"1"-25"16,2 2 0-16,1 4 3 15,5 3-2-15,5 2-3 16,4-5-62-16,1-6-156 0</inkml:trace>
  <inkml:trace contextRef="#ctx0" brushRef="#br0" timeOffset="-52713.98">13003 7836 427 0,'1'3'-8'0,"2"0"0"15,9 6 4-15,3 0 4 0,1 1-74 16,1-3-237-16</inkml:trace>
  <inkml:trace contextRef="#ctx0" brushRef="#br0" timeOffset="-52416.77">13269 7804 325 0,'0'2'148'0,"0"-2"-140"16,0 0 1-16,0 3 14 15,0 4 1-15,0 1-19 16,0 2-1-16,0 1-1 16,2-4-4-16,-1 2 2 15,1 0 0-15,4 1-12 16,-3-5-53-16,0-4-219 16</inkml:trace>
  <inkml:trace contextRef="#ctx0" brushRef="#br0" timeOffset="-51091.83">13462 7822 99 0,'-7'3'359'16,"7"-3"-362"-16,0 2-2 15,7 5-4-15,15 1 8 16,8-2-46-16,1-6-181 16</inkml:trace>
  <inkml:trace contextRef="#ctx0" brushRef="#br0" timeOffset="-50921.29">13812 7745 45 0,'0'0'411'0,"0"0"-407"16,5 0-5-16,3 0 0 15,1 2 0-15,9 12 2 16,-2 3-1-16,6 0-12 16,1-5-107-16</inkml:trace>
  <inkml:trace contextRef="#ctx0" brushRef="#br0" timeOffset="-50169.02">14199 7731 510 0,'0'0'26'0,"0"0"-3"15,0 0 6-15,0 0-4 16,0 0-18-16,0 0-6 16,0 1 1-16,0 3-1 15,0 2 0-15,0-1-1 0,0 2 2 16,0 2-5-16,1-2 4 16,1 0-1-16,-1 1 2 15,1-3-2 1,-2 1-2-16,0-1 4 0,0-3-4 15,1 1 4-15,-1-3-2 16,0 0 2-16,2 0-4 16,-2 0 4-16,0 0-4 15,0 0 4-15,0 0-4 16,0 0 4-16,0 0-2 16,0 0 0-16,0 0 1 15,0 1-1-15,0-1 2 0,0 0 3 16,0 0 5-16,0 0 4 15,0 0-6-15,0 0 1 16,0 0-1 0,0 0 3-16,0 0-5 0,0 0 3 15,0 0-2-15,0 0 3 16,0 0 0-16,0 0 6 16,0 0-7-16,0 0-2 15,0 0-1-15,0 0-1 16,0 0-3-16,0 0 2 15,0 0 3-15,0 0-3 16,0 0 0-16,0 0-4 16,0 0 4-16,0 0-3 0,0 0-3 15,0 0 5-15,0 0-3 16,0 0 0-16,0 0-2 16,0 0 2-1,0 0 0-15,0 0 1 0,0 0-3 16,0 0 2-16,0 0 1 15,0 0-1-15,0 0 1 16,0 0-5-16,0 0 2 16,0 0-11-16,0 0 2 15,0 0-11-15,0 2-4 16,11 3-17-16,6 3-8 16,7-2-86-16</inkml:trace>
  <inkml:trace contextRef="#ctx0" brushRef="#br0" timeOffset="-48546.59">14144 6949 207 0,'-3'-2'40'16,"-2"0"47"-16,4 2-25 15,-1 0-9-15,2 0-16 16,0 0-14-16,0 0 2 16,0 0-14-16,0 0-5 15,0 0-2-15,0 0-3 0,0 0 1 16,0 0-4-16,0 0 3 16,0 0-1-16,0 0-1 15,0 0 0-15,0 0 2 16,0 2-1-16,0 3 0 15,0 1 1-15,0 4-2 16,0 2 4-16,2 8-4 16,-1 5 2-16,4 9-1 15,-1 11 2-15,6 10-2 16,4 11 0-16,1 5 3 16,0-2-5-16,-2-3 7 15,2-4-6-15,-1-3 5 0,0-3-3 16,3-3 1-16,-1 0-2 15,-1-3 2 1,3-5-1-16,-2-3-1 16,-2-8 0-16,-1-5 0 0,-1-4 2 15,-5-7-2-15,1-6 1 16,-3-5-3-16,-4-5 2 16,-1-2 0-16,0 0 0 15,0 0 6-15,0 0-1 16,0 0 5-16,0 0-6 15,0-8 0-15,-1-5-4 16,-7-6 2-16,0-3-3 16,-1-9 1-16,-2-3 0 0,-3-6-5 15,1-6-3-15,-1-4-1 16,1-1 0 0,-3-5 3-16,-2 2 3 15,3 4 0-15,-3 2 1 0,6 3 2 16,3 4 2-16,-1 2-1 15,5-1-4-15,1 6 6 16,1-2-4-16,3 0 2 16,-3 7-2-16,1 1 3 15,-1 4-3-15,0 9 1 16,-1 1 2-16,0 4 6 16,-1 3 5-16,2 0-6 0,0 2 4 15,0 0-5 1,1 0 1-16,1 5-7 15,-1-3 2-15,2 3 0 16,0 0-2-16,-1 0 0 0,1 0 0 16,0 0-5-16,0 0-19 15,0 0-32-15,0 0-61 16,0 7-177-16</inkml:trace>
  <inkml:trace contextRef="#ctx0" brushRef="#br0" timeOffset="-47466.99">13475 7861 132 0,'-9'-1'25'16,"5"1"20"-16,1-1-10 15,-1-1-2 1,4 2-13-16,0-3-5 0,0 3-4 15,-1 0-9-15,1-1-9 16,0 1 4-16,0 0-1 16,0 0 5-16,0 0-2 15,0 0 3-15,0 0 3 16,0 0 4-16,0 0 9 16,0 0-12-16,0 0-3 15,0 0-2-15,0 0-1 0,0 0-9 16,0 0 2-16,0 0-2 15,0 0-1-15,0 0-22 16,0 4-53 0</inkml:trace>
  <inkml:trace contextRef="#ctx0" brushRef="#br0" timeOffset="-46157">13462 7899 357 0,'0'0'26'15,"0"-3"8"-15,0 3 28 16,0 0-12-16,0 0-24 16,0 0-15-16,0 0-9 15,0 0 3-15,0 0-6 16,0 7 2-16,0 14 5 16,0 9 16-16,0 8-2 15,4 0-4-15,-1 1-7 16,3-4-4-16,-2-8-2 15,1-6 0-15,-1-7 0 16,-2-5-3-16,-2-5 2 16,0-1-3-16,3-3 1 15,-3 0 2-15,0 0-3 0,0 0 1 16,0 0-26-16,0 0-38 16,0-13-31-16,0-5-41 15</inkml:trace>
  <inkml:trace contextRef="#ctx0" brushRef="#br0" timeOffset="-45173.36">13439 7914 186 0,'-1'0'-20'15,"1"0"19"-15,0 0 8 16,0 0-6-16,0 0-3 16,0 0-3-16,0 0 8 15,0 0 10-15,0 0 19 16,0 0 11-16,0 0-1 15,0 0-8-15,0 0-14 16,0 0-6-16,0 0-8 16,0 0-4-16,0 0-1 0,0 0 0 15,0 0 1 1,0 0-2-16,0 0 4 16,0 0-4-16,0 0 2 15,0 0 0-15,0 0 4 0,0 0-2 16,0 0 0-16,0 0 2 15,0 0-4-15,0 0 0 16,0 0-2-16,0 0 2 16,0 0-3-16,1 0 6 15,6 0-3-15,-1 0 1 16,-1 0 4-16,-2 0 1 16,-1 0 4-16,-1 0 1 0,2 0-5 15,3 0 1-15,4 0 1 16,4 0-2-1,5-2 0-15,-1-4-2 16,1 1-3-16,5 0 1 0,-2 1-5 16,-1-2 5-16,3 5-7 15,-3-2 6-15,0 2-3 16,1-2 1-16,7 0-2 16,2 2 5-16,5-6 8 15,7 3-5-15,3-2-2 16,1 0-3-16,4-2 1 15,1 1-4-15,-1 2 3 16,0-1-2-16,-2 0 0 0,-3-2 1 16,0 0-1-1,-6-2 0-15,-2 2 0 16,2 0 2-16,-3 0-4 16,0 2 5-16,4 0-5 0,1 1 2 15,2-2 0-15,2 0 1 16,0 0-1-16,3-2 0 15,-4 2 3-15,-4-1-6 16,-2 0 4-16,-3 2-1 16,-3 2 0-16,-2 1-1 15,-4 0 4-15,3 2-5 16,1 0 2-16,3-1 0 16,2 1 0-16,0-2 2 15,-1 2-4-15,-3-1 4 16,-7 1-4-16,-2 0 1 15,-7 1 4-15,-6 0-6 0,-5 0 6 16,-2 0-5-16,-3 0 4 16,0 0-4-16,0 0 10 15,-5 0-22-15,-10 4-76 16,-12 8-41-16</inkml:trace>
  <inkml:trace contextRef="#ctx0" brushRef="#br0" timeOffset="-43717.31">13472 8216 159 0,'0'2'42'15,"0"-2"-44"-15,0 1 14 16,0-1 18-16,0 0-13 16,0 0-7-16,0 0 9 15,4 0-7-15,-1 0-3 0,2 0 2 16,-1 0 3-16,1 0 1 15,1 0 4-15,1 0-1 16,1 0-7 0,1 0 1-16,1 0 0 0,3 0 2 15,-1 0-7-15,3 0-2 16,-1 0-4-16,5 0 1 16,-1-4 1-16,3 1-2 15,1 0 0-15,-4 1-1 16,1-1 2-16,-1 1-3 15,2 1 2-15,-1 0-1 16,-4-2 1-16,6 1-1 16,-4 1 0-16,0 0 0 0,1 0 0 15,0-1 0 1,-1 1 0-16,3-2 2 16,4 3-3-16,-2-2 1 15,3 0 4-15,0-3-2 0,0 2-1 16,1-2 0-16,3 2 1 15,-1 0 0-15,-3-1 3 16,0 3-1-16,-5-3 4 16,2 2-5-16,-1 1 0 15,-1-3-3-15,3 2 4 16,7-1-4-16,3-3 1 16,1 0 3-16,6 2-1 15,-1-3 3-15,0 4-4 16,1-2 0-16,-2 0 0 15,-5 0-1-15,-1 1 1 16,-4 1-4-16,-5 1 5 0,-1-4-4 16,-5 4 3-16,3-2-3 15,-2 1 2-15,2 0-2 16,3-1 1-16,2 3 0 16,4-3 0-16,2 1 2 15,5-1-1-15,1-2 4 16,4-1-3-16,0 2 2 15,-4-1-6-15,1 0 5 16,-3 2-5-16,-2 0 3 16,-4-1-1-16,0 0 1 15,-1-2-1-15,-2 3 1 16,-1-1-1-16,-1 3-2 16,-4 2 4-16,-5 0-3 0,0 0 3 15,-3 0-3-15,-1 0 3 16,0-2-1-16,0 2 4 15,1 0 0-15,0 0-4 16,1 0 2-16,2 0-4 16,-2 0 4-16,1 0-4 15,-7 0 2-15,-4 0 0 16,-1 0-1-16,-2 0 4 16,0 0-4-16,0 0 9 15,0 0 5-15,0 0 0 16,0 0-11-16,0 0 2 15,0 0-3-15,0 0-1 0,0 0-27 16,0 6-70-16,-9 7-26 16</inkml:trace>
  <inkml:trace contextRef="#ctx0" brushRef="#br0" timeOffset="-41341.41">14396 7311 100 0,'0'0'36'16,"0"0"-137"-16,0 0 86 0</inkml:trace>
  <inkml:trace contextRef="#ctx0" brushRef="#br0" timeOffset="-40245.19">14444 7143 123 0,'-4'-4'-3'15,"-1"1"7"-15,1-1-4 16,0 2 3-16,-1 1 2 0,-1 0 20 15,0-1 29-15,-1-2-7 16,-2 0 7-16,0 2-2 16,-2 2-25-16,-2 0-9 15,0 0 3-15,-4 0-8 16,2 2-1-16,1 9-8 16,3 4 2-16,3 2-5 15,5-2-1-15,3 3-1 16,0-3 0-16,8 4-7 15,3-4-77-15</inkml:trace>
  <inkml:trace contextRef="#ctx0" brushRef="#br0" timeOffset="-39374.04">13475 7884 407 0,'-13'0'25'16,"5"-2"-7"-16,6 2 25 0,1 0-2 16,1 0-22-16,0 0-17 15,0 7-1-15,0 14-2 16,0 11 7-16,0 9 7 16,0-2 9-16,6 2-2 15,2 0-2-15,-4-3-5 16,2-6-6-16,-3-6-3 15,0-7-4-15,-2-5 2 16,1-5-1-16,-2-7 0 16,0 0 0-16,0-2-2 15,0 0 2-15,0 0 0 16,0 0 2-16,0 0-4 0,0 0 2 16,0 0-10-16,0 0-18 15,0 0-34-15,0-16-24 16,-2-3-37-16,-8-2-190 15</inkml:trace>
  <inkml:trace contextRef="#ctx0" brushRef="#br0" timeOffset="-38780.62">13427 7951 301 0,'0'-3'44'0,"-1"-1"-22"15,-2 2 32-15,1-1-12 0,1 2-24 16,1-2-10-16,0 2 4 16,0-1-5-16,0 2 0 15,0 0-6-15,0 0 1 16,0 0-2-16,0 0 0 16,0 0 0-16,0-1 4 15,9-2-3-15,4-1-1 16,7 0 2-16,5-4-1 15,2-1 4-15,2 1-3 16,6 2 2-16,-1-2 1 16,0 1-1-16,-3 0-1 15,-1 0-1-15,2 0-1 0,-4 0 0 16,3 3 4-16,-3-3-1 16,4 3 3-16,0 0 0 15,4-2 1-15,6 2-4 16,1-2 4-16,3 1-3 15,2-2-2-15,-5-2 0 16,2 1 0-16,-3-2-1 16,0 1-3-16,-3 2 5 15,-3 0-4-15,-3 1 0 16,-5 1-1-16,-3 0 2 16,-5 4 0-16,-2-2-2 15,-6 3 2-15,-2 0 0 16,-4 0-1-16,-1 0 0 0,-1 0 0 15,1 0-1-15,0 0 2 16,0 0 0-16,-4 0-2 16,1 0 2-16,-2 0-1 15,0 0-4-15,0 0-25 16,-5 3-43-16,-17 14-15 16,-14 1-174-16</inkml:trace>
  <inkml:trace contextRef="#ctx0" brushRef="#br0" timeOffset="-37809.54">13432 8243 229 0,'-6'1'42'0,"1"1"26"15,1-1-11-15,2-1-8 16,2 1-15-16,0-1 1 16,0 0-10-16,0 0-8 15,0 0-9-15,0 0-1 16,3 0-2-16,11 2 4 16,3-2 10-16,0 1-7 15,4 1-5-15,1-2-3 16,5 0 1-16,4 0-3 15,2 0 2-15,3 0-4 16,-4-6 3-16,3-1-4 0,-1-1 4 16,-3 1-2-16,2-2-1 15,0 2 2-15,0 2-3 16,0 1 4-16,1-1-5 16,0 2 5-16,-6 0-4 15,1 0 2-15,-4 3 0 16,-3-2 1-16,2 2-2 15,-3-1 2-15,3-2 2 16,2 3-1-16,3-4 0 16,3 0-3-16,1 1 3 15,0-1-2-15,1 2 2 16,-5 2-3-16,0-2 2 16,-2-1-1-16,-2-1 1 15,-2 2 1-15,-2 1-4 16,-2-2 2-16,2 0-1 15,-2 2 2-15,4-1-2 16,-1 0-1-16,-1 0 2 0,1-2-1 16,0 0 2-16,0 0-3 15,0-2 2-15,1 1-1 16,-3-1 1-16,-4 1-2 16,5 3 0-16,-3-1 2 15,-2 3-1-15,-1 0-1 16,-1-1 1-16,-2 0 2 15,-1-1-4-15,-2-1 5 0,2 3-4 16,1 0 3-16,0 0 2 16,0-2-1-1,-2 2 1-15,-3 0-2 16,-1 0 1-16,-1 0-3 0,0 0 2 16,-1 0-2-16,-3 0 3 15,1 0-3-15,-2 0 2 16,0 0 0-16,0 0 1 15,0 0-1-15,0 0 0 16,0 0 1-16,0 0-2 16,0 0 0-16,-7 0-26 15,-18 2-72-15,-12-2-282 16</inkml:trace>
  <inkml:trace contextRef="#ctx0" brushRef="#br0" timeOffset="-36828.16">14413 7275 402 0,'-6'0'60'0,"5"0"-13"16,1 0 33-16,0 0-28 16,0 0-21-16,0 0-10 0,0 0-4 15,0 0-4-15,0 0 2 16,0 0-5-16,0 0-3 16,0 0-3-16,0 0 0 15,0 0-1-15,0 0 0 16,0 0 1-16,0 0-1 15,0 0 0-15,0 0 1 16,0 0 0-16,0 0-1 16,0 0 0-16,0 0-4 15,0 0 2-15,0 0 1 16,0 0-2-16,0 0 0 16,0 0 0-16,0 0 2 15,0 0-3-15,0 0 1 0,0 0 0 16,0 0 1-16,0 0-3 15,0 0 3 1,0 0-2-16,0 0 2 16,0 0 1-16,0 0-3 0,0 0 0 15,0 0 1-15,0 0 1 16,0 0-2-16,0 0 2 16,0 0 0-16,0 0-3 15,0 0 2-15,0 0-1 16,0 0 2-16,0 0-3 15,0 0 1-15,0 0-15 16,0 7-30-16,4 6-30 0,8 5-51 16,-5 0-163-16</inkml:trace>
  <inkml:trace contextRef="#ctx0" brushRef="#br0" timeOffset="-35543.71">14526 7948 595 0,'-17'-6'32'16,"4"2"-17"-16,9 2 38 15,4 2-18-15,0 0-18 16,0 0-14-16,0 0-5 16,0 0-1-16,9 12-5 15,6 10 10-15,6 7-2 16,1 5-43-16,-7 0-79 16,-5 0-170-16</inkml:trace>
  <inkml:trace contextRef="#ctx0" brushRef="#br0" timeOffset="-34429.99">14850 7934 460 0,'-14'-7'159'0,"4"4"-157"16,8-1 38-16,2 4-7 15,0 0-10-15,0 0-19 16,0 0-1-16,0 0-8 15,0 4 1-15,12 10 0 16,5 5 3-16,8 5-9 16,-1-2-36-16,1-1-32 15,-6-3-59-15,-4-9-163 16</inkml:trace>
  <inkml:trace contextRef="#ctx0" brushRef="#br0" timeOffset="-34246.48">15092 7924 476 0,'0'0'57'0,"0"0"-57"16,0 0 3-16,0 0-4 16,6 0 3-16,6 3-4 15,5 8 3-15,3 0-1 16,3-1-12-16,-1-3-62 15,-3-2-93-15</inkml:trace>
  <inkml:trace contextRef="#ctx0" brushRef="#br0" timeOffset="-34089.9">15359 7966 344 0,'7'0'0'0,"4"0"1"15,4 3-1-15,0 2-4 16,2-2-34-16,3-3-133 16</inkml:trace>
  <inkml:trace contextRef="#ctx0" brushRef="#br0" timeOffset="-33921.35">15658 7971 444 0,'0'3'25'0,"3"-3"16"15,0 3 28-15,2 1-30 16,-1 1-24-16,2 4-11 16,2-1-4-16,-1 1 2 15,3 3-3-15,2-3-17 16,-1 0-90-16,-2 0-66 16</inkml:trace>
  <inkml:trace contextRef="#ctx0" brushRef="#br0" timeOffset="-33011.49">15311 7617 510 0,'-4'0'21'0,"4"0"-22"15,0 0 1-15,0 0 5 16,23 2-6-16,12-1 2 15,5 0 0-15,3 3 0 16,-3 0 1-16,-2 3-2 16,-5 2 1-16,-5-1-2 15,-4 2 0-15,-8-2 0 16,-3-2 0-16,-5 0 1 16,-5-3-1-16,-2 1 3 15,1-1-2-15,-1 1 3 16,2 1-3-16,1 1 8 15,3 5-5-15,0-1 2 0,1 10 0 16,5 2-1-16,-3 4-3 16,1 2 4-16,1 1-3 15,-5 2 0-15,-1 4 8 16,0-2 2-16,-4-2-2 16,-1-9-6-16,-1-4 1 15,0-9-2-15,0-7 2 16,0 1 4-16,-7-1 24 15,-20-2-1-15,-10 0-22 16,-8 0 6-16,-9 0-1 16,2 0 1-16,3 0 1 15,1-2-8-15,8 2-6 0,-4 0 0 16,6 0-1-16,4 11-4 16,10 3-11-16,12 3-37 15,11 2-42-15,1 0-128 16</inkml:trace>
  <inkml:trace contextRef="#ctx0" brushRef="#br0" timeOffset="-12211.8">11875 9337 185 0,'0'-11'30'15,"-1"3"63"-15,-3 2-24 16,2 4-12-16,2-2-17 16,-1 2-7-16,1 0 4 15,0 2-8-15,0 0-4 16,0 0-3-16,0 0-5 15,0 0 2-15,-2 0-4 0,2 0 0 16,0 0-5-16,0 0 0 16,0 0-6-16,-1 0-5 15,1 0 2-15,0 0-7 16,0 0 6-16,0 9-3 16,0 2 8-16,0 1-4 15,0 1 0-15,0 0-2 16,0-2 2-16,0 4 1 15,0 0-4-15,0 3 4 16,0-1-1-16,0-2 1 16,0-1-3-16,0 0 1 15,0 1 1-15,0-1-1 16,0 3 1-16,0 0-1 0,1 2 3 16,1 2-5-1,-1 1 4-15,5 2-4 16,-3 2 4-16,1 2-5 15,-1 1 4-15,2-1-1 0,-2-4-1 16,-2 0 1-16,2-4-1 16,0-3 4-16,0-1-5 15,1 0 3-15,1 3-3 16,-4 0 2-16,4 6-1 16,-2 2 3-16,2-2-2 15,-2 3-1-15,1-2 2 16,0-2-3-16,-1 0 3 0,2-5-4 15,-2 0 8-15,-2-2-8 16,2 1 4 0,-3-4-1-16,2 0-1 15,-1 0 3-15,1 0-3 0,1 1 2 16,-2 2-3-16,1 4 4 16,2 0-4-16,-3 2 3 15,1-2-2-15,0 1 1 16,-1-1-2-16,1 0 2 15,-2 0-1-15,0-2-4 16,0 1 1-16,0-2-3 16,0-2 4-16,0-4-3 15,0 3 2-15,1 0 3 0,1 1-2 16,-1-1-2-16,1 2 1 16,-2 0 4-1,4-1-7-15,-1 2-1 16,-1 2-6-16,-1-2-2 0,-1 1-1 15,0-1-5-15,0 0-7 16,0 1-26-16,0-3-47 16,-6-2-232-16</inkml:trace>
  <inkml:trace contextRef="#ctx0" brushRef="#br0" timeOffset="-5728.76">12931 11473 338 0,'0'0'78'15,"-6"-2"-54"-15,-2 0 34 0,5 2 5 16,1-2-15-1,-4 2-19-15,-3 0-7 16,-9 0-3-16,-5 6-8 16,-5 18-7-16,-3 5 0 0,-3 7-2 15,4-1 5-15,9-2-6 16,4-1 9-16,11-4-9 16,2-3 2-16,4 0-4 15,5 2-2-15,16 0 4 16,1 0-2-16,7-5 3 15,-6-8-3-15,-3-5 2 16,-7-6-3-16,-1-3 4 16,-3-2-4-16,3-30 0 15,0-11 3-15,-5-10 0 16,-4-3-3-16,-3 10 1 16,0 6 4-16,0 7-6 15,-7 6 6-15,1 9-5 0,2 5 5 16,2 9-3-16,2 4 3 15,0 0-3-15,0 0-2 16,0 15 3-16,16 9-1 16,1 9 5-16,4 4-7 15,1-1 4-15,-3-1-1 16,2-8 1-16,0-3-2 16,-5-8-1-16,2 0 2 15,-6-3-2-15,0-5 3 16,-6 0-3-16,0-4-2 15,-3-1-34-15,1-3-36 16,2-7-93-16,-4-22-251 0</inkml:trace>
  <inkml:trace contextRef="#ctx0" brushRef="#br0" timeOffset="-5196.12">13171 11097 408 0,'0'-3'89'0,"0"3"-64"15,0 0 33-15,0 32-20 16,0 28 0-16,0 24 10 16,1 10-26-16,8-3-9 0,8-13-8 15,-1-12-3-15,3-13-1 16,-2-11 0-16,-5-11-1 15,-5-13 0-15,-4-8 0 16,-1-8-2-16,-2-2 4 16,0 0-4-16,0 0 4 15,0-8-6-15,0-10-3 16,-2-7 1-16,2-3 2 16,0-4 1-16,0 3 0 15,9 7 2-15,5 5-2 16,1 8 2-16,1 7-7 15,-1 2 4-15,7 0 2 0,0 7 1 16,0 14 1-16,-2 9 1 16,-8 4-1-16,-6 3 0 15,-6-5 1 1,0-3 3-16,-9-4-2 0,-9-6 4 16,-6-4 0-16,2-7 2 15,0-4 5-15,5-4-7 16,0 0-5-16,3 0 2 15,2-11-4-15,-1-3 0 16,4 2-20-16,0 1-15 16,0 6-9-16,3 5-42 15,2 5-107-15</inkml:trace>
  <inkml:trace contextRef="#ctx0" brushRef="#br0" timeOffset="-1946.5">15006 11231 268 0,'-31'-9'235'16,"11"1"-228"-16,5 4 51 15,6 2-14-15,3 2-6 16,3 0-16-16,3 0-7 15,0 0-11-15,-2 0 2 16,-4 16-4-16,-3 13 3 16,0 9 2-16,-2 6-3 15,7-5-1-15,2-1-3 16,2-2 3-16,0-4-4 0,3-4 2 16,12-3-4-16,2-7 3 15,3-5-1 1,4-5 3-16,0-4-3 15,6-4-1-15,5-2 4 0,1-20-4 16,2-10-2-16,-4-7-8 16,-6-1 2-16,-9-2 0 15,-11 0 7-15,-8 1 3 16,0 0-1-16,-22 7 3 16,-7 7-2-16,-5 7 8 15,0 14 9-15,3 6-3 16,2 0-4-16,10 1-8 0,7 10-2 15,6 3-2-15,6 4-2 16,0 2-11-16,0 0-30 16,11 0-89-1,-5-8-144-15</inkml:trace>
  <inkml:trace contextRef="#ctx0" brushRef="#br0" timeOffset="47.21">12666 12429 242 0,'0'-4'34'0,"-1"1"-2"15,-1 2 4 1,1 0-17-16,1 1-10 16,0-2-5-16,0-1-3 15,0 0 13-15,-2-2 15 0,1 0 20 16,-1-3-6-16,-4 2-4 16,0 0-6-16,-1 1-8 15,-4 0-10-15,5 1-3 16,-1 0 0-16,-3 2-6 15,-1 1 3-15,-3 0 0 16,-2 1 0-16,-3 0 1 16,0 0 1-16,-2 0 0 15,0 7-6-15,5 3 3 0,-1-1-4 16,7 2 7 0,1-1-9-16,-1 1 2 15,7 5-4-15,3 3-1 16,0 5 0-16,1 5 0 0,12-1 0 15,2-2-1-15,3-4 2 16,0-1-3-16,0-7 2 16,3 1-1-16,-5-9 3 15,0-3-3-15,-2-3-2 16,1 0 5-16,-5-11-6 16,1-13 2-16,-1-5-1 15,-7-6 0-15,-2 4-2 0,-1 2 7 16,0 6-1-1,0 5 1-15,-6 4-1 16,1 7 2-16,3 2 1 16,1 4 0-16,1 1 4 0,0 0-10 15,0 0 1-15,4 0-6 16,12 10 6-16,5 7 4 16,-3-1-1-16,3 5 2 15,0-1-5-15,-3-4 5 16,-1 2-4-16,-1-8 3 15,-3 0-3-15,-3 0 0 16,1-3-3-16,1-2-28 16,0 1-27-16,-5-4-62 15,2-2-75-15</inkml:trace>
  <inkml:trace contextRef="#ctx0" brushRef="#br0" timeOffset="612.69">12887 12168 447 0,'-8'-2'28'0,"5"1"5"15,3 1 31-15,0 0-40 16,0 1-20-16,2 20-5 15,11 10 12-15,2 8 4 16,1 3-6-16,-1-1-6 0,0 2-1 16,-4-5-3-16,-2-5 4 15,-6-5-4-15,1-10 1 16,-1-8 1-16,-3-6-2 16,1-4 2-16,-1 0-1 15,0 0-1-15,0 0-1 16,0 0 0-16,3-11-2 15,0-4 3-15,0 4 0 16,3-4 1-16,2 6-1 16,7 2-1-16,1 3-2 15,3 4-5-15,4 0 10 16,-2 0-2-16,2 10 1 16,-2 4-1-16,-4 4 1 0,-7 1-1 15,-7 5 4-15,-3 1-1 16,0 1 2-16,-18-1 2 15,0-2-3-15,-3-7 8 16,2-6-5-16,3-6 0 16,-4-4 3-16,2 0-3 15,1-5-5-15,0-12-1 16,8-5 2-16,5-5-7 16,4 4-4-16,0 2-35 15,0 5-26-15,12 7-38 16,7 7-150-16</inkml:trace>
  <inkml:trace contextRef="#ctx0" brushRef="#br0" timeOffset="1502.78">13472 12357 342 0,'-4'-7'13'0,"-2"-1"53"15,3 4-24-15,-1-1 13 16,1 4-12-16,0-3-3 16,-4 1-14-1,-3 0-6-15,1-1-3 0,-7 1-2 16,-1 3 14-16,-2 0-11 16,2 0-6-16,1 2-2 15,2 5 1-15,1 4-4 16,3 4-4-16,0 2-4 15,3 4 1-15,4 5-1 16,3 1 2-16,0 0-1 16,5-1-3-16,10-2 3 15,0-4-2-15,2-3 1 0,3-5-1 16,1-1 3 0,-1-5-3-16,3-5 3 15,-4-1-5-15,-1-8-5 16,-3-16-4-16,-2-6-2 0,-8-5 7 15,-5 0 1-15,0-1 9 16,-3 4-5-16,-12 4 7 16,1 7-4-16,1 7 2 15,6 6 6-15,2 4 3 16,5 3 7-16,0 1-13 16,0 0-4-16,2 9-8 15,15 13 5-15,5 6 5 16,3 4 2-16,0 3 1 15,2-2-4-15,0-1 1 16,-1-7-2-16,-3-4 0 16,-2-5-1-16,-8-5 0 0,-7-4 0 15,-2-5 0-15,-4-2 0 16,0 0 1-16,0 0 0 16,0 0-2-16,0 0-21 15,3 0-43-15,2 0-54 16,0-2-121-16</inkml:trace>
  <inkml:trace contextRef="#ctx0" brushRef="#br0" timeOffset="3704.73">15122 11946 505 0,'-7'0'10'15,"5"0"63"-15,2 0-21 0,0 0-24 16,-2 9-16-16,2 18-3 15,0 7 26-15,0 9-12 16,0 2-9-16,0 1-3 16,0 0 5-16,7-1-4 15,-1 0-6-15,-2-4 4 16,1-1-8-16,-2-13 5 16,1-7-6-16,0-10 2 15,-2-7-3-15,-2-3 0 16,0 0 0-16,0 0 3 15,0 0 1-15,0 0-3 16,0-7 6-16,0-17-6 0,0-12 1 16,-10-10-4-16,-4-8-2 15,-1-2-1-15,-4 2 1 16,7 5-1-16,-1 8 4 16,5 9 1-16,3 11-1 15,2 7 1-15,3 7-2 16,0 6 4-16,0 1-2 15,0 0-4-15,0 0-2 16,0 6-3-16,8 20 8 16,6 12 1-16,-1 10 3 15,-3 2-4-15,-4-2 6 16,6-2-7-16,-4-8 6 16,-2-9-8-16,-3-10 6 0,-2-8-3 15,-1-5 1-15,0-6 0 16,0 0 2-16,0 0 1 15,0 0-1 1,0 0 3-16,0-8-3 0,0-16-1 16,0-11-2-16,0-8-3 15,0-7 1-15,0 3-3 16,0 5 4-16,0 7-1 16,0 10 5-16,0 9-5 15,0 3 3-15,0 6 0 16,0 5 1-16,0-2 0 15,0 3-2-15,0 1 2 0,0 0-2 16,0 0 1-16,0 0 0 16,0 0-10-16,0 0-43 15,0 0-6-15,0 0-72 16,0 0-195-16</inkml:trace>
  <inkml:trace contextRef="#ctx0" brushRef="#br0" timeOffset="18549.58">16299 12037 225 0,'-9'0'44'0,"4"0"-42"16,5 0 35-16,0-1-20 15,0-6-9-15,14-1-7 16,2-1 0-16,-1 2 3 0,0 1-4 16,-3 5 7-16,1 1-7 15,-3 0 3-15,3 12 2 16,-3 13 11-16,-4 8-8 16,-5 8-1-16,-1 1-3 15,0 1-4-15,-4-7-40 16,-12-7-27-16,-3-10 42 15,0-11 25-15,2-5 18 16,0-3 35-16,4 0-14 16,5 0-6-16,4 0 6 15,4 0-12-15,0 0-23 16,6-2-6-16,14-3-2 16,7-2 4-16,-2 0 1 0,-3 3-1 15,-5 0 1-15,-3-1-1 16,1 1 1-16,-2 0-2 15,0 3 1-15,-2-2-1 16,-5 3-8-16,-2 0-43 16,-4 0-102-16</inkml:trace>
  <inkml:trace contextRef="#ctx0" brushRef="#br0" timeOffset="18874.3">16275 12422 379 0,'-5'-1'81'0,"1"-3"-81"15,4 2 32-15,0 2-11 16,0 0-5-16,0 0-12 16,13 0-15-16,13 0 10 15,11-4 3-15,0-3 0 16,2-3-1-16,-3 1 3 0,-1 1-6 16,1 1 3-1,-5 4 0-15,0 1-1 16,-6 1-38-16,-6 1-91 15</inkml:trace>
  <inkml:trace contextRef="#ctx0" brushRef="#br0" timeOffset="22097.11">12712 13379 305 0,'-13'-2'40'0,"9"-2"0"16,-1 3 10-16,0 0-12 15,4-1-7-15,-2 2-6 16,-2 0-3-16,0 0 0 16,-4 0 0-16,-2 2-3 15,-2 16-15-15,1 4 0 16,3 3-4-16,0 3 5 0,5-3-5 16,2-3 0-16,2-3 0 15,0-4 0-15,0-4-2 16,8-5-3-1,5 0 4-15,-1-6-4 0,3 0 6 16,-3 0-1-16,-2-15 0 16,-1-2 0-16,-5-4-1 15,-4-1 1-15,4 0-2 16,-3 1 3-16,1 4-3 16,1 3 4-16,1 3-4 15,6 1 0-15,1 1 0 16,5 0 0-16,-1 2-3 0,3 5 3 15,0 2-1-15,1 0-3 16,1 6 7-16,-1 6-2 16,2 4 2-1,-2 0-2-15,0-1 1 0,1-1 0 16,-4-3-11-16,-1-4-59 16,-4-7-35-16,-5 0-151 15</inkml:trace>
  <inkml:trace contextRef="#ctx0" brushRef="#br0" timeOffset="22471.53">12943 13108 375 0,'0'0'61'16,"0"1"-67"0,0 22 1-16,5 10 12 15,8 10 7-15,-2 2-8 16,5-3-4-16,-1-9-1 0,0-7-2 15,-3-8 3-15,0-7-4 16,-4-3 3-16,-5-6-2 16,2-2-4-16,1 0 4 15,4 0 2-15,1-8-1 16,4-4 1-16,4 4-1 16,-1 7-1-16,-2 1 4 15,-4 0-6-15,-3 0 3 0,-6 13 0 16,-3 1 4-16,0 6 5 15,-9-3 2 1,-13 1 13-16,-1-2-6 16,-2-4 2-16,7-3-11 0,0-6-2 15,5-3-5-15,3 0-3 16,5-3-34-16,5-8-32 16,0-1-50-16</inkml:trace>
  <inkml:trace contextRef="#ctx0" brushRef="#br0" timeOffset="23082.89">13168 13668 453 0,'-7'0'17'0,"1"0"-2"0,6 12 1 16,0 14-3-16,0 5-2 15,3 0-11-15,8-5 0 16,0-7 0-16,-3-4 0 16,-2-3-3-16,-2-7 4 15,-3-2-4-15,-1-3-2 16,0 0 1-16,0 0 7 15,0 0-7-15,0-6-2 16,2-6 2-16,5-3 5 16,4 1-3-16,2 4 0 15,2 4-2-15,0 5 2 16,4 1 3-16,-1 0-5 16,-6 7 6-16,-4 5-2 0,-3 0 3 15,-5 0 2-15,0 2 2 16,-5 1 6-16,-10-2 0 15,-5-2 11-15,2-4-18 16,5-6 4-16,6-1-6 16,2 0 5-16,5 0-8 15,0 0-14-15,0-15-35 16,15-5-10-16,4 0-38 16</inkml:trace>
  <inkml:trace contextRef="#ctx0" brushRef="#br0" timeOffset="23516.33">13563 13700 539 0,'-15'0'17'15,"4"0"-12"-15,3 0 28 16,6 0-3-16,2 0-12 15,0 10-22-15,0 4 4 16,0 4 0-16,9-1 1 16,1-5-4-16,1-3 1 15,0-5-1-15,0-1 1 16,0-3-9-16,-1 0 1 0,-4-17-4 16,1-5 9-16,-5-1 6 15,-2 3-1 1,0 4 1-16,0 7-1 15,0 6 4-15,1 3-5 0,5 0 2 16,8 0-5-16,1 0 5 16,4 0 1-16,-1 0 0 15,3 5 4-15,-4 4 1 16,-1 0 0-16,-3-3-5 16,-6 0 2-16,-2-4-3 15,-2 3 3-15,-2-4-4 16,1 2 4-16,1-1-5 0,5 3-16 15,0-5-76 1,-3 0-103-16</inkml:trace>
  <inkml:trace contextRef="#ctx0" brushRef="#br0" timeOffset="28002.54">12714 12023 211 0,'-2'-1'61'16,"1"1"-6"-16,1 0-5 0,0-1-25 16,0 1-8-16,0 0-13 15,0 0-1-15,0 0 1 16,0-4-2-16,3 1 2 16,4-1 3-16,2 1 3 15,1 1-7-15,3 0-1 16,4-3-1-16,4 1 0 15,3 0-1-15,4-1 2 16,5-1-1-16,3 0-2 16,5-1 2-16,3 1-4 15,1 0 7-15,1 1-5 16,-4 4 2-16,-4 1-2 16,-5 0 1-16,-5 0-6 0,-5 0-8 15,-4 0 0-15,-4 0-4 16,-3 0 9-16,-8 0 6 15,-2 0 4-15,-1 0-4 16,-1 0 6-16,0 0-1 16,0 0 9-16,-4 0 2 15,-11 0-10-15,0 0 0 16,-3 5-1-16,-2-1-4 16,0 1 4-16,-5 0-5 15,-4 4 6-15,0-2-2 16,-4 0 0-16,-2-1-2 15,3-1 3-15,-3 1-2 0,3-2 2 16,2-1-1-16,1-2 3 16,6-1-3-16,2 0 8 15,6 0 2-15,1 0-6 16,3 0 8-16,-1 0-8 16,1 0-2-16,-1 0-1 15,2 0 2-15,4 0-4 16,3 0 4-16,0-1-1 15,3 1 2-15,0 0-5 16,0 0-4-16,6 0 1 16,10 0 0-16,5 0 5 15,7 0-4-15,5-4 4 16,6-1-3-16,10-3 1 0,3-2 1 16,9-2 0-16,2-3-1 15,-3-1-1 1,-2 2 1-16,-11 0-1 15,-7 3 1-15,-7 2-2 0,-8 0 3 16,-4 2-2-16,-9 3 1 16,-3 3-1-16,-4-1 1 15,-1 2 1-15,-4 0-3 16,0 0 5-16,0 0-1 16,0 0 2-16,0 0-1 15,0 0-1-15,0 0-1 16,0 0-17-16,0 0-43 0,0-1-153 15</inkml:trace>
  <inkml:trace contextRef="#ctx0" brushRef="#br0" timeOffset="28938.54">12863 11829 272 0,'-3'0'178'16,"-1"0"-142"-16,1 0 14 15,3 0-12-15,0 0-22 16,0 0-14-16,0 0-10 16,0 0-3-16,13 4-18 15,0-1-37-15,2-2-47 16,-1-1-246-16</inkml:trace>
  <inkml:trace contextRef="#ctx0" brushRef="#br0" timeOffset="29204.85">13441 11810 396 0,'-12'0'152'0,"3"0"-152"0,4 0 8 16,4 0 6-16,1 0-6 16,0 0-16-16,0 0-5 15,3 2-10-15,1 7-47 16,-4-2-170-16</inkml:trace>
  <inkml:trace contextRef="#ctx0" brushRef="#br0" timeOffset="31142.99">12692 13570 464 0,'-7'19'12'0,"-15"-4"-12"15,10 1 4-15,2-9 33 16,-4-5 5-1,1-2-25-15,-11 0-5 16,-6 0 4-16,-2-9-13 0,-3-9 2 16,2-6-4-16,2 0 1 15,7-2-2-15,5-2-1 16,9-1 2-16,8 0-4 16,2-5 2-16,8-2-4 15,18 1 7-15,10-2-5 16,10 5 4-16,2 9-5 15,4 5 3-15,2 12-1 16,-5 6 0-16,-2 4 1 16,-6 21-1-16,-13 5 3 15,-9 4 1-15,-13-2-1 16,-6-5-1-16,0 0 6 16,-1-4-2-16,-11-3 0 0,-1-5-1 15,2-5-4-15,4-3 5 16,4-3-6-16,3 0-40 15,0 0-73-15,7-2-84 16</inkml:trace>
  <inkml:trace contextRef="#ctx0" brushRef="#br0" timeOffset="31858.79">13393 14093 393 0,'-6'0'23'0,"-4"0"-10"16,4 0 28-16,-2-6-10 15,-5-2-12-15,-2-2 7 16,-6 0 6-16,-7 2 11 16,-5 0-19-16,-3 2 2 15,-4-1-8-15,0-2-10 16,-2-7 10-16,3-2-7 16,7-6-10-16,2-1 4 15,8-1-5-15,8-6 2 16,5-1-2-16,9-8 1 0,0-1 1 15,10-1-5-15,10 4 6 16,8 7-4-16,-1 0-1 16,4 6 1-16,5 2-1 15,-3 6 0-15,5 4 1 16,-2 8 0-16,0 6 0 16,-2 0-1-16,-2 13-2 15,-3 12 5-15,-3 7-2 16,-3 4 2-16,-3 2-1 15,-7 4-1-15,-4-1 2 16,-7 0 1-16,-2 2-3 16,0-4-1-16,-2-3 8 0,-11-4-6 15,-4-3 2-15,1-5-6 16,0 0-4-16,1-5-19 16,0-1-16-16,3 2-53 15,-1-5-36-15,1-3-232 16</inkml:trace>
  <inkml:trace contextRef="#ctx0" brushRef="#br0" timeOffset="33037.3">12551 13458 403 0,'-10'0'23'0,"6"0"1"0,2 0 17 16,2 0-11-16,0 0-7 16,0 0-15-16,0 0-5 15,0 0 0-15,0 0-2 16,0 0 1-16,6 0-10 15,12 0 6-15,6 0 2 16,1 6-25-16,4 1-60 16,-3 0-179-16</inkml:trace>
  <inkml:trace contextRef="#ctx0" brushRef="#br0" timeOffset="33421.17">13161 13823 208 0,'0'0'357'0,"0"0"-350"16,0 0 15-16,0 0 4 15,0 0-5-15,0 0-17 16,0 0-1-16,0 0-4 15,0 0 4-15,0 0 2 16,0 1 4-16,0-1 4 16,0 0-4-16,0 0 1 0,0 0-8 15,0 0 6-15,0 0-10 16,0 0 6-16,0 0-4 16,0 0 1-16,0 0 1 15,0 0-3-15,0 0 2 16,0 0-2-16,0 0 3 15,0 0-8-15,0 0-6 16,0 2-22-16,0-1-34 16,0 2-88-16,0-3-200 15</inkml:trace>
  <inkml:trace contextRef="#ctx0" brushRef="#br0" timeOffset="35111.88">14887 11785 363 0,'-11'0'6'0,"11"-2"-159"16,12-8 22-16</inkml:trace>
  <inkml:trace contextRef="#ctx0" brushRef="#br0" timeOffset="37019.41">15028 11629 439 0,'0'0'36'16,"-1"0"-33"-16,1 0 28 0,0 0 6 15,-2 0-13-15,2 0-18 16,0 0 1-16,0 0-6 15,0 0 6-15,0 0 1 16,0 1 6-16,0-1-4 16,0 0 7-16,0 0-4 15,0 0 1-15,0 0-4 16,-1 0-5-16,1 0 6 16,-2 0-8-16,2 2 2 0,0-2-2 15,0 0 0-15,0 0-1 16,0 0-1-1,0 0 0-15,0 0 0 16,0 0-1-16,0 0-1 0,0 0 4 16,0 0-5-16,0 0 2 15,0 0 0-15,0 0 0 16,0 0 1-16,0 0-1 16,0 0 1-16,0 0-3 15,0 0 4-15,0 0-4 16,0 0-1-16,0 0-37 15,0 0-44-15,6-3-76 0</inkml:trace>
  <inkml:trace contextRef="#ctx0" brushRef="#br0" timeOffset="44395.43">12799 13275 165 0,'-36'-4'26'16,"2"2"7"-16,1 2 7 16,3 0 29-16,11 0-47 15,-1 0 24-15,13 4-11 16,-1 3-30-16,4 4 2 15,4 7-7-15,0 3 2 16,0 6-3-16,9-6 1 16,9-8-3-16,4-3-3 15,6-7 4-15,5-3 1 16,2-7-1-16,-1-13-7 16,-9-9 2-16,-9 3 1 15,-13 4 4-15,-3 2 3 0,-10 5 4 16,-17 3-1-16,-7 2 5 15,-3 7 8-15,-4 3 4 16,4 1-4-16,4 16-13 16,10 5 11-16,6 3-19 15,17 3 11-15,4 4-6 16,32-2-7-16,21-2 5 16,14-8-3-16,13-13-18 15,0-7-23-15,-9-4-20 16,-12-17-15-16,-21 1-13 15,-17 4 57-15,-21 6 32 16,-4 3 59-16,-14 3 64 0,-15 1-51 16,-6 3-14-16,-1 3-4 15,-1 26-20 1,7 14-16-16,8 9-11 16,20 2 5-16,4-3-7 0,32-5-6 15,18-2 4-15,13-7-1 16,7-8-2-16,-1-14-22 15,-5-15-6-15,-13 0-8 16,-18-16 14-16,-23 2 17 16,-12 1 9-16,-5 1 26 15,-25-1 24-15,-7-2-10 16,-3 4 5-16,1 10 9 16,7 1-25-16,12 0-15 0,8 0-11 15,12 4 2-15,3 7-8 16,33 11-5-16,16 5 5 15,22-11-61 1,1-16-92-16</inkml:trace>
  <inkml:trace contextRef="#ctx0" brushRef="#br0" timeOffset="46188.23">13472 13041 119 0,'-17'-12'278'15,"1"6"-272"-15,4-1 47 16,2 3 6-16,-5 1-8 15,1 3-12-15,-2 0-12 16,0 0-3-16,1 19-12 0,1 4-4 16,3 4-4-16,5 2 1 15,4-3-3-15,2-1-2 16,0-1 2-16,0-3-5 16,8-5 4-16,2-3-6 15,-3-4 8-15,-1-3-9 16,-3-6-2-16,0 0-1 15,2-7 5-15,1-21 1 0,0-11 6 16,-3-6-3 0,-3 0-2-16,0 9 4 15,0 10-4-15,0 10 3 16,0 9-1-16,0 7 3 0,0 0-2 16,0 0 1-16,3 0-4 15,6 7-3-15,7 5 6 16,5 8-2-16,0 1 2 15,-1-1-2-15,4-3 3 16,-3-3-3-16,0-2 1 16,0-3-27-16,-5-4-57 15,-2-5-19-15,-7 0-68 16</inkml:trace>
  <inkml:trace contextRef="#ctx0" brushRef="#br0" timeOffset="46597.13">13545 12633 168 0,'0'0'259'16,"0"2"-247"-16,0 30-19 15,0 21 35-15,3 17 8 16,9 6-16-16,0-1-5 16,3-5-8-16,4-14-2 15,-3-11-5-15,1-12 1 16,-7-17-3-16,-5-8 0 15,-2-5-12-15,-3-3 4 16,0-4 10-16,4-24-1 16,3-8-1-16,4-2 0 15,2 6 2-15,-1 14-3 0,2 10 0 16,2 8-6-16,2 0 9 16,-3 9-1-16,-6 14 2 15,-5 6 3-15,-4 0-2 16,-4 2 7-16,-13-6 10 15,-6-4 13-15,-6-6-16 16,3-7 10-16,0-3-15 16,7-5 1-16,5 0-7 15,7 0-5-15,7-10 0 16,6-14-21-16,18-8-56 16,7-5-26-16,0-1-60 15</inkml:trace>
  <inkml:trace contextRef="#ctx0" brushRef="#br0" timeOffset="46908.3">13873 12953 508 0,'-24'12'15'0,"3"3"41"16,5-1-14-16,10-1-5 16,6-1-23-16,0 2-12 15,0 1-2-15,16 3-1 16,3-4-1-16,5-7-1 15,0-5 1-15,1-2-9 16,-5-9-17-16,-4-13 7 16,-5-10 13-16,-8 2 10 0,-3 5-4 15,0 7 5-15,0 11 1 16,0 5 12-16,0 2 5 16,0 0-8-16,0 0-8 15,0 0-10-15,8 11 1 16,6 9 5-16,3 2 2 15,3 2-5-15,7-4 4 16,6 0-16-16,5-9-68 16,1-11-81-16</inkml:trace>
  <inkml:trace contextRef="#ctx0" brushRef="#br0" timeOffset="47126.72">14288 12765 561 0,'-28'0'23'15,"3"0"11"-15,9 18-1 16,5 11-2 0,8 9-20-16,3 2-5 0,1 3-2 15,21-4 2-15,8-8-3 16,6-8-3-16,4-10-1 16,2-11 1-16,0-2 1 15,-3-15-19-15,-4-17-58 16,-14-7-86-16</inkml:trace>
  <inkml:trace contextRef="#ctx0" brushRef="#br0" timeOffset="48438.5">14099 13209 160 0,'0'0'63'15,"0"0"-37"-15,0 2 30 16,0-1-6-16,0-1-24 0,0 0-19 15,0 2 2-15,0-2 15 16,0 0 9-16,0 0-1 16,0 0-9-16,0 0-4 15,0 0-3-15,0 0-2 16,0 0 1-16,0 0-2 16,0 0 0-16,0 0-4 15,0 0-1-15,0 0-6 16,0 0 3-16,0 0-5 15,0 0 1-15,0 0-2 16,0 0 3-16,0 0-2 16,0 0-2-16,0 0 3 0,0 0-2 15,0 0 1-15,0 0 0 16,-2 0 0-16,2 0-2 16,0 0 0-16,0 0 0 15,0 0-1-15,0 0 2 16,0 0-1-16,0 0 2 15,0 0-5-15,0 0 1 16,0 0-10-16,0 0-4 16,0 0-10-16,0 0-28 15,0 2-34-15,0 0-194 16</inkml:trace>
  <inkml:trace contextRef="#ctx0" brushRef="#br0" timeOffset="51036">14319 13905 580 0,'-55'0'10'0,"3"0"15"15,10 7 10-15,5 8 8 0,12-1-19 16,11 6-8-16,7 3-12 16,7 7 0-16,12 6-8 15,13 0 4-15,11-6-4 16,-2-7 2-16,2-12 0 16,-3-6-4-16,-11-5-5 15,-7 0 2-15,-6-19 6 16,-9-14 1-16,0-5 3 0,-7-8 0 15,-12 9 2 1,-3 8-2-16,7 12 11 16,5 8 11-16,7 8 2 15,3 0-5-15,0 1-19 0,0 2-8 16,16 21-2-16,4 7 14 16,8 5-4-16,-1-2-1 15,-2-6 0-15,0-4 0 16,-5-3 0-16,-4-8-4 15,1-5-22-15,-3-7-39 16,-5-3-49-16,-4-23-92 16</inkml:trace>
  <inkml:trace contextRef="#ctx0" brushRef="#br0" timeOffset="51425.96">14505 13589 634 0,'0'35'3'16,"0"12"11"-16,10 17 11 15,6 4-7-15,9-2-13 16,2-6-4-16,-2-10-2 16,-1-13 0-16,-6-12-12 15,-8-13-10-15,-5-7-17 16,-4-5 13-16,-1-11 20 15,0-17 5-15,0 2 1 16,0 3 1-16,3 10 1 16,12 8-1-16,2 4-1 0,5 1-1 15,0 0 6-15,-4 11-1 16,-2 4 4-16,-8-2-3 16,-6-2 0-16,-2-4 1 15,0-1 19-15,-19-2 18 16,-6-1-33-16,-5-3-5 15,2 0-8-15,4 0 8 16,8-12-28-16,10-11-29 16,6-5-43-16,6-4-86 15</inkml:trace>
  <inkml:trace contextRef="#ctx0" brushRef="#br0" timeOffset="51878.89">15192 13741 549 0,'-39'0'19'0,"8"3"15"15,7 9 9-15,6 1 8 16,5-2-25-16,7 7-18 0,6 4-8 16,0 0 0-16,16 1-4 15,10-5-1 1,9-4 5-16,-2-8 1 16,0-6-1-16,-6 0-11 0,-9-2-9 15,-5-20 5-15,-9-9 13 16,-4-4 3-16,0 2 1 15,0 5 1-15,-7 6 3 16,1 13 24-16,3 6 6 16,3 3-1-16,0 0-22 15,0 0-12-15,8 19-6 16,13 8 7-16,4 7 8 16,5 4-9-16,-7-6 1 0,-2-3-3 15,0-3 2-15,-7-5-4 16,0-3-24-1,-5-3-56-15,-9-8-75 16</inkml:trace>
  <inkml:trace contextRef="#ctx0" brushRef="#br0" timeOffset="53078.7">14060 14357 416 0,'-15'0'28'0,"5"0"7"15,4 0 20-15,3 0 11 16,3 0-35-16,0 0-20 0,0 0-8 15,0 0 1-15,0 0 10 16,0 0 5-16,0 0-4 16,0 0-12-16,0 0 0 15,24 0-6-15,12-10 5 16,13-1-1-16,6-3-1 16,3 0 1-16,-4 3-1 15,-5 1 3-15,-11 2-6 16,-12 0 7-16,-12 6-6 15,-8 2 3-15,-6-1-2 16,0 1 3-16,0 0 5 16,0 0 4-16,-4 0 14 0,-11 0-7 15,0 0-14-15,-7 0-3 16,-5 0 1-16,-6 0-5 16,-7 3 5-1,-4 5-2-15,-4 2 0 0,3-1-1 16,8 0 3-16,10-1 2 15,12-4 9-15,9-1-8 16,5-2-2-16,1-1-1 16,0 0-5-16,0 0-2 15,0 0-1-15,7 0 0 16,16 0 6-16,9 0 0 16,10-1 2-16,0-7-2 15,2-1 3-15,-3 1-6 0,-3 1 5 16,-6 3-2-16,-4 1 0 15,-7 3 1-15,-6 0-2 16,-1 0-1 0,-5 0-3-16,-1 0-3 0,-2 0-8 15,0 0-13-15,1 0-11 16,2 0-27-16,0 0-88 16</inkml:trace>
  <inkml:trace contextRef="#ctx0" brushRef="#br0" timeOffset="54406.62">15392 14768 541 0,'-11'0'10'0,"8"0"41"15,2 0-9-15,1 0-23 16,0 0-18-16,15-2-13 16,6-5 14-16,4 0-3 15,5-2 4-15,-5 2-5 16,-3 0 2-16,-4 3 0 15,-5 3 0-15,-2-1 0 0,-6 2 1 16,-2 0 0-16,-3 0-1 16,0 0 1-16,0 0 2 15,0 0 4-15,0 0 5 16,-6 0 4-16,-10 0-13 16,-7 0 0-16,-6 0-2 15,-2 2-1-15,0 3 2 16,3 2 0-16,2-3 4 15,10 1 4-15,4-3 9 16,8-2 1-16,2 1-10 16,1-1-5-16,1 0-3 15,0 0-1-15,0 0-1 0,0 0 0 16,0 0-2-16,0 0 0 16,0 0-2-16,4 0-1 15,14 0 2-15,8 0 3 16,7-6 1-16,8-2 0 15,5-2 0-15,-2 0-2 16,1 2 3-16,-9 2-3 16,-11 2 2-16,-10 4-2 15,-10 0-1-15,-4 0 0 16,-1 0 1-16,0 0 7 16,-1 0 0-16,-19 0-1 15,-2 0-6-15,-8 5 2 16,0 2 0-16,0 0 0 0,-1-1-2 15,1 1 2-15,1-1-1 16,3 2 0-16,3-2 2 16,3 2-3-16,7-3 2 15,4-3-2-15,4-1 2 16,5-1 0-16,0 0 0 16,0 0-2-16,0 0 0 15,0 0-3-15,3 0 0 16,15 0-1-16,9 0 3 15,7-8 5-15,8-1-5 16,1 1 3-16,3 0-2 16,-4-1 2-16,-6 3-1 0,-11 1-1 15,-11 2 3-15,-7 3-5 16,-7 0 5-16,0 0-2 16,0 0 5-16,0 0 0 15,0 0 3-15,0 0-3 16,0 0-7-16,0 0 1 15,6 0-13-15,9 0-44 16,4 0-44-16,2 0-142 16</inkml:trace>
  <inkml:trace contextRef="#ctx0" brushRef="#br0" timeOffset="58004.07">15569 13343 345 0,'-18'-9'85'15,"6"2"-65"-15,9 5 68 16,3 2-36-16,0 0-19 16,0 0-20-16,0 0-4 15,0 0 1-15,0 0 5 16,-1 0 11-16,1 0-5 16,0 14 1-16,0 18-11 15,0 11 17-15,1 8-16 0,14 2-6 16,0-10-6-16,3-2 2 15,2-5 2-15,-3-6-6 16,-1-5 3 0,-5-4-4-16,-7-7 5 0,-1-5-2 15,0-5 1-15,-3-3-3 16,0-1 4-16,0 0-4 16,0 0 3-16,0 0-1 15,0 0-2-15,0 0 0 16,0 0-7-16,3 0 6 15,-3 0-7-15,0-4 2 16,0-4-7-16,0-4 3 0,0-4 11 16,0-2-2-16,0-2 3 15,0 6-5-15,3 2 6 16,3 1-3-16,0 2 1 16,2-5-3-16,5 2 2 15,0-1-4-15,4 2-1 16,-1 0-1-16,0 6 0 15,4 0 4-15,-1 5-5 16,2 0 7-16,0 0-1 16,0 3 3-16,-1 12-4 15,-3 6 1-15,-2 3 3 16,-6-2 0-16,-3 1 2 16,-5-3-6-16,-1-2 7 0,0 2-5 15,-7-3 7-15,-12-2-2 16,-4-3 2-1,-5-1 1-15,-2-8 1 16,2-1-1-16,2-2-4 0,4 0 6 16,7 0-7-16,4-4 4 15,3-1-6-15,3 3 4 16,2-1-4-16,0 1-8 16,2 2-19-16,-1 0-17 15,2 0-49-15,0 5-52 16,-3 11-228-16</inkml:trace>
  <inkml:trace contextRef="#ctx0" brushRef="#br0" timeOffset="60316.69">15432 14809 292 0,'-14'-5'36'0,"9"5"-11"16,2 0 31-16,1 0-12 15,2 0-9-15,0 0-16 16,0 0 4-16,0 0 0 16,0 0 1-16,0 0 8 15,0 0-1-15,0 0-5 16,0 0-6-16,0 0-5 16,0 0-13-16,7-2-3 15,17-2-2-15,12-3 5 16,10-2-3-16,8-3 3 0,-2 1-2 15,2-2 0-15,-7 3 1 16,-7 2 0-16,-11 2 2 16,-13 5-8-16,-6 0 7 15,-10 1-4-15,0 0 6 16,0 0 2-16,0 0 17 16,0 0 11-16,0 0-18 15,0 0-9-15,0 0-7 16,0 0 1-16,0 0-1 15,0 0 0-15,0 0-4 16,0 0-2-16,0 0-12 16,0 0-9-16,3 0-21 0,5 0-15 15,5 0-28-15,1 0-56 16</inkml:trace>
  <inkml:trace contextRef="#ctx0" brushRef="#br0" timeOffset="61254.01">16196 14791 312 0,'-8'2'52'16,"0"3"-36"-16,-1-1 24 15,0 0-13-15,-6-3-9 16,-2 2-5-16,-2-3-2 0,-3 0 2 16,-2 0 6-16,-3 0 2 15,-3-8-7-15,-1-1-9 16,3 0 5-16,-1-5-4 16,4-2 5-16,3-2-5 15,5-5 5-15,8-1-8 16,1-5-1-16,6 1-3 15,2 0 3-15,0 3-3 0,5 4 1 16,11 2-1-16,0 2 0 16,7-1-1-1,3 4 1-15,3-1 2 16,-1 3-2-16,3 1 3 0,-3 3-4 16,1 7 3-16,0 1 0 15,-2 0-2-15,-4 11 3 16,-2 4-3-16,-4 5 4 15,-3 0-2-15,-4-1 8 16,-2-1 2-16,-5 1 7 16,-3 3 2-16,0 6 2 15,-2 4-5-15,-8 3-7 16,4-3-1-16,1-3-9 16,1-6 3-16,1-3-4 15,-2-4 2-15,-2-4-3 16,-5 4-24-16,-12-7-66 15,-10-3-159-15</inkml:trace>
  <inkml:trace contextRef="#ctx0" brushRef="#br0" timeOffset="61705.17">14391 14252 474 0,'-11'3'18'16,"8"-3"-13"-16,3 0 6 15,0 0-17-15,14 0-8 16,13 0-1-16,5 0-83 16</inkml:trace>
  <inkml:trace contextRef="#ctx0" brushRef="#br0" timeOffset="62641.38">14866 14408 212 0,'0'0'123'16,"0"0"-99"-16,0 0 16 0,0 0-7 15,0 0-6-15,0 0-10 16,0 0 6-16,0 0 20 16,0 0 7-16,0 0-20 15,-3 0-8-15,-3 0-12 16,0 0-7-16,0 0 4 15,-1 0-2-15,-4 0 1 16,1 0 1-16,-2 0 2 0,-1 0-6 16,-4 0 0-16,-1 0 1 15,-1-1-1-15,-4-5 6 16,0 0-9 0,-1 1 4-16,1-2-2 0,-2 0 2 15,3-3 2-15,-2 1-3 16,3-3-1-16,0 3 1 15,2-2 2-15,4 1-8 16,0 2 6-16,3-2-4 16,3 0 1-16,1 2 1 15,3 0-1-15,3 3 1 16,1 4-2-16,1 0 1 16,0 1-3-16,0-1 2 0,0-5-3 15,4-4 3 1,14-3-2-16,0-1 4 15,3 1-3-15,4 1 1 16,3 0 0-16,1-2 0 0,-1 4 1 16,0 2-3-16,-5 2 4 15,-2 4-6-15,-2 0 3 16,-6 2-4-16,4 0 2 16,-2 2 3-16,1 12-4 15,-2 5 6-15,-1 3-3 16,0 7 3-16,-2 1-3 15,-1-3 4-15,-2 2-2 0,-4-8 1 16,-1-5-3-16,-3-2 4 16,0-3-5-1,0-2 3-15,0 0 8 16,-7-1-7-16,-7-1 5 0,-1-2-3 16,-5-3-2-16,-3-1-3 15,1-1-10-15,-2 0 1 16,3 0-15-16,8 0-14 15,7 0-49-15,6 0-61 16</inkml:trace>
  <inkml:trace contextRef="#ctx0" brushRef="#br0" timeOffset="63077.84">14786 14313 370 0,'-3'0'-18'0,"3"0"18"16,4 0-44-16,12 0-66 16</inkml:trace>
  <inkml:trace contextRef="#ctx0" brushRef="#br0" timeOffset="67892.11">15786 13415 477 0,'-15'0'31'16,"2"0"9"-16,-2 0 33 15,-4 14-44-15,-8 17-13 16,-1 9-4-16,4 2 3 16,5-5-2-16,4-3 0 0,1-6-3 15,4-1-2-15,-2-3-8 16,2-2 5-16,1-2-9 16,-2-3 8-16,-1 1-7 15,0-4-4-15,0-5-29 16,2-7-35-16,4-2-86 15,1-26-268-15</inkml:trace>
  <inkml:trace contextRef="#ctx0" brushRef="#br0" timeOffset="68142.95">15435 13486 507 0,'-6'0'37'0,"4"0"-8"15,2 0-4-15,0 0-25 0,23 14 0 16,8 10 9-16,12 6 13 15,8 1-6 1,3 0-1-16,2-2 1 16,-4-6-8-16,-7-2 1 0,-10-5-11 15,-6-8 5-15,-13-2-4 16,-4-2 3-16,-5-2-2 16,-4 1 0-16,-1 1 1 15,1 1-1-15,3-1 2 16,0 3-7-16,6 2-28 15,-2 3-68-15,2-7-82 16</inkml:trace>
  <inkml:trace contextRef="#ctx0" brushRef="#br0" timeOffset="68719.41">16384 13622 499 0,'-21'-8'15'16,"1"1"50"-16,1 4-6 0,0 1-20 16,2 0-2-16,-1 2-5 15,2 0-7-15,-2 0-1 16,3 0-11-16,-1 0 4 16,4 0-6-16,0 0-3 15,3 6-2-15,3 1-6 16,2 5 3-16,2 6-9 15,2 10 7-15,0 6-3 0,0-1 3 16,12-3-6 0,9-7 3-16,3-5 2 15,0-3-4-15,4-5 6 16,-1-6-4-16,-1-4 2 0,1 0-7 16,-5-1 3-16,-5-10-9 15,-5-2 10-15,-6 5-1 16,-5 4 4-16,-1 1 2 15,0 3-1-15,0 0 6 16,0 0-5-16,0 0 4 16,0 0-7-16,0 0 4 15,0 0-8-15,0 0-1 16,0 0-24-16,2 0-36 16,2 5-25-16,-2 7-55 15</inkml:trace>
  <inkml:trace contextRef="#ctx0" brushRef="#br0" timeOffset="70656.17">16573 14631 624 0,'-8'0'1'0,"7"0"11"16,1 0 2-16,0 0-4 16,0 0-9-16,0 0-3 15,0 0 0-15,0 0 2 0,0 0 3 16,0 0-7-16,0 0 10 16,0 0 6-16,0 0 10 15,0 0 1-15,0 0-4 16,0 0-5-16,0 1-5 15,0-1-3-15,0 0-4 16,0 0 3-16,0 0-6 16,0 0 3-16,0 0-3 15,0 0 2-15,0 0-1 16,0 0 0-16,0 0 1 16,0 0-1-16,0 0 0 15,0 0-2-15,0 0 2 16,0 0-3-16,0 0-14 0,0 1-36 15,0 6-15-15,0 4-79 16,-12 1-42-16</inkml:trace>
  <inkml:trace contextRef="#ctx0" brushRef="#br0" timeOffset="71642.61">16401 14657 429 0,'0'0'92'16,"0"0"-78"-16,0 0 39 15,0 0-1-15,0 0-16 16,0 0-18-16,0 0-4 16,0 0 1-16,0 0 1 15,0 0 4-15,0 0-10 16,0 0 1-16,0 0-2 16,0 0-2-16,0 0-2 0,0 0-2 15,0 0 1-15,0 0-1 16,0 0 2-16,0 0-4 15,0 0-1 1,0 0 1-16,0 0 1 0,0 0-1 16,0 0-2-16,0 0 2 15,0 0-2-15,0 0 1 16,0 0-1-16,0 0 4 16,0 0-4-16,0 0 2 15,2 0 2-15,-2 0-2 16,0 0 2-16,0 0-5 15,0 0 4-15,0 0-4 0,0 0 4 16,0 0-2 0,0 0 2-16,0 0-2 15,0 0-1-15,0 0 3 16,0 0-4-16,0 0 4 0,0 0-2 16,0 0 1-16,0 0-2 15,0 0 0-15,0 0 0 16,0 0-4-16,0 0-33 15,0 0-42-15,0-7-61 16,-16-7-124-16</inkml:trace>
  <inkml:trace contextRef="#ctx0" brushRef="#br0" timeOffset="72175.38">14327 14223 465 0,'-12'6'10'15,"6"-6"-12"-15,6 0 4 16,0 1-10-16,15 2-19 16,10 0 14-16,3 1-35 15,1-4-175-15</inkml:trace>
  <inkml:trace contextRef="#ctx0" brushRef="#br0" timeOffset="72941.14">14817 14279 368 0,'0'0'61'16,"0"0"-55"-16,0 0-1 16,0 0 18-16,0 0 4 15,0 0 8-15,0 0 13 16,0 0 0-16,0 0-6 15,0 0-11-15,0 0-9 16,0 0-7-16,0 1 3 16,0-1-10-16,0 2 3 15,0-2-7-15,0 0 3 16,0 0 2-16,0 0-4 16,0 0 2-16,0 0-6 15,0 0 4-15,0 0-4 0,0 0 1 16,0 0-2-16,0 0 1 15,0 0-1-15,0 0 1 16,0 0-1 0,0 0 0-16,0 0 2 0,0 0-4 15,0 0 3-15,0 0-1 16,0 0 2-16,0 0-1 16,0 0 0-16,0 0 0 15,0 1-1-15,0-1 1 16,0 0-1-16,0 0 0 15,0 0 0-15,0 0 2 16,0 0-4-16,0 0 4 0,0 0-3 16,0 0 3-16,0 0-2 15,0 0 1-15,0 0-1 16,0 0-1 0,0 0 5-16,0 0-7 0,0 0 4 15,0 0-2-15,0 0 2 16,0 0-3-16,0 0 1 15,0 0 0-15,0 0-1 16,0 0 4-16,0 0-4 16,0 0 4-16,0 0-3 15,0 0 2-15,0 0-2 16,0 0 2-16,0 0-1 16,0 0 1-16,0 0 1 15,0 0-5-15,0 0 5 16,0 0-4-16,0 0 4 15,0 0-4-15,0 0 2 16,0 0-13-16,0 1-26 0,0 1-11 16,3 1-26-16,4 2-36 15,4 1-23-15</inkml:trace>
  <inkml:trace contextRef="#ctx0" brushRef="#br0" timeOffset="80578.52">15220 12779 75 0,'0'1'38'15,"0"-1"-5"-15,0 0 24 16,0 0 4-16,0 0-8 15,0 0-24-15,0 0-5 16,0 0-6-16,0 0 1 16,0 0 0-16,0 0-6 0,0 0 2 15,0 0 0-15,0 0 4 16,0 0 2-16,0 0 6 16,0 0-6-16,0 0-5 15,-1 0 1-15,1 2-10 16,0-2 3-16,0 0-9 15,0 0 0-15,0 0-1 16,0 0 0-16,0 0 1 16,0 0-1-16,0 0 0 15,0 0-4-15,0 0 4 16,0 0-6-16,0 0 2 16,0 0-13-16,0 0 4 15,0 0 1-15,0 0-7 0,0 0 4 16,0 0 3-16,0 0 6 15,0 0 3 1,0 0 3-16,0 0-2 16,0 0 2-16,0 0 0 0,0 0 0 15,0 0 2-15,0 0-1 16,0 0 8-16,0 0-4 16,0 0 1-16,0 0-2 15,0 0 1-15,-5-2-5 16,2-1 0-16,0 1 1 15,-1-3-1-15,-3 1 4 16,1 0-4-16,-2 3 3 0,1-1-1 16,-4 2 3-16,2-1 7 15,2 1 1-15,-2 0 2 16,2 0-4 0,-1 0-2-16,1 0-4 0,0 0 5 15,0 0-4-15,1 0 1 16,0 0 1-16,-1 4-1 15,-2 4-6-15,-1 4 2 16,2 3 0-16,0 5-3 16,4 3 4-16,0 1-6 15,4-3 6-15,0 1-6 16,0-3 5-16,7 1-6 16,5-4 5-16,4 1-5 0,2 0 1 15,5-4 4 1,0-3-2-16,6-4 0 15,0-5 0-15,-1-1 0 16,-3 0 1-16,-3-7-1 0,-4-8-2 16,-6-4 0-16,-5-2 1 15,-4 1 0-15,-3-2 2 16,0 3-1-16,-1-1 4 16,-11 2-3-16,-4 0 11 15,-3 1-7-15,-1 3 10 16,-6 5 5-16,0 3-11 15,-1 5-2-15,3 1 5 0,3 0 1 16,9 0-12-16,5 2-1 16,2 8-5-1,5 8 1-15,0 3 2 16,0 4-41-16,6-1-28 0,8-7-94 16</inkml:trace>
  <inkml:trace contextRef="#ctx0" brushRef="#br0" timeOffset="83021.46">13027 15725 153 0,'-13'-14'109'0,"2"2"-107"15,5 6 44-15,3 0 1 16,0 2-3-16,0 0-9 16,1 0 5-16,-1 1-11 15,-5-3 3-15,2 2 11 16,-4 3-14-16,0-3-11 0,3 2 4 15,-1 2-3-15,-1 0-9 16,-2 0-4-16,-5 0 5 16,-1 11-5-16,0 5-5 15,1 3 3-15,2 3-1 16,1 4-2-16,1 3 1 16,2 3-3-16,2 1 3 15,7 2-5-15,1-4 5 16,3-6-6-16,12 0 2 15,0-9 0-15,2 1 0 16,3-7 0-16,2-3 0 16,2-7 3-16,3 0-1 0,-5-13 0 15,-2-15-3-15,-4-8 4 16,-7 1-3-16,-5-2 0 16,-4 5 2-16,0 8 0 15,0 3 1-15,0 10-1 16,-1 1 2-16,-2 5-1 15,1 3 12-15,1 2 3 16,1 0-7-16,0 0-6 16,0 0-6-16,0 20-2 15,16 5 6-15,4 6 5 16,2 1-5-16,-1-6 0 16,0-2-1-16,1-5 2 15,-1-5-2-15,-2-6-2 0,-3-2-8 16,0-3-28-16,-3-3-10 15,-3 0-54-15,-4-21-39 16</inkml:trace>
  <inkml:trace contextRef="#ctx0" brushRef="#br0" timeOffset="83471.49">13134 15332 359 0,'-1'0'117'0,"1"0"-112"16,0 25-8-16,10 20 21 0,6 16 38 16,6 8-17-16,1-4-23 15,2-5-8-15,-1-10-7 16,0-8 1 0,-5-11-3-16,-5-7 3 0,-8-10-2 15,-3-6-2-15,-3-6-2 16,0-2-5-16,0 0 6 15,0 0-6-15,0 0 4 16,4-12-9-16,0-3 6 16,5-3 5-16,5 4-1 15,5 3 3-15,5 7-1 16,4 4-3-16,0 4 0 16,-1 17 6-16,-6 6-1 0,-9 0 3 15,-7 1-2-15,-5-3 2 16,-5-2 2-1,-19-5 4-15,-2-7 1 16,-6-6 4-16,-1-5 2 0,5 0-10 16,6-11-2-16,5-7-4 15,6-1 0-15,6 1-19 16,5 1-43-16,0 3-20 16,18 1-45-16</inkml:trace>
  <inkml:trace contextRef="#ctx0" brushRef="#br0" timeOffset="83951.64">13704 15689 538 0,'-23'0'5'15,"0"1"41"-15,5 9-5 16,4 2-4-16,3 8-17 16,5 8-5-16,6 5-11 15,0-1-4-15,4 1 2 16,16-8-6-16,2-4 6 16,4-8-4-16,0-8 0 15,3-5 1-15,-4 0-9 16,-3-20-11-16,-7-10 0 15,-9-9 11-15,-6-1 4 0,0 1 7 16,-7 1-3-16,-14 8 4 16,4 9-3-16,1 6 13 15,7 8 17-15,6 3-3 16,1 4 0-16,2 0-19 16,0 0-5-16,0 8-11 15,11 14 9-15,8 8 5 16,2 4-1-16,3-2 0 15,-2 0-1-15,-1-7-3 16,-1-2 2-16,-4-5-2 16,-1-4-1-16,0-2-4 15,-2-4-26-15,5-8-47 0,-3 0-77 16,3-15-259-16</inkml:trace>
  <inkml:trace contextRef="#ctx0" brushRef="#br0" timeOffset="84343.12">14155 15579 473 0,'-8'-2'8'0,"5"1"29"16,1 1 12-16,-1 0-5 0,-1 0-19 15,-2 0-3-15,-5 0-12 16,-1 0 3-16,-1 0 5 16,-6 3-3-16,1 11-6 15,1 5 9-15,0 6-5 16,3 6-8-16,8 1 4 16,3 0-2-16,3-4 0 15,0-1-1-15,4-1-2 16,13-8-3-16,2-3 0 15,6-4-2-15,2-5 2 16,0-5 0-16,7-1 2 16,-5 0-2-16,1-10-3 0,-2-5-10 15,-4 0-17-15,-4-1-20 16,-9 0-17-16,-2-1-79 16,-3-3-302-16</inkml:trace>
  <inkml:trace contextRef="#ctx0" brushRef="#br0" timeOffset="85108.59">14547 15479 491 0,'-24'-13'25'0,"2"5"54"15,0 5-36 1,-2 3-6-16,3 0-4 16,-3 10-8-16,5 11-9 0,2 6-6 15,3 5-1-15,2 6 0 16,9 2-3-16,3-2 3 15,0 0-8-15,13-4 0 16,9-5-1-16,5-5-1 16,1-6 1-16,1-9 1 15,-4-7 0-15,-4-2-3 16,-2 0-4-16,-5-16-9 16,-4-14 12-16,-6-5 1 0,-4-3-1 15,0-1 3-15,0 5-1 16,-10 5 1-1,1 10 2-15,5 9 1 16,1 4 6-16,3 5 12 0,0 1-14 16,0 0-5-16,0 0-6 15,6 17-3-15,14 9 9 16,6 5 6-16,-1 3-1 16,5 1-3-16,1-2 0 15,-4-5 0-15,-2-3-3 16,-5-6 0-16,-7-9-1 15,-4-1-1-15,-2-6 2 16,-5-3 0-16,-1 0-2 16,-1 0 3-16,0 0-3 15,0 1 3-15,0-1-3 16,0 0 2-16,0 0-1 0,0 0-5 16,0 3-22-16,2 3-33 15,-2 2-14-15,0 0-102 16</inkml:trace>
  <inkml:trace contextRef="#ctx0" brushRef="#br0" timeOffset="90816.69">12776 16250 504 0,'-19'0'49'0,"6"0"-41"0,9 0 25 15,4 0 9-15,0 0-32 16,13 0-17-16,16-5 4 15,10-4 5-15,10-5 6 16,-2-3-7-16,0 0 2 16,-5 6-2-16,-4 4 0 15,0 7-3-15,-6 0-61 16,-8 0-119-16</inkml:trace>
  <inkml:trace contextRef="#ctx0" brushRef="#br0" timeOffset="91488.23">14516 16063 598 0,'-9'-7'35'15,"3"3"-26"-15,6 4 14 16,0 0-15-16,4 0-10 15,16 0-6-15,9-4 6 16,9-2 4-16,4-2-1 16,1 2 0-16,-5-2 0 15,-3 1-2-15,-6-1 2 0,-5 1-1 16,-6 1 1-16,-1 2-2 16,-8 0-7-16,-2 4-41 15,2 0-36-15,-6 0-19 16,-2 0-240-16</inkml:trace>
  <inkml:trace contextRef="#ctx0" brushRef="#br0" timeOffset="93362.41">15682 15409 468 0,'-12'-8'43'0,"-3"1"-21"15,15 6 50-15,-1 1-38 16,1 0-4-16,0 0-13 16,0 0 3-16,0 0-4 15,0 0 1-15,0 0-3 16,-2 0-6-16,2 0-3 16,0 0-3-16,0 6 1 15,0 18-3-15,5 12 9 16,7 12 5-16,0 2-9 15,-3-3-2-15,2-1-2 0,0-5 1 16,1-3-1-16,-5-6 1 16,-1-4-4-16,-1-9 4 15,-4-5-2-15,1-7 1 16,-2-5-1-16,1-2 1 16,-1 0 1-16,0 0-1 15,0 0 4-15,0 0-3 16,0 0 3-16,0 0-4 15,0-5 3-15,-6-11-2 16,-9-11-2-16,-4-6 2 16,1-2-4-16,2-7 3 15,1 3-2-15,0-2 2 0,2-2-3 16,4 5 4-16,3 5-3 16,4 5 2-16,1 6-2 15,1 8 2-15,0 4-1 16,0 6-2-16,0 3 4 15,0 1-4-15,0 0 3 16,0 0-1-16,0 0 1 16,-2 0-2-16,2 0-1 15,0 2 2-15,0 19-5 16,8 10 10-16,11 10-2 16,-1 4-1-16,-2 1-2 15,-1-1 2-15,1-1-2 16,-2-1 1-16,-1-6-1 0,-4-5 0 15,-6-12 1-15,0-9-2 16,-3-7 3-16,0-2-3 16,0-2 7-16,0 0-5 15,0 0 3-15,0 0 0 16,0 0 1-16,2 0-3 16,-2 0 2-16,0-9-1 15,-3-7-1-15,-9-14 0 16,-6-10-4-16,1-10 4 15,3-3-5-15,2 4 4 16,0 5-2-16,1 11 2 16,2 9-2-16,3 9-1 0,1 6 0 15,5 8-4-15,0 1-11 16,0 0-8-16,0 0-25 16,5 0-23-16,4 7-48 15,-3 4-55-15</inkml:trace>
  <inkml:trace contextRef="#ctx0" brushRef="#br0" timeOffset="94549.59">13125 16612 54 0,'0'-8'286'0,"-2"-1"-282"16,-2 5 48-1,-1 1-2-15,-1 1 5 16,-4-1-11-16,0 1 1 15,-4 1-8-15,-4 1-11 0,1 0-1 16,0 0-13-16,4 3 0 16,4 7 5-16,1-1-10 15,4 1-6-15,2-2 0 16,2 2-3-16,0 3-2 16,0-1 1-16,8 0 1 15,4-3-1-15,4-5 0 16,-1-3 2-16,0-1-5 15,-6 0 6-15,-2 0-3 16,-3-9 2-16,1-8 1 16,-3-8-1-16,-1 3 4 15,1 4-4-15,-2 9 3 0,0 7 1 16,0 2-2-16,0 0-2 16,1 0 1-16,4 0-5 15,4 0-3-15,5 4 5 16,5 7 3-16,1 0 1 15,-1 1-2-15,0-2 2 16,0-1-2-16,-4-4-36 16,-1-5-45-16,-3 0-34 15,-6-8-35-15</inkml:trace>
  <inkml:trace contextRef="#ctx0" brushRef="#br0" timeOffset="94876.38">13217 16384 436 0,'-4'0'30'15,"4"0"16"-15,0 0-29 16,1 20-21-16,14 9 14 16,0 8 10-16,0 0-8 15,0-4-6-15,1-6-5 16,-2-11-1-16,-4-5-2 16,0-4-1-16,-2-6 1 15,2-1 1-15,7 0 2 16,4 0 1-16,6-5-1 15,1 1-1-15,-4 4 1 16,-7 0-1-16,-6 1 0 16,-8 7 1-16,-3 2-1 0,0 5 4 15,-9 2 6-15,-10 0-2 16,-4-5-3-16,5-4 1 16,4-4-5-16,6-2-1 15,8-2-17-15,0-7-36 16,8-15-56-16,15-9-288 15</inkml:trace>
  <inkml:trace contextRef="#ctx0" brushRef="#br0" timeOffset="95189.67">13630 16545 491 0,'-24'24'8'0,"8"0"21"0,10-2 16 16,6-4-22-16,0-6-21 15,9-2-6-15,11-6 1 16,7-4 6-16,0-4-3 16,-6-20 2-16,-3-6-1 15,-9-2-1-15,-6 7 1 16,-3 6 0-16,0 12 0 16,0 4 12-16,0 3 17 15,0 0-10-15,4 0-12 16,5 0-3-16,5 7-7 15,5 5 6-15,4 3-3 16,0 1-1-16,1-4 1 0,4-2-4 16,-1-4-38-16,4-6-66 15,-3-3-38-15</inkml:trace>
  <inkml:trace contextRef="#ctx0" brushRef="#br0" timeOffset="95391.64">14045 16407 520 0,'-15'0'65'0,"-1"0"-23"16,2 15-14-16,1 6-6 16,6 5-6-16,2 6-9 15,5-2 0-15,0 0-2 16,5-7 1-16,8-1-7 16,8-5 2-16,4-4-2 0,5-6 2 15,4-7-1-15,4 0-12 16,-1-12-48-1,1-8-45-15,-9-7-131 16</inkml:trace>
  <inkml:trace contextRef="#ctx0" brushRef="#br0" timeOffset="95751.68">14297 16445 592 0,'-15'0'15'16,"2"0"47"-16,2 11-32 15,4 12-22-15,4 3-4 16,3 6-5-16,0-4 3 16,10-3-2-16,8-6-3 15,-3-5 3-15,3-6-6 16,-2-8 5-16,1 0-22 0,-4-13-9 16,-2-14 10-16,-4-9 10 15,-6 1 7-15,-1 5 6 16,0 10 2-16,0 9 1 15,0 8 46-15,0 3-8 16,0 0-23-16,0 0-3 16,2 0-12-16,10 11-5 15,6 6 6-15,1 5 0 16,3 1-7-16,-1-3 4 16,-1-1-3-16,-3-1-16 15,-4-3-44-15,-3-8-9 16,-6-7-73-16,-2-3-130 15</inkml:trace>
  <inkml:trace contextRef="#ctx0" brushRef="#br0" timeOffset="96097.76">14535 16301 449 0,'0'0'145'16,"0"0"-145"-16,5 17 4 15,2 12 28-15,8 7-11 16,-1 4-15-16,-1 0-6 15,-1-6 3-15,-5-7-3 16,-1-8 0-16,-1-10 0 16,-4-5-2-16,1-4-1 15,2 0-9-15,4-8-8 0,5-9 17 16,3-2 4-16,2 0-1 16,-3 5 0-16,-3 5 0 15,-3 6-2-15,-3 3-1 16,-1 0 0-16,-2 0 4 15,0 6 1-15,-2 1 2 16,-1 3 0-16,0-1 9 16,-1 3-3-16,-12-1-7 15,-6-4 1-15,1-3-5 16,-3-1-25-16,3-3-43 16,4 0-22-16,3 0-186 15</inkml:trace>
  <inkml:trace contextRef="#ctx0" brushRef="#br0" timeOffset="96891.73">15614 16184 596 0,'-5'-10'16'16,"5"5"1"-16,3 3-9 15,19 2-7-15,10 0 2 16,2 0 2-16,3 20 3 0,-3 9-6 16,-2 7 4-16,-12 2-3 15,-9-6-2 1,-11-4-1-16,0-8 0 16,-12-2 3-16,-9-5 3 0,-1-7 0 15,7-1 15-15,7-5 19 16,4 0-11-16,4 0-15 15,0 0-15-15,18 0-4 16,16-10-2-16,11-2 11 16,0 2-5-16,-4 3 1 15,-7 6-2-15,-10 1-3 16,-4 0-1-16,-11 0-1 16,-5 0 5-16,-4 0 0 0,0 0 3 15,0 0-14-15,0 0-11 16,-6 3-16-1,-10 8-107-15,-10-2-170 16</inkml:trace>
  <inkml:trace contextRef="#ctx0" brushRef="#br0" timeOffset="97941.38">13072 16865 397 0,'-22'-10'81'0,"-3"1"-79"16,19 6 36-16,5 1 39 15,1 2-51-15,0 0-20 16,0 0-1-16,9-1-4 15,10-4 8-15,5-1 14 16,6-1-13-16,3-1-6 16,5 1-3-16,2 0-1 15,-1 1-42-15,-6 3-150 16</inkml:trace>
  <inkml:trace contextRef="#ctx0" brushRef="#br0" timeOffset="98596.63">14413 16767 517 0,'-7'0'11'0,"7"0"59"16,0 0-39-16,0 0-23 16,0 0-13-16,4 0 2 15,15 0 1-15,2 0 11 16,3 0 0-16,-2 0-4 15,0 0-4-15,0 0 1 0,0 0-1 16,2 0-1 0,-5-6 3-16,1 0-3 15,-7-1 1-15,-1 2 1 16,-2 2-22-16,-2 3-49 0,-8 3-66 16,0 12-273-16</inkml:trace>
  <inkml:trace contextRef="#ctx0" brushRef="#br0" timeOffset="99487.03">13478 16733 114 0,'3'7'20'0,"-3"-3"42"15,0-1-14-15,0-2 38 16,0 1-15-16,-3 0-26 15,-15 4-33-15,-1-5 4 16,-4-1 3-16,-1 0-7 16,-1 0-8-16,-2-1-3 0,1-14 0 15,3-4-1-15,1-1 0 16,4-5-3-16,6 1 2 16,7-7-1-16,5 5-2 15,0 1 2-15,13 1-1 16,9 6-1-16,5 2 1 15,2 5-1-15,3 6 0 16,0 5 2-16,1 3-1 16,-2 19 1-16,-1 8-2 15,-3 2 2-15,-9 1 2 16,-5-1-2-16,-8-2-2 16,-5-2-13-16,0-1-11 15,0-8-36-15,0-5-74 0</inkml:trace>
  <inkml:trace contextRef="#ctx0" brushRef="#br0" timeOffset="100187.58">14839 16635 288 0,'-24'6'89'0,"1"-2"-89"15,1-1 17-15,-1-2-1 16,-6-1 22-16,1 0-20 15,-2 0 6-15,2-1-6 0,6-10 11 16,5-2 2 0,7-2-23-16,7-4-6 15,3-3-3-15,7-3 1 16,11 0-1-16,2 2-1 0,0 8 1 16,1 4 0-16,-1 7-2 15,2 4 0-15,-4 0-4 16,1 21 2-16,-1 10 1 15,0 9 3-15,-7 5-3 16,-3 0-26-16,-3 1-9 16,-5-4-1-16,0-5-11 15,-6-5-31-15,-9-10-183 16</inkml:trace>
  <inkml:trace contextRef="#ctx0" brushRef="#br0" timeOffset="101143.09">15974 16573 331 0,'-7'3'-9'0,"7"-3"3"15,0 0 2-15,0 1-4 16,0 1 2-16,0-1-2 15,0 0 12-15,5 1-31 16,-3-2-223-16</inkml:trace>
  <inkml:trace contextRef="#ctx0" brushRef="#br0" timeOffset="102362.41">13265 17259 290 0,'0'-4'127'16,"0"4"-112"-16,0 0 42 15,0 0 3-15,0 0-11 16,0 0-28-16,0 0 2 15,0 0 2-15,-9 0-5 16,-6 0-9-16,-3 4 4 16,-1 7-4-16,-2 10-9 15,-1 1 9-15,4 6-11 16,5 0 5-16,3-4-5 16,10 0 2-16,0-1-4 15,3 2 1-15,14-3 1 16,1-1-4-16,-1-4 5 0,0-5-3 15,-1-7 2-15,-4-2-4 16,0-3 1-16,-3 0-4 16,-1-12 5-16,-1-13 2 15,-4-10 0-15,-3-5 1 16,0-3-2-16,0 11 2 16,0 12-3-16,0 12 2 15,0 5 2-15,0 3-1 16,0 0-2-16,0 0 3 15,0 3-5-15,13 14-5 16,6 5 15-16,3 7 0 16,1-2-6-16,0-3 1 0,3 1-1 15,0-2-1-15,-2-8-1 16,-4-2-11-16,-3-5-32 16,-5-8-25-16,-3 0-57 15,-8-20-11-15,-1-12-181 16</inkml:trace>
  <inkml:trace contextRef="#ctx0" brushRef="#br0" timeOffset="102704.24">13430 17131 262 0,'-3'-11'164'15,"3"11"-123"-15,0 0-8 16,0 5-17-16,9 26-3 16,9 11 35-16,4 12-9 15,-2 2-26-15,-1-9-5 0,-1-11-5 16,-3-10-5-16,-2-13 3 15,-2-7-3-15,-2-4-5 16,3-2 4-16,5-5 3 16,7-12 2-16,0-4 1 15,2 6-1-15,-4 5-3 16,-3 9 1-16,-5 1-2 16,-4 0 2-16,-4 3-4 15,-6 12 7-15,0 3 10 16,-18 4 8-16,-6 2-6 15,-4-5 6-15,1-5-7 16,9-6-7-16,5-3-2 0,10-5-8 16,3 0 0-16,12-7-47 15,13-18 11 1,12-3-30-16,1-7-29 16,-6 5-149-16</inkml:trace>
  <inkml:trace contextRef="#ctx0" brushRef="#br0" timeOffset="103021.39">13910 17259 523 0,'-18'3'20'16,"6"8"38"-16,0 4-23 15,3 2 0-15,6 3-16 16,3 6-15-16,0-4-4 16,0 0 1-16,15-6-3 0,6-7 2 15,0-4 0-15,-2-5-2 16,-1 0 1-1,-4 0-10-15,-3-9 7 16,-6-3 1-16,-2-1 4 0,-2 3 0 16,-1 4 0-16,0 6 0 15,0 0 1-15,2 0 1 16,-2 0-1-16,1 0 1 16,7 0-6-16,5 6-1 15,11 6 5-15,4 4 3 16,3-2-6-16,2-3-30 15,4-11-89-15,-5 0-85 0</inkml:trace>
  <inkml:trace contextRef="#ctx0" brushRef="#br0" timeOffset="103222.84">14252 17230 590 0,'-20'0'18'15,"4"13"10"-15,2 11-8 16,6 4 3-16,7 7-12 15,1 0-4-15,0-3 2 16,12-6-3-16,4-6-4 16,5-2-2-16,3-6 0 15,4-6-1-15,2-6 2 16,-2 0-4-16,2-13-32 16,-5-11-40-16,-5-3-72 15</inkml:trace>
  <inkml:trace contextRef="#ctx0" brushRef="#br0" timeOffset="103687.45">14595 17230 437 0,'-24'2'150'0,"2"0"-140"16,13 4 50-16,3-1-13 15,1 2-19-15,2 11-12 0,3 3-14 16,0 4-3-16,0 2 1 16,0-3-2-16,9-4-1 15,6-6 1-15,2-6-4 16,2-2-4-16,-3-6-14 15,2 0-17-15,-3-20-3 16,-3-10 2-16,-6-4 6 16,-6 2 10-16,0 10 22 15,0 7 8-15,-3 8 58 16,-4 4 6-16,5 3-13 16,2 0-6-16,0 0-34 15,0 0-13-15,0 10-7 16,13 8 6-16,6 4 1 0,0-1-3 15,-2-2 1-15,2-3 0 16,-2-4-13-16,-3-5-37 16,2-7-32-16,-7 0-50 15,-4-18-82-15</inkml:trace>
  <inkml:trace contextRef="#ctx0" brushRef="#br0" timeOffset="104022.58">14759 17038 408 0,'-5'0'182'0,"4"0"-171"16,1 4 5-16,0 24-19 16,12 13 18-16,6 11-7 0,-1-3-4 15,0-9-3-15,-1-7-1 16,-4-12 1-16,-3-14-3 16,-2-5-1-16,-1-2-11 15,3-6 6-15,8-12 8 16,-1-3 2-16,6 7-4 15,-2 3 3-15,-2 8-2 16,-2 3 0-16,-7 0 0 16,-5 0-2-16,-4 9 4 15,0 7 4-15,-16 4 17 16,-9-1-9-16,-4 2 0 16,3-7-1-16,3-4 2 15,10-5-11-15,4-5-1 0,9 0-1 16,0-11-38-16,13-15-43 15,11-5-59-15,-3 3-277 16</inkml:trace>
  <inkml:trace contextRef="#ctx0" brushRef="#br0" timeOffset="104487.33">15133 17116 562 0,'-25'8'12'0,"8"0"67"15,8 2-31-15,3-3-17 16,6 4-19-16,0 3-8 15,3 4-5-15,13 3 1 16,8-6-3-16,3-5 2 16,0-3-5-16,-5-7-9 15,-3 0-10-15,-1-7-12 16,-9-15 20-16,-6-6 7 16,-3-1 11-16,0 2-1 0,0 8 4 15,-1 8 27-15,-4 4 4 16,5 7-11-1,0 0-6-15,0 0-14 16,8 0-8-16,14 9 6 0,8 7 9 16,-1 4-2-16,1-2-5 15,-7-2-4-15,-4-2 3 16,-5-2-4-16,-3-3 0 16,-2-1 2-16,-4-1-19 15,-2-1-59-15,-3-1-47 16,0-5-167-16</inkml:trace>
  <inkml:trace contextRef="#ctx0" brushRef="#br0" timeOffset="105955.2">15919 16851 539 0,'-11'-18'13'0,"3"7"34"16,8-2-23-16,0-3-9 15,1-7-8-15,17-4-3 16,2-1-3-16,5 1 3 0,1 8-3 16,1 5 4-16,-3 3-8 15,-7 7 6-15,0 4-2 16,-5 0-1 0,1 5-1-16,-3 19 4 0,-4 9 2 15,-6 5 0-15,0 5-1 16,-8-4-4-16,-7-7 3 15,-1-6-2-15,1-4 3 16,1-6 4-16,5-8 3 16,5-5 8-16,4-2-7 15,0-1-12-15,1 0-8 16,18 0 2-16,6 0 7 16,3 0 3-16,-4 0-6 0,-5 0 4 15,-5 0-2-15,-5 10 0 16,-5 8 1-1,-4 7-2-15,0 10 6 16,-15 1-1-16,-9 0-1 0,-2-9 2 16,0-8-4-16,5-5 0 15,3-6-1-15,3-7-21 16,-1-1-42-16,-3-7-84 16</inkml:trace>
  <inkml:trace contextRef="#ctx0" brushRef="#br0" timeOffset="106598.49">13119 17708 650 0,'-12'0'11'16,"8"0"1"-16,4 0-1 16,14 0-13-16,22 0-15 15,15 0 21-15,13-5-4 16,3-10 3-16,3-3-4 16,4 1-10-16,-5-1-95 15,-8 0-91-15</inkml:trace>
  <inkml:trace contextRef="#ctx0" brushRef="#br0" timeOffset="107302.79">14632 17465 162 0,'-9'2'418'0,"3"-2"-409"16,6 0 9-16,0 2-15 16,14-2-13-16,9 0 14 15,7 0 19-15,3 0-8 16,0-4 8-16,1-10-1 15,2-1-1-15,-2-2-12 16,0 0-6-16,-2 3 1 0,-6 6-2 16,-3 1-2-16,-10 4 0 15,-4 0 1 1,-5 3-1-16,-4 0 1 16,0 0 4-16,0 0 4 0,0 0 10 15,0 0-10-15,0 0-8 16,0 0-2-16,2 0-2 15,4 0-8-15,2 2-6 16,3 6-15-16,1-2-28 16,1-1-32-16,-7-2-92 15</inkml:trace>
  <inkml:trace contextRef="#ctx0" brushRef="#br0" timeOffset="108282.33">14016 17565 423 0,'-21'7'50'16,"3"-6"-9"-16,-3-1 16 16,-3 0-18-16,3 0-22 15,-1-4 1-15,-2-9-13 16,3-2-1-16,-1-4-3 16,0-5 2-16,5-1-1 15,4-3-4-15,8-2 4 16,5-4-5-16,0 0 6 0,22-3-7 15,1 8 3-15,5 7-1 16,1 9 0-16,4 12 0 16,2 1-2-1,4 17 2-15,-5 12 2 0,-7 4 0 16,-9 2 0-16,-10 1 4 16,-6-2-5-16,-2-1 4 15,0-3 0-15,-7-5-1 16,-4-4 0-16,5-11-7 15,6-4-44-15,0-6-78 16,0-9-286-16</inkml:trace>
  <inkml:trace contextRef="#ctx0" brushRef="#br0" timeOffset="108879.02">15530 17323 400 0,'-26'11'57'0,"0"0"-49"16,-1-1 37-16,3-3 11 0,1-7-18 16,-1 0-20-16,3-6-7 15,-3-12 1-15,0-8-6 16,2-8-6 0,4-9 2-16,6-11-3 0,8-2-1 15,4 5-4-15,0 9 0 16,17 12 4-16,9 11-1 15,3 10-1-15,4 5-1 16,2 4 4-16,-3 13-3 16,1 14 4-16,-3 9-1 15,-8 8 3-15,-5 0-2 16,-7 2 3-16,-7-3-3 16,-3-6 4-16,0-4-4 0,0-6 2 15,-2-7 1 1,-5-8-31-16,1-5-65 15,2-7-57-15</inkml:trace>
  <inkml:trace contextRef="#ctx0" brushRef="#br0" timeOffset="109255.02">16093 17245 588 0,'-10'0'82'16,"2"0"-69"-16,8 0 56 15,0 0-39-15,0 0-19 16,0 0-9-16,0 0-4 16,0 1-3-16,0 2-4 15,5 3-22-15,1 3-45 16,-3 1-65-16,-3-3-270 15</inkml:trace>
  <inkml:trace contextRef="#ctx0" brushRef="#br0" timeOffset="110940.45">17146 15487 476 0,'0'-14'25'0,"-13"2"42"16,4 6 12-16,1 2-20 15,1 2-24-15,0 0-9 0,-1 2-9 16,-3 0-2-16,-6 0-5 15,-7 10-5-15,-2 17-8 16,-2 14 6-16,6 9-1 16,4 0-4-16,12-2 4 15,5-5-6-15,1-5 4 16,7-6-4-16,14-4 1 16,6-8 2-16,1-7 2 15,-1-6-4-15,-3-7 1 16,-4 0-11-16,-3-20 4 15,-7-17 4-15,-7-10 6 16,-3-7-1-16,0 1-2 16,-9 14 3-16,-1 11 0 0,4 15 0 15,3 9 11-15,3 4-3 16,0 0-8-16,0 0-6 16,9 7 1-16,9 11-2 15,5 6 13-15,4 2-6 16,0 2-1-16,0 0 2 15,3-6 1-15,-3 0-4 16,1-2 1-16,-1-5-1 16,-2-4-36-16,-1-5-40 15,-6-6-31-15,-8-14-82 16</inkml:trace>
  <inkml:trace contextRef="#ctx0" brushRef="#br0" timeOffset="111327.42">17261 15116 534 0,'0'0'56'16,"0"25"-62"-16,0 18 30 15,6 10 9-15,7 5-12 16,-1 1-7-16,3 0 1 16,0 1-3-16,1-6-1 15,2-6-11-15,-3-11 3 16,-3-13-4-16,1-8 3 15,-1-7-5-15,4-8 0 16,3-1-7-16,3 0-3 0,5-18 8 16,-2-1 4-16,3-1-2 15,-5 8 2-15,-6 7-1 16,-3 5-3 0,-4 0 2-16,-5 3 1 0,-4 15 3 15,-1 5 1-15,0 2 3 16,-12 0-1-16,-10-3 3 15,-3-8 3-15,-2-3-7 16,3-7 5-16,5-4-5 16,4 0-2-16,6-18-11 15,9-11-16-15,0-5-36 16,9 1-43-16,15 4-20 0</inkml:trace>
  <inkml:trace contextRef="#ctx0" brushRef="#br0" timeOffset="111736.38">17865 15452 625 0,'-25'0'13'15,"6"0"44"-15,2 13-17 16,2 9-2-16,1 10-32 15,5 7-2-15,7 2-3 0,2-4 2 16,5-7-6 0,12-5 3-16,3-5-2 15,2-8 1-15,3-10 2 16,1-2-6-16,-7-11-10 0,-1-19-11 16,-9-5 8-16,-7-7 12 15,-2-2 6-15,0 10 0 16,-10 9 1-16,3 11 8 15,1 7 21-15,5 5 0 16,1 2-7-16,0 0-16 16,0 0-11-16,0 2-2 15,4 14 3-15,12 8 5 0,2 4 0 16,-1 2-2 0,3-2 0-16,2-4-9 15,4-3-46-15,1-10-26 16,-5-11-91-16</inkml:trace>
  <inkml:trace contextRef="#ctx0" brushRef="#br0" timeOffset="111988.48">18187 15413 663 0,'-24'0'9'15,"3"7"16"-15,9 13 15 16,2 6-23-16,3 10-5 15,5 6-6-15,2 1-2 16,0-5-2-16,9-8-1 16,10-6-2-16,5-7 2 15,1-5-2-15,1-6 0 0,2-6 1 16,2 0-14-16,0-15-25 16,-2-12-7-16,0-9-30 15,-2-3-82-15,-3-3-276 16</inkml:trace>
  <inkml:trace contextRef="#ctx0" brushRef="#br0" timeOffset="112578.9">18607 15399 631 0,'-46'-5'30'16,"4"5"6"-16,10 3 22 0,5 8-30 15,10 0 3-15,8 4-15 16,4 9-9-16,5 5-7 16,0 4 2-16,1 1-5 15,15-6 3-15,3-3-2 16,4-6 3-16,-2-6-3 15,-1-7-2-15,2-6-12 16,-3-1-8-16,-2-21 2 16,0-10 6-16,-5-4 1 15,-5 0 7-15,-5 2 6 16,-2 9 2-16,0 11 1 16,0 7 3-16,0 6 24 0,0 1-3 15,0 0-16-15,0 0-7 16,6 12-12-16,8 5 10 15,5 8 3-15,6 4-2 16,3-4-1-16,2-2 1 16,1-7 2-16,-6-3-4 15,-3-5-7-15,-5-5-35 16,-3-3-25-16,-5-3-59 16,-8-19-60-16</inkml:trace>
  <inkml:trace contextRef="#ctx0" brushRef="#br0" timeOffset="112970.84">18755 14971 624 0,'0'5'12'0,"0"25"-9"0,0 18 42 16,15 17-1-16,5 5-26 15,3 6-5-15,0-5-7 16,1-7-5-16,-1-9 0 15,-4-19-1-15,-6-11-1 16,-8-14-2-16,-3-9-9 16,-1-2 0-16,3-4-1 15,4-22-7-15,4-8 16 16,4-2 3-16,2 7 2 0,0 11-2 16,-2 6-3-16,2 11 1 15,1 1 3 1,-5 7-4-16,-5 16 1 15,-4 5 5-15,-5 3 0 0,0-1 5 16,-20 0 3-16,-4-10 8 16,-1-4-10-16,-3-7 0 15,6-6-5-15,3-3 0 16,9 0-8-16,8-12-28 16,2-13-25-16,6-4-77 15,12 1-69-15</inkml:trace>
  <inkml:trace contextRef="#ctx0" brushRef="#br0" timeOffset="113455.78">19291 15325 339 0,'-24'0'301'0,"-2"0"-294"15,10 9 59-15,6 14-32 16,2 4-15-16,8 8-18 16,0 0 2-16,14-5-5 15,8-6 1-15,2-9-2 16,0-7 1-16,0-7-13 0,-4-1-14 15,-6-10 4-15,-1-17 6 16,-5-7-4-16,-7-5 11 16,-1-2 7-16,0 4 4 15,-3 8 2-15,-3 9 3 16,1 11 33-16,3 6 6 16,0 2-2-16,2 1-22 15,0 0-15-15,2 11-4 16,14 14 3-16,5 7 9 15,2 0-8-15,-3-3 0 16,-1-3-5-16,-4-4 2 16,0-4-2-16,-6-5-4 15,2-6-35-15,3-7-44 0,-1-2-61 16,-2-17-204-16</inkml:trace>
  <inkml:trace contextRef="#ctx0" brushRef="#br0" timeOffset="114035.26">19754 14862 121 0,'3'-5'390'16,"-3"5"-384"-16,0 0 63 16,0 0-3-16,0 0-4 15,0 0-20-15,6 29-8 16,1 15 17-16,7 20-19 16,4 10-16-16,4 2-4 15,-3 0-7-15,7-8-5 16,-4-7 2-16,-2-19-4 15,-6-11 4-15,-5-15-5 16,-7-13 5-16,-2-3-2 16,0 0-1-16,0-4 0 0,-12-15-3 15,-11-11-4-15,-8-6 2 16,-5 2 2-16,-4 0-3 16,-1 8 6-16,3 6 2 15,8 9-1-15,8 5 2 16,9 6 0-16,4 0 2 15,-2 5-2-15,5 20 1 16,2 15-4-16,4 12 4 16,0 4-1-16,4-1 6 15,11-7-4-15,-1-9-1 16,5-11-2-16,1-9-3 16,3-8 4-16,1-10-4 0,3-1 4 15,2-16-5-15,4-10 6 16,-3-5-8-16,-2 4-23 15,-3 8-19 1,-6 10-35-16,-6 9-41 0,-12 0-154 16</inkml:trace>
  <inkml:trace contextRef="#ctx0" brushRef="#br0" timeOffset="120316.01">18574 15760 264 0,'-13'-2'54'16,"4"-2"-42"-16,6 4 49 0,3-3-18 15,0 3-17-15,0 0-10 16,0 0-3-16,0 0-5 16,0 0-4-16,0 0 4 15,0 0 1-15,0 0 12 16,0 0-6-16,0 0-1 15,0 0-9-15,0 0-2 16,0 0-3-16,0 0 0 16,0 0-3-16,0 0 0 15,0 0 5-15,10 0-4 16,4 0 4-16,2-1-1 16,2-2 0-16,4-1 0 0,4-2 1 15,2 1-3-15,3-1 2 16,2-1-1-16,1 2 0 15,-1-1 2-15,1-1-5 16,1 0 5-16,1 0-3 16,-1-2 2-16,2 0 1 15,-1-1-3-15,1 0 0 16,-1 0 1-16,-2-2 5 16,2 3-10-16,-6 0 10 15,0 0-9-15,-2 0 8 16,-3 1-9-16,-1-2 7 15,-2 2-3-15,-1 0 2 16,-1 0 2-16,2 0-6 0,-1 0 7 16,-2 2-5-16,-1 1 1 15,-2-1-3 1,-5 5 3-16,-1-1 0 16,-2 2 0-16,-5 0 0 0,1 0 0 15,1 0 0-15,-1 0-3 16,0 0 6-16,1 0-6 15,1 0 5-15,0 0-2 16,2 0 0-16,-1 0 4 16,-4 0-7-16,0 0 6 15,-3 0-62-15,0-2-53 16,-16 2-275-16</inkml:trace>
  <inkml:trace contextRef="#ctx0" brushRef="#br0" timeOffset="122032.93">16993 15942 403 0,'0'0'27'16,"0"0"-9"-16,0 0 19 16,0 0 12-16,0 0-22 15,0 0-11-15,0 0 3 16,0 0-5-16,0 0-3 15,0 0 0-15,0 0 1 16,0 0-2-16,0 0-1 16,0 0-4-16,0 0 1 0,0 0-5 15,0 0 2-15,0 0-3 16,0 0 0-16,1 0-2 16,5 0 0-16,5 0 3 15,2 0-2-15,-1 0 2 16,1 0-1-16,-1-1 1 15,2-1-1-15,2-1 1 16,-1 1-1-16,3 2 1 16,-2 0-1-16,2 0 2 15,1-2-2-15,-2 1 1 16,1 1-1-16,0-2 1 16,1 1 1-16,2 1-2 0,-3-3 5 15,2 2-3-15,3-1 0 16,-2 0 0-16,-2-1 0 15,0 1 2 1,-1 1-6-16,0 0 4 0,0-2-1 16,-2 2 5-16,2-1-7 15,0-1 4-15,1 1-3 16,2-1 0-16,2-1 1 16,-3 1 0-16,3-1 1 15,-5 0-2-15,2 1 1 16,0-3-1-16,-2 3 0 15,-1-4 0-15,-3 3 1 16,0 1-1-16,0-1-1 0,1 0 3 16,2 1-3-16,-4-2 3 15,2 2-3-15,0-2 2 16,1 0-3 0,-1 1 3-16,3 1-1 0,0-3 1 15,0 3 0-15,2-3-3 16,-3 0 3-16,-1 2-2 15,-1 0 2-15,2 0-2 16,-4-1 2-16,0 1-1 16,-2 2 0-16,-2-1 1 15,0 2-2-15,-2-1 2 16,-1 2-2-16,-1 0 3 0,-2 0-4 16,1-3 2-16,-1 3 0 15,0-1 2-15,-2 1-2 16,-1 0 0-1,0 0 6-15,0 0 0 0,0 0 5 16,0 0-6-16,0 0 1 16,0 0-1-16,0 0 1 15,0-2-4-15,0 2 3 16,0 0 1-16,0 0 0 16,0 0 4-16,0 0-5 15,0 0-3-15,0 0-1 16,0 0 0-16,0 0-4 15,0 0-20-15,3 0-48 0,5 12-51 16,-4 0-129 0</inkml:trace>
  <inkml:trace contextRef="#ctx0" brushRef="#br0" timeOffset="125922.42">18136 15863 399 0,'-6'0'63'0,"3"0"-28"16,3 0 32-16,0 0-19 16,0 0-22-16,0 0-15 15,0 0-9-15,0 0-1 16,0 0-3-16,8 0-2 15,13 0 2-15,4 0 4 16,8-2-1-16,7-2-1 16,5-2 2-16,4 1-28 15,-1 1-118-15</inkml:trace>
  <inkml:trace contextRef="#ctx0" brushRef="#br0" timeOffset="126503.89">19733 15718 623 0,'-9'0'22'0,"8"0"-20"16,1 0 0-16,19-3-7 15,18-8-5-15,17-4 12 16,7 1-44-16,-5 1-123 15</inkml:trace>
  <inkml:trace contextRef="#ctx0" brushRef="#br0" timeOffset="132470.51">18764 13895 605 0,'-30'0'32'15,"0"0"-29"-15,0 16 1 16,1 14 1-16,3 8 1 0,5 1-4 16,6 1-3-16,6-4 2 15,3-5-4-15,3-5 4 16,3-6-3-1,0-4 3-15,0-1-3 0,6-3-1 16,14-3-1-16,8 0 1 16,11-5 6-16,7-4-4 15,9 0 3-15,3 0-5 16,-3-3 6-16,-7-5-40 16,-10 2-54-16,-15 0-25 15,-14-6-213-15</inkml:trace>
  <inkml:trace contextRef="#ctx0" brushRef="#br0" timeOffset="132659.01">18780 13987 462 0,'-18'0'135'0,"6"0"-135"0,4 25 21 16,4 18-12-16,4 9 12 15,0 5-15-15,3-1-4 16,11 0-3-16,6-2 1 15,1-3 1-15,-1-9-14 16,-5 1-43-16,-11-8-53 16,-4-2-95-16</inkml:trace>
  <inkml:trace contextRef="#ctx0" brushRef="#br0" timeOffset="132844.51">18490 14616 647 0,'-14'-3'5'16,"11"-5"13"-16,3 7 1 16,28-2-23-16,35-6-4 15,31-4 7-15,26-2 4 16,7-1-4-16,1 5 1 16,-12 6-63-16,-21 5-222 15</inkml:trace>
  <inkml:trace contextRef="#ctx0" brushRef="#br0" timeOffset="137857.87">21902 15031 220 0,'-29'-7'302'15,"11"2"-295"-15,5 1 60 16,1 2-18-16,-1 2-20 16,1 0-12-16,1 0 0 15,-2 0-8-15,-1 0-2 16,1 3-3-16,0 4 3 16,-4 4 2-16,2 3 0 15,-1 4-3-15,4 2-2 0,1-1 0 16,4 2 0-16,4-3-2 15,3 3-3-15,0 0 0 16,5-3 0-16,13 3 0 16,4-5 2-16,1 0-4 15,5-7 4-15,0-5-4 16,-1-3 4-16,-7-1-3 16,-6 0 0-16,-4 0-1 15,-4-2 4-15,-3-15 3 16,-1-1-2-16,-2-5 2 15,0 1-3-15,-3 2 5 16,-12 2 1-16,-2 1 6 16,-3 4-1-16,3 4-4 0,1 2-6 15,5 3 0-15,4 1-1 16,3 2-4-16,2 1-14 16,2 0-31-16,0 5-39 15,0 13-122-15</inkml:trace>
  <inkml:trace contextRef="#ctx0" brushRef="#br0" timeOffset="138910.93">21879 14973 497 0,'-3'-7'75'16,"-3"6"-49"-16,6 1 30 15,-1 0-29-15,1 0-13 16,0 0-12-16,0 9-5 16,0 19 2-16,0 11 6 15,0 11 5-15,-2-3-6 16,-2-3-1-16,-2-5-4 15,-9-1 2-15,-3 2-8 16,-4-2-36-16,-4-6-82 16,3-7-188-16</inkml:trace>
  <inkml:trace contextRef="#ctx0" brushRef="#br0" timeOffset="140051.34">22564 14951 530 0,'0'-7'67'0,"0"4"-17"16,0 3 11-16,0 0-13 15,0 0-19-15,0 0-9 16,0 0-9-16,0 0-2 16,0 0-3-16,0 0-1 15,0 0-2-15,0 0-1 16,0 0 3-16,0 0-5 15,0 0 2-15,0 0-2 16,0 0 2-16,0 0-1 0,0 0 3 16,0 0-1-16,0 0 0 15,0 0-1 1,0 0 2-16,0 0-3 16,0 0 0-16,0 0 0 0,0 0-1 15,0 0 2-15,0 0-3 16,0 0 2-16,0 0-2 15,0 0 1-15,0 0 2 16,0 0-3-16,0 0 3 16,0 0-4-16,0 0 4 15,0 0-3-15,0 0 2 16,0 0-1-16,0 0 4 0,0 0-1 16,0 0 3-16,0 0-2 15,0 0 1-15,0 0 1 16,0 0-3-1,0 0 2-15,0 0-2 0,0 0 1 16,0 0-3-16,0 0 5 16,0 0-6-16,0 0 1 15,0 0 1-15,0 0-3 16,0 0 4-16,0 0-3 16,0 0 3-16,-9 0-2 15,-7 14 1-15,-9 11-2 16,-4 7 0-16,7-5 1 15,7-3-3-15,4-7 3 16,1 3-4-16,1 1 2 16,0 6-19-16,4 1-26 15,0-4-57-15,-6-12-118 16</inkml:trace>
  <inkml:trace contextRef="#ctx0" brushRef="#br0" timeOffset="140550.02">22376 14909 637 0,'-14'-4'46'16,"6"1"-31"-16,8 3 28 15,0 0-14-15,0 0-12 16,0 0-16-16,0 0 0 0,0 0-3 15,0 0 3-15,0 0-5 16,0 0 7-16,0 0-5 16,0 0 5-16,0 0 2 15,0 0-1-15,0 0 4 16,5 0-3-16,4 0 3 16,2 4-1-16,3 2 3 15,-1-2-5-15,-2 4 0 16,-1-2-3-16,2 0-1 0,-3-1 0 15,-1-2-1 1,-2 1 2-16,-5-4-2 16,-1 0 1-16,0 0 0 15,0 0 2-15,0 0 1 0,0 0-1 16,0 0 1-16,0 0-1 16,0 0 1-16,2 4-4 15,9 0 3-15,7 6-5 16,9 8 3-16,6 3 2 15,7 5-3-15,2 4-2 16,3 0-3-16,1 5-50 16,-9 0-88-16,-15-5-320 15</inkml:trace>
  <inkml:trace contextRef="#ctx0" brushRef="#br0" timeOffset="152331.61">17143 15952 372 0,'-9'2'29'15,"5"-2"-22"-15,4 0 12 16,0 0-2-16,0 0-14 16,0 2-9-16,0 1-1 15,14 1 4-15,3 1 2 16,5 2-36-16,2-1-43 16,-4-3-148-16</inkml:trace>
  <inkml:trace contextRef="#ctx0" brushRef="#br0" timeOffset="152593.58">17514 15911 431 0,'-7'0'13'0,"4"0"-12"15,3 0 16-15,0 0 5 16,0 0-16-16,0 0-3 16,0 0-4-16,0 0 4 15,0 0-3-15,0 0-2 16,0 0-3-16,7 0-16 16,8 0 1-16,7 0-33 15,-2 0-61-15</inkml:trace>
  <inkml:trace contextRef="#ctx0" brushRef="#br0" timeOffset="153140.67">17923 15786 492 0,'-6'-3'7'0,"3"2"20"15,3 1 41-15,-1-2-25 16,1 2-27-16,0 0 0 16,0 0-4-1,0 0 1-15,0 0 2 0,0 0 0 16,0 0-3-16,0 0 0 15,0 0-1-15,0 0-4 16,0 0 5-16,0 0-1 16,0 0 1-16,0 0-5 15,0 0 1-15,-2 0-2 16,2 0 0-16,0 0-4 16,0 0 1-16,0 0 0 0,0 0-1 15,0 0 0-15,0 0 2 16,0 0 1-16,0 0-4 15,0 0 5-15,0 0-4 16,0 0 1-16,0 0-1 16,0 0 0-16,0 0-1 15,0 0-4-15,0 0 5 16,0 0-4-16,0 0 3 16,0 0-2-16,0 0 3 15,0 0-4-15,0 0 2 16,0 0-3-16,0 0-10 15,0 0-24-15,0 3-63 16,2 7-113-16</inkml:trace>
  <inkml:trace contextRef="#ctx0" brushRef="#br0" timeOffset="155003.2">19528 15077 291 0,'-21'-11'14'16,"4"0"58"-16,10 3-8 0,1 2-29 15,0 2 23-15,3 1-9 16,1 0-15-16,1 2 9 16,-1 1-12-16,2 0-1 15,0 0-3-15,0 0-9 16,-1 0-8-16,1 0-5 15,0 0-2-15,0 18-5 16,0 17 3-16,0 11 11 16,6 8-5-16,2 1-5 15,-1 2 7-15,0 0-3 16,1-4 1-16,-2-3-7 16,2-6 3-16,-2-6 1 0,0-5 1 15,2-3-4-15,-3-8 0 16,2-5-1-16,-3-4 0 15,-2-3 1-15,1-4-1 16,-3-2 1-16,0-3-2 16,0-1 1-16,1 0 1 15,-1 0-3-15,0 0 7 16,0 0-6-16,0 0 3 16,0 0 0-16,0-7 0 15,0-18-3-15,0-12 2 16,0-13-3-16,0-3 1 15,-9-1-2-15,-4 1-2 16,-1 2 7-16,1 2-4 0,1 6 2 16,-1 1 1-16,-1 3 0 15,4 5 0 1,-2-1-2-16,5 4 2 16,-1 3-1-16,4 2 2 0,1 8-2 15,1-3 1-15,2 6-2 16,0 7 1-16,-1 0-2 15,1 7 4-15,0 1-2 16,0 0-3-16,0 0 6 16,0 0-5-16,-3 0 2 15,3 0-1-15,0 0 2 16,0 0 1-16,0 0-2 0,0 0-2 16,0-1 6-16,-1-5-4 15,-1 1-1-15,0-1 2 16,1 0-5-1,-1 1 7-15,1-1-3 0,1-2 0 16,-2-3 0-16,1-2 0 16,-1 1 0-16,1 1-1 15,1 4 1-15,-2 2-4 16,2 4 8-16,0 1-8 16,0 0 4-16,0 0-24 15,0 0-31-15,0 1-56 16,0 13-82-16</inkml:trace>
  <inkml:trace contextRef="#ctx0" brushRef="#br0" timeOffset="163205.03">17031 16080 363 0,'-22'0'49'15,"10"-2"-20"-15,-1 2 39 16,2 0-5-16,5 0-23 15,3 0-25-15,2 0 0 0,1 0-10 16,0 0 0-16,0 0-6 16,0 0 4-1,0 0-4-15,0 0 8 16,0 0 3-16,0 0 6 0,0 0 0 16,0 0-6-16,0 0-3 15,6 0-11-15,18 0 8 16,10 0-3-16,9 0 1 15,11-6 2-15,2-9 1 16,1-1-3-16,-2 0-2 16,-7 3 2-16,-8 1-3 15,-7 4 5-15,-14 4-6 0,-5 0 3 16,-9 4-2-16,-5 0 1 16,2 0 1-1,-2 0-1-15,0 0 2 16,0 0 2-16,0 0 7 0,0 0-1 15,0 0 5-15,0 0-4 16,-7 0 5-16,-13 0-7 16,-11 4-7-16,-11 6 0 15,-1-2-2-15,-8 3 1 16,4 0-2-16,-4-1 7 16,5 0-6-16,3 1 3 15,8-3-3-15,9-2 4 16,8-1 2-16,3-2 1 15,7-1-3-15,2-2-3 16,6 0 7-16,0 0-8 16,-1 0 2-16,1 0-4 15,0 0 5-15,0 1-5 0,0-1 4 16,0 0-2-16,0 0 1 16,0 0 1-16,0 0-3 15,0 0 3-15,0 0-4 16,0 0 4-16,0 0-5 15,0 0 2-15,6 0-4 16,21 0 0-16,13 0 6 16,13 0-5-16,8 0 7 15,4-1-4-15,0-6 2 16,-5 1-1-16,-11 2 1 16,-15 2-2-16,-14 2 2 15,-12 0-1-15,-6 0-1 0,-2 0 4 16,0 0-1-16,0-1 7 15,0 1-2-15,0 0 3 16,0 0-8-16,0 0-1 16,0 0-9-16,10 0-33 15,16 0-60-15,9 0-23 16,4-4-245-16</inkml:trace>
  <inkml:trace contextRef="#ctx0" brushRef="#br0" timeOffset="164659.2">19252 15761 499 0,'-11'0'44'16,"1"0"-20"-16,10 0 33 15,0 0-39-15,0 0-15 16,0 0 1-16,0 0-5 16,9 0 2-16,9-7 2 15,6-4 5-15,1-1-3 16,5-1-1-16,-3 2-1 15,1 3-3-15,2 0 2 0,-8 3-4 16,0 1 5 0,-5 0-4-16,-8 2 2 15,-3 1-1-15,-5 1 1 16,1 0 0-16,-2 0-1 0,0 0 4 16,0 0 0-16,0 0 14 15,0 0-2-15,0 0 6 16,-6 0-11-16,-9 0-7 15,-8 0-1-15,0 1-3 16,-6 5 1-16,1 1 1 16,4 0 2-16,5 1-6 15,3-4 6-15,8-1 2 0,4-2 1 16,2 1-6-16,2-1 4 16,0-1-7-1,0 0 0-15,0 0-1 16,5 1-2-16,10-1 3 0,8 0 0 15,7 0 5-15,3 0-5 16,1 0 5-16,-1-5-3 16,-2-2 0-16,-7 3-1 15,-3 0 2-15,-9 1-3 16,-8 3-6-16,-2-2 2 16,-2 2 2-16,0 0 8 15,-8 0-2-15,-13 0 0 16,-9 0 0-16,-2 6-2 15,2 1 5-15,5 0 1 16,4 1 1-16,7-4 10 16,6-1-5-16,3-1-9 15,4-1-2-15,1-1-2 0,0 0-1 16,0 0 1-16,0 0-2 16,0 0 2-16,7 0-5 15,8 0 6-15,3 0-2 16,6 0 3-16,1 0 0 15,0 0-2-15,0 0 1 16,-3 0 2-16,-5 0-1 16,-3-1-3-16,-6 1 4 15,-5 0-5-15,-3 0 5 16,0 0-2-16,0-2 1 16,0 2-2-16,0 0 1 15,0 0 0-15,2 0 1 0,-2 0-2 16,0 0-14-16,2 0-27 15,-1 0-24-15,-1 3-57 16,0 7-116-16</inkml:trace>
  <inkml:trace contextRef="#ctx0" brushRef="#br0" timeOffset="166374.69">16990 16016 277 0,'-11'-2'55'16,"10"1"-11"-16,-1 0 32 16,2-1-19-16,0 2-4 15,0 0-9-15,0 0-13 0,0 0-2 16,0 0-1-16,0 0-5 16,0 0-11-1,0 0-5-15,0 0-2 16,-1 0-8-16,1 0 6 0,0 0-3 15,0 0 0-15,0 0-3 16,3-3 4-16,10 1 1 16,5-4 4-16,1 0 3 15,4 1-4-15,1-3 1 16,4 1-5-16,9 0 5 16,5-3-6-16,3 0 4 15,4 2-4-15,-4-1 3 16,-3 4-5-16,-4 1 4 15,-4-1-2-15,-3 1 1 16,-1 2 2-16,0-1-6 16,0-1 8-16,-4 2-7 15,3-1 4-15,0-1-4 0,1 3 6 16,0-2-4-16,-2 0 0 16,0 3 0-16,-3-2 1 15,0 1 3-15,-3 1-4 16,-1-1 1-16,2 0 2 15,-3-3-1-15,-1-1-1 16,-2 1 1-16,1-1 3 16,-2-1-6-16,5-1 4 15,-2 2-2-15,-1-1 2 16,0 1-4-16,-3 2 4 16,1 0-5-16,-2 1 4 15,-2 0-3-15,-2 0 1 0,-2 2 1 16,-1 0-1-16,0 0 1 15,1 0-3-15,1 0 2 16,0 0 1-16,0-3-2 16,-3 3 1-16,-2 0 1 15,1 0-1-15,-1 0 0 16,-1 0 2-16,0 0-5 16,-2 0 5-16,-1 0-2 15,2 0 0-15,-1 0-1 16,2 0 1-16,2 0 1 15,1 0 0-15,2 0-1 16,-1-1-2-16,-1 1 4 16,-2 0-4-16,-1 0 3 0,-3 0-1 15,2 0 1-15,-2 0-2 16,0 0 3-16,0 0-1 16,0 0-1-16,0 0 0 15,0 0-10-15,0 0-32 16,0 4-57-16,0 7-90 15</inkml:trace>
  <inkml:trace contextRef="#ctx0" brushRef="#br0" timeOffset="167563.76">16881 16156 274 0,'-12'1'111'0,"7"-1"-62"16,0 2 22-16,2-2 4 15,3 0-24-15,0 0-19 16,0 1-13-16,0-1 0 16,0 0 0-16,0 0-11 15,0 0 0-15,0 0-7 0,1 0-3 16,22 0-3 0,11 0 6-16,16-1-2 15,7-6 2-15,5-1 0 16,1 4-1-16,-1-2 2 0,-5 6-3 15,-8 0 3-15,-10 0-4 16,-13 0 3-16,-10 0-3 16,-10 0 5-16,-5 0-4 15,-1 0 2-15,0 0 3 16,0 0 5-16,0 0 14 16,0 0-2-16,0 0-2 15,-6 0-9-15,-14 0-4 16,-9 0-5-16,-7-3 0 15,-5 2 0-15,-7-3-2 16,-4 4 3-16,0 0-4 16,0 0 3-16,7 2-2 15,6 7 2-15,8-2-3 0,10-2 4 16,6-2-2-16,6 0 0 16,6-3 3-16,3 0-5 15,0 1 2-15,0-1-5 16,0 0 2-16,17 0-3 15,8 0 7-15,8 0-2 16,7 0 2-16,11-4-1 16,13-6-6-16,18-2-29 15,13-8-31-15,2-3-13 16,-6-7-130-16</inkml:trace>
  <inkml:trace contextRef="#ctx0" brushRef="#br0" timeOffset="168721.23">19322 15808 523 0,'-15'0'42'0,"4"0"-13"16,10 0 26-16,1 0-27 16,0 0-24-16,0 0-1 15,4 0-9-15,15 0 2 16,9-1 2-16,6-7 4 15,2-1-4-15,1 1 3 16,-6 1 2-16,-1 0-6 0,-9 4 4 16,-5 2-1-16,-7-1 1 15,-7 2-2 1,-2 0 2-16,0 0 1 16,-8 0 7-16,-15 0-6 0,-7 2-1 15,-3 6 0-15,-1-2-2 16,2 0 6-16,6 0 2 15,7 0 6-15,8-3 11 16,8-2-16-16,3 0-7 16,0-1-3-16,0 0-5 15,10 3-5-15,11-3 9 16,4 0 2-16,1 0 0 0,-7 0 0 16,-1 0 0-16,0 0-1 15,-5-4 3-15,-1 1-1 16,1 0-3-1,-3 1 3-15,-3-1-2 0,-2 0 2 16,-5 1-2-16,0 2 3 16,0 0 1-16,0-1 1 15,-3 0 1-15,-13-3-5 16,-3 0 2-16,-6 2-4 16,-2 2 2-16,-4 0-1 15,-3 0 4-15,6 3-3 16,5 4 1-16,8-3 2 15,8-1 3-15,5-3-3 0,2 1-3 16,0-1 1 0,0 0-6-16,0 0 0 15,11 0 0-15,12 0 5 16,9 0-1-16,2 0 3 0,2 0-1 16,-1-10-1-16,-4 2 2 15,-5 0-5-15,-4 1 5 16,-6 4-2-16,-8-1 0 15,-5 4 0-15,-3 0 1 16,0-1-2-16,0 1 2 16,0 0 0-16,0 0-2 15,0 0-1-15,0 0-20 0,8 0-29 16,-2 6-12 0,1 7-64-16,-7-2-180 15</inkml:trace>
  <inkml:trace contextRef="#ctx0" brushRef="#br0" timeOffset="170891.86">18177 16767 391 0,'0'-12'71'0,"-17"1"-60"15,7 5 55-15,1-1-18 16,-2 3 6-16,0 0-11 15,-6 1-7-15,-2 2-5 16,-6 1-5-16,-5 0-8 16,2 4-1-16,-1 10-8 15,1 3 1-15,2 2 3 16,6 3-11-16,5 6 1 16,5 3-3-16,6 2 1 15,4 5-2-15,0-3 0 0,12-2 1 16,9-2-1-16,5-10 1 15,3-6-5-15,4-10 7 16,1-3-7-16,2-2 5 16,-5-4-3-16,-2-19-2 15,-6-7-1-15,-6-8 0 16,-10-6 4-16,-7-2-6 16,0 4 9-16,-6 3-2 15,-9 10 4-15,3 12-4 16,8 9 5-16,1 4 9 15,3 4-1-15,0 0-5 16,0 0-7-16,0 5-5 16,13 16 1-16,10 8 8 0,2 8-2 15,2 0 3-15,1-4-7 16,-1-3 3-16,1-4 1 16,-2-4-4-16,-3-3 2 15,0-3-10-15,1-5-32 16,-4-11-48-16,-6-1-81 15,-5-33-270-15</inkml:trace>
  <inkml:trace contextRef="#ctx0" brushRef="#br0" timeOffset="171298.77">18361 16418 606 0,'-3'0'25'0,"0"0"-9"16,3 7 7-16,0 30-2 15,14 14 25-15,7 16-18 16,1 1-16-16,0-4-2 16,-1-4-5-16,2-10-8 15,-4-11 4-15,-7-14 1 16,-3-10-2-16,-6-11-5 16,-3-4-8-16,0 0 7 15,0-25-3-15,0-9 10 16,5-10-2-16,5 7-2 15,3 10 2-15,6 12-1 16,5 7 0-16,0 8-2 0,1 0 1 16,1 11 1-16,-3 10 5 15,-6 2-4 1,-8 1 2-16,-9-3-1 16,0-1 9-16,-24-4 10 0,-4 0-3 15,-2-5-5-15,-3-6-10 16,3-1 4-16,2-4-6 15,6 0 3-15,8 0-7 16,8 0-15-16,6-8-15 16,6-9-42-16,23-5-38 15,5-3-46-15</inkml:trace>
  <inkml:trace contextRef="#ctx0" brushRef="#br0" timeOffset="171721.62">18983 16612 666 0,'-32'1'19'16,"4"10"0"-16,11 12 42 16,0 9-32-16,8 8-23 15,9 9-3-15,0 2 0 16,22-3-3-16,6-11 0 15,3-6 0-15,1-12-1 0,-3-11 1 16,-4-8-2-16,-5-4-17 16,-5-28 2-1,-10-14 3-15,-5-7 10 16,0-1 3-16,-18 4 3 0,0 14-4 16,3 10 5-16,7 13 22 15,5 8 2-15,3 5 4 16,0 0-18-16,0 1-10 15,13 22-5-15,10 5 4 16,7 7-1-16,-2 2 1 16,-1-6-2-16,1-4-1 15,-2-4 2-15,-1-4-12 0,1-8-43 16,-1-11-35 0,-5-5-64-16,-1-21-322 15</inkml:trace>
  <inkml:trace contextRef="#ctx0" brushRef="#br0" timeOffset="171970.62">19454 16527 694 0,'-49'24'12'0,"6"5"-6"15,12 6 39-15,7 5-7 16,9 3-22-16,15 3-10 15,0 1 2-15,23-3-8 16,5-9 0-16,5-4-2 16,1-7 5-16,3-9-6 15,0-5 5-15,-1-9-2 0,0-1-2 16,0-9-21-16,-4-18-29 16,-2-6-41-16,-6-5-112 15</inkml:trace>
  <inkml:trace contextRef="#ctx0" brushRef="#br0" timeOffset="172672.74">19817 16577 590 0,'-38'-8'12'0,"2"7"71"0,5 1-18 16,4 0-16-16,8 0-10 15,4 4-12-15,2 15-16 16,-2 13-11-16,4 6 3 16,7 10-4-16,4 4 1 15,0-5 1-15,7-4-2 16,12-9 0-16,3-11-1 16,6-6 1-16,3-13-4 0,4-4 1 15,-3-17-11-15,-3-20 4 16,-7-9-2-16,-13-3-1 15,-9-1 3-15,0 8 3 16,-11 9 10-16,-8 13-3 16,2 11 8-16,1 6 13 15,9 3 10-15,2 0-12 16,5 0-5-16,0 4-10 16,2 14-7-16,14 9 7 15,7 2-5-15,2 0 5 16,-3-5-7-16,1-3 6 15,2-6-4-15,-1-4 1 16,-1-1-10-16,1-3-18 0,-4-3-21 16,-1-4-47-16,-5-8-94 15</inkml:trace>
  <inkml:trace contextRef="#ctx0" brushRef="#br0" timeOffset="173141.52">20047 16223 696 0,'-20'-5'99'0,"9"2"-101"0,11 3 15 16,0 5-6-16,11 36-12 15,8 17 9-15,6 11 7 16,2 8-9-1,-8-9 0-15,-2-11-4 0,-5-7 3 16,-6-16-5-16,-2-13 7 16,-4-11-3-16,0-7 0 15,0-3 0-15,0 0 2 16,4-15-4-16,5-17-6 16,6-9 2-16,9 0 3 15,3 10 2-15,0 14-1 16,-1 9 1-16,-2 8-2 15,-1 1 2-15,-2 20-2 16,-8 8 4-16,-6 6-2 16,-7 1 3-16,-3-1 1 15,-18-3 2-15,-5-7 4 16,-2-7-3-16,1-6 0 0,3-11-3 16,3-1-2-16,8-3-1 15,8-22-15-15,5-11-22 16,2-9-34-16,18 4-34 15,4 4-116-15</inkml:trace>
  <inkml:trace contextRef="#ctx0" brushRef="#br0" timeOffset="173811.16">20717 16479 538 0,'-34'0'42'15,"-3"0"35"-15,1 9-2 16,4 9-32-16,3 6-9 16,7 5-11-16,5 3-7 15,8 6-11-15,9 0 0 16,0-4-5-16,11-2 0 16,14-7 0-16,5-10-2 15,3-8 2-15,1-7-2 0,-1-7-8 16,-2-26-9-16,-7-13 0 15,-9-10-5-15,-12 5 11 16,-3 7 12-16,-8 8 3 16,-7 13-2-16,2 9 10 15,4 7 11-15,6 6 11 16,2 1-9-16,1 0-13 16,0 0-6-16,3 19-8 15,17 11 9-15,3 7-2 16,5 2 1-16,2-3-4 15,-3-7 0-15,-4-5-1 16,-2-6 2-16,-6-6-8 16,-1-7-25-16,-1-5-30 0,-2-12-40 15,-4-19-68-15</inkml:trace>
  <inkml:trace contextRef="#ctx0" brushRef="#br0" timeOffset="174310.82">20908 15967 517 0,'-9'35'239'0,"0"7"-241"16,9 16 18-16,5 7 11 0,16 4-7 15,7-1-12-15,0-2-4 16,-4-9-4-16,-8-11 0 15,-4-13 1-15,-6-14-4 16,-4-8 4-16,-1-9-4 16,-1-2 3-16,0 0 0 15,0 0 0-15,0 0 0 16,0 0 2-16,0 0-4 16,8-13-4-16,6-11 1 15,5-9 4-15,4 1 1 16,2 11-1-16,-4 7 0 15,-3 8-1-15,0 6 1 16,-6 0-3-16,3 7 3 0,-3 15-1 16,0 8 2-16,-5 6 2 15,-5-1-3 1,-2 5 3-16,0-6-3 16,-15 2 4-16,-6-10-3 0,-3-6 4 15,-3-7-1-15,-3-8-1 16,1-5 2-16,5-1-3 15,3-20 0-15,8-8-3 16,4-7-3-16,3-2-7 16,6 4-11-16,0 5-10 15,0 8-24-15,4 10-19 16,5 11-106-16</inkml:trace>
  <inkml:trace contextRef="#ctx0" brushRef="#br0" timeOffset="177482.92">21902 16045 522 0,'-8'1'20'0,"2"-1"-16"15,6 0 5-15,0 0-2 16,12 0-8-16,12-1 5 16,-1-5 9-16,-3 1 6 15,-5 5-12-15,-6 0-1 16,-5 0 3-16,-2 22 2 15,-2 13 11-15,-2 11-8 16,-17 5-8-16,-5-3-1 16,0-9-4-16,1-9 1 15,4-10 1-15,5-9 0 16,6-7 1-16,7-4 13 0,1 0 0 16,0 0-7-1,0 0-8-15,0 0-2 16,9 0-4-16,13-4 2 15,8-3 2-15,0 0 1 0,-2 0-1 16,2 4 0-16,-4-4 0 16,-3 3-2-16,1 1 5 15,-7 0-5-15,-5 3 3 16,-2 0-3-16,-3 0 2 16,-4 0-20-16,0 0-39 15,-3 7-71-15,0 2-170 16</inkml:trace>
  <inkml:trace contextRef="#ctx0" brushRef="#br0" timeOffset="177953.92">21827 16576 650 0,'-18'0'41'0,"9"0"-13"16,8 0 29-16,1 0-18 15,0 0-28-15,0 0-5 16,12 0-10-16,19-9 3 15,13-3 0-15,3 0 3 16,-3 0-2-16,-8 6 1 16,-6 1-1-16,-2 3-3 15,-1 1-21-15,0-1-37 0,-5 2-60 16,-4 0-119-16</inkml:trace>
  <inkml:trace contextRef="#ctx0" brushRef="#br0" timeOffset="182050.33">17906 17288 291 0,'0'0'120'0,"0"-1"-113"15,0 1 31-15,0 0-1 16,0 0-7-16,0 0-14 16,0 0-6-16,0-2-1 15,0 2 12-15,0 0 15 16,0 0-4-16,0 0-5 15,0 0 8-15,0 0-12 16,0 0-8-16,0 0-10 16,0 0-5-16,0 0 3 0,0 0-5 15,0 0 4-15,0 0-5 16,0 0 4-16,0 0-1 16,0 0 1-16,0 0 0 15,0 0 3-15,0 0-3 16,0 0 2-16,0 0 1 15,0 0-3-15,0 0 0 16,0 0-1-16,0 0 1 16,0 0-3-16,0 0 4 15,0 0-1-15,0 0 4 16,0 0 2-16,0 0 0 16,0 0-1-16,0 0-6 0,7-1 1 15,3-8 0-15,3 1 4 16,-2 0-3-16,1 1 1 15,1 1-2-15,1 0 1 16,0 0 0-16,0 2-1 16,0-2 1-16,5-1-4 15,3 0 4-15,5-3-2 16,4-2 2-16,4-1-3 16,3 1 2-16,3-3-1 15,-1 3 0-15,-3 1 2 16,-1 2-3-16,-2 2 1 15,-1 0 0-15,-5-2 1 16,-4 6-2-16,-2-3 3 0,-4 0-3 16,3 3 1-16,1-2 1 15,-4 2-2 1,2-1 2-16,-1 1-3 16,3-1 3-16,-1 0-1 0,3 2 0 15,-1-1-1-15,-1 1 2 16,0 0-2-16,-2-1 3 15,-1 3-2-15,-2 0-2 16,2-2 3-16,-2 2-3 16,3 0 4-16,2 0-2 15,0 0 0-15,4 0-1 16,-2 0 2-16,3 0-2 0,-1-2 2 16,3-2 0-16,-1 0-2 15,0-2 2-15,-1 1-2 16,-3 3 1-1,0 1 0-15,-2 0 1 0,-1 1-2 16,-3 0 2-16,-5 0-2 16,-2 0 1-16,-2 0 0 15,-1 0-1-15,0 0 3 16,-2 0-3-16,-2 0 1 16,-1 0 1-16,-3 0-1 15,0 0 0-15,0 0-1 16,0 0 2-16,0 0 0 15,0 0 0-15,0 0-1 16,0 0-1-16,3 0-31 16,9 1-51-16,-1 0-65 15,-4 2-288-15</inkml:trace>
  <inkml:trace contextRef="#ctx0" brushRef="#br0" timeOffset="183672.64">19792 17036 4 0,'-17'0'361'0,"9"0"-349"16,5 0 56-16,3 0-2 0,0 0-23 15,0 0-23-15,0 0-5 16,0 0-5-16,0 0-3 16,0 0 9-16,0 0 3 15,0 0-8-15,0 0-5 16,0 0 3-16,0 0-2 15,0 0-4-15,0 0-2 16,0 0 0-16,0 0 0 16,0 0-2-16,0 0 2 15,0 0-1-15,0 0 1 16,11 0 1-16,3 0 2 16,0 0 3-16,-2-5-2 0,1-2 3 15,1 1-6-15,1 1-1 16,0-2 1-16,1 1-1 15,2-2-1 1,3 2 1-16,1 1 1 0,-1-1-2 16,-2 0 0-16,2 1 0 15,-1 1 2-15,2 2-4 16,5-5 3-16,2 5 1 16,1-1-2-16,3-1-1 15,-3-3 2-15,-1 1-1 16,-2-1 0-16,-2 2 0 15,-2 2 0-15,-1-1 1 16,-3 2-3-16,1-1 5 0,-2 2-4 16,-2-1 1-16,4 1 1 15,-1-2-1-15,-1 1-1 16,0-1 1 0,-2 0 1-16,0-1-2 0,1 0 1 15,1 0 0-15,-1-2 2 16,2 1-2-16,-2 0 1 15,1 2-1-15,2 2-2 16,-5-3 3-16,2 1-1 16,-3-1 2-16,1 1-4 15,-2 0 3-15,5 2-1 16,0-2 0-16,-3 1 1 0,1-1-2 16,-1-2 2-16,4 1-2 15,1 0 2-15,-1 0-1 16,0 1 2-1,-5 0-2-15,-2 1 0 0,-1-1 0 16,-1 0 0-16,-3-1 0 16,-2 4 0-16,0-3 0 15,-3 2 0-15,-1 1 0 16,1-2 0-16,-1 2 0 16,1 0 0-16,-1 0 0 15,1-1 0-15,-1 1 0 16,-1 0 0-16,0 0 0 15,0 0 1-15,0 0-2 0,0 0 3 16,0 0-4 0,0 0 3-16,0 0-1 15,0 0 1-15,0 0 1 16,0 0-2-16,0 0 1 0,0 0-1 16,0 0-1-16,0 0 2 15,0 0 0-15,0 0-1 16,0 0-1-16,0 0 2 15,0 0-2-15,0 0-2 16,2 0-40-16,-2 5-54 16,0 11-102-16</inkml:trace>
  <inkml:trace contextRef="#ctx0" brushRef="#br0" timeOffset="187860.07">23377 15867 526 0,'-35'0'61'16,"3"0"-29"-16,7 3-5 15,6 11 16-15,4 6-18 0,6-2-19 16,2-1-5-16,7 1-2 16,0 0-1-16,2 2 1 15,15-2-2-15,7-4 1 16,4-9-6-16,2-5 0 16,1 0-6-16,-3-1 2 15,-5-14-1-15,-9 1 6 16,-4-2 7-16,-9 7 1 15,-1-1 2-15,-8-1 22 16,-17 1-3-16,-8 2-5 16,-2 1 13-16,0 5-12 15,10 2-10-15,11 0-2 16,7 0-7-16,7 0-1 0,0 0-20 16,12 0-54-16,15 0-91 15,6 0-201 1</inkml:trace>
  <inkml:trace contextRef="#ctx0" brushRef="#br0" timeOffset="188160.27">23593 15804 615 0,'-23'0'62'0,"3"0"-41"16,2 0 10-1,-2 15 16-15,-6 20-28 0,-5 15-17 16,-2 10 4-16,-4 4-3 16,3-3-1-16,-2-5-1 15,3-3 1-15,0-7-1 16,2-3-1-16,4-7-11 15,-1-5-22-15,10-8-18 16,2-7-27-16,8-11-93 16</inkml:trace>
  <inkml:trace contextRef="#ctx0" brushRef="#br0" timeOffset="188505.34">23152 15804 654 0,'-17'0'31'15,"6"0"-15"-15,8 0 19 16,3 0 0-16,0 0-16 16,5 20-12-16,24 17-8 15,13 12 7-15,18 0-5 0,5-6-1 16,0-11 1-1,-4 3 0-15,-11-9 0 16,-10-1-2-16,-8-4 5 16,-12-5-5-16,-8-4 0 0,-6-5 2 15,-4-3 0-15,-2-1-1 16,0-2 0-16,0-1 1 16,0 0-2-16,0 0 4 15,0 0-12-15,0 4-28 16,-8 3-50-16,-11 2-94 15</inkml:trace>
  <inkml:trace contextRef="#ctx0" brushRef="#br0" timeOffset="194140.45">19167 16947 139 0,'0'0'-63'16</inkml:trace>
  <inkml:trace contextRef="#ctx0" brushRef="#br0" timeOffset="199953.51">18266 17387 265 0,'0'0'99'0,"0"-3"-53"15,0 2 10-15,0-1-4 16,0 1-12-16,0 1-8 15,0 0-2-15,0 0-7 16,0 0-1-16,0 0 3 16,0 0-2-16,-1 0-5 15,-7 0-1-15,-4 0-3 16,0 0-9-16,0 1-4 16,-1 8 0-16,1 0 1 0,-1 1-2 15,1 3 0-15,3-1 2 16,0-1-2-16,3 2-2 15,4-6 1 1,2-2 2-16,0 0-3 0,0 6 0 16,0 0-1-16,5 1 0 15,8 3 5-15,2 1-3 16,0-5 0-16,3-1 0 16,3-4 2-16,-2-3-3 15,-2 1 2-15,-1-4 0 16,-3 0-4-16,2 0-2 15,-3 0 0-15,-3-5-4 0,0-3 4 16,-3-5 2-16,-3-2 2 16,-3-2 1-16,0 2 2 15,0 1-3-15,0 1 2 16,0 6 0-16,-2 1 2 16,1 3-3-16,-2 3 3 15,3 0-4-15,0 0 6 16,0 0-4-16,0 0-2 15,0 0 4-15,0 0-3 16,0 0 1-16,0 0-5 16,0 0 1-16,0 0-4 15,6 1 2-15,7 9 8 16,5 4 0-16,-3 0 0 0,1 0-5 16,0-3 7-16,-5-3-5 15,-2-2 1-15,-1-4-2 16,-5 0 6-1,1 0-5-15,-3-2 1 0,-1 1 1 16,0-1-1-16,0 0 0 16,2 0-21-16,2 2-24 15,1-2-36-15,0 3-25 16,-4-2-118-16</inkml:trace>
  <inkml:trace contextRef="#ctx0" brushRef="#br0" timeOffset="200421.18">18199 17786 502 0,'-6'0'73'0,"1"0"-58"15,4-1 27-15,1-1-3 0,0 2-16 16,0 0-18 0,0 0-1-16,0 0-6 15,0-3-2-15,20-3-7 16,11-6 14-16,8-3-2 0,2-3 2 15,-4 1-3-15,-2 3 1 16,-4 2 0-16,-6 0-2 16,-3 5 1-16,-6 3 0 15,-5 0 1-15,-3 3-2 16,-4-1 0-16,-1 2 1 16,-3 0 2-16,2 0 3 15,-2 0 4-15,0 0 6 16,0 0-5-16,0 0-1 15,0 0-6-15,0 0-1 16,3 0-6-16,14 0-39 16,7 0-36-16,2 0-136 0</inkml:trace>
  <inkml:trace contextRef="#ctx0" brushRef="#br0" timeOffset="201566.44">20838 17002 260 0,'-25'0'239'0,"13"4"-231"15,6-2 29-15,1 3 30 0,1-1-40 16,1 1-16-16,1 2-6 16,1 0-4-16,1 3-1 15,0 2 0 1,0 0-1-16,0 3 1 0,0-3-1 16,4 2-1-16,4 3 2 15,0-3 1-15,2 2 0 16,-1-6-1-16,0-1-5 15,1-4-3-15,-3-3-5 16,1-2 8-16,0 0 2 16,0-4 1-16,-2-13 0 15,0-5 1-15,-1 1 2 16,-4 0-2-16,1 6 0 0,-2 8 1 16,0 2 0-16,0 5 0 15,0 0 5 1,0 0 2-16,0 0 2 15,0 0-3-15,0 0-1 0,0 0-2 16,0 0 0-16,0 0-1 16,0 0 0-16,0 0 0 15,4 9 1-15,5 10-1 16,2 5 1-16,1 1 0 16,-2-4-1-16,0-3-3 15,-1-4 3-15,0-4-3 16,-4-5 2-16,-4-3-2 0,1-1 2 15,-1-1-2-15,-1 0 0 16,0 0-2-16,0 0-20 16,0 0-34-1,0 7-53-15,0 6-14 0</inkml:trace>
  <inkml:trace contextRef="#ctx0" brushRef="#br0" timeOffset="202049.33">20783 17441 627 0,'-5'0'17'0,"5"0"-4"15,0 0 10-15,0 0-14 16,0 0-11-16,15 0-5 16,12-11 8-16,1 0 1 15,4-2-1-15,-7 2-2 16,2 3 2-16,-3-6-1 16,-2 3 1-16,-3 4 0 15,-5 0-3-15,-4 6 3 0,-7-1-2 16,0 2 2-1,-3 0-2-15,0 0 7 16,2 0 6-16,-2 0 13 16,0 0-2-16,0 0-1 0,0 0-1 15,0 0-2-15,0 0-5 16,0 0-3-16,0-2 0 16,0 2-8-16,0 0-1 15,0 0-1-15,0 0-1 16,0 0 1-16,0 0-2 15,0 0 1-15,0 0-2 16,0 0-10-16,0 0-27 16,0 0-33-16,0 9-60 15,-12 5-354-15</inkml:trace>
  <inkml:trace contextRef="#ctx0" brushRef="#br0" timeOffset="204642.66">18413 17813 493 0,'-3'-4'57'0,"-4"3"-38"15,3-1 12-15,4 2 5 16,0 0-1-16,0-1-9 0,0 1-11 15,-2 0-8-15,1 0 4 16,1 0 2 0,0 0 0-16,0 0-3 15,0 0-5-15,0 0 2 0,0 0-6 16,0 0 2-16,0 0-2 16,0 0 0-16,0 0 0 15,0 0-2-15,0 0-2 16,0 0-19-16,0 0-39 15,-2-11-66-15,1-6-154 16</inkml:trace>
  <inkml:trace contextRef="#ctx0" brushRef="#br0" timeOffset="207561">18035 17246 155 0,'-12'0'49'16,"5"0"-12"-16,1 0 27 15,3 0-15-15,0 0-16 16,1 0-8-16,2 0-7 16,0 0-8-16,0 0 2 15,0 0-2-15,0 0 4 16,0 0-3-16,0 0 0 15,0 0 4-15,0 0 7 16,0 0-3-16,0 0 1 16,0 0 0-16,0 0-7 15,0 0-4-15,0 0-6 16,0 0 0-16,0 0-2 16,0 0-1-16,0 0 0 0,0 0-2 15,0 0 1-15,0 0 1 16,0 0-1-16,0-4 0 15,8-3 1-15,5-1 0 16,1-3-1-16,2 3 1 16,2-2 0-16,1 0 0 15,4-1 1-15,-3 1-1 16,4 2 0-16,-1 1 0 16,2 0 0-16,0 0 0 15,2 1 0-15,0-1 0 16,1 0 0-16,2 0 1 15,1 0-3-15,2-1 4 0,0 0-2 16,-1 1-1-16,1 0 2 16,0 3-2-16,1-1 2 15,-2 3-2 1,0-1 2-16,1-1-2 0,2 0 2 16,0-2-2-16,4 0 1 15,-5-1 2-15,3 2-4 16,-4-3 3-16,0 3-2 15,0 1 2-15,-2 1-3 16,0-3 4-16,-1 4-2 16,-2-1 0-16,-1 0-1 15,0 1 3-15,-2-4-2 16,3 1-1-16,-2-2 1 0,1-2-1 16,0 2 2-16,-4 1-1 15,1 1 0-15,-4 2-1 16,-3 2 2-1,-2 1-1-15,0 0 0 0,-4 0 0 16,0 0 0-16,-5 0 0 16,-3 0-1-16,0 0 2 15,-1 0-2-15,-2 0 3 16,0 0-3-16,0 0 2 16,0 0 0-16,0 0-2 15,0 0 3-15,0 0-2 16,0 0 2-16,0 0-2 0,0-1 3 15,0 1-3-15,0 0 3 16,0 0-2-16,0-2-2 16,0 2-19-16,0-7-61 15,-11 3-77-15</inkml:trace>
  <inkml:trace contextRef="#ctx0" brushRef="#br0" timeOffset="209270.84">12355 12855 360 0,'0'0'48'0,"0"0"-34"0,0 0 12 16,0 0 11-16,0 0 0 15,0 0-4 1,0 0-9-16,0 0-4 15,0 0-4-15,0 0-2 0,0 0 1 16,0 0-5-16,0 0 3 16,0 0-2-16,0 0-4 15,0 0-3-15,3 0 0 16,2 0-1-16,2-3 2 16,0 1 3-16,5-2-1 15,4 2 1-15,3 1-3 16,3-1-1-16,3 1-2 0,8 0 0 15,7-3-2-15,9 1 1 16,8-3 2-16,5 0-1 16,2 3-2-1,2 2 1-15,-2 1 0 0,0 0-3 16,3 0 4-16,3 0-1 16,3-4-4-16,0 0 6 15,6 1-4-15,-3-1 3 16,-2 3-3-16,-1 1 2 15,-9 0 1-15,-6 0-1 16,-10 0 4-16,-15 0 3 16,-15 0-1-16,-5 0 0 15,-10 0-2-15,-3 0 6 16,0 0 21-16,0 0-6 16,0 0-9-16,0 0-11 15,0 0-4-15,0 0-2 16,0 0-1-16,0 0-12 0,2-13-45 15,5-13-62-15,6-3-184 16</inkml:trace>
  <inkml:trace contextRef="#ctx0" brushRef="#br0" timeOffset="210158.81">15466 12371 350 0,'0'0'57'0,"0"0"-39"16,0 4 4-16,0 6 11 0,-1 5 2 16,-5 7 7-16,-3 2-11 15,-3 4-5-15,-2 1-15 16,-3 2 5-16,-5-1-5 16,-3-5 1-16,-5 0 0 15,-4-6 2-15,-3-10-2 16,-8-5-2-16,-7-4-2 15,-9-13 4-15,-7-17-9 16,-1-6-1-16,2-3-1 16,3-3 0-16,7-2 2 15,4-2 4-15,11-6-5 16,12 1 8-16,13-5-9 16,17 2 1-16,0 0-3 0,31 3-1 15,19 2 0-15,14 3-1 16,18-1 1-16,12 1 2 15,6 2-1 1,1 8-1-16,-8 13 2 0,-12 19-2 16,-15 7 0-16,-11 34-1 15,-12 18 0-15,-5 10 1 16,-7 8 4-16,-6 5 0 16,-2-3-2-16,-7-5 3 15,-3-9-4-15,-8-8 3 16,-5-6-3-16,0-8 1 15,-11-3 0-15,-14-1-10 0,-6-3-36 16,-5-4-53-16,-1-6-114 16</inkml:trace>
  <inkml:trace contextRef="#ctx0" brushRef="#br0" timeOffset="212344.64">18020 17273 312 0,'-15'-18'-8'0,"-10"4"-26"16,4 4 49-16,12 7 27 0,2 2-2 15,0-2-3-15,2 2-3 16,-1-2-8-16,3 2-12 16,-2-1 3-16,2 2-5 15,0 0 1-15,2 0 2 16,1 0 1-16,0 0-6 15,0 0-3-15,0 0 2 16,0 0-2-16,0 0 0 16,0 0-4-16,0 0-3 15,0 0 0-15,3 0-5 16,12 0 6-16,10 0-4 16,4 0 6-16,8 0-2 0,2 0 0 15,4-8 1-15,-2-2-2 16,4 1 0-16,-3 1 0 15,-2 4 0-15,1 3 0 16,1 1 1-16,3 0-2 16,4-3 2-16,11-5-1 15,7-9 0-15,10-4-1 16,7-1 2-16,-1 0 0 16,-3 5-2-16,-10 8 1 15,-7 3 0-15,-13 6 0 16,-11 0 0-16,-10 0 0 15,-10 0 0-15,-7 0-1 16,0 2 1-16,0 2 0 0,-3-2 0 16,-2-2 1-16,-2 0 0 15,-1 0-2 1,2 0 2-16,-2 0 1 16,-1 0-1-16,-1 0 4 0,-1 0-2 15,-1 0 1-15,2 0 2 16,1 0-3-16,3 0-3 15,6 0 2-15,0 0-2 16,1 0 2-16,1-2-3 16,-5 0 2-16,-2 0-2 15,-1 2 3-15,-2 0-2 16,1 0-1-16,-1 0-3 0,1 0-29 16,-4 6-58-16,-1 6-75 15</inkml:trace>
  <inkml:trace contextRef="#ctx0" brushRef="#br0" timeOffset="213486.78">19834 17061 315 0,'-19'6'54'0,"4"-1"-62"15,3 1 8-15,2-2 6 16,5-2 5-16,4-2 0 16,-1 0 13-16,2 0 2 15,0 0-6-15,0 0 1 0,0 0 3 16,0 0 15-16,-1 0 1 15,1 0-13-15,0 0-10 16,0 0-5-16,0 0-4 16,0 0-4-16,0 0 0 15,0 0-4-15,0 0 1 16,0 0-1-16,0 0-1 16,4 0 0-16,15 0 1 15,10-10 0-15,5-1 1 16,5-2 0-16,6 1-3 15,4-4 5-15,6 4-5 16,3-1 3-16,7 2 1 16,2 3-2-16,1-1 2 0,2 1-4 15,-4-2 2-15,-9-1 2 16,-3-3-1-16,-11 0-4 16,-9 0 5-16,-9 2-2 15,-7 1 1-15,-1 4-1 16,-8 1 0-16,-3 1 1 15,0 3-3-15,-5 2 4 16,1 0-4-16,-1 0 2 16,2 0 1-16,-2 0-2 15,2 0 1-15,3 0 0 16,2 0-2-16,1 0-1 16,3 0-34-16,-3 0-59 0,-3 0-25 15,-3 0-243-15</inkml:trace>
  <inkml:trace contextRef="#ctx0" brushRef="#br0" timeOffset="214052.27">18171 17592 45 0,'-14'13'314'0,"6"-2"-310"15,8 2 1-15,0-5 3 16,13 3-11-16,15-3 8 16,11-3-4-16,6 0-1 15,5-2-76-15,1-3-190 16</inkml:trace>
  <inkml:trace contextRef="#ctx0" brushRef="#br0" timeOffset="214452.33">20775 17302 518 0,'0'0'59'0,"0"0"-57"16,0 0-2-16,0 0 0 15,2 0-3-15,2 4-4 0,2 15 4 16,4 8-42-16,-6 0-138 16</inkml:trace>
  <inkml:trace contextRef="#ctx0" brushRef="#br0" timeOffset="-211685.1">19286 16323 528 0,'-10'0'13'15,"7"0"38"-15,3 0 0 0,-2 0-25 16,2 0-11-16,0 0-8 15,0 0-8-15,0 0 2 16,0 0-2-16,0 0-2 16,0 0 1-16,0 0 2 15,0 0 0-15,0 0 1 16,0 8-1-16,0 18 3 16,0 5 12-16,6-7-6 15,-4-12-5-15,1-12-6 16,1 0 2-16,6-5 1 15,7-41 3-15,5-34 0 16,2-29 1-16,-3-8-7 16,1 13-9-16,2 25-55 0,1 27-60 15,-2 26-134-15</inkml:trace>
  <inkml:trace contextRef="#ctx0" brushRef="#br0" timeOffset="-211103.66">20686 15799 539 0,'-24'-7'100'0,"14"1"-96"15,10 6 42-15,0 0-13 16,0 10-27-16,18 25-6 16,12 12 22-16,2 9-2 15,0-6-14-15,-1-14-3 16,-6-11-2-16,-3-11 1 0,-2-13-3 16,4-2 1-16,7-44 4 15,6-28 5 1,3-25-7-16,-1-17-1 15,-6-2-8-15,-8 6-75 0,-10 19-87 16</inkml:trace>
  <inkml:trace contextRef="#ctx0" brushRef="#br0" timeOffset="-210138.45">19109 16072 653 0,'-34'-5'4'16,"25"0"11"-16,9 5 28 16,0 0-23-16,0 1-19 15,19 25-13-15,12 15 9 16,11 6 6-16,4 2-1 16,-3-6-4-16,-2-6-48 15,-11-2-55-15,-14-1-161 16</inkml:trace>
  <inkml:trace contextRef="#ctx0" brushRef="#br0" timeOffset="-208210.04">18528 17745 416 0,'0'-3'7'0,"0"3"0"16,0 0 31-16,0 0-6 15,0 0-16-15,0 0 3 0,-2 0 11 16,-6 0 6-1,-1 0 1-15,-3 0-29 16,-1 0 3-16,-3 3-1 16,-4 3-6-16,-2 2-2 0,-4-4 2 15,2 0-2-15,-4 3-1 16,-3-2 0-16,-2 1 0 16,-6-5 0-16,-1-1-1 15,0 0 2-15,-6-14-2 16,2-7 0-16,2-13-1 15,3 0-1-15,4-4 2 16,7-2 0-16,4 4-2 0,9-3 1 16,6 0 1-1,5 3-3-15,4-4 3 16,4 4-4-16,14 0 2 16,9-1 1-16,6 4 0 0,8-3 0 15,3-1 0-15,6 4 2 16,-2 2-2-16,2 5 1 15,-2 8-1-15,1 11-1 16,-2 7 0-16,-3 11-1 16,-3 21 2-16,1 13 1 15,-7 9-2-15,-3 10 3 16,-3 0-2-16,-10-3 2 16,-2-3 3-16,-11-8-6 15,-6-4 7-15,0-10-4 16,-2-6 1-16,-12-7-1 15,-2-8 1-15,3-4-8 16,0-8-43-16,4-3-60 0,4-9-72 16</inkml:trace>
  <inkml:trace contextRef="#ctx0" brushRef="#br0" timeOffset="-207215.7">21090 17651 253 0,'-10'12'147'0,"1"-8"-131"16,2-1 22-16,1-1 30 16,0-2-34-16,-2 0-19 15,-4 0 2-15,-3-14-7 16,-5-7-6-16,-8-1-4 16,-6-5 2-16,-11 1-4 15,-1-3 6-15,-3-2-3 16,1-5 15-16,4-7-1 0,5-3-7 15,9-6 6-15,6 1-7 16,8 4-4-16,6-5-1 16,8 4 0-1,2-4-2-15,7 5 1 0,13-3-2 16,8 2 3-16,3 4-4 16,4 4 1-16,1 5 4 15,-4 4-6-15,5 9 4 16,-6 5-1-16,5 6 1 15,0 10-4-15,0 1 1 16,-2 16-2-16,-3 19 4 16,1 8-1-16,-4 13 3 0,-4 5 4 15,-5 3-5 1,-5 2-1-16,-7-5 1 16,-4 0 1-16,-3-4-1 15,0-4 1-15,-13-3 0 0,-8-11 0 16,0-5-2-16,-5-8 0 15,1-3-18-15,0-5-40 16,0-1-50-16,-4-4-131 16</inkml:trace>
  <inkml:trace contextRef="#ctx0" brushRef="#br0" timeOffset="-204731.12">18671 17120 400 0,'-9'-3'48'0,"-1"3"-28"16,8 0 50-16,2 0-18 15,0 0-28-15,0 0-15 16,0 0-7-16,0 0 3 15,-1 0 3-15,1 26 4 16,0 23 3-16,0 8-6 16,7 7 6-16,1-10-11 15,1-10-1-15,4-1-4 16,-3-10 2-16,1-5-1 0,-1-10 2 16,-7-10-2-16,-1-4 0 15,-2-2 1-15,0-2-3 16,1 0 4-16,-1 0-3 15,0 0 1-15,0 0-2 16,0 0-3-16,5 0-6 16,2-17 1-16,8-5 11 15,0-3-1-15,3 1 1 16,2 6-2-16,-1 4 0 16,4 3-1-16,1 4 2 15,-3 6 0-15,1 1-2 16,-1 3 1-16,-3 16-2 15,-2 13 3-15,-3 4 2 0,-9 6 0 16,-4-3-2-16,0-12 1 16,-1-2 0-16,-16-9 2 15,-7-5 1-15,-6-4 4 16,-1-7 3-16,-5 0-6 16,4-2-3-16,6-18-1 15,9-1 0-15,12-4-13 16,5-3-13-16,13 7-34 15,15 13-72-15,4 8-196 16</inkml:trace>
  <inkml:trace contextRef="#ctx0" brushRef="#br0" timeOffset="-203543.3">21210 16822 462 0,'-16'-8'21'0,"13"6"22"16,2 2 27-16,1 0-30 16,0 0-23-16,0 0-14 0,0 32-3 15,0 18 4-15,0 10 1 16,4 4-1-16,4-8-4 15,2-6 0-15,0-4 1 16,-1-6 0-16,0-8-1 16,-4-8 1-16,-1-10-1 15,-2-7 0-15,-1-6 0 16,-1-1-1-16,0 0 0 16,0 0 0-16,0 0 0 15,6-4-1-15,6-13-1 16,4-7 4-16,4 0 0 15,-1 3-1-15,2 7 1 16,-3 5-2-16,-3 4-1 0,-1 5 0 16,-3 0 3-16,1 5-3 15,-2 10 0-15,-1 3 5 16,0 5-3-16,-7 1-1 16,-1-1 2-16,-1-3 2 15,0-6-4-15,-4-3 6 16,-10-1 4-16,-3-2 5 15,0-2-2-15,-4-2 3 16,4-4-11-16,0 0-3 16,2 0-1-16,3-6-8 15,3 3-6-15,5-1-17 16,1-4-18-16,3-2-69 0,0-1-101 16</inkml:trace>
  <inkml:trace contextRef="#ctx0" brushRef="#br0" timeOffset="-200885.55">21669 16451 572 0,'-21'3'35'16,"11"-2"-8"-16,8 0-3 16,0-1-3-16,2 0-4 15,0 0-13-15,0 0-6 0,7 0-3 16,17 0 1-16,14-11 6 16,13-4 0-16,1-2-1 15,2 2 2-15,2 1-1 16,0 0-1-16,5 0 5 15,5-2-6-15,-7 1 5 16,-1-1-3-16,-8 4-1 16,-8 5 1-16,-3 3-1 15,-11 2 0-15,-8 1-1 16,-6-1 1-16,-8 2-2 16,-6 0 4-16,0 0 0 15,0 0 18-15,0 0 8 16,0 0-6-16,-11 0-6 0,-21 2-5 15,-13 9-8-15,-8 1-4 16,-8 0 1-16,-2-3 0 16,-2 0 2-1,-8-4-1-15,-3 1 0 0,0-5 1 16,6 2-1-16,13-3 0 16,19 1 0-16,16 1 6 15,12-2-2-15,9 1 3 16,-1 0-8-16,2-1 1 15,0 1-4-15,0-1 2 16,0 0 0-16,0 0-5 16,0 0 4-16,26 4-4 0,14-2 4 15,21 1-1 1,16 0 3-16,9-2-2 16,2-1 4-16,-5 0-3 15,-3 0-1-15,-13 0 4 0,-9 0-6 16,-12 0 4-16,-14 0-2 15,-13 0 3-15,-12 0-4 16,-5 0 3-16,-2 0-1 16,0 0 3-16,0 0 0 15,0 0 0-15,-14 0 2 16,-17 7-4-16,-20 9 1 16,-10 4-5-16,-9 4 5 15,-6 4-3-15,-4-3 1 0,-3-3 0 16,6-4-1-1,13-4 1-15,21-6-1 16,22-3 2-16,14-3-1 16,7-2 1-16,0 0-7 0,0 0 5 15,13 0-3-15,28 0-2 16,23 3 5-16,19-3 2 16,2 1-1-16,-6-1-1 15,-6 0 3-15,-11 0-3 16,-9 0 1-16,-9 0 0 15,-13 0-1-15,-11 0 3 16,-8 0-4-16,-8 0 3 16,-2 0-2-16,-2 0 1 15,0 0 0-15,0 0 0 16,0 0 0-16,0 0-10 16,0 0-26-16,0 0-21 0,0 16-41 15,-3 14-128-15</inkml:trace>
  <inkml:trace contextRef="#ctx0" brushRef="#br0" timeOffset="-190694.23">18983 17113 502 0,'-30'11'8'15,"-1"-11"-7"-15,2 3 13 16,2 2 37-16,0 1-31 0,4 1-6 16,-3 0 8-16,-3 4 4 15,-6 0-18-15,-5 5 0 16,-11 0-1-1,-7 5 2-15,-7 1-9 0,-7 2 3 16,-7 1 0-16,-1-8-1 16,-2 1 1-16,2-9-2 15,7-6 1-15,7-3 0 16,5-4 0-16,7-20-1 16,2-8 0-16,6-8-1 15,6-6 1-15,3-4-2 16,14-3 0-16,7 0 2 0,13 0-4 15,3-8 2 1,12 0-2-16,16-2 1 16,11 2 1-16,4 5 1 15,9 5-1-15,2 1 1 0,4 4-1 16,6 3 1-16,4 4 0 16,4 9 0-16,0 7-2 15,3 8 1-15,0 8 0 16,1 7 0-16,1 0 1 15,4 0 0-15,2 13-2 16,4 5 2-16,-4 4-1 16,-11 3 2-16,-11 1-3 15,-9 4 2-15,-11 1-4 0,-5 4 6 16,-9 1-3 0,-9 0 0-16,-9 3 1 15,-6 3 0-15,-3 7 0 16,0 5-1-16,-11 2 3 0,-8-1-1 15,-4-4 1-15,-7 3-1 16,-1-1 0-16,-7-3-3 16,-1-1-49-16,-3-12-120 15</inkml:trace>
  <inkml:trace contextRef="#ctx0" brushRef="#br0" timeOffset="-189590.03">20397 16940 290 0,'3'-3'44'16,"-3"3"0"-16,0 0 22 0,0 0-8 16,-3 0-11-16,-7 9-26 15,-8 3 0-15,0 4 2 16,-7 0-15-16,-3 0 9 16,-1-2-9-16,-4-1 3 15,2-1-6-15,-5-5 4 16,-3-1-2-16,-2-6 0 15,-4 0-2-15,-2 0-3 16,-1-15 1-16,0-8-4 16,2-3 3-16,2-4-2 15,5-2 3-15,-2-3-3 16,9 0 0-16,2 2 1 16,0-2 1-16,8 2-2 0,3-1 3 15,4 1-3-15,5-3-3 16,5-4 6-16,5-2-6 15,0-3 2-15,1 2-2 16,16 2 3-16,2 7 1 16,-3 2-3-16,1 8 4 15,-4 3-3-15,5-2 2 16,-2 4-3-16,7-3 2 16,3 2-2-16,4 1 2 15,4-2-1-15,2 4 1 16,3 2 0-16,4 1-2 15,-1 5 0-15,5 1 0 0,4 3 2 16,0 3-2-16,-2 1 2 16,6 1-1-16,-1 0 1 15,1 0 1 1,3 0-2-16,0 0 1 0,-9 1-1 16,0 6 3-16,-5 0-4 15,-6 3 3-15,2 5-3 16,-2 2 4-16,-6 5-4 15,-3 3 2-15,-4 3 1 16,-1 4-2-16,-8 0 1 16,-4 4 0-16,-3 3 0 15,-9 3-1-15,0 3 2 16,-12 3-3-16,-7-1 4 0,-8 0-3 16,-3 2 3-16,-3-4-1 15,-4-1-2-15,-3-5 3 16,1-6-3-1,-3-4 0-15,3-7-16 0,3-5-37 16,0-8-105-16</inkml:trace>
  <inkml:trace contextRef="#ctx0" brushRef="#br0" timeOffset="-189010.42">18854 16077 467 0,'0'7'13'0,"0"-2"-27"15,21 4 14-15,10-1-1 16,5-4 1-16,2-4 0 16,3 0 2-16,-2-16-3 15,-2-8-25-15,-3-2-129 16</inkml:trace>
  <inkml:trace contextRef="#ctx0" brushRef="#br0" timeOffset="-188651.39">20637 15846 469 0,'0'1'53'15,"2"16"-78"-15,14 9 28 16,2 6-2-16,6 0 6 0,2-6-3 16,1-8-4-16,-2-7 2 15,1-11 0-15,-1 0 0 16,1-23 0-16,-3-13-13 16,-8-1-69-16,-10 3-174 15</inkml:trace>
  <inkml:trace contextRef="#ctx0" brushRef="#br0" timeOffset="-188069.93">19456 16968 466 0,'0'0'-13'16,"0"0"-3"-16,7 0-16 16,20 0-45-16,14 0-213 15</inkml:trace>
  <inkml:trace contextRef="#ctx0" brushRef="#br0" timeOffset="-187605.12">21021 16687 426 0,'0'0'26'0,"0"0"-32"16,0 0 6-16,0 0 2 16,0 0 6-16,0 0 5 15,0 0 13-15,0 0 10 16,0 0 9-16,0 0-5 0,0 0-16 15,0 0-4-15,0 0-1 16,0 0 0-16,0 0-7 16,0 0-6-16,0 0-4 15,0 0-2-15,0 0 1 16,0 0-3-16,0 0 4 16,0 0-5-16,0 0 1 15,0 0-3-15,0 0-9 0,0 0-16 16,6 0-12-1,0 4-53-15,-1 3-21 16,-4 1-127-16</inkml:trace>
  <inkml:trace contextRef="#ctx0" brushRef="#br0" timeOffset="-186104.65">23213 16375 168 0,'-4'-6'85'0,"-6"-1"1"16,-1 0-7-16,1 2-20 15,-7-2-12-15,1 1 16 16,-3 2-23-16,-1 2-21 16,-1 2 6-16,2 0 0 15,-2 14-13-15,5 11-8 0,4 10-3 16,8 5-1-16,4-1 0 16,1-3-1-1,23-8-3-15,3-8 2 16,7-11-4-16,2-9 6 0,0-4-5 15,-2-22-5-15,-10-4 0 16,-11-1 5-16,-13 2 4 16,0 9 1-16,-21 3 2 15,-12 3 0-15,-3 9 4 16,-1 2-3-16,0 3 4 16,13 0-3-16,3 0-1 15,14 0-3-15,7 0 0 0,0 2-15 16,0 3-49-1,12 1-73-15,4-2-30 16</inkml:trace>
  <inkml:trace contextRef="#ctx0" brushRef="#br0" timeOffset="-185431.05">23306 16155 475 0,'-5'0'5'0,"-3"0"15"16,-1 2 21-16,-5 22-16 16,-7 14-13-16,-2 11 16 0,-3 6-7 15,0 6-5-15,0 2-9 16,5-4 0-16,2-9-3 15,5-8 0-15,1-9-5 16,3-5 3-16,-1-7-2 16,-1-3 0-16,0-3 0 15,-5-2-30-15,-5-3-69 16,-6-10-46-16</inkml:trace>
  <inkml:trace contextRef="#ctx0" brushRef="#br0" timeOffset="-184699">22800 16106 614 0,'-6'-1'8'15,"3"-2"8"-15,3 3 1 16,0 0-8-16,1 0-9 15,23 18-2-15,10 6 4 16,7 4 4-16,6 2 2 16,2 4-6-16,0 0 2 15,-1 5 7-15,-2 0 4 16,-4 3-4-16,1-5-1 0,-4-1-2 16,-3-6-5-16,-5-5-3 15,-6-5 1-15,-6-4 2 16,-7-7-3-1,-4-3-1-15,-2-3 1 0,-5-1 2 16,1 0-2-16,-2-2 0 16,1 0 0-16,-1 0-1 15,2 0 3-15,-2 0-3 16,0 0 2-16,0 0-1 16,0 0 1-16,0 0 0 15,0 0 2-15,0 0-3 16,0 0 3-16,0 0-2 0,0 0-1 15,0 0 2-15,0 0-2 16,0 0 1 0,0 0-2-16,0 0 3 15,0 0-3-15,0 0 1 0,0 0-3 16,0 0 0-16,0 0 0 16,0 0 1-16,0 0 5 15,0 0-5-15,0 0 3 16,0 0-1-16,0 1 1 15,0-1-1-15,0 0-1 16,0 0 2-16,0 0-5 16,0 0 4-16,0 0-3 15,0 0 3-15,0 0 0 0,0 2 0 16,0-2 0 0,0 1 0-16,0-1 1 15,0 0-2-15,0 0 1 16,0 0 0-16,0 0 0 0,0 1 1 15,0-1-1-15,0 0-1 16,0 0-17-16,0 0-33 16,0 0-23-16,-20 0-68 15</inkml:trace>
  <inkml:trace contextRef="#ctx0" brushRef="#br0" timeOffset="-178370.67">17886 17283 202 0,'0'0'218'0,"-4"0"-212"15,1 0 2-15,-1 0 7 16,2 0 4-16,1 0-4 16,-1 0-6-1,0 0-5-15,1 0-1 0,1 0 0 16,0 0 16-16,0 0 5 16,0 0 3-16,0 0-1 15,-2 0-7-15,2 0 3 16,0 0-7-16,0 0 0 15,0 0-5-15,0 0-3 16,0 0 0-16,0 0-7 16,0 0 4-16,0 0-3 15,0 0 3-15,0 0 1 16,0 0 2-16,0 0 0 16,0 0 2-16,0 0-4 15,0 0-2-15,0 0 1 16,0 0-4-16,0 0 0 0,0 0 1 15,11-5-2-15,8-3 2 16,9 1 4-16,8-5-2 16,10-2-1-16,17-6 4 15,10-2-2-15,9-6 1 16,1-1-2-16,1 0 0 16,-3 1-1-16,-3 5-3 15,-4 1 3-15,-2 4-2 0,-8 2 0 16,-1 4-1-1,-7-3 2-15,-8 5-1 16,-5 3 0-16,-6-4 0 16,-4 4 0-16,-6 0 0 0,-5 3 1 15,-5 0-1-15,-4-1 0 16,-4 3 1-16,-5-1-3 16,-2 3 4-16,-1-1-3 15,1-1 1-15,-1 2 1 16,-1-1-1-16,0 0 1 15,0 1-1-15,0 0 2 16,0 0-1-16,0 0 0 16,0 0 2-16,0 0 2 15,0 0-5-15,0 0 3 16,0 0-2-16,0 0 1 16,0 0-1-16,0 0-2 15,0 0 0-15,2 0-23 0,10 0-55 16,4 0-62-16,3 0-62 15</inkml:trace>
  <inkml:trace contextRef="#ctx0" brushRef="#br0" timeOffset="-177261.38">19764 17002 347 0,'-25'-9'62'15,"3"6"-60"-15,7-1 56 16,3 3 19-16,6-1-8 16,3 2-20-16,3 0-10 15,0 0-10-15,0 0-8 16,0 0-4-16,0 0-6 15,0 0-3-15,-2 0-3 0,2 0-4 16,-1 0 0-16,1 0 0 16,-3 0-4-16,3 0-3 15,0 0-4-15,0 0 0 16,0 0 1-16,0 0 1 16,0 0 7-16,0 0-1 15,0 0 3-15,0 0 0 16,0 0-2-16,0 0 4 15,0 0-2-15,-2 0 0 16,1 0-4-16,-5 3 4 16,-1 4-2-16,1 1 3 15,1-1-3-15,4-2 5 16,-2-4-5-16,3-1 3 0,-2 0 0 16,2 0 1-16,0 0 3 15,0 0-4 1,0 0 2-16,0 0-5 15,0 0 3-15,0 0-5 0,0 0 0 16,8 0-4-16,15 0 5 16,10-3 5-16,11-7-4 15,6-5 1-15,10-6 2 16,5-1-1-16,4-2-3 16,5 1 4-16,2 3-1 15,3 1-1-15,2 3 0 16,-1 2 1-16,-9 2-2 0,-6 1 2 15,-9 4-2-15,-10 0 0 16,-6 3 3 0,-2 1-3-16,-4-1 3 15,-4-2-3-15,1 1 1 0,-4-4 1 16,-2 2-3-16,-3-1 4 16,-5 1-3-16,-3 1 2 15,-4 2-2-15,-4 3 3 16,-3-1-3-16,-3 2 2 15,0 0 0-15,0-1 1 16,0 0 3-16,0-1-4 16,0 2 3-16,0 0-2 15,0 0 3-15,0 0-4 0,0 0 1 16,0 0 0-16,0 0-2 16,0 0-18-1,0 0-49-15,-19 0-53 16,-15 4-337-16</inkml:trace>
  <inkml:trace contextRef="#ctx0" brushRef="#br0" timeOffset="-176272.97">13441 13061 13 0,'16'0'-7'16,"-7"0"2"-16,0 0 4 15,0 0 1-15,0-3 0 16,4-5 1-16,2-3-2 16,-3-5 2-16,0-3 1 15,-5-1-1-15</inkml:trace>
  <inkml:trace contextRef="#ctx0" brushRef="#br0" timeOffset="-175292.6">13558 12894 294 0,'-7'0'43'16,"-1"0"-36"-16,-2 0 36 16,1 0-8-16,0 0-2 15,0 0-8 1,-3 0-10-16,-4 7-7 0,-5 3 3 15,-4 1-2-15,-5 1 2 16,-1 1-5-16,-2-1-2 16,-3 1 3-16,-4-3 8 15,-3-2-4-15,-7-2 1 16,-8-6 8-16,-4 0-15 16,-8 0-1-16,-3 0 2 15,-5 0 1-15,-6 0-2 16,-3 0-4-16,2-5 2 0,8-2-2 15,10-8 1-15,7-7 1 16,7-11 2 0,5-10-4-16,5-8 0 15,4-7 3-15,5 0-5 0,5-2 2 16,6 8-1-16,5 4 1 16,7 11-1-16,11 4 2 15,0-3-1-15,29 2-1 16,11-6 0-16,11 0 0 15,5 1-1-15,5-3 1 16,6 3 1-16,5-3-2 16,7 3-1-16,3 3 1 0,0 6 1 15,-5 6-2-15,-3 7 1 16,0 10 1 0,-2 2-2-16,4 5 2 15,3 0-2-15,-3 3 3 0,0 6-3 16,-4 5 3-16,-8-1 0 15,-3 4-1-15,-8 2 0 16,-6 3 0-16,-4 2 1 16,-9 1-3-16,-6 3 4 15,-5 1-2-15,-1 0 0 16,-3 2-1-16,-5 1 2 16,-4 5-1-16,-6 6-1 15,-4 5 2-15,0-2-1 16,0-5-2-16,0-3-1 15,-11-5 0-15,2-1 1 16,-2-5 1-16,1-4 0 16,1-3 0-16,1-2 2 0,-3 0 0 15,3-1-2-15,-2-2 0 16,1-1 3-16,-5 0-4 16,5-4 3-16,-1-2-2 15,-2 0 2-15,3-5 1 16,-2 2-2-16,3-2 2 15,2-1-1-15,0-1 3 16,-4-1-2-16,2 2 2 0,1 0-3 16,-1 0 7-1,2 1 0-15,-4-1 2 16,1 1-3-16,-2 1-3 16,0 1 6-16,3-3 0 0,0 1-5 15,-2 1-1-15,3 0 1 16,1 1-5-16,-2-2 1 15,4 1-1-15,0-2 1 16,1 0 0-16,3-1-3 16,0-1-6-16,0 0-21 15,0 0-26-15,7 0-106 16,6-7-170-16</inkml:trace>
  <inkml:trace contextRef="#ctx0" brushRef="#br0" timeOffset="-173791.31">15016 12528 438 0,'-22'0'14'0,"3"-1"-13"15,7 1 15-15,4 0 38 16,4 0 6-16,3 0-24 16,1-2-10-16,0 2-11 0,0 0 0 15,0 0-1-15,0 0-5 16,-2 0-7 0,2 0 0-16,0 0 0 15,-2 0 1-15,2 0-1 0,-4 0-1 16,-1 0 0-16,-4 0 0 15,-1 0-1-15,1 0 1 16,2 0 0-16,-1 0-1 16,1 0 0-16,1 0 2 15,0 0-4-15,1 0 4 16,2 0-1-16,3 0 14 16,0 0 4-16,0 0-6 15,0 0 1-15,0 0 2 16,0 0-5-16,0 0-4 15,-1 0-2-15,1 0-5 16,0 0 2-16,0 0-3 16,0 0 0-16,21 0-6 0,22 0 7 15,15 0 0-15,10-5 0 16,1-3 2-16,-5 5-2 16,-1 0 1-16,-7 3-1 15,-1 0-1-15,-5 0 2 16,-4 0-1-16,-6 0 1 15,-4 0-3-15,-6 0 3 16,-7 0-2-16,-5 0 1 16,-7 0 1-16,-7 0-1 15,-1 0 0-15,-3 0 1 16,0 0-1-16,0 0 1 16,0 0 0-16,0 0 1 0,0 0 0 15,0 0 1-15,0 0-1 16,-7 0-2-16,-7 0 2 15,-5 0-4-15,-8 0-5 16,-4 1-11-16,-5 6-9 16,0 2-16-16,-5 0-8 15,-3-2-7-15,-1 2-39 16,-4-4 2-16,-2-1-53 16</inkml:trace>
  <inkml:trace contextRef="#ctx0" brushRef="#br0" timeOffset="-173355.97">14818 12571 419 0,'-15'0'84'16,"4"0"-79"-16,6 0 27 15,4 0 32-15,1 0-27 16,0 0-26-16,0 0-7 15,0 0-9-15,19 0-2 16,9 0 9-16,12-1-1 16,11-5 1-16,6-3-1 15,9 0 2-15,5 2-3 16,3 0 0-16,0 3 1 0,-5 1-1 16,-9 2 1-16,-7 1-2 15,-8 0 2-15,-6 0-2 16,-6 0 1-16,-10 0 1 15,-7 0-1-15,-6 0 3 16,-4 0 17-16,-6 0 1 16,0 0 6-16,0 0 9 15,0 0-10-15,0 0-5 16,0 0-13-16,0 0 1 16,0 0-9-16,0 0 1 15,0 0 0-15,0 0-3 16,3 0-1-16,8 0-19 15,1 6-36-15,-4 16-24 0,-8 10-101 16</inkml:trace>
  <inkml:trace contextRef="#ctx0" brushRef="#br0" timeOffset="-172372.04">18014 17324 580 0,'-19'0'137'0,"-4"0"-134"0,22 0 19 15,1 0 15-15,0 0-17 16,0 0-13-16,0 0-8 16,15-7 3-16,24-18-8 15,22-15 8-15,15-4 1 16,-5-5-1-16,-2 7-2 15,-10 11 1-15,-11 8 0 16,-12 7-3-16,-14 7 3 16,-10 3-1-16,-7 5 1 15,-5 1-2-15,0 0 4 16,0 0 3-16,0 0-3 16,0 0-1-16,0 0 0 15,3 0-10-15,11 0-45 0,11 0-63 16,8 0-67-16</inkml:trace>
  <inkml:trace contextRef="#ctx0" brushRef="#br0" timeOffset="-171341.14">20445 16873 578 0,'-19'-11'11'0,"5"6"19"16,9 3 44-16,4 1-26 16,1 1-25-16,0 0-7 15,0-3-3-15,0 3-9 16,6-1-4-16,21-6 0 15,10-1 8-15,11-1-3 0,7 1-3 16,2 1 0-16,4 0 0 16,-2 0-2-16,-4 1 1 15,-8-2-1 1,-10 4 0-16,-15 0-2 0,-9-1 2 16,-10 5 0-16,-3-1 0 15,0 0 5-15,-16-2 2 16,-18-1-5-16,-8 1-2 15,-9 3 2-15,-4 0-1 16,5 0-2-16,-1 1 3 16,9 9 0-16,1 1 0 15,10 0-2-15,9-1 0 16,8-4 0-16,11-4-1 0,3-2 2 16,0 0-4-16,0 0 2 15,10 2-6-15,19-1 3 16,13-1 4-1,8 0 4-15,9 0-5 0,10-1 4 16,2-8-4-16,-2 4 2 16,-10-1-1-16,-12 5 0 15,-12-2 0-15,-14 2-1 16,-8 0 3-16,-8 1-4 16,-5 0 4-16,0 0-2 15,0 0 5-15,0 0-2 16,0 0 0-16,0 0 3 0,0 0-5 15,0 0 1-15,-2 0-1 16,1 0 0 0,1 0-2-16,0 0 3 15,0 0-3-15,0 0 1 0,0 0 1 16,0 0-2-16,0 0 1 16,0 0-2-16,0 0 3 15,0 0-9-15,0 0-7 16,0 0-17-16,0 0-14 15,0 0-17-15,0 0-11 16,0 2-48-16,0 2-91 16</inkml:trace>
  <inkml:trace contextRef="#ctx0" brushRef="#br0" timeOffset="-169448.6">21480 16759 338 0,'0'-4'196'0,"0"1"-179"16,0 3 33-16,0 0-7 15,0 0-23-15,0 0-13 16,0 0 7-16,0 0 1 16,-4 0-1-16,-10 0-8 15,-5 2-6-15,-2 3 2 16,-3 1-1-16,-6-1 6 0,-4 0 0 15,-7-3 13-15,-4-2-1 16,-4 0-12-16,-1 0 12 16,1 0-12-16,0-4-2 15,1-14-2-15,3-7 1 16,0-10-3-16,3-8 2 16,3-12-3-16,11-11 1 15,7-4 0-15,8-7 0 0,11-3-1 16,2-2 0-1,9-2-3-15,21 5 1 16,2 11 0-16,6 11 0 16,2 16 2-16,-1 15-4 0,5 15 1 15,4 11-2-15,4 14 3 16,3 27-2-16,-3 14 1 16,-4 11 2-16,-5 4 2 15,-10 0 0-15,-5-4-1 16,-8-6 1-16,-7-6 0 15,-12-5 0-15,-1-1-3 16,-8-3-1-16,-16-2-14 16,-5 0-33-16,-3-4-23 15,-11-3-101-15</inkml:trace>
  <inkml:trace contextRef="#ctx0" brushRef="#br0" timeOffset="-168604.01">18615 16908 425 0,'0'3'86'15,"0"3"-56"-15,-11 2-3 0,-8-1 1 16,-1 3-17-16,-2-3-2 16,1-2 5-16,-3-5-3 15,-6 0-3-15,-8-3-4 16,-4-18 0-16,-4-13-4 16,-2-12-1-16,5-17-2 15,8-7 0-15,13-2-3 16,12 8 7-16,10 12-3 15,13 7 1-15,22 8 0 16,14 3 0-16,9 12-2 16,7 11 2-16,1 11-1 15,1 4 0-15,-3 24 1 16,-6 11 0-16,-10 9-2 0,-13 10-15 16,-15 8-16-16,-12 9 9 15,-8 7 6-15,0 6-4 16,0 4-9-1,-8 0 4-15,-1 5-49 0,-3 2-174 16</inkml:trace>
  <inkml:trace contextRef="#ctx0" brushRef="#br0" timeOffset="-165635.09">22524 17052 625 0,'-23'-14'9'16,"16"4"-5"-16,7 10-5 16,0 0-6-16,9 0-4 15,11 3 5-15,3 13 6 16,-2 7 3-16,-9 11-4 16,-9 4 5-16,-3 4 0 15,-9 1 0-15,-16-6 2 16,-2-3 0-16,-1-9 5 15,8-8 10-15,7-8 3 0,6-3-6 16,7-6 0-16,0 0-18 16,0 0-3-16,19 0-4 15,14 0 3-15,13 0 5 16,3-10 1-16,4 0 1 16,0 2-5-16,-1 1-3 15,-2 3-51-15,-8 3-40 16,-12 1-158-16</inkml:trace>
  <inkml:trace contextRef="#ctx0" brushRef="#br0" timeOffset="-165444.6">22482 17595 727 0,'-23'0'26'0,"23"0"-26"16,25-9-15-16,52-16 6 15,32-13 12-15,28-4-2 16,5 6-1-16,-10 13-40 16,-17 9-130-16</inkml:trace>
  <inkml:trace contextRef="#ctx0" brushRef="#br0" timeOffset="-156637.42">17801 17333 337 0,'9'1'50'0,"-1"-1"-48"15,1 0-6-15,4 0 3 0,5 0 1 16,0-4 3-16,3-2-1 15,2-1 3-15,-2 2 4 16,3-1 9-16,5-1 1 16,3-1-7-16,10-3-1 15,3-5 9-15,10 1-16 16,6-2-3-16,6 4 1 16,1-1-2-16,2 0 1 15,0 3-1-15,-1 1 0 16,3 7 0-16,0 0 0 15,-3 3-2-15,-7-1 0 16,-5 1-2-16,-8-3 2 0,-4-1 1 16,-3-2 0-16,-1-2 1 15,-1 0-1-15,4-2 0 16,0-1-1-16,1 0-17 16,-1 1-10-16,-3 0-25 15,-5 5-84-15</inkml:trace>
  <inkml:trace contextRef="#ctx0" brushRef="#br0" timeOffset="-155337.84">17587 16897 54 0,'0'-4'357'16,"0"1"-331"-16,-9-2 21 15,-1 3 28-15,-5 2-20 16,-5 0-19-16,-1 4-20 15,-4 19-4-15,-5 13-6 16,4 12 0-16,0 10-3 16,3 1 1-16,6-6 1 15,4-5-1-15,8-8 0 16,5-1 1-16,0-7-2 16,15 0-4-16,10-6 0 15,5 1 1-15,9-2-2 0,3-9 1 16,1 1 2-16,-2-6-3 15,-2-4-26-15,-9-1-13 16,-9-6-62-16,-12 0-33 16,-9-10-162-16</inkml:trace>
  <inkml:trace contextRef="#ctx0" brushRef="#br0" timeOffset="-155057.67">17548 17305 283 0,'-15'-10'121'0,"6"6"-105"16,6 0 19-16,3 2 3 15,0 2-13-15,0 0-18 16,5 0-8-16,16 8 7 0,1 15 8 16,4 9 0-16,-3 7-4 15,-1 3-2-15,-2-1 2 16,-5-2-1-16,-6-7 2 16,-6-6 8-16,-3-10 9 15,0-6 9-15,-18 1 7 16,-6-2-28-16,-3-2-6 15,4-2-7-15,4-3 6 16,3-2-6-16,9 0-3 16,4 0-7-16,3 2-33 15,0 0-40-15,9 10-64 16,10 3-63-16</inkml:trace>
  <inkml:trace contextRef="#ctx0" brushRef="#br0" timeOffset="-146541.78">15384 12562 645 0,'-74'20'22'16,"10"0"-65"-16,-3 1 43 16,-2-4 7-16,-2-11 0 15,1-6-6-15,1-4 3 16,3-24 3-16,4-12-6 15,4-14 1-15,12-20-1 16,12-10 0-16,19-9-2 0,15-3 2 16,4 6-3-16,32 3 2 15,14 8-1-15,13 11-2 16,10 13 0-16,16 16 3 16,11 14-3-16,7 21 2 15,1 7-2-15,-8 39 2 16,-8 22 0-16,-10 13 0 15,-14 9 1-15,-14 2 1 16,-15-8 1-16,-22-2-3 16,-17-4 3-16,-3 0-4 15,-37 0 3-15,-11 1-17 16,-16-2-57-16,-10-2-104 0</inkml:trace>
  <inkml:trace contextRef="#ctx0" brushRef="#br0" timeOffset="-142636.63">16312 9578 596 0,'-10'-10'9'16,"8"5"-2"-16,1 5 29 16,1 6-22-16,0 29-6 15,0 26 3-15,0 29 10 0,0 19-5 16,-2 19-4-16,-5 14-5 16,-4 5 1-1,-4 2-2-15,-1-7-3 0,-2-15 2 16,2-19-5-16,5-21 2 15,4-16-1-15,4-15 0 16,3-16-2-16,0-9 1 16,0-11 2-16,0-7-5 15,0-2 5-15,4-4-3 16,8 0 1-16,8 0-2 16,6-4 3-16,10-3-3 15,13 0 5-15,15-14-3 16,17-7 3-16,8 1 0 0,7 4-4 15,-3 5 3-15,-9 6-4 16,-11 5 2 0,-5 0 0-16,-14 5 2 15,-5 4-5-15,-10 0 5 0,-9-5-3 16,-8-1 0-16,-7-2 4 16,-7-1-5-16,-3 0 4 15,-5 0-4-15,0 0 4 16,2 0 3-16,-2-10 11 15,4-22 0-15,1-13-13 16,-1-14 1-16,-2-7-3 16,-2-9 0-16,0-18-2 0,0-21 1 15,-3-18-3-15,-11-20 1 16,-7-11-2-16,-4-1 3 16,-3 9-5-1,1 23-5-15,-2 31 0 0,3 30 1 16,2 25 8-16,3 21-1 15,9 10 4-15,6 11-1 16,1 4-1-16,5 0-3 16,-2 0-2-16,-1 11-3 15,-2 8 8-15,1 7-5 16,1-1-13-16,0 1 2 16,0 4-9-16,0 4-5 15,0 1-22-15,-1-5-46 16,1-6-124-16</inkml:trace>
  <inkml:trace contextRef="#ctx0" brushRef="#br0" timeOffset="-142042.21">16199 10224 432 0,'0'0'34'16,"7"0"-35"-16,20-4 11 16,18-11 31-16,9-6-6 15,11-2-17-15,14 0-9 16,9 2-7-16,4 7 5 15,-1 3-4-15,-10 8-3 16,-12 3 4-16,-18 0-4 16,-13 3-2-16,-15 8-5 15,-16 1-17-15,-7 8-51 16,-13 2-48-16,-26 2-145 0</inkml:trace>
  <inkml:trace contextRef="#ctx0" brushRef="#br0" timeOffset="-141776.71">16188 10551 510 0,'23'-1'-1'0,"17"-13"2"15,12-3 14-15,6 2 30 16,8 4-7-16,7 6-8 15,1 1-17-15,5 3-7 0,0-1-2 16,-5 0-4-16,-10-1 2 16,-13-1-3-16,-12 1 1 15,-20 0-7 1,-10 3-33-16,-9-3-25 0,-7-2-5 16,-16-2-57-16,-10-8-118 15</inkml:trace>
  <inkml:trace contextRef="#ctx0" brushRef="#br0" timeOffset="-141214.7">16532 9433 367 0,'27'-20'13'0,"6"0"33"0,3-1-15 15,1 4-12-15,-6 5-11 16,-4 5-3-16,-8 7-4 16,-11 0 1-1,-8 11-1-15,0 14-2 0,-22 13 10 16,-7 2-9-16,3-4-5 16,0-5-18-16,2-6 14 15,5-7 1-15,7-4 7 16,7-6 1-16,5-4 0 15,0-1-2-15,6 0 1 16,13 4 4-16,4 4-4 16,1 5 2-16,-3 9-1 0,-8 5 1 15,-11-3-1 1,-2-2 2-16,-15-5 9 16,-17-8 33-16,-9-9 2 15,-2-3-8-15,1 0-14 0,8-7-9 16,13-4-6-16,12-2-7 15,9 2 1-15,19-2-8 16,19 1-60-16,8-2-119 16</inkml:trace>
  <inkml:trace contextRef="#ctx0" brushRef="#br0" timeOffset="-140337.64">16809 9896 377 0,'-28'12'4'0,"-3"3"28"16,-7-2 11-16,-3-3-1 15,1-3-2-15,-1-7-7 16,0 0-10-16,1-4-5 15,1-14-3-15,3-8-1 16,2-6-6-16,1-8-5 16,2-6 0-16,4-5-5 15,5-3 5-15,4-4-4 16,10 2 2-16,8 3 0 0,0 3-2 16,18 4 1-16,16 5-3 15,11 3 4-15,15 2-5 16,5 6 0-16,8 5-8 15,2 9 3-15,-4 7 0 16,1 9 0-16,-11 3 1 16,-12 24-1-16,-3 12 7 15,-15 8 0-15,-8 13 5 16,-7 0-6-16,-11 1 6 16,-5 3-4-16,-3-5 3 15,-15 2-3-15,-2-8 1 16,-2-8-1-16,1-5 1 15,-1-4 1-15,-4-3-29 0,3 1-59 16,1-7-107-16</inkml:trace>
  <inkml:trace contextRef="#ctx0" brushRef="#br0" timeOffset="-136793.07">16208 9174 394 0,'0'11'56'0,"0"-8"-59"16,10-1 3 0,20 0 3-16,10-2 12 15,14 0 1-15,11 0-6 0,14-9 0 16,8-7-3-16,4 2 1 16,-4 0-3-16,-10 2-3 15,-12 5-2-15,-17 1 1 16,-19 4 0-16,-13 0 2 15,-9 2-2-15,-7 0-1 16,0-3 6-16,-15 3 0 16,-15 0-5-16,-3 0-4 0,-4 0-29 15,-3 0-22-15,0 0-28 16,-2-4-133-16</inkml:trace>
  <inkml:trace contextRef="#ctx0" brushRef="#br0" timeOffset="-136450.99">16185 8506 426 0,'-2'-13'9'15,"0"8"-6"-15,2 5-4 16,0 0 4-16,4 15-3 16,10 29 18-16,-4 28 13 0,-1 22 6 15,-7 15-14-15,-1 6-4 16,-1-4-8-16,2-7-1 16,-1-12-2-16,-1-11-4 15,0-13 2-15,0-13-1 16,0-11-2-16,0-14-1 15,0-12-2-15,0-9 3 16,0-9-6-16,11 0-20 0,8-16-61 16,5-18-66-1</inkml:trace>
  <inkml:trace contextRef="#ctx0" brushRef="#br0" timeOffset="-136056.7">17014 8486 475 0,'0'-7'5'0,"0"4"0"15,0 3 10-15,0 0 5 16,0 21-10-16,0 22-2 0,-5 24 26 16,-1 21-12-16,-1 16-9 15,-1 12 4-15,-2 11 3 16,1 1-10-16,-2 0 2 16,4-7-4-16,0-7-1 15,-1-10 2-15,3-16-6 16,-1-16 1-16,2-18-1 15,4-19-2-15,0-13-3 16,0-9 4-16,0-9-4 16,0-4 2-16,0 0-34 15,0-11-62-15,9-14-96 16</inkml:trace>
  <inkml:trace contextRef="#ctx0" brushRef="#br0" timeOffset="-131557.3">16442 9663 66 0,'0'-6'159'0,"0"-1"-157"16,0 4 45-16,0-1 1 0,-7 3-11 15,-4 1-2-15,-4 0-11 16,-7 9-11-16,-5 14 3 15,-6 13-1-15,-3 12 3 16,-3 18 2-16,-2 13-3 16,-1 12 0-16,3 12-3 15,8 6-7-15,3 9-6 16,7 8 7-16,7 4-6 16,10 8 4-16,4 4-4 15,4 2 0-15,18 3 0 16,9-2-3-16,4-15 1 15,9-7 0-15,2-17 1 16,1-8-3-16,5-10 2 0,-4-7 1 16,6-5-1-16,2-5 0 15,1-5 1-15,1-7 0 16,-3-2-1-16,-4-8 5 16,-6-6-6-16,-8-7-2 15,-8-8 2-15,-6-7 1 16,-7-7 0-16,-5-6-1 15,-7-6 1-15,-2 0-2 16,-1-2 1-16,3 0-17 16,2-8-48-16,0-23-3 15,-1-10-150-15</inkml:trace>
  <inkml:trace contextRef="#ctx0" brushRef="#br0" timeOffset="-131306.18">16912 12087 575 0,'0'4'-8'16,"0"23"-1"-16,2 16 15 16,2 15 6-16,3 8 2 15,-1 5-3-15,-1-3-3 16,-3-8-4-16,-2-12 6 16,0-14 14-16,-23-8 22 15,-9-4 8-15,-12-2-21 16,0-4-10-16,2-7-9 15,9-6-9-15,15-3-2 0,11 0-2 16,7 0-8-16,13 0-41 16,26 0-60-16,17 5 33 15,0 5-87-15</inkml:trace>
  <inkml:trace contextRef="#ctx0" brushRef="#br0" timeOffset="-129243.15">16999 9590 245 0,'-6'-5'8'0,"4"2"44"15,1 2-12-15,-1-1-4 16,2 1-8-16,0 1-8 16,0 0-12-16,0-2 0 15,0 1-6-15,0 0-2 0,0 1 2 16,0 0-2-16,0 0 4 16,0 0-2-16,0 0 7 15,-2 0-6-15,2 0 7 16,0 0-7-16,0 0 2 15,0 0-2-15,0 0-3 16,0 0 2-16,0 0-3 16,0 0 1-16,0 0 1 15,8 0-1-15,-2 0-1 16,0 0 3-16,2 2-2 16,2 1 0-16,0 3 0 15,4-2 0-15,1 2 1 16,4 2-2-16,1-1 2 0,6 4-1 15,0 3 1-15,-3 8 2 16,-2 11 3-16,-1 13 2 16,-3 15 0-1,-3 16-1-15,2 10 2 0,-1 7-2 16,1-1-4-16,2-6-1 16,2-6 1-16,-2-10-1 15,-2-6-2-15,-5-6 2 16,-7-9-1-16,-4-1 0 15,0-5-1-15,-21 1 3 16,-19-2 0-16,-9-2-3 16,-9-6 5-16,-2-4-5 0,5-12 19 15,10-7-3-15,11-5 3 16,7-7-12 0,12 0-2-16,8 0 0 15,5 0-4-15,2 0-15 0,0 0-70 16,9-16-83-16</inkml:trace>
  <inkml:trace contextRef="#ctx0" brushRef="#br0" timeOffset="-128885.57">17092 10576 501 0,'-16'0'9'0,"3"3"-7"15,-1 19 9-15,-2 8 15 16,4 6-4-16,5 0-9 16,7 0-8-16,0-6-2 0,0-2 0 15,0-6-1-15,8-5 0 16,6-3 0-16,4-7-2 16,4-3 3-16,11 2-3 15,4-5 2-15,9 2 0 16,0-1-2-16,2-2 2 15,-3 1-2-15,-8 0 1 16,-4 0-2-16,-11 1 4 16,-7-1-5-16,-5 1 3 15,-5 0-1-15,-2 0 1 16,0-2-2-16,-2 2-1 16,4 4 2-16,-2 5-3 0,1 9-19 15,-2 5-72-15,-2 1-77 16</inkml:trace>
  <inkml:trace contextRef="#ctx0" brushRef="#br0" timeOffset="-127899.73">16841 10930 368 0,'-20'6'7'0,"8"-1"-7"15,6-2 1-15,1-1 2 0,3-1 4 16,2-1-8-16,0 0-25 16,0 0-111-16</inkml:trace>
  <inkml:trace contextRef="#ctx0" brushRef="#br0" timeOffset="-127637.62">16704 10689 430 0,'-12'0'2'0,"4"0"13"16,-3 10 8-16,-1 16 4 15,1 12 2-15,2 7 1 16,6 1-10-16,3-1-10 16,0-8-8-16,0-4 2 15,2-3-5-15,6-10 2 16,0-2-2-16,1-6 2 16,0-3-1-16,4-6-14 15,-1-3-48-15,5 0-27 16,-4-1-110-16</inkml:trace>
  <inkml:trace contextRef="#ctx0" brushRef="#br0" timeOffset="-127244.79">16842 11055 391 0,'-22'14'20'0,"-6"0"-19"16,-5 0 43-16,-1-1 0 15,-2-6-13-15,-5-5-20 16,3-2 9-16,-1-7-7 15,-1-19-8-15,4-10 1 16,3-9-6-16,10-6 2 0,5-7-2 16,12-7 2-1,6-1-3-15,0 0 1 16,13 3-2-16,17 7 2 16,12 10-1-16,7 10 1 0,8 8 1 15,2 14-4-15,-1 10 5 16,-1 4-5-16,-8 26 5 15,-5 14-3-15,-8 11 2 16,-9 8 0-16,-10 0-1 16,-12 4 2-16,-5-3-3 15,0-6 5-15,-13-6-4 16,-8-7 3-16,-4-5-3 16,-2-6 2-16,0-8-2 15,10-8 0-15,3-5 0 16,6-6-21-16,5-3-61 15,2 0-92-15</inkml:trace>
  <inkml:trace contextRef="#ctx0" brushRef="#br0" timeOffset="-126574.58">16811 10725 184 0,'-2'1'24'16,"1"-1"63"-16,-1 0-17 15,2 0-14-15,0 0-31 16,0 0-11-16,0 0-8 16,8 0-4-16,13-5-1 15,7-11 4-15,2-3-6 16,-2 0 3-16,1-1-3 15,-3 1 2-15,-2-4-2 16,-3 1 1-16,-5-3 2 16,-2 0-3-16,-8-1 5 15,-3-2 1-15,-3-1 7 0,0 2-6 16,-11 3 13-16,-8 4 2 16,0 1 4-1,-1 6-9-15,1 1-7 16,5 5-1-16,1 3-6 0,6 1 1 15,4 3-3-15,1-1 0 16,2 1-4-16,0 0-49 16,0 0-69-16,0 8-144 15</inkml:trace>
  <inkml:trace contextRef="#ctx0" brushRef="#br0" timeOffset="-126258.78">16828 10571 507 0,'-17'-10'0'0,"9"-1"3"15,8-5 11-15,0-10 4 0,20-6-15 16,11-7 1-16,4 0-5 16,-6 4 2-16,-5 6-1 15,-5 10 1-15,-5 7-1 16,1 8-1-16,-3 4 1 15,2 0 0-15,3 7 1 16,1 10 1-16,0 0 0 16,-2 1 3-16,-1-2-3 0,0-2-1 15,-3-3-2-15,-3-2 2 16,-2 1-2-16,-3-4 2 16,-4 0-12-1,0 0-60-15,-7-2-38 0,-15-1-150 16</inkml:trace>
  <inkml:trace contextRef="#ctx0" brushRef="#br0" timeOffset="-125758.94">16543 10284 331 0,'12'-14'2'15,"9"-1"3"-15,2 0 20 16,7 5-3-16,-3 4-3 16,-3 6-5-16,-6 0-6 15,-5 16-7-15,-13 14 2 16,0 6-1-16,-21 2 2 16,-11-3-4-16,-1-8 2 0,-3-7 1 15,3-8 6-15,8-6 33 16,6-6-1-16,11 0 1 15,5 0-13-15,3 0-11 16,0 0-13-16,15 0-8 16,13-8 6-16,8-6-3 15,4-2 0-15,2 2 0 16,1 1 3-16,0 0-6 16,-2 3 3-16,-9 3-10 15,-5 7-42-15,-6 0-49 16,-12 3-55-16</inkml:trace>
  <inkml:trace contextRef="#ctx0" brushRef="#br0" timeOffset="-125444.78">16729 10522 353 0,'-48'4'11'16,"-5"-1"-12"-16,-4-1 18 15,-1-2 25-15,7 0-8 16,5-12-13-16,10-6-7 15,14-3-4-15,10-7-4 16,12-8-3-16,8-13-2 16,23-6 1-16,16 3-5 15,7 9 6-15,9 14-4 16,5 16 1-16,-2 13 0 0,-7 5 1 16,-8 28-1-16,-12 17-2 15,-17 15 4-15,-10 11-2 16,-12 4 1-16,-3 1-1 15,-21-3 3-15,-4-3-4 16,-6-4 5-16,-1 0-6 16,-2 2-7-16,0 5-38 15,0 5-75-15</inkml:trace>
  <inkml:trace contextRef="#ctx0" brushRef="#br0" timeOffset="-101944.68">3735 8735 505 0,'-11'-7'30'15,"2"3"10"-15,6 4 29 0,3 0-11 16,-2 0-21 0,0 0-13-16,1 0-2 15,-2 0-5-15,-7 7-5 16,-9 18-1-16,-5 16-7 0,-1 13-5 15,1 8 4-15,8 0-4 16,4-2 2-16,6-1-2 16,6-4 3-16,0-5-4 15,6 0 2-15,16-5-2 16,8-2 1-16,4-5 2 16,7-5-2-16,4-5 4 15,-3-10-6-15,-3-10 4 0,3-8-6 16,-10-2 0-16,3-25-3 15,-12-12 2 1,-3-8 1-16,-7-10 4 16,-10-4 2-16,-3-2-1 0,0-1 1 15,-17 1 1-15,-12 3-1 16,-2 2-1-16,-2 6 4 16,-3 8-3-16,5 12-1 15,4 11 3-15,5 9 0 16,9 8-1-16,-2 2 1 15,1 2-4-15,2 0-1 16,4 6-1-16,3 15-27 16,5 5-53-16,0-4-67 15,19-11-244-15</inkml:trace>
  <inkml:trace contextRef="#ctx0" brushRef="#br0" timeOffset="-101619.44">4287 8493 542 0,'-28'14'22'0,"1"5"-18"16,3 18 28-16,-3 11 11 15,7 12-9-15,5 11-14 16,3 8-7-16,7 1 1 0,5 1-2 16,0 1-1-16,10-9-7 15,12-8 0-15,7-11-2 16,6-10 2-16,6-10-3 16,4-7-2-16,-2-8 3 15,3-6-6-15,2-8-23 16,-6-5-97-16,-10-4-203 15</inkml:trace>
  <inkml:trace contextRef="#ctx0" brushRef="#br0" timeOffset="-101122.36">4451 8560 561 0,'-9'-2'38'0,"6"2"-16"15,3 0 21-15,0 16-24 16,0 30-9-16,0 21 6 15,8 18 20-15,3 6-11 16,2-2-5-16,1-3-1 16,1-8-8-16,0-9-4 15,-1-12-6-15,-2-11 2 16,-1-12-3-16,-3-8 2 0,-2-9-2 16,-3-10 1-1,-3-3-4-15,5-4-15 16,2-1-49-16,8-31-62 15,5-16-15-15</inkml:trace>
  <inkml:trace contextRef="#ctx0" brushRef="#br0" timeOffset="-100855.49">4751 8647 612 0,'-6'25'40'16,"-1"13"-25"-16,6 17 41 0,1 17-6 15,0 6-11-15,17 6-20 16,6 1 1-16,6-4-12 16,2-6 1-1,-1-4-7-15,-1-10 2 0,-6-5-4 16,-8-15 2-16,-2-13-1 16,-6-14 1-16,-5-7-6 15,-2-7-6-15,0-6-17 16,-8-30-31-16,-9-24-27 15,0-23-57-15,-5-19-134 16</inkml:trace>
  <inkml:trace contextRef="#ctx0" brushRef="#br0" timeOffset="-100619.81">4812 8701 407 0,'10'-8'84'0,"9"3"-78"15,13-2 26-15,12 2 25 16,4 5-25-16,4 0 1 0,-7 3-13 15,-5 14-15-15,-15 6-3 16,-10 5 4-16,-13 8-1 16,-2 10 2-16,-32 6 4 15,-15-1-3-15,-7-1-1 16,-3-8 7-16,7-11 0 16,13-12-7-16,13-8-1 15,15-9-7-15,9-2-2 16,12-21-36-16,28-23-68 15,8-11-245-15</inkml:trace>
  <inkml:trace contextRef="#ctx0" brushRef="#br0" timeOffset="-100355.99">5327 8431 169 0,'-3'0'528'15,"0"0"-518"-15,3 8 9 16,0 30-9-16,15 23 29 16,6 16-4-16,-1 8-15 15,0-2-11-15,1-2 3 16,-2-7-9-16,-1-10 1 16,-3-10-4-16,-5-12 2 15,-4-12-2-15,-1-12-1 0,-4-9 0 16,1-8-11-16,-2-1-32 15,0-30-46-15,0-24-70 16</inkml:trace>
  <inkml:trace contextRef="#ctx0" brushRef="#br0" timeOffset="-100105.65">5589 8229 448 0,'21'5'11'15,"12"23"91"-15,4 14-22 16,9 18-14-16,3 15-21 0,-6 12-12 16,-10 7-14-16,-8 1-11 15,-16 1 5-15,-9-4-8 16,0-10 2-16,-15-10-4 16,-10-12-1-16,0-14 4 15,-5-11-7-15,5-11 4 16,1-6-13-16,4-9-62 15,-3-6-79-15</inkml:trace>
  <inkml:trace contextRef="#ctx0" brushRef="#br0" timeOffset="-98542.04">4062 10874 568 0,'-20'-7'34'0,"-9"5"-17"15,13 2 32-15,1 0-11 16,0 3-6-16,-3 20-18 16,5 12-5-16,-2 17-10 15,6 13 7-15,6 4-2 16,3 5 0-16,0-6-2 15,11-4 3-15,9-8-4 16,12-11-2-16,3-12 2 0,10-12-4 16,1-16 3-16,5-7-1 15,-2-30 0-15,-5-16-3 16,-6-16 2-16,-18-4-1 16,-13-4 5-16,-7 1-1 15,-32 7 1-15,-15 10 2 16,-10 9 0-16,0 15-1 15,-1 13 5-15,6 9-1 16,0 6 0-16,15 2-2 16,10 0 0-16,14 0-6 15,10 0 2-15,3 11-11 16,6 6-32-16,10 4-61 16,10-3-177-16</inkml:trace>
  <inkml:trace contextRef="#ctx0" brushRef="#br0" timeOffset="-98210.92">4609 10515 13 0,'-35'7'642'0,"2"5"-639"16,1 11 11-16,5 6 16 15,3 14 4 1,5 18-21-16,7 12-3 0,9 11-3 16,3 6 1-16,3-2-5 15,21-5 1-15,5-3-6 16,10-14 4-16,5-6-3 15,8-10 1-15,9-14-2 16,14-12-6-16,14-20-51 16,-1-4-90-16</inkml:trace>
  <inkml:trace contextRef="#ctx0" brushRef="#br0" timeOffset="-97711.21">4826 10585 539 0,'-11'-4'55'16,"5"3"-48"-16,6 1 49 15,0 0-23-15,0 7-21 16,3 31-15-16,11 22 8 16,4 18 21-16,2 16 3 15,2 0 1-15,-4-3-11 0,0-10-2 16,0-12-12 0,-4-15 1-16,-1-15-6 15,-5-13 2-15,-3-14 0 16,-5-9-4-16,0-3 5 0,0 0-5 15,3 0-8-15,12-22-48 16,5-24-24-16,3-13-87 16</inkml:trace>
  <inkml:trace contextRef="#ctx0" brushRef="#br0" timeOffset="-97243.62">5004 10604 585 0,'-12'3'92'0,"9"-3"-90"16,3 0 3-16,17 1 0 16,27-1-1-16,18 0 4 15,17 0 3-15,-1-17-6 16,4-1-2-16,-12 0-3 15,-12 6 1-15,-16 2-6 16,-17 6-32-16,-13 4-20 16,-12 0-24-16,-8 1-37 15,-20 15 28-15,-11 3 5 16,-1-4 49-16,4-1 66 16,5-5 73-16,7-7-29 15,8 0 23-15,7-1-21 0,6 1-21 16,3-1-27-16,0 3-13 15,0 14-9-15,0 14 1 16,6 14 22-16,10 11 1 16,-2 0-10-16,2 1-1 15,-1-2-2-15,3-6-13 16,0-3 4-16,-2-7-8 16,0-6 0-16,-4-8 0 15,-3-8 1-15,-3-8-13 16,6-10-47-16,3-13-58 15,-1-27-66-15</inkml:trace>
  <inkml:trace contextRef="#ctx0" brushRef="#br0" timeOffset="-97009.25">5649 10426 75 0,'1'35'489'16,"6"12"-486"-16,1 23 74 15,4 9-12-15,4 3-9 16,1 0-12-16,2-3-18 16,5-5-9-16,-2-11-14 15,-1-7 0-15,-5-13-3 16,-2-12 2-16,-5-10-4 16,-2-12 2-16,-4-3-6 0,0-6-43 15,8-11-68-15,2-24-177 16</inkml:trace>
  <inkml:trace contextRef="#ctx0" brushRef="#br0" timeOffset="-96714.03">6018 10865 761 0,'-6'0'-30'0,"6"0"25"16,0-3 3-16,30-8-3 16,11-3 7-16,13-4-3 15,4 4 5-15,-6 5-5 16,-4 0 1-16,-5 3-1 15,-9 3 5-15,-7 0-9 16,-12-4-76-16,-12-3-129 16</inkml:trace>
  <inkml:trace contextRef="#ctx0" brushRef="#br0" timeOffset="-96508.59">6189 10681 586 0,'-7'20'19'0,"5"12"-20"16,2 14 12-16,0 5 23 16,12 5-3-16,7-3-14 15,3-6-12-15,-2-7-3 16,1-8 2-16,-3-7-6 16,1-11-8-16,0-14-75 15,0-1-187-15</inkml:trace>
  <inkml:trace contextRef="#ctx0" brushRef="#br0" timeOffset="-96257.92">6666 10396 668 0,'0'44'22'15,"0"14"-4"-15,0 12 29 16,7-2-10-16,10 0-10 16,3 2-13-16,4-8-11 15,-3-4 1-15,1-9-4 0,-2-12 0 16,-4-6-2-16,-3-12-9 16,-2-7-35-1,0-12-54-15,-4-6-72 16</inkml:trace>
  <inkml:trace contextRef="#ctx0" brushRef="#br0" timeOffset="-96025.54">6903 10380 618 0,'4'40'35'0,"6"19"-22"16,2 19 44-16,7 8 1 0,4 4-7 15,2 1-21 1,8-4-17-16,-1-5-9 16,-3-10-3-16,0-9-3 0,-9-16 3 15,-6-14-4-15,-6-16-12 16,-8-16-51-16,0-6-36 16,-13-33-74-16</inkml:trace>
  <inkml:trace contextRef="#ctx0" brushRef="#br0" timeOffset="-95774.99">7002 10338 453 0,'12'-12'96'16,"2"5"-97"-16,6 4 26 16,9 3 29-16,0 4-9 15,3 20-34-15,-3 10-5 0,-3 4 2 16,-10 4-6-16,-8-3 1 15,-8 0-2-15,-5-3 3 16,-20-3 0-16,-9-3-1 16,-7-7-3-16,4-6 2 15,-4-6 0-15,6-5-4 16,7-4-1-16,9-2-17 16,8 0-36-16,11-8-45 15,20-15-198-15</inkml:trace>
  <inkml:trace contextRef="#ctx0" brushRef="#br0" timeOffset="-95442.88">7494 10155 594 0,'0'0'8'0,"0"0"-8"16,0 16 11-16,10 19 27 15,4 14 21-15,2 11-26 16,0 8 4-16,1 5-6 16,1 4-3-16,-1-2-7 0,-1-4-9 15,0-8-4-15,-1-13-5 16,-2-12 2-16,-1-13-2 15,-7-11-3-15,2-8 0 16,-7-3 0-16,3-3-9 16,6-24-40-16,-3-23-46 15,-6-20-247-15</inkml:trace>
  <inkml:trace contextRef="#ctx0" brushRef="#br0" timeOffset="-95137.69">7663 9910 607 0,'44'34'3'16,"2"9"80"-16,-1 12-49 15,2 13 17-15,-3 14-32 16,-7 9-1-16,-6 5-7 15,-13 1-1-15,-15-8-1 16,-3-8-3-16,-18-9-1 16,-16-10-2-16,-7-9 2 15,-3-10-2-15,1-12-2 16,13-13-2-16,9-8-3 0,9-10-30 16,12 0-38-16,0-16-72 15</inkml:trace>
  <inkml:trace contextRef="#ctx0" brushRef="#br0" timeOffset="-94808.95">9016 11220 779 0,'-9'21'-90'0,"9"2"41"0,12-5-114 16</inkml:trace>
  <inkml:trace contextRef="#ctx0" brushRef="#br0" timeOffset="-77650.2">12128 1676 54 0,'-7'-6'8'16,"-2"0"-6"-16,6 4-2 15,0 2 3-15</inkml:trace>
  <inkml:trace contextRef="#ctx0" brushRef="#br0" timeOffset="-76199.86">12260 1738 332 0,'-8'-14'38'0,"-5"5"23"15,-2 3 23-15,-4 2-2 0,-3 2-46 16,-3 2-22-16,-3 5 9 16,-3 17-17-16,-1 12-2 15,4 8 0-15,7 0-4 16,11-7 5-16,10-1-8 15,0-7 3-15,17-2-5 16,12-2 2-16,13-6 1 16,1-5 3-16,-3 1-1 0,-3-3-2 15,-9-1 3 1,-8 1-2-16,-8 2 2 16,-11 4-3-16,-1 10 6 15,-10 9-1-15,-17 3 2 0,-7 0 0 16,-2-3-2-16,10-10 2 15,3-7-6-15,8-8 5 16,11-8-5-16,4-2 2 16,0-13-43-16,3-25-182 15</inkml:trace>
  <inkml:trace contextRef="#ctx0" brushRef="#br0" timeOffset="-76024.33">12352 1907 182 0,'3'-2'322'16,"3"0"-321"-16,12-6 5 16,11-4 19-16,13 0 9 0,10-3-25 15,2 4-2-15,-6 4-9 16,-12 6 2-16,-17 1-49 16,-18 0-76-16,-1 4-83 15</inkml:trace>
  <inkml:trace contextRef="#ctx0" brushRef="#br0" timeOffset="-75838.82">12364 1694 330 0,'-12'-16'51'0,"7"12"69"15,5 4-59-15,0 4-44 16,6 30-10-16,8 13 1 16,1 13 22-16,-2 4-4 0,4-3-12 15,2-4-9-15,2-3-4 16,3-7 2-16,-2-7-5 15,3-9-5-15,3-11-30 16,-2-19-41-16,1-4-177 16</inkml:trace>
  <inkml:trace contextRef="#ctx0" brushRef="#br0" timeOffset="-75276.9">12701 1907 518 0,'-41'25'5'0,"4"7"3"15,1 5 29-15,12 0 1 16,12 1-26-16,12-2-8 0,0-2 4 16,18-7-9-16,17-10-1 15,2-12-6-15,6-5-1 16,-3-29-11-16,-4-18-32 16,-11-12-17-16,-19 0 39 15,-6 9 34-15,-4 13-1 16,-13 17 36-16,4 13 45 15,7 7-11-15,5 0-43 16,1 8-20-16,3 17-11 16,19 8 4-16,5 1-1 15,2-4-4-15,7-8 3 16,-8-8-6-16,2-10-7 0,-9-4-36 16,-6-18-52-16,-7-14-16 15,-8-11-1-15,0 9 71 16,0 7 59-16,0 15 93 15,-3 9-6-15,-2 3-12 16,5 0-51-16,0 6-24 16,0 19-10-16,2 8 12 15,7 6-6-15,-2-5-2 16,3-10-5-16,-1-9-5 16,-4-9 4-16,-2-6-6 15,0-7-4-15,-3-22 14 16,1-9 6-16,3 1-11 15,-4 10 6-15,4 9-1 0,3 9 2 16,5-1-2-16,6 3-2 16,6 0 1-16,4 3-7 15,3 4 8-15,5 0-7 16,3 0 3-16,-5 0-42 16,-4 0-96-16</inkml:trace>
  <inkml:trace contextRef="#ctx0" brushRef="#br0" timeOffset="-75071.86">13262 1694 615 0,'-7'0'14'0,"4"0"1"15,3 0-2-15,13 1-23 16,15 3 10-16,6-1 3 15,1 3 0-15,-6-5-5 16,-5 2-5-16,-10-1-39 16,-8-1-35-16,-6 1-44 15,0-2-24-15</inkml:trace>
  <inkml:trace contextRef="#ctx0" brushRef="#br0" timeOffset="-74854.44">13311 1597 121 0,'-18'-27'217'0,"2"6"-195"0,7 8 52 15,6 8 8-15,3 5-37 16,0 3-52-16,1 23 2 16,11 34 36-1,5 16 14-15,-4 11-14 0,-5 0-8 16,3-16-17-16,-2-11-1 16,0-8-4-16,0-10 1 15,-6-11-1-15,0-11-2 16,-1-9 2-16,4-9-22 15,10-2-52-15,7-24-73 16,2-9-216-16</inkml:trace>
  <inkml:trace contextRef="#ctx0" brushRef="#br0" timeOffset="-74121.89">14158 1799 574 0,'-59'0'10'16,"7"6"-2"-16,16 2 52 16,11 3-10-16,10 10-30 15,5 9-18-15,10 7 0 0,0 3-1 16,17-1-1-1,16-5-1-15,9-11-4 16,7-8 1-16,1-14 3 16,0-1-6-16,-6-22-7 0,-7-11-1 15,-8-6 2-15,-13 4 1 16,-7 7 14-16,-9 8 1 16,0 8 0-16,-6 6 4 15,-1 6 10-15,5 0 11 16,2 0-16-16,0 0-5 15,0 0-8-15,0 0-3 16,0 0-3-16,0-2 1 16,0-2 0-16,0-11 6 15,2-10 0-15,5-13 7 16,-7-12-5-16,0-2-3 16,-15-6 1-16,-19 3-2 0,-9 5-1 15,-8 8 1-15,-5 14 3 16,-2 14-3-16,4 14 4 15,11 10 5-15,4 29-3 16,4 17 0-16,2 15-4 16,9 12 3-16,7 7-5 15,16 1 4-15,1-4-4 16,6-8 5-16,16-15-5 16,5-11 1-16,9-16-1 15,3-11-3-15,6-11 4 16,6-9 0-16,6-6-1 15,4-8-3-15,-1-14-6 16,-7-6-15-16,-11-1 7 0,-11 1 5 16,-10 6 5-16,-12 5 8 15,-3 8-1-15,-4 5 6 16,-2 4-1-16,0 0 4 16,0 0-2-16,0 0-2 15,0 0-3-15,7 0-11 16,11 0-16-16,5 0-107 15</inkml:trace>
  <inkml:trace contextRef="#ctx0" brushRef="#br0" timeOffset="-73355.93">15043 1520 389 0,'-10'-14'29'0,"-14"0"54"16,0 3-29-16,-7 2-15 15,-3 2-6-15,1 7-9 0,-4 0-4 16,4 9-7-16,-1 9-3 16,8 10-1-16,10-1 0 15,7 0-8 1,9 2 1-16,0-1-6 0,22-3 1 15,10-3-2-15,2-5 1 16,3-9 3-16,0-8 0 16,-3 0-1-16,1-19-7 15,-9-8-5-15,-7 0-3 16,-8-1 13-16,-9 1 7 16,-2 6 0-16,0 5 1 15,-3 8 1-15,-4 5 12 16,2 3 4-16,4 0-3 0,1 0-21 15,0 23 1-15,0 24 7 16,0 15 12 0,11 12-5-16,1-8-1 15,2-6-5-15,0-4-3 0,2-7 1 16,-2-6-3-16,-3-15 0 16,-4-7-2-16,-3-10 3 15,-2-8-4-15,-1-3 1 16,4 0-13-16,6-22-33 15,6-19-17-15,-2-20-142 16</inkml:trace>
  <inkml:trace contextRef="#ctx0" brushRef="#br0" timeOffset="-73180.4">15285 1471 491 0,'0'0'83'16,"0"0"-57"-16,0 10 16 15,0 6-17-15,3 11-12 16,7 3-11-16,5 7-1 16,2 0-6-16,3-1-37 15,-8-2-141-15</inkml:trace>
  <inkml:trace contextRef="#ctx0" brushRef="#br0" timeOffset="-72591.97">15573 1603 499 0,'-7'-19'5'0,"7"3"41"16,3 2-13-16,19 2-9 16,8 6-10-16,7 6 1 15,6 0 3-15,-4 10-9 16,-3 15-4-16,-6 11-1 16,-13 9-5-16,-11 4 4 15,-6-1-1-15,-6-2-3 16,-19-8-12-16,-5-13 9 15,1-10 2-15,0-8 6 16,29-7-3-16,-37 0 2 0,25 0 4 16,6 0 7-16,5-3 14 15,1 1-20-15,0-2-10 16,25-2-4-16,8-1 11 16,10-3-5-16,-1-3 3 15,-2 2-4-15,-4 2 2 16,-9 3 0-16,-5 2-2 15,-12 2 1-15,-5 2-38 16,-5 0-40-16,0 0-133 16</inkml:trace>
  <inkml:trace contextRef="#ctx0" brushRef="#br0" timeOffset="-72277.52">15338 2082 342 0,'0'0'43'0,"0"0"9"15,0 0 4-15,0-4-21 0,0-4-26 16,12-5-8-16,6-2 1 16,4-1 0-16,-2 3-2 15,-3 7 2-15,-2 1-4 16,-4 4 3-16,-1 1-15 16,-2 0-86-16,0 0-179 15</inkml:trace>
  <inkml:trace contextRef="#ctx0" brushRef="#br0" timeOffset="-69587.54">16211 1522 330 0,'3'-10'12'16,"-3"0"48"-16,0 0-17 16,0 4 3-16,0-2-4 15,0-2-16-15,0 2 3 0,-2 1 12 16,-4 3-4-16,-1 1-9 16,-1-1 6-16,-3 4-9 15,-3 0-9-15,-2 0-8 16,-1 0-9-16,0 0 0 15,3 12 8-15,1 6-7 16,4 5 0-16,1 2-1 16,4 1 3-16,2 2-3 15,2 1 2-15,0 2-1 0,6 2-2 16,15 1 2 0,3-2-2-16,9-6 1 15,5-4 0-15,-3-7 2 16,-1-5-2-16,-4-10 0 0,-2 0-2 15,-1-8 3-15,-6-16 1 16,-2-6-1-16,-8-5 2 16,-8-3-4-16,-3 1 6 15,0-1-6-15,-12 5 6 16,-9 4-2-16,-6 4 1 16,-3 5 1-16,2 5 1 15,-1 5 0-15,7 4-3 16,7 4 1-16,6 2-6 15,5 0-1-15,4 0-17 16,0 15-70-16,0 3-81 16</inkml:trace>
  <inkml:trace contextRef="#ctx0" brushRef="#br0" timeOffset="-67872.04">11950 2535 383 0,'0'-3'9'0,"0"1"9"16,0 0 1-16,0 2 7 15,0 0-2-15,0 0-11 16,0 0-8-16,0 0-1 16,3 0 5-16,1 0 7 15,5 0 4-15,2 0 6 16,-1 0-7-16,0 4-9 0,5-1-1 16,-4 1-8-16,4 0 0 15,1-1 2 1,5-1-2-16,0-1 2 15,0 1-2-15,1 0 3 0,2 1-1 16,3-3-1-16,1 1-4 16,5 2 5-16,-1 1-3 15,9 0 2-15,5 0-1 16,0-2 0-16,8 0-1 16,2 0 0-16,1-2 3 15,-2 0-3-15,-1 0 1 16,-2 0-3-16,3-2 3 0,0-7-1 15,5-4 1-15,1 1-2 16,4-2 2 0,0 3 0-16,-1 1-2 15,-1 1 2-15,-2 4-2 0,5-2 2 16,1 1 0-16,3-2-1 16,9-4 0-16,3 0 0 15,3-8-1-15,4-1 1 16,2-2 1-16,1 1-2 15,-1 3 3-15,-3 4-4 16,-11 2 4-16,-4 4-2 16,-7 4-1-16,-4-1 1 15,-1 4-1-15,2-1 1 0,-1-3 0 16,2-1 1-16,1-4-2 16,-4 1 3-1,3 2-3-15,0 0 0 16,1 3 2-16,3 1 0 0,-3 4-2 15,-1 0 1-15,0 0 1 16,-2 0-2-16,4 0 3 16,2 0-4-16,7 0 2 15,7-8 0-15,7-3 1 16,5-3-2-16,1 0 3 16,2 1-2-16,-2 2-1 15,-1 2 1-15,-6 3 1 0,-4 0 0 16,-6 1-2-16,-9-1 2 15,-8 3-2 1,-11 1 1-16,-15 0 0 16,-14 2 0-16,-9 0 0 0,-9 0 0 15,-3 0 1-15,0 0-1 16,0 0 5-16,0 0 2 16,0 0 0-16,0 0-4 15,0 0-3-15,0 0 1 16,1 6-4-16,8 4-2 15,6 1-30-15,-2-3-40 16,2-1-27-16,-7-3 25 16,-4-2 48-16,-2-2 26 15,-2 0 15-15,0 0 87 16,0 0 7-16,0 0-35 16,0 0-33-16,0 0-24 15,0 0-12-15,0 2-9 0,0 4-71 16,-6-2-265-16</inkml:trace>
  <inkml:trace contextRef="#ctx0" brushRef="#br0" timeOffset="100145.36">4284 12474 409 0,'-23'4'11'0,"4"-3"-6"16,3 2 1-16,4-3 26 0,1 0 38 15,5 2-33-15,3-2-7 16,3 0-9-16,0 0-10 16,0 0-6-16,0 1-1 15,0-1 2-15,0 0-3 16,0 0 1-16,0 0-8 15,9 0 2-15,11 0 3 16,9 1 2-16,3-1 0 0,13 0 3 16,4 0-5-16,9-12 1 15,9-2 6-15,4-4-5 16,9 1 2 0,4 1-3-16,9 0 0 0,1 2-1 15,4 2 1-15,0-2 0 16,5 1 0-16,0-2 0 15,4-1-1-15,-1 0 0 16,1-2 0-16,2 2-1 16,-2-4 2-16,-3 2-2 15,-6 1 1-15,-11 2-1 16,-6 3-1-16,-3 1 2 0,2 0-1 16,1-1-1-16,-1-2 3 15,-3-1-4-15,-5-3-1 16,-5 2 6-1,0 2-6-15,1 2 5 0,-6 2-2 16,1 1 3-16,-2 2-4 16,1-2 1-16,5 1 0 15,15-2 1-15,9-1 0 16,9-3-1-16,7-2 1 16,3-3-2-16,11-1 2 15,6 0-2-15,8-1 2 16,2-1-1-16,-6 1 1 15,-3 1-3-15,-10-1 5 16,-8 3-5-16,-9 1 1 16,-7 4 3-16,-10 2-4 15,-13 2 5-15,-4 2-5 16,-18 0 4-16,-7 2-3 0,-11 3 1 16,-7 0-1-16,-5 2 1 15,-1 0 2-15,-1 0-4 16,-4 0 3-16,0 6-14 15,-5 8-68-15,-8-3-189 16</inkml:trace>
  <inkml:trace contextRef="#ctx0" brushRef="#br0" timeOffset="100987.62">5349 11983 378 0,'-13'0'18'0,"-2"0"-13"15,12 0 11-15,3 13 2 16,0 19-12-16,0 18 13 15,0 15 16-15,6 8-8 16,6 1-10-16,4-3 0 16,-4 0-8-16,-3-3-5 15,0-4 1-15,-3-5-3 16,-3-9-3-16,3-8 4 16,0-9-4-16,4-6-4 0,2-9-62 15,-3-9-83-15</inkml:trace>
  <inkml:trace contextRef="#ctx0" brushRef="#br0" timeOffset="104378.94">5593 13123 242 0,'0'0'53'0,"0"0"-25"16,0 0 1-16,0 0 8 15,0 0-4-15,0 0-11 16,0 0-13-16,0 0-8 16,0 0-1-16,0 0 0 15,0 0 1-15,0 0-1 0,0 0 0 16,0 0 3-16,0 0-3 16,0 0 1-16,0 0 3 15,0 0-2-15,0 0 1 16,0 0 3-16,0 0-3 15,-1 0-3-15,-2-5 3 16,0-4-2-16,0-2-2 16,0 0-1-16,-3 2 3 15,0 0-3-15,3 4 2 16,0 2 2-16,3 1-1 16,0 2 5-16,-4 0 4 15,4 0 9-15,0 0 5 0,0 0-8 16,0 0-9-16,0 0-1 15,0 0 0-15,0 0-5 16,0 0 1-16,0 0-2 16,0 0 0-16,0 0-1 15,0 0 1-15,0 0-2 16,0 0 2-16,0 0-2 16,7 0 2-16,2 0 1 15,2-1 1-15,2 0-2 16,-1 1 0-16,4-3 1 15,-2 2 0-15,3-4 1 16,3 2-2-16,2-1 5 16,2 2-4-16,3-2 2 0,-2 3-2 15,1-3-1-15,-1 0 2 16,-3 1-1-16,2 2 1 16,-5-2-4-16,-1 3 5 15,4-2-3-15,-4 1-1 16,0 0 2-16,-1-2 0 15,-1 0 0-15,2-2 0 16,1 1 1-16,0 0-1 16,-2-1 0-16,5 3 2 15,-1-2-4-15,-3 1 3 16,3-3-1-16,-3 2 0 16,-2 1-1-16,5 0 1 0,-5-1-1 15,2 0 3-15,-1 1-4 16,0-1 1-16,-1 1 1 15,1 1-1-15,2-3 0 16,-2 3 2-16,2-3 0 16,-1 1-2-16,-1 0-1 15,-1-1 2-15,-3-1 2 16,2 0-3-16,2 0 2 16,-1-1 1-16,8-4-3 15,0 4 3-15,-1 0-1 16,0-2-2-16,-1 1 0 15,0 1 2-15,-3 0-1 16,-2 0 0-16,1 1 0 0,-4-1-1 16,2-1 4-16,-3 4-4 15,7 0 1 1,-5 0-2-16,2-2 1 16,-2 3 1-16,-1-1 2 0,-2 1-3 15,-3 2 2-15,-5 1-2 16,3-1 2-16,-4 1-1 15,0 0-1-15,0-2 2 16,-1 2-4-16,-1 0 4 16,-1 0-1-16,2 0 0 15,-2 0 0-15,3 0-2 16,-1-1 1-16,1 1 0 0,0 0 2 16,-1 0-2-16,-2 0 0 15,0 0-2-15,0 0-9 16,0 0-46-1,0 0-123-15</inkml:trace>
  <inkml:trace contextRef="#ctx0" brushRef="#br0" timeOffset="105144.06">6849 12616 305 0,'0'0'58'16,"0"0"-35"-16,0 0-4 15,0 3 19-15,0 18-14 0,0 16-3 16,0 9 3-16,6 3-11 16,4-2-1-1,-1-11-8-15,-3-7 3 16,4-9-2-16,-3-8-3 0,-6-6-1 15,-1-6 0-15,0 0 0 16,0 0 0-16,0 0 5 16,0 0-4-16,0 0 3 15,0-14-1-15,0-14 5 16,-1-8-11-16,-9-6 9 16,3 1-5-16,1 4-3 15,5 19 4-15,1 13-3 16,0 5 2-16,0 0-4 15,0 4-3-15,0 3-6 16,1 10 7-16,15 16 14 16,1 10 0-16,-1 6-6 15,-7-5-1-15,-3-14 1 0,0-7-3 16,3-8-1-16,-7-6 0 16,1-4 0-16,-3-5 0 15,0 0 3-15,0 0 3 16,0 0 0-16,0-9-7 15,-3-16 1-15,-11-7 1 16,5-3 0-16,3 4-2 16,5 20 2-16,1 7 1 15,0 4-4-15,0 6-8 16,0 12 9-16,0 15 4 16,3 10 2-16,4 6-3 15,-1-6-1-15,5-14-3 0,-1-5 3 16,6-6-6-16,-1-9-47 15,-9-9-165-15</inkml:trace>
  <inkml:trace contextRef="#ctx0" brushRef="#br0" timeOffset="107257.01">5552 12871 67 0,'0'-4'89'0,"0"3"-68"15,0 1 29-15,0 0-6 16,0 0 1-16,0 0-24 16,0 0-14-16,0 0-4 15,0-1 2-15,0 1-2 16,0-1 1-16,0 1 0 16,0 0 2-16,0 0 5 0,0 0 1 15,0 0-1-15,0 0-4 16,0 0-1-16,0 0-2 15,0 0-4-15,0 0 3 16,0 0-3-16,0 0 0 16,0 0-1-16,0 0 2 15,0 0-2-15,0 0-1 16,0 0 1-16,0 0 0 16,0 2 2-16,0 10-2 15,0 1 4-15,6 5-2 16,1 7 3-16,-4 8 1 15,5 9 2-15,-1 8 0 16,2 2-2-16,0-5-1 0,-2-4-1 16,-2-5-2-16,1-11 0 15,3-7 0-15,-6-8 2 16,-2-5-2 0,-1-3-2-16,0-4 3 0,0 0 1 15,0 0-2-15,0 0 0 16,0-18-26-16,0-9-43 15,-1-8-87-15</inkml:trace>
  <inkml:trace contextRef="#ctx0" brushRef="#br0" timeOffset="108114.42">5576 12953 137 0,'-5'-5'21'0,"-1"1"-17"15,3 1 6-15,-1 1 8 16,1 0 14-16,3-1-16 16,-3 1-11-16,3 0 1 15,0 0 17-15,0 0 10 16,0 1-12-16,0 1-3 15,0 0-5-15,0 0-5 0,0-2-4 16,0 0-2 0,0-3-1-16,10-4-3 15,8-1 5-15,4-3-3 16,2 0 3-16,4-1-3 0,4-3 3 16,2 2 1-16,2 1-4 15,-2 0 1-15,6 5 0 16,0-2-1-16,2-1 0 15,-2 1 1-15,3-3-2 16,-4 1 4-16,0-2-4 16,-2 3 2-16,2 0-1 15,-5 4 0-15,3 1 1 0,-1 1-2 16,3 4 4-16,1-1-5 16,-1 0 4-1,1-1-4-15,3-3 2 16,-3-4 0-16,-1 0-1 0,-6-1 2 15,-2 1 1-15,-4 2-1 16,-8-1-1-16,2 3 0 16,-4 1 0-16,0 2 0 15,-2 3 0-15,2-1 0 16,-4 2-3-16,3 0 5 16,-1 0-4-16,2 0 2 15,-4 0 2-15,-4-2-4 16,1 2 5-16,-4 0-3 15,-4 0 0-15,1 0-1 16,-3 0 2-16,0 0-2 16,1 0-1-16,1 0 2 15,1 0 0-15,-1 0 3 0,-2 0-4 16,0 0 1-16,0 0 2 16,0 2-3-16,3 11 0 15,2 12 9-15,1 14 11 16,2 8-5-16,-1 0-1 15,6 1-8-15,-3-8-2 16,-1-6 1-16,-2-4-1 16,2-8-1-16,-3-3-1 15,-3-8 2-15,-2-6-2 16,-1-2-1-16,0-3-1 16,0 0 3-16,0 0-2 15,0 1-5-15,-6-1-42 0,-16 0-211 16</inkml:trace>
  <inkml:trace contextRef="#ctx0" brushRef="#br0" timeOffset="108988.4">5552 13323 305 0,'-2'0'21'0,"2"0"-19"0,0 0 2 16,0 0-2-16,2 0 2 15,14 0-2-15,2-7 4 16,1 2 2-16,-1-1-5 16,5 2 1-16,2-1-1 15,6-5 6-15,2-1-5 16,8-5 0-16,0 0 2 15,-4-2-1-15,3 1-1 16,-3 4 0-16,-4-2-2 0,0 3 0 16,0 1 4-16,-4 0-3 15,4 2 2-15,-1 2-5 16,-1 0 3 0,0 2-1-16,0-1-2 0,2-1-1 15,1 0 2-15,2-1 2 16,-1 0-3-16,1 1 1 15,-7-1-2-15,5 3 2 16,-7 0-1-16,3-1 2 16,-2 0-4-16,2-2 2 15,-2 1 2-15,1 0-2 16,-6 0 0-16,-1 0 0 0,-5 2 0 16,-4 1 0-1,2 0 1-15,0-1-2 0,-1 1 2 16,-1 0-1-1,3 0 2-15,-2 1 0 0,1 2-1 16,-3-1 0-16,-1 2 0 16,1-1 0-16,3 1-2 15,0-1 2-15,1 1 0 16,-2-2 1-16,-3 0-2 16,0 0 0-16,-3-4-5 15,-4-2-54-15,-1 0-167 16</inkml:trace>
  <inkml:trace contextRef="#ctx0" brushRef="#br0" timeOffset="109145.98">6929 12975 363 0,'0'1'53'0,"0"-1"-57"0,0 0 10 16,0 0 1-16,0 0 12 15,0 0-11-15,0 0-7 16,0 0 2-16,0 2-22 15,0 4-58-15,0 0-139 16</inkml:trace>
  <inkml:trace contextRef="#ctx0" brushRef="#br0" timeOffset="111585.83">5885 13258 118 0,'-1'0'33'0,"-1"0"14"15,1 0 6-15,1-1-16 0,0 1-10 16,0 0-17-16,0 0 0 15,0 0 4-15,0 0 4 16,0 0 1-16,0 0-4 16,0 7 0-16,0 12 0 15,0 7 6-15,0 4-4 16,0 0-3-16,0-4-8 16,0-3-2-16,3 1 1 15,4-2-5-15,2 1 4 16,0 0-3-16,0-8 0 15,-3-2-1-15,-3-8 3 16,1-1-3-16,-2 1 0 16,-2-3 0-16,0-2-3 0,0 0 3 15,0 0 0-15,0 0 1 16,0 2-1-16,0-2-1 16,0 1 1-16,0-1-1 15,0 0 3-15,0 0-2 16,0 0 0-16,0 0 3 15,0 0-2-15,0 0-2 16,0 0 3-16,0 0 1 16,0 0 2-16,0 0 0 15,1 0-5-15,7 0 2 16,4 0-6-16,10-1 4 16,9-8 1-16,4 2-1 0,-1-1 0 15,6-3 0-15,-6 2 1 16,-2 1-1-16,-4 1 0 15,-5 3 0-15,-6 0 1 16,-2 4-2-16,-5 0 1 16,-5 0 0-16,-4 0-1 15,-1 0-9-15,2 0-27 16,-2 0-30-16,0 0-151 16</inkml:trace>
  <inkml:trace contextRef="#ctx0" brushRef="#br0" timeOffset="112022.66">6116 13315 328 0,'0'-1'37'0,"0"-1"-8"0,-2 2 21 16,-2 0-5-16,3 0-4 16,-1 0-16-16,2 0-13 15,0 0-5-15,-1 0-4 16,-1 0-3-16,-4 6-8 16,-1 13 16-16,-8 9 0 15,1 4-6-15,1 0-2 16,-2 0-19-16,6-4-38 15,-1-7-42-15,1-7-62 16</inkml:trace>
  <inkml:trace contextRef="#ctx0" brushRef="#br0" timeOffset="112191.21">5957 13373 368 0,'0'-1'15'16,"0"1"-11"-16,0 0-3 15,4 0-1-15,13 0-1 16,6 0 2-16,4 0 0 16,4 0 1-16,4 6 0 15,-4 5-3-15,2 0-65 0</inkml:trace>
  <inkml:trace contextRef="#ctx0" brushRef="#br0" timeOffset="113570.4">5787 13096 349 0,'-6'-3'23'0,"4"0"-18"16,2 3-3-16,0 0-1 16,0 0-4-16,2 0-5 15,13 3 8-15,3 12 0 16,0 4-34-16,-2 0-148 0</inkml:trace>
  <inkml:trace contextRef="#ctx0" brushRef="#br0" timeOffset="113754.91">6125 13362 373 0,'0'0'7'0,"0"0"7"15,0 0-9-15,0 2-4 16,0 3-8-16,3 4-39 0,0-4-109 15</inkml:trace>
  <inkml:trace contextRef="#ctx0" brushRef="#br0" timeOffset="114722.9">5887 13286 71 0,'-6'-2'102'16,"3"2"-66"-16,1 0 20 15,2-1-9-15,0 1-32 16,0 0-7-16,0 0-5 16,0 0-2-16,0 0 1 15,0 3-2-15,0 12 7 16,5 11 10-16,1 5-6 16,0 4-4-16,4 1-5 0,2-1-1 15,0-7 0-15,-2-8 1 16,-2-4 0-16,-2-8-2 15,0-4 0-15,-2-2 1 16,-1-2-1-16,3 0 0 16,-3 0 0-16,6 0 1 15,4 0 0-15,4-10-2 16,8 0 1-16,3-1 3 16,4 1-5-16,2 5 2 15,-3 1 2-15,-1-1-5 16,1 4 3-16,-7-3 0 15,1 0 1-15,-3 1-2 16,-5-1 0-16,-5 4-2 0,-2-2 2 16,-7 2 1-16,-3 0-3 15,0 0 5-15,0 0-4 16,0 0-16 0,-1 0-37-16,-9 2-88 0</inkml:trace>
  <inkml:trace contextRef="#ctx0" brushRef="#br0" timeOffset="116365.64">6180 13600 6 0,'0'0'42'0,"0"0"28"15,0 0-25-15,0 0-6 16,0 0-10-16,0 0-15 16,0 0-6-16,0 0-10 15,0 0-8-15,0 0-33 16,3 0 13-16,0-7 18 0,3-2-39 16,-3 2 17-1,-3 0 8-15,3 1 1 16</inkml:trace>
  <inkml:trace contextRef="#ctx0" brushRef="#br0" timeOffset="117314.01">6180 13600 1 0,'18'-47'27'0,"-18"44"34"15,0 3-12-15,0 0-12 16,0-3-10-16,0 3 9 16,0 0-10-16,0-1 1 15,0 1-9-15,0 0-11 16,0 0-1-16,0 0-8 15,0 0 4-15,0-1-4 0,0-5 2 16,0-1 2 0,0-3-12-16,-3 2 2 15,0 2 7-15,0 4-1 16,3 0 5-16,0 2 1 0,0 0 4 16,0 0-1-16,0 0-2 15,0 0-2-15,0 0-2 16,0 0-1-16,0 0-1 15,0 0 0-15,0 0-1 16,0 0 0-16,0 0 1 16,0 0 2-16,0 0 3 15,0 0-1-15,0 0-1 0,0 0 1 16,0 0-1 0,0 0-2-16,0 0 0 15,0 0-2-15,0 0 2 16,0 0-1-16,0 0-5 0,0 0 5 15,0 0 1-15,0 0 1 16,0-1-1-16,0 1 0 16,3 0-3-16,0 0 5 15,-3-2-4-15,0 2 4 16,0 0-2-16,0 0-3 16,0 0 3-16,0 0 0 15,0 0 0-15,0 0 0 16,0 0 5-16,0 0-2 15,3 0 3-15,-3 0 0 16,0 0 4-16,0 0-2 16,0 0-5-16,0 0-2 15,0 0-3-15,3 9 7 0,0 3 3 16,3 9-5-16,-2 1 1 16,1 6 0-16,1 4 1 15,3 0 0-15,4 4 2 16,-1 1-5-16,6-4 5 15,-3-4-6-15,-2-6 1 16,2-11-6-16,-3-3 4 16,-6-5-3-16,0-2 3 15,-4 0 0-15,1-2 3 16,-3 0-2-16,0 0 0 16,1 0 2-16,1 0-3 15,2 0 2-15,-1-7-2 0,4-3 2 16,2 1-1-16,0 0-1 15,6-2 0-15,-1 3-1 16,3-4 2-16,4 0-2 16,6-1 1-16,0 4 0 15,4 0 0-15,-2 4 1 16,-3 2 0-16,1 1-2 16,-5 2 1-16,-7 0 1 15,-4 0-3-15,-4 0 3 16,-2 0-4-16,-4 0 5 15,-1 0-4-15,0 0 4 16,0 0-1-16,0 0 2 16,0 0-3-16,0 0-22 0,0 0-66 15,-8 0-226-15</inkml:trace>
  <inkml:trace contextRef="#ctx0" brushRef="#br0" timeOffset="117676.35">6402 13545 138 0,'0'-2'102'0,"0"2"-55"16,0 0 10-16,0 0-1 16,0 0-1-16,-3 0-27 15,-9 9-6-15,-1 7-11 16,2 5-6-16,0 3-4 15,1-5-1-15,3 5-2 16,-2-2 2-16,2 0-23 0,-1-3-67 16,2-11-67-16</inkml:trace>
  <inkml:trace contextRef="#ctx0" brushRef="#br0" timeOffset="117850.45">6284 13561 183 0,'2'0'126'0,"3"0"-132"16,3 0 7-16,7 7 35 16,7 4-8-16,8 2-20 15,5-1 2-15,2-3-7 16,-3-4 4-16,-3-2-6 0,-4-2-12 16,-5-1-134-16</inkml:trace>
  <inkml:trace contextRef="#ctx0" brushRef="#br0" timeOffset="121191.65">6633 13776 177 0,'-15'-10'0'0,"9"-1"11"16,-1 4-3-16,2-3-1 15,2 0 4-15,0 1 0 16,0 2 6-16,3 1 6 16,-3 2 34-16,3 2-14 15,-1 2-3-15,1 0-5 16,-2 0-5-16,2 0 0 0,0 0-9 16,0 0-3-16,0 0-6 15,0 0-5-15,0 0-7 16,0 0 4-16,0 0-5 15,0 16-4-15,2 10 10 16,5 9 9-16,4 7 0 16,0-3-7-16,0-6 1 15,2-4-7-15,-4-4 3 16,0-5-2-16,-1-6 0 16,-4-6 1-16,-3-5-1 15,-1-3-4-15,0 1 4 16,0-1 0-16,0 0-1 15,0 0 1-15,0 0 0 0,0 0 0 16,0 0-2-16,0 0 0 16,0 2 2-1,2-1-2-15,0 0-2 16,-1 4 2-16,-1-2 2 0,2-1-4 16,-2 1 4-16,0-3-4 15,0 0 5-15,1 3-4 16,-1-2 1-16,2 2-2 15,-1-2 4-15,1 1-4 16,-2-1 4-16,0 1-1 16,0 2-4-16,0-2-15 15,0 1-57-15,0-1-49 16,0-2-126-16</inkml:trace>
  <inkml:trace contextRef="#ctx0" brushRef="#br0" timeOffset="122143.18">6597 13748 9 0,'-3'-3'144'0,"-3"0"-134"16,3 2 4-16,-1-2 7 16,-1 3 4-16,0 0 2 15,3 0-5-15,1 0-10 0,-1 0-4 16,1 0 2-16,-1 0 6 16,0 0-1-16,2 0 5 15,0 0-1-15,0 0 1 16,-1 0-7-16,-1 0-9 15,-1 0-2-15,0 0 6 16,2 0-5-16,1 0-2 16,-2 0 2-16,2 0-3 15,0 0 5-15,0 0 7 16,0 0-6-16,-1 0 1 16,1 0-1-16,-2 0 0 15,2 0 0-15,0 0-2 0,0 0-4 16,0 0 1-16,0 0 0 15,0 0-2-15,0 0 2 16,0 0-1-16,0 0 0 16,0 0 3-16,0 0-3 15,0 0 2-15,0 0-3 16,2 0 2-16,8 0 0 16,6-6 0-16,4 1-2 15,4-4 3-15,0-4 1 16,0 0-1-16,4-1 1 15,0 0 0-15,4 3-3 16,-1-3 2-16,-1 0-2 16,1 5 2-16,-3-1-4 0,2 0 3 15,1 2 0-15,-1-3-1 16,-2-2 0-16,8 2-1 16,-4-2 3-16,2 1-3 15,-1-2 2-15,-2 1-2 16,-1 1 2-16,-4-1 0 15,1 1-1-15,1 1 2 16,-1 0-5-16,1-1 7 16,4 0-7-16,0-2 3 15,3 0-1-15,-2 2 2 16,-1-1-2-16,1 3 2 16,-2 0-2-16,-1 1 2 0,-3 0-2 15,-3-2 2-15,-2 4 1 16,-4 1-6-16,0-1 6 15,-2 0-3 1,2 0 1-16,-1 0 0 0,2 0 1 16,-3 3-2-16,-2-1 2 15,-2 0-1-15,-2 4-1 16,-6-2 2-16,-1 1-2 16,-1 2 2-16,-2 0-1 15,0 0-1-15,0 0 2 16,0 0-2-16,0 0-1 15,0 9-25-15,-19 11-35 16,-13 3-102-16</inkml:trace>
  <inkml:trace contextRef="#ctx0" brushRef="#br0" timeOffset="123319.25">6700 14036 264 0,'-3'0'21'16,"2"0"4"-16,1 0 15 16,0 0 6-16,0 0-12 15,0 0-17-15,0 0-9 0,0 0-3 16,0 0 1-16,0 0-2 16,0 0 1-16,4-3-1 15,6-5 1-15,7-1 0 16,2-2-1-16,3-1-1 15,4-1 3-15,-1-2-3 16,9 0 2-16,-3-2-3 16,5 0 1-16,-1 2-3 15,-4 1 2-15,3 0-2 16,0 0 0-16,5-1 0 16,4 1 0-16,2 2 5 15,3-4-5-15,-2 1 1 0,1-2 0 16,0 0 0-16,2 2 2 15,-1 0-3-15,1 2 1 16,0 3-1-16,-1-3-1 16,-6 0 2-16,-1 0-1 15,-4 2 1-15,-3-1 2 16,-2 1-3-16,2 2 0 16,-7 0 0-16,4 0 1 15,-7-1-4-15,-1 4 6 16,-4 0-3-16,-6 3 0 15,-4 2 1-15,0-1-3 16,-1 1 4-16,0-2-3 16,0 3 1-16,5-4 0 0,-4 2-34 15,-6 1-57-15,-3-3-313 16</inkml:trace>
  <inkml:trace contextRef="#ctx0" brushRef="#br0" timeOffset="124114.08">7065 13512 12 0,'0'0'63'15,"0"0"17"-15,0 0 33 16,0 0-24-16,0 0-26 16,0 0-26-16,0 0-14 15,0 0-11-15,0 0-2 16,0 12-9-16,4 11 5 15,1 8 3-15,1 0 3 0,3 1-4 16,0-5-7 0,-1 0 2-16,2-1-3 15,-1-5 0-15,-1-3 2 16,-5-4-1-16,0-8-1 0,-1-1 0 16,-1-3 0-16,-1-2-5 15,0 0-21-15,0 0-38 16,-13-9-164-16</inkml:trace>
  <inkml:trace contextRef="#ctx0" brushRef="#br0" timeOffset="124411.82">6724 13687 418 0,'-14'0'46'0,"4"0"-29"16,3 6 10-16,1 13 0 15,0 6-11-15,3 1 3 16,3-1-6-16,0-3-10 16,0-5 1-16,0-2-3 15,0-2-1-15,0-2 0 16,0-1 1-16,3-2-2 15,0-4-6-15,0-1-38 16,1-3-34-16,5-1-37 16,-2-21-140-16</inkml:trace>
  <inkml:trace contextRef="#ctx0" brushRef="#br0" timeOffset="124602.29">6837 13636 208 0,'0'0'39'0,"0"0"13"16,0 0 10-16,0 0 4 15,0 19-23-15,-8 6-17 16,-5 5-9-16,4 1-6 16,0-3-6-16,1-1-3 15,5 0 0-15,1-3 0 16,2-6-3-16,0-6-9 16,5-9-16-16,9-3-20 15,5-15-22-15,1-22-82 0</inkml:trace>
  <inkml:trace contextRef="#ctx0" brushRef="#br0" timeOffset="124769.84">6837 13636 350 0,'92'14'21'0,"-102"21"4"16,-5 5 6-16,-2 1-1 16,4-6-9-16,6-6-12 15,4-3-7-15,3-9-2 16,0-4-9-16,13-13-32 15,8 0-63-15,0-24-221 16</inkml:trace>
  <inkml:trace contextRef="#ctx0" brushRef="#br0" timeOffset="124910.47">7090 13712 303 0,'0'33'57'0,"-4"-1"-37"0,-1 4 9 16,2-8 0-16,2-6-18 15,1-5-6-15,0-7-4 16,0-10-72-16</inkml:trace>
  <inkml:trace contextRef="#ctx0" brushRef="#br0" timeOffset="125958.82">5927 12804 182 0,'0'-3'75'15,"0"3"-33"-15,0 0-4 0,0 0-11 16,0 0 1 0,3 0-3-16,-2-3-11 0,1-1 4 15,1 1-8 1,0-3-5-16,1 4-2 0,-1-1-3 16,0 2 1-16,-3 1-1 15,2 0 1-15,-2 0-1 16,0 0 1-16,0 0-1 15,0-2 0-15,0 2 7 16,3-4-8-16,0-3-10 16,1-3-19-16,-1 1 0 15,0 2 14-15,2 0 8 0,-4 4 5 16,-1 0 4 0,0 0 0-16,0 2 3 15,0 0 8-15,0 1 10 16,0 0 3-16,0 0 2 0,0 0 4 15,0 0-10-15,0 0 1 16,0 0 3-16,0 0-5 16,0 19-4-16,0 9-5 15,0 10 0-15,0 5-5 16,0 0 0-16,5 1-6 16,8-2 1-16,-1 0 1 15,-3-5-1-15,4-8-1 16,-5-5 2-16,-2-10-1 15,-2-7-1-15,-2-2-1 16,-2-5 2-16,0 0 0 16,0 0 1-16,0 2 0 15,0-2-4-15,0 0-28 0,-11 0-64 16,-8 0-15-16,1 0-145 16</inkml:trace>
  <inkml:trace contextRef="#ctx0" brushRef="#br0" timeOffset="126239.07">5640 12928 393 0,'-11'0'32'0,"1"11"-4"15,1 8 12-15,4 6-7 16,-1 7-7-16,3 0-13 16,2-4-2-16,1 0-3 15,0-4-9-15,0-5 4 16,0-3-5-16,0-7 1 16,0-8-25-16,6-1-22 15,3-7-29-15,4-23-15 16,-1-9-181-16</inkml:trace>
  <inkml:trace contextRef="#ctx0" brushRef="#br0" timeOffset="126427.56">5640 12928 257 0,'68'-96'82'0,"-68"96"-13"16,-1 22-41-16,-11 13 5 16,-6 15-5-16,6 8 3 15,3-4-10-15,2-2-9 16,4-14-8-16,3-10-3 15,0-8-3-15,0-11-12 16,13-9-19-16,5-5-37 16,6-34-12-16,1-17-250 15</inkml:trace>
  <inkml:trace contextRef="#ctx0" brushRef="#br0" timeOffset="126586.14">5845 12794 245 0,'0'25'75'0,"-6"11"-25"15,-3 12 0-15,0 2-15 16,5-2-13-16,2-8-11 16,2-6-9-16,0-12-2 15,14-11-3-15,5-11-28 16,6-10-47-16,-4-31-256 16</inkml:trace>
  <inkml:trace contextRef="#ctx0" brushRef="#br0" timeOffset="126725.77">5981 12904 352 0,'-20'36'20'16,"4"4"5"-16,5-3-11 15,8-6-4-15,3-7-13 16,0-6 7-16,20-12-24 16,2-6-62-16,5-16-205 15</inkml:trace>
  <inkml:trace contextRef="#ctx0" brushRef="#br0" timeOffset="126865.39">6107 12980 327 0,'0'29'74'0,"0"5"-57"15,-4 5 5-15,4-3-10 16,0-6 1-16,0-1-11 0,0-8-1 16,3-3-2-16,7-6-57 15,-2-11-201 1</inkml:trace>
  <inkml:trace contextRef="#ctx0" brushRef="#br0" timeOffset="128161.41">6621 13730 271 0,'-5'0'132'16,"2"0"-106"-16,2 0-2 15,1 14-11-15,0 15 9 0,0 4 6 16,4 3-9-16,9-2-13 15,1-8-2-15,-2-2 0 16,-1-6-3-16,-2-4 0 16,-5-6 0-16,-1-4 1 15,-3-3-1-15,0-1 0 16,0 0 4-16,0 0-1 16,0 0-2-16,0-8-26 15,-9-17-59-15,-3-10-10 16,0-3-85-16,2 3 22 15,0 10 123-15,-1 8 74 16,6 6 88-16,1 3-22 16,2 2-31-16,2 5-29 0,0-1-20 15,0-3-20-15,17-5-7 16,11-7 2-16,10-4-1 16,5-1-1-16,1 0 1 15,5 0-1-15,-2 3 0 16,-3 4 2-16,-2 4-2 15,-11 4-1-15,-1 3 2 16,-9 4-4-16,-8 0 1 16,0 0-3-16,-5 0 2 15,0 7 2-15,-1 1-3 16,3-1 5-16,2 4 1 16,2 1 2-16,1 4-4 0,0 4 1 15,0-1 0-15,1 5 0 16,2-1-2-16,-5 1 1 15,1 0 4-15,-4-1-2 16,-4-3 4-16,0-2-1 16,-3-7 12-16,-3-1-5 15,0-4 7-15,0-1 13 16,-9 2 15-16,-14 1-28 16,-8 2-18-16,-13 0 5 15,-6 0-2-15,-12 2 1 16,-5 5-5-16,2-1 0 15,5 1-6-15,11-3-56 16,7-6-41-16,5-8-279 0</inkml:trace>
  <inkml:trace contextRef="#ctx0" brushRef="#br0" timeOffset="128740.86">5605 12967 338 0,'0'0'35'0,"0"5"0"16,0 16-14-16,0 8-1 15,2 0-1-15,4 2-2 16,4-4-13-16,-1-2-2 16,0-1-1-16,-1-3 2 15,-3-7-2-15,-2-4-1 0,-1-6-3 16,-2-4-14 0,0 0-1-16,0-6-33 15,-10-17-44-15,-2-16-149 16</inkml:trace>
  <inkml:trace contextRef="#ctx0" brushRef="#br0" timeOffset="129101.65">5605 12967 208 0,'-37'-50'111'16,"34"48"-84"-16,3 1 13 15,0-2-21-15,3-3-14 16,17-6 1-16,5-6-1 16,11-6 8-16,5-2-6 15,1 1-2-15,7 2-4 16,-6 5 0-16,-1 6 1 15,-5 3-3-15,-6 6 1 16,-4 3-2-16,-7 0 1 16,-3 5-4-16,0 10-1 15,-2 10 5-15,3 3 3 0,3 7 2 16,1 2-1-16,1-1 0 16,-6 2-2-16,1-5 1 15,-6-6 2-15,-6-8 1 16,-5-6 1-16,-1-4 8 15,0 0 37-15,-18 0 8 16,-12 5-29-16,-4-4-16 16,-6 1-3-16,3 0-5 15,1-2-2-15,2 4-2 16,4 1-1-16,8 6-3 16,8 3-12-16,10 8-50 15,4 2-37-15,4-2-42 0</inkml:trace>
  <inkml:trace contextRef="#ctx0" brushRef="#br0" timeOffset="129757.95">6642 13721 282 0,'-15'-8'7'0,"4"2"61"16,5 2-12-16,1 3-11 16,3 1-3-16,2 0-7 15,0 0-28-15,0 0-1 16,0 8-5-16,7 16 4 15,9 6 21-15,1 9-4 16,1-4-15-16,0-3-1 0,-3-1-6 16,1-3 4-16,-5-6 1 15,-1-7-5-15,-5-6 3 16,-4-5-5 0,-1-4 4-16,0 0-2 0,0 0 3 15,0-14-18-15,-4-13-43 16,-13-10-52-16,1-2-18 15</inkml:trace>
  <inkml:trace contextRef="#ctx0" brushRef="#br0" timeOffset="130175.78">6642 13721 289 0,'-88'-32'38'0,"85"32"11"0,3 0-12 16,0 0-13-1,0 0-14-15,0 0-10 16,1-1-3-16,10 0 4 15,4-2 1-15,-2-1-1 0,9-1 1 16,1 0 1-16,5-2 0 16,2-4-2-16,3 2 1 15,2-4-3-15,3 4 2 16,0-1-1-16,-2-1 3 16,7-1-5-16,-2 1 4 15,-3-5-1-15,5 5-1 16,-2-6-1-16,-1 2-2 15,1 0 2-15,-2-2-4 0,0 6 4 16,-2 1-1 0,-2 0 1-16,-2 2 1 15,-5 3-1-15,-1-2 1 16,-2 2 0-16,-3 3 0 0,-1-4 0 16,0 3-1-16,-2-2 0 15,-4-1 3-15,1-1-3 16,-7 2 1-16,-3 2 0 15,-2 0 0-15,-3 2 1 16,-1-1-1-16,2 2 0 16,-2 0-2-16,0 0-60 15,0 4-97-15</inkml:trace>
  <inkml:trace contextRef="#ctx0" brushRef="#br0" timeOffset="130927.01">6787 14025 171 0,'-7'2'18'0,"6"0"-8"15,1-2 60-15,0 0-23 16,0 0-28-16,0 0-13 16,0 0 1-16,0-4 2 15,8-3 4-15,0-2-3 16,0 3 3-16,1 1 4 16,-2 0-4-16,8-1-4 15,7 1-1-15,2-4 4 0,9-3 15 16,6-4-15-16,-4 0-6 15,7-4 2-15,1 3-4 16,-3 1-1-16,5 2-2 16,0 0 0-16,-2 3 0 15,-1-3-1-15,1 0 1 16,-1-1-1-16,-2 1 1 16,-3 3 2-16,-4-1-3 15,-6 3 0-15,-4 2 0 16,0 0 1-16,-2 1-1 15,5 1 2-15,0 1-1 16,0-1 4-16,-3 0 4 16,1-1-4-16,-4-1 0 0,-1 0-3 15,0 2 1-15,-6 1-4 16,-1-1 4-16,-4 4-3 16,-2 0 3-16,-3 1-3 15,0-2 1-15,1 2-1 16,2-1 2-16,0 1-2 15,-2-2 0-15,2 2 1 16,1 0 1-16,0 0-1 16,-3 0-24-16,-4 10-76 15,0 3-214-15</inkml:trace>
  <inkml:trace contextRef="#ctx0" brushRef="#br0" timeOffset="136380.02">6864 12648 11 0,'-5'-20'32'16,"2"1"-15"-16,3 10 12 15,0 0 2-15,0 0 0 16,0 3 4-16,0 1 4 16,0 4 0-16,0 1 2 15,0 0-2-15,0 0-11 16,0 0-4-16,0 0-8 0,0 0-7 15,0 7-5-15,2 16 3 16,4 11 10-16,1 10-1 16,2 5-4-1,3 3-4-15,0-2-3 0,1-6 1 16,-2-5-1-16,-1-8-2 16,0-8 0-16,-3-7-2 15,-3-8-1-15,-1-5-4 16,-3-3 10-16,0 0 4 15,0 0 3-15,0 0 6 16,0-8-2-16,0-8-2 16,0-10-12-16,-4-8-2 15,-1-4 3-15,-4-6-5 16,3 0 2-16,-3-4-1 16,0 1 0-16,-4 3 2 15,1 8-2-15,1 8-2 16,1 10 4-16,3 6-2 0,1 6 0 15,1 4 1-15,4 1 0 16,1 1-2-16,-2 0-2 16,2 0-1-16,0 0-4 15,0 0 5-15,0 0 1 16,0 0 0-16,0 0 4 16,0 5-4-16,0-1 1 15,3 3 1-15,0 2-19 0,-1-1-26 16,-1 0-31-1,-1-3-55-15</inkml:trace>
  <inkml:trace contextRef="#ctx0" brushRef="#br0" timeOffset="136956.85">6938 12724 127 0,'0'-7'36'0,"0"2"-24"16,0-1 31-16,0-2-19 0,3-2-15 16,14 0-2-16,-2-2-1 15,2 2-3-15,3 2-1 16,-5 2 4-16,1 4 6 16,-3 2 3-16,7 0-9 15,-2 8 2-15,-1 6 9 16,3 2-10-16,-2 4-1 15,-4-1 2-15,-1-2-5 16,-1-1-3-16,-4-8 4 16,-2-1-2-16,-3-5-2 15,-3 0 2-15,0-2-29 16,0 0-132-16</inkml:trace>
  <inkml:trace contextRef="#ctx0" brushRef="#br0" timeOffset="137192.22">7171 12608 255 0,'0'0'53'16,"0"0"-39"-16,0 4-9 15,3 17 20-15,0 4-7 16,-2-1-5-16,2-2-4 16,-3-7-2-16,0-5-4 15,0-6 0-15,0-4 26 16,0 0 25-16,-7 0-5 15,-8 0-33-15,0 0-12 0,-3 0 6 16,1 0-11-16,8 0 4 16,-1 0-14-16,7 11-24 15,3 6-52-15,0 2-45 16</inkml:trace>
  <inkml:trace contextRef="#ctx0" brushRef="#br0" timeOffset="141911.17">6800 12801 17 0,'0'0'3'15,"1"0"1"-15,-1 0 8 16,2 0 13-16,-2 0-10 15,0 0-3-15,0 0 4 0,0 0 12 16,0 0-8-16,0 0-1 16,0 0 6-16,0 0-4 15,0 0-9-15,1-7 1 16,1-4-2-16,2-10-10 16,1 0 3-16,-1-3-4 15,6 1 0-15,-1-1 2 16,6 0-2-16,2 1 1 15,0 1-1-15,6 1-1 16,-1 3 2-16,7-1-1 16,-3 4-1-16,1 7-4 15,-3 2 1-15,-5 6-3 16,1 0-2-16,-5 6 3 0,-1 13-1 16,2 1 10-16,-5 3-8 15,-2-2 10 1,-3-1-2-16,0-5-3 15,-1-1 1-15,0-6-1 0,-5-2-17 16,0-5-76-16</inkml:trace>
  <inkml:trace contextRef="#ctx0" brushRef="#br0" timeOffset="142177.45">7135 12485 275 0,'4'9'-21'15,"2"7"31"-15,3 4-9 0,1 0-1 16,3 4 0-16,-3-2 3 16,-3-4-4-16,-2-4 4 15,-5-2-3-15,0-2 0 16,-12 0 57-16,-11 2-32 15,0-1-8-15,-2-2-6 16,7-1-5-16,7-3-5 16,8 2-10-16,3-4-148 15</inkml:trace>
  <inkml:trace contextRef="#ctx0" brushRef="#br0" timeOffset="146957.9">6618 13798 85 0,'-8'-6'14'15,"1"-1"-11"-15,4 0 3 16,0 0 12-16,3-4-5 16,-3-1 1-1,0 2 3-15,0 0 4 0,0 3 12 16,-1 2 0-16,-1 1-3 16,1-2 1-16,3 3 0 15,1 0-10-15,0 3-7 16,0 0 2-16,0 0-4 15,-2 0-2-15,2 0-1 16,0 0 4-16,-1 0-4 16,1 0 3-16,-2 0-3 15,2 0-3-15,0 0 2 16,0 0 1-16,0 0 1 16,0 0-4-16,0 0 2 15,0 0-3-15,0 0 0 16,0 0-7-16,0 0 2 0,0 0-4 15,0 0 2-15,0 0 1 16,2 13 2-16,8 6 4 16,0 9 1-16,2 6-2 15,3 2-1-15,-1 3-2 16,0 1 1-16,4 6 4 16,-1-3 1-16,-4-2-2 15,3-5-1-15,-4-9-4 0,-1-6 3 16,-5-8-2-1,-3-8-2-15,-2-3-2 16,-1-2 5-16,0 0-3 16,2 0 3-16,-2 0-2 0,0 0-11 15,0-2-39-15,0-23-20 16,0-11-133-16</inkml:trace>
  <inkml:trace contextRef="#ctx0" brushRef="#br0" timeOffset="147897.1">6620 13650 179 0,'0'0'13'16,"0"0"4"-16,0 0 19 16,0 0 8-16,0 0-11 15,0 0-16-15,0 0-1 16,0 0 5-16,0 0-5 16,0 0-7-16,0 0-3 15,0 0-3-15,0 0 0 16,0 0 0-16,0 0-1 15,0 0-2-15,0 0 1 16,1 0-3-16,8 0 4 0,1 0-1 16,-1 0 1-16,-6 0-8 15,3 0-24-15,-3 0 7 16,-3 0-5-16,2 0 5 16,-2 2-5-16,0-1 15 15,0 2-4-15,0 0 3 16,0 2 34-16,0-3-18 15,0-2 6-15,0 0 25 16,0 0-2-16,0 0-4 16,0 0 3-16,0 0-3 15,0 0-9-15,0 0-8 16,0 0-4-16,0 0-2 16,0 0-5-16,0 0 3 0,7 0-4 15,7 0 4-15,3-7-4 16,7-2 4-16,2-2-1 15,2-1 0-15,0-1-2 16,2-1 2-16,3-2 0 16,-2 2-1-16,3 0 2 15,1 3-2-15,2-2 1 16,1 1-2-16,0-2 1 16,1-3-2-16,0-4 2 15,3 0 2-15,0 2 0 16,-4 2 0-16,-3 4-2 15,-5 4 0-15,-3 0-2 0,0 2 3 16,4 2 0-16,0-2-2 16,0-2 1-16,1 2 0 15,-1-4 0-15,0 0 0 16,1 0 2-16,1-1-4 16,-1-1 2-16,-5 4 0 15,0-3 0-15,1 3 0 16,-3 0 1-16,0 2-2 15,-1 3 2-15,-4-1-1 16,0 0 0-16,-2-1 1 16,-4 1-3-16,-2 1 4 15,-2 1-1-15,-6 2 0 16,-2 0 0-16,0 1 2 0,-1 0-6 16,1 0 7-16,-2 0-1 15,0 0-3 1,0 0 0-16,0 0-1 15,-3 1-21-15,-18 18-48 0,-10 1-72 16</inkml:trace>
  <inkml:trace contextRef="#ctx0" brushRef="#br0" timeOffset="149411.94">6713 14084 231 0,'-3'-2'11'15,"3"0"8"-15,0 2 23 16,-3-1 2-16,3 1-19 16,0 0-12-16,0-2-9 15,0 2 0-15,0 0 0 16,0 0-2-16,0 0-1 15,0 0-2-15,0-2 2 16,0-2-1-16,6-2 1 0,5-1-1 16,2 0 4-16,1-1 2 15,3-2 2-15,7-2 2 16,-1-2-1-16,7-2-3 16,-2 4-2-16,-1-2 0 15,1 2 1-15,-3 2-3 16,0-3-1-16,-1 3 1 15,5 1 4-15,-3-4 0 16,9-2-3-16,-1 0 1 16,4-5 0-16,-2 6 0 15,2-1-2-15,-3 4 0 16,-2 1-2-16,2 2 0 16,-6-2 3-16,3 0-2 0,0 0 0 15,0 1-1-15,-1-1 1 16,0-1-2-16,-1 2 2 15,0 0-1-15,-3 0 2 16,1 1-3-16,-3 0 2 16,2-1 1-16,-4 2-3 15,2-1 2-15,6 1-1 16,-7 1 1-16,4-2-2 16,-3 1 2-16,0-1-1 15,2 2 0-15,-1-1 1 16,-2 2-1-16,-2-1 2 15,3 3-4-15,-4-1 2 0,0-2 0 16,0 0 2-16,-3 0-5 16,1-1 6-16,2 1-3 15,-3 1 0-15,-1 1 0 16,0 0 2-16,-2 2-3 16,-6-1 4-16,-3 2-4 15,2-2 2-15,-3 2 1 16,0-2 3-16,-1 3 1 15,-1 0 0-15,-1 0 1 16,-1 0-2-16,-1 0 1 16,0 0-2-16,0 0 2 15,0 0-3-15,0 0 4 16,0 0-3-16,0 0-3 0,0 0 0 16,0 0 1-16,0 0-2 15,0 0 2-15,0 0-1 16,0 0-1-1,0 0 4-15,0 0-7 0,0 0-41 16,-9 7-63-16,-22 8-188 16</inkml:trace>
  <inkml:trace contextRef="#ctx0" brushRef="#br0" timeOffset="150568">7377 13483 264 0,'0'-1'84'16,"0"1"-52"-16,0 0 13 15,0 0-26-15,0-2-8 0,0 2-8 16,0 0-1-16,0 0-3 15,3 0-1-15,2 0 2 16,3 0 2-16,1 0-3 16,1 13-1-16,3 8 4 15,3 15 6-15,0 7 3 16,1 5 4-16,-2 0-2 16,-1-7-6-16,-2-5-3 15,-3-11 0-15,-5-11-2 16,0-7-3-16,-2-6 2 15,-2-1 5-15,0 0 2 16,0 0 4-16,0-1 7 0,-10-13-12 16,-5-4-6-16,0-5 0 15,0-6-2-15,-1 1 2 16,-1 1-6-16,2-1 0 16,3 3 0-16,2-2-10 15,0 5 3-15,4 4 0 16,2 5 7-16,1 6 2 15,2 4 0-15,-1 2-3 16,1-2 4-16,1 3-1 16,0 0 2-16,0 0-6 15,0 0 4-15,0 0 0 16,0 0-2-16,0 0 7 16,0 0-4-16,3 0 2 0,1 3 2 15,0 3-2-15,2 4-2 16,-3 2 4-16,4 2-2 15,-3 4-2-15,-2-1 4 16,2-2-2-16,-2-1 3 16,2 1-3-16,1-1 0 15,-1 2-18-15,-4-3-78 16,0-6-247-16</inkml:trace>
  <inkml:trace contextRef="#ctx0" brushRef="#br0" timeOffset="151707.67">6877 12683 85 0,'-3'0'15'0,"2"0"6"16,1 0 5-16,0 0-11 16,0 0 6-16,0 0-14 15,0 0 4-15,0 0-4 0,-2 0-3 16,1 0 4-16,-1 0-8 15,-1 0 1-15,2 0-5 16,-1 0 2-16,1 0-5 16,-1 0 2-16,1 0 0 15,-2 0-2-15,-1 0-1 16,-1 0 0-16,2 0-18 16,-2-1-88-16</inkml:trace>
  <inkml:trace contextRef="#ctx0" brushRef="#br0" timeOffset="152256.21">6877 12683 153 0,'-94'-78'19'16,"91"78"-12"-16,2 0 8 15,-1 0 7-15,1 0-1 16,-4 0-11-16,5 0 0 15,-3 0 23-15,0 0-3 16,0 0-3-16,3 0-2 16,-4-2 0-16,4 2-1 15,0-1-7-15,0 1-3 16,0 0-3-16,0-1-5 16,0 1 4-16,0 0-3 0,0 0-5 15,0 0 1-15,0 0-3 16,0 0 1-16,0 0-2 15,0 0 0-15,18-3-1 16,6-3 4-16,8-2 0 16,7-5-2-16,7-1 3 15,1-1-3-15,2-2 2 16,3-1-3-16,2 2 2 16,4-4 0-16,1 3-1 15,2 2 1-15,3-2-1 16,0 4 0-16,-4-3 0 15,-4 5 1-15,-9 1-2 0,-7 3 1 16,-9 3 1-16,-8 0-1 16,-7 4 1-16,-3-3-2 15,-1 2 2 1,-3-1-1-16,-1 1 1 0,-1-2-3 16,-4 3 2-16,0 0 1 15,-3 0-1-15,0 0-6 16,0 0-36-16,0 7-46 15,-18 14-79-15</inkml:trace>
  <inkml:trace contextRef="#ctx0" brushRef="#br0" timeOffset="152818.09">6932 12984 216 0,'-4'5'7'0,"1"-4"-5"15,3 0 31 1,0-1 19-16,0 0-14 16,0 0-22-16,0 0-11 15,0 0 3-15,0 0 8 0,0 0 10 16,0 0 0-16,0 0-9 16,0-1-11-16,6-11-4 15,16-5 1-15,6-5 0 16,7-3 5-16,3-2-1 15,4-1 0-15,4 4 0 16,1 1 1-16,5 5-4 16,7 1 2-16,10 1-1 15,-1-1 1-15,2 2-3 0,-7 2 0 16,-8 1 0 0,-9 2-3-16,-9 3 3 15,-5 2-3-15,-9 1 4 16,-2 3-2-16,-7 0 0 0,2-1-2 15,-7 1 0-15,0 0 2 16,0 1-1-16,-2 0 1 16,-2 0-2-16,1 0-4 15,-6 0-54-15,-3 11-52 16,-23 4-154-16</inkml:trace>
  <inkml:trace contextRef="#ctx0" brushRef="#br0" timeOffset="153862.3">7048 12854 89 0,'0'1'7'0,"3"5"36"16,0-2 4-16,-3-2-16 16,0 2-6-16,0-3-2 15,0 0 18-15,0-1 16 16,0 0 6-16,-6 0-19 15,-8 0-14-15,-4 0-13 16,-8 0-8-16,1 0 7 0,-5 0-3 16,-1-9-7-16,1-1 1 15,2-3 0-15,5-1 9 16,3-2-9-16,4-5 1 16,5-7-6-16,6-4-2 15,5-6 2-15,0-2-3 16,19 0 3-16,3 4-4 15,4 1 4-15,3 4-3 16,1 6 1-16,1 4-2 16,2 7 2-16,-4 2 0 15,4 6 1-15,-5 3-1 16,-1 3-2-16,-2 0 0 16,0 5-1-16,-2 13 2 0,-3 7-1 15,-7 5 2-15,-3 6-1 16,-5 3 2-16,-5-2 0 15,0-1-3-15,-6-1 6 16,-13-6-8-16,-1-1 12 16,-6-2-7-16,-6-5 0 15,0 4 1-15,-4-4 0 16,1-4-3-16,7-7 3 16,1-5 0-16,1-5-3 15,1 0 3-15,3-8-3 16,3-13 2-16,5-7-1 15,1-8 1-15,4-6-1 0,5-3 0 16,4-1-2-16,0 3 2 16,3 4 2-16,11 5-4 15,6 6 2-15,5 3-3 16,2 7 0-16,3 6 3 16,1 8-4-16,0 4 4 15,2 9-5-15,-5 17 3 16,4 12 2-16,-6 5 1 15,-3 1-3-15,-5 4 2 16,-6-5-3-16,-10-4 4 16,-2-5-2-16,0-7-5 15,-5-2 4-15,-12-1 4 16,-2-3 1-16,-1-3-7 0,1-3-18 16,3-5-31-16,2-3-19 15,8-7-69 1</inkml:trace>
  <inkml:trace contextRef="#ctx0" brushRef="#br0" timeOffset="155161.38">6987 12193 202 0,'0'-3'43'16,"0"2"25"-16,0 1-2 15,0 0-16-15,0 0-14 16,0 0 1-16,0 0 1 16,-4 0-9-16,-8 0-3 15,-3 5-15-15,-3 4-5 16,0-1-1-16,-5-1-1 15,-1-2 4-15,-4 0 0 16,-1-4-3-16,-2-1 0 0,0 0 0 16,-1 0 3-16,3-10 0 15,0-5-5-15,5-3 1 16,5-2-3-16,3-5 1 16,8-4-2-16,5-1 1 15,3-5-3-15,0 2 1 16,19-1 1-16,4 0-2 15,4 3 0-15,3 5 2 16,-1 3-1-16,3 5-2 16,1 7 4-16,-4 4-3 15,6 6 0-15,-6 1 2 16,3 4-4-16,-3 14 5 16,0 6-3-16,-6 4 2 0,0 2-3 15,-5 2 6-15,-4-1-6 16,-5-4 4-16,-5-1 1 15,-4-2-4-15,0 0 6 16,-10-2-4-16,-3 0 1 16,-6 1-1-16,-7-4 1 15,0-2 2-15,-6-3-3 16,0-3 1-16,0-3 0 16,-1-5 0-16,4-3-1 15,2 0 2-15,2-4-2 16,7-3 0-16,1-6-9 15,8 5-15-15,3 0-40 0,6-1-51 16,0 7-114-16</inkml:trace>
  <inkml:trace contextRef="#ctx0" brushRef="#br0" timeOffset="155753.13">6887 12141 324 0,'-3'-1'36'0,"3"0"0"15,0 1 0-15,0 0-19 16,0 0-10-16,0 22-8 15,0 8 6-15,6 14 19 16,4 0-8-16,-1-1-3 16,1-1-1-16,0-9 0 15,-1-6-6-15,1-9-1 0,-3-6-2 16,-3-4-1 0,-1-4-1-16,-1-3 0 15,-1 0-1-15,2-1-4 16,3 0-32-16,4-21-38 0,-1-15-34 15</inkml:trace>
  <inkml:trace contextRef="#ctx0" brushRef="#br0" timeOffset="156024.35">7020 12054 287 0,'0'0'90'0,"0"0"-54"15,0 0-6-15,0 0-13 0,3 19-3 16,3 13 11-16,6 11 16 15,1 6-19 1,4 0 6-16,-1 1-4 16,0-3-11-16,-3-5-4 0,3-5-5 15,-6-6 1-15,-4-6-4 16,-1-12 0-16,-5-4 0 16,1-7-1-16,-1-2 1 15,0 0 2-15,0 0-1 16,0 0-3-16,0 0-38 15,0-16-98-15,-6-4-184 16</inkml:trace>
  <inkml:trace contextRef="#ctx0" brushRef="#br0" timeOffset="157332.15">6768 12435 251 0,'0'1'99'0,"-3"1"-61"16,3-1-1-16,-3 1 1 15,3-2-1-15,0 0-11 16,0 0-14-16,6-2-8 0,21-17-4 15,13-15 11-15,9-10 12 16,5-4-10-16,1 4-8 16,3 8-4-16,-6 5 1 15,2 7-3-15,1 8-28 16,-9 6-86-16,-11 7-171 16</inkml:trace>
  <inkml:trace contextRef="#ctx0" brushRef="#br0" timeOffset="158425.97">7543 13792 454 0,'-28'6'5'16,"-1"5"12"-16,0-2 11 15,-1-1 9-15,2-4-12 16,2-4 1-16,4 0-17 15,-5 0 3-15,0-7-6 0,-3-8-2 16,-2-8 0-16,0-2-4 16,-4-5 3-16,7 0 0 15,-6-2-3-15,7 3 1 16,4 1 2-16,12 1-4 16,5-3 1-16,7-2 0 15,2-1 0-15,18-3 0 16,15 2-4-16,4 8 4 15,4 8-5-15,4 12 5 16,5 6-4-16,2 13 4 16,-3 13-2-16,-5 6 2 15,-7-3 0-15,-5-2-1 16,-13-5 2-16,-5-5 0 0,-9-2-1 16,-7-8 1-16,0 6 0 15,0 1-2 1,-17 4 5-16,-12 4-2 15,-6 2 1-15,-4-4-2 0,-6 4-1 16,0-3-26-16,4-7-43 16,5-11-19-16,6-3-104 15</inkml:trace>
  <inkml:trace contextRef="#ctx0" brushRef="#br0" timeOffset="159223.65">6938 12116 87 0,'6'0'30'15,"-6"3"18"-15,0 1 2 16,0-2-1-16,0 0 25 15,0 0-12-15,0 2-5 16,-16 3-28-16,-8 1-7 16,0 3-5-16,-1-6 7 0,-1 0-1 15,-2-1 3-15,-2 1-11 16,2-4-4-16,-2-1 1 16,7 0-2-16,-6 0-1 15,1-6-2-15,0-7-3 16,2-6-2-16,5 1 2 15,2-7-6-15,10-7 3 16,9-6-2-16,0-7 1 16,6-2-2-16,16 2 2 15,7 7 0-15,4 4-2 16,-1 4 0-16,9 6 0 16,2 3 2-16,3 9-2 15,4 8-1-15,-2 4 1 0,3 12 0 16,-5 20 0-16,-6 11 2 15,-6 6 0-15,-8-1-1 16,-8 1 3-16,-7-1-4 16,-8-3 2-16,-3-2 0 15,-3-1 2-15,-19-4-4 16,-5-3-1-16,-2 3-25 16,-9 1-43-16,-2 4-77 15</inkml:trace>
  <inkml:trace contextRef="#ctx0" brushRef="#br0" timeOffset="167039.87">5806 13234 310 0,'-7'0'28'16,"1"0"-25"-16,6 0 2 15,0 0 12-15,0 0-10 16,0 0-4-16,0 0-1 16,0 0-4-16,0 0 4 15,0 0 3-15,0 0 11 16,0 0 4-16,0 0-5 16,0 0-3-16,0 0-8 0,0 0-3 15,0 0-2-15,0 0-8 16,0 0 0-16,0 0-7 15,0 0 5-15,0 0-27 16,0 3-28-16,0 1-69 16</inkml:trace>
  <inkml:trace contextRef="#ctx0" brushRef="#br0" timeOffset="170271.21">5677 12716 184 0,'-9'0'34'0,"4"0"-18"16,-2 3-6-16,0 1-3 15,2 0-3-15,1-1-3 16,1 0 0-16,0-2-2 15,1 0 3-15,2-1-2 16,-1 2 6-16,-1-2 1 16,1 0 7-16,-1 0 5 15,-1 0 2-15,-1 0 0 16,1 0 2-16,0 0-7 16,0 0-5-16,1 0 1 0,1 0 3 15,1 0-2-15,0-3-6 16,0-4-3-16,0-5-2 15,0-5 2-15,6-8-4 16,9 0 1-16,3 0-3 16,1-2 0-16,5 5 4 15,2 0-4-15,-3 2 1 16,4-1 1-16,-5 6 0 16,5 3-3-16,-2 3 3 15,1 7-3-15,3 2-1 16,1 0 2-16,0 0 2 15,-2 0 0-15,-1 4 0 0,-3 3 2 16,-1 0 3-16,-3-2 3 16,-4 2-6-16,-1-3 0 15,-2 1 0 1,-2-1-2-16,1-2 4 0,-2 0-4 16,-7-1 1-16,0 1 0 15,-1 0 0-15,-2 0-2 16,0 5-3-16,0 3-17 15,-14 2-45-15,-2-4-97 16</inkml:trace>
  <inkml:trace contextRef="#ctx0" brushRef="#br0" timeOffset="170541.62">6065 12377 368 0,'-1'0'42'15,"1"0"-40"-15,0 0-17 16,0 9 20-16,9 9 11 16,7 5-7-16,-7 0 1 15,-1-3 1-15,-5-2 6 16,-3 1 1-16,0 4-1 16,-14 2 5-16,-8 0 0 15,2 0-7-15,-2-6-4 16,6-3-4-16,7-8-4 0,4-5 0 15,5-3 0 1,0 0-19-16,0 0-51 0,0 0-34 16,0 0-37-1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19:50.2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10873 4289 203 0,'-28'-18'22'0,"4"-3"-12"16,-4 0 5-16,4 6 0 15,-3 4 22-15,0 0 7 16,5 3-2-16,4-1-20 16,3 3 17-16,6 4-4 0,6-1-7 15,2 3-5-15,1 0-9 16,0 0-4 0,0 0-10-16,12 0 3 15,25 0-4-15,21 0 7 0,21 0 2 16,13-11 1-16,9-5-1 15,4 2-5-15,-7 0 3 16,-13 1-8-16,-14 4 7 16,-17 6-8-16,-14 1 8 15,-13 2-9-15,-15 0-10 16,-12 0-32-16,-16 16-136 16,-26-1-86-16</inkml:trace>
  <inkml:trace contextRef="#ctx0" brushRef="#br0" timeOffset="266.77">10992 4119 376 0,'-1'-1'8'0,"1"1"-12"16,0 0 5-16,0 0-4 16,12 13 5-16,10 18 19 15,0 18 21-15,-1 14 5 16,-1 15-16-16,-4 7 3 15,-3-3-22-15,-1-7 5 16,-3-14-11-16,2-14 3 0,-4-15-9 16,-2-11 3-1,-1-10 0-15,-1-4-3 16,-2-7 4-16,4 0-8 16,7-1-12-16,6-32-107 0,8-18-229 15</inkml:trace>
  <inkml:trace contextRef="#ctx0" brushRef="#br0" timeOffset="724.54">12363 3834 430 0,'-11'-10'62'0,"3"7"-61"16,5 3 11-16,3 0-2 15,0 4 1-15,0 27 0 16,0 13 3-16,0 16 23 0,6 7-21 16,8-2-3-16,2 2-6 15,1-3 0-15,-1-5-2 16,-1-6-3-16,-3-8-2 15,-2-11-2-15,-4-11 5 16,-3-11-9-16,-3-12-10 16,0-2-27-16,0-33-77 15</inkml:trace>
  <inkml:trace contextRef="#ctx0" brushRef="#br0" timeOffset="972.96">12429 3760 386 0,'9'-9'25'0,"9"7"-28"16,8-1 7-16,6 3 10 16,5 0 13-16,2 5-15 15,-5 8 4-15,-4 4-9 16,-9-2 1-16,-12 2-7 16,-8-5-1-16,-1 2 7 15,-29 0 15-15,-17 4 6 16,-10 0-21-16,-2-2-1 15,3-2-8-15,8-1 6 16,13-2-6-16,12-1-4 16,19 1-26-16,3-2-103 15,18-7-93-15</inkml:trace>
  <inkml:trace contextRef="#ctx0" brushRef="#br0" timeOffset="1720.49">13117 4542 304 0,'-10'6'28'0,"-6"5"-3"15,-7 0 37-15,1 4-1 16,-6 4-21-16,-5-1-17 15,-6 0 4-15,-1-2-9 16,-10 0 1-16,-7-6-4 16,-6-2 4-16,-13-8-9 0,-1 0 0 15,-7-8 0-15,3-11-8 16,1-7 4 0,2-7-7-16,1-11 6 15,6-8-5-15,6-9 2 0,10-6 2 16,10-2-4-16,9-3 4 15,12 1-7-15,12 2 6 16,12 0-3-16,3 1 1 16,28 2-2-16,13 8 2 15,12 5-6-15,8 4 3 16,10 7 1-16,4 8-1 16,6 2 3-16,-1 7-4 0,4 6 5 15,0 10-7 1,-3 9 6-16,-4 2-5 15,-2 26 0-15,-10 13 2 16,-4 9 3-16,-6 10-1 0,-6 5 0 16,-5 5 3-16,-6 1-5 15,-15-1 7-15,-12 3-8 16,-11-4 6-16,-3 3-3 16,-23 3 1-16,-15-4 1 15,-10-1-1-15,-3-6 1 16,0-11 0-16,6-8 0 15,7-8-2-15,14-18 4 16,10-6-6-16,10-9 3 0,4-4-35 16,1 0-106-1,16-9-158-15</inkml:trace>
  <inkml:trace contextRef="#ctx0" brushRef="#br0" timeOffset="3716.13">12186 4867 416 0,'-8'3'13'0,"0"-3"-2"16,8 0 33-16,0 0 2 15,0 0-18-15,0 0-13 16,0 0-13-16,27 0 0 16,13-8-2-16,21-5 2 15,18-7 8-15,17-2-4 16,10 0 4-16,5 1-6 15,-2 5 2-15,-10 7-5 16,-11 2 4-16,-9 2-6 16,-7 4 2-16,-17 1-1 15,-11 0 1-15,-11 0 1 16,-11 0-6-16,-11 0 7 0,-5 0-5 16,-3 0 8-16,-3 1-11 15,0-1 10-15,0 0-1 16,0 0 4-16,0 0-1 15,0 0-2-15,0 0-3 16,0 0-5-16,0 5-5 16,0 10-55-16,-18 0-120 15</inkml:trace>
  <inkml:trace contextRef="#ctx0" brushRef="#br0" timeOffset="4921.41">11491 4950 308 0,'-15'8'36'0,"-3"-5"-33"16,-4 3 22-16,-2-1 16 15,-10 4-6-15,-5 0-19 16,-3 1 12-16,-8 1-7 16,1-2 4-16,-11-5-5 0,-4-1-7 15,-1-3 5-15,-7 0-6 16,4 0 1-16,3 0-8 16,3-3 10-1,4-8-8-15,0-6 1 0,4-7 0 16,5-6-2-16,4-8 1 15,10-8-5-15,3-4 4 16,9-4-7-16,5-3 6 16,3 4-6-16,9 3 3 15,3 1-1-15,3 6-1 16,0-4 1-16,3 1 0 16,13-3 3-16,1 0-9 0,2 4 9 15,3 0-7 1,1 9 8-16,6 1-6 15,3 1 1-15,1 2 1 16,-1 1-1-16,-2 6 0 0,-2 4-2 16,1 5 4-16,2 0-4 15,3 4 3-15,5-2-6 16,4 0 7-16,2 2-4 16,7 0 2-16,6 4-3 15,10 3 2-15,4 0 3 16,5 3-7-16,-8 2 9 15,-8 0-7-15,-6 0 5 16,-5 8-5-16,-3 10 2 16,-7 6 0-16,2 9 0 15,-8 9 2-15,-6 6-1 16,-3 11 4-16,-6 5-9 16,-5 8 9-16,-2 1-7 0,-4-5 5 15,-4-4-5-15,-1-2 5 16,-3-8-3-16,0-3 1 15,0-5 2-15,-13-3-5 16,-5-2 8-16,-8-2-8 16,-6 1 8-16,-8-1-4 15,-4-4 2-15,-3 0-3 16,-1-6 3-16,1-2-3 16,0-3-3-16,4-1 7 15,9-5-12-15,9-6 0 16,10-3-34-16,7-5-44 15,5-1-93-15</inkml:trace>
  <inkml:trace contextRef="#ctx0" brushRef="#br0" timeOffset="21156.7">14409 5841 149 0,'10'-7'17'0,"0"2"-14"16,1 2 3-16,-4 3 22 15,0 0 12-15,1 0-11 16,-3 0 4-16,-4 1 10 15,2 4-3-15,-3-1-3 16,0-2 0-16,0 1 22 16,-6 3-8-16,-18 6-14 15,-8 1-23-15,-11 1 3 16,-2-6-5-16,-4-6-4 16,-4-2 2-16,-2-5-10 15,2-11 4-15,-1-11-4 0,8-5 0 16,6-8-1-16,4-9-1 15,8-7 2-15,4-5 4 16,5-4 1-16,8 1-6 16,7 0 5-16,4 0-7 15,0 3 6-15,9 4-5 16,16 6 0-16,11 6 0 16,17 4-1-16,19 3 3 15,19 3-5-15,10 5 6 16,9 7-4-16,-9 9 3 15,-11 10-1-15,-13 4 0 16,-14 10 1-16,-16 16-1 16,-8 8 1-16,-10 5-1 0,-9 5 3 15,-6 4-4-15,-9 2 5 16,-5 4-4-16,0 2 8 16,-19-1-7-16,-4 3 1 15,-12 6 1-15,-8 4-2 16,-17 6 3-16,-4-2-6 15,-8-2 6-15,0-10-5 16,3-14 6-16,2-14-6 16,2-17 5-16,1-14-1 15,3-1-1-15,1-12 0 16,11-10-3-16,6-4 1 16,10-3-6-16,11 4-7 0,7 0-64 15,12 4-70-15,3 6-132 16</inkml:trace>
  <inkml:trace contextRef="#ctx0" brushRef="#br0" timeOffset="21874.85">13742 5021 490 0,'-8'0'12'0,"5"0"-7"16,3 0 4-16,6 0-1 16,30-5-10-1,22-8 8-15,24-6-6 16,10-1 9-16,11 2-11 0,4 4 6 16,-3 4-5-16,-7 2 4 15,-9 5-2-15,-9-1-1 16,-15 1 2-16,-9 1-4 15,-13 0 4-15,-17 1-3 16,-10 1 4-16,-12 0-6 16,-3 0 5-16,0 0 2 15,-1 0-12-15,-22 12-18 16,-9 9-84-16,-9 4-137 16</inkml:trace>
  <inkml:trace contextRef="#ctx0" brushRef="#br0" timeOffset="22923.42">13804 5120 144 0,'-6'-10'41'16,"5"5"-28"-16,-1 4 20 15,2 0 16-15,0 1-9 16,-1 0-16-16,-1 0-5 16,2 0-7-16,0 0 0 0,0 13-5 15,-1 12 8-15,-3 15 5 16,1 15-8-16,-1 14 0 15,3 19-7 1,1 12 7-16,0 13-1 0,0 15 7 16,0 14-4-16,0 17 3 15,0 13 1-15,0 7 8 16,0 6-6-16,0 6-13 16,-11 6 6-16,4 8-9 15,-1-2 7-15,7-18-8 16,1-30 7-16,0-28-10 15,1-25 5-15,7-18-3 16,-1-14 2-16,-2-9-1 0,-4-5 2 16,1-9-1-16,-2 0-5 15,0-11 6-15,3-12-8 16,-2-10 5 0,2-12-4-16,-2-2-3 0,10-26-10 15,13-40-15-15,18-43 20 16,20-41-62-16,10-27-62 15</inkml:trace>
  <inkml:trace contextRef="#ctx0" brushRef="#br0" timeOffset="23657.04">14873 5113 265 0,'0'-13'18'16,"0"6"-10"-16,0 1 28 15,-3 3-2-15,2 1-4 0,1 1-16 16,0 1 0 0,0 0-14-16,0 1-10 15,0 20 10-15,0 17 26 16,0 20-9-16,0 24-4 0,0 25 7 15,0 25 7-15,0 25-2 16,0 16-10-16,-6 13-1 16,-4 0-7-16,2-6 6 15,1-10-8-15,-1-4 3 16,-1 5 3-16,3 3-3 16,2 2 3-16,1 1-9 15,3-6 6-15,0-9-6 16,0-11 6-16,0-13-5 15,0-19 3-15,9-16-3 16,1-25 0-16,1-18-4 16,-2-20 0-16,-5-16 6 15,-1-10-8-15,-1-13 5 0,-2-1-6 16,0 0 3-16,3-16-12 16,4-30-28-16,-3-25-38 15,-4-17-109-15</inkml:trace>
  <inkml:trace contextRef="#ctx0" brushRef="#br0" timeOffset="24813.16">13756 5559 11 0,'-1'-3'158'15,"-5"0"-146"-15,6 3 11 16,0 0 1-16,0-1-8 15,0 1-9-15,0 0-3 0,0 0 2 16,0 0 9-16,0 0 13 16,0 0 2-1,-1 0-3-15,1 0-17 16,0 0 2-16,0 0-10 0,0 0 1 16,0 0-2-16,0 0-3 15,0 0-6-15,0 0-16 16,0 0-13-16,10-2-14 15,-1-3-58-15,0-1-16 16</inkml:trace>
  <inkml:trace contextRef="#ctx0" brushRef="#br0" timeOffset="25579.66">13756 5559 38 0,'35'-38'101'16,"-35"38"-32"-16,0 0-16 16,0 0-20-16,0 0 8 15,0 0-12-15,-4 0-10 16,0 0-6-16,-5 0 10 0,3 0-1 15,-3 0-5-15,-4 3-5 16,1 5-13-16,-4 5 6 16,1 1-5-16,-4 1 3 15,-1 0-3-15,1 1-2 16,1-1 3-16,0-1 1 16,2 0-2-16,2 1-1 15,-4 2 5-15,3 1-8 16,-1 4 7-16,-2 7-5 15,-4 6 2-15,0 7 1 16,-1 4-2-16,-2-2 0 16,-1 4 0-16,6-1 3 15,-1 0-5-15,3-1 5 0,-1 0-3 16,4 1 3-16,-3 2-3 16,1 5 2-16,0 6-1 15,-2 5-2-15,3 12 4 16,1 5-5-16,2 4 3 15,1 4 1-15,3 3 2 16,3 5-4-16,2 1 0 16,2 2 2-16,2-1-2 15,0 1 2-15,0 3-2 16,11 3 3-16,0 2-5 16,3-2 10-16,1-4-10 15,3-7 8-15,1-7-1 0,2-4-1 16,1-1-2-16,4-1 2 15,2 1-4-15,2-2-1 16,2-3 5-16,3-4-8 16,-2 0 10-16,-1-1-8 15,1-8 5-15,1 0 1 16,-3-7-4-16,1-6 3 16,-1 0-5-16,2-8 4 15,-1-3-6-15,3-2 6 16,1-1-1-16,4 3 3 15,1 2-2-15,3 1 0 16,-1 1 0-16,-2-6-2 16,-2-5 4-16,-4-5-3 0,-6-7 2 15,-5-5-5-15,-9-7 7 16,-5-4-6-16,-7-4 2 16,-1-3 1-1,-2 2-1-15,0-2-1 0,0 0 1 16,0 0 2-16,0 0-5 15,0 0 6-15,0 0-43 16,0 0-33-16,0 0-36 16,-2-8-77-16</inkml:trace>
  <inkml:trace contextRef="#ctx0" brushRef="#br0" timeOffset="25969.18">14039 9311 198 0,'-4'-6'40'0,"2"3"-43"0,1 3 8 16,1 0 9-16,0 0 35 16,0 0-4-16,0 0-12 15,0 0-10-15,0 0 0 16,0 0 4-16,0 0-4 16,0 0-8-16,0 0-6 15,0 16-1-15,0 17-7 16,0 9 3-16,0 5-4 15,0-11 3-15,1-9-3 16,1-8 3-16,-2-6 0 0,0-4-1 16,0-3 13-16,-13 0 9 15,-4-1 6-15,-7 1-19 16,-2-1-3-16,-1 1-4 16,2-3-1-16,5-2 0 15,2 0-4-15,8-1 6 16,1 0-9-16,0 0 6 15,6 0-6-15,3 2 2 16,0-2-26-16,0 0-54 16,19-4-14-16,3-12-5 15</inkml:trace>
  <inkml:trace contextRef="#ctx0" brushRef="#br0" timeOffset="26738.63">14686 9387 444 0,'-41'20'101'0,"0"-6"-93"15,11 1-9-15,10-1 6 16,7-3 12-16,13-1 1 16,0 4-10-16,13 12-10 15,16 10 5-15,5 3-4 16,5-6 2-16,0-9-4 15,-2-11 2-15,0-9 0 16,-6-4 0-16,-4 0 3 16,-1-17-10-16,-10-8 10 15,-4-7-17-15,-8-7 26 0,-2-7-7 16,-2 2-1-16,0 2-1 16,-17 10-1-16,-5 6 2 15,-6 9 1-15,-3 7 5 16,-4 5-7-16,-2 5 4 15,-3 0-5-15,-3 7 4 16,4 8-8-16,9 0 4 16,9-5-2-16,14-2-4 15,7-4-29-15,0-4-89 16,9 0-104-16</inkml:trace>
  <inkml:trace contextRef="#ctx0" brushRef="#br0" timeOffset="27560.03">14266 8177 480 0,'-38'0'6'0,"1"0"-2"16,-4 9 15-16,0 12 18 15,4 6-11-15,4 8-18 16,13 0-4-16,9 4 0 0,11-5-5 16,0 0 4-16,21 0-8 15,10-5 6 1,5-6-9-16,3-9 5 16,-1-12 0-16,-3-2-14 0,-4-28-2 15,-7-14-3-15,-8-8 19 16,-8 0 3-16,-8 7 9 15,0 12-8-15,0 16 15 16,0 9 6-16,0 6 11 16,0 0-19-16,0 0-15 15,15 14-4-15,8 14 3 16,7 8 12-16,1 0-13 0,-1-2 7 16,0-6-6-1,0-2 4-15,-5-8-3 16,-3-5 1-16,-5-6-6 15,-7-7-43-15,-10-6-65 0,0-22-80 16</inkml:trace>
  <inkml:trace contextRef="#ctx0" brushRef="#br0" timeOffset="27966.94">14017 7792 416 0,'0'47'4'0,"0"9"-1"16,0 5-1 0,5-2 12-16,8-8 7 15,2-13-2-15,-4-8-10 16,0-12-1-16,-5-9-6 0,-1-5-1 16,-2-4-4-16,2 0 4 15,3-22-2-15,5-10 27 16,8-7-12-16,3 5-13 15,3 11 2-15,1 10-14 16,8 13 11-16,-2 0 1 16,-1 17 0-16,-6 11 4 15,-12 5-1-15,-12 3 5 16,-3-1-6-16,-18-2 11 16,-21-6-6-16,-7-8 10 15,-6-7 2-15,-1-10-9 16,4-2 0-16,10-1-7 0,11-17-3 15,17-13-13-15,11-15-7 16,16-10-21-16,18-3-64 16,0 3-77-16</inkml:trace>
  <inkml:trace contextRef="#ctx0" brushRef="#br0" timeOffset="28326.98">14155 7347 350 0,'-5'-8'10'0,"-10"7"48"15,-9 1 14-15,-7 0-17 16,-5 12-20-16,-5 16-17 16,3 8-4-16,4 7-5 15,10-1 8-15,7-3-13 16,10-3 3-16,7-3-7 16,3 0 3-16,24-2-4 15,10-6-2-15,16-8 5 0,8-13-4 16,5-4 2-16,1-18-9 15,-7-21-28-15,-14-8-74 16,-19-3-69-16</inkml:trace>
  <inkml:trace contextRef="#ctx0" brushRef="#br0" timeOffset="28794.15">14135 6936 448 0,'-5'-2'1'16,"4"1"20"-16,1 1 5 0,0 0-7 15,0 5-17-15,4 25 4 16,7 15 12-16,-3 14 13 16,3 5-4-16,-1-4-15 15,5-9-5-15,0-13-7 16,-2-14 3-16,-5-9-7 15,-4-11 6-15,-4-3-5 16,0-1 7-16,0-9 3 16,-16-23-4-16,-6-15-3 15,-8-5-3-15,-3-1 6 16,-3 8-10-16,-2 8 9 16,7 10-2-16,4 12 2 0,7 5-2 15,4 9 4-15,4 1-1 16,-1 8-3-16,-1 24 4 15,1 11-6-15,1 5 5 16,9-8-8-16,3-9 8 16,0-12-6-16,11-5 2 15,8-5-1-15,4-8-2 16,7-1 4-16,6-11 0 16,4-23 2-16,3-6-6 15,-1-7-23-15,-9-2-109 16,-9 8-161-16</inkml:trace>
  <inkml:trace contextRef="#ctx0" brushRef="#br0" timeOffset="29282.09">14129 6406 423 0,'-24'-7'6'0,"0"5"19"16,0 2 23-16,3 0-5 15,1 19-12 1,0 8-20-16,5 3-2 15,5 1-8-15,4-1 6 0,6-8-9 16,0-3 7-16,9-4-8 16,4-5 3-16,2-4-8 15,0-6 7-15,3 0 2 16,0-13-3-16,-5-10 6 16,-2-7-3-16,-8 1 5 15,-3 7-7-15,0 8 5 16,0 7-2-16,0 6 3 15,0 1-3-15,9 0 0 0,7 0-5 16,11 1 1-16,5 9 4 16,1 1-2-1,3-1 2-15,-6-2-3 16,1-2 3-16,-4-2-3 0,-6-1 1 16,-8-3-1-16,-8 0-81 15,-5-5-80-15</inkml:trace>
  <inkml:trace contextRef="#ctx0" brushRef="#br0" timeOffset="29766.79">14066 5447 489 0,'-2'0'7'16,"2"0"-5"-16,0 10 2 15,0 30 8-15,0 18 9 16,0 14-1-16,5 1-10 16,10-7-5-16,3-17-7 15,1-14 3-15,-7-17-4 16,-6-10 1-16,-4-8 0 15,-2 0 2-15,1-28 8 16,2-15-3-16,4-10-1 16,5-2-7-16,2 5 7 15,10 12-6-15,4 11 7 0,2 15-11 16,4 9 2-16,0 3 1 16,-1 13 2-16,-6 17 3 15,-8 7-4-15,-7 1 9 16,-9-3-7-16,-3-8 8 15,-4-4-2-15,-26-5 19 16,-12-4 5-16,-7-3-12 16,0-8-10-16,7-3-3 15,14 0 0-15,14-1-7 16,14-14 1-16,11-8-17 16,32-7-34-16,9-5-109 15</inkml:trace>
  <inkml:trace contextRef="#ctx0" brushRef="#br0" timeOffset="33208.37">13834 5531 267 0,'-8'-8'31'0,"2"5"-23"16,3 0 20-16,2 3 13 15,1-2-14-15,-2 2-11 16,0 0-7-16,2-4-2 16,-2 3 3-16,-2 0 3 15,-1-2 8-15,-4 0-8 16,-7 2 4-16,2 1 0 16,-3 0-3-16,-3 0-3 15,-1 8-8-15,1 10 8 0,-3 3-8 16,2 7 2-16,-1 5-7 15,0 5 8-15,-1 8-8 16,-2 5 3-16,4 6-1 16,0 3 1-16,-3 7 0 15,-1 4 0-15,-3 12 5 16,-1 12-11-16,3 6 11 16,6 5-8-16,4-5 5 15,5-4-3-15,3-5 3 16,5 1-2-16,3 4-1 15,0 4 1-15,0 4-3 16,13 0 7-16,0-2-8 16,7-4 7-16,0-9-5 0,0-7 3 15,4-10-2-15,-4-9 1 16,2-6 0-16,-2-5 0 16,1-6 1-16,-1-4-2 15,-1-2 4-15,3-7-8 16,-2-3 10-16,2-6-8 15,0-7 4-15,2-2-4 16,0-4 3-16,3-2 0 16,3 0-2-16,-5-1 4 15,0-2-7-15,-7-3 8 16,-3-1-7-16,-8-3 5 16,-5 0-3-16,-1 2 2 0,-1-2 1 15,0 0 0-15,0 0 3 16,-3 0-5-16,-10-7-6 15,0-11-38-15,2-14-25 16,3-7-40-16,0-9-53 16</inkml:trace>
  <inkml:trace contextRef="#ctx0" brushRef="#br0" timeOffset="33454.26">13771 7790 267 0,'2'0'48'15,"1"0"-38"-15,0 19-1 16,2 7 25-16,2 9 8 15,-1 5-23-15,1 1-5 16,3-2-5-16,-2-5-3 0,-2-4-5 16,-5-5 8-16,-1-7-7 15,0-4 11-15,-20-5 30 16,-6-2-23-16,-9-3-5 16,-4-2-8-16,1-2-1 15,6 0-6-15,6 0 5 16,14 0-8-16,7 0 4 15,5 0-8-15,10 0-54 16,18 0-14-16,6 0-20 16</inkml:trace>
  <inkml:trace contextRef="#ctx0" brushRef="#br0" timeOffset="34005.03">14454 8144 57 0,'0'13'227'16,"0"-1"-223"-16,-11 9 32 15,-8 0 31-15,-5-3-2 0,-6 3-11 16,-9-7-15 0,-1-4 4-16,-6-4-29 15,-5-6 0-15,-4 0-9 16,-3-14 1-16,-1-13-5 0,1-8-2 16,10-6 6-16,3-7-8 15,14-5 3-15,10-7-11 16,6 0 12-16,12-1-1 15,3 4-3-15,11 5 1 16,17 7 0-16,5 7 4 16,8 10-4-16,7 10 1 15,10 14-1-15,11 4 2 0,5 18-1 16,5 17 4-16,-8 12-4 16,-5 4 1-1,-14 1 2-15,-12-2-3 16,-12-11 4-16,-14-4-4 0,-11-5 5 15,-3 0-5-15,-28 2 10 16,-14 2-9-16,-15-6 3 16,-4-3-3-16,0-8 0 15,-1-7 0-15,2-3-12 16,14-7-16-16,11 0-65 16,15-2-75-16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20:44.6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11953 2625 322 0,'4'-17'22'15,"-4"5"-13"-15,0 9 19 16,0 3 9-16,0 0-11 16,0 0-4-16,0 0-18 15,0 7-8-15,0 20 11 16,0 12-7-16,3 13 8 16,3 13-8-16,0 14 4 15,2 9-4-15,-1 8 3 0,-1 2-2 16,1-7 0-16,-2-13 1 15,-2-14-1-15,0-17 2 16,-2-10-6-16,2-14 7 16,-3-9-6-16,0-6 4 15,2-8-3-15,-2 0 2 16,3 0-5-16,2-11-15 16,6-23-45-16,7-25-103 15</inkml:trace>
  <inkml:trace contextRef="#ctx0" brushRef="#br0" timeOffset="1078.5">11962 2528 235 0,'-9'0'45'0,"6"0"-16"16,0 0-14-16,1 0 21 15,2 0 8 1,0 0-14-16,0 0-15 0,0 0-14 16,0 0 3-16,0 0-5 15,5 0 3-15,8 5-1 16,5 2 1-16,3 2-1 16,2-1-1-16,3-1 3 15,1 0-5-15,3-3 5 16,0-1-7-16,2-3 10 15,11 0-8-15,2 0 5 0,10 0-2 16,8 0 1-16,5 0 2 16,13-2-4-16,1 2 2 15,1 0-7-15,-3 0 11 16,-1 9-7-16,2-4 2 16,3-2-1-16,3-3 0 15,3 0 2-15,-1-1-2 16,0-9 1-16,-1-3-2 15,3 4 2-15,3-1-3 16,-2 2 4-16,3-1-2 16,7 1 0-16,9-1 1 15,11-2-3-15,5 0 3 16,4-1-2-16,-3-1 3 0,-1 2-2 16,-11 1 4-1,-3 3-5-15,-1 3 3 16,-5 3-2-16,2 1 0 15,0 0 0-15,-2 0 1 0,6 1-1 16,9 1-1-16,2-2 3 16,6 0-4-16,-3 0 4 15,1-7-2-15,-4-3 1 16,-3 4-2-16,-9-3 2 16,-12 0 1-16,-6 2-5 15,-10 0 5-15,-2-1-4 16,1 0 3-16,6-5-2 0,7-1 2 15,2-1 0-15,-1 1-2 16,-8 1 2-16,-7 5-2 16,-15 7 3-1,-13 1-4-15,-14 0 4 0,-10 0-5 16,-10 0 4-16,-4 1-2 16,-6 3 1-16,-1 2 0 15,-2 1-1-15,-2-3 1 16,1 4-2-16,4 2 6 15,1 10-5-15,1 7 7 16,-2 10 5-16,-3 15 20 16,-2 15-5-16,-4 14 1 15,-1 12-5-15,0 3-5 0,0-4-4 16,0-10-5 0,0-14 1-16,0-13-5 15,7-14 2-15,1-15-2 16,0-8-2-16,-4-8-1 0,-2-7-1 15,-2-2 3-15,0-1-2 16,0 0 1-16,-9 3-27 16,-24 4-74-16,-18-5-98 15</inkml:trace>
  <inkml:trace contextRef="#ctx0" brushRef="#br0" timeOffset="2186.14">11967 3480 281 0,'-10'0'21'0,"3"-3"-19"15,7 3 18-15,0-1-3 16,0 1-6-16,4-2-22 16,19 0 15-16,8-4 3 0,9-4 0 15,6-1-2-15,2 0 0 16,6 1-2-16,-2 5-4 15,4 2 5 1,8 3-8-16,11 0 9 0,13 0-6 16,8 6 4-16,14-6-2 15,4 0 1-15,10-6 1 16,2-11 6-16,5 2-2 16,6-2-5-16,4-1 3 15,10 3-7-15,13-5 7 16,11 7-6-16,3 1 2 15,7 4-1-15,-4 1 1 0,-10 3-2 16,1 1 2-16,1 3 0 16,-5 0-2-16,5 0 2 15,-2 0-3-15,-10 0 4 16,-8 0-3-16,-11 0 3 16,-15-1 15-16,-12 1-9 15,-1 0 1-15,-3 0-7 16,3 0 2-16,3 0-5 15,-5 0 5-15,-6 0-6 16,-6 0 5-16,-7 0-2 16,-6 0-1-16,-10 5 2 15,-15 5 3-15,-12-2-2 16,-13 2 2-16,-8-2 0 0,-9 1-2 16,-4-4 0-1,-8-2-3-15,-5-1 2 16,-3-2 0-16,0 0 5 15,0 0 10-15,-12 0 14 0,-31-6-15 16,-32-9-105-16,-41-9-343 16</inkml:trace>
  <inkml:trace contextRef="#ctx0" brushRef="#br0" timeOffset="2747.22">12093 2535 481 0,'-21'0'11'0,"13"0"-2"16,5 0 15-16,3-2 8 15,0-3-21 1,15-6-12-16,21-12-1 16,22-7 7-16,12-9-4 0,6-2 0 15,3 5-4-15,6-2 6 16,7 8-6-16,5-2 3 16,-6 1-82-16,-14 7-103 15</inkml:trace>
  <inkml:trace contextRef="#ctx0" brushRef="#br0" timeOffset="3097.22">13496 1917 556 0,'0'-8'13'0,"0"8"-15"16,0 4-3-16,0 34-19 15,-6 23 28-15,-5 22 7 16,0 10-7-16,6-5 0 16,5-13-4-16,0-17 3 15,6-17-2-15,7-16 1 16,-1-10-4-16,6-7-2 16,9-8 8-16,13 0-1 15,17-23 5-15,13-12-1 16,7-5-2-16,-4-1-5 15,-4 8 1-15,-11 9-1 16,-5 9-1-16,-12 8 0 0,-10 4-1 16,-9 3 1-16,-10 0-15 15,-6 4-43-15,-4 8-80 16</inkml:trace>
  <inkml:trace contextRef="#ctx0" brushRef="#br0" timeOffset="3702.12">16802 1860 458 0,'0'-15'63'15,"4"0"-60"-15,34 2-20 16,15 2 31-16,13 6-13 16,1 5 1-16,5 14 0 15,2 23 3-15,-1 9 9 16,-6 8-7-16,-9 3-4 0,-12-2 0 16,-12-6 4-1,-4-7-8-15,-9-9 5 16,-3-9-3-16,-6-3-1 15,-2-6 1-15,-5-5-1 0,-2-1 3 16,-2 0-4-16,-1 3-6 16,-4 8-84-16,-22-5-119 15</inkml:trace>
  <inkml:trace contextRef="#ctx0" brushRef="#br0" timeOffset="10530.38">12008 3582 332 0,'3'0'1'15,"-3"0"-22"-15,0 0 14 16,0 0 0-16,0 0-2 0,3 0-66 15,1 0 38-15,3 0 25 16,-2-5 9-16,-2 3 1 16,-1-1 5-16,-2 0-1 15,3-2 5-15,-2-2 2 16,2-2-8-16,-1 0 0 16,-1 4-3-16,-1-2 4 15,0 6-2-15,0 0 16 0,0 1 46 16,0-2-1-16,0 2-7 15,0 0-8 1,0 0-16-16,0 0-6 16,0 0-5-16,0 0-9 0,0 0 0 15,0 0-7-15,0 0 2 16,0 0-6-16,0 0-4 16,0 0-1-16,3 0-2 15,9 7 10-15,3 7 0 16,3 6 0-16,1 2-4 15,5 1 7-15,3 7-6 16,1 0 5-16,2 5-4 16,1 1 0-16,0 2 2 15,4-2 1-15,0 4-1 16,3 1-4-16,3-4 6 16,4-1-7-16,6-4 7 15,5-1-5-15,7-5 3 0,4-3-3 16,3-5 1-16,-1-4 4 15,0-3-4-15,-3-3 2 16,-2-4-3-16,-3 0 5 16,0-2-7-16,-3-2 6 15,-4 0-3-15,2 0 1 16,-1 0-1-16,3 0 0 16,1-4 2-16,-1-2-2 15,-3 0 3-15,2 0-5 16,-2-1 4-16,0-2-2 15,1 2 0-15,1 0 1 16,8-1-1-16,4 0 1 0,7-3-2 16,1-1 4-16,1 3-6 15,-2-2 6-15,-3-2-5 16,4-2 4-16,-1-2-1 16,1 3 0-16,-2-1-1 15,-6 1-2-15,-3 2 7 16,-3-2-10-16,1-1 9 15,0-1-7-15,-1-1 7 16,1-2-7-16,-2-2 5 16,-1 2 1-16,-3-2-1 15,0 1 1-15,-4 1-5 16,0-4 7-16,-2 1-7 16,-6 2 3-16,-3 0-2 0,-9 2 5 15,-7 4-3-15,-6-2 1 16,0-4 0-16,-3 4 1 15,-3 4-1 1,-5 1-2-16,-4 5 4 0,-3 3-5 16,-2 1 4-16,2 0-3 15,4-3-1-15,2-6 2 16,5-1 0-16,1-6-1 16,5-2-2-16,-3-3 5 15,1-2-5-15,0-1 4 16,-3-2-3-16,1 4 2 15,-8 6-2-15,-4 5 2 0,-1 8 0 16,-3 2 3-16,0 3-2 16,0 0-2-16,0 0 5 15,0 0-2-15,0 0 3 16,0 0-1-16,0 0-2 16,0 0-3-16,0 0 0 15,0 0 3-15,0 0-5 16,0 0 3-16,0 0-9 15,0 0 6-15,0 0-3 16,0 0 6-16,0 1 0 16,0 1 1-16,0-1-4 15,0-1-1-15,0 0 4 16,0 0-2-16,0 0 1 0,0 0-2 16,0 0 7-16,0 0-5 15,0 0 2-15,0 0-1 16,0 0 0-1,0 0 0-15,0 0-3 0,0 0 2 16,0 0-4-16,0 0 4 16,0 0-6-16,3 0 6 15,2 6-5-15,5 5 6 16,4 0-1-16,2 5-2 16,2-1 5-16,3 5-5 15,2 3 5-15,4 3-5 16,3 1 2-16,4-1 0 0,1 1 1 15,2-1 0-15,5-1 0 16,1 0 1 0,5-4-4-16,1 0 5 15,3-2-3-15,3 1 2 0,6-3-4 16,4 0 6-16,-1-1-4 16,3-2 1-16,-1 1 0 15,1-1-1-15,7-1 4 16,2-1-7-16,9 2 6 15,6-3-5-15,-2-1 4 16,2-2 0-16,-6 0-1 16,-1 1 1-16,-3 0-1 15,-3 1-1-15,-4-1 0 0,-1-2 3 16,1-2-4-16,-2 0 4 16,4-4-3-1,3 0 2-15,2-1-1 16,1 0 1-16,1 0-1 0,11-4 0 15,3-8 2-15,3-1-3 16,-2 3 4-16,-6-1-6 16,-5 3 4-16,-9 0-2 15,-6-4 0-15,-5 2 0 16,-9 2 2-16,-6 1-4 16,-6-1 2-16,-6 2 2 15,-1 1-4-15,-3-2 4 16,4-2-4-16,5-3 5 15,4-3-4-15,6-3 1 16,3-3 1-16,2 0 0 16,1-1 0-16,-3 1-6 0,0 0 11 15,0-3-9-15,-4-1 5 16,2 1-4-16,-7 4 2 16,-8 3 0-16,-15 5 0 15,-10 6 2-15,-8 2-4 16,-5 4 3-16,-1-2-5 15,-2 2 9-15,1 0-7 16,-1 0 3-16,3 0 0 16,3-3 0-16,0-1-2 15,6 0 1-15,-1 0 2 16,-4-2-5-16,-3 5 6 16,-2 0-6-16,-2 1 4 15,0 0-2-15,0 0 3 0,1 0-3 16,-1 0 2-16,0 0-2 15,2 0 1-15,-2-2 1 16,0 2-4-16,0 0 6 16,3-3-4-16,3-4 5 15,1-2-4-15,5-4 0 16,-4 2-2-16,-2 0 5 16,-3 5-2-16,-2 1-1 15,1 2 2-15,-1-1-3 16,1 1 3-16,-1 0-5 15,-1 2 4-15,0 1-1 16,0 0 0-16,0 0 2 0,0 0-4 16,0 0 5-16,0 0-5 15,0 0 2-15,0 0-3 16,0 0 4-16,0 0-2 16,2 0 1-16,-1 0-5 15,5-2 0-15,3-2-3 16,-2 0 5-16,-1 0 2 15,-1 4-6-15,-5 0 7 16,0 0-2-16,0 0 3 16,0 0-1-16,0 0-1 15,0-3 3-15,0 3-5 16,0 0 8-16,0 0-7 16,0 0 2-16,0 0 0 0,0 0 3 15,0 0-3-15,0 0 0 16,0 0 2-16,0 0-3 15,0 0 4 1,0 0-7-16,0 0 8 0,0-1-6 16,0-3 5-16,1-2-3 15,-1 0-1-15,2 1 1 16,-2 2 1-16,0 3 0 16,0 0-2-16,0 0 4 15,0 0-7-15,0 0 7 16,0 0-4-16,0-4 1 15,0-4 0-15,0 1 1 0,0 0-1 16,0 1-1-16,0 2 5 16,0-2-8-16,0 4 8 15,0 1-6-15,0 1 6 16,0 0-5-16,0 0 2 16,0 0-1-16,0 0-1 15,0 0 1-15,0 0-4 16,0 0 4-16,0 0-2 15,0 0 1-15,0 0-3 16,3 0 2-16,10 0-1 16,5 0 3-16,9 1-1 15,-2 6 2-15,4-1-1 16,3 4-1-16,-2 0 3 0,1 0-5 16,2-1 6-16,0 0-5 15,1-1 3-15,0-1-1 16,-1-1 0-1,3-2 1-15,3 0-1 0,-4 0 1 16,4 1-3-16,-3 1 3 16,-5 3-3-16,0-1 5 15,2 2-5-15,-3 0 2 16,3-1 1-16,-2 1-1 16,-1 1 1-16,4-1-4 15,0 0 4-15,4-1-2 16,1 1 2-16,0-2-1 0,-1 1 1 15,0-1-1 1,1 1 0-16,-3-3 0 16,1 3-1-16,0-1 3 15,2-1-4-15,3 0 4 0,-5 1-5 16,2-3 5-16,1 0-2 16,-5-1 0-16,4 1 0 15,-1 0-1-15,-4 1 2 16,-1 1-3-16,-3-2 4 15,1 1-2-15,-3-2 2 16,3 0-5-16,-1-1 4 16,1 0-1-16,5-3 1 15,1 0 0-15,6 0-2 0,5 0 3 16,1 0-4 0,8-3 5-16,-7-5-6 15,0 1 4-15,-7 1-1 16,-8 3 1-16,-3 2-1 0,-4-1 0 15,3 2 2-15,5-4-4 16,6 3 2-16,7-1-1 16,1 1 2-16,3 1-1 15,-3 0-1-15,2 0 2 16,-2 0-2-16,-6 0 1 16,-5 0 0-16,-3 0 0 15,-3 0-2-15,-4 0 4 16,1 0-3-16,1 0 3 15,2-12-2-15,6 0-1 16,7-4 3-16,4 0-3 16,7 1 3-16,6-2-5 0,0 1 5 15,-1 0-5-15,-5 2 2 16,-7 6 0-16,-10-2 0 16,-2 5 2-16,-3-1-3 15,-2 4 4-15,4-3-3 16,10-2 3-16,6-2-5 15,1-2 4-15,-6-1-1 16,-9 1 1-16,-4 3-1 16,1-3 0-16,1-3 1 15,3-2-3-15,-1 1 3 16,-5 0-3-16,-1 2 4 16,-6 2-3-16,-8 0 2 15,-3 1-2-15,-7-1 2 0,2 1-2 16,-5 1 2-16,-3 0 0 15,-2 4-1-15,-1 4 3 16,0-1-5-16,0 1-1 16,0 1-2-16,0 0 1 15,0 0-3-15,0 0 3 16,0 0 3-16,0 0 0 16,0 0 4-16,0 0-10 15,-6 0 5-15,-12 5-26 16,-10 12-55-16,-8-5-176 15</inkml:trace>
  <inkml:trace contextRef="#ctx0" brushRef="#br0" timeOffset="12279.06">17180 3328 341 0,'-14'-2'22'15,"3"-4"14"-15,10 3 12 16,1 2-15-16,0 1-13 16,0 0-7-16,0 0-10 15,0 0-1-15,0 0-4 16,0 0 3-16,0 0-4 15,0 0 7-15,0 0-6 16,13 0 0-16,18 0 1 16,15 0 3-16,11 0 3 15,5-4 0-15,2-5 6 16,1 2-6-16,-9-1 4 16,-8 2-10-16,-7 1 4 15,-9 1-2-15,-7 2 0 0,-8 0 0 16,-7 2 0-16,-1 0 0 15,-6 0-1-15,-2 0 1 16,-1 0-1-16,0 0 9 16,0 0 2-16,0 0 10 15,0 0-4-15,0 0-10 16,0 0 1-16,0 0-8 16,0 0 3-16,0 0-5 15,2 0 4-15,-1 0-4 16,4 0 1-16,-4 0 2 15,2 0 0-15,-3 0-1 16,2 0-2-16,-2 0 5 0,3 0-4 16,5 0 2-16,2 0-2 15,2 0 5-15,-1 4-9 16,0 0 7-16,-2-1-2 16,0-1 0-16,-3-2 0 15,0 2-1-15,-3-2 4 16,-2 0-5-16,-1 0 4 15,0 0-2-15,0 0 2 16,0 0-2-16,0 0 1 16,0 0 0-16,0 0 0 15,0 0 3-15,0 0-3 16,0 0 2-16,0 0-4 16,0 0 5-16,0 0-6 0,0 0 2 15,0 0-17-15,0 0-31 16,0 0-47-16,0-17-179 15</inkml:trace>
  <inkml:trace contextRef="#ctx0" brushRef="#br0" timeOffset="25312.23">12520 4943 407 0,'-21'-8'12'16,"1"-6"-5"-16,14 6 2 0,1 5 13 16,2 1 10-1,1 2 2-15,1 0-15 16,-1 0-7-16,-6 0-8 0,-7 12 3 15,-4 11 3-15,0 6-13 16,5-1 7-16,5-4-3 16,7-2 0-16,2-2-3 15,0-4 3-15,6-2-5 16,9-5 3-16,8-3-4 16,-1-6 2-16,1 0 4 15,-1-9 0-15,0-15 0 0,0-8-1 16,-7-4 3-1,-3 4 0-15,-6 9-3 16,-6 10 2-16,0 8 0 16,0 4 5-16,0 1-5 0,0 0 3 15,0 0-11-15,6 0 0 16,9 11 2-16,6 6 5 16,6 4 0-16,-1-3-1 15,2 0 2-15,5 0-3 16,0-2 3-16,0 2-5 15,0-2 2-15,-1-6-73 16,-2-5-83-16</inkml:trace>
  <inkml:trace contextRef="#ctx0" brushRef="#br0" timeOffset="25687.14">13110 4939 505 0,'-43'6'11'16,"-2"4"-15"-16,1 7 7 15,8-3 8-15,6 0 4 16,15-4 1-16,9-7-12 16,6-2-3-16,0 1-6 15,3-1-3-15,14 2-4 16,6-2 12-16,1-1-4 15,-3 0-1-15,1-5 3 16,-7-6 10-16,-6 6-5 0,-4 0-3 16,-5 5 7-16,0 0-10 15,0 0 4-15,0 0-4 16,0 0 3-16,4 0 3 16,4 0-3-16,3 4 2 15,3 0-2-15,2 2 4 16,8 2-7-16,6 0 7 15,5-4-7-15,9-4 1 16,-1 0-95-16,-3-2-86 16</inkml:trace>
  <inkml:trace contextRef="#ctx0" brushRef="#br0" timeOffset="26079.12">13537 4864 340 0,'0'-7'51'16,"-8"0"-43"-16,-1 3 34 15,-4 1 12-15,0 3-12 16,0 0-28-16,-3 0-6 16,2 7-5-16,-1 13-4 15,5 4 6-15,5 6 1 16,4-4-8-16,1-4 4 15,0-7-4-15,0-7 1 0,4-3-6 16,4-5 0-16,6 0 4 16,0-7 3-16,5-16 4 15,-2-5 1-15,-6 3-1 16,-3 10-3-16,-5 7 0 16,-1 8-2-16,-1 0 0 15,5 0-3-15,7 0-3 16,4 11 10-16,7 8-4 15,4-3 4-15,2 2-1 16,2-4-1-16,6-2 1 16,-1-10-5-16,3-2-94 15,-6-7-165-15</inkml:trace>
  <inkml:trace contextRef="#ctx0" brushRef="#br0" timeOffset="26607.68">13978 4842 503 0,'-28'19'17'16,"-2"2"-22"-16,2 11 6 16,7-6 0-16,9-2 0 15,9-4 2-15,3-7-8 16,0-3-3-16,22-8-4 16,11-2-3-16,1-19-13 15,4-10 5-15,-8-4-11 16,-11 7 25-16,-7 10 8 0,-9 9-2 15,-3 7 19-15,0 0 2 16,0 0-5 0,0 0-4-16,3 11-4 15,1 9 1-15,6 1 7 0,3 0-12 16,-1-3 3-16,5-6-4 16,-2-4-1-16,6-5 0 15,3-3-5-15,3-1 9 16,4-17-34-16,-1-6-9 15,-5 2-8-15,-4 7 21 16,-3 5 25-16,-6 7 2 16,0 3 1-16,-5 0-1 15,-4 0 6-15,3 2 2 16,-1 0 3-16,-2-1-3 16,2 4 6-16,3-1-13 15,2 2 8-15,8 3-5 0,2-1 0 16,0 1-1-16,1-2-1 15,-1-3 3-15,-3-1-5 16,1 0 5-16,-4-2-5 16,6-1 0-16,3 0 3 15,5 0-2-15,2-4-2 16,-3-11-86-16</inkml:trace>
  <inkml:trace contextRef="#ctx0" brushRef="#br0" timeOffset="26750.3">14850 4925 372 0,'0'15'33'0,"0"-2"-35"0,0 1 7 15,0-3-4-15,1-3 3 16,5-1-4-16,6-3-8 16,1-4-34-16,5-18-316 15</inkml:trace>
  <inkml:trace contextRef="#ctx0" brushRef="#br0" timeOffset="26912.04">15302 5007 495 0,'-1'2'18'15,"1"-2"-18"-15,0 0-4 16,0 0-19-16,7 0-50 15,8 0-102-15</inkml:trace>
  <inkml:trace contextRef="#ctx0" brushRef="#br0" timeOffset="27078.57">15679 4964 381 0,'0'4'56'16,"0"-4"-46"-16,0 0 8 15,0 0 6-15,2 0-5 16,2 3-17-16,8 1-23 0,-2-1-45 16,3-3-268-16</inkml:trace>
  <inkml:trace contextRef="#ctx0" brushRef="#br0" timeOffset="27702.9">16981 4794 491 0,'-37'-15'5'0,"-2"4"60"0,-3 5-9 16,-3 6 0-16,7 0-13 16,-1 4-21-16,7 12-8 15,4 5-13-15,8 2 3 16,10 0-6-16,7 2 1 16,3 1-3-16,3 0 2 15,19 3 0-15,13-6-5 16,5-9 2-16,7-7-7 15,2-7-8-15,-7-6-20 16,-8-17 14-16,-13-5 10 16,-11 3 11-16,-6 8 7 15,-4 9 1-15,0 5 10 16,0 3 3-16,0 0-2 0,0 0-12 16,0 0 1-16,0 0-10 15,6 0 2 1,8 4 4-16,7 6 2 15,2 1 3-15,-2 0-4 0,5-1 3 16,0 0-6-16,4 0 6 16,0-1-8-16,-3 1-62 15,-14-6-151-15</inkml:trace>
  <inkml:trace contextRef="#ctx0" brushRef="#br0" timeOffset="28951.75">11034 4309 588 0,'0'-2'-12'16,"0"2"6"-16,0 0-3 15,0 27 6-15,3 14 2 0,7 18 2 16,-2 10 0-16,1 8 2 16,4-1-17-16,-2-12-132 15</inkml:trace>
  <inkml:trace contextRef="#ctx0" brushRef="#br0" timeOffset="30027.84">18964 4772 574 0,'-49'0'9'0,"12"3"-23"15,3 24 14-15,7 0 7 16,6 5-7-16,14 1 8 16,7 1-12-16,3-5 3 0,19-7-1 15,2-9-1-15,0-8 0 16,0-5-9-16,-4-12 12 15,-4-18-2-15,-8-3 15 16,-6 5-13-16,-2 13 10 16,0 10-2-16,0 3 11 15,0 2-9-15,0 0-14 16,7 0-1-16,8 4-7 16,9 10 11-16,6 4 3 15,-2 2 2-15,-1-6-9 16,-2-13-61-16,-7-2-81 15</inkml:trace>
  <inkml:trace contextRef="#ctx0" brushRef="#br0" timeOffset="30312.08">19103 4414 508 0,'-6'0'0'0,"2"11"-4"16,-2 30 3-16,4 17 21 15,2 12-9-15,0-5-8 16,12-13-1-16,9-13-4 0,0-14-4 15,1-11 8 1,3-10-9-16,2-4 10 16,3-4 1-16,0-9 0 15,-7 5 2-15,-4 8-9 0,-8 0 4 16,-6 7-9-16,-5 9 8 16,0 7-7-16,-12 3 18 15,-11 2-4-15,-2-2-3 16,3-7-2-16,10-10-1 15,6-7-2-15,6-2-37 16,12-22-54-16,19-25-48 16</inkml:trace>
  <inkml:trace contextRef="#ctx0" brushRef="#br0" timeOffset="30609.29">19498 4588 388 0,'-9'30'44'0,"-17"8"-18"16,0 8 18-16,2 2-3 0,9-8-16 15,9-2-15-15,6-8-1 16,0-6-10-16,13-7-1 16,11-12-6-16,6-5 6 15,3-23 0-15,1-23 0 16,-7-7-7-16,-9 7 3 16,-11 18 5-16,-7 17 11 15,0 11 12-15,0 0 4 16,0 0-5-16,0 0-22 15,5 12-1-15,7 9 1 16,5 7 2-16,5 3 5 16,4-2-5-16,2-4 0 0,1-7-6 15,-1-7-19-15,-1-11-76 16,-8-8-117-16</inkml:trace>
  <inkml:trace contextRef="#ctx0" brushRef="#br0" timeOffset="30920.46">19822 4356 289 0,'-7'-10'191'0,"4"10"-191"16,3 0 9-16,0 29-30 15,0 17 39-15,2 17-6 16,8 2-6-16,2-1-5 16,2-13 3-16,2-11-3 15,0-15-2-15,-4-14-3 0,1-7 0 16,5-4-5-16,3 0 16 15,2-7-4-15,0-4 0 16,-4 5 1-16,-5 2-6 16,-8 4 3-16,-2 0-8 15,-4 0 6-15,0 0-4 16,-15 6 7-16,-13 4 25 16,-8 2-20-16,1-2-2 15,8-7-3-15,11-2 1 16,13-1-10-16,3-1-24 15,29-24-128-15</inkml:trace>
  <inkml:trace contextRef="#ctx0" brushRef="#br0" timeOffset="31187.52">20251 4643 308 0,'-43'20'249'16,"13"-6"-248"-16,15 3 3 15,12-2 3-15,3-2-8 16,14 2 2-16,19 2-8 16,11-7 6-16,7-4 1 15,4-6 8-15,-5-6-13 16,-2-12 10-16,-9-5-5 16,-10 4-16-16,-12 5 12 0,-11 6 0 15,-3 6 10-15,-3 2-6 16,0 0 7-1,0 0-6-15,0 0-6 16,0 0-21-16,0 2-53 0,3-2-215 16</inkml:trace>
  <inkml:trace contextRef="#ctx0" brushRef="#br0" timeOffset="31328.7">20845 4663 304 0,'0'3'271'15,"0"-3"-266"-15,0 2-6 0,5-1-4 16,9 3-7-16,9 2 1 16,7-6-51-1,1 0-246-15</inkml:trace>
  <inkml:trace contextRef="#ctx0" brushRef="#br0" timeOffset="31466.83">21362 4588 499 0,'0'0'11'0,"2"3"-8"16,8 4-14-16,12 0 1 15,14 0 10-15,11-7-67 16</inkml:trace>
  <inkml:trace contextRef="#ctx0" brushRef="#br0" timeOffset="31628.51">22040 4553 540 0,'-7'5'128'0,"2"-5"-117"16,2 0 16-16,3 0-25 15,0 0-1-15,0 5-12 16,9 13-1-16,3 10 5 16,-8 0-100-16,-4-11-404 15</inkml:trace>
  <inkml:trace contextRef="#ctx0" brushRef="#br0" timeOffset="32372.52">18020 4356 448 0,'13'-3'109'15,"-6"3"-111"-15,3-3-5 16,6 2 7-16,-2 1 1 16,-5 0-7-16,-6 8-4 15,-3 17 6-15,0 7 1 0,-15 4 20 16,-3-1-14-16,5-14 5 15,7-11-5-15,4-9 14 16,2-1 7-16,0 0-12 16,0 0-12-16,9 0-10 15,15-1 10-15,10-5 5 16,11-1-2-16,5 2-11 16,1-4-119-16</inkml:trace>
  <inkml:trace contextRef="#ctx0" brushRef="#br0" timeOffset="33282.04">19235 5461 323 0,'0'-18'-114'0,"0"9"58"16,0 0 55-16,0 2 4 15,0 2-3-15,0 1 1 16,0-1 27-16,0 1 69 0,0 2-7 16,0-3-4-1,-14 0-17-15,-3-2-20 16,-2 3-5-16,-2 0-17 15,2 4-13-15,1 0-12 0,3 0-6 16,2 12 7-16,4 5-8 16,4 9 14-16,5 6-9 15,0 0 3-15,3 0-8 16,14-7 3-16,2-8-5 16,5-8 2-16,2-9-11 15,3 0-2-15,-2-20-1 16,-3-11 10-16,-10 2 6 15,-6 4-3-15,-5 12 14 16,-3 9-3-16,0 4 14 16,0 0-4-16,0 0-3 15,0 0-10-15,3 0-8 0,11 3 0 16,6 8 4-16,8 3 9 16,2-3-7-16,0-5 1 15,1-6-24-15,-6 0-56 16,-8-13-128-16</inkml:trace>
  <inkml:trace contextRef="#ctx0" brushRef="#br0" timeOffset="33562.26">19471 5223 487 0,'-5'-3'11'16,"4"3"19"-16,1 0-18 16,0 16-28-16,0 19 26 15,0 12-2-15,1 3 2 16,7-7-10-16,4-11 4 0,1-12-7 15,8-9 0-15,3-10-5 16,1-1 5-16,5 0 6 16,-2-9-2-16,-4 4 4 15,-5 5-7-15,-4 0 2 16,-4 6-7-16,-8 5 6 16,-3 0-1-16,0-1-1 15,-11-5 7-15,-7-2 2 16,2-3-5-16,7 0-25 15,9-15-11-15,0-16-41 16,24-5-48-16,10-4-161 16</inkml:trace>
  <inkml:trace contextRef="#ctx0" brushRef="#br0" timeOffset="33731.8">19922 5292 385 0,'-18'13'25'0,"2"5"2"16,1-2 14-16,8 2-3 15,5 2-14-15,2 0-12 16,8 1-8-16,18 3 1 16,10-1-9-16,7-3 8 15,4-6-9-15,0-11-60 16,-4-3-148-16</inkml:trace>
  <inkml:trace contextRef="#ctx0" brushRef="#br0" timeOffset="34015.05">20288 5336 160 0,'-32'7'415'0,"-1"0"-412"0,8 2 5 16,10 0 15-16,10 1-8 15,5 3-12-15,3 3-6 16,21 2 6-16,10-2-9 16,8-10-4-16,3-6-14 15,0-20-20-15,-7-16-14 16,-11-6-6-16,-11 6 50 15,-10 14 18-15,-6 12 66 16,0 8 6-16,0 2-31 0,0 0-27 16,0 0-15-16,3 0-12 15,11 6-1 1,2 7 16-16,5 0-4 16,-2-3 3-16,-4-6-49 0,0-4-92 15,-3-10-161-15</inkml:trace>
  <inkml:trace contextRef="#ctx0" brushRef="#br0" timeOffset="34296.8">20615 5014 487 0,'0'0'51'16,"0"0"-55"-16,0 22-18 16,7 12 41-16,1 10-5 0,2 1-13 15,8-5 4-15,0-5-5 16,6-14 0-1,1-6-1-15,0-10-6 16,5-5 5-16,-2 0 3 0,-5-9 3 16,-2 0-5-16,-9 5 6 15,-7 4-6-15,-3 0 3 16,-2 0-7-16,0 0 9 16,-19 2 0-16,-8 16 15 15,-3 0-14-15,6-5-4 16,14-4 5-16,10-7-11 15,0-2-31-15,22-13-96 0,9-16-117 16</inkml:trace>
  <inkml:trace contextRef="#ctx0" brushRef="#br0" timeOffset="34482.96">21105 5104 554 0,'0'1'5'15,"-11"4"43"-15,-1-2-8 16,2 2-4-16,4-2-19 15,4 0-14-15,2 4-3 16,0 7-12-16,11 5 15 16,10 3-13-16,4-1 2 15,8-5-26-15,9-12-32 16,11-4-92-16,7-11 63 16</inkml:trace>
  <inkml:trace contextRef="#ctx0" brushRef="#br0" timeOffset="34610.21">21571 5143 598 0,'-1'0'13'16,"-1"0"7"-16,2 0-11 15,0 0-1-15,0 9-14 16,19 2-4-16,17 3-11 16,17-10-140-16</inkml:trace>
  <inkml:trace contextRef="#ctx0" brushRef="#br0" timeOffset="34861.42">22119 5135 280 0,'0'4'235'15,"0"-4"-224"-15,0 2 1 0,0-2-1 16,5 1-2-16,6 3-11 16,10 0-4-16,13-1 10 15,11-3-8-15,7 0-7 16,-3-11 15-16,-6 1-3 15,-16 6 0-15,-13 4-4 16,-11 0 2-16,-3 0-3 16,0 0 6-16,0 0-5 15,0 0 1-15,-22 4-9 16,-8 9-44-16,-12-3-160 16</inkml:trace>
  <inkml:trace contextRef="#ctx0" brushRef="#br0" timeOffset="35483.75">18335 5178 440 0,'-12'-14'194'15,"4"5"-188"-15,8 6-6 0,0 3-6 16,18 0-5-16,12 0 12 15,4 14-3 1,-7 12-1-16,-14 10-14 16,-13 3 2-16,0-2 5 0,-14-5 3 15,-5-8 10-15,0-11 8 16,9-7-1-16,4-3 8 16,5-3 11-16,1 0-22 15,0 0-11-15,0 0-2 16,0 0-1-16,0 0 13 15,0 2-9-15,-14 3 7 16,-13 4-13-16,-10-3 21 0,-9-1-13 16,1-5 2-16,9 0-2 15,12-6-5-15,18-8-15 16,6-5-50 0,20-6-91-16</inkml:trace>
  <inkml:trace contextRef="#ctx0" brushRef="#br0" timeOffset="40873.23">13372 13329 74 0,'32'1'-4'0,"-9"28"-66"15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21:29.2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9734 4232 429 0,'0'-13'15'0,"-19"7"-13"15,11 6 5-15,3-2 0 16,2 2 1-16,3-2 8 16,0 2-9-1,0 0-7-15,0 0 0 0,0 15-6 16,0 29 2-16,0 29 7 16,0 33 16-16,-10 19-5 15,-11 5 6-15,2-11-3 16,5-23-6-16,10-23-3 15,4-17-5-15,0-16 6 16,0-10-9-16,4-14 5 16,-1-9-7-16,-3-4 5 0,0-2 0 15,0 1 2-15,0-1 1 16,0 2-3 0,-9-2 1-16,-1 1-6 15,6-2 3-15,4-4-36 0,0-31-53 16,16-23-94-16</inkml:trace>
  <inkml:trace contextRef="#ctx0" brushRef="#br0" timeOffset="1217.33">9625 4231 310 0,'-9'-4'20'15,"6"4"-5"-15,3-2 34 16,0 2-27-16,0 0-16 15,0 0-5-15,0-1-3 16,0 1 1-16,0 0-3 0,0 0 9 16,0 0-4-1,0 0 4-15,0 0 2 16,0 0 0-16,0 0 1 16,9 0-1-16,7 0 0 0,4 0-1 15,4-5 8-15,3 0-10 16,1-2 4-16,5-2-1 15,-2 2-1-15,0 0 0 16,0 2-5-16,1 1 1 16,1 0-1-16,1 0 3 15,3 3-6-15,-2-2 6 16,-2 3-5-16,2 0 3 16,5 0-2-16,1 0 1 15,7 0 1-15,9 0-4 16,2 0 6-16,7-4-1 15,3 0 1-15,-1-1-4 16,2 3 2-16,-2-1-1 0,1 0 3 16,5 0-3-16,1-1 0 15,14-2 4-15,4-5-4 16,5-1 4-16,4-1-5 16,1 0 8-16,-1-1-7 15,-4 1 6-15,-7 2-5 16,-5 3 1-16,0 1-1 15,-1 1 1-15,6 1 0 16,6-1-4-16,9-1 5 16,11 0-7-16,16 0 8 15,10 2-7-15,6-1 5 16,1-1-1-16,-7-1-1 0,-7 0 0 16,5-4 0-16,4 1 7 15,13-2-6-15,17 3 11 16,15 2-4-16,8 6-2 15,4 2-6-15,-10 0 0 16,-7 0 1-16,-6 0-4 16,-5 0 5-16,-3 0-4 15,5 0 3-15,-4-1-5 16,-5-6 7-16,-3-3-6 16,-16-2 3-16,-19 0-1 15,-8 1 1-15,-14 1 0 16,-7 3-1-16,-5 2 5 15,-7-1-5-15,-12 5 5 0,-12-2-6 16,-6 3 4-16,-13 0-3 16,-6 0 0-16,-8 0 0 15,-10 0 0-15,-8 0 4 16,-7 0-8-16,-3 0 8 16,-3 0-7-16,0 0 8 15,0 0-1-15,0 0 7 16,0 0 7-16,0 0-1 15,0 0-6-15,0 0-11 16,0 3 3-16,0-2-6 16,0 5-3-16,0 15-10 15,0 19 16-15,12 28 8 0,0 24-1 16,3 15 0-16,1 8-8 16,2 2 5-16,-1-7-6 15,0-7 4 1,-3-10-6-16,1-11 8 0,-5-10-7 15,-1-8 7-15,-2-11-4 16,-4-7 0-16,0-12 1 16,-3-15-1-16,0-6 1 15,0-11-3-15,0-2 5 16,0 2-6-16,0 0-28 16,-7 0-90-16,-24-2-211 15</inkml:trace>
  <inkml:trace contextRef="#ctx0" brushRef="#br0" timeOffset="2889.45">9652 5099 328 0,'-17'4'18'15,"8"-4"-7"-15,8 0 16 16,1 0 6-16,-3 0-2 16,3 0 1-16,0 0-10 15,0 0-7-15,0 0-10 16,0 0 1-16,0 0-8 16,3 0 2-16,13 0 2 0,13 0-4 15,0 0 4 1,1 0-2-16,1 0 3 15,-1 0-4-15,2 0 5 16,-1 0-5-16,2 0 4 0,1 0-3 16,3 0 0-16,6 0 1 15,4 0-2-15,2-5 4 16,9-2-4-16,6-3 5 16,12 0-5-16,10-2 2 15,12-1 1-15,12 2-2 16,5 3 1-16,0 1-2 15,9 0 2-15,4-2-1 0,1 0 4 16,4-4-8-16,-5-1 8 16,-4 3-4-1,2 1 0-15,9 3 1 16,7-1-1-16,7 2 1 0,12 1 0 16,10-5 2-16,-1 1-1 15,3-4 8-15,-12-4-3 16,-14 2 4-16,-10-2-2 15,-8 2-2-15,0 4-4 16,-3 2 3-16,2 1 0 16,8 2-6-16,7-3 2 15,3 2-4-15,4-2 6 16,-7 1-6-16,-10 0 6 16,-13-1-4-16,-8 2 2 15,-12 2-2-15,-1-1 0 16,-3 3 3-16,-5-1-6 15,-1 4 6-15,1 0-5 0,2 0 4 16,3 0-4-16,6 0 2 16,-2 0 2-16,-3 0-2 15,-6 0 2-15,-7 0-4 16,-8 0 4-16,-10 0-6 16,-11-2 9-16,-11 0-8 15,-6 1 5-15,-5 1-2 16,5-2 1-16,1 2-1 15,6 0 0-15,11 0 1 16,5-1 0-16,5-5 3 16,7 1-6-16,-3-2 7 15,0-1-4-15,-2 2 0 0,-2 2 1 16,-2 2-2-16,-9 1 2 16,-3 1-4-16,-7 0 5 15,1 0-4-15,-3 0 2 16,-1 6-1-16,-7-1 1 15,-5 2-1-15,-6-3 1 16,-4 0-1-16,-1-1-1 16,-6 1 3-16,2-1-3 15,-6-1 3-15,2-1-4 16,-1 0 3-16,-4-1 0 16,-3 0-2-16,-2 2 2 15,-1-2-2-15,0 0 3 16,0 1-2-16,0-1 2 0,0 2-4 15,-25 6-6-15,-27 6-134 16</inkml:trace>
  <inkml:trace contextRef="#ctx0" brushRef="#br0" timeOffset="5547.23">10063 5479 544 0,'-16'-1'23'16,"-20"1"-26"-16,-11 31 3 15,-9 13 0-15,-7 8 4 16,4 1-4-16,5-5 6 0,12-7-7 15,10-12 4-15,9-8-5 16,14-7 5-16,8-9-3 16,1-1-1-16,10 3-3 15,22 2 3-15,6 3 2 16,5 2-4-16,1 1 7 16,-2 2-5-16,-2 1 4 15,-5 0-4-15,0-1 2 16,-10-2 0-16,-8-4-2 15,-4-2 2-15,-10-5-1 16,-3-2 1-16,0-2-11 16,-10 0-49-16,-15-3-123 0</inkml:trace>
  <inkml:trace contextRef="#ctx0" brushRef="#br0" timeOffset="6201.99">9699 5870 441 0,'-9'-5'24'16,"8"2"-8"-16,1 3 4 15,0-1-16-15,1 1-5 16,19-2-3-16,11 0 9 16,8 0-1-16,3-1 3 15,5 1-2-15,5-1 4 16,5 0 2-16,-1 2 6 16,-1-2-9-16,-1 1-4 15,-5 2-3-15,5 0 2 0,4 0 0 16,0 0-3-16,11 0 3 15,4-2-4 1,8-4 6-16,2-4-3 16,6-2 3-16,2-3-4 0,10-1 1 15,3 2 2-15,1 3-5 16,-3 1 4-16,-2 3-4 16,-2 2 3-16,-1 1-2 15,0-2 1-15,-3 1 1 16,-2 0-1-16,6 0 1 15,-2-1-3-15,0-1 5 16,0-1-4-16,-2-2 3 0,4 1-4 16,0-1 3-16,8 2-1 15,-3-1 0-15,-3 5-2 16,-9 1 2 0,-2 0 1-16,-7 1-4 0,-5-1 4 15,-3-3-3-15,-2 1 4 16,2-1-4-16,-2 0 5 15,0 1-7-15,-4-1 6 16,-7 1-2-16,-1-1-2 16,-8 2 3-16,-7 3-2 15,-4-1 2-15,-8 2-5 16,-5 0 6-16,-8 0-3 16,-7 0 0-16,-5 0 0 0,-5 0 2 15,-2 0-1-15,-1 0 0 16,2 0 2-1,2 0-5-15,2 0 7 16,3 2-6-16,0 2 4 0,-3-1-3 16,2-1 0-16,-5-2 2 15,-1 0-4-15,-2 0-18 16,0 0-65-16,0-16-45 16</inkml:trace>
  <inkml:trace contextRef="#ctx0" brushRef="#br0" timeOffset="6452.19">13864 5339 543 0,'-2'0'8'0,"2"0"-9"15,0 0-7-15,5 10 0 16,12 7 9-16,6 5 3 0,2 0 3 16,1 2-1-16,-3 1-6 15,-4-2 3-15,-11-1-4 16,-3-1 8-16,-5 2-7 15,-11-1 16-15,-17 2 8 16,-7-3-4-16,0-5-8 16,11-6-5-16,6-3-2 15,12-5-5-15,6 0 2 16,0 1-61-16,8-3-138 16</inkml:trace>
  <inkml:trace contextRef="#ctx0" brushRef="#br0" timeOffset="7530.47">13828 3348 418 0,'-3'0'16'15,"1"0"-3"-15,2 0 10 16,0 0-3-16,0 0-9 16,0 5-9-16,0 19 2 15,0 16 12-15,8 11 3 16,-5 9 0-16,1 8-7 15,-2 4 5-15,-2 6-3 16,4 1-1-16,-1 6-7 16,3 3-2-16,0 3 5 15,-1 2-7-15,1 5 2 16,4 1-6-16,-3-1 5 16,4-1-2-16,1-3 2 15,-3-5-1-15,1-2 0 0,2-5 3 16,-3-3-1-16,3-2 1 15,-2-5-1 1,-1-2 2-16,-1-2-2 16,2 3 1-16,-1-3 2 0,6 1-5 15,3-1 0-15,1-4-4 16,1 2 4-16,-1-3-3 16,-4-2 5-16,0-1-8 15,-6 1 8-15,-2 0-3 16,0 2 6-16,2-5 0 15,2 1-2-15,1-7-3 16,1-3 0-16,-1-5 2 0,1-3-8 16,-2-5 8-16,-2-3-4 15,0-1 4-15,-3-1-4 16,-2-2 1 0,-2-3 1-16,-2-2-1 0,0-6 4 15,0-4-9-15,0-5 10 16,0-3-8-16,0-1 6 15,0-5-6-15,0 0 3 16,0 0-28-16,0-9-42 16,-5-23-86-16</inkml:trace>
  <inkml:trace contextRef="#ctx0" brushRef="#br0" timeOffset="8356.77">14306 5213 269 0,'6'-9'48'16,"-6"4"-35"-16,0 4 58 15,0 1-20-15,0 0-6 16,0 0-3-16,-6 0-6 15,-23 15-21-15,-13 14 3 16,-15 10-24-16,3 4 12 16,5-2-5-16,10-14 5 15,17-8-8-15,7-9 5 0,9-7-2 16,6-3 0-16,0 0-1 16,0 0-6-16,0 0 3 15,6 5-9-15,14 7 12 16,11 6-1-16,8 4 5 15,5 6-4-15,4 2 0 16,-2-1 1-16,-3 1-1 16,-4-5 1-16,-10-4-2 15,-10-6 5-15,-8-4-7 16,-8-5 8-16,-3-4-10 16,0 0 10-16,-3-2-3 15,-16 0-16-15,-8 0-77 16,-4-9-61-16</inkml:trace>
  <inkml:trace contextRef="#ctx0" brushRef="#br0" timeOffset="9730.62">14115 5460 448 0,'-4'-1'7'0,"-1"1"13"16,5 0 17-16,-1 0 4 15,1 0-10-15,0 0-16 16,0-2-6-16,0 2-13 16,0 0 7-16,0 0-9 0,3 0 2 15,13 0 3-15,5 0 4 16,7 0 0-16,-1-1 3 16,3-2-1-16,0 2-2 15,3-3 5-15,1 1-8 16,-1-1 5-16,-1-1-1 15,1 3 2-15,0-1-6 16,7 1 2-16,5 1-1 16,7 0 0-16,6-1 1 15,4 0-4-15,1-1 7 16,0-2-8-16,5 0 5 16,4 1-3-16,8 1 4 15,2 2 2-15,-1-2-3 0,0 3 0 16,-5-1-3-16,5 0 4 15,0-1-5 1,3-1 6-16,4-1-6 16,-3-3 4-16,-11 1-2 0,-4 1 2 15,-10 1-2-15,-6 3-1 16,-5 1 4-16,-6-2-6 16,-2 2 6-16,-5-2-5 15,1 0 4-15,1-3-3 16,-1 0 4-16,0-1-3 15,0 2 2-15,-2 0 0 16,2 1 0-16,0 2-1 0,3-2-3 16,-3 3 6-16,1 0-5 15,-2-1 2-15,-1 1-1 16,-2-3 2 0,-2 2-3-16,-1 1 1 0,-4-3 1 15,0 0-2-15,0 1 4 16,-3-2-6-16,-1 2 6 15,3 0-4-15,-2 0 3 16,1 2-2-16,-3-1 0 16,-3 1 1-16,-2 0-2 15,4 0 4-15,2 0-7 16,3 0 8-16,5 0-5 16,-2-1 3-16,-3 1-2 15,0 0 0-15,-5 0 1 16,0 0-1-16,-4-1 3 15,-4-1-3-15,-5 1 5 16,-4 1-7-16,-1-1 7 0,-2 0 0 16,0 1 13-16,0 0-5 15,0 0-4-15,0 0-1 16,0 0-5-16,0 0 3 16,0 0-7-16,0 0 3 15,0 0-2-15,0 0 4 16,0 0-4-16,0 0-1 15,0 0 4-15,0 0-3 16,0 0 3-16,0 0-4 16,0 0 5-16,0 0-8 15,0 0 8-15,0 0-4 16,0 0 6-16,0 0-7 0,0 0 0 16,0 0 1-16,0 0 0 15,0 0 2-15,0 0-3 16,0 0 4-16,0 0-5 15,0 0 5-15,0 0-4 16,0 0 2-16,0 0 1 16,0 0-3-16,0 0 1 15,0 0 1-15,0 0 2 16,0 0-8-16,0 0 8 16,0 0-6-16,0 0 5 15,0 0-4-15,0 0 1 16,0 0 2-16,0 0-4 15,0 0 6-15,0 0-7 0,0 0 5 16,0 0-3-16,0 0 4 16,0 0-2-16,0 0 1 15,0 0 0-15,0 0-1 16,0 0 4-16,0 0-6 16,0 0 7-16,0 0-8 15,0 0 7-15,0 0-5 16,0 0 3-16,0 0-2 15,0 0 0-15,0 0 0 16,0 0-2-16,0 0 6 16,0 0-7-16,0 0 6 15,0 0-8-15,0 0 5 0,0 0-7 16,0 0-12-16,0 0-36 16,0 0-29-16,1 3-60 15,-1 2-148-15</inkml:trace>
  <inkml:trace contextRef="#ctx0" brushRef="#br0" timeOffset="15342.04">10002 7215 324 0,'-13'-4'43'16,"3"0"-37"-16,10 4 0 15,0 0 8-15,0 0-3 16,0 28-14-16,0 20 18 16,3 26 8-16,7 18 1 15,-2 12 5-15,1 6-5 16,0-4-6-16,1-15-4 15,-1-13-8-15,4-18-2 0,-2-14 2 16,-3-11-4-16,-4-15 2 16,-2-8-5-1,-1-7 2-15,-1-5-3 16,0 0 6-16,0 0-2 0,0-5-22 16,0-25-54-16,0-15-73 15</inkml:trace>
  <inkml:trace contextRef="#ctx0" brushRef="#br0" timeOffset="16402.95">9956 7471 464 0,'-17'-8'15'0,"6"-1"-16"16,7 6 7-1,4 1-3-15,0 0 11 16,0 1-12-16,0 0-6 15,12-6-2-15,11-2 5 0,7 1 5 16,6-2-5-16,-1 3 3 16,1 2-3-16,5-1 3 15,2 2-3-15,5 3 2 16,6-5 0-16,2 2-2 16,8-2 3-16,5-3-4 15,13-2 4-15,7-6-3 16,14-9 2-16,16 2 1 15,15-7 4-15,11 1-4 16,5 0 0-16,-4 1-1 16,-5 4-1-16,-2 0 4 15,-4 6-5-15,3 2 3 0,-3-1-2 16,-1 3 6-16,0 1-4 16,5 0 1-16,-4 2-1 15,1-1-2-15,-10-1 5 16,-4 1-5-16,-4-4 4 15,-3 4-4-15,4-6 5 16,3 3-2-16,6-2 4 16,8-2-4-16,7 5 0 15,9 1 4-15,1 3-7 16,0 4 3-16,-5 1-4 16,-14-1 3-16,0 0-3 15,-5-1 3-15,-2-4-3 16,4 0 3-16,-2 0-2 0,0-2-1 15,-1 1 3-15,-2 1-4 16,-2-1 5-16,-8 4-6 16,-7-1 5-16,-7 0-3 15,-6 2 2-15,-7 1-1 16,-5-2 0-16,1 3-1 16,2 0 1-16,9-2 2 15,2-1-5-15,8 0 6 16,-2-3-4-16,3 3 1 15,-1 0-2-15,-9 2 3 16,-12 5-1-16,-15-3 0 16,-9 5 2-16,-6 0-4 0,-3-2 4 15,-3-1-5-15,0-4 6 16,-7 0-4-16,-5 1 2 16,-4 1-2-16,-6 1 1 15,-3 2 2-15,-2 0-4 16,-4-1 3-16,-2 3-2 15,-2-3 3-15,2 3-4 16,-1 0 3-16,3-1-3 16,-5 1 3-16,-1 0-1 15,-3 0 0-15,-4 0 2 16,-4 0-4-16,-1 0 1 16,0 5-8-16,0 15 2 15,-9 13 33-15,-9 11 7 0,2 7-17 16,0-1-6-16,5 0 0 15,8 1-5-15,3 2 7 16,0 4-6 0,0 3 2-16,12 0-7 0,4 0 3 15,2 0 0-15,3-3 2 16,-2-6-6-16,-2-2 4 16,-2-9 0-16,-5-5-4 15,-1-9 3-15,-2-6-5 16,-2-8 6-16,-4-5-7 15,-1-4 6-15,0 1-28 16,-16 0-35-16,-32 0-84 0</inkml:trace>
  <inkml:trace contextRef="#ctx0" brushRef="#br0" timeOffset="17637.02">9924 8292 323 0,'0'-2'184'16,"0"-2"-181"-16,0 4 0 16,0-1-6-16,0-1 2 15,17-2-3-15,4-3 2 16,10-3 3-16,7-2-1 15,3 2 1-15,5 0-1 0,-4 2 3 16,6 1-1-16,0 0 2 16,6 1-3-16,6 2 6 15,4-1-4-15,3-2 3 16,7 4-1-16,4-3-1 16,-2 1 6-16,10-1-5 15,9 1 4-15,14-4-8 16,10 1 4-16,8-2-4 15,-4 0 4-15,-1-1-2 16,-7 4 3-16,-3-1 0 16,2 2-5-16,4 0 5 15,9-6-6-15,5 0 10 0,11-2-7 16,8-4 2-16,5 1-5 16,5-1 2-16,-5 1 0 15,-10 2-1-15,-3-2 2 16,0 2-3-16,-2 0 6 15,0 1-5-15,2 4 5 16,4-1-3-16,6-1 1 16,5 0 0-16,3 0-1 15,-9-1 0-15,-6 2-4 16,-4-1 5-16,-4 0-5 16,-4-1 5-16,-3 1-8 15,-10 4 6-15,-4 0-3 16,-3 1 2-16,-7-2 2 0,0 1-7 15,-6 1 9-15,-2-1-9 16,-2 2 9-16,-2-2-8 16,-4-2 6-16,0 0-6 15,-4 1 5-15,4-2-2 16,-1 1 0-16,-7 0 1 16,-4 3-2-16,-5 0 3 15,-2 3-3-15,1 1 2 16,0 0-2-16,-5-1 4 15,-4 2-4-15,-4-5 0 16,-4 2 4-16,1-1-6 16,-3-4 6-16,4 3-4 0,-6-2 3 15,0-1-3-15,-9 4 3 16,-8 0-3-16,-10 2 2 16,-15 1-2-16,-7 3 1 15,-3 0 1-15,-1-5 3 16,-32-1 0-16,-32 2-86 15,-41-6-173-15</inkml:trace>
  <inkml:trace contextRef="#ctx0" brushRef="#br0" timeOffset="18575.5">9211 8822 430 0,'5'-3'18'0,"-5"3"-16"0,0 0 24 16,0 0 34-16,-8 0-5 15,-22 16-40-15,-9 18-13 16,-11 15 0-16,-5 11 1 15,2-1 0-15,3-7-2 16,8-7 3-16,4-9-5 16,14-7 3-16,6-11 0 15,12-8-2-15,6-10-2 16,9 2-13-16,19 3 9 16,13 3 10-16,4 5-1 15,2 1-3-15,-1 0 1 16,-6 1 0-16,-9-1-1 15,-5 0 2-15,-10-4-4 0,-7-2 3 16,-6-5-5-16,-3-2 5 16,0 1-2-16,0 3-2 15,-9 1-12-15,-10 4-64 16,-5-6-23-16,-3-4-65 16</inkml:trace>
  <inkml:trace contextRef="#ctx0" brushRef="#br0" timeOffset="19562.29">8868 9312 412 0,'-4'-1'36'0,"2"-2"-31"15,2 3-5-15,0-2 3 0,0 2 3 16,0 0-1-16,0 0-2 16,0 0-3-16,0 0 9 15,0 0 20-15,0 0 12 16,0 0-10-16,0 0-5 15,0-1-21-15,0 1-1 16,0-4-3-16,17 0 0 16,10-5 0-16,7-1 1 15,6-2 1-15,2 0-2 16,1-2 0-16,6 1-2 16,-2-1 6-16,1 2-7 15,3-1 4-15,4 1-1 16,11-4 0-16,8 1 0 0,12-2 3 15,5 1 5-15,2 2-8 16,-6 1 3-16,-1 3-6 16,-2 1 4-16,3-1-2 15,-7-1-1-15,-1 0 2 16,-2 2-1-16,0 0 2 16,7 0-3-16,3-2 3 15,2-3-4-15,-2 0 5 16,1 0-5-16,1 0 5 15,2 2-1-15,1 2 1 16,-3 2-1-16,-4 2-2 16,-7 2 3-16,-1 0-4 0,2 0 4 15,0 0-4-15,0-1 4 16,4-2-4-16,2 0 3 16,8-4-1-16,5 0-2 15,3 1 4-15,0-3-5 16,-5-1 5-16,-3 0-6 15,1 1 6-15,0 1-5 16,-3 2 2-16,-8 2 0 16,-4 1 1-16,-4 1 0 15,-5-1-2-15,1 2 3 16,-3-3-4-16,-4 1 4 16,-8 1-4-16,-5 0 4 15,-8 4-3-15,1-2 1 0,0 1 1 16,3-2-2-16,7-3 1 15,3 0 0-15,7 0 2 16,4-2-5 0,-1-3 5-16,-3 2-3 0,-4 1 2 15,-5 1-1-15,-4 2 0 16,-4-1 1-16,-2 1-3 16,-1 0 5-16,-2 0-6 15,0 1 7-15,1 2-7 16,-4-2 5-16,-8 2-2 15,0 0 0-15,-5 0 1 16,-3 4-1-16,2 0 2 0,1 0-5 16,3 0 5-16,3-1-4 15,3-4 5-15,-3 5-6 16,-5-1 4 0,-6-2-1-16,-9 3 0 0,-6 0 2 15,-6 0-2-15,0 0 6 16,0 0-5-16,0 0 7 15,0 0-9-15,-9 0 1 16,-5 0-30-16,-2 0-23 16,1-3-48-16,-9-6-41 15,-5-7-172-15</inkml:trace>
  <inkml:trace contextRef="#ctx0" brushRef="#br0" timeOffset="19765.25">14400 8420 459 0,'0'0'43'15,"0"0"-48"-15,4 0-9 16,16 7 10-16,3 13 8 0,7 7-1 16,-3 2 6-16,-5 3-2 15,-5-2 5-15,-7 0 0 16,-10-5-1-16,0 0-2 16,-12 2 2-16,-17 2 2 15,-9-1-11-15,-1-3 3 16,4-7-6-16,1-7 1 15,11-7-17-15,4-4-50 0,7-20-97 16</inkml:trace>
  <inkml:trace contextRef="#ctx0" brushRef="#br0" timeOffset="21107.26">14316 6675 290 0,'-3'-5'8'0,"2"2"29"15,1 3 47-15,0 0-29 16,0 0-17-16,-2 0-5 15,2 0-17-15,0 0-8 16,0 0-10-16,0 3 2 16,0 13-5-16,0 14 21 15,3 13 11-15,0 10-11 16,-1 9 2-16,-2 5-11 16,0 4 1-16,0 1-4 15,0 1 5-15,1-2-4 16,2 0-1-16,3-2-1 0,-1 1-2 15,4 0 3-15,-3 1-4 16,-2 1 6-16,4-3-6 16,-4-1 3-16,2-4-2 15,-5 1 0-15,1 1 3 16,-1-5-3-16,-1 1 2 16,0-3-2-16,0 0 6 15,0-1-7-15,0 0 6 16,0 5-7-16,0 1 7 15,0 4-1-15,2 4 0 16,2 0-4-16,5-1-1 16,3-2 6-16,-3-1-9 0,6-8 5 15,-2 0-3-15,-1-5 3 16,-1-4-2-16,-4-2 2 16,-4-1-1-16,2 3-1 15,-2 1 2-15,-2-4-2 16,2-2 5-16,0-13-8 15,0 1 8-15,3-9-6 16,-3-7 2-16,0-4-1 16,0-5 0-16,0 0-1 15,-1-4 0-15,-1-1 3 16,1-1-7-16,-2-1 10 16,1 0-11-16,-1 0 6 15,2-2-8-15,-2 0 3 0,0 0-1 16,0 0-1-16,0 0 2 15,0-10-10-15,0-10 20 16,-3-9-5-16,-7-7 4 16,-4-8-11-16,-3-12 10 15,1-5-7-15,-2-10-2 16,2-9 3-16,4-3-1 16,3-6 4-16,5-2-5 15,0 1 7-15,3 3-6 16,-2-1 7-16,0 1-4 15,-3-1 4-15,0-1-1 16,-6 0-3-16,2-1 5 0,-4-4-7 16,1 1 7-16,1 1-9 15,2-1 8 1,2 1-6-16,7-5 4 16,1-4-3-16,0 2 2 0,0 4 0 15,0 13 0-15,0 14 1 16,0 13-2-16,0 11 5 15,0 11-6-15,-3 9 4 16,1 8-2-16,-1 3 1 16,0 5-1-16,1 2 0 15,1 1 1-15,-1 1-3 16,-3-1 2-16,0 3-5 16,1-3-8-16,-1 3-16 0,4-1-25 15,-2 1-55-15,-2 2-169 16</inkml:trace>
  <inkml:trace contextRef="#ctx0" brushRef="#br0" timeOffset="22094.79">13972 8372 529 0,'-24'-4'6'0,"5"-3"-2"16,10 7 16-16,5 0 37 15,1 0-11-15,1 0-13 16,2 0-6-16,0 0-22 15,0 0-2-15,0 0-5 16,18 3-7-16,21 15 7 16,18 4 0-16,15 1 4 15,6-1-7-15,-1-4 10 0,-13 0-9 16,-12 1 8 0,-13-1-4-16,-15 0-1 15,-11-4 3-15,-7-7-4 16,-6 3 5-16,-7 8-2 0,-26 14 11 15,-14 14-12-15,-9 7 6 16,-2-3-2-16,6-5 2 16,7-4-6-16,10-4 1 15,14 2-1-15,5 0-10 16,16 0-16-16,0-6-70 16,3-12-117-16</inkml:trace>
  <inkml:trace contextRef="#ctx0" brushRef="#br0" timeOffset="24123.7">9216 8743 209 0,'1'-4'18'0,"-1"4"-5"16,0 0-10-16,0 0 18 15,0 0 5-15,0 0 1 16,0 0-3-16,-8 14 0 16,-11 12-11-16,-5 8-6 15,-6 6 0-15,-2 3-6 16,-7 1 7-16,3 4-6 16,1-4 0-16,-1-5-2 15,7-3 3-15,7-9-3 0,7-10 0 16,11-8 2-16,2-7-3 15,2-2-3-15,0 0 9 16,0 0-3-16,0 1-1 16,0 2-2-16,0 0 0 15,12 4 0-15,3 1 2 16,4 3-2-16,5 0 3 16,4 3-4-16,8 0 4 15,2 1 2-15,2 2-3 16,-5 1 0-16,-2 4 1 15,-5 1 0-15,-6 0-1 16,-5 1 7-16,-5 0-4 0,-3-6 4 16,-2-6-4-16,-2-5 3 15,-3-5-5-15,-2-2 4 16,0 0 0-16,0 0 1 16,0 0-3-16,3 0-4 15,3 0 1-15,7 0-35 16,2 0-47-16,1 0-248 15</inkml:trace>
  <inkml:trace contextRef="#ctx0" brushRef="#br0" timeOffset="24937.66">14211 8620 376 0,'-3'0'-44'15,"0"0"-40"-15,3 0 89 16,0 1-4-16,0 3-10 16,0 0-33-16,0 0 23 15,0 0-21-15,0-4-82 16</inkml:trace>
  <inkml:trace contextRef="#ctx0" brushRef="#br0" timeOffset="25095.23">14211 8620 387 0,'25'63'-8'15,"-26"-63"9"-15,1 0 2 16,0 2-6-16,0 1-78 16,7-3-63-16</inkml:trace>
  <inkml:trace contextRef="#ctx0" brushRef="#br0" timeOffset="25235.86">14318 8677 405 0,'-5'0'-17'16,"2"0"18"-16,3 0 2 16,0 0-6-16,0 2-104 15,5-2-117-15</inkml:trace>
  <inkml:trace contextRef="#ctx0" brushRef="#br0" timeOffset="26140.01">14702 8482 364 0,'-7'0'-56'16,"5"0"54"-16,1 0 5 15,1 1 0 1,0 1-7-16,0-2-48 15,0 1 1-15,3-1-1 0,3 0-38 16</inkml:trace>
  <inkml:trace contextRef="#ctx0" brushRef="#br0" timeOffset="26483.12">14821 8333 267 0,'0'-4'61'0,"0"2"-55"16,0 2 39-16,0 0 15 0,-4 0-2 15,-20 22-29 1,-7 10-19-16,-8 11-11 16,0 3 8-16,6-6-7 15,5-8 2-15,9-10-1 0,10-10-1 16,3-7 0-16,6-4 1 16,0-1-4-16,0 1-9 15,13 5 2-15,10 4 10 16,5 4 3-16,0 0-3 15,3 2 4-15,-1-3-6 16,-3-2 2-16,-3-4-1 16,-5 0 1-16,-1-5 1 15,-7 2-3-15,-2-3 6 0,-3 0-4 16,-3 2 0 0,1-2-3-16,-3 3-26 15,-1 2-57-15,0-6-113 16</inkml:trace>
  <inkml:trace contextRef="#ctx0" brushRef="#br0" timeOffset="27501.27">14695 8535 460 0,'-14'-8'31'16,"4"5"-30"-16,5 3 2 15,4 0 15-15,1 0 11 16,0 0-17-16,0 0-8 15,0 0-6-15,0 0-1 16,15 0-6-16,0 0 11 16,5 3 0-16,3 3 1 0,1-1-2 15,6-4 4-15,2 0-3 16,1-1 0-16,3 2 1 16,-4-2-6-16,3 0 6 15,-1 1-6-15,5-1 7 16,7 0-5-16,8 0 3 15,8-5 2-15,11-9 9 16,5 0-7-16,8-1-4 16,12-3 1-16,14-1-1 15,4 0-1-15,0 1-1 16,-6 1 3-16,-11 3-4 16,-7 5 2-16,-9 0 1 15,-9 5-4-15,-3 1 6 0,-3 2-8 16,1 1 8-16,4 0-6 15,1-2 6-15,-1-1-5 16,2 0 2-16,-5-2-1 16,0 0 0-16,-3 1 1 15,6 1-2-15,-2 0 3 16,1 2-4-16,2-1 4 16,-4-1-4-16,2 3 3 15,-1-4-2-15,-1 3 2 16,3-2 0-16,0-1 0 15,0 1 0-15,-1 0-2 16,-1 2 2-16,-4 1-3 0,-4 0 4 16,-4 0-4-16,-4 0 4 15,-4 0-2-15,1 0-1 16,0 0 2-16,1 0-1 16,2-2 3-16,3-3-2 15,4-1 3-15,2 0-3 16,6-1 4-16,2-1-2 15,-4 2 2-15,-5 0-1 16,-4 2 0-16,-2 0-1 16,-8 1-2-16,2 2 1 15,-2-4-2-15,0 1 4 16,0-1-5-16,-1-2 3 16,-1 1-2-16,-2-1 2 0,1 2 0 15,2-1-1-15,1 0 1 16,3 2-3-16,-3 1 6 15,-3 3-7-15,1 0 4 16,-6 0-3-16,0 0 2 16,-3 0-1-16,-2 0 0 15,3 0 1-15,-4-1-1 16,0 1 2-16,1 0-3 16,2-1 3-16,1 0-5 15,-3-1 5-15,-2 1-2 16,-4-2 1-16,-4 3-2 15,1 0 1-15,-6-2 1 0,0 0 0 16,-6 0-1-16,-5 1 0 16,-4 1 3-16,-3 0-5 15,-3-3 4 1,0 3-2-16,0 0 0 0,0 0 2 16,0 0-1-16,0 0 1 15,0 0-1-15,0-4 2 16,-19-2-31-16,-23-1-119 15,-14-1-316-15</inkml:trace>
  <inkml:trace contextRef="#ctx0" brushRef="#br0" timeOffset="34683.83">9883 9295 396 0,'-3'10'36'16,"-23"-3"-34"-16,9 1 0 0,-1 2 15 15,-3 0 10-15,0 4-9 16,-5 3-7-16,-2 1-3 16,-6 1 5-16,-5-1-4 15,-2 0 7-15,-8 0-1 16,-2-1 2-16,-6-2-12 16,-1-1 2-16,0-3-5 15,2-2 4-15,-5-5-2 16,5-4 0-16,0 0-2 15,-1-6-2-15,4-13 8 16,2-8-11-16,0-10 4 16,11-5 0-16,0-2-1 0,4 0 0 15,9 3-1-15,5 6 3 16,7 0-4-16,4 4 3 16,6 0-8-16,5 3 8 15,0-7-4-15,7-3 5 16,14-2-3-16,6-5 3 15,7 1-4-15,5-2 3 16,-1 1-1-16,4 1 0 16,1 2 2-16,4 5-4 15,-2 1 3-15,3 7-3 16,-2 5 2-16,-1 2 1 16,4 7-2-16,2-1 0 15,6 4 0-15,4 3 4 0,1 3-8 16,-1 4 8-16,0 2-5 15,-6 0 3-15,-8 7-2 16,-1 7 0-16,-4 3 0 16,-3-1-2-16,0 5 5 15,-1-1-4-15,-3 0 4 16,1 3-4-16,-4-3 4 16,-3 7-4-16,-3 2 2 15,-6 2-4-15,-2 3 1 16,-4 4 1-16,-7 1 2 15,-2 2 5-15,-2 3-9 16,-3-3 6-16,0 0-3 0,0-2 6 16,0-2-6-16,0-1 1 15,-5-6 1-15,-5 2 1 16,-8 1 1-16,0-5-3 16,-4-1 4-16,-7-1-4 15,-4-2 3-15,-5-1-2 16,-8-2 1-16,-1-3 0 15,-3-3-1-15,3-4 4 16,1-1-10-16,6-7 13 16,10-1-11-16,11-2 6 15,15 0-30-15,4 0-90 16</inkml:trace>
  <inkml:trace contextRef="#ctx0" brushRef="#br0" timeOffset="36282">15365 8869 334 0,'3'0'41'16,"-3"0"-36"-16,0 0 27 16,0 0 6-16,0 0 1 0,-5 0-6 15,1 0-4-15,-6 0-5 16,-2 0-2-16,-8 0-2 16,-2 0-10-16,-7 0 6 15,-3 6-13-15,-7 2 2 16,-3 2 0-16,-1 0 1 15,-4-2 1-15,2-2-4 16,-1-2 4-16,2-3-8 16,1-1 8-16,2 0-5 15,2 0 1-15,0-1-3 16,7-9 0-16,0-1 0 16,7-4 1-16,-2-1 2 15,0-4-4-15,3-4 4 0,1-2-3 16,1-2 2-16,6-1-4 15,1 0 2-15,1 4 3 16,3-2-2-16,1 3-1 16,4 0 0-16,3-1-3 15,1 0-1-15,2-2 9 16,0-2-7-16,0 3 1 16,0 2 3-16,5 2-4 15,6 2 3-15,3 1-3 16,4-2 3-16,3 0-3 15,6 2 4-15,1-2-6 16,5 1 7-16,-1 1-4 0,4 1 1 16,4 1 0-16,-3 1 0 15,2 3 1-15,0 3-4 16,0 4 5-16,2 5-6 16,1 1 5-16,1 0-2 15,2 6-1-15,-2 9 0 16,-1 6 3-16,0 7-5 15,-2 4 3-15,-3 5 3 16,-4 4-5-16,-3-1 7 16,-4-4-7-16,-9-1 6 15,-6-3-6-15,-6-3 0 16,-5 6 3-16,-1 4 2 16,-20 6 3-16,-7 7-1 0,-5-4 0 15,-2-3-4-15,3-5 1 16,-4-3-2-16,0-9 3 15,3-6-6-15,5-14-16 16,6-8-47-16,1-23-126 16</inkml:trace>
  <inkml:trace contextRef="#ctx0" brushRef="#br0" timeOffset="37201.26">15349 6338 533 0,'-11'0'23'15,"7"0"15"-15,4 0 0 16,0 0-21-16,0 0-10 15,0 0-7-15,0 1 0 16,9 13-4-16,8 6 9 16,-2 7-5-16,0 4 0 0,-4 4 3 15,-4 5-29-15,0 4-69 16,-5-4-111-16</inkml:trace>
  <inkml:trace contextRef="#ctx0" brushRef="#br0" timeOffset="37343.87">15468 6798 392 0,'0'20'28'16,"1"4"-18"-16,2 11 18 16,4-3 7-16,2-1-7 15,7-3-15-15,1 2-8 16,5 1-5-16,-2-1 3 16,-2 4-29-16,-6-1-96 15,-9 0-203-15</inkml:trace>
  <inkml:trace contextRef="#ctx0" brushRef="#br0" timeOffset="37485.5">15601 7429 403 0,'0'27'2'0,"3"7"24"15,2-3-16-15,3-5 5 16,4 1-9-16,1-2-2 16,0 0-3-16,2 2 0 15,-6-4-23-15,-3-1-112 16</inkml:trace>
  <inkml:trace contextRef="#ctx0" brushRef="#br0" timeOffset="37639.08">15684 7904 411 0,'-5'20'7'0,"2"2"19"16,3 2 8-16,0 0 3 16,0-1-17-16,3 2-15 15,8-1 0-15,5 2-4 16,-1-3 1-16,0 5-28 15,-9-5-67-15,-6 0-114 16</inkml:trace>
  <inkml:trace contextRef="#ctx0" brushRef="#br0" timeOffset="37780.71">15701 8376 412 0,'-6'25'35'16,"-1"0"-29"-16,7 2 10 0,0-4 7 15,0 4-13-15,0-4-5 16,12 2-3-16,1-1-1 15,2-2-10 1,-3-2-43-16,-4-2-79 0,-4 1-93 16</inkml:trace>
  <inkml:trace contextRef="#ctx0" brushRef="#br0" timeOffset="38076.56">15751 8783 7 0,'-5'24'308'0,"2"1"-274"15,2 1 40-15,1-1-27 16,0 2-5-16,0 1-13 15,7-2-17-15,3-1-4 0,1-3-5 16,0-3 0-16,-3-4-2 16,0-4-2-16,-5-1-17 15,-3-4-33-15,0 4-9 16,0 2-43-16,-6 0 35 16,3 4 46-16,0 4 22 15,1 1 20-15,1 0 24 16,-2-1 22-16,3-4-12 15,-1 1-4-15,1 0-7 16,0-1-15-16,0 0-17 16,0 0-1-16,0 0-10 15,7-2 3-15,5-1-2 16,4-1-4-16,-7-7-48 0,-9-5-162 16</inkml:trace>
  <inkml:trace contextRef="#ctx0" brushRef="#br0" timeOffset="39050.96">9896 6866 475 0,'-7'-1'11'15,"5"1"10"-15,2 0 13 16,0 0-9-16,0 0-16 16,0 2-8-16,2 19-3 15,7 9 19-15,5 14 1 16,2 2-5-16,4 5-15 15,-2 5 7-15,-5 5-7 16,-3 8 3-16,-7 3 2 0,-2-1-13 16,-1-5-35-16,0-7-80 15,0-14-61-15</inkml:trace>
  <inkml:trace contextRef="#ctx0" brushRef="#br0" timeOffset="39200.56">10033 7770 302 0,'8'36'20'0,"-2"1"4"15,5 2 40-15,-5-2-29 16,2-4-11-16,-2-2 9 16,1-2-10-16,0-1-15 15,0-1-4-15,-1 3-3 16,-2 2-10-16,-4 0-93 16,0-1-220-16</inkml:trace>
  <inkml:trace contextRef="#ctx0" brushRef="#br0" timeOffset="39358.98">10106 8404 441 0,'0'25'14'16,"0"2"-6"-16,2 6-6 15,-1-1 8-15,4-3-4 16,3 3 1-16,1-1-2 16,3 3-3-16,2 2-4 15,-2 0-32-15,-5-1-81 16</inkml:trace>
  <inkml:trace contextRef="#ctx0" brushRef="#br0" timeOffset="39501.58">10194 8934 445 0,'0'22'28'16,"0"6"-26"-16,0 4 1 0,0 0 3 16,6 0-2-16,4 4-2 15,1-1 1-15,-1-1-3 16,0 3-3-16,-4-5-35 15,-1-5-76-15</inkml:trace>
  <inkml:trace contextRef="#ctx0" brushRef="#br0" timeOffset="39686.83">10298 9389 386 0,'0'19'82'16,"-3"2"-74"-16,-3 3 26 15,-1-3 24-15,4-5-11 16,0-2-28-16,3 0-8 15,0-3-9-15,0 0 0 16,6 2-4-16,10 1 0 16,5 1-36-16,-2 0-60 15,-7 1-88-15</inkml:trace>
  <inkml:trace contextRef="#ctx0" brushRef="#br0" timeOffset="39829.44">10398 9785 533 0,'0'20'4'0,"-2"0"-4"16,2 0 0-16,0 3 1 15,0-1-3-15,8-2 2 0,4-5-40 16,-5-9-143-16</inkml:trace>
  <inkml:trace contextRef="#ctx0" brushRef="#br0" timeOffset="39969.08">10459 10025 571 0,'-2'6'7'0,"-2"-1"-7"15,4 1 1-15,0-1-2 0,0-1 0 16,4 2-3 0,8-6-4-16,-1 0-69 15,-6-2-253-15</inkml:trace>
  <inkml:trace contextRef="#ctx0" brushRef="#br0" timeOffset="41049.94">14438 8799 74 0,'0'-6'-35'0,"0"0"19"16,5 2 10-16,-1 3 0 15</inkml:trace>
  <inkml:trace contextRef="#ctx0" brushRef="#br0" timeOffset="43156.24">15786 8442 24 0,'0'0'34'16,"0"1"-4"-16,0-1 2 16,0 0-1-16,0 0 14 0,0 0-8 15,0 0-3-15,0 0-4 16,0 0-5-16,0 0-9 16,0 0-4-16,0 0-2 15,0 0-5-15,0 0 0 16,0 0-4-16,0 0 5 15,0 0-3-15,0 0 11 16,0 0-8-16,0 2 2 16,0-2-6-16,0 0 5 15,0 0-3-15,0 0 0 16,0 0-2-16,0 0 0 16,0 0 1-16,0 0-4 15,0 0 8-15,0 0 8 0,0 0 12 16,0 0-8-16,0 0-5 15,0 1-5 1,18 2-10-16,15-2 13 0,8-1-5 16,7 0 3-16,6 0-6 15,-1-1 0-15,0-3-1 16,-6-1-2-16,-5 1 1 16,-9 1-1-16,-11-1-2 15,-10 2 3-15,-8 1 1 16,-4 1-5-16,0-1 13 15,-17-2 26-15,-13 1-18 16,-12-1-15-16,-2 1-1 0,-3 2 3 16,-2 0 0-16,6 0 5 15,4 0-4 1,8 2 7-16,11 1-4 16,6-2 8-16,8 0-11 0,4-1-1 15,2 0-6-15,0 0 1 16,0 0-4-16,0 0 1 15,0 0 2-15,0 0-8 16,6 2 4-16,17-1-2 16,9 0 10-16,6-1-4 15,6 0 1-15,1 0 2 16,-2 0-4-16,-6-4 2 16,-5 0-2-16,-11 0 5 15,-8-1-7-15,-7 5 6 16,-6 0-4-16,0 0 5 15,-12 0 5-15,-20 0-8 16,-15 0 0-16,-11 9-2 0,-3 0 3 16,-2 2-3-16,-2-2 4 15,4-2-3-15,3 0 5 16,16-3 5-16,17-2 4 16,14-2-1-16,11 0-2 15,0 0-11-15,8 0-9 16,21 0 2-16,16 0 5 15,13-2 5-15,5-9-3 0,6-3 4 16,-3-1-4 0,3-2 3-16,-1 2-2 15,-4 3-3-15,-4-1 5 16,-11 6-6-16,-13 2 5 0,-13 0-4 16,-12 3 2-16,-6 2-4 15,-5 0 6-15,0 0-3 16,-2 0 4-16,-22 0-2 15,-10 1-2-15,-9 5 2 16,-3-1-3-16,-4 3 5 16,-3-1-6-16,-2-1 5 15,-2 4-1-15,9-3-2 16,9-2 2-16,14-1-2 16,12-3 4-16,9-1-5 15,4 0 3-15,0 0-7 16,17 0-1-16,24 0 1 15,17-1 7-15,10-10-1 0,6 0 0 16,-3 1 1-16,-4 2-1 16,-6 2 2-16,-9 0-6 15,-7 0 8-15,-8 2-5 16,-7 1 3-16,-13 2-2 16,-8 1-1-16,-7 0 1 15,-2 0 2-15,0 0 2 16,0 0-6-16,-3 0 6 15,-19 1-10-15,-10 13-22 16,-14 6-50-16,-13 4-58 16,-20 1-308-16</inkml:trace>
  <inkml:trace contextRef="#ctx0" brushRef="#br0" timeOffset="44669.17">10280 9167 124 0,'0'5'25'16,"2"1"-17"-16,-2-1 25 16,0 0-12-16,0-1 1 15,0 1 1-15,0-5-3 16,0 1 3-16,0-1 22 15,0 0-4-15,0 0 1 16,0 0-13-16,0 0-4 0,-3 0-7 16,-9 0-18-16,3 0 3 15,-2 0-6-15,-2 0 5 16,4 0-1 0,2 0 6-16,1 0-2 0,4 0 15 15,0 0 2-15,2 0-1 16,0 0-3-16,0 0-11 15,0 0 1-15,0 0-8 16,0 0 0-16,0 0-9 16,7 0 3-16,14-1 1 15,16-4 9-15,15-3 9 16,14-9 11-16,12-1-5 16,3-3-9-16,-1 0-2 0,-2 6-8 15,-11-2 4 1,-8 6-5-16,-11 3 3 15,-14 2-1-15,-10 5 0 16,-12 1-1-16,-9 0-1 0,-3 0 8 16,0 0 3-16,-12-1 13 15,-18-4 14-15,-13-3-32 16,-12 1-4-16,-8 0 1 16,-4 3-1-16,-4 4-1 15,0 0 4-15,2 0-4 16,6 0 5-16,11 5-6 15,17 3 3-15,15-6-1 0,11 0 4 16,9-2 0-16,0 0-6 16,0 0-3-1,12 0-8-15,21 0 7 16,18 0 2-16,11 0 7 0,9-4-5 16,3-6 3-16,-4 0-3 15,-9 4 3-15,-5 1-2 16,-10 2-1-16,-15 3 2 15,-11 0-2-15,-10 0 2 16,-10 0-4-16,-8 0 6 16,-28 0 3-16,-19 2-4 15,-12 10-3-15,-12-2 2 16,-6 0 1-16,5 2-1 16,9-6 2-16,18-2-3 15,19 0 6-15,20-4 0 16,12 0 13-16,2 0-24 15,16 0-7-15,26 0 2 0,24-4 12 16,15-6 1-16,7-1-3 16,-2 4 3-16,-6 3-6 15,-7 4 6-15,-4 0-6 16,-5 0 5-16,-8 0-1 16,-11 0-2-16,-11 0 2 15,-13 0-2-15,-9 0 2 16,-9 0-4-16,-3 0 8 15,0 0-8-15,0 0 5 16,0 0-11-16,0 0-14 16,2 0-44-16,1 0-50 15,-3 5-185-15</inkml:trace>
  <inkml:trace contextRef="#ctx0" brushRef="#br0" timeOffset="48594.83">15692 6450 426 0,'-13'-4'17'0,"0"-1"-7"16,4 2 37-16,7 3 5 16,1 0-16-16,1 0-9 15,-2 0-18-15,2 0 4 16,0 0-11-16,-1 0-3 15,-7 3-1-15,-6 21 5 16,-4 8 10-16,-6 10-1 0,3 3-2 16,4 2-4-16,3 5 8 15,2 4-4-15,3 11 2 16,0 4-4 0,6 6-3-16,3 5 0 0,3 6-4 15,21-1 2-15,6 4-4 16,12-4 5-16,6-2-7 15,6-3 4-15,2-3-3 16,-2-4 7-16,-3-6-4 16,-5-5 0-16,-9-8-1 15,-7-11 1-15,-2-12 2 16,-7-14-7-16,-2-5-1 16,8-14-24-16,1-2-17 15,2-32-67-15</inkml:trace>
  <inkml:trace contextRef="#ctx0" brushRef="#br0" timeOffset="49235.17">17748 6191 493 0,'3'0'0'0,"25"4"-9"16,6 19 8-16,6 16 5 15,2 14-2-15,3 21 8 16,-8 15 6-16,-9 24 12 15,-8 17-7-15,-14 16-5 16,-6 16 3-16,0 0-6 16,-18-7-2-16,-6-14-7 15,-1-28 5-15,1-20-2 0,-2-21 6 16,3-19-2-16,0-15-6 16,5-15-3-16,-2-8-1 15,-9-1-19-15,-8-4-101 16</inkml:trace>
  <inkml:trace contextRef="#ctx0" brushRef="#br0" timeOffset="50237.54">10118 6801 238 0,'0'-13'232'16,"-6"8"-219"-16,5 5 41 15,-1 0-6-15,1 0-14 16,1 0-11-16,-2 0-10 16,-2 0-8-16,-4 13 0 15,-10 17 5-15,-4 20 1 16,-2 22-8-16,-4 19 5 16,4 17 1-16,3 15 1 15,8 10 0-15,10 2-5 16,3-8 1-16,10-10-1 15,17-17 0-15,9-11-6 16,1-9 5-16,6-7-2 0,3-8 2 16,-1-7-5-16,1-8 3 15,-1-7-2-15,1-4-1 16,-6-7 4-16,2-7-8 16,-6-5 7-16,-2-6-13 15,3-10-20-15,-2-4-38 16,0-9-97-16</inkml:trace>
  <inkml:trace contextRef="#ctx0" brushRef="#br0" timeOffset="51016.71">11776 6652 495 0,'1'2'22'0,"1"-2"-15"16,3 3-7-16,6 6 7 16,11 8-2-16,12 7 16 15,8 11 0-15,10 11 3 16,0 12 3-16,2 13-6 0,1 13-4 15,-6 9-1-15,-7 9 2 16,-11 5-10-16,-7 5 5 16,-13 2-5-16,-8-5-2 15,-3-9-1-15,-11-13-3 16,-13-11 3-16,-8-11-4 16,-3-11 4-16,-2-8-4 15,0-8 3-15,5-11-4 16,3-7-7-16,3-5-32 15,4-4-53-15,-6-5-91 16</inkml:trace>
  <inkml:trace contextRef="#ctx0" brushRef="#br0" timeOffset="51607.95">10253 7324 513 0,'0'0'23'0,"0"1"10"16,-3 30 9-16,-14 17 10 15,-6 23-5-15,-5 10-19 16,-2-1-6-16,2-2-6 16,0-7-3-16,4-7-5 15,3-6-6-15,6-6 0 16,6-7-4-16,7-5 3 16,2-7-8-16,0-8-17 0,22-9-43 15,10-16-28-15,8-14-53 16</inkml:trace>
  <inkml:trace contextRef="#ctx0" brushRef="#br0" timeOffset="51810.05">10623 7445 530 0,'-16'37'6'15,"-16"21"13"-15,-10 16 11 16,-4 14 5-16,-4 5-17 15,4-2-10-15,8-3-5 0,10-18-1 16,11-16 2-16,16-19-7 16,1-17-4-1,23-17-61-15,18-10-26 16,7-37-59-16</inkml:trace>
  <inkml:trace contextRef="#ctx0" brushRef="#br0" timeOffset="52001.53">10793 7621 454 0,'-14'44'15'0,"-14"15"-10"16,-6 10 0-16,-8 1 8 15,3 2 6-15,-1-3-12 16,6-1 1-16,4-14-6 16,11-14 1-16,14-16-1 15,5-17-5-15,22-7-40 16,26-31 15-16,16-27-32 0,5-23-167 15</inkml:trace>
  <inkml:trace contextRef="#ctx0" brushRef="#br0" timeOffset="52168.6">11105 7514 399 0,'0'0'80'0,"-11"26"-57"16,-24 22 14-16,-11 21 7 15,-9 12-20-15,0 2-11 16,7 0-4-16,10-4-6 15,6-10-1-15,16-10-2 16,10-16-1-16,6-20-34 16,24-21-38-16,26-13-29 15,8-45-81-15</inkml:trace>
  <inkml:trace contextRef="#ctx0" brushRef="#br0" timeOffset="52358.11">11449 7203 586 0,'-4'43'1'16,"-28"29"12"-16,-10 27 5 16,-9 17 6-16,-3 4-6 15,5-2-14-15,7-3 2 16,10-6-8-16,11-14 4 16,16-17-4-16,5-22-25 15,21-29-37-15,18-27-70 0,6-29-208 16</inkml:trace>
  <inkml:trace contextRef="#ctx0" brushRef="#br0" timeOffset="52565.56">11765 7247 179 0,'0'0'370'0,"-9"32"-386"16,-24 32 32-16,-13 29 2 15,-3 20 17-15,3 5-21 16,7-8 0-16,14-18-5 15,11-13-3-15,10-17-3 16,4-14-6-16,7-14 6 16,16-24-24-16,10-10-17 0,8-42-22 15,7-30-16-15,1-23-82 16</inkml:trace>
  <inkml:trace contextRef="#ctx0" brushRef="#br0" timeOffset="52702.2">11854 7553 319 0,'3'0'59'16,"-3"0"-50"-16,0 29 29 15,0 20 47-15,-9 15-39 16,-10 10-29-16,-1-4-12 16,4-2 0-16,7-5-3 15,6-6-1-15,3-14-11 16,5-18-50-16,19-25-191 16</inkml:trace>
  <inkml:trace contextRef="#ctx0" brushRef="#br0" timeOffset="52829.85">12224 7710 597 0,'-15'41'-3'0,"-8"12"6"15,-3 12 5-15,-6 2 1 16,3 6-7-16,2-1-4 16,0-10-88-16</inkml:trace>
  <inkml:trace contextRef="#ctx0" brushRef="#br0" timeOffset="53470.77">15983 6774 690 0,'-27'15'-9'0,"-1"13"14"15,-6 17 0-15,-8 20 3 16,-4 14-3-16,1 6 2 16,5 0-2-16,9-2-5 15,11-3 1-15,12-13-7 16,8-14-18-16,11-19-53 16,23-30-68-16,17-18-219 15</inkml:trace>
  <inkml:trace contextRef="#ctx0" brushRef="#br0" timeOffset="53654.96">16421 6695 394 0,'0'1'72'15,"0"33"-70"-15,-20 25 78 16,-18 28-24-16,-10 17-6 16,-12 14-24-16,1 2-4 15,5 1-16-15,5-6 0 16,12-12-7-16,16-15 0 15,8-22-3-15,11-20-36 16,2-32-53-16,18-20-89 16</inkml:trace>
  <inkml:trace contextRef="#ctx0" brushRef="#br0" timeOffset="53842.06">16722 6792 386 0,'-14'49'175'0,"-23"16"-174"16,-9 26 20-16,-9 16 7 16,0 7-1-16,2 4-8 15,6-3-15-15,8-14 2 16,11-15-9-16,12-22 6 16,11-23-16-16,5-27-52 15,25-25-108-15</inkml:trace>
  <inkml:trace contextRef="#ctx0" brushRef="#br0" timeOffset="54033.14">17202 6748 303 0,'-29'54'266'16,"-16"17"-261"-16,-11 28 9 15,-4 15 20-15,-2 9-10 16,2 4-10-16,12-5-11 15,9-13-2-15,17-23 2 16,18-26-16-16,4-31-47 16,31-29-112-16</inkml:trace>
  <inkml:trace contextRef="#ctx0" brushRef="#br0" timeOffset="54218.84">17627 6963 605 0,'-59'78'63'16,"-8"14"-64"-16,-3 18-1 15,7 1 6-15,16-11-5 16,21-13-1-16,22-13-18 16,4-25-60-16,25-35-103 15</inkml:trace>
  <inkml:trace contextRef="#ctx0" brushRef="#br0" timeOffset="54405.34">17923 7022 638 0,'-38'58'24'16,"-7"10"-22"-16,2 15 6 15,2 1 4-15,8 0-5 16,10-1-5-16,11-6-2 15,9-5-32-15,3-20-62 16,0-24-165-16</inkml:trace>
  <inkml:trace contextRef="#ctx0" brushRef="#br0" timeOffset="54550.96">18133 7272 668 0,'0'17'0'0,"-16"14"13"15,-6 13 15-15,-5 14-11 16,-3 13-13-16,2 10-4 16,1-1-47-16,-1-13-198 15</inkml:trace>
  <inkml:trace contextRef="#ctx0" brushRef="#br0" timeOffset="56907.85">11056 10681 562 0,'-6'-3'12'0,"2"1"-14"15,1 2 1-15,-3 0-3 16,-2 17 4-16,4 19 11 16,1 20-4-16,3 6 2 15,7 3-5-15,11 5 4 16,-3-2-6-16,3 1 2 16,-4-2 1-16,-7-10-3 15,2-11 3-15,-8-9-7 0,1-14 3 16,-2-8-2-16,1-9 4 15,-1-6-6-15,0 0-25 16,2-34-59-16,1-18-89 16</inkml:trace>
  <inkml:trace contextRef="#ctx0" brushRef="#br0" timeOffset="57830.72">10971 10655 508 0,'-7'-2'0'0,"4"0"4"0,3 2-4 16,0 0 8-16,0 0 0 15,0-1-3-15,6-3-4 16,18-2-2-16,10-3 5 16,9-3-2-16,6-3 4 15,3-2-3-15,1 1 3 16,0-1 1-16,1 0-2 15,1 0-3-15,4 1 0 16,5-1 0-16,3 0-1 16,5-3 1-16,-2-2-5 15,4 0 6-15,0 3-3 16,1 1 0-16,13-2 2 16,9-3-4-16,10-5 5 0,15-1-2 15,14 0 5-15,10 5-8 16,9-2 6-16,4 6-4 15,-5-1 5-15,-4 1-3 16,-6 4-1-16,-1 0 3 16,-10 4-3-16,-8 5 8 15,-3 0-8-15,-7 1 3 16,0 1-5-16,-4-4 6 16,-2-3-4-16,-6-1 5 15,-5-3 1-15,-3-1-2 16,-2 0 6-16,1 2-3 15,3 3 5-15,6-1-11 16,9 1 6-16,-2-2-3 0,5-2 5 16,4 0-5-16,8 0 4 15,10-2-1 1,12-2-2-16,6-7-1 0,7-5-3 16,15-1 2-16,14-4-3 15,8 4 4-15,14 4-5 16,-5 7 4-16,-9 6-5 15,-14 8 4-15,-27 6-3 16,-20 2-1-16,-16 0 3 16,-15 0-5-16,-10 0 5 15,-10 0-4-15,-10 0 5 16,-7-7-5-16,-11-2 3 0,-14 2 1 16,-10 2-4-16,-10 2 4 15,-11 0-3-15,-4 1 3 16,-4 2-5-1,-3 0 5-15,-2 0-3 0,1 0 2 16,-2 0-2-16,0 0 1 16,0 0 0-16,0 0 1 15,0 0 0-15,0 0-1 16,0 0-1-16,0 11-5 16,0 19 0-16,0 22 9 15,0 23-2-15,-5 15 2 16,2 6-3-16,2-5 1 0,1-7-2 15,0-16 2 1,9-15-3-16,4-8 4 0,2-11-4 16,-4-6 5-1,-1-6-3-15,-3-10-1 0,-7-3-5 16,0-6-63-16,-28-3-44 16,-22-12-392-16</inkml:trace>
  <inkml:trace contextRef="#ctx0" brushRef="#br0" timeOffset="59066.43">10715 11260 223 0,'0'-19'8'0,"0"3"-8"16,0 5 26-16,0 4 48 15,0 4-5-15,0 2-13 0,0-1-9 16,0 2-11-16,0 0-5 15,0 0-11-15,0 0-10 16,0 0-3-16,5-4-5 16,14-2 1-16,11-6-3 15,8-2 6-15,6-2-3 16,8-3 3-16,12 0-4 16,3 2 1-16,7 2 1 15,-1 1-3-15,-4 4 1 16,2 2-2-16,-5 2 1 15,-1 1-1-15,4 1 2 16,1-2-2-16,9-5 2 0,10-5-4 16,13-8 6-16,14-4-2 15,9-4 0-15,-2 3 2 16,10 1-1-16,-2 3 0 16,0 6-3-16,2 2 2 15,-1-1-3-15,-1-1 3 16,-6-1-3-16,-1-1 3 15,-4 3-1-15,2 0-1 16,-2 2 3-16,-1-1-6 16,-3 2 7-16,0 1-6 15,5 3 4-15,1-1-2 16,3 0 2-16,-4-1-2 16,-8-2 1-16,-1 1 2 0,-8-4-2 15,3-1 3-15,2-1-3 16,7-1 8-16,6 1-8 15,8-7 4-15,13 0-3 16,4 2 1-16,5-2 3 16,-2 4-4-16,-8 0 1 15,-2-1-3-15,-1 2 6 16,5-1-7-16,3 4 7 16,-2-1-3-16,1 2-1 15,-3 0-1-15,-9 2 1 16,-7 2 0-16,-10 1-4 15,-11 2 4-15,-14-2-3 0,-10 5 3 16,-8 3-3-16,-5 2 1 16,-2 1 1-16,-3 1-1 15,2 0-2 1,-2 1 4-16,-6 0-2 0,-3 0-2 16,-9 0 4-16,-4 0-5 15,-8 0 7-15,-4 0-6 16,-7 0 2-16,-3 2-1 15,-2 1 2-15,-8-1 0 16,0-1-2-16,-7 1 3 16,-3 0-6-16,0 1 6 15,-29 9-7-15,-41 12-55 16,-43 2-155-16</inkml:trace>
  <inkml:trace contextRef="#ctx0" brushRef="#br0" timeOffset="60050.53">11439 11517 248 0,'21'-23'16'0,"-5"5"-12"16,-5 6-1-16,-5 8 20 15,-6 4-4-15,0 0-6 16,-2 10 3-16,-19 21 18 16,-6 12-10-16,-11 10-14 15,-1-1 1-15,-1-4-6 0,-2-6 5 16,3-8 1-16,5-3 1 15,9-9-6-15,10-8-1 16,6-7 3-16,9-5-8 16,0 3-1-16,21 2-14 15,13 4 17-15,9 0-1 16,2 2 4-16,4-5-2 16,-6 0 0-16,-4 1-1 15,-8 0-2-15,-7 1 1 16,-8-1-1-16,-8 1 1 15,-5-5-3-15,-3 0 4 16,0-2-6-16,-2-2-20 0,-15-1-26 16,-6 0-51-16,-4-7-64 15</inkml:trace>
  <inkml:trace contextRef="#ctx0" brushRef="#br0" timeOffset="60388.08">11274 11867 165 0,'-12'-5'111'0,"0"3"-46"16,12 0-5-16,0 2-32 15,0-1-20-15,0-1-7 16,15-2 0-16,8-1 4 16,10-4 14-16,9 0-1 15,11-4 6-15,13-3-4 16,10 0 0-16,12-5-4 16,7 0-1-16,14-3 1 0,4 3-10 15,8 0 4-15,0 1-8 16,-2 6 4-16,-3 2-5 15,-2 2 0-15,-3 3 1 16,-10-1-1-16,-14 1 0 16,-18-2 1-16,-13 3-1 15,-9-2-3-15,-10 3 6 16,-1 0-6-16,-6-1 4 16,-5-1-2-16,-4 0 0 15,-10 4 0-15,-5 0 0 16,-5 0 3-16,-1 1-4 15,0-5-9-15,-23 3-79 0,-12-2-154 16</inkml:trace>
  <inkml:trace contextRef="#ctx0" brushRef="#br0" timeOffset="60611">12914 11471 447 0,'-2'-2'9'0,"2"2"-8"15,0 0-4-15,21 0-1 16,2 0 8-16,0 0 1 15,1 12 5-15,-5 4 8 16,-7 1 11-16,-7 0 11 16,-5 4-12-16,-3 7 3 15,-17 3-16-15,-7 2-7 16,2-1-5-16,1-7-2 0,6-7 1 16,8-5-14-16,6-8-41 15,4-5-88-15</inkml:trace>
  <inkml:trace contextRef="#ctx0" brushRef="#br0" timeOffset="61566.31">12744 10085 505 0,'-20'-11'13'0,"10"4"-3"16,7 7 36-16,3 0-14 15,0 0-25-15,0 0-9 16,0 8-11-16,10 20 7 0,9 12 12 16,10 10-3-16,-4 3-24 15,-2-3-101-15,-4-11-125 16</inkml:trace>
  <inkml:trace contextRef="#ctx0" brushRef="#br0" timeOffset="61703.14">12922 10562 474 0,'0'11'38'16,"0"-1"-38"-16,0 10-1 16,0 3 3-16,8 4-3 15,4 3 2-15,4 4-1 16,-2-1 1-16,2-2-42 16,-10-4-138-16</inkml:trace>
  <inkml:trace contextRef="#ctx0" brushRef="#br0" timeOffset="61856.62">13070 11005 457 0,'0'27'21'16,"0"1"-19"-16,0 9 2 15,4-6-4-15,-1-1 5 16,2 4-4-16,1 3 1 16,-3 1-1-16,4-3-1 15,2-5-55-15,0-16-136 16</inkml:trace>
  <inkml:trace contextRef="#ctx0" brushRef="#br0" timeOffset="62359.27">14702 9824 571 0,'0'-5'9'15,"0"4"36"-15,0 1-26 0,0 0-10 16,0 0-10-16,0 3 1 16,0 23-13-16,9 12 19 15,1 12-12-15,1 1-72 16,-1-6-95-16</inkml:trace>
  <inkml:trace contextRef="#ctx0" brushRef="#br0" timeOffset="62528.82">14834 10404 485 0,'0'15'-1'0,"0"6"6"16,0 8-3-16,4 2-1 0,6 2 0 15,1 3 2-15,-1 0-18 16,-3-6-111-16</inkml:trace>
  <inkml:trace contextRef="#ctx0" brushRef="#br0" timeOffset="62684.43">14894 10815 430 0,'0'16'5'15,"3"3"-1"-15,6-1-4 16,3 0 4-16,6-3-1 16,-3 2-3-16,1-2 0 0,-4-4-96 15,-3-1-254-15</inkml:trace>
  <inkml:trace contextRef="#ctx0" brushRef="#br0" timeOffset="62795.11">15003 11037 294 0,'0'9'59'16,"0"-4"-23"-16,0 2 0 15,2 0-17-15,2 3-5 16,5 1-13-16,0-1 5 16,3-1-7-16,-1-4-16 15,0-5-212-15</inkml:trace>
  <inkml:trace contextRef="#ctx0" brushRef="#br0" timeOffset="63282.69">16757 9593 223 0,'-6'-7'311'0,"2"0"-306"15,4 7 28-15,0 0-17 16,0 0-7-16,0 8-9 15,13 12 2-15,2 9-1 16,-3 4-4-16,-4 9-30 16,-4-2-128-16</inkml:trace>
  <inkml:trace contextRef="#ctx0" brushRef="#br0" timeOffset="63435.21">16790 10040 388 0,'-10'21'93'15,"4"-4"-90"-15,6 7 2 0,0 2 4 16,1-1-6-16,16 4-3 16,5 2-1-16,0-6-63 15,-4-8-278-15</inkml:trace>
  <inkml:trace contextRef="#ctx0" brushRef="#br0" timeOffset="63577.32">16915 10458 453 0,'-7'20'46'0,"2"-2"-42"16,5 4-3-16,0-1 7 15,3-2 1-15,9-2-8 16,3-2 1-16,0-4-15 0,-2-7-97 16</inkml:trace>
  <inkml:trace contextRef="#ctx0" brushRef="#br0" timeOffset="69124">17578 9639 172 0,'-21'-3'20'0,"0"3"-27"16,2 0 10-16,-3 0-1 16,2 0 10-16,5 0 4 15,-4-5 0-15,4 0-8 0,-3 0-1 16,2-3-3-1,-5 2-1-15,-3 0 1 16,-2 2-3-16,-6 1 6 16,1 3 0-16,-6 0 7 0,-1 0 2 15,-1 0 7-15,1 6 2 16,2 1 7-16,5-1-5 16,1-1 9-16,5-1 2 15,8-1-13-15,1 0 1 16,7 0-5-16,2-1 5 15,0-2-8-15,6 2 4 16,-1-2-10-16,2 0-6 16,0 1-2-16,0 6-3 15,0 4 0-15,0 2 5 16,2-2 4-16,10-3-6 16,6-2 1-16,6-3-1 15,13-3 8-15,6 0-8 0,9 0 2 16,2-5-5-16,3-3 2 15,1-3 1-15,-3 3-7 16,-6 1 7-16,-4-4-6 16,-7 6 3-16,-6 0 0 15,-9 1 0-15,-6 2-1 16,-10 1 0-16,-5 1 0 16,-2 0-2-16,0 0 7 15,0 0-5-15,0 0 10 16,0 0 0-16,0 0 5 15,0 0-9-15,0 0-2 16,0 0-2-16,0 11-2 0,0 13 6 16,-5 12-1-16,-2 5 3 15,2 4-7-15,5 5 5 16,0 1-4-16,0 0 3 16,0-2-3-16,5-6 0 15,2-5-1-15,-1-8-1 16,0-4 4-16,-1-10-6 15,-1-5 6-15,-2-5-7 16,-1-4 7-16,-1-2-5 16,0 0 3-16,0 0 0 15,0 0 0-15,0 2 2 16,0-2-3-16,0 4 11 16,-10 3-3-16,-16 2-2 0,-3 1-7 15,-10 0 3-15,-8-2-3 16,-6 0 2-16,-8-1 0 15,-3-2-2-15,1-1 1 16,7 2-3-16,10-4 4 16,10 2-3-16,8-2 3 15,7 0-1-15,1-1 0 16,8 2 2-16,2 0-4 16,3-1 2-16,2-1-4 15,2-1 8-15,1 0-8 16,2 0 6-16,0 0-8 15,0 0 7-15,0 0-5 0,0 0 1 16,0 0 0-16,16 0-4 16,7 0 9-16,15-6-7 15,12-8 7 1,8-3-5-16,8-2 6 0,-1-2-4 16,-2 1 1-16,-5 2-2 15,-9 3 2-15,-6 4 0 16,-2 1-2-16,-7 0 3 15,-6 5-5-15,-3-1 5 16,-5 3-2-16,-7 2 1 16,-1 1-3-16,-3-1 2 15,-3 1 3-15,-1-2-5 16,-2 2 4-16,-3 0-6 0,0 0 7 16,0 0-6-16,0-1 6 15,1 1-4-15,-1 0 1 16,0 0 0-1,0 0-2-15,0-8 3 0,0-7-1 16,-4-12 6-16,-7-8-7 16,-2-3 4-16,-2-9-3 15,-3-1 0-15,1-4 0 16,-2 0 1-16,3 3 1 16,-1 7-2-16,2 5 3 15,2 6-6-15,3 9 5 16,2 4-2-16,2 6 2 0,5 9-4 15,-1 1 4-15,1 2-1 16,1 0-4-16,-2 0 4 16,-2 0-4-1,-5 0 3-15,-9 4 0 0,-3 5 2 16,-6 0-2-16,-1 0 1 16,-3 1-1-16,-4-1 0 15,-5 0 3-15,-6 0-5 16,-6 1 5-16,-1 1-7 15,-3 0 8-15,4-1-7 16,0-2 5-16,3-3-4 16,1-3 4-16,3 0-1 15,5 0-3-15,6 0 5 16,7 1-5-16,5-1 6 16,4-2-6-16,6 3 3 15,3-1-3-15,5-2 2 16,1 1 1-16,1 0-2 0,2-1 3 15,0 2-5-15,0-2 4 16,0 0-5-16,0 0 4 16,0 0-2-16,0 0 3 15,0 0-5-15,0 0 4 16,0 0-1-16,0 0 1 16,2 0 0-16,8 1-3 15,10 0 4-15,8-1-3 16,11 0 3-16,16-2-2 15,3-12 4-15,4-4-4 16,2 2 0-16,-1 3 2 16,3 0-6-16,-1 5 2 0,-5-1-9 15,-5 0 10-15,-12 5-4 16,-12-1 6-16,-8 3-2 16,-12 0 2-16,-6 1 0 15,-2 1-2-15,-3 0 6 16,3 0-7-16,4 0 4 15,6 0-4-15,3 5 5 16,3 6-4-16,2 2 3 16,3 2-2-16,1 3 1 15,0 2 1-15,-5 5-3 16,-3 7 4-16,-3 1-6 16,-5 6 4-16,-3 0-2 15,-5 0 2-15,1 0 1 0,-2-2-1 16,0-2 0-16,0-3-2 15,0-3 4-15,0 0-4 16,-3-2 5-16,0-4-6 16,-2-2 5-16,4-7-3 15,-1-4 2-15,-3-6-2 16,-5-4 4-16,-9 0 0 16,-8 0-4-16,-11 1 4 15,-10 2-5-15,-12 3 4 16,-5 2-4-16,-14 2 4 15,3 1-3-15,2 0 1 16,5 2 0-16,9-4-1 0,5 1 5 16,7-3-9-16,4-3 7 15,5-1-3-15,6-3 2 16,5 1-2-16,10 0-2 16,5-1-4-16,8 2-8 15,5 1-21-15,6 1-45 16,15 2 1-16,-1-1-69 15</inkml:trace>
  <inkml:trace contextRef="#ctx0" brushRef="#br0" timeOffset="70315.66">16435 9692 262 0,'-11'0'14'15,"5"0"19"-15,3 0 29 16,0 0-10-16,1 0-13 16,2 0-18-16,0 0-12 15,0 0-8-15,8 0 4 16,14 0-2-16,3 0 11 15,8-6-9-15,3 2 0 16,4 1-2-16,6 3-1 16,2 0-1-16,1 0-8 15,-9 0-72-15,-7 2-273 16</inkml:trace>
  <inkml:trace contextRef="#ctx0" brushRef="#br0" timeOffset="77263.17">16795 9710 182 0,'-9'0'16'0,"1"0"-7"16,2 0-2-16,0 1-1 15,3 0 2 1,3 0-8-16,0-1 1 15,0 2-5-15,0-2 10 0,0 2-6 16,0-2 12-16,0 0-2 16,0 0 6-16,0 0-1 15,0 0-8-15,0 2 0 16,0 3-4-16,8-1 2 16,-2 0-6-16,3-3 2 15,0-1-3-15,4 0 2 16,2 0 0-16,3 0 1 0,-2-4-49 15,-3-4-200-15</inkml:trace>
  <inkml:trace contextRef="#ctx0" brushRef="#br0" timeOffset="77387.84">17025 9703 291 0,'8'-3'4'15,"7"-2"3"-15,3 2 7 16,5-3-7-16,9 2-6 15,7 0-7-15,5-5-144 16</inkml:trace>
  <inkml:trace contextRef="#ctx0" brushRef="#br0" timeOffset="77530.46">17603 9610 117 0,'14'-2'164'0,"6"1"-158"15,7-2-8-15,4 0 2 16,2-3-62-16</inkml:trace>
  <inkml:trace contextRef="#ctx0" brushRef="#br0" timeOffset="77685.05">18122 9535 361 0,'7'2'-4'0,"5"6"8"16,6 0-2-16,6-1 2 0,7-6-14 15,6-1-178-15</inkml:trace>
  <inkml:trace contextRef="#ctx0" brushRef="#br0" timeOffset="77830.66">18510 9507 501 0,'0'0'20'16,"0"0"9"-16,0 0-14 15,0 0-2-15,2 3-15 16,14-1-1-16,5 3-1 16,1-1-64-16,-2-4-73 15</inkml:trace>
  <inkml:trace contextRef="#ctx0" brushRef="#br0" timeOffset="77967.28">18640 9583 330 0,'0'11'40'16,"0"3"21"-16,-5 4-16 15,4 1-3-15,1 1-22 16,0 2-14-16,1 1-5 16,13 0-2-16,-4 0-50 15,1-4-178-15</inkml:trace>
  <inkml:trace contextRef="#ctx0" brushRef="#br0" timeOffset="78121.88">18689 10031 456 0,'-5'8'41'16,"2"0"-42"-16,3 2 6 16,0 0 2-16,0 1-11 15,0-3 7-15,11 2-11 16,-2-6-78-16,-3-2-189 15</inkml:trace>
  <inkml:trace contextRef="#ctx0" brushRef="#br0" timeOffset="78284.45">18632 10160 491 0,'-6'0'6'0,"2"0"-1"15,1 0 10-15,3 0 4 16,-3 0-13-16,-4 0-3 15,-5 0-43-15,-11 1-88 16,-8-1-248-16</inkml:trace>
  <inkml:trace contextRef="#ctx0" brushRef="#br0" timeOffset="84063.51">11168 11068 20 0,'-6'-1'23'16,"3"1"-37"-16,2 0 3 15,1 0 10-15,0 0-16 16</inkml:trace>
  <inkml:trace contextRef="#ctx0" brushRef="#br0" timeOffset="85532.8">11262 11150 126 0,'0'-1'77'15,"0"-1"-49"-15,0-1 3 16,0 3 17 0,0 0-13-16,0-1-17 15,0 0-9-15,0 1-5 0,0 0-3 16,0 0 2-16,0 0-2 16,0 0 2-16,0 0-1 15,0 0 4-15,0 0-7 16,0 0 4-16,0 0-3 15,0 0 0-15,0 0-6 16,0 0-13-16,0 0-4 16,3 0 4-16,1-5 18 15,2 1-2-15,-1-3-9 0,-1 4-1 16,-2-2 9 0,-2 2 2-16,0 3 4 15,0 0 1-15,0 0 10 16,0 0 12-16,0 0 4 0,0 0 7 15,0 0-4-15,0 0 4 16,0 0-4-16,0 0-6 16,0 0-10-16,0 0-9 15,0 0-3-15,0 0-5 16,0 0-2-16,0 0-31 16,0 0-3-16,0 0-11 15,0 0 17-15,0 0 15 0,0 0 12 16,0 0 5-16,0 0-1 15,0-3 17 1,0 1 2-16,0-3-14 16,-3 3 15-16,0 0 5 0,0 2-3 15,0-1 1-15,1 1 0 16,1 0-7-16,-1 0-7 16,-2 0-7-16,-1 0 2 15,-5 19-4-15,5 11 6 16,-2 10-6-16,1 9 1 15,3 2 0-15,3 1 1 16,0-1 0-16,0-4-2 16,0-1 1-16,10-2-1 15,6 0 6-15,1-1-10 16,2-2 9-16,1 0-4 16,4 0 4-16,-1-5-5 15,6-3 1-15,-1-1 1 0,-1-3-4 16,0-1 5-16,-3-4-4 15,-5-6 3-15,-4-6-3 16,-5-3 4-16,-2-5-3 16,-4-2 3-16,-2-2 1 15,-1 1-4-15,-1-1 7 16,0 0-4-16,0 0 4 16,0 0-5-16,0 0 4 15,0 0-7-15,0 0 2 16,0 0 1-16,0 0-3 15,5 2 1-15,11-2 0 16,5 0 0-16,13-3-67 0,-1-26-167 16</inkml:trace>
  <inkml:trace contextRef="#ctx0" brushRef="#br0" timeOffset="88066.08">12842 10317 214 0,'0'2'83'0,"0"-2"-35"0,0 0 10 15,0 1-25-15,0-1-16 16,0 1-15-16,0-1 1 16,4 2-6-16,6 3-6 15,4-3-34-15,7 1-96 16</inkml:trace>
  <inkml:trace contextRef="#ctx0" brushRef="#br0" timeOffset="88672.97">15384 10182 497 0,'0'0'16'0,"0"0"24"16,0 0 7-16,0 0-10 16,0 0-16-16,0 0-6 15,0 0-8-15,0 0-3 16,0 0-1-16,0 0 4 15,0 0 2-15,0 0 1 16,0 0 6-16,0 0-2 0,0 0 3 16,0 0-2-16,0 0 6 15,0 0-12-15,0 0-1 16,0 0-5-16,0 0 0 16,0 0 0-16,0 0-4 15,0 0 5-15,0 0-7 16,0 0 6-16,0 0-6 15,0 0 2-15,0 0-9 16,0 0-8-16,0 0-27 16,11 6-42-16,4-4-43 15,7-2-198-15</inkml:trace>
  <inkml:trace contextRef="#ctx0" brushRef="#br0" timeOffset="90794.93">14770 10105 192 0,'-4'0'16'0,"4"0"-19"16,0 0 7-16,0-3-24 16,0-7-29-1,0-1 17-15</inkml:trace>
  <inkml:trace contextRef="#ctx0" brushRef="#br0" timeOffset="94500.9">14773 10001 258 0,'-10'0'45'16,"1"0"-9"-16,6 0 34 16,0 0-25-16,3 0-3 15,0-1-20-15,0 1 2 16,0 0-15-16,0-1-3 16,0-1-1-16,0 2-1 15,0-1-3-15,0 1-2 16,0 0 2-16,0 0-2 0,0 0 2 15,2 0-1-15,5 0 2 16,-1 0-3-16,0 0 3 16,-2 0 0-16,4 0 0 15,3 0 7-15,6 0 0 16,7-6 7-16,7-1-7 16,7 0 4-16,3 0-10 15,4-1 8-15,-5 2-5 16,1-2-2-16,-6 3 3 15,2-1-4-15,-1 1 4 16,-5 0-2-16,1-2 2 16,-4 3-5-16,-1 0 6 0,-3 0-8 15,0 4 2-15,-5 0 1 16,-6 0-1-16,-1 0-2 16,-6 0-1-16,-1 0 5 15,-2 0-7-15,0 0 6 16,3 0-4-16,2 0 2 15,4 0-2-15,2 0 5 16,-2 0-6-16,0 0 1 16,-2 0 6-16,-4 0-7 15,-2 0 4-15,-2 0-7 16,-2 0 2-16,0 0 3 16,0 0-3-16,0 1 3 15,0 8 3-15,0 6 5 0,0 3-8 16,0 3 4-16,0 7-5 15,0 6 5-15,0 11-5 16,0 5 5-16,0 4 0 16,0 3 0-16,0-2-1 15,0-7-3-15,0-5 4 16,3-5-3-16,3-7 2 16,0-4-5-16,0-6 6 15,-2-5-6-15,-1-5 3 16,-1-6 0-16,-2-2-1 15,0-3 2-15,0 0-1 16,0 0 5-16,0 0-5 0,0 0 5 16,0 0-2-16,0 2 4 15,-6-2-1-15,-11 2-2 16,-1 0-5-16,-4 1 0 16,0-3 2-16,-8 1-2 15,-4-1 3-15,-5 0-5 16,-8 0 4-16,-4 1-3 15,0 1 2-15,-1-1-1 16,7 2 1-16,2-2 1 16,5 2-2-16,2-3 2 15,6 0-3-15,5 0 7 16,5 0-7-16,4 0 5 16,1 0-5-16,3 0 4 0,3 3-4 15,3-3 2-15,3 0 1 16,1 0-5-16,2 0 7 15,0 0-7-15,0 0 4 16,0 0-3-16,0 0 0 16,0 0-2-16,0 0 0 15,0 0-1-15,3 0 0 16,11 0 6-16,13 0-3 16,6 0 4-16,10-11-3 15,11-3 5-15,5-7-6 16,7 0 3-16,1 0 1 15,-1 0-3-15,-9 3 3 0,-6 2-7 16,-11 2 4-16,-9 6-6 16,-7 0 4-16,-9 5 2 15,-8 2 0-15,-4 1 0 16,-1 0 0-16,-2 0 4 16,0 0-5-16,0 0 5 15,0-1-5-15,0 1 4 16,0 0-5-16,0 0 6 15,0 0-5-15,0 0 2 16,0 0 1-16,0 0-2 16,0 0 6-16,0-5-5 15,0-7 4-15,-3-7-4 16,-3-8 2-16,1-6-6 0,0-2 5 16,2-7-2-16,0-1 2 15,-2 0-1-15,1 0-1 16,-5 5 4-16,-2 5-5 15,-1 4 5-15,2 5-4 16,-2 6 3-16,3 4-2 16,1 6 1-16,0 2-1 15,6 2 2-15,1 4 0 16,-1 0-5-16,2 0 6 16,0 0-4-16,0 0 2 15,0 0 1-15,-4 0 3 16,-2 0 1-16,-3 0 0 0,-3 3-3 15,-3 2-4-15,-1 1 5 16,1-1-6 0,-3 1 6-16,0-1-6 15,0 1 4-15,-1 0-2 0,-5-2 1 16,-3 0-1-16,-3 0 0 16,-3-1 3-16,4 1-6 15,2 2 6-15,-1-4-5 16,2 3 4-16,4-1-3 15,-2-2 3-15,2 3-2 16,3-3 1-16,-1 1 0 16,4-1-2-16,-1-1 3 15,0-1-2-15,-4 0 3 16,0 1-4-16,-2 1 6 16,3 0-7-16,3-1 4 15,1 0-2-15,2 0 1 16,-2 2 1-16,1 0-2 0,-3 1 2 15,3 1-4-15,2-3 2 16,1 1-1-16,-1-2 2 16,-1 1-1-16,-2 0 1 15,1 1 0-15,-3 1-4 16,-14 2 6-16,-29 5-4 16,-23 11 3-16,-9-5-14 15,-6-2 16-15,10-3 3 16,8-7-5-16,-1 3-5 15,11 2 3-15,13-4 4 16,10-2-6-16,6-2 4 16,9 1-4-16,7-3 5 0,8 0-5 15,0 0 4-15,4 0-2 16,1 0 0-16,3 0 0 16,-2 0 0-16,0 0 3 15,-3 0-6-15,-7 0 5 16,-8 0-6-16,-6 7 5 15,-5 5-6-15,-4 0 6 16,-3 1-2-16,2 0 1 16,-6-1 2-16,1 0-4 15,2-4 4-15,1-1-3 16,5-2 4-16,6-3-5 16,2-2 4-16,4 2-3 15,3-1 2-15,0-1-1 0,-2 0-1 16,2 0 4-16,-4 0-6 15,0 0 6-15,0 0-6 16,-2 0 5-16,1 0-1 16,-5 0-2-16,0 0 2 15,4-4-3-15,-2-1 4 16,4 2-4-16,-4 0 6 16,0 0-9-16,1 2 9 15,0 1-6-15,2 0 2 16,-1 0 0-16,1 0-2 15,1 0 3-15,0 0-2 16,-1 2 1-16,1 4-3 0,0-4 6 16,-2 3-5-16,-3-2 4 15,4 0-4-15,-1 1 1 16,0 1 1-16,1-2 0 16,0 0 2-16,5 1-5 15,-5 0 6-15,5 2-5 16,-3-1 2-16,2 0-5 15,0 3 7-15,-3 0-6 16,3 3 1-16,-4 1 1 16,3-1 1-16,2 3 4 15,1-3-5-15,7-2 4 16,3 0-3-16,3-2 2 16,-1 3-2-16,5-2 2 0,-2 0-4 15,-6 2 3-15,2 0-4 16,-2-1 0-16,-3 4 3 15,-4 1-4-15,2 0 7 16,-4 0-3-16,1-2 0 16,2-1 0-16,-1-1 0 15,-2 1 3-15,3 2-5 16,-6-1 5-16,-1 2-8 16,-2 2 5-16,2-4-7 15,7-2 7-15,6-3 0 16,11-6 1-16,4 1 1 15,1-2 0-15,2 0 2 0,0 0-6 16,0 0 5-16,0 0-7 16,0 0 10-16,0 1-8 15,-3 0 1-15,-3 2-1 16,-3 0 2-16,2 1 0 16,2 0 1-16,1-1 1 15,2-2-5-15,2-1 9 16,0 0-9-16,0 0 5 15,0 2-3-15,0 1 0 16,0 6 0-16,0 5-2 16,0 6 6-16,0 5-4 15,0 1 6-15,0 6-6 16,6 3 5-16,5 1-4 0,2 5 3 16,4 2-4-16,2 2 1 15,3-2 2 1,-4-6-2-16,-2-6 2 15,-5-7-3-15,-5-8 4 0,-3-6-5 16,-3-6 4-16,2-2 0 16,-2-2 1-16,0 1-3 15,1-1 1-15,-1 0 2 16,2 0-1-16,-2 0 2 16,0 0-8-16,0 0 6 15,4 0-4-15,6 0 1 16,8 0-2-16,12-8 6 0,10-8-1 15,6 0 0-15,3-4 1 16,1 4-3-16,2 3 2 16,-3 1-3-1,2 3 6-15,-4 2-6 0,-2 3 4 16,-2 3-1-16,-7 1-3 16,-2 0 4-16,-1 0-6 15,-2 0 8-15,5 0-8 16,-2-2 7-16,5 1-5 15,1-1 4-15,3-2-2 16,3 2-1-16,-2-1 2 16,5 0-2-16,0-1 3 15,3 2-6-15,2-6 8 16,-4 1-6-16,1-2 4 16,2-3-3-16,7 3 1 15,6-5 1-15,2 1-3 16,6 1 4-16,0 3-2 0,-6 2 3 15,1 1-7-15,-4-1 8 16,0-2-6-16,-2 1 2 16,1-2 0-16,-3 1 1 15,-4-3 0-15,1 3-3 16,-3-1 4-16,3-2-5 16,0 2 4-16,2 0-3 15,5-2 4-15,-1-1-3 16,2 1-1-16,1-4 3 15,-9 4-2-15,2-3 2 16,-4 5-2-16,2-3 3 16,6 2-5-16,2-1 5 0,1 1-4 15,0-2 1-15,-9 2 2 16,-4 0 0-16,-5 1-1 16,-3 3-1-16,1 0 3 15,-2 2-4-15,1-1 4 16,-1 0-5-16,6-1 6 15,-2-3-4-15,2 1 2 16,4-2-1-16,3-2-1 16,1-1 1-16,2 0-1 15,2 1 4-15,-4 2-7 16,1 2 7-16,-2 2-6 16,-7 2 4-16,-1 0-1 15,-5 3 1-15,-3 0-1 0,-7 2 0 16,-2-3 1-16,-5 3-3 15,-5-1 5-15,-10 1-6 16,-4-1 5-16,-6 1-3 16,-3 0 2-16,0 0-1 15,0 0 3-15,0 0 0 16,0 0-4-16,0 0 6 16,0 0-8-16,0 0 4 15,-12 0-7-15,-22 18-23 16,-21 7-102-16,-31 0-262 15</inkml:trace>
  <inkml:trace contextRef="#ctx0" brushRef="#br0" timeOffset="96550.05">13241 11420 48 0,'0'0'84'16,"0"0"-73"-16,0-6 44 15,0-5-18-15,0-7-18 16,0-1-9-16,0-5 0 0,0-1 3 15,-11 0-5-15,-3-2 8 16,-1 4 5-16,2 1-9 16,0 3 28-1,3 9 1-15,3 1-14 0,2 6 1 16,4 2 2-16,-1 1 3 16,2 0-11-16,0 0-10 15,-1 0 5-15,1 0-9 16,0 0-1-16,0 0-10 15,0 15-2-15,1 17 13 16,11 19 6-16,1 11 7 16,4 6-2-16,1 2-3 15,-3 1-9-15,3-6 8 0,-6-8-6 16,-2-12-1 0,-3-12-6-16,-2-9 1 15,-2-9 0-15,-2-7 0 16,-1-5 1-16,0-3-5 0,2 0 7 15,-2 0-8-15,0 0 8 16,0-5-10-16,-3-22 1 16,-15-21-28-16,-4-17-34 15,-5-5 26-15,-1 3 7 16,-2 12 20-16,0 9 10 16,3 12 3-16,8 4-1 15,1 8 6-15,9 10 2 0,3 5 17 16,2 4-12-1,4 1-7-15,0 2-4 16,0 0-2-16,0 0 3 16,0 0-5-16,0 0 6 0,0 0-5 15,0 0 5-15,0-1-2 16,0-3 0-16,14-4 1 16,7-4-1-16,2 1 4 15,3-3-6-15,4 3 4 16,3-1-5-16,3-1 4 15,1-1-2-15,-1 3 0 16,1 0-2-16,-3 0 2 16,4 1 1-16,0-1-4 15,1 0 5-15,3-2-6 16,2 2 6-16,8-3-4 16,17-4 3-16,10-7-3 15,13-5 32-15,15-5-3 0,5 4-26 16,3 4 2-16,-1-1-3 15,-3 4 1-15,-4 1-4 16,-7-1 4-16,-7 5-1 16,-11 2-1-16,-9 0 0 15,-4 3 1-15,-3-1-2 16,5 3 1-16,-3-1 0 16,6-3-1-16,-2 3 2 15,0-2-3-15,1-1 4 16,6 1-2-16,4-3 0 15,8 0 0-15,1 0 0 16,-4-2 1-16,5 1-1 0,6-3 2 16,4-2-4-16,9-1 3 15,8 0-1-15,7 0 2 16,4 4-2-16,-4 3 0 16,-11 4 1-16,-15 5-1 15,-15 3 1-15,-11 1-2 16,-14 4 4-16,-10 0-5 15,-10-1 4-15,-9-1-2 16,-9 1-2-16,-3-1 4 16,-7 0-2-16,-1 0 0 15,-3 1 0-15,-3 1 1 16,0-1-5-16,-1-2 8 16,0 4-8-16,1 0 7 0,0-2-3 15,2-1 1-15,6 1-2 16,6 0 1-16,7-1 1 15,4 1-2 1,0 0 1-16,1-1-3 0,-6 1 7 16,-5 0-5-16,-6 1 1 15,-6 1-2-15,-8 0 1 16,-1 0 0-16,0 0 2 16,0 0 2-16,-4 0-5 15,-3 0 6-15,1 3-4 16,3-1 1-16,1 7-3 15,2 7-3-15,0 10 9 0,0 8-3 16,0 11 3-16,5 5-3 16,1 3 6-16,1 4-5 15,2-3 6-15,0-1-7 16,2-6 2-16,-1-5-1 16,-3-7 2-16,-1-9-3 15,-1-7 1-15,-2-5 0 16,-2-3-3-16,1-4 4 15,0-1-4-15,-2-3 4 16,0 0-3-16,0 5 0 16,0 0-5-16,-10 5-72 15,-22-5-168-15</inkml:trace>
  <inkml:trace contextRef="#ctx0" brushRef="#br0" timeOffset="99422.47">13210 11776 268 0,'0'-4'13'0,"-6"-1"8"15,0 2 26-15,0 0 4 16,3 2-10-16,3-1-5 15,0 1-9-15,0 1-8 16,0 0-11-16,0 0-1 16,0 0-4-16,0 0 6 0,0 0-3 15,0 0 8-15,0 0-5 16,0 0 3-16,0 0-7 16,0 0-1-16,5-2 7 15,11 0 2-15,3-4 0 16,1 2-10-16,0-2 5 15,-2 1-8-15,0 1 5 16,0-1-1-16,-3-1 0 16,6 3 1-16,-3-3-4 15,10 0 3-15,-1 1-5 16,0 1 5-16,1-2-6 16,-1 1 6-16,-1-1-4 15,-2 2 2-15,3 0-1 0,-2 1 0 16,2 0 1-16,-2 2-3 15,1-2 3-15,2 0-4 16,8-1 4-16,3-3-2 16,2 1 4-16,2-2 2 15,2-2-6-15,4 1 3 16,5-1-4-16,-2 2 4 16,5-1-3-16,-2 1 3 15,-6 1-3-15,0 0 6 16,-6 0-4-16,2-1 0 15,0-2-3-15,-1 2 3 16,11-2 0-16,-2 0-2 0,3-1 3 16,1 0-3-16,-4 0 6 15,-2-1-5-15,-3 1 5 16,-4 2-5-16,-1 3 1 16,-1-2-1-16,3 1 1 15,-4 0 1-15,1-3-5 16,4 0 7-16,-2-2-6 15,5-1 4-15,-4 2 2 16,-1 1-3-16,-2 2 4 16,-5 1-4-16,2 0 3 15,1 0-1-15,-1 0-1 16,4-1-1-16,-2-1 3 16,-2 0-5-16,2-3 6 0,-4 1-3 15,-2 2 0-15,1 0-3 16,2 0-1-16,-1 0 6 15,4 0-6-15,0-4 4 16,2 2-2-16,7 0 3 16,-1 0-4-16,1-1 4 15,-3 1-3-15,-2-1 1 16,1 2-2-16,1-1 0 16,-2 0 2-16,3 0-3 15,1-2 4-15,1 1-4 16,-1 1 3-16,-2 1-4 15,-3 1 4-15,-6 1-1 0,-2 1-3 16,-6 0 6-16,0 2-6 16,0-2 5-16,-1 0-7 15,3 1 6 1,-3-1-2-16,3 2 2 0,-3-1-2 16,3 1-1-16,-1-2 3 15,0 1-3-15,1-1 3 16,-1 0-4-16,2 2 5 15,-4 1-6-15,3-1 4 16,-3 1-1-16,1-3 1 16,3 3 0-16,-3-1-1 15,1 0 1-15,-1 4-2 16,-5-2 3-16,0 2-4 0,-4 1 5 16,-3-1-5-16,1-1 3 15,-2-1-2-15,1 0 1 16,-2-1 1-1,0 2-1-15,2 0 3 0,-4 0-6 16,3 1 6-16,0-3-8 16,2 2 8-16,-1-1-5 15,0 1 3-15,1 0 0 16,2-1-1-16,0 1 2 16,-2 0-6-16,-5-1 8 15,-4 1-8-15,-1 1 6 16,-4-2-4-16,-4 3 6 0,-1-1-8 15,0 1 6 1,0 0 0-16,0 0-2 16,0 0 3-16,0 0-3 15,0 0 4-15,0 0-5 0,0 0 3 16,0 0-3-16,0 0 2 16,0 0-1-16,0 0-2 15,0 0 4-15,-10 0-2 16,-2 0 2-16,-3 0-6 15,-3 1 7-15,0 3-4 16,3-2 4-16,-1 2-3 16,4-1 1-16,3-2-3 15,0 2 2-15,2-3 3 0,-1 0-5 16,1 0 3 0,1 0-3-16,-1 0 5 15,0 1-6-15,1 1 6 16,-1 0-4-16,-3-1 2 0,1 0-1 15,1 0-1-15,-2 2 2 16,1-3-2-16,0 2 3 16,0 0-4-16,2-2 3 15,2 2-3-15,1-2 3 16,-4 1 0-16,-4-1-2 16,-1 0 2-16,-1 1-3 15,-5 4 4-15,0 0-5 0,-6 2 4 16,-7 0-4-1,-3-3 0-15,-10 2 2 16,-4-1 0-16,-9 5-2 16,-8 3 0-16,0-1-9 0,1 1-2 15,2-4 17-15,2 1-6 16,2 1 4-16,-4 0-2 16,4-1 3-16,-4 2-2 15,2-2-2-15,0-2 5 16,3-1-6-16,1-2 5 15,2 3-3-15,-2-1 3 16,-4 2-4-16,-3-3 2 16,2 1 1-16,1 1-1 15,1-1 1-15,5 2-2 16,0-2 2-16,-1 1-3 16,-2 3 4-16,-3 0-6 15,-4 3 5-15,0 3-2 0,-1 1 2 16,1 0-1-16,1 0-3 15,1-1 6-15,2-2-7 16,1-1 8-16,2-6-6 16,2 2 4-16,1-3-1 15,-1 1-1-15,3 4 0 16,-1 0-2-16,2 2 4 16,3 0-5-16,-6 1 5 15,3-2-5-15,1-1 5 16,-1-1-2-16,3 1 0 15,3-1 2-15,2 0-2 16,-2 1 1-16,0 0-2 0,-1 0 2 16,-4 2-4-16,3-1 4 15,2-2-3-15,4-4 5 16,5 0-2-16,4-5 1 16,2 1-3-16,3 0 2 15,1-1 3-15,0-1-6 16,3 0 6-16,5 0-3 15,-2 1 2-15,-1 1-2 16,7-1-1-16,-1 0 1 16,4 4 0-16,-3-5 0 15,1 3-3-15,-5 0 5 16,1-1-8-16,-1 5 8 16,-2-1-6-16,0 0 5 0,-4-1-2 15,1 1 2-15,0-3-3 16,1 1 3-16,0 1-1 15,-1-1-3-15,-3 4 5 16,-1-2-6-16,1 1 4 16,-4 2-4-16,7-2 6 15,-1-1-4-15,2 0 3 16,6-4-2-16,5 0 0 16,3-2 3-16,4 1-6 15,2-1 5-15,0-1-2 16,3 0 1-16,0 0-1 15,0 0-2-15,0 0 0 0,0 0 0 16,0 0-15-16,0 0-58 16,3 2-59-16,-2-2-196 15</inkml:trace>
  <inkml:trace contextRef="#ctx0" brushRef="#br0" timeOffset="100548.95">13213 11279 318 0,'0'0'17'0,"0"0"57"16,-2 0-10-16,-2 0-23 16,-2 0-16-16,-1-1-3 15,-2-3-3-15,-2 2-12 16,-2 2-3-16,1 0-9 15,0 0 9-15,1 0-2 16,5 0 1-16,2 0 2 16,2 0 8-16,1 0 3 15,-1 2 1-15,2-2 5 0,0 0-5 16,0 0 4-16,0 0-12 16,0 0 0-1,0 0-3-15,0 0-5 16,0 0-3-16,0 0-1 0,0 0-3 15,15 0 0-15,8 0 12 16,2 0-9-16,0-4 5 16,1-2-3-16,2-2 3 15,2-1 0-15,-3 0-1 16,1 0 0-16,-3 1-1 16,2 1 4-16,4 0-8 15,-1 0 7-15,3 0-4 0,3 2 4 16,4-2-5-1,9 0 3-15,3-5-1 16,9-3 1-16,-3-3 0 16,-4 3-2-16,-1 2 4 0,-6 4-5 15,0 2 3-15,-2-2-3 16,1 4 4-16,-1-1-1 16,-1 1-2-16,-2 0 2 15,3 0-2-15,-2-1 3 16,-1 1-3-16,-1-2 4 15,0 1-5-15,-2-2 3 16,2 0-1-16,1-1 1 16,-2 0 1-16,2 2-1 15,-4-2-1-15,-3 2 0 16,-1 2 4-16,-7-2-7 16,-1 1 8-16,3-1-8 15,-1-1 6-15,6-3-3 0,5 1-1 16,2-2 5-16,1 0-5 15,2 2 3-15,-1 2-5 16,-3 0 6-16,-3 4-5 16,-4 0 4-16,-8 1-3 15,-4 0 3-15,-4 1-3 16,-6-1 1-16,-2 0 0 16,-1 2 0-16,-3 0 2 15,-2 1-4-15,-2 0 4 16,-1 0-3-16,0 0 2 15,0 0 0-15,0 0 0 16,0 0-1-16,0 0-5 0,0 0-41 16,-17 13-94-16,-20 1-214 15</inkml:trace>
  <inkml:trace contextRef="#ctx0" brushRef="#br0" timeOffset="109565.66">10167 8269 379 0,'0'-3'5'0,"-3"-1"0"16,-1 1 2-16,4 2 26 0,0 0-8 15,0 1-6-15,0 0-2 16,0 0-3-16,-3 0 3 16,3 0-4-16,0 0 7 15,0 0 1-15,0 0 2 16,0 0-9-16,0 0-4 16,-3 0-2-16,3 0-2 15,0 0-2-15,0 0-6 16,0 0 6-16,6 0-8 15,14 0 8-15,6-3-3 16,7-1 2-16,4 0-4 16,5 0 2-16,6-2 1 15,8-1-3-15,7 0 4 0,5 0-4 16,2-1 4-16,4-1-7 16,2 1 7-16,3-3-3 15,11 0 0-15,7-3 2 16,7 4-4-16,0-1 6 15,0 0-8-15,-10 1 7 16,-7 2-5-16,-7-1 4 16,-12 2-4-16,-7 2 6 15,-9-2-5-15,-8 1 2 16,-7 1 4-16,-10 2-3 16,-9 0 3-16,-8 2-7 15,-7 1 4-15,0 0-3 0,-3 0 2 16,0 0-2-16,0 0 4 15,0 0-4-15,0 0 3 16,0 0 0-16,0 0-3 16,0 0 3-16,0 0-2 15,0 0 1-15,0 0-1 16,0 0 1-16,0 0-2 16,0 0 2-16,0 0-1 15,1 0 0-15,-1 0 2 16,3 0-4-16,-3 0 4 15,0 0-5-15,0 0 7 16,0 0-4-16,0 0 2 16,0 0-15-16,-4 0-32 0,-9 2-82 15,0 14-56-15</inkml:trace>
  <inkml:trace contextRef="#ctx0" brushRef="#br0" timeOffset="110982.82">15816 7713 175 0,'-9'0'310'0,"-3"-2"-311"16,9-1 8 0,0 2 28-16,3 0-2 15,-1 1-5-15,1 0-13 16,0 0-7-16,0 0-10 0,0 0 3 16,7 0-11-16,11-3 13 15,9 1 0-15,0-3 0 16,-2-2 0-16,-1 1 1 15,-6 1 0-15,3 2-6 16,-1 2 6-16,6-2-3 16,1 3 2-16,1-1-3 15,3 0 2-15,1-1 1 0,0-1-4 16,5 0 3-16,-4-1-2 16,0 3 6-1,-3-2-4-15,-5 1 3 16,-1 2-4-16,3 0 2 0,4 0-3 15,5 0 1-15,10 0 3 16,9-2-5-16,9 0 3 16,8-2-1-16,1-1 6 15,-1 0-6-15,-8 0 5 16,-9 4-3-16,-5-1 1 16,-7 2-3-16,-1 0 2 15,0 0-2-15,2 0 0 16,2 0 3-16,5 0-5 15,1 0 3-15,0 0 0 16,-1 0-1-16,-4 0 0 16,-6 3 1-16,-9-2-2 15,0 1 0-15,-4-2 1 0,-1 0 0 16,4 0 2-16,-1 0-2 16,2 0 2-16,1 0 1 15,-3 0 0-15,-2-2-2 16,-5 2 2-16,-1 0-3 15,-1-1 2-15,-3 0-1 16,-3-1 0-16,-3 1 3 16,-5-1-8-16,-4 2 7 15,-2 0-3-15,-1 0 1 16,0 0-2-16,0 0 3 16,0 0-2-16,3 0-2 15,3 0 7-15,4 0-9 0,1 0 8 16,1-1-6-16,-3 0 4 15,-3 0-4-15,-3 1 4 16,-3 0-2-16,0 0-2 16,0 0 3-16,0 0-3 15,0 0 6-15,0 0-6 16,0 0 3-16,0 0-6 16,0 0-11-16,0 0-17 15,0 0-20-15,-15 0-29 16,-21 13-80-16</inkml:trace>
  <inkml:trace contextRef="#ctx0" brushRef="#br0" timeOffset="120342.79">15779 8216 6 0,'0'0'10'0,"0"0"-4"16,0 0-4-16,0 0 0 16,2 0-2-16,-2 0 4 0,1 0-1 15,2 0-1-15,-3 0 0 16,0 0 0-16,1 0 3 16,-1 0-4-16,0 3 3 15,0-3-4-15,0 2 2 16,2-1-2-16,-1 1 1 15,1-1-1-15,2 1 0 16,-1 0 2-16,0-2-2 16,-3 0 2-16,0 0-4 15,0 0 9-15,0 0 26 16,0 0 20-16,0 0 11 16,0 0-15-16,0 0-7 15,0 0-26-15,0 0 0 0,0-4-8 16,-1-2-2-16,-1 2-5 15,2 1 10-15,0 2-3 16,0 1-1-16,0 0-2 16,0 0-4-16,0 0 3 15,0 0-5-15,0 0 3 16,9 0-10-16,12 0 11 16,-2 0-66-16</inkml:trace>
  <inkml:trace contextRef="#ctx0" brushRef="#br0" timeOffset="120763.28">20899 7315 385 0</inkml:trace>
  <inkml:trace contextRef="#ctx0" brushRef="#br0" timeOffset="121484.36">19432 6427 498 0,'-22'-18'12'16,"8"-2"-8"-16,4 19 2 16,6 1 5-16,4 0 2 15,0 11-11-15,0 26-4 0,0 17 11 16,3 12-4-16,5 0 7 15,-2-3-6-15,-1-7 1 16,-4-9-4-16,1-7 1 16,-2-12-2-16,0-10-2 15,0-9 4-15,0-7-6 16,0-2 4-16,0 0-2 16,3 0-5-16,13-19-52 15,4-27-58-15,3-18-273 16</inkml:trace>
  <inkml:trace contextRef="#ctx0" brushRef="#br0" timeOffset="122155.33">19486 6303 339 0,'-2'0'18'0,"2"0"-15"0,0 0 5 16,0 0 5-16,0 0 0 15,0-1-7-15,0-1-5 16,0-1 0-16,15-2 0 16,9-5 1-16,9-2 5 15,6-4 4-15,5 0 0 16,9-2-1-16,5 1-4 16,7 0-1-16,6 2 0 0,1-1-3 15,10 6 1-15,15-1-4 16,20-2 3-16,25-1-2 15,33-12 2-15,22-12-1 16,22-6 21 0,16-5-10-16,13 3-4 0,10 1-1 15,0 2 3-15,-7 4-4 16,-13 0-6-16,-13 1 4 16,-5 1-5-16,11 0 3 15,1 0-2-15,2 1 1 16,-13 4 1-16,-18 3-1 15,-18 4 1-15,-27 6-2 16,-21 5 3-16,-27 5-6 0,-23 5 7 16,-19 4-5-16,-13 0 2 15,-13 0-1-15,-12 0-1 16,-9 0 1-16,-8 0-2 16,-5 0 5-16,-1 0-6 15,-7 2 6-15,0 0-6 16,0 2 5-16,0 9-7 15,4 11 3-15,2 13 2 16,-4 17 1-16,-2 15 7 16,0 11-8-16,0 7 8 15,0 0-4-15,0-5 8 16,0-12-6-16,0-10 2 0,0-10-1 16,0-13-2-1,0-6 5-15,0-9-10 16,0-5 2-16,0-5-2 15,0-1 3-15,-8-1-9 16,-20-4-59-16,-21-6-116 0</inkml:trace>
  <inkml:trace contextRef="#ctx0" brushRef="#br0" timeOffset="123050.45">19263 6833 368 0,'-2'0'18'16,"2"0"-31"-16,12 0-1 15,13 0 19-15,6 0 7 16,7 0 0-16,0-9-1 15,4-1-5-15,3 2-3 16,3-2 0-16,8 3-4 16,11-4 2-16,12-1-1 15,13-6 0-15,10-2 2 0,18-1-2 16,17-2 0-16,8-1-2 16,7 6 7-16,0 1-5 15,-11 5 4-15,-8 5-1 16,-2 0 4-16,-1 4 0 15,8-1 1-15,9 0 0 16,19-1-5-16,15-7 4 16,13-2-4-16,8 0 4 15,-6 2-6-15,-6 1 4 16,-11 0-4-16,-14 1 2 16,-9 0-1-16,-12 0 0 15,-6 1-1-15,-5-1-1 0,-8 2 2 16,-3-3-2-16,-3-2 2 15,1 0-3-15,1-2 3 16,-2 1-2-16,-4 3 3 16,-11 2-3-16,-16 2 0 15,-19 1 1-15,-19 3-2 16,-10 2 2-16,-4 1-5 16,0-2 9-16,5 0-3 15,0-1 2-15,4-3 1 16,-1 3-2-16,-4-5 0 15,-7 1-2-15,-9 5 3 16,-13 0-6-16,-11 2 2 16,0 0-2-16,-39 0-29 0,-31 2-184 15</inkml:trace>
  <inkml:trace contextRef="#ctx0" brushRef="#br0" timeOffset="125060.83">19420 6962 396 0,'-1'-6'8'0,"-3"-1"-4"15,4 5 10-15,0 0 21 16,0 2-5-16,0 0-18 15,0 0-13-15,0 0 1 0,0 0-6 16,10 3 9-16,3 8-2 16,-1 2 1-1,-3 6 2-15,1 5 2 16,2 4-1-16,2 3 3 0,5-1-4 16,2 2 0-16,7-1 1 15,5-2-8-15,1 0 8 16,8-4-4-16,0 0 1 15,4-3 0-15,-3 1-1 16,-1-7 0-16,-1 0-1 16,1-3 3-16,-3-3-5 15,2-3 6-15,4-6-6 0,6-1 6 16,8 0-5-16,7 0 4 16,3-1-2-1,8-4 0-15,-3 0 0 16,5 1-3-16,0 1 5 0,0-3-5 15,2 0 4-15,2-2-2 16,0-5 1-16,-4 1 0 16,2-2-1-16,-4-2 3 15,1 3-3-15,-5-1 3 16,-2 1-5-16,-7 4 6 16,-4-1-6-16,-2 1 3 15,-3-2-1-15,6 0 1 16,2-3 0-16,2 2-2 15,2-4 4-15,-2-1-4 16,-2 0 5-16,0-1-3 16,-2 1 3-16,1-1-5 15,-1 1 3-15,0-1-1 0,0 0 3 16,-3 1-1-16,-2-1-6 16,-6 0 7-16,-4 1-6 15,-2-2 7-15,-1-1-7 16,0 1 8-16,0-4-6 15,2 4 3-15,-3-2-1 16,-2 4 0-16,0 1 2 16,-3 2-5-16,-4-2 2 15,1-2-1-15,-4 0 3 16,0 1-4-16,-8-1 2 16,-2 4-1-16,-4 1 1 15,-1-3 1-15,3 2-3 0,-3 0 3 16,6-1-4-16,-2-2 4 15,-3 1-4-15,4 1 4 16,-7 1-4-16,-3 4 4 16,-4 2-3-16,-3 2 2 15,-1 3-1-15,-2 3 0 16,0 0 2-16,0 0-3 16,0 0 2-16,0 0-1 15,1 0-1-15,-1 0 0 16,0 0 2-16,0 0-4 15,0 0 1-15,0 0 3 16,0 0-4-16,0 0 5 16,0 0-5-16,0 0 2 0,0 0-3 15,0 0 1-15,3 0 2 16,3 9 2-16,0 3 0 16,3 1-1-1,-3 0 1-15,2 3-3 0,2-1 4 16,-1 2-3-16,1-1 3 15,4 1-3-15,1 1 1 16,2-1 2-16,3 1-2 16,2 1 3-16,5 1-6 15,6-2 7-15,1-1-7 16,3-1 6-16,3 1-4 16,4-2 3-16,3 2-2 15,6-4-1-15,5 2 3 0,0 2-3 16,3 1 2-16,-2 1-3 15,-4-1 3-15,-2 0-1 16,0-2-1 0,-1-2 2-16,-1 6-1 0,1-4 1 15,-1 2-3-15,-4-1 4 16,2 0-5-16,-2 0 4 16,0-1-4-16,-2-1 6 15,1-1-6-15,-1 0 6 16,4-2-3-16,6 0-1 15,8-4 2-15,7-1-1 16,7-2 1-16,1 1-3 0,0-2 5 16,2 3-4-16,-3-1 2 15,-4-1-2 1,-8 1 2-16,-7 2-2 16,-7 2 1-16,-12-2 2 0,-3 1-5 15,-7-4 5-15,-3-2-4 16,-3 1 3-16,-3 0-1 15,-2 0 0-15,-5-1 0 16,-3-3 1-16,-4 2-2 16,-1-2 1-16,-4 0-1 15,-1 0-74-15,-4-6-77 16</inkml:trace>
  <inkml:trace contextRef="#ctx0" brushRef="#br0" timeOffset="126499.66">23243 5570 243 0,'-16'-11'25'0,"8"4"15"16,7 4 17-16,1 2-15 15,0 0-17-15,0 1-11 0,0 0-2 16,0 0 4-16,0 0-12 15,0 0 6-15,-2 0-6 16,-1 0 4-16,-7 12-8 16,-2 21 3-16,-3 13 23 15,0 11-7-15,6 6-2 16,5 8-7-16,2 9 4 16,2 8-7-16,0 4 4 15,0 3-5-15,0-8-2 16,0-2 3-16,0-10 2 15,0-10 0-15,0-7-4 16,0-10 2-16,0-9-7 0,0-9 8 16,0-13-6-16,0-7 4 15,0-8-5 1,0-2 3-16,0 0 2 16,0 0-3-16,0 0 6 0,0 0-11 15,-1 0 7-15,1-1-37 16,0-21-106-16,0-10-210 15</inkml:trace>
  <inkml:trace contextRef="#ctx0" brushRef="#br0" timeOffset="127326.09">20561 6099 325 0,'0'-4'10'15,"0"-1"40"-15,0 4-6 16,0 1-6-16,0 0-26 16,0 0-10-16,0 0-3 15,0 15-4-15,0 17 13 0,0 17 18 16,1 13 1-16,4 7-10 16,-1 1 5-16,3-3-7 15,-1-5-3-15,4-10-7 16,-1-10 1-16,-2-6-3 15,-1-11 0-15,-2-9 0 16,-2-6-2-16,-2-7 1 16,0-3-3-16,0 0 8 15,0 0-5-15,0 0 4 16,0 0-32-16,0-11-64 16,0-14-121-16</inkml:trace>
  <inkml:trace contextRef="#ctx0" brushRef="#br0" timeOffset="128561.19">23210 6343 302 0,'-1'3'32'15,"-3"-3"-18"-15,2 0 11 16,1 0 6-16,1 1-8 16,0 5-16-16,0 4-11 15,0 0 6-15,3 6 0 16,8 1-4-16,2-1 5 15,3 3-1-15,3 0 5 0,8 2-1 16,4 1 4-16,9 3-2 16,4 3 8-1,8-1-7-15,7 0-4 16,5-3-1-16,5-5-1 0,4-4 0 16,-2-9 0-16,-2-6 1 15,-2 0-3-15,-6 0 4 16,-1-11-5-16,-1 1 4 15,-1-2-4-15,-1 0 3 16,0 1-3-16,1-1 0 16,0 1 3-16,-2 0-4 15,-2-2 5-15,-6 1-4 16,-4 0 9-16,-8 0 0 16,-3-1 1-16,-7 2 1 15,0-1 2-15,-7 1-4 16,0-4-3-16,1-1 4 0,-1-3-6 15,-1 2 1-15,-7 5-6 16,-7 5 2-16,-4 5-2 16,0 2 2-16,0 0-3 15,-10 0-57-15,-28 6-114 16</inkml:trace>
  <inkml:trace contextRef="#ctx0" brushRef="#br0" timeOffset="129639.59">19286 6812 303 0,'3'0'41'0,"-3"0"-12"15,0 0 0-15,0 0-5 16,0 0-10-16,3 0-15 15,4 0 2-15,4 0-4 16,5 9 10-16,4 1-4 16,7 3 6-16,4 2 4 15,3 0-4-15,8 5 6 16,1-2-9-16,3 1 2 16,6 2-8-16,0-5 4 15,3-1-1-15,-2-4 4 16,0-3-2-16,-1-2 3 15,-1-3-1-15,0-3 0 16,-1 0 2-16,1 0-2 0,4-4 3 16,5-8-8-16,4-4 5 15,0-7-3-15,1 0 0 16,-5-1 1-16,-4-2-2 16,-4 1 5-16,-4 1-7 15,-3 3 4-15,-3 4-3 16,-7 2 4-16,-5 1-6 15,-3 0 4-15,-5 4 0 16,-1 0-2-16,-4 0 1 16,-5 1-3-16,-4 2 6 15,-3 6-5-15,-4-3 5 16,-1 4-1-16,0-2 7 0,0 1-7 16,0-3-2-16,0-3-1 15,0 0-4 1,0 0 3-16,0 1-24 15,-12 4-49-15,-15 2-88 0</inkml:trace>
  <inkml:trace contextRef="#ctx0" brushRef="#br0" timeOffset="130184.56">19499 6386 326 0,'2'-1'27'16,"-2"1"-11"-16,0 0 42 16,0 0-8-16,0 1-16 15,-9 22-24-15,-12 13 6 16,-4 11-5-16,1 7-5 15,0-3-1-15,3-3-3 16,6-5 1-16,0-6-6 16,8-5 8-16,4-5-10 15,3-10-43-15,0-17-69 0,13-3-228 16</inkml:trace>
  <inkml:trace contextRef="#ctx0" brushRef="#br0" timeOffset="130387.73">19814 6381 435 0,'0'0'46'16,"-19"12"-43"-16,-16 20 26 15,-10 15 15-15,-1 6-9 16,3 0-25-16,9-3-4 16,7-5-4-16,10-8 0 15,7-8-2-15,10-11 1 0,0-12-8 16,24-6-77-16,19-28 28 15,12-24-16-15,13-16-211 16</inkml:trace>
  <inkml:trace contextRef="#ctx0" brushRef="#br0" timeOffset="130563.17">20163 6229 272 0,'0'0'5'0,"-7"30"57"15,-26 17 4-15,-10 14-14 16,-7 7-29-16,2-3-15 15,9-6-5-15,11-11-1 16,10-10-3-16,13-13 6 16,5-14-13-16,29-11-65 0,23-25 20 15,19-28-139-15</inkml:trace>
  <inkml:trace contextRef="#ctx0" brushRef="#br0" timeOffset="130839.45">20598 6185 357 0,'-9'29'15'0,"-25"14"42"16,-8 14-3-16,-1 4-20 16,5 0-6-16,13-7-23 15,14-9 0-15,11-8-6 16,6-12 2-16,31-11-8 16,12-14-33-16,17-18-2 0,5-28-27 15,-2-15-9-15,-7-5-34 16,-13 6 77-16,-18 14 33 15,-14 18 73 1,-11 17 48-16,-6 8-14 0,0 3-24 16,0 0-32-16,-7 13-37 15,-13 18-9-15,1 14 0 16,4 7-4-16,12-6-4 16,3-6-118-16,0-15-101 15</inkml:trace>
  <inkml:trace contextRef="#ctx0" brushRef="#br0" timeOffset="131406.92">23772 5499 143 0,'0'3'61'16,"-2"12"81"-16,-23 7-59 0,-12 10 5 16,-9 10-29-16,-3 5-22 15,1 6-26-15,6 6-1 16,6 3-8-16,11 2-1 15,11-2 0-15,11-4-2 16,3-8-31-16,10-14-97 16,19-19-30-16</inkml:trace>
  <inkml:trace contextRef="#ctx0" brushRef="#br0" timeOffset="131624">24263 5481 149 0,'0'-3'349'0,"-6"3"-342"16,-23 20 14-16,-16 25-16 15,-13 27 3-15,-3 13-2 16,2 12-7-16,3-1 3 16,10-4-2-16,13-12-3 15,17-14-18-15,16-19-32 16,4-23-29-16,32-24-135 15</inkml:trace>
  <inkml:trace contextRef="#ctx0" brushRef="#br0" timeOffset="131799.53">24338 5720 476 0,'-48'39'3'15,"-16"24"3"-15,-9 20 5 16,2 5 6-16,4 1-12 15,9-5 0-15,16-11-4 16,14-9 0-16,17-15-4 16,11-16-23-16,35-23-47 15,21-14-46-15</inkml:trace>
  <inkml:trace contextRef="#ctx0" brushRef="#br0" timeOffset="131985.26">24595 5865 489 0,'-50'32'1'0,"-13"12"26"16,-4 9-6-16,5-1 2 15,5 2-17-15,13-2-5 16,15-7 1-16,16-4-4 16,13-6 1-16,22-8-30 15,29-18-51-15,19-9-53 16</inkml:trace>
  <inkml:trace contextRef="#ctx0" brushRef="#br0" timeOffset="132123.92">24753 6079 497 0,'0'0'78'15,"-26"10"-51"-15,-15 19-14 16,-15 16 1-16,-4 14-5 16,2 8-8-16,3 5 2 15,7 2-14-15,-1-3-84 16,-4-14-219-16</inkml:trace>
  <inkml:trace contextRef="#ctx0" brushRef="#br0" timeOffset="133340.59">19861 9043 599 0,'-3'-6'9'0,"-2"6"-1"0,-6 0 21 16,-12 30 2-16,-11 38 3 16,-4 23-22-16,3 5 8 15,15-11-9-15,10-24-8 16,6-12 0-16,1-9-3 16,1-12 3-16,2-12-5 15,0-10 4-15,0-6-4 16,0 0 2-16,0 0-10 15,0-17-33-15,5-30-9 0,5-22-49 16,2-15-49-16,-7 6-27 16,-5 20 55-1,0 20 126-15,-5 17 116 16,-3 10 12-16,1 5-48 0,6 2-14 16,-1 4-15-16,2-2-26 15,0 2-23-15,0-1 0 16,5-4-10-16,19-5-3 15,15-6 8-15,8-5 2 16,8-3-1-16,4-2-1 16,7-4 0-16,10 1 0 15,17-6 2-15,14 2-5 16,13-2 5-16,17-5-6 16,17-6 6-16,5-1-3 15,11 5 3-15,-3 7-4 16,-3 8 3-16,7 4-1 0,9 0-2 15,8 2 4-15,5-3-5 16,4-4 3-16,-8-3-1 16,0-7 2-16,0-2-3 15,2-1 2-15,5 1-1 16,-6 3 0-16,-7 5 3 16,-15 4-5-16,-22 3 5 15,-16 4-6-15,-14 3 5 16,-12 4-1-16,-10 8-1 15,-15 1 0-15,-15 4 0 16,-18 1 0-16,-16 0-2 16,-9 0 4-16,-12 0-5 15,-2 0 3-15,-4 1-3 0,-2 4-3 16,-1 9 1-16,0 8 7 16,0 13 5-16,-4 12-2 15,-6 11 6-15,1 11-5 16,1 14 3-16,5 8-3 15,3 6 2-15,0-4-5 16,0-10-1-16,0-12 0 16,0-15-3-16,0-16 4 15,0-12-6-15,-7-8 6 16,-14-6-3-16,-20-2-4 16,-27-5-72-16,-28-7-178 15</inkml:trace>
  <inkml:trace contextRef="#ctx0" brushRef="#br0" timeOffset="134035.22">19489 9587 462 0,'0'-4'31'16,"0"-4"-31"-16,22-2-7 0,14-2 8 15,9-2-1-15,16-3 1 16,16-2 2-16,15-2 1 15,14 0 8-15,21-1-2 16,19 1 9-16,13-2-4 16,15 3-4-16,8 3 1 15,-5 4-1-15,8 8-2 16,1 5-7-16,1 0 2 16,7 0-5-16,0 0 6 15,4 0-5-15,2 0 7 16,-7 0-2-16,8 0 3 15,0 0-1-15,0-6-2 16,3-6-1-16,-16 1-4 0,-18-3 4 16,-21 0-2-16,-27 0 2 15,-15 1-3-15,-10 1 4 16,-9-2-5 0,0 1 5-16,-6 1-3 0,-11-1-2 15,-13 4 3-15,-15 2-7 16,-20 2 6-16,-13 4-3 15,-10 1 3-15,0 0-1 16,-40 0 4-16,-30 11-65 16,-40 9-163-16</inkml:trace>
  <inkml:trace contextRef="#ctx0" brushRef="#br0" timeOffset="134280.56">20008 9687 166 0,'-3'-20'-67'16</inkml:trace>
  <inkml:trace contextRef="#ctx0" brushRef="#br0" timeOffset="134341.4">20008 9687 105 0,'-10'-55'19'0,"7"55"-11"0,-1 0-1 16,-4 0 3-16,-8 4-27 15</inkml:trace>
  <inkml:trace contextRef="#ctx0" brushRef="#br0" timeOffset="135874.15">19647 9440 363 0,'-5'-1'7'0,"4"1"-68"15,1 0 3-15,0 0 19 16,0 0 22-16,0 0 18 16,0 0 2-16,0 0 18 15,0 0 13-15,0 0 10 16,0 0-3-16,0 0-27 15,7 5 14-15,5 6-4 16,6 1 1-16,4 3-17 16,6 0 1-16,5 3-1 15,6 7 2-15,0 2-5 0,4 6 9 16,2 3-3-16,-2-1-1 16,6 2-3-16,4-3-4 15,5-5 5-15,11-3-7 16,6-6 6-16,3-5-7 15,0-8 3-15,-7-4-3 16,-8-3 3-16,-9-2-2 16,-7-13 0-16,1-5 2 15,-3-10-3-15,4-6 4 16,0-8-4-16,5-2 6 16,-2 1-7-16,-2 6 3 15,-4 7-3-15,-1 5 2 0,-3 1 0 16,-6 6-3-16,-5 3 3 15,-4 3-3-15,-6 3 5 16,2-3-7-16,3-3 6 16,2-4-3-16,2-2 2 15,-4-4-2-15,-1 5-1 16,-6 4-3-16,-7 7-4 16,-5 6 7-16,-4 1-1 15,-3 4 3-15,3 0 0 16,-1 0 0-16,2 0-6 15,4 0 2-15,3 4 4 16,4 8-2-16,2 4 7 16,-1 7 1-16,2 0 2 0,-1 3-6 15,2 0 5-15,4-1-5 16,6 1 2-16,5 0-2 16,6 4-1-16,9 1 1 15,5-2-3-15,4 0 7 16,0 0-9-16,0-1 5 15,-4-2-4-15,-2-1 7 16,-3-3-8-16,0-1 6 16,-1-1-3-16,-2-4-2 15,-4-2 6-15,1-5-9 16,-4-4 9-16,3-3-7 16,-2-2 6-16,1 0-2 0,1-14 0 15,1-8-1-15,-3 1 1 16,-1-6 2-16,-1 2-5 15,-2-3 6-15,3-2-6 16,-1-2 6-16,1-1-5 16,-4 1 2-16,-3 1-2 15,-3 6 1-15,-3 3 1 16,2 0-3-16,-4 6 2 16,-2 2-2-16,-3 3 5 15,-5 6-6-15,-4 2 4 16,-2 1-2-16,-5 1 1 15,-2 1 0-15,-1-1 1 16,3 1-1-16,1-4-2 0,7-3 4 16,7-6-3-16,1-1 2 15,2 2-3-15,-9 2 2 16,-3 8-4-16,-8 2-3 16,1 0 3-16,-2 0 0 15,0 0 1-15,3 10-3 16,0 5 8-16,1 5-2 15,4-1 5-15,3 0-6 16,2 0 3-16,3-1-2 16,0 2 1-16,4 0 2 15,-2-1-5-15,-1 0 6 16,6 0-4-16,1 2 2 0,7 0-1 16,7 0 1-1,7 1-1-15,9-2 1 16,4-2-2-16,4-4 1 15,2-6 1-15,2-4-4 0,-3-3 4 16,-1-1-4-16,-1 0 6 16,0 0-5-16,3 0 2 15,4 0-1-15,7 0 0 16,4 0 0-16,3 0-1 16,-2-9 5-16,-3-6-6 15,-4-3 4-15,1-1-4 16,-2-3 6-16,3-3-5 15,-2 2 2-15,-1-4-1 0,1-1 0 16,-6 2 3 0,-9-1-5-16,-7 4 3 15,-8 5-4-15,-14 1 5 16,-7 9-2-16,-9-2 0 0,-9 7 2 16,-2-1 0-16,-2 0 7 15,0-2 1-15,-12 1-3 16,-15 2-35-16,-7 3-44 15,-8 0-45-15</inkml:trace>
  <inkml:trace contextRef="#ctx0" brushRef="#br0" timeOffset="137390.16">23171 8483 231 0,'-11'-7'11'0,"6"5"62"16,4-1-27-16,1 3-13 16,0-1-23-16,0-1-7 15,0-2-6-15,0-3 4 16,1 1 1-16,5 0-4 16,-1-1 6-16,1-4-10 15,0 1-16-15,0-4-13 16,1 1 5-16,-1 2 2 15,-1 1-3-15,-4 5 23 0,1 0 7 16,0 5 2 0,-2 0-1-16,0 0 12 15,0 12-13-15,-7 18 17 16,0 18-7-16,-1 11-2 0,5 10 0 16,3 14 0-16,0 6-3 15,0 4-5-15,0 3 3 16,8-2-3-16,2-5 3 15,5-6-8-15,0-9-38 16,1-12-49-16</inkml:trace>
  <inkml:trace contextRef="#ctx0" brushRef="#br0" timeOffset="137818.01">23185 8757 203 0,'0'49'22'0,"0"10"-7"16,0 11 46-16,3-1-29 16,5-2-10-16,3-3-10 15,0-7-6-15,-2-4-4 16,-1-8 1-16,-1-6-1 15,-6-6-1-15,-1-8-1 16,0-5 0-16,0-11-13 16,0-4 6-16,0-5 3 15,-1 0-52-15,-6-20-28 16,1-12-62-16</inkml:trace>
  <inkml:trace contextRef="#ctx0" brushRef="#br0" timeOffset="138140.91">23136 8474 188 0,'-4'-10'4'16,"2"4"-8"-16,1 5 5 15,1 1 13-15,0 8-12 16,0 23 16-16,0 24 30 15,-3 21-7-15,0 18-9 16,0 6-16-16,3-1 0 16,0-9-9-16,0-12-3 0,0-13-3 15,0-14 3-15,0-15-3 16,0-10 2-16,0-12-5 16,0-7 4-16,0-7-1 15,0 0 9-15,0-11-8 16,0-17-28-16,0-15-4 15,0-14-22-15,0-11-33 16,0-13-43-16</inkml:trace>
  <inkml:trace contextRef="#ctx0" brushRef="#br0" timeOffset="138356.93">23138 8438 224 0,'-6'57'20'15,"0"12"1"1,6 12 27-16,0 5-24 0,0-2-9 16,9 0-4-16,4-8-7 15,-1-9-2-15,-1-8-2 16,2-9 1-16,-4-9 1 16,-3-4-7-16,-2-10-25 15,-2-4-45-15,0-9-41 16</inkml:trace>
  <inkml:trace contextRef="#ctx0" brushRef="#br0" timeOffset="139970.01">19578 9106 124 0,'-9'-8'12'0,"6"5"11"16,3 2 60-16,0-1-40 15,0 2-12-15,0 0-20 16,0 0 8-16,0 0-4 16,0 0 1-16,0 0 3 15,0 0-5-15,0 0 7 16,0 0-7-16,0 18-13 16,0 18 12-16,0 10 4 15,0 7-6-15,0-3-5 16,12-6-2-16,-1-4 1 15,-1-6-6-15,0-4 3 16,-2-10-1-16,-4-5-1 0,-1-7 4 16,-1-4-4-16,-2-2 1 15,0-2-18-15,0 0-18 16,1-10-3-16,-1-15-31 16,2-6-38-16,-1-1 3 15,-1 3 7-15</inkml:trace>
  <inkml:trace contextRef="#ctx0" brushRef="#br0" timeOffset="141051.4">19617 9231 18 0,'-3'-14'49'16,"0"3"1"-16,1 4-2 15,2 5 8-15,0 0-5 16,0 2-22-16,0 0-6 0,0 0-2 16,0 0 1-16,0 0-16 15,0-1-3 1,6-1-4-16,15 0 2 15,9-1 3-15,10-4-5 0,14-2 9 16,7-2-3-16,4-1 3 16,2 2-7-16,-3 0 0 15,1 1 0-15,-1 0 0 16,0 0 2-16,1-3-6 16,1 1 8-16,0-1-7 15,-6-5 4-15,1 2-2 16,-5 1 2-16,-1 1-2 15,0 5 2-15,-3 1 1 0,-1 0-6 16,2 1 7 0,-4 1-5-16,-3-1 2 15,-1 1-1-15,-3-2 1 16,3-2-2-16,4-1 4 0,2-5-3 16,-4 1 2-16,-3 2-1 15,-9 1-1-15,-10 7 3 16,-9-1-7-16,-8 4 5 15,-3 1-1-15,-5 0 3 16,4 0-3-16,-1 0 1 16,3 0-1-16,4 0-1 15,5 0 4-15,3 0-3 0,3 0 2 16,1 0-4-16,-4 0 4 16,-3 0-3-1,-6 0 1-15,-5 0 0 16,-2 0 1-16,-2 0-2 0,0 0 2 15,0 0 6-15,0 0-1 16,0 0 4-16,0 0-5 16,0 0 3-16,0 0-11 15,0 6-4-15,0 5 5 16,0 7 12-16,0 6-6 16,0 2 1-16,0 3 0 15,0 4-3-15,0 2 6 16,0 3-5-16,0 1 3 15,0-2-5-15,0-2 3 16,0-3-2-16,0-8-2 16,0-6 4-16,0-10-4 15,0-3 1-15,0-5-2 0,0 0 6 16,0 0 3-16,-6 0-4 16,-9 0 1-16,-6 0 0 15,-3 0-4-15,-5 0-3 16,-7 2 0-16,-6 4-1 15,-7 1 2-15,-3 0-3 16,1 0 4-16,-2-1-1 16,1-1 0-16,-1-2-2 15,-5 0 1-15,-5-2 1 16,-6-1-1-16,-6 4 4 16,-7 0-5-16,0 0 5 15,-9 4-2-15,-8 1 1 0,-2 0-15 16,1-4 7-16,9-2 6 15,11-3 3-15,11 0 0 16,8 0-2-16,9 0 2 16,13 0-1-16,11 0 5 15,13 0-4-15,7 0 0 16,7 0-1-16,1 0-3 16,0 0 0-16,0 0-8 15,0 0 11-15,0 0-4 16,0 0 5-16,0 0-2 15,0 0 1-15,0 0-2 16,0 4 0-16,15 4-1 16,10-3-89-16,8-5-212 0</inkml:trace>
  <inkml:trace contextRef="#ctx0" brushRef="#br0" timeOffset="141922.48">22446 8804 231 0,'-7'2'-21'15,"3"0"23"-15,4-2 7 16,-2 0-7-16,2 0-2 15,0 0-7-15,0 0 3 16,-1 0 1-16,-1 0-11 16,1 0-16-16,-4 0-28 15,1 0-26-15</inkml:trace>
  <inkml:trace contextRef="#ctx0" brushRef="#br0" timeOffset="142168.82">22409 8685 85 0,'3'-4'7'0,"-3"0"34"15,0 4 1-15,0 0 14 16,0 0-12-16,0 0-4 16,0 0-6-16,0 0 11 15,0 0-3-15,0 0-8 16,0 0 3-16,0 0-8 15,0 0-20-15,0 0-5 16,2-1-2-16,7-6-9 16,7-12-19-16,1-4-57 15,-1 0-132-15</inkml:trace>
  <inkml:trace contextRef="#ctx0" brushRef="#br0" timeOffset="142984.65">22498 8589 377 0,'-10'11'4'16,"1"3"22"-16,0 3 26 15,1 1-11-15,2 2-26 16,0 3 0-16,2 5-3 16,1 6 0-16,-1 11 3 15,0 6 16-15,-4 10-1 16,2 6-9-16,2 3-3 16,1-5-8-16,1-4 2 15,2-8-7-15,0-8 0 0,0-5-4 16,0-7 1-16,0-9 3 15,0-9-5-15,0-6 2 16,0-7-2-16,0-2 2 16,0 0-3-16,0 0 5 15,0 0 1-15,0 0 0 16,0 0-3-16,0 0 0 16,0-2 4-16,-4-22-9 15,-5-12-18-15,1-16 4 16,2-7 5-16,0-10-14 15,2-4 6-15,0-3 6 16,1 4-10-16,0 7-7 16,1 8 24-16,-1 8 10 0,3 13-6 15,-1 10 6-15,1 9-6 16,0 11 4-16,0 4-2 16,0 2 2-16,0 0-5 15,0 3-6-15,0 23 4 16,3 17 3-16,1 12 13 15,1 15 0-15,0 2 4 16,0 1-3-16,-1-5-1 16,1-8-6-16,1-14-3 15,-3-9 4-15,0-13-3 16,-1-12-1-16,-2-6-2 16,0-5 3-16,2-1 1 0,-2 0 4 15,0 0-5-15,0 0 10 16,0-14-4-16,0-13-9 15,-4-17 0-15,0-14-4 16,1-12 1-16,-2-6-10 16,-1 2-3-16,0 5 9 15,-1 12 10-15,4 16-3 16,0 18 1-16,3 12 0 16,0 11 3-16,0 1-7 15,0 27-16-15,4 15 29 16,6 14 8-16,-2 4-2 15,-2 3-6-15,-3-4 7 16,0-5-6-16,-1-6-3 0,-1-8-4 16,1-9-3-16,0-12 4 15,-2-6-3 1,0-8 1-16,0-5-3 16,0-1 3-16,0 0-6 0,0-2-49 15,-18-24-102-15</inkml:trace>
  <inkml:trace contextRef="#ctx0" brushRef="#br0" timeOffset="144484.81">19587 9146 376 0,'-9'-7'-1'15,"2"6"-2"-15,4 1 9 16,1-1 8-16,1 1 10 15,-2 0-9-15,1 0-5 16,-2 0-7-16,-1 0 0 16,1 0 4-16,2 0 6 15,2 0 7-15,0 0-8 0,0 0-7 16,0 0-7 0,6 0-1-16,9 0 3 15,6 3 5-15,4 1 1 16,4-4-1-16,3 0 0 0,9 0-2 15,6-7 5-15,4-3-8 16,10-1 6-16,6-2-3 16,9-1 7-16,9-4-1 15,10 0 0-15,7-3-1 16,4 2-4-16,2-1 2 16,-4-1-5-16,-4 2 0 15,-8 1-3-15,-8 0 6 16,-7 1-7-16,-5 0 5 0,-1 3-2 15,1-2 2 1,4 2-3-16,1 0 2 16,1 0 2-16,-1 0-3 15,-1 0 5-15,1 0-7 0,-1 1 5 16,2-1-3-16,-5 1 1 16,-5 3-1-16,-8 1 1 15,-7 2 1-15,-5 3-2 16,-3 0 1-16,-1 1-2 15,0 0 1-15,-6 1 1 16,-5-2 0-16,-6 2-3 16,-9 0 4-16,-9 2-2 15,-5 0 0-15,-4 0 2 16,0 0-5-16,0 0 5 16,2 0-2-16,-1 0 3 15,2 0-4-15,4 0 1 0,1 0 0 16,3 0-1-16,0 2 2 15,-3 2-2-15,-1-1 3 16,-4 4-4-16,2 1 5 16,-4 6 1-16,-1 4 13 15,0 8 0-15,0 6 2 16,0 6-6-16,0 3-4 16,0 4-3-16,0 2-3 15,0 0 1-15,0 2-5 16,0-3 7-16,0-1-7 15,0-8 4-15,0-5-3 16,0-7 2-16,0-4-3 16,0-4 1-16,0-6 1 0,0-4 0 15,0-3 2-15,0-4 0 16,-4 3 4-16,-13 0 1 16,-8-1-3-16,-11 3-1 15,-8-5-2-15,-4 0 1 16,-12 0-2-16,-5 0 0 15,-14-2 0-15,-16-1 1 16,-5 3-4-16,-4 0 2 16,5 0 0-16,10 0 1 15,4 0 0-15,3 0-2 16,-1 0 3-16,1 0-5 16,3 0 4-16,0 0-3 0,4 0 4 15,-3 6-4-15,0 1 4 16,-1 0-3-16,3 0 1 15,2 3 2-15,4-2-4 16,-3 0 5-16,-2-2-6 16,-2 0 6-16,0-1-5 15,5-1 3-15,5-1-1 16,4 1 0-16,5 2 2 16,6-2-2-16,6 0 2 15,9 0-5-15,4 0 8 16,6-2-8-16,2 2 4 15,2-1-2-15,3 1 2 16,5 0 1-16,0-1-2 0,1 0 0 16,7-2-2-16,0-1 4 15,4 0-4 1,1 0 4-16,2 0-7 0,0 0-37 16,25 0-43-16,14 0-30 15,13-14-170-15</inkml:trace>
  <inkml:trace contextRef="#ctx0" brushRef="#br0" timeOffset="146594.04">21654 9632 379 0,'-12'0'8'0,"-1"0"-6"15,4 0 9-15,-3 0 26 16,0 5-9-16,5 9-4 16,-1 7 0-16,7 10-3 15,1 8 3-15,0 4 1 16,0 5-10-16,6 0 1 0,6-5-8 15,1-2 6-15,-2-6-10 16,-2-6 2-16,-1-8-6 16,-5-10 4-16,-1-5-3 15,-2-3 0-15,0-3 1 16,0 0 4-16,0 0-2 16,1 0 0-16,-1 0-1 15,0 0-1-15,0-12-17 16,-9-14-47-16,-2-12 6 15,0-10 12-15,-1 3-4 16,-1 5 22-16,1 10 24 16,-2 10 7-16,5 6-3 15,2 6 25-15,4 4 2 0,0 1 2 16,3 2-17-16,0 1-9 16,0-2-7-16,0 2 0 15,0-5-3-15,7-4 1 16,7-1 7-16,4-1-4 15,-2 2 3-15,0 0-3 16,1 2 2-16,2 1 1 16,0 1 2-16,4 3-4 15,4-3 4-15,3 1 2 16,7-1-3-16,6-2 3 16,5 1-3-16,14-2 1 15,13-3-1-15,8-4 32 0,14 1-18 16,0 0-10-16,1 4-4 15,0 2-4-15,-2-1 5 16,-4 5-7-16,0-1 7 16,-5 0-7-16,-6 3 6 15,-6-3-4-15,-8-1 2 16,4 1 1-16,1-3-2 16,3 0 2-16,5-1-6 15,2 2 6-15,-8 2-4 16,-1-3 4-16,0 5-2 15,-4-1 0-15,2-1 0 16,1-1 0-16,1 0 2 16,-3-3-4-16,2 0 5 0,-1 0-6 15,-3 2 5-15,-5 0-7 16,-11 4 8-16,-12 1-5 16,-12-1 4-1,-5 3-2-15,-11-1-2 0,-2-1 6 16,-4 2-8-16,-3 0 8 15,-2 0-8-15,2 0 6 16,0 0-2-16,0 0 0 16,2 0 0-16,-3 0 0 15,-2 0 0-15,0 0-2 16,0 0 4-16,0 0-2 16,0 0 4-16,3 0-11 0,-1 2 4 15,1 6 7-15,2 6 1 16,-1 3-3-16,-1 2-1 15,-1 8-2-15,-2 7 3 16,0 12 17-16,0 6-11 16,0 4 0-16,-3 3-3 15,1 2 0-15,2 3-4 16,0-2 1-16,0-3 1 16,0-9-4-16,0-11 4 15,0-10-5-15,0-7 4 16,0-11 0-16,0-4 4 15,0-4-2-15,0-3 8 16,0 0 4-16,0 0-9 0,0 0 4 16,0 0-7-16,0 0 2 15,-4 0-5-15,-14 0 9 16,-13 2-9 0,-10 2-1-16,-11 0 1 0,-3 1-1 15,1 1 3-15,-5 0-5 16,-4-1 4-16,-1-1-5 15,-7-2 4-15,-2-2-2 16,1 0 0-16,0 0 0 16,1-4 5-16,3-3-3 15,-5 1 0-15,0 3 4 16,-3-1-6-16,0 2 4 0,6 0-5 16,3 2 3-16,0-3 0 15,-1 0 1-15,-1 2-3 16,-7 0 1-1,-6 1 2-15,0 0-4 0,2 0 4 16,-1 0-4-16,7 0 9 16,0 1-7-16,0 3 7 15,3-1-3-15,3-1-1 16,2 1 1-16,0 0-3 16,-5 1 2-16,-3 1-6 15,-3-2 6-15,3 2-4 16,12-2 4-16,9-1 2 15,13-2-1-15,14 2 6 16,10-2-6-16,9 0 1 0,5 0-7 16,2 0 4-1,0 0-4-15,0 0 2 16,0 1-1-16,-1-1 1 0,-1 0-2 16,-2 2 3-16,-2 0-1 15,-1 1-4-15,-1-1 5 16,5-1-3-16,0-1 5 15,2 1-6-15,-2-1 5 16,2 2-4-16,-1-2 3 16,-1 3-1-16,-2-2-2 15,-1 1 4-15,-1 2-5 0,-2-2 7 16,3 2-8 0,2-1 7-16,-1 0-4 15,4-2 2-15,1-1-1 16,0 0 0-16,0 0 0 0,0 0-1 15,0 0 3-15,0 0-4 16,0 0 4-16,0 0-7 16,0 0 0-16,0 0-11 15,0-15-12-15,4-14-13 16,11-10-47-16,3-11 3 16,-7 4-42-16</inkml:trace>
  <inkml:trace contextRef="#ctx0" brushRef="#br0" timeOffset="147066.78">21830 8497 432 0,'-33'-2'14'0,"-3"2"64"16,-2 29-23-16,-4 26-23 16,2 20-9-16,0 10-1 15,6 2-3-15,2-7-14 16,7-12 4-16,4-8-5 15,2-14-3-15,3-6-2 16,3-9 2-16,6-11-2 16,7-4-25-16,0-15-39 0,30-4-52 15,13-30 49-15,13-23-62 16,6-15-101-16</inkml:trace>
  <inkml:trace contextRef="#ctx0" brushRef="#br0" timeOffset="147267.42">21888 8737 169 0,'12'-8'105'0,"-10"7"-34"15,-2 1-7-15,0 0 5 16,-3 23-9-16,-23 26 6 16,-10 16-7-16,-5 12-42 15,-2-6-10-15,8-12-5 16,9-5 2-16,10-15-4 16,10-12 1-16,6-13-10 0,14-14-29 15,33-7-35-15,21-34 37 16,15-18-14-16,1-12-38 15,-9 0-78-15</inkml:trace>
  <inkml:trace contextRef="#ctx0" brushRef="#br0" timeOffset="147421.01">22195 8819 139 0,'0'0'83'15,"-7"9"103"-15,-26 23-95 16,-14 16-32-16,-12 12-15 16,2-1-26-16,4-12 1 15,16-7-14-15,14-12 0 16,13-8-5-16,10-8-1 15,17-8-16-15,31-4-47 16,18-26-8-16,13-16 7 0,0-8-11 16,-11 1-50-16</inkml:trace>
  <inkml:trace contextRef="#ctx0" brushRef="#br0" timeOffset="147543.69">22324 8942 124 0,'3'0'127'0,"-3"0"42"16,-6 14-55-16,-20 28-38 15,-12 15-21-15,-6 10-35 16,7-2-7-16,4-12-9 15,11-6 1-15,9-6-8 16,12-4 2-16,1-12-38 16,17-12-87-16,12-13-181 15</inkml:trace>
  <inkml:trace contextRef="#ctx0" brushRef="#br0" timeOffset="148094.54">23458 8488 245 0,'1'0'32'0,"-1"1"70"16,0 7-8-16,-17 19-21 0,-15 21-28 15,-8 18-12-15,-6 15-19 16,7 0-1-16,9-3-10 16,8-3 0-16,13-11-2 15,6-14 2-15,3-14-15 16,2-19-64-16,21-17-43 16,13-24-178-16</inkml:trace>
  <inkml:trace contextRef="#ctx0" brushRef="#br0" timeOffset="148280.04">23949 8475 529 0,'-50'54'20'0,"-11"13"-10"16,-8 22 22-16,5 1-10 15,4-1-15-15,13-4-5 16,11-12-1-16,12-13-4 15,15-16-20-15,9-26-46 16,19-18-39-16,25-32-44 16</inkml:trace>
  <inkml:trace contextRef="#ctx0" brushRef="#br0" timeOffset="148466.57">24155 8481 561 0,'-51'51'17'15,"-20"18"-9"-15,-2 20 18 16,-3 2 0-16,7-3-12 16,20-4-10-16,16-15 1 15,20-11-6-15,13-18 1 16,16-18-9-16,29-22-52 16,19-16-44-16,12-39-62 15</inkml:trace>
  <inkml:trace contextRef="#ctx0" brushRef="#br0" timeOffset="148638.09">24365 8615 364 0,'0'0'134'0,"0"0"-77"0,-25 18 3 15,-16 19-32-15,-11 14-22 16,1 4-1-16,7 2-4 16,13-8-1-16,12-6 0 15,14-7-9-15,5-12-52 16,15-16-38-16,17-8 2 15,10-19-94-15</inkml:trace>
  <inkml:trace contextRef="#ctx0" brushRef="#br0" timeOffset="148780.09">24298 8888 189 0,'3'-1'94'15,"-3"1"48"-15,0 0-33 16,0 0-30-16,-14 16-38 16,-11 18 1-16,-8 8-17 0,-1 10-14 15,4-3-10-15,9-5 0 16,4-1-1-16,8-4-17 15,1-3-50-15,0-6-45 16,-2-7-67-16</inkml:trace>
  <inkml:trace contextRef="#ctx0" brushRef="#br0" timeOffset="151313.73">21567 9747 256 0,'3'-3'27'15,"-3"2"-23"-15,1 1-4 16,-1 0 14-16,0 0 31 16,3 0-12-16,-3 0-10 15,0 0-5-15,0 0 5 16,0 0-7-16,0 0 0 16,0 0-8-16,0-1-1 15,0 1-6-15,0-6 0 0,6-6 0 16,-2-4 2-16,-2-2-2 15,-2 0-3-15,0 3 5 16,0 1-3-16,-11 3 3 16,3 0-2-16,1 5 20 15,3 3 10-15,1 1-8 16,0 0 2-16,3 2-10 16,-2 0-8-16,2 0-6 15,0 0 1-15,0 0-14 16,-1 29 8-16,-5 23 14 15,0 21 9-15,0 20-5 16,3-1-3-16,3 0 3 16,0-8-10-16,0-14 6 0,0-14-10 15,3-15 5-15,3-15-7 16,-4-11 4-16,-1-9-3 16,1-5 1-16,-2-1 0 15,0 0 0-15,0 0 3 16,0 0-3-16,0-7 4 15,0-23-12-15,0-19-34 16,1-14-11-16,3-8 17 16,1-4-7-16,-2 6-12 15,-3 6 4-15,0 12 35 16,0 14 16-16,0 7-1 16,-2 10 2-16,-4 3 1 0,2 6 14 15,0 3-12-15,1 2 4 16,1 3 6-16,2 0-1 15,0 3 6-15,0 0-4 16,0 0 5-16,0 0-9 16,0 0 3-16,0 0-6 15,0 0-3-15,0 0-5 16,6-4-1-16,16-4 2 16,10-2-2-16,7-1 7 15,14-5-7-15,10 0 6 16,4 0 11-16,4 1-4 15,-4 3-10-15,-4 3 2 16,1 1-1-16,1-2 2 0,2 2 1 16,6 0-6-16,0-1 5 15,3 4-3-15,-3-1 2 16,2-1-3 0,-3 2-1-16,0 0 0 0,-3 0 2 15,-5 2-1-15,-6-1-1 16,-5 0 3-16,-3-2-5 15,0 1 9-15,2-4-3 16,1 1 1-16,3-2-1 16,4 2 2-16,-2 0 3 15,-8 2-5-15,-8 5 2 16,-5-2-7-16,-4 3 6 0,4 0-7 16,2 0 5-16,3 0-2 15,7 0-1-15,0 0 3 16,6 0-4-16,2 0 3 15,-1 0-4-15,-2 0 5 16,-3 0-6-16,-6 0 7 16,-3 0-7-16,0 4 4 15,3 0-1-15,1-1 1 16,5-2-1-16,4-1-1 16,-2 0 4-16,-2 0-5 15,-8 0 4-15,-10 0-5 16,-12 0 5-16,-7 0-3 15,-4 0 3-15,-9 2-4 0,1-2 3 16,-1 1 1-16,-1-1-5 16,0 0 3-1,0 0-3-15,0 0 3 16,0 6-4-16,0 5 2 0,0 8 8 16,0 12 0-16,0 6 3 15,0 9-8-15,-3 3 4 16,3 1-6-16,0 4 4 15,0 2-5-15,2 0 3 16,5 4-2-16,2-1 2 16,-2-7-1-16,-2-2 0 15,-2-9 1-15,0-9-1 16,-3-6 3-16,0-5-4 16,0-10 5-16,0-1-1 15,0-4 2-15,0-3 0 16,-6 1 6-16,-12 0 0 0,-12 0-7 15,-7 0 0-15,-6 0-7 16,-2-4 7-16,-6 0-7 16,-4 0 8-16,-4-8-6 15,-5 2 4-15,-8-1-4 16,-8 2 2-16,-10 2 1 16,-9 0-5-16,-6 1 6 15,-8 2-5-15,-6 0 4 16,-5 0-3-16,2 0 3 15,3 0-3-15,6 6 2 16,1 0-2-16,4-2 0 16,6-2 4-16,8-1-4 15,8-1 5-15,4 0-4 0,0 0 5 16,6 0 2-16,6 0 1 16,8 0-2-16,7 0-2 15,5 0 2-15,6 0-7 16,5 0 5-16,6 0-7 15,10 0 7-15,7 0-7 16,9 0 5-16,3 0-2 16,4 0-3-16,0 0-2 15,-5 0-26-15,-7 0-35 16,-19 0-68-16</inkml:trace>
  <inkml:trace contextRef="#ctx0" brushRef="#br0" timeOffset="153622.28">19565 8861 165 0,'0'-12'30'0,"0"2"39"16,0 4 5-16,0 4-1 15,0 2-10-15,0 0-14 16,0 0-17-16,0 0 0 15,0 0-13-15,0 6-8 16,0 26-4-16,0 27 11 16,0 19 10-16,0 10-9 15,0-8-6-15,6-10-7 0,7-9 1 16,1-9-3 0,-3-14-2-16,-2-7 0 15,-3-10-2-15,-3-10 3 16,-1-4-3-16,-2-5 1 0,0-2 3 15,0 0 3-15,0 0-4 16,0 0 4-16,0-2-8 16,-2-20-1-16,-5-18-43 15,-2-18 3-15,1-13 4 16,-3-4-12-16,-5 0 5 16,-6 7 18-16,2 10 20 15,0 10 4-15,2 13 4 16,8 13 1-16,1 7 10 15,5 8 27-15,0 5-11 16,4 2-2-16,0 0-16 16,0 0-6-16,0 0-5 15,0 0 4-15,2 0-6 0,14 0 4 16,11 0-1-16,7 0 5 16,8-4-2-16,9-3 0 15,7-1-2-15,4 0-2 16,13-8 4-16,13-4-4 15,7-7 9-15,9-2 7 16,3 4-11-16,2 4-1 16,0 2-3-16,-2 1 3 15,6-2-3-15,-6 0 5 16,-2 3-8-16,-4-1 8 16,-4 3-7-16,1 2 4 15,-3 0-2-15,2 1 0 0,-4-2 1 16,-3 4-1-16,-3 1 2 15,-4 0-5-15,-2 4 5 16,-8 1-5-16,-8 1 7 16,-8 0-5-16,-7 0 3 15,-3-2-3-15,2-2 1 16,-2-1 1-16,-2 2-2 16,-9 2 4-16,-11 2-7 15,-10 2 7-15,-8 0-5 16,-5 0 3-16,-1 0-2 15,-1 0 2-15,0 0 1 16,0 0-1-16,0 0 2 16,0 0-5-16,3 0 3 0,2 0-6 15,2 4 8-15,1 3-4 16,-2 2 2-16,-2-1-2 16,-1 3 2-16,-3 10 2 15,0 5 11-15,0 11 8 16,-4 4-10-16,-5 1-4 15,1 1-4-15,4 1 4 16,4-1-7-16,0 6 2 16,0 8-3-16,0 3 0 15,0 5 3-15,0-2-2 16,0-5 2-16,0-6-3 16,0-9 2-16,0-13-1 0,0-14 0 15,0-9 2-15,0-6-1 16,0-1 9-16,0 0 0 15,0 0 5-15,0 0-3 16,-8 0 7-16,-15 0-1 16,-16 0-14-16,-16 0-5 15,-14 0-1-15,-16 0 1 16,-16 0 0-16,-12 0 3 16,-11 0-7-16,-7 0 8 15,-6 0-9-15,0 0 8 16,-1 0-3-16,7 0 2 15,3 0-5-15,2 0 6 16,1 0-2-16,-1 0-2 0,2 2 3 16,3 5-6-16,10 1 6 15,17 1-2-15,18-3 1 16,15 3-1 0,10-2 2-16,14-2-2 0,7-2-2 15,7 1 5-15,6-3-5 16,2 1 4-16,5 1-3 15,-2-2 2-15,3 2-3 16,0 0 2-16,-9 2 1 16,-1 4-4-16,-7 2 4 15,-2 1-2-15,4-1 3 16,6 0-6-16,5-5 7 0,7-3-4 16,6-3 1-16,0 0-10 15,0 1-32-15,14 1-34 16,11-2 2-1,2 0-81-15</inkml:trace>
  <inkml:trace contextRef="#ctx0" brushRef="#br0" timeOffset="154969.85">21756 9130 171 0,'-6'-8'149'15,"-2"3"-149"-15,8 5 3 16,5 0-13-16,23 0 9 16,11 0 1-16,10 10 10 15,7 12 0-15,-2 9 12 16,-3 11-8-16,-7 8 2 15,-11 11 0-15,-7 10-3 16,-4 3-1-16,-5-5-6 0,-3-5 0 16,-1-10-7-16,-4-8 4 15,-1-4-3 1,-1-5 1-16,2-2-2 16,0-3-1-16,-1-2-35 0,-5-3-113 15</inkml:trace>
  <inkml:trace contextRef="#ctx0" brushRef="#br0" timeOffset="171720.22">5483 6441 597 0,'-22'2'21'0,"13"-2"-20"16,3 0 35-16,3 0-2 15,3 0-16 1,0 0-17-16,6-5-2 0,21-16-9 16,4-11 10-16,5-7 1 15,-3 2 0-15,-10-1 0 16,-9 2-2-16,-4-3 4 15,-10 2-3-15,0-1 1 16,-7 3 0-16,-14 7 2 16,-6 3-2-16,0 7-1 15,4 10 3-15,-1 8-7 0,9 0 1 16,3 0 2-16,1 13 0 16,4 16-3-1,7 14 6-15,0 15 1 16,6 3-5-16,10 1 7 0,2-10-8 15,3-2 6-15,0-4-5 16,-3-7 4-16,-5-3-1 16,-2-5 0-16,-7-4-1 15,-4-2 0-15,0 3-11 16,0-4-44-16,-12-5-1 16,-6-3-51-16,-2-11-74 15</inkml:trace>
  <inkml:trace contextRef="#ctx0" brushRef="#br0" timeOffset="171874.81">5376 6570 402 0,'-4'-5'28'0,"4"3"-5"15,0 0-3-15,1-6-16 0,23-3-5 16,9-4 5-16,8-3 1 16,2 1-3-16,1 0-2 15,0 3 2-15,-3 2-13 16,-7-3-97-16</inkml:trace>
  <inkml:trace contextRef="#ctx0" brushRef="#br0" timeOffset="172171.7">5909 6095 565 0,'-18'-7'14'0,"6"2"30"16,-5 0-31-16,-3 2 4 15,1 1-16-15,-2 2 1 16,0 0-6-16,5 13-7 16,2 11 2-16,1 5 8 15,10 9 0-15,3 5 2 16,0 3 1-16,8 1-5 16,5 1 7-16,-1-2-6 15,1-4 4-15,2-7 0 16,4-4-2-16,5-7-2 15,3-6 2-15,7-7-2 16,0-11-29-16,4-14-28 16,-4-25-62-16,-3-15-272 0</inkml:trace>
  <inkml:trace contextRef="#ctx0" brushRef="#br0" timeOffset="172308.34">6114 6234 474 0,'-4'19'41'16,"-3"9"-32"-16,1 7 11 15,3 3 3-15,1 3-11 16,2-5-7-16,0-6-3 16,14-8-1-16,2-15-24 15,-4-7-93-15,-6-23-307 16</inkml:trace>
  <inkml:trace contextRef="#ctx0" brushRef="#br0" timeOffset="172450.96">6022 6125 520 0,'-7'-2'56'0,"7"1"-54"16,0 1-1-16,10-4-13 15,20-3 3-15,7-7-8 16,-1-2-94-16,-5-5-259 16</inkml:trace>
  <inkml:trace contextRef="#ctx0" brushRef="#br0" timeOffset="172704.28">6299 5989 352 0,'3'8'25'0,"3"12"-22"16,8 10 10-16,5 16 29 15,6 8-9-15,5 4-11 16,-2 0-16-16,2-7-1 16,-9-6-1-16,-5-8 3 15,-8-13-4-15,-8-10 4 16,0-5 28-16,-21-5 40 15,-16 1-35-15,-10 0-17 16,-1-3-16-16,4-2-1 16,10 0-7-16,10 0 2 15,14-9-16-15,10-20-38 16,7-14-66-16,17-14-261 0</inkml:trace>
  <inkml:trace contextRef="#ctx0" brushRef="#br0" timeOffset="172842.91">6563 5950 615 0,'0'0'8'0,"0"5"-13"16,6 10-2-16,13 5 2 16,8 11 8-16,-2 5-23 15,-4-4-131-15</inkml:trace>
  <inkml:trace contextRef="#ctx0" brushRef="#br0" timeOffset="172970.57">6724 6316 311 0,'0'17'223'15,"0"-7"-220"1,-2 6 8-16,2 0-4 0,0 0-4 16,0 3-3-16,17-2-1 15,-4-10-129-15</inkml:trace>
  <inkml:trace contextRef="#ctx0" brushRef="#br0" timeOffset="173312.38">6926 6070 521 0,'-3'-3'36'0,"3"3"1"16,0 0-14-16,0 0-17 0,0 0-5 15,18-2-7-15,14 0 6 16,5-3 0-16,-2-3 3 16,-3 2-4-1,-6 5-9-15,-9 1-75 0,-14 0-83 16</inkml:trace>
  <inkml:trace contextRef="#ctx0" brushRef="#br0" timeOffset="173495.89">6971 6161 497 0,'-7'0'81'0,"4"0"-48"0,3 0-5 15,0 0-6-15,0 0-18 16,16 0-9 0,9 0 0-16,8 0 6 15,1-1-2-15,-3 1-6 0,-8 0-29 16,-4 1-55-16,-11 6-58 15</inkml:trace>
  <inkml:trace contextRef="#ctx0" brushRef="#br0" timeOffset="173987.48">7360 6007 518 0,'-8'-4'24'15,"7"4"19"-15,1 0-21 16,0 0-4-16,0 1-16 15,4 18-2-15,8 11 3 16,0 5 5-16,-5 5 0 16,0 3 7-16,-4 0-7 15,3-1-3-15,-3-6-2 16,2-8-2-16,-2-7 1 16,0-9-3-16,-1-8 2 15,-1-4-34-15,1-14-61 16,-2-27-124-16</inkml:trace>
  <inkml:trace contextRef="#ctx0" brushRef="#br0" timeOffset="174279.7">7276 5741 418 0,'-12'11'92'16,"5"-1"-92"-16,5 5 10 15,2 1-7-15,2-1-3 16,17-3-2-16,7-10-4 16,5-2 1-16,-3-16-16 15,-4-11-3-15,-10-4 9 16,-11 3 13-16,-3 5 6 0,-3 4 6 16,-16 7 29-16,-3 6 0 15,-5 6 9-15,5 0-20 16,3 7-27-16,1 11-1 15,12 6-1-15,6 5 2 16,0 3-34-16,13-7-107 16</inkml:trace>
  <inkml:trace contextRef="#ctx0" brushRef="#br0" timeOffset="175018.85">7641 6243 469 0,'-7'0'17'15,"4"0"37"-15,3 0 0 16,0 0-29-16,0 0-20 0,0 0-5 15,0 0-7-15,7-21 10 16,9-9 2 0,-3-8 0-16,-4-1-5 15,-3 2 3-15,-6 8-3 0,4 8 1 16,-4 10 1-16,0 9-4 16,0 2 5-16,6 0-6 15,4 0-4-15,5 16 0 16,5 6 10-16,6 3-1 15,1 0 0-15,3-5 0 16,0-3-2-16,-4-5 2 16,-2-5-3-16,-4-7 3 0,0 0-2 15,0-16 5-15,-5-10-2 16,1-8 2-16,-2 5-6 16,-7 4 3-1,-1 7-2-15,-3 6 1 0,0 5-5 16,3 4-31-16,-3 3-92 15,3 0-332-15</inkml:trace>
  <inkml:trace contextRef="#ctx0" brushRef="#br0" timeOffset="178375.1">7413 6738 379 0,'-14'0'231'0,"3"-4"-230"16,5-2 15-16,4 1 1 15,2-8-7-15,0-6-11 0,13-6 0 16,6-2 2-1,-6 6-5-15,-1 7 8 16,-6 7-8-16,-1 6 6 16,1 1-8-16,6 0 2 0,7 4-1 15,3 7-1-15,-1 2 10 16,8-1 0-16,-3-1-3 16,3-4 0-16,-3-2 3 15,-2-5-5-15,-4 0 2 16,2-14 2-16,-5-7-2 15,-1 3 1-15,0 2-1 16,-6 7 0-16,-1 5-2 16,5 4 2-16,1 0-5 15,7 0 3-15,8 0 1 16,7 0-1-16,6 0 2 16,-1 0 0-16,0-9 0 0,-5-12-3 15,-6-4-3-15,-15-1-104 16,-11 5-144-16</inkml:trace>
  <inkml:trace contextRef="#ctx0" brushRef="#br0" timeOffset="181982.09">7327 7336 276 0,'0'5'160'0,"-5"-5"-156"15,2 2 45-15,3-2 16 16,-1 0-18-16,1 0-32 15,0 0 0-15,0 0 5 16,0 0 4-16,0 0 5 0,0 0 0 16,0 0 3-16,0 0-8 15,0 0-4-15,0 0-8 16,-2 0 0-16,2 0-9 16,0 0 2-16,0 0-5 15,0 0 1-15,0 0-1 16,0 0 0-16,0 0 3 15,0 0-6-15,0 0 6 16,0 0-8-16,0 0 6 16,0 0-3-16,0 0 3 15,0 0-3-15,0 0 0 16,0 0-1-16,0 0-1 0,0 0 0 16,3-3-2-16,6-1 9 15,4-1-3-15,1-4 1 16,1 4 1-16,3-4-2 15,4 0 2-15,4-2-2 16,5-3 1-16,-1-1-2 16,-3 3 4-16,-7 4-4 15,-6 4 2-15,-5 2-6 16,-3 0 8-16,-3 2-4 16,0 0 1-16,-3-2 1 15,0 2-2-15,0 0 3 16,0 0-3-16,0 0 4 15,0 0-6-15,0 0 5 0,0 0-4 16,1 0 3-16,5 0-4 16,3 0 3-16,0-1-1 15,0 1 2-15,-1 0 0 16,-1 0-3-16,2 0-4 16,-2 0-60-16,1 1-36 15,-3 10-61-15</inkml:trace>
  <inkml:trace contextRef="#ctx0" brushRef="#br0" timeOffset="182889.05">7978 7086 610 0,'-12'0'2'0,"5"0"13"16,5 0 19-16,2 0 9 16,0 0-27-16,0 0-15 15,0 0-3-15,2 0-7 16,20 0 1-16,11-4 7 0,13-2 6 15,6-4-5-15,8-2 2 16,5-2-2-16,0 0 2 16,-2 0-2-1,-6-1 0-15,-7 4 2 0,-8 0-3 16,-15 4 4-16,-6 2-6 16,-14 3 5-16,-5 0-3 15,-2 2 2-15,0 0 1 16,0 0 1-16,0 0 6 15,0 0 10-15,0 0 5 16,0 0-16-16,0 0 1 16,0 0-11-16,0 0 6 0,0 0-3 15,0 0-1 1,0 0 2-16,0 0-4 16,0 0 5-16,0 0-7 15,0 0 8-15,0 0-10 0,0 0 7 16,0 0-2-16,0 0 1 15,0 0 1-15,0 0-2 16,0 0 3-16,0 0-2 16,0 0 7-16,0 0-8 15,0 0 7-15,0 0-3 16,0 0 3-16,0 0-3 16,0 0 1-16,0 0 0 15,0 0-2-15,0 0 3 0,0 0-4 16,0 0 2-1,0 0-4-15,0 0 4 16,0 0-3-16,0 0 1 16,0 0-3-16,0 0 3 0,0 0-1 15,0 0-1-15,0 0 2 16,0 0-4-16,0 0 4 16,0 0-3-16,0 0 4 15,0 0-4-15,0 0 2 16,0 0 2-16,0 0-3 15,0 0 3-15,0 0-6 16,0 0 7-16,0 0-4 16,0 0 2-16,0 0-2 15,0 0 1-15,0 0 1 16,0 0-2-16,0 0 3 16,0 0-4-16,0 0 4 0,0 0-8 15,0 0-3-15,4 0-32 16,3 3-41-16,-4 11 18 15,-3 5-145-15</inkml:trace>
  <inkml:trace contextRef="#ctx0" brushRef="#br0" timeOffset="189951.23">5519 7000 375 0,'0'4'160'16,"-15"-4"-156"-16,12 0-2 16,3 0 8-16,0 0 15 15,0 0-10-15,0 0-11 16,0 0-7-16,0 0-3 16,0 0 5-16,0-3-1 15,12-5 8-15,2-4-8 16,2 3 4-16,6-2-2 0,11-3 3 15,12-6-4 1,13 1 5-16,9-3-3 16,10 3 1-16,1 1 0 15,5 2-2-15,-6 0 6 0,-4 5-6 16,-6 0 3-16,-9 1-3 16,-3 5 0-16,-7-2 1 15,-8 2-2-15,-4 3 3 16,-15-1-3-16,1 2 3 15,-4-1-3-15,-6-1 2 16,6 2-2-16,-4 1 3 16,0-4-3-16,-2 4 0 0,-3-1-1 15,6 1-41-15,-9 0-58 16,-6 6-122 0</inkml:trace>
  <inkml:trace contextRef="#ctx0" brushRef="#br0" timeOffset="197250.3">10114 7496 198 0,'4'0'23'0,"-4"0"-29"15,1 0 1-15,-1 0-1 16,2 0 7-16,1 0 1 15,1 0 0-15,-2 0 3 16,-1 0-1-16,1 0 6 16,-2 0 4-16,0 0 13 15,0 0 8-15,0 0-1 16,0 0-13-16,0 0 11 0,0 0-7 16,0 0-2-16,0 0-9 15,0 0-3-15,0 0-5 16,0 0-3-16,0 0 3 15,0 0-7-15,0-1 9 16,0-5-9-16,0-2 3 16,0-1 0-16,-2 2-2 15,2 0 1-15,-1 2-1 16,-2-5 1-16,0-1-3 16,-2 3 6-16,1 1-6 15,1 3 3-15,2 2-1 16,-1 0 0-16,2 2 1 15,0 0-1-15,0 0 0 0,0 0-3 16,0 0 0-16,0 0-7 16,0 15 2-1,0 15 3-15,0 15 10 16,9 9-5-16,-2 10 1 0,2 7 2 16,0 5-2-16,0 5-1 15,2 1 0-15,-1-5 4 16,2-7-5-16,0-14 3 15,-3-11-2-15,0-16 2 16,-3-7-2-16,-2-12-2 16,-2-7 4-16,-2-2-3 15,0-1 5-15,0 0-4 16,0-7 8-16,0-18-4 0,-3-15-9 16,-6-10-1-1,4-6 0-15,-5-7 0 16,1 2-8-16,0-3 2 0,-1-1-4 15,2 2 3-15,-2 7 5 16,-1 9 3-16,2 8 1 16,0 12 6-16,3 6-2 15,-1 5 0-15,4 8 1 16,0 5-2-16,2 2 6 16,1 1-10-16,0 1-12 15,0 23 3-15,0 16 22 16,0 16-5-16,4 12-2 15,9 5 0-15,-1 3 0 16,5 0 2-16,-4-1-4 16,-1-9 4-16,1-6-5 15,-4-13 7-15,-1-12-6 0,-2-12 1 16,-6-10 0-16,3-9 0 16,-3-4 3-16,0 0 3 15,0-1 8-15,0-19-17 16,0-10-46-16,0-14-55 15</inkml:trace>
  <inkml:trace contextRef="#ctx0" brushRef="#br0" timeOffset="198685.21">10063 7383 355 0,'-6'-4'14'0,"2"2"-13"16,4 2 2-16,0-2-5 15,0 1 2-15,7-1-3 16,8-3 3-16,2-4 1 15,2 1 1-15,0 1-1 16,3 0-2-16,-1 3 3 16,1 1-3-16,1 1 4 0,-2 0-6 15,3 1 6-15,1-3-5 16,2-1 4-16,7-4-1 16,5-2-2-16,4-3 3 15,6-2-4-15,4 2 4 16,-2 2-2-16,3 2 1 15,-2 2-2-15,-2 2 1 16,3 0 1-16,13-4-1 16,18-11 1-16,20-7-2 15,11-4 4-15,9 3-4 16,-5 5 4-16,-2 5-3 16,-4 3 0-16,-7 6 0 0,-2 5 0 15,-7 2 2-15,-6 3-3 16,-2 0 3-16,-8 0-5 15,-4 0 5 1,4 1-4-16,2-1 4 0,10 0-3 16,11-4 2-16,2-11-1 15,0 0 0-15,-1-6 1 16,-4-1-6-16,-1-1 5 16,-4 1-1-16,-4 3 1 15,-4 3-1-15,-2 1 3 16,2 4-3-16,1 1 2 15,-1 0-1-15,3-1-1 16,9-3 2-16,7-3-2 0,9 0 2 16,2-1-2-16,-4-2 2 15,-9 3-3-15,-8 5 4 16,-8-2-3 0,-10 4 1-16,-6 2 0 0,-2-1-1 15,2 4 3-15,6 1-6 16,5-2 8-16,3 2-6 15,4-3 2-15,3 0-1 16,1 0 2-16,5 1 0 16,-1 2-2-16,-7-1 1 15,-6 2 0-15,-5 2 1 16,-7 1-4-16,2 0 5 0,-3 0-2 16,-1 0 0-16,3 0 0 15,-1 0-1-15,0-3 2 16,2-4-2-1,-1-2 3-15,-3 1-5 0,-3-2 6 16,-10 3-4-16,0 2 1 16,-3 1-1-16,-2 0 1 15,6 2 1-15,2 1-2 16,-2 1 3-16,2 0-4 16,-2-2 4-16,-7 1-5 15,-2-2 5-15,-6 3-4 16,-1 0 3-16,-2 0-1 15,0 0 0-15,-4 6 0 0,-4 1 0 16,-1 0 0 0,-5 1-1-16,2-1 2 15,0-1-3-15,1-2 4 16,1-2-3-16,-1-2 2 0,0 0-1 16,-3 0 0-16,-5 0 2 15,-7 0-4-15,-5 0 3 16,-8 0-5-16,-2 0-1 15,-1 5-1-15,0 6-1 16,0 5 26-16,0 12-1 16,-1 1-9-16,-1 6-2 15,2 1 1-15,0 1-10 0,0 4 7 16,0 5-7 0,5 6 4-16,0 5-1 15,0 5-2-15,-2 4 1 16,-1 4 0-16,2 3 4 0,1-2-6 15,2 0 5-15,3-2-4 16,1-2 5-16,-2-4-4 16,0-6 1-16,-6-13-1 15,-2-12 1-15,-1-11 0 16,-7-10 1-16,-23-3 37 16,-7-2-5-16,-3-2-7 15,4-3-3-15,7-1 6 16,9 0-4-16,8 0-1 15,7 0-13-15,4 2-9 16,1-2 1-16,0 0-9 16,0 0 5-16,0 5-14 15,-5 8-54-15,-10-1-77 0</inkml:trace>
  <inkml:trace contextRef="#ctx0" brushRef="#br0" timeOffset="200654.48">10063 8304 381 0,'0'-6'-2'0,"0"5"6"16,0 0-8-16,0 1 4 15,0-2 0-15,6 1 0 16,4 1 2-16,7 0-4 0,8 0 10 16,6 0-8-16,5 0 6 15,7 0-5-15,6 1 1 16,5 2-2 0,3 1 1-16,7-1 2 0,8 2-6 15,3-3 6-15,5-2-3 16,5 0 2-16,3 0-2 15,12 0 0-15,6 0 2 16,7-7-2-16,-1 3 3 16,-2 0-3-16,-4 4 2 15,-2 0-3-15,-4 0 3 16,-2 0-4-16,0 8 4 0,3-5-3 16,2-3 2-1,4 0 0-15,-1-3 0 16,7-8 3-16,6-5-4 15,1 3 4-15,2 0-7 0,-9 2 7 16,-10 3-4-16,-5 2 1 16,-11 5-2-16,-4 0 3 15,-3-1-2-15,2 2-2 16,6-4 7-16,6-3-9 16,3-4 8-16,7-3-8 15,0 2 7-15,2-3-2 16,0 4-1-16,-8 3 0 15,-12 2 1-15,-7 3-1 16,-13 1-2-16,-1-1 6 16,4 1-8-16,-1-6 8 15,10-2-7-15,-1-1 4 16,7-1-1-16,5-1 0 0,2 2 2 16,0-1-4-16,-7 1 4 15,-6 2-4-15,-4 1 4 16,-4-1-2-16,4 1 0 15,4 0 0-15,5-3 0 16,1-2 0-16,1-1-2 16,-2 0 4-16,-2 2-4 15,-2-1 5-15,-6 3-6 0,-8 2 5 16,-5 1-2-16,-5-1 0 16,-3-1-2-1,0 1 4-15,5-2-2 16,3 1-2-16,1 0 4 0,0 1-5 15,-2 2 6-15,-1 2-5 16,-3 0 4-16,2-3-4 16,2 0 4-16,8-3-2 15,8-1-3-15,7 0 6 16,0 0-6-16,-6 4 6 16,-9 0-6-16,-11 1 6 15,-11 4-5-15,-5-1 2 16,-10 3 0-16,-7 0 0 15,-3 0 2-15,-2 0-5 16,-1 0 6-16,2 0-5 16,2 0 4-16,0 0-2 15,-2-2 2-15,-7 1-1 0,-6 1 1 16,-3 0-4-16,0 0 2 16,-3 0 5-16,0 0 1 15,0 0 14-15,0-1-2 16,0 1-2-16,0 0-14 15,0 0 2-15,1 0-4 16,-1 0 1-16,0 0 5 16,0 0-6-16,0 0 6 15,0 0-7-15,0-2 11 16,0 2-2-16,2 0-1 16,-2-1-7-16,0 1 2 15,1 0-4-15,1 0 1 0,1 0 0 16,0 0-3-16,1 0 7 15,1 0-4-15,-1 1 3 16,2 2-3-16,-5 0 2 16,1-3-1-16,-2 0 1 15,0 0 1-15,0 0-1 16,0 0 8-16,1 0-5 16,-1 0 2-16,0 0-1 15,0 0 1-15,2 0-3 16,-2 0-1-16,1 0 4 15,1 0-9-15,-2 0 9 16,0 0-6-16,0 0 4 16,0 0-4-16,0 0 10 0,0 0 8 15,0 0 1-15,0 0-6 16,0 0-2-16,0 0-2 16,0 0-6-16,0 0 1 15,0 0-3-15,0 0 1 16,0 0-3-16,0 0 2 15,0 0-2-15,1 0-1 16,5 0-7-16,2 5-49 16,-8 2-98-16</inkml:trace>
  <inkml:trace contextRef="#ctx0" brushRef="#br0" timeOffset="202002.53">17846 7708 244 0,'0'0'7'15,"0"0"-1"-15,0 0 7 16,0 0-6-16,0 0-4 16,0 0-6-16,0 0 1 15,0 0-5-15,0 0 6 16,0 0 1-16,0 0 5 16,0 0 8-16,0 0 7 15,0 0 5-15,0 0 13 16,0 0-7-16,0 0-1 15,0 0 4-15,0 0-4 16,0 0 3-16,0 0-2 16,0 0 2-16,0 0-10 0,0 0-9 15,0 0-4-15,0 0-5 16,0 0 0-16,0 0-2 16,0 0 7-16,0 0-7 15,0 0 8-15,0 0 6 16,0 0 4-16,0 0-7 15,0 0-3-15,0 0 0 16,0 0 0-16,0 0 0 16,0 0-5-16,0 0 1 15,0 0-7-15,0 0 6 16,0 0-7-16,0 0 5 16,0 0-2-16,0 0-1 15,0 0 1-15,0 0-2 0,0 0 4 16,0 0-8-16,0 0 9 15,0 0-7-15,0 0 4 16,0 0-2-16,0 0-1 16,0 0 2-16,0 0-3 15,0 0 0-15,0 0-6 16,7 0 3-16,15 0-6 16,13 0 10-16,14 0-18 15,8 0-42-15,-1-6-16 16,-12 1-39-16,-27 5-128 15</inkml:trace>
  <inkml:trace contextRef="#ctx0" brushRef="#br0" timeOffset="203483.08">17968 7636 544 0,'0'0'28'0,"0"0"-26"15,-1 0 13-15,1 0-3 16,-2 0 8-16,2 0 5 16,-1 0 5-16,-1 0-8 15,2 0 2-15,-1 2-12 0,-1-2 4 16,2 0-3 0,-1 0 0-16,1 0 3 15,-2 0-7-15,2 0 2 16,-1 0-5-16,1 0 3 0,-2 0-7 15,2 0 5-15,0 0-5 16,0 0 1-16,0 0-2 16,0 0 1-16,0 0 1 15,0 0-3-15,0 0 2 16,0 0-4-16,0 0 4 16,0 0-4-16,0 0 2 15,0 0 2-15,0 0-3 16,0 0 3-16,0 0-5 15,0 0 5-15,0 0-7 16,0 0 7-16,0 0-6 16,0 0 3-16,0 0 1 0,0 0-3 15,0 0 1-15,0 0-2 16,0 0 3-16,0 0-3 16,0 0 5-16,0 0-4 15,0 0 4-15,0 0 0 16,0 0-1-16,0 0-1 15,0 0 3-15,0 0-1 16,0 0-3-16,0 0 4 16,0 0-4-16,0 0 5 15,0 0-5-15,0 0 5 16,0 0-4-16,0 0 3 16,0 0 0-16,0 0-2 15,0 0 3-15,0 0-4 0,0 0 5 16,0 0-7-16,0 0 7 15,-1 0-5-15,-1 0 1 16,2 0 1-16,-1 0 0 16,1 0 2-16,0 0-8 15,0 0 7-15,0 0-4 16,0 1 2-16,-2-1-7 16,2 1-4-16,0 1-31 15,0-1-24-15,0 1-52 16,2-2-90-16</inkml:trace>
  <inkml:trace contextRef="#ctx0" brushRef="#br0" timeOffset="-211950.18">15488 6643 241 0,'-6'7'19'15,"3"-4"-15"-15,3 0 1 16,0-3 8-16,0 1-7 0,0 1 19 16,0-2 10-16,0 0 14 15,0 0-10-15,0 0 6 16,0 1 12-16,0-1-9 15,0 0 2-15,-1 1-22 16,-2-1-3-16,3 2-15 16,0-2 0-16,0 0-6 15,0 0-1-15,0 0 1 16,0 0-3-16,0 0 4 16,0 0-5-16,0-2 6 15,0-17-6-15,9-16 6 16,15-13 1-16,10-11-6 15,12 4 1-15,9 3-6 0,8 6 6 16,4 6-9-16,-1 5-20 16,-2 6-78-16,-9 7-84 15</inkml:trace>
  <inkml:trace contextRef="#ctx0" brushRef="#br0" timeOffset="-211638.02">16379 5965 647 0,'-8'-10'22'0,"7"8"-15"15,1 2-2-15,0 0 3 16,18 25-12-16,13 14 16 16,10 14 12-16,3 0-14 15,3 5-7-15,-3-4-1 16,-5-4 0-16,-3-6-3 16,-8-6 6-16,-7-9-9 15,-9-10-23-15,-8-13-63 16,-2-6-85-16</inkml:trace>
  <inkml:trace contextRef="#ctx0" brushRef="#br0" timeOffset="-211446.76">16812 5930 595 0,'-6'0'2'0,"-23"30"31"15,-17 18-10-15,-12 17 9 16,-3 7-18-16,11-4-10 15,9-9-3-15,11-9 1 16,15-11-5-16,12-9-43 16,3-22-69-16,10-8-265 0</inkml:trace>
  <inkml:trace contextRef="#ctx0" brushRef="#br0" timeOffset="-211045.36">17670 6065 627 0,'3'5'9'0,"3"0"-11"15,9 5 2-15,11 9 12 16,8 12 29-16,7 11-14 15,6 10-17-15,-3 12-4 16,-3 6-4-16,-3 2-1 0,-8-1 0 16,-9-7 4-16,-11-6-8 15,-10-3-7-15,0-5-58 16,-24-19-114 0</inkml:trace>
  <inkml:trace contextRef="#ctx0" brushRef="#br0" timeOffset="-204859.81">10037 7445 404 0,'-28'-4'88'0,"5"-17"-78"16,7 0-7-16,5 0 3 15,9-10 11-15,2-12-5 16,25-16-7-16,18-14-5 16,8-8 5-16,7-1-9 15,-3 9 9-15,3 17-6 16,2 14 2-16,3 12-29 15,4 7-87-15,-6 2-200 16</inkml:trace>
  <inkml:trace contextRef="#ctx0" brushRef="#br0" timeOffset="-204527.69">11377 6232 615 0,'0'-4'6'16,"0"-3"-9"-16,0 7-4 16,1 7-3-16,3 32 3 15,1 27 12-15,-2 23 3 16,3 13 0-16,4-6-6 16,5-18 1-16,6-20 0 15,-3-19-2-15,-2-16 2 16,4-11-3-16,2-7 0 0,9-5 0 15,10-12 10-15,11-17-6 16,4-6 5-16,-4 1-8 16,-6 5 1-16,-7 10 0 15,0 5-2-15,-7 5-1 16,-2 4-1-16,3 2 2 16,-9 0-64-16,-6-2-87 15</inkml:trace>
  <inkml:trace contextRef="#ctx0" brushRef="#br0" timeOffset="-204296.31">12178 6379 627 0,'0'0'40'16,"-2"0"-40"-16,2 0 4 0,3 0-7 15,24-7 1-15,15 0 4 16,5-6-1-16,4 4 0 16,-5 4 0-16,-3 2-2 15,-5 3-11-15,-12 0-49 16,-11-1-61-16,-12-8-99 16</inkml:trace>
  <inkml:trace contextRef="#ctx0" brushRef="#br0" timeOffset="-204121.78">12477 6163 460 0,'-3'-4'18'16,"3"2"3"-16,0 2-13 16,24 7-13-16,15 15 7 15,16 6 18-15,4 3-3 16,2 2-7-16,-3-1-5 16,-5-1 0-16,-4 1-5 15,-10 4 4-15,-8 0-4 16,-10-4-57-16,-18-14-153 15</inkml:trace>
  <inkml:trace contextRef="#ctx0" brushRef="#br0" timeOffset="-203960.29">12856 6166 583 0,'-36'0'5'15,"-5"19"7"-15,-6 28-1 0,-7 16 5 16,-1 12-4-16,9 1-7 15,10-9-4-15,15-9 2 16,12-11-5-16,6-9-38 16,3-17-93-16</inkml:trace>
  <inkml:trace contextRef="#ctx0" brushRef="#br0" timeOffset="-203544.78">14251 6373 119 0,'0'0'458'15,"6"4"-452"-15,34 2-20 16,27 2 17-16,27 1 2 15,19 1 14-15,9 2-8 16,6 2-6-16,-3 3-5 16,-4 7 1-16,-12 5 2 15,-22 7-6-15,-21 11 8 16,-30 11-27-16,-32 9-97 16</inkml:trace>
  <inkml:trace contextRef="#ctx0" brushRef="#br0" timeOffset="-191950.35">10974 10753 650 0,'-16'0'11'15,"8"-22"-12"-15,4-1 3 16,4-14-2-16,0-11-1 16,22-9 0-16,7-7-3 15,7-4 5-15,2-6-4 16,-1 4 6-16,-1 8-5 15,-6 14 1-15,-6 14 0 16,-2 11-29-16,5 10-50 0,-2 3-53 16,5 0-277-16</inkml:trace>
  <inkml:trace contextRef="#ctx0" brushRef="#br0" timeOffset="-191714.12">11802 9700 770 0,'-7'-6'7'0,"5"1"-16"0,2 5 7 16,9 0-7-16,27 6 0 15,19 11 8-15,14 7 4 16,5 1-5-16,-5 0 3 15,-7 1 1-15,-11-1-3 16,-11 5-31-16,-18-7-88 16,-16-8-118-16</inkml:trace>
  <inkml:trace contextRef="#ctx0" brushRef="#br0" timeOffset="-191544.55">12205 9463 752 0,'-39'8'5'0,"-12"27"-10"0,-10 24 5 16,-3 11 3-16,0 10-1 16,8 0-2-16,12-10 2 15,16-12-6-15,11-17-15 16,4-16-74-16,9-18-116 16</inkml:trace>
  <inkml:trace contextRef="#ctx0" brushRef="#br0" timeOffset="-190778.6">14312 9529 465 0,'6'0'40'16,"6"0"-41"-16,10 0-3 15,14-4 18-15,11-9 27 16,14-2-9-16,8-3-10 16,3 2-8-16,3 8-1 15,-3 8-8-15,3 0 4 16,0 23-2-16,-3 10 5 15,1 12-5-15,-8 6 7 16,-1 3-6-16,-7 3-2 16,-9-4 0-16,-7-5-5 0,-8-7 2 15,-7-11-4-15,-9-6 4 16,0-7-6-16,-4-5-31 16,-1-6-57-16,-3-6-195 15</inkml:trace>
  <inkml:trace contextRef="#ctx0" brushRef="#br0" timeOffset="-189443.25">13336 11814 567 0,'-10'0'19'16,"-11"0"-16"-16,12 12 0 15,3 11 5-15,3 13 0 0,3 7 1 16,11 4-5-16,18 0 2 15,12-1-2-15,12-4-3 16,11-6 3-16,9-5-6 16,9-11 7-16,4-6-6 15,-2-10-24-15,-7-4-136 16</inkml:trace>
  <inkml:trace contextRef="#ctx0" brushRef="#br0" timeOffset="-189166.48">14811 12036 773 0,'-8'0'1'0,"8"0"-2"16,3 1-3-16,24 13-6 15,19 10 10-15,17 11 0 16,7 6 1-16,6-2 1 0,-8-7-1 16,-11-4 0-1,-14-6 0-15,-14-4-5 16,-15-2-63-16,-12-7-8 16,-2-7-58-16,-18-2-89 0</inkml:trace>
  <inkml:trace contextRef="#ctx0" brushRef="#br0" timeOffset="-188979.5">15140 11966 487 0,'-16'-1'63'0,"-4"1"-47"15,-4 22 17-15,-13 20-17 16,-8 20 7-16,1 7-5 16,-1-1-5-16,6-9-11 15,10-14 1-15,8-15-3 16,9-14 0-16,9-12-3 15,3-4-31-15,12-22-117 16,15-23-313-16</inkml:trace>
  <inkml:trace contextRef="#ctx0" brushRef="#br0" timeOffset="-188575.15">16667 11925 596 0,'-3'0'16'15,"3"0"-16"-15,0 0 0 16,20 0 2-16,21-2-3 16,23-18 22-16,10-14-1 15,7-9-1-15,6-8-10 16,3-10-1-16,7-10-5 16,2-11 2-16,1-12-1 15,-10 1-3-15,-12 7 4 16,-12 12-9-16,-11 16 7 15,-15 13-3-15,-10 12 2 0,-11 8-11 16,-16 7-21-16,-3 6-24 16,-22 8-99-16</inkml:trace>
  <inkml:trace contextRef="#ctx0" brushRef="#br0" timeOffset="-183641.01">11487 12139 450 0,'-27'-3'102'16,"3"3"-95"-16,6 0 31 0,5 0 7 16,4 7-7-16,3 7-20 15,4 8-8-15,2 4-11 16,0 4 6-16,0-3-1 16,3-2-3-16,6-2 3 15,-1-4-3-15,0-4 4 16,0-2-3-16,0-5 1 15,-2-1-4-15,4 0 3 16,2-4-2-16,4-3 4 16,8 0-3-16,5 0 2 15,3-14-1-15,-2-1-2 16,-3-2 5-16,-2 3-7 0,-6 4 3 16,-5 4-5-16,-4 3 2 15,-4 1-3-15,-4 1 4 16,-2 1-1-16,0 0 2 15,0 0 4-15,0 0-5 16,0 0 7-16,0 0-7 16,0 0 5-16,0 0-4 15,1 0-2-15,7 0 0 16,5 0-2-16,9 0 6 16,5-1-4-16,9-5 4 15,5-1-4-15,6 0 4 16,8-3-5-16,4 1 5 15,4-1-3-15,-1-1-15 0,3 0 2 16,-4-3 3-16,-3-3 8 16,6-2-1-16,1 0 1 15,4-3-3-15,4 1 5 16,-5 2-3-16,-4 0 4 16,-6 2-1-16,-3-4 2 15,-5 3-2-15,-4 0-1 16,-4-1 6-16,-4 1-9 15,-8 2 7-15,-9 5-2 16,-11 4 0-16,-7 4-3 16,-3 3 5-16,0-4 0 15,0-5 3-15,-4-4 5 0,-16-5-12 16,-10-3 8-16,-9 0-12 16,-6 3 9-1,-12 3-4-15,-14 5 2 16,-13 8-4-16,-14 2 2 0,-11 5 2 15,5 10-1-15,-1 2 2 16,8 1-4-16,7 3 8 16,8 2-5-16,9 1 5 15,8 2-2-15,12-1 4 16,1 0-5-16,8 3-3 16,5-3 3-16,3 3-5 15,8-2 5-15,3-1-5 16,8-4 4-16,6-6-4 0,5-3 1 15,4-5 1-15,0 1-4 16,2 0 5 0,0 1-2-16,0-3 3 15,0 0-5-15,0 0 4 0,0 2-3 16,11 0 3-16,7-1-5 16,7 3 3-16,6-4 1 15,7-2 1-15,3-4 1 16,4 0-5-16,3 0 7 15,2-4-5-15,5-8 2 16,8-4 0-16,-2-5 0 16,4-1-2-16,4-2 0 0,-2-4 2 15,7-1-4-15,9 0 6 16,7-2-5-16,11 5 3 16,1 0-3-1,-7 2 1-15,-3 2-11 0,-5-3-1 16,-6 1 9-16,-7 2-2 15,-4 1-1-15,-5 3 0 16,-5 1 10-16,-4 2-6 16,-11 3 6-16,-9 2-6 15,-12 3 5-15,-11 4-5 16,-8 3 3-16,-2 0 1 16,-3 0-4-16,0 0 6 15,0 0-6-15,0 0 9 16,0 0-3-16,0 0 6 15,0 0-3-15,0 0-1 16,0 0-4-16,0 0 4 16,-2-1 1-16,-13-2-6 0,-10-3 1 15,-11 2-2-15,-9-3 2 16,-10 0-1-16,-7-1-2 16,-11 1 0-16,-12 1 3 15,-7 4-1-15,-7 0-1 16,-2 2 2-16,-3 0-2 15,1 0 4-15,2 10-6 16,-2 12 3-16,-4 10 0 0,-3 10-6 16,2 0-3-1,3-4 9-15,15-5 2 16,11-4-4-16,12-3 4 16,11-4-3-16,5-1 4 0,11-6-4 15,5 1 3-15,6-3-2 16,5 1 0-16,5 3 2 15,4-3-5-15,4 1 6 16,2 3-7-16,3 3 5 16,2 3-3-16,1 1 4 15,0-3-3-15,3 2 1 16,0-3 1-16,0 0-4 16,0-2 5-16,9 0-5 15,10-2 2-15,6-2-2 16,3-2 5-16,5-6-5 15,2-3 4-15,4-1-3 16,7-3 2-16,3 0 2 0,9-3-5 16,6-9 7-16,6-7-7 15,12 0 6-15,3-2-4 16,-2-2 1-16,2 0 1 16,-5-1-1-16,4 5 1 15,2-5-3-15,7 2-1 16,-1-3-8-16,-6-1 7 15,-4 2-3-15,-6 0 2 16,-6 2 0-16,-1 0 2 16,-8-1 0-16,-10 2-5 15,1 0 2-15,-11-1-7 16,-6 1 5-16,0 0-1 0,-12 3 7 16,-4 5 0-16,-7 2 1 15,-6 4 1-15,-6 0-1 16,0 2 2-16,-7 1-5 15,-15 1 8-15,-3 3-13 16,-6 0 2-16,-3 0-8 16,-8 5 8-16,-1 4 2 15,-6-4 7-15,-7 2-2 16,-5-1-3-16,-5-2 4 16,-4 2-7-16,-7 0-9 15,-6 3 3-15,-6 3 9 16,-7 4 0-16,1 4 0 15,4 4 4-15,2 1-2 0,3 1 1 16,-4 2-1-16,8-1 6 16,8-2 1-16,7 0 5 15,9-2 2-15,6 1-3 16,4-2-3-16,7 2-1 16,3-4 2-16,5 0-6 15,8 2 3-15,4-4-6 16,6 0 5-16,6 1-6 15,5-6 3-15,1 0-2 16,1-3 0-16,2-5-1 16,0-2 2-16,0 0-1 15,0-3-1-15,0 1 5 0,-3 3-6 16,-1 6 5-16,3 2-2 16,-1 1 2-16,2-2-4 15,0-2 1-15,13-2-9 16,11-2 7-16,3-2 7 15,11-3-4-15,4 0 7 16,0-6-8-16,7-6 4 16,2-2-3-16,1-3 0 15,6-2 2-15,6-2-3 16,6 0 3-16,1-7-3 16,1 6 3-16,-3-4-3 15,0-1 2-15,-2 7 0 16,-2-2 0-16,-4 1-2 0,-5 5 1 15,-6 1 1-15,-6 2-3 16,-4 1 5 0,-7 2-5-16,-3 1 3 15,-6 3-2-15,-5 1 1 0,-7 2 1 16,-1-3-2-16,0 3 2 16,-3 0-21-16,1 2-21 15,-6 1-23-15,-3 0-161 16</inkml:trace>
  <inkml:trace contextRef="#ctx0" brushRef="#br0" timeOffset="-181930.87">11939 12617 394 0,'-8'-7'76'0,"3"5"-67"0,4 0 36 15,1 2 15-15,-2 0-14 16,2 0-22-16,0 0-12 16,0 0-2-16,0 6-8 15,0 26 1-15,0 18 9 16,3 18-5-16,6 7 3 16,0-1-5-16,0-10-1 15,4-11-4-15,1-10 3 16,-4-13-5-16,2-9 6 15,-8-10-7-15,-2-9 5 16,-1-2-4-16,-1 0 3 16,6 0 0-16,12 0-3 0,10-6 4 15,10-12 2-15,1-3 5 16,-2-2-6 0,-3 3-1-16,-7 5-1 15,-6 4 0-15,-9 5 0 0,-7 2-2 16,-2 4 2-16,-1-2-1 15,-2 2 4-15,0 0-6 16,0 0 8-16,0 0-7 16,0 0-1-16,4 0-20 15,10 0-64-15,1-2-71 16</inkml:trace>
  <inkml:trace contextRef="#ctx0" brushRef="#br0" timeOffset="-181702">12357 12730 435 0,'-16'-6'206'0,"10"2"-203"16,6 3 8-16,0 1-5 16,6-4-2-16,27-5-12 15,14-3 14-15,9 0-6 16,-2-5 4-16,-6 4-7 15,-10 5 6-15,-10 2-4 16,-10 6-17-16,-9 0-57 16,-9 0-44-16,0 0-119 15</inkml:trace>
  <inkml:trace contextRef="#ctx0" brushRef="#br0" timeOffset="-181495.55">12644 12467 24 0,'3'0'412'0,"7"0"-409"16,12 4-3-16,11 17 37 16,9 10 48-16,6 6-35 15,1 4-23-15,1-2-15 16,-3-7 0-16,-1-2-12 16,-10-8 3-16,-5-5-4 15,-9-3 4-15,-13-8-34 16,-7-6-94-16,-2-6-101 15</inkml:trace>
  <inkml:trace contextRef="#ctx0" brushRef="#br0" timeOffset="-181310.05">13010 12400 577 0,'-4'0'34'0,"-14"12"-3"15,-7 20-16-15,-7 15 21 16,-4 12-11-16,5 8-11 15,1 3-9-15,7-6-4 16,5-7 0-16,7-6-3 16,5-5-15-16,2-3-72 15,-6-13-170-15</inkml:trace>
  <inkml:trace contextRef="#ctx0" brushRef="#br0" timeOffset="-180810.38">11817 13419 571 0,'18'0'35'0,"18"-1"-61"16,19-17 29-16,21-7-3 15,19-5 6-15,13-3 10 16,17-2 19-16,13-3-15 15,9-3-3-15,5 4-5 16,-8-1-5-16,-11 2-3 16,-16 6-4-16,-16 1 7 15,-19 4-8-15,-21 6 5 0,-20 7-4 16,-19 5 4-16,-12 6-5 16,-10 1 10-16,0 0 28 15,0 0-6 1,0 0-9-16,0 0-9 0,0 0-1 15,0 0-11-15,0 0 2 16,0 0-6-16,0 0-5 16,0 0-45-16,0 8-57 15,0 10-108-15</inkml:trace>
  <inkml:trace contextRef="#ctx0" brushRef="#br0" timeOffset="-171074.56">13070 13085 312 0,'-3'0'6'15,"-2"0"-2"-15,5 0-8 16,0 0 1-16,0 0 3 16,0 0 7-16,0 0 10 15,0 0 11-15,-1 0 1 16,-1 0-9-16,2 0-2 0,-1 0 0 15,1 0 3-15,-3 0 3 16,-3 10-1 0,-6 3-5-16,-3 9-7 15,-7 10 1-15,-8 3-4 0,-6 7 1 16,-6-1 1-16,-7 2 0 16,-6-2-1-16,-4-7 3 15,-8-4 0-15,-3-8 1 16,-5-4-5-16,2-7 1 15,-1-3-3-15,-2-5-6 16,3-3 7-16,-3 0-8 16,4-3 5-16,8-6-3 0,5-5 2 15,7-4-2-15,10-3 0 16,5-7 0-16,2-7-3 16,6-9 7-1,0-9-9-15,4-8 4 0,7-6-1 16,6-1 4-16,5 0-3 15,4 2 0-15,0 6 0 16,3 10 0-16,0 10 2 16,0 6-5-16,0 5 8 15,6-1-9-15,9-2 5 16,9 2-5-16,7-4 5 16,8 0-3-16,8 4 3 15,7-2-2-15,7-1-1 16,4 1 5-16,7 3-6 15,3 1 6-15,2 0-7 16,1 2 7-16,0 1-3 16,5 5 0-16,0 1-1 0,-2 3 2 15,3 1 0-15,-11 2-5 16,-8 2 7-16,-5 6-7 16,-2 3 7-16,-4 2-6 15,1 0 3-15,-8 13 0 16,1 4-2-16,-2 6 3 15,-4 8-2-15,-3 6 2 16,-8 8-6-16,-4 0 8 0,-6 2-6 16,-2 0 6-1,-8 0-4-15,-4 1 1 16,-6-2 0-16,-1 7 1 16,0 0-1-16,-4 2 1 0,-13-1 2 15,-3-2-5-15,-4-2 6 16,-7-2-3-16,-2 0 3 15,-7-1 0-15,-8-4-2 16,-4-6 1-16,-8 0-1 16,-4-7 1-16,-3-1-3 15,-9-1 3-15,-4-4-4 16,-13-1 3-16,-8-3-1 16,-5-4 2-16,-1-3-2 15,3-6-1-15,1-6 1 16,1-1-3-16,3 0 5 15,8-17-4-15,11-9 4 16,5-7-4-16,7-10 3 0,7-10-2 16,4-5 1-16,9-8-3 15,10-3 1-15,8 0 4 16,10 2-8-16,6 2 9 16,11 6-6-16,3 1 3 15,0-1-2-15,22-1 0 16,15-2 1-16,15 0 0 15,8 4 0-15,7 1-1 16,3 8 3-16,4 4-7 16,2 4 9-16,3 8-6 15,6 2 2-15,3 3 0 16,2 5-1-16,2 0 0 0,3 3-1 16,4 4 4-16,3 2-5 15,-4 7 6-15,-5 7-8 16,-11 0 7-16,-9 21-3 15,-8 14-1-15,-1 14 0 16,-9 10 0-16,-1 11 4 16,-5 2-2-16,-4-2 1 15,-6-5-6-15,-4-8 8 16,-6 0-5-16,-7 0 3 16,-5 6-2-16,-10 6 1 15,-7 11 1-15,0 5-2 16,-23 4 4-16,-5-5-5 15,-11-3 6-15,-5-3-9 0,-11-8 3 16,-5 5-21-16,-7-2-20 16,-9-2-79-16,-7 0-85 15</inkml:trace>
  <inkml:trace contextRef="#ctx0" brushRef="#br0" timeOffset="-149406.7">18022 6757 194 0,'-2'-1'23'0,"1"-2"-13"16,1 1-8-16,0 0 16 16,0-2-4-16,0 1-6 15,0-1-3-15,0-3-7 16,0 1 4-16,4-5-9 0,8 3-2 16,-3-6-55-16</inkml:trace>
  <inkml:trace contextRef="#ctx0" brushRef="#br0" timeOffset="-148653.7">18098 6525 284 0,'-9'-1'-8'0,"1"1"14"0,5-2 23 15,-1 2 8-15,4 0-12 16,0 0-18 0,0 0 2-16,0 0-9 15,0 0 5-15,0 0-6 0,0 0 1 16,0 0-2-16,0 17 2 16,0 7 9-16,0 8-2 15,-5 7 3-15,4 2-4 16,1 5 6-16,0 1-11 15,0-3 4-15,4 0-3 16,4-1 0-16,-4 1 0 16,-1-1-1-16,0 0 0 15,-3 2-2-15,2-1 3 0,1-3-3 16,-3 3 5-16,1-1-7 16,-1 0 7-1,3-1-5-15,0-2 2 16,2 0-1-16,1 2-2 0,-2 1 5 15,2 1-4-15,1-3 3 16,-2-8-5-16,-1-9 5 16,-2-10-2-16,-1-8 1 15,-1-3-2-15,0-3 2 16,0 0 3-16,0 0 1 16,0 0 4-16,0 0-5 15,0 0 2-15,0 0-13 16,0 0 9-16,0 0-7 15,0 0 0-15,0 0-2 16,0 0-5-16,0-4 12 16,0 0-4-16,0 2 5 0,0-2-3 15,0 4-4-15,0 0 6 16,0 0 1-16,-1 0-6 16,1 0-8-16,0 0 4 15,0 0 8-15,0 0 5 16,0 0-8-16,0 0 8 15,0 0-8-15,0 0 8 16,0 0-8-16,0 0 5 16,0 0-1-16,0 0-9 15,0 0-8-15,0 0-31 16,0 0-21-16,0 0-5 16,0-4-81-16</inkml:trace>
  <inkml:trace contextRef="#ctx0" brushRef="#br0" timeOffset="-148477.62">18135 7636 106 0,'0'0'57'0,"0"0"-31"16,0 0 6-16,0 0 4 16,0 0-26-16,0 2-6 15,0-2-7-15,0 0 4 16,0 0-3-16,1 0-9 15,2 0-21-15,3 0-4 16,-2 0-24-16,-3 0-52 0</inkml:trace>
  <inkml:trace contextRef="#ctx0" brushRef="#br0" timeOffset="-142233.02">16803 6575 256 0,'6'0'21'16,"-6"0"-20"-16,0 0 6 0,0 0 7 15,0 0 29-15,0 0-1 16,0 0-1-16,0 0-13 15,0 2 8-15,-7-1-7 16,-15 2-21-16,-13 4 0 16,-6 0-1-16,-10 1-2 15,-6-1-5-15,-1-4 6 16,-3-3-1-16,-1 0 7 16,1-11-4-16,0-12 2 15,6-6-2-15,8-6-2 16,6-10 2-16,14-4-10 15,4-9 8-15,13-8-7 0,10-6 5 16,9-8-6-16,22-4 2 16,10-2 0-16,8 4-2 15,-2 9 3-15,5 7-3 16,-1 14 3-16,0 10-3 16,2 12 4-16,7 9-5 15,-1 10 4-15,6 11-3 16,-3 0 2-16,1 23-2 15,-1 14 1-15,-5 14 2 16,-6 14-6-16,-5 13 6 16,-8 9-6-16,-6 0 8 15,-7-3-1-15,-10-8-3 16,-9-9 5-16,-6-7-7 0,0-5 8 16,-15-2-5-16,-13-3 2 15,-5-3 0-15,-4-4 2 16,-5-1-10-16,-1 0-25 15,2-2-52-15,6-8-77 16</inkml:trace>
  <inkml:trace contextRef="#ctx0" brushRef="#br0" timeOffset="-139212.39">11436 6890 299 0,'-21'-5'4'0,"6"5"-3"0,3-1 6 16,1 1 16-16,3 0 7 15,5 0-17-15,0 0 4 16,3 0-2-16,0 0 5 16,0 0-13-16,-3 0 2 15,3 0-6-15,0 0 1 16,0 0-1-16,0 0-4 15,0 0 2-15,0 0-7 16,18 0 9-16,6 0-9 16,12 0 12-16,8 0-5 15,11 0 3-15,8 0-5 16,5 0 3-16,10 0 2 16,11-11-3-16,18-9 2 0,12-5-3 15,8-5 4-15,6-4 1 16,-1 5-1-16,4 1-5 15,-10 5 3-15,-15 7-1 16,-20 5-2-16,-14 4 4 16,-12 2-5-16,-11-1 6 15,-14 2-5-15,-13 2 2 16,-15 0-1-16,-6 2-1 16,-5 0 2-16,-1 0 0 15,0 0 3-15,0 0 15 16,0 0 17-16,0 0-14 15,-10 0-5-15,-7 0-13 0,-5 0 2 16,-6 0-5-16,-11 0-1 16,-7 0 2-16,-9 0-3 15,-13 14 2-15,-7 5-1 16,-16 9 1-16,-12 3-3 16,-10-1 5-16,-1 1-3 15,-2-3 1-15,-1-2 0 16,-1-2-2-16,2-5 3 15,7-5-3-15,4-3 4 16,3-6-7-16,0 0 8 16,7-3-7-16,1 3 4 15,7 1 1-15,5 1 0 16,8 2 1-16,12-2-2 0,14 2 1 16,12-4-2-16,14 1 2 15,11-3-5-15,5-2 6 16,6-1-4-16,0 0 0 15,6 0-4-15,22 0-34 16,16 0-40-16,9-11-47 16</inkml:trace>
  <inkml:trace contextRef="#ctx0" brushRef="#br0" timeOffset="-116074.27">25403 5670 30 0</inkml:trace>
  <inkml:trace contextRef="#ctx0" brushRef="#br0" timeOffset="-99546.99">2765 17977 470 0,'3'-1'44'15,"-3"1"-40"-15,0 0 6 16,0 0 13-16,0 0 18 16,0 0-10-16,0 0-6 15,0 0-6-15,0 0-7 16,0 0 2-16,0 0-6 15,0 0 4-15,0 0-4 16,0 0-1-16,0 0-7 16,0 0 1-16,0 0 0 15,8 0 0-15,8 0-1 16,15 0 0-16,5-3 3 16,9-4 1-16,2-1 1 0,4-2-2 15,4-1-1-15,2 0 3 16,5-2-4-16,5 3-1 15,6-3 2-15,2 0-1 16,0 2 1-16,-3 1-2 16,4 2-3-16,-5 2 7 15,1 2-5-15,1 4 3 16,1 0-2-16,3 2-1 16,-5 11 3-16,-2-1-2 15,2-3 0-15,-1 4-2 16,-2-6 6-16,-7 0-6 15,-4-3 3-15,-8 0-1 0,-6-2 0 16,-9-2 0-16,-4 0-1 16,-4 0 2-16,4 0-4 15,5 0-26 1,3 2-48-16,9 4-32 0,-3 11-123 16</inkml:trace>
  <inkml:trace contextRef="#ctx0" brushRef="#br0" timeOffset="-98342.25">6223 17738 452 0,'-19'13'77'0,"-2"-2"-67"16,-1 4-8-16,-2 0-1 15,1 2 11-15,3-3 2 0,5-7-5 16,6-4-2 0,8-1 0-16,1 0 3 15,0-2-7-15,0 0 2 16,0 0-2-16,0 0 9 0,0 0 2 15,0 0-7-15,0 0-5 16,0 0 1-16,1 0 1 16,21 0-3-16,8 0 5 15,6 0 10-15,13 0 1 16,8 0-9-16,11-4 2 16,13 1 4-16,9-7-7 15,7-2 13-15,7-2-12 0,8-3 0 16,1 2-5-16,5-2 1 15,2-1-4 1,3-4 1-16,2 2 0 16,-5-2-1-16,-1 0 2 0,-7 3-3 15,0 1 0-15,-5-1 1 16,-1 3 3-16,-5 3-5 16,-2 5 4-16,-10 2-3 15,0 5 3-15,-7 1-2 16,-6 0-1-16,-2 0 3 15,-2 0-4-15,4 0 6 16,4 0-7-16,2-1 6 16,0-1-6-16,0 2 4 15,-4 0-1-15,4 0 0 16,-4 0 2-16,8 10-3 16,-2 0 5-16,0 1-5 15,-7-1 2-15,-2-2 0 0,-5 0 0 16,0-2-1-16,-2-2 0 15,-1 3-1-15,-4-2 1 16,-2 2 1-16,6 2-1 16,-2-2 3-16,5-2-4 15,2 3 2-15,-5-2-2 16,-3 4 1-16,-3 1 0 16,-3 1 0-16,-7 1 3 15,1-1-5-15,0 2 5 16,-3-3-6-16,6 1 6 15,3-3-2-15,3 1-2 16,3 0-2-16,-1-1 5 0,-2 2-1 16,-3 1 1-16,-8 0-1 15,-5 5-1-15,-2 2 2 16,-5-1-3-16,-1 2 3 16,2-5-3-16,7-2 3 15,0-6-4-15,9-7 1 16,3-14-10-16,0-23-13 15,-7-15-19-15,-9-2-43 16,-14 4-83-16,-13 12-133 16</inkml:trace>
  <inkml:trace contextRef="#ctx0" brushRef="#br0" timeOffset="-96342.83">15904 17565 465 0,'6'0'3'15,"-2"27"-69"-15,-2-3-16 16,-2-2 85-16,-8-9 58 15,-20-6-1-15,-12 0-23 16,-9 0-1-16,-12-2-4 16,-12-1-6-16,-8 3-11 0,-13-3 0 15,-8 8-7-15,-13 0-3 16,-9 2 4-16,-2 0-9 16,-5-9 11-16,1-3-4 15,5-2 4-15,-5-9 3 16,-3-13-3-16,-3-10-7 15,2-8-2-15,0-3 1 16,10-1-6-16,15 2 6 16,13 7-4-16,11 5 3 15,19 1-4-15,10-3 3 16,14-2-2-16,12-8 2 16,11-9-1-16,14-9-4 15,5-14 3-15,8-11-3 0,23-4 6 16,17-5-6-16,13 3 5 15,9 6-3-15,15 10 1 16,4 9 1-16,9 7-3 16,11 7 4-16,13 4-1 15,15 5 3-15,12 4-6 16,7 6 5-16,4 3-4 16,8 6 4-16,8 3-2 15,3 4 0-15,5 5 1 16,1 0 0-16,-2 11 1 15,-8 1-5-15,-10 13 1 16,-19 17-2-16,-15 12 1 0,-16 4-6 16,-16 5 2-16,-15 6 1 15,-18 4 2-15,-19 7 3 16,-16 5-2-16,-16 3 5 16,-14 2-5-16,-1 3 6 15,-17 2-4-15,-18 1 4 16,-12 1-2-16,-9 1 0 15,-13 0 3-15,-3-1-3 16,-10 1 3-16,-4-1-4 16,-7 0 3-16,-9-1-4 15,-6-2 3-15,-17-7 0 16,-13-9 0-16,-12-11 1 16,-14-9-1-16,-9-7-1 0,-5-11 3 15,-6-6-1-15,-5-8 0 16,0-12-1-16,-5-2-2 15,3-10 5 1,7-17-3-16,5-2 4 0,18-6-4 16,12-2 0-16,17-9 7 15,16-4-9-15,16-2 4 16,18-3-4-16,15 3 2 16,16-6-4-16,17 4 0 15,12-6-2-15,16 1 0 16,6-5 4-16,13-9-4 15,27-7 5-15,18-11-4 0,20-8 3 16,17-5-4-16,20-1 5 16,18 8-3-16,14 12 3 15,9 17-2-15,9 15-3 16,7 9 6-16,5 18-3 16,5 10 2-16,-1 15-3 15,-1 1 4-15,5 21-3 16,-6 8 1-16,0 8 3 15,-7-2-3-15,-12 8 1 16,-13 5-4-16,-16 4 3 16,-18 8-2-16,-17 7 3 15,-17 3-2-15,-11 6 3 16,-17 8-3-16,-17 9 4 0,-11 5 1 16,-17 7-4-16,-6 5 3 15,-13 1-3-15,-21 1 3 16,-13 4-9-16,-14 5-7 15,-11 7-13-15,-16 11-42 16,-13 3-114-16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27:21.9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17833 3316 49 0,'-9'22'-49'0</inkml:trace>
  <inkml:trace contextRef="#ctx0" brushRef="#br0" timeOffset="65.33">17656 3509 62 0,'-17'2'20'16,"1"-2"-96"-16</inkml:trace>
  <inkml:trace contextRef="#ctx0" brushRef="#br0" timeOffset="1622.14">17786 3114 400 0,'-19'-5'23'16,"-2"3"-21"-16,5 2 9 16,-2 0 0-16,1 0 20 0,-2 0-9 15,2 0-1-15,0 5-4 16,1 3-6-16,-4 3 1 16,-2 6-9-16,-5 5 2 15,-3 2-5-15,1 5 4 16,-7 5-1-16,1 7-2 15,-3 6 8-15,-2 2-1 16,4 1 0-16,3 1-6 16,3-1 5-16,2 1-6 15,3-4 6-15,5-3-6 16,4-3 3-16,4 0-1 16,0 8 1-16,6 2 3 0,0 8-5 15,2 2 4-15,4 3-3 16,0 2 1-16,0 2-5 15,0 2 3 1,7 2-2-16,2-6 0 0,1-8 2 16,1-3-3-16,1-8 7 15,0-4-6-15,0 0 6 16,2-2-6-16,0-3 2 16,4 3-1-16,1-2 1 15,5 1 0-15,4 2-3 16,4-3 3-16,1-2-4 15,2-2 7-15,-2-1-10 16,4-4 9-16,-4-2-6 0,0-2 7 16,-1-2-7-16,3 0 5 15,-1-4-2-15,2 3-1 16,1-1 2 0,0-4-5-16,2 3 6 0,3-3-4 15,-5-1 4-15,1 0-5 16,0-3 8-16,-2 0-3 15,2-1-3-15,2-2 2 16,-1-4-3-16,1-2 5 16,3-2-6-16,1 0 6 15,-2-2-6-15,1-1 5 16,-3 0-2-16,0 0 0 0,0 0-1 16,-3 0 1-16,4-11 2 15,0-1-6-15,6-2 6 16,6-3-3-1,4-4 1-15,-2 1 0 0,3-3 1 16,-3 4-2-16,-4 2 0 16,-2-4-1-16,-2-3 2 15,0 1 0-15,0-4-5 16,-2 6 8-16,-2-3-7 16,-2-1 7-16,-3 1-5 15,-3-2 1-15,-2 1-1 16,-5 1 1-16,0 1 2 15,-4-2-4-15,-2-1 6 0,-1 3-8 16,-5 1 7 0,5-4-4-16,-3 3 5 15,1-4-6-15,0-6 2 16,0 1 3-16,0-1-3 0,-4-4 1 16,1 4-1-16,-5-5 2 15,2-2-2-15,-1-8 2 16,0-7-2-16,0-3 3 15,0-8-2-15,-3 0-2 16,1-5 3-16,-1-1-3 16,-4 4 5-16,-5 8-7 15,0 7 5-15,0 9-4 0,-2 2 3 16,-9-1-1 0,-5-3-1-16,1 1 1 15,-7 6-2-15,-5 2 5 16,0 1-6-16,-4 2 4 0,0-2-4 15,-2 5 5-15,-1 0-4 16,-2 4 4-16,-4 2-5 16,-3-2 1-16,-4 3 3 15,-3-2-4-15,-5 3 6 16,-6-1-6-16,-5 3 2 16,-2 2 0-16,-7 2 4 15,-5 3-3-15,-8 2-1 16,5 0 3-16,3 4-4 15,10 0 3-15,1 4-4 16,-6 4 4-16,-8 0-3 16,-11 8 4-16,-6 14-7 15,-6 7 6-15,2 2-2 0,7-3 0 16,9-6 4-16,14-6-3 16,13-7 2-16,7-6-4 15,14-3 6-15,1 0-6 16,5 0 3-16,3 0 1 15,-2 0-3-15,0 1 1 16,-6 9-7-16,-5 5 8 16,1 6-3-16,1 2 4 15,9-3-4-15,11 3 2 16,9 0-8-16,7-1-23 16,6 3-30-16,0-4-80 15,0-9-196-15</inkml:trace>
  <inkml:trace contextRef="#ctx0" brushRef="#br0" timeOffset="3063.83">17864 3456 137 0,'1'3'-1'15,"2"0"4"-15,2 1-5 16,-2-4 8-16,3 0-2 15,-3 2 0-15,1-2-6 16,1 0-1-16,2 0 7 16,-2 0-34-16</inkml:trace>
  <inkml:trace contextRef="#ctx0" brushRef="#br0" timeOffset="3655.96">17906 3270 83 0,'0'0'102'0,"0"0"-89"16,0 0 1-16,0 0 12 15,0 0-6-15,0 0-16 16,0 11-1-16,5 6 1 16,3 8 2-16,3 10 2 0,2 8 4 15,-1 11 10-15,5 11-8 16,2 6 2-16,3 6-3 15,0 1-2 1,-1-3-3-16,1-7 2 0,-1-8-3 16,2-16-2-16,-3-7 4 15,-5-14-3-15,-4-8-1 16,-7-4-4-16,-1-8 4 16,-3-3-3-16,2 0 3 15,-2 0-2-15,0 0-3 16,1-11-59-16,5-14-30 15,4-11-55-15</inkml:trace>
  <inkml:trace contextRef="#ctx0" brushRef="#br0" timeOffset="4171.58">18595 3175 153 0,'0'-6'28'0,"0"3"19"15,0 3 34-15,0 0-26 16,0 0-6-16,0 0-33 16,-10 7-14-16,-7 23 13 15,0 24-5-15,-5 24-4 16,3 17-2-16,-4 5 7 15,-6-2 0-15,-2-5 1 0,1-15-10 16,6-11 9-16,2-15-2 16,1-8 5-1,5-8-4-15,-2-9-2 16,1-2-1-16,3-7-3 0,3-4 0 16,2-4-8-16,6-7 9 15,2-2-8-15,1-1 5 16,0 0-9-16,0 0-21 15,0 0-74-15,0 0-83 16</inkml:trace>
  <inkml:trace contextRef="#ctx0" brushRef="#br0" timeOffset="4732.71">18305 4053 258 0,'0'-1'13'16,"0"1"19"-16,0 0-15 16,0 0-2-16,0 0-20 15,7 0 3-15,5 0 1 16,3 0 6-16,6 0-2 15,6-9 4-15,5-9 1 16,9-5-3-16,2-8 1 16,3-2-10-16,9-2 8 15,8-2-5-15,7-4 4 16,7-3-3-16,1-1 0 16,-1 3 0-16,-7 3-3 15,-7 5 6-15,-7 2-6 0,-5 5 6 16,-6 5-5-16,-7 5 2 15,-8 2-1-15,-9 3 4 16,-11 6-6-16,-6 3 3 16,-2 3 3-16,-2 0-2 15,0 0 7-15,0 0-9 16,-7 0-17-16,-16 1-79 16</inkml:trace>
  <inkml:trace contextRef="#ctx0" brushRef="#br0" timeOffset="5434.34">18162 4055 348 0,'-9'0'-3'16,"6"0"13"-16,3 0-4 15,0 0-12-15,19 0-1 16,20 0 18 0,15 8-3-16,14 0 4 0,8 0-10 15,5-5 5-15,8 2-7 16,5 3 4-16,6 2 0 15,-2 1 7-15,-13 2-8 16,-8 0-1-16,-13 1 6 16,-7 1-10-16,-9-2 6 15,-6-2-3-15,-9-1 5 16,-11-4-3-16,-6-3-1 0,-9-1 1 16,-4-1-4-1,-3-1 5-15,0 0-3 16,0 0 5-16,0 1-8 15,-3 0-2-15,-12-1-40 0,-9 2-38 16,-10 1-151-16</inkml:trace>
  <inkml:trace contextRef="#ctx0" brushRef="#br0" timeOffset="5920.04">18102 4074 251 0,'5'-1'-6'15,"1"1"4"-15,3 0 3 0,7 0 0 16,5 8 9 0,8 13 5-16,9 16-1 15,7 20 6-15,7 10 7 16,3 5-6-16,3-1 8 0,6-6-11 15,0 2 0-15,6 0-3 16,2-4-1-16,-6-5 7 16,-5-8-13-16,-8-9 1 15,-10-9-8-15,-9-9 4 16,-13-8-5-16,-6-6 5 16,-9-3-5-16,-3-5 2 15,-3-1-1-15,0 0 6 16,0 0-5-16,-8-3-53 15,-11-15-27-15,-8-7-25 16,-7-9-118-16</inkml:trace>
  <inkml:trace contextRef="#ctx0" brushRef="#br0" timeOffset="6304.64">18175 4077 203 0,'-9'22'79'0,"3"14"-78"15,3 20 7-15,3 20 13 0,0 12 27 16,5 10-12-16,-1 8-14 15,-4-3-8-15,0-7 6 16,0-14 1-16,0-11-9 16,0-8-2-16,0-8-4 15,-3-5 1-15,2-6-7 16,-1-8 4-16,2-3-4 16,0-7 1-16,0-2 0 15,0-7 0-15,0-8-4 16,0-2-9-16,0-7-23 15,0 0-41-15,0-16-90 16</inkml:trace>
  <inkml:trace contextRef="#ctx0" brushRef="#br0" timeOffset="6766.3">18244 3996 268 0,'0'-8'51'15,"0"8"-50"-15,-5 0 18 16,-10 0 41-16,-10 4-16 16,-6 10-34-16,-8 8 3 15,-4 14-1-15,-2 9 2 16,-4 9 6-16,-2 7-9 15,-2 6 3-15,-4 5-9 16,1 3 5-16,-7 6-7 0,-1-1 0 16,6-3-2-16,9-10 1 15,15-16-1 1,17-15-2-16,16-11 1 16,1-9-19-16,10-9-20 0,20-7-21 15,4-14-11-15,1-21-80 16</inkml:trace>
  <inkml:trace contextRef="#ctx0" brushRef="#br0" timeOffset="7219.05">18442 3836 315 0,'-2'-1'17'16,"-11"1"23"-16,1 0 1 15,-7 0-25-15,-4 0-5 0,-5 1-4 16,-11 12 6 0,-5 4-6-16,-13 3 10 15,-10 5 4-15,-9 3 2 16,-6 4-10-16,-6 3-6 0,0-3 6 16,5-3-10-16,4-4 6 15,6-4-6-15,8-4 0 16,14-5-3-16,15-4 1 15,17-6 7-15,14-2-7 16,5 0 0-16,0 0-8 16,0 0-22-16,17 0-65 15,7 0 28-15,4-9-124 0</inkml:trace>
  <inkml:trace contextRef="#ctx0" brushRef="#br0" timeOffset="7668.8">18166 3850 353 0,'0'0'46'0,"-1"0"-45"15,-11 0 3-15,-3 0 18 0,-3 0 26 16,-6 0-26-16,-7-4-3 16,-6 1 7-16,-8-2-3 15,-5-1-3-15,-7-1-9 16,-12-1-2-16,-7-2-3 15,-7-1 0-15,-5 1 3 16,-4-1-4-16,-5-3 7 16,3-1-12-16,12 3 5 15,21-4 1-15,24 4 4 16,15 2-11-16,10 4 3 16,6 3 0-16,4 1-2 15,2 2 1-15,0 0-12 0,0 0-9 16,8 0-43-16,9 2-44 15,0 0-79-15</inkml:trace>
  <inkml:trace contextRef="#ctx0" brushRef="#br0" timeOffset="17656.75">19076 7391 242 0,'-13'15'13'15,"4"0"-11"-15,-1 2-2 16,4 1 5-16,0 4-5 15,-2 3 2-15,-1 4-2 16,0 3 10-16,-1-5 4 16,-3 2 9-16,0-3-6 15,1-2 1-15,2 1 0 0,1 0-5 16,3 1-5-16,0 3-5 16,-2 0 5-16,1 9-5 15,1 1 3-15,-1 8 1 16,-3 6 2-16,4 0-7 15,0-1 4-15,3-4-3 16,3-3 0-16,0-2 1 16,0-1-3-16,4-5 5 15,14 2-6-15,3 0 4 16,3 0 1-16,4 1-2 16,0 5 8-16,3 2 1 15,1 4-6-15,1 1 0 16,-2-1 5-16,2-1-5 0,1-3 4 15,-3-2-8-15,4-3 5 16,-3-5-1-16,3-2-4 16,2-6-1-16,-2 0 0 15,3-2 4-15,1-2-6 16,2 0 6-16,1-1-4 16,0-1 1-16,-1 0-2 15,-1-3 0-15,-1 0 1 16,1-3 1-16,-1 1 0 15,-2-2-3-15,2 0 5 16,3-4-9-16,-1-2 3 16,3-2-1-16,2-5 6 0,-1-3-1 15,4 1 1-15,4-1 1 16,-3 0-3-16,1 0 2 16,3 0-4-16,2-4 3 15,1-10-7-15,6-4 8 16,-3-3-6-16,-2-2 8 15,1-2-5-15,-1-4-1 16,-4 5 4-16,-6-2-5 16,-4 6 5-16,-5-2-5 15,-3-3 4-15,-4-2-4 16,3-2 4-16,-4-3-2 16,3-3 0-16,0-2 0 15,-1-2 1-15,0-3 2 0,-5 2-4 16,0-1 6-16,-2 0-7 15,-4 0 5-15,-1 1-2 16,-4-3 5 0,-4 0-5-16,-3-1 0 0,-2-2 1 15,-1-1-1-15,-4 2 3 16,-3-1-6-16,0 0 7 16,-2 4-5-16,-14-2 3 15,-6-2-1-15,-2 1-3 16,-4-3 5-16,-5-1-4 15,2 0 0-15,1-1-4 16,0 0 9-16,5 3-11 0,3 1 7 16,-4 6-3-16,5 5 4 15,-3 3-3 1,2 5 1-16,0 3 2 16,-1 0-3-16,-2 2 4 0,-2 2-6 15,2 0 6-15,-3 3-7 16,-2-3 8-16,-1 2-4 15,-7-1 0-15,0-1-3 16,-1 1 3-16,-4-1 4 16,3 2-5-16,-1 2 3 15,3-1-4-15,0 0 6 16,3-1-5-16,-3 2 2 16,-2-1 1-16,-1 2-2 15,-4 2 2-15,-3 2-4 16,-1 2 0-16,0 3 1 15,0 4 4-15,1 1-4 16,-1 1 2-16,1 0 1 0,-4 1-2 16,-4 6 0-16,1 0 1 15,1 2 2-15,-4-1-5 16,3 3 4-16,-2 3-5 16,1 3 5-16,2 4-3 15,-1 1 1-15,0 1-2 16,4 2 2-16,2 2 0 15,3 1 0-15,5 1 3 0,4-2-7 16,2 1 5 0,2-1-1-16,5-2 2 15,3 1-3-15,3-4 1 16,3-2 2-16,5 1-4 0,4-2 6 16,1 0-10-16,9 1 7 15,0-2-12-15,12-1-23 16,8-8-85-16,2-9-128 15</inkml:trace>
  <inkml:trace contextRef="#ctx0" brushRef="#br0" timeOffset="18860.13">20014 7533 359 0,'-9'-8'19'0,"-7"3"0"0,1 2 36 16,-3 3 3-16,5 0-25 15,-3 0-17 1,0 12-2-16,2 6-3 16,0 6-3-16,4 2-4 0,3 5 1 15,5 2-2-15,2-1 0 16,0 2-3-16,5-5 1 16,8-4-2-16,3-5 2 15,7-8-3-15,-1-9-2 16,2-3-1-16,-2-14 2 15,-3-17-1-15,-2-9 5 16,-9-2 2-16,-4 2-5 0,-4 2 7 16,0 8-5-16,0 5 4 15,0 9 1 1,0 9 0-16,-2 5 7 16,2 2-3-16,0 0-4 0,0 5-11 15,5 17 4-15,8 8 0 16,6 7 6-16,0-2-2 15,1-2-1-15,3-4 2 16,-2-2-4-16,1-4 4 16,0-6-4-16,-1-3 2 15,-3-6-2-15,1-2 1 16,-2-6-29-16,-3 0-135 16</inkml:trace>
  <inkml:trace contextRef="#ctx0" brushRef="#br0" timeOffset="19451.55">20653 7806 455 0,'-20'-3'18'0,"-3"2"0"16,5 1 47-16,-1 0-26 15,0 7-13-15,4 8-20 16,-1 6 1-16,3 4-4 16,3 3 3-16,4 1-9 15,6 1 6-15,0-1-4 16,9 1 2-16,8-4-2 16,2-2 0-16,1-6 2 15,2-7-6-15,-2-8 2 16,1-3-8-16,-4-12 0 15,-3-20-6-15,-2-9 24 0,-6-2-7 16,-6 3 4-16,0 9-3 16,0 10 1-16,0 12 6 15,0 6 0-15,0 1 4 16,0 2-8-16,0 0-1 16,0 0-8-16,5 5-2 15,7 8 5-15,3 7 5 16,4 2 0-16,-1-1-2 15,0 0 2-15,-2-3-5 16,-4-1 5-16,0-2-6 16,0-1-1-16,-2 0-74 15,-5-4-110-15</inkml:trace>
  <inkml:trace contextRef="#ctx0" brushRef="#br0" timeOffset="19861.02">20784 8211 507 0,'-7'18'9'0,"0"7"-7"16,4 7 3-16,3 6 10 15,0-3-9-15,4 1-6 16,6-9 5-16,-2-7-10 0,-4-8 6 15,-2-7-10-15,-2-5-10 16,0 0 1-16,2-1 3 16,2-14 6-16,6-2 22 15,2-1-10-15,4 6-4 16,1 5 2-16,4 6-6 16,1 1 5-16,-2 2 3 15,-3 15-2-15,-8 3 2 16,-6 3 0-16,-3-1 3 15,-6-1 1-15,-16-1 8 16,-5-6 4-16,-2-3 15 16,1-4-13-16,3-7-11 0,7 0-7 15,8 0-3-15,7 0-11 16,3-13-81-16,0-1-115 16</inkml:trace>
  <inkml:trace contextRef="#ctx0" brushRef="#br0" timeOffset="20360.09">20534 8706 57 0,'-27'0'466'16,"1"0"-458"-16,3 1 49 16,10 11-22-16,1 2 5 15,5 11-29-15,4 6-7 16,3 4-2-16,0-3-2 15,10-6 1-15,6-5-5 16,-2-7 5-16,2-7-7 0,-2-6 5 16,0-1-3-16,0-10-3 15,-1-15-15-15,-2-7 25 16,-4-1 1 0,-4 8-9-16,0 12 8 0,-3 4 0 15,0 9 4-15,0 0 0 16,1 0-3-16,7 0-5 15,7 9 0-15,6 5 3 16,4 6 1-16,0-3 1 16,-5-1-4-16,1-1 3 15,-8-2-5-15,-3-3 4 16,-8-3-23-16,-2-7-47 16,-9 0-76-16</inkml:trace>
  <inkml:trace contextRef="#ctx0" brushRef="#br0" timeOffset="20768.66">20105 8728 430 0,'-25'7'105'16,"4"4"-102"-16,3 4 1 15,4 5 4-15,3 3 22 0,5-1-30 16,1 3 7-16,4-4-8 16,1-3 3-1,0-2-3-15,0-7-3 16,7-3-2-16,2-5-1 0,1-1 5 16,0 0-7-16,-1-12 3 15,-2-8 2-15,-2 2 9 16,-1 4-1-16,-4 10-1 15,1 4 4-15,-1 0 4 16,0 0 1-16,5 0-12 16,1 11 4-16,8 6-5 15,3 4 9-15,0-2-6 16,-1-2-2-16,-2-6-2 0,-3-1 5 16,-5-7-6-1,-3-3-10-15,-1-2-42 16,-2-17-72-16,0-8-12 15</inkml:trace>
  <inkml:trace contextRef="#ctx0" brushRef="#br0" timeOffset="21266.34">19444 8604 412 0,'3'23'31'0,"0"10"-30"16,-2 7 11-16,-1 3 9 15,0-4-6-15,0-6-11 16,0-10-1-16,2-11-2 16,-2-8-2-16,0-2 5 15,0-2-5-15,1 0 4 16,4 0 0-16,4-16 7 16,4-5 2-16,7-1-9 15,2 4 0-15,2 10-1 16,2 6 3-16,-4 2-5 0,-3 6 2 15,-9 15-2-15,-5 11 10 16,-5 5 2-16,-8 1-6 16,-18-2 1-1,-7-5 0-15,0-8 1 0,2-10-6 16,1-6 5-16,5-7-4 16,7 0-1-16,8-20-6 15,10-13-14-15,0-16-56 16,8-6-99-16</inkml:trace>
  <inkml:trace contextRef="#ctx0" brushRef="#br0" timeOffset="21767.55">19240 8207 514 0,'-21'0'9'15,"2"5"6"-15,2 10 30 0,3 9-22 16,5 4-16-16,3 5-7 15,3 4 4-15,3-10-6 16,0-3 1-16,7-9 0 16,9-5-6-16,-1-8 0 15,2-2 0-15,-5-7 7 16,-3-16-5-16,-5-6 9 16,-1-3-1-16,-3 5 0 15,0 5 0-15,0 10 2 16,0 5 5-16,0 5 4 15,0 2 1-15,0 0-13 16,3 0-2-16,11 11-13 0,8 8 16 16,1 2-1-16,-1-2-3 15,1-2 2-15,-5-3-1 16,-4-4 1-16,-4-4-4 16,-3-3-14-16,-7-3-57 15,0 0-61-15,-1-10-142 16</inkml:trace>
  <inkml:trace contextRef="#ctx0" brushRef="#br0" timeOffset="22138.24">19133 8042 463 0,'-18'0'16'16,"3"0"-14"-1,11 0 35-15,2 0 6 16,2 7-33-16,0 10-11 0,0 5 1 16,0-1 4-16,11-4-11 15,3-10 4-15,0-6-3 16,1-1 2-16,-5 0-12 16,-2-12 23-16,-1-6-6 15,-4-3 8-15,-3 7-3 16,0 5 0-16,0 7 11 15,0 2-7-15,3 0-3 16,6 0-12-16,7 0 4 16,4 0 4-16,7 0 3 15,-1 5-5-15,1-1 3 16,-3-1-3-16,-5 3-1 0,-2-3 2 16,-5-1-5-16,-5 0-1 15,0-2-62-15,-5 0-86 16</inkml:trace>
  <inkml:trace contextRef="#ctx0" brushRef="#br0" timeOffset="22611.15">19420 7569 325 0,'0'-4'165'15,"0"4"-159"-15,0 0 8 0,0 0 1 16,5 20-6-16,4 17 1 16,-2 13 12-16,3 6-9 15,-2-2-9-15,-2-11 2 16,2-9-8-16,-4-16 6 16,0-9-5-16,-4-3 3 15,0-6-5-15,0 0 5 16,3 0 2-16,2-18-8 15,2-8 12-15,4-3-10 16,3 5 5-16,2 8-7 16,0 8 4-16,4 7-6 15,0 1 5-15,1 2 2 0,-6 16-2 16,-3 6 2-16,-9 0 1 16,-3-2 6-16,0-2-7 15,-5-2 10-15,-11-4 7 16,-1-2 4-16,0-2-6 15,-3-5-5-15,2-2-7 16,1-3-2-16,1 0 2 16,6 0-10-16,3 0 4 15,2-3-15-15,5 0-22 16,0-1-37-16,0 0-132 16</inkml:trace>
  <inkml:trace contextRef="#ctx0" brushRef="#br0" timeOffset="27715.56">22253 6711 426 0,'-3'-11'13'0,"-21"4"47"16,6 5 14-16,-2 0-25 16,0 2-20-16,-2 0-10 0,1 11-9 15,3 14-3-15,2 3-4 16,7 7 2-16,6 1-3 16,3 0-1-16,0-1-1 15,1-4 0-15,14-6-4 16,8-8 3-16,-1-9-2 15,6-8-5-15,2-11-3 16,3-28-13-16,-2-13 13 16,-9-4 0-16,-8 6 13 15,-11 13 0-15,-3 13-1 16,0 12 7-16,0 9 15 16,0 3-2-16,0 0-14 15,0 0-1-15,3 0-15 0,7 18 5 16,3 6 5-16,7 4 1 15,1-2-2-15,4-4 2 16,3-1-2-16,1-7-6 16,2-6-25-16,0-8-102 15,-4-12-214-15</inkml:trace>
  <inkml:trace contextRef="#ctx0" brushRef="#br0" timeOffset="27997.81">22607 6618 568 0,'-26'16'7'0,"2"3"1"0,9 3 7 16,4 3 5-16,11-1-11 15,0-2-11-15,8-4 4 16,13-6-8-16,3-8 3 16,-2-4-3-16,0-3-8 15,-7-17-26-15,-3-4 40 16,-6-3 6-16,-3 5 0 15,0 8 0-15,-3 8-2 16,0 5 12-16,6 1-18 16,4 1 0-16,4 14-1 15,6 12 8-15,0 0-2 16,2 3 1-16,5-1-1 16,3-5-17-16,-2-12-126 0</inkml:trace>
  <inkml:trace contextRef="#ctx0" brushRef="#br0" timeOffset="28330.87">22901 6415 533 0,'-6'32'-3'15,"5"13"4"-15,1 2 1 16,0 0 4-16,11-8-9 15,9-5 7-15,2-12-9 0,0-8 4 16,-2-3-11-16,4-7 3 16,-4 2 9-16,2 3 1 15,-3 4-1 1,-3-2-1-16,-4 3 5 0,-5 0-6 16,-5 0 7-16,-2-2-3 15,-5 1 12-15,-21-2 17 16,-13 0 1-16,-5 0-4 15,0-4-25-15,4-4 3 16,14-3-5-16,19-6-8 16,7-23-87-16,24-15-133 15</inkml:trace>
  <inkml:trace contextRef="#ctx0" brushRef="#br0" timeOffset="28764.79">23440 6678 579 0,'-53'5'23'15,"12"-2"-5"1,11 6 33-16,10 2-2 16,9-1-22-16,7 7-24 15,4 1-3-15,3 1-3 0,22-1 5 16,5-4-9-16,2-6 10 16,3-5-11-16,-7-3-10 15,-4-7-16-15,-9-14 18 16,-8-1 18-16,-5 4 5 15,-2 7 2-15,0 4 21 16,0 5 2-16,0 2-17 16,0 0-7-16,2 0-9 15,7 0-2-15,8 9-2 0,10 3 8 16,3 4-4 0,-1-4 2-16,4-2-13 15,-2-6-41-15,8-4-33 16,-3-7-108-16</inkml:trace>
  <inkml:trace contextRef="#ctx0" brushRef="#br0" timeOffset="29059.92">23863 6568 503 0,'-21'0'39'0,"0"0"-1"16,2 0 9-16,3 15-11 16,2 5-25-16,6 6-6 15,7 1-3-15,1 0-1 16,1-4-2-16,18-9-1 15,4-7 1-15,4-7-11 16,1-9-31-16,-4-17-10 16,-7-5 26-16,-7-1 21 0,-4 7 8 15,-6 10 14-15,0 7 19 16,0 8 11-16,0 0-18 16,0 0-12-16,4 0-15 15,7 5-2-15,5 6 0 16,4 5 4-16,0 0-2 15,3 0 1-15,-5-2-6 16,1-3-25-16,-4-8-58 16,-2-3-106-16</inkml:trace>
  <inkml:trace contextRef="#ctx0" brushRef="#br0" timeOffset="29392.04">24124 6217 223 0,'0'0'355'15,"0"21"-350"-15,0 14-8 16,-2 19 18-16,-1 4 2 16,3-4-9-16,0-7-6 15,0-11 1-15,13-12-6 16,1-10 4-16,4-9-13 16,0-5-8-16,5-4-6 15,0-8 18-15,-1 6 13 16,-4 6-15-16,-6 6 12 15,-5 16-4-15,-7 6 7 16,0-2-4-16,-5-1 7 0,-15-8-2 16,-8-9 11-16,-7-4 6 15,0-4-12-15,2 0-4 16,3-9-6-16,9-8 2 16,12-5-12-16,9-6-43 15,6-3-141-15</inkml:trace>
  <inkml:trace contextRef="#ctx0" brushRef="#br0" timeOffset="29763.98">24545 6472 590 0,'-45'14'24'0,"11"2"-15"16,16 3 21-16,12-1 0 16,6 2-20-16,0 0-4 15,11-3-9-15,12-3 3 16,7-7-3-16,1-7 0 16,-2 0-22-16,-4-20 4 15,-7-5 11-15,-7-7 14 16,-7 2-1-16,-4 5-2 15,0 6 3-15,-3 7 6 0,-3 5 15 16,0 5-9-16,2 0 6 16,4 2-12-16,0 0-6 15,0 0-5-15,0 4-3 16,0 16 2-16,9 2-2 16,11 0-18-16,9-4-77 15,5-9-81-15</inkml:trace>
  <inkml:trace contextRef="#ctx0" brushRef="#br0" timeOffset="30077.66">24950 6385 572 0,'-13'0'24'0,"4"1"-20"0,7 2 12 16,2 11 2-16,0 4-11 15,0 4-6-15,9 3 1 16,8-7-3-16,0-2 1 16,2-3 1-16,1-6-3 15,4-2 3-15,1-5-5 16,5 0-10-16,-4-10 5 16,-4-3 13-16,-6 1-2 15,-8 3 5-15,-4 4 2 16,-2 2 0-16,-2 3 6 0,0 0-7 15,4 0-6-15,8 0-6 16,4 0 6-16,5 8-9 16,1-3-45-1,-4-5-132-15</inkml:trace>
  <inkml:trace contextRef="#ctx0" brushRef="#br0" timeOffset="30597.27">25434 6011 589 0,'-1'6'59'16,"-2"8"-62"-16,3 12 5 16,0 19 19-16,0 12 5 15,0 4-20-15,10-4-3 0,5-12 0 16,-2-11-5-1,-1-13 1-15,-4-10-9 16,-5-8 0-16,0-3 4 16,3-5-1-16,4-14 8 0,6-5 2 15,8 4 2-15,-1 7-3 16,1 7 1-16,-4 6-5 16,-2 0 7-16,-3 7-5 15,-4 5 3-15,-5 0 1 16,-5-6-3-16,-1-4 3 15,0 1 7-15,-13 0 15 16,-14-2-10-16,-1-1-13 16,2 0-4-16,13 0 1 15,8 0-35-15,5 0-70 16,0-1-242-16</inkml:trace>
  <inkml:trace contextRef="#ctx0" brushRef="#br0" timeOffset="36436.94">20102 6693 347 0,'0'-4'31'0,"0"1"8"0,0 3 24 16,0 0-5-16,0 0-37 16,0 0-6-16,0 0-10 15,0 0 5-15,0 0 1 16,0 0-1-16,0 0-1 15,0 20-5-15,-4 27 13 16,-6 21 0-16,-1 13 6 16,6-4-20-16,5-10 3 15,0-7-4-15,0-7 1 0,0-8-1 16,0-10-2-16,0-11 5 16,0-9-9-16,0-10 7 15,0 0-6 1,0-4 7-16,0-1-6 0,0 0 0 15,0 1-19-15,-6-1-35 16,-7 0-75-16,-2-4-83 16</inkml:trace>
  <inkml:trace contextRef="#ctx0" brushRef="#br0" timeOffset="36719.19">19992 7084 214 0,'-6'-6'149'15,"3"3"-133"-15,3 3 28 0,0 0-7 16,0 0-16-16,0 1-27 15,11 19 14-15,5 12 19 16,2 7-1-16,0 3-1 16,1-1-6-16,1-9-5 15,-1-7-10-15,-3-10 2 16,2-5-4-16,4-9-1 16,4-1 1-16,11-15 6 15,5-18-1-15,0-11 2 16,-4 0-5-16,-14 8-1 15,-8 14 1-15,-10 9-6 16,-6 11 7-16,0 2-7 16,0 0 6-16,0 0-6 0,0 0-7 15,0 0-53 1,0 0-126-16</inkml:trace>
  <inkml:trace contextRef="#ctx0" brushRef="#br0" timeOffset="38281.86">20622 6997 33 0,'1'0'6'0,"2"0"11"15,2 0 29-15,1 0-7 16,5 0 1-16,2 0 0 15,-1 0-4-15,3 4-18 16,0-1-4-16,2 4-5 16,2 0 8-16,0 2-5 15,1 3-4-15,-1-1 2 16,3 1-1-16,0 1 4 0,1 1-7 16,3-2 6-16,0 5-11 15,3 1 9-15,0 3-10 16,-1 4 3-16,-3 6-3 15,2 3 3-15,-3 8-3 16,1 5 2-16,2 6 2 16,-3 1-3-16,3 0 1 15,-1 1-4-15,0-4 5 16,2 0-5-16,0 3 3 16,-1 5-1-16,0 2 0 15,-2 4 0-15,-5 4 0 16,2 4 1-16,0-2-3 0,2 2 5 15,-1 2-13-15,0-4-9 16,-3-1-11-16,-5-2-14 16,-5-2 19-16,-10-2-4 15,0 1 20-15,-16 1 5 16,-17-2 8-16,-4 1-6 16,-8-1 12-16,-3-2 6 15,-1-2 7-15,0 0 0 16,-5-4 12-16,5-1-16 15,-2 1-12-15,-5-3-2 16,-5-1-9-16,-9-5 6 16,-7-7-4-16,-4-6 4 15,-1-9 0-15,0-6-1 0,-4-2 0 16,-5 1 1-16,-3-3 0 16,5-4-4-16,11-8 6 15,14-3-9-15,14-7 6 16,8-11-19-16,3 0 10 15,4 1-1-15,3 3-25 16,1 1 7-16,5 4 18 16,1-2 12-16,0 1-7 15,3-1 7-15,2 1-5 16,5 1 4-16,5 1-2 16,1 2 0-16,2 0 1 15,-1 3-1-15,-1 1 4 0,-3 2-5 16,3 0 5-16,-3 4-7 15,2 12-1 1,1 4-6-16,3 4-7 16,2 2 3-16,0 0-8 0,4 1 1 15,0-1 6-15,0-1 18 16,0-4-6-16,5-3 9 16,0-7 3-16,-2-5 13 15,-2-3-2-15,1-3 2 16,-2 0 5-16,0 0 19 15,3-10 9-15,0-19-1 16,4-10-24-16,0-10-17 16,2 1-1-16,0 2-11 0,5 5 4 15,-2 9-2-15,4 7-2 16,5 3 0 0,3 4-3-16,4 2 3 15,0 4-4-15,-1 6 3 0,4 6-5 16,-1 0-16-16,0 0-97 15</inkml:trace>
  <inkml:trace contextRef="#ctx0" brushRef="#br0" timeOffset="38862.72">21944 7224 354 0,'39'-20'15'0,"27"-2"-16"16,-2-1 4-16,9 3 3 15,4 6-7-15,0 5 5 16,-3 1-7-16,-6 1 5 16,-5-4-91-16</inkml:trace>
  <inkml:trace contextRef="#ctx0" brushRef="#br0" timeOffset="41953.86">20884 8401 379 0,'0'5'34'0,"0"2"-30"0,0 4-2 15,0 1 0-15,-3 3 13 16,0-1-5-16,0-4-3 15,2-4 4-15,-1-6 18 16,1 0 1-16,-2 0-17 16,-9 0 1-16,-3 0-10 15,-4-14 0-15,4-7-8 16,5-3-2-16,3-6 3 16,7 0-4-16,0 7 7 15,3 1 1-15,17 8-10 16,3 4 5-16,3 4 2 15,1 6-4-15,0 2 2 0,-5 18-11 16,-2 11-28-16,-9 3-9 16,-6 0-10-16,-5-3-31 15,-5-7-24-15,-17-11 35 16,-3-7 81-16,0-6 73 16,-3-7-22-16,3-18-27 15,3-7-21-15,5-9 5 16,10-4-9-16,7 2 9 15,0 2-4-15,18 8-6 16,7 11 5-16,5 5-7 16,-2 9 2-16,-2 5-17 15,-3 3-115-15</inkml:trace>
  <inkml:trace contextRef="#ctx0" brushRef="#br0" timeOffset="43047.46">20677 9121 168 0,'-16'6'36'0,"-5"-5"-28"16,3-1 5-1,0 0 24-15,1 0 2 16,5-2-12-16,-1-14-20 0,6-10-8 16,7-9 7-16,0-8-12 15,7-6-13-15,13 5-52 16,2 6-23-16,4 10 21 16,-1 10 48-16,-3 8 27 15,4 4 5-15,-3 6-4 16,0 0-1-16,-5 12 1 15,-4 10-6-15,-5 5-13 16</inkml:trace>
  <inkml:trace contextRef="#ctx0" brushRef="#br0" timeOffset="43279.84">20744 9021 60 0,'-27'10'20'16,"1"-6"33"-16,2-2-9 0,2-2 10 15,5 0-23-15,4 0-12 16,4-3-9-16,6-3-2 15,3 0-5-15,0 0-2 16,0 0 7-16,10-1-9 16,7 0 2-16,-2 6-9 15,-1 1 9-15,-3 0-4 16,-5 0 0-16,-1 0-8 16,-5 0-11-16,0 5 11 15,0 5 10-15,-5-3 1 16,-6-2-6-16,2 0-14 15,3-5-42-15</inkml:trace>
  <inkml:trace contextRef="#ctx0" brushRef="#br0" timeOffset="43969.62">19188 8735 139 0,'-11'-13'-68'0</inkml:trace>
  <inkml:trace contextRef="#ctx0" brushRef="#br0" timeOffset="49140.47">20770 9148 422 0,'0'0'26'0,"0"0"-11"16,0 0 34-16,0 0 17 15,0 0-12-15,0 0-17 16,0 0-22-16,0 0 0 15,0 0-10-15,0 0 2 16,0 0-4-16,0 0-1 0,0 0-1 16,0 0 0-1,0 0-3-15,0 0 1 16,0 0 1-16,0 0-7 16,0 0-4-16,0 1-36 0,0 3-62 15,0-2-126-15</inkml:trace>
  <inkml:trace contextRef="#ctx0" brushRef="#br0" timeOffset="53483.83">22067 7065 359 0,'-15'-3'53'16,"0"-1"-48"-16,3 3 1 15,11 0 25-15,1 1 14 16,0 0-19-16,0 0-17 16,0 0 0-16,0 0-7 15,0 0 7-15,0 0-5 16,0 0 3-16,0 0-4 0,0 0 0 15,0 0 1-15,0 0-6 16,0 0 5-16,0 0-4 16,-2 0 5-16,2 0-5 15,0 0 1-15,0 0-2 16,-1 0-1-16,-2 0-1 16,-3 1 0-16,-3 6 0 15,-2 1-5-15,-2 0-23 16,-2 1 13-16,1-2 7 15,1 0 7-15,0 1 7 16,-6 5-3-16,-4-1 0 16,-5 8 4-16,-2-4-6 0,-7 2 6 15,0 0-7-15,5-4-14 16,7-3 11-16,15-5 13 16,10-6-2-1,0 0 4-15,0 0-5 0,0 0 1 16,0 0-1-16,0 0-6 15,0 0 1-15,0 1-3 16,0-1 6-16,0 3-1 16,4-1 0-16,8 0 1 15,6 2 0-15,6-1 0 16,7 0-2-16,2-2 5 16,4-1-6-16,7 0 9 0,1 0-10 15,7-8 8-15,-1-3-5 16,7 0 2-16,5-4-1 15,6-1 5-15,8 0-1 16,4 2-4-16,3 1 4 16,7 5-8-16,5-2 6 15,7 3-3-15,6-1 0 16,1-4 1-16,0 0 0 16,-4-3 0-16,3-2-2 15,-3 0 4-15,-3-1-5 16,-7 1 4-16,-6 2-4 15,-7 3 6-15,-1-2-5 16,-6 3 2-16,0-1-1 0,-5 1 1 16,-2 4 2-16,-6 3-6 15,-4 4 5-15,-2 0-5 16,-1 0 6 0,5 0-5-16,2 0 4 0,-2-5-2 15,1-4 0-15,1 2-3 16,4-2 1-16,3 0 7 15,6 1-5-15,3 0 3 16,0 1-5-16,-2-2 3 16,4 2-1-16,-3-1 0 15,2 1 2-15,-3 0-3 16,-7 1 3-16,-7 3-3 16,-8 2 2-16,-8 1-3 0,-4 0 4 15,1 0-4 1,-3 0 3-16,4 3-1 15,1 3 2-15,3 1-3 0,0 0 0 16,-4-1 3-16,-4-1-4 16,-6 0 4-16,-12-2-5 15,-6-3 6-15,-8 0-4 16,-6 0 0-16,-1 0-32 16,-2 0-150-16</inkml:trace>
  <inkml:trace contextRef="#ctx0" brushRef="#br0" timeOffset="56199.31">21790 9101 512 0,'-39'-13'2'0,"29"6"0"16,10 3 5-16,0 2 8 15,13-10-12-15,24-6-9 16,14-3 8-16,16 1-4 15,1 11 4-15,-8 9-9 16,-14 5-2-16,-15 23-3 16,-20 10-5-16,-11 3-8 15,-7 1 4-15,-28-7 18 16,-10-6 12-16,-5-9 6 16,-2-6 13-16,7-6 8 0,15-3 0 15,13-5 7-15,13 0-19 16,4 1-16-16,4 1-13 15,22 7-11-15,17 7 22 16,10 4-8-16,-3 4 6 16,-5 5-6-16,-14 0 4 15,-15 11-7-15,-14-2 1 16,-5 0 1-16,-33 0 6 16,-17-4 0-16,-8-5-1 15,-4-8 3-15,6-7 1 16,10-9 0-16,15-5-4 15,14 0 0-15,13 0-8 16,7-5-5-16,27-15-31 0,19-5-27 16,12 2-84-16</inkml:trace>
  <inkml:trace contextRef="#ctx0" brushRef="#br0" timeOffset="56528.43">21836 10064 538 0,'-108'1'36'15,"9"-1"-36"-15,20-4 2 16,22-15 6-1,17 0 19-15,19 3-2 0,20 2-12 16,7-3-6-16,41-13-15 16,31-9 13-16,43 3-7 15,32 7 5-15,15 12 1 16,5 9-1-16,-18 1-1 16,-21-2 0-16,-18 0-5 15,-17-1-45-15,-15-5-109 16,-17-5-214-16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28:47.1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11336 3312 437 0,'11'0'21'15,"-10"-1"-14"-15,-1 1 30 16,0 0 15-16,0 0-27 0,0 0-10 16,0 0-8-16,0 0 7 15,0 0-2-15,0 0-1 16,0 0-2-16,0 0-3 16,0 0 1-16,0 0-10 15,0 10 6-15,0 24-10 16,-7 16 21-16,-1 18-8 15,4 5-4-15,2 3 1 16,2-2-2-16,0 1 2 16,0-3-2-16,0-6 3 15,0-11-2-15,2-13 3 16,1-13-6-16,0-11 4 16,-2-7-2-16,-1-7 0 0,2-3 1 15,-2-1 0-15,0 0 3 16,0 0-4-16,0 0 2 15,0 0-6-15,0-3-37 16,0-26-64-16,-6-16-229 16</inkml:trace>
  <inkml:trace contextRef="#ctx0" brushRef="#br0" timeOffset="1204.17">11294 3369 417 0,'-3'0'12'0,"2"0"9"15,-1 0 36-15,2 0-21 16,0 0-25-16,0 0-11 0,0 0 1 16,0 0 0-16,0 0-4 15,0 0 1-15,0 0-4 16,0 0 7-16,0 0-4 15,0 0 5-15,0 0-3 16,0 0 5-16,8 0-4 16,1 1 1-16,3-1 1 15,4 0-4-15,3 0 5 16,-2 0-5-16,-2 0 3 16,-2 0-1-16,-2 0 0 15,-1 1 2-15,-7-1-2 16,0 0-1-16,-3 0 0 0,0 2 5 15,0-2-5-15,0 0 4 16,0 0-5-16,0 0 5 16,0 0-2-16,0 0-1 15,0 0 2-15,0 0-1 16,0 0-1-16,0 0-1 16,0 0 5-16,0 0-5 15,0 0 2-15,5 0-7 16,4 0 8-16,5 0-5 15,10 0 6-15,0-3-5 16,6-4 1-16,7 2 4 16,3-1-6-16,5 0 6 15,10-2-6-15,2 0 6 0,2-1-6 16,5 1 4-16,5-2-1 16,8 1 0-16,5-4 0 15,12 1-1-15,4-1 4 16,7 5-5-16,6-1 5 15,6 2-4-15,3 0 1 16,-1 1 0-16,-4 0-2 16,-11 0 4-16,-1 2-4 15,-6 1 4-15,-1 3-4 16,10 0 5-16,7-2-4 16,2-1 1-16,3-3 0 15,-2 1 0-15,-4-4 0 0,-5 1 0 16,-11 3 3-16,-15-1-5 15,-8 0 4-15,-9 5-5 16,-2-2 4 0,0 2-1-16,0 0 2 0,-2-4-4 15,-1 3 4-15,0-3-4 16,-1 1 1-16,0 1 4 16,0-1-5-16,1 2 4 15,1-1-5-15,1-1 6 16,-5-1-6-16,-5 3 6 15,-9 0-3-15,-8 0-3 16,-7 1 4-16,-3 0-2 16,-3 1 2-16,-5 0-2 0,-7 0 4 15,-3 0-6-15,-6 0 6 16,0 0-6-16,0 0 3 16,2 0-5-1,2 13 3-15,2 10 6 0,0 9 0 16,0 10 5-16,0 6-6 15,1 6 3-15,5 2 0 16,-1 0-2-16,3-6 1 16,-3-5-2-16,-2-11 3 15,-5-9-5-15,-1-9 3 16,-3-6-6-16,0-5 8 16,0 3-8-16,-7 2 6 0,-14-1-46 15,-6-9-192 1</inkml:trace>
  <inkml:trace contextRef="#ctx0" brushRef="#br0" timeOffset="2749.44">11355 4066 341 0,'0'-6'39'0,"0"5"-36"16,0 1 18-16,0-2 21 16,0 2-1-16,0-1-30 15,0 1-9-15,0-1 10 16,0 1-9-16,0 0 3 16,0 0-2-16,0 0 2 15,0 0 0-15,0 0-2 16,0 0-1-16,0 0-2 0,0 0 0 15,0 0-3-15,0 0 3 16,0 0-7-16,0 0 5 16,2 0-1-16,7-3 3 15,3 3 2-15,6-3-5 16,2 0 5-16,7 0-4 16,6-2 3-16,7-2-4 15,4 0 3-15,5 1 0 16,-3 0 0-16,2 0-1 15,-5 5 0-15,6-1 2 16,3 2-3-16,3 0 3 16,9 0-3-16,5 0 5 15,5 0-7-15,7 0 3 0,3 0 0 16,5-1 3-16,1-9-2 16,3 3-2-16,-5 2 3 15,-5-1-3-15,-9 3 4 16,-5 0-5-16,-1 1 3 15,1-2-2-15,2-5 3 16,-1-1-3-16,-4-1 1 16,-4 2 2-16,-5 2-1 15,0 1 2-15,4 1-4 16,1 0 3-16,3 1-4 16,0 3 3-16,-3-1-1 15,2 0 0-15,-1 0 1 0,2 1-1 16,4-1 2-16,4 1-6 15,4-2 6 1,4-2-4-16,-4-3 6 16,-1 0-7-16,-6 0 4 0,-1 0-1 15,-7-1-1-15,-4 1 4 16,-4 2-6-16,-8 2 6 16,0 3-5-16,-4-3 4 15,1-2-4-15,5-1 4 16,2 0-2-16,3 2 0 15,3-1 0-15,-1 2 0 16,-4 0 0-16,-5 1 0 16,-3 0 0-16,-3 1 0 0,-1-3 1 15,-3 0-4-15,2-1 5 16,-5-1 1 0,2 2-1-16,-3-1 3 15,-2 2 1-15,-2 0 2 0,-2 1-6 16,-2 1 3-16,3 2-6 15,1-1 5-15,2 0-5 16,-2 0 4-16,-1-1-3 16,-4 2 0-16,0-2 3 15,-1 0-4-15,0 0 2 16,2 1-3-16,-6 0 6 16,-3 1-6-16,-4 0 4 0,-5 0-2 15,-5 0 3-15,-1 0-3 16,0 0 6-16,0-2 2 15,-20 2-3 1,-24 0 1-16,-28-3-91 0</inkml:trace>
  <inkml:trace contextRef="#ctx0" brushRef="#br0" timeOffset="3469.14">10746 2660 421 0,'-14'0'11'16,"11"0"0"-16,1 0 37 15,2 0 11-15,0 0-44 16,5 0-10-16,25-1-10 15,17-8 11-15,19-3 7 16,17-2 2-16,12 0-1 16,4-1-8-16,-4 1 2 15,-9 1-5-15,-17 3 1 16,-11 8-7-16,-16 2 5 16,-12 0-1-16,-13 0-1 15,-12 0-3-15,-5 11-31 16,-17 5-41-16,-21 5-40 0,-13-5-268 15</inkml:trace>
  <inkml:trace contextRef="#ctx0" brushRef="#br0" timeOffset="3754.53">11141 2620 399 0,'-3'-2'27'0,"0"2"-19"15,3 0 13-15,0 2 9 16,-4 21-16-16,1 12-5 15,-2 18 27-15,2 4-9 16,3 3-8-16,0-3-3 16,0-5-10-16,5-3 4 15,5-5-5-15,-2-7 1 0,-2-8-7 16,-3-11 5-16,-2-8-2 16,1-5-2-16,-2-4 2 15,0-1 1-15,0 0 2 16,0 0-1-16,0-1-1 15,0-16-19-15,1-14-77 16,8-6-98-16</inkml:trace>
  <inkml:trace contextRef="#ctx0" brushRef="#br0" timeOffset="6049.13">15462 3071 44 0,'0'2'231'0,"-3"-2"-221"16,0 0 43-16,-2 0 30 15,2 0-19-15,2 0-10 16,-2 0-2-16,0 0-16 16,1 0-7-16,1 0-10 15,1 0-8-15,0 1-4 16,0-1-9-16,0 0 5 15,0 0-6-15,0 0 5 16,0 0-6-16,0 0-1 16,0 0-1-16,0 0 4 0,0 0 1 15,0 0 3-15,0 0-2 16,0 0-2-16,0 0 5 16,0 0-6-16,0 0 4 15,0 0-3-15,0 0-2 16,10 0 1-16,7 0 5 15,5 0-1-15,2 0-2 16,1-3 3-16,4-2-3 16,2 1 4-16,10 1-6 15,4-1 7-15,7-1-8 16,5 4 6-16,-1-2-2 16,1 1 1-16,1 1-2 0,3-4 1 15,5 2 1-15,11-2-2 16,8-4 3-16,10 0-5 15,10-4 6-15,5-3-4 16,5 3 4-16,-2-2-5 16,-2-1 2-16,-8 4 1 15,-1-1-1-15,-3 4 3 16,-7 2-6-16,-6 1 4 16,-8 2-2-16,-6-1 4 15,-1 3-5-15,-1-1 4 16,-1 0-3-16,-4-1 1 15,-2 2 0-15,0-1 0 16,2-1 1-16,3-3-1 0,1-3 1 16,1-2-2-16,0 0 0 15,3 0 3-15,-3 1-2 16,0 2-1-16,3 3 0 16,0 0 5-16,4 0-6 15,-2 1 3-15,4-2-2 16,-8 3 3-16,-5-1-4 15,-4 4 2-15,-4-3 2 16,-3 1-3-16,-8 2 3 16,-8 1-3-16,-13 0 0 15,-6 0 1-15,-10 0 1 16,-5 0-3-16,-3 0 3 0,0 0-1 16,2 0-1-16,2 0 2 15,2 0-2 1,5 1 3-16,-1 3-6 15,2 0 7-15,5-4-5 0,-3 3 4 16,2-1-2-16,0-2-1 16,-6 0 1-16,-3 0 1 15,-5 0-2-15,-2 0 0 16,-2 0 3-16,0 1-4 16,0-1 4-16,0 1-2 15,0-1-2-15,0 0 2 16,0 0-1-16,0 0 1 15,0 2-4-15,0-1 4 0,0 9-9 16,0 12 6-16,-3 13 9 16,-8 12-1-1,1 7-1-15,1 6-1 16,0 5 3-16,2 2 2 0,1 2-4 16,0-1-2-16,3-1 3 15,3-6 1-15,-3-5-1 16,3-13-2-16,0-8 0 15,0-8 0-15,0-5-1 16,0-6 0-16,0-7-2 16,0-2 1-16,0-2-2 15,0-1 3-15,-3 5-8 16,-9-8-68-16,-12-2-211 16</inkml:trace>
  <inkml:trace contextRef="#ctx0" brushRef="#br0" timeOffset="7451.65">15576 3650 400 0,'-4'1'29'0,"-2"-1"-17"16,6 0 22-16,0 0 1 15,0 0-14-15,0 0-15 16,0 0-14-16,0 0 8 16,0 0-3-16,6 0 7 0,-2 0-3 15,2 0 4-15,2 0-2 16,6 0 2-16,5-1 2 16,6-3-3-16,6-2 5 15,-1 1-7-15,1-2 6 16,0 1-7-16,-1 0 3 15,3 4-3-15,0 0 3 16,0 1 0-16,4-1-5 16,0 1 6-16,2 1-6 15,3 0 5-15,-1-1-5 16,5-1 2-16,2 2 1 16,-2-1-2-16,6-2 2 0,3-2-1 15,5 2 9-15,5 0-2 16,8 2 1-16,8 1-6 15,1 0 4 1,4 0-3-16,-4 0-1 0,-3 0 2 16,-2 1-2-16,1 0 5 15,2-1-4-15,4 0 2 16,-4 0-2-16,1 0 4 16,-7 0-6-16,-1-5 5 15,-6-1-3-15,-4 1 0 16,-4 2 3-16,-2 0-6 15,-5 0 3-15,2-1-4 16,2 0 4-16,1 0-4 0,7 0 4 16,0-2-4-16,0 1 3 15,-2-2-2-15,-5 2-1 16,-4 0 3 0,1 2-3-16,0 0 2 0,1-2-4 15,3 0 4-15,0 0-4 16,-3-1 5-16,0 2-4 15,-3 0 2-15,-7 4 0 16,-2-1-2-16,-7-1 2 16,0 2 0-16,1-4-1 15,3 2-2-15,5 0 3 16,1-2-1-16,-7 2 0 0,-5 1 1 16,-9 1-2-1,-4-1 4-15,-4 1-4 16,-5 0 3-16,1 0-6 15,2 0 7-15,3 0-5 0,1 0 3 16,-1 0-1-16,1 0 0 16,-4 0 2-16,-2 0-3 15,-5 0 2-15,-4 0-3 16,-2 0 4-16,-1 0-5 16,-1 0 7-16,0 0-5 15,0 0 4-15,0 0-1 16,0 0-2-16,0 0 2 15,0 0-2-15,0 0 2 0,2 0-6 16,1 0 4 0,3 0-2-16,-2 0 3 15,-1 0 0-15,-1 0 1 16,-2 0-4-16,0 0 2 0,0 0 3 16,0 0-17-16,-3 8-82 15,-26 6-147-15</inkml:trace>
  <inkml:trace contextRef="#ctx0" brushRef="#br0" timeOffset="9514.35">10650 4317 554 0,'-24'-4'13'16,"12"0"-11"-16,6 2 5 0,3 2 22 15,2 0 2-15,1 0-17 16,-2 0-9-16,1 0-7 16,1 4 1-1,0 26-2-15,0 18 11 0,-2 19 2 16,2 11-8-16,0-1 2 16,2 0-4-16,11-1 4 15,-1-8-4-15,0-3 0 16,0-12 2-16,-6-10-3 15,0-7 2-15,-6-11-3 16,0-6-6-16,0-11-38 16,-9-8-32-16,-6-20-71 0</inkml:trace>
  <inkml:trace contextRef="#ctx0" brushRef="#br0" timeOffset="9780.85">10690 4234 427 0,'19'-11'4'0,"4"1"0"16,4 4-4-16,-2 6 3 15,0 0-2-15,0 12 10 16,-1 15 8-16,-9 8-1 16,-9 5-4-16,-6 5-1 15,-15 1 1-15,-21-2 10 0,-11-1-1 16,-8-8-10-1,-2-7 5-15,2-11-9 16,9-12-2-16,13-5-6 16,14-3-7-16,19-25-20 0,0-6-80 15,24-5-131-15</inkml:trace>
  <inkml:trace contextRef="#ctx0" brushRef="#br0" timeOffset="14546.81">11421 4211 254 0,'0'-5'35'15,"0"4"-30"-15,0 1 6 16,0 0 29-16,0 0 8 15,0 0-20-15,0 0-4 16,0 0-3-16,0 0 10 16,0 0-4-16,0 0-5 15,0 0-4-15,0 0-11 16,-3 6-7-16,0 28-9 16,-4 20 26-16,2 17-12 0,4 7 0 15,1-6-4-15,0-10 4 16,0-8-5-16,7-13 4 15,2-11-3-15,0-11-2 16,-4-8 2-16,-2-5-4 16,0-2 4-16,-2-3-4 15,-1-1 4-15,0 0-28 16,0-5-42-16,0-26-66 16</inkml:trace>
  <inkml:trace contextRef="#ctx0" brushRef="#br0" timeOffset="16063.31">11342 4296 344 0,'-9'-1'13'0,"5"-1"-10"15,2 1 14-15,2 0 13 16,0-1-7-16,0 2-15 15,0 0-6-15,0 0-1 16,0 0 3-16,0 0-4 16,0 0 2-16,0-4-3 15,15 0 1-15,6-3 3 16,10-1 6-16,-1-1 0 0,6 0 1 16,-3 0-1-16,-1 4-6 15,4 0 4-15,-3 1-7 16,8 3 4-16,3-4-3 15,0 2 1-15,6-2-1 16,6 1-1-16,4 0 1 16,5 0-1-16,10-2 4 15,5-5-5-15,8-2 4 16,6-1 7-16,6-2-3 16,7 1-4-16,9-2 0 15,3-3 2-15,4 0-2 16,0 1 4-16,-4-2-5 15,-1 0 6-15,-2 3-1 0,-2 1 0 16,-2 3-4-16,0 3-2 16,-6 3 1-16,-4 1-3 15,-6 0 3-15,-16 1-3 16,-2 2 9-16,-13 0-10 16,-5-1 6-16,-4-2-3 15,4 0 4-15,-1-5-1 16,7 2-2-16,7-2 6 15,1 0-7-15,2 1 1 16,-2 1-3-16,-3 0 6 16,-1 5-7-16,-1 0 5 15,2 2-4-15,-3 2 4 0,-1 0-2 16,2-2-2-16,-3-1 2 16,1 0-3-16,-2-2 5 15,-7 3-6 1,-1 2 5-16,-10 1-3 0,-6 0 3 15,-7 0-3-15,-6 0 1 16,7 0 2-16,4 0-3 16,2 0 3-16,2 0-3 15,0 0 4-15,-6 0-6 16,-2 0 4-16,-6 0-1 16,-6 0 0-16,-8 0 2 15,-5 0-4-15,-6 0 1 16,-2 0-4-16,-1 0 9 0,-1 0-7 15,2 0 8-15,-2 0-6 16,1 0 1-16,1 3-2 16,0 0 1-1,-2 2-2-15,1 7-3 0,-1 6 9 16,0 9 0-16,0 9 5 16,0 5-1-16,-3 5 0 15,-3 6-3-15,1 4 1 16,1 1-1-16,4-2-5 15,0-3 5-15,0-7-5 16,0-4 4-16,0-9-3 16,0-7 5-16,0-9-8 0,0-7 6 15,0-5-1 1,0-3-1-16,0-1 1 16,0 0-2-16,0 0 7 15,0 0 1-15,0 0 10 0,0 0-8 16,0 0-1-16,0 2-3 15,-18 0-1-15,-10 3-2 16,-11 2-3-16,-7-2 0 16,-7-1 0-16,-7-2 1 15,-11-1-2-15,-7 1 2 16,-7-2-1-16,0 0 2 16,0 0-4-16,0 0 2 15,-10 1 1-15,-17 3-5 0,-7 2-5 16,-7 2-30-1,-7 2 34-15,-2 1 4 16,-4-3 1-16,-7 5 1 16,6-1-1-16,3 0 1 0,6-6-4 15,10-1 7-15,5-3-7 16,7-2 8-16,4 0-7 16,3 0 3-16,10 0-1 15,4 0 1-15,2-1-1 16,7-3 2-16,-1 1 2 15,5-1-5-15,-1 4 4 16,0 0-3-16,-3 0 2 16,-2 0-2-16,1 4 0 15,5 3-1-15,1 0 2 16,3 3 1-16,-3 1-4 16,-1 1 4-16,-1 1-4 0,8-2 5 15,5 0-4-15,7-3 3 16,9-2-1-16,10-2 1 15,7-1 2-15,8-2-4 16,6-1 4-16,5 0-3 16,5 0 2-16,2 0-9 15,-1 0 8-15,2 0-17 16,3 0-10-16,0 2-31 16,0 5-75-16,0 0-84 15</inkml:trace>
  <inkml:trace contextRef="#ctx0" brushRef="#br0" timeOffset="17534.36">12075 4914 411 0,'0'7'34'0,"-2"3"-43"15,1 6 16-15,1 8 9 16,0 14 20-16,1 6-10 16,10 6 5-16,2 0-11 15,2-1-7-15,-3-6-2 16,0-7-8-16,-1-7 0 16,-4-11 0-16,-3-5-2 15,-1-7 1-15,-3-6-2 16,0 0 1-16,0-10-24 15,-17-20-48-15,-9-16-45 0,-1-10-11 16,0-1 0-16,4 4 72 16,3 13 41-16,8 12 74 15,5 8 51-15,-2 8-54 16,9 2-16-16,0 6 2 16,0 0-11-16,7-6-26 15,18-2-5-15,8-3 7 16,6 1 3-16,5 2 2 15,1 3-5-15,2 3 4 16,3-3-5-16,5 4 4 16,11-2-4-16,9-1 3 15,15 0-1-15,19-2 1 0,12-3 14 16,16-1-8-16,9-7-10 16,10-1-6-16,16 1 6 15,5-4-8-15,6 3 6 16,5-1-3-16,-10 2-2 15,-7 3 3-15,-10-4-2 16,-10 0 1-16,-11-2-1 16,1-4 1-16,-1-4-2 15,2-3 5-15,-4-1-7 16,-5 6 6-16,-11 3-2 16,-9 10-1-16,-10 8-1 15,-14 5 2-15,-10 4 0 16,-3 0-3-16,-3 0 4 0,0 0-3 15,1 1 3-15,-5 2-4 16,-5 1 2 0,-3 1 1-16,-9-3-2 15,-7 2 3-15,-8 2-5 0,-3-1 6 16,2 4-5-16,0-4 4 16,7-2-3-16,8-3 1 15,5 0 0-15,1 0 3 16,-3 0-4-16,-10-1 0 15,-10-1 4-15,-10 2-6 16,-10 0 5-16,-7 0-6 16,-4 0-1-16,0 6-1 0,-3 5 0 15,0 6 8-15,-3 5 14 16,-10 3-4-16,-2 5-5 16,-3 4 0-1,2 3 0-15,2 3 4 0,-2 3-10 16,2 4 7-16,2 1-5 15,-2-4 5-15,1-1-4 16,0-4 0-16,0-4 0 16,2-6-4-16,0-4 3 15,-2-5-2-15,-3-1 4 16,-2-6-4-16,-7 0 4 16,-12-4 1-16,-9-4-5 15,-14-2 2-15,-12-3-5 16,-9 0 4-16,-7-4-4 15,-6-7 7-15,0 2-8 16,-3 5 7-16,-7 4-6 16,-11 0 2-16,-14 10-4 0,-13 2-27 15,-6 0 29-15,-3-4 0 16,-5 3 6-16,-1 0-7 16,1 2 5-16,-4 0-2 15,3 0 1-15,-4-1-2 16,3 0 1-16,9-1 3 15,9-2-5-15,9 1 5 16,7 3-6-16,2-2 6 0,6-2-5 16,7 1 4-1,7-4-2-15,5-3 1 16,6 1 2-16,9 1 0 16,6 4 0-16,9-1-2 0,4 2 3 15,1 1-6-15,-1 3 5 16,-4 5-5-16,0 5 2 15,-1 3-1-15,8 1 3 16,9-4-4-16,16-2-5 16,8-5 3-16,8-6-23 15,13-3-30-15,6-8-64 16,9 0-125-16</inkml:trace>
  <inkml:trace contextRef="#ctx0" brushRef="#br0" timeOffset="17920.5">13033 5600 182 0,'-3'0'274'15,"3"0"-267"-15,0 0-16 16,0 24 29-16,0 15 61 0,10 14-36 16,3 8-20-16,1 3-6 15,-1-1 3-15,-1-6-11 16,3-4-4-16,-2-9-1 15,0-5-6-15,-2-11 3 16,-3-10-2-16,-7-8-1 16,2-9-1-16,-3-1-2 15,0 0-11-15,0-34-20 16,0-22-47-16,-3-18-99 16</inkml:trace>
  <inkml:trace contextRef="#ctx0" brushRef="#br0" timeOffset="18925.66">13047 5535 480 0,'-7'-1'72'16,"4"-2"-68"-16,3 3-3 15,0 0-1 1,0 0-1-16,0 0-1 0,16 0-9 16,13 0 14-16,8 0 1 15,9 3 7-15,12-3-3 16,9 0-1-16,12-9 3 15,17-6-6-15,7 0 0 16,10-3-2-16,3-2 3 16,0 5-2-16,3 2 5 15,3 1 0-15,0 2-4 0,-6-4-1 16,-3 2 0-16,-4 1 0 16,-3-5 0-16,4 4-1 15,3-2-2-15,10-3 3 16,8-1-3-16,6-1 3 15,7-3-3-15,4-2 1 16,-3 0-2-16,-5 2 1 16,-13 1 3-16,-18 6-5 15,-12 1 4-15,-8 0-4 16,-4 3 2-16,-3 2 0 16,1 3 1-16,2 3-1 15,-3 3-1-15,-6 0 2 16,-8 0-4-16,-2 2 5 0,-10 2-3 15,-5 0 3 1,3 1-4-16,-2 0 3 16,0 0 0-16,5 1-1 15,-2 3 1-15,-5-1-3 0,-10 4 3 16,-11-1-4-16,-13-1 2 16,-4 1-2-16,-4-1 4 15,-2 2-3-15,-2 1 7 16,3 0-4-16,-1 5 4 15,2 0-4-15,1 2 0 16,1 5 2-16,-2 2-4 16,1 4 4-16,-2 1-3 0,2 9 2 15,-5 3 0-15,-4 5-2 16,0 2 9 0,0-4-5-16,-7 1 5 15,-11 1-7-15,-7-5 7 0,-5-1-4 16,-10-5 1-16,-9-8 0 15,-12-7 0-15,-14-4-3 16,-14-6-2-16,-8-6 0 16,-13-5-4-16,-9-2 2 15,-6 0-5-15,-8 0 7 16,-1 0-4-16,-6 0 3 16,0 0 1-16,-6-2-1 15,-7-3 1-15,-4 3-2 16,1-3 3-16,-2 3-3 15,0 2 2-15,9 0-1 16,2 0 2-16,8 0-4 16,11 2 1-16,12 5 2 0,9 2-1 15,8 1 2-15,8 0-4 16,5 0 5-16,3 3-5 16,1 1 5-16,0 2-4 15,9 3 3-15,2-4-1 16,8 1 0-16,7-1-1 15,9-4-1-15,10-2 3 16,4 1-4-16,3 1 3 0,5-1-9 16,0-2 4-1,14-2-4-15,4-5-8 16,7-1-4-16,12-1-21 16,33-16-51-16,26-9-36 0</inkml:trace>
  <inkml:trace contextRef="#ctx0" brushRef="#br0" timeOffset="19147.07">15698 6023 622 0,'0'0'22'15,"0"0"-23"-15,0 0 8 16,0 0-6-16,6 2 0 0,6 4-8 16,12 5 0-16,7 2-32 15,-5-4-225-15</inkml:trace>
  <inkml:trace contextRef="#ctx0" brushRef="#br0" timeOffset="19285.7">15870 6323 541 0,'7'4'-44'15,"5"3"5"-15,2 4 34 16,0 0 0-16,1-1-146 0</inkml:trace>
  <inkml:trace contextRef="#ctx0" brushRef="#br0" timeOffset="19438.29">16080 6543 474 0,'0'14'93'16,"0"-4"-94"-16,0 0 2 15,0-1-1-15,0-2 2 16,1 3-2-16,4-3 2 16,-5 0-3-16,0-4-73 15,-15-3-259-15</inkml:trace>
  <inkml:trace contextRef="#ctx0" brushRef="#br0" timeOffset="20219.39">14515 6833 410 0,'-17'-6'135'0,"7"5"-131"16,8 1 14-1,2 0 16-15,0 0-8 0,0 32-13 16,0 21-3-16,7 13 10 15,5 8-4-15,2-9-7 16,-1-7-7-16,-2-10 3 16,0-12-6-16,-5-9 2 15,-1-13-3-15,-3-10 5 16,-2-4-5-16,0 0 3 16,0-4-10-16,0-27-22 15,0-15-33-15,-3-12-31 0,-7-6-1 16,0 7-58-1</inkml:trace>
  <inkml:trace contextRef="#ctx0" brushRef="#br0" timeOffset="21220.24">14505 6899 194 0,'-6'-5'108'0,"2"3"-53"15,2 1 11-15,1 1-23 16,1 0-5-16,0 0-19 16,0 0-6-16,0 0-8 15,0 0 0-15,0 0-3 16,6-3-5-16,14-1 1 15,9-4 3-15,7-5 1 16,4 1 0-16,5-1 0 0,7-2-4 16,9 2 5-1,9-3-2-15,21-2-1 16,17-5 0-16,19-3 1 16,10-2 1-16,14-1-3 0,10-2 5 15,2-1-7-15,4-3 6 16,-6 1-5-16,-12-4 5 15,-5-1-4-15,-2 1 1 16,-4 1 0-16,1-2 0 16,2 5 1-16,7-1-3 15,2 3 6-15,0 6-8 16,0 5 6-16,-7 4-4 16,1 2 3-16,3 0 0 15,7 1-1-15,0-1 0 16,10 0-2-16,3 0 6 15,2-2-8-15,1 2 8 16,-5 0-8-16,-12 1 5 0,-5 3-2 16,-10-2-8-16,-17 2-18 15,-24 3-9-15,-29 5 16 16,-29 3 11-16,-18 0 1 16,-11 0-6-16,-4 0 18 15,-3 0 4-15,-3 0 5 16,0 0 6-16,0 0 17 15,0 2-6-15,0-1-9 16,0 4-6-16,-3 16 1 16,-12 14 1-16,-1 14-8 15,-1 9 7-15,5 1-13 16,5 0 0-16,3 2-2 0,2-1 2 16,2-7 0-16,0-10-5 15,0-10 5-15,0-11-3 16,0-6 0-16,0-9 2 15,-3 0 4-15,-19 2 3 16,-14 2 6-16,-13 3-9 16,-6-4-2-16,-3-3 10 15,-5 0-3-15,-3-4 0 16,-11 2-6-16,-20 2-1 16,-20 3-2-16,-30 1 0 15,-30 2-4-15,-16 1 2 16,-20 1 2-16,-6 3-8 15,-1 2 3-15,-5 2-4 0,-2 7 6 16,-10 7-1-16,1 6 2 16,0 8-1-16,12 0-2 15,15 4 4-15,5 2-2 16,13-3 2-16,8-2-4 16,14-7 5-16,22-7-3 15,18-5 1-15,28-10 1 16,21-5-1-16,19-7 1 15,15-5 0-15,18-3 0 16,10-1-2-16,2-1 2 16,4 0-2-16,-3 1 2 15,1 2-2-15,4 1 1 0,4-2-1 16,3-1-3-16,3-1-9 16,0 0-42-16,5 0-23 15,20 0-28 1,8 0 4-16,3-1-204 0</inkml:trace>
  <inkml:trace contextRef="#ctx0" brushRef="#br0" timeOffset="21894.71">16291 7443 69 0,'-13'8'50'0,"4"-6"-125"15</inkml:trace>
  <inkml:trace contextRef="#ctx0" brushRef="#br0" timeOffset="22344.82">16172 7497 31 0,'-4'5'74'0,"1"-3"-28"16,0 1-1-16,3-2 4 0,0 0-30 16,0 1-25-16,0 1-3 15,3 0-9-15,3 0-48 16,0-3-48-16</inkml:trace>
  <inkml:trace contextRef="#ctx0" brushRef="#br0" timeOffset="22700.87">16255 7415 360 0,'-4'-1'39'16,"-6"0"-9"-16,4 1 24 16,3 0 0-16,1 0-14 15,2 0-23 1,0 0-15-16,0 26-1 0,0 18-3 16,8 20 13-16,5 11-4 15,-3 6 3-15,3-3-1 16,0-6 8-16,-3-11-5 15,-1-12-7-15,-3-13 1 16,-3-11 0-16,-2-13-1 16,-1-6-4-16,2-6 6 15,-2 0-7-15,0 0 5 0,0 0 0 16,0-6-9-16,0-21-19 16,-9-18-41-16,-6-13-30 15,-4-5-15-15,1 5-104 16</inkml:trace>
  <inkml:trace contextRef="#ctx0" brushRef="#br0" timeOffset="23858.67">16172 7603 182 0,'-9'-18'86'16,"3"5"-57"-16,3 6 9 15,0 6 32-15,3 1-23 16,0 0-36-16,0 0-15 16,0 0 7-16,0 0-5 15,6 0 2-15,9-3 20 16,10-4-1-16,4-4 5 0,3-3-11 15,4-2-1 1,2 0-7-16,1 4-3 0,2 1 2 16,5 4-2-1,5-2-2-15,10 3 3 0,12-8-1 16,19-9-2-16,21-6 33 16,17-4 7-16,13-3-30 15,1 2-10-15,1 4 2 16,-2 1-1-16,-12 2-1 15,-11 4 3-15,-5 2-4 16,-11 3 2-16,-1 1-2 16,-8 5 5-16,-4-3-5 0,-4 0 2 15,-1 0-1-15,6-3-1 16,2 0 5 0,2 0-4-16,-6 1 1 15,-11 6-3-15,-13 0 4 0,-10 5-4 16,-11 2 5-16,1-3-4 15,-4 0 1-15,-3 1 1 16,-1 1-2-16,-7 2 3 16,-2 2-4-16,-8-1 4 15,-5 2-5-15,-2 0 5 16,-3 0-3-16,0 0 1 16,3 0-2-16,6 0 4 15,4 2 0-15,6-1-4 16,2 0 5-16,0-1-6 0,-2 0 7 15,-10 5-7 1,-6-3 5-16,-8 3-5 16,-5-4-6-16,1 3 4 0,-2 4 0 15,0 4 14-15,0 8-5 16,0 4 3-16,0 3-7 16,0 8 5-16,0 7-7 15,0 10 5-15,0 11-3 16,-2 3 3-16,-4 7 3 15,-1 3-1-15,1-1 1 16,4-3 0-16,2-4-2 16,0-7-4-16,2-5 3 15,7-10-3-15,0-7 1 16,-3-7-1-16,-3-10 1 16,-1-5 2-16,-2-6-3 0,0-4 5 15,0-6-6-15,0 0 8 16,0 1-1-16,0-1 6 15,-14 4 0-15,-13-1-8 16,-6 0-5-16,-7 2 2 16,-11-2 2-16,-10 0-5 15,-15-2 4-15,-15 2-4 16,-11-2 4-16,-12 0-3 16,-11 0 2-16,-8 0 3 15,1-2-6-15,6 3 4 16,1-1-2-16,0 3 2 15,-1 0-6-15,1 1 8 16,5-1-6-16,-1 1 4 0,2-1-1 16,-3 0 1-16,0-1 1 15,0 3 2-15,3 0-1 16,10 1-2-16,6 3 2 16,11 0 1-16,7 0 4 15,3 1-8-15,6-4 4 16,6 0 0-16,10 1-4 15,6-1 4-15,1 2-5 16,3 2 3-16,-1 4-7 16,2 0 8-16,3 1-8 15,7-2 7-15,9-5-2 16,6-2-1-16,14-2 2 0,2-6-2 16,7 3 2-16,1-3-3 15,0 0 2-15,0 0-6 16,0 0-5-16,0 0-39 15,13-6-51-15,2-11-31 16</inkml:trace>
  <inkml:trace contextRef="#ctx0" brushRef="#br0" timeOffset="25278.88">16229 7489 353 0,'-8'-3'19'15,"-4"0"2"-15,11 2 21 16,-1 1 10-16,2-1-23 16,0-1-15-16,0 2-13 15,0 0 6-15,0 0-3 16,0 0 6-16,0 0-6 16,0 0 1-16,0 0-5 15,0 0-2-15,0 0 4 16,0 14-6-16,0 22 18 15,0 17 11-15,6 16 3 16,5 5-20-16,-1 0 3 0,-1-3-3 16,1-3-2-16,-2-7 1 15,-2-6-2-15,0-10 1 16,0-6-3-16,-2-9 6 16,-2-12-3-16,-1-7-1 15,-1-7-5-15,0-4 2 16,0 0 2-16,0 0-4 15,0 0 8-15,0 0-12 16,0 0-2-16,0-17-32 16,3-16-13-16,0-14-28 15,-3-9-55-15,0-4-142 16</inkml:trace>
  <inkml:trace contextRef="#ctx0" brushRef="#br0" timeOffset="26751.69">16166 7585 355 0,'-6'0'2'0,"3"0"20"16,1 0 39-16,2 0-15 15,0 0-29-15,0 0-13 16,0 0 2-16,0 0 1 15,0 0 1-15,0 0-2 0,0 0 1 16,0 0-5-16,0 0-2 16,0 0 2-16,0 0-4 15,0 0-1-15,14-2 1 16,8-2 8-16,1-1-8 16,1-2 6-16,1 3-5 15,-1-1 2-15,2 1-1 16,6 1 0-16,3-3 2 15,12-6-2-15,14-6 3 16,18-6 0-16,10-8 16 16,6 1-18-16,-1-1 3 15,-4 3-3-15,-3 3 0 0,0 3 2 16,-2 4-2-16,-2-1-1 16,-4 2 0-16,-4 3 2 15,-5-2-4 1,-2 3 3-16,2-2-1 0,-1-2 0 15,-2 1 1-15,-3 0-2 16,-2 3 3-16,-2 3-2 16,1 0 0-16,-2 0-2 15,5 1 6-15,1 0-7 16,-3 2 5-16,2 0-2 16,-1 0 1-16,2-1-1 15,3-2 0-15,3 4 1 16,-1-4-2-16,1 5 4 0,-9 1-6 15,-8-1 5-15,-6 2-4 16,-11 0 3 0,-5 1 1-16,-3-1-2 15,-3 4 0-15,-3 0-1 0,4 0 4 16,-1 0-6-16,0 0 7 16,4 0-5-16,-2 0 3 15,-1 0 0-15,1 5-1 16,-1-2 1-16,0 0 3 15,3-2-1-15,-2 1-2 16,3-1 5-16,1 0-8 16,-3 3 5-16,-6-4-5 0,-4 1 2 15,-8 0 1-15,-3 0-2 16,-5 1 0-16,0-2 0 16,-3 0 3-1,2 0-6-15,-2 1 6 0,0-1-3 16,0 1 2-16,0-1-4 15,0 2 5-15,1 3-2 16,7 0-1-16,0 4 6 16,0 0-9-16,0-1 8 15,-1 5-6-15,-1 3 4 16,1 8-3-16,-2 8 4 16,-2 6 3-16,-1 6 5 15,-2 6-4-15,0 3-2 16,0 4 3-16,0 3-6 15,-4 1 1-15,4 1-3 16,0 1 0-16,0-2-1 16,0-3 2-16,8-9-1 0,3-9-1 15,-1-9 1-15,-1-9-2 16,-3-6 2-16,-2-5-3 16,-1-3 5-16,-3-4-5 15,2-1 5-15,-2-2-3 16,0-1 2-16,0 3 3 15,-9 2-1-15,-9 3 1 16,-11 2-4-16,1-1 2 0,-2-2-3 16,-2-3 4-1,-4-4-1-15,-7 0 5 16,-9 0-4-16,-11 0-2 16,-8 0 2-16,-16-4-7 0,-11 1 6 15,-11 0-6-15,-10-1 6 16,-3 1-5-16,3 0 3 15,1 1-1-15,7-2 2 16,2 1 1-16,2 0 5 16,8 3-1-16,4 0-7 15,4 0 5-15,-1 0-4 16,0 12 4-16,-5 4-4 16,0 6 0-16,-6-2 0 15,-3 3-1-15,2 2 3 16,3-1-6-16,11 1 8 15,5-3-8-15,5 1 9 16,4-2-4-16,6-1 0 0,12 0-4 16,12-6 6-16,15-3 0 15,10-5-5-15,10-4 6 16,8 0-7-16,0-2 6 16,2 0-7-16,1 0 4 15,0 0-2-15,0 0 0 16,0 0-11-16,-6 7-24 15,-10 4-19-15,-8 7-47 16,-12 0-19-16,-9 4-93 16</inkml:trace>
  <inkml:trace contextRef="#ctx0" brushRef="#br0" timeOffset="29204.14">11548 4245 347 0,'-15'7'-49'16,"1"-4"-122"-16,-1 3 126 15,-2 0-24-15,-3 2 82 16,2 2 34-16,1 1-6 16,1 0 14-16,2-1 4 15,3 2-20-15,1 0-16 16,1 0-12-16,0 1-6 0,4-5-6 15,1-3-2-15,-2-5-15 16,0 0-24-16,0 0 21 16,0-11 15-1,0 0 8-15,2-1 21 0,-3-1-9 16,2-1 16-16,-1-2 3 16,4 2-6-16,-2 1-7 15,2 5 8-15,1 5-1 16,1 2-9-16,0 1 7 15,0 0-9-15,0 0-6 16,0 0 1-16,0 0-11 16,0 0 4-16,0 0-11 0,0 18 6 15,9 15 21 1,3 19 5-16,1 13 4 16,-1 3-12-16,4-1-5 15,-5-9-9-15,0-10 5 0,-3-12-5 16,-5-7 3-16,-1-7-2 15,-2-5 1-15,0-4-3 16,0-4 0-16,0-4 3 16,0-4-5-16,0-1 2 15,0 0-1-15,0 0-2 16,0-7-13-16,0-24 5 16,0-19-33-16,0-14-47 15,0-7 16-15,-9 3 3 0,-9 8-66 16,0 7 16-1,2 14 61-15,-2 10 110 16,3 8 43-16,0 5-4 16,5 5-33-16,1 6 27 0,4 3-38 15,3 0-10-15,2 1-23 16,0 1-6-16,0 0-6 16,0 0 5-16,0 0-5 15,0 0 2-15,0 0 0 16,0 0-1-16,11-3 0 15,6-2 1-15,5 0 2 16,5-4-2-16,4-1 2 0,6 2-1 16,6-3-1-1,1 1 0-15,2 2 1 16,9-4-2-16,2 3-2 16,1-2 3-16,3-1-6 0,1 0 7 15,8 0-5-15,5 0 3 16,1-1-2-16,4-6 2 15,2 1-1-15,6-2-2 16,9-3 5-16,8 1 3 16,4-1 1-16,3 0-10 15,-4 2 9-15,-5 2-6 16,-1 2 5-16,-5 3-2 16,-7 0-3-16,-2 1 2 15,0 0-2-15,-3-4 6 16,1 2-7-16,-7 0 10 15,-3 2-8-15,-11 5 8 16,-6 1-7-16,-7 1 2 0,-3 2-2 16,-1-1-1-16,4 0-1 15,0 1 0-15,-1 1 1 16,4 1-2-16,0-3 2 16,0 0-1-16,3 0 0 15,1-1 0-15,1 0-1 16,1 2 4-16,0 2-7 15,-6-2 7-15,0 4-6 16,-3-2 3-16,-7 2-3 16,-2 0 4-16,-7 0-3 15,-3 0 2-15,1 0-1 16,-4 0-1-16,1 0 4 0,2 0-4 16,-2 0 4-16,1 0-7 15,-3 0 6-15,1 0-5 16,-2 1 5-16,2-1-1 15,3 0-1-15,1 0 0 16,2 0 0-16,-2 0 2 16,-5 0-4-16,-3 0 4 15,-3 0-2-15,-4 0 1 16,-1 0-2-16,-6 0-1 16,-2 0 5-16,-2 0-6 15,-1 0 7-15,3 0-8 16,-1 0 7-16,-2 0-6 15,-4 0 5-15,-3 0-5 0,0 0 1 16,0 0-1-16,0 0-3 16,0 13 2-1,0 9 17-15,0 13 8 16,0 9-13-16,0 4 5 0,0 2-10 16,10 1 7-16,-1-4-9 15,0-2 2-15,0-6-2 16,-2-5 0-16,-3-7-1 15,0-12 1-15,-3-7 1 16,-1-5-3-16,0-3 7 16,0 0 7-16,0 0 9 15,-16 0-2-15,-14 0-12 0,-10 0-6 16,-7 0-2-16,-6 0 1 16,-5 0-4-16,-5 0 6 15,-4 0-8-15,-6 0 9 16,-1 3-5-16,1-2 0 15,-2 3 4-15,1 1-5 16,-5 1 4-16,-7 8-3 16,-7 0 2-16,-3 3-7 15,-9 2 11-15,1-1-6 16,-9 0 1-16,-3 1 0 16,4-3 0-16,2 1 2 15,-2 0-4-15,-1 2 4 16,-2 2-5-16,2 0 6 0,2 1-5 15,1-1 7-15,1 0-8 16,1-3 6 0,0-1-2-16,0-5 0 15,0-1 5-15,-1-2-5 0,7-1 1 16,8-1-2-16,5 0 4 16,3 1 1-16,1-2 1 15,3-1-4-15,9 0 2 16,7-4-1-16,10-1-2 15,10 0 4-15,4 0-5 16,9 0 5-16,-1 0-5 16,-3 4 2-16,1 2-3 0,-4 1 1 15,6 1 0-15,1 0-1 16,3 1 4-16,5-2-5 16,5 0 4-1,4-2-2-15,2-1 3 0,4 0-4 16,1-2 1-16,-1-1 1 15,1 3-4-15,-3-1 7 16,1 3-8-16,2-2 6 16,1-3-4-16,5 1 4 15,1-2-2-15,2 0-2 16,0 0-12-16,0 0-20 16,0 0-26-16,0 7-29 15,2 7-78-15,1 2-36 16</inkml:trace>
  <inkml:trace contextRef="#ctx0" brushRef="#br0" timeOffset="30827.42">17499 7193 575 0,'-13'0'26'0,"9"0"-21"16,3 0-3-16,1 0 10 16,-2 0 7-16,-2 6-12 15,0 27-9-15,-5 21 26 16,-9 23 7-16,-3 11-15 15,-4 0-2-15,-5-3-7 16,5-8 3-16,-1-13-5 16,1-8 1-16,6-10-3 15,1-12-2-15,4-11 3 16,8-12-3-16,3-7 1 0,-1-4-6 16,-3 0-15-16,-6 0-53 15,-6-25-88-15,-4-20-236 16</inkml:trace>
  <inkml:trace contextRef="#ctx0" brushRef="#br0" timeOffset="31111.66">17048 7282 568 0,'-6'0'8'16,"4"0"-6"-16,2 0 9 15,0 0 0-15,24 24-9 16,21 16 17-16,19 17 16 15,9 8-19-15,10 3 1 0,-1 0-9 16,0-3-1-16,-6-3-4 16,-8-5 0-16,-10-11-2 15,-11-5 3-15,-13-10-4 16,-12-12 2-16,-11-6-5 16,-5-6 8-16,-3-6-8 15,-3-1 5-15,1 0-1 16,4 0-4-16,2 0-31 15,-1 0-38-15,-6-11-109 16</inkml:trace>
  <inkml:trace contextRef="#ctx0" brushRef="#br0" timeOffset="32114.23">15713 7579 348 0,'-19'-12'9'0,"6"1"36"16,4 6 13-16,1 1 11 15,5 3-19-15,3 1-10 16,-3 0-20-16,3 0-10 16,0 5-7-16,0 29-10 0,0 23 25 15,6 21 3-15,3 8-4 16,2-7-5-16,2-8-8 15,2-8 5-15,-2-8-6 16,2-9 2-16,-4-4-5 16,-1-9 4-16,-1-6-4 15,-4-5 1-15,-1-7-1 16,-1-6-1-16,-3-3 1 16,0-5 1-16,0 0 1 15,0-1-6-15,0 0-2 16,0 0-18-16,0-14-9 15,0-16-19-15,-7-13-39 16,-3-8-36-16,-4-4-246 0</inkml:trace>
  <inkml:trace contextRef="#ctx0" brushRef="#br0" timeOffset="33781.62">15631 7590 505 0,'-11'-1'7'16,"8"0"6"-16,3 1 28 15,0 0-11-15,0-2-15 16,0 2-15-16,0 0 3 0,0 0-8 16,0 0 5-16,10 0-5 15,9 0 8-15,8 0-2 16,4 0 2-16,7 0 2 15,6 0-3-15,7 0 4 16,4-8-5-16,5-5 5 16,-1-3-6-16,-2 2 2 15,-6-1-1-15,-1 2 2 16,4 2-3-16,5-3 2 16,10-3 9-16,7-1 6 15,9-4-8-15,6-1-8 16,10-5 6-16,4 0-1 15,1 2 1-15,0 1-3 0,-6 4-3 16,-3 4 1-16,-7 3-2 16,-11 3 3-16,-9 3-4 15,-7 1 6 1,-4-2-9-16,-2 1 7 0,-3-1-3 16,-1-1 1-16,-2 0-1 15,-2-3 2-15,-1 2-2 16,-2 0 1-16,0 1 0 15,-4-1-2-15,4 0 5 16,2 1-4-16,7-1 4 16,1 0-4-16,5 1 2 15,2 0-2-15,-5 1-1 0,0-1 2 16,-6 4-1-16,-3 1 3 16,-4 1-6-16,-2 4 5 15,-10 0-2-15,-2 0 1 16,-4 0-2-16,-2 0 1 15,1 7 0-15,2-2 0 16,3 1 2-16,-2 1-4 16,-4-3 2-16,-1 0-2 15,-8 1 6-15,0-3-5 16,-3 1 1-16,-3-2 1 16,0 2-3-16,5 0 4 15,5 3-3-15,5-1 1 16,6-1-1-16,2-1 4 0,1-3-5 15,-3 3 2-15,-7-3-1 16,-10 1 2-16,-9-1 0 16,-5 1-2-1,0-1 0-15,0 3-4 0,0-1 5 16,0-1-1-16,0 0 7 16,0-1-5-16,0 0 0 15,0 2-1-15,0 9-1 16,0 11 2-16,0 10 4 15,0 12-1-15,-1 6-6 16,-3 4 8-16,1 3-6 16,1-2 2-16,2 3-4 0,0-2 5 15,0 0-1-15,0-2-3 16,0-4 5 0,0 2-7-16,0-7 7 15,0 1-4-15,0-3 4 0,2-4-4 16,1-3 5-16,2-4-5 15,-2-5 2-15,0-8 0 16,-1-5-5-16,-1-6 7 16,-1-5-8-16,0-3 9 15,0 0-2-15,0 0 1 16,0 0 3-16,0 0 7 16,-16 0-1-16,-9 0-13 15,-12 0 0-15,-4 0-5 16,1 0 8-16,-3 0-5 15,-2 2 4-15,-7 5-2 16,-4-2 2-16,-11 2-1 16,-7 3-2-16,-3-5 3 0,-3 4-4 15,-1-2 5-15,-2-2-6 16,-5 1 7-16,-3 1-5 16,-4-2 1-16,3 0 1 15,-1-1 2-15,4-3 1 16,-6-1-2-16,1 0 2 15,-3 0-6-15,-6-3 6 16,-5 1-6-16,-6-1 5 0,4 3-2 16,10 0 2-1,6 0 0-15,8 0-3 16,1 5 4-16,4 1-4 16,3-3 4-16,5 1-3 0,7 0 5 15,2-4-7-15,-1 0 5 16,-2 0-3-16,-5 0 1 15,2 0 2-15,0 0-2 16,8 0 8-16,2 0-5 16,3 0 1-16,5 0-5 15,5 3 3-15,8 0-2 16,8-1 5-16,4 0-4 16,7 0-2-16,4-2 2 15,6 0-6-15,-2 0 7 16,0 0-6-16,-3 1 4 15,-3-1-4-15,-4 2 3 16,-2 1 0-16,-3 0-1 0,2 4 1 16,-4-4-2-16,3 2 2 15,2-2-4-15,3-2 8 16,5 1-7-16,1 1 4 16,6-2-1-16,3 0 0 15,4-1 0-15,2 0-3 16,-1 0 4-16,1 0-7 15,0 0 4-15,0 0-6 16,0 0-7-16,0 0-19 16,4 6-32-16,10 4-11 15,11 1-3-15,2 0-58 16,1-7-333-16</inkml:trace>
  <inkml:trace contextRef="#ctx0" brushRef="#br0" timeOffset="39671.94">8632 2549 400 0,'-27'-3'21'0,"18"0"13"15,3 2 11-15,4 1 13 16,2 0-22-16,0 0-20 16,0 0-18-16,5 0 5 15,20 0-8-15,12 0 7 0,14 0 9 16,10-6-3-16,6-5 2 15,11-4-3-15,-1 1 1 16,-4-4-8 0,-6 4 3-16,-12 1-2 0,-10 2 3 15,-20 5-7-15,-10 4 4 16,-9 0-1-16,-6 2-1 16,0 0-1-16,-14 0-17 15,-14 0-21-15,-11 0-19 16,1 4 39-16,-2 5 13 15,5-1 5-15,4-2 2 16,6 1 1-16,7-5 0 0,9 3 11 16,6-4 20-16,3-1-16 15,0 11-9 1,2 14-8-16,12 16 13 16,3 14 27-16,5 8-20 0,-4 1 3 15,3-1-8-15,1-6-2 16,0-5-9-16,-4-9 4 15,-1-11-10-15,-10-11 8 16,-4-6-7-16,0-9 5 16,-3-5-3-16,0-1 2 15,0 0-2-15,0 0-8 16,0 0-33-16,0-25-36 0,0-16-105 16</inkml:trace>
  <inkml:trace contextRef="#ctx0" brushRef="#br0" timeOffset="40266.5">9275 2414 620 0,'-4'0'12'0,"4"0"0"15,0 0 5-15,1 0-2 16,24 0-15-16,20-5 5 15,15-11 3-15,12-1 0 0,5-4-1 16,0 3-5 0,-12 1 0-16,-1 3-3 15,-14 6 3-15,-10 1-5 16,-13 4 5-16,-11 2-2 0,-8 1-4 16,-7 0-3-16,-1 0-12 15,0 0-5-15,-15 1-11 16,-10 10-7-16,-5 3 14 15,2 0 14-15,0-4 12 16,3-3 3-16,3-3 0 16,5-2 2-16,4-2 16 15,9 1 18-15,1-1 0 16,3 0-10-16,0 0-4 16,0 0-13-16,0 1-3 15,0 1-6-15,0 3-1 16,0 12-6-16,4 16 8 15,13 16 16-15,1 17-1 0,2 6-6 16,-1 2-11-16,1 2 9 16,1-3-12-16,-1-7 6 15,-4-7-3-15,-6-12 2 16,-4-15 0-16,-3-10 0 16,-1-14 2-16,-1-2 0 15,-1-6 3-15,0 0-4 16,0 0 3-16,0 0-5 15,0 0 1-15,0 0-1 16,0 0-5-16,0 0-44 16,0-6-59-16,0-8-172 15</inkml:trace>
  <inkml:trace contextRef="#ctx0" brushRef="#br0" timeOffset="41954.07">10897 5135 335 0,'-43'24'139'16,"0"-8"-133"-16,1 0-3 15,-6-5 45-15,-1-9-5 16,-3-2-15-16,-9 0-17 15,-5-12-5-15,-4-13-3 16,-1-10-3-16,1-10 9 16,3-7-13-16,15-11 6 15,8-7-10-15,17-11 8 0,16-6 1 16,11-2 0-16,4 0-1 16,30 2 0-16,13 2 4 15,14 7-6-15,9 10 4 16,4 11-2-16,5 15 2 15,0 17-6-15,-3 17 4 16,-3 8-3-16,-8 24 0 16,-2 23 0-16,-11 21-4 15,-7 21 11-15,-8 15-2 16,-13 7 3-16,-5-2-5 16,-11-8 4-16,-8-11-5 15,0-7 2-15,0-10-18 0,-13-11-117 16</inkml:trace>
  <inkml:trace contextRef="#ctx0" brushRef="#br0" timeOffset="51251.57">10050 5073 147 0,'-14'0'6'0,"3"0"-35"15,3 6 10-15,2 0 38 16,3-4-10-16,3 0 8 16,0-2-1-16,0 0-16 15,0 0-1-15,0 0 6 16,0 0 6-16,0 0-9 16,0 0 4-16,0 3 10 15,-6 4 13-15,1 4-2 16,-3 0-21-16,5 2-4 15,-1-1-4-15,4-1 4 16,0 0-53-16,0-2-14 16</inkml:trace>
  <inkml:trace contextRef="#ctx0" brushRef="#br0" timeOffset="51609.61">10002 5181 253 0,'0'0'32'0,"0"0"-25"16,1 0-7-16,5 0-1 15,6 1 2-15,8 4 5 16,12 0 0-16,10-2-1 16,10-3 5-16,12-2 6 15,15-14 2-15,13-6-10 16,7 1-4-16,7 0 0 16,-4 3-3-16,-10 4 0 15,-4 6-1-15,-16 3 2 0,-14 5-4 16,-16 0 4-16,-23 0-4 15,-11 0 1-15,-8 0 2 16,0 0 30-16,-4 0 45 16,-13-1-26-16,-7 0-24 15,-3-2-9-15,5 3 11 16,6-2-13-16,9 1-4 16,6 1-2-16,1-1-4 15,0 1-5-15,0 0-3 16,0 0 3-16,8 0-15 15,14 0-33-15,4 9-36 16,-5-3-80-16</inkml:trace>
  <inkml:trace contextRef="#ctx0" brushRef="#br0" timeOffset="52765.75">10785 5145 426 0,'0'3'19'16,"0"-3"-18"-16,0 0-31 16,0 0-18-16,0 0-40 15</inkml:trace>
  <inkml:trace contextRef="#ctx0" brushRef="#br0" timeOffset="53142.74">10913 3648 337 0,'-7'-4'4'16,"7"3"0"-16,-3-1-2 16,3 0-1-16,0-1-5 0,3-3-98 15</inkml:trace>
  <inkml:trace contextRef="#ctx0" brushRef="#br0" timeOffset="58295.17">18988 2796 311 0,'-8'0'9'0,"3"0"9"16,5 0 4-16,0 0-9 15,0 0-11-15,0 0-2 16,0 0-2-16,0 0 0 16,0 0 6-16,0 0-6 15,0 0 2-15,0 0 2 0,0 0 2 16,0 0-2-16,0 0 5 16,0 0-4-16,0 0-1 15,0 0 1-15,0 0-3 16,0 0-2-16,0 0 0 15,0 0-4-15,0 0-9 16,0 0 8-16,0 0 0 16,2-8 0-16,8-7 6 15,-1-3-20-15,-3 2 8 16,-2 7 16-16,-1 2-2 16,-3 2-1-16,0 4 9 15,0 0 17-15,0 1 7 16,0 0-4-16,0 0-4 0,0 0-6 15,0 0-5-15,0 4-13 16,0 25-6-16,0 18 26 16,-3 20-5-16,-1 14-1 15,1 5-3-15,1 3 4 16,2-2-10-16,0-11-1 16,0-7-4-16,0-15 3 15,0-14-1-15,0-13-4 16,2-13 6-16,-1-9-6 15,-1-5 5-15,0 0 5 16,0 0 3-16,0 0-3 16,0 0-1-16,0 0-2 0,0 0-7 15,0 0 4-15,0 0-2 16,0 0 3-16,0 0-4 16,0 0 3-16,0 0-4 15,0 0 2-15,0 0 0 16,0 0-1-16,0 0 0 15,0 0 0-15,0 0 2 16,0 0-4-16,0 0 4 16,0 0-8-16,0 0 2 15,2 0-34-15,1 4-43 16,0 1-31-16,-3-3-92 16</inkml:trace>
  <inkml:trace contextRef="#ctx0" brushRef="#br0" timeOffset="59720.08">19012 2845 165 0,'-1'0'17'16,"1"0"-7"-16,0 0 32 15,0 0-4-15,0 0-18 16,0 1-9-16,0-1 2 15,-2 0 5-15,2 0 8 16,0 0-5-16,0 0-1 16,0 0-5-16,0 0-5 15,0 0-5-15,0 0-2 0,0 0 1 16,0 0-6-16,0 0 4 16,0 0-1-16,0 0-1 15,0 0 0-15,0 0 0 16,0 0 1-16,0 0-3 15,0 0 0-15,0 0-5 16,0 0 7-16,0 0-13 16,3 0 13-16,7-4-5 15,-4-5-6-15,1 1 3 16,-3 2 8-16,-1 1 2 16,-3 3-4-16,0 0 6 15,0 1-4-15,0 1 5 16,0 0-5-16,0 0 2 0,0 0 0 15,0 0-2-15,0 0-3 16,0 3-16-16,0 17 19 16,0 15 2-16,0 11 7 15,0 12-1-15,-4 3-1 16,-1 3-5-16,2 3-1 16,1-5-1-16,2-2 0 15,0-7 4-15,0-7-7 16,0-11 8-16,0-8-7 15,0-7 5-15,0-8-6 16,0-6 5-16,0-3-4 16,0-3-2-16,0 0 4 0,0 0-4 15,0 0-1-15,0-6-6 16,0-7-13-16,-6-7 16 16,-1-4-13-16,1-4 1 15,5-2-15-15,-1-2-47 16,2-6-21-16</inkml:trace>
  <inkml:trace contextRef="#ctx0" brushRef="#br0" timeOffset="60015.22">18990 3211 11 0,'-2'51'7'0,"1"-4"-1"16,1-4-4-16,0-7 2 15,0-8-4-15,-3-4 3 16,2-8-3-16,-1-4 2 0,1-6-2 16,-2-2-13-16</inkml:trace>
  <inkml:trace contextRef="#ctx0" brushRef="#br0" timeOffset="63145.55">17925 4249 270 0,'-28'-10'320'0,"7"-5"-308"15,10 12-5-15,8 3 15 16,3 0 15-16,0 0-16 0,0 0-16 16,0 0-10-16,13 0 0 15,18 0-3-15,19 0 12 16,16 0-3-16,7 0 4 16,9-8-2-16,0-3-1 15,-3 0 1-15,-10 2-4 16,-9 1 6-16,-12 5-7 15,-12-1 4-15,-11 3-18 16,-9 1-43-16,-16 0-33 16,0 0-40-16,-28 0-65 15</inkml:trace>
  <inkml:trace contextRef="#ctx0" brushRef="#br0" timeOffset="63392.32">18238 4218 473 0,'-8'0'14'0,"5"0"6"16,2 0 31-16,1 0-17 0,0 6-17 16,0 15-15-16,0 13 8 15,7 17 35-15,2 8-18 16,1 1-13-16,3 0-6 16,-6-5 0-16,0 1-7 15,-1-8 4-15,-1-11-6 16,-2-6 3-16,0-13-3 15,-2-8 3-15,2-2-3 16,0-7 2-16,4-1-8 16,7 0-55-16,8-18-38 15,8-26-136-15</inkml:trace>
  <inkml:trace contextRef="#ctx0" brushRef="#br0" timeOffset="63704.21">18803 4159 320 0,'-22'0'349'16,"11"-4"-341"-16,11 2-8 15,0 2 2-15,5-1 1 0,31-2-13 16,21-3 12-16,17-2-1 16,5-2 3-16,-4 4-3 15,-10-1 2-15,-5 6-5 16,-11-1 4-16,-13 0-3 16,-14 2-18-16,-16 0-78 15,-6 0-39-15,-15 0 16 16</inkml:trace>
  <inkml:trace contextRef="#ctx0" brushRef="#br0" timeOffset="63940.58">19116 4106 330 0,'-14'-3'69'0,"8"3"6"15,6 0-9-15,0 0-41 0,0 4-17 16,0 24-11-16,0 21 32 16,4 15 12-16,9 9-17 15,-1 5 5-15,-1 0-11 16,-1-3 0-16,-1-9-8 15,0-14-1-15,0-14-7 16,-5-14 5-16,-1-13-7 16,-3-8 0-16,0-3 2 15,0 0 0-15,0 0 3 16,0 0-7-16,9 0-19 16,5-9-74-16,-4-19-160 15</inkml:trace>
  <inkml:trace contextRef="#ctx0" brushRef="#br0" timeOffset="65982.75">18922 4782 467 0,'-16'0'16'15,"12"0"21"-15,4 0 28 16,0 0-34-16,0 0-20 16,6 0-19-16,19 0-5 15,14-7 19-15,8-4-4 16,3 4 4-16,-4 0-7 16,-3 1 3-16,-5 5-4 15,-10-1 4-15,-8 2-2 16,-12 0 1-16,-5 0-2 15,-3 0-1-15,-9 0 5 16,-22 2 4-16,-14 7 2 16,-9-2-7-16,2 0 15 0,7-3 7 15,10-3-2-15,17 0-6 16,9-1-2-16,9 0-4 16,0 0-21-16,18 0-3 15,19 0 9-15,15 0 9 16,9 0-6-16,0-2 6 15,-3-4-1-15,-10 4-2 16,-8 2 2-16,-8 0-3 16,-16 0-3-16,-6 0-12 15,-10 0-2-15,0 0 12 16,-1 0 12-16,-20 0-4 16,-10 0-1-16,-2 0-4 15,6 0 8-15,11 0 7 0,13 0 6 16,3 0-10-16,13 0-22 15,28 0-2-15,18 0 17 16,17 0 1 0,3-1-3-16,-6-3 2 0,-13 0-2 15,-17 1 4-15,-21 3-8 16,-13 0-1-16,-9 0 4 16,0 0 6-16,-6 0 2 15,-16 0-5-15,-2 2-1 16,5 1-5-16,11 1-1 15,8 3-20-15,9-1-86 16,18-6-81-16</inkml:trace>
  <inkml:trace contextRef="#ctx0" brushRef="#br0" timeOffset="77939.47">18454 8949 376 0,'-35'-7'10'0,"1"-6"-3"15,4 4 34-15,1 3-1 16,2 3 12-16,-3 0-9 15,2 3-18-15,0 0-10 16,-5 0-9-16,2 12 3 16,-7 11-6-16,-4 9 2 15,1 10-5-15,-4 4 1 16,3 3 2-16,2-3-3 16,1 0 4-16,2 1-5 15,0 2 4-15,0 2-3 0,1 8 4 16,5-1-2-16,7 6 1 15,7 3-2-15,8 2 2 16,8 7-2-16,1 5-4 16,0 1 7-16,10 4-8 15,6 0 8-15,0-2-5 16,0-3 5-16,1-6-7 16,2-7 6-16,0-4-3 15,1-7 0-15,-2-7 3 16,1 0-4-16,0-5 4 15,2 1-1-15,6-2 1 16,0-1-2-16,4-1 0 16,3-2 0-16,1-1 1 0,5-2 0 15,0 1-4-15,2-2 5 16,2-1-5-16,1-3 3 16,2-2-2-16,-2-2 2 15,1-3-1-15,-1-1 2 16,-2-2-3-16,-3-4 1 15,2 2 4-15,0-1-7 16,4-2 6-16,5 1-5 16,1-4 4-16,5-2-3 15,-2-2 2-15,0-3-1 16,-6-1 0-16,1-4 0 16,-1-2 0-16,-1 0 1 0,6 0-1 15,-1-5 4-15,1-6-5 16,3-1 5-16,-4 0-5 15,4-5 3 1,-5 2-3-16,-1 0 4 0,1-1-3 16,1 4-2-16,0-1 4 15,3-1-2-15,2-1 0 16,0-4 0-16,-1-2 1 16,-1-3 0-16,-3-1-1 15,0 1 2-15,-1 1-2 16,-2 0 2-16,-1 0-2 15,-9 5 2-15,-3 3-3 16,-1 1 1-16,-7 0 0 0,1-1 1 16,1-1 0-16,-2-3 1 15,1 1 0-15,-3-3-4 16,-2-3 6 0,0 1-4-16,-1-4 3 0,-1 2-5 15,-1 3 3-15,0 0-2 16,-1 1 2-16,-5 0-1 15,2-2 0-15,-1-1 1 16,2-1-3-16,-1-1 3 16,-2-4-2-16,-4 0 3 15,0-2-2-15,-3-3 0 16,-1 3 1-16,0-4-2 0,-2-2 1 16,0-1 1-16,-1-1 0 15,-4-1-3 1,1-1 4-16,-2 0-2 15,0-1 1-15,0-5-2 0,-5-1 2 16,-4-1 0-16,-2-2-2 16,0-1 4-16,-7-5-6 15,0 2 4-15,-6 0-1 16,-1 2-1-16,-2 4 1 16,-5 4-2-16,-6 3 0 15,-4 3-1-15,-3 3 4 16,0 3-6-16,-3 3 6 15,2 1-2-15,-5-1 1 0,2 2-1 16,-2 1 2 0,1-1-2-16,5-2 0 15,-1 3 2-15,1 0-2 16,2 3 1-16,0 0 0 0,3 3 0 16,0 1-1-16,-1 3 2 15,2 0-1-15,4 1-1 16,-4 2 2-16,2 0-3 15,-2-1 3-15,-3 2-4 16,-2-1 5-16,0-2-3 16,0 1 1-16,-2 2 2 15,-2 0-3-15,0 1 0 0,-4 0-2 16,2 0 4-16,-1 3-4 16,-3 3 3-1,1 2-2-15,-4 4 2 16,-1 1-4-16,-7 0 1 0,1 0 5 15,1 1 1-15,8 6-2 16,7 0-1-16,8 0 3 16,5-2-6-16,4 1 3 15,3 1-3-15,0 2 6 16,2 1-6-16,1 3 1 16,-5 2 1-16,1 4-1 15,-3 2 5-15,3 0-3 16,2-2 1-16,-1-4-1 15,3-4 3-15,2-2-5 16,-6 0 4-16,7-1-2 16,0 1 0-16,5-1 2 15,4 0-3-15,1-2 4 0,5 1-5 16,-2-2 5-16,-2 1-4 16,4-1 1-16,1 1 0 15,1-2 2-15,1 0-3 16,1-1 1-16,-1 1 0 15,-1 1 0-15,-1 0 1 16,0 2-2-16,-3 1 3 16,2-1-4-16,-1 2 2 15,1-1 0-15,4 1-1 16,3 2-8-16,0-2-61 16,6-5-84-16</inkml:trace>
  <inkml:trace contextRef="#ctx0" brushRef="#br0" timeOffset="79187.2">18822 8910 67 0,'-2'1'7'0,"2"-1"-7"16,0 0-5-16,0 0-64 15</inkml:trace>
  <inkml:trace contextRef="#ctx0" brushRef="#br0" timeOffset="79379.7">18822 8910 66 0,'-2'22'16'0,"1"-22"-9"16,-1 0 12-16,2 0 3 15,0 0-15-15,0 0-12 16,0 0-10-16,2-3-7 16</inkml:trace>
  <inkml:trace contextRef="#ctx0" brushRef="#br0" timeOffset="79984.97">18857 8835 264 0,'-10'-6'16'0,"4"3"-7"15,3 2 39-15,1 1 3 16,1-1-20-16,1 1-19 16,0 0 1-16,0 0 0 15,0 0-3-15,0 0 2 16,0 0-6-16,0 0 0 15,0 13-2-15,0 10 13 16,0 9 5-16,0 8-6 16,0 10-5-16,0 7-4 0,3 6 5 15,3 0-4-15,0-1 4 16,0-2-7-16,4-3 4 16,-1 0-4-16,0-5 0 15,-1-5 2-15,0-3-4 16,-3-5 0-16,-2-5 0 15,1-6 0-15,-2-8-6 16,-2-9 6-16,1-5-3 16,-1-6 4-16,0 0-1 15,0 0 9-15,0 0 10 16,0-6 3-16,-4-12-10 16,-14-12-19-16,5-15 7 0,-1-14-5 15,5-15 7-15,5-10-7 16,2-8 1-16,2 1 0 15,0 9 0 1,0 12 0-16,0 18 0 0,0 15 2 16,-3 9-3-16,-1 9 4 15,2 5-2-15,-1 4-1 16,3 6 3-16,-1 1-2 16,-1 3 0-16,2 0-1 15,0 0 1-15,0 0-11 16,0 0-12-16,0 0-27 15,0 0-47-15,0 0-22 16,8 0-70-16</inkml:trace>
  <inkml:trace contextRef="#ctx0" brushRef="#br0" timeOffset="80862.62">19183 9148 327 0,'-6'5'19'0,"-5"2"-12"16,2 2 21-16,1-1 11 15,-5 2-21-15,1 0-1 0,-3-1 3 16,0-2-5 0,-1-1-1-16,-2-3 2 15,-3-3 8-15,-3 0-14 16,-1-7 1-16,-7-11-12 0,0-7 6 16,2-2-2-16,6-2-3 15,9-2 3-15,11 1-3 16,4 0 2-16,0 0-5 15,24 1 4-15,7 2-5 16,5 1 9-16,1 3-6 16,1 7 2-16,-5 3-2 15,-2 10 0-15,-2 3-2 0,-8 2-3 16,-2 19 3-16,-7 9 0 16,-3 8 1-1,-9 5 1-15,0-4 7 16,-6-3-3-16,-12-7-3 0,-1-8 4 15,-5-4 3-15,-2-7 9 16,4-6 0-16,-1-4-2 16,2 0-9-16,3-8 0 15,2-4-3-15,6-3 1 16,7-3-3-16,3-3-4 16,3-1 7-16,20-2-8 15,2 6 5-15,2 1-1 16,6 8 4-16,-3 6-7 15,-2 3 2-15,-3 6 0 16,-6 17-3-16,-5 9 3 16,-12 0 1-16,-2 1-1 15,-10-2 3-15,-15-6 3 0,-6-1-3 16,-3-7 2-16,-2-5 0 16,4-6 0-16,1-6 1 15,4 0-4-15,7-6 0 16,9-18-7-16,11-6-30 15,3-8-51-15,21-1-60 16</inkml:trace>
  <inkml:trace contextRef="#ctx0" brushRef="#br0" timeOffset="82422.62">19109 9181 77 0,'0'4'15'15,"0"3"-12"-15,0 2 1 16,7 2 9-16,2 1 7 0,0 2-8 16,3 3-10-16,2 0 1 15,5 5 0-15,-1-1 0 16,1 0-6-16,-1-2-10 15,-3 4-13-15,-3-4-8 16,4-1 25-16,-4 0 7 16,1 0 4-16,0 3-2 15,-2 2 5-15,-2 6 2 16,0 3 0-16,4 7-1 16,0 6-5-16,-1 2 2 15,-1-1-3-15,0 2 1 16,-4-4-2-16,1 0 2 15,-5 1 3-15,-3-2 4 0,0-3 6 16,0 1 6 0,-3-1-1-16,-6-1-7 15,0-1 5-15,-2-4-4 16,-2 1 2-16,-2-4-6 0,-3-1 11 16,-2-2 4-16,-5-1-5 15,0-1-2-15,-6 0-1 16,1 1 4-16,-4 0-7 15,-3-3-1-15,-2 0-5 16,-1-3 8-16,-2-3-5 16,-2-4 7-16,0-4-8 15,-2-9 2-15,0-1 5 0,-3 0-9 16,2 0 2-16,2-17-4 16,4-4 1-1,5-2-6-15,4-8 1 16,6-4-2-16,7-6 3 0,4-5-1 15,5-8-3-15,2-5 3 16,4-6-7-16,1-2 6 16,0 1-5-16,1 2 0 15,-1 5 2-15,-4 7 3 16,3 2 1-16,-1 7 0 16,2 3 3-16,2 0-8 15,1 5 5-15,0 0-1 16,0 6 3-16,0 0-6 15,1 3 2-15,10-4 2 16,3 0-2-16,1-2 2 16,5 0-3-16,-1 0 3 15,-1-3-4-15,0 3 5 0,-2 0-4 16,0 1 4-16,1 1-5 16,-1 0 4-16,-4 3-2 15,1 4 1-15,-4 4 0 16,1 2-5-16,1 3 9 15,-3 1-5-15,-1 3 2 16,-1 1-1-16,1 4 1 16,-5 2-3-16,-2 3-1 15,0 0 3-15,0 0-3 16,0 0-1-16,-2 0-64 16,-18 8-97-16</inkml:trace>
  <inkml:trace contextRef="#ctx0" brushRef="#br0" timeOffset="82663.53">18490 9107 344 0,'-2'0'19'15,"2"0"-17"-15,2 0-4 16,20 0 2-16,9 0 6 16,6 0-6-16,5 0 2 15,-3 0-2-15,-7 3 2 16,-6 13-3-16,-11 2 2 15,-7 5 9-15,-5 7 19 16,-3 2-6-16,0 2-13 16,0 5-1-16,-7 3-8 0,3 4 4 15,-2 4-10-15,-3-4-90 16</inkml:trace>
  <inkml:trace contextRef="#ctx0" brushRef="#br0" timeOffset="83781.24">11457 3778 92 0,'4'-10'103'16,"-4"6"-65"-16,0 1 31 15,0 3-1-15,0 0-15 16,0 0-20-16,0 0 2 16,0 0-11-16,0 0-14 15,3 6-10-15,2 8 9 16,2 5-1-16,-1 0-6 15,0 1 4-15,-3-3-7 16,-3-2 5-16,0-5-6 0,0-3-5 16,0-6-29-16,0-1 9 15,0-1 1-15,0-23-37 16,0-8 17-16,0-4 33 16,0 7 14-16,0 6 3 15,0 13 37-15,0 5 14 16,0 5-4-16,-9 0-12 15,-4 11-33-15,1 13-5 16,3 5 4-16,4 0-1 16,5-2-5-16,0-8 3 15,18-5-36-15,3-10-89 16</inkml:trace>
  <inkml:trace contextRef="#ctx0" brushRef="#br0" timeOffset="85426.77">13283 3134 525 0,'-21'0'18'0,"9"10"-26"16,5 23 16-16,2 18-1 15,3 14 0-15,2 5 2 16,0 1-9-16,5-1 6 15,4-2-5-15,3-3 1 16,1-3-1-16,-4-5 1 16,2-6-2-16,-4-7 0 15,-2-4-17-15,-2-10-49 16,-3-8-50-16,0-13-182 16</inkml:trace>
  <inkml:trace contextRef="#ctx0" brushRef="#br0" timeOffset="85969.37">13548 3692 425 0,'-2'0'23'0,"-17"0"-13"15,-11 1 5-15,-2 5-9 16,-9-1-5-16,1-2 4 15,-2-3-4-15,4 0 10 16,2-15 4-16,3-6-1 16,9-4 10-16,8-3-13 15,12-6 1-15,4-5-12 0,7-2 2 16,20-1-2-16,7 7-1 16,3 7 0-16,-1 13-2 15,-6 11 2-15,-2 4-2 16,-3 10 2-16,-5 16-7 15,-3 3 6-15,-6 3 0 16,-6-5 4-16,-4-6-1 16,-1-7 1-16,0-8 1 15,-12-1-2-15,-7-5 11 16,-1 0-9-16,1-13 5 16,7-6-8-16,2-3 6 15,10 2-6-15,0 3 0 16,0 7-3-16,5 7-8 0,4 3 5 15,0 5 2-15,-2 16 2 16,-6 8-4-16,-1 4 8 16,0-5-2-1,-15-6 3-15,-4-8-1 0,4-9 1 16,0-5 4-16,6 0-7 16,1-17-1-16,7-5 1 15,1-8-13-15,9 4-34 16,13 2-25-16,1 3-187 15</inkml:trace>
  <inkml:trace contextRef="#ctx0" brushRef="#br0" timeOffset="86907.4">13432 3593 413 0,'-11'-3'16'0,"8"-1"-13"16,3 4 0-16,0 0-2 15,0 0-1-15,0 0 3 16,0 0-6-16,0 0-1 16,0 0-6-16,0 0-64 15,2 0-146-15</inkml:trace>
  <inkml:trace contextRef="#ctx0" brushRef="#br0" timeOffset="87968.78">19322 10225 306 0,'-20'-15'13'16,"-2"3"-7"-16,15 2 21 16,2 4 32-16,2 2-8 15,3 4-9-15,0 0-9 16,0 0-18-16,2-7-6 16,27-4-11-16,22-7 9 15,24-10 15-15,14-1-6 16,15 0-7-16,12 1-3 15,1 8-3-15,-6 8-3 0,-11 8 2 16,-10 4-1-16,-16 0 1 16,-20 13-2-1,-14-5 0-15,-24-4 0 16,-6 0 3-16,-8-4-4 0,-2 0 5 16,0 0 1-16,0 0-2 15,-2 0 0-15,-14-6-17 16,-13-3-68-16,-12 4-63 15</inkml:trace>
  <inkml:trace contextRef="#ctx0" brushRef="#br0" timeOffset="88453.48">19761 10267 155 0,'3'7'10'15,"-3"-1"35"-15,0-1 12 16,-6 2 49-16,-18 2-56 15,-7-2-28-15,-6 0 10 16,-3-6 0-16,0-1 5 16,2 0-12-16,8-13 2 15,7-5-18-15,12-4-5 0,10-4-10 16,1-6 7-16,18-3 6 16,19 4-3-16,9 3-4 15,4 13-3-15,-2 11 5 16,-2 4-7-16,-8 14 2 15,-10 15-3-15,-11 3 3 16,-14 3-2-16,-3-2 7 16,-8-5 6-16,-19-6-4 15,-9-9 3-15,-2-9-3 16,-1-4 2-16,3-6-6 16,9-17 0-16,8-13-7 15,10-8-36-15,-3 1-167 0</inkml:trace>
  <inkml:trace contextRef="#ctx0" brushRef="#br0" timeOffset="90639.51">19708 10271 108 0,'4'-2'96'15,"-4"2"-52"-15,2-2 14 16,-2 2-12-16,0 0-7 0,0 0-18 15,0 0-7-15,0 0 0 16,0 0-5-16,0 0 2 16,0 0-6-16,0 0-4 15,0 17 6-15,-5 11 16 16,-7 6 3-16,-1 4-9 16,4-3-3-16,-3-6-3 15,6 1-1-15,-4-7-1 16,-3 1 0-16,-1-2 1 15,-5 0 0-15,-3-2 5 16,-1-1-1-16,-2 1-1 16,-4-4-3-16,-4 3 4 15,-4-1-5-15,-5 0-2 0,-5-2-3 16,2-3 0-16,-1-6 0 16,1-6-4-16,-1-1 5 15,-3 0-4-15,-2-14 3 16,-7-3-2-16,-3-1 4 15,0-2-4-15,0 0 0 16,5-2-2-16,5-2-2 16,6-1 0-16,5-5 0 15,4-3 3-15,3-2-1 16,2-6 0-16,7 0 3 16,1-6 0-16,2 0 0 15,1 1-3-15,-1-3 1 0,2-1-3 16,3-1 4-16,4-4-4 15,0 1 3-15,6 3-1 16,3-1 1-16,1 3-2 16,1 4 0-16,1 1 2 15,0 1 0-15,0 5 1 16,10 0-5-16,4 5 5 16,5-2-4-16,3 1 5 15,2-2-4-15,0-2 1 16,2 5 0-16,-1 2-2 15,2 3 2-15,-2 3-3 16,0 1 5-16,-4 5-4 16,3 2 2-16,0 2 0 0,4 4 0 15,5 0 0-15,4 0-2 16,3 2 1-16,8-1 1 16,-2 1 1-16,-1 2-4 15,-3 0 3-15,-4 3-2 16,1 2 6-16,1-1-8 15,0 3 3-15,2 0 3 16,-3 0-4-16,1 0 3 16,-3 0-4-16,-1 2 4 15,-5 6-3-15,-4-1 3 16,0 4-5-16,0-2 5 16,-2 3-1-16,5-2 1 0,-2 1 1 15,3 2-5-15,2-1 5 16,-2 2-3-16,-2 0 3 15,-4 0-3-15,-1 4-2 16,-5 6-1-16,0-1 3 16,0 6 2-16,-3 2 1 15,-3 0 3-15,2 3-6 16,-4 5 7-16,0 2-7 16,-3 3 6-16,-2 1-3 15,-2-2-3-15,-2-4 0 16,-2-3 4-16,0-7-1 15,0-6-3-15,0-5 4 16,-9-2-3-16,-4-2 14 0,-1-3-6 16,-4 0 1-16,3-3-5 15,-1 0 0-15,1-2-1 16,0 0-3 0,0-2 3-16,-1-1-6 0,-1-2 7 15,0 0-6-15,-6 1 2 16,-1-1-8-16,-2 2-8 15,-1 0-19-15,3 1-10 16,6-2-20-16,3-2-41 16,6 0-38-16,2-17-170 15</inkml:trace>
  <inkml:trace contextRef="#ctx0" brushRef="#br0" timeOffset="90970.6">19477 9762 495 0,'0'0'5'0,"0"0"7"16,6 14 0-16,1 11 20 15,5 10 9-15,7 3-19 16,2-2-14-16,3-2 4 16,3-7-13-16,-2-8 5 15,-1-4-3-15,-4-9-1 16,0-4-2-16,4-2 3 15,7 0 5-15,5-8-5 16,5-11 4-16,3-3-3 16,-4 0 2-16,-2 3-3 15,-7 2 2-15,-7 4-3 16,-10 5 0-16,-5 2 0 0,-4 6-2 16,0 0 4-16,1 0-5 15,1 0 3-15,0 0-15 16,-5 7-65-16,-2 6-89 15</inkml:trace>
  <inkml:trace contextRef="#ctx0" brushRef="#br0" timeOffset="92766.8">13427 3637 70 0,'-4'-3'17'16,"-1"-5"10"-16,1 4 19 15,1 1 2-15,0 2-16 16,2-1 6-16,-2 2-3 16,1 0 11-16,-1 0-13 15,1 0-4-15,1 0-7 16,1 0-7-16,0 0-8 0,-2 0-5 16,2 0 0-16,0 0-4 15,0 0 3-15,-1 0-2 16,1 0 1-16,0 0 0 15,0 0 2-15,0 0-1 16,0 0-2-16,0 0 2 16,0 0-1-16,0 0-4 15,4 0-2-15,10 0 8 16,5 2-5-16,5 3 7 16,3 0-5-16,1-3 4 15,2 0-2-15,3 1-1 16,-1-2 1-16,0 0 1 15,-1 2 4-15,-1-3-4 0,-1 0 6 16,4 0-6 0,5 0 4-16,9 0 3 15,5-10 17-15,10-4-15 16,2-2-7-16,-3 0 4 0,0 3-6 16,-5 0 4-16,-7 6-4 15,-4 1 3-15,-2 4-4 16,-3 0 0-16,4 0 0 15,0-1-2-15,9 1 4 16,2-4-4-16,3 3 3 16,1-2-3-16,-1-3 2 15,-1-2-1-15,-1-1 1 16,0-2 1-16,-1 3-2 16,-2 0 1-16,-5 3 0 15,-2 0-1-15,-1 1-1 16,1 2 4-16,2-3-4 0,-1 2 2 15,-2 2 0-15,-2 0-1 16,-9 3 3-16,-4 0-7 16,-5-3 8-16,-8 3-4 15,-5 0 3-15,-6 0-5 16,-5 0 5-16,1 0-5 16,-2-1 5-16,0 1 0 15,0 0 4-15,0 0 4 16,0 0 2-16,0 0-2 15,0 0-6-15,0 0 0 16,-19 0-2-16,-10 0-16 16,-7 0-82-16,1-3-166 15</inkml:trace>
  <inkml:trace contextRef="#ctx0" brushRef="#br0" timeOffset="93033.09">15256 3207 468 0,'-6'-5'10'0,"5"3"-4"16,1 2 17-16,0 0-13 16,7 0-14-16,19 14-2 15,6 10 10-15,4 7 0 16,1 3 2-16,-7 1-2 16,-8 1-3-16,-5-5 4 15,-11-2-3-15,-6-5 6 0,-8-1 9 16,-20 0 25-16,-5-2-20 15,0-5-11-15,10-6-5 16,9-7-2-16,7-2-3 16,7-1-11-16,11 0-60 15,18-21-95-15</inkml:trace>
  <inkml:trace contextRef="#ctx0" brushRef="#br0" timeOffset="94174.23">18972 8850 283 0,'0'0'174'0,"-3"0"-163"15,-2 0 30-15,-1 7 6 16,-2 29-15-16,-1 23-20 16,1 20 15-16,7 10-13 15,1 1-3-15,0-3-1 16,7-6-6-16,5-11 0 0,-2-12-3 16,-7-11 5-16,-3-15-4 15,0-11 3-15,0-10-2 16,0-10 7-16,0-1-1 15,-7-5 5-15,-12-19-2 16,-8-22-18-16,6-22 9 16,6-17-1-16,5-15 1 15,5 0-8-15,1 17-4 0,-1 18 0 16,-1 21 8 0,0 18 3-16,3 14-2 15,2 6 2-15,1 6-2 16,0 0-5-16,0 16-6 0,0 21 4 15,10 16 12-15,5 8-2 16,2-5 0-16,-1-6-3 16,0-9 1-16,-3-7-7 15,-2-8-22-15,0-11-62 16,-4-14-89-16</inkml:trace>
  <inkml:trace contextRef="#ctx0" brushRef="#br0" timeOffset="94377.68">19090 9174 601 0,'0'0'1'0,"6"4"-13"16,23 2 1-16,15 5 17 15,15 2-6-15,4-1 2 16,-11 1-4-16,-16-2-113 16</inkml:trace>
  <inkml:trace contextRef="#ctx0" brushRef="#br0" timeOffset="95467.95">15795 3495 170 0,'-46'-7'15'0,"7"3"-15"15,-5 4 18-15,-2 0 1 16,2 0 23-16,7-3-3 0,6-2-3 16,7-2 9-1,8 0-2-15,8 0-4 0,5 4-2 16,0 0-15-1,3 3 5-15,0 0-5 0,-1 0-7 16,1 0-4-16,-2 0 3 16,2 0-6-16,0 0-1 15,5 0-9-15,26 0 4 16,22-4-1-16,19-4 1 16,14-2-2-16,7-1 1 15,0 1 2-15,0 6-6 16,-7 3 7-16,-7 1-8 15,-7 0 8-15,-12 4-5 0,-12 3 3 16,-12-3-3-16,-9 0 1 16,-6-2 2-1,-8-2-5-15,-4 0 7 16,-3 0-5-16,-3 0 2 0,-1 0-2 16,-2 0 3-16,0 0-1 15,0 0 0-15,0-11-6 16,-7-10-69-16,-13-10-174 15</inkml:trace>
  <inkml:trace contextRef="#ctx0" brushRef="#br0" timeOffset="95671.06">16284 3253 363 0,'9'6'10'0,"4"5"-11"15,6 4 7-15,1 5-1 16,-4 1 8-16,-4 4-8 0,-6 2 2 15,-6 1-2-15,0 2 2 16,-9 0 0-16,-10-8-3 16,-3-2 4-16,2-6-9 15,4-6 8-15,2-8-8 16,7 0-14-16,4-17-95 16</inkml:trace>
  <inkml:trace contextRef="#ctx0" brushRef="#br0" timeOffset="95937.35">16622 2862 496 0,'0'13'38'15,"4"15"-48"-15,1 20 21 16,2 17 9-16,3 12 4 15,3 8-8-15,2 3-9 16,1-2 4-16,0-14-6 16,-4-12-1-16,-3-17-5 15,-4-11 4-15,-2-13-2 16,-1-8 1-16,-2-9-2 16,0-2 0-16,0-1-17 15,-2-28-185-15</inkml:trace>
  <inkml:trace contextRef="#ctx0" brushRef="#br0" timeOffset="96705.3">13247 3317 432 0,'0'-44'12'0,"0"-29"-9"0,2 16-1 16,21-13 6-16,16-9-1 15,16-3 3-15,9 7-9 16,6 11 2-16,5 18-2 16,-5 26 0-16,-6 20-4 15,-14 9-65-15,-14 16-341 16</inkml:trace>
  <inkml:trace contextRef="#ctx0" brushRef="#br0" timeOffset="97127.88">14370 2860 577 0,'0'-28'12'15,"0"-9"-5"-15,0-2-8 16,0-11 5-16,7-3 2 16,7 3 2-16,5 1-10 15,0 5 5-15,2 6-4 16,2 5 2-16,-4 8-1 16,-2 11-2-16,2 12 1 15,0 2-11-15,4 30 10 16,2 20-9-16,-1 20 17 15,2 4 0-15,2-3 3 0,4-9-8 16,2-22-1-16,-10-15 0 16,-3-12 1-16,-6-13-1 15,1-21 5 1,3-35 20-16,0-19-8 0,-3-10-10 16,-4 3-7-16,0 8 4 15,3 3-4-15,5 4 0 16,6 10 1-16,-1 15-4 15,2 20-5-15,3 21-41 16,-6 5-81-16,-4 25-164 16</inkml:trace>
  <inkml:trace contextRef="#ctx0" brushRef="#br0" timeOffset="97373.52">15481 2503 556 0,'42'0'2'16,"26"-3"-3"-16,28-4 5 15,11 7 0-15,7 0 6 16,-2 32 2-16,1 19-8 16,-5 19 3-16,-9 17-3 15,-11 12 2-15,-12 4-5 16,-12-3 3-16,-7-10-6 0,-14-13 6 15,-7-12-2-15,-12-9-7 16,-13-6-78-16,-11-7-142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31:27.0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16942 3180 60 0,'-6'-10'9'16,"3"3"24"-16,3 1 47 15,0 5-28-15,-2 0-18 16,2 1-12-16,0 0-2 16,0 0 3-16,0 0-6 15,-1 0 9-15,1 0-2 0,0 0 1 16,0 0 3-1,0 0 2-15,0 0-2 16,0 0-3-16,-2 0-4 0,2 0-5 16,0 0 0-16,0 0-9 15,-1 7-2-15,-1 15-2 16,1 28-2-16,-2 28 5 16,3 27-2-16,0 23 2 15,0 9 0-15,7 6 1 16,10-2 1-16,-1-11-2 15,2-8-2-15,0-16-5 0,-6-17 4 16,-2-22-3 0,-5-20 3-16,-4-19-4 15,-1-14 5-15,0-10-3 16,2-4 2-16,-2 0-1 0,0 0-1 16,1-14-37-16,4-29-38 15,-1-24-126-15</inkml:trace>
  <inkml:trace contextRef="#ctx0" brushRef="#br0" timeOffset="442.96">16955 3153 439 0,'-7'0'11'0,"7"-1"-6"16,0-1 23-16,0 2-8 15,0 0-8-15,0 0-9 16,0 0-3-16,5 0 2 0,14 0 0 15,11 0 4 1,5 0 5-16,10 0-1 16,7 0-6-16,5 0 2 15,2 0-6-15,-5 0 3 0,-9 0 0 16,-7 0-3-16,-11 0 0 16,-7 0 1-16,-8 0 0 15,-5 0-2-15,-4 0 4 16,-3 0-2-16,0 0 5 15,0 0 1-15,0 0-3 16,0-1-2-16,0-4-46 16,0-8-130-16</inkml:trace>
  <inkml:trace contextRef="#ctx0" brushRef="#br0" timeOffset="1330.43">17198 2706 281 0,'-9'-8'18'15,"3"2"11"-15,5 3 35 16,1 3-13-16,0 0-18 15,0 0-26-15,0 0-1 16,13 0-3-16,10 14 19 16,3 16 12-16,0 18-10 15,3 15 0-15,1 13-9 16,1 5-5-16,2 3-6 16,-5-7 0-16,1-12-1 15,-7-11-2-15,-4-12 0 16,-4-13 1-16,-6-12-2 15,-3-9 1-15,-5-5 0 16,0-2-3-16,0 2 6 0,0-2-6 16,1 4 1-16,4 3-21 15,2 2-34-15,7-9-66 16,2-1-183-16</inkml:trace>
  <inkml:trace contextRef="#ctx0" brushRef="#br0" timeOffset="1940.79">18303 2540 475 0,'0'-3'38'0,"0"3"15"16,-1 0-4-16,-16 25-16 16,-9 30-25-16,-9 24 4 15,-5 19 4-15,6 3-3 0,1 3-7 16,2-4 1-16,3-8-5 16,1-13 1-16,6-19-4 15,2-17 4-15,3-10-1 16,5-9-2-16,5-10 1 15,1-6-2-15,4-5-1 16,1-3-38-16,0 0-27 16,3-19-85-16,14-19-162 15</inkml:trace>
  <inkml:trace contextRef="#ctx0" brushRef="#br0" timeOffset="3001.9">18169 2895 277 0,'-10'-1'86'16,"1"-1"-82"-16,8 2 9 16,1 0 27-16,0 0-15 15,0 0-22-15,0 0-2 0,0 0 0 16,3 0-1-16,10 0 5 15,0 0 2 1,6 2-2-16,5 3 1 16,3 1-1-16,9-2-2 0,4 0 1 15,12 0 0-15,5-4 0 16,10 0-1-16,9 0-1 16,16-4-1-16,21-15 0 15,11-2 7-15,6-3 17 16,-4-1-17-16,-11 10-6 15,-9 1 4-15,-14 7-1 16,-10 4-2-16,-15 3-1 0,-12 0-2 16,-12 0 5-16,-4 2-8 15,-2 0 6-15,2 1-3 16,3-1 0-16,2-1 0 16,-1-1 2-16,5 1 0 15,1-1-4-15,5 0 5 16,10 0-3-16,9 0 0 15,3 0 0-15,6 0 1 16,-2 0 0-16,-1-5 0 16,-4-1-1-16,-6 2 1 15,-8 0-1-15,-13 4 1 16,-13 0 0-16,-13 0-2 16,-12 0 1-16,-7 0 0 0,-3 0 0 15,0 0 2 1,0 0-1-16,0 0-2 15,0 0-1-15,0 0-2 16,2 8-1-16,2 10 11 0,0 11-4 16,1 9 1-16,0 11-1 15,-4 12 5-15,2 10-3 16,-1 13 1-16,-1 11-3 16,1 6 1-16,-1 8 3 15,-1 2-9-15,2 2 9 16,-2-8-4-16,0-1 6 15,0-4 1-15,0 0 2 0,-2-4 2 16,-2-2-6-16,-1-9-1 16,4-12-2-1,1-9 1-15,0-8-6 16,0-12 2-16,0-9 1 0,6-8-1 16,0-10-1-16,1-8-12 15,-6-9-61-15,-1-21-155 16</inkml:trace>
  <inkml:trace contextRef="#ctx0" brushRef="#br0" timeOffset="3910.15">16939 4677 488 0,'-6'0'14'0,"4"0"-9"16,2 0 0-16,0 0 4 16,13 0-15-16,18 0 2 15,18 0 5-15,12 0 5 16,11-7-2-16,11-4-1 15,6 0 2-15,3-3-2 16,5 2 1-16,0-1-4 16,0 3 3-16,-2 2-4 0,-2-1 5 15,-2 7-5-15,-2 1 5 16,-4 1-4-16,-5-2 2 16,-5 1-1-16,-13-3 2 15,-11-1 3-15,-13 0 3 16,-12-1 1-16,-11 2-2 15,-8 0 1-15,-5 4-5 16,-2 0 2-16,0 0 0 16,0 0-1-16,0 0-3 15,5 0-1-15,8 0-2 16,6 0-1-16,8 0 5 16,8 0-3-16,7 0 0 15,9 0 1-15,6 4-1 0,4-3-3 16,-6 5-26-16,-14 1-65 15,-21 1-123-15</inkml:trace>
  <inkml:trace contextRef="#ctx0" brushRef="#br0" timeOffset="4796.43">18717 4534 376 0,'0'0'26'16,"0"0"8"-16,0 0 8 0,0 0-15 16,3 0-20-1,9 0-9-15,11 7 2 16,8 1 6-16,9 2 4 15,9-2 5-15,3-2-10 0,4 1 6 16,3-5-7-16,-1 4 1 16,3-3-3-16,-3 0-1 15,-3 1 0-15,-5 0-1 16,-12-1 4-16,-4 0-6 16,-7 0 4-16,-9-1-3 15,0-1 3-15,-9 1-3 16,0 1 1-16,0-2 0 15,-3 2-1-15,1 0-7 16,1-3-61-16,-1 0-83 16</inkml:trace>
  <inkml:trace contextRef="#ctx0" brushRef="#br0" timeOffset="5109.06">19639 4125 555 0,'-7'-4'4'0,"4"4"12"16,1 0 6-16,-2 8-20 16,-5 31-12-16,-4 22 26 15,-2 21-5-15,-5 6-6 16,1 1 1-16,-4 2 8 0,-2-6-7 15,2-5 3-15,0-10-2 16,1-12-3-16,2-13-1 16,8-10-2-16,5-13-1 15,4-11-1-15,3-4-2 16,0-3-26-16,3-4-41 16,13-9-53-16,4-24-189 15</inkml:trace>
  <inkml:trace contextRef="#ctx0" brushRef="#br0" timeOffset="5467.25">19830 4255 427 0,'-6'-3'23'0,"6"1"-21"16,-2 2 2-16,2 0 5 16,0 11-11-16,0 17 17 15,0 15 14-15,9 11 1 16,2 10-6-16,2 9 0 16,1 8-1-16,5 2-10 15,2 1-2-15,1-5-5 0,2-9 1 16,-5-11 2-16,-5-10 1 15,-4-14-7-15,-1-12 1 16,-8-7-2 0,1-9 2-16,-1-5-4 0,-1 0 2 15,0-2-1-15,0 0-6 16,2 0-53-16,-1-22-97 16</inkml:trace>
  <inkml:trace contextRef="#ctx0" brushRef="#br0" timeOffset="6177.14">19950 4605 497 0,'-13'0'31'16,"9"0"-26"-16,4 0 17 16,0 0-4-16,14 0-22 15,16 0-1-15,15 0 8 16,12 0 7-16,10-1 1 16,13-1-1-16,6-3-7 0,6 3 4 15,-2 1-7 1,-3-1 3-16,-4 1-1 15,-7-3-1-15,-9-1 1 16,-12 2-2-16,-6-2 0 0,-12 3-1 16,-5 0 3-16,-9 1-1 15,-9 1-1-15,-5 0 4 16,-6 0-4-16,-2-2 7 16,-1 2 3-16,0 0 5 15,0 0 4-15,0 0 2 16,0 0-5-16,0 0 0 15,0 0-6-15,0 0 0 0,0 0-6 16,0 0-4-16,0 0 2 16,0 0-2-1,0 0 3-15,0 0-3 16,0 0 1-16,0 0-3 0,0 0 1 16,0 0 0-16,0 0-8 15,0 0-6-15,0 0-5 16,0 0 10-16,0 0 5 15,0 0 7-15,0 0-1 16,0 0 0-16,0 0 4 16,0 0 4-16,0 0-1 15,0 0-1-15,0 0 5 16,0 0-8-16,0-1 0 16,0-1-4-16,0-17 1 15,2-21-2-15,4-13-4 16,0-15-3-16,-3 2-2 15,-3 9-29-15,0 7-26 0,-8 12-25 16,-22 14-140-16</inkml:trace>
  <inkml:trace contextRef="#ctx0" brushRef="#br0" timeOffset="8077.2">15701 1656 249 0,'-16'-12'15'0,"-5"2"19"16,-3 3 6-16,8 3 10 0,4 1-25 16,1 0 5-16,0 0-16 15,-1 2 18-15,-3 1-6 16,3 0 5-16,-6 0-18 15,0 0-5-15,-3 7 10 16,-4 4-12-16,3 4 0 16,1 4-1-16,-1 7 3 15,2 3-5-15,2 6 4 16,-1 5-6-16,2 3 0 16,3 7 0-16,2-3 1 15,3 3 0-15,2-1-2 16,4-2 2-16,3-2-1 15,0-2 0-15,13-4 0 0,8 1-1 16,9 3 1-16,5-1 0 16,7 1 1-16,3-1-4 15,5-3 8-15,5 0-8 16,3-5 6-16,3-4-7 16,0-8 5-16,2-6-3 15,-8-7 4-15,2-6 1 16,-5-3-4-16,-6 0 2 15,2-12-2-15,-1-11 2 16,1-8-2-16,1-6 3 16,-4-4-4-16,-1-6 2 15,-8 1 0-15,-6-1-2 0,-9 2 2 16,-3 1-1-16,-8 2 0 16,-1-1 0-16,-4 1 5 15,-5 1-5-15,0-2 2 16,0-1-3-16,0 1 2 15,-12 0 1-15,-2 0 1 16,-8 3-5-16,-5 1 3 16,-7 2 0-16,-9 3 0 15,-8 8 1-15,-8 9-1 16,-7 12 0-16,-1 5-1 16,-3 0 3-16,6 14-1 15,4 1-1-15,7-1 3 16,8-3-5-16,9-3 4 0,8-1-6 15,10-1 3-15,3-1-4 16,3 4-9-16,0 5-17 16,-2 9-34-16,-3 8-47 15,-2 3-59-15</inkml:trace>
  <inkml:trace contextRef="#ctx0" brushRef="#br0" timeOffset="8443.14">15543 2023 298 0,'9'-13'20'16,"9"-1"-16"-16,6-1-4 15,6-1 2-15,-2 8 0 16,1 4 2-16,-9 4-3 16,-8 10-4-16,-10 18-2 15,-2 9 32-15,-9 8 6 16,-13 2-4-16,-1-3 4 16,4-6 0-16,6-9-10 15,8-8-2-15,5-7-14 0,2-5-6 16,17-3-8-16,5 0 12 15,4-5-5-15,5-1 3 16,7 0 1 0,0 0-2-16,-1-11-3 0,-8-1-83 15,-14 1-99-15</inkml:trace>
  <inkml:trace contextRef="#ctx0" brushRef="#br0" timeOffset="8592.32">15786 2464 429 0,'0'2'0'0,"0"4"-6"16,18 0 4-16,11-4 2 15,3-2 6 1,3 0-2-16,-4-9-9 16,-7-14-129-16</inkml:trace>
  <inkml:trace contextRef="#ctx0" brushRef="#br0" timeOffset="8893.7">15931 1920 437 0,'-5'-11'62'0,"5"5"-58"16,0 2 3-16,6 1-8 0,15 2-3 15,4 1 6 1,-5 3-7-16,-2 24 1 15,-9 10-5-15,-6 8 15 16,-3 0-5-16,0-6-1 0,0-10 6 16,0-10-6-16,0-7 2 15,0-8 5-15,0-2 0 16,0-2-2-16,7 2-3 16,5 1-2-16,9-3 4 15,5 0 1-15,6-14 1 16,7-9-4-16,-1-7-47 15,-8-1-108-15</inkml:trace>
  <inkml:trace contextRef="#ctx0" brushRef="#br0" timeOffset="9049.76">16103 2280 484 0,'-3'0'29'0,"3"0"-32"15,24 0-30-15,14-11 10 16,0-10-122-16</inkml:trace>
  <inkml:trace contextRef="#ctx0" brushRef="#br0" timeOffset="10687.01">16309 2109 271 0,'-18'-7'26'15,"11"-1"10"-15,2 3 35 16,1 4-23-16,3 1-5 16,1-1-16-16,0 1-8 15,0-2-6-15,0 2-8 16,0 0-5-16,0-3 2 15,5-4-2-15,16-9-4 0,14-6 8 16,6-8-4-16,4 1 1 16,7-3-2-1,4 1 2-15,2 3-1 16,-1 5 2-16,-2 7-2 0,-4 7-3 16,-3 9 6-16,-1 0-6 15,2 6 3-15,-1 12-5 16,4 2 8-16,-2 4-4 15,5 6 1-15,1 0 0 16,1 12 1-16,-6 5-3 16,-7 11 1-16,-8 11 3 15,-8 7 4-15,-3 8 2 16,-3 0 12-16,1-3-5 16,4-6-4-16,1-4 2 15,2-4-8-15,-2-3-1 16,-3-5-3-16,-6-12-1 15,-6-11 1-15,-7-12-1 0,-6-8 1 16,0-8-27-16,-12-8-30 16,-20-1-114-16</inkml:trace>
  <inkml:trace contextRef="#ctx0" brushRef="#br0" timeOffset="10970.92">17410 2675 541 0,'0'7'3'16,"0"9"-9"-16,13 10 7 16,4 12 5-16,3 5 1 15,2 0-6-15,1-4 0 0,-2-7 1 16,-2-7-3-16,-2-8 2 16,-4-9-1-16,-3-4-1 15,1-4-1-15,8 0 5 16,9-22 9-16,11-15 7 15,7-10-10-15,-4 0-6 16,-6 7-2-16,-11 10-7 16,-11 15-33-16,-7 10-25 15,-7 5 7-15,-2 6 1 16,-14 17-12-16,-3 1-64 16</inkml:trace>
  <inkml:trace contextRef="#ctx0" brushRef="#br0" timeOffset="12192.74">19743 4892 486 0,'-19'-3'3'16,"13"1"5"-16,5 2 13 15,-5 3 0-15,-2 32-24 16,-2 17 11-16,1 19-3 0,0 5-3 16,0 3 1-16,-1-1 4 15,-1-6-2-15,-2-4 6 16,2-1 11-16,2-3-4 15,2 1-2-15,3-1-2 16,4-4-1-16,0-3-7 16,14-1-3-16,9-5 0 15,5-6-4-15,3-6 2 16,9-8 0-16,5-8-3 16,3-5 4-16,4-7 2 15,-3-5-4-15,2-6 0 16,-3 0 4-16,-1-3-7 15,-5-9-1-15,-5-1-9 0,0 1-11 16,-9-1-4-16,-3-4-20 16,-9-3-29-16,-12-6-68 15</inkml:trace>
  <inkml:trace contextRef="#ctx0" brushRef="#br0" timeOffset="12425.21">20205 5784 467 0,'0'0'40'16,"6"0"-45"-16,9 0-5 16,9 4 11-16,7 10 13 15,2 10 0-15,-8 5 3 0,-5 4-4 16,-16 2-2-16,-4 6 24 16,-18 9-1-16,-23 4-5 15,-6 1-15-15,1-1-2 16,9-13-7-16,10-10-2 15,20-9-4-15,7-5-6 16,12-10-70-16,19-7-57 16,6-16-319-16</inkml:trace>
  <inkml:trace contextRef="#ctx0" brushRef="#br0" timeOffset="16860.34">20578 5343 357 0,'-8'-1'16'0,"3"0"-2"16,4 1 28-16,1 0-4 16,0 0-15-16,0-2-20 15,4-2-3-15,22-6-7 16,8-4 13-16,5 1-7 15,-2 0 5-15,-7 9-6 0,-11 2 2 16,-10 2-3-16,-9 2-3 16,0 17-8-16,-25 15 31 15,-6 7-6-15,-4 0-7 16,6-4-1-16,3-9 0 16,10-7 0-16,7-8-4 15,3-8 2-15,6-4-1 16,0-1-14-16,0 0-18 15,13 0 15-15,4 0 14 16,2-3-1-16,0 1 10 16,-2 2-6-16,2 0-2 15,-1 0 1-15,1 13 0 0,2 6 1 16,-1 4-2-16,-1 3 1 16,-4-7-78-16</inkml:trace>
  <inkml:trace contextRef="#ctx0" brushRef="#br0" timeOffset="17177.55">20828 5342 521 0,'-8'-1'4'0,"8"1"-1"16,0 0-5-16,8 0-12 15,11 0 6-15,5 0 9 16,-2 0-2-16,-1 0-12 0,-2 0-46 15,-8 0-42-15,-10-6-62 16,-1-2 63-16,0-1 77 16,-6 0 54-16,-3 0 65 15,1 6 36-15,2-1-33 16,4 4-32-16,2 0-37 16,0 0-33-16,0 5-5 15,0 15 10-15,5 12 8 16,1 6-3-16,1 2-5 15,-1-1 2-15,-3-3-7 16,-2-4-25-16,-1-7-91 16,0-7-42-16</inkml:trace>
  <inkml:trace contextRef="#ctx0" brushRef="#br0" timeOffset="17392.48">20853 5595 186 0,'-22'8'102'16,"4"10"-52"-16,5 5-5 15,10 0-21-15,3 5-14 16,0-3-1-16,17-7-9 15,7-7-3-15,0-6 2 16,0-5 2-16,-3-6 6 16,-8-19-2-16,-3-6 7 15,-10-1-10-15,0 3 4 16,-10 1-3-16,-10 5 5 16,-5 2 1-16,2 5 3 15,2 8-4-15,6 2-11 0,6 4 2 16,7 0-24-16,2-3-78 15</inkml:trace>
  <inkml:trace contextRef="#ctx0" brushRef="#br0" timeOffset="17658.77">21166 5207 541 0,'-31'0'-6'16,"-4"6"33"-16,-1 13-4 15,2 8-13-15,6 1-1 16,4 1-9-16,9-8 2 0,8-5-2 16,7-8-1-16,0-4-17 15,13-4-14-15,14-8 20 16,9-12 11-16,-2 1 7 16,-1 5-8-16,-5 7 2 15,-6 3-1-15,-8 4 1 16,-3 0 0-16,-8 2-2 15,-3 13-31-15,-7 7-81 16,-17 6-103-16</inkml:trace>
  <inkml:trace contextRef="#ctx0" brushRef="#br0" timeOffset="17940.02">21002 5445 405 0,'-2'0'35'0,"2"0"-22"0,0 0-11 15,21-3-8 1,13-10 6-16,11 0 5 15,7-4-6-15,-1 2 2 0,-3 2-2 16,-11 3 1-16,-10 6-19 16,-14 3-12-16,-12 1 6 15,-1 0 16-15,-4 0 12 16,-11 7 22-16,-1 5 1 16,2 4 11-16,4 2-5 15,0 4-1-15,2 4-9 16,4-1-2-16,2 0-10 15,2 0-6-15,0-2-3 0,3-1 4 16,5-2-6-16,-1-4-10 16,-1-3-69-1,-6-5-50-15</inkml:trace>
  <inkml:trace contextRef="#ctx0" brushRef="#br0" timeOffset="18483.93">20630 6207 570 0,'-12'0'4'16,"7"0"-10"-16,5 0 12 16,0 10-11-16,0 4 2 15,10 4 7-15,0-4-5 0,-3-9-2 16,-2-2-15-16,-4-3-14 16,1-5 13-16,2-22 24 15,-1-10-2-15,1-4 0 16,2 5-3-16,0 10 1 15,4 6 0-15,3 8-1 16,3 5-1-16,6 7-4 16,-1 0 8-16,-3 7-6 15,-5 15 1-15,-8 11-4 16,-5 9-7-16,-3 5-74 16,-18 1-74-16,-4-8-4 15</inkml:trace>
  <inkml:trace contextRef="#ctx0" brushRef="#br0" timeOffset="18800.36">20676 6367 39 0,'5'-6'55'16,"12"-8"-9"-16,7 2 17 16,0 2-18-16,-3 5-15 15,-2 5 7-15,-7 0-10 16,0 3 1-16,-3 13-12 16,-5 4-6-16,-4 5 6 15,0 6-3-15,-6-3-7 16,-6-1-1-16,-1-11-3 15,1-3 0-15,0-8-13 16,2-5-26-16,-1 0-32 16,1 0-5-16,2 0 9 0,5-4 44 15,0 3 79-15,3 1 34 16,0 0-68-16,0 0-12 16,0 5 10-16,0 8 25 15,11-1-16-15,4 1-6 16,0-2-15-16,4-3-7 15,5-2-4-15,0-6 3 16,1 0-6-16,0-14-27 16,-13-18-123-16</inkml:trace>
  <inkml:trace contextRef="#ctx0" brushRef="#br0" timeOffset="19128.95">20939 6075 128 0,'0'0'396'0,"2"0"-410"16,2 6 3-16,2 9 12 16,3 7 0-16,-4 9 5 15,-5 5-4-15,0 2-6 16,-7 0 12-16,-10-2-7 16,1-6-2-16,4-10 0 15,2-8-8-15,9-12-3 16,1 0-21-16,0-16 20 15,8-4 12-15,4 4 4 16,1 6-6-16,-4 8 3 0,1 0 3 16,4 2 5-16,1 0 5 15,1 0 4-15,2 10-6 16,1 1-6 0,2 3-4-16,-4-4 1 0,-1-3-2 15,-9-6-36-15,-7-1-121 16</inkml:trace>
  <inkml:trace contextRef="#ctx0" brushRef="#br0" timeOffset="19327.91">21027 5985 353 0,'-6'-25'8'0,"2"11"71"16,4 14-29-16,0 1-43 0,3 24-24 16,9 18 44-16,4 15 5 15,2 11-13-15,0 6-12 16,0-3-1-1,1-4-3-15,1-9-3 0,-1-15 1 16,-3-16-21-16,-7-20-60 16,-3-8-32-16,-6-33-33 15,0-17-73-15</inkml:trace>
  <inkml:trace contextRef="#ctx0" brushRef="#br0" timeOffset="19766.75">21187 6266 120 0,'-5'-30'129'0,"2"11"-32"15,3 6-58-15,0 5-24 16,2 4-13-16,11-2-1 15,6 4 1-15,-5 2-4 16,-1 0 2-16,-5 0 2 16,-7 0 0-16,-1 0-2 15,0 0 49-15,0 12 24 16,-12 8-24-16,-3 6-33 0,5-2-2 16,5-5-5-16,5-4-7 15,0-2 1-15,3-1-7 16,14-3-1-16,5-7 3 15,0-2 1-15,-4-7-2 16,0-19-14-16,-9-10-7 16,-9-3 7-16,0 3 12 15,0 4 7-15,-7 11 2 0,2 7 0 16,5 10 11 0,0 0-5-16,8-2-13 15,17-3 2-15,6 0 0 16,-1 4 3-16,-3 5-5 0,-9 0 2 15,-7 0-2-15,-7 11-16 16,-4 7-28-16,-4 1 21 16,-10-1 6-16,0-4 20 15,6-5 2-15,5-7-1 16,1-2 14-16,2 0-6 16,0 0-17-16,13-9 2 15,12-16 14-15,10-10-6 16,-2-4-2-16,-8 3-77 15,-9 4-106-15</inkml:trace>
  <inkml:trace contextRef="#ctx0" brushRef="#br0" timeOffset="20080.91">21571 5964 247 0,'0'0'118'15,"0"18"-61"-15,-8 12-40 0,2 8 17 16,2 8-16-16,1 1-5 16,1 1-10-16,2-4 1 15,-1-6-2-15,-1-7-1 16,2-13-4-16,-1-6-3 15,1-10 6-15,0-2-1 16,0 0-6-16,0 0 1 16,0 0 8-16,0 0-4 15,3 0 3-15,4 0-1 16,-1 9 1-16,-4 7-6 16,-2 11 7-16,0 7 13 15,0 4 3-15,0-3 10 16,0-10-2-16,0-6-7 0,3-6-13 15,12-4-6-15,10-5-3 16,9-4 10-16,3-8-2 16,4-18 0-16,-4-8-43 15,-12 4-62-15,-17 2-137 16</inkml:trace>
  <inkml:trace contextRef="#ctx0" brushRef="#br0" timeOffset="20328.84">21467 6656 601 0,'0'0'-6'0,"0"0"-4"16,9 5-7-16,11 7 15 15,0-1-97-15,-8 3-177 16</inkml:trace>
  <inkml:trace contextRef="#ctx0" brushRef="#br0" timeOffset="20459.46">21529 6849 509 0,'-3'2'2'0,"3"3"-2"0,0 2-11 15,9 7 16-15,7 7-22 16,-2 1-94-16</inkml:trace>
  <inkml:trace contextRef="#ctx0" brushRef="#br0" timeOffset="20594.28">21611 7143 535 0,'0'7'51'0,"0"-6"-53"16,0 7 6-16,0 4-7 15,9 6-5-15,15 6 9 16,-1-2-57 0,-4-4-125-16</inkml:trace>
  <inkml:trace contextRef="#ctx0" brushRef="#br0" timeOffset="22799.51">18065 7836 149 0,'-37'12'-11'15,"20"-4"16"-15,3 0-3 16,3 2-3-16,3 2 1 15,2 3 0-15,2 1-6 16,3 3-32-16,-1-1-24 16</inkml:trace>
  <inkml:trace contextRef="#ctx0" brushRef="#br0" timeOffset="32799.44">18157 3639 416 0,'-16'-3'23'16,"5"-3"-17"-16,10 4 46 15,-1 2-3-15,2 0-30 16,0 0-17-16,0 22-8 16,-5 21 13-16,-3 17 19 0,-8 15-10 15,-7 3-4-15,3-4 5 16,-2-9-7-16,6-17-5 15,7-16 2-15,-1-15 1 16,9-11-2-16,1-5 5 16,0-1 4-16,0 0 1 15,0 0-10-15,0-12-1 16,11-12-2-16,3-8 0 16,2-8-2-16,2 8-2 15,-2 5 5-15,-2 8-6 16,-1 8 2-16,-4 2-3 15,0 5 3-15,3 3-2 0,-2 1-3 16,3 0 2-16,-2 7-1 16,1 12 2-16,0 2 2 15,-3 4 4-15,0-3-4 16,2-5 2-16,2-4-3 16,-1-7 2-16,4-1-1 15,-1-5 1-15,6 0 1 16,0-6-1-16,-2-13 4 15,2-6-7-15,-3-3-54 16,-3 0-75-16,-6 3-137 16</inkml:trace>
  <inkml:trace contextRef="#ctx0" brushRef="#br0" timeOffset="33061.74">18637 3582 171 0,'-28'-4'372'15,"-1"4"-371"-15,3 0 10 16,0 22 4-16,4 12-1 16,4 8-10-16,8 8 6 15,5 5-4-15,5-4 3 16,0-2 0-16,6-2-4 0,15-8 0 15,7-4-5-15,6-9 4 16,8-9-7-16,7-14-42 16,-4-6-102-1</inkml:trace>
  <inkml:trace contextRef="#ctx0" brushRef="#br0" timeOffset="33270.01">18848 3640 340 0,'-10'3'307'0,"10"0"-307"15,0 18-4-15,9 8 5 0,19 10 6 16,11 4-2-16,8-2-4 16,1-4 5-16,0-5-8 15,-12-6-5-15,-10-8-59 16,-15-8-78-16,-11-10-147 15</inkml:trace>
  <inkml:trace contextRef="#ctx0" brushRef="#br0" timeOffset="33454.51">19052 3714 467 0,'-5'-2'41'0,"3"2"30"15,-1 0-34-15,-7 2-15 0,-10 23-15 16,-9 10 2-16,-10 8 1 15,1 1-6 1,4-7-4-16,1-4 3 16,5-2-7-16,1-9-50 0,7-14-95 15,15-8-311-15</inkml:trace>
  <inkml:trace contextRef="#ctx0" brushRef="#br0" timeOffset="33641.04">19227 3463 391 0,'11'0'8'16,"8"10"-5"-16,1 18 55 0,2 12 20 15,-6 9-26-15,-7 5-21 16,-5 2-20 0,-4-3-3-16,-4-2-7 15,-18-1 3-15,-4-1-1 0,-6-3-15 16,1-8-79-16,1-15-187 15</inkml:trace>
  <inkml:trace contextRef="#ctx0" brushRef="#br0" timeOffset="34161.16">17573 4441 536 0,'0'0'10'15,"6"0"-7"-15,38-11 1 16,28-17 52-16,30-7-10 15,28-5-18-15,21 1-3 16,25 0-7-16,21 1-9 16,13 2-3-16,-6 6-2 15,-15 8-4-15,-33 5 1 16,-38 6-1-16,-41 7 1 16,-35 0 2-16,-24 4-4 15,-14 0 0-15,-4 0 3 16,0 0 5-16,-10 0-17 15,-12 0-76-15,-5 0-128 0</inkml:trace>
  <inkml:trace contextRef="#ctx0" brushRef="#br0" timeOffset="43031.16">19903 7428 468 0,'0'-13'7'0,"-6"0"-4"15,0 2 3-15,4 9 15 16,1 1-2-16,-1 1-7 16,1 0-2-16,-2 0 3 15,-4 0 1-15,-4 0-8 0,-7 0-5 16,-3 14 2-1,-6 4 1-15,-1 5-4 16,5 5 0-16,3-2 4 16,5-3-3-16,6 0-1 0,3-1 0 15,6-1 0-15,0 1 0 16,2-1-2-16,13-3 3 16,7 2-3-16,3-5 3 15,6-5-1-15,2-7 1 16,5-3-1-16,-1-10 3 15,2-18 0-15,-4-8-1 16,-11-4 0-16,-6-1-3 16,-12 7 5-16,-6 2-2 15,0 5-2-15,-14 5 3 16,-9 4-1-16,-6 7 3 16,-2 6-5-16,1 5-3 15,4 5-3-15,2 19 5 0,7 8-18 16,4 6-39-16,4-1-79 15,6-8-199-15</inkml:trace>
  <inkml:trace contextRef="#ctx0" brushRef="#br0" timeOffset="43222.65">19934 7669 452 0,'-1'12'28'0,"-11"8"-29"16,-2 8 19-16,7 4 9 15,4 2-7-15,3-1-12 16,0-7-4-16,1-3-1 0,7-5-1 16,-1-4-1-16,-4-4-2 15,-3-5-51-15,0-4-25 16,-18-1-107-16</inkml:trace>
  <inkml:trace contextRef="#ctx0" brushRef="#br0" timeOffset="43408.14">19734 7810 450 0,'0'3'13'0,"0"5"-16"16,0 6 0-16,13 5 15 16,10 5 4-16,7 0-11 0,0-2 0 15,0-4-5-15,-2-4 2 16,-3-4 0-16,-4-5-22 15,-2-5-91-15</inkml:trace>
  <inkml:trace contextRef="#ctx0" brushRef="#br0" timeOffset="43765.19">20275 7721 334 0,'-25'7'123'16,"-15"14"-120"-16,-5 5 13 15,2 3 0-15,4 1 0 0,9-5-11 16,8-3-2-16,5-4-4 16,10-7 0-16,4-5-18 15,3-3-23 1,0-3-17-16,0 0 3 0,0 0 17 16,0 0 34-16,0 0 10 15,0 0 21-15,-4 0 28 16,2 0 1-16,2 0-36 15,0 9-20-15,0 9 12 16,0 5 5-16,10 0-4 16,4 1 0-16,1-2-4 15,-2-1-6-15,2-4-1 16,-9-1 2-16,-2-2 0 0,0-4-3 16,-4-2 4-16,0-5-16 15,0-1-22 1,0-2-26-16,0 0-63 15,-7 0-39-15</inkml:trace>
  <inkml:trace contextRef="#ctx0" brushRef="#br0" timeOffset="43958.67">20049 8104 120 0,'-2'-3'145'0,"1"3"-33"15,-1 0-52-15,1 0-23 16,-1 0-20-16,-1 7-6 16,-2 9 11-16,-3 4 0 15,-4 1-11-15,-4 3-2 16,-4 2-5-16,-5 3-2 0,1 1 0 15,2-6-2-15,4-1 2 16,8-8-1-16,4-2-2 16,4-4-8-1,2-5-55-15,0-4-53 0,6-6-207 16</inkml:trace>
  <inkml:trace contextRef="#ctx0" brushRef="#br0" timeOffset="44129.22">20041 8136 422 0,'2'0'38'16,"4"0"-44"-16,6 9 2 16,6 9 34-16,5 5-2 15,5 3-14-15,4-2-7 0,-2-3-5 16,-2-3 1 0,-7-3-2-16,-5-2-1 15,-5-5-25-15,-8-5-69 16,-2-3-208-16</inkml:trace>
  <inkml:trace contextRef="#ctx0" brushRef="#br0" timeOffset="44423.98">20607 7942 553 0,'-10'0'8'0,"4"0"2"16,4 0 6-16,2 3-11 15,0 3-9-15,9 0-12 16,15 1-19-16,4-7-81 16,-1 0-111-16</inkml:trace>
  <inkml:trace contextRef="#ctx0" brushRef="#br0" timeOffset="44579.56">20913 7889 416 0,'0'0'5'15,"0"0"9"-15,6 0-5 16,7 3-5-16,6-3-4 16,11 0 2-16,1 0-21 15,-1-10-233-15</inkml:trace>
  <inkml:trace contextRef="#ctx0" brushRef="#br0" timeOffset="44723.07">21315 7804 81 0,'0'5'414'16,"0"-5"-416"-16,0 0 6 15,4 4-8-15,14 2-8 16,10-3 6-16,5-3-114 16</inkml:trace>
  <inkml:trace contextRef="#ctx0" brushRef="#br0" timeOffset="44861.31">21605 7782 492 0,'0'0'9'0,"0"0"4"16,0 2-10-16,6 0-4 16,8 1-2-16,6-3-3 0,5 0-74 15</inkml:trace>
  <inkml:trace contextRef="#ctx0" brushRef="#br0" timeOffset="45377.92">22362 7196 438 0,'-26'0'10'16,"4"0"41"-16,-2 4 6 16,2 13-26-16,7 4-11 15,5 2-13-15,10 2-5 16,0 0 0-16,19-3-4 0,12-5 3 16,12-9 1-16,8-8-4 15,-1-8 6 1,-2-24-2-16,-10-7-1 15,-13 1-2-15,-13-2 5 0,-12 6-4 16,-3 3 6-16,-21 4 0 16,-11 11 1-16,-4 7-1 15,-5 9 0-15,4 0-4 16,3 12-7-16,6 16 7 16,10 10-12-16,3 11-43 15,13-2-68-15,5-9-228 16</inkml:trace>
  <inkml:trace contextRef="#ctx0" brushRef="#br0" timeOffset="45549.47">22398 7421 479 0,'0'1'43'0,"0"-1"7"16,-2 10 0-16,-6 7-29 16,1 8-12-16,2 9-7 15,5 1 1-15,0-3-6 16,2-4 6-16,4-7 0 15,-2-9-8-15,-4-5-32 16,0-7-29-16,-7 0-23 16,-17-10-208-16</inkml:trace>
  <inkml:trace contextRef="#ctx0" brushRef="#br0" timeOffset="45736.96">22214 7501 401 0,'0'5'44'0,"0"2"-51"15,9 4 10-15,8 4 15 16,6 3 11-16,3 4-2 16,0 2-14-16,0 0-12 15,-1-2 1-15,-3-1 1 16,-4-5-4-16,-9-7-58 16,-1-9-141-16</inkml:trace>
  <inkml:trace contextRef="#ctx0" brushRef="#br0" timeOffset="46111.56">22755 7395 524 0,'-39'20'-1'0,"-7"14"3"16,1 3-3-16,2 2 2 15,4-1 0-15,10-5-2 16,5-9-13-16,9-6-7 15,9-10-4-15,0-8-30 16,6 0 8-16,0 0-6 16,0 0-35-16,0 0 94 15,0-1 8-15,0 1 11 16,0 0 28-16,0 0 13 16,0 0-27-16,0 0-16 15,0 12 7-15,0 6 26 0,0 4-29 16,0 1-2-16,2 0-13 15,5 3-2-15,-1-3-5 16,1-1-1-16,-1-2-2 16,-1-6 0-16,0-3-1 15,-3-4 0-15,-2-2 0 16,2-2-1-16,-2-3-16 16,0 0-38-16,1 0-36 15,2-11-33-15</inkml:trace>
  <inkml:trace contextRef="#ctx0" brushRef="#br0" timeOffset="46331.33">22527 7816 288 0,'0'0'85'0,"0"0"-29"16,0 0-9-16,0 1 1 15,-1 9-11-15,-8 5-9 16,-2-1-10-16,-2 1-5 16,-4 0 6-16,-2 2-4 15,-5 4 0-15,-7-1-4 16,1 2-2-16,2-2-8 15,2 3 2-15,9-6-3 16,5-3 0-16,9-3-4 16,3-4-20-16,3-7-47 15,19 0-46-15,11-24 20 16,-1-9-150-16</inkml:trace>
  <inkml:trace contextRef="#ctx0" brushRef="#br0" timeOffset="46550.74">22473 7888 278 0,'3'-3'56'16,"2"3"-2"-16,2 0-17 15,8 0 11-15,2 1 3 16,5 14-14-16,3 0-7 16,0 1-11-16,4 3-8 15,-2-1 0-15,1-3-5 16,-6-3-3-16,-3 0-3 16,-11-7 1-16,-3-1-1 15,-2-1 2-15,-3-1 0 16,0 0-3-16,0-2 6 15,0 0-5-15,0 0 3 0,0 0-14 16,0 0-44-16,0 0-112 16</inkml:trace>
  <inkml:trace contextRef="#ctx0" brushRef="#br0" timeOffset="55910.47">19869 8543 269 0,'-14'-8'13'0,"1"0"2"16,10 7 15-16,1 0 10 0,1 0-4 16,1 1-18-16,0-2-16 15,1 1 0-15,23-3-9 16,12-2 9-1,11 2 0-15,6-2 2 0,5 4-3 16,-2 2-2-16,1 0 4 16,-4 0-5-16,-9 0 4 15,-10 0-1-15,-12 0 1 16,-11 0-2-16,-7 0 2 16,-4 0-4-16,0 0 9 15,0 0 3-15,0 0-1 16,0 0 0-16,0 0-8 0,5 0-2 15,10 1-43 1,2-1-171-16</inkml:trace>
  <inkml:trace contextRef="#ctx0" brushRef="#br0" timeOffset="56596.64">22307 8230 492 0,'0'-6'6'0,"0"4"-4"15,0 2 5-15,0 0-6 16,11-1-2-16,21-6-5 16,13 1 10-16,8-4-2 15,2 2 1-15,-4 2-2 16,-5 2 0-16,-6 1 0 16,-2 2-1-16,-9 1 2 15,-6 0-1-15,-11 0 0 0,-5 0-4 16,-7 0 7-16,0 0 0 15,0 0 10-15,0 0 8 16,0 0-4-16,0 0-7 16,0 0-9-16,0 0 0 15,0 3-24-15,0 11-136 16,-2 1-185-16</inkml:trace>
  <inkml:trace contextRef="#ctx0" brushRef="#br0" timeOffset="63592.67">2399 5382 146 0,'-13'-5'11'16,"8"1"-19"-16,5 2-2 16,0 1-6-16,0-1 12 15,0 1 5-15,3 1 0 0,-1 0-2 16,2 0 1-16,-4-1 3 16,0-2 11-16,0-3 7 15,-7-1-19-15,-2 0 0 16,-1 1 1-16,6 3 1 15,-2 0 51-15,6 1 1 16,0 2-28-16,0 0-12 16,0 0-2-16,0 0-4 15,0 0-3-15,0 0 1 16,0 0-8-16,3-1-2 16,12-3 4-16,6 1 3 15,5-3-3-15,-1 0 7 0,9 1-7 16,-4 0 4-16,4 3-4 15,0-2 0-15,-1 2-1 16,1 2 0-16,-1 0 2 16,4 0-2-16,-1 0 2 15,7 0-3-15,5-2 1 16,4-3 0-16,9-5-1 16,4 1 0-16,4-4 1 15,8 0-1-15,2 1 1 16,6-2-1-16,9 4 1 15,-2-4-2-15,2 3 1 16,3 0 0-16,-2-4 1 16,6 0-1-16,-1-1 2 0,0-1-1 15,-1 2-1-15,1 0 0 16,-3 0 3-16,-3 2-3 16,-8 3 0-1,-6 5 1-15,0 1-2 0,-2 2 1 16,6-2 2-16,0 1-2 15,-5 1 4-15,-2-1-4 16,-8 0 0-16,-5 3 0 16,-3 0 1-16,-3 0-2 15,-6 0 2-15,-9 0-1 16,5 4 1-16,-8 6-1 16,2-5 2-16,7 3-1 0,-6 0-1 15,6-5 1-15,-2 1-1 16,3-2 2-16,-4-1-2 15,-3 4 1-15,-4-1-1 16,-9 0 3-16,-3 1-3 16,-7-1 0-16,-6-3 0 15,-4 0 0-15,-2 1 0 16,-5-2 0-16,-2 0 2 16,5 0-3-16,5 1 1 15,2-1 0-15,-1 3 1 16,1-3-1-16,-5 0 3 15,-2 0-3-15,0 0 0 16,-2 1 0-16,2-1 0 0,-3 0-2 16,3 0 4-16,6 1-4 15,4 3 5 1,7 0-4-16,-1-3-60 16,-3-1-217-16</inkml:trace>
  <inkml:trace contextRef="#ctx0" brushRef="#br0" timeOffset="64861.13">7035 5077 88 0,'0'2'301'16,"-3"-2"-288"-16,2 0-6 15,1 0-6-15,-2 2 9 16,2-2 0-16,0 0-2 16,0 0-7-16,0 1-1 15,0-1 1-15,0 0-2 0,0 0 0 16,0 0-3-16,0 0 2 16,0 0-1-16,0 2 3 15,13 0 0-15,2 1 0 16,3-1 2-16,2 0-2 15,1 3 1-15,2-3-2 16,-1 3 4-16,10 1-5 16,4-3 2-16,4 1 2 15,9-4-1-15,3 0 1 16,8 0-2-16,7 0 1 16,6 0 1-16,7-5-3 15,7-3 3-15,15 3 2 0,10-2-4 16,10 0 1-16,5-2 0 15,7-2-2-15,-8-2 3 16,-5 2-3-16,-6 4 4 16,-5 0-4-16,-4 6 1 15,-2-1 0-15,-9 2 1 16,-4 0-2-16,-5 0 2 16,-2 0-1-16,2 6-1 15,-3 2 4-15,-6 2-6 16,-12-4 4-16,-10 3-1 15,-9-2 2-15,-11 0-4 16,-4 0 2-16,-7-1 0 16,0-2 2-16,-1 0-1 0,3-1-2 15,-3-2 3-15,0-1-2 16,1 0 2-16,-4 0-2 16,3 0 2-16,-7 0 2 15,-7 0 1-15,-3 0-4 16,-3 0-1-16,-3 0 1 15,0 0 3-15,0 0-1 16,0 0-2-16,0 0 2 16,0 0-2-16,0 0 2 15,0 0-1-15,0 0 0 16,0 0-5-16,5 1-2 16,8 9-8-16,2 3-44 0,-3-5-221 15</inkml:trace>
  <inkml:trace contextRef="#ctx0" brushRef="#br0" timeOffset="68941.2">20320 8477 365 0,'0'4'19'16,"0"-4"23"-16,0 0 1 15,0 0 2-15,0 0-17 16,-8 0-3-16,-3 0-2 16,-6 0-13-16,-5 0-1 15,-4 0-1-15,-2 1 0 16,1 2-2-16,-1 0 1 16,0-1-2-16,2 0 1 15,-1-2 1-15,4 0 1 16,-2 0 0-16,-4 0-4 15,3 0 0-15,-9-11 1 16,-1-3 1-16,-1-2-4 16,-3-3-2-16,1 0 2 0,5-2-4 15,1-2 4-15,6 1-1 16,6 1 3-16,-1-1-4 16,6 4 2-16,1 1-2 15,-1-1 5-15,5-1 0 16,0-1-4-16,4-3 1 15,1-3-2-15,-1-3 0 16,-1-3 1-16,2-3-2 16,1 1 2-16,3-1-1 15,1 1 0-15,-1 1-1 16,2-2 2-16,0 2-4 16,0-2 4-16,0 0-2 0,0 2 0 15,2-3 1-15,6 4 0 16,1-2-1-16,0 3 1 15,4 0-1-15,3-1 0 16,1 1 1-16,3 2-2 16,2 0 2-16,3 3-3 15,2 1 3-15,0 1-1 16,4 5 0-16,0 2 0 16,4 0 1-16,2 3 1 15,0 2-2-15,4 2 0 16,-1 5-1-16,-3 3 1 15,5 2-1-15,2 2 2 16,0 16-2-16,3 4-1 0,-8 6 0 16,-2 1 2-16,-2 1 0 15,-6 0 0-15,-3 0 0 16,0 1 1-16,-4 3 0 16,-5 4-1-16,1 4-2 15,-11 3 4-15,-1 7-2 16,-3 1 2-16,-3 1-3 15,0-3 6-15,0-5-4 16,0 0 3-16,-6-3-2 16,-7 1 0-16,-5 0-2 15,-4 1 2-15,-2-4-1 16,-6 0 2-16,-8-5 0 0,-3-1 0 16,1-5-1-16,0-2-1 15,6-4 3 1,1-6-1-16,5-3 0 15,2-4-1-15,5-2 1 0,4-4-2 16,4-1 2-16,0-3 2 16,1-1-4-16,2 0 1 15,-4 0-1-15,2 0 2 16,-2 0-2-16,2 0 1 16,0 0 1-16,1 0-4 15,5 0 3-15,5 0-2 16,-1 0 2-16,2 0-4 15,0 0-1-15,0 0-15 0,0 4-15 16,5 3-43 0,4 5 1-16,1-1-98 15</inkml:trace>
  <inkml:trace contextRef="#ctx0" brushRef="#br0" timeOffset="74721.87">20327 9582 658 0,'-37'-8'-25'0,"10"3"17"16,5 5 13-16,7-1 5 16,3 1 0-16,5 0-10 15,-2 0-1-15,1 0 3 16,-4 0 3-16,2 0-5 16,-6 0 1-16,-6 1-1 15,-6 8 1-15,-6-4-1 16,-6 4 2-16,-2 0-4 0,0 0 5 15,1-2-6-15,10-3 6 16,11 1-2-16,8-3 1 16,8-1 5-16,2 1-2 15,2-2-3-15,0 1-3 16,0 0-1-16,0 13-9 16,0 13-7-16,0 14 30 15,0 20-10-15,0 18 2 16,0 12-1-16,0 13 2 15,-3 9-3-15,0 2 0 16,-3-6 0-16,-2-8 2 16,-3-10-3-16,3-16 3 15,4-14-1-15,2-11-2 0,2-8-1 16,0-7 2-16,0-6 0 16,0-4-3-16,0-6 1 15,0 1 2-15,5-6-4 16,-2-2 2-16,-2-5-1 15,-1-6 1-15,0-1-2 16,0 0 4-16,0 0-2 16,0 0 2-16,0 0-2 15,0 0 0-15,0 0-1 16,0 0 0-16,0 0-2 16,5 0-5-16,4 0 4 15,7 0 4-15,8-7 5 0,9-2-4 16,6-1 2-16,6 2-3 15,10-1 0-15,7 4 3 16,12 2-6-16,12 2 7 16,0 1-8-16,-1 0 6 15,-9 0-2-15,-8 0 1 16,-6 1-1-16,-2 0-1 16,-6 1 2-16,-5 0-1 15,-6-1 0-15,-11 3-1 16,-10-2 2-16,-10 1-4 15,-5-3 6-15,-4 2-6 16,0-2 6-16,-3 0-2 16,0 0-2-16,0 0 4 0,0 0-5 15,0 1 4-15,0-1-11 16,0 0-69-16,-9-17-82 16</inkml:trace>
  <inkml:trace contextRef="#ctx0" brushRef="#br0" timeOffset="75344.03">20211 9205 525 0,'-7'1'18'0,"4"-1"-13"16,3 2-1-16,0 10-10 16,12 13-7-16,13 16 32 15,2 12 5-15,2 6-1 16,-2 4 0-16,0-6-3 0,0 0-6 16,-2-6-1-16,1-5-5 15,-3-5 2 1,0-7-4-16,-4-5-3 15,-3-2-1-15,0-4 0 0,-2 0 0 16,-3-3-3-16,2-2 3 16,-1-2-3-16,-4-7-1 15,-2-3-1-15,-2-5-14 16,-4-1-44-16,0-18-63 16</inkml:trace>
  <inkml:trace contextRef="#ctx0" brushRef="#br0" timeOffset="75686.49">21108 9208 468 0,'-18'0'-66'16,"0"0"75"-16,0 16 16 16,2 12 2-16,1 13-6 15,-2 13 5-15,2 11 6 0,1 9-1 16,-1 5 0-16,-2 0-8 16,1-1-10-1,-3-11-1-15,-2-7-9 16,-4-10 6-16,3-6-5 0,0-8-2 15,9-12-2-15,6-10-1 16,7-13-22-16,0-1-68 16,14-35-118-16</inkml:trace>
  <inkml:trace contextRef="#ctx0" brushRef="#br0" timeOffset="76629.42">21061 9510 361 0,'-6'0'140'0,"6"0"-132"16,0 0-18-16,0 0 8 15,0 0 7-15,5 0-14 16,19 0 17-16,8 0-1 15,9 0 2-15,11 0-2 16,9 0 0-16,7-3 3 16,7-1-6-16,1 1 0 0,3-2-2 15,15 0-1-15,16-2-1 16,12 0 2-16,11-1-1 16,0 1 0-16,-4 1-1 15,-7 1 1-15,-13 2-2 16,-14 0 0-16,-21 3 3 15,-17 0-2-15,-21 0 0 16,-17 0-1-16,-6 0 3 16,-7 0-3-16,0 0 2 15,-1 0-2-15,4 1-1 16,1 4 1-16,2 3 3 16,3-1-1-16,-1 0-1 0,0 0 2 15,0-4-2-15,-4 1 2 16,-4-1-2-16,-2 1-3 15,-4 2-2 1,0 1 1-16,0 2 5 0,0 7-2 16,-3 7 16-16,-8 6-5 15,-3 9-5-15,0 1 2 16,0 6-5-16,2 6 4 16,0 6-6-16,6 16 1 15,2 8 4-15,1 10 6 16,3 7-1-16,0 3 2 15,0 0-5-15,0-1-2 16,7-8-4-16,5-11 4 0,0-8-3 16,-5-12-2-16,-2-14 2 15,-2-13 0 1,-1-13-1-16,-2-14 1 16,0-5-1-16,0-2 0 0,0 0 3 15,1 0-9-15,-1 0-54 16,0-5-84-16</inkml:trace>
  <inkml:trace contextRef="#ctx0" brushRef="#br0" timeOffset="77077.66">22320 10808 553 0,'0'0'43'0,"3"4"-51"0,6 1-2 16,10 2 9-16,11 0 0 16,13-1 4-1,9-4 2-15,5 0 2 16,7-2-4-16,-5 0 1 0,-1 0-2 16,-7 0 2-16,-9 0-4 15,-6 0 3-15,-14-2-3 16,-7 2 1-16,-8 0 0 15,-7 0-1-15,0 0 2 16,0 0 3-16,0 0 1 16,0 0-1-16,-1 0-2 15,-17 0-37-15,-7 0-144 16</inkml:trace>
  <inkml:trace contextRef="#ctx0" brushRef="#br0" timeOffset="77501.53">22028 10379 473 0,'-7'-5'5'15,"5"4"52"-15,2 1-28 0,0 0-10 16,0 1-15-16,0 23-7 16,0 12 41-16,0 16 14 15,0 10-28-15,-9 9-2 16,-9 3-3-16,-1 1-8 15,1-1 0-15,0-9-7 16,5-4 1-16,0-8-3 16,-1-6 0-16,5-8 1 15,0-9-2-15,5-3 0 16,4-8-1-16,0-3 0 16,0-5-5-16,8-7-12 15,14-4-43-15,9-10-18 0,0-29-66 16</inkml:trace>
  <inkml:trace contextRef="#ctx0" brushRef="#br0" timeOffset="77829.64">22271 10487 558 0,'-9'-1'9'0,"7"1"0"16,2 0 6-16,0 8-6 16,2 20-9-16,13 16 20 0,3 13 0 15,-2 12-8-15,0 7 9 16,2 9 0-16,-3 6-4 16,3 0-2-16,-3-2-3 15,-2-7-1-15,-1-12-4 16,0-10-4-16,1-12 1 15,-2-13-2-15,-2-13-1 16,-3-7-1-16,-3-5 2 16,-2-6-4-16,2-3-3 15,0-1-61-15,-3-13-101 16</inkml:trace>
  <inkml:trace contextRef="#ctx0" brushRef="#br0" timeOffset="78548.92">20945 10841 510 0,'-16'0'2'16,"3"1"6"-16,5 1 29 16,5-2 18-16,3 0-25 15,0 0-24-15,0 2-3 16,0-1-7-16,0 2 1 16,9 4-1-16,15 1 8 15,9 1 4-15,8-2-6 16,21-1 6-16,21-6-6 15,23 0 1-15,19-2 6 0,12-10 5 16,5-3-11 0,-6 7 0-16,-8 2-3 15,-16 4 0-15,-28 2 3 16,-28 0-1-16,-23 0 0 0,-18 0-2 16,-14 0 0-16,-1 0 8 15,0 0 17-15,0 0-8 16,0 0-11-16,0 0-5 15,0 0-4-15,8 11-9 16,1 10-54-16,1-2-24 16,-6-7-410-16</inkml:trace>
  <inkml:trace contextRef="#ctx0" brushRef="#br0" timeOffset="81376.67">20156 8266 285 0,'-7'-2'18'0,"4"-1"2"15,1 3 32-15,2 0-9 16,0 0-20-16,0 0-10 16,0 0-7-16,0 0 1 15,0-2-4-15,0 1 3 16,0 1-5-16,0-1 3 15,0 1-5-15,0 0 5 16,0 0-4-16,0 0 1 16,0 0 0-16,0 0-2 15,3 0 3-15,6 1-1 16,9 7 3-16,1 3-3 16,5 2-1-16,5 1 3 0,-4 1-2 15,0-1-1-15,-4 0 1 16,-3-3 1-16,-2 0-2 15,-2-1 1-15,-3 1-1 16,0 2-1-16,1 1 1 16,3 4 0-16,0 4 1 15,-1 9-1-15,0 2 0 16,-2 3 1-16,0 0 1 16,-2-3-1-16,3-1 1 15,-2-1-1-15,-5 0 0 16,1-2-1-16,-2 0-1 15,-1 0 0-15,-1 4-1 16,-1 1 4-16,-1 0 2 0,1 4 3 16,-1-3 0-16,1 1 2 15,-1 0-6-15,-1 3 1 16,0-1 1 0,2-2-1-16,-2-3-3 0,0-2 3 15,0-3 3-15,1-5-2 16,-1 2 0-16,2 2 0 15,-1 2 3-15,2 2-5 16,-2 2 1-16,-1 3 0 16,2-4 0-16,-1 3 3 15,1-1-4-15,1-2 2 16,1 1-1-16,1-3 1 0,0-2-4 16,-1 1 3-16,5-1-3 15,0 3 1-15,1-2-1 16,2 0 2-1,3 1-2-15,1 0-1 0,1-3 3 16,2 1-4-16,2-6 2 16,-2-2-3-16,-1-4 3 15,-1-6-3-15,-3-4 5 16,0-2-3-16,1-4-7 16,-5 0-19-16,-2 0-52 15,-8 0-25-15,-9-1-216 16</inkml:trace>
  <inkml:trace contextRef="#ctx0" brushRef="#br0" timeOffset="81689.88">20600 9955 561 0,'4'7'-12'0,"5"9"12"16,6 6 4-16,5 7-2 16,2 2 0-16,8-5-2 15,-2-4 1-15,-3-6-1 0,-7-8 0 16,-6-5-3 0,-6-3 3-16,0 0-1 15,10-20 16-15,4-17 28 16,4-6-28-16,-4 0-6 0,-5 9-5 15,-2 9 0-15,-2 7-3 16,-3 9-1-16,-4 8-12 16,-1 1-54-16,-3 9-108 15</inkml:trace>
  <inkml:trace contextRef="#ctx0" brushRef="#br0" timeOffset="82000.07">22053 11158 10 0,'2'13'1'0,"1"-2"-12"0</inkml:trace>
  <inkml:trace contextRef="#ctx0" brushRef="#br0" timeOffset="82609.42">22226 10762 465 0,'-9'-4'26'16,"3"1"-17"-16,2 3 22 16,2 0 4-16,-1 3-24 15,2 18-11-15,-2 8 7 16,0 5 6-16,0 2-2 15,-3 5-6-15,3 2 3 16,-1 5 7-16,1 4-6 16,-1 0-3-16,1-1 4 15,2 2-2-15,1-4-3 16,0 0-2-16,0-1 0 16,0 2 2-16,0-2-5 0,0 0 4 15,4 1 0-15,1-2-3 16,1-2 3-16,3-5-2 15,-3-5 1-15,1-3-2 16,-1-4 2-16,2-4-3 16,0-2 1-16,3-5 0 15,0 1-3-15,3-3 5 16,3-3-4-16,2-2 0 16,8-4 0-16,1-2 2 15,5-4-3-15,4 0 5 16,1 0-4-16,-4-7 4 15,0-3-2-15,-10 2 1 16,-8 1 0-16,-5 1-2 0,-5 5 1 16,-2-1-2-16,-1 1-4 15,0 0-28 1,3-6-11-16,0-8-32 16,-3-5-46-16,-3-6-248 0</inkml:trace>
  <inkml:trace contextRef="#ctx0" brushRef="#br0" timeOffset="82894.09">22634 11680 510 0,'0'0'18'0,"2"0"-15"16,2 0-10-16,5 2 7 0,9 12 13 16,3 6 7-16,-3 5-16 15,3 5 4-15,-8 0-1 16,-1 1 7-1,-8-2-3-15,-4-4 10 0,-3-1 22 16,-22-1 9-16,-5 1-22 16,-6-2-10-16,1-5-3 15,6-3-6-15,10-5-1 16,9-3-8-16,7-5-3 16,3-1 3-16,0 0-25 15,3 0-46-15,10 0-70 16,2 0-209-16</inkml:trace>
  <inkml:trace contextRef="#ctx0" brushRef="#br0" timeOffset="84081.44">21166 10274 490 0,'-11'0'-44'0,"7"4"44"16,4-1-14-16,1 5-37 15,13-1-38 1</inkml:trace>
  <inkml:trace contextRef="#ctx0" brushRef="#br0" timeOffset="84210.09">21166 10274 159 0</inkml:trace>
  <inkml:trace contextRef="#ctx0" brushRef="#br0" timeOffset="89923.74">23001 11498 530 0,'-10'-6'19'16,"3"5"-23"-16,6 1 14 15,1 8-11-15,0 19 3 16,0 13 16-16,0 3-5 16,0-8-4-16,10-3-3 15,-1-9-1-15,2-6-1 16,-1-5-2-16,-1-4-4 16,3-3 3-16,3-3-3 0,1-2 5 15,6 0-1-15,4-18-1 16,-1-14-21-16,1-10-53 15,-7-7-24-15,-9-1-31 16,-8 0-36-16</inkml:trace>
  <inkml:trace contextRef="#ctx0" brushRef="#br0" timeOffset="90411.26">23185 11396 63 0,'-7'-9'168'0,"3"9"-3"16,2 7-108-16,2 30-58 16,0 24 57-16,0 21-8 15,4 6-25-15,8-4 3 16,2-9-14-16,2-10-2 15,-1-14-5-15,1-6-3 0,-1-13 1 16,-5-14-1-16,-5-7-7 16,-5-11-29-16,0-7-20 15,0-25-28-15,-6-17-98 16,-7-5 22-16,-2-3 121 16,2 14 66-16,4 17 86 15,5 11 38-15,4 12-80 16,0 1-56-16,7-2-23 15,16-1 4-15,12-2 7 16,0 1-5-16,-2 5 1 16,-8 1 0-16,-8 0 1 15,-8 0-10-15,-5 0 1 16,-2 0 1-16,-2 0 10 0,0 0 5 16,0 0 19-16,0 0-8 15,6 0-9-15,8 0-10 16,3 1 4-1,10 0-6-15,3-1-1 0,2 0 6 16,-3-13 2-16,-9-6-4 16,-9 0-2-16,-11-5 2 15,0 1 8-15,-8-1-4 16,-15 0 0-16,-7 8 2 16,-1 2 0-16,-4 5 6 15,4 4-6-15,6 5-7 16,7 0-1-16,4 3-6 15,7 11 2-15,7 4-42 16,0-4-67-16</inkml:trace>
  <inkml:trace contextRef="#ctx0" brushRef="#br0" timeOffset="90657.6">23800 11303 201 0,'0'-1'374'0,"0"1"-370"16,0 0 5-16,3 29-14 15,8 18 30-15,4 19 6 0,-3 7-22 16,-2 3-5-16,0-3 0 16,-4-5 0-1,0-6-3-15,0-9-2 16,3-5-2-16,0-10-25 0,-3-11-47 15,-6-10-155-15</inkml:trace>
  <inkml:trace contextRef="#ctx0" brushRef="#br0" timeOffset="91750.54">23438 11516 481 0,'-16'-4'18'16,"9"2"45"-16,4 2-15 15,3 0-15-15,-2 0-21 16,-1 0-11-16,-3 14-8 16,-3 18 10-16,-1 6 9 15,4 6-8-15,6-6-3 16,0-7-2-16,9-2 2 0,12-4-6 16,4-3 3-16,2-4-18 15,-3-8-55 1,-6-9-184-16</inkml:trace>
  <inkml:trace contextRef="#ctx0" brushRef="#br0" timeOffset="93157.61">23224 12324 605 0,'-19'-7'16'16,"4"4"-3"-16,6 3 30 16,0 0-2-16,5 4-29 15,2 13-16-15,2 4 9 16,0 5-6-16,3-4 0 15,15-5-2-15,2-4-4 0,2-11-1 16,-2-2 6-16,-3 0-4 16,-4-12 5-16,-8-9 2 15,-5-5 3-15,-6-1 10 16,-18 2-8-16,-7 3-1 16,-4 5-5-16,1 8 1 15,3 1 0-15,7 7-1 16,9 0 4-16,9 1-8 15,6 0-30-15,13 0-79 16,16 0-44-16</inkml:trace>
  <inkml:trace contextRef="#ctx0" brushRef="#br0" timeOffset="93378.02">23474 12137 553 0,'0'0'35'15,"0"0"-6"-15,0 11-7 0,-3 27-11 16,-1 17 17-16,-1 18 4 16,5 6-26-16,0-1-3 15,0 1-1-15,9-6-1 16,7-11-1-16,1-10 0 16,1-16 0-16,-5-15-15 15,0-21-51-15,0-11-59 16,-4-43-131-16</inkml:trace>
  <inkml:trace contextRef="#ctx0" brushRef="#br0" timeOffset="93595.44">23684 12166 456 0,'11'-4'13'16,"6"1"-9"-16,4-1 6 16,-4 4 14-16,-1 0-8 15,-5 0-13-15,-5 11-3 16,-6 6 2-16,0 3 16 15,0 4 2-15,-3-4-2 16,-3-3-3-16,4-4-6 16,2-5-6-16,0-4-3 15,0 1-2-15,2 1 0 16,8-3-4-16,-1 1-54 16,-8-2-124-16</inkml:trace>
  <inkml:trace contextRef="#ctx0" brushRef="#br0" timeOffset="93737.06">23672 12491 496 0,'0'0'87'0,"0"0"-95"15,18 0-12-15,15-13 23 16,13-3 1-16,-4 4-41 16,-9 4-162-16</inkml:trace>
  <inkml:trace contextRef="#ctx0" brushRef="#br0" timeOffset="94048.55">23708 12698 523 0,'-16'6'46'16,"5"-6"-47"-16,10 1 9 16,1-1 6-16,0 0-16 15,0 0-19-15,20 0 6 16,6-11 17-16,9-5-1 15,3-4 3-15,-7 0-2 16,0 6 2-16,-2 7-3 16,-8 7 1-16,-2 0-4 15,-7 10 1-15,-6 7 1 16,-6 4-1-16,-2 1 1 16,-19-1 3-16,-4-5 8 15,-6-5-3-15,3-5 0 0,-1-6-1 16,1 0-2-16,5-1-9 15,7-15-14-15,7-6-49 16,8-8-95-16</inkml:trace>
  <inkml:trace contextRef="#ctx0" brushRef="#br0" timeOffset="94268.96">23745 12251 533 0,'-3'0'16'0,"3"0"-3"16,2 0-7-16,24 0-13 15,13 0 7-15,10 0 3 16,-1 0-5-16,-6 0-130 15</inkml:trace>
  <inkml:trace contextRef="#ctx0" brushRef="#br0" timeOffset="95925.31">22597 11943 375 0,'-15'-3'132'16,"2"-1"-123"-16,4 4 13 16,1-1 29-16,7 1 1 15,1 0-37-15,0 0-11 16,0 0-9-16,0 0 4 15,0 0-3-15,0 0 4 16,9 0 1-16,7 0 0 16,9 0 0-16,10 0 3 15,7 0-4-15,8 0 3 16,7 0-2-16,2 0 0 16,5 1-1-16,2 2 0 15,-4-2 1-15,8 0 0 16,8 1 2-16,11-2-1 0,11 1-1 15,3 2 1-15,1-1-2 16,-9 4 4-16,-11 0-5 16,-11-2 1-16,-17 0 1 15,-19-2 0-15,-14-1-2 16,-14 0 3-16,-6-1-1 16,-3 0 1-16,0 0 39 15,0 0-11-15,0 0-10 0,0 0-4 16,0 0-4-1,0 0-6-15,0 0-3 16,0 0-4-16,0 0 4 16,0 0-3-16,0 0 0 0,0 0 1 15,0 0-3-15,0 0 2 16,0 0-2-16,0 0 6 16,0 0-4-16,0 0 1 15,0 0 0-15,0 0 2 16,0 0 0-16,0 0-3 15,0 0 0-15,-5 0 0 16,-14 0 2-16,-6 0-2 16,-10 0 0-16,-6-4 1 15,-8-1-3-15,-7-2 0 16,-7 1-1-16,-8 2 0 16,-2 3-4-16,-8 1 0 15,0 0-2-15,2 2 4 0,6 5 1 16,6 0 8-16,3-2-2 15,5-1-1-15,5-3-6 16,2-1 4-16,11 0 3 16,9 0-3-16,9 0 3 15,10 0-2-15,9 0 0 16,4 0 2-16,0 0-7 16,0 0 2-16,0 0-3 15,0 0 5-15,0 0-1 16,0 0 2-16,0 0-3 15,0 0 5-15,0 0-4 16,0 0 3-16,0 0-2 0,0 0-3 16,20 0 4-16,12 0-1 15,7 0 2-15,12 0-2 16,8 0 3-16,8 0-4 16,14 0 4-16,12-3-2 15,14-4-1-15,8 0 3 16,-1 1-4-16,-2 4 6 15,-6 2-7-15,-12 0 5 16,-12 0-5-16,-13 4 6 16,-15 6-4-16,-9 0 1 15,-17-2 0-15,-8-1-2 16,-10-4-1-16,-7-1 2 16,-3 0 1-16,0-2 0 0,0 0 1 15,0 0-1-15,0 0-1 16,0 0 2-16,3 0-16 15,6 5-50-15,1 7 9 16,-10 0-89-16</inkml:trace>
  <inkml:trace contextRef="#ctx0" brushRef="#br0" timeOffset="97328.47">22944 12925 396 0,'-8'0'12'16,"4"0"0"-16,4 0 27 0,0 0 6 15,0 1-28-15,0-1-24 16,1 2-7-16,19-1 15 16,8 0 8-16,10-1-4 15,12 0 5-15,8 0-1 16,12 0 0-16,14-4 0 16,6-3-2-16,3-1-1 15,-7 1-2-15,-8 1 1 0,-10 1-4 16,-5 1 1-1,-7-1-2-15,-5 1 2 16,-8 0-3-16,-11 3 3 16,-6 1 2-16,-10 0-9 0,-7 0 9 15,-5 0-7-15,-4 0 8 16,0 0 4-16,0 0 10 16,0 0-5-16,0 0-5 15,0 0-2-15,0 0-3 16,0 0 1-16,0 0 0 15,0 0 5-15,-11 0 2 16,-16 0-5-16,-7 0-6 16,-15 0 1-16,-9 0-6 15,-6 5 6-15,-9 6 2 16,-5-1-6-16,-5-2 3 16,-2-2-1-16,3-4 1 15,8 0 1-15,8 0-2 0,15-2 0 16,13 0 0-16,14 1 1 15,13-1 5-15,7 0 2 16,1 0-6-16,3 0-1 16,0 0-8-16,0 0 4 15,0 0-3-15,0 1 1 16,3 4-2-16,12-1 7 16,7 3 0-16,11-2-2 15,7 1 3-15,12-3-1 16,15-1 1-16,7-2-1 15,9 0 2-15,-2 0-3 16,-1 0 3-16,-2 0-1 0,-7 0-2 16,0 0 5-16,-7 0-7 15,-9 3 5-15,-6 4-4 16,-11 1 6-16,-12-1-5 16,-8 0 4-16,-9-1-1 15,-4-2 0-15,-5-3 2 16,0-1 6-16,0 0 3 15,0 0-4-15,0 0-3 16,0 0-2-16,0 2-2 16,0-2-6-16,0 3-11 15,0 8-43-15,-8 5-66 16,-17 2-50-16</inkml:trace>
  <inkml:trace contextRef="#ctx0" brushRef="#br0" timeOffset="111375.01">22362 2421 460 0,'-2'0'27'0,"1"-5"-16"15,1 1 9-15,1 1-8 16,18 1-9-16,4-4-2 0,5 3 1 15,-4 3-2-15,0 0 1 16,-2 11 0-16,-8 19-2 16,-7 9 3-16,-7 8 3 15,0 2 4-15,-10-5-5 16,-8-6-2-16,1-11 0 16,3-10-2-16,3-7 4 15,5-7-2-15,1-3 6 16,4 0 17-16,1 0 2 15,0 0-12-15,0 0-9 16,0 0-5-16,15-3-5 16,9-6 5-16,7-1 1 0,-3 0 0 15,7 4-4-15,-6 1 3 16,0 2-2-16,-1 3 1 16,-8 0-3-16,-3 0-20 15,-8 0-78-15,-6 0-90 16</inkml:trace>
  <inkml:trace contextRef="#ctx0" brushRef="#br0" timeOffset="111719.76">22782 2394 481 0,'-21'0'138'0,"3"0"-139"0,6 4 10 16,6 24-2-16,4 8-1 15,2 10-2-15,13-4-1 16,15-6-4-16,8-8 1 16,5-11 0-16,-2-12-2 15,-2-5 1-15,-4-16 0 16,-6-16-1-16,-7-7 3 16,-10-2 0-16,-10 5-2 15,0 3 3-15,-23 4-3 16,-3 8 7-16,0 4-2 15,-2 5 5-15,2 7 0 16,6 2-6-16,6 3 1 0,4 0-6 16,5 0 0-16,4 0-4 15,1 0-40-15,0 6-42 16,0-2-67-16</inkml:trace>
  <inkml:trace contextRef="#ctx0" brushRef="#br0" timeOffset="113548.95">23230 2184 516 0,'0'-8'20'16,"-14"2"15"-16,8 6 21 15,3 0-16-15,-5 3-23 16,-1 34-15-16,-2 15 5 16,1 12-3-16,9 1 1 15,1-12 0-15,0-7-3 16,0-6 1-16,4-10-3 16,-2-4 1-16,0-11 1 15,-2-6-2-15,0-3 2 16,0-5-3-16,2-1 4 15,-1 0-6-15,2 0-35 0,6-1-34 16,5-22-98-16</inkml:trace>
  <inkml:trace contextRef="#ctx0" brushRef="#br0" timeOffset="113815.24">23464 2188 513 0,'-21'14'10'0,"0"11"0"16,2 11 0-16,10 6 3 16,9-2-8-16,4-3-1 15,23-7-4-15,7-5 0 16,2-4-1-16,-5-4 4 0,-4-3-2 16,-13-5 0-16,-11 1 2 15,-3 1-2 1,-17 5 4-16,-20 6 36 15,-8 7-17-15,-3-5-13 0,7-3-2 16,4-4-7-16,7-12 2 16,6-5-5-16,11 0-40 15,11-32-94-15</inkml:trace>
  <inkml:trace contextRef="#ctx0" brushRef="#br0" timeOffset="113989.77">23495 2144 531 0,'0'0'40'0,"0"0"-32"15,6 0 0-15,13 0-12 0,11 0-5 16,12 0 12-16,5 2-1 16,3-2-46-16,-4 0-150 15</inkml:trace>
  <inkml:trace contextRef="#ctx0" brushRef="#br0" timeOffset="115361.06">23861 2117 437 0,'0'-1'18'16,"0"-1"53"-16,0 2-21 0,0 0-32 16,0 0-12-16,0 0-7 15,0 25-10 1,-3 17 23-16,-11 17 21 15,-3 7-11-15,-1-2-5 0,9-8-6 16,2-10-5-16,4-10-2 16,3-8-2-16,0-8-1 15,0-10-1-15,0-4 0 16,0-6-3-16,0 0-36 16,0-6-30-16,15-25-97 15</inkml:trace>
  <inkml:trace contextRef="#ctx0" brushRef="#br0" timeOffset="115644.3">24092 2141 481 0,'-15'15'65'0,"-8"10"-58"16,-4 9 13-16,2 6 9 15,8-1-14-15,2-6-8 16,9-5-7-16,3-8 3 15,3-6-5-15,0-5 4 16,0-5-6-16,0-1 4 16,12 0-2-16,6-2 10 15,6-1-3-15,5 0-2 16,1 0 0-16,2 0-4 16,-3-7 3-16,-3 3-3 15,-5-4 1-15,-7 4 1 16,-5-2-46-16,-9-4-62 0,0-2-101 15</inkml:trace>
  <inkml:trace contextRef="#ctx0" brushRef="#br0" timeOffset="115861.72">24138 2153 486 0,'-1'3'65'0,"1"0"-52"16,-2 11 3-1,1 12-8-15,1 13 18 16,-2 11-3-16,2 2-14 16,0-5-3-16,0-4-4 0,0-7 2 15,0-6-1-15,0-9-2 16,0-10-15-16,0-6-38 16,0-5-49-16,8-15-69 15</inkml:trace>
  <inkml:trace contextRef="#ctx0" brushRef="#br0" timeOffset="116049.97">24343 2169 492 0,'-5'9'32'0,"-8"12"-10"16,-4 11 9-16,1 9 6 15,3 0-24-15,7 3-6 0,3-8-5 16,3-7 1-16,0-11-3 15,3-10-16-15,13-8-64 16,2-22-26-16,3-17-172 16</inkml:trace>
  <inkml:trace contextRef="#ctx0" brushRef="#br0" timeOffset="116265.39">24396 2153 342 0,'0'-12'81'0,"3"3"-51"15,9 3 15-15,4 3-36 16,10 0-4-16,3 3 1 15,1 0 4-15,-5 10-4 16,-2 11-3-16,-5 6 4 0,-11 8-1 16,-7 6 11-16,0 7 4 15,-9 0 1-15,-10 0 0 16,1-7-4-16,3-9-12 16,6-5 0-16,6-7-4 15,2-6-2-15,1-2-2 16,3-6-62-16,19-6-60 15</inkml:trace>
  <inkml:trace contextRef="#ctx0" brushRef="#br0" timeOffset="116611.63">24813 2094 622 0,'-21'8'10'0,"9"9"-8"16,7 5 3-16,5 6-1 16,11 1-7-16,25 1 3 15,10 1 1-15,5-6 1 16,-5-1-1-16,-16-6 1 15,-14-4-2-15,-11-6 0 0,-5-1 2 16,-11 6 0-16,-25 3 28 16,-14 7-2-1,-5 2-16-15,7-6-8 16,9-4-1-16,12-5-2 0,8-8-3 16,6-2-60-16,11-12-144 15</inkml:trace>
  <inkml:trace contextRef="#ctx0" brushRef="#br0" timeOffset="116782.2">24801 2094 574 0,'0'0'31'0,"5"0"-29"16,36 0-13-16,17 0 14 15,15-5 2 1,3 0-3-16,-12 1-74 15,-16 1-105-15,-15 2-147 0</inkml:trace>
  <inkml:trace contextRef="#ctx0" brushRef="#br0" timeOffset="117061.46">25220 2075 104 0,'0'0'257'0,"0"0"-158"15,0 0-39-15,-3 16-30 16,-3 7-3-16,-3 5 6 16,6-1-23-16,3-6-9 15,0-6 3-15,0-5-5 16,0-6 1-16,0-4-2 0,0 0 2 15,10-4 5-15,11-18 0 16,6-9 1-16,1-3-6 16,-3 8 1-1,1 9 0-15,-7 9-1 0,2 8-1 16,-3 0 0-16,-6 11-3 16,-2 15 3-16,-4 11 5 15,-2 6 2-15,-4 4 1 16,0 2-3-16,0-5 2 15,-8-2-8-15,0-6 4 16,1-7-4-16,2-10-57 16,5-15-123-16</inkml:trace>
  <inkml:trace contextRef="#ctx0" brushRef="#br0" timeOffset="117360.63">25614 2139 515 0,'-8'3'127'16,"0"8"-118"-16,2 13-4 16,3 11 15-16,3 12 8 15,3-1-20-15,21-3-5 16,7-9-3-16,3-11 3 16,4-10-2-16,0-12-4 15,5-1-11-15,-2-28 9 0,-7-13-9 16,-7-11-4-1,-17-8 16-15,-10 0 7 16,0 2 5-16,-25 8 24 16,-15 11 8-16,-4 15-17 0,-3 9-4 15,4 12-19-15,5 3-1 16,7 13-8-16,9 17-10 16,3 7-67-16,5-5-104 15</inkml:trace>
  <inkml:trace contextRef="#ctx0" brushRef="#br0" timeOffset="118736.31">22216 2919 490 0,'0'-3'19'16,"0"1"-14"-16,0 2 20 16,0-1 7-16,0 1-24 15,0 0-14-15,8 0 4 16,9 0 2-16,7 0 3 0,3 1-2 16,2 2-1-1,4-1 2-15,1-1 4 16,5 0-2-16,3 2 1 15,1 0-1-15,6 1 0 0,3 0 1 16,7-1-5-16,2-3 2 16,6 0 0-16,-2 0-1 15,3 0 1-15,0-1-1 16,-4-9 3-16,4 3-3 16,1 1 3-16,7 2-5 15,3 3 7-15,12 1-6 16,6 0 4-16,3 0-2 0,3 0 4 15,-4 0-1-15,-4 0-5 16,-9 0 4 0,-1 0-3-16,-3 0-1 15,-3 0 3-15,4 0 1 0,-5-3-2 16,1-3 4-16,-3 2-3 16,3 0-1-16,7 0 2 15,9 1 0-15,7 0 0 16,0 1 4-16,-2-1-4 15,-5 0-1-15,-1 2 2 16,-1-1-3-16,-1 1-2 16,3-2 1-16,4 0 3 15,1 1-3-15,-4-1 0 16,-17 0 2-16,-15 2-2 16,-19 1 0-16,-17 0-2 15,-14 0 4-15,-8 0-4 16,-6 0 2-16,0 0 5 0,0 0 18 15,0 0-5-15,0 0-6 16,0 0-4-16,0 0-8 16,0 0 3-16,0 0-3 15,0 0-1-15,0 0-6 16,-3 0-4-16,-13 0-29 16,-12 9-50-16,-6 2-63 15</inkml:trace>
  <inkml:trace contextRef="#ctx0" brushRef="#br0" timeOffset="126173.41">22074 2537 422 0,'0'-9'7'16,"0"-1"0"-16,0 6 7 16,0 4 13-16,0 0-15 15,0 0-10-15,0 0-1 16,0 0 0-16,0 0 4 0,-1 0 1 15,-1 0 8-15,1 0 6 16,-5 0 0-16,-3 0-12 16,-3 3 0-1,-7 8-6-15,-2 7-1 0,0 2 2 16,-7 6-4-16,-5 6 6 16,-3 7-4-16,-4 5 0 15,4 2-2-15,5-4 2 16,6-5-2-16,8-5 2 15,5-5-1-15,6-4-1 16,3 0 3-16,3-4-4 16,0 0 1-16,11-3-4 15,8-4 4-15,5-2-2 16,1-2 4-16,-1-2-1 16,5-2 2-16,-7 0 0 15,-2-1-2-15,-1 3 5 16,-6 1-5-16,-6 1 0 0,-2 2-1 15,-4-1-3-15,-1 2 2 16,0 5 8-16,0 0-7 16,0 0 4-16,-7-1-3 15,-1 0 0-15,2 0 2 16,1 1-3-16,2 3 3 16,3 5-5-16,-2 9 5 15,2 7-4-15,0 8 3 16,0 6-1-16,0 0 2 15,0 12-3-15,-3 2 2 16,2 4-1-16,-6 5 2 16,3-2-2-16,-1-3 3 0,0-5 0 15,3-4-3-15,1-2 5 16,-2-3 0-16,0 4-4 16,0 0 5-16,0 4-1 15,1 4 3-15,1 1-3 16,-2-2 1-16,3-4-4 15,0-7 0-15,0-8 2 16,0-11-5-16,0-10 3 16,0-5-2-16,6-8 2 15,-5-3-4-15,4-3 5 16,-1-6-6-16,-2 0 5 16,1-3-1-16,1 1-2 15,-1-2 1-15,6 4-2 0,2-1 3 16,5 1 0-16,2-3 2 15,3 1-2-15,-1-2 0 16,1 0 1-16,-3 0-2 16,-6 0 2-16,-2-4 0 15,-5 1-1-15,-4 2-1 16,-1 1 1-16,0 0-1 16,0 0 4-16,0 0-4 15,0 0 0-15,0 0 1 16,0 0-1-16,0 0 0 15,0 0-2-15,0 0-2 16,2 0-38-16,4 0-62 0,-2-2-30 16</inkml:trace>
  <inkml:trace contextRef="#ctx0" brushRef="#br0" timeOffset="129642.72">22202 1347 5 0,'8'-8'87'0,"-7"-1"-67"15,1 3 41-15,-2 4 4 0,0-1-16 16,0 2-8-1,0-2-1-15,0 2-14 16,0 1-4-16,-2-2-9 16,-10 2-4-16,-8 0-16 0,-6 0 13 15,0 3-5-15,0 6 5 16,4 0-5-16,-1-5 0 16,8 1 0-16,1-5-1 15,6 4 1-15,5-4-1 16,2 0 1-16,-1 1-3 15,-1 3-1-15,-3 9-12 16,-1 4 18-16,-1 5 0 16,-2 3-4-16,-2 1 3 15,2 3-3-15,-1 5 1 16,2 2-1-16,3 3 1 16,2 3-2-16,2 2 0 15,2 8 1-15,0 7 1 0,0 7 0 16,0 5-2-16,0 5 5 15,0 6-3-15,2 3 2 16,1 4 2-16,1-3-3 16,1 0 1-16,3 0-3 15,0-4 6-15,-2 3-5 16,-3 6 3-16,-3 4-5 16,0 5 4-16,-3 2-2 15,-6 4 1-15,-1-1-1 16,1-2-1-16,3-7 3 15,1-6-2-15,2-8 1 16,3-6-2-16,0-2 5 0,0-9-4 16,0 5 0-16,0-3 2 15,0-3-1-15,0 4 0 16,3-6-1-16,-3 3 0 16,0 2-2-16,0-3 3 15,0 0-1-15,0-2 1 16,0-3-2-16,0-2 2 15,0-4 0-15,0-3-1 16,-4 0 0-16,-3-1 0 16,2 1 1-16,1-3-2 15,-1 1 2-15,0-4-2 16,4-4 3-16,1 1-1 16,0-4-1-16,0-1 0 0,0 2 2 15,6-3-2-15,2 2-2 16,3 0 5-16,0 2-3 15,-2 0 3-15,4 1-4 16,-4-5 2-16,2-1-2 16,-3-7 1-16,-3-5 0 15,-1-9-1-15,-1-3 4 16,0-7-4-16,0 3 3 16,0-1-3-16,3-1 2 15,6 2 0-15,3-2 3 16,6-3-3-16,4 2 1 15,5-3 0-15,0 0 1 0,4 0-3 16,-3 0 2-16,-2 0-1 16,-1 0-1-16,-6 0 0 15,-4 0 0-15,-6 0 2 16,-5 0-3-16,-4 0 1 16,-3 0-1-16,0 0-3 15,0 0 4-15,2 0-17 16,1 0-28-16,0 0-20 15,-3 0-175-15</inkml:trace>
  <inkml:trace contextRef="#ctx0" brushRef="#br0" timeOffset="145644.48">25924 2554 262 0,'6'0'33'0,"-6"0"-19"15,0 0 29-15,0 0 12 16,0 0-12-16,0 0-8 15,0 0-6-15,0 2 2 0,0-2-15 16,-4 4-2 0,-13 5-9-16,-8 8 9 15,-9 5-8-15,-5-2 0 16,2-3 0-16,2-5-4 0,4-5 2 16,1-1-2-16,1-5 7 15,-3-1-7-15,-1 0 5 16,2-3-3-16,-3-6-1 15,-5-8 3-15,4-1 0 16,-4-3 2-16,4-4-1 16,6 1 11-16,0-2-9 15,6-1 4-15,1-1-5 16,0 3 1-16,5-1 0 0,0 2-4 16,2-1 2-1,5 0-5-15,-2-3 8 16,6 1-8-16,0-4 3 15,3-1-8-15,3-3 6 0,0-4-3 16,0 0 1-16,0 0 0 16,0 2-2-16,0 1 1 15,0 1-2-15,0 3 4 16,0 1-2-16,8 1-1 16,3 1 1-16,4-4-1 15,8 1 2-15,5 0-2 16,3-5 0-16,5 6-1 15,1 0 3-15,4 6-5 16,2 5 4-16,-2 4-1 16,5 2-1-16,-1 2 2 15,3 7-2-15,3 2 1 0,4 2 1 16,1 1 1-16,-2 0-3 16,0 0 4-16,-1 0-3 15,-7 0 0-15,-1 7 1 16,-9 4 1-16,-9 4-3 15,-2 3-2-15,-6 5 4 16,-2 4-5-16,-3 3 4 16,-2 3-5-16,2 5 9 15,-2 3-6-15,-3 5 4 16,-6 7-5-16,-3 2 4 16,0 4-1-16,-16-4 2 15,-6-5 0-15,0-4-2 16,-6-4 1-16,-6 1 2 0,-10 2-1 15,-12 0 0-15,-8 4 2 16,-4-2 0-16,6-6-1 16,5-6 2-16,10-3-4 15,7-12 3-15,7-4-3 16,6-8 2-16,2-6-1 16,5-2-2-16,1 0-14 15,1 0-25-15,3 0-16 16,-6 0-28-16,2 0-78 15,-2 1-217-15</inkml:trace>
  <inkml:trace contextRef="#ctx0" brushRef="#br0" timeOffset="149473.85">25223 2595 427 0,'-23'0'16'15,"8"0"-12"-15,5 0 24 16,4 0 19-16,2 0-8 16,4-2-8-16,0 2-21 0,0-1-5 15,7 1-11-15,26-3 4 16,20-1 3-16,19-3 5 15,11 1-5 1,5 2 1-16,5 0-2 0,-1 2 1 16,-1 2 1-16,-5 0-3 15,-10 4 3-15,-13 6-5 16,-17 4 5-16,-15-4-3 16,-14-2 2-16,-9-3 1 15,-5-4-4-15,-3-1 5 16,0 0-3-16,0 2 7 15,0-1 18-15,0-1 10 0,0 0-15 16,0 0-3-16,0 0-12 16,0 0-3-1,0 0-1-15,0 0-4 16,0 0 1-16,2 0-46 0,-1 3-50 16,-1-3-150-16</inkml:trace>
  <inkml:trace contextRef="#ctx0" brushRef="#br0" timeOffset="152030.95">23216 7532 515 0,'-9'-12'25'0,"9"-4"-23"16,6 5-5-16,29-5 1 0,11-3 0 15,8 4 4-15,-4 8-4 16,-13 7 1-16,-11 10-7 16,-16 25 0-16,-10 15-1 15,-10 12 22-15,-25 6-11 16,-11-2 7-16,0-11-6 15,3-17-1-15,9-13 2 16,9-14-1-16,12-8 20 16,7-3 3-16,5 0-4 15,1 0-17-15,0 0-5 16,23 0-9-16,12-6 12 16,8-4 1-16,6 2-6 15,-2 2 3-15,-1 2-1 0,-5 1-1 16,0-2-31-16,-8-2-89 15,-11-6-118-15</inkml:trace>
  <inkml:trace contextRef="#ctx0" brushRef="#br0" timeOffset="152327.16">23703 7488 546 0,'-31'3'58'16,"4"13"-67"-16,4 12 13 15,9 7 4-15,5 8 2 16,9 2-7-16,3 1 1 0,29-8-7 16,9-8 5-16,4-14-4 15,4-14 6-15,-10-2-2 16,-9-18-4-16,-14-9 4 16,-16-8-5-16,-6 2 10 15,-25 1-1-15,-14 4 1 16,-5 7 17-16,2 7-5 15,-1 7 5-15,11 6-19 16,10 1-3-16,12 0-5 16,14 0 1-16,2 0-37 15,27 0-78-15,13 0-83 16</inkml:trace>
  <inkml:trace contextRef="#ctx0" brushRef="#br0" timeOffset="152515.68">23977 7375 585 0,'0'4'15'0,"-2"17"-7"16,-6 11 14-16,-1 13 8 15,5 11-7-15,1 1-12 16,3 0-7-16,0-1-1 16,0-3-1-16,4-10-2 15,5-10-1-15,2-9-15 16,5-17-61-16,3-7-41 15,1-31-145-15</inkml:trace>
  <inkml:trace contextRef="#ctx0" brushRef="#br0" timeOffset="152780.7">24179 7391 561 0,'-15'5'0'0,"-2"17"23"15,4 12-8-15,6 7 3 16,7 5-8-16,0-2-6 15,13-5-6-15,18-5 3 16,6-8-7-16,2-5 11 16,-3-5-2-16,-14-8 3 15,-7-2-6-15,-10-1 1 16,-5-3-3-16,-7 10 2 0,-24 5 30 16,-15 6-3-16,-6 6-23 15,6-5-2 1,1-6-2-16,10-7-3 15,5-10-48-15,9-2-74 0</inkml:trace>
  <inkml:trace contextRef="#ctx0" brushRef="#br0" timeOffset="152925.79">24104 7441 530 0,'0'0'23'0,"2"0"-19"16,8 0-10-16,15 0-3 0,16 0 8 15,14 0 1-15,4 0 2 16,-5-6-79-16,-12-7-287 16</inkml:trace>
  <inkml:trace contextRef="#ctx0" brushRef="#br0" timeOffset="153112.29">24460 7322 570 0,'-3'0'27'16,"3"0"9"-16,0 0-20 15,0 28-12-15,0 15-2 16,-1 16 13-16,1 4-13 16,0-3 1-16,0-4-1 15,0-9-2-15,1-14-3 16,12-12-24-16,2-17-51 16,9-9-92-16,1-34-143 15</inkml:trace>
  <inkml:trace contextRef="#ctx0" brushRef="#br0" timeOffset="153298.79">24673 7259 512 0,'0'0'36'16,"-3"15"-26"-16,-10 18 1 15,-7 12-1-15,4 3 1 16,6-8-9-16,4-8 3 16,6-9-3-16,0-9 5 15,4-1-5-15,14-6 2 0,4-5 2 16,17-2-3-1,7-9 5-15,6-12-6 16,-2-5-2-16,-15 2-109 16,-18 1-61-16</inkml:trace>
  <inkml:trace contextRef="#ctx0" brushRef="#br0" timeOffset="153472.32">24789 7263 490 0,'-7'1'59'16,"0"13"-49"-16,-1 11 4 15,-1 17 14-15,1 10 4 16,1 8-25-16,7 2-1 16,0-7-8-16,0-8 5 15,12-11-9-15,2-15-51 16,3-21-69-16,3-11-148 16</inkml:trace>
  <inkml:trace contextRef="#ctx0" brushRef="#br0" timeOffset="153737.62">24941 7324 504 0,'0'0'34'16,"0"3"-17"-16,-4 19-11 16,-5 7 17-16,6 2-16 15,3-5-6-15,0-9-7 16,7-10 3-16,7-7-5 16,6 0 4-16,9-19 1 15,6-13 9-15,4-2-3 16,-3 5-3-16,-6 9 2 15,-5 15-4-15,-7 5 2 16,-5 0-5-16,-2 18 5 0,-8 8 1 16,-3 12 13-16,0 6-1 15,-12 6-3-15,-6 1-4 16,2 1-6-16,-4-5 2 16,5-1-4-16,2-7-29 15,9-14-154-15</inkml:trace>
  <inkml:trace contextRef="#ctx0" brushRef="#br0" timeOffset="154015.12">25323 7307 549 0,'0'-1'51'16,"0"1"-46"-16,0 7-12 0,0 25-2 15,-3 11 26-15,3 5-10 16,0-2-6-16,4-9-1 15,17-10 2-15,5-3-2 16,0-8-1-16,-4-5 4 16,-4-2-1-16,-9-4 0 15,-6-3-3-15,-3-1 2 16,-3 4 4-16,-22 0-1 16,-9 4 8-16,-7 3-9 15,2-4-1-15,7-5-19 16,6-3-66-16,12-21-159 15</inkml:trace>
  <inkml:trace contextRef="#ctx0" brushRef="#br0" timeOffset="154425.19">25357 7240 617 0,'0'0'17'0,"0"0"-11"15,8 7-5-15,5 7-6 16,4 7 3-16,7 5 2 15,2-2 3-15,-1-7-25 16,-3-8-56-16,-7-9-12 16,-5 0 10-16,-7 0 66 15,-1 0 16-15,-2 0 70 16,0 0-6-16,0 0-11 0,0 3-19 16,0 4-31-16,0 3-5 15,0 2 6 1,0 2-4-16,0-7-1 15,0-3 2-15,0-4-7 0,7 0 1 16,11-6 4-16,5-18-1 16,7-4 7-16,-4-2-8 15,-3 9 6-15,-5 12-9 16,1 9 4-16,-3 0-2 16,-2 14-1-16,-7 10 0 15,-4 11 5-15,-3 6 9 16,0 4-7-16,0 3 3 0,-1 0-7 15,-4-4 0-15,5-12-20 16,0-15-111 0,9-17-297-16</inkml:trace>
  <inkml:trace contextRef="#ctx0" brushRef="#br0" timeOffset="154702.45">25975 7309 564 0,'-12'16'27'15,"1"9"-29"-15,0 14 3 16,6 7 8-16,5 0-6 16,0-6 2-16,18-7-6 15,4-10-1-15,2-12-2 0,7-11 0 16,1-2 8-16,-4-23-19 16,-6-7-2-1,-13-6 13-15,-9-1 6 16,0 1 0-16,-16 2 1 0,-17 5 24 15,-5 11 4-15,-3 6-13 16,7 8-16-16,10 5 0 16,6 1-6-16,3 8-13 15,5 13-96-15,-6-2-311 16</inkml:trace>
  <inkml:trace contextRef="#ctx0" brushRef="#br0" timeOffset="155826.98">22975 8143 315 0,'-1'0'169'0,"1"0"-169"16,0 0-10-16,17 0-5 16,21 0 20-16,17 1 5 15,15 0-3-15,18-1 1 16,12 0 0-16,16 3-2 15,13-1 4-15,14-1 1 16,11-1-6-16,16 0 4 16,17 0-1-16,5-6 8 15,14-3-1-15,-4 2 3 16,-17 2-7-16,-20 3-4 0,-30 2-3 16,-42 0-2-1,-28 0 1-15,-29 0-5 0,-21 0 5 16,-8 2-5-1,-7-2 6-15,0 0 1 0,0 0 6 16,0 1 8-16,-3 0-15 16,-16 9-11-16,-19 8-7 15,-22 5-95-15,-22 1-170 16</inkml:trace>
  <inkml:trace contextRef="#ctx0" brushRef="#br0" timeOffset="156160.09">24174 8134 576 0,'0'0'12'0,"0"0"-11"16,0 0 9-16,0 18-12 16,6 25 7-16,0 19 23 15,3 13-9-15,-2 2-8 0,4-3-4 16,2-3-3 0,-4-8-4-16,0-10 3 15,-3-9-3-15,0-13 1 16,-5-9-3-16,-1-11-6 0,0-8-42 15,-7-3-40-15,-12-7-90 16</inkml:trace>
  <inkml:trace contextRef="#ctx0" brushRef="#br0" timeOffset="156393.47">24137 8588 508 0,'0'0'30'16,"0"4"-35"-16,7 15 5 15,13 12 18-15,1 4-5 0,5 2 2 16,1-2 0-16,1-5 1 15,-1-8-8 1,-2-6 3-16,1-9-10 16,1-7 3-16,3 0 0 0,4-21 1 15,6-12 2-15,-4-9-1 16,-2 4 1-16,-6 8-7 16,-7 10 1-16,-9 11-3 15,-4 7-3-15,-5 2-22 16,-3 16-29-16,0 13-33 15,-9 5-155-15</inkml:trace>
  <inkml:trace contextRef="#ctx0" brushRef="#br0" timeOffset="156894.13">24246 9204 281 0,'0'0'337'0,"0"0"-348"16,0 8 17-16,0 20 8 0,0 12 10 16,0 10-7-16,0-8-12 15,0-4-3-15,3-13 1 16,-2-12-4-16,1-7 3 16,-2-5-4-16,0-1 3 15,0 0 1-15,4-23-1 16,6-15-1-16,11-9 5 15,5 0-2-15,2 12-8 16,2 10 6-16,-2 14-7 16,-3 9 6-16,1 2-4 15,-6 3 3-15,-3 21-1 16,-6 6 8-16,-6 11 0 16,-3 3 0-16,-2 5-1 0,0-5-3 15,0-5 3-15,1-8-12 16,10-16-49-16,6-13-82 15,3-6-244-15</inkml:trace>
  <inkml:trace contextRef="#ctx0" brushRef="#br0" timeOffset="157194.32">24688 9231 616 0,'-24'30'4'0,"8"9"-3"16,13 6 9-16,3 4 1 15,6 0-5-15,22-7-3 0,9-15-3 16,8-15-1-16,7-12-4 16,-3-14 6-16,-3-24-10 15,-16-13-5 1,-19-6 12-16,-11 1 5 0,-23 6-4 16,-17 11 7-16,-5 12-1 15,-5 13 16-15,2 13-1 16,6 1-5-16,1 17-8 15,9 11-6-15,9 10 0 16,12 2-7-16,11 0-37 16,8-2-46-16,14-11-223 15</inkml:trace>
  <inkml:trace contextRef="#ctx0" brushRef="#br0" timeOffset="157708.95">24999 9836 503 0,'-41'28'-2'16,"-3"0"21"-16,-3-8 40 15,-6-3 2-15,-3-4-33 16,-2-5-11-16,-9-7-1 0,-7-1-7 15,-7-9-5-15,-8-22-5 16,-1-12 2 0,4-15-1-16,8-9-3 15,13-4 3-15,17 2-2 0,17 2 0 16,20 3-2-16,11 2 4 16,11-4-2-16,25 0 2 15,17 0-2-15,14 0 1 16,17 4 2-16,13 6-4 15,5 6 3-15,5 10-3 16,1 12 6-16,-1 15-5 16,0 13 1-16,3 14-3 15,-7 22 1-15,-4 10 4 0,-10 9-2 16,-15 4 4 0,-13 3-6-16,-17-2 4 15,-19-1-2-15,-18 0 6 16,-7 5 0-16,-23 4 10 0,-19 7 0 15,-12 6 1-15,-2-1-7 16,-4 2-8-16,5-8 1 16,-6-8-4-16,-2-9 2 15,-6-11-38-15,-6-15-88 16</inkml:trace>
  <inkml:trace contextRef="#ctx0" brushRef="#br0" timeOffset="171279.31">26067 7842 282 0,'-4'11'3'0,"-11"-3"1"16,-2 5 2-16,11-7 11 15,2-2 2-15,1-2-2 0,1 0-5 16,-2 2 1-16,-5-1 26 16,-3 4-4-16,-7 0-3 15,-8 3-1 1,-3-4-6-16,-4 1-15 0,3-1 4 15,-2-5-1-15,2-1-2 16,1 0 2-16,-1-3 0 16,1-9-2-16,2-3-9 15,-1-2 3-15,2-4-5 16,-1-1 4-16,1-5-4 16,5 0-2-16,4-5 2 15,5-6-4-15,5-2 4 16,5-9-1-16,3-6 0 0,0-1 11 15,0 1-7-15,0 6-3 16,0 7 2-16,2 9 0 16,1 7-3-1,3-1 2-15,8 5-3 0,1-2-3 16,5 5 4-16,6-1 1 16,0 2-1-16,5 2 2 15,1-1-2-15,-1 3 2 16,6 3-1-16,2 1-2 15,4 3 3-15,7 1-3 16,4 5 3-16,-2 1-4 16,3 0 3-16,-4 1 0 0,-5 11-2 15,-3 3 1 1,-8 6-2-16,-6 5 0 16,-2 6-2-16,-6 4 4 15,-6 8-5-15,-6 7 7 0,-5 3 2 16,-4 4-2-16,0 3-1 15,-1-8 1-15,-13 0 1 16,-6-8-3-16,-6-7 3 16,0-1-3-16,-7-5 4 15,-4-3-2-15,-4-4 2 16,-3-5-1-16,-6-4-2 16,-2 1 1-16,-3-5 0 15,3 1-1-15,4-2-3 16,7-4-4-16,9 0-25 15,9-5-43-15,5-2-115 16</inkml:trace>
  <inkml:trace contextRef="#ctx0" brushRef="#br0" timeOffset="172927.06">23722 8076 378 0,'-13'0'6'0,"4"0"6"16,-1 0 21-16,1 0 11 15,0 0-13-15,-7 0-19 16,-2 0 3-16,-9 0-4 16,-7 0 0-16,-8 0 0 15,-7 0 4-15,-3-2 0 16,-3-5 0-16,1-4-5 16,3-3 2-16,4-1 0 15,5-4-9-15,6-3 3 16,5 3-3-16,3-3 3 0,3 1-6 15,2-2 3-15,5-3-4 16,2-1 4 0,5-4-2-16,1-4-4 15,7-2 1-15,3-1 6 0,0 0-3 16,0 0-2-16,9 3 5 16,5-2-10-16,2 5 7 15,0 0 1-15,2 2-2 16,-4 6 1-16,2 5-3 15,0 3 3-15,5 1-2 16,4 3 1-16,5 1-3 16,3 2 5-16,1 3-4 0,5-1 1 15,0 1 3-15,1 1-3 16,-3-1 2-16,-7 2-3 16,0-1 4-1,-5 0-4-15,-1 3 3 0,3 0 0 16,0 0-2-16,-1 2 2 15,6 0-2-15,0 0 3 16,3 0-4-16,-1 0 3 16,-1 0-3-16,-3 4 2 15,-4 4-1-15,0 4 0 16,-4 5-3-16,-3 3 2 16,4 7 1-16,-6 3 1 15,0 4 0-15,-2 6-2 0,-5 0 4 16,1 7-3-1,-3 0 1-15,-3 1-1 16,-5 0 1-16,0-5 0 16,0-4 1-16,-10-7 2 0,-13-3-8 15,-8 0 9-15,-14 2-3 16,-4-1 5-16,-1 2-4 16,-4-4-1-16,6-1 1 15,-1-4-3-15,3-5 3 16,3-2-6-16,6-6-8 15,7-2-35-15,5-4-26 16,2-4-64-16,2 0-244 16</inkml:trace>
  <inkml:trace contextRef="#ctx0" brushRef="#br0" timeOffset="178142.93">24311 10551 520 0,'-19'-17'0'15,"16"3"3"-15,3 13 2 16,0-3 3-16,13 0-9 16,19-2-11-16,8 3 20 15,4 3-9-15,-5 0 5 16,-8 17-3-16,-7 14-2 16,-10 10 8-16,-13 12 4 0,-1 6-4 15,-12-4-4-15,-15-6 1 16,-2-15-2-16,-4-17 1 15,2-10 5-15,2-7 23 16,11 0 7-16,4 0-14 16,9 0 16-16,5 0-24 15,0 0-12-15,2 0-13 16,26-5-1-16,12-4 9 16,17-3 1-16,-1-1 3 15,-2 4-7-15,-3 2-4 16,-2 0-44-16,-4-2-42 15,-7 0-141-15</inkml:trace>
  <inkml:trace contextRef="#ctx0" brushRef="#br0" timeOffset="178469.04">24772 10675 612 0,'-29'0'8'0,"10"6"1"15,6 10 34-15,3 11-18 16,7 7-21-16,3 7-5 15,0 1 5-15,23-8-5 16,8-6 0-16,11-12-1 16,8-14 1-16,7-5-4 15,0-32-4-15,-10-12-4 16,-14-6-4-16,-17 6 17 0,-16 3 0 16,-7 7 5-16,-16 8-2 15,-6 3 7-15,-3 6 2 16,-6 3-1-16,1 5 8 15,-4 7-15-15,-2 0 0 16,5 5-3-16,3 0 1 16,7 9-8-16,6 3-8 15,13 1-34-15,9-1-16 16,0 1-50-16,10-8-76 16</inkml:trace>
  <inkml:trace contextRef="#ctx0" brushRef="#br0" timeOffset="178985.1">24999 11142 546 0,'-64'15'8'15,"0"2"-5"-15,-3-6 41 16,2-3-7-16,-2-7-19 16,-7-1 3-16,-6-8-9 15,-6-20-3-15,1-11-7 0,8-11 6 16,15-9-5-16,21-8 6 16,15-5-6-16,17-7-2 15,9-2-2 1,2-5 6-16,22-2-7 0,16 5 2 15,12 3-2-15,13 8-2 16,10 8 4-16,8 10-4 16,4 10 5-16,2 12-4 15,5 20 5-15,7 12-6 16,1 11 3-16,-4 28 2 16,-9 14-2-16,-13 11 2 15,-19 8-2-15,-13 6 2 16,-17 2-1-16,-18-2 2 0,-9 0 1 15,-4-1 0 1,-25-4 0-16,-5-1 0 0,-5-2 2 16,-4-6-6-1,-1 2 1-15,-8-2 1 0,-6-2-2 16,-4-2-2-16,0-1-30 16,8-7-36-16,8-4-72 15,6-8-157-15</inkml:trace>
  <inkml:trace contextRef="#ctx0" brushRef="#br0" timeOffset="181908.75">24925 11206 207 0,'0'2'68'15,"0"-2"-6"-15,0 0-19 16,0 2 11-16,0 2-8 16,-8 2-26-16,-4 0-9 15,-4 6-8-15,1-1 6 16,-1 1-8-16,-5-1 3 0,0-1 7 16,-7-3 2-16,-7 0 4 15,-6-6-7-15,-5 1 3 16,-8-2-1-16,1 0-3 15,-1-3 5-15,-1-9-2 16,4-5-4-16,3-4 2 16,5-3-5-16,5-2 0 15,5-6-8-15,1-6 6 16,3-5-5-16,8-5 2 16,6-5-1-16,3-3 2 15,9-3 3-15,3-3-4 16,0 0 0-16,0 2-1 15,9 7 0-15,6 3 0 0,3 6 0 16,0 4 1-16,-1 2-1 16,0 6 0-16,1 3-1 15,1-1 3 1,2 1-2-16,4-1 1 0,5-2-3 16,4 4 3-16,-1 3 0 15,3 2-2-15,4 4 3 16,0 1-4-16,2 1 4 15,6 0-2-15,-4 5 1 16,5 3 0-16,5 4-1 16,2 2 1-16,4 3-2 15,-2 0 3-15,-1 7-3 0,-2 14 3 16,-8 8-4-16,-3 10 4 16,-7 7-4-16,-4 8 5 15,-6 2-3-15,-2 0 1 16,-4 1 1-16,-6-6-2 15,-3-9 4-15,-4 3-4 16,-3-5 1-16,-5 4 0 16,0 4 2-16,-2 2-3 15,-17 1 2-15,-7-4 1 16,-9 0-3-16,-2-2 1 16,-11-3-1-16,-3-4 2 15,-7 0-5-15,-6-6 4 16,-1 0-18-16,4-3 0 0,10-4-33 15,14-5-44 1,9-9-87-16</inkml:trace>
  <inkml:trace contextRef="#ctx0" brushRef="#br0" timeOffset="185217.36">24331 10980 523 0,'-11'2'11'0,"2"-1"-11"15,8-1 5 1,1 0 17-16,0 0-14 16,0 0-6-16,0 0-12 15,1 0 10-15,14 2-5 0,6-2 8 16,0 0-3-16,1 1 2 16,3 0-1-16,4 4-2 15,3-1 4-15,10 1-2 16,4-2 2-16,4-2-1 15,6-1 0-15,5 0 0 16,3 0 1-16,3-4-3 16,-3 0 1-16,-4 0 6 0,-3 0-8 15,-12 2 4-15,-1 2-3 16,-10 0 2 0,-4 0-2-16,-5 0 1 15,-4 9-1-15,-5-2 1 0,-1 1 2 16,-1-1-5-16,-5 0 5 15,-2-2-4-15,-3 0 2 16,-2-4-1-16,-1 0 0 16,-1 1-1-16,0-2 2 15,0 0-1-15,0 3-17 16,0 2-60-16,-11 8-101 16</inkml:trace>
  <inkml:trace contextRef="#ctx0" brushRef="#br0" timeOffset="192456.12">18558 11921 460 0,'0'-13'8'0,"-19"-2"-10"16,2 7 6-16,4-2 5 15,-5 0 9-15,1 2 9 16,-3-1 7-16,-4 1 5 15,-2 3-5-15,-2 0-13 0,0 5-8 16,1 0 0-16,5 2-2 16,0 10-7-16,5 6-1 15,5 5-2-15,5 3 0 16,7 2 2-16,4-5-6 16,22 0 1-16,5-5-1 15,5-5-3-15,1-7-2 16,-2-6 1-16,-3 0-4 15,-4-19 5-15,-5-4 4 16,-9 0 1-16,-3 5 1 16,-8 5-2-16,-2 8 4 15,-1 5-1-15,0 0 7 0,0 0 2 16,0 0-3-16,4 16-10 16,-2 18 0-16,2 12 15 15,1 9-5-15,0-9-4 16,1-7-1-16,0-7-2 15,-2-6 1-15,-1-2 2 16,-2-4-4-16,-1-2 4 16,2-2-3-16,2 0-3 15,7-6-24-15,7-10-80 16,5-12-91-16</inkml:trace>
  <inkml:trace contextRef="#ctx0" brushRef="#br0" timeOffset="193812.12">18836 11875 422 0,'-3'-8'42'15,"-11"6"-22"-15,3 1 74 16,1 1-35-16,-1 0-18 16,-2 0-19-16,-10 14-15 15,-3 15-4-15,-3 13 1 16,3 8 2-16,9 6-5 15,10-4 5-15,7-6-6 0,9-8 2 16,23-8-8-16,10-11 4 16,4-9-4-16,5-10-3 15,-6-11-3-15,-11-19 8 16,-13-11-6-16,-17 5 2 16,-4 5 12-16,-16 9-4 15,-14 9 7-15,-6 8-1 16,-4 5 7-16,0 3-8 15,6 15-4-15,11 5-2 16,13 4-7-16,10 2 11 16,21-1-35-16,15-8-69 15,2-11-186-15</inkml:trace>
  <inkml:trace contextRef="#ctx0" brushRef="#br0" timeOffset="195766.34">19076 12414 467 0,'-10'0'31'0,"5"0"-13"16,4 0 30-16,1 0-2 15,0 0-19-15,0 0-15 16,0 0-5-16,0 0 1 16,0 0-3-16,0 0-3 15,0 0 2-15,0 0-7 16,0 0 3-16,22-3-5 16,12-6 8-16,10-3 0 15,6 0 5-15,3 4-3 16,2-2 2-16,1 1-2 0,-1 0-3 15,0 2 1-15,-1-3-2 16,-2 3 3-16,2 0-2 16,1-1-1-16,-1 2-1 15,-1 2 1-15,1-2-1 16,-7 4 1-16,-2-1 0 16,-8 0-2-16,-6 2 2 15,-2 1 0-15,-4 0-1 16,2 0 0-16,-3-1 1 15,3-4 0-15,1 4 1 16,-6-2 2-16,-1 2-1 16,-8-1-1-16,-3 2-1 0,-6 0 2 15,-3 0-3-15,-1 0 5 16,0 0-1-16,0 0 4 16,0 0-2-16,0 0-2 15,0 0-1-15,2-3-6 16,7-5-75-16,1-9-321 15</inkml:trace>
  <inkml:trace contextRef="#ctx0" brushRef="#br0" timeOffset="196330.85">20332 11990 646 0,'-8'-3'12'16,"5"1"41"-16,3 2-13 15,0 0-26-15,2 0-13 16,29-6-8-16,19-4 1 16,12-2 9-16,-4 1-3 0,-11 2 3 15,-17 4-5-15,-15 3 4 16,-9 2-4-1,-6 0 6-15,0 0 5 16,-2 0-5-16,-6 0 1 0,5 0-9 16,3 0-18-16,22 0-97 15,17 0-99-15</inkml:trace>
  <inkml:trace contextRef="#ctx0" brushRef="#br0" timeOffset="196655.96">20913 11522 749 0,'-11'-6'3'0,"11"6"6"16,0 0 3-16,0 13-11 15,0 38-6-15,0 26 12 16,5 17 7-16,5 2-8 16,2-18-2-16,-6-13 0 15,-2-11-3-15,-1-13 1 16,-1-11-2-16,-2-12 4 16,0-7-5-16,0-8 4 15,0-3-4-15,3 0 4 16,13 0-15-16,12-8-40 15,11-22-20-15,2-11-191 0</inkml:trace>
  <inkml:trace contextRef="#ctx0" brushRef="#br0" timeOffset="197066.19">21257 12073 752 0,'-17'0'1'0,"10"0"21"16,7 0 9-16,0 0-14 15,0 0-14-15,9 0-8 0,29 0-7 16,25-1 15-16,17-5-3 16,20 0 4-16,19-1-3 15,15-2-1-15,20 2 2 16,15 2-2-16,4 2 1 15,3 0-1-15,0 3 2 16,-15 0-4-16,-23 0 3 16,-26 0-1-16,-36 0 1 15,-30 0-1-15,-22 0 0 16,-15 0 1-16,-6 0-3 16,-3 0 4-16,0 0 0 15,0 0 1-15,0 0-2 16,0 0 2-16,0 0-3 0,0 0 0 15,0 0-1-15,0 0-7 16,0 0-17-16,-6 4-31 16,-7 3-85-16</inkml:trace>
  <inkml:trace contextRef="#ctx0" brushRef="#br0" timeOffset="198281.1">17891 11651 539 0,'0'-3'11'15,"0"3"-4"-15,0 0 3 0,0 0 3 16,0 16-10-16,0 36-12 16,10 31 25-16,6 30 3 15,3 10-6-15,7-7 1 16,1-13-10-16,4-14 0 16,-1-17-3-16,-6-16-2 15,-6-11 1-15,-6-19 1 16,-6-12-1-16,-6-8-3 15,0-6-42-15,0-30-39 16,-21-24-288-16</inkml:trace>
  <inkml:trace contextRef="#ctx0" brushRef="#br0" timeOffset="199019.17">17931 11626 405 0,'-9'0'199'16,"4"0"-202"-16,5 0 1 16,0 0-6-16,26 0-8 15,13-3 19-15,16-6-6 16,9-7 7-16,10-2 0 16,8 0-2-16,7-2-3 15,22-5 2-15,29-9 1 16,30-7-4-16,23-3 6 0,11 2-2 15,-4 6 2-15,-5 5-5 16,-4 6 3-16,-8 0-1 16,3 4-1-16,-4 2 1 15,-7-1-1-15,-5 1 0 16,-12 0 0-16,-14 1 2 16,-4 0-4-16,-9 4 5 15,-4-1-5-15,-9 1 5 16,-11 3-3-16,-6 3-1 15,-7 1 2-15,-6 0-1 16,-8 3 2-16,-10-3-4 16,-3 0 4-16,-6 1-2 0,2-3 1 15,8 2-1-15,3-2 2 16,3 7-2-16,-9 2 0 16,-10 0-2-16,-13 2 4 15,-12 12-3-15,-14 0-3 16,-10 1 2-16,-6-5 1 15,-3-1 0-15,0-2 11 16,0-3 9-16,0-2-8 16,0 5-7-16,0 4 1 15,0 10-3-15,3 9 2 16,9 7-1-16,6 10 1 16,-3 12-4-16,-1 10 2 15,-3 9 1-15,-3 0 9 0,-1 0-5 16,0-5 0-16,2-8-1 15,0-2 1-15,-1-5 0 16,2-2 0-16,-4-1 1 16,-3-2-4-16,2-5 7 15,-2-3-9-15,-3-9 3 16,0-5-3-16,0-11-1 16,0-8 3-16,0-7-5 15,0-2 2-15,-2-3-5 16,-18 0-53-16,-21-6-119 15</inkml:trace>
  <inkml:trace contextRef="#ctx0" brushRef="#br0" timeOffset="199921.77">18104 12573 559 0,'0'-3'53'15,"0"3"-94"-15,0 0 12 0,0-1 30 16,1 1 0-16,5 0 7 16,10-2-11-1,10-1 3-15,15-2 15 16,9-4-1-16,6 1 6 0,7-2-2 16,4-2-3-16,7 1-6 15,16 0 1-15,11-1-8 16,17 1 3-16,10 2-2 15,4-1 1-15,8 0-4 16,2-1 1-16,8 0 1 16,2-2 1-16,-3-2 0 15,-3 2-2-15,-4 2 5 16,-1 1-1-16,-5 5 3 16,-1 1-6-16,-5 1 4 15,-5 0-4-15,3 2-2 16,9-2 3-16,3-1-1 15,6-2 1-15,-2-2-4 0,-1-2 3 16,-4 1-1-16,-4-4 1 16,1 3-1-16,-11-1 0 15,-6 1-1-15,-13 3 1 16,-12-1-1-16,-8 1-2 16,-4 4 5-16,-6 1-5 15,-2 2 4-15,-2 0-4 16,-8 0 4-16,-8 0-3 15,-5 0 2-15,-6 0 1 16,-8-2 3-16,-7-3 5 16,-8 0 2-16,-7 1-6 15,-7 1-1-15,-1 3 0 0,-7-1-2 16,1 1 3-16,-1 0-1 16,0 0 0-16,0 0 2 15,0 0-9-15,0 0-1 16,0 0-4-16,-7 12-21 15,-11 14-46-15,-12 4-41 16,-14 2-241-16</inkml:trace>
  <inkml:trace contextRef="#ctx0" brushRef="#br0" timeOffset="201673.04">20180 12109 119 0,'-34'-36'4'16,"11"-4"-13"-16,14-6 2 16,9-2-32-16</inkml:trace>
  <inkml:trace contextRef="#ctx0" brushRef="#br0" timeOffset="203531.5">19973 12201 505 0,'-8'-8'32'0,"-1"2"-25"16,5 5 58-16,2 1-1 15,2 0-23 1,-6 0-29-16,-4 28-15 16,-6 35 16-16,-4 22 1 0,7 13-5 15,6-5-6-15,7-12-1 16,0-11 1-16,5-8-2 16,12-5 1-16,2-8-5 15,-1-10 5-15,-2-9-2 16,-7-10-6-16,-6-8-31 15,-3-5-40-15,-7-7-80 16,-24-1-212-16</inkml:trace>
  <inkml:trace contextRef="#ctx0" brushRef="#br0" timeOffset="203783.99">19743 12777 606 0,'0'0'11'0,"0"3"-27"15,5 17 7-15,16 10 29 16,2 6-3-16,6 2-2 15,-4-1-5-15,1-3 2 16,-3-9-7-16,-7-6-2 16,-3-12 1-16,-7-4-5 15,-2-3 0-15,8 0 0 16,7-32-2-16,16-24 14 16,8-13-1-16,2-2-8 0,-3 14 0 15,-4 25-3-15,-4 20-9 16,-3 10-6-1,-2 2-29-15,-4 24-14 16,-11 6-119-16</inkml:trace>
  <inkml:trace contextRef="#ctx0" brushRef="#br0" timeOffset="206519.37">20140 14507 458 0,'-33'7'-4'0,"3"0"6"0,5-2 15 16,4-2 25-16,1 0-2 16,3-3-1-16,-1 0-17 15,-6 1-7-15,-1 2 0 16,-8-2-4-16,-8 3 2 16,-4-1 3-16,-9 3-4 15,-1-2-4-15,1 0 0 16,2-1-4-16,10-3 2 0,8 0-2 15,3 0 2 1,4-6-1-16,0-10-5 16,-3-9 3-16,2-8-1 15,0-7-3-15,-2-3 3 0,2-1 0 16,1 1 1-16,0 0-1 16,0 1-2-16,3 0 0 15,1 2 0-15,2-1-1 16,4 4 1-16,1 0 1 15,3 2-5-15,3 2 6 16,3 1-2-16,3 4 0 16,4 1-8-16,0 0 11 15,0-4-2-15,10-5 2 0,8-2-4 16,1-2 2 0,4-1-2-16,-1 4 4 15,2 3-2-15,0 4-3 16,2 0 2-16,3 3-2 0,2-4 3 15,3 2-3-15,5-4 3 16,0 0-2-16,2 1 1 16,1-4-1-16,5 4-1 15,0-4 4-15,2 6-5 16,-4 3 5-16,2 4-4 16,3 3 2-16,3 4-2 15,7 2 2-15,2 3-3 0,1 0 4 16,3 0-2-1,-2 4 2-15,1 0-1 16,-1 4-3-16,-3 3 5 16,-3 0-4-16,-4 0 2 0,-5 0-2 15,0 3 1-15,2 8 1 16,-6 4-1-16,2 2-2 16,-5 5 2-16,1 2 2 15,-3 3-1-15,-4 2 1 16,0-1-3-16,-2 1 5 15,-1-2-3-15,-2-2 0 16,-3-3 2-16,1 0-2 16,-3 1 1-16,0 2-2 15,2 1 2-15,-4 6-6 16,-3 4 7-16,1 3-1 16,-3 3 0-16,1 0 1 15,1-1-2-15,-2-2 1 0,-4 0-1 16,4-1 1-16,-2 1-3 15,-3-2 4-15,-3 1-3 16,-5 8 2-16,-1 1-4 16,-5 6 5-16,0-3-3 15,0-1 3-15,0-3-2 16,-2-3 0-16,-7-4 1 16,-3-5-2-16,-3 0 3 15,0-4-3-15,-4 2 5 16,-5 1-3-16,-4 1 2 15,-9 3 0-15,-8-1-1 16,-1 6-1-16,-4-3 1 0,3-7 5 16,-2 0-4-16,-5-8 1 15,-3-3-2-15,-2-4 2 16,-1-4-1-16,-2-3 1 16,-7-6 3-16,-5-4-6 15,-4 0 3-15,-3 0-4 16,3-3 4-16,2-6-4 15,9-2 3-15,9 2 1 16,6 2 0-16,7 0-2 16,5 2-1-16,3 1 1 15,6-2-1-15,3-1 3 16,-1 0-6-16,-1-1 3 16,2-1-1-16,-4 2 1 0,4 0 0 15,0 1-1-15,0-1 2 16,4 1-2-16,2 2 1 15,5 1-2-15,6 2 2 16,4 1-2-16,6 0 2 16,1 0-3-16,0 0 4 15,0 0-2-15,0-2-4 16,0 2 5-16,0 0-6 16,0 0 5-16,0 0-7 15,0 0-4-15,-2 0-18 16,-2 0-11-16,-4 0-40 15,-6-3-107-15</inkml:trace>
  <inkml:trace contextRef="#ctx0" brushRef="#br0" timeOffset="208361.06">21224 12767 550 0,'-6'-5'25'0,"0"2"-20"0,4 3 15 16,2 0-9-16,0 3-13 16,0 22-8-16,6 5 22 15,5 5-5-15,-4-5-5 16,1-12-1-16,-4-10 0 16,-4-7-2-16,0-1 4 15,0 0 3-15,0 0 0 16,0-15-5-16,8-18 3 15,5-12 3-15,2-1-6 16,1 14 1-16,-1 17-4 16,-4 12-2-16,3 3-3 15,0 10 2-15,2 11 2 0,-1 8 5 16,-2 0-3-16,-2-3 9 16,-5-6-6-16,-3-10 0 15,1-8-2 1,1-2-4-16,4 0-3 0,6-13 2 15,4-7 14-15,0 2-5 16,-5 6-3-16,-7 8-1 16,1 4-3-16,-1 0-1 15,-2 11-3-15,-1 10 5 16,-1 8-1-16,-3 0-30 16,2-7-79-16,2-12-89 15</inkml:trace>
  <inkml:trace contextRef="#ctx0" brushRef="#br0" timeOffset="208611.39">21631 12780 551 0,'-3'0'5'15,"-5"14"28"-15,0 8-12 0,7 6-10 16,1 4-10-16,12-3-4 16,16-5-1-16,10-12-13 15,-3-12-20-15,1 0-31 16,-14-26-13-16,-13-10 32 15,-9-4 30-15,-18 2 29 16,-14 6 39-16,-9 7 13 16,0 13 14-16,8 4-21 0,8 7-36 15,11 1-5 1,11 0-21-16,3 11 1 16,6 9-30-16,24-2-41 15,7-13-211-15</inkml:trace>
  <inkml:trace contextRef="#ctx0" brushRef="#br0" timeOffset="208967.44">22074 12506 605 0,'0'0'17'16,"0"0"1"-16,0 4-10 15,0 27-8-15,0 13 18 0,0 11-4 16,5-4-7-1,7-8-7-15,2-10-1 16,-1-10 1-16,-6-11-4 16,-1-7-2-16,-6-5-6 0,0 0 9 15,-15-3-3-15,-12-14-29 16,-4-1 29-16,-3 4 7 16,-1 7 0-16,12 7 14 15,4 0 9-15,8 0 4 16,3 17-15-16,4 6-9 15,4 8-2-15,0 1 0 16,7-3-4-16,16-8 1 16,3-5 1-16,7-7-5 15,3-9 6-15,9 0-2 16,5-28-10-16,1-11-56 16,-6-9-113-16</inkml:trace>
  <inkml:trace contextRef="#ctx0" brushRef="#br0" timeOffset="209161.92">22427 12482 612 0,'0'0'49'15,"0"4"-42"-15,0 20-4 16,3 10 15-16,9 10-7 16,0 0-11-16,7-6 1 15,-4-6-1-15,-2-7-1 16,-2-9-6-16,-2-8-36 15,1-8-43-15,-1-14-86 16</inkml:trace>
  <inkml:trace contextRef="#ctx0" brushRef="#br0" timeOffset="209329.47">22609 12367 576 0,'0'0'40'0,"1"0"-19"15,4 12-7-15,5 23-11 16,2 17 38-16,-3 10-22 15,4 4-11-15,-2-4-7 16,2-6 0-16,-4-10 1 16,-1-13-2-16,-5-12 0 15,-3-11-27-15,0-10-48 16,-9-3-87-16</inkml:trace>
  <inkml:trace contextRef="#ctx0" brushRef="#br0" timeOffset="210017.04">21146 13264 463 0,'-19'-16'55'0,"-3"4"-47"15,2 3 37-15,-4 0 1 0,2 2-14 16,7 1-11-16,3 4-9 16,8 0 8-16,4 2-3 15,0 0-15-15,0-3-7 16,12-4-1-16,26-7 3 15,28-13 11-15,28-7 3 16,25-5-2-16,17-4-1 16,25 6-1-16,13 5-1 15,6 8 0-15,3 6-2 16,-14 7-3-16,-16 2 2 16,-16 4-5-16,-24 5 5 15,-19 0-3-15,-29 0-1 16,-25 0 2-16,-20 0 0 0,-13 0-1 15,-5 0 1-15,-2 0 6 16,0 0 28 0,0 0-10-16,0 0-13 15,0 0-1-15,0 0-7 0,0 0-1 16,0 0 0-16,0 0-5 16,0 0 4-16,0 0-4 15,0 0-2-15,0 0-24 16,0 0-35-16,0 0-47 15,0 0-170-15</inkml:trace>
  <inkml:trace contextRef="#ctx0" brushRef="#br0" timeOffset="214092.9">19508 13710 357 0,'-4'-18'31'16,"-8"6"-27"-16,0 5 16 16,-2 2 26-16,2 0 11 15,-2 3-22-15,0 1-8 16,-4 1 0-16,2 0-4 0,0 0-6 16,2 10-18-16,4 0 7 15,5 3-8-15,2 1 7 16,3 2-5-16,0 2 2 15,11 3-4-15,13-3-4 16,4-7 1-16,3-8 1 16,-4-3-9-16,-6-4-6 15,-9-10 10-15,-6-2 3 16,-5 4 11-16,-1 2-3 16,0 4 1-16,0 4 9 15,0 2 16-15,0 0-7 16,0 0-12-16,0 0-7 15,0 0-7-15,0 14 5 0,0 12 3 16,2 7 4-16,5 4-7 16,3-7-1-16,3-2 1 15,4 1-6-15,0-4-32 16,1-1-42-16,-4-10-76 16</inkml:trace>
  <inkml:trace contextRef="#ctx0" brushRef="#br0" timeOffset="214233.53">19642 13876 521 0,'0'-3'33'16,"0"2"-26"-16,11-6-6 15,14-7-6-15,15-4 2 0,11-5 5 16,-3 1-1-16,1 7-14 16,-14 1-75-16,-8 3-146 15</inkml:trace>
  <inkml:trace contextRef="#ctx0" brushRef="#br0" timeOffset="214406.09">19767 13668 577 0,'-19'0'86'16,"10"0"-95"-16,9 0 19 16,0 2-13-16,6 20-9 15,19 13 17-15,8 4-5 16,3-7 0-16,7-6-39 0,-3-16-38 15,-3-10-91-15</inkml:trace>
  <inkml:trace contextRef="#ctx0" brushRef="#br0" timeOffset="214675.88">20066 13458 617 0,'-14'0'3'0,"5"0"9"16,4 24 0-16,2 19-8 15,3 16-2-15,0 9 3 16,18 0-6-16,14-10 1 16,8-10-3-16,3-19-1 0,0-18-3 15,-7-11-8-15,-15-18-19 16,-15-14 9 0,-6-6 25-16,-28 8 1 15,-7 7 3-15,-1 12 1 0,2 9 18 16,7 2-4-16,5 2-21 15,4 23-4-15,6 10 6 16,6 10-30-16,0 2-113 16</inkml:trace>
  <inkml:trace contextRef="#ctx0" brushRef="#br0" timeOffset="-214622.38">19819 14294 685 0,'-14'0'-6'0,"9"0"7"0,5 0 2 15,19 0-19-15,22 0 5 16,12-5 11-16,4-7 2 16,-5 1-6-16,-13 3-56 15,-17 0-48-15,-16 1-161 16</inkml:trace>
  <inkml:trace contextRef="#ctx0" brushRef="#br0" timeOffset="-214449.84">19930 14079 594 0,'-8'0'14'0,"8"0"8"16,0 0-11-16,0 28-18 0,6 16 11 15,12 16 5-15,3 0-8 16,0-5 2-16,2-11-3 15,-1-6-2-15,-3-10-30 16,-2-14-41-16,-7-14-116 16</inkml:trace>
  <inkml:trace contextRef="#ctx0" brushRef="#br0" timeOffset="-214310.22">20235 14207 491 0,'0'0'53'15,"0"1"-57"-15,4 6 2 16,13 1-13-16,5 1 15 0,10-5-49 16,-4-4-248-16</inkml:trace>
  <inkml:trace contextRef="#ctx0" brushRef="#br0" timeOffset="-214166.6">20523 14158 557 0,'0'0'4'16,"4"0"-3"-16,3 3-7 16,8 2-6-16,11-1 13 15,0-3-24-15,3-1-100 16</inkml:trace>
  <inkml:trace contextRef="#ctx0" brushRef="#br0" timeOffset="-214023.98">20762 14096 632 0,'-4'0'5'16,"4"0"4"-16,0 2-11 15,7 2-8-15,17 1-5 16,1-5-39-16,-3 0-283 16</inkml:trace>
  <inkml:trace contextRef="#ctx0" brushRef="#br0" timeOffset="-213898.57">20935 14043 640 0,'-9'0'5'15,"9"0"3"-15,0 0-5 16,13 3-17-16,13 1-18 16,-1-2-109-16</inkml:trace>
  <inkml:trace contextRef="#ctx0" brushRef="#br0" timeOffset="-213524.58">21163 14051 429 0,'-31'-7'-7'0,"11"2"22"15,8 0 27-15,9 4 21 16,3 0-18-16,0 1-16 16,0 0-22-16,0 0-3 15,0 0 2-15,22-2-8 16,17-5 8-16,15-2 5 0,10-5-2 15,1-4-8-15,-2 4 4 16,-5-1-5 0,-16 7 0-16,-14 3-11 15,-15 3-53-15,-13 2-48 0,-5 0 36 16,-21 0-19-16</inkml:trace>
  <inkml:trace contextRef="#ctx0" brushRef="#br0" timeOffset="-213326.11">21270 13809 452 0,'-2'0'87'16,"2"0"-81"-16,0 7-3 0,0 25-9 15,15 18 60-15,5 15-17 16,-2 2-25-16,1-4-1 16,0-8-4-1,-2-8-4-15,-1-12-2 0,-5-8 0 16,-2-11-1-16,-1-9-10 15,4-7-51-15,0-22-53 16,3-18-201-16</inkml:trace>
  <inkml:trace contextRef="#ctx0" brushRef="#br0" timeOffset="-213133.62">21763 13970 530 0,'-13'0'190'0,"5"0"-203"15,8 0 16-15,3 3-13 16,22 1-18-16,8-2-21 16,1-2-96-16</inkml:trace>
  <inkml:trace contextRef="#ctx0" brushRef="#br0" timeOffset="-212981.03">22165 13920 681 0,'0'0'43'0,"0"2"-40"16,3-2-3-16,9 0 2 0,13 1-12 15,11-1 9-15,3 0-30 16,-8-3-149-16</inkml:trace>
  <inkml:trace contextRef="#ctx0" brushRef="#br0" timeOffset="-212851.38">22517 13853 706 0,'0'0'13'0,"0"0"-5"15,0 0-4-15,0 6-4 16,0 11-8-16,0 5-7 15,1 7-75-15,-1-12-202 16</inkml:trace>
  <inkml:trace contextRef="#ctx0" brushRef="#br0" timeOffset="-209527.14">21423 15397 526 0,'-13'-13'9'16,"13"2"-4"-16,0 3-4 16,22-6-4-16,17-4 8 0,7-3-4 15,0 8 11 1,-1 5-2-16,-11 8-4 15,-4 4-4-15,-7 28 8 16,-9 16-5-16,-9 11 3 0,-5 7-3 16,-5-5-3-16,-14-13 0 15,-4-13 0-15,0-11 1 16,2-13 1-16,6-7 13 16,8-3 20-16,5-1 1 15,2 0-23-15,0 0-16 16,7 0-6-16,19-16 0 15,14-5 11-15,8-6-5 16,4 6 3-16,-2 3-5 16,-2 5 4-16,0 3-1 15,-5 1 0-15,-4 4-16 16,-2 1-42-16,-13 2-40 0,-9 2-179 16</inkml:trace>
  <inkml:trace contextRef="#ctx0" brushRef="#br0" timeOffset="-208998">22149 15909 555 0,'-63'22'29'0,"-4"-1"-27"16,-6-1 28-16,-9-4 14 15,-4-4-35-15,0-10-5 0,5-2-2 16,5-9 1-16,9-27-5 16,3-17 0-16,4-12 3 15,2-12-2-15,5-1 4 16,10 5-5-16,7 11 5 16,12 12-2-16,13 9-3 15,11 5-1-15,3-2 8 16,26-3-7-16,14-3-1 15,15-4 3-15,8-2 0 16,9-3 0-16,2 0 3 16,3 6-3-16,-1 9 1 15,1 9-1-15,2 13-2 0,-4 13 2 16,-1 3-2-16,-8 16 3 16,-7 19-3-16,-5 14 3 15,-8 9 1-15,-1 13-1 16,-10 7-1-16,-5 4 7 15,-3 1 4-15,-6 1-5 16,-8-7 1-16,-3 0-5 16,-13-9 2-16,0 0-3 15,-17-1 2-15,-15-4-2 16,-5-5 2-16,-3-6-2 16,-5-5-3-16,5-5-9 15,6-6-48-15,7-8-70 16,5-10-374-16</inkml:trace>
  <inkml:trace contextRef="#ctx0" brushRef="#br0" timeOffset="-207619.53">21608 15998 251 0,'-7'-12'13'16,"4"3"-13"-16,3 7 27 15,0 2 47-15,0 0-13 16,0 0-29-16,0 0-4 16,0 0 2-16,0 0 6 15,-2 0 0-15,2 0-8 16,0 0-3-16,0 0-12 16,13 0-9-16,17 0-2 15,12 0 5-15,15 0-1 16,2 0-1-16,7 0-5 15,-1 0 2-15,-4 0-2 0,-4 0 0 16,-8 0 2-16,-9 0-3 16,-6 0 2-16,-7 0 0 15,-4 0 0-15,-2 0-2 16,-1-2 3-16,-2 1-2 16,2-4 0-16,0 1 1 15,-3-2 0-15,1-1-1 16,-3 2 0-16,-2-1 3 15,-4 1-6-15,-6 5 6 16,-1-2-4-16,-1 1 3 16,-1 1-3-16,0 0 4 15,0 0-1-15,0 0-2 0,0 0 1 16,0 0-1-16,2 0 2 16,1-3-5-16,4-8-35 15,-1-6-45-15,-6-5-115 16</inkml:trace>
  <inkml:trace contextRef="#ctx0" brushRef="#br0" timeOffset="-205996.21">21362 16120 516 0,'0'-5'76'16,"0"2"-68"-16,0 3-3 15,0 0 5-15,0 0 2 16,26-5-18-16,20-7 8 15,21-7 8-15,19-13 4 16,16-6-5-16,12 0-1 16,5 1-4-16,2 8 2 15,-9 5-2-15,-11 6-1 0,-13 7 5 16,-17 7-7-16,-14 2 4 16,-18 2 0-16,-13 0 4 15,-11 0-4-15,-4 0 3 16,-8 2 0-16,-2-2-1 15,-1 0 4-15,0 0 2 16,0 0 9-16,0 0 0 16,0 0-6-16,0 0-8 15,0 0-3-15,0 0-3 16,0 0 0-16,0 0-6 16,-4 0-36-16,-5 0-42 15,-6 4-86-15</inkml:trace>
  <inkml:trace contextRef="#ctx0" brushRef="#br0" timeOffset="-203805.8">21268 16081 565 0,'-28'2'26'0,"6"-2"-23"15,13 0-1-15,3 0 6 0,5 0 31 16,1 0-16-16,0 0-12 15,0 0-7 1,0 0-5-16,4 0 0 16,15 0-1-16,16 0 4 0,12-3-2 15,10-7 7-15,13-8-2 16,6-2 0-16,10-7-2 16,10-3 0-16,8 1 3 15,0 3-6-15,-9 5 9 16,-8 3-8-16,-17 7 3 15,-12 5 0-15,-11 2 0 16,-12 4-1-16,-10 0 3 0,-7 0-3 16,0 0 2-16,-5 0 1 15,2 0-3-15,-5 0 0 16,-3 0-1 0,-1 0 1-16,-4 0-2 0,0 0 3 15,-2 0-2-15,0 0 3 16,0 0-2-16,0 0-1 15,0 0 1-15,0 0-4 16,0 0 3-16,1 12-11 16,4 13-37-16,-4 10-55 15,-1 1-112-15</inkml:trace>
  <inkml:trace contextRef="#ctx0" brushRef="#br0" timeOffset="-182572.02">18434 1550 361 0,'-35'-23'11'0,"14"-1"-7"16,0 3 1-16,2 9 14 15,2 2-9-15,-1 0-9 16,3 2 14-16,-2 4-9 16,-3 2 2-16,-4 2 12 15,-7 0-5-15,-6 22 0 16,-6 12-2-16,-5 16 6 15,2 14-10-15,6 11 5 16,5 8-6-16,10 6-3 16,4 2-4-16,8 3 5 15,5-1-5-15,4 1 1 16,4-9 0-16,0-9-1 16,0-8 3-16,6-12-3 0,0-6 2 15,-5-6-2-15,-1-5 2 16,0-4-1-16,0 0-1 15,-7-10-4-15,-5-8-42 16,4-10-48-16,-2-7-99 16</inkml:trace>
  <inkml:trace contextRef="#ctx0" brushRef="#br0" timeOffset="-182307.73">17804 2377 453 0,'-1'0'21'0,"-1"0"-21"15,-1 16-4-15,2 16 9 0,1 11 4 16,0 7 2-16,6 0-1 16,15-5-5-16,4-10 3 15,2-9-9-15,3-8 8 16,1-9-5-16,4-4 3 16,1-5-1-16,2-10 3 15,0-16 0-15,-3-4-6 16,-4-2 3-16,-4 5-4 15,-7 4 2-15,-3 7-6 16,-4 2-37-16,-4 10-31 16,0 1-106-16</inkml:trace>
  <inkml:trace contextRef="#ctx0" brushRef="#br0" timeOffset="-165324.99">13083 7713 1 0,'0'-3'50'16,"0"1"-5"-16,0 2-1 15,0 0-3-15,0 0-8 16,0 0 1-16,0 0-7 16,2 0-8-16,-2-1-5 15,1 1-3-15,-1 0-3 16,0 0-3-16,0 0 0 0,0 0-2 15,0 0 3-15,0 0-2 16,0 0-4-16,2 0-4 16,1 0 8-1,1 7 5-15,1 3-3 0,0-1-2 16,1 1-4-16,0 1 1 16,0 2 1-16,-1 2 1 15,0 2-2-15,-1 0-2 16,-3 3 2-16,1 3 2 15,-1 4-3-15,1 4 1 16,1 3 0-16,0 1-2 16,0 3 5-16,1 1-3 15,1 2 1-15,-1 2-3 0,3 0 1 16,-2 3 1 0,-1 0 0-16,1 2-1 15,-2 3 0-15,0 0 1 16,0 7-3-16,1 5 6 0,-2 4-6 15,1 5 4-15,1 0-4 16,1 2 5-16,-2 1-4 16,-2-4 1-16,4-3 1 15,-2-3-1-15,1-6 0 16,-1-1-1-16,0-2 2 16,2 1 0-16,1 1 0 15,0 4 1-15,1 2-2 0,2 6 0 16,-5 3 1-1,1 0-1-15,-2 3-4 16,-2-5 2-16,-1-4 0 16,0-3 4-16,0-1-4 0,0-3 2 15,0 0 0-15,0 2-1 16,2-1 2-16,1 4-1 16,2 0 2-16,2 0-2 15,-1-1 1-15,0 0-4 16,0-1 5-16,-3-2 0 15,1-3-3-15,-3 2 1 16,-1 4 4-16,0 5-7 16,0 3 4-16,-5 6 4 15,-1 0-4-15,-2 0 6 16,2 4-4-16,0 2 5 16,3 1-5-16,-1 2 2 15,2 0-2-15,1-1-1 0,-1-2 2 16,1 2-3-16,1 2 3 15,-2-1 4-15,1 4 2 16,-2 1-2-16,0 2-4 16,1 5 4-16,2 4-2 15,0 4-1-15,3 3-3 16,9 4 3-16,2-1 1 16,-1-4-1-16,0-2-3 15,-4-9 1-15,-1-6-3 16,-4-10 3-16,-2-11-2 15,-2-7-1-15,0-13-5 16,0-11-20-16,-2-13-14 0,-10-22-91 16</inkml:trace>
  <inkml:trace contextRef="#ctx0" brushRef="#br0" timeOffset="-164404.03">13065 7693 294 0,'-12'0'24'0,"5"0"11"16,7 0 0-16,0 0-22 16,0 0-12-16,12 0-1 15,6-5 5-15,4-1-3 16,6 2-2-16,8 0 2 0,9-1-2 15,7-3 2-15,12-1 2 16,17-5 0 0,17-3 4-16,18-3-1 15,3 0 0-15,0 2-3 0,-4 7-2 16,-9 5-1-16,-8 6 1 16,-6 0-2-16,-7 0 1 15,-10 0 0-15,-4 0 0 16,-7 0 1-16,-1 0 0 15,-2 0 2-15,-5 0-2 16,-2 1 1-16,-8 4-2 16,-10-3 3-16,-11 2-4 15,-11 2 1-15,-14 8-5 16,-2 7-21-16,-29 2-136 16</inkml:trace>
  <inkml:trace contextRef="#ctx0" brushRef="#br0" timeOffset="-162991.27">13357 13748 322 0,'0'-2'32'16,"0"2"-11"-16,0 0-13 0,0 0 12 15,0 0-2-15,0 0-12 16,0 0 5-16,0 0 9 15,0 0-5-15,0 9-5 16,0 10 3-16,0 5-7 16,0 6 3-16,3 2-4 15,8 6-3-15,0 2 2 16,1 1-5-16,2 3 3 16,-4-2-4-16,2-2 4 15,-1 0-1-15,-1-1-1 16,-1 2 1-16,-1-1 0 15,-1 4 4-15,0 5-3 0,-1 0 0 16,0 3 0-16,-3-2 1 16,0-2-2-16,-3-1 1 15,0-3 0 1,0 3 2-16,0-3 2 0,0-2-2 16,-1 2 5-16,-1-3-5 15,2 2 1-15,0 2-2 16,0-1 2-16,5 2-4 15,5-2-1-15,-1-2 0 16,2-3 2-16,-3-1-3 16,-3-6 1-16,-2 4 1 15,-3-2-1-15,3 4 1 16,-2 2-3-16,1 5 3 0,-1-1-2 16,1 2 1-16,-2 1 0 15,0-3-1-15,0-2 3 16,0-3-3-1,1-2 1-15,1-6-2 0,1-1 4 16,1-6-2-16,-1-2 0 16,2-2 0-16,-2 1-1 15,1-4 1-15,2 1-1 16,-1-3 2-16,0-3-3 16,-3-1 1-16,-1-2-5 15,1 3-4-15,-2-3 1 16,0 2 4-16,0-2 6 0,0 1-2 15,0-4 4 1,0 1-4-16,0 0 1 16,0-1 0-16,0 0 0 15,0-5-2-15,0 0 1 0,0 1-6 16,7-1 4-16,7-1 0 16,-1 0-21-16,-4-12-46 15,-9-11-151-15</inkml:trace>
  <inkml:trace contextRef="#ctx0" brushRef="#br0" timeOffset="-162041.59">13185 8433 402 0,'-2'0'14'15,"2"0"-12"-15,0 0 6 16,0 0 1-16,0 0-4 15,9 0 9-15,13 0-4 16,8 0 11-16,10 0 4 16,12 0 7-16,19-6-19 15,12-8 0-15,18-4-7 16,11-6-2-16,1 0-2 16,3 1 4-16,-6 2-5 0,-10 4-1 15,-17 5 1-15,-18 4-1 16,-22 1 1-16,-16 2-1 15,-13 4 2-15,-9-1-3 16,-5 2 2-16,0 0 3 16,0 0-2-16,0 0-9 15,-5 0-58-15,-18 10-71 16</inkml:trace>
  <inkml:trace contextRef="#ctx0" brushRef="#br0" timeOffset="-161557.89">13255 9274 453 0,'0'0'30'16,"0"0"-27"-16,0 0 14 15,7 0 18 1,14 0-14-16,20 0-16 15,23-9 7-15,23-5 4 0,17-1-7 16,15-1-3-16,5 1-2 16,4 0-2-16,-1 3 1 15,-8 4-3-15,-21 4 1 16,-15 3-1-16,-23 1 1 16,-20 0-1-16,-10 0 0 15,-14 0 1-15,-10 0-1 16,-4 0 1-16,-2 0-2 0,3 0 2 15,-2 1-2-15,2 4 1 16,-3 7-6-16,-3 4-46 16,-31 5-63-1,-21 3-264-15</inkml:trace>
  <inkml:trace contextRef="#ctx0" brushRef="#br0" timeOffset="-161197.28">13316 9964 492 0,'7'0'45'15,"3"0"-51"-15,13 0-3 16,11 0 8-16,12-9 4 0,14-2 3 15,16-1-1-15,7-1 3 16,17 0 0-16,12-1-1 16,16-2 1-16,12 2 1 15,-2 3-4-15,-5 3 1 16,-20 1-5-16,-17 3 1 16,-19 3-2-16,-16 1 1 15,-15 0 0-15,-14 0-1 16,-12 0 1-16,-8 0-1 15,-11 0-2-15,-1 11-21 16,-16 11-44-16,-23 10-55 16</inkml:trace>
  <inkml:trace contextRef="#ctx0" brushRef="#br0" timeOffset="-160819.36">13305 10797 591 0,'24'0'-30'0,"16"0"7"15,21-7 26-15,16-4-4 0,10 1 4 16,10 1-3-16,-1-1 1 15,3 3-1-15,7 1 2 16,7 2 1-16,3 1-3 16,-6-1 4-16,-6 2-4 15,-13 2 2-15,-12-2-2 16,-6 2 0-16,-16 0 0 16,-9 0 2-16,-19 0-4 15,-8 0 3-15,-12 0 0 16,-9 0-1-16,0 7-2 15,-18 21-18-15,-20 14 27 16,-20 14-87-16,-16 6-180 0</inkml:trace>
  <inkml:trace contextRef="#ctx0" brushRef="#br0" timeOffset="-160514.2">13646 11616 584 0,'-9'7'-26'16,"8"-1"19"-16,1-1 7 15,25-1-2-15,24 1 8 16,20-4 11-16,17-1 1 16,13 0-4-16,3-12-3 0,-2-2-8 15,-3 0 0-15,-11 4-2 16,-10 3 1-16,-5 3-1 15,-10 3-1 1,-7 1 0-16,-8 0 2 0,-10 1 0 16,-3 9-4-16,-9-2 2 15,-2 2 2-15,-8-1 0 16,-10-3-4-16,-4 6-7 16,-11 8-60-16,-26 2-71 15</inkml:trace>
  <inkml:trace contextRef="#ctx0" brushRef="#br0" timeOffset="-160201.04">13838 12205 537 0,'63'0'18'15,"35"-16"-12"-15,21-8-5 16,17-2 2-16,-2 1 3 16,-3 7-4-16,-12 5 1 15,-6 5-3-15,-7 2 2 16,-13 2-1-16,-13 1-1 0,-13 2 1 16,-20 1-2-1,-18 0 2-15,-14 0-1 16,-12 0 4-16,-3 0-8 0,0 0 14 15,-15 1-4-15,-18 15-15 16,-21 4-141-16</inkml:trace>
  <inkml:trace contextRef="#ctx0" brushRef="#br0" timeOffset="-159822.05">13296 11753 282 0</inkml:trace>
  <inkml:trace contextRef="#ctx0" brushRef="#br0" timeOffset="-159570.55">13296 11753 523 0,'-49'2'61'15,"49"-2"-49"-15,0 0-14 16,5 0 2-16,9 0-2 16,11 0-6-16,17 0 14 0,12 0 11 15,10 0-5-15,8-7-4 16,3 0-2-16,1-1-6 16,-7-2 4-16,-9 3-4 15,-14 3 2-15,-18 3-2 16,-15 1-9-16,-13 1-32 15,-3 20-58-15,-31 10-3 16,-16 6-163-16</inkml:trace>
  <inkml:trace contextRef="#ctx0" brushRef="#br0" timeOffset="-159211.99">13291 12570 669 0,'-7'0'7'0,"7"0"-10"16,0 0-8-16,24-1 2 15,24-9 9-15,23-3 15 16,16-5-9-16,8-4-2 15,0 0-3-15,-7-2 1 16,-7 5-2-16,-10 2 4 0,-15 4-5 16,-15 6 3-16,-16 5-2 15,-10 0-2-15,-12 2 3 16,-1 0-1-16,-2 0 6 16,0 0-6-16,0 0 2 15,7 0-5-15,3 2 0 16,11 6-13-16,5 2-47 15,-6-5-149-15</inkml:trace>
  <inkml:trace contextRef="#ctx0" brushRef="#br0" timeOffset="-156354.02">12685 7957 440 0,'-4'-3'17'0,"-6"2"49"16,8 1-11-16,1 0-14 16,1 0-21-16,0 0-4 0,-2 0-5 15,2 0-5-15,0 0-5 16,-1 0-1-16,-1 0-2 16,1 0-1-16,-5 1-1 15,0 19 3-15,-3 2 9 16,5 2-5-16,4-6-2 15,0-7-5-15,14-1 4 16,1-3-3-16,0-4 2 16,2-2 0-16,-1-1-3 15,0 0-1-15,2-3 5 16,-3-10 3-16,3-1-5 16,-6-2 6-16,-3 1-1 15,0 1-1-15,-9 2-1 0,0 3 1 16,0-2-1-16,0 4 3 15,0 0 1-15,-12 2 12 16,-6-3 6-16,-4 3-11 16,-5 2-5-16,-3 0-5 15,-4 3-1-15,1 0 2 16,0 0-7-16,7 3 1 16,7 4 6-16,9 4-11 15,10 3-15-15,0 2-41 16,16 0-65-16,5-7-270 15</inkml:trace>
  <inkml:trace contextRef="#ctx0" brushRef="#br0" timeOffset="-155852.47">12797 9226 513 0,'-9'5'22'0,"5"-2"-23"0,2 1 3 16,2 3-1-16,0 3-3 15,0 7 2-15,0-1-4 16,3 2-41-16,5-2-61 15,-8-2-162-15</inkml:trace>
  <inkml:trace contextRef="#ctx0" brushRef="#br0" timeOffset="-155697.85">12811 9542 484 0,'0'2'-7'0,"0"3"19"0,0 0-2 16,0 4-4-1,-2 7-2-15,2 2-6 0,0 6-14 16,0 2-75-16,0-2-297 16</inkml:trace>
  <inkml:trace contextRef="#ctx0" brushRef="#br0" timeOffset="-155572.22">12811 9805 492 0,'-12'18'0'0,"3"4"-1"0,4 4 1 15,5-1 1 1,0 0-8-16,3 0-32 16,3-6-176-16</inkml:trace>
  <inkml:trace contextRef="#ctx0" brushRef="#br0" timeOffset="-155401.67">12842 10178 524 0,'-3'11'-2'15,"-3"3"6"-15,3-5 1 16,-1-5 9-16,4-2-10 16,0-2-5-16,0 0-5 15,0 0-20-15,4 0-2 0,0-18-44 16,-4-4-126 0</inkml:trace>
  <inkml:trace contextRef="#ctx0" brushRef="#br0" timeOffset="-153543.04">12577 15572 571 0,'-20'-2'7'0,"16"2"34"15,4 0-2-15,-4 0-20 16,2 9-18-16,-2 23-4 16,-1 14 19-16,1 8-14 15,-2 1 5-15,0-6-6 16,-5-6 1-16,5-2 3 15,0-12-4-15,0-7-1 16,5-9 0-16,-1-8 2 16,2-5-9-16,0 0-4 15,5 0-51-15,10-25-28 16,3-9-84-16</inkml:trace>
  <inkml:trace contextRef="#ctx0" brushRef="#br0" timeOffset="-153169.6">12696 15618 409 0,'-15'4'21'16,"3"7"11"-16,5 6 15 16,4 2-22-16,3 9-16 15,0 9 1-15,7 7-4 16,16 6 2-16,5-3-4 15,8-8-3-15,2-7-2 16,2-14 0-16,-1-12-2 0,-8-6 0 16,-4-25-4-16,-9-18-6 15,-11-9 3-15,-7-1 6 16,-8 10 5-16,-20 11 4 16,-5 7 2-16,-5 10 14 15,1 6 4-15,0 8-2 16,2 1-8-16,12 0-2 15,5 0-4-15,7 0-15 16,11 11 3-16,0 6 0 16,10 5-5-16,18-4-52 15,5-4-73-15,1-13-184 16</inkml:trace>
  <inkml:trace contextRef="#ctx0" brushRef="#br0" timeOffset="-152824.53">13039 15647 568 0,'-23'22'0'15,"5"9"18"-15,9 2 5 16,6 3-1-16,3 3-11 16,8 0-7-16,20-3-3 15,8-5 1-15,7-7-4 16,2-10 2-16,-5-7-3 15,-6-7-1-15,-8 0-16 0,-10-25-9 16,-12-10 13-16,-4-10 12 16,-13-5 10-16,-15 3-4 15,-11 9 8 1,-3 10 3-16,-1 12 21 0,3 5-25 16,9 6 9-16,10 5-10 15,10 0-7-15,11 0-8 16,0 3-4-16,15 14-9 15,16 3-17-15,8-5-97 16,3-11-275-16</inkml:trace>
  <inkml:trace contextRef="#ctx0" brushRef="#br0" timeOffset="-152521.34">13298 15561 534 0,'-20'0'36'16,"4"2"-17"-1,3 19 19-15,8 8-23 0,5 10-3 16,0 8-3-16,18 0-4 16,10-9-3-16,9-6-3 15,4-12 0-15,1-11 0 16,-3-9-1-16,-7 0-5 16,-13-23 5-16,-9-13-4 15,-8-3 5-15,-2-3 2 16,-16 5 5-16,-12 6-4 0,-5 9 2 15,-3 6-2 1,5 8 0-16,4 5 1 16,5 3-1-16,10 0-4 15,3 5-2-15,6 13 0 0,3 2-5 16,7 0-18-16,20-6-59 16,7-10-161-16</inkml:trace>
  <inkml:trace contextRef="#ctx0" brushRef="#br0" timeOffset="-152200.64">13596 15486 604 0,'-26'16'7'0,"8"8"9"16,11 7 10 0,7 6-11-16,3 3-5 15,27 2-9-15,10-3-1 16,6-10-2-16,8-12-1 0,-1-12 2 15,-7-5-1-15,-8-17-12 16,-13-18-13-16,-15-10 8 16,-10-6 9-16,-1 1 11 15,-29 4 5-15,-9 6 11 16,-5 10 19-16,0 11 16 16,3 12-17-16,2 7-24 15,6 0 0-15,8 7-6 16,7 12-4-16,9 8-3 15,9 6 3-15,1 2-20 16,24-3-47-16,3-6-44 16,-4-6-235-16</inkml:trace>
  <inkml:trace contextRef="#ctx0" brushRef="#br0" timeOffset="-151165.58">13308 13255 509 0,'-7'-4'15'0,"-1"0"-8"16,8 4 1-16,0 0-6 16,30 0-9-16,21 6 7 15,35-1 5-15,27-5 0 16,18-3 3-16,20-18-6 0,13-4-1 16,5-1 0-16,0-3 1 15,-16 5-2 1,-26 8 1-16,-26 6-3 15,-34 7 6-15,-27 3-6 0,-19 0 2 16,-18 0-5-16,-3 0-8 16,-19 10 0-16,-19 4-6 15,-5 4-73-15,-14 1-63 16</inkml:trace>
  <inkml:trace contextRef="#ctx0" brushRef="#br0" timeOffset="-150762.83">13208 14008 530 0,'18'1'28'15,"15"-1"-40"-15,21 0 12 16,13 0 2-16,16-7 1 16,21-4 0-16,13-1 4 15,18 2 4-15,14-1-4 16,7 4 0-16,2 3-3 0,-6 1-3 15,-13 2 2-15,-17 1-3 16,-15-2 2-16,-15 2-1 16,-19-1-3-16,-15-2 4 15,-17 3-2-15,-21-1 0 16,-18 1-12-16,-4 0-33 16,-38 14-55-16,-21 7-203 15</inkml:trace>
  <inkml:trace contextRef="#ctx0" brushRef="#br0" timeOffset="-150400.35">13374 14674 322 0,'11'2'148'0,"3"3"-159"16,11-3 14-16,14 1 2 15,19-3 8-15,15 0 24 16,20-4 7-16,17-12-9 16,13-2-13-16,13-1-13 15,4 0-3-15,-3-2-1 0,-6 4-1 16,-16 2-5-16,-11 1 4 15,-18 3-4-15,-21 4 2 16,-18 3 0-16,-22 4 0 16,-14 0 1-16,-11 0-5 15,0 0 2-15,-18 12-5 16,-18 12-7-16,-15 9-71 16,-13 5-77-16</inkml:trace>
  <inkml:trace contextRef="#ctx0" brushRef="#br0" timeOffset="-150038.8">13776 15268 636 0,'0'0'29'0,"0"0"-40"16,3 0-3-16,18 0 11 16,11 0 8-16,14-2 0 15,14-6 5-15,13-3-3 16,10-3 0-16,11 0 0 16,5-3-3-16,-3 3 1 0,1-3-2 15,-7 1 0-15,-9 4-5 16,-12 1 5-16,-16 8-4 15,-14 3 2-15,-17 0-2 16,-11 0-13-16,-11 1-23 16,-4 14-52-16,-26 6 21 15,-12 6-83-15</inkml:trace>
  <inkml:trace contextRef="#ctx0" brushRef="#br0" timeOffset="-149321.92">13426 16262 487 0,'0'0'28'16,"9"0"-45"-16,18-8 12 15,11-8 16-15,14-2 16 0,9-4-3 16,14-2 12-16,10 1-17 16,10-2-12-16,21 4 1 15,12 0-3-15,12 4-2 16,4 2 3-16,-6 2-4 15,-7 1 3-15,-9-1-4 16,-9-1 2-16,-12 3-1 16,-13 2-1-16,-13-1 0 15,-19 4-2-15,-11 1 3 0,-14 2-1 16,-10 1-1 0,-3-2 4-16,-10 3 4 15,-4 1-3-15,-2 0 4 16,-2 0 0-16,0 0-1 0,0 0-3 15,0 0 2-15,0 0-6 16,0 0-9-16,0 0-48 16,-12 8-161-16</inkml:trace>
  <inkml:trace contextRef="#ctx0" brushRef="#br0" timeOffset="-145504.8">16938 13025 550 0,'0'0'6'16,"0"0"-3"-16,0 0 3 16,0 0 7-16,0 0-2 15,0 0-11-15,0 12-9 16,3 35 2-16,6 34 29 16,2 32 4-16,-3 19-5 0,2 12-6 15,2 12 1-15,2 7-2 16,5-3-6-16,-3-18-4 15,2-28-1-15,-1-31 1 16,-6-28-6-16,-3-19 5 16,-3-18-3-16,-4-15 1 15,-1-1-2-15,0-2 4 16,0-16-36-16,0-27-35 16,-9-25-72-16,-3-20-192 15</inkml:trace>
  <inkml:trace contextRef="#ctx0" brushRef="#br0" timeOffset="-144806.45">17016 13143 521 0,'0'0'8'0,"0"0"0"15,0 0 11-15,0 0 1 16,8 0-17-16,16 0-9 16,17-4 3-16,25-13 3 15,17-12 4-15,13-13-1 16,5-2 0-16,-1-2 0 0,-1 8-1 16,-8 11-3-16,-10 4 3 15,-12 7-5 1,-7 3 4-16,-5 3-2 15,-8 3 2-15,-6 3-5 0,-7 4 2 16,-9 0 1-16,-5 0-2 16,-5 10 2-16,-3 9-5 15,-3 9 1-15,-3 14 0 16,0 16 9-16,-4 16-6 16,4 15 5-16,0 9 0 15,3 7 0-15,3 2 3 16,2-4-4-16,-1-2 2 0,3-6 1 15,-5-9-3-15,0-5 0 16,-2-9-2-16,-7-5 3 16,-4-9-1-1,0-8 0-15,-3-7 2 0,-19-8 12 16,-12-6 10-16,-9-2 6 16,-19-4-16-16,-11-1 4 15,-5-3-10-15,-9-4 0 16,-2-3-2-16,2-1 0 15,1 2-3-15,6 3 3 16,11-2-2-16,10 2-1 16,8-2 0-16,9-3-2 15,3 0 0-15,8-1-3 16,4-1 0-16,8 0 0 16,9-3-1-16,5-3 1 15,4-3-2-15,1 0 3 16,0 0-2-16,0 0-5 0,0 0-7 15,0 0-11-15,0 0-17 16,0 0-11-16,0 0-13 16,0-2-63-16,1-11-177 15</inkml:trace>
  <inkml:trace contextRef="#ctx0" brushRef="#br0" timeOffset="-138807.59">17421 14553 165 0,'-16'0'-20'16,"6"0"-11"-16,4 0-47 15</inkml:trace>
  <inkml:trace contextRef="#ctx0" brushRef="#br0" timeOffset="-138011.71">17103 14457 42 0,'-3'0'45'16,"3"-3"-8"-16,0 1 10 16,0 2-9-16,0-1 0 15,0 1-7-15,0 0 8 16,-1 0 7-16,-1 0-4 16,0 0-10-16,1 0-19 15,-2 0-15-15,0 0-14 0,-2 0 13 16,2 7-15-16,2 1 3 15,-2 1 7-15,3-2-4 16,0-2 7-16,0-3-3 16,0-1 0-16,0-1 7 15,0 0 6-15,0 0 1 16,0 0 13-16,-1 3 9 16,-2 0-2-16,-2-1-16 15,2 0-9-15,2-1-1 16,1-1 0-16,0 0 3 15,0 0-9-15,0 0-8 16,0 0-1-16,0 0 11 0,4 0 10 16,1-1-5-16,3-1 0 15,3 2-1-15,4 0 2 16,10-1-3-16,10 0 5 16,15-4-4-16,14-3 3 15,12-6-2-15,6-7 1 16,3-4 1-16,-5-4-3 15,-5 3 3-15,-13 3-5 16,-8 7 4-16,-14 5-3 16,-10 2 2-16,-6 5-1 15,-8 1 0-15,-4 2 1 16,-1 1-1-16,-4-1 0 16,3 1-1-16,-2-2 2 0,-1 1-3 15,2-3 4-15,1 1-2 16,3-1 1-16,-6 1-2 15,0 2 0-15,-4-1 3 16,-3 1-2-16,2 1 0 16,-2 0 0-16,0 0 3 15,0 0-1-15,0 0-3 16,0-4 2-16,3-6-74 16,0-7-232-16</inkml:trace>
  <inkml:trace contextRef="#ctx0" brushRef="#br0" timeOffset="-136054.14">18315 14610 475 0,'-9'5'27'16,"-18"24"-32"-1,7 2 19-15,2 5 4 0,4-1-1 16,7-3-8-16,5-4-5 16,0-9-1-16,2-3-3 15,0-7 0-15,0-2-1 16,4-4-4-16,5-1 2 16,3-1 0-16,7-1 6 15,9 0-2-15,7-1 3 16,8-11-1-16,4-2 3 0,-2-1-6 15,0 1 2 1,-6 2-1-16,-11 3-4 16,-9 2-65-16,-14 3-40 15,-5 0-159-15</inkml:trace>
  <inkml:trace contextRef="#ctx0" brushRef="#br0" timeOffset="-135857.14">18393 14592 481 0,'-5'0'12'0,"5"0"25"16,0 0-27-16,0 26-13 16,3 12 27-16,9 12 4 15,-2 1-12-15,4-6-11 0,2-6-1 16,-1-6-2 0,-2-5-1-16,-3-9 0 15,0-7-4-15,2-12-14 16,0-2-47-16,1-31-54 0,-4-9-242 15</inkml:trace>
  <inkml:trace contextRef="#ctx0" brushRef="#br0" timeOffset="-135668.61">18629 14557 353 0,'0'14'143'0,"0"5"-148"15,-3 9 35-15,2 8-3 0,1 3-5 16,0 2-7-16,0 0-9 15,3-2-3 1,7-5-2-16,1-5-1 16,1-5 2-16,-3-9-22 0,-3-7-58 15,-2-8-130-15</inkml:trace>
  <inkml:trace contextRef="#ctx0" brushRef="#br0" timeOffset="-135368.42">18784 14601 558 0,'-12'7'10'0,"4"1"-4"15,3 4 21-15,4 2-20 16,1 5-5-16,0 2-2 16,17 1-4-16,7-4 3 15,8 2-4-15,3-3 5 0,-5-1 4 16,0 1-6-16,-8-2 6 15,-3 1-4-15,-6-3 0 16,-9-1 1-16,-4-5-2 16,0-3 4-16,0-4 4 15,0 0 6-15,-12 0 5 16,-13 0-13-16,-8 0-11 16,5 0-18-16,7 0-10 15,6 0-32-15,7 0-73 16</inkml:trace>
  <inkml:trace contextRef="#ctx0" brushRef="#br0" timeOffset="-134919.59">18704 14596 541 0,'-15'-4'20'0,"9"2"17"16,6 2 15-16,0 0-33 15,0-1-14-15,15-2-11 0,21-5-2 16,14-1 9-16,8-3 0 16,2 1 0-16,-5-1-8 15,-9 4-55-15,-14 4-88 16</inkml:trace>
  <inkml:trace contextRef="#ctx0" brushRef="#br0" timeOffset="-134183">19014 14869 361 0,'-8'0'7'0,"5"0"10"16,3 0 7-16,-1 0-8 15,1 0-7-15,0 0-7 0,-5 0 5 16,-2 2 7-1,-11 5-1-15,-9 11-8 16,-9 13-4-16,-7 8-1 16,-3 10-8-16,1 4-33 0,4-5-102 15</inkml:trace>
  <inkml:trace contextRef="#ctx0" brushRef="#br0" timeOffset="-132745.23">13945 11228 369 0,'8'-6'56'0,"-8"2"-52"16,0 1 21-16,0 2 22 16,0 1-12-16,0 0-18 15,0 0-6-15,0 14-13 16,-5 22 4-16,-5 11 26 16,-5 8-22-16,2-9-3 15,1-14-2-15,3-12 4 16,4-8-4-16,4-5 3 0,1-7-3 15,0 2-7-15,6-2-4 16,16 2 9-16,11-2 3 16,9 0 2-16,10-16 2 15,4-6-5-15,0-1 3 16,-4 2-3-16,-12 5-14 16,-12 2-40-16,-10 3-43 15,-13 2-57-15</inkml:trace>
  <inkml:trace contextRef="#ctx0" brushRef="#br0" timeOffset="-132554.74">14083 11239 498 0,'-8'0'19'0,"7"0"43"16,1 2-37-16,0 27-21 16,0 15 9-16,9 10 5 15,8 2-11-15,1-2-3 16,0-8-3-16,0-6-1 15,-3-7-1-15,-6-12 2 16,4-7-28-16,-4-14-35 16,2-6-79-16,-1-27-198 15</inkml:trace>
  <inkml:trace contextRef="#ctx0" brushRef="#br0" timeOffset="-132399.16">14348 11192 512 0,'0'14'6'15,"-10"16"11"-15,0 8-7 16,7 8 4-16,3 0-6 16,0-2-5-16,5-3-3 15,10-12-1-15,0-11-12 16,-1-18-85-16,-2-6-122 16</inkml:trace>
  <inkml:trace contextRef="#ctx0" brushRef="#br0" timeOffset="-132199.7">14492 11207 376 0,'0'0'67'16,"0"0"-70"-16,0 13 12 0,3 10 8 15,4 8 7-15,3 2-13 16,0-1-2-16,-4-1 3 16,-2-5-6-16,-4-1 0 15,0-5-2-15,-3-2 0 16,-14-1 0-16,-10-5-2 15,-4-3 1-15,1-9-44 16,2-3-37-16,6-22-105 16</inkml:trace>
  <inkml:trace contextRef="#ctx0" brushRef="#br0" timeOffset="-132074.03">14370 11238 444 0,'1'0'19'15,"4"0"-13"-15,7-2-5 16,10 1 7-16,14-2-1 15,4 0-4-15,8 2 2 16,-6 1-6-16,-8 0-68 16</inkml:trace>
  <inkml:trace contextRef="#ctx0" brushRef="#br0" timeOffset="-130835.59">16864 13257 198 0,'-16'0'202'15,"7"-2"-201"-15,5 2 8 0,2 0 24 16,2 0-28-16,0 0-5 15,0 0 1-15,0 0 7 16,0 0 9-16,0 0 21 16,0 0 16-16,-1 0-4 15,1 0-15-15,0 0-17 16,0 0-11-16,0 0-4 16,0 0-6-16,0 0-1 15,0 0-5-15,1-4-7 16,7-2 1-16,-2-2-10 15,-3 4-4-15,-3 3-28 16,-3 1-52-16</inkml:trace>
  <inkml:trace contextRef="#ctx0" brushRef="#br0" timeOffset="-130240.99">17227 13225 551 0,'-15'0'119'15,"4"0"-119"-15,7 0 0 16,2 0 0-16,2-2 1 16,0-18-6-16,0-12 14 0,0-9-8 15,0-5 1-15,0 1-2 16,0-5 4-16,-16-7-3 15,-9-8 1 1,-7-5-1-16,-4-11 2 0,-6-8-3 16,-6 0 1-16,-9 1-1 15,-7 6-1-15,-9 7 5 16,-9 4-3-16,-3 8 3 16,-2 0-6-16,-3 6 2 15,2 7 2-15,-1 2-3 16,-5 6 0-16,0 8 0 15,-4-1 0-15,-2 6 0 16,3 0 3-16,0-3-2 0,8 0 2 16,10-1-1-16,12-1 0 15,8 5 0-15,-1 7 0 16,2 8-1 0,-6 7-4-16,-5 7 8 0,4 0-3 15,1 0 4-15,4 10-2 16,8-2-3-16,12-2 4 15,4-2-3-15,9-4 2 16,5 0-1-16,4 0-2 16,3 0 1-16,5 0 0 15,2 0 0-15,4 0-2 16,1 0 0-16,2 0-21 0,1 0-53 16,0 0-29-16,1 0-51 15,15-11-5-15,-1-11 56 16</inkml:trace>
  <inkml:trace contextRef="#ctx0" brushRef="#br0" timeOffset="-129916.68">14805 11478 49 0,'6'-14'145'16,"-5"6"-14"-16,-1 5-34 16,0 3-28-16,0 0-15 15,0 0-8-15,0 0-16 16,0 0-10-16,-9 16-8 16,-11 7-1-16,-3 4-6 15,4 2-5-15,1-7 3 16,7-2-4-16,3-4 0 15,5 1 0-15,3 3 0 0,0-1-1 16,16 2-2 0,6 0 4-16,5-3-1 15,3 0-2-15,0 0 5 16,3 0-1-16,-1-1 0 0,-5-2 1 16,-2-1-2-16,-5-4-1 15,-8-2 2-15,-8-4 1 16,-1-1-2-16,-3-2-2 15,0 0 6-15,0-1-2 16,0 0 0-16,0 0-1 16,0 0-1-16,4 0-5 15,2 4-56-15,3-2-43 0,-5 1-165 16</inkml:trace>
  <inkml:trace contextRef="#ctx0" brushRef="#br0" timeOffset="-126152.08">17736 15884 504 0,'-5'0'16'16,"4"0"32"-16,1 0-4 15,0 2-20-15,0 32-14 16,0 13-1-16,0 13-3 15,0 0-1-15,7-14-5 16,1-7 3-16,-1-9-4 16,0-3 2-16,-2-6 0 15,-3-8-7-15,1-6-19 16,3-7-42-16,0-5-73 16,4-30-63-16</inkml:trace>
  <inkml:trace contextRef="#ctx0" brushRef="#br0" timeOffset="-125855.35">17950 15934 453 0,'0'12'25'0,"-13"14"-6"15,-1 7 14-15,5 3 6 16,5-3-22-16,4-1-8 16,0-8-6-16,17-6-5 15,9-10 4-15,7-8-9 16,4-15-4-16,-2-24 8 15,-9-11-7-15,-8 0-3 16,-16 5 4-16,-2 10 5 0,-14 10 11 16,-11 11 2-16,-9 9 6 15,-2 5 8 1,3 0-14-16,5 10 1 0,10 4-4 16,6-2-2-16,12 2-6 15,0-1-10-15,19 0-41 16,11-1-34-16,2-10-214 15</inkml:trace>
  <inkml:trace contextRef="#ctx0" brushRef="#br0" timeOffset="-125557.15">18245 15989 507 0,'-18'13'8'0,"1"3"25"15,6 0 13-15,5 2-24 16,6 4-17-1,0 0-4-15,21-2 0 0,10-6-2 16,5-13 0-16,0-1-9 16,-5-14-3-16,-6-12 3 15,-11-5 1-15,-8-1 10 16,-6 4-1-16,0 5 5 16,-15 5 2-16,-3 7 6 15,-3 2-2-15,2 4 13 16,-1 5-15-16,2 0-2 15,1 0-5-15,6 8 1 16,9 2-7-16,2 2-9 16,10 4-46-16,16-5-37 15,6-4-132-15</inkml:trace>
  <inkml:trace contextRef="#ctx0" brushRef="#br0" timeOffset="-125273.91">18562 15874 464 0,'-6'0'92'0,"-4"1"-73"16,3 8 13-16,5 6-9 16,2 4-13-16,0 6-8 15,17-1-3-15,14-7 0 0,7-9 0 16,4-8-6 0,-4-15-10-16,-9-19 6 15,-8-5-4-15,-15-4 14 16,-6 6-2-16,-6 7 7 0,-21 10 3 15,-3 6 4-15,-2 8 13 16,2 6-2-16,2 0-14 16,4 6-5-16,9 8 0 15,9 5-3-15,6 1-5 16,18 0-33-16,18-6-25 16,7-7-102-16</inkml:trace>
  <inkml:trace contextRef="#ctx0" brushRef="#br0" timeOffset="-124981.52">18935 15762 429 0,'-24'21'123'15,"6"7"-114"-15,9 6 16 16,9 0 3-16,2 0-23 16,27-5-2-16,7-7-3 15,7-12-3-15,1-10 0 16,-6-4-30-16,-6-24-27 15,-13-4 4-15,-13-3 34 16,-6 0 17-16,-5 6 15 16,-17 4 24-16,-8 7 23 15,1 8-10-15,0 9-3 16,-2 1-27-16,7 5-11 16,6 13-3-16,11 6-5 15,7 0-2-15,9-1-15 0,19-4-42 16,3-10-61-16,-2-9-194 15</inkml:trace>
  <inkml:trace contextRef="#ctx0" brushRef="#br0" timeOffset="-124353.58">17733 16394 448 0,'-2'0'83'0,"2"0"-80"15,0 0-16-15,17-1-4 16,21-12 20-16,19-2 16 15,23-10 7-15,23-2-5 0,28-5-4 16,17-4-6-16,17 4 1 16,15-1-9-16,5 2-1 15,-2 5 0-15,-10 5-2 16,-17 11 1-16,-19 9 1 16,-20 1-1-16,-16 3-7 15,-24 9-4-15,-22 1-27 16,-29-2-88-16,-26-4-226 15</inkml:trace>
  <inkml:trace contextRef="#ctx0" brushRef="#br0" timeOffset="-123384.4">17889 15737 430 0,'-21'0'87'15,"8"0"-83"-15,3 0 0 16,4 0 6-16,3 0 7 15,1 0 0-15,-1 0-6 16,-1 0 4-16,-8-11 2 16,-3-5-14-16,-7-1 2 15,-7-3 2-15,-6-2 5 0,-4 2-7 16,-6-3 3-16,-4 1 5 16,-5 1-5-16,-5-3 0 15,-10-1-3-15,-5 2 8 16,-16 2-8-16,-4 3 0 15,-10 7-4-15,-2 8 0 16,-7 3-2-16,-4 4 0 16,2 17 3-16,5 1 5 15,10 2 1-15,9-3-2 16,0-6 5-16,2 0-9 16,1-1 5-16,-3-2-6 15,2 2 0-15,0 2-1 0,3 2 2 16,9-2-1-16,9 1-1 15,16-2 0-15,16-2-1 16,12-3-1-16,12-3 1 16,6-5 0-16,6-2-1 15,0 0 4-15,0 0-8 16,0 0-19-16,0 2-35 16,0-1-23-16,8-1-57 15,-2 0-133-15</inkml:trace>
  <inkml:trace contextRef="#ctx0" brushRef="#br0" timeOffset="-123071.52">15508 15477 577 0,'0'0'24'0,"0"0"-27"16,0 9-5-16,-15 24 12 16,-4 17-1-16,-4 18 5 15,1 6-6-15,-5-7-1 16,3-13 0-16,6-16-1 15,4-15 1-15,9-12-1 16,5-8 3-16,0-3-5 16,0 0-5-16,19 0-3 15,13 4 12-15,11 3 1 16,9 3-4-16,7 4 3 16,2 4-3-16,-1 4 3 0,-7-2-3 15,-9-2 5-15,-8-4-7 16,-10 0 7-16,-3-5-5 15,-8 1 2-15,-1-4 0 16,0-1-18-16,-5 0-72 16,-4-1-103-16</inkml:trace>
  <inkml:trace contextRef="#ctx0" brushRef="#br0" timeOffset="-115764.35">16587 7615 497 0,'-4'-4'15'16,"-2"3"-22"-16,5 1 9 15,1 0 1-15,0 0 7 16,0 0-5-16,0 4-1 16,0 11 1-16,0 12 6 15,0 10 2-15,-2 15 5 16,-2 17 5-16,1 16-2 16,0 18-2-16,1 14-1 15,2 15-5-15,0 9-3 16,2 2-1-16,8-11-1 15,5-18-4-15,-3-26 2 16,-3-22-3-16,0-14-2 0,-9-18 2 16,0-9-3-16,0-8 1 15,-6-9 0-15,-3-5 2 16,-3-3-22-16,3-28-41 16,2-26-31-16,1-31-86 15</inkml:trace>
  <inkml:trace contextRef="#ctx0" brushRef="#br0" timeOffset="-114964.55">16513 7546 540 0,'-6'0'12'0,"3"0"-10"15,3 0 6-15,0 0 0 16,2 0-8-16,24 0-5 16,18-8 8-16,17-9-1 15,13-3-2-15,10-7 2 16,4-1-1-16,7 2 0 15,7-1-2-15,7 4 3 0,4 2-2 16,-2 5-1-16,-9 8 2 16,-15 7-1-16,-13 1 0 15,-17 14-2 1,-17 7 2-16,-13 5-1 0,-12-3-2 16,-5-3 2-16,-4-8 1 15,-1-6 0-15,-2-1 2 16,1-2-1-16,2 2 2 15,1 8-1-15,2 5 7 16,2 12 2-16,1 13 10 16,-5 14 2-16,1 16-11 15,-1 16 6-15,-3 10-6 16,1 8-1-16,-1 3-5 0,1 0 3 16,1-1-6-16,0-1-1 15,-2-4 3-15,1-4-1 16,-1-8 3-1,-1-10-5-15,0-16 2 0,-3-11-3 16,0-15 4-16,0-11-7 16,-3-8 7-16,-16-5-1 15,-15-4 0-15,-13-4 0 16,-17-2-4-16,-17-6 3 16,-12 0-3-16,-16 0 3 15,-10 0-5-15,-4 0 4 16,-1 0-1-16,14 4 0 0,15 0 3 15,16-2 6 1,13-2 1-16,5 0-8 16,9 0 2-16,3 0-1 15,7 0 1-15,9 4 0 0,9-2 0 16,11 1-3-16,9-3 0 16,4 0-1-16,0 0-5 15,4 0-3-15,23 0-8 16,13-3-39-16,0-20-56 15,-4-9-232-15</inkml:trace>
  <inkml:trace contextRef="#ctx0" brushRef="#br0" timeOffset="-113994.58">16741 8019 144 0,'-12'3'333'16,"8"-3"-325"-16,2 0-6 0,2 0 14 16,0 0-9-16,0 0-13 15,0 0-3-15,16 0 13 16,4-7 1-16,2-9 3 16,3 0 3-16,1-5-8 15,1-2 6-15,4 1-6 16,6-3 4-16,2-1-1 15,1 6-4-15,5 5 0 16,-1 6 1-16,2 7-2 16,1 2 2-16,0 0 0 15,-3 8-2-15,-2 6 1 16,-3-2-2-16,-4 0 3 16,-7-4-4-16,-1-4 1 0,-5-4 2 15,4 0-1-15,-1-4 2 16,2-13-2-16,-2-5 2 15,-4 1 2-15,-2 4-1 16,0 6-4-16,1 9 1 16,2 2 0-16,5 0 0 15,3 4 4-15,0 5-3 16,1 1 0-16,-4-3-1 16,-2-5 1-16,2-2-1 15,-2-9 3-15,-3-19-5 16,-12-4-103-16</inkml:trace>
  <inkml:trace contextRef="#ctx0" brushRef="#br0" timeOffset="-103603.33">16704 8982 287 0,'-23'-3'-11'0,"13"2"13"16,3 0 1-16,2-2 4 15,2-1 8-15,1 0-2 16,1-2 1-16,1 3-2 16,0 2 5-16,0-1 3 15,0 2 11-15,0 0-10 16,0 0 6-16,0 0 4 16,0 0-4-16,0 0-4 15,0 0-12-15,-2 9-10 16,1 9 3-16,1 3-1 0,0-2-4 15,0-3 3-15,0-4-2 16,4-1 2-16,3-4-2 16,-3-2 0-16,-4-3 1 15,2-1-2-15,-2-1 2 16,0 0-2-16,0 0 4 16,0 2-1-16,0-2-1 15,0 0 2-15,0 0 0 16,0 0 1-16,0 0-4 15,0 0 6-15,0 0-11 16,0 0 7-16,0 0-2 16,0 0 3-16,0 0-9 0,0 0 4 15,0 0 0-15,0 0 1 16,0 0 0-16,0 0 0 16,0 0 3-16,0 0-4 15,0 0 4-15,0 0-2 16,0 0 1-16,0 0-2 15,0 0-1-15,0 0 2 16,0 0-5-16,0 0 2 16,0 0-4-16,0 0 2 15,0 0-3-15,0 0 3 16,0 0 3-16,0 0 1 16,0 0-7-16,0 0-6 15,0 0-9-15,0 0-34 0,0 0-71 16,0 0-157-16</inkml:trace>
  <inkml:trace contextRef="#ctx0" brushRef="#br0" timeOffset="-93151.52">17983 9230 605 0,'-36'33'11'15,"5"14"-9"-15,7 12 1 16,11 2 17-16,13-4-4 16,0-8-6-16,24-10-7 0,7-13-1 15,6-12-2-15,0-10-1 16,-2-4 3-16,-6-9-3 16,-12-16 2-16,-10-6-1 15,-7 1 1-15,-6 0-3 16,-16 8 4-16,-13 10-2 15,-4 7 4-15,0 5-1 16,-2 10 1-16,7 10 1 16,6 1-2-16,13-5-3 15,14-1-3-15,4-7-1 16,28-4-41-16,9-4-88 16,5-12-236-16</inkml:trace>
  <inkml:trace contextRef="#ctx0" brushRef="#br0" timeOffset="-92416.19">18251 9151 421 0,'0'-6'74'15,"0"6"-38"-15,-6 0 41 16,0 0-17-16,-3 22-13 0,0 15-35 16,-2 11-6-16,5 6 0 15,4-2-1-15,2-3-1 16,0-9-3-16,2-8 1 15,7-7-1-15,2-10-1 16,1-2-4-16,3-10-25 16,0-3-34-16,1-16-34 15,-2-16-145-15</inkml:trace>
  <inkml:trace contextRef="#ctx0" brushRef="#br0" timeOffset="-92121.97">18503 9222 579 0,'-19'18'7'0,"3"7"13"16,3 4 23-16,9-1-10 15,4 1-19-15,0-1-12 16,23-9-2-16,7-5-4 16,8-8 3-16,3-6-3 15,-1-11 6-15,-8-12-8 16,-14-4 7-16,-10-1-5 15,-8 0 8-15,0-1 0 16,-19 8 2-16,-9 3 5 16,-6 7 11-16,-4 9 3 15,4 2-16-15,-1 2-8 0,9 16-3 16,7 4 7-16,8 0-10 16,11 2-6-16,3-4-62 15,15-4-64-15,0-6-388 16</inkml:trace>
  <inkml:trace contextRef="#ctx0" brushRef="#br0" timeOffset="-91620.53">17949 9719 670 0,'0'-6'3'16,"0"3"2"-16,16-6-12 16,26-5 6-16,28-6 7 0,22-10 1 15,16 1-3-15,6-1-2 16,1 5-1-16,-2 4 0 16,-9 4 1-1,-14 9-5-15,-19 1 4 0,-22 4-2 16,-21 3 1-16,-14-2 1 15,-11 1-2-15,-3 1 4 16,0 0 2-16,0 0 7 16,0 0 9-16,0 0 4 15,0 0-13-15,0 0-8 16,0 0-5-16,0 0 3 16,0 0-7-16,3 0-17 15,0 1-76-15,0 10-55 0</inkml:trace>
  <inkml:trace contextRef="#ctx0" brushRef="#br0" timeOffset="-88839.05">16610 8929 33 0,'-24'0'430'0,"12"0"-426"16,6 0-1-16,5 11 6 15,-1 12 3-15,2 6-6 16,0 7-3-16,0-2-2 16,3-4-1-16,12-6 3 15,1-6-6-15,-2-6 2 16,-1-5-6-16,-10-5-41 15,-3-2-98-15</inkml:trace>
  <inkml:trace contextRef="#ctx0" brushRef="#br0" timeOffset="-87386.82">12620 13547 422 0,'-10'-4'15'16,"2"1"-7"-16,7 3 21 15,-1 0 15-15,2 0-7 16,-1 0 0-16,-7 2-13 16,-6 20-7-16,-3 17-9 15,-1 18-9-15,5 3 6 16,8-9-4-16,5-10 1 16,0-16-2-16,14-7-1 0,11-5-3 15,5-8 2-15,-4-5 0 16,-7 0 1-16,-8 0-1 15,-8-3 5-15,-3-2-1 16,-1-4 1-16,-22 1 0 16,-5-2-1-16,-3 2-1 15,3 4-2-15,2 1 3 16,14 0-2-16,3-4-1 0,9-11-30 16,0-13-75-1,6-8-82-15</inkml:trace>
  <inkml:trace contextRef="#ctx0" brushRef="#br0" timeOffset="-87215.27">12767 13455 536 0,'0'9'4'16,"0"24"-11"-16,0 15 13 16,0 10 8-16,8 0-6 15,2-1-2-15,4-9-6 16,-1-11 0-16,1-10 0 15,0-12-14-15,2-15-48 16,-2-9-85-16</inkml:trace>
  <inkml:trace contextRef="#ctx0" brushRef="#br0" timeOffset="-86934.57">12958 13457 518 0,'0'5'47'0,"-5"16"-46"16,-3 7-3-16,6 7 7 15,2 1-1-15,0 0-2 16,20-8-1-16,5-6-2 16,6-17-2-16,0-5-17 15,-2-27-8-15,-10-17 20 16,-9-8-3-16,-10 2 8 16,0 7 6-16,-14 13 0 15,-13 10 13-15,-4 13 17 16,-2 7-7-16,2 0-5 0,7 11-11 15,6 11-10-15,12 6 0 16,6 3-9-16,6 1-59 16,17-3-59-16</inkml:trace>
  <inkml:trace contextRef="#ctx0" brushRef="#br0" timeOffset="-86055.37">13230 13880 549 0,'-41'23'17'15,"-2"4"-15"-15,-8 1-3 0,-4-2 7 16,3-3 15-16,-8-5-6 15,-1-4-7-15,-4-7-1 16,-8-7-4-16,-2 0-3 16,-2-23 4-16,5-11-4 15,2-15 2-15,8-11-6 16,10-5 4-16,11-6 2 16,12 0-4-16,12 8 5 0,16 5-4 15,1 2-1-15,30-1 0 16,17-5 2-1,16-6-4-15,14 4 5 16,13 6-2-16,4 14 0 0,-2 20-1 16,-4 23-1-16,-8 5 0 15,-5 28 1-15,-5 12-2 16,-11 5 4-16,-7 1 2 16,-13 3-3-16,-11-5 3 15,-7 4-4-15,-9 1 3 16,-10 0 2-16,-2 1-2 15,0-1 2-15,-12-6-3 16,-3-2 1-16,3-9-11 16,0-5-31-16,6-5-62 15,-1-8-103-15</inkml:trace>
  <inkml:trace contextRef="#ctx0" brushRef="#br0" timeOffset="-81071.58">13546 13812 71 0,'-10'-4'14'0,"3"1"21"16,5 3 31-16,1 0-9 0,1-2-9 16,-2 2 5-16,2 0-1 15,-1 0-5-15,1 0 5 16,0 0-5-16,-2 0-4 16,2 0-11-16,0 0-6 15,0 0-7-15,0 0-5 16,0 0 0-16,0 0-7 15,0 0-2-15,0 0-3 16,0 0 2-16,0 0-4 16,0 0 1-16,0 0-8 15,0 0 4-15,0 0 1 16,0 0 0-16,15 0 5 16,3 0-4-16,4 0 2 0,3 0-3 15,4 0 4-15,-1 0-3 16,5 0 4-16,-2 0-4 15,2 0 0-15,3-1 3 16,-2 0-3-16,-1-2 2 16,1 0-1-16,2 0 0 15,4-1-1-15,3 0 4 16,6 3-5-16,5-2 4 16,2 3-4-16,1-3 4 15,-2 2-3-15,-4 1 1 16,-5-2 2-16,-4 2-5 15,-6 0 5-15,-1-1-2 0,-4 1-1 16,0-2 2-16,-2 0 0 16,-1-1-2-16,2 0 1 15,-3 0 2-15,-2 2-4 16,-3-1 3-16,-2 1-1 16,-2 0 1-16,-1-1-3 15,-1 1 3-15,-2-3-3 16,1 1 4-16,1-1-1 15,-2 1-3-15,2-1 4 16,-1 0-4-16,5 1 2 16,-5-1 0-16,2 1 2 15,-5 1-3-15,-1-2 1 16,1 2 1-16,-2-1-2 0,2 0 5 16,-3-1-4-16,0 2 1 15,-3-2-5-15,1 3 6 16,-1-2-1-16,0-4-6 15,-3-5-30-15,-1-11-34 16,-2-5-66-16,-8-2-209 16</inkml:trace>
  <inkml:trace contextRef="#ctx0" brushRef="#br0" timeOffset="-80804.62">14873 13468 497 0,'-3'-3'6'16,"3"3"-6"-16,0 0-1 0,0 0-3 15,11 0-2-15,13 15 12 16,4 5 0-16,5 2 0 16,-7 2-5-16,-2 0 2 15,-6-2 0-15,-5-1 6 16,-5-4 0-16,-8-2 14 16,0-1 19-16,0 0 3 15,-16 4-20-15,-4 1-10 16,-4-1-2-16,2-1-1 15,3 0-7-15,2-5-7 16,5-2 4-16,5 0-18 16,7 4-44-16,0 2-72 15,0 1-133-15</inkml:trace>
  <inkml:trace contextRef="#ctx0" brushRef="#br0" timeOffset="-75932.43">16251 10117 419 0,'-12'-11'18'0,"9"8"-14"16,2 3 25-16,1 0 9 15,0 0-8-15,0 2-12 0,0 16-9 16,0 12 34-16,0 13-3 16,0 7-14-16,0 6-7 15,-6 2-9-15,-2-3-1 16,1-7-7-16,2-4 0 15,5-11-4-15,0-7 4 16,0-12-19-16,18-11-42 16,3-3-39-16,1-32-104 15</inkml:trace>
  <inkml:trace contextRef="#ctx0" brushRef="#br0" timeOffset="-75623.53">16465 10134 303 0,'-14'15'232'15,"-9"14"-227"-15,5 11 1 16,2 8 40-16,7 1-15 16,6 1-11-16,3-7-12 15,9-7-6-15,21-14-1 16,11-12 1-16,7-10-4 16,3-20 1-16,-5-20-1 15,-6-11-16-15,-17-6-1 16,-15 9 2-16,-8 5 20 15,-17 8-3-15,-18 11 4 16,-5 12 2-16,-5 8 7 16,5 4 1-16,4 7-6 0,13 10 0 15,9 2-5-15,14 2-1 16,4 3-4-16,31-2 3 16,13-5-13-16,14-13-45 15,4-4-56-15,-5-11-56 16</inkml:trace>
  <inkml:trace contextRef="#ctx0" brushRef="#br0" timeOffset="-75355.25">16859 10174 344 0,'-2'0'102'0,"-14"22"-43"15,-5 10 3-15,0 11-9 16,6 6-22-16,5 0-5 16,10-6-13-16,0-8-6 15,18-10-6-15,15-9 1 0,2-11-3 16,7-5 0-16,-3-14 0 15,-8-21-12-15,-6-10 7 16,-14-3-1-16,-11-1 7 16,0 9 1-16,-18 6 0 15,-12 9 1-15,-2 10 3 16,3 5-3-16,5 5 0 16,12 3 0-16,12 2-3 15,3 4-3-15,28 13-16 16,13-2-83-16,6-4-207 15</inkml:trace>
  <inkml:trace contextRef="#ctx0" brushRef="#br0" timeOffset="-75071.01">17286 10238 556 0,'-16'12'9'0,"1"5"26"16,3 3 9-16,9-1-20 15,3 1-15-15,12-6-7 16,22-2-2-16,9-9 0 15,-1-3-2-15,-5-15 2 16,-7-17-3-16,-9-3 3 16,-14-4 1-16,-7 1-1 15,0-1 4-15,-6 6-2 16,-14 5 0-16,-6 11 4 16,-6 9 4-16,-3 8 10 0,-1 0-10 15,2 18-5-15,7 4-2 16,14 6-2-16,11-1 0 15,2-3-4-15,33 2-12 16,12-7-50-16,8-8-106 16</inkml:trace>
  <inkml:trace contextRef="#ctx0" brushRef="#br0" timeOffset="-46947.01">6515 12896 526 0,'-21'16'-6'0,"2"22"12"16,10 8-3-16,3 15 4 15,2 5-6-15,-1 1 1 16,2-2 0-16,0-2-2 16,-3 1 2-16,-3-1-1 0,-7 2 0 15,-1-5 2-15,0-6 1 16,0-10-2-16,6-14 0 16,5-10 1-16,2-14 3 15,4-3-3-15,0-3-1 16,0 0 1-16,0 0-6 15,5 3 2-15,17 4-3 16,16 1 7-16,11-1-2 16,16-3 2-16,8-4-1 15,18 0 0-15,9-12 1 16,7-14 1-16,0-1-2 16,-3 0 2-16,-13 4-4 15,-21 6 2-15,-16 6 1 0,-20 4-3 16,-14 4 0-16,-10 3 0 15,-7 0-3-15,-3 0-3 16,-8 0-26-16,-17 0-57 16</inkml:trace>
  <inkml:trace contextRef="#ctx0" brushRef="#br0" timeOffset="-46559.05">6734 13011 585 0,'-10'0'56'0,"5"0"-52"16,5 0-7-16,27-6-6 15,27-10 3-15,20-8 12 16,22-7-7-16,1 1 2 15,3 2 2-15,-7 4-3 16,-9 7 0-16,-9 9 0 16,-20 6-2-16,-17 2-2 15,-18 0-1-15,-14 12 1 16,-6 15-6-16,-3 20 11 16,-25 22 5-16,-9 22 3 0,-6 6 3 15,1-1-2-15,1-5-1 16,6-6-2-16,9-11-2 15,7-13-3 1,10-14 0-16,4-13-4 0,5-10-20 16,-3-9-67-16,-12-12-161 15</inkml:trace>
  <inkml:trace contextRef="#ctx0" brushRef="#br0" timeOffset="-45934.15">6408 13685 555 0,'-7'-3'13'0,"7"3"-11"16,0 0-3-16,0 9 1 16,16 24-14-16,6 20 31 15,4 18-6-15,-1 11-3 16,-5 9-7-16,-3-4 2 0,-2 0-2 16,-2-11-1-1,-2-10 1-15,-1-12 0 16,-1-12 0-16,0-10-1 15,12-7 0-15,6-6-5 0,7-9-1 16,11-8 5-16,5-2 1 16,8-8 1-16,3-14-1 15,-3-1 0-15,5-5 0 16,-2 1 1-16,0-3-1 16,6 6 1-16,2 8-2 15,0 9 2-15,5 5-2 16,-10 2 1-16,-3 0 1 0,-10 0-1 15,-8 0-1-15,-9 0 1 16,-17 0 1-16,-4 0-1 16,-12 0 0-1,-1 0 0-15,0-8 10 0,-4-23 23 16,-18-16-25-16,-11-18-6 16,-3-10-1-16,-5-1 1 15,-1-4-1-15,1 1-1 16,4 4 0-16,2 12 1 15,10 13-5-15,8 21-1 16,9 15 3-16,8 14-23 16,0 3-54-16,12 15-123 15</inkml:trace>
  <inkml:trace contextRef="#ctx0" brushRef="#br0" timeOffset="-45054.16">7482 12996 401 0,'-3'-2'10'0,"3"2"-5"15,0 0-5-15,12 17-3 16,9 17 38-16,5 17 4 0,3 17 0 16,-1 11-4-16,-2 5-11 15,3-4-11-15,0-5-6 16,-1-7-3-16,2-7-1 16,1-8-2-16,2-7-2 15,1-5 1-15,-4-12-1 16,-8-7-33-16,-3-12-25 15,-8-10-4-15,-2-3-3 16,-6-16 18-16,-3-3 8 16,0 2 36-16,-6 14 37 15,-3 3 50-15,-2 3 5 16,-5 13-15-16,-5 22-52 16,-1 16-9-16,-4 9 5 0,3 3 2 15,-1-3-2-15,3-5 0 16,2-8-9-16,2-9-2 15,10-16-3 1,2-10-2-16,5-9-3 0,0-3-45 16,8-3-86-16,13-31-72 15</inkml:trace>
  <inkml:trace contextRef="#ctx0" brushRef="#br0" timeOffset="-44575.5">8782 12578 545 0,'-22'10'34'0,"-2"30"-44"16,-3 17 17-16,0 12 0 15,2-1-6-15,4-3 1 16,8-8-3-16,2-11 2 15,1-15 0-15,7-13-1 16,3-10-1-16,0-7-1 16,6-1-9-16,22 0 9 15,15 0 4-15,11-5 2 16,16-6-2-16,7 1-2 16,5 9 1-16,0 1 2 15,-7 2-6-15,-10 10 6 16,-13-2-2-16,-14-4-5 0,-15-4 7 15,-11-1-3-15,-9-1-3 16,-3 0-35 0,-12-15-78-16</inkml:trace>
  <inkml:trace contextRef="#ctx0" brushRef="#br0" timeOffset="-44257.76">8892 12634 90 0,'0'-8'415'0,"15"1"-423"16,24-2 1-16,19-3 8 15,16-4 0-15,9-2 0 16,4-2 4-16,4 1-5 16,-3 3 2-16,-5 1 0 15,-7 7-1-15,-13 6-1 16,-16 2 1-16,-11 4-2 0,-17 18 1 15,-13 12 4-15,-6 16 14 16,-7 9 21-16,-28 10-18 16,-7-4-9-16,-9-2 1 15,2-9-2-15,-2-7-3 16,8-2-6-16,4-8-2 16,-1-4-34-16,3-9-84 15,-2-9-261-15</inkml:trace>
  <inkml:trace contextRef="#ctx0" brushRef="#br0" timeOffset="-43787.02">8704 13019 556 0,'-16'14'1'0,"10"17"-3"16,6 17 5-16,0 23 7 15,6 14 6-15,12 4-10 16,0 1 0-16,4-12-4 16,-7-7 1-16,-3-14-3 15,-3-14 1-15,-1-9 1 16,-3-12-4-16,-2-5 2 16,9-8-1-16,8-4-1 15,15-1-1-15,25-4 5 0,16-7 1 16,18-14 3-16,13-8-1 15,3 1-5-15,2 6 2 16,-8 6-3-16,-4 8-1 16,-23 2-10-16,-15 1 7 15,-21 2 1-15,-14-1 5 16,-14 2-2-16,-10 2-1 16,-3-2 8-16,0-10 41 15,-17-8 12-15,-12-12-53 16,-8-12-5-16,-2-8 1 15,-1-4-3-15,-5-10 0 16,11 3-2-16,1 7 0 0,11 12-9 16,8 10-12-16,11 13-4 15,3 6-63-15,13 3-110 16</inkml:trace>
  <inkml:trace contextRef="#ctx0" brushRef="#br0" timeOffset="-43041.34">9802 12517 288 0,'2'3'46'15,"2"2"-53"-15,0 5 14 16,7 3 37-16,1 5 4 15,1 8-22-15,2 6 1 16,-1 10 1-16,-1 9 1 16,-1 12 4-16,-2 15-5 15,2 10-4-15,8 1-6 16,0-1-9-16,5-10-6 0,3-14-2 16,-4-18 1-16,-2-14-3 15,-7-16 1-15,-8-10 0 16,-3-3-3-1,-4-3-1-15,0 0 2 0,0 0-8 16,-10-9-8-16,-6 0-18 16,-6 2 35-16,1 5 5 15,-2 2-4-15,-4 0 4 16,-1 9 15-16,-3 5 11 16,-2 5-10-16,0 5-3 15,0 2 3-15,5 2-7 16,4 1 0-16,4 3-12 0,5-1 0 15,3-4 1 1,11-3-3-16,1-4 0 16,5-6-26-16,12-7-35 15,0-7-26-15,-1 0-144 0</inkml:trace>
  <inkml:trace contextRef="#ctx0" brushRef="#br0" timeOffset="-42571.93">7789 15326 546 0,'-9'3'29'0,"4"-3"-33"15,5 2 4-15,0 0-1 16,11 4-7-16,18 6 5 15,12-4-2-15,14-6-24 16,3-2-70-16,-6-11-234 16</inkml:trace>
  <inkml:trace contextRef="#ctx0" brushRef="#br0" timeOffset="-42431.84">8408 15238 486 0,'8'0'-8'15,"5"1"-6"-15,5 1 13 16,10-2-2-16,7 0-18 16,3-12-121-16</inkml:trace>
  <inkml:trace contextRef="#ctx0" brushRef="#br0" timeOffset="-42305.72">8906 15094 515 0,'0'0'29'15,"0"0"-30"-15,0 3 1 16,6 5 0-16,4 5 5 0,7 2-5 16,0-9-14-16,0-6-113 15</inkml:trace>
  <inkml:trace contextRef="#ctx0" brushRef="#br0" timeOffset="-40074.38">10711 14320 327 0,'-10'-6'15'0,"-3"-1"-2"16,9 3 45-16,2 4 4 16,2 0-23-16,-4 0-15 15,-6 8-9-15,-4 21-7 16,-8 15 0-16,1 12-10 15,0 0 6-15,0-8-4 16,2-3 3-16,1-8-1 16,4-5 5-16,3-4-3 15,5-14-3-15,3-6 3 16,3-5-6-16,-2-3 3 0,2 0-1 16,0 0 3-16,0 0-5 15,0 0 0-15,0 0 3 16,0 0-1-1,0 0 3-15,0 0-6 0,0 0 6 16,0 0-3-16,0 0 2 16,0 0-8-16,24 0 1 15,15 0 5-15,19-10 4 16,7-5-1-16,5-3-1 16,5-4-1-16,-2 1-1 15,1 1 1-15,-2 2-1 16,-10 6 1-16,-15 3-1 0,-16 3 0 15,-13 3-11-15,-15 0-52 16,-3-5-22 0,-15-5-42-16</inkml:trace>
  <inkml:trace contextRef="#ctx0" brushRef="#br0" timeOffset="-39731.55">10668 14191 594 0,'-14'0'36'0,"10"-4"-35"15,5 4-10-15,35-4-11 0,26-8 20 16,31-9 2-16,26-13 3 16,15-7-3-1,1-4 1-15,-10 5-2 16,-17 8 0-16,-19 10 0 0,-22 8-1 15,-21 10 0-15,-21 4-5 16,-14 2-6-16,-11 28-2 16,-1 17 13-16,-25 15 7 15,-13 16 2-15,-8 0 2 16,-4-3 3-16,2-7-4 16,7-15-2-16,9-9-6 15,7-8-2-15,2-6-2 0,8-5-39 16,1-7-110-1</inkml:trace>
  <inkml:trace contextRef="#ctx0" brushRef="#br0" timeOffset="-39092.26">10541 14791 425 0,'0'0'76'0,"0"7"-90"16,6 15 23-16,9 8-3 16,5 11-1-16,0 6-1 15,-2 4-1-15,-3 5 3 16,-11-3-3-16,-4-3 5 16,0-11 2-16,0-8 11 15,0-12 7-15,-1-6-5 16,1-9-11-16,0-3-7 15,0-1-11-15,10 0-3 16,26 0 5-16,16-1 9 0,15-15 0 16,15-7-1-16,15-3 0 15,7-2-1-15,2 0-1 16,-2 1-9-16,-12 4-18 16,-14 5-16-16,-11 1 4 15,-13 8 12-15,-17-1 15 16,-12 1 7-16,-10 2 0 15,-11 3 1-15,-4 1 8 16,0-1 38-16,0-4 8 16,-9-6-33-16,-4-7-13 15,-8-5 4-15,-1-9-4 16,-5-4-5-16,-3-6-2 16,3-3 1-16,2-4-1 0,7 4 3 15,6 10-5-15,6 6-17 16,6 12-18-16,0 10-67 15,0 9-155-15</inkml:trace>
  <inkml:trace contextRef="#ctx0" brushRef="#br0" timeOffset="-38573.64">11697 13844 299 0,'0'0'279'16,"0"0"-279"-16,0 24 16 15,0 21-5-15,7 24-1 16,11 11 2-16,6 8-5 16,3-5-1-16,-1-8-5 15,-2-10-1-15,1-13 3 16,-8-12-4-16,-4-8 4 0,-4-11-5 16,-4-6 4-16,-2-7-3 15,0-5 1 1,1-1-22-16,2-2-34 15,0 0-14-15,0 0-20 0,-4-3-43 16,-2-8-2-16,0 2 29 16,-3 4 147-16,-15 3 54 15,1 2 18-15,-5 0 8 16,0 15-28-16,-2 11-41 16,-6 13-25-16,0 8 4 15,-4 14-1-15,-2 6-16 16,2 0-1-16,0-1-7 0,6-11-4 15,8-8 0-15,7-11-2 16,7-7-51-16,-8-9-135 16</inkml:trace>
  <inkml:trace contextRef="#ctx0" brushRef="#br0" timeOffset="-32215.71">6803 14040 493 0,'-26'0'10'0,"14"0"16"15,9 0 24-15,-1 0-10 16,4 0-16-16,0 0-21 16,0 0-2-16,0 0-3 15,7 0-3-15,11 0 1 0,8-10 5 16,8-4 1 0,0-4-4-16,-1 0 5 15,-2 1-5-15,-5 4 5 16,-6 4-5-16,-8 4 3 0,-3 3 1 15,-6 2-3-15,-3 0 3 16,0 0-3-16,0 0 7 16,0 0-9-16,0 0 5 15,0 0-7-15,0 23 3 16,5 11 6-16,2 9 1 16,2 3-3-16,0-11-3 15,-2-7 3-15,2-5-5 16,-1-2 7-16,-1-1-8 15,-4-1-41-15,-1-8-96 16,-2-11-242-16</inkml:trace>
  <inkml:trace contextRef="#ctx0" brushRef="#br0" timeOffset="-31399.54">9035 13282 225 0,'0'-16'65'16,"0"0"-60"-16,0 7 40 15,0 5 11-15,0 1 5 16,0 3-10-16,0-1-5 16,0 1-16-16,0 0-3 0,0 0-9 15,0 0-3-15,0 0-10 16,0 15-2-16,0 15 1 15,0 11 21 1,14 4-8-16,-4-5-11 0,-1-9-1 16,3-12-5-16,-6-8 1 15,-2-7-5-15,1-2 1 16,5-2-2-16,2 0 5 16,13 0 1-16,5-11-1 15,3-4 7-15,-2-3-6 16,-1 2 4-16,-6 3-7 15,-5 4 5-15,-4 5-4 0,-6 1 1 16,-6 1 0-16,-3 2-1 16,0 0 3-16,0 0-4 15,0 0 1-15,8 0-31 16,0 0-54-16,4 0-33 16,-4-2-344-16</inkml:trace>
  <inkml:trace contextRef="#ctx0" brushRef="#br0" timeOffset="-30571.53">10952 14568 624 0,'-24'0'53'15,"9"0"-47"-15,14 0 8 16,1 0 17-16,0 0-25 16,0 3-7-16,10 5-3 15,18 5 1-15,11 2 4 16,1-3-6-16,-2 0-2 15,-8-6-28-15,-10 3-6 16,-12 5-44-16,-8 5-89 16</inkml:trace>
  <inkml:trace contextRef="#ctx0" brushRef="#br0" timeOffset="-30372.08">10897 14807 590 0,'-8'0'4'15,"4"0"3"-15,4 0 1 16,0 0-4-16,6 0-10 16,19 0-3-16,20-14 6 15,8-7 5-15,7-1-2 16,-5 0 1-16,-6 2-1 16,-5 4-13-16,-11 3-57 15,-11 6-33-15,-11 4-110 16</inkml:trace>
  <inkml:trace contextRef="#ctx0" brushRef="#br0" timeOffset="-30038.74">11202 14830 435 0,'-15'6'25'16,"5"3"37"-16,2-2 7 15,1 1-18-15,4 7-25 16,3 8-18-16,0 5-7 15,3 1 3-15,16-4-6 16,8-7 2-16,4-4-3 16,1-7-3-16,-3-7-19 15,-3 0-4-15,-8-14-1 16,-5-10 2-16,-10-1 19 16,-3-1 5-16,-9 2 4 0,-16 5 27 15,-8 5 10-15,-10 4 16 16,-2 9-25-16,-4 1-8 15,9 0 2-15,12 1-12 16,11 2-10-16,11 0 2 16,6-3-4-16,12 4-32 15,18 0-87-15,-2-1-20 16</inkml:trace>
  <inkml:trace contextRef="#ctx0" brushRef="#br0" timeOffset="-24774.28">7647 13214 379 0,'-7'0'17'16,"-2"0"7"-16,9-7 4 16,0-17-18-16,6-13-9 15,14-9 2-15,5-6-3 16,3-2 2-16,5 1-1 16,5 1-1-16,4 6 1 15,5 1-2-15,0 6 3 16,-4 7-4-16,-1 9 3 15,-11 9-2-15,2 7 2 16,-5 4-1-16,-1 3-1 0,-3 0 1 16,0 3-2-16,-7 6 5 15,-3 0-4-15,-4-2 3 16,-7-4-12-16,-3-3-67 16,0-3-167-16</inkml:trace>
  <inkml:trace contextRef="#ctx0" brushRef="#br0" timeOffset="-24538.61">8103 12464 439 0,'11'9'-13'0,"5"18"16"16,6 7-1-16,1 9 1 16,2-1 4-16,2-2 2 0,-5-5-2 15,-7-6-2-15,-3-11-4 16,-9-7 1-16,-3-4 0 15,-15 1 26-15,-16 7 16 16,-16 0-39-16,0 0-1 16,-1-1-2-16,6-5-7 15,17 2-57-15,10-3-87 16</inkml:trace>
  <inkml:trace contextRef="#ctx0" brushRef="#br0" timeOffset="-22387.04">7567 13240 364 0,'-7'-1'9'16,"0"-5"31"-16,4 2-1 15,3-6-12-15,0-11-8 16,2-13-15-16,22-14-4 0,7-9 2 15,3-1-2-15,7 3 3 16,2 0-2 0,1 4-1-16,10 2 0 15,7 6 1-15,8 7-2 0,-1 9 2 16,5 11-2-16,-6 6-2 16,-3 9 5-16,-3 1-2 15,-3 1 2-15,-3 13-4 16,-5-2 4-16,-6 1-2 15,-8-3 2-15,-5-3-3 16,-9-3 2-16,-7-3-1 16,-7-1 0-16,-1 0 0 15,-7 0 0-15,0 0 3 0,0 0-4 16,0 0 4 0,-3 0-17-16,-18 0-61 15,-13-8-319-15</inkml:trace>
  <inkml:trace contextRef="#ctx0" brushRef="#br0" timeOffset="-22086.57">8404 12459 498 0,'-8'0'15'16,"3"0"-15"-16,5 1 5 15,0 10-2-15,17 12-9 16,13 15 6-16,7 12 5 15,2 9-2-15,-2-2-1 16,-7-5-4-16,-12-9 4 16,-8-13-1-16,-10-10 2 0,0-8 9 15,-16 2 41-15,-17 0-23 16,-7 0-18-16,-6-2-9 16,1 0 0-16,1-3-2 15,-1 7 0-15,6 4-1 16,2 10-10-16,19 6-30 15,12 4-41-15,6 2-35 16,12-6-175-16</inkml:trace>
  <inkml:trace contextRef="#ctx0" brushRef="#br0" timeOffset="-19935">8313 14988 544 0,'-21'0'15'0,"9"0"-10"16,9 0 11-16,3 0 11 16,0 0-7-16,2 24-24 15,26 32 13-15,9 20 6 16,7 19 3-16,-3 0-13 16,-5-14 0-16,-2-10-2 15,-7-8 2-15,-5-12-4 16,-7-10-1-16,-7-13 1 15,-1-11 0-15,-4-10 0 0,-3-3-3 16,1-4 1-16,-1 0-29 16,0-7-37-16,-17-26-79 15</inkml:trace>
  <inkml:trace contextRef="#ctx0" brushRef="#br0" timeOffset="-19491.02">8341 15091 463 0,'-6'-4'17'0,"3"0"-14"16,3 0-5-16,0-10 2 16,17-10-2-16,20-12 3 15,20-11 5-15,8-7-5 16,12-5 1-16,4 0-2 0,7 2 0 16,3 6 0-16,-5 10 0 15,-10 9 0-15,-9 10-1 16,-18 10 1-1,-16 6-3-15,-8 6-3 0,-9 0-3 16,-2 3 4-16,1 21 6 16,1 13 26-16,10 16 14 15,3 15-17-15,9 10-5 16,4 3-6-16,2 1-2 16,-5-5-1-16,-5-8-6 15,-10-8-2-15,-17-14 1 16,-4-6 10-16,-3-6 10 0,-18 2 5 15,-21 7 1-15,-19 4-12 16,-13-1-8-16,-13 1 1 16,-11 1-3-1,-6-7-2-15,10-5-4 0,15-11-3 16,18-13 2-16,16-7-3 16,14-6-4-16,10 0-43 15,8-17-49-15,4-12-99 16</inkml:trace>
  <inkml:trace contextRef="#ctx0" brushRef="#br0" timeOffset="-19135.46">8575 15307 613 0,'-13'-3'17'0,"10"-4"-9"0,3-6-19 15,28-14-1-15,14-17 14 16,13-7-1-16,3-2 0 16,-3 6 0-16,-9 9-2 15,-8 11-5-15,-16 8-7 16,-10 11 9-16,-7 7 2 16,-5 1 2-16,0 0 1 15,2 0 5-15,4 4 6 0,6 21 4 16,7 10 17-1,5 9-6-15,0-1-15 16,1-5-10-16,-1-5 4 16,-3-5-6-16,-5-6 0 0,-2-4 0 15,-4-4 1-15,-4-3-2 16,0-4-2-16,-6 2-39 16,0-1-34-16,-15-3-124 15</inkml:trace>
  <inkml:trace contextRef="#ctx0" brushRef="#br0" timeOffset="-18957.94">8798 15252 587 0,'-11'-5'40'0,"3"2"-36"16,8 3-2-16,0-3-1 15,18-6-8-15,22-11-2 0,12-12 9 16,9-5 2-16,-7-2-1 15,-9 5-58-15,-20 12-122 16</inkml:trace>
  <inkml:trace contextRef="#ctx0" brushRef="#br0" timeOffset="-18637.79">8246 14386 401 0,'-3'21'173'15,"0"13"-167"-15,0 19 3 16,3 11 25-16,0 7-2 15,0-2-14-15,3-6-7 16,6-4-4-16,0-5-4 16,5-9-1-16,-3-9 2 15,-2-5-5-15,0-12 2 16,-6-8-15-16,-3 0-28 16,0-11-50-16,-7 0-130 0</inkml:trace>
  <inkml:trace contextRef="#ctx0" brushRef="#br0" timeOffset="-18198.57">8173 14629 481 0,'-4'-1'64'0,"2"1"-51"16,2-2-2-16,0-2-4 15,15-4-5-15,14-12-2 16,18-6 6-16,11-9-2 15,6-5 0-15,15-1-1 0,3-3-3 16,10 1 2-16,2-4-1 16,0 0-1-16,-5 8 0 15,-4 2 1-15,-12 6-2 16,-9 7 2-16,-18 5-5 16,-15 6-3-16,-13 5 6 15,-12 2 0-15,-6 5 0 16,0 1 1-16,0 0 4 15,0 0 9-15,0 0 14 16,0 0-5-16,0 4-16 16,3 17-3-16,8 16 4 15,-1 16 9-15,2 8-1 16,-4 0-6-16,-5-2-5 0,0-7 0 16,-3-4-1-16,0-9-1 15,0-13 1-15,0-11-3 16,0-8 1-1,0-5-5-15,0-2-39 0,0-6-38 16,0-23-129-16</inkml:trace>
  <inkml:trace contextRef="#ctx0" brushRef="#br0" timeOffset="-17790.72">9303 14130 516 0,'6'2'-2'0,"9"14"2"16,5 11 4-16,8 9 7 16,10 5-2-1,6 10-1-15,5 9-5 0,-3-1 0 16,0 3 1-16,-6-3-3 16,1-6 1-16,-8-6 0 15,-7-7-1-15,-4-3 1 16,-5-7 2-16,-4-8-2 15,-4-2 1-15,-4-10-1 16,-4-3 7-16,-1-3 4 16,0-4 17-16,0 1 7 15,0 5-1-15,-7 4-8 0,-4 5-21 16,-2 6-1 0,2 5 0-16,-5 6-2 15,1 7-2-15,-1 7-1 16,-1 1 4-16,0-1-7 0,-3-4 4 15,2-7-2-15,3-7 1 16,2-8-2-16,9-6 1 16,1-10-27-16,3-1-45 15,0-3-70-15,0 0-258 16</inkml:trace>
  <inkml:trace contextRef="#ctx0" brushRef="#br0" timeOffset="-16259.89">8166 15354 538 0,'-24'0'-7'15,"9"-13"4"-15,2-17 1 0,5-18 0 16,6-15 3 0,2-14-1-16,12-9-2 15,14-10 4-15,7-9-4 16,5 0 3-16,4 5-3 0,5 13 1 15,3 20-2-15,0 23 2 16,1 19-3-16,-2 18-1 16,-3 7 1-16,-1 14 2 15,-6 11 3-15,-5 0-1 16,-4 0 1-16,-11-8 3 16,-4-5-13-16,-12-12-91 15,-3 0-152-15</inkml:trace>
  <inkml:trace contextRef="#ctx0" brushRef="#br0" timeOffset="-16011.91">8456 14241 473 0,'0'0'19'16,"12"0"-45"-16,16 12 24 16,6 12 1-16,5 13 15 15,4 7 0-15,-6 7-4 16,-5 5 7-16,-9-5 0 15,-12-4-8-15,-11-6-2 16,0-5-1-16,-5-4-2 16,-18-3 0-16,-4-6-1 15,0-8-4-15,3-4-36 16,8-7-19-16,2-4-53 16,7 0-173-16</inkml:trace>
  <inkml:trace contextRef="#ctx0" brushRef="#br0" timeOffset="-9747.79">9595 15743 418 0,'0'-3'27'0,"0"3"-18"16,-3 0-8-16,-3 0-4 0,-3 0 11 16,0 4 8-16,-7 7-3 15,-8 3 11-15,-7 4 4 16,-5 5 18-16,-3 0-22 16,-4 4 2-16,-1-1-12 15,-3 1-4-15,-8-4-5 16,-3 0-3-16,-4-5 1 15,-7-3-2-15,-8-2 1 16,-13-9-2-16,-8-4 2 16,-6 0-2-16,-9-4 0 15,-2-12 3-15,-2-7-2 16,1-11 0-16,5-10-2 0,8-12 1 16,9-8-3-16,17-7 5 15,16-3-5-15,14 0 5 16,8-5-9-16,16 4 13 15,7-2-7-15,10-9 0 16,6-2 3-16,3-2 0 16,16-1-2-16,11 1-1 15,7-4 0-15,5-3 0 16,10-4 0-16,7-1 0 16,7 7 0-16,4 8 0 15,3 11 0-15,-5 12 1 16,0 7-3-16,-1 5 1 15,-3 5 0-15,3 5 2 0,-2 8-1 16,-1 7 1-16,-1 8-1 16,1 8 0-16,4 6 2 15,4 5-3 1,5 24-1-16,-1 19 1 0,-2 20 3 16,-3 8-2-16,-12 5 3 15,-2-2-4-15,-5-4 2 16,-4-2 1-16,-3 2-1 15,0 1 0-15,-6 5 0 16,4 9 0-16,-9 6 2 16,-11 3-2-16,-8 4 3 15,-14 3-3-15,-1 5 1 0,-19 9-1 16,-17 7-5-16,-4 6-19 16,-2 10-30-16,-7 1-50 15,-3-5-102-15</inkml:trace>
  <inkml:trace contextRef="#ctx0" brushRef="#br0" timeOffset="14128.69">9126 16534 120 0,'-18'-28'8'16,"3"-4"-6"-16,8-5 0 16,5-2-6-16,2-4 4 15,5 3-2-15,19-2 1 16,5 3-5-16</inkml:trace>
  <inkml:trace contextRef="#ctx0" brushRef="#br0" timeOffset="14801.32">10041 15906 657 0,'-16'33'11'15,"11"5"-16"-15,5 7 8 16,0 3 0-16,8 5 3 16,14-2-2-16,1-2-5 15,0-9 4-15,-5-9-6 16,-2-9 8-16,-6-5-7 15,-1-7-6-15,-4-8-43 16,-5-2-74-16,0-23-161 16</inkml:trace>
  <inkml:trace contextRef="#ctx0" brushRef="#br0" timeOffset="15034.46">10192 15843 517 0,'0'0'26'0,"0"0"4"16,0 0 19-16,2 0-4 15,1 18-22 1,3 18-10-16,6 10-10 0,-5 3 4 16,2-10-6-16,-1-11 1 15,0-11-2-15,-2-5 0 16,2-6-1-16,4-5-5 16,9-1 4-16,10-3-5 15,6-17 8-15,5-13-3 16,3-6-3-16,-2 0-21 15,-6 2-29-15,-12 8-29 0,-14 4-91 16</inkml:trace>
  <inkml:trace contextRef="#ctx0" brushRef="#br0" timeOffset="15222.95">10398 15708 620 0,'-13'10'11'0,"10"15"10"16,3 16 9-16,0 14 2 15,19 12-20-15,3 2-2 16,1-10-8-16,2-5 1 16,-1-8 0-16,-1-7-3 15,-1-1 0-15,-3-4-14 16,-4-4-26-16,-8-3-64 0,-7-9-128 16</inkml:trace>
  <inkml:trace contextRef="#ctx0" brushRef="#br0" timeOffset="15548.08">10206 16606 666 0,'-33'20'15'0,"12"-10"-7"16,14-5-4-16,7-5 29 15,0 0-28-15,15 0-10 16,23-12-5-16,24-15 12 15,15-12-1-15,5-1 1 0,3 1 0 16,-5 7-2 0,-10 9 3-16,-13 6-3 15,-16 7 2-15,-14 6-4 16,-9 3 3-16,-12 1-2 0,-6 0 2 16,1 0 1-16,-1 0-1 15,0 0 3-15,0 0-3 16,0 0 6-16,0-2-10 15,0 2 3-15,0-2-31 16,2-7-76-16,-2-5-152 16</inkml:trace>
  <inkml:trace contextRef="#ctx0" brushRef="#br0" timeOffset="21429.21">6646 16323 443 0,'-3'-8'7'16,"-7"4"-4"-16,10 2-1 16,0 2-2-16,0 0 11 15,0 0-7-15,0 0 3 16,0 0-1-16,0 0 9 15,0 0 27-15,0 0 8 16,0 0-16-16,-1 0-14 16,1 0-7-16,0 0-12 15,0 0 3-15,7-4-4 16,9-1 2-16,13-4-3 16,3-3 3-16,7-1-1 0,10-3-1 15,8-5 6-15,8-3 1 16,8-2 7-16,3-5-11 15,8 0 1-15,4-2-5 16,3-1 3-16,5 0 0 16,2 0-1-16,-5 2 2 15,-4 4-6-15,8-2 8 16,1 2-6-16,8 2 6 16,3-2-3-16,-5 2 3 15,0 0-3-15,-7 1-2 16,4-1 5-16,-2-3-2 15,-4-2 1-15,2-3-4 0,1-3 5 16,0-1-1-16,1 0 0 16,1 0-4-16,3 2 3 15,5 1-3-15,10 1 2 16,-1 3 1-16,-6 2-5 16,-3 1 6-16,-10 3-7 15,-2 1 6-15,-2 2-3 16,-5 0 2-16,2 1-2 15,3 0 2-15,0 0 0 16,-2 3-3-16,-3-3 2 16,-6 8-3-16,-3 0 6 15,-3 3-6-15,-1 5 3 16,-3-1 0-16,-3-1-1 0,0 0 0 16,0-1 1-16,6-3 1 15,1-3-3-15,5-1 3 16,-3-2-4-16,-6 6 5 15,-9 4-6-15,0 7 4 16,-9 0-2-16,-3 6 1 16,1 6 1-16,0 3 0 15,1-2 0-15,1-5-1 16,-6-4 1-16,-4-1-1 16,-10-3 2-16,-3 0-4 15,-9 0 4-15,-6 0-3 16,-2 0 2-16,-6 0-1 0,-5 0-1 15,-1 0 2-15,-1 0-2 16,-2 0 4-16,0 0-6 16,0 0 5-16,0 0-4 15,0 0 4-15,0 0-1 16,0 0-1-16,0 0 2 16,0 0-3-16,0 0 2 15,0 0-1-15,0 0 1 16,0 0-3-16,0 0 5 15,0 0-4-15,0 0 1 16,0 0 0-16,0 0-6 16,-2-10 5-16,-13-15-7 15,-3-15 4-15,2-7-3 0,-8-12 2 16,0-13-12-16,-7-10-12 16,-6-6-12-16,-2-4 22 15,-7 9 9 1,0 4 0-16,-3 2 12 0,1 4-4 15,8-5 1-15,4-7 1 16,9-5 2-16,4-6-2 16,7-1-1-16,3 1 4 15,1 9-6-15,6 12 3 16,0 12-2-16,-2 12 4 16,-3 3-3-16,-5 4 2 15,1-5-2-15,-3 1 3 0,1-5 0 16,4-4-3-16,1-6 3 15,2-7-5-15,-1-7 4 16,2-4-1-16,0 1 0 16,-4 7-2-16,0 7 1 15,-5 7 4-15,0 5-6 16,-1 0 6-16,0 2-4 16,5-2 4-16,-4-1-5 15,3-1 4-15,1 3-3 16,0 7 1-16,0 6 0 15,4 6-1-15,1 3 2 16,-2 10-2-16,-2-2 5 16,1 7-6-16,-3 2 11 0,2 1-7 15,-3 6-1 1,-3-1 0-16,0 1-1 16,1 3 2-16,-6-2-3 15,-2 5 3-15,-7 0-7 0,-6-1 9 16,-5 2-7-16,-7 0 5 15,-6 0-2-15,-8 0 1 16,-5 0-1-16,-2 0 0 16,-2 2 2-16,-10 5-3 15,-6-1 3-15,-10 2-5 16,-7 4 4-16,1 6 1 16,-4 2-1-16,-8 10 2 0,-5 3-1 15,-7 4 2-15,-10 0-4 16,-3-2 2-1,0-1-2-15,4-3 3 16,5-1-5-16,3 1 7 0,3-3-4 16,6 1 1-16,1-1-2 15,2-1 1-15,4-3 0 16,-4-3-2-16,0-1 3 16,2-4-5-16,-1-2 7 15,9-1-6-15,5-2 3 16,3-1 0-16,5 2-3 15,1 2 4-15,3 4-5 16,5 6 5-16,7 5-6 0,5 5 3 16,7-1 0-1,4-1 1-15,4-7-3 16,2-7 0-16,2-7-1 16,-2-2-1-16,-2-6 4 0,-1-3-4 15,0 0 4-15,1 0-1 16,9 0 3-16,6 0-1 15,4 0 0-15,10 1 0 16,4 3-2-16,11 2 4 16,7-1-4-16,4-2 2 15,4-2-9-15,1 1 9 16,0 5-4-16,0 12-13 16,0 16 20-16,0 21-2 15,0 20 0-15,1 20-1 16,16 18 3-16,2 9-4 15,6 9 3-15,5 3-4 0,1-2 6 16,1-7-3-16,-1-6-2 16,-1-7 1-16,1 1-2 15,0 4 4-15,5 8-4 16,5 11 5-16,1 7-5 16,3 5 5-16,1 0-3 15,-4-5 2-15,-1-3-1 16,-5-8-1-16,-6-11-2 15,-9-12 2-15,0-10 3 16,-9-8-2-16,-5-3 5 16,-2-4-4-16,-4-8 4 15,1-4-3-15,-2-6 5 16,0-6-6-16,0-5 2 0,1-7 2 16,1-6-5-16,-1-5 1 15,1 0-6-15,-1-3 6 16,2-1-4-16,0 4 3 15,3 1-4-15,9 2-6 16,-1 4-19-16,0-3-51 16,-8-6-86-16</inkml:trace>
  <inkml:trace contextRef="#ctx0" brushRef="#br0" timeOffset="45847.8">14379 12591 411 0,'-31'0'-78'16,"1"0"12"-16,-3 7 2 16</inkml:trace>
  <inkml:trace contextRef="#ctx0" brushRef="#br0" timeOffset="46865.45">14769 13169 352 0,'0'3'9'0,"0"2"-11"15,-3-4 8-15,-4 1 30 0,-5 5 12 16,-7 4-8-16,-5 2-11 15,-6 5 2-15,-7 1-9 16,-7 4 1 0,-6 1-12-16,-10-3-1 0,-7-3-3 15,-11-4 5-15,-11-5 8 16,-10-4-5-16,-7-5 0 16,-4 0-2-16,1 0-3 15,0-14-10-15,8-4 5 16,9-7-5-16,14-7 4 15,15-8-4-15,14-10 1 16,14-8-2-16,12-10 5 0,13-10 0 16,10-7-2-16,3-1-2 15,25 1-3 1,15 6 6-16,17 6-5 16,22 4-1-16,18 1 5 0,14 1-4 15,7 3 3-15,5 4-1 16,3 8 0-16,-7 9-1 15,-5 9 0-15,-11 9 1 16,-7 9 0-16,-6 8-1 16,-2 5-1-16,-4 3 4 15,-7 0-4-15,-6 13 3 16,-3 5-1-16,-2 1 3 16,-5 4-3-16,-11 3 2 0,-4 4 2 15,-12 4-2 1,-12 9 5-16,-9 10-4 15,-14 9 5-15,-2 16-1 16,-21 7 1-16,-15 3-4 0,-9-2-2 16,-9-4 1-16,-15-5-2 15,-7 1 2-15,-7-3-3 16,-5 1 1-16,-3-1-16 16,1-8-36-16,-3-8-36 15,1-14-113-15</inkml:trace>
  <inkml:trace contextRef="#ctx0" brushRef="#br0" timeOffset="47536.66">8984 15543 143 0,'16'68'-62'0</inkml:trace>
  <inkml:trace contextRef="#ctx0" brushRef="#br0" timeOffset="48721.55">9388 16120 238 0,'0'0'97'0,"2"0"-95"16,-2 0-7-16,0 0 3 15,1 0 5-15,-1 2 13 16,0-2 20-16,0 1 2 16,0 2-4-16,0 1 8 0,0 0 2 15,0 2-1-15,-1 1-11 16,-12 3-3-16,-4 6-10 15,-7 3-6-15,-7 7-7 16,-6-1 2-16,-5 2-2 16,-9-2-1-16,-1-2 3 15,-6-4-2-15,-6-4 0 16,0-2-1-16,-3-8-2 16,1-3 0-16,2-2-1 15,-1-2-1-15,-5-17-2 16,-2-9 3-16,-1-7-4 15,-4-6 4-15,2 0 1 0,-5-2-3 16,-3 2 0-16,4-1 1 16,-3-6-2-16,9-2 0 15,7-4 1 1,7-6-4-16,7-4 4 0,7 3-1 16,5 2 2-16,6 4-4 15,7 5 4-15,6-2 0 16,7 0-1-16,5-4 0 15,5-1 0-15,4 2 0 16,0-2-2-16,0 2 5 16,7-1-6-16,13 3 3 15,1-3 2-15,6-1-1 16,4 4-4-16,0-3 2 0,5 1 0 16,1 5 0-16,5-5 1 15,5 5-1-15,7 0-1 16,6-4 2-1,8 5-1-15,5 0-2 0,8 2 5 16,-1 3-2-16,8-2-4 16,1 1 5-16,-1 4-2 15,-3 5 2-15,-3 9-1 16,-9 8-1-16,-2 8 0 16,-4 7 0-16,2 2 1 15,-5 2-1-15,1 0 1 16,-3 2 0-16,0 5 0 0,1 2 0 15,-1 5 0-15,-1 7 0 16,-3 1-1-16,-3 9 0 16,-3 3 0-1,-5 9 2-15,0 5 0 0,-7 4 0 16,-2 1-1-16,-1 0 3 16,-5 0-3-16,1 0 0 15,0 0 0-15,-2 5 1 16,-2 4-2-16,-7 6 5 15,-3 11-4-15,-9 10 1 16,-10 7 1-16,0 8 0 16,-17 0-2-16,-16-1-2 15,-13 0 3-15,-12 0 1 16,-20 1 1-16,-15 3-2 16,-16-6 1-16,-10-8-2 15,-2-12 5-15,0-16-3 16,-5-7 0-16,8-12 1 0,8-7-4 15,10-10 5-15,17-6-6 16,11-9 3-16,13-3-2 16,8-6-7-16,11-4-14 15,12-1-12-15,7 0-45 16,9-5-85-16,6-1-156 16</inkml:trace>
  <inkml:trace contextRef="#ctx0" brushRef="#br0" timeOffset="54881.05">13593 12937 586 0,'-21'4'6'0,"16"-2"-2"15,5-2 2-15,0 0-2 16,0 0 0-16,0 1-8 16,21 3-2-16,10 2 6 15,7-3-23-15,-1-3-90 0,-9 0-219 16</inkml:trace>
  <inkml:trace contextRef="#ctx0" brushRef="#br0" timeOffset="55052.57">13892 12907 602 0,'0'0'10'16,"0"0"-15"-16,0 0 6 15,0 0 0-15,0 4 1 16,16 4-6-16,8 3-3 15,15-1 7-15,6-9-95 16,2-1-105-16</inkml:trace>
  <inkml:trace contextRef="#ctx0" brushRef="#br0" timeOffset="55178.23">14299 12866 545 0,'0'0'1'0,"0"0"-8"16,4 0 4-16,11 0 2 15,10 1-4-15,12-1 3 16,5 0-101-16</inkml:trace>
  <inkml:trace contextRef="#ctx0" brushRef="#br0" timeOffset="55330.44">14748 12729 199 0,'0'3'439'0,"0"-3"-443"15,0 0 7-15,0 0-3 16,5 0 2-16,1 3-3 0,8 5-4 16,5-1 6-16,1-3-29 15,2-4-97-15,-9 0-203 16</inkml:trace>
  <inkml:trace contextRef="#ctx0" brushRef="#br0" timeOffset="57005.28">8772 15765 151 0,'0'48'27'0,"1"-3"-46"16,-1-4-39-16</inkml:trace>
  <inkml:trace contextRef="#ctx0" brushRef="#br0" timeOffset="63225.43">16047 11339 204 0,'-5'-19'21'0,"1"1"8"15,2 4 27-15,2 1 10 0,0 3-16 16,0 6-9-16,0 1 2 16,0 3 6-1,0 0-12-15,0 0-15 16,0 3-11-16,0 24-8 0,2 16 11 15,5 10 1-15,0 4-9 16,-1-4-3-16,2-9-2 16,1-3-1-16,2-9-2 15,2-10-4-15,1-7-18 16,-1-15-86-16,-4-11-99 16</inkml:trace>
  <inkml:trace contextRef="#ctx0" brushRef="#br0" timeOffset="63535.6">16267 11254 481 0,'-13'30'9'0,"-2"9"-8"16,9 4 20-16,6 0 6 16,0 0-9-16,21-4-11 15,7-6-6-15,6-13 2 16,4-13-6-16,-2-10 2 15,-1-31-4-15,-8-18 7 16,-11-7-5-16,-10 2 3 16,-6 4 6-16,-10 10-5 15,-11 8 3-15,-4 9-2 16,3 8 2-16,-1 9-1 16,-1 7 2-16,2 2-5 15,1 1 1-15,8 16 0 0,5 4-6 16,8 1-7-16,3 0-27 15,21-7-70-15,6-9-146 16</inkml:trace>
  <inkml:trace contextRef="#ctx0" brushRef="#br0" timeOffset="63849.76">16641 11142 147 0,'-7'0'369'16,"-8"14"-362"-16,0 8 22 15,6 8 5-15,7 11-14 16,2 6-6-16,8-4-12 0,19-1 1 16,9-9-4-16,4-13 2 15,1-10-3-15,-5-10 3 16,-6 0-2-16,-8-24 1 16,-7-9-2-16,-9-8 5 15,-6-9 0-15,0-3 0 16,-16 10 1-16,-11 5 0 15,-1 13 1-15,-4 12-2 16,3 6 2-16,3 5-2 16,10 2-1-16,7 0-1 15,9 9-3-15,7 10-4 16,23 6-6-16,9-1-25 16,4-8-160-16</inkml:trace>
  <inkml:trace contextRef="#ctx0" brushRef="#br0" timeOffset="64180.87">17092 11093 592 0,'-12'0'7'16,"2"15"3"-16,7 13 18 16,3 11-10-16,0 10-3 15,18 1-10-15,13-1-5 16,10-8 2-16,0-13-2 15,1-10 0-15,-9-11 0 0,-11-7-5 16,-7-14 4-16,-11-25-2 16,-4-14 7-16,0-4-2 15,-13 2 1 1,-11 10 1-16,-4 12 4 0,-3 8 1 16,1 9 0-16,-1 9-1 15,-1 2-7-15,9 5 0 16,1 0-3-16,6 3 2 15,10 8-12-15,6 1-20 16,8-2-70-16,21-6-134 16</inkml:trace>
  <inkml:trace contextRef="#ctx0" brushRef="#br0" timeOffset="64679.8">17584 11032 407 0,'-18'0'12'0,"2"3"34"0,1 11 26 16,1 8-14-16,5 7-30 16,2 8-10-16,7 4-8 15,0 1-5-15,22-4-5 16,11-4 4-16,13-8-7 15,5-12 4-15,3-14-4 16,1-4 3-16,-12-28-4 16,-9-12-8-16,-10-8 2 15,-18-5 5-15,-6 8 5 16,-6 4 1-16,-24 8 5 16,-9 10 3-16,-8 9 5 15,-1 8-1-15,2 8-3 16,7 2-3-16,11 2-1 0,14 6-5 15,10 2-2-15,4 2-7 16,21 0-14-16,13-3-33 16,5-9-279-16</inkml:trace>
  <inkml:trace contextRef="#ctx0" brushRef="#br0" timeOffset="65613.36">18342 11171 448 0,'-9'0'20'16,"5"0"-11"-16,-2 0 30 16,0 0-2-16,-1-7-7 15,-1-13-19-15,2-7-9 16,1-15 1-16,1-5-2 15,1-5 3-15,-4 5-1 0,1 7 0 16,-2 5 6-16,-1 4-7 16,0 2 2-16,3 6-5 15,2 3 2-15,1 9-3 16,-3 7-24-16,-4 4-102 16,-7 1-113-16</inkml:trace>
  <inkml:trace contextRef="#ctx0" brushRef="#br0" timeOffset="65879.28">18098 10918 517 0,'-2'-13'7'0,"1"-3"-1"0,1-8 6 16,7-5-11-1,18-6 0-15,4 2 0 16,2 4-2-16,-2 8 2 15,-3 10-4-15,-2 7 3 0,-3 4-2 16,-3 0 2-16,0 8 0 16,-3 9 2-16,2 2-1 15,1-1 2-15,-3-3 3 16,0-1-5-16,-5-3 0 16,1 1-2-16,4-3 3 15,-5-2-5-15,1-5-63 16,-4-2-226-16</inkml:trace>
  <inkml:trace contextRef="#ctx0" brushRef="#br0" timeOffset="71894.55">23362 13955 430 0,'-22'-7'6'0,"4"2"-3"15,8 3 3-15,5 1 34 16,4 1 13-16,1 0-30 0,0 0-13 16,0 0-3-1,0 0 4-15,0 0-5 16,0 13-3-16,0 45 0 15,3 40 18-15,-2 41 21 0,4 22-24 16,1-4-3-16,6-12-5 16,4-20-2-16,5-20-6 15,1-19 2-15,-1-16-2 16,0-16-3-16,-4-12 3 16,-7-12-5-16,-4-14 2 15,-3-8-10-15,-3-8-18 16,0-21-45-16,0-32-94 0</inkml:trace>
  <inkml:trace contextRef="#ctx0" brushRef="#br0" timeOffset="72415.16">23290 14003 594 0,'-6'-3'-6'16,"6"0"7"-16,0 3-2 15,7-6-1-15,30-8-11 16,26-8 19-16,16-7 2 16,9-2-4-16,2 4-1 15,0 0-2-15,4 5 1 16,-2 4-3-16,-6 4 4 16,-5 7-5-16,-8 7 4 15,-11 0-4-15,-9 0 0 16,-9 7 1-16,-8 0-5 0,-11 1 3 15,-5 0 2-15,-3 2 1 16,-3 6-4-16,2 7 1 16,-2 19 5-16,0 18 5 15,-3 20-2-15,1 20 2 16,-2 14 3-16,-1 8-3 16,3 2 2-16,-3-6-6 15,0-6 4-15,-4-9-3 16,-2-13 2-16,-3-12-2 15,0-10 0-15,-6-11 9 16,-16-7 3-16,-14-7 13 16,-14-5-6-16,-14-5-9 0,-19-4-5 15,-10-4-3-15,-2-5-6 16,-5-6 3-16,8-6-2 16,4-4-1-16,8-4 0 15,19 0 0-15,17 0 2 16,15 0-8-16,14-7-15 15,12-11-59-15,3-7-83 16</inkml:trace>
  <inkml:trace contextRef="#ctx0" brushRef="#br0" timeOffset="72664.86">23683 14598 671 0,'-19'0'5'16,"11"0"0"-16,6 0 20 15,2 12-10-15,0 22-10 16,0 14-2-16,0 7 4 16,3-2-5-16,12-12-1 15,-3-7 1-15,-1-4-1 16,3-12-6-16,2-8-19 15,3-10-39-15,4-17-35 16,-3-21-74-16</inkml:trace>
  <inkml:trace contextRef="#ctx0" brushRef="#br0" timeOffset="72942.12">23847 14604 271 0,'0'0'230'16,"0"0"-193"-16,0 11-7 15,0 18-13-15,0 6-12 16,0 6 3-16,0-4-7 15,19-6 1-15,8-9-2 16,4-12-3-16,6-10 0 16,1-16 4-16,-7-22-2 15,-6-10-4-15,-14-2 2 16,-11 6-7-16,-3 7 10 16,-20 10-1-16,-7 7 5 0,-8 6 3 15,2 7 0-15,2 7-4 16,4 0 0-16,9 0 4 15,9 10-8-15,12 4-1 16,0 3-27-16,15-5-96 16,10-5-262-16</inkml:trace>
  <inkml:trace contextRef="#ctx0" brushRef="#br0" timeOffset="73192.45">24113 14581 508 0,'-21'24'8'0,"5"7"-1"16,7 1 24-16,9-7-13 16,3-4-7-16,18-8-17 15,10-9 1 1,2-4 3-16,0-20 0 0,-5-16-5 16,-13-2-2-16,-15 5 1 15,-2 2 7-15,-25 13 7 16,-5 4-2-16,-1 6 4 15,-2 6 5-15,9 2-3 16,5 0-9-16,10 0 0 16,11 0-2-16,0 0-49 15,14 0-122-15</inkml:trace>
  <inkml:trace contextRef="#ctx0" brushRef="#br0" timeOffset="73428.82">24256 14265 525 0,'0'0'27'0,"0"0"22"16,0 37-28-16,1 37-13 15,10 29 41-15,4 22-12 16,4-7-23-16,7-10-6 16,-1-17-4-16,0-14 1 15,-2-19-5-15,-3-12 1 16,-8-15-3-16,-6-14-6 0,-6-17-22 15,0-21-45 1,-19-37-66-16,-9-26-321 16</inkml:trace>
  <inkml:trace contextRef="#ctx0" brushRef="#br0" timeOffset="73627.29">24215 14268 453 0,'-4'-20'80'0,"4"20"-76"15,4 0 2-15,21 5-14 16,11 18 47-16,1 8-14 15,-2 3-11-15,-12 0-7 16,-11-1-8-16,-12-4 5 16,-11 3 11-16,-23 0 16 15,-9-2-11-15,-3-7-6 0,5-9-11 16,12-10 0 0,11-4-3-16,10-3-18 15,8-22-37-15,27-12-82 16</inkml:trace>
  <inkml:trace contextRef="#ctx0" brushRef="#br0" timeOffset="73945.02">25118 13784 681 0,'-13'0'4'0,"12"21"-5"15,1 26 6-15,3 26 10 16,13 17 2-16,3 9-5 16,1 5-6-16,-3 0 3 15,0-3-7-15,-2-10 1 16,-3-12-2-16,-3-15-1 15,-2-14 1-15,-3-15 0 16,-1-18-16-16,-1-17-51 16,-2-30-91-16,0-35-105 15</inkml:trace>
  <inkml:trace contextRef="#ctx0" brushRef="#br0" timeOffset="74331.19">24949 13714 615 0,'-12'-5'38'0,"9"1"-39"16,10-5 6-16,50-7-10 16,28-11 8-16,35-12 9 15,17-5-4-15,-3-1-6 16,2 6-4-16,-14 11 3 16,-15 15-2-16,-14 13-4 15,-20 1-9-15,-14 24 14 16,-16 12 0-16,-12 13-1 15,-12 20 3-15,-9 16 1 16,-6 16 10-16,-4 11 7 0,0 1 9 16,0-4-1-16,0-5-15 15,0-13-7-15,-4-9 1 16,-11-12-3-16,-5-10 0 16,-12-10-1-16,-11-7 0 15,-20-6 4-15,-19-7-4 16,-11-6 0-16,-7-11-3 15,1-8 3-15,5-6-4 16,5-3 0-16,7-14 0 16,12-9-14-16,15-5-19 15,19-9-46-15,14-12-52 16</inkml:trace>
  <inkml:trace contextRef="#ctx0" brushRef="#br0" timeOffset="74519.22">25284 14076 636 0,'-16'0'27'16,"3"8"-17"-16,6 22 32 15,1 15-13-15,4 12-17 16,2 13-4-16,0-2-8 16,15-7 2-16,5-8-5 15,2-13-11-15,5-15-35 16,-2-24-38-16,-1-10-115 15,-7-37-209-15</inkml:trace>
  <inkml:trace contextRef="#ctx0" brushRef="#br0" timeOffset="74944.06">25426 14071 594 0,'0'0'21'0,"0"4"-7"16,0 22-12-16,0 13 5 15,4 10-3-15,12-6-3 16,8-10-3-16,-2-11 4 15,-2-12-4-15,-1-10 2 16,-5-13-2-16,-4-24-1 16,-10-10 5-16,0-5-2 15,-16 7 3-15,-10 13-3 16,1 8 5-16,4 13-1 0,5 5 7 16,10 5-5-16,6 1-4 15,3 0-9 1,19 0-8-16,11 10 15 15,3 1-11-15,-1 3-9 0,1 5-10 16,-12 9 15-16,-5 11 9 16,-7 1 3-16,-2-1 3 15,-1-9-1-15,-1-10 4 16,-2-10-3-16,0-9 4 16,-5-1-5-16,2-4 8 15,2-27 4-15,-2-8 10 16,-3-6-18-16,-9 8 1 0,-18 11 2 15,-6 7-5-15,5 6-2 16,3 8-1-16,9 3-5 16,9-2-35-1,7-2-105-15</inkml:trace>
  <inkml:trace contextRef="#ctx0" brushRef="#br0" timeOffset="75130.56">25787 13884 531 0,'5'11'30'0,"0"37"3"16,1 25 68-16,2 23-42 16,3 8-43-16,8-2-7 15,4-9-7-15,4-17 0 16,1-15-2-16,-6-19-2 16,-8-18-19-16,-8-16-36 15,-6-9-48-15,-7-34-43 16</inkml:trace>
  <inkml:trace contextRef="#ctx0" brushRef="#br0" timeOffset="75316.34">25826 13922 349 0,'3'-25'132'15,"15"14"-133"-15,12 5 22 16,4 6 7-16,-1 0 1 16,-5 14-12-16,-6 3-7 15,-16 2-3-15,-6 3 2 0,-15 8 11 16,-19 0 2-1,-12 1-8-15,-2-8-4 16,2-9-8-16,1-7 0 16,2-4-6-16,-3-3-36 0,-8 0-164 15</inkml:trace>
  <inkml:trace contextRef="#ctx0" brushRef="#br0" timeOffset="75537.02">24107 14052 675 0,'2'9'-29'0,"27"-8"-10"16,22 1 37-16,22-2 1 15,15-2-38-15,3-9-145 16,-1-3-67-16</inkml:trace>
  <inkml:trace contextRef="#ctx0" brushRef="#br0" timeOffset="75709.54">25561 13791 570 0,'0'0'24'15,"0"0"20"-15,1 0-21 16,8 0-17-16,7 3-6 0,7 6 2 16,2 7-2-16,4 6-15 15,-7 2-97-15,-9 1-395 16</inkml:trace>
  <inkml:trace contextRef="#ctx0" brushRef="#br0" timeOffset="80898.74">23820 15291 257 0,'-15'-14'34'0,"-6"7"-20"15,7 2 38-15,0 3-17 16,-3 1 11-16,3 0 1 16,3 1-21-16,3 0-1 15,5 0 3-15,0 0-4 16,3 0-16-16,0 0-3 16,0 0-4-16,0 0 1 15,-1 0-2-15,-2 0-4 16,0 1 2-16,-7 19-6 15,-1-1 2-15,-1 1-1 0,5-9 7 16,5-10-1-16,2 0 4 16,0-1-3-16,0 0 6 15,0 0-4-15,0 0-1 16,0 0-3-16,6 0-12 16,24 0 4-16,21 0 12 15,16-9 3-15,12-8-2 16,6-2 2-16,1 0-3 15,2 6 2-15,-6-1-1 16,-6 3-2-16,-12 0 0 16,-15 5-1-16,-15 0 2 15,-16 4-4-15,-6 0 4 0,-11 1-1 16,-1 1 0-16,0-2 1 16,0 2 1-16,0 0-1 15,0-2-3-15,0-9-5 16,0-5-44-16,-4-2-81 15,-24 4-260-15</inkml:trace>
  <inkml:trace contextRef="#ctx0" brushRef="#br0" timeOffset="82429.15">25362 14938 223 0,'-29'-11'186'16,"12"-3"-176"-16,7 7-8 15,1 2 31-15,3-1 25 16,5 2-12-16,-1 2-10 16,2 2-21-16,0-1-6 15,8-6-8-15,30-10 0 0,23-6 1 16,21-8 6-16,15 0-6 16,4 2-1-16,5 4 2 15,0 0-6-15,3 4 6 16,-2 2-5-16,-4 3 0 15,1 8-9-15,-10 5-27 16,-12 3-91-16,-21 3-141 16</inkml:trace>
  <inkml:trace contextRef="#ctx0" brushRef="#br0" timeOffset="98382.06">20969 16829 295 0,'-43'-12'8'16,"12"6"-13"-16,0 6 6 15,3 0-1-15,-1 8 2 16,-1 13-1-16,2 7 0 16,2 4-1-16,7 0 1 0,9 0-1 15,-3-2-83-15</inkml:trace>
  <inkml:trace contextRef="#ctx0" brushRef="#br0" timeOffset="98834.95">20461 17140 463 0,'-22'5'4'16,"10"-5"8"0,8 0 32-16,4 0-6 0,0 0-33 15,19 0-10-15,17-17-1 16,16-9 6-16,5-6 3 15,6 0-4-15,-3 0 2 16,-3 5-6-16,-7 8-7 16,-14 6 5-16,-6 8 4 15,-11 3 3-15,-10 2 0 16,-4 0-2-16,-5 0-2 0,0 0 7 16,0 18 8-16,0 24 9 15,0 18-5 1,0 9 1-16,0-3-11 15,0-9-2-15,4 4-3 0,5-1 0 16,0 0 2-16,1-6-30 16,0 0-32-16,-3-3-55 15,-7-10-256-15</inkml:trace>
  <inkml:trace contextRef="#ctx0" brushRef="#br0" timeOffset="99003.4">20764 17723 654 0,'-36'12'6'16,"17"-11"-5"0,14 1 1-16,5-2-1 15,10 0 1-15,31 0-11 16,20-11 8-16,16-11 2 0,7-7-1 16,-1-6-1-16,-5 0-61 15,-16 1-77-15,-22 0-88 16</inkml:trace>
  <inkml:trace contextRef="#ctx0" brushRef="#br0" timeOffset="99255.17">21102 17099 599 0,'-18'-13'7'0,"11"2"-7"16,7 4 0-1,28-1-12-15,15-6 9 16,9 6 4-16,0 8-3 0,-10 11-5 15,-14 32-17-15,-12 15 17 16,-14 9 10-16,-2 0 3 16,-11-11 5-16,-3-15 25 15,6-17-7-15,8-14-16 16,0-9-7-16,25-1-15 16,13-7 10-16,8-28-15 15,-4-22-54-15,-17-15-63 16,-18-3-129-16</inkml:trace>
  <inkml:trace contextRef="#ctx0" brushRef="#br0" timeOffset="99379.83">21377 17035 377 0,'-43'0'96'16,"10"0"-5"-16,14 0-23 15,16 0-37-15,3 0-23 0,30 0-16 16,20 0 6-16,16 0 5 16,4 0-25-16,-8-17-65 15,-10-8-92-15</inkml:trace>
  <inkml:trace contextRef="#ctx0" brushRef="#br0" timeOffset="99520.33">21644 16724 508 0,'-16'0'45'15,"8"0"-9"-15,6 0-3 16,2 17-10-16,0 27-24 16,10 11 6-16,10 7-4 15,8-3-2-15,-1-12-6 0,-2-1-43 16,-11-3-83-16,-14-9-179 15</inkml:trace>
  <inkml:trace contextRef="#ctx0" brushRef="#br0" timeOffset="99846.23">21504 17224 610 0,'-33'19'11'0,"16"-2"-7"16,17 10-2-16,4 6 0 15,24 6-4-15,9 3 2 16,5-3-7-16,4-9-63 15,-7-2-21-15,-5-4 20 16,-9-6 8-16,-10-3 27 16,-4-3 35-16,-7-5 35 0,2-1 13 15,-1-1-25-15,6-2-9 16,4 1-5-16,3-4-3 16,-4 0 1-16,-7 0-4 15,-7 0 3-15,0-5 5 16,-13-8 52-16,-16 0-51 15,-6 1-1-15,-1 8 21 16,-1 4-16-16,8 0-1 16,7 11-9-16,9 5-4 15,13-2-12-15,5-5-59 16,27-9-36-16,5-3-261 16</inkml:trace>
  <inkml:trace contextRef="#ctx0" brushRef="#br0" timeOffset="100146.43">21919 17084 606 0,'-28'-10'8'15,"15"1"-4"-15,13 5 7 16,13-5-10-16,21-10-12 16,10-6 11-16,-1 0-7 15,-11 4-44-15,-15 9-26 16,-15 4 23-16,-4 6 35 15,-31 2 29-15,-16 0 42 16,-6 24 27-16,-2 6-22 0,14 4-14 16,13-4-9-16,15-7-3 15,15 4-17-15,21 3-15 16,23 2 2 0,17-3-2-16,7-14-3 0,6-15 0 15,-7-9-40-15,-12-33-22 16,-19-13-69-16,-17-10-72 15</inkml:trace>
  <inkml:trace contextRef="#ctx0" brushRef="#br0" timeOffset="100332.93">22116 16555 341 0,'-9'-7'112'0,"6"7"-1"0,3 1-39 16,0 40-52-16,1 31-8 15,21 31 6-15,9 15 3 16,3 7-12-16,5-4-4 15,-2-7 2-15,-1-10-6 16,-2-18 1-16,-4-22-2 16,-7-18-2-16,-2-15-36 15,-12-24-38-15,-9-8-104 16,0-41-225-16</inkml:trace>
  <inkml:trace contextRef="#ctx0" brushRef="#br0" timeOffset="100475.55">22277 17092 570 0,'-3'-7'26'0,"3"4"-11"0,12 0-16 16,25-1-4 0,15-1 10-16,6 0 1 15,5 3-4-15,2 2-1 16,-1 0-28-16,-8 0-73 0,-7 14-304 16</inkml:trace>
  <inkml:trace contextRef="#ctx0" brushRef="#br0" timeOffset="100598.21">22905 17330 639 0,'-22'22'55'0,"7"-5"-48"16,9-5 12-16,6-6 0 15,0 0-19-15,16 9-6 0,17 2 1 16,8 1-67-16,-10-7-99 16</inkml:trace>
  <inkml:trace contextRef="#ctx0" brushRef="#br0" timeOffset="109664.53">12486 7545 274 0,'0'-6'14'0,"0"0"2"15,0 2 37-15,0 4-25 16,0 0-12-16,0 0-7 15,0 0-7-15,0 0 2 16,0 0-4-16,0 0 5 16,0 0 1-16,0 0 4 15,-1 0 0-15,-2 0 2 16,1 0 12-16,-5 0-4 0,-6 0 2 16,-3 3-16-16,-6 3-2 15,2 1-1-15,-2 1 0 16,2 2 1-16,-5 6-4 15,0 2 4-15,-5 6-1 16,-1 4 0-16,6-5-4 16,4-2 2-16,8 0-1 15,-2 0 1-15,-3 7 1 16,-4 8-2-16,-4 7 1 16,3-1-1-16,1 2 3 15,5-2-3-15,5-3 4 16,4-6-5-16,1-1 4 0,4-7-5 15,1-2 3-15,1 0 1 16,-4 6-1-16,1 4 1 16,-1 4-3-16,2 1 3 15,-1-6 0-15,4-6 0 16,0-1-3-16,10-4 0 16,4-1 1-16,1-4 0 15,1-2-1-15,5 0 3 16,-4-1 0-16,2-2-1 15,-3 1 0-15,-2 1-1 16,-2-1 3-16,-1 2-6 16,-3 0 6-16,-4 0-3 15,-1 3 0-15,-3 5 0 0,0 3 1 16,0 3 1-16,0 6-4 16,-7 2 4-16,-4 6-2 15,-2 0 1-15,4-1-1 16,1 0 1-16,4 0-1 15,1 4-1-15,2-1 3 16,1 2-3-16,0 7 3 16,0 2-3-16,0 2 1 15,0 4 0-15,0-1 1 16,0 5 0-16,0 1 0 16,0 5 2-16,0 5-4 15,0 2 2-15,0 5-1 0,-2 4 1 16,-1 6-3-16,0 3 3 15,2 4 0-15,-1 6 1 16,-1 4-3 0,-1 2 2-16,-1-1 2 0,2-4 1 15,2 0 1-15,1 6-4 16,0 2 3-16,0 4-4 16,6 5 3-16,1-1-3 15,-1-2 1-15,7 1 0 16,-2-5 0-16,1-3 1 15,1-3-1-15,-4-7 5 16,6-4-5-16,-1-7 5 16,-1-3-5-16,3-8 0 0,-1 2-1 15,-1 5 1-15,-2-1-1 16,-2 9 2-16,-6 1-1 16,4-4-3-1,-7-3 5-15,1-1-1 0,-1-5-1 16,1-2 0-16,-2 1 1 15,4-5 0-15,-2-4-1 16,4-3 2-16,-5-3-2 16,1 2-1-16,-1 0-1 15,1 3 1-15,-2 7 0 16,0-1 1-16,0-1-1 16,0-1 3-16,0 2 1 0,0 2-1 15,0 6 2-15,1-4 0 16,1 4-1-1,2 3-2-15,1-4 2 16,1 2-4-16,2-4 6 0,0-7-6 16,-1-1 0-16,1-2 1 15,1-6-4-15,-2 0 5 16,1-5-2-16,-1-1 1 16,0-2-2-16,4 6 2 15,-2 4-4-15,1-2 3 16,-2 0 2-16,-1-10-2 15,1-7 1-15,0-6-2 16,2-2 3-16,-6-15-4 0,2-6-4 16,0-8 5-1,-2-4 1-15,2 2-2 16,-1 2 0-16,-2-5 2 16,3-2 0-16,-5-4-3 0,2-1 2 15,0-1-3-15,2-2-3 16,-4 0-2-16,5 0 1 15,5 0 2-15,2 0 1 16,0 0 3-16,5-2 3 16,-3-1-2-16,4 3 2 15,0 0-2-15,1 0 2 16,5 0-3-16,1 0 3 16,-1 0-1-16,4 0 0 15,-3-4-5-15,-2-4-15 16,-5-5-18-16,-7-1 6 15,-2-1 1-15,-3-3-11 0,-7 1-16 16,0 1-82-16</inkml:trace>
  <inkml:trace contextRef="#ctx0" brushRef="#br0" timeOffset="113127.82">5491 8154 528 0,'-18'0'15'0,"13"3"-2"15,5-3 23-15,0 0-16 16,6 0-20-16,24 0-6 16,12-6 10-16,8-9-1 0,1-1-1 15,0 5 0-15,-11 4-1 16,-3 7 0-16,-10 0-2 15,-6 13 0-15,-5 6-1 16,-4 8 3-16,-6 2 10 16,-6 3 6-16,0 5-3 15,0-4-8-15,0-3-2 16,0-1-3-16,0-4-2 16,-9 2 3-16,-4-1-9 15,-4-4-70-15,-11-10-115 16</inkml:trace>
  <inkml:trace contextRef="#ctx0" brushRef="#br0" timeOffset="113287.39">5605 8356 573 0,'-7'0'26'0,"2"11"-20"16,0 14-1-16,3 8 0 16,2 10 2-16,0 3-5 15,0 3-1-15,2-2 1 16,2-6-2-16,-4-4-26 15,0-8-64-15,-10-9-35 16,-10-10-47-16</inkml:trace>
  <inkml:trace contextRef="#ctx0" brushRef="#br0" timeOffset="113441.98">5510 8747 20 0,'-21'-2'189'15,"6"-6"-30"-15,4 2-59 16,6 1-1-16,5 4-39 0,0 1-45 16,0-4-13-16,19-3-6 15,18-8 1-15,11-3 7 16,9-5-4-16,8 3 2 15,-2 3-3-15,-2 2 3 16,-4 8-3-16,-13 4-18 16,-14 3-124-16,-20 0-249 15</inkml:trace>
  <inkml:trace contextRef="#ctx0" brushRef="#br0" timeOffset="113712.26">5765 8864 518 0,'-20'26'28'0,"7"4"-28"0,10 0 12 16,3 1 2-16,16-1-1 16,18-2-9-16,8-7-3 15,7-10-2-15,1-11 1 16,-9 0 6-16,-10-14-5 16,-14-6-2-16,-14-7 8 15,-3-4 0-15,-8-3 9 16,-21-1-10-16,-9 8-1 15,-5 7-1-15,0 7-7 16,12 6 3-16,4 3-5 16,15 2-11-16,12-4-13 15,0-10-32-15,21-7-146 0,16-18-13 16</inkml:trace>
  <inkml:trace contextRef="#ctx0" brushRef="#br0" timeOffset="114209.13">6150 8296 597 0,'-33'-3'4'0,"7"3"41"15,4 0-14-15,4 15-8 16,7 10-16-16,7 9-3 16,4 5-2-16,6 2-2 15,19-3-2-15,6-10 1 16,-1-10-3-16,3-13-3 0,-8-5 4 15,-7-15 4-15,-5-18 2 16,-11-10 1-16,-2-5 3 16,-9 1-2-1,-15 6 0-15,-1 11 3 0,4 8 5 16,6 11 5-16,10 5 3 16,5 2-4-16,5-3-18 15,29-10-9-15,17-3 10 16,8-6 1-16,4 4 0 15,-9 4-1-15,-10 7-2 16,-12 4-1-16,-16 5-9 16,-13 2-39-16,-3 10-32 0,-25 19-17 15,-18 9-4-15,-7 0-38 16,4-8 78 0,6-9 108-16,7-10 51 15,14-5-2-15,10-3-5 0,7-3-9 16,2 0-44-16,0 0-39 15,24 0-5-15,13 0 9 16,18 1 3-16,6-1 0 16,-1 0-1-16,0 0-25 15,-14-4-102-15,-18-13-119 16</inkml:trace>
  <inkml:trace contextRef="#ctx0" brushRef="#br0" timeOffset="114396.14">6488 8024 559 0,'-10'0'24'0,"10"0"18"16,0 0-37-16,0 14-18 0,16 17 15 15,7 12 22-15,-4 8-9 16,6 2-10-16,-4 2-3 16,-6 1-2-16,-3 3 1 15,-8 0-5-15,-4-3-53 16,-1-8-118-16,-23-10-153 15</inkml:trace>
  <inkml:trace contextRef="#ctx0" brushRef="#br0" timeOffset="114647.49">6469 8632 545 0,'-1'0'40'0,"1"0"-12"16,4-3-30-16,23-6-10 16,10-7 17-16,12 1-4 0,-8 2 1 15,-9 7-1-15,-2 4-1 16,-11 2-1-16,-4 0-1 15,-3 8 2-15,-4 11 15 16,-4 3 14-16,1 6 11 16,-1 8-25-16,-1-2 0 15,1 5-8-15,2-1-6 16,3-6 0-16,4 0 1 16,1-5-2-16,1-2-4 15,-2-4-11-15,0-4-39 16,-9-7-54-16,-4-10-194 15</inkml:trace>
  <inkml:trace contextRef="#ctx0" brushRef="#br0" timeOffset="115128.2">5568 9450 594 0,'-13'0'12'16,"7"0"-11"-16,6 0 8 15,0 0-6-15,6 0-12 16,22 0-4-16,20 0 12 16,14-7 9-16,21-6-3 15,16-6 0-15,14-6-3 16,16-1 1-16,7-2-3 16,7 6 1-16,-6 0 1 15,-6 6-4-15,-18 2 4 16,-16 3-1-16,-21 4 0 15,-24 1-2-15,-16 3 2 0,-23 1-2 16,-7 2 1-16,-6-2 8 16,0 2 43-16,0 0 11 15,0 0-30-15,0 0-8 16,0 0-20-16,0 0-3 16,0 0-9-16,0 0-50 15,-3 0-87-15,-6 7-271 16</inkml:trace>
  <inkml:trace contextRef="#ctx0" brushRef="#br0" timeOffset="142018.33">8554 8860 589 0,'0'-10'15'0,"0"6"-13"15,0 1-8-15,24 0 3 16,12 3 2-16,5 0 1 0,-3 10-4 16,-7 21 3-16,-12 12-3 15,-16 7-6-15,-3 1 20 16,-10-2-11-16,-19-4 5 15,0-12 3-15,-1-8 2 16,5-8 1-16,7-10 13 16,12-4 6-16,6-3 7 15,0 0-19-15,0 0-12 16,21 0-7-16,10-2 1 16,17-10 4-16,10-8-2 15,6 1 2-15,7-5-3 16,4 3-8-16,-5-1-57 0,-11-2-128 15</inkml:trace>
  <inkml:trace contextRef="#ctx0" brushRef="#br0" timeOffset="143627.08">7882 10117 404 0,'-1'0'35'0,"1"0"-29"16,0 0 3-16,0-6 24 0,19-2-7 16,7-3-1-16,4 0-1 15,-2 3-2-15,-4 6-10 16,-8 2-4-16,0 2-2 15,-7 22-6-15,-4 14 6 16,-5 13 1-16,-3 5-3 16,-15-4 1-16,2-8-6 15,-1-13 4-15,5-12-1 16,5-8 1-16,1-9-1 16,6-2 3-16,0 0-3 15,0 0 1-15,0 0-4 16,0 0 0-16,15 0-2 0,7-11 4 15,6-6 0-15,4 0-1 16,-1 1 2-16,0 4-4 16,-1 1 4-16,-8 6-2 15,-8 3 0-15,-4 2-3 16,-6 0 3-16,-1 0-3 16,-1 2-12-16,-2 10-26 15,0-1-91-15,0-6-224 16</inkml:trace>
  <inkml:trace contextRef="#ctx0" brushRef="#br0" timeOffset="143987.49">8310 10007 439 0,'-16'0'134'15,"2"0"-129"1,1 0 13-16,4 16 16 0,3 14-14 15,1 14-12-15,5 9-3 16,0 4 0-16,3-6-5 16,18-8 2-16,9-9-3 15,3-11 1-15,4-11 1 16,-3-12-4-16,-4 0 0 16,-2-26-5-16,-11-15 8 15,-10-6-2-15,-7-4 3 0,0 2 0 16,-27 7 3-16,-9 10-1 15,-5 11 1-15,-1 11 1 16,8 8 3 0,6 2 10-16,7 0-7 0,13 0-6 15,5 1-3-15,3 5-5 16,8 5-14-16,25 0-13 16,5-11-56-16,7 0-189 15</inkml:trace>
  <inkml:trace contextRef="#ctx0" brushRef="#br0" timeOffset="144227.84">8594 9994 525 0,'-4'32'4'0,"-4"6"0"0,8-2 12 16,0-4 13-16,3-8-13 16,14-5-13-1,7-10-1-15,-1-9-4 0,0-3 4 16,-7-22 0-16,-7-13 5 15,-7-2-2-15,-2-5-1 16,-17 9-1-16,-11 12 2 16,-6 9-3-16,1 14-2 15,5 1-2-15,2 12 1 16,13 15-5-16,13 2-34 16,0-5-128-16</inkml:trace>
  <inkml:trace contextRef="#ctx0" brushRef="#br0" timeOffset="144520.07">9077 9832 544 0,'0'-4'52'0,"4"4"-54"16,1 0 3-16,7 0 2 16,6 4 3-16,1 15 4 15,-4 12-6-15,-6 11 8 16,-7 5-3-16,-2 1-6 15,0-6 2-15,-14-11 0 16,5-13 3-16,4-8 7 0,4-7 9 16,1-3-9-1,0 0-14-15,0 0 3 16,12 0-6-16,13 0-1 16,6-6 6-16,8-9-1 0,9-6-1 15,0-7-1-15,8-8 0 16,2-7-47-16,-4-7-71 15,-14-1-239-15</inkml:trace>
  <inkml:trace contextRef="#ctx0" brushRef="#br0" timeOffset="145002.08">9554 9703 594 0,'-23'12'21'16,"5"6"-13"-16,9 10 20 15,5 3-1-15,4 5-12 16,9-2-13-16,19-3 0 15,5-12-1-15,4-8-4 0,-3-11 5 16,-5-17-6-16,-9-21-12 16,-17-11 2-16,-3 1 8 15,-8 5 9-15,-19 9 0 16,-5 14 1-16,1 7 3 16,9 6 8-16,7 6-4 15,15 1 3-15,0 0-13 16,25 0-12-16,20 0 4 15,6 0 9-15,1 0-4 16,-6 1-4-16,-11 7-12 16,-6 9 3-16,-13 5 15 15,-7 8-3-15,-1 0 4 16,-2 1 0-16,-2-6 4 0,1-9-1 16,1-6 2-16,4-8-7 15,2-2 3-15,10-6 0 16,-4-25 2-16,1-8 4 15,-9-6-4-15,-10 4 1 16,-4 9-3-16,-14 12 2 16,-7 6 4-16,-6 9 3 15,-3 5-1-15,2 0-6 16,-2 12-3-16,12 8-4 16,6 7-2-16,10 1-32 15,4-2-69-15,2-6-327 16</inkml:trace>
  <inkml:trace contextRef="#ctx0" brushRef="#br0" timeOffset="146222.38">8623 10494 373 0,'-42'28'15'0,"-1"-2"14"15,-2 1 50-15,-5-8-11 16,-7 0-17-16,-7-3-33 0,-6-5-4 16,-10-4-4-1,-11-7 0-15,-3 0-5 16,3-1-1-16,7-17-1 16,9-5-2-16,15-7-2 0,8-11 3 15,10-7 1-15,11-10-4 16,13-8 2-16,11-8-3 15,7-6 4-15,13-4-3 16,23-5 0-16,16-2-1 16,12 7 2-16,15 7-1 15,12 12-1-15,10 19 3 16,5 18-4-16,1 20 3 16,-4 11-3-16,-14 34 4 15,-10 20-3-15,-16 18 0 16,-14 9 1-16,-15 0 2 15,-15-3 0-15,-10-9-1 0,-9-8 1 16,0-5 0-16,-1-8 2 16,-14-6-3-16,1-8 0 15,2-10-9-15,5-10-27 16,7-10-59-16,0-7-139 16</inkml:trace>
  <inkml:trace contextRef="#ctx0" brushRef="#br0" timeOffset="146770.78">9548 10136 211 0,'0'10'290'15,"-17"1"-287"-15,-17 6 5 16,-15 5 23-16,-12 2 4 16,-12-4-8-16,-8-4-9 15,1-8 6-15,-5-8-5 16,14-15-9-16,8-20-3 0,11-19 5 15,13-14-7-15,12-19-4 16,11-15 2-16,13-6-1 16,3 6-2-16,25 12-2 15,24 13 5-15,22 9-7 16,16 7 3-16,16 3-1 16,7 9-1-16,12 14 4 15,2 16-4-15,-5 19 2 16,-11 6-3-16,-16 31 3 15,-13 16-1-15,-17 12 5 16,-11 5-2-16,-17 8-1 16,-14 3 3-16,-9 3-2 15,-11 3 2-15,-7 3-1 0,-23 8 8 16,-15-4-4-16,-1 0 0 16,-16-9-5-16,-7-5 2 15,-11-5-3 1,-11-2-24-16,-3-12-76 0,11-12-198 15</inkml:trace>
  <inkml:trace contextRef="#ctx0" brushRef="#br0" timeOffset="147236.95">8158 10502 473 0,'0'0'41'16,"0"0"-39"-16,6 0-8 16,5 0 3-16,8 3 5 15,11 7 6-15,4 1-3 16,13-1-4-16,13-2 0 16,4-2-3-16,3-6-123 15</inkml:trace>
  <inkml:trace contextRef="#ctx0" brushRef="#br0" timeOffset="147522.19">9555 9961 694 0,'-10'-6'10'15,"6"2"-8"-15,4 4-6 16,0 0 5-16,0 4 0 16,17 26-10-16,8 16 9 0,10 15 1 15,-1 7 1-15,3-3-4 16,-6-1-25-16,-10-7-104 15</inkml:trace>
  <inkml:trace contextRef="#ctx0" brushRef="#br0" timeOffset="148783.59">9802 9933 515 0,'0'24'16'0,"0"6"-30"16,0 12 14-16,6 8-3 15,24 6 2-15,15 11 12 16,11 5 4-16,11 1-3 16,6-5-7-16,2-10 4 0,2-8-3 15,2-10-4 1,7-10 0-16,14-5 6 16,8-7-5-16,9-3-1 15,13-1 0-15,10-3 0 0,4 3 1 16,7-1-3-16,-5 1 2 15,-10-2-2-15,-12-2 1 16,-14-5-1-16,-10-3 2 16,-12-2-1-16,-11 0 3 15,-19 0-2-15,-16-3-4 16,-13-1 5-16,-12 0-3 16,-5 2 0-16,-4 2 0 0,-4 0 0 15,-1 0 1 1,-3 0-1-16,0 0 0 15,0 0 1-15,-6 0-35 16,-20 0-154-16</inkml:trace>
  <inkml:trace contextRef="#ctx0" brushRef="#br0" timeOffset="149034.93">12161 10525 153 0,'14'1'321'0,"4"20"-340"16,5 8 24-16,1 7 11 0,2 5 11 16,-4 2 1-1,-4 1-3-15,-6-3-4 16,-9-4-4-16,-3-6 4 16,-5-4-2-16,-22 0 2 0,-7-4-7 15,-9-3-6-15,-3-8-6 16,-5-8 0-16,-1-4-15 15,-11-5-61-15,-12-16-139 16</inkml:trace>
  <inkml:trace contextRef="#ctx0" brushRef="#br0" timeOffset="149582.45">8676 10431 572 0,'0'0'13'0,"0"7"-26"16,21 23 0-16,18 13 16 0,13 12 2 16,19 15 14-16,16 9-1 15,20 5 1-15,11 3-1 16,14 0-6-16,16-9-5 15,11-4-7-15,15-13 1 16,2-9 3-16,1-9-2 16,4-4 4-16,-6-3-3 15,-3-1 4-15,2-2 0 16,-6-2-1-16,-7 1-3 16,-9-3 1-16,-18-4-5 15,-18-5 6-15,-16-7-4 16,-18-5 1-16,-18-3-1 0,-18-4-1 15,-13 1 2-15,-14-2-3 16,-10 0 2-16,-6 0-11 16,-3 0-56-16,-4-3-47 15,-31-18-155-15</inkml:trace>
  <inkml:trace contextRef="#ctx0" brushRef="#br0" timeOffset="149818.68">11729 11387 569 0,'15'9'-24'0,"9"16"21"16,9 13 5-16,-3 5 2 15,-4 3 9-15,-5 0 6 0,-10-6 1 16,-11-2 1-16,-8-1 22 16,-28 2 3-1,-22 0-17-15,-19 4-8 16,-2-7-6-16,-1-8-2 0,11-8-8 15,11-12-2-15,21-5-2 16,16-3-10-16,15 0-53 16,6-6-67-16,12-9-300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41:18.1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13646 3917 492 0,'-37'0'17'0,"4"0"-14"15,5 2 5-15,9 7 12 0,5-2 14 16,8 3-18-16,4 5-9 16,2 6-8-16,0 7 5 15,13 4-5-15,10 1 4 16,12-4-3-16,5-3-1 15,6-7 2-15,2-8-3 16,-1-9 7-16,-6-2-4 16,-9-8 3-16,-9-11-2 15,-14-2 0-15,-8-1 1 16,-1-1 3-16,-13 1-2 16,-17 3-2-16,-9 5 1 15,-7 10-3-15,0 4 1 0,-2 10-9 16,11 17 6-16,10 2-38 15,16 1-39-15,11-4-4 16,4-8-35-16,22-11-78 16</inkml:trace>
  <inkml:trace contextRef="#ctx0" brushRef="#br0" timeOffset="143.31">13697 4149 31 0,'7'-3'107'0,"-4"3"-30"16,0 0 7-16,-3 0-10 15,0 22-11-15,0 15 11 16,0 11-9-16,0 5-39 15,0-3-16-15,0-6-8 16,0-6-2-16,6-6 0 16,0-7 0-16,-6-8-46 0,0-13-92 15</inkml:trace>
  <inkml:trace contextRef="#ctx0" brushRef="#br0" timeOffset="331.8">13561 4248 474 0,'0'4'31'16,"6"3"-41"-16,2 8 5 15,8 7 13-15,11 7 7 16,7-1-4-16,11 1-4 16,3-2-1-16,1-5-3 0,-2-8-2 15,-1-11-61-15,-5-3-132 16</inkml:trace>
  <inkml:trace contextRef="#ctx0" brushRef="#br0" timeOffset="670.92">14181 4236 447 0,'-33'16'20'0,"-13"12"-14"16,-5 12 11-16,-5 6-8 15,5 1-7-15,3 0-2 16,8-5 1-16,9-10 0 15,9-11-3-15,10-12-2 16,7-4-14-16,5-5-2 0,0 0-26 16,6-7-2-16,5-3 28 15,0 5 16 1,-3 3 3-16,-4 2 1 16,2 0 15-16,-4 4 23 0,2 11 1 15,-1 3-7-15,2 4 17 16,-1-2-18-16,1 0-17 15,1-2-5-15,1-1-6 16,0-3 0-16,-1-2-3 16,0-5 3-16,-3-1-3 15,-1 1 0-15,-2 0-25 16,0 0-66-16,0 0-65 0</inkml:trace>
  <inkml:trace contextRef="#ctx0" brushRef="#br0" timeOffset="879.87">13928 4675 412 0,'-5'0'36'15,"-14"0"-7"-15,-4 9-1 16,-8 16 0-16,-5 7 13 16,-2 6-17-16,4 1-6 15,1 3-11-15,1 2-3 16,1 2-2-16,3 3-2 15,8-3 2-15,4-4-10 0,9-5-48 16,7-15-53-16,0-15-61 16</inkml:trace>
  <inkml:trace contextRef="#ctx0" brushRef="#br0" timeOffset="1080.33">13862 4743 372 0,'8'0'16'15,"3"0"-10"-15,6 0 59 16,7 1 5-16,2 16-21 16,6 4-18-16,4 7-17 15,2-1-7-15,2 0-3 16,-2 2-2-16,-4-2 0 16,-6-2-2-16,-6 0-19 15,-8-8-122-15,-11-14-235 16</inkml:trace>
  <inkml:trace contextRef="#ctx0" brushRef="#br0" timeOffset="1984.13">13153 5161 430 0,'-9'-9'9'16,"8"5"-2"-16,1 4 22 15,0 0-12-15,0 0-1 16,0 0-11-16,0 0-5 16,1 0-3-16,10 16 4 0,-1 15 14 15,3 15 2-15,-2 18 16 16,1 19-4-16,0 11-11 15,0 8-2-15,4 4-5 16,2-5-6-16,-2-6 1 16,4-10-2-16,-4-13-3 15,-3-15 1-15,-4-10-2 16,-3-15 2-16,-3-9-3 16,-1-9 3-16,-1-9-3 15,-1-3 3-15,0-2-2 16,0 0-12-16,0-1-40 15,0-25-72-15,0-23-291 16</inkml:trace>
  <inkml:trace contextRef="#ctx0" brushRef="#br0" timeOffset="2863.99">13324 5375 344 0,'-13'-14'9'0,"7"6"-5"16,5 5 24-16,1 3 23 15,0 0-35-15,4-1-13 16,20-3-2-16,12-4 9 16,13-4 7-16,12-3-4 15,13-9-10-15,16-2 0 16,13-6-2-16,23-5-2 15,28-13 4-15,18-5-1 0,16 1 5 16,-5 1-6 0,-16 13 1-16,-5 4 2 15,-10 4-4-15,-9 4 1 16,-8 3-1-16,-14 4 1 0,-15 4-2 16,-11 3 3-16,-10 3-4 15,-12 4 4-15,-16 2-3 16,-17 3 1-16,-13 2 0 15,-12 0 0-15,-5 6-2 16,-2 11-2-16,-1 9 7 16,-3 12-1-16,-2 8 2 15,4 8 3-15,0 13-2 0,2 8 2 16,0 9 0-16,-2 15-1 16,0 8 0-1,2 6-2-15,0-1 0 16,0-5-4-16,-2-13 0 0,-5-14 2 15,-1-14-4-15,0-12 4 16,-7-12 2-16,-15-9 8 16,-11-9 9-16,-9-4 2 15,-18-3-9-15,-15 0-9 16,-16-4 3-16,-12-4-7 16,-8 1 3-16,-9-3-6 15,-8 0 4-15,-4 0-1 16,-4 3 0-16,-8 5-1 15,-5 4-1-15,-3 2 2 16,-8 0-2-16,2-2 2 16,13 0-2-16,13-1 3 15,22-2-3-15,21-3 2 0,21-5-1 16,18-2-1-16,20-5 3 16,14-1-3-16,12 0 2 15,4 0-2-15,0 0-6 16,0-6-39-16,7-20-45 15,3-10-33-15,-7-14-247 16</inkml:trace>
  <inkml:trace contextRef="#ctx0" brushRef="#br0" timeOffset="3160.2">13305 5009 514 0,'5'-5'1'16,"1"5"-14"-16,8 0 13 16,10 7 9-16,7 18 15 15,10 9 2-15,5 9-1 16,5-1-13-16,1 1-6 15,3-4 0-15,-3-3-4 16,-2-5 1-16,-6-3-2 16,-6-3 0-16,-8-4-5 0,-6-10-73 15,-5-11-84-15</inkml:trace>
  <inkml:trace contextRef="#ctx0" brushRef="#br0" timeOffset="3397.84">14461 4722 450 0,'0'0'145'16,"0"0"-145"-16,0 12 6 16,-21 29-2-16,-6 16 13 0,-4 18 4 15,-2 0-14-15,3-5-4 16,-1-6-2-16,7-6 0 15,2-5-1 1,5-6 3-16,7-4-3 0,4-3-13 16,6-12-53-16,3-10-77 15,21-12-273-15</inkml:trace>
  <inkml:trace contextRef="#ctx0" brushRef="#br0" timeOffset="3845.99">15234 5898 539 0,'0'17'34'0,"0"9"-37"0,0 25 12 16,-2 17 26-16,-3 14-4 16,2 7-18-16,1-3 0 15,-1-6-8-15,1-7-1 16,-1-14-2-16,0-11-1 16,2-14 2-16,-1-10-2 15,2-10-2-15,0-10 0 16,0-4-32-16,14-18-80 15,5-28-40-15</inkml:trace>
  <inkml:trace contextRef="#ctx0" brushRef="#br0" timeOffset="4110.27">15661 5772 468 0,'12'0'31'15,"10"21"-38"-15,10 16 27 16,5 15 27-16,8 10 0 16,4 12-14-16,1 8-16 15,3 3-7-15,-3-3-5 16,4 0-2-16,-8-9-2 16,-2-7 2-16,-3-8-3 15,-10-9 1-15,-1-11-2 16,-8-10 4-16,-5-8-12 0,-8-10-55 15,-9-10-121-15</inkml:trace>
  <inkml:trace contextRef="#ctx0" brushRef="#br0" timeOffset="5797.73">15378 5944 438 0,'-16'3'8'15,"-6"0"-7"-15,8 5 18 16,-4-4 27-16,-2 5-19 16,-9 3-20-16,-3 5-2 15,-9 9-1-15,-5 1-4 16,-11 1 12-16,-4 4 6 0,-4-5 5 16,-10 1-7-16,-4-3 0 15,-6-5 0-15,-5-5-3 16,-3-4-1-16,-4-3-6 15,-10 2 0-15,-8 3-5 16,-4-4 2-16,2-2-3 16,10-7-1-16,17 0 5 15,5-8-5-15,6-17 2 16,8-10-1-16,10-6 1 16,9-9 0-16,11-2 0 15,10 0 0-15,7 4-1 16,11-1 3-16,6 0-6 15,7-3 5-15,0-6-5 0,22-4 6 16,17-4-6-16,13 0 7 16,15-1-5-1,13 4 1-15,5 5 2 16,4 5-3-16,4 3-2 0,6 4 5 16,7 5-2-16,10 6-3 15,2 4 3-15,0 6-2 16,-2 5 3-16,-1 4-3 15,1 1 3-15,-2 5-2 16,-2 3 1-16,1 3 0 16,2 3 0-16,-8 1 1 15,0 0-4-15,-5 4 5 16,-7 9-2-16,-6 0 0 16,-17 5-1-16,-15 2 0 15,-17 2-1-15,-12 6 0 16,-6 4 1-16,-10 5-1 0,-1 8 4 15,-8 2-4-15,-3 3 4 16,0 5-2-16,-10 3 0 16,-15 3 0-16,-6 0 0 15,-12 3 0-15,-12 3 0 16,-12 1 1-16,-11 2-2 16,-6-2 2-16,-4-4-2 15,-5-10 2-15,0-5-1 16,-1-12 1-16,1-6-1 15,7-9 2-15,8-4 0 16,4-2-3-16,9 0 2 16,5 1-2-16,11-5-4 15,11 1-15-15,12-5-26 0,14-1-61 16,10-7-53-16</inkml:trace>
  <inkml:trace contextRef="#ctx0" brushRef="#br0" timeOffset="7863.99">16529 4939 198 0,'0'0'424'16,"-26"0"-426"-16,9 19 9 0,1 12 2 15,0 9 1-15,1 6-3 16,3 2 0-16,3-3-2 16,0-4-3-16,1-1-2 15,1-7 1-15,3-8 0 16,2-9-1-16,2-12-12 15,0-4-12-15,0 0-11 16,0-20 13-16,3-9 24 16,6-4-2-16,-3 5 1 15,-3 11 6-15,0 9 3 16,0 7-2-16,6 1-6 16,6 0 4-16,6 5 2 0,5 10 1 15,1 1-4-15,0 2 0 16,1-4-5-16,-3-2 2 15,-2-8-44-15,-8-4-102 16,-8-10-300-16</inkml:trace>
  <inkml:trace contextRef="#ctx0" brushRef="#br0" timeOffset="8031.06">16644 5025 523 0,'0'-1'21'15,"0"1"37"-15,0 0-43 16,0 25-15-16,6 11 8 15,5 10 6-15,2 0-10 16,5-5-2-16,-2-5 0 0,-1-6-4 16,-3-12-30-16,0-15-67 15,-6-3-26-15,-5-24-91 16</inkml:trace>
  <inkml:trace contextRef="#ctx0" brushRef="#br0" timeOffset="8315.87">16741 5177 123 0,'-18'-27'180'15,"4"8"-83"-15,4 6 17 16,6 8-29-16,4 3-46 15,0 0-31-15,6-2-7 16,18-1-2-16,5 0 2 16,3-3 1-16,-4 0-4 15,-3-1-29-15,-8-7-76 16,-7-2-17-16,-10-1-67 0,0-3 98 16,0 1 103-16,-10 5 129 15,1 7 21 1,4 6-37-16,2 3-26 15,3 0-70-15,0 1-15 0,0 20-8 16,8 10 6-16,4 9 8 16,4 3-10-16,2 0-2 15,-2-1-4-15,-4-4 0 16,-2 2-2-16,-5-4-6 16,-5-4-45-16,0-8-52 15,-12-8-131-15</inkml:trace>
  <inkml:trace contextRef="#ctx0" brushRef="#br0" timeOffset="8582.78">16780 5397 497 0,'-12'21'99'15,"7"6"-101"-15,5 5 13 16,0 1 4-16,21-2 2 0,9-6-13 16,6-9-2-16,3-9-1 15,-4-7 2-15,-4 0-1 16,-13-21 0-16,-10-6 0 15,-8-7 1-15,-3 1-1 16,-18 4 1-16,-11 5 0 16,-4 7 0-16,0 6 2 15,0 6 0-15,9 3-3 0,11 2-1 16,7 0 0-16,9 0-3 16,9 0-26-1,25-11-99-15,8-10 5 16</inkml:trace>
  <inkml:trace contextRef="#ctx0" brushRef="#br0" timeOffset="8829.16">17033 5137 573 0,'-27'16'4'0,"14"1"26"16,8-6 3-16,5-5-19 15,12-1-18-15,19-4 5 16,8-1 0-16,7 0 4 15,-8-19-4-15,-10-2 2 16,-16-1-8-16,-12 2 6 16,-14 2-2-16,-22 3 3 15,-9 7 0-15,-5 5-2 0,6 3 0 16,6 3 1-16,15 6-1 16,15-1-1-16,8 1-20 15,6-7-128-15,19-2-268 16</inkml:trace>
  <inkml:trace contextRef="#ctx0" brushRef="#br0" timeOffset="9003.67">17286 4814 576 0,'0'0'64'0,"0"0"-43"16,0 0 5-16,0 9-12 15,10 22-6-15,1 15 16 0,4 9-13 16,-3 3-7-16,-5-3-3 15,-2 2 0-15,-5-1-32 16,0-3-56-16,-18-10-128 16</inkml:trace>
  <inkml:trace contextRef="#ctx0" brushRef="#br0" timeOffset="9234.04">17238 5315 483 0,'3'-12'30'15,"19"1"-33"-15,7 0 4 16,7 7-1-16,-11 4 0 15,-6 0 0-15,-15 10-2 16,-4 13 21-16,-23 6 55 16,-9 6-15-16,0-5-14 0,13-6-12 15,12-9-15-15,7-4-16 16,16 0-4-16,22-5-1 16,10-2 2-16,7-4 5 15,-1-7-1-15,-4-12-19 16,-9-5-44-16,-13-1-66 15,-12 0-149-15</inkml:trace>
  <inkml:trace contextRef="#ctx0" brushRef="#br0" timeOffset="9580.16">17698 4810 652 0,'-3'-6'27'0,"3"4"-27"16,0 2-9-16,0 3 0 15,11 21 8-15,1 11 2 16,-5 8-1-16,-4-1 4 15,-1-4-5-15,-2-7 3 16,3-10-2-16,1-5 5 0,2-5 2 16,2-6 2-16,2 1-2 15,4-1-4 1,3-2 0-16,6-2-1 16,5-1 2-16,2 0-13 0,-6 0-87 15,-8-9-254-15</inkml:trace>
  <inkml:trace contextRef="#ctx0" brushRef="#br0" timeOffset="9706.29">17904 5278 664 0,'-10'14'80'0,"7"-6"-81"16,3 7 5-16,3-1-4 0,14 4-1 16,8 0 2-16,6-4-5 15,-4-8-95-15,-10-6-170 16</inkml:trace>
  <inkml:trace contextRef="#ctx0" brushRef="#br0" timeOffset="23442.8">15155 3767 432 0,'-2'0'9'0,"-2"0"-4"15,4 0 26-15,-2 0-3 0,2 0-17 16,-3 0-5-16,-3 4-6 16,-1 17 3-16,0 8 1 15,4 9 2-15,1 3-3 16,2 2 0-16,3 1-1 16,18-7 0-16,7-2-2 15,5-7 1-15,0-2-1 16,-7-8 4-16,-7-7-6 15,-9-5 5-15,-7-4-3 0,-3 0 1 16,-9 2 8-16,-21 6 1 16,-15 6-8-1,-7 7-4-15,1 1-2 0,7-8-13 16,11-5-15-16,11-11-41 16,10-10-83-16</inkml:trace>
  <inkml:trace contextRef="#ctx0" brushRef="#br0" timeOffset="23795.91">15143 3857 371 0,'1'0'75'0,"1"0"-69"16,2-1 9-16,5-1 10 16,6-2-15-16,2 0-7 15,2 4 0-15,-2 0-3 16,-1 0 4-16,-3 0-3 0,-3 17 7 15,-4 5 4-15,1 9 8 16,-3 8-1-16,6 2 1 16,2 1-4-16,10-3-10 15,1-7-3-15,5-6-1 16,1-8-2-16,0-10 1 16,0-8 4-16,-4-5 0 15,-4-20-1-15,-11-10 0 16,-8-6-2-16,-2-4 1 15,-11 1-2-15,-11 5 0 16,-5 7 0-16,0 6 1 16,1 7 0-16,3 5 0 0,4 6-4 15,7 4-2-15,9 2-24 16,3 1-78-16,16-3-121 16</inkml:trace>
  <inkml:trace contextRef="#ctx0" brushRef="#br0" timeOffset="24050.23">15675 3717 501 0,'-14'1'6'0,"5"2"5"16,6 1 14-16,3-1-16 16,5 1-19-16,13-2 9 15,4-2 3-15,-1 0 6 0,-8 0-2 16,-5-5 3-16,-8-7 4 15,0-5 25-15,-12-3-26 16,-6 2-1-16,4 6-6 16,3 3-2-16,5 5-2 15,4 2-2-15,2 2-2 16,5 0-36-16,18 0-82 16,13 2-69-16</inkml:trace>
  <inkml:trace contextRef="#ctx0" brushRef="#br0" timeOffset="24234.73">15977 3584 409 0,'0'0'70'0,"0"0"-38"16,0 2 7-16,-10 17-21 15,-11 20-7-15,-12 17 15 16,-10 11-9-16,2 5-14 16,4-2-1-16,10-8 2 15,13-6-2-15,9-14-4 16,5-11-24-16,15-14-91 15,15-17-26-15</inkml:trace>
  <inkml:trace contextRef="#ctx0" brushRef="#br0" timeOffset="24470.1">15974 3956 420 0,'0'0'53'16,"0"0"-40"-16,0 0-1 0,0 13 0 15,0 6 4-15,0 2-7 16,9 0-10-16,15-9 1 15,1-4 2 1,5-8 2-16,-3-1 1 0,-2-23 1 16,-7-9-3-16,-14-4-1 15,-4 5 3-15,-16 4 3 16,-14 10 28-16,-4 7-14 16,-2 9-11-16,0 2-10 15,5 13-2-15,6 13-3 16,13 9-6-16,9 0-104 15,3-9-396-15</inkml:trace>
  <inkml:trace contextRef="#ctx0" brushRef="#br0" timeOffset="25251.44">16897 6296 268 0,'14'-10'346'16,"10"8"-359"-16,7 2 16 16,6 0-6-16,-1 9 3 15,-3 21 0-15,-10 13 1 16,-15 7-4-16,-8 4 8 16,-20 0 1-16,-21-7-2 15,1-9 3-15,-1-13-3 16,8-7 8-16,14-10 4 0,9-4 8 15,8-2 19-15,2-2-30 16,3 0-16-16,27 0-8 16,15-9 13-16,17-1-1 15,6-1 3-15,-2 4-4 16,-9 5 1-16,-11 0-2 16,-13 2 2-16,-12 0-2 15,-12 0 1-15,-6 0 1 16,-3 0-1-16,0 0 3 15,0 0-2-15,0 0-11 16,0 0-53-16,4-1-50 16,5-12-131-16</inkml:trace>
  <inkml:trace contextRef="#ctx0" brushRef="#br0" timeOffset="25678.3">17481 6271 607 0,'-6'-8'16'0,"6"-5"-14"15,12-1 2-15,21-4-3 16,9 0-1-16,5 9 0 16,-8 7-1-16,-8 2-3 15,-10 14-16-15,-17 15-30 0,-4 7 2 16,-22 5 38-16,-9-7 12 15,-5-7 4-15,8-9 31 16,13-10 19-16,6-4 4 16,9-4-17-16,0 0-35 15,12 0-10-15,21 4-8 16,7 8 13-16,-3 3-1 16,-2 6-2-16,-15 0 0 15,-14-1 1-15,-6 2 0 16,-7-1 3-16,-24 0 16 15,-5 0 6-15,-3-6-5 16,4-8 2-16,13-4-11 0,8-3-6 16,11 0-3-16,3 0-5 15,4 0-45-15,21-13-56 16,7-7-85-16</inkml:trace>
  <inkml:trace contextRef="#ctx0" brushRef="#br0" timeOffset="26300.03">16866 6906 567 0,'9'0'9'0,"13"0"-15"16,17-5 11-16,25-10 27 16,31-3-8-16,31 1-9 15,19-3-3-15,13 3-7 16,-9 4-3-16,-15 0 0 0,-13 2-1 16,-30 1 1-16,-26 0-3 15,-26 6 1-15,-23 0 0 16,-13 3 0-1,-3 1 6-15,0 0 29 0,0 0 9 16,0 0-18-16,0 0-7 16,0 0-14-16,0 0-5 15,3 0-10-15,17 0-40 16,-1 0-84-16,5-9-264 16</inkml:trace>
  <inkml:trace contextRef="#ctx0" brushRef="#br0" timeOffset="51845.62">16580 7446 393 0,'0'0'185'16,"0"0"-178"-16,-6-5-1 15,6 5 18-15,0-1 5 16,0 1-17-16,0 0-3 15,0 0-9-15,0 0 0 16,0 11-5-16,0 26-1 16,0 21 18-16,2 24-3 15,1 18 2-15,1 15-4 0,2 13 8 16,1 16-8-16,1 17 4 16,1 17-5-1,-2 22 1-15,-1 11 0 16,-3-2-2-16,0-5 1 0,-3-6-4 15,0 1 11-15,0 4-9 16,-7-2 2-16,-6-9-3 16,0-19 5-16,6-24-6 15,-2-24 0-15,6-22 2 16,2-17-4-16,1-17 4 16,0-10-8-16,0-11 6 15,0-8-9-15,0-16-13 16,-2-11-24-16,-5-13-37 0,-15-34-71 15</inkml:trace>
  <inkml:trace contextRef="#ctx0" brushRef="#br0" timeOffset="52940.68">16465 7465 436 0,'-23'-4'11'15,"13"-5"-11"-15,5 4 38 16,3 4 30-16,1 0-14 15,1 1-37-15,0 0-9 16,0 0-4-16,0 0-3 16,3 0-1-16,25 0-8 15,18-5 10-15,18-4-4 16,9-2 7-16,11-3-7 16,-1 1 2-16,-5 5 0 0,-6 5 2 15,-11 3-3-15,-8 0 0 16,-10 6 3-16,-9 8-3 15,-9 1 0-15,-8 0-2 16,-3 4 4-16,-8-2-7 16,2 8 4-16,-3 9 5 15,2 10 1-15,5 10-2 16,1 10-1-16,5 8 0 16,3 9-3-16,1 11 7 15,2 10-7-15,0 14 6 16,1 15-2-16,-5 18-2 15,0 15 1-15,-1 7-2 16,0 1 5-16,0-12-6 0,-1-7 8 16,0-11-7-16,-8-5 4 15,-4 0 0-15,-1 5 4 16,-5 1-2-16,0 1 1 16,0-3 1-16,0-10-1 15,0-13 4-15,0-11-5 16,0-14 3-16,0-12-6 15,0-8 1-15,0-13-1 16,0-6 2-16,-8-8-3 16,-7-4 0-16,-2-2 3 15,-5-4-2-15,-6 1 9 16,-6-7-6-16,-7-2 8 0,-10-6-5 16,-11-4-1-16,-10-1-6 15,-7-4 2-15,-5-8-1 16,0-3-1-16,0-2 2 15,1 0-5-15,-1 0 6 16,3 0-6-16,3 8 6 16,14 3-6-16,16-1 1 15,22-4 3-15,18-4-5 16,8-2-5-16,33-25-87 16,25-24 3-16,15-19-215 15</inkml:trace>
  <inkml:trace contextRef="#ctx0" brushRef="#br0" timeOffset="53643.13">17815 8521 96 0,'-15'-10'491'0,"7"2"-484"16,8 4-1-1,3-7 8-15,24-3-12 0,12-3 6 16,7 3-5-16,3 10-3 16,-5 4 3-16,-6 10-6 15,-14 20 1-15,-15 9-2 16,-9 13 12-16,-25 5-8 15,-14-1 4-15,-4 1-4 16,4-14 3-16,14-9-1 16,8-13 9-16,13-10 12 0,4 4-14 15,6 6-8 1,13 4-1-16,4 5 2 16,-6-3-2-16,-6-6 2 15,-11 1-2-15,0 0 1 0,-22 1 5 16,-11 2-3-16,0-6 0 15,3-6-4-15,15-9 3 16,15-4-16-16,5-24-50 16,27-26-68-16,7-24-281 15</inkml:trace>
  <inkml:trace contextRef="#ctx0" brushRef="#br0" timeOffset="53953.3">18317 8392 639 0,'-30'29'31'0,"-2"13"-28"16,6 19-4-16,2 12 18 0,7 11 4 15,9 0-8-15,8-6-12 16,4-10 2-16,23-12-3 16,10-12 0-16,-1-12-1 15,1-13-7-15,-3-15-13 16,-10-4-19-16,-10-21-2 15,-14-8 12-15,0-3 22 16,-25 2 14-16,-11 8 5 16,-9 7 12-16,-4 9 12 15,-1 6-15-15,6 0-11 16,8 18 0-16,9 0-10 16,15 3 5-16,12-1-12 0,8-8-32 15,26-9-113-15</inkml:trace>
  <inkml:trace contextRef="#ctx0" brushRef="#br0" timeOffset="54550.3">18667 8182 639 0,'-15'-2'0'15,"-2"2"12"-15,-5 29 34 16,-8 30-25-16,-2 29-5 15,2 19-1-15,12 7 1 16,10-2-11-16,8-8 1 16,9-15-5-16,24-17 1 15,9-16-4-15,8-18 0 16,4-19-1-16,-2-19-10 16,-6-4-15-16,-13-21-6 15,-16-7 12-15,-12 5 9 16,-5 4 13-16,-17 7 5 15,-21 8 3-15,-11 8-9 0,-7 0 1 16,-1 18-1-16,3 6 1 16,7 1 1-16,10 3-14 15,5 1-57 1,6 2-89-16,-1-1-168 0</inkml:trace>
  <inkml:trace contextRef="#ctx0" brushRef="#br0" timeOffset="54924.56">17879 9480 614 0,'-37'0'4'0,"14"0"0"16,16 0 8-16,7 0 34 15,13-6-39 1,29-5-9-16,24-5 10 0,21-2 8 15,20 0 7-15,10 4-8 16,7 6-6-16,-2 6-6 16,-6 2 1-16,-15 3-5 15,-13 11 4-15,-24 0-2 16,-17-2-2-16,-17-2 5 16,-15-3-6-16,-5-3 7 15,-10-2-5-15,0-2 18 16,0 0-1-16,0 0 1 0,0 0-9 15,0 0 2 1,0 0-8-16,0 0-3 16,0 0 2-16,0 0-8 15,3 0-21-15,11 0-42 0,8 0-19 16,-3 0-107-16</inkml:trace>
  <inkml:trace contextRef="#ctx0" brushRef="#br0" timeOffset="56395.64">16632 7863 550 0,'0'7'21'16,"0"-7"-17"-16,0 1-4 15,0-1 11-15,9 0 8 16,11 0-11-16,14 0-3 16,12 0-2-16,9 0 8 15,3 0-6-15,0-4 0 16,2 0-6-16,-8 1 3 0,-6 2-3 15,-3-1 3-15,-12 2-3 16,-8 0-27-16,-14 0-66 16,-9 0-115-1</inkml:trace>
  <inkml:trace contextRef="#ctx0" brushRef="#br0" timeOffset="56661.92">16687 8422 656 0,'6'0'20'0,"6"0"-14"16,11-2-15-16,11-12 14 15,10-2 10-15,9 0-5 0,6 0-3 16,9 7-4-16,6 0 0 15,0 6-4-15,-1 2 4 16,-9 1-6-16,-14 0 3 16,-12 0-6-16,-17 6-19 15,-12 10-41-15,-9 9-42 16,-24 5-84-16</inkml:trace>
  <inkml:trace contextRef="#ctx0" brushRef="#br0" timeOffset="56925.73">16705 8825 624 0,'-12'0'5'0,"12"0"-2"15,0 3-1-15,23 1 6 16,20 2-8-16,23-1 15 15,14-4-11-15,11-1 5 16,8 0-8-16,-2 0 0 0,-9-1-1 16,-16 1 0-1,-26 0-1-15,-26 0-34 16,-20 17-64-16,-35 6-147 16</inkml:trace>
  <inkml:trace contextRef="#ctx0" brushRef="#br0" timeOffset="57131.18">16774 9202 577 0,'15'8'28'0,"11"-5"-29"16,13 3-1-16,10-3 11 15,9-1 11-15,8-2 1 16,7 0-19-16,6 0 4 15,-8 0-5-15,-7-2-1 16,-12 2 0-16,-16 0-13 0,-17 0-55 16,-19 20-119-16</inkml:trace>
  <inkml:trace contextRef="#ctx0" brushRef="#br0" timeOffset="57348.6">16900 9613 520 0,'-1'2'91'0,"1"1"-90"16,19 1-2-16,24 5 2 15,7 0 4-15,18 2 11 16,8 0-9-16,4 1-1 0,-4-4-10 16,-11-3 8-16,-18 0-8 15,-17-2-34-15,-20 3-37 16,-10 3-46-16,-20 0-47 15</inkml:trace>
  <inkml:trace contextRef="#ctx0" brushRef="#br0" timeOffset="57520.14">16911 9949 503 0,'0'2'6'16,"16"5"-10"-16,17 2 9 15,9 0 20-15,11 0-12 0,11-4-4 16,5-3-5-16,-2-2-4 16,-11 0 4-16,-18 0-27 15,-24 0-116-15</inkml:trace>
  <inkml:trace contextRef="#ctx0" brushRef="#br0" timeOffset="57717.61">16896 10185 542 0,'3'0'10'0,"28"0"-14"15,18 0 7-15,14-12-4 0,14-3 10 16,9 3-7-16,-3 1 4 16,-9 4-8-16,-16 0 5 15,-18 7-15 1,-21 0-101-16,-19 4-144 0</inkml:trace>
  <inkml:trace contextRef="#ctx0" brushRef="#br0" timeOffset="57926.03">16918 10443 580 0,'0'1'7'0,"17"1"-11"15,18-2 5-15,11 0 0 16,14 0-1 0,8-6 3-16,0-3-3 15,-9 1 2-15,-17 4-14 0,-18 4-49 16,-24 1-63-16,-11 17-70 16</inkml:trace>
  <inkml:trace contextRef="#ctx0" brushRef="#br0" timeOffset="58221.2">16866 10631 383 0,'-57'22'19'16,"20"-6"9"-16,18-5 42 16,17-6-6-16,7-1-37 0,32-1-26 15,21-3 12-15,18 0-5 16,9-3 4-16,8-10-10 16,-3-1 10-1,-8 3-11-15,-12 3 2 0,-19 1-5 16,-17 4 5-16,-16 0-4 15,-12 3 1-15,-5 0 3 16,-1 0-5-16,0 0 10 16,0 0-6-16,0 0 7 15,0 0-4-15,0 0-2 16,0 0-4-16,0 0 0 16,0 0 1-16,0 0-6 15,0 0 0-15,0 0-17 16,6 0-5-16,3 0-20 15,-2 0-134-15</inkml:trace>
  <inkml:trace contextRef="#ctx0" brushRef="#br0" timeOffset="62298.77">18335 9801 617 0,'-20'-6'0'0,"11"4"6"16,8 2-2-16,1 0 13 15,0 12-15-15,0 23 4 16,1 12 2-16,7 6 11 15,-5-3-5-15,-2-4-13 16,-1 0 6-16,0 0-11 16,0-7 13-16,0-6-16 15,5-5 12-15,15-10-10 16,13-14-31-16,10-6-88 16,2-39-100-16</inkml:trace>
  <inkml:trace contextRef="#ctx0" brushRef="#br0" timeOffset="62598.98">18616 9911 600 0,'-22'31'0'15,"2"2"7"-15,8 3 6 0,8-1 28 16,4-3-37-16,7-5 3 16,25-3-8-16,12-10 0 15,10-14 1-15,7-5-2 16,-1-31 3-16,-10-11-31 15,-16-7 10-15,-17 6 5 16,-17 6 13-16,-9 10-1 16,-28 10 14-16,-12 9-4 0,-8 11 0 15,3 2 7-15,8 2-13 16,12 12 7 0,13-1-12-16,20 3 11 15,1 5-19-15,36-1-24 0,15-5-82 16,9-11-293-16</inkml:trace>
  <inkml:trace contextRef="#ctx0" brushRef="#br0" timeOffset="62893.22">19108 9860 523 0,'-32'19'121'0,"7"2"-120"15,4 3 6-15,12 5 12 0,7 4 0 16,2 5-19-1,14 2 3-15,20-7-6 16,12-10 4-16,4-14-2 16,5-9-3-16,-6-15 8 0,-10-20-29 15,-13-8 9-15,-17 3 5 16,-9 4 10-16,-10 5 5 16,-22 9 7-16,-12 5 9 15,-5 6 1-15,1 10-10 16,6 1 1-16,8 0-1 15,13 0-14-15,11 3 8 16,8-1-11-16,2 5-28 16,6 0-102-16,2-3-249 15</inkml:trace>
  <inkml:trace contextRef="#ctx0" brushRef="#br0" timeOffset="67487.27">17889 7481 357 0,'-7'-6'10'16,"-2"2"6"-16,8 3 39 15,1-1 4-15,0 2-19 0,0-1-20 16,0-1-16-1,0 1 0-15,11-6-10 16,12-3 4-16,7-1 3 16,-1 0 0-16,-6 6 1 0,-7 5-6 15,-7 0-1-15,-9 21-6 16,0 15 10-16,-13 9 9 16,-10 3 2-16,-4-4-7 15,5-13 1-15,7-13-1 16,5-9-3-16,8-6 6 15,2-3 0-15,0 0-2 16,15 0-17-16,9 3 17 16,3 1-3-16,-3 3 1 15,-5 6-1-15,-12 6-2 16,-7 6 1-16,0 4-1 16,-19 2 4-16,-5-3-4 0,-4-6 9 15,1-4-9-15,5-10 4 16,8-2-4-16,7-6-14 15,7-6-88-15,6-27-237 16</inkml:trace>
  <inkml:trace contextRef="#ctx0" brushRef="#br0" timeOffset="67798.44">18144 7524 609 0,'-24'9'2'0,"12"5"-1"0,9 8 6 16,3 6 1-16,2 6-4 16,24-1-5-16,15-7 1 15,9-12-5-15,1-12 7 16,-2-2-15-16,-10-24 0 16,-11-9 7-16,-13-6 3 15,-15-2 6-15,0 0 3 16,-28 4 0-16,-7 4 3 15,-9 8 17-15,2 6-12 16,3 11 6-16,2 6-17 16,13 2-1-16,6 4-7 15,8 19 3-15,8 9-6 16,2 6-45-16,3-4-80 0</inkml:trace>
  <inkml:trace contextRef="#ctx0" brushRef="#br0" timeOffset="89192.9">2454 6427 308 0,'3'-7'2'15,"-3"-3"-3"-15,0 6 5 16,0 4 9-16,0 0 26 15,0 0-1-15,0 0-11 16,0 0-12-16,0 0 3 16,0 0-3-16,0 0 4 15,0 0-4-15,0 0 4 16,0 0 1-16,0 0-13 16,0 0 3-16,0 0-9 15,0 0 6-15,0 0-7 0,0 0 4 16,0 0 0-16,0 0-3 15,0 0 0-15,0 0-1 16,6 0 2-16,6 0-3 16,4 0 4-16,5 0-5 15,6-4 6-15,7-1-4 16,8-1 3-16,1-1 1 16,3-4-6-16,-4 4 7 15,4 0-9-15,0 1 8 16,0 2-5-16,2 0 5 15,1 0-5-15,-4 1 2 16,7 3 0-16,1-2 0 16,10 2-1-16,10-1 0 0,6-1 1 15,3-2-2-15,-2 0 5 16,1 1-7-16,-7-2 5 16,-2-1-2-1,1 1 0-15,-5-1 1 0,-1-1-3 16,-6 0 5-16,3-2-5 15,2 0 6-15,0 1-7 16,3 1 6-16,1 3-4 16,-3 1 2-16,4 3 0 15,-6 0-2-15,-1 0 3 16,-2 0-4-16,-1 0 5 16,3 0-5-16,4-5 5 0,-1-2-5 15,4 0 5-15,-5-2-2 16,-4 1 0-16,-2 1 1 15,-3 0-2 1,-1 3 4-16,4 0-8 0,-1-2 8 16,2 1-6-16,0-2 6 15,-4-2-8-15,-5 0 6 16,2 0 0-16,-4 2-1 16,-3 2-1-16,0 2-1 15,-4 3 5-15,2 0-6 16,-2 0 5-16,0 0-7 15,5 0 8-15,-2 4-6 16,-1 3 3-16,1-1-1 0,-3-2-1 16,1-1 5-16,1-1-8 15,-3-1 9 1,-3 3-9-16,4-3 10 16,-9 2-9-16,-1 0 5 0,0 1-3 15,-5-2 3-15,-1 1-2 16,-6 1 0-16,-8-2 3 15,-4-1-3-15,-4 1 2 16,-4-2-4-16,-1 0 6 16,0 0-4-16,0 0 3 15,0 0 0-15,0 0 0 16,0 0 2-16,0 1-8 0,-1 6-11 16,-16 12-88-16,-11 8-312 15</inkml:trace>
  <inkml:trace contextRef="#ctx0" brushRef="#br0" timeOffset="95156.83">16595 7757 386 0,'3'0'25'16,"-3"0"-13"-16,0 0 11 15,0 0-9-15,0 0 0 16,3 0-18-16,5 7-1 0,3 6 7 16,1 2-3-16,-3 0-6 15,-3-2-95-15,-6-5-214 16</inkml:trace>
  <inkml:trace contextRef="#ctx0" brushRef="#br0" timeOffset="95425.11">16616 8346 373 0,'-3'0'0'0,"3"0"6"16,-1 0-8-16,1 0 4 15,0 0-11-15,1 4-1 16,9 0 0-16,-4 3-135 16</inkml:trace>
  <inkml:trace contextRef="#ctx0" brushRef="#br0" timeOffset="97534.68">17028 7832 436 0,'0'6'11'0,"0"-5"0"16,-4-1 23-1,-9 3 13-15,-4 1-32 16,-5 1-8-16,-8 1-7 0,-6 1 7 15,-4-2-1-15,-8-3 4 16,-5-2 6-16,-1 0-7 16,-3-4 9-16,1-11-11 15,6-6-1-15,5-7-3 16,12-3 0-16,12-5-5 16,9-7 3-16,12-5 3 15,2-8-5-15,24-4 4 16,15-2-5-16,11-2 5 0,10 2-3 15,14 3 0-15,12 1-1 16,8 5 2 0,3 10 0-16,4 12-3 15,-6 20 4-15,-11 11-7 0,-14 38 4 16,-20 21-12-16,-20 21 6 16,-16 13-1-16,-15 5 11 15,-1-3-4-15,-12-9 2 16,-12-11 4-16,-6-14-7 15,-1-11 9-15,-3-10-10 16,-3-8 8-16,-3-6-8 16,1-7-3-16,3-3-40 0,8-4-43 15,7-4-64-15</inkml:trace>
  <inkml:trace contextRef="#ctx0" brushRef="#br0" timeOffset="98035.24">17119 8556 302 0,'-49'8'150'15,"1"-1"-142"-15,-2 1 5 16,-4-4 26-16,-4-4 2 16,-4 0-22-16,-2-4-1 0,0-17-8 15,1-5 3-15,8-7-5 16,9-5 2-16,11-1-9 16,15-1-2-16,8-3 4 15,12 1-6-15,0-2 10 16,12-1-11-16,19-1 10 15,15 0-8-15,9-1 2 16,15 0-5-16,5 5 9 16,5 6-8-16,-1 6 4 15,0 12 0-15,3 14-4 16,-3 4 6-16,-2 17-10 16,-10 20 8-16,-16 13-9 0,-14 8 11 15,-17 7-6-15,-13-4 5 16,-7 1-4-16,-10-8 4 15,-14-4 0-15,-7-6-1 16,-4-8 1-16,-2-4-4 16,-4-4-2-16,3-4-35 15,2-7-33-15,11-1-15 16,4-5-72-16</inkml:trace>
  <inkml:trace contextRef="#ctx0" brushRef="#br0" timeOffset="98531.91">17076 9142 438 0,'-65'-4'-7'16,"-1"-8"12"-16,-1 2 0 16,-2-3 17-16,1 2 18 15,3-6-10-15,14-2-15 16,8-3-4-16,16-6 5 0,10-4-15 16,17-7 3-16,0-3-6 15,26-5 8-15,16-5-10 16,13 4 7-16,12-3-2 15,4 6-5-15,2 10 9 16,-3 12-10-16,-4 13 9 16,-7 10-10-16,-5 1 11 15,-12 22-12-15,-11 6 15 16,-9 5 2-16,-14 3 12 16,-5 3 6-16,-3 4-14 15,0 1 4-15,-12 2-18 16,-6-2 7-16,0-1-10 15,-7-1 9-15,-4-2-7 0,1-4 0 16,-3-5 0-16,9-7-17 16,5-7-26-16,6-7-36 15,6-6-30-15,2-5-110 16</inkml:trace>
  <inkml:trace contextRef="#ctx0" brushRef="#br0" timeOffset="98942.82">17089 9540 337 0,'-41'5'8'16,"-4"-5"-9"-16,-3 0 17 15,-2-3 13 1,1-20-2-16,-1-4-13 0,9-8 0 15,7-6 0-15,11-4-6 16,13-6 2-16,10 0-13 16,6-5 9-16,24 5-11 15,14-1 9-15,11 6-6 16,8 10 1-16,2 8 2 16,2 15-3-16,-4 13 3 15,-4 5-8-15,-8 25 12 16,-12 15-10-16,-11 5 10 0,-14 2-5 15,-11-5 1-15,-3-3-1 16,-11-6 2-16,-16-4-1 16,-5-6 0-1,-3-5 2-15,1-5-5 0,4-4 6 16,6-7-11-16,7-4-47 16,6-3-101-16</inkml:trace>
  <inkml:trace contextRef="#ctx0" brushRef="#br0" timeOffset="100611.04">12849 8835 422 0,'0'-9'10'0,"0"5"-6"16,0 4 18 0,0 0 37-16,-7 3 2 15,-21 35-32-15,-14 26-23 0,-12 20-3 16,1 15-4-16,2-12 3 16,6-12 0-16,11-10-2 15,7-13 2-15,12-13-1 16,5-19 2-16,10-8-7 15,0-10 5-15,7-2-8 16,28 1 8-16,17-1-3 16,16-1 5-16,14-18 0 0,2-9-2 15,-3 0 2 1,-3-2-5-16,-9 2 5 16,-13 4-7-16,-13 6 8 15,-16 3-7-15,-11 6 2 0,-8-2-26 16,-6-7-15-16,-2-8-57 15,-16-11-261-15</inkml:trace>
  <inkml:trace contextRef="#ctx0" brushRef="#br0" timeOffset="100875.84">12901 8838 627 0,'-4'0'-30'16,"4"0"34"-16,7 0-15 15,31 0-4-15,20 0 17 16,18-5-1-16,4 1 4 16,0 3-5-16,-3 1 2 0,-13 3-3 15,-14 20 3-15,-18 11-8 16,-23 12 9-16,-9 12-11 16,-36 3 16-16,-6 5-5 15,-12-7 0-15,4-7 4 16,8-12-2-16,6-6 5 15,13-10-12-15,7-9 8 16,8 0-9-16,0-1-21 0,-4 0-129 16</inkml:trace>
  <inkml:trace contextRef="#ctx0" brushRef="#br0" timeOffset="101380.49">12669 9487 668 0,'-19'-2'-7'0,"9"0"-1"15,10 2 15-15,0 3-18 16,11 37-7-16,10 27 24 16,2 26-5-16,-3 11 2 15,-6-8-6-15,-4-17 7 16,-5-18-7-16,-1-17 7 15,-2-18-7-15,2-11 5 16,9-8-3-16,10-5-3 0,20-2 3 16,12-13-4-16,18-16 1 15,8-13-15-15,0-1-13 16,3-1 6-16,-8 2-1 16,-10 6 14-16,-8 7 10 15,-13 5 1-15,-12 7 2 16,-9 5 2-16,-13 2-6 15,-4 5 11-15,-4 0-5 16,-3 1 28-16,0-6 15 16,-3-10-3-16,-9-10-33 15,-1-10-5-15,-5-6-1 16,-3-11-4-16,0-10 7 0,0-7-10 16,0-3 6-16,5 5-7 15,0 15 6-15,5 18-11 16,4 18-11-16,7 17 2 15,0 4-36-15,0 19-63 16,7 8 12-16,5 0-161 16</inkml:trace>
  <inkml:trace contextRef="#ctx0" brushRef="#br0" timeOffset="102033.41">13445 8934 484 0,'-15'-9'5'15,"9"6"5"-15,2 3 34 0,4 0 1 16,-2 0-28-16,2 0-10 16,0 0-15-16,0 0 5 15,0 0-2-15,2 0 7 16,4 0-3-16,0 0 0 15,4 2 2-15,-1-1-1 16,0 3 2-16,3 6-5 16,3 11 6-16,5 11-6 15,2 10 4-15,1 12-3 16,7 6 5-16,-3 4-3 16,4-4 0-16,-1 0 4 15,-2-10-7-15,-4-6 9 16,-3-7-9-16,-5-8 8 0,-4-10-7 15,-4-9 6-15,-4-6-5 16,-3-3 0-16,-1-1 3 16,0 0 0-1,0 0 1-15,0 0-7 0,-4 0 10 16,-6 2-14-16,-8 1 10 16,-6 5-8-16,-3 6 6 15,-7 4-4-15,-7 8 5 16,-1 5 8-16,0 2-3 15,3 0 5-15,8 1-13 16,8-6 7-16,6-5-8 16,11 1 3-16,6-3-10 0,0-6-42 15,15-5-84 1,7-10-252-16</inkml:trace>
  <inkml:trace contextRef="#ctx0" brushRef="#br0" timeOffset="102412.91">13250 10817 636 0,'-7'0'-9'16,"4"2"-45"-16,3 0 65 16,0-2-16-16,7 2-13 15,14-1-43-15,4-1-46 16,-2 0-148-16</inkml:trace>
  <inkml:trace contextRef="#ctx0" brushRef="#br0" timeOffset="102580.47">13606 10701 478 0,'0'0'22'15,"0"2"-18"-15,3-2-9 16,7 0-2-16,13 0-5 16,5-3 13-16,11-8-12 15,1 0-114-15,0-5-92 16</inkml:trace>
  <inkml:trace contextRef="#ctx0" brushRef="#br0" timeOffset="102705.13">14032 10554 402 0,'4'0'-14'0,"5"0"23"16,6 4-4-16,2 7 9 16,6 3-11-16,4 3 1 15,-4-2-1-15,-7-4-124 16</inkml:trace>
  <inkml:trace contextRef="#ctx0" brushRef="#br0" timeOffset="103223.16">14257 11412 543 0,'0'0'10'16,"0"0"22"-16,0 0 0 15,-9 14-11 1,-6 27-18-16,0 16-4 0,-6 7 7 16,2-4-1-16,4-15-7 15,4-13 4-15,3-13-2 16,3-9-1-16,5-6 5 15,0-4-11-15,11 0 3 16,24 0-7-16,15 0 17 16,12-3-6-16,5-9 3 15,1-3-1-15,-2-1-1 0,-10 1-1 16,-11 1 0-16,-13 4 3 16,-16 1-14-16,-13-3-20 15,-3-6-18-15,-5-8-9 16,-26-9-123-16</inkml:trace>
  <inkml:trace contextRef="#ctx0" brushRef="#br0" timeOffset="103517.66">14270 11267 589 0,'12'-2'11'15,"13"-5"-26"-15,17-4 10 16,19-7 3-16,15-7 9 0,9-5-12 15,1-3 10-15,-4-1-6 16,-12 5 2 0,-12 8-1-16,-11 7 1 15,-18 8 1-15,-11 6-11 0,-15 9 2 16,-3 24-1-16,-6 17 36 16,-16 17-7-16,-2 5 0 15,0 1-5-15,6-8-6 16,4-7-3-16,2-7-6 15,2-8 1-15,2-7-6 16,2-4 5-16,-5 3-51 16,-9-7-76-16,-18-6-339 0</inkml:trace>
  <inkml:trace contextRef="#ctx0" brushRef="#br0" timeOffset="104002.88">14161 11866 618 0,'-4'14'-17'0,"4"16"15"16,0 13 5-16,6 13 1 16,8 4-1-16,0 1-3 15,0-8 4-15,-4-13-7 16,-3-12 9-16,3-11-10 15,3-8 6-15,5-4-6 16,12-2 5-16,8-3-2 16,11 0 3-16,8 0 1 0,7-12-3 15,5-2 3-15,-1-2-6 16,-4 3 8-16,-4 6-10 16,-10 7 9-16,1 0-7 15,-6 0 4-15,-7 6-1 16,4 2 1-16,-6-2 0 15,-4-3-3-15,-5-3 6 16,-9 0-9-16,-6 0 7 16,-7-3-11-16,-5-8 12 15,0-14 8-15,-14-20 26 16,-7-12-35-16,-7-8-2 16,-5 8 4-16,3 7-8 0,1 13 10 15,2 8-10-15,8 9 6 16,4 9-3-16,7 1 0 15,2 3-7-15,5-4-42 16,1-5-61-16,-3-7-177 16</inkml:trace>
  <inkml:trace contextRef="#ctx0" brushRef="#br0" timeOffset="104467.64">14905 10993 529 0,'0'0'27'0,"0"0"-28"16,6 0-13-16,3 10-1 16,8 19 19-16,7 17 11 15,-3 17 2-15,5 10-3 16,-3 9 8-16,1 0-8 15,0-2 3-15,-5-7-9 16,4-10 3-16,-3-6-12 16,0-9 9-16,-2-4-9 15,-2-5 3-15,2-4-2 16,-3-5 0-16,1-6 1 0,-5-6-2 16,-3-6-1-16,-3-6-23 15,-4-6-13-15,-1 0-1 16,0 0 25-16,-3 0 10 15,-11-2 8-15,-7 1 0 16,-6 1 12-16,-3 3 15 16,-1 15-23-16,-5 6 18 15,5 10-4-15,-5 5-9 16,5 8-8-16,3 2-2 16,4-1-2-16,4-2 0 15,10-8-8-15,3-2-38 16,5-10-69-16,-1-11-166 15</inkml:trace>
  <inkml:trace contextRef="#ctx0" brushRef="#br0" timeOffset="110115.02">15110 12404 76 0,'0'-10'51'0,"0"6"-40"0,0 2-10 16,0 2 25-16,0 0 33 15,0 0 37-15,-9 0-51 16,-6 2-16-16,-2 12 6 16,-2 3-16-16,-4-2 7 15,1 1 15-15,-5 0-13 16,-3 0-9-16,0 0 4 16,-4 1-10-16,-3 0 4 15,-5-1-8-15,-10 0 3 16,-8-2-2-16,-8-6-5 15,-10-5 4-15,-2-3-11 16,-8-14 10-16,-3-22-11 16,0-17 3-16,2-21 0 0,11-13-5 15,10-8 9-15,17-2-6 16,8 5 5-16,12 3-6 16,8 4 9-16,6 1-10 15,11-4 8-15,6-7-10 16,0-5 10-16,10-3-6 15,14 4 2-15,6 7 3 16,7 10-7-16,12 13 6 0,9 8-7 16,7 12 10-1,7 9-10-15,10 7 8 16,0 10-7-16,6 11 3 16,6 12-4-16,0 4 2 0,3 26 3 15,-4 7-2-15,-2 4 3 16,-3 8-4-16,-5 5 8 15,-3 7-10-15,-11 9 2 16,-11 12-16-16,-14 13 7 16,-18 9 11-16,-14 9-2 15,-12-3 4-15,-3-6-2 16,-19-6 4-16,-12-6-8 16,-4-6 12-16,0-5-6 15,-6-4 3-15,0-8 0 16,-3-4-4-16,-3-2 3 15,-1-9-11-15,-1-9-30 16,-3-16-110-16,3-19-97 0</inkml:trace>
  <inkml:trace contextRef="#ctx0" brushRef="#br0" timeOffset="112202.64">14139 11540 224 0,'-10'8'-7'0,"5"-1"-11"16,2 0 14-16,3-2-2 15,0 0-42 1,0-4-68-16</inkml:trace>
  <inkml:trace contextRef="#ctx0" brushRef="#br0" timeOffset="112662.02">14230 11350 118 0,'0'0'71'15,"0"0"-68"-15,0 0 7 16,0 18-2-16,0 19 36 0,0 17-37 15,0 11-1-15,-12 4-6 16,-3-5 4 0,2-5-7-16,-2-6 9 15,3-10-4-15,3-7 2 0,3-8 3 16,5-5-5-16,1 0 3 16,0-5-9-16,0-3 11 15,0-4-12-15,0-2 8 16,0-5 6-16,0-3 42 15,0-1 10-15,0 0-20 16,0 0-6-16,3 0-30 16,8 0-9-16,6 0-14 0,16 0 28 15,8-1-9-15,6-6 3 16,6-1-4 0,11-2 1-16,8-1 0 15,2-3-2-15,-2-4 5 0,-7 0-7 16,-10 1-9-16,-6 6-43 15,-11 6 23-15,-10 5 14 16,-10 0 6-16,-2 0 4 16,-5 4-2-16,-8 5-12 15,-3 4-27-15,0 0-56 16</inkml:trace>
  <inkml:trace contextRef="#ctx0" brushRef="#br0" timeOffset="112879.98">14248 11426 490 0,'-13'-6'-9'15,"13"0"-4"-15,1-1 1 16,32-2 1-16,20-8 10 15,17 0 0-15,12-1 3 16,6 1-3-16,-2 5-31 0,-10 1-123 16</inkml:trace>
  <inkml:trace contextRef="#ctx0" brushRef="#br0" timeOffset="113598.46">14163 10924 41 0,'6'-3'9'0</inkml:trace>
  <inkml:trace contextRef="#ctx0" brushRef="#br0" timeOffset="115080.37">14745 10792 496 0,'-7'13'-44'16,"3"6"-43"-16,1 3 89 15,-2 0-4-15,-3-1 8 16,-5-3-2-16,-5-1-3 15,-7 0 11-15,-9-3 4 16,-10 7 17-16,-9 0-15 16,-10 3 11-16,-1 2-16 0,-9 3 5 15,-1 2-10-15,-8-1 5 16,1-3-6-16,4-3 0 16,4-8 8-16,2-5-7 15,1-5 14-15,-5-3-15 16,-5-3 1-16,-4 0-5 15,1 0 2-15,-1-4-4 16,0-10 1-16,1-10 4 16,3-7-11-16,0-9 8 15,5-11-11-15,8-9 14 16,3-3-4-16,-1-1 2 16,2-2 0-16,-1 1 0 0,4-2-1 15,5-4-5-15,6-2 7 16,6-2-10-16,7-8 11 15,6-7-12-15,8-9 11 16,6-10-7-16,1-2 1 16,4 2 2-16,3 4-1 15,0 12 4-15,-2 12-5 16,-1 15 10-16,-1 9-13 16,2 7 10-16,1 1-9 15,2 1 4-15,4 3-1 16,3-1-1-16,0 1 3 15,0-3-5-15,13-2 7 16,5 2-9-16,1 2 8 0,1 0-9 16,3 6 10-16,3 2-6 15,6 1 1-15,7-1 1 16,9-3-2-16,4-4 4 16,6-1-5-16,3-1 6 15,6-2-8-15,6-1 10 16,3 0-8-16,6 0 3 15,4 2 2-15,4 2-3 16,2 4 3-16,3 4-6 16,2 9 7-16,0 5-8 15,1 4 9-15,-4 10-7 16,-6 2 5-16,-2 8-5 0,-2 0 0 16,2 4 2-16,11 10-1 15,-2 11 2-15,-1 7-6 16,-3 10 8-16,-7 9-14 15,-4 13 10-15,-5 7-9 16,-7 7 11-16,-9 5 0 16,-6 5-3-16,-7 2 5 15,-5 7-6-15,-3 7 8 16,-8 6-8-16,-5 6 8 16,-12 5-8-16,-9 4 9 15,-4 3-4-15,-3 1 1 16,-17-5-2-16,-9-3-1 15,-5-6 5-15,-8-3-9 0,-10-2 10 16,-3-1-9-16,-9-4 8 16,-6-6-6-16,-4-8 6 15,4-9-10 1,4-11-6-16,11-11-11 0,10-16-13 16,8-9-13-16,12-13-63 15,3-12-105-15</inkml:trace>
  <inkml:trace contextRef="#ctx0" brushRef="#br0" timeOffset="116252.18">15301 12567 211 0,'9'-7'-131'16</inkml:trace>
  <inkml:trace contextRef="#ctx0" brushRef="#br0" timeOffset="124359.88">19335 3083 344 0,'0'6'19'16,"0"4"-30"-16,0 11 8 16,0 9-1-16,0 18 6 15,0 15-3-15,3 11 2 0,2 13 2 16,-1 9 0-16,2 7 4 15,0 8-7-15,2 18 7 16,-5 24-2-16,-2 35 2 16,-1 31-5-16,0 23 3 15,0 6-3-15,0-4 3 16,11 4 1-16,6 4-3 16,4 5 4-16,-1-1-5 15,2-15 9-15,-3-17-6 16,1-8 0-16,0 9-1 15,-1 3 0-15,-2 5 0 16,4-12 1-16,-1-17 1 16,3-16-4-16,-2-9 7 0,0 7-12 15,-3 5 8-15,-2 9 3 16,-1-3 5-16,0-11-1 16,0-8-4-16,3-10-1 15,0-1-1-15,-1 4 1 16,2 0-6-16,0 2 10 15,0-4-9-15,4-7 11 16,-3-18-7-16,4-8 3 16,0-7-4-16,0-2 3 15,1 5-2-15,0-5-2 16,1-1-2-16,-4-6-3 16,1-4 8-16,-3-12-10 0,-5-10 10 15,-1-15-8-15,-5-13 2 16,-5-16-16-16,1-17-32 15,-5-14-30-15,0-19-77 16</inkml:trace>
  <inkml:trace contextRef="#ctx0" brushRef="#br0" timeOffset="125469.36">20166 2504 556 0,'0'0'16'0,"15"-1"-35"16,21 1 18-16,10 2-1 16,-2 21 5-16,-5 15-8 15,-19 14 8-15,-15 12-9 0,-5 10 12 16,-33 1-11-16,-14-3 5 16,-8-5 3-16,-1-13 0 15,5-14 1-15,10-11 2 16,14-16 32-16,12-8-8 15,10-5 9-15,5 0-11 16,0 0-17-16,3 0-10 16,21-5-9-16,12-5 9 15,9-3-1-15,7 1 4 16,3 0-7-16,1 1 8 16,0 2-9-16,-6 3 8 15,-5 0-31-15,-2-2-42 16,-10-10-75-16,-11-8-307 0</inkml:trace>
  <inkml:trace contextRef="#ctx0" brushRef="#br0" timeOffset="125768.1">20568 2608 601 0,'-25'16'17'0,"6"6"-22"16,7 18 7-16,9 5 0 15,3 4 5-15,15-1-6 16,22-6-2-16,6-11 1 16,5-11 0-16,-5-14 3 0,-7-6-5 15,-8-18 7-15,-9-22-6 16,-10-12 9-16,-6-5-7 16,-3 3 1-16,-10 8 0 15,-17 11-1-15,-3 9 3 16,-5 9-6-16,-7 13 4 15,0 4-9-15,3 11 9 16,10 14-15-16,16 0-39 16,13-4-78-16,8-9-228 15</inkml:trace>
  <inkml:trace contextRef="#ctx0" brushRef="#br0" timeOffset="125957.59">21017 2426 631 0,'0'0'14'0,"0"2"-16"16,-3 27 10-16,-8 14-8 15,1 13 12-15,1 5-8 16,6 0 0-16,3 3-3 16,0-6-2-16,0-7 0 15,10-10-40-15,4-20-83 16,2-21-179-16</inkml:trace>
  <inkml:trace contextRef="#ctx0" brushRef="#br0" timeOffset="126248.82">21255 2412 430 0,'-18'9'150'0,"-3"10"-154"15,1 17 6-15,3 7-2 16,5 6 9-16,12-1-11 15,0-5 7-15,17-3-8 16,12-9 6-16,1-6-5 16,4-6 3-16,-2-5-1 15,-12-3 1-15,-6-3 1 16,-8-2-5-16,-6-5 8 16,0 2-3-16,0 4 49 0,-17 6-12 15,-15 9-12-15,-10 6-25 16,0-1 1-1,5-4-2-15,7-7-2 16,7-10-4-16,5-6-53 0,7-18-77 16</inkml:trace>
  <inkml:trace contextRef="#ctx0" brushRef="#br0" timeOffset="126395.42">21200 2405 546 0,'2'-3'25'0,"8"-1"-24"15,9-1 0-15,18-4-1 16,10 0 0-16,11-1 2 16,3 3-4-16,-9-1-84 15,-7-6-372-15</inkml:trace>
  <inkml:trace contextRef="#ctx0" brushRef="#br0" timeOffset="126582.92">21659 2251 217 0,'-6'12'406'15,"1"8"-402"-15,-2 16 2 16,-2 13 13-16,5 6 11 16,-1 7-22-16,4 3-4 15,-1 6-2-15,-4 1 1 16,1-5 1-16,4-11-9 16,1-16-28-16,0-21-64 15,3-19-84-15</inkml:trace>
  <inkml:trace contextRef="#ctx0" brushRef="#br0" timeOffset="126815.3">21831 2328 393 0,'0'0'158'0,"0"5"-148"16,-6 22-19-16,-13 20 29 16,-3 14 4-16,4-1-11 15,3 0-12-15,9-16 5 16,6-16-8-16,0-10 6 15,0-13-7-15,15-3 0 16,9-2 7-16,17 0 4 16,12-15 1-16,3-6-6 15,4 0 0-15,-4 1-6 0,-7 8 6 16,-2 4-8-16,-13 3-8 16,-12 5-92-16,-17-2-14 15</inkml:trace>
  <inkml:trace contextRef="#ctx0" brushRef="#br0" timeOffset="127019.27">22015 2318 383 0,'-6'0'218'0,"-2"19"-214"16,-1 19-8-16,-3 19 34 15,1 12-8-15,5 8-7 16,6-1-10-16,0-3-4 0,0-8 1 15,9-15-2-15,4-15-21 16,5-24-62-16,4-17-48 16,2-39-75-16</inkml:trace>
  <inkml:trace contextRef="#ctx0" brushRef="#br0" timeOffset="127328.32">22186 2330 504 0,'0'0'53'16,"0"1"-35"-16,0 23-19 15,-7 12 35-15,-7 9 5 16,2 4-30-16,2-9-8 16,5-11 2-16,2-12-1 0,2-12-4 15,1-5 3-15,1-9-4 16,22-30 14-16,14-14-11 16,8-10 0-16,-4 5-2 15,-1 16 3-15,-7 16 0 16,-9 15-6-16,-6 9 6 15,-5 2-10-15,-5 17 9 16,-7 21-2-16,-1 16 17 16,-4 12 3-16,-19 4-6 15,1-2-7-15,4-3-2 16,5-10 2-16,7-12-10 16,6-12 5-16,0-15-51 15,25-16-82-15,16-13-18 0</inkml:trace>
  <inkml:trace contextRef="#ctx0" brushRef="#br0" timeOffset="127594.6">22742 2293 599 0,'-35'27'41'0,"6"5"-43"16,12 14 1-16,15-4 17 15,2 3-11-15,26 2 0 16,9-1-4-16,3-3 3 0,-11-5-1 16,-11-9-2-16,-13-4 2 15,-3 3-6-15,-22 2 13 16,-20 6 11-16,-7 1-4 16,3-6-14-16,7-10 0 15,8-10-2-15,7-11-25 16,3-11-105-16</inkml:trace>
  <inkml:trace contextRef="#ctx0" brushRef="#br0" timeOffset="127987.56">22673 2331 446 0,'21'6'35'0,"12"-5"-42"15,10 2 17 1,6-1-3-16,1 0-1 15,-6 1-4-15,-10-3-2 16,-10 3-21-16,-14 1-19 0,-7 1 37 16,-3 7-11-16,0 2 23 15,-1 4 34-15,-7 4-4 16,2-2-26-16,6-2-1 16,0-6-8-16,0-6-4 15,0-5 1-15,0-1-3 16,0 0 14-16,18-25 7 15,12-11 2-15,8-4-18 0,-2 6-1 16,-4 11-1 0,-6 13-1-16,-1 10 0 15,-5 0 0-15,-4 19 8 16,-7 12 10-16,-4 9 11 0,-5 8-2 16,0 3-13-16,-15 5-9 15,-3 2-1-15,1 2 0 16,3 1-3-16,6 0-9 15,8-8-54-15,8-18-97 16,22-28-273-16</inkml:trace>
  <inkml:trace contextRef="#ctx0" brushRef="#br0" timeOffset="128296.73">23443 2444 618 0,'-6'-7'23'16,"-2"7"8"-16,2 3-25 15,-1 32-7-15,4 16 9 0,3 15 5 16,12-1-5-16,16-5-10 16,11-9 7-16,4-12-8 15,6-14 4-15,-1-12-1 16,-3-13 4-16,-10-10 1 16,-8-26-3-16,-7-17 2 15,-10-12-4-15,-9-9 5 16,-1 2-8-16,-23 3 8 15,-12 15-4-15,-5 12 17 16,-4 13 6-16,2 14-8 16,-1 7-14-16,6 8-5 15,1 9-4-15,9 23-30 0,6 9-58 16,6-8-192-16</inkml:trace>
  <inkml:trace contextRef="#ctx0" brushRef="#br0" timeOffset="129413.6">22930 3207 380 0,'8'6'86'0,"-8"-6"-52"0,0 0 33 16,0 0-13 0,1 0-17-16,-1 0-25 0,0 0-6 15,0 0-4-15,0 0-3 16,0 0 4-16,2 0-4 15,9 0 5-15,8-20-9 16,6-6 10-16,2-2-7 16,-5 9 5-16,-2 5-4 15,-5 7 3-15,1 4-4 16,-3 3-1-16,4 0 5 16,3 5-7-16,3 11 7 0,4 5-6 15,4-3 8 1,2-1-6-16,-2-8 4 15,3-4-1-15,6-5 0 16,1-10 2-16,4-18-5 0,-1-8 9 16,-2-2-12-16,-9 9 10 15,-10 11-8-15,-5 9 4 16,-7 9-2-16,1 0-1 16,8 13-1-16,1 11 1 15,6 3 4-15,-1 1-5 16,-1-8 6-16,3-5-6 15,-3-8 6-15,1-7-3 16,0-3 2-16,0-20-2 16,-4-5 2-16,-1-1-3 15,-6 8-13-15,-8 5-19 16,-4 11-54-16,-3 2-61 0</inkml:trace>
  <inkml:trace contextRef="#ctx0" brushRef="#br0" timeOffset="133264.54">20549 3371 447 0,'0'-1'11'0,"0"-3"-5"15,0 4 6-15,0 0 9 16,0 0-5-16,0 0 5 16,0 0 1-1,0 0 16-15,0 0-3 0,-1 0-4 16,-4 0-4-16,-4 0 2 15,-4 0-19-15,-4 0-15 16,-2 3 10-16,-5 2-5 16,3 1 5-16,-4-1-5 15,-5 0 2-15,-1-2 0 16,-8-2 0-16,-5-1 2 16,2 0-3-16,-4 0 2 15,4-10-5-15,2-3 6 16,4-2-6-16,1-3 7 15,5-3-4-15,0-2 0 16,4-2 1-16,4 0 0 16,0-3-1-16,4-4-3 0,-1-2 6 15,1-5-9-15,3-6 10 16,2-1-9-16,1-4 6 16,4 3-2-16,2-3 2 15,4 1-2-15,2 0 0 16,0 1 2-16,0 3-3 15,0 2 4-15,6 4-7 16,-3 5 6-16,4 3-4 0,0 4 2 16,3 2 0-1,5 2-2-15,1-1 2 16,9-2-3-16,6 3 2 16,7-1-2-16,6-2 5 0,6 1-8 15,1 3 9-15,7 1-5 16,3 4 0-16,-1 3 2 15,-2 3 0-15,-8 3 0 16,-9 4-3-16,-10 4 6 16,-3 0-9-16,-7 0 5 15,0 7-2-15,1 5 4 16,5 2-1-16,1 5-4 16,4 7 6-16,-3 1-6 15,0 7 7-15,-1 2-8 16,-5 2 7-16,-6 7-6 15,-5 4 6-15,-5 0-3 16,-5-2 2-16,-2-1 1 0,0 0-3 16,-9 6 3-16,-13 5-5 15,-14 7 5-15,-7 9-3 16,-6 4 4-16,-10 2-4 16,-2-7 1-16,3-11 1 15,5-13 0-15,7-15 0 16,6-11-1-16,7-8 2 15,1-6-5-15,3-4-4 16,2-4-30-16,-1 0-27 16,3 0-53-16,2 0-61 15</inkml:trace>
  <inkml:trace contextRef="#ctx0" brushRef="#br0" timeOffset="159065.9">20858 4747 439 0,'0'-8'10'0,"0"3"-3"16,0 5 4-16,0 0 2 16,0 0-7-16,0 13-14 15,0 18 7-15,0 19 8 16,0 18 6-16,-14 21-3 15,-4 22 0-15,2 27 4 0,-4 31 6 16,5 31-3 0,2 29-9-16,6 11 0 15,4-5-2-15,3-8 2 16,0-5 1-16,4 2-1 0,2 11-4 16,-4 8 4-16,-1-5-5 15,1-17 5-15,2-14-2 16,3-17 0-16,4-9-4 15,1-11-2-15,3-10 2 16,-2-17-3-16,2-22 1 16,-4-23 1-16,-5-17 1 15,-1-19-2-15,-5-16 2 16,0-17-8-16,0-18-30 16,-4-11-26-16,-16-37-81 15</inkml:trace>
  <inkml:trace contextRef="#ctx0" brushRef="#br0" timeOffset="160094.84">20929 4729 466 0,'-10'-18'7'0,"-2"4"0"16,10 5 37-16,2 7-2 16,0 2-30-16,15-4-10 15,25-3-8-15,23-6 8 16,14-2 0-16,13-1-2 15,3 7 1-15,-5 7-1 16,-12 2 1-16,-18 2-3 16,-12 16-2-16,-17 5-9 0,-11 4-3 15,-8 1 7-15,-9 4-6 16,-1 0 18-16,0 4 1 16,0 4 1-1,-7 10-3-15,1 6 2 0,3 14 0 16,3 10 4-16,0 16-6 15,0 21 3-15,2 29 2 16,4 29-1-16,-1 22-2 16,-2 15-1-16,0 1 2 15,-1-6-5-15,1-5 4 16,0 3-3-16,0 2 2 16,5 2-6-16,3-6 4 0,3-14-1 15,5-10 0-15,8-8 2 16,1-2-1-16,8 3 1 15,0-2-4-15,-1-3 2 16,-3-4-1-16,-7-9 2 16,-6-14-1-16,-10-11 2 15,-9-13-2-15,0-13 2 16,0-11 0-16,-17-12-5 16,-2-8 5-16,-4-9-3 15,-4-9 2-15,-1-8-1 16,-7-10 0-16,1-10 3 15,-5-7 17-15,-7-9 9 16,-6-8-16-16,-9-2-4 0,-7-11-4 16,-13-13 1-16,-7-2-2 15,-6 1-1-15,5 7-2 16,9 5 2 0,11 6-3-16,17 5-2 0,15 2 4 15,13-2-6-15,20-3-15 16,4-16-80-16,7-17-150 15</inkml:trace>
  <inkml:trace contextRef="#ctx0" brushRef="#br0" timeOffset="160782">21240 5141 459 0,'-28'-7'6'0,"12"0"20"15,2 4 50-15,-2 3-33 16,-1 0-28-16,0 3-13 0,-3 12 7 15,4 3-7-15,4-1 3 16,3-3-5-16,9-2 1 16,0-5-2-16,7 3-2 15,5-3 3-15,2-5-2 16,2-2 5-16,1 0-4 16,-3-11 6-16,-3-11-3 15,-7-4 2-15,-4-2 0 16,0 3-3-16,-6 6 7 15,-7 3-6-15,1 7 0 16,5 4 4-16,2 4-8 16,4 1-1-16,1 0-1 15,0 7-40-15,20 8-21 0,11-4-81 16</inkml:trace>
  <inkml:trace contextRef="#ctx0" brushRef="#br0" timeOffset="161034.87">21379 5087 426 0,'0'0'59'0,"-6"0"-34"16,-2 0 26-16,7 6-21 16,1 4-20-16,0 5-13 15,22 3 4-15,12-2-4 16,7-8 4-16,-3-8 0 16,-3 0-7-16,-12-14-2 15,-13-7 2-15,-10-1 8 0,0-2 5 16,-16 4-2-16,-12 4 10 15,-5 8 8-15,5 8-15 16,7 0-6-16,8 6-9 16,11 16 3-16,2 4-23 15,0-1-110-15</inkml:trace>
  <inkml:trace contextRef="#ctx0" brushRef="#br0" timeOffset="161814.22">21383 8817 1 0,'-7'-4'120'0,"5"4"-109"16,2 0-5-16,0 0 0 16,0 2-1-16,0 0-4 15,0 0 0-15,0-2 52 16,0 0 49-16,0 0-15 15,-1 0-17-15,-5 0-18 16,-7 0-17-16,-6-6-13 0,-3 1 4 16,-8 5 6-16,-5 0-16 15,-7 0 11-15,-6 13-7 16,5 6-1 0,6 5-2-16,14-1-5 0,9-2-2 15,9 3-12-15,5 1 0 16,0 2 4-16,15 0-1 15,12-6-2-15,10-5-3 16,2-14-3-16,-2-2-10 16,-4-8-11-16,-8-21-3 15,-6-5 11-15,-10-2 14 16,-3 1-3-16,-6 9 13 0,0 9-2 16,0 12 8-1,0 5 13-15,0 0-7 16,0 0-12-16,2 14-6 15,13 26-3-15,1 21 21 0,5 13-5 16,3-2-4-16,-3-6-7 16,1-11 2-16,-1-7 0 15,-5-8-3-15,1-10 0 16,-2-10-6-16,5-16-40 16,1-5-81-16,-1-35-152 15</inkml:trace>
  <inkml:trace contextRef="#ctx0" brushRef="#br0" timeOffset="162161.29">21551 8899 711 0,'-41'18'0'0,"17"-1"2"16,15-1 7-16,9 4-9 15,19 2-9-15,19-1 3 16,8-9-8-16,0-12-11 15,1-18-28-15,-8-21-1 16,-12-9-14-16,-15 2 44 16,-12 7 22-16,0 12 10 15,-10 13 54-15,-3 10 23 0,5 4-29 16,5 0-10 0,3 11-36-16,0 31-10 15,0 16 0-15,18 12 1 16,4-4 0-16,2-9-4 0,-3-9 6 15,-1-6-3-15,-5-4 1 16,-5-5-1-16,0-7 2 16,-6-5-3-16,-1-7-5 15,0-8-26-15,-3-6-64 16,0-14-81-16</inkml:trace>
  <inkml:trace contextRef="#ctx0" brushRef="#br0" timeOffset="163487.06">21636 6242 165 0,'9'17'6'15,"2"1"15"-15,-2 0 22 16,-2-3-7-16,-4-3 5 16,-2-1 8-16,-1-6 8 15,-16 3 30-15,-18 3-15 16,-14 2-52-16,-10 2-2 0,-8-5 10 16,-6-3-9-16,-3-7-4 15,-1 0-1-15,5-2-4 16,5-15 4-1,7-6-7-15,4-4-2 0,10-10-3 16,5-5 1-16,11-3-4 16,10-10-2-16,16-10 4 15,3-13-1-15,30-11 2 16,18-7-3-16,13 5 1 16,8 14 2-16,9 13-1 15,10 11-4-15,9 15 3 16,4 13 1-16,5 17-5 15,-2 8 3-15,-6 18-3 16,-5 17-6-16,-15 8-21 16,-18 8 12-16,-23 6 3 15,-20 4 8-15,-17 6 4 16,-20 3 0-16,-25-3 7 0,-13-2 0 16,-6-6 2-16,2-12-2 15,5-4 2-15,10-7-5 16,11-8 3-16,12-4-4 15,14-11-13-15,10-11-72 16,3-2-241-16</inkml:trace>
  <inkml:trace contextRef="#ctx0" brushRef="#br0" timeOffset="164004.68">21673 5954 572 0,'-10'0'7'0,"9"0"-1"16,1 1 5-16,24 6-21 15,25 2 1-15,21-8 6 16,11-1-83-16,-1-8-188 16</inkml:trace>
  <inkml:trace contextRef="#ctx0" brushRef="#br0" timeOffset="164140.93">22293 5870 580 0,'0'0'54'0,"0"0"-49"15,2 0 7-15,11 0-15 16,17 0-15-16,16 0 20 16,12 0 2-16,1 0-73 0,-5-15-106 15</inkml:trace>
  <inkml:trace contextRef="#ctx0" brushRef="#br0" timeOffset="164265.32">22807 5813 345 0,'4'5'22'0,"5"0"-3"15,5 4 14-15,7 2-16 16,7 3-10-16,8-1-3 16,7-10-4-16,6-3-171 15</inkml:trace>
  <inkml:trace contextRef="#ctx0" brushRef="#br0" timeOffset="164410.07">23365 5843 596 0,'0'1'21'15,"0"-1"-7"-15,8 4-11 16,7 5-6-16,13 4-4 16,17-1 8-16,11-4-22 15,10-8-134-15,1-10-112 16</inkml:trace>
  <inkml:trace contextRef="#ctx0" brushRef="#br0" timeOffset="164535.26">23881 5864 577 0,'0'0'52'0,"0"0"-11"16,0 0-21-16,0 1-9 0,16 9-25 16,11 1 13-16,10 0 1 15,12-8-29 1,2-3-69-16,3-11-156 16</inkml:trace>
  <inkml:trace contextRef="#ctx0" brushRef="#br0" timeOffset="164674.01">24371 5872 588 0,'0'0'54'0,"0"0"-20"16,1 0-24-16,14 1-16 15,15 3-3-15,19-4 6 16,18 0-25-16,3-2-121 0,-3-15-212 16</inkml:trace>
  <inkml:trace contextRef="#ctx0" brushRef="#br0" timeOffset="164798.19">24883 5880 606 0,'0'0'18'0,"0"0"-12"16,5 0-3-16,17 4-3 15,15-2-8-15,23-2 7 16,8 0-146-16</inkml:trace>
  <inkml:trace contextRef="#ctx0" brushRef="#br0" timeOffset="164942.79">25517 5896 633 0,'0'0'14'0,"9"2"-16"15,8 2-6-15,18 1 5 16,21-1 3-16,20-4 4 0,8 0-78 16,3-7-195-16</inkml:trace>
  <inkml:trace contextRef="#ctx0" brushRef="#br0" timeOffset="165047.51">26154 5900 611 0,'0'0'34'16,"0"0"11"-16,0 0-9 15,4 2-25-15,9 5-15 16,5 5 2-16,11-1-11 16,-3-3-126-16</inkml:trace>
  <inkml:trace contextRef="#ctx0" brushRef="#br0" timeOffset="168003.04">24462 6213 550 0,'-12'9'7'16,"-21"11"5"-16,3 10 26 15,-10 8-3-15,-5 12-8 16,2 5-10-16,-8 1-2 0,13-2-7 16,5-5-1-16,3-6-4 15,11-7 0-15,1-6-3 16,8-7 1-16,4-12 0 15,4-4-11-15,2-7-39 16,0-7-61-16,0-29-195 16</inkml:trace>
  <inkml:trace contextRef="#ctx0" brushRef="#br0" timeOffset="168264.34">24074 6307 600 0,'-8'-1'8'0,"6"1"-2"0,2 0-1 15,0 0-10-15,12 19-4 16,9 15 17-16,7 9 4 16,3 1 9-16,2 0-15 15,3-3 4-15,-1-5-5 16,1-3 0-16,-6-2-2 16,-3-8-1-16,-11-2 1 15,-4-7-4-15,-4-5 2 16,-7-5 0-16,-1-3 2 15,0-1-4-15,0 0 4 16,3 4-5-16,3 5-9 16,-1 5-60-16,-5-1-146 15</inkml:trace>
  <inkml:trace contextRef="#ctx0" brushRef="#br0" timeOffset="177661.8">6856 6660 655 0,'-19'0'56'16,"11"0"-50"-16,5 1 39 16,3-1-20-16,0 3-15 15,3 4-8-15,19 3-4 16,7 1 4-16,8-1-2 15,1-3 3-15,-6-3-2 16,-5-1 2-16,-6 1-3 16,-5 0 1-16,0 6-18 0,-6 5-54 15,-10 6-32-15,0 4-77 16</inkml:trace>
  <inkml:trace contextRef="#ctx0" brushRef="#br0" timeOffset="177986.93">6944 6943 517 0,'-3'0'61'16,"3"0"-60"-16,0 0-2 16,14 0 0-16,5-7 7 15,3 2-2-15,-1 1 0 16,-12 4-1-16,-6 0-1 16,-3 18-6-16,-6 17 13 15,-21 11 2-15,-4 6-6 0,-2-5-4 16,13-11-4-16,11-15-18 15,9-14-48-15,0-7-27 16,22-28-2 0,5-7-43-16,1-5-20 0,-6 12 151 15,-4 10 109-15,-4 7 5 16,-1 7-4-16,-3 1-31 16,4 3-5-16,-1 0-26 15,3 0-13-15,4 0-9 16,-1 7-9-16,-4 3-5 15,-5 3-11-15,-10 3-115 16</inkml:trace>
  <inkml:trace contextRef="#ctx0" brushRef="#br0" timeOffset="178425.76">6956 7204 576 0,'-8'0'23'15,"8"0"-14"-15,0 0 2 16,7 0-11-16,19-3-7 15,13-7 10-15,5 0-3 16,-5 1 2-16,-6 4-2 16,-8 5 1-16,-8 0-2 15,-6 4 1-15,-4 11 1 16,-6 0-1-16,-1 5 3 16,0 2-12-16,0-1-16 0,-7 0-21 15,0-3-31 1,-2-1-15-16,-1-2-16 15,3 0 55-15,-2 0 80 16,2-1 53-16,1 2 11 0,3 3-22 16,3 0-7-16,0 2-23 15,0 2-17-15,16-4-14 16,10-4-6-16,8-5 1 16,2-10-1-16,-4-2-1 15,-5-18-2-15,-12-1-3 16,-14 2 0-16,-1 3 13 15,-20 4 16-15,-16 3 20 0,-9 8-14 16,4 1-20-16,3 4-3 16,15 6-8-1,9-4-1-15,14-4-16 16,4-2-71-16,26-19-173 0</inkml:trace>
  <inkml:trace contextRef="#ctx0" brushRef="#br0" timeOffset="179051.25">7297 6842 606 0,'0'-7'40'0,"0"-5"-41"15,14-1-3-15,13-2 4 0,-4 0 1 16,1 5-2-16,-10 4 0 16,-8 4 1-16,-6 2-2 15,0 0 6-15,-12 0 1 16,-15 16 13-16,-8 9-11 16,6 3-4-16,6-6-2 15,20-3 0-15,3-6-2 16,18-1-4-16,15 0 4 15,6-3 1-15,-3 0-1 16,-5 0-5-16,-13 2-36 16,-18 7-9-16,0 1 9 15,-23 4 37-15,-6-4 10 0,0-4 10 16,11-4 36-16,7-6-4 16,11-4-19-16,0 0-19 15,14-1-13-15,22 0-3 16,9 0 10-16,1 0-2 15,-10 0-12-15,-11 0-48 16,-16 13-11-16,-9 12 5 16,-8 6 30-16,-18-1 33 15,0-3 4-15,5-8 50 16,10-9 2-16,8-3-27 16,3-6-13-16,7 3-16 15,12 2 4-15,5 5 3 16,-7 2-2-16,-4 6-2 0,-7 3 0 15,-5 6 7-15,-1 0 20 16,0-4-1-16,0-5-15 16,2-8-9-16,9-4-4 15,11-7-1-15,7-11-8 16,6-22-57-16,-5-15-90 16</inkml:trace>
  <inkml:trace contextRef="#ctx0" brushRef="#br0" timeOffset="179282.63">7704 7112 561 0,'-18'0'71'0,"2"6"-37"16,9 5 21-16,6 3-31 0,1 0-17 15,6 1-6-15,15-1-2 16,10-11-1-16,-1-3 1 16,0-8-4-16,-15-14-8 15,-6-2 5-15,-9 0 8 16,-9 3 5-16,-15 3-1 15,-10 5 2-15,-2 10 0 16,-2 3-8-16,3 0 3 16,8 2-5-16,11 6 0 15,11 0-45-15,5-7-36 16,13-1-137-16</inkml:trace>
  <inkml:trace contextRef="#ctx0" brushRef="#br0" timeOffset="179502.05">7821 6796 444 0,'0'-1'99'16,"0"1"-48"-16,3 1-9 0,7 26-14 15,6 18 35-15,4 21-13 16,0 15-28-16,1 15-7 16,-3 2 0-16,3-10-2 15,-2-14-11-15,-1-23 0 16,0-17-3-16,1-7 3 15,-4-6-5-15,-3-11-12 16,7-10-42-16,-1-13-43 0,2-30-33 16</inkml:trace>
  <inkml:trace contextRef="#ctx0" brushRef="#br0" timeOffset="179864.7">8283 6853 624 0,'0'-9'-14'16,"19"0"2"-16,11-2 12 15,1 0 1-15,-3 4 0 16,-12 2 0-16,-7 2 0 0,-9 3-3 16,0 0 22-16,-23 14 43 15,-8 15-25-15,-5 8-10 16,8 7 1-16,10-4-6 16,14-2-12-16,4-4-7 15,18-3-3-15,18-3-3 16,8-7 1-16,9-11 0 15,-3-9-32-15,-9-1-75 0,-18-11-74 16</inkml:trace>
  <inkml:trace contextRef="#ctx0" brushRef="#br0" timeOffset="180002.78">8490 7034 578 0,'-10'-5'42'0,"8"2"48"16,2 2-52-16,0-6-26 15,24-4-12-15,15-5 1 16,11-5 2-16,-1 0-1 15,-7 3-18-15,-14-1-100 16,-14 2-161-16</inkml:trace>
  <inkml:trace contextRef="#ctx0" brushRef="#br0" timeOffset="180329.9">8643 6764 535 0,'-1'0'89'0,"1"0"-89"16,0 20-3-16,12 13 21 15,0 10-6-15,1 8-7 0,-7 4-5 16,-6 3-14-16,0-2-74 16,-9-4-59-16,-10-10-104 15,5-15 95-15,4-11 261 16,7-11 75-16,3-5-36 16,0 0-82-16,6-1-36 15,13-9-12-15,4 0 1 16,-7 6-9-16,-6 4-2 15,-10 3-4-15,0 25 20 16,-16 16 44-16,-9 8-26 16,4 1 5-16,5-10-12 15,13-12-12-15,3-11-12 0,9-10-6 16,19-8-3-16,18-2 2 16,8-22 2-16,7-18-12 15,-5-11-58-15,-11-5-76 16</inkml:trace>
  <inkml:trace contextRef="#ctx0" brushRef="#br0" timeOffset="181531.09">9055 6828 530 0,'-14'-4'48'0,"5"1"-16"0,8 3 31 16,-1 0-21-1,2 6-27-15,0 29-17 16,0 11 12-16,8 16 7 0,5 0-11 16,-1-5 0-16,4-10-1 15,-1-8-4-15,6-13 1 16,0-12-5-16,7-7 5 15,1-7-2-15,5 0-2 16,0-28 2-16,0-12-22 16,-4-10-45-16,-6-4-44 15,-11 2-160-15</inkml:trace>
  <inkml:trace contextRef="#ctx0" brushRef="#br0" timeOffset="181709.65">9314 6716 504 0,'-2'0'96'0,"2"14"-87"15,0 23-2-15,14 17 39 0,4 16 0 16,5 5-26-16,1 7 0 16,-2 2-12-16,3-2-4 15,-2-8-4-15,-1-12 0 16,-2-15-1-16,-7-16-6 16,-7-14-51-16,-3-17-45 15,-3-21-103-15,0-25-100 16</inkml:trace>
  <inkml:trace contextRef="#ctx0" brushRef="#br0" timeOffset="181814.37">9424 7111 419 0,'-11'-14'105'16,"8"10"-33"-16,3 2-28 15,3-3-38-15,24 1-9 0,15-10 4 16,7-6-1-16,6-6 1 16,-6-8-58-16,-10-3-126 15</inkml:trace>
  <inkml:trace contextRef="#ctx0" brushRef="#br0" timeOffset="181985.91">9662 6615 306 0,'-12'0'350'15,"3"0"-339"-15,9 9 37 16,0 19-32-16,26 9 16 16,3 7-15-16,7-3-9 15,5-6-4-15,-2-6-3 16,2-8 0-16,-11-4-3 0,-11-8-21 15,-18 1-68-15,-2 1-90 16</inkml:trace>
  <inkml:trace contextRef="#ctx0" brushRef="#br0" timeOffset="182131.6">9649 7064 676 0,'0'1'5'0,"13"2"-13"15,24 3 4-15,18-5 11 16,11-1-1-16,1-1-4 15,-4-15 1-15,-10-1-28 16,-19 5-96-16,-21 3-166 16</inkml:trace>
  <inkml:trace contextRef="#ctx0" brushRef="#br0" timeOffset="182315.03">9804 7214 656 0,'-6'22'1'0,"6"9"9"15,4 1 14-15,25 2 20 16,5 0-29-16,12-4-6 16,3-5-4-16,8-12-3 15,-1-13 0-15,1-10 0 16,-5-30-28-16,-9-16-70 16,-2-9-285-16</inkml:trace>
  <inkml:trace contextRef="#ctx0" brushRef="#br0" timeOffset="182734.91">10457 6738 801 0,'-11'-8'5'0,"11"6"-8"16,0 2-1-16,0 0 2 0,11 5-6 16,4 8 2-16,2 9-39 15,-11 5-53 1,-6 1 24-16,0 2 12 16,-2 0 36-16,-4-2 24 0,2-5 2 15,3 1 22-15,1-5 9 16,0 4-1-16,11-1-11 15,10-3 0-15,8-3-6 16,-1-8-5-16,-1-8-6 16,-8 0 5-16,-6-1 2 15,-5-12 1-15,-8-2 11 16,0 3 13-16,-3-3-9 16,-15 3-18-16,-3 1 1 0,-3 4-8 15,2 0-7-15,-1 0-13 16,7-2-41-1,9-14-42-15,7-8-148 16</inkml:trace>
  <inkml:trace contextRef="#ctx0" brushRef="#br0" timeOffset="182876.53">10691 6586 392 0,'8'9'20'0,"8"20"98"15,-2 13-36-15,3 6-29 16,-1 9-25-16,-2 5-17 15,0 2-11-15,5-2 2 16,-1-5-10-16,-5-15-81 16,-2-21-135-16</inkml:trace>
  <inkml:trace contextRef="#ctx0" brushRef="#br0" timeOffset="183003.19">10873 6866 588 0,'2'-3'12'0,"2"0"-5"16,6-1-5-16,7 0-1 15,5-2 0-15,-4 6-10 16,-6 0-144-16</inkml:trace>
  <inkml:trace contextRef="#ctx0" brushRef="#br0" timeOffset="183252.43">10778 7144 401 0,'-9'0'223'15,"7"-1"-234"-15,2-9 22 0,12-1-14 16,27 5 1-16,10 5-1 16,3 1 3-16,-4 10 0 15,-14 9 0-15,-13-1 1 16,-14-4 2-16,-7 0 31 16,-26 2 33-16,-19 2-16 15,-7 1-45-15,1-5-2 16,11-8-1-16,12-6-3 15,13-5-3-15,12-28-35 16,3-20-46-16,15-22-90 16</inkml:trace>
  <inkml:trace contextRef="#ctx0" brushRef="#br0" timeOffset="183443.92">11225 6585 614 0,'0'17'10'16,"-18"6"48"-16,-12 12-11 15,-4 0-23-15,4-6-18 16,6-5-5-16,12-13 2 16,9-7-1-16,3-3-4 15,21-1-10-15,22-1 10 16,15-13 3-16,1-5-13 16,-6 3-53-16,-22 11-70 15,-25 5-253-15</inkml:trace>
  <inkml:trace contextRef="#ctx0" brushRef="#br0" timeOffset="183688.27">10991 6929 512 0,'-30'5'129'16,"18"-5"-113"-16,12 0 39 15,22 0-45-15,29-11-11 16,22-10 6-16,9-1-2 16,-9 4 0-16,-9 7-3 15,-21 9 1-15,-16 2-3 16,-14 2 3-16,-7 14 0 15,-3 9 25-15,-3 9 29 16,2 10-23-16,2-1-17 16,2 5-6-16,3-2-5 0,3-5-4 15,1-3 1-15,1-3-2 16,2-11-17-16,-2-4-34 16,-14-10-74-16,0-10-392 15</inkml:trace>
  <inkml:trace contextRef="#ctx0" brushRef="#br0" timeOffset="184755.26">4444 10428 75 0,'-73'-81'8'0,"-8"-9"-15"15</inkml:trace>
  <inkml:trace contextRef="#ctx0" brushRef="#br0" timeOffset="186233.88">3161 9078 248 0,'-1'0'6'0,"-1"0"-4"15,2 0 4-15,0 0 44 16,0 0 9-16,-4 0-25 16,1-9-14-16,0-3-8 15,3 5 30-15,-3 5 15 16,3 2-9-16,0 0-19 16,-6 0-3-16,-5 1-15 0,-9 19-6 15,-13 16-3-15,-13 17-2 16,4 11 1-16,-5 4 1 15,2-3-1 1,3 1-1-16,-1 2 3 0,6 1-2 16,4 13-1-16,6 13 2 15,2 7-2-15,7 17-2 16,0 11 2-16,6 8 1 16,-1 4-1-16,1-4-1 15,3-7 2-15,-1-8 0 16,2 4 1-16,2 6 1 15,6 10-3-15,0 5-1 16,0-4 1-16,3-4 0 0,11-10-1 16,2-5 3-16,-1 0-1 15,6-5-2-15,-2-4 4 16,-4-4-2 0,4-4-2-16,-7-2 2 0,4-3-2 15,1 2 1-15,8 2-1 16,2-3 4-16,7-1-3 15,-1-6 1-15,6-10-1 16,2 0 1-16,1-7 1 16,-3-8-2-16,2-9 3 15,-2-10-2-15,-3-7 0 16,3-4 0-16,1-1-1 0,0 0 0 16,0-4-1-16,3-2 1 15,-2-3 1 1,-1-4-1-16,1-1-1 15,3-4 2-15,-4-3-2 0,6-9 4 16,-4-7-3-16,-1-4-3 16,-2-4 2-16,3-18 1 15,-1-10 1-15,1-13 0 16,0-2 2-16,0-8-3 16,-5 2 0-16,-6 1 1 15,4-1-1-15,-9-6 2 16,6-7-2-16,-3-11-3 15,1-12 0-15,-2-13 5 0,-1-10-6 16,-7-12 4-16,-6-2-2 16,-4 1 3-1,-4 8-1-15,-3 10 0 16,-3 9 1-16,0 4-1 0,0-2 4 16,0-5-4-16,0-11 0 15,-6-10-3-15,-10-11 2 16,-3-9-1-16,-4-7 1 15,-7 1 1-15,0 3 0 16,-3 1 2-16,-3 9-2 16,8 10 2-16,-2 8-5 15,5 13 3-15,2 11-2 16,-3 4 2-16,0 8 0 16,-2 7 0-16,-8 8 1 15,2 6-2-15,-9 1 3 16,-5 3-2-16,-1-2 2 0,-6 0-1 15,-3 0-1-15,-2 2 1 16,-8 6-1-16,4 8 3 16,1 9 2-16,-2 9 1 15,-1 11-1-15,-2 7 2 16,-5 6-4-16,4 11-3 16,-1 16-2-16,6 10-4 15,11-1 9-15,11 6-20 16,12 5-33-16,11 9-40 15,8 2-45-15,5-1-152 16</inkml:trace>
  <inkml:trace contextRef="#ctx0" brushRef="#br0" timeOffset="186377.49">2881 10328 132 0,'-13'37'-45'16</inkml:trace>
  <inkml:trace contextRef="#ctx0" brushRef="#br0" timeOffset="186784.4">2591 10463 410 0,'-15'0'124'0,"8"-5"-117"16,7 5-5-16,7-3-4 16,32-8-13-16,20-9 19 0,26-8-1 15,12-10 3-15,6-1-1 16,1 0 2-16,0 3-4 16,-4-2 0-1,-3 5 1-15,-12 2-3 0,-18 3 3 16,-18 7-4-16,-15 6 0 15,-16 5 1-15,-8 6-2 16,-8 4 2-16,-2 0 1 16,-8 4 0-16,-23 31-37 15,-22 15-98-15</inkml:trace>
  <inkml:trace contextRef="#ctx0" brushRef="#br0" timeOffset="187097.57">2798 10935 418 0,'0'0'154'0,"0"0"-148"16,0 0-6-16,9 0-1 15,12 0 0-15,16-9-4 16,24-10 11-16,14-12 3 15,11-3-1-15,14-4 3 16,7 1-1-16,0 3-5 0,-4 4-1 16,-17 6-1-1,-19 7-3-15,-12 6 0 0,-16 7 0 16,-14 3 2-16,-8 1-2 16,-13 0 0-16,-4 1-5 15,-9 20-3-15,-20 12-35 16,-18 12-86-16,-5 5-305 15</inkml:trace>
  <inkml:trace contextRef="#ctx0" brushRef="#br0" timeOffset="187380.32">2947 11423 567 0,'-7'0'8'0,"5"0"-4"0,2 0 2 16,18 0-8-16,24-11-6 16,27-13 11-16,22-9 5 15,12-8 0-15,10-1 3 16,-4 2 0-16,-2 5-6 16,-16 7-2-16,-15 6-2 15,-16 7-1-15,-17 4 2 16,-18 4-2-16,-12 5 0 15,-7 2 0-15,-6 0 0 0,-16 12-8 16,-23 20-50 0,-16 12-107-16</inkml:trace>
  <inkml:trace contextRef="#ctx0" brushRef="#br0" timeOffset="187661.08">3029 11923 557 0,'0'0'21'16,"0"0"-24"-16,24 0-10 15,10-9 12-15,21-11 5 16,15-9 4-16,15-7 2 16,9-4 5-16,1-5 2 15,-4 0-10-15,-5 3 1 16,-10 3-8-16,-6 7 1 0,-16 7 0 15,-11 8-1-15,-16 10 2 16,-17 4-4-16,-4 3 1 16,-6 0-10-16,0 22-11 15,-23 16-15-15,-18 11-94 16</inkml:trace>
  <inkml:trace contextRef="#ctx0" brushRef="#br0" timeOffset="187880.49">3221 12171 558 0,'3'0'19'0,"28"-2"-29"0,18-14 1 16,21-12 10-16,9-7 1 16,3-4 1-16,3-1-3 15,-7 5 2-15,-10 5-3 16,-7 6 1-16,-12 5 0 15,-16 6 0-15,-14 9 2 16,-16 4-8-16,-4 22-97 16,-38 17-150-16</inkml:trace>
  <inkml:trace contextRef="#ctx0" brushRef="#br0" timeOffset="188114.87">3242 12612 602 0,'22'-6'4'0,"15"-11"-16"16,17-8 12-16,13-5 1 15,7-4 1-15,7 2 1 16,-1-1-2-16,-2 2 0 16,-9 6 3-16,-11 3-3 15,-14 5-1-15,-13 5 1 16,-16 2-1-16,-8 9 2 15,-7 1-5-15,0 18-36 16,-20 24-64-16,-25 13-204 16</inkml:trace>
  <inkml:trace contextRef="#ctx0" brushRef="#br0" timeOffset="188393.12">3279 13155 573 0,'0'0'16'0,"3"0"-17"16,6 0-11-16,13 0 8 15,17-15 11-15,19-6 16 16,9-5-7-16,9-5-5 16,9-3-4-16,-2-1-1 0,5 1-4 15,-12 5 2-15,-6 8-4 16,-15 8 2-16,-17 6-1 15,-18 7-1-15,-11 0-6 16,-9 20-40-16,-12 21-9 16,-19 16-57-16,-19 7-135 15</inkml:trace>
  <inkml:trace contextRef="#ctx0" brushRef="#br0" timeOffset="188677">3438 13630 478 0,'-3'2'51'0,"3"-2"-47"16,21 0-27-16,22-10 25 0,20-12 12 16,11-10 16-16,5-8 5 15,5 1-14-15,-2 4-8 16,-8 2 9-16,-9 8-14 16,-14 6-1-16,-12 3-6 15,-14 9 3-15,-8 3-3 16,-10 2 0-16,-7 2 1 15,0 0 5-15,0 0 10 16,0 0-4-16,0 0-6 16,0 0-8-16,0 0 3 15,0 0-6-15,0 0-26 16,0-9-53-16,0-21-86 0</inkml:trace>
  <inkml:trace contextRef="#ctx0" brushRef="#br0" timeOffset="189769.16">3779 9594 372 0,'6'-8'13'0,"-6"3"-4"16,0 2 33-16,0 0 7 16,0 3 19-16,0 0-15 0,0 0-12 15,-19 0-3-15,-14 3 1 16,-16 9-33-16,-12 10-3 16,-9 9 1-16,3 1-5 15,3-2 3-15,12-7-3 16,18-9 0-16,11-5 2 15,14-4-4-15,9-5-31 16,2 1-27-16,20 5-67 16,17 5 36-16,2 0-106 15</inkml:trace>
  <inkml:trace contextRef="#ctx0" brushRef="#br0" timeOffset="190065.42">4184 10043 454 0,'0'0'27'16,"0"3"1"-16,-13 0 31 15,-6 6-15-15,-13 11-22 16,-5 8-9-16,-9 12-7 15,-6 10 1-15,0 4-6 16,-2-1 2-16,2-5-1 0,15-11-1 16,3-9 0-16,10-7-2 15,10-8-2 1,8-8-34-16,6-5-35 16,9 0-67-16,23-8-68 0</inkml:trace>
  <inkml:trace contextRef="#ctx0" brushRef="#br0" timeOffset="190280.98">4229 10207 462 0,'-21'9'27'16,"-12"10"-23"-16,-5 6 10 0,-1 7 19 16,0 4-7-16,0 3-13 15,1-2-9 1,-1-5-1-16,5-5-4 15,4-4 3-15,-3-2-3 0,8-2-2 16,1-2-31-16,9-2-27 16,15 2-8-16,0-3-47 15,24-3-143-15</inkml:trace>
  <inkml:trace contextRef="#ctx0" brushRef="#br0" timeOffset="190594.14">4488 11044 443 0,'0'0'47'16,"0"2"-17"-16,-14 2 22 15,-3 0 0-15,-11 4-28 16,-4 3-11-16,-3 3-7 16,-4 6-2-16,0 2-1 15,0 5-1-15,1-1-4 16,1-1 3-16,2 3 0 16,6-2-2-16,6-1-4 15,5-7-26-15,12-5-22 16,6-5-37-16,6-7-61 0,18-1-123 15</inkml:trace>
  <inkml:trace contextRef="#ctx0" brushRef="#br0" timeOffset="190816.55">4648 11299 459 0,'-35'47'3'15,"-4"6"-2"-15,0 1 1 16,-6-2 19-16,2-2 5 16,-1-4-14-16,7-4-6 15,1-5 0-15,-1-8-5 0,10-2-1 16,-3-6-4-16,10-2-36 16,7-3-28-16,11-7-74 15</inkml:trace>
  <inkml:trace contextRef="#ctx0" brushRef="#br0" timeOffset="191114.75">4631 11691 306 0,'-6'17'59'0,"-19"8"-13"15,-11 4 34-15,-6 2-12 0,-3 1-14 16,-2 1-17-16,4-4-23 15,1 0-5-15,8-1-1 16,6-6-6-16,1 3-1 16,3-1 1-16,2 0-1 15,-1 1 1-15,3 1-4 16,2 0 2-16,3-1 0 16,4-2-8-16,11-4-5 15,0-4-17-15,12-3-17 16,20-7-24-16,8-5 0 15,8-8 8-15,7-16-11 16,3-4-102-16</inkml:trace>
  <inkml:trace contextRef="#ctx0" brushRef="#br0" timeOffset="191298.68">4722 12119 272 0,'-22'28'44'15,"-8"8"29"-15,-10 3-5 16,-3 0-8-16,2 1-22 15,-2-2-19-15,4 0-14 16,7-6-1-16,3-5-4 16,7-1 2-16,3-3-8 15,8-1-25-15,11-1-57 16,0-6-46-16,21-8-41 16</inkml:trace>
  <inkml:trace contextRef="#ctx0" brushRef="#br0" timeOffset="191493.89">4680 12530 324 0,'-6'20'76'16,"-17"12"-32"-16,-12 7 14 15,-7 7-2-15,-3 6-34 16,-2-1-1-16,3 2-2 16,5-1-3-16,5-6-6 15,4-6-7-15,6-4-1 16,6-7 0-16,3-2-3 15,5-3-4-15,1-5-27 16,2-4-41-16,-3-7-98 0</inkml:trace>
  <inkml:trace contextRef="#ctx0" brushRef="#br0" timeOffset="196580.4">3677 11169 353 0,'0'0'14'16,"0"0"-8"-16,0 0-1 0,-5 0 34 16,5 0 4-1,-3 0-16-15,-3 0-12 16,0 0 3-16,-7 0 8 15,-2 3 2-15,-6 3-10 0,-1-1-3 16,-8 3-9-16,-3-2 1 16,-7 4 2-16,-5 3 0 15,-10 5-5-15,0 2 0 16,-6 4-2-16,6-2 3 16,4-1-3-16,-1 0 0 15,0-8 1-15,4-2-1 16,-2-7 2-16,5-4-3 15,-1 0 3-15,6 0-5 16,2-8 3-16,5-9-1 16,5 0 2-16,2-1-4 15,-1-4 3-15,9-3-1 16,4-4 0-16,7-2 0 0,7-4-2 16,0-1 2-16,12-7-3 15,13-8 4-15,10 0-3 16,2 1 1-16,12 5 0 15,2 4-1-15,10 1 1 16,3 1-1-16,1 5 1 16,4 4 0-16,2 3-2 15,8 4 2-15,3 3 0 16,3 1 0-16,0 9-1 16,-9 5 1-16,-5 5-1 15,-7 0 1-15,-10 14-1 16,-8 8 1-16,-10 8 0 0,-11 3 0 15,-10 2 0-15,-3 6 0 16,-12 5 1-16,0 1 2 16,-8 1-1-16,-9-5-5 15,-6-5 6-15,-2 0-3 16,1-3-1-16,-6-2-8 16,2-1-32-16,-2-4-34 15,0-2-39-15,-1-8-63 16</inkml:trace>
  <inkml:trace contextRef="#ctx0" brushRef="#br0" timeOffset="197847.42">2155 9562 423 0,'0'-2'111'0,"0"2"-100"16,0 0 23-16,0 0 12 0,-10 1-11 15,-13 14-26-15,-7 6-4 16,-7 7-4-16,-12 1 2 15,-6 3-1 1,-12-3-2-16,-8 3 2 0,-1-3-2 16,2 0-2-16,6-3 5 15,4-2-2-15,6 0-1 16,9 0 0-16,11-2-2 16,9 0 2-16,13 2 0 15,10 11-4-15,6 14 1 16,2 17 1-16,18 18 1 15,10 17-1-15,4 12 3 16,8 5-1-16,4 8 0 16,-1 7 1-16,2 8 1 15,1 18-2-15,4 13-1 16,-1 13-1-16,-2 5 3 16,-1-4 0-16,0-6 1 0,4-6 0 15,-3-1 0-15,2 3 0 16,2 3-3-16,-4-7 2 15,-1-2 0-15,-1-9 0 16,-3-9 2-16,-4-4-3 16,-12-10 3-16,-1-10-2 15,-9-16-1-15,2-9-3 16,-4-9 5-16,0-4-4 16,-4-5 4-16,1-8-2 15,1-3 2-15,-4-16-2 16,2-10 2-16,-6-15 1 15,3-11-4-15,-3-9 0 0,-3-6 2 16,3-2-1-16,-3-2-1 16,-3-2 0-16,1 1 1 15,-1-2 1-15,0 0-2 16,3 0 1-16,5 0 0 16,8 0-2-16,15 0 4 15,13 0-2-15,9-9 1 16,16-6 3-16,7-7-3 15,7-5 2-15,2 0-3 16,-6-1 0-16,1 6 0 16,-5 5 2-16,-10 9-4 15,-8 5 3-15,-14 3 2 16,-15 0-3-16,-13 0 0 0,-9 0 1 16,-2 2-1-16,-2-1 0 15,-2-1 0-15,0 0 1 16,0 0-16-16,-13-9-34 15,-23-21-126-15</inkml:trace>
  <inkml:trace contextRef="#ctx0" brushRef="#br0" timeOffset="199469.69">1620 9581 380 0,'-7'5'49'0,"4"-5"-37"15,0 3 12-15,0-2 16 16,3-1 14-16,0 0-27 16,-3 0-11-16,3 0 2 0,0 0 0 15,0 0-1-15,0-1 2 16,0-16 0-16,0-13-11 15,0-18-2-15,0-11-6 16,0-8 0-16,0-3-1 16,0 3-2-16,0 3 4 15,3 4-2-15,0 9-3 16,-2 15 6-16,1 15-2 16,-2 14-2-16,0 7 4 15,1 0-2-15,4 0-6 16,8 0-6-16,3 14 7 15,11 15 4-15,1 10 0 0,4 6 1 16,4 1 1-16,2-1 0 16,-1-6-1-16,-2-4 2 15,0-7-3-15,-6-8 2 16,-9-9-1-16,-6-6 2 16,-10-5-2-16,-1 0 2 15,8-11 3-15,1-22 1 16,2-19-3-16,-2-10-4 15,-6-8 2-15,-6 0-1 16,0 4 0-16,0 9-1 16,-1 11-1-16,-5 18 3 15,-2 15-1-15,4 11-1 16,4 2 1-16,0 0-2 0,1 23-10 16,16 17 10-16,7 19 1 15,4 5 1-15,2 4 3 16,4-5-1-16,0-5-1 15,-2-6 0-15,-1-9 1 16,-7-7 1-16,-6-8-2 16,-8-7-1-16,-6-11 2 15,-2-6-1-15,-2-4 2 16,0 0 3-16,0 0 0 16,0 0 0-16,0 0-2 15,0 0-2-15,1 0-3 16,2 0-35-16,0-10-92 0,2-1-238 15</inkml:trace>
  <inkml:trace contextRef="#ctx0" brushRef="#br0" timeOffset="201283.45">3580 11192 427 0,'-18'-1'10'0,"-10"-1"26"16,-2 2 31-16,6 0-13 15,2 0-17-15,-8 2-6 16,-6 7-9-16,-12 5-5 16,-10 1-4-16,-4 5-6 15,-8-4 2-15,0 0-4 16,-2-5 1-16,0-7-4 15,5-4 4-15,1 0-1 0,5-20 0 16,13-3-4-16,2-2 1 16,12 1-2-16,9 2 1 15,8 1 1-15,7 3 1 16,10 0-3-16,0-3 0 16,10-12-2-16,27-13-1 15,24-11 4-15,22-8-1 16,16-2 0-16,10 3 1 15,10 3-3-15,0 11 0 16,0 12 0-16,-6 12 2 16,-14 15 0-16,-16 11-2 15,-19 14-3-15,-18 22 2 0,-7 14 2 16,-11 10 1-16,-8 5 2 16,-10 2-1-16,-7-3 0 15,-3-7-1 1,0-7-2-16,-12-8 3 0,-13-4-2 15,-6-2 3-15,-10 2-3 16,4-3-6-16,-6-1-22 16,0-2-16-16,1 3-21 15,3-1-31-15,5-1-56 16</inkml:trace>
  <inkml:trace contextRef="#ctx0" brushRef="#br0" timeOffset="202003.52">3802 12282 446 0,'-45'10'97'15,"-8"-1"-95"-15,-1 2 2 16,-6-5 21-16,-5-5 21 15,-7-1-20-15,-7 0-17 16,-3-2 1-16,2-8-4 16,4-5 0-16,6-2 4 0,5-3-4 15,11-3-3-15,6 1-2 16,14 3 1-16,12 0 1 16,11 2 1-16,11-5-6 15,21-18-1-15,27-14 0 16,19-16 1-16,12-9 2 15,10 6-1-15,11 7-1 16,4 11 2-16,3 16-2 0,-7 16-2 16,-9 22 0-1,-11 6 1-15,-16 33-2 16,-9 19 3-16,-14 8 1 16,-18 6 2-16,-12 0-2 0,-11-7 3 15,-8-6 0-15,-18-6-1 16,-12-5 2-16,-8-7-2 15,-3-6 2-15,-6-5-13 16,4-13-41-16,4-6-83 16,2-10-299-16</inkml:trace>
  <inkml:trace contextRef="#ctx0" brushRef="#br0" timeOffset="202938.71">6935 12809 417 0,'0'25'125'0,"-3"-12"-117"16,0-3 44-16,0-8 23 16,2-2-15-16,1 0-37 15,0 0-12 1,0 0-9-16,0 0-4 0,0 0 3 16,0-1-4-16,0-25-2 15,6-24 6-15,7-30 5 16,1-13-3-16,-8 0-1 15,-6 9-2-15,0 16 2 16,0 18 0-16,-3 21-3 16,1 15 3-16,1 11-1 15,1 3-2-15,0 0-4 0,6 17-4 16,14 20 1-16,10 15 12 16,1 12-3-16,1-8 1 15,-3-8-1-15,-3-10-1 16,-7-17-1-16,-6-8 0 15,-3-8 0-15,-4-5-3 16,0-3 3-16,2-31 1 16,-2-16 6-16,2-12-8 15,-8-8-2-15,0 12-2 16,0 13-5-16,0 17 4 16,0 18 9-16,0 10 0 15,0 0-2-15,7 1-2 16,16 29-9-16,8 15 23 0,6 17 12 15,1 3-18-15,1-6-3 16,-1-7-4-16,-5-11 4 16,-5-11-4-1,-12-12 2-15,-7-11-3 0,-7-6 2 16,-2-1-10-16,-2-11-22 16,-22-24-47-16,-15-13-166 15</inkml:trace>
  <inkml:trace contextRef="#ctx0" brushRef="#br0" timeOffset="203175.08">6710 12201 693 0,'0'0'8'0,"0"0"-9"0,35 0-15 16,27-16 11-16,21-8 7 15,13-2-2-15,-2 3 4 16,-15 8-6-16,-13 8 4 16,-19 6-4-16,-17-1-17 15,-16 2-44-15,-14 0 6 16,-7 0 24-16,-26 0-59 16,-5-2-220-16</inkml:trace>
  <inkml:trace contextRef="#ctx0" brushRef="#br0" timeOffset="203423.42">6800 11268 19 0,'0'7'548'0,"0"25"-551"15,0 25 6-15,7 18 39 16,5 19 4-16,4 2-21 15,-2-6-10-15,2-8-3 16,-1-17-10-16,-2-15 3 16,-3-15-7-16,-4-13 5 15,-3-9-2-15,-2-8-5 16,2-2-26-16,-3-3-45 16,0-9-97-16</inkml:trace>
  <inkml:trace contextRef="#ctx0" brushRef="#br0" timeOffset="205597.11">3197 11196 438 0,'-18'-10'3'0,"8"2"1"16,4 8 1-16,4 0 11 0,2-2 5 16,0 2-20-16,12-2-10 15,27-7 4-15,24-10 7 16,17-12 0-16,6-11 0 16,-4 1 2-16,-13 9-2 15,-23 11 0-15,-15 15-2 16,-15 6 2-16,-11 0-5 15,-5 0-4-15,-13 3 4 16,-17 10 13-16,-12 3-8 16,-1 2 1-16,0-8 0 15,1-1-5-15,3-5 6 16,5-3-1-16,4-1 2 0,11 0-6 16,4 0 5-16,11 0-5 15,1 0 3-15,3 0-2 16,0 0-2-16,0 0 0 15,0 0-3-15,11-4 3 16,19-10 0-16,13-5 3 16,14-5-2-16,4-1 3 15,-1 7-2-15,-4 5-1 16,-9 9 2-16,-10 4-1 16,-12 0 0-16,-16 0-2 15,-6 5-4-15,-3 5 3 16,-18-1 5-16,-24 5 8 15,-13 4-6-15,-6-1 2 0,2-4-2 16,8-4 7-16,18-4 5 16,15-5 6-16,14 0-6 15,4 0-11 1,38-1-21-16,22-17 11 0,22-9 8 16,12-6-2-16,3 1 1 15,-1 0-1-15,-7 4-19 16,-11 3-65-16,-17 3-50 15</inkml:trace>
  <inkml:trace contextRef="#ctx0" brushRef="#br0" timeOffset="206796.96">2954 12191 460 0,'-9'0'8'16,"4"-4"-2"-16,5 4-3 16,0-1 0-16,28-5-6 15,30-13 1-15,34-12 3 16,30-10 1-16,15-7-1 16,9 3 3-16,-6-4-6 0,-21 5 5 15,-22 6-3-15,-27 12 1 16,-22 10-2-16,-25 10-29 15,-23 6-39-15,-7 0 32 16,-38 5 28-16,-22 10 14 16,-16 8 1-16,-8 2 8 15,-3 1 18-15,2 0-2 16,10-2-9-16,6-5-5 16,21-2 4-16,18-5-13 15,13-6-5-15,18-2-2 16,6-2 1-16,17-2-10 15,24 0-8-15,28 0 18 16,12-5 1-16,6-18 3 0,7-9-3 16,-12-3 0-16,-8 3 2 15,-17 11-6-15,-19 12-11 16,-11 7-33-16,-19 2 0 16,-8 4 10-16,-16 15 16 15,-19 3 20-15,-10 1-1 16,1-2 7-16,4-7 0 15,2-6 20-15,11-3 8 16,8-5-17-16,13 0 4 16,6 0-14-16,12 0-18 15,28-6 4-15,21-13-10 16,9-9-38-16,2-3-79 0</inkml:trace>
  <inkml:trace contextRef="#ctx0" brushRef="#br0" timeOffset="210363.39">7573 13011 416 0,'0'11'21'0,"-21"1"-19"16,4 4 26-16,0-5 39 15,-6 1-28-15,1 0-18 16,-7 1 0-16,-3 1 0 15,-3 1-5-15,-9 1 2 16,-2 0-1-16,-3 3-6 0,-6-4 11 16,0-3-5-16,-4-2-5 15,-8-3-1-15,0-4-1 16,-3-3 4-16,-1 0-4 16,-2-3-6-16,1-10 2 15,4-6-4-15,0-5 2 16,-1-2-3-16,5-6-1 15,1-3 1-15,2-6-2 16,3-8 5-16,6-6-5 16,0-7 1-16,1-4 0 15,5-10 1-15,1-6 0 16,5-4-1-16,6-3 2 0,4 4-2 16,9 0 1-16,5 3 1 15,1 8-4-15,6 8 2 16,3 5-2-16,4 4 2 15,1-3-1-15,1-2 3 16,0 0-4-16,0 3 2 16,12-1-3-16,2 0 3 15,5 8 2-15,0 2-4 16,5 0 2-16,3 7 0 16,6 1-2-16,5 5 2 15,4 1-1-15,5-1-1 16,1 0 3-16,6 1-2 15,-1 3 3-15,1 3-3 0,9 1 1 16,3 2 2-16,5 2-2 16,-4 2 0-16,-2 7-1 15,-7 1 1 1,0 4-1-16,-3 4-1 0,-1 6 3 16,1 1-5-16,0 0 4 15,-3 7-3-15,-4 4 4 16,1 5-2-16,-5 3 1 15,1 3-1-15,0 4-1 16,3 8 1-16,1 3-2 16,0 5 5-16,-2 8-6 15,-1 4 4-15,-6 7-2 0,-6 5 5 16,-2 3-1-16,-4 4-2 16,-1 6-1-16,-2 5 1 15,0 5-1-15,-1 5 4 16,0 6-2-16,1 3 0 15,2-2 1-15,-8-2 0 16,-5-9-2-16,-11-6 0 16,-3 1-1-16,-23 4-1 15,-12 3 5-15,-10 2-1 16,-7-4 0-16,-5-7-1 16,-1-6 0-16,4-7 1 15,2-6-4-15,9-9 4 16,5-7-3-16,9-8-15 0,11-4-61 15,-4-7-77 1</inkml:trace>
  <inkml:trace contextRef="#ctx0" brushRef="#br0" timeOffset="-206620.42">8578 11879 562 0,'-10'-7'7'0,"2"7"-15"16,7 0 18-16,-1 0-13 15,2 4 5-15,0 28-5 16,0 19 9-16,12 18-3 16,3 7 0-16,-3 0 1 15,1 1 1-15,-2-5 1 16,-5-7-6-16,0-6 7 0,-2-16-7 16,2-16 5-16,-5-13-4 15,-1-10-1-15,0-3 2 16,0-1 1-16,0 0 1 15,-11 0-7-15,-4-10-61 16,0-22-74-16,10-25-155 16</inkml:trace>
  <inkml:trace contextRef="#ctx0" brushRef="#br0" timeOffset="-205728.54">8660 11817 436 0,'-6'0'9'15,"-3"0"-8"-15,0 0 7 16,6-2 28-16,2 2 8 16,1 0-13-16,0 0-23 15,0-1-6-15,0 1-1 16,0-2-4-16,1-3-1 16,15-3 2-16,8-2 3 15,2-1-1-15,9 0 2 16,7-1-4-16,12-2 4 15,8-4-3-15,13-7 3 16,8-8-3-16,6-6 1 16,4 1 1-16,8 1-1 15,11 2 1-15,4 4-2 0,10 2 3 16,-1 1-4-16,1-1 3 16,-1-4-2-16,4-2 2 15,3-5-1-15,6-2 1 16,-1 0-1-16,0 4 1 15,-1 8 0-15,-5 8-2 16,-6 6 2-16,-9 8-1 16,-19 1 0-16,-17 4 1 15,-19 2-2-15,-13 1 3 16,-17 0-4-16,-16 0 4 16,-9 0-2-16,-6 3 0 15,0-1 2-15,0 15 16 0,-12 18-4 16,-7 17 4-16,-3 14-5 15,2 5-7-15,2 1 2 16,6 4 0 0,9 4-3-16,3 2-4 0,0 2 3 15,0-2-4-15,0-10 3 16,0-12-2-16,0-17 0 16,0-13 1-16,0-13-2 15,0-4 2-15,-6 1 6 16,-12-1 7-16,-13 3-2 15,-9-1-5-15,-17 0-4 16,-17-2-2-16,-15-2 0 16,-16-1 0-16,-8-2-2 0,-6 2 4 15,-6 3-3-15,-5 0-5 16,-5 6 9-16,-2 0-6 16,0 1 4-1,0 3-4-15,0 0 2 0,-3 1-3 16,6 0 2-16,7-6 1 15,14-4-1-15,12-3 2 16,8-6-4-16,7 5 3 16,-5-3-1-16,7 6 2 15,1 5-3-15,6 5 2 16,7 5-3-16,6 3 3 16,7-1-1-16,14-7-2 0,13-7 4 15,11-5-3 1,11-8 3-16,7-3-3 15,1 0 3-15,0 0-5 16,0 0 2-16,0 0-31 0,-3 9-37 16,-10 5-107-16</inkml:trace>
  <inkml:trace contextRef="#ctx0" brushRef="#br0" timeOffset="-204149.23">8584 11841 132 0,'0'0'9'16,"0"0"-3"-16,0 0 3 15,0 0 4-15,0 0-5 16,0 0-10-16,0 0-2 16,0 0 3-16,0 0 3 15,0 0-2-15,0 0 7 16,0 0 16-16,0 0 9 16,0 0-2-16,0 0-7 0,0 0-8 15,0 0-8-15,0 0 0 16,0 0-3-1,0 0-2-15,0 0 3 16,0 2-2-16,0 1-3 0,0 0 2 16,0 3 6-16,0 5-4 15,0 1-2-15,0 1 2 16,0 4-2-16,0 3-1 16,0 1 0-16,-3 8 0 15,0-2 3-15,0-2-2 16,3-7-13-16,0-11-75 15</inkml:trace>
  <inkml:trace contextRef="#ctx0" brushRef="#br0" timeOffset="-201650.69">12215 12467 504 0,'-15'-8'8'16,"14"8"-6"-16,1 0 6 16,0 0-1-16,0 0-5 15,1 2-9-15,17 25 7 0,3 17 19 16,3 20 5-16,-7 12-14 16,-3 2-1-16,-2-3-3 15,-5-15-4 1,-2-13-1-16,-1-18 1 0,1-15-2 15,-4-7-1-15,1-7 0 16,1 0 2-16,5 0-3 16,19 0-2-16,13-15 8 15,20-9 1-15,16-11-4 16,7-4 5-16,1 0-5 16,-11 9 0-16,-12 9-1 15,-14 4-2-15,-14 10-26 0,-18 0-80 16,-15-1-159-16</inkml:trace>
  <inkml:trace contextRef="#ctx0" brushRef="#br0" timeOffset="-201417.7">12811 12523 572 0,'10'0'-13'15,"8"9"-1"-15,3 11 20 16,4 10-6-16,-1 4-1 15,-5 9 3-15,-13 6-2 16,-6-1 5-16,-10 3 5 16,-22-4 6-16,-11-5 0 0,-4-9-1 15,7-7-7-15,8-12-1 16,16-7-6 0,16-7-2-16,15 0-18 15,28-21-95-15,13-18-90 0</inkml:trace>
  <inkml:trace contextRef="#ctx0" brushRef="#br0" timeOffset="-200834.26">13941 13047 530 0,'-49'20'-2'0,"6"4"2"16,-6-1 10-16,-5-5 20 15,-4-3-6-15,-3-4 2 16,-2-10-2-16,-2-1-9 15,-4-11-6-15,1-19-1 16,-1-9-4-16,2-10-1 16,10-9-2-16,7-5 6 15,8-5 0-15,12-3-6 16,11 3 2-16,19-1 0 16,6-5-6-16,36-3 6 0,12-1 0 15,11 6-3-15,5 8 0 16,4 17-4-16,4 12 3 15,-5 18-1-15,9 17-2 16,-11 3 4-16,-7 28-2 16,-7 13 2-16,-15 15 2 15,-10 5 0-15,-11 8-3 16,-10-2 1-16,-10 0 1 0,-1-8-1 16,-1-5 3-1,-19-4-2-15,-7-3 5 16,-7-4-5-16,-6-6 3 15,0-5-3-15,-2-5 1 0,2-6-3 16,6-5 1-16,8-5 0 16,10-10-8-16,11-4-37 15,5 0-22-15,0-5-135 16</inkml:trace>
  <inkml:trace contextRef="#ctx0" brushRef="#br0" timeOffset="-199836.15">13917 12653 278 0,'0'-9'319'0,"0"5"-311"15,0 4-11-15,-3 0 5 0,-3 2 0 16,-10 29 5-16,-6 25-4 15,-14 23-2-15,-4 18-1 16,-12 1 0-16,-2-6-1 16,3-9-2-16,-4-13-88 15,-1-15-163-15</inkml:trace>
  <inkml:trace contextRef="#ctx0" brushRef="#br0" timeOffset="-170820.66">13223 13446 12 0,'17'-10'26'0,"-1"-7"-15"16,0-1-6-16</inkml:trace>
  <inkml:trace contextRef="#ctx0" brushRef="#br0" timeOffset="-165028.97">18008 12898 555 0,'0'-11'12'16,"-13"8"-18"-16,3-1 17 15,-7 0-7-15,-5 1 6 16,-5 3-8 0,-6 0 2-16,-1 0-4 0,-3 0 2 15,1 5-2-15,5-3 1 16,4 2 1-16,10-3-2 16,7 1 4-16,6 0-3 15,4-2 4-15,-2 8-5 16,2 34-6-16,0 36 3 15,0 45 10-15,2 32 1 16,6 5-3-16,-2-2 1 16,-2-2 1-16,-4-9-4 0,0-11-3 15,0-15 4-15,0-19-5 16,0-20 4 0,0-23-3-16,0-20 2 15,0-19 0-15,0-16-1 0,0-2 0 16,0-2-2-16,0 0 2 15,0 0-4-15,6 0 1 16,10 9 2-16,3 5 3 16,4 5-5-16,3-3 3 15,0-2-2-15,3-3 0 16,4-2 5-16,4 1-6 16,11-4 4-16,10-5-3 15,21-1 4-15,20-7 0 16,20-12-2-16,15-2 1 15,15 7-2-15,10 3 2 16,12 7-2-16,6 4 3 0,2 0 3 16,10-1 1-16,8-15-4 15,7-13 3-15,5-7-4 16,-7-3 0-16,-10 3 0 16,-10 8-2-16,-16 1 3 15,-9 5-5-15,-9 3 5 16,-13-1-3-16,-13 8 0 15,-27 3 1-15,-31 5-1 16,-22 3 2-16,-24 0-5 16,-10 1 6-16,-7-1-5 15,-1 1 7-15,0 0-1 16,0-2 12-16,0 2-8 16,0 0 0-16,0 0-4 0,-11-2 1 15,-11 2-28-15,-23 0-71 16,-35 0-464-16</inkml:trace>
  <inkml:trace contextRef="#ctx0" brushRef="#br0" timeOffset="-164227.7">19289 12794 459 0,'-26'3'17'0,"10"-3"-13"16,13 0 2-16,3 1 30 15,0 1 10-15,8-2-29 16,22 0-17-16,23 0 4 16,23-12 14-16,33-4-11 15,18-6 0-15,14-4-5 16,18 2 0-16,17-4 0 0,2-2-2 15,-9 9 0-15,-13 6 0 16,-26 10 2-16,-22 5-4 16,-21 0 5-1,-17 13-4-15,-19 5 1 0,-11 0-2 16,-14 1-1-16,-10-3 1 16,-9 3 1-16,-4 3 2 15,-1 4-1-15,-2 10 2 16,0 10-3-16,0 4 3 15,1 12-3-15,2 7 4 16,1 11-3-16,3 14 0 16,0 7 0-16,1 10 0 15,-1 6 5-15,0 6-4 0,-2 9 7 16,-1 0-1-16,-1-8-1 16,0-12 0-16,0-20 1 15,0-18 5 1,-3-20-4-16,0-20-1 0,0-14-3 15,0-15 6-15,0-5-10 16,0 0 4-16,0 0-3 16,0 0-1-16,0 0-38 15,0-15-116-15</inkml:trace>
  <inkml:trace contextRef="#ctx0" brushRef="#br0" timeOffset="-163381.78">17827 12306 313 0,'-2'-6'176'16,"-1"6"-172"-16,3 0-1 15,0 0 0-15,0 3 5 16,8 27-1-16,11 31 45 16,5 37-9-16,4 33-14 15,1 16-12-15,3 4-1 16,0-15-9-16,2-20-1 16,3-23-4-16,-3-22 3 15,-4-17-3-15,-6-15-1 16,-5-14 2-16,-7-8-4 15,-3-9 1-15,-3-6-27 0,3-2-44 16,12-25-101-16</inkml:trace>
  <inkml:trace contextRef="#ctx0" brushRef="#br0" timeOffset="-162977.8">19529 12144 525 0,'0'-1'8'0,"0"1"-6"16,0 0 8-16,0 1 9 16,-9 24-3-16,-16 28 0 15,-11 35 4-15,-4 37-9 16,-12 24 7-16,-2 11 1 16,-5-1 1-16,-1-9-6 15,3-21 0-15,8-20-7 16,8-22 1-16,9-22-3 0,13-21-4 15,6-19 2-15,8-12-4 16,5-12 3-16,0-1-20 16,0 0-78-16,-1-20-235 15</inkml:trace>
  <inkml:trace contextRef="#ctx0" brushRef="#br0" timeOffset="-162148.29">18172 11659 392 0,'-22'-8'8'16,"8"0"27"-16,4 2 31 16,-2 1-8-16,2 3-30 15,-7 2-2-15,1 0-10 16,-8 14-9-16,-3 18-6 16,2 13 1-16,4 1-2 0,9-2 2 15,11-8-2-15,1-7-4 16,17-1-1-1,19-2 2-15,9-3 1 16,4-7-1-16,-4-2 6 0,-11-3-3 16,-14 0 0-16,-13-1 2 15,-7-2-1-15,-9 9 2 16,-25 11 6-16,-14 5-3 16,2 1-5-16,4-9 2 15,11-13-4-15,15-7 4 16,11-5-11-16,5-17-55 15,17-31-209-15</inkml:trace>
  <inkml:trace contextRef="#ctx0" brushRef="#br0" timeOffset="-161996.7">18233 11814 531 0,'2'0'-5'0,"18"0"4"0,6 0 13 15,5 0 12-15,9-10-13 16,2 2-6-16,-2-1-6 15,-13 7 2-15,-7 2-33 16,-16-2-100-16</inkml:trace>
  <inkml:trace contextRef="#ctx0" brushRef="#br0" timeOffset="-161824.48">18282 11554 388 0,'0'0'81'15,"0"16"-91"-15,0 20 19 0,9 13 23 16,6 12 6-16,6-1-22 16,6-11-13-16,0-3 2 15,4-12-5-15,-4-9-20 16,-6-12-46-16,-7-13-62 16</inkml:trace>
  <inkml:trace contextRef="#ctx0" brushRef="#br0" timeOffset="-161542.23">18478 11847 404 0,'-5'0'35'0,"2"8"11"16,3 8-32-16,0 3 3 16,0 1-2-16,0-2-10 15,0-11-7-15,0-6-3 16,0-1 2-16,6-10 2 0,9-23 18 16,9-19-6-16,7-9-8 15,2 6-2-15,1 6 1 16,-2 21 0-16,-3 16 1 15,-3 9-5-15,-6 3 1 16,-3 3 2-16,-6 10-2 16,0 10 4-16,-5 3 0 15,-3 5 6-15,1 1-2 16,-1-1-5-16,5-6 0 16,-1-2-3-16,4-8-8 15,-1-6-44-15,-7-9-75 16</inkml:trace>
  <inkml:trace contextRef="#ctx0" brushRef="#br0" timeOffset="-161181.2">18661 11481 546 0,'-3'0'8'15,"3"0"-11"-15,16 0 1 16,14 2-5-16,13 3 7 15,2 9 1-15,-4 10-2 16,-8 12 1-16,-12 6 0 16,-6 1 2-16,-8-4-2 15,-2-4 5-15,-4-7-6 0,-1-4 2 16,0-8 1-16,0-9-2 16,2-7-1-16,1 0-1 15,9-21 0-15,3-17 11 16,2-12-5-16,0 3-2 15,-7 13-1-15,-4 19 2 16,-3 15-3-16,2 0-3 16,5 7-2-16,8 6 5 15,4 5 4-15,3 8 0 16,-3 9-2-16,-3-2 0 16,-1-2-10-16,3-18-69 15,-1-13-138-15</inkml:trace>
  <inkml:trace contextRef="#ctx0" brushRef="#br0" timeOffset="-160745.73">19230 11438 480 0,'-17'1'16'15,"3"8"-10"-15,6 1 13 16,6 6-12-16,2 9-6 16,0 2 0-16,17 1-7 15,4-9 4-15,7-12 0 16,-1-7 0-16,-2 0-16 15,-1-15-13-15,-9-10 24 16,-2-5 4-16,-7 1 3 16,-1 10 4-16,-5 13 28 0,0 6 9 15,0 0-20-15,4 28-19 16,11 14 28 0,0 25 2-16,0 22-15 15,-6 4-6-15,-3-4-9 0,-2-12 2 16,-1-14-6-16,-3-16 6 15,0-15-4-15,-1-17 1 16,-20-15-2-16,-9 0 1 16,-10-25-17-16,-2-7-4 15,-4-4 18-15,3 0 1 16,11 7 5-16,12 10 2 16,18 8 6-16,7 0-7 15,33-1-5-15,13-2 1 16,13 2-2-16,-3 8 1 15,-7 4-2-15,-14 8-18 16,-13 10-84-16,-17-2-75 0</inkml:trace>
  <inkml:trace contextRef="#ctx0" brushRef="#br0" timeOffset="-160075.89">17865 12318 567 0,'0'0'8'0,"0"0"-18"15,18 0 3-15,22-1 15 16,22-6 20-16,25 0-17 16,22-3-3-16,16 2 0 15,17-5-5-15,8-2 2 16,-1-1-4-16,-13 4 3 16,-22 5-6-16,-26 6 6 15,-25 1-4-15,-19 0-2 16,-18 2 4-16,-16 4-4 15,-10 0 4-15,-6 0 2 0,-28 7 12 16,-18 4-6-16,-15 2-7 16,-8 0-5-16,-7-11 5 15,-7-8-3-15,-11-5 1 16,-4-14 0-16,-11-2 0 16,-5 3-1-16,-4 4-1 15,5 11 2-15,24 3-2 16,29 2 2-16,35 9 2 15,25-6 6-15,6-3-1 16,32 5-23-16,36 1 6 16,31-2 13-16,30-5 2 15,15-1-5-15,14-7 3 16,4-8-4-16,2-2 5 0,-11 0-5 16,-20 5 0-16,-19 2 2 15,-23 3-3-15,-19 3 4 16,-22 3-6-16,-24-1 6 15,-11 2-5-15,-15 0 4 16,0 0 3-16,0 0 12 16,0 0-5-16,0 3-6 15,-5-3-3-15,-3 1-23 16,-3 2-51-16,-1 7-241 16</inkml:trace>
  <inkml:trace contextRef="#ctx0" brushRef="#br0" timeOffset="-159349.78">20509 13801 693 0,'-12'-6'6'16,"3"-1"-4"-16,9 7 11 16,0 0 10-16,-7 38-3 0,-13 45-4 15,-11 44 10-15,-11 35-9 16,-5 9-1 0,-1-11-11-16,-1-17 2 15,10-20-1-15,11-30-3 0,14-27 2 16,11-28-5-16,3-21 1 15,0-13-5-15,5-4-13 16,19 0-33-16,14-8-7 16,16-38-73-16,-5-29-200 15</inkml:trace>
  <inkml:trace contextRef="#ctx0" brushRef="#br0" timeOffset="-159084.49">21003 13714 612 0,'9'21'5'15,"15"12"-4"-15,6 25 44 16,6 18 9-16,3 19-11 16,7 15-16-16,0 6-7 15,1-6-13-15,5-16-4 16,-7-21-3-16,0-22 3 15,-9-12-3-15,-11-14 0 16,-10-7 0-16,-8-12-2 16,-5-6 1-16,-2 0-15 15,0 0-10-15,0-3-18 16,0-20-44-16,-21-14-102 16</inkml:trace>
  <inkml:trace contextRef="#ctx0" brushRef="#br0" timeOffset="-158417.14">20719 15159 655 0,'-33'-7'9'15,"21"6"2"-15,12 1 31 16,0 4-13-16,0 29-16 16,3 18-9-16,6 11-2 15,0-2-3-15,-1-8 3 16,-1-6-4-16,0-4 3 16,-4-10-4-16,-1-11-25 15,-2-21-73-15,-5-13-98 16</inkml:trace>
  <inkml:trace contextRef="#ctx0" brushRef="#br0" timeOffset="-158075.15">20498 15024 614 0,'-5'0'6'0,"5"-4"-8"16,0 0-2-16,19 4-10 16,15 0 12-16,11 0 1 15,3 17 3-15,5 9-12 16,-8 12 9-16,-2 8 0 15,-6 2 2-15,-10 4-3 16,-7 2 2-16,-9-2 8 16,-5-7-4-16,-3-6 2 15,0-17-6-15,-3-16 3 0,0-6-2 16,0 0 8-16,0-9 6 16,0-17-2-16,0-24-5 15,0-11-6-15,5-2 0 16,10 18-2-16,0 24 5 15,4 12-9-15,2 9 6 16,0 2-2-16,4 24 2 16,-1 13 0-16,1 12 2 15,-2 9-1-15,0 5-3 16,-2 2-32-16,-13-7-126 16</inkml:trace>
  <inkml:trace contextRef="#ctx0" brushRef="#br0" timeOffset="-157931.53">21116 15283 429 0,'-3'-8'242'0,"-1"2"-240"16,4 0 4-16,15-5-3 15,22-7 2-15,12-4 1 16,5-2-5-16,-3 9-1 16,-17 8-39-16,-12 2-55 15,-20-5-91-15</inkml:trace>
  <inkml:trace contextRef="#ctx0" brushRef="#br0" timeOffset="-157774.95">21141 14933 344 0,'-26'-27'133'16,"16"23"-18"-16,10 4-52 0,0 8-47 15,16 33-16-15,8 20 25 16,5 18-5-16,6 5-14 16,-2-2-7-16,4-10 2 15,-1-2-5-15,-3-15-29 16,-5-16-64-16,-12-24-118 15</inkml:trace>
  <inkml:trace contextRef="#ctx0" brushRef="#br0" timeOffset="-157527.61">21404 15302 455 0,'0'-5'94'0,"0"-8"-69"16,14-12-14-16,11-7 4 16,9-8-3-16,2 5-5 0,-12 12-6 15,-10 6-1-15,-12 5 1 16,-2 1-4-16,-19 8 2 15,-16 3 0 1,-8 0 15-16,0 22 8 0,0 8 6 16,5 8 14-16,15 1-11 15,17 3-12-15,6 1-13 16,35 2-5-16,20 3-2 16,13-10-1-16,6-17-3 15,2-18-23-15,-9-8-59 16,-14-36-83-16,-18-10-246 15</inkml:trace>
  <inkml:trace contextRef="#ctx0" brushRef="#br0" timeOffset="-157167.33">21681 15100 597 0,'-33'-2'26'15,"11"1"29"-15,13 1-6 16,9 0-24 0,0 0-23-16,22 14-18 0,6 11 11 15,5 1 2-15,-2-8-7 16,-9-12-16-16,-8-6-2 15,-5 0 1-15,-7-4 12 16,-2-5 18-16,0 6 2 16,0 3 8-16,0 0 3 15,7 0-10-15,11 28-7 16,9 18 26-16,4 19-9 0,-4 13-10 16,-10 5-4-16,-13 1 1 15,-4-6-1 1,-12-10-2-16,-24-11 6 15,-13-13-4-15,-12-12 6 0,-3-11-5 16,3-19 1-16,3-7-6 16,4-38-2-16,11-23 2 15,16-19-6-15,21-13-2 16,11 0-14-16,35 12-17 16,11 11 16-16,10 14-7 15,-2 22-118-15,-1 8-136 16</inkml:trace>
  <inkml:trace contextRef="#ctx0" brushRef="#br0" timeOffset="-156542.49">21857 15152 320 0,'0'2'120'0,"0"1"-17"16,7 5-26-1,7 9-6-15,7 16-36 16,10 7-25-16,0 2-9 0,2-3 3 16,-5-6-4-16,-7-13-2 15,-9-9-18-15,-8-10-28 16,0-3-10-16,0-32 16 15,3-15 45-15,4-2-5 16,3 7 5-16,0 16 0 16,7 12 10-16,3 5 3 15,4 7 1-15,9 4 3 16,-3 0-12-16,-2 0 1 16,-3 9-7-16,-3-3 1 15,-5 0-2-15,-2-6-1 16,-2 0 2-16,2 0-1 0,1-18 4 15,2-11-4-15,-2-9 2 16,-8-2-4-16,-10 8-9 16,-2 10-13-16,-9 7 8 15,-16 14 19-15,-2 1 20 16,-6 10 4-16,2 18 7 16,7 9-6-16,7 9-6 15,17 8-2-15,3 1-5 16,30-7-8-16,12-5-8 15,9-16-2-15,7-16 2 16,8-11-4-16,4-18 0 16,-2-24-25-16,-6-15 7 15,-7-7-11-15,-12 0 3 0,-15 14 9 16,-14 19 19-16,-11 18 5 16,-5 10-1-16,-1 3 23 15,0 0 5-15,6 18-19 16,5 15 10-16,6 9-9 15,9-3-13-15,-1-15 2 16,1-14-4-16,-3-10 1 16,-3 0 1-16,-2-14-1 15,-4-10 8-15,0-1-3 16,2 3 4-16,1 4-6 16,5 9 0-16,8 5-3 15,13 4-14-15,14 0-47 0,-1 1-143 16</inkml:trace>
  <inkml:trace contextRef="#ctx0" brushRef="#br0" timeOffset="-156067.74">22348 17761 36 0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46:44.4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14695 5523 229 0,'6'-8'55'15,"-6"-3"-29"-15,0 6 24 16,0 1-6-16,0 1-9 0,0 3-15 16,0-3 10-16,0 3 2 15,0 0-4-15,0 0 0 16,0 0 0-16,0-3-9 16,0 2-9-16,-5-2-4 15,-2-1-2-15,-2-1-2 16,-3-1 2-16,3 4-2 15,1-3 1-15,0 2 0 16,0 0 2-16,-2 2 1 0,-1 0-1 16,-2 1-1-1,-1 0-5-15,0 0 4 16,1 0-4-16,-1 0 4 16,-1 1 0-16,-3 11 1 0,0 1-4 15,-4 2 4-15,3 2-4 16,2 1 2-16,1 1-3 15,4-1 0-15,3-3 2 16,1-1-1-16,2-2-1 16,3 2-1-16,2-3 5 15,1 0-4-15,0 2-1 16,0-3 1-16,0-2-5 16,3-1 6-16,8 1-1 15,2-2 1-15,0 0 0 16,5 0-1-16,3 0 0 15,0-1 1-15,1 1-1 0,0 0 4 16,-2 0-1-16,-1 1-3 16,-4 3 1-16,0 3 0 15,-5 3-1-15,-4 8 0 16,0 3 0-16,-3 6 1 16,-3 0 1-16,0-1 3 15,0-4-5-15,-5-3 3 16,-11 0-3-16,-4-2 6 15,0-4-5-15,-2-2 4 16,3-9-2-16,0-4 1 16,-3-4 3-16,2 0-4 15,0-1-1-15,-1-10 0 16,6-3-1-16,0 0-3 0,3 3-10 16,2 0-40-16,4 4-50 15,3 2-166-15</inkml:trace>
  <inkml:trace contextRef="#ctx0" brushRef="#br0" timeOffset="1952.7">15061 5456 465 0,'-11'0'-9'16,"1"3"19"-16,1 15 7 15,3 12-5-15,0 16-4 0,3 13 5 16,2 7 9-16,-2 6-2 16,3 5-1-16,0 1 2 15,0-3-7 1,0-8-6-16,0-9 1 0,0-13-5 15,0-14-3-15,0-12 2 16,0-9-2-16,0-7-1 16,0-3-6-16,0 0-16 15,7-8-35-15,1-20-52 16,-7-15-192-16</inkml:trace>
  <inkml:trace contextRef="#ctx0" brushRef="#br0" timeOffset="2966.93">14994 5536 470 0,'-3'0'10'16,"3"0"9"-16,0 0-5 15,0 0-9-15,0 0-9 16,0 0 0-16,0 0 1 16,3 0 1-16,3 0 4 0,-1 0-2 15,2 0-2 1,5 0 5-16,1 2-4 16,6 1 3-16,5-1-1 15,0 2-1-15,6-2-1 0,0-1 2 16,3 1 1-16,1-1-3 15,-2 1 2-15,1 0-2 16,1 0 2-16,5-1-1 16,3-1-1-16,13 0 2 15,18-5 0-15,21-12-1 16,13-3 2-16,9 1 0 16,0 5-1-16,-10 2 2 0,-4 5-3 15,-8-2 1-15,-13 6-2 16,-5 1 1-1,-9-1-1-15,-3 1 2 16,-4 0 0-16,-2-1-2 0,-6 0 2 16,3 2-1-16,0-3 0 15,5-1 1-15,7 0-1 16,3-2-2-16,9 0 4 16,4 1-1-16,-1 4-2 15,0 0 3-15,-6 0-3 16,1-3 3-16,-5-2-3 15,4-1 4-15,-5-2-3 16,-1 1 1-16,-2-1-1 16,1 2 1-16,4 2 0 15,5-1-1-15,2 2 2 16,0-2-2-16,0 0-2 16,-3-2 1-16,-4-2 4 0,4 0-3 15,-1 1 0-15,6 1 0 16,3-2 0-16,-3 0 1 15,0 2-2-15,-7-1 2 16,0-1-2-16,-5 2 1 16,-4-3 1-16,-3 1-1 15,-10 3-1-15,-5 1 2 16,-10 1-1-16,-5 2-1 16,-5 0 1-16,-4 1 0 15,-4 2 0-15,-3 1-2 16,-1 0 4-16,-3 0-4 15,-3 0 2-15,-1 0-1 0,-2 0 2 16,-3 0-2-16,0 3-1 16,2 5 3-16,-1 6 3 15,2 6 9-15,-1 11 3 16,-2 5-3-16,1 12 1 16,-2 4 1-16,1 7 2 15,1 3-2-15,-2-1-8 16,3 2 6-16,-6-4-2 15,3-8-7-15,-2-5 3 16,2-7-4-16,-1-10 1 16,-2-7-2-16,1-6 0 15,-1-7-1-15,0-2-1 16,0 0 0-16,0-5-39 0,-4-2-173 16</inkml:trace>
  <inkml:trace contextRef="#ctx0" brushRef="#br0" timeOffset="4361.62">15089 6166 427 0,'0'-5'2'15,"0"1"7"-15,0 4 19 16,0-2 13-16,0 2-30 16,0-1-13-16,0 1 3 0,0 0-1 15,5-1-2-15,-1 0 4 16,5 1 1 0,-3-2 0-16,5 1-1 15,3 1 2-15,4 0-4 0,8 0 4 16,2 0-3-16,2-2 0 15,5-2 0-15,3-1 0 16,-1-1 0-16,8-1 0 16,1-1 0-16,7-2 0 15,10-1 0-15,7-2-2 16,6 1 1-16,2-1 2 16,2 2-2-16,-2 0 1 0,2 3-2 15,-3-2 2 1,-4 2-1-16,-1 1 0 15,-4 0-1-15,-4 1 1 16,0 2 2-16,-4 1-2 0,2 0 1 16,1 1-3-16,5-3 4 15,5-1-2-15,3-4 0 16,3 0 0-16,3 1 3 16,1-1-4-16,1 3 2 15,-4 1-1-15,1 0 0 16,-10 4 0-16,-7-1-1 15,-3-1 3-15,-3 2-2 16,-3 0 0-16,-4-1-1 0,-3 0 2 16,-6 1-1-1,-1-4 1-15,-5 3-1 16,0 0-2-16,-4-1 5 16,6-2-5-16,3-2 4 0,7 0-2 15,12-4 0-15,7 3 2 16,4-2-1-16,7-2 0 15,-1 3-2-15,-2-3 5 16,-1 5-2-16,-3 1-2 16,-4 2 0-16,-1 2 1 15,-5 0-2-15,-3 3 2 16,-3 0-1-16,-4 0-1 16,-5 0 4-16,-3 0-5 15,-7 0 2-15,-5 0 0 16,-5 0-1-16,-6 0 2 15,0 0-1-15,-4 0-1 0,0 0 4 16,0 0-2-16,0-1-1 16,0 0 2-16,3 1-2 15,-2 0 1-15,-1 0-1 16,1 0 0-16,-7 0-7 16,-10 0-117-16</inkml:trace>
  <inkml:trace contextRef="#ctx0" brushRef="#br0" timeOffset="5266.42">15562 5513 470 0,'-10'0'27'16,"4"0"14"-16,6 0 4 16,0 0-26-16,0 7-14 15,0 21-6-15,0 12 12 16,2 6 2-16,2 1-2 15,1 6-5-15,-3 1 0 16,-2 1-1-16,0-1 2 16,0-5 0-16,0-7-1 0,-7-8 0 15,3-7-3 1,1-12 3-16,1-6-6 16,2-7 0-16,0-2 0 15,0 0 0-15,0 0-11 0,0-5-27 16,-8-15-65-16,-7-7-171 15</inkml:trace>
  <inkml:trace contextRef="#ctx0" brushRef="#br0" timeOffset="5515.75">15423 5742 408 0,'-10'-4'104'0,"4"4"-95"16,3 0 38-16,1 7-18 0,-2 22-25 16,1 9 5-16,3 8-5 15,0-7-4-15,0-10 1 16,0-2-1-16,0-8 1 16,0-5-1-16,0-3 0 15,1-5 0-15,4-1-22 16,2-5-48-16,5 0-79 15</inkml:trace>
  <inkml:trace contextRef="#ctx0" brushRef="#br0" timeOffset="5862.83">16124 5567 448 0,'0'-2'10'0,"-1"2"54"16,1 0-19-16,0 0-25 0,0 13-29 16,0 16 16-1,0 11 12-15,0 5-6 16,0 5 1-16,0 1-3 15,4-1-3-15,-1-5-4 0,0-7-2 16,-1-7 2-16,1-9-6 16,-2-5 5-16,1-8-3 15,-2-2-1-15,0-4 2 16,0-3-5-16,0 2-30 16,-15-2-52-16,-11 0-235 15</inkml:trace>
  <inkml:trace contextRef="#ctx0" brushRef="#br0" timeOffset="6248.79">15748 5755 561 0,'0'-6'4'0,"1"1"-17"0,28 1 12 16,5 2 3-16,3 2-2 16,-6 0 0-16,-13 10-3 15,-8 18-2-15,-10 5 3 16,-4 8-10-16,-19-2 9 16,-8-7 9-16,0-6-3 15,6-8 0-15,7-8 7 16,10-6 13-16,5-4 23 0,3 0-13 15,0 0-31-15,0 0-6 16,3-1-2-16,15-6 10 16,3 0 0-16,8-3-3 15,-1 2-1-15,0 0 1 16,0-1-1-16,2 3 1 16,-2 3-2-16,1 1 2 15,-4 2-52-15,-7 0-67 16,-3 0-148-16</inkml:trace>
  <inkml:trace contextRef="#ctx0" brushRef="#br0" timeOffset="6450.27">16340 5840 574 0,'0'0'3'0,"0"0"3"16,0 1-11-16,8 3-8 16,10 1 5-16,4-1-42 15,-3-4-145-15</inkml:trace>
  <inkml:trace contextRef="#ctx0" brushRef="#br0" timeOffset="6593.88">16658 5809 535 0,'0'0'9'0,"0"0"-11"15,12 3-10-15,11 0-2 16,9-2 13-16,2-1-112 16</inkml:trace>
  <inkml:trace contextRef="#ctx0" brushRef="#br0" timeOffset="6735.73">17075 5730 485 0,'4'1'15'16,"5"0"-23"-16,13-1-11 16,9 0 23-16,4 0-35 15,1-10-385-15</inkml:trace>
  <inkml:trace contextRef="#ctx0" brushRef="#br0" timeOffset="6868.14">17511 5632 463 0,'0'0'75'0,"0"0"-44"16,0 2-22-16,7-1-7 16,7 2-15-16,8-3-26 0,11 0-271 15</inkml:trace>
  <inkml:trace contextRef="#ctx0" brushRef="#br0" timeOffset="7737.32">18981 5261 387 0,'-8'0'21'0,"7"0"55"16,1 0-24-16,0 0-16 16,0 0-14-16,0 0-8 15,0 0 3-15,0 0-8 16,0 0-4-16,0 0 1 16,0 13-4-16,0 10-2 15,0 12 23-15,0 14 8 16,0 4-18-16,0 2 0 0,0-2-8 15,0-6-1-15,0-5 1 16,0-11-5-16,0-5 2 16,0-8-2-16,0-4 1 15,0-4-2-15,0-2 2 16,0 1-1-16,0-1-2 16,3 2-38-16,9-10-62 15,0 0-163-15</inkml:trace>
  <inkml:trace contextRef="#ctx0" brushRef="#br0" timeOffset="8454.7">19183 5460 280 0,'-3'-6'127'15,"2"5"-47"-15,-1 0-2 0,2 1-35 16,-1 0-13-16,1 0-17 15,0 0-8-15,0 0-6 16,0 13 0-16,0 4 15 16,0 8 19-16,0 0-25 15,0-2-3-15,3-3-4 16,0-6 1-16,0-4-3 16,-2-4 1-16,-1-5 2 15,2-1-4-15,-2 0 3 16,1 0-1-16,6 0 1 15,4-18-5-15,4-13 9 16,1-1-4-16,-3 2 1 16,-6 13-2-16,-4 9 0 0,1 5-1 15,-1 3-9 1,3 0 1-16,2 10 5 16,1 5 4-16,-1 2-1 15,-1 1 4-15,-4 0-1 0,0-3 2 16,0-5-3-16,-2-5-2 15,1-3 2-15,-1-2-2 16,2 0-3-16,9-3-2 16,4-18 1-16,5-11 15 15,3 0-8-15,-6 4 2 16,-3 12-3-16,-5 7-1 16,-2 7-4-16,-1 2 1 0,0 0-2 15,-1 7 2-15,2 8 3 16,-1 3 0-1,-1 1 2-15,-3-2-2 16,0 0 2-16,0-3-2 0,-1 0 2 16,-1-4-3-16,1-4-29 15,-2-2-73-15,1-4-175 16</inkml:trace>
  <inkml:trace contextRef="#ctx0" brushRef="#br0" timeOffset="8889.07">19396 5735 443 0,'-4'0'40'0,"2"-1"18"16,2 1 2-16,0 0-32 16,0 0-16-16,0 0-11 15,0 0-3-15,11 0-2 16,10 0 8-16,1 0 0 15,5 0 1-15,1 0 0 0,1 0-4 16,-3 0 2-16,1 0-4 16,-5 0 4-16,-5 0-6 15,-1 0 6-15,-7 0-6 16,-1 0 7-16,-4 0-7 16,1 0 6-16,-1 0-3 15,0 0 0-15,5 0 0 16,-3 6-7-16,-6 3-95 15,0-3-322-15</inkml:trace>
  <inkml:trace contextRef="#ctx0" brushRef="#br0" timeOffset="12670.2">9804 6356 36 0,'0'-3'54'0,"0"2"16"0,0-1-13 15,0 2-10-15,0-1 9 16,0 1-9-16,0 0-10 15,0 0-7-15,0 0-10 16,0 0-1-16,0 0 0 16,0 0 4-16,0 0-5 15,0 0-3-15,0 0-1 16,0 0 4-16,0 0 6 0,0 0-3 16,-5 0-2-16,-2 0-13 15,-2 0-3-15,-3 0-1 16,-2 0 1-16,-2 0 1 15,-2 0-4-15,-6 0 4 16,-5 0-5-16,0 0 2 16,-3 0-2-16,0 0 3 15,3-2-3-15,-1-4 3 16,5-4-1-16,-4-4-1 16,8-1 2-16,0-3-2 15,2-3 0-15,6 1 2 16,-4-2-5-16,2 3 6 15,-2-1-1-15,0-1-1 0,1 0 0 16,2 1-1 0,1-3 0-16,4 1 0 15,1 0 0-15,4 1-1 16,1 1 0-16,-1 4-2 0,1 0 4 16,1 0-7-16,2 0 7 15,0-2-1-15,0 2 1 16,0-1-1-16,0 2 1 15,0 5-2-15,0 2 2 16,3-1-2-16,3 2 1 16,0-3 0-16,3 1-1 15,2-2 0-15,0-2 1 0,4 2-1 16,0-1 2-16,0 6-3 16,-2 0 1-1,5-1 2-15,2 2-4 16,0-1 3-16,12-1 0 0,-3 0-1 15,3 0 2-15,-1 2-1 16,-8 2 2-16,-3 2-5 16,3 1 3-16,-7 0-5 15,3 0 5-15,0 0-3 16,0 4 4-16,0 1-1 16,1 2-1-16,-1-1 1 15,0 2 1-15,-4 2-1 16,1 2-3-16,-4 4 2 15,0-2-4-15,2 5 3 16,-4 1 1-16,-1 2 3 16,3 2-2-16,-3-2 0 15,-2 1 2-15,5 0-2 0,-4-2 0 16,-2 0 0-16,-2 3-2 16,-2 3 1-16,-1-1-1 15,-1 1 3-15,0-2-2 16,0-3 1-16,0-1 0 15,-1-3 1-15,-10 0-5 16,1 0 8-16,-2 0-4 16,1 0 0-16,2 0-1 15,-4 0 2-15,0-1 0 16,-2-2 1-16,1 1 0 16,-2-2-3-16,-1-2 2 15,-5 2 0-15,2-3-1 0,-2 0 1 16,0-1-4-16,3-5-5 15,5-4-11-15,7-1-48 16,4 0-81-16</inkml:trace>
  <inkml:trace contextRef="#ctx0" brushRef="#br0" timeOffset="14033.32">9184 5335 369 0,'-6'0'27'16,"6"0"37"-16,0 0-27 16,0 0-23-16,6-12-21 15,10-6 17-15,4 0-7 16,-1 2 1-16,2 6-5 16,-4 3 2-16,0 5-4 15,-2 2 5-15,0 1-6 16,-4 20 10-16,-5 8-2 0,-6 7 5 15,0 0-1-15,0-1-3 16,-9-6-4-16,-8-5 0 16,-4-5 0-16,1-4 1 15,-4-8 4-15,3-1 18 16,-2-3 15-16,6-1-5 16,6-1-8-16,8-1-9 15,3 0 2-15,0 0-14 16,0 0-10-16,6 0-4 15,15 0 4-15,6 0 8 16,2-5-3-16,1-3 3 16,0-2 0-16,-3 1-3 15,-3-1 2-15,-3 4-2 0,-5 1 1 16,2 2 1-16,-7-1-2 16,0 2 0-16,-5 1 0 15,2 0-1-15,-4-1-7 16,3 2-32-16,-2 0-27 15,-5 0-15-15,0 4-73 16</inkml:trace>
  <inkml:trace contextRef="#ctx0" brushRef="#br0" timeOffset="14295.61">9158 5690 530 0,'-8'0'21'0,"5"0"16"15,3 0-7-15,0-2-21 16,19-5-22-16,17-4 11 16,7-9 6-16,9 0-3 15,0-3 3-15,-1 5-5 16,0 4 2-16,-8 5-2 15,-6 5 2-15,-7 4-2 16,-11 0-7-16,-3 0-54 16,-12 12-85-16</inkml:trace>
  <inkml:trace contextRef="#ctx0" brushRef="#br0" timeOffset="34841.64">15138 5434 93 0,'0'-6'39'0,"0"5"45"15,0-1-16-15,0 1-26 0,0 0-16 16,-2-1-2-16,0-1-4 15,2 2-12 1,-3 1 0-16,0-1 3 16,-1 1-2-16,-1 0-5 0,2 0-4 15,-2 0 0-15,4 0 0 16,-2 0-2-16,0 1 3 16,0 5 0-16,0 2 1 15,3 6 1-15,-1 1 1 16,-2 7 3-16,-2 12-6 15,1 5 5-15,1 6 8 16,0 7-6-16,0 2-3 16,3 3 5-16,0 0 1 0,0-4-6 15,0-1-2 1,-3-2 5-16,0 0 3 16,-1-3-2-16,-1-4 1 15,0-5-4-15,2-9 0 0,3-8-4 16,0-8 0-16,0-8-1 15,0-1-2-15,0-4 3 16,0 0-3-16,0 0 2 16,0 0-7-16,0-4-16 15,0-15-38-15,0-10-71 16,0-9-173-16</inkml:trace>
  <inkml:trace contextRef="#ctx0" brushRef="#br0" timeOffset="35576.67">15080 5528 299 0,'-4'-1'9'0,"1"-1"27"16,2 1 8-16,1 1-28 16,0 0-15-16,0 0-3 15,0 0-2-15,1 0-1 16,11 0 5-16,1 0 2 16,5 0 2-16,6-4-2 0,6-1 0 15,2-4-1-15,4 1-1 16,1-1 3-16,-1 4-3 15,-3 2 1-15,-5 3-3 16,-5 0-4-16,-7 0-6 16,-1 5 4-16,-6 4-1 15,0 0 6-15,0 3 1 16,-3-1 0-16,3 3 4 16,1 1-4-16,-1 3 2 15,1 3-2-15,-3 1 0 16,-2 6 1-16,-5 5 1 15,0 9 0-15,0 1 1 0,0 5 1 16,5-1-1-16,2-1 0 16,4-2-1-16,2 0 4 15,-1-4-5-15,3-2 3 16,-3-3 1-16,-5-1-3 16,2-5 0-16,-6-1 2 15,-3-7-1-15,0-4 0 16,0-6 0-16,0-3-1 15,0-2 8-15,0-1-1 16,-6-1 7-16,-4-1-2 16,-4-1-4-16,-5 2 4 15,-5-3-1-15,-2-1-1 16,-3 0-5-16,-2 0 7 0,-2 0-3 16,-1-1 8-16,-2-4-6 15,0 4 12-15,5 1-4 16,1 0-3-16,6 0-10 15,8 1 1-15,3 4-5 16,7-4-2-16,4 0 1 16,2 2-3-16,0 0-10 15,0 1-38-15,3 2 6 16,5-5-116-16</inkml:trace>
  <inkml:trace contextRef="#ctx0" brushRef="#br0" timeOffset="39219.48">15813 6926 496 0,'-15'-11'13'0,"-1"2"26"15,1 4 1-15,-4-1-1 16,-4 5-9-16,-4-1-2 16,-2 2-14-16,-1 0-6 15,0 6-1-15,0 11-4 0,5 4 0 16,1 1 3-16,5 4-10 15,7 1 6 1,10-2-4-16,2 0 2 16,11 0-3-16,17 0-2 0,9 0 2 15,4 0 0-15,2 0 5 16,-6 2-2-16,-10-1 2 16,-11 2-4-16,-8-4 1 15,-8 3 0-15,-6-2 0 16,-21 0 6-16,-10 2-3 15,-9-5 4-15,2-6-3 16,-1-2 1-16,9-7-2 16,7-3-3-16,10-3 2 0,11-1-9 15,8 0-20-15,6-6-45 16,28-25-73 0,17-10-61-16</inkml:trace>
  <inkml:trace contextRef="#ctx0" brushRef="#br0" timeOffset="39613.3">16119 6966 561 0,'-16'-4'92'16,"9"-2"-88"-16,5 6 13 15,2-2 17-15,-1-3-16 16,-3 0-16-16,-4-5-3 15,-5-4 3-15,-5-4 0 16,-7-1-3-16,-2-1 2 0,4 5-2 16,4 2 2-16,7 9-1 15,5 3 1-15,4 1-2 16,0 4-4-16,1 30-10 16,1 24 21-16,1 16-4 15,0 10-1-15,0-3 0 16,9-8-2-16,6-8 1 15,-2-15-1-15,2-10 3 16,-3-11-4-16,-2-8 3 0,-1-8 0 16,-1-6-4-1,2-2 2-15,8-2-1 16,9-3 1-16,4 0 0 16,6 0 3-16,4-15-4 0,-7-10-62 15,-12-4-106-15</inkml:trace>
  <inkml:trace contextRef="#ctx0" brushRef="#br0" timeOffset="39830.72">16336 7033 614 0,'0'-1'22'0,"0"1"10"15,0 0-10-15,0 24-5 16,4 13-6-16,4 11 12 15,1 4-21-15,1-2 0 0,0-5-1 16,1-6-1-16,-2-9 2 16,-2-10-17-16,-2-15-44 15,-4-5-92-15</inkml:trace>
  <inkml:trace contextRef="#ctx0" brushRef="#br0" timeOffset="40144.87">16467 6813 491 0,'3'-7'66'16,"7"-4"-67"-16,11 1-2 15,6 1 6-15,1 0 2 16,2 8-5-16,-6 1 0 0,-2 0-4 16,-4 12 4-16,-3 9 2 15,0 8 9-15,-3 10 7 16,1 9 1-16,2 5-6 15,0 8 1-15,1 4 7 16,-4 2-3-16,2-4-4 16,-5-5-5-16,-3-11 2 15,-3-13-3-15,-3-12 4 16,0-11-2-16,0-8 5 16,0 0 2-16,-5-3 2 15,-13 1-10-15,-9 0-8 16,-4-1-10-16,-3 0-33 0,-9 0-96 15,-7 7-375-15</inkml:trace>
  <inkml:trace contextRef="#ctx0" brushRef="#br0" timeOffset="40949.74">15426 8042 617 0,'-9'0'15'15,"5"0"6"-15,4 0 9 16,0 0-18-16,0 0-11 16,0 0-12-16,10-11 6 15,6-8 6-15,11-10 5 0,-2-6-3 16,-1 1 1-16,-3 5-3 15,-5 8-1-15,1 11 0 16,-4 8-2 0,9 2 0-16,7 2-4 0,5 18 11 15,5 4 2-15,4 2-1 16,2-5-5-16,-2-3 3 16,-3-5-3-16,-9-8-1 15,-5-5 0-15,-4 0 0 16,0-14 2-16,-3-14 1 15,1-7 1-15,-4 5-3 16,-2 4 2-16,-2 9-4 16,0 8 0-16,0 7 0 0,4 2-3 15,4 0 1-15,0 1 3 16,6 9 5-16,0 1-5 16,3-4 1-1,0-2 1-15,0-3-1 0,-2-2-2 16,1 0 2-16,-4-11 2 15,-4 0-1-15,-6 4-1 16,-1 4-2-16,-2 3 1 16,2 0-4-16,7 0 4 15,2 0 0-15,3 3 4 16,2 2-6-16,3-1 4 16,5-4-2-16,-2 0-2 0,3 0 4 15,-3 0-4 1,0-4 4-16,-4 0-2 15,-6 3 0-15,-1-2 0 16,-1 0 0-16,-2-2 0 0,1-8-2 16,0-12-15-16,-6-11-92 15,2-13-447-15</inkml:trace>
  <inkml:trace contextRef="#ctx0" brushRef="#br0" timeOffset="44484.31">16346 7062 43 0,'0'-6'71'0,"0"-2"-22"0,0 1-16 15,0 2 20-15,0 3 1 16,0 2-24-16,0-1-13 16,0 1-10-1,0 0-3-15,0-1 3 0,0 1 5 16,0 0 2-16,0 0 4 15,0 0-8-15,0 0 2 16,0 0 4-16,0 0 10 16,0 0-7-16,0 0-9 15,0-3-2-15,0-2-5 16,0-3-1-16,-1-1-2 16,-4-3-1-16,1 1 2 0,0 3-1 15,-1 0 2 1,0 3 0-16,1 3 5 15,1 0 16-15,0 2 10 16,1 0-14-16,2 0 0 0,-1 0-4 16,1 0-6-16,-3 0-8 15,3 0 1-15,0 0 1 16,0 0-2-16,0 0 1 16,-3 0 3-16,-3 0 2 15,0 0-5-15,-1 0 0 16,-2 0-2-16,3 0 2 15,1 6-1-15,4-3 0 16,-2 1 3-16,1-1-4 0,1-1 2 16,-2 5-5-1,1 7 1-15,-1 6 3 16,-2 2 1-16,2 4-2 16,1 1 1-16,2 5 0 0,0 0-2 15,0 1 1-15,0 1-1 16,2-5 3-16,8-1-4 15,0-3 4-15,3-6-5 16,-2-3 3-16,0-3-1 16,-2-4 1-16,-1-5-1 15,-3 0 0-15,1-3 1 16,0-1-1-16,3 0 2 16,0 0-2-16,0-2 3 15,1-14-1-15,-1-5 0 16,0-4 2-16,-3 0-2 15,-1-1 0-15,0 2-1 0,-2-1 1 16,-1 0-2-16,-2 1 3 16,0 1-2-16,0 2 1 15,0 3-2-15,0 1 4 16,0 5-3-16,-5 0 1 16,-3-5 2-16,0 2-5 15,-4-2 6-15,-1 1-4 16,-2 4 3-16,-1 1-4 15,-3 4 5-15,5 4 5 16,0 1 9-16,4 2-4 16,4 0-9-16,3 0 0 15,1 0-7-15,2 0 0 16,0 0-5-16,-3 0-4 0,3 16-26 16,0 5-38-16,0-5-104 15</inkml:trace>
  <inkml:trace contextRef="#ctx0" brushRef="#br0" timeOffset="45875.18">17061 7076 304 0,'0'-2'48'16,"0"0"49"-16,0 1-12 16,-3-2-17-16,0 3-24 15,2 0-11-15,-1 0 2 16,-1 0-13-16,-1 0-7 15,-2 0-7-15,-3 0-7 16,-3 14-2-16,2 1 2 16,2-1 2-16,7-1-5 15,1-5 0-15,0-1-3 16,0 2 5-16,6-3-5 16,7-4-2-16,-3-2-3 0,1 0 4 15,-2 0 3-15,-6-9 6 16,-3 2-1-16,0 0 1 15,0 3 1-15,0 1 0 16,-2 2 3-16,-5 0-5 16,4 1 3-16,-2 0-2 15,2 0-3-15,2 0 1 16,1 0-7-16,0 0 4 16,0 5-1-16,7 2-1 15,5 3 1-15,0-5-13 16,0-3 2-16,-3-2 4 15,-6 0 4-15,-2 0 3 0,-1 0 6 16,0-2 4-16,-6-5 0 16,-10-1-4-16,0 4 4 15,2 2-6-15,4 1 1 16,7 1-2-16,1 0-2 16,2 0-5-16,0 0-46 15,8-1-72-15,10-11-114 16</inkml:trace>
  <inkml:trace contextRef="#ctx0" brushRef="#br0" timeOffset="46921.61">17299 6912 417 0,'-17'-8'28'16,"5"3"19"-16,1 3 28 16,4 0-17-16,4 1-19 15,0-1-16-15,1 2 9 0,2 0-7 16,0-1-8-16,0 1-1 15,0 0-4-15,0-1-4 16,0 1-5 0,0 0-3-16,0-2-3 0,0-3 1 15,17-11-5-15,10-3 9 16,4-3 0-16,-3 5-2 16,-1 7-2-16,-2 7 1 15,-1 2 0-15,-3 1-5 16,3 0 2-16,-2 18-2 15,-1 11 3-15,-3 13 2 16,-6 18 0-16,-8 9 5 16,-4 11-4-16,-1-1-1 0,-20-4 2 15,-3-13 0-15,-1-12 0 16,-5-10 1 0,0-15 0-16,2-9 2 15,2-5-2-15,9-10 3 0,9-1-1 16,7 0-4-16,1 0 2 15,0 0-8-15,9 0 0 16,17 0 2-16,10-11 6 16,3 1-1-16,7-3 0 15,2 1 0-15,2-1-2 16,-1 3 3-16,-2 2-5 16,-6 3 5-16,-8 3-4 0,-7 2 4 15,-4 0-3-15,-3 0 0 16,-5 0-2-1,0 0-8-15,-2 0-33 16,-4 0-29-16,-8 0-90 0</inkml:trace>
  <inkml:trace contextRef="#ctx0" brushRef="#br0" timeOffset="47783.31">17602 6500 151 0,'-4'-3'35'0,"1"2"40"15,1 1-30-15,2-1-6 16,-2 1-3-16,2-2 5 15,0 2 3-15,0 0 8 0,-1 0 3 16,1 0-8-16,0-1-11 16,0 1-14-16,-2 0-6 15,2 0-10-15,0 0-3 16,0 0-7-16,0 0-2 16,0 14-2-16,0 11 12 15,5 7 6-15,1 2-3 16,0 4-5-16,0-6 0 15,-2-6 1-15,1-8-2 16,-4-8-1-16,1-4 3 16,-2-6-4-16,0 0 3 15,1 0 2-15,1 0 1 16,-2-14-5-16,4-14 6 0,2-10-5 16,1-3 0-16,1 6-2 15,-2 11 2-15,0 12-2 16,-3 8-1-16,0 4-1 15,1 0-4-15,2 0-2 16,2 5 5-16,2 12 2 16,-1 7 3-16,0-1 1 15,1-1 0-15,-2-3 1 16,-2-7-2-16,-2-5-3 16,-1-6 1-16,-1-1 0 15,-1 0-1-15,4 0-2 16,5-11 0-16,-1-6 9 0,4-3-5 15,-5 4 2-15,-4 12-3 16,1 3-1-16,-1 1-6 16,4 0 5-16,5 7 2 15,1 11 2-15,2 4 1 16,-1 3 2-16,-2 0 1 16,-2-1-4-16,-4-6 0 15,0 0-1-15,-4-5 1 16,-1-4-28-16,-1-4-42 15,-1-5-55-15,0 0-91 16</inkml:trace>
  <inkml:trace contextRef="#ctx0" brushRef="#br0" timeOffset="47984.95">17965 6593 540 0,'0'0'21'0,"0"0"18"0,2 0-30 15,9 0-12-15,3 0-4 16,4 0 10-16,-2 0 1 16,1 0-2-16,-4-1-1 15,0 1 0-15,-4 0 1 16,0 0-2-16,-4 0 0 16,5-2-2-16,-1 0-10 15,2-8-110-15</inkml:trace>
  <inkml:trace contextRef="#ctx0" brushRef="#br0" timeOffset="48673.26">18269 6368 504 0,'-9'-5'10'0,"3"3"72"16,6 2-32-16,0 0-33 15,0 0-15-15,0 0-9 16,0 11-4-16,6 13 15 16,-1 8 1-16,1 7 2 15,0 3 5-15,1 1 0 16,-1-2-3-16,-2-3-4 16,1-9-4-16,-2-10 3 0,0-10-3 15,-2-4-1-15,-1-5 0 16,0 0 4-16,0 0-3 15,9 0-3-15,0-5-52 16,0-15-136-16</inkml:trace>
  <inkml:trace contextRef="#ctx0" brushRef="#br0" timeOffset="53671.84">17462 2956 468 0,'0'-6'15'0,"-6"6"5"16,3 0 36-16,1 0-20 16,-3 0-16-16,-6 14-16 15,0 20-1-15,-3 11 0 16,6 5-3-16,8-5 2 15,0-8-5-15,9-3-27 0,14-16-99 16,3-18-195-16</inkml:trace>
  <inkml:trace contextRef="#ctx0" brushRef="#br0" timeOffset="54028.89">17675 3075 561 0,'-36'28'4'0,"3"10"-3"16,11 3 9-16,11 4 3 15,11 2-6-15,0-2-4 16,18-1-2-16,12-8-1 0,6-11 0 16,4-11 2-16,0-14-4 15,-5-14-13-15,-10-23-9 16,-12-11 11-16,-10 0 11 15,-3 0 4-15,-3 8 0 16,-10 11 3-16,-2 10 27 16,6 9 1-16,5 8 9 15,4 2-24-15,0 0-12 16,0 0-12-16,15 10 2 16,7 10 2-16,8 1 3 15,1 1 0-15,2 0-1 16,-3 1 0-16,-5-3-1 0,-3-2-8 15,-8-5-77-15,-10-13-110 16</inkml:trace>
  <inkml:trace contextRef="#ctx0" brushRef="#br0" timeOffset="54220.38">18035 2706 546 0,'0'-2'21'15,"-4"2"-2"-15,-4 6 5 16,-2 20-15-16,-1 12-3 16,3 7-4-16,6-5 0 15,2-4-4-15,2-6-18 0,8-5-67 16,-1-8-114-16</inkml:trace>
  <inkml:trace contextRef="#ctx0" brushRef="#br0" timeOffset="54405.88">18413 3038 636 0,'-7'0'5'0,"7"0"-4"16,3 1-11-16,18 4-10 15,9-4-33-15,5-1-168 16</inkml:trace>
  <inkml:trace contextRef="#ctx0" brushRef="#br0" timeOffset="54547.3">18845 3012 578 0,'0'0'21'15,"0"0"-21"-15,21-6-3 16,16-15-6-16,8-8-104 16</inkml:trace>
  <inkml:trace contextRef="#ctx0" brushRef="#br0" timeOffset="54671.47">19244 2887 500 0,'5'0'11'0,"9"0"-30"16,3 0 7-16,5-6-118 16</inkml:trace>
  <inkml:trace contextRef="#ctx0" brushRef="#br0" timeOffset="54938.75">19873 2370 643 0,'-16'3'-3'0,"-2"11"5"16,-4 8 2-16,0 15-2 15,5 4-1-15,5 7 2 16,7-1-4-16,5-1 3 16,0-4-43-16,0-11-91 15,8-11-195-15</inkml:trace>
  <inkml:trace contextRef="#ctx0" brushRef="#br0" timeOffset="55187.09">20031 2504 422 0,'46'-24'9'15,"2"4"29"-15,2 8 6 16,-5 8-17-16,-11 4-14 16,-11 2-8-16,-16 21-5 15,-7 13 3-15,-28 13 12 16,-18 10-1-16,-5 3-7 16,5-7 3-16,13-14 5 15,12-11 6-15,18-10-12 16,3-3-8-16,18 0-6 15,18-2 6-15,9-2 4 0,7-5-4 16,0-8 2-16,-12 0-15 16,-19-18-168-16</inkml:trace>
  <inkml:trace contextRef="#ctx0" brushRef="#br0" timeOffset="55347.66">19974 2649 627 0,'-7'0'30'0,"7"0"-27"16,6 0-8-16,21 8-8 16,20 3 16-16,14-1-2 15,11 1 2-15,7-4-4 16,-9-4-1-16,-11-3-178 0</inkml:trace>
  <inkml:trace contextRef="#ctx0" brushRef="#br0" timeOffset="55515.21">20500 2222 627 0,'-12'-6'13'0,"11"5"-3"16,1 1-10-16,0 8-5 16,7 18-4-16,5 16 11 15,-5 8 0-15,-4 7-2 16,-3-5-73-16,0-9-238 0</inkml:trace>
  <inkml:trace contextRef="#ctx0" brushRef="#br0" timeOffset="57566.37">17585 3596 256 0,'-10'0'32'15,"1"0"34"-15,9 0-10 16,0 0-21-16,0 0-17 16,0 0-7-16,0 0-2 15,0 0-3-15,2 0-4 16,25 0 0-16,15 0 3 0,21-10 7 15,19-10-7-15,19-7 2 16,8-4-5-16,4 3 0 16,-10 2-3-1,-20 6-106-15</inkml:trace>
  <inkml:trace contextRef="#ctx0" brushRef="#br0" timeOffset="58217.25">17980 3963 529 0,'-18'0'11'16,"6"0"-6"-16,6 0 26 15,5 0 4-15,1 0-19 16,0 11-21-16,0 8-3 15,4 6 13-15,10 2-2 16,5-8-2-16,1-3-4 16,2-7 4-16,0-3-5 15,-1-6-1-15,-6 0-1 16,0-4 2-16,-5-16 8 16,-2-3-2-16,-4-2 4 0,-4 1-6 15,0 3 6-15,0 5 13 16,-3 0-5-16,-7 4-4 15,-4 1 5-15,-1 2 2 16,-1 4-13-16,1 1-4 16,2 4-2-16,-1 0-1 15,4 0-10-15,5 2-29 16,5 8-64-16,0-10-109 16</inkml:trace>
  <inkml:trace contextRef="#ctx0" brushRef="#br0" timeOffset="58936.98">18714 3625 502 0,'-13'0'11'16,"8"0"40"-16,5 0-6 16,0 0-23-16,0 1-15 15,0 10-8 1,0 16-9-16,0 13 16 0,-1 14 0 15,1 2-2-15,0 1-3 16,0-1 0-16,15-6-44 16,1-11-128-16</inkml:trace>
  <inkml:trace contextRef="#ctx0" brushRef="#br0" timeOffset="59810.7">19907 3213 524 0,'-10'0'34'0,"7"0"-31"16,3 0 4-16,19 0-14 15,27-10-3-15,26-12 13 16,20-6-1-16,12-2-1 0,2 1 0 16,-9 6-5-16,-21 3-113 15</inkml:trace>
  <inkml:trace contextRef="#ctx0" brushRef="#br0" timeOffset="60248.31">20071 3496 561 0,'-5'0'11'0,"5"0"-8"16,0 0 6-16,0 0-6 15,11 0-13-15,11 6 7 16,1 5 2-16,1 10 2 16,-11 11-3-16,-10 7-1 15,-3 7 7-15,-7-1-4 16,-14-6 0-16,-5-11-4 16,1-13 4-16,4-9 2 15,8-5 4-15,5-1 21 16,5 0 15-16,3 0-16 15,0 0-19-15,0 0-7 0,17-3-6 16,14-5 7-16,6-3 0 16,3 4-2-16,-1 2 2 15,-3 3-3-15,-3 2 1 16,-3 0-1-16,-5 0-3 16,-8 0-65-16,-4 0-62 15,-7-3-263-15</inkml:trace>
  <inkml:trace contextRef="#ctx0" brushRef="#br0" timeOffset="60497.38">20421 3495 558 0,'-14'0'10'16,"7"5"-12"-16,7 8 1 15,0 13 0 1,9 7 2-16,12 7 2 0,6 1-1 15,-2-5-1-15,-4-3 1 16,-8-9-2-16,-8-4 2 16,-5-10-3-16,0-4 4 15,-8 2 6-15,-15-2 11 16,-10 1-14-16,0-3-2 16,5-4-4-16,7-7-51 15,6-22-94-15,7-13-275 16</inkml:trace>
  <inkml:trace contextRef="#ctx0" brushRef="#br0" timeOffset="60610.26">20432 3523 468 0,'0'0'48'15,"7"0"-46"-15,12-1-2 0,13-5-4 16,15-2 7-16,8-2-4 16,-2 3 2-16,-3-3-74 15</inkml:trace>
  <inkml:trace contextRef="#ctx0" brushRef="#br0" timeOffset="61765.67">20694 3371 327 0,'-13'-5'8'16,"2"2"51"-16,6 3 7 16,5 0-26-16,0 0-26 15,0 0-7-15,0 0-3 16,-3 0 7-16,2 0 11 0,-2 0 14 16,-7 0-3-16,-10 17 1 15,-10 12-21-15,-4 10-6 16,0 0 2-16,7-7 0 15,5-3-1-15,7-6-4 16,1-4 3-16,2 5-8 16,-2-1 4-16,2 7-3 15,-5 9 1-15,5 1-1 16,5 3 2-16,7-5-1 16,0-6-1-16,16-7-3 15,14-8 1-15,7-4-2 16,3-11 2-16,4-2 3 15,-4-18-7-15,-5-17-9 0,-10-4 0 16,-17-3 9-16,-8 2 6 16,-14 2 3-16,-19 6 1 15,-9 6 4 1,-9 10 6-16,-1 8 11 0,3 7-6 16,10 1-13-16,9 2-6 15,13 18-2-15,14 9-3 16,3 6 4-16,22 2-47 15,9-10-148-15</inkml:trace>
  <inkml:trace contextRef="#ctx0" brushRef="#br0" timeOffset="66403.88">18174 4441 291 0,'0'-18'31'0,"0"2"18"16,-2 7 25-16,-8 0-10 16,-3 0-22-16,-3 0-4 15,0 4-13-15,-5 3 2 16,-4 2-12-16,-8 3-8 15,-3 23-7-15,2 12 5 0,6 5-3 16,8-4-2-16,11-10 1 16,9-7-3-16,0-5 1 15,11-1-4-15,13-4 4 16,2-9-1-16,4-3-1 16,1-10-1-16,-6-15 0 15,-6-4-2-15,-9 0 0 16,-8 7 8-16,-2 6-3 15,0 9 7-15,0 4 0 16,0 3 10-16,0 0 2 16,0 0-13-16,0 0-7 15,0 6-7-15,7 19 2 0,7 13 10 16,3 7 0-16,1 2-3 16,2-4 3-16,-1-10-4 15,-3-7-1 1,2-16-39-16,-3-10-53 0,1-21-59 15,-2-29-115-15</inkml:trace>
  <inkml:trace contextRef="#ctx0" brushRef="#br0" timeOffset="66701.08">18174 4441 383 0,'108'-55'66'16,"-109"55"-1"-16,-1 0-25 16,2 0-25-16,-4 14-20 15,1 11 6-15,2 5 4 16,-1-5-2-16,2-10-3 0,0-8 0 15,0-6-1-15,0-1-7 16,0 0 6-16,13-18 4 16,4-15 3-1,2-7-3-15,-2 1 1 0,-4 14-3 16,-4 12 0-16,2 10 0 16,0 3-2-16,3 0 1 15,0 20 1-15,2 13 4 16,-3 16 1-16,-3 8 6 15,-2 5-8-15,-4-2 0 16,-1-7-2-16,0-10-1 16,-2-9 1-16,2-11-8 0,3-11-44 15,4-12-63 1,3-10-129-16</inkml:trace>
  <inkml:trace contextRef="#ctx0" brushRef="#br0" timeOffset="67153.58">18897 4206 559 0,'-38'-8'3'0,"5"8"4"15,6 0 28-15,8 0-5 16,7 2-21-16,8 1-6 16,4 5-5-16,0 0-4 15,14 3 6-15,7-2-1 16,3-3-3-16,3-6-2 15,-2 0 1-15,-3-4 3 16,-5-6 3-16,-5 3-1 16,-6 4-1-16,-5 1 3 15,2 2-6-15,2 2-3 16,1 23 1-16,0 15 9 16,-1 13 3-16,0 4-1 0,1 0-3 15,0-5-1-15,2-10 0 16,2-8 0-16,2-9-2 15,5-13-32-15,5-12-128 16</inkml:trace>
  <inkml:trace contextRef="#ctx0" brushRef="#br0" timeOffset="67575.83">19176 4364 531 0,'-37'0'8'16,"6"0"-4"-16,5 0 22 15,4 0 10-15,4-7-17 16,8-4-9-16,6-8-5 0,4-12-8 16,14-9 3-16,14-5 0 15,5 7-2-15,-2 10 1 16,-7 13 1-16,-2 14-3 16,-6 1-4-16,-3 14-2 15,-7 24 2-15,-6 13 8 16,0 12 1-16,-11 1 3 15,3-7-4-15,8-7-1 16,0-11 0-16,4-9 2 16,14-6-2-16,2-11-2 15,2-8 4-15,0-5 0 16,-2 0-1-16,-6-19 0 0,-8-8 2 16,-6-1-3-16,-1 4 2 15,-21 5 3-15,-6 9 4 16,-8 8 6-16,-2 2 2 15,1 1-8-15,2 14-10 16,10 8 2-16,7 2-6 16,14 3 3-16,4 2-55 15,12-9-74-15,10-13-331 16</inkml:trace>
  <inkml:trace contextRef="#ctx0" brushRef="#br0" timeOffset="72090.53">16599 7732 83 0</inkml:trace>
  <inkml:trace contextRef="#ctx0" brushRef="#br0" timeOffset="85936.08">15839 8404 291 0,'3'-9'21'16,"-3"2"-14"0,0 2 37-16,0 4-4 15,0 1-8-15,0 0-15 16,0-1 9-16,0-1 10 0,0-1 12 16,-5-2-15-16,-10-1-19 15,-4-1 1-15,-3 2-5 16,-4 1-4-16,-2 2-3 15,-2 2 2-15,-1 0-3 16,2 4 0-16,4 4-2 16,0 2 2-16,4 6 0 15,1 5-1-15,-2 6-1 0,2 7 3 16,3 3-1 0,8-3-4-16,9-5 3 15,0-6-4-15,9-3 1 16,21-3-1-16,10-1 3 0,10-2 1 15,5-1 0-15,-2 2 0 16,-3 6-1-16,-9 2 1 16,-8 6-2-16,-10 0 2 15,-12-3-3-15,-11-6 3 16,-2 3-2-16,-27-3 8 16,-13 1-4-16,-7 2 3 15,-8-5 8-15,0-4-3 16,10-3 2-16,8-4-11 0,14-7 3 15,13 0-5 1,9 0-2-16,3-3-16 16,25-25-53-16,21-10-21 15,9-7-161-15</inkml:trace>
  <inkml:trace contextRef="#ctx0" brushRef="#br0" timeOffset="86423.64">16249 8482 371 0,'0'-3'25'0,"0"0"17"16,0 1 1-16,-3-4-4 15,-8-1-10-15,0-4-17 16,-4-6-4-16,2-2-4 16,0-5 2-16,1 1-5 15,1 6 7-15,-1 4 4 16,3 8 9-16,2 3-1 16,2 2-8-16,2 0-3 15,-4 2-14-15,-2 27 2 16,0 19 12-16,-1 18-6 15,4 8-3-15,4-3 5 16,2-4-1-16,0-7 1 16,5-10-1-16,9-7 1 0,3-9-1 15,2-11-4-15,-4-7 1 16,0-5-1-16,2-6 0 16,5-2 1-16,2-3 1 15,2 0 0-15,0-4 0 16,-2-13-3-16,-2-5 2 15,0-3-9-15,-4-10-51 16,0 0-33-16,-6-5-78 16</inkml:trace>
  <inkml:trace contextRef="#ctx0" brushRef="#br0" timeOffset="86641.06">16471 8433 574 0,'0'-1'13'0,"0"1"24"0,0 4-14 16,0 31-15-16,0 14 19 16,6 14 2-16,-1 1-19 15,1-4-5-15,0-4-1 16,-2-8-4-16,-1-9 1 16,-1-11 0-16,1-11-1 15,-2-8-4-15,7-9-31 16,3-12-47-16,1-33-53 15</inkml:trace>
  <inkml:trace contextRef="#ctx0" brushRef="#br0" timeOffset="87013.07">16606 8318 447 0,'0'-9'71'15,"1"1"-69"-15,12 3-2 16,5-2 2-16,5-2 2 15,-1 4-4-15,-1 1 4 16,-2 2-5-16,-1 1 3 16,-5 1-3-16,-1 0 2 15,2 0-2-15,-2 0-1 16,2 18 0-16,1 7 5 0,2 14 10 16,-1 11 0-16,2 8 4 15,-1 9-4-15,-1 4-1 16,-3 0 5-1,-4-3 2-15,-6-9-7 0,-3-9 0 16,0-11 3-16,-9-9 12 16,-10-5-2-16,-8-7-8 15,-1-6-8-15,-5-2-3 16,2-9-3-16,1-1-1 16,3 0-3-16,5-8 0 15,10-11-7-15,10-11-36 16,2-4-52-16,8-12-77 15</inkml:trace>
  <inkml:trace contextRef="#ctx0" brushRef="#br0" timeOffset="87173.03">17064 8626 632 0,'0'0'29'15,"0"0"44"-15,0 0-33 16,0 0-12-16,3 0-24 15,15 0-6-15,12 0-3 16,7 0-21-16,0-7-106 16,1-12-363-16</inkml:trace>
  <inkml:trace contextRef="#ctx0" brushRef="#br0" timeOffset="87685.11">17379 8319 460 0,'0'-18'0'15,"7"0"6"-15,15 1 9 16,13 1 12-16,6 6-14 16,1 6 0-16,4 4-4 15,-4 0 0-15,-7 23 3 0,-9 7-11 16,-13 11 6-16,-13 14-2 16,-3 7 4-16,-23 4-6 15,-9-3 0-15,-4-7-1 16,2-13-2-16,1-11 2 15,10-11-3-15,9-9 7 16,11-6 32-16,5-5-1 16,1-1-20-16,0 2-15 15,22-2-8-15,15 0 10 16,10 0 9-16,8 0-7 16,0 0-1-16,-5-2-2 15,-3 2 0-15,-10 0-4 0,-10 0 5 16,-7 2-4-16,-9 3 0 15,-2-2-2-15,-6 0 1 16,-2-3-1-16,-1 0-23 16,0-10-63-16,0-21-246 15</inkml:trace>
  <inkml:trace contextRef="#ctx0" brushRef="#br0" timeOffset="88169.81">17831 7983 685 0,'-6'0'0'0,"5"1"25"16,1 16-7-16,0 12-13 16,0 11 4-16,0 6-6 15,0-8-1-15,0-6 0 16,6-7-3-16,-2-10 2 15,-2-8 0-15,-1-6-3 16,-1-1 5-16,0 0-1 16,0 0 4-16,6-30-2 15,6-13 2-15,1-14-6 16,4-2-1-16,-7 15 1 16,-4 14-2-16,-1 16 4 0,-4 10-4 15,2 4 0-15,1 0-5 16,4 1-3-16,1 15 8 15,3 0 5 1,-3 2-1-16,-2-5-3 0,-1-6 2 16,1-5 0-16,3-2-4 15,0-2 1-15,5-10 4 16,-3 1 0-16,-6 4-1 16,-3 5-1-16,0 2-1 15,3 0-4-15,0 9-2 16,4 10 10-16,2 10-2 15,-2 2 4-15,2 1-4 16,2-4-1-16,-1-11-64 0,-1-16-145 16</inkml:trace>
  <inkml:trace contextRef="#ctx0" brushRef="#br0" timeOffset="88348.38">18242 8009 544 0,'0'0'96'16,"3"0"-96"-16,11 0 0 16,8 0-13-16,5 0 15 15,8 0-2-15,-5 0-24 16,-12-5-123-16,-6-11-305 0</inkml:trace>
  <inkml:trace contextRef="#ctx0" brushRef="#br0" timeOffset="88612.63">18449 7828 536 0,'9'-3'4'16,"6"0"21"-16,2 3-2 15,0 0-6-15,2 0-11 16,-5 13-4-16,-6 5-2 16,-8 6 4-16,0 2 0 15,-5 1 9-15,-9-3 2 16,0-4-4-16,8-8 4 15,4-4-10-15,2-4-4 0,9-1-7 16,18-1 7 0,3-2-1-16,6 0 7 15,-4 0-4-15,3-2-3 16,-4-4 4-16,-3 5-5 0,-2 1-1 16,-6 0-35-16,-9 8-76 15,-10 9-221-15</inkml:trace>
  <inkml:trace contextRef="#ctx0" brushRef="#br0" timeOffset="90063.41">17468 9070 675 0,'-6'0'-9'0,"6"2"4"16,4 7-6-16,22 4 12 16,0 3-73-1,-6-4-238-15</inkml:trace>
  <inkml:trace contextRef="#ctx0" brushRef="#br0" timeOffset="90201.19">17566 9322 591 0,'-18'22'23'16,"8"-5"-22"-16,5 8-1 16,5 0 1-16,0 1-1 15,20 2-2-15,-1-4-68 16,-9-7-204-16</inkml:trace>
  <inkml:trace contextRef="#ctx0" brushRef="#br0" timeOffset="90314.89">17636 9678 521 0,'-2'11'13'16,"-5"1"-12"-16,6 4 1 16,1 3-4-16,0 1-3 15,-3-1-118-15</inkml:trace>
  <inkml:trace contextRef="#ctx0" brushRef="#br0" timeOffset="90952.71">16203 10486 531 0,'-16'-10'10'15,"0"2"6"-15,-4 6 25 16,-1 2 0-16,-2 3-24 16,-7 21-9-16,3 8-4 15,-1 4-3-15,1 1 4 16,6 0-3-16,6-7 8 15,11-1-5-15,4-1-1 16,7 0-5-16,23 0 3 16,10-1-1-16,3 4 0 0,-1 0 0 15,-5 1-1-15,-13-1 1 16,-11-4-2-16,-13 2 4 16,0-1 1-16,-25 1 25 15,-9-3-3-15,-4-2-9 16,0-7 0-16,7-8-4 15,8-2-8-15,10-5-4 16,5-2 0-16,8 0-7 16,12-3-28-16,23-21-59 15,14-8 0-15,-2-2-325 16</inkml:trace>
  <inkml:trace contextRef="#ctx0" brushRef="#br0" timeOffset="91340.64">16586 10743 521 0,'-22'-6'17'0,"-1"-1"-16"15,1 1 6-15,0-6 5 16,-4 0-3-16,0-5-8 15,-1 1 1-15,3 3-2 16,6 3 2-16,2 5 22 0,7 3-3 16,4 2 3-16,4 14-8 15,1 24-13 1,0 16-3-16,0 11 3 16,12 2-5-16,-2 0 6 0,2-9-7 15,-1-8 7-15,-1-13 2 16,-1-10 3-16,0-8 5 15,5-5-11-15,5-4 2 16,9-5-7-16,6-2 7 16,8-1-9-16,-2-2 8 15,-1 0-7-15,-3-5-36 16,-13-10-69-16,-12-3-159 0</inkml:trace>
  <inkml:trace contextRef="#ctx0" brushRef="#br0" timeOffset="91766.49">16641 10930 576 0,'-9'-1'21'16,"8"0"43"-16,1 1-18 16,0 5-32-16,0 20-13 15,7 9 9-15,5 3-1 16,-1-5-5-16,-2-7-7 16,-3-7 4-16,-1-7 0 15,-3-5-2-15,-1-6 1 16,-1 0-2-16,2-25-4 15,7-16 1-15,4-13 6 16,5-1-2-16,4 13 0 16,-4 13 2-16,-1 15-2 15,-5 11-4-15,-1 3 1 16,-2 10 4-16,1 15 1 0,-2 1 1 16,-2-3-2-16,-1-10 3 15,-1-7-7-15,2-6 3 16,10-10-4-16,4-16 2 15,5-7 4-15,4-2-5 16,-6 11 5-16,-2 6-3 16,-6 10 2-16,-4 8-3 15,-4 1 3-15,-6 22 0 0,-1 8 10 16,0 4-2 0,0-1-6-16,0-3-2 15,2-1-2-15,10-5 1 16,3-7-26-16,-3-14-160 0</inkml:trace>
  <inkml:trace contextRef="#ctx0" brushRef="#br0" timeOffset="91888.77">17144 10897 610 0,'0'-1'9'0,"0"1"49"16,11 0-52-16,19 0-10 15,9 0 6-15,10 0-3 16,-6-3 2-16,-7-4-77 15,-11-5-126-15</inkml:trace>
  <inkml:trace contextRef="#ctx0" brushRef="#br0" timeOffset="92066.31">17423 10685 569 0,'0'19'37'15,"0"10"-33"-15,0 12 29 16,17 3-9-16,2-2-13 15,-3 1-6-15,1-9-5 16,-4-3-1-16,0-7 1 16,-4-13-14-16,-4-11-85 15,-5-7-235-15</inkml:trace>
  <inkml:trace contextRef="#ctx0" brushRef="#br0" timeOffset="92404.4">17598 10526 548 0,'10'-11'47'0,"9"0"-51"16,11 5 11-16,8 2 0 15,3 4-3-15,-7 0-5 16,-4 0 3-16,-6 10-4 16,-11 8 2-16,-4 7 1 15,-3 6 3-15,-5 8 22 16,1 6 0-16,-1 5-2 15,4-2-13-15,1-3-1 16,0-6-8-16,1-7 3 16,-5-8-2-16,-2-5 0 0,0-8 1 15,-15 0 10-15,-7-2 12 16,-10-5-18-16,-3-1-2 16,0-3 1-16,0 0-3 15,5-3-7-15,9-4 4 16,10 1-7-16,11-5-36 15,0-1-82-15,18-9-191 16</inkml:trace>
  <inkml:trace contextRef="#ctx0" brushRef="#br0" timeOffset="92735.51">18149 10647 477 0,'-16'8'180'0,"13"-5"-179"15,3 1-1-15,8-1-9 16,14 0 9-16,5-3-2 16,-4 0-25-16,-6-13-19 15,-9-2 7-15,-8 3 22 16,0 2 20-16,-11 2 12 15,-8 1 13-15,-2 2 20 16,0 5-18-16,2 0 3 0,1 0-5 16,6 7-9-16,5 1-12 15,4 1-1-15,3-1-6 16,0 4-3 0,26-5-8-16,9-7-49 0,5-5-238 15</inkml:trace>
  <inkml:trace contextRef="#ctx0" brushRef="#br0" timeOffset="94079.21">18372 10496 320 0,'-23'-16'130'0,"6"5"-93"15,6 4 55-15,5 3-20 16,5 2-37-16,1 1-14 16,0-4-21-16,21-7-8 0,8 2 10 15,11-2 3-15,-1 12-2 16,-3 2-3-16,0 26 1 16,-5 14 1-1,-4 11 2-15,-9 4 1 0,-12 2 0 16,-6-6-3-16,0-9 1 15,-17-9-2-15,-4-10 0 16,-2-9 4-16,3-3 0 16,8-7 0-16,6-4-2 15,5-2 2-15,1 0-8 16,0 0-1-16,12 0-8 16,16 2 6-16,6-2 9 0,5 0-5 15,4 0 6-15,-4 0-5 16,-3 0 2-16,-3 0-1 15,-10 0 1-15,-6 1-2 16,-5 3 1-16,-8-1 2 16,-2 1-3-16,-2 2-19 15,0-2-80-15,-11-4-65 16</inkml:trace>
  <inkml:trace contextRef="#ctx0" brushRef="#br0" timeOffset="94435.26">18696 10149 600 0,'-16'-1'27'0,"7"1"-6"0,8 0 21 15,1 0-22-15,0 16-17 16,0 10-6-16,13 8 4 15,7-3-5-15,5-10 4 16,-2-5-1-16,0-6-2 16,-5-7-2-16,-5-3 2 15,-2-3-8-15,-4-21 7 16,-4-4 9-16,-3-1-3 0,0 6 1 16,-1 5 3-16,-11 5 12 15,-6 2 22-15,1 4-16 16,-3 0-13-1,-1 3-4-15,4 1-4 0,3 3-4 16,6 0 2-16,3 0-7 16,-1 7-44-16,-4 8-102 15</inkml:trace>
  <inkml:trace contextRef="#ctx0" brushRef="#br0" timeOffset="98688.39">14799 6679 426 0,'-7'-8'11'15,"4"5"-11"-15,3 3 2 16,0 0-3-16,0 0 1 16,0 0-4-16,1 2 4 15,8 6 2-15,-2 0 1 16,-1 4 6-16,-1 7 1 15,1 7 11-15,-3 12 11 16,-2 9-5-16,-1 9-14 16,3 11-6-16,1 4 0 15,3 8-2-15,2 6-2 0,2 7-3 16,-2 7 2-16,0 2-2 16,-1 2 0-16,-1 5 2 15,-4 2-2-15,-3 3 6 16,0-1-4-16,0 0 3 15,0 0-1-15,0 7 1 16,2 0-2-16,8 3 1 16,-1 2-1-16,3 0-1 15,-2 1 1-15,-2-4 2 16,2-3 1-16,-4-4 1 16,2-5-1-16,-1-5 0 15,3-2-2-15,-1-8-3 16,2-1 2-16,-1 0-1 0,1-1 0 15,-1 4 0-15,5 4 1 16,-3 6 0-16,-2 4-3 16,-2-3 4-16,-7-5-2 15,1-8 0-15,-2-13 1 16,0-9 0-16,0-14-2 16,0-11 0-16,0-8-1 15,1-10 0-15,4 0 3 16,-1-5-5-16,6 4 3 15,-3 4-1-15,2 3 3 16,1 1 1-16,5-1 2 16,0 0-3-16,3-3-2 15,-6-4 0-15,-1-5 0 0,-2-8-1 16,1-6 0-16,1-2 1 16,1-2-2-16,7 2 4 15,3 0-3-15,7 2 4 16,7-1-5-16,4 0 2 15,11-1 1-15,10-1-3 16,19-6 3-16,11 0-2 16,9-3 3-16,7-14-3 15,0-4 3-15,5-1-2 16,3 4-1-16,1 1 3 16,11 3-4-16,11 3 3 15,9 2-4-15,11 0 4 0,12 2-3 16,4 0 3-16,2 0-4 15,0 0 7 1,-9-1-5-16,-5 1 0 16,0 1 0-16,-3 1 0 0,-5-1 1 15,-3 1-1-15,-4-1 0 16,-7 3 1-16,-9 2 0 16,-15 1 0-16,-19 0 0 15,-22 0-1-15,-16 0-1 16,-19 3 3-16,-17-2-4 15,-12 2 5-15,-8-3-5 16,-3 0-10-16,-14 0-13 16,-28-4-62-16,-33-6-381 0</inkml:trace>
  <inkml:trace contextRef="#ctx0" brushRef="#br0" timeOffset="99358.21">14528 10580 379 0,'-32'1'0'0,"7"-1"5"15,6 0 36-15,5 0 15 16,10 0-4-16,1 0 2 16,3 0-39-16,0 0-7 15,0 0-9-15,15 0-6 16,16 0 4-16,15 0 6 15,5 0 2-15,9-3-4 0,-2-4 2 16,-8 1-3-16,-6 3 3 16,-13 2-4-16,-12-2 1 15,-8 3 0-15,-8 0-2 16,-3-3-18-16,-8-4-19 16,-16-8-111-16,-10-5-171 15</inkml:trace>
  <inkml:trace contextRef="#ctx0" brushRef="#br0" timeOffset="99595.58">14619 10290 480 0,'0'0'25'0,"0"0"-21"16,0 38 4-16,0 24 25 0,0 21 15 16,1 12-19-16,8-3-14 15,0-8-1-15,6-10-3 16,-5-11-1-16,-2-13-3 15,-1-14-4-15,-4-12 0 16,-3-14 0-16,0-7-3 16,2-2 0-16,-2-1 1 15,0 0 0-15,4 0-9 16,8-6-57-16,6-15-57 16,0-7-7-16</inkml:trace>
  <inkml:trace contextRef="#ctx0" brushRef="#br0" timeOffset="104685.31">2566 6509 411 0,'0'1'76'15,"0"0"-66"-15,0-1-7 16,0 0 21 0,0 0 16-16,0 0-12 15,0 0-10-15,0 0-1 0,0 0-1 16,0 0-5-16,0 0-1 16,0 0-2-16,0 0-4 15,0 0-2-15,0 2-1 16,7 0 2-16,6 0 1 15,0-1 3-15,0 1 1 16,2-1-3-16,4 0-2 16,5 2-1-16,0 3 1 0,13-1 0 15,2 2-2-15,7-1 2 16,6-2-1 0,6 0-3-16,2-2 1 15,1 0 2-15,1-2-2 0,4 2-1 16,4 0 2-16,4-2 1 15,2 0-2-15,3 0 1 16,-6 0-4-16,7 0 5 16,-3 0-2-16,-2 0 0 15,3-4 0-15,-4 2 0 16,-7 0 0-16,-3-1 0 16,0 3 2-16,4-4-3 0,-1-1 1 15,2 0-1-15,-2 0 3 16,0-1-2-1,1 2-1-15,2 0 1 16,1 0 1-16,4 2-1 0,6 0 0 16,4 0 0-16,-1 0 0 15,-2 0-1-15,-6-1 1 16,-2 2 0-16,-5-2 1 16,1 0-2-16,-2 1 2 15,-4-1-1-15,0-1 1 16,-6 2-3-16,-1 1 4 15,-5 0-2-15,0 1 0 16,-4 0 0-16,-4 0 0 16,-5-1 0-16,-5-3-1 15,-5 2 4-15,-9-3-3 16,-6 3 1-16,-4-1-2 16,-4 2 1-16,-3 0 1 0,-1 1-1 15,-2 0 1-15,0 0 1 16,0 0 1-16,0 0 1 15,0 0-1-15,0 0-3 16,0 0 1-16,0-4-8 16,-15-3-43-16,-11-4-121 15</inkml:trace>
  <inkml:trace contextRef="#ctx0" brushRef="#br0" timeOffset="116265.46">16573 11705 397 0,'-2'-1'188'0,"2"-6"-214"16,9 7 10-16,20 0 13 15,5 7 5-15,-1 17-8 16,-8 9 5-16,-12 4-4 0,-11 2 3 15,-2-1 3-15,-11-3 9 16,-5-6 6-16,1-11 14 16,6-6 15-16,6-8-9 15,3-4-20-15,2 6-16 16,21 0-7-16,13 5 9 16,7-2-2-16,2-4 1 15,-5-1-5-15,-7-1-40 16,-17 10-65-16,-16 10-155 15</inkml:trace>
  <inkml:trace contextRef="#ctx0" brushRef="#br0" timeOffset="116390.12">16823 12207 399 0,'12'0'30'16,"3"0"-33"-16,7 0 6 16,3-9-3-16,2 0 0 15,6-7 1-15,6-4-1 16,-4-3-66-16</inkml:trace>
  <inkml:trace contextRef="#ctx0" brushRef="#br0" timeOffset="116673.15">16991 11819 330 0,'-25'-8'389'16,"12"-2"-402"-16,13 2 15 15,19 0-12-15,25-8 5 16,13 1 2 0,4 8 4-16,-10 7-6 0,-21 6-27 15,-23 21-9-15,-7 8 39 16,-10 4 8-16,-14-3-4 16,3-7 11-16,8-11 9 15,6-9 1-15,7-7-14 16,0 3-5-16,20 1-14 15,20-3 12-15,12 2-4 16,3-5-3-16,-4 0-57 16,-18 5-132-16</inkml:trace>
  <inkml:trace contextRef="#ctx0" brushRef="#br0" timeOffset="116781.86">17489 12189 203 0,'18'-11'57'0,"2"-14"-148"16</inkml:trace>
  <inkml:trace contextRef="#ctx0" brushRef="#br0" timeOffset="117065.4">17633 11636 700 0,'-9'-4'12'16,"9"-2"-14"-16,0 6-7 0,22 0-9 16,8 8 18-16,2 7 0 15,-9 0-16-15,-12 1-6 16,-10 5 17-16,-1-1 8 16,0 5-2-16,-1 0 3 15,-2-4-1-15,3-1 1 16,0-2-4-16,1-2 2 15,15 0-3-15,4 0 1 16,5-3-1-16,-1-1-14 16,0-4-114-16,-6-3-158 15</inkml:trace>
  <inkml:trace contextRef="#ctx0" brushRef="#br0" timeOffset="117218.5">17968 12143 812 0,'-19'3'-2'16,"13"-3"6"-16,6 1-3 15,0 3-5-15,15 2-11 16,15 2-11-16,2-4-55 16,-6-4-132-16</inkml:trace>
  <inkml:trace contextRef="#ctx0" brushRef="#br0" timeOffset="117704.2">17437 12171 542 0,'-24'0'7'0,"9"0"33"0,9 0 22 15,4 0-23-15,2 0-30 16,0 0-7-16,11-6-14 16,20-5 3-16,15-6-4 15,3-1-86-15,-8 2-257 16</inkml:trace>
  <inkml:trace contextRef="#ctx0" brushRef="#br0" timeOffset="118125.08">18174 11501 682 0,'0'-3'1'16,"0"2"-7"-16,4 1-2 15,8 0-10-15,0 19 14 0,-4 14 5 16,-8 12 2-16,0 9 4 15,-20-1-2-15,-1-7-1 16,5-11 6-16,7-16 13 16,6-6-2-16,3-4-9 15,15 3-15-15,17 1 7 16,13 1-6-16,6-5 4 16,1-8-1-16,-6-1-9 15,-13 0-51-15,-19 0-67 16,-14 0-256-16</inkml:trace>
  <inkml:trace contextRef="#ctx0" brushRef="#br0" timeOffset="118248.43">18360 12123 624 0,'0'4'49'16,"4"-3"-51"-16,10 8 0 15,7 8-1-15,6 6 3 0,-2-6-64 16</inkml:trace>
  <inkml:trace contextRef="#ctx0" brushRef="#br0" timeOffset="124638.6">16777 12509 434 0,'-3'5'32'16,"-5"-5"-28"-16,8 0 16 0,0 2 18 15,0-2-4-15,0 0-20 16,0 0-10-16,0 0 4 15,0 0-8-15,0 0 2 16,-1 0 0-16,1 0-3 16,0 0 1-16,0 0 3 15,0 0-3-15,0 0-7 16,0-2 7-16,0-10-3 16,10-2 13-16,-2 0-10 15,-2 4 2-15,-3 6-4 16,-2 3 3-16,1 1-2 15,5 0-4-15,0-3 5 16,7 1 0-16,1 0 2 0,-2 2-3 16,0 0 3-16,-2 0-4 15,3 0 3-15,2 0-1 16,-1 0 0-16,7 0 3 16,0 1-5-16,5 2 4 15,1-2-4-15,-2 1 4 16,1-2-4-16,-4 1 4 15,0 0-4-15,-1-1 4 16,-2 3-2-16,-3-1-2 16,0 0 4-16,-1 1-2 15,4 3 0-15,5 2-3 16,5 1 6-16,4 3-6 0,6-2 4 16,0-2 1-16,2-2-2 15,-1-4-2-15,-3-2 4 16,-2 0-2-1,-8 0-2-15,-3 0 4 0,-5 0-2 16,-3 0 0-16,1 0-2 16,-1 0 4-16,-1 0-2 15,5-9-2-15,4-3 4 16,5-3-4-16,4-6 4 16,-1 3-4-16,-1 4 4 15,-3 5-2-15,-5 7 0 16,-2 2 0-16,2 0 0 15,0 0 0-15,10 0 0 0,6 3 0 16,7-3-2 0,9 0 4-16,7-6-2 15,4-13 0-15,-1-2-6 16,-4 0-7-16,-5 3 3 0,-5 4-1 16,-6 3-10-16,-2 1-3 15,-5 6 5-15,-4-1-21 16,-7 3-25-16,-9-2-82 15</inkml:trace>
  <inkml:trace contextRef="#ctx0" brushRef="#br0" timeOffset="127434.13">19240 12009 272 0,'-6'0'-17'0,"6"0"18"16,0-2-30-16,0 0 19 0,6-2-102 15</inkml:trace>
  <inkml:trace contextRef="#ctx0" brushRef="#br0" timeOffset="127954.73">19240 12009 403 0,'1'-76'23'0,"-4"73"16"16,3 3 14-16,0 0-21 15,0 0-8-15,0 0-8 16,0 0-4-16,0 0-5 16,0 9 1-16,0 17 2 0,0 7 4 15,0 5 1-15,0-6-11 16,0-7-1-16,0-7-4 15,0-8 4-15,0-6-4 16,0-2 1-16,0-2 0 16,0 0-2-16,0 0 2 15,2-23-9-15,7-13 13 16,3-10-3-16,3 3-1 16,-2 12 0-16,0 16-1 15,-2 10-4-15,2 5-2 16,-1 0 1-16,3 7-2 15,2 15 11-15,-5 4-1 16,1 2 1-16,-3-7-2 0,0-6 2 16,0-9-3-16,-1-6-3 15,0 0-6-15,4-14 1 16,0-10 8-16,1 0 2 16,-5 8 0-16,-3 7-5 15,-2 9 4-15,5 0-8 16,3 5 3-16,2 20 5 15,2 9 8-15,-4 7-1 16,1 0-3-16,-1-6-2 16,4-9-5-16,-2-10-9 15,2-16-68-15,-5-3-172 16</inkml:trace>
  <inkml:trace contextRef="#ctx0" brushRef="#br0" timeOffset="128232.7">19785 11941 386 0,'-6'16'198'16,"-10"2"-196"-16,3 8 27 16,3 1 1-16,9 5-12 15,1-3-14-15,9-3-3 16,15-5 0-16,9-13-5 16,1-8-3-16,-4-9-29 15,-5-19 0-15,-13-7-9 16,-12 0 25-16,0 3 21 15,-20 6 6-15,-8 2 16 0,-5 10 22 16,0 5-8-16,7 3-9 16,7 6-10-16,9 0-12 15,10 0-3 1,0 0-14-16,10 10-58 0,15-2-29 16,1-5-314-16</inkml:trace>
  <inkml:trace contextRef="#ctx0" brushRef="#br0" timeOffset="128640.38">20229 11483 610 0,'0'-2'55'0,"0"2"-48"16,0 0 11-16,0 20-12 15,10 21 4 1,4 15 12-16,2 7-9 0,0-8-12 15,0-9 1-15,0-9-1 16,-3-6 2-16,-5-13-5 16,-1-6 2-16,-7-7-2 15,0-5-8-15,0 0-1 16,-12 0-5-16,-16 0-35 16,-3-12 15-16,-5-6 10 15,2 0 15-15,4 11 13 16,0 7 23-16,3 0 11 0,4 15-4 15,1 9-6 1,8 6-12-16,5 2-3 16,7-4-4-16,2-5-6 15,0-5 3-15,6-5-4 0,7-3 0 16,4-3-3-16,7-7 0 16,9 0 4-16,5-6-1 15,7-15-34-15,-5-3-59 16,-10-9-213-16</inkml:trace>
  <inkml:trace contextRef="#ctx0" brushRef="#br0" timeOffset="130873.06">20920 12096 555 0,'0'0'14'16,"0"0"34"-16,0 0-13 16,0 0-15-16,0 0-14 15,0 0-4-15,0 0 0 0,0 0 0 16,0 0 3-1,0 0 5-15,0 0 7 16,0 0-5-16,0-25-5 16,0-14 4-16,5-14-11 0,5-11 1 15,-1-3-1-15,-2-2 0 16,2-2-1-16,-1 3-1 16,-4 8 0-16,-1 18 2 15,0 18-4-15,-3 12 7 16,0 12-9-16,3 0 1 15,3 13-2-15,4 26 0 16,5 18 13-16,3 8-2 16,4-4 0-16,0-11-3 15,0-12 0-15,-2-9-1 16,-4-8 1-16,-3-9 0 16,-6-5-1-16,-2-5 0 0,-5-2-1 15,0 0 0-15,0 0-1 16,3 0 2-16,4-13-6 15,8-27 10-15,2-21-2 16,-1-19-2-16,-3 0-6 16,-4 10-9-16,-3 17 12 15,-4 23 1-15,-1 17 5 16,-1 9-6-16,3 4 1 16,8 6-2-16,8 23 1 15,8 14 12-15,4 13 13 16,0 2-14-16,-6-1-3 15,0-4 4-15,-5-9-6 16,-2-5 0-16,-3-9-2 0,-2-7 3 16,-5-8-4-16,-2-6 0 15,-2-4 0-15,1 1 0 16,4-1 2-16,0 2-4 16,3 2-12-16,4-2-52 15,-6-7-74-15,1 0-307 16</inkml:trace>
  <inkml:trace contextRef="#ctx0" brushRef="#br0" timeOffset="131654.35">21844 12275 589 0,'-38'10'3'0,"2"6"20"15,-1 2 25-15,-1-1-16 0,0 0-19 16,-2 2 9-16,-6-1-14 16,-8 1 4-16,-7-6-2 15,-13-3-3-15,-5-7 4 16,-8-3-5-16,0-3-1 16,6-22-5-16,5-4 3 15,9-5-2-15,3-3 1 16,6-6 1-16,6-9-2 15,10-10-1-15,6-13-2 16,6-7 0-16,8-6 4 16,8 2-3-16,6 0-5 15,8 7 9-15,0 4-4 0,0 5 1 16,13 7 1-16,2 11-1 16,4 6 1-16,3 7-3 15,3 5 2 1,8 1-4-16,7-1 5 0,7 2-2 15,5 2 1-15,0 5-1 16,2 1-1-16,4 7 4 16,4 5-5-16,5 6 3 15,4 6-2-15,-1 0 1 16,0 3-1-16,-4 17 2 16,-4 5-2-16,-2 9 2 15,-5 7 1-15,-6 5-3 16,-6 8 2-16,-7 4 0 0,-5 5 0 15,-4 4-2-15,-11 1 3 16,-8 5-1 0,-8 4 4-16,0 1-4 15,-21-1 2-15,-4-6 1 0,-5-5-2 16,-3-9 4-16,-1-7-5 16,-2-7 4-16,-1-5-5 15,2-6 4-15,7-8-16 16,1-8-40-16,5-8-44 15,1-8-155-15</inkml:trace>
  <inkml:trace contextRef="#ctx0" brushRef="#br0" timeOffset="139812.25">20000 7377 69 0,'-14'8'495'0,"11"-5"-490"0,-1 5-4 16,-1 13 4-16,0 18-2 16,1 18 2-16,4 12-2 15,0 7 3 1,0 4 1-16,4-4 1 0,4-6 6 16,0-6 1-16,-2-11-5 15,-3-9-2-15,0-8 0 16,-2-13-4-16,-1-8-4 15,2-8 4-15,-2-6-6 16,0-1 6-16,0 0-13 16,0-21-54-16,0-15-119 15</inkml:trace>
  <inkml:trace contextRef="#ctx0" brushRef="#br0" timeOffset="140718.67">19988 7435 520 0,'-3'0'6'0,"3"0"-1"15,0 0 22-15,0 0-11 16,0 0-7-16,0 0-8 0,0 0 1 15,0 0-3-15,6-4 1 16,7-2 1-16,-4-1 0 16,0 3 0-1,0-1 0-15,0 3 4 0,-2-1-1 16,-1 1-1-16,0-1 3 16,4 0-4-16,3 0 1 15,3 1 0-15,3 1-1 16,7-1-2-16,8-1 1 15,9-3 1-15,5 1 0 16,4-2-4-16,4-1 5 16,8-1-3-16,20-12 1 0,18-11 13 15,12-4 15 1,4 1-22-16,-10 3-7 16,3 9 1-16,6 0-2 15,2 3 5-15,2 4-5 0,-5 4 0 16,-3 3 2-16,0 4 0 15,2 3-1-15,-5 2 0 16,-4 0 2-16,1 0-4 16,0-1 3-16,4-4-1 15,8-5 0-15,5-2 0 16,5-4 1-16,5 2 2 16,-3 0-3-16,3 3 2 15,3 0-3-15,2 1 1 0,4 2-1 16,-4-3 4-1,-1 1-3-15,1-5 1 16,6 1-3-16,1 0 4 16,-5 0-2-16,-8 3-1 0,-12 2 2 15,-14 2 1-15,-12 2-1 16,-13 2-2-16,-16 0 1 16,-14 3-5-16,-12-4 3 15,-7 3 1-15,-8-1-1 16,-6 2 2-16,-2 0-1 15,-2 0 1-15,-5 0-3 16,-2 3 4-16,-4 3-3 16,-2 2 0-16,2 2-2 15,-4 5 5-15,1 10-2 16,-1 10 1-16,0 12 1 16,0 16-3-16,0 9 4 0,0 9 1 15,0 7 2-15,0-2-3 16,0-4 3-16,0-9-2 15,0-10 1-15,0-13 0 16,0-10-3-16,0-12 1 16,0-6-2-16,-7-3 2 15,-14 0-7-15,-19-7-66 16,-24-12-359-16</inkml:trace>
  <inkml:trace contextRef="#ctx0" brushRef="#br0" timeOffset="141877.6">19915 8145 310 0,'-4'5'66'0,"4"-5"-23"16,0 0-14-16,0 0 8 16,0 0-5-16,0 0-8 15,0 0-12-15,0 0-6 16,2 0-3-16,12 0-4 15,5 0 4-15,4 0 3 16,2 0 7-16,1 0-5 16,6-2 6-16,-2-3 1 15,-1 0-4-15,0 3-3 0,-1 2-5 16,5-2 0-16,1 2-1 16,6-1 0-16,5-3-2 15,3 4 4 1,7 0-2-16,0-2 0 0,4 2 3 15,1-3-1-15,2-1 0 16,4 2-2-16,1-3 5 16,5 5-6-16,-1 0 4 15,8 0-5-15,9 0 5 16,6-1-4-16,10-3 3 16,0-2 1-16,-1 1 1 15,2 0-1-15,4 1-2 16,9 2 1-16,4-3-3 0,2 1 2 15,-1-1-1 1,-4-4 1-16,0 0-1 16,1-3 1-16,-5 0 0 15,2-2-1-15,1 0-1 0,-2 0 2 16,-3 0-1-16,2-1-2 16,1 1 1-16,1 0 1 15,0 3-1-15,-5 0-2 16,-2 3 2-16,-8 0 0 15,-3 3-2-15,-8 1 4 16,-2 0-5-16,2 1 5 16,1 0-3-16,2 0 2 0,-5 1 0 15,-2-3-1 1,-1 2 2-16,-4-2-5 16,0 2 5-16,-5 1-4 15,-10-1 3-15,-10 3-2 0,-9-2 1 16,-5 1-1-16,-6-1 1 15,-4 1 1-15,-5-3-2 16,-5 2 1-16,-4 2-3 16,-7-1 4-16,-4 1-3 15,-5 0 3-15,-3 0-3 16,0 0 1-16,0 0 0 16,0 0 0-16,-16 0-29 15,-21 0-34-15,-29 7-81 0,-35 2-239 16</inkml:trace>
  <inkml:trace contextRef="#ctx0" brushRef="#br0" timeOffset="142856.4">18796 6518 568 0,'-4'0'39'0,"4"0"-36"15,0 0-7-15,27 0 2 16,20-15 3-16,14-4 3 16,5-5 0-16,-1 0 1 15,2 3-2-15,0-1-2 16,-2 4 4-16,-10 4-5 15,-15 6 0-15,-12 2 2 16,-12 5 0-16,-10 0-1 16,-4 1-1-16,-2 0 1 15,0 0 4-15,-6 0-4 0,-21 1-39 16,-10 10-72-16,-5 2-5 16,1-2-47-16</inkml:trace>
  <inkml:trace contextRef="#ctx0" brushRef="#br0" timeOffset="143064.45">19146 6389 139 0,'-10'0'159'15,"4"0"-50"-15,3 0-29 16,1 2-15-16,1-2-22 16,1 6-14-16,-3 15-8 15,0 11-8-15,0 13 24 16,0 5-6-16,0-2-11 16,3-2-4-16,0-6-6 15,0-6-3-15,0-9-6 16,7-7 3-16,-4-10-5 0,0-4 5 15,-3-2-4-15,0-2 1 16,0 0-9-16,2 0-41 16,2-3-39-1,7-19-130-15</inkml:trace>
  <inkml:trace contextRef="#ctx0" brushRef="#br0" timeOffset="143518.1">19964 6178 686 0,'-14'-6'8'0,"7"5"27"16,3 1 16-16,4 0-19 16,0 0-22-16,0 0-4 15,0 0-5-15,0 0 0 0,0 25-3 16,0 21 6-1,0 14 14-15,-3 10-7 16,-2-1-1-16,1-3-4 16,4-3-3-16,0-5 1 0,0-9-1 15,0-6-2-15,0-11 0 16,3-11-1-16,1-11 2 16,-4-5-5-16,0-5-9 15,2 0-22-15,1-8-16 16,4-29-44-16,-4-14-80 15,-3-17-101-15</inkml:trace>
  <inkml:trace contextRef="#ctx0" brushRef="#br0" timeOffset="143749.48">19976 6203 455 0,'21'-30'19'0,"10"6"-13"16,7 7 30-16,4 6 19 0,0 11-11 15,3 0-15-15,-4 8-3 16,-3 15-11-16,-10 0-4 15,-10 5-4-15,-14 0 1 16,-4-2-3-16,-26 8 13 16,-21-4 10-16,-14 1-5 15,-4-4-8-15,9-7-5 16,7-8-2-16,15-6-3 16,13-5-3-16,14-1-5 15,7 0-25-15,25-15-65 16,16-10-99-16</inkml:trace>
  <inkml:trace contextRef="#ctx0" brushRef="#br0" timeOffset="148139.56">20116 9513 594 0,'0'-7'11'0,"-5"4"-8"16,5 3-2-16,-1 0 7 15,1 0 7-15,0 0-6 16,0 12-7-16,0 22 15 15,6 20 30-15,-2 15-25 16,-4 12-1-16,0 3-5 16,0-2-9-16,2-4-3 15,1-10 1-15,1-12-2 16,-1-16-4-16,0-12 4 16,0-11-7-16,-1-9 6 15,-1-5-5-15,-1-3-15 16,0 0-33-16,0-15-24 0,-12-17-120 15</inkml:trace>
  <inkml:trace contextRef="#ctx0" brushRef="#br0" timeOffset="149152.85">20165 9500 578 0,'-9'-5'5'0,"5"3"-1"16,4 1 9-16,-2 1 18 0,2 0-14 15,0 0-10-15,-1 0-7 16,1 0 2-16,0 0-3 16,0 0 1-16,0 0-2 15,0 0 1-15,1 0-2 16,21 0 1-16,14-3 5 15,15-3-1-15,7 1 0 16,3-1-2-16,4 2 1 16,5-2-3-16,18 1 4 15,15-7-2-15,16 0 7 16,14-2 11-16,4 3-17 16,3 0 1-16,6 4-1 15,4 0 0-15,7 0-2 0,1 0 3 16,-2 0-3-16,-4 0 1 15,-14 0 1-15,-13-1-3 16,-9 1 3-16,-11 0-2 16,-11 3 2-16,-13 4-1 15,-15 0 0-15,-14 0 0 16,-13 0 0-16,-14 0 0 16,-8 0 0-16,-10 0 0 15,-5 0-2-15,2 4 1 16,-3 0-3-16,1 6 4 15,1 5 2-15,-2 5 1 16,-1 8-1-16,3 6 1 0,-3 5 1 16,0 7-3-16,0 7 3 15,0 1-1 1,0 9 4-16,0 1-5 16,0-2 3-16,0-2-2 0,0-7-1 15,0-3 0-15,0-6 0 16,0-4 0-16,0 2-2 15,-1-3 2-15,-7-1-2 16,-3-1 2-16,-1-5-2 16,-3-4 5-16,0-4-5 15,0-6 3-15,-2-4 1 16,-8-3-1-16,-6-3 5 16,-11-1-2-16,-10-4-3 0,-10-2-2 15,-9-1-1-15,-9 0 1 16,-6 0-1-1,-11 0 2-15,-10-7-2 16,-8 2 1-16,-10-4-3 0,-3-3 2 16,-3-1-1-16,3-2 0 15,1 1 2-15,-1 5 0 16,-3 4-1-16,-3 5 0 16,3 0 1-16,6 0-2 15,7 0 2-15,9 0-1 16,12 0 1-16,14 0-1 15,16-2 3-15,9-7-2 16,9-2 4-16,6 1-4 16,1 4 0-16,3 3 1 15,5 3-2-15,3 0 1 16,3 0-3-16,8 9 3 0,5-5-5 16,8 1 5-16,5-4-2 15,2-1 0-15,0 0-6 16,0 0-15-16,0 0-30 15,2 0-56-15,7 0-69 16</inkml:trace>
  <inkml:trace contextRef="#ctx0" brushRef="#br0" timeOffset="149609.01">19590 9600 602 0,'-1'-3'4'0,"-1"1"2"16,2 2 7-16,0 9 0 15,0 26-10-15,0 19 5 16,0 11 20-16,0 5-18 15,0-5 4-15,0-2-3 16,0-4-8-16,0-6-2 16,0-6 0-16,0-10-1 15,0-9 0-15,0-10 1 16,0-13-22-16,0-5-49 16,0-17-60-16,0-27-208 15</inkml:trace>
  <inkml:trace contextRef="#ctx0" brushRef="#br0" timeOffset="149841.4">19669 9525 517 0,'10'0'18'15,"8"0"-32"-15,5 0 16 16,5 8 20-16,0 13 12 16,-2 7-13-16,-9 2-10 15,-8 3 5-15,-9 0-3 16,-13 1 1-16,-26 4 0 15,-13 1 1-15,-10-4-8 16,3-10 2-16,9-10-1 16,14-8-1-16,15-5-5 0,14-2-2 15,7 0-3-15,16 0-38 16,27-11-33-16,15-8-43 16</inkml:trace>
  <inkml:trace contextRef="#ctx0" brushRef="#br0" timeOffset="151703.71">21490 10516 441 0,'0'0'2'15,"-6"4"1"-15,-14 4 44 16,-13 0-10-16,-13 7-22 16,-7 2 5-16,-9 1 9 15,-6 0-1-15,-1-1-5 16,-1-1 2-16,-7 0-4 15,-1-2-3-15,-8-3-5 0,-5-3-5 16,-3-1-1-16,0-6-3 16,-3-1 2-1,0 0-3-15,-1-8 1 16,-1-7-2-16,2-3 1 0,3-2-3 16,0-2 1-16,3-2 0 15,8-5 2-15,8-3 5 16,8-6 0-16,9-3 1 15,5-5-6-15,5-8-3 16,2-5 1-16,6-5-1 16,5-7 1-16,5-4-2 15,8-9 0-15,6 2-1 16,2 6 5-16,8 11-3 16,0 15 1-16,-1 11 0 15,3 10 1-15,2 7-1 16,1 2 0-16,1 2-1 15,0-6-3-15,3 0 0 0,16-4 3 16,6-4 0-16,11-3-3 16,3-4 1-16,7 0 1 15,5 0-1-15,1 4 2 16,4 3-2-16,5 3 1 16,8 2 0-16,7 0 3 15,3 4-6-15,4 1 4 16,-2 1 0-16,2 7 0 15,5 3-1-15,4 1 1 16,7 5-1-16,0 2 1 16,2 3 0-16,-1 0-1 15,3 0 1-15,4 6 0 0,4 1 0 16,5-2-2-16,6 2 3 16,6 0-2-16,-3 0 1 15,0 2-2-15,-1 3-2 16,-4 0 2-16,3 0-2 15,-6-1 3-15,-2-2 0 16,-9 1 2-16,-4-1-2 16,-5 0 1-16,-6 1 1 15,-2 0-1-15,-4 0 0 16,0-1-2-16,-8 0 4 16,-8-1-3-16,-8-1 1 15,-5 3-1-15,-6-1 2 16,-3 1-1-16,-3 3 0 0,-5-2 0 15,0 4 1-15,-7 3 0 16,-2 2-2-16,-4 2 2 16,-1 3-2-16,1 3 1 15,1 0 0-15,4 1 2 16,-1 0-2-16,0 2 1 16,-3 1 0-16,-8 1-3 15,-7 3 4-15,-9 4-3 16,-3 5 2-16,-3 1-3 15,-18 2 4-15,-4 1-2 16,-2 1 1-16,-3-2 0 16,-1 0-3-16,-2-1 4 0,-6-1-3 15,-4 3 2-15,-6-1-1 16,-3 1 1-16,-5-2-1 16,-4-3 0-16,-9-5 0 15,-7-7 0-15,-13-5 1 16,-3-3-1-16,-10-3 1 15,-4-6-1-15,-4-4 2 16,-5-5-4-16,2-6 2 16,-4 0 1-16,3 0-2 15,-3 0 2-15,4-6 0 16,8-1 0-16,0 3-3 16,5-1 4-16,0 2-2 15,0 3 1-15,1 0-2 0,4 0 0 16,0 8 3-16,-3 6-2 15,-2 0 1 1,6 3-2-16,6-2 2 16,9-2-2-16,3-4 2 0,10-2 0 15,8-3 1-15,9-1-1 16,10 0-2-16,12-3 3 16,11 0-1-16,6 0 0 15,8 0-1-15,3 0 2 16,0 0-3-16,0 0 1 15,0 0-3-15,0 0 1 16,0 2-4-16,0 9 0 0,1 2 3 16,6 10-46-16,-4-1-47 15,-3-5-73-15</inkml:trace>
  <inkml:trace contextRef="#ctx0" brushRef="#br0" timeOffset="153095.72">20050 10397 255 0,'0'2'13'16,"0"-2"-24"-16,0 0 16 15,0 0 2-15,0 0-5 16,0 0-6 0,3 0-5-16,2 0 9 0,-1 0 0 15,5 0 0-15,-1 0-25 16,-4 0-63-16</inkml:trace>
  <inkml:trace contextRef="#ctx0" brushRef="#br0" timeOffset="153856.81">20190 10270 150 0,'-6'0'2'16,"3"0"1"-16,2 0 7 0,1 0 23 16,0 0-11-16,0 0-4 15,0 0-6-15,0 0-6 16,0 0-2-16,0 0-2 16,0 0 0-16,0 0-1 15,0 0 2-15,-2 0 0 16,2 0 0-16,0 0 3 15,0 0-1-15,0 0 1 0,0 0 2 16,0 0 5-16,0 0-1 16,0 0 3-1,-1 0-6-15,1 0 0 16,0 0-3-16,0 0-4 0,0 0-2 16,0 0 0-16,0 0 3 15,0 0-2-15,0 0 2 16,0 0-3-16,0 0 4 15,0 0-3-15,0 0 3 16,0 0 0-16,0 0-2 16,0 0 0-16,0 0-2 15,0 0 2-15,0 0-2 16,0 0 5-16,0 0 2 16,0 0 12-16,0 0 0 15,0 0-1-15,0 0-1 16,0 0-6-16,0 0-5 15,0 0-1-15,0 0 0 0,0 0-5 16,0 0 4-16,0 0-6 16,0 0 4-16,0 0-6 15,0 0-1-15,16 0-6 16,12 0 13-16,13-3-1 16,5-4-53-16,6-4-145 15</inkml:trace>
  <inkml:trace contextRef="#ctx0" brushRef="#br0" timeOffset="155201.45">23237 9871 502 0,'-25'11'13'16,"13"-3"-6"-16,6-1 43 15,5-4 7 1,1-3-37-16,0 0-16 16,0 0-2-16,0 0-1 0,0 0-2 15,0 0 3-15,0 0-2 16,0 0 4-16,0-4-2 15,0-17 1-15,0-7 3 16,-2-11-5-16,1-4 2 16,-1 7-3-16,2 10 0 15,0 13 2-15,0 9 0 16,0 4-3-16,0 0-3 16,0 0-4-16,0 7 5 0,5 12-3 15,5 8 11-15,0 5-3 16,-4 0 1-1,-1-4-2-15,0-8-2 16,-1-6 1-16,2-6 0 0,-5-6 1 16,1-2-3-16,-1 0 3 15,10-1-2-15,9-24-6 16,10-11 13-16,3-2-4 16,-5 5 0-16,-6 10-3 15,-6 14 1-15,-3 6-3 16,-1 3 0-16,-5 0 0 15,1 10 3-15,0 6 1 16,0 7 0-16,1-3 1 16,0-2-1-16,6-6-1 15,3-10-2-15,9-2 2 16,4-15-3-16,3-21 3 0,2-6 0 16,-9 5 0-16,-6 10 1 15,-11 15-1-15,-4 9 2 16,-3 3-5-16,1 0-1 15,6 14 5-15,1 12 0 16,0 8 1-16,-1 0 0 16,2 3 0-16,0-7-2 15,-1-5-3-15,-1-10-73 16,-6-10-171-16</inkml:trace>
  <inkml:trace contextRef="#ctx0" brushRef="#br0" timeOffset="158405.47">22648 10349 367 0,'-5'0'52'0,"1"0"-36"16,4 0 44-16,-2 0 0 15,2 0-18-15,0 0-18 16,-1 0-5-16,1 0 4 0,-2 0 0 16,1 0 2-16,1 0-6 15,-2 0-7-15,2 0-2 16,0 0-5-16,0 0-1 15,0 0-3-15,0 0-1 16,0 0 1-16,0 0 0 16,0 0 1-16,0 0-4 15,0 0 4-15,0 0-3 16,0 0 2-16,0 0-2 16,0 0 3-16,0 0-4 15,0 0 3-15,0 0-2 16,0 0-1-16,0 0 1 15,0 0-1-15,0 0 1 0,0 0-1 16,0 0 1-16,0 0 1 16,0 0 1-16,0 0-1 15,0 0 0-15,0 0 2 16,0 0-4-16,0 0 4 16,0 0-2-16,0 0 0 15,0 0 0-15,0 0 0 16,0 0-2-16,2 0-7 15,5 3-55-15,-5 0-8 16,-4-3-194-16</inkml:trace>
  <inkml:trace contextRef="#ctx0" brushRef="#br0" timeOffset="159967.15">2386 6597 454 0,'-5'6'67'16,"2"-6"-52"-16,2 0 0 15,1 0 4-15,-2 0 7 16,2 0 0-16,0 0-8 15,0 0-10-15,0 0-5 16,0 1-1-16,0-1 1 16,0 2-4-16,5-1-5 15,14 1 5-15,12 2 3 16,5-2 0-16,3 0 0 16,10-1 1-16,3-1-2 0,2 0 3 15,10 0-4-15,7 0 2 16,8 0-2-16,12 0-2 15,7 0 3 1,11 0 0-16,5-5-3 0,7-2 4 16,1 0-2-16,-1-2 1 15,-6 4-2-15,-5-2 2 16,-4 1-2-16,-1-1 0 16,-4-2 2-16,9-1-2 15,-4-1 2-15,4 0-1 16,-5 0-2-16,-5 1 3 15,-3 3 1-15,-7 4-3 0,-12 3 1 16,-14 0-1-16,-9 0 3 16,-7 0-4-1,-4 3 3-15,-2 3-1 16,5-4 0-16,0 1 0 0,8-3 1 16,-3 0-3-16,-4 0 4 15,-2 0-2-15,-12 0 1 16,-1 0-2-16,-8 0 0 15,-2 0 3-15,-1 0-3 16,-3 2 2-16,2-1 0 16,3-1-1-16,3 0 1 15,1 1-1-15,-4-1 1 16,-5 2-1-16,-4-2 0 0,-9 0 1 16,-3 0 0-16,0 0 1 15,-3 2 0-15,0-2 10 16,0 0 9-16,0 0-11 15,0 0-6-15,0 0-2 16,0 0-2-16,0 0 0 16,2 0 2-16,-2 0-5 15,0 0-2-15,0 0-39 16,0 9-52-16,-5 2-170 16</inkml:trace>
  <inkml:trace contextRef="#ctx0" brushRef="#br0" timeOffset="163113.04">23274 10779 609 0,'-26'-11'6'0,"20"4"10"15,4 7 34-15,2 0-23 16,0 0-28-16,0 11-7 16,0 25 2-16,9 21 15 15,2 19 3-15,-1 6-7 16,-1 0-1-16,-1-2-3 0,-2-9 1 16,-2-13-4-16,0-13 4 15,-4-19-4 1,2-11 4-16,-1-10-4 15,-1-5 4-15,2 0 1 0,-2 0 5 16,0 0-4-16,0-21-2 16,4-21 2-16,5-16-1 15,8-8 0-15,2 9-4 16,-1 17 3-16,3 13-5 16,-2 13 2-16,3 7-4 15,5 7-1-15,1 0 1 16,-1 14 0-16,3 14 4 0,-7 11 2 15,-4 4 3-15,-6-2-1 16,-2-4-1-16,-5-10-3 16,-2-8 2-1,-1-4-1-15,-3-3 0 0,0-3 1 16,0-2-11-16,0-3-53 16,2-4-79-16,4 0-205 15</inkml:trace>
  <inkml:trace contextRef="#ctx0" brushRef="#br0" timeOffset="163533.43">23879 11334 552 0,'-10'0'50'0,"2"0"-33"15,5 0 49-15,2 0-8 16,1 0-34-16,0 0-20 15,0 0-5-15,0 0-5 16,7 0-1-16,17 0 3 16,4-3 8-16,0-3-4 0,-2 1 3 15,-5-1-2-15,-2 2-1 16,-2 1 1-16,-8 0-2 16,-2 3 3-16,-4 0-4 15,-3 0 4-15,1 0-6 16,7-1-31-16,4-3-47 15,4-7-61-15</inkml:trace>
  <inkml:trace contextRef="#ctx0" brushRef="#br0" timeOffset="163904.44">24241 10894 629 0,'-10'-3'14'16,"4"-1"-6"-16,6 4 10 15,0 0-13-15,9 10-15 16,9 16 7-16,7 11 11 16,-1 8-2-16,0 4 0 15,-1 0 0-15,-5-5-6 16,0-9 0-16,-4-11 2 15,-4-10-2-15,-6-10 2 16,-2-4-3-16,-2 0 8 0,1 0 4 16,14-36 4-16,6-27 8 15,1-11-17-15,-3-3-2 16,-13 18-3-16,-6 20 1 16,0 16-2-16,0 7 0 15,0 10-3-15,-6 6-7 16,-1 0-32-16,0 15-46 15,-2 4-139-15</inkml:trace>
  <inkml:trace contextRef="#ctx0" brushRef="#br0" timeOffset="164908.29">23115 11914 455 0,'0'0'14'16,"0"0"-9"-16,0 0 12 15,0 0 16-15,0 0-9 0,0 0-18 16,0 0 2-16,0 0 7 16,0 0 4-16,0 0 3 15,0-9 2-15,9-10-16 16,9-12 6-16,8-7-12 16,-3 0 1-16,2 6-5 15,1 8 4-15,-5 8-1 16,4 7-4-16,0 5 2 15,5 4-3-15,1 0 4 0,1 5-4 16,2 10 7 0,3 0-1-16,5-3 1 15,0-2-4-15,-1-7 3 0,1-3 0 16,0 0-3-16,0-21 2 16,0-5-1-16,-3-5 2 15,-4 3-2-15,-7 6 1 16,-6 10-1-16,-4 6 0 15,-2 6-2-15,4 0 0 16,1 6 2-16,2 5-1 16,4 0 2-16,3-3-2 15,0-5 3-15,6-3-2 16,-2-3 1-16,2-15 0 0,-3-2-1 16,-5 1 2-1,-4 6-2-15,-4 6 1 16,0 5-3-16,1 2 2 0,-1 0-3 15,3 0 3-15,1 1 1 16,4 2 0-16,0-3-2 16,2 0 2-16,1 0-1 15,-1-13 2-15,-2-5-2 16,-3 2-1-16,-6 2 3 16,-5 4-2-16,-3 2 0 15,-1 1-1-15,2 0 2 0,2-3-4 16,2-3-17-1,1-2-45-15,-4-2-122 16</inkml:trace>
  <inkml:trace contextRef="#ctx0" brushRef="#br0" timeOffset="165969.28">24533 11620 556 0,'-21'3'1'16,"4"6"8"-16,-6 3 23 15,-8 3-8-15,-8 9-15 16,-7 4 1-16,-9 5 2 16,-6 2 5-16,-2 0 3 15,-1-2-7-15,-5-2 4 16,-3-4-7-16,-9-3-5 15,-5-6-2-15,-4-10 0 16,-2-8 2-16,0 0-1 16,-4-15 3-16,3-13-5 15,2-6 1-15,9-9 0 16,6-3-3-16,2-6 0 16,2-3 2-16,5-7-1 0,6-9-3 15,7-8 3-15,14-11-4 16,10-11 2-16,14-4 2 15,12 0-1-15,4 7 2 16,11 8 1-16,15 10-4 16,14 10 0-16,6 8 0 15,11 10-2-15,8 0 0 16,2 5 2-16,5 1 2 16,2 2-2-16,11 4 1 15,7 5 0-15,8 10-2 16,7 5 4-16,-4 6-5 15,2 5 3-15,2 4-2 0,-5 3 3 16,-2 2-3-16,-6 0 5 16,-4 2-4-16,-6 12 1 15,-2 5-1 1,-6 2 1-16,-5 1-1 0,-8 3 0 16,-5 0 3-16,-3 0-3 15,-1 2 1-15,1 5-1 16,-4 3 1-16,-4 1-1 15,-5 6 1-15,-7 1 0 16,-6 7 0-16,-5 7 1 16,-5 2 0-16,-7 8-1 15,-7 1 2-15,-5 6-1 16,0 5-3-16,-17 7 4 0,-11 6 1 16,-11 0-3-16,-11 0 4 15,-8-5-1-15,-9-3 2 16,-4-2-2-1,-6-5 0-15,-5-3-1 0,-1-4 1 16,-5-8-3-16,0-7 1 16,3-11 3-16,5-6-4 15,-2-9-4-15,0-6-15 16,3-6-39-16,3-5-51 16,6-3-140-16</inkml:trace>
  <inkml:trace contextRef="#ctx0" brushRef="#br0" timeOffset="168078.81">23224 10792 66 0,'2'-17'15'0,"1"0"6"15,-3 9 36-15,0 1 19 16,0 3-6-16,0 1-11 16,0 3 11-16,0 0-11 15,0 0-7-15,0 0-13 16,0 0-10-16,0 0-19 0,0 0-9 15,0 0-6-15,6 6-4 16,2 12 10-16,3 5 4 16,1 8-1-16,1-1-4 15,-2 5 4-15,-4 7-6 16,0 5 5-16,-5 10-3 16,-2 4 4-16,0 6 4 15,0-2-1-15,0-2-1 16,0-10-1-16,0-9 3 15,0-12-6-15,0-8 1 16,0-9 0-16,0-5-1 16,0-7-2-16,0-1 3 0,0-2-4 15,0 0 4-15,0 0 0 16,0 0 2-16,0 0 0 16,0-5-3-16,0-12 7 15,0-13-9-15,7-9 0 16,7-2 0-16,2 0 2 15,6 3-4-15,4 0 1 16,2 2 2-16,6 6-1 16,-1 5 0-16,-6 11-5 15,0 11 6-15,-2 3-6 16,-1 4-1-16,0 22 2 16,-5 11 4-16,0 9-1 15,1-1 3-15,-5 0-1 0,-5-6-1 16,0-10 0-16,-5-2 0 15,-2-6 0 1,-2-3 0-16,1 0 0 16,-2-2 0-16,0-2-1 0,0-1-14 15,0-8-60-15,3-5-181 16</inkml:trace>
  <inkml:trace contextRef="#ctx0" brushRef="#br0" timeOffset="168684.29">24343 10907 529 0,'-5'-7'8'0,"5"7"16"16,0 0-16-16,0 0-7 15,0 0-5-15,10 0 10 16,2 1 14-16,-1 15 3 16,4 8-1-16,1 10-2 15,0 10 6-15,1 5-15 16,-1 0-6-16,-2-9-2 15,-1-9-2-15,-6-15-1 0,-2-6-1 16,-3-9 1 0,-1-1 2-16,-1 0 8 15,3-19 6-15,10-26 9 16,7-14-15-16,7-12-11 0,1 4 5 16,-3 13-4-16,-6 12 1 15,-4 14-3-15,-7 15 1 16,-4 7-1-16,-2 6-2 15,-2 0-1-15,0 0-14 16,0 0-28-16,0 7-34 16,-9 5-151-16</inkml:trace>
  <inkml:trace contextRef="#ctx0" brushRef="#br0" timeOffset="172155.75">20020 7367 145 0,'-1'0'53'0,"-1"0"-20"15,1 0 4-15,1 0 6 16,-2 0-13-16,1 0-12 15,-2 0-1-15,0 0 4 16,3 0 8-16,0 0-8 16,-2-2-4-16,2 2-1 15,0 0-5-15,0 0-5 16,0 0-5-16,0 0 3 0,-4 0-2 16,0-2 3-1,-1-3-9-15,1 1 7 16,1 0-3-16,0-1 1 15,0 0-2-15,-2 0 4 0,1 1-4 16,3 1 2-16,1 3-1 16,0 0 2-16,0 0 0 15,0-1 0-15,0 1 5 16,0 0-7-16,0 0 5 16,0 0 1-16,0 0 0 15,0 0 3-15,0 0-3 16,0 0 3-16,0 0-3 15,0 0 0-15,0 0 0 16,-2 0-2-16,2 0-3 16,-2 0 0-16,2 0 1 15,0 0-3-15,-1 2 1 0,1 15-3 16,0 8 10-16,0 7-1 16,0 6 0-16,0 7-5 15,0 5 3-15,0 7 3 16,0 4 0-16,1 2 1 15,4-6-4-15,1-7 3 16,-3-5-6-16,0-13 2 16,1-6-1-16,-1-4 2 15,0-9-2-15,-1-1 2 16,-2-8-3-16,0-1 2 16,1-3-3-16,-1 0-1 15,0 0 3-15,0 0-5 16,3 0-6-16,3-5-19 0,0-23-23 15,1-13-58-15,-2-12-139 16</inkml:trace>
  <inkml:trace contextRef="#ctx0" brushRef="#br0" timeOffset="174467.39">20037 7382 3 0,'0'-7'2'0,"0"3"35"16,0 1-9-16,0 2-8 15,0-1-4-15,0 2-3 16,1 0 11-16,-1 0 15 16,0 0 10-16,0 0-13 15,0 0-11-15,0 0-9 16,0 0-27-16,-3 0-21 16,-2 0 31-16,2 0 1 0,1 0 1 15,-1 0 12-15,1 0 20 16,-1 0 8-16,0 0-7 15,3 0 2-15,-1 0-13 16,1 0-9-16,0 0 0 16,-2 0-2-16,2 0 0 15,0 0-6-15,0 0 2 16,0 0-3-16,0 0 4 16,0 0 2-16,0 0 2 15,0 0 10-15,0 0 3 16,0 0-2-16,5-8-12 15,9-2-10-15,0 1 0 16,-2 2 0-16,1 0-2 0,0 3 1 16,-6-1-2-16,0 3 2 15,-7 0 0-15,2 2-3 16,-2 0 3-16,3-2-2 16,4 2 3-16,2-1-4 15,8-3 4-15,-1 0-3 16,5 0 2-16,3-2-2 15,2 2 2-15,4 1 0 16,-3-2-2-16,7-2 1 16,-5 3-1-16,1-2 2 15,-1 3-2-15,-2 2 3 16,0-2-4-16,-3 2 3 16,-2-1-1-16,1 2 0 0,-3-1 2 15,2 1-3-15,2-1 2 16,-1 1-3-1,1 0 4-15,2-2-3 16,1 1 1-16,4-2 0 0,1 1 0 16,2-1 2-16,0-2-3 15,-2 0 2-15,0-2-1 16,-5 0 0-16,0 1 0 16,-2 2 0-16,-1 0 0 15,1-2 0-15,4 3 1 16,1-3-2-16,2-1 1 15,4-3 0-15,2 1 1 16,0 3-3-16,-1-1 4 16,2 1-3-16,2-1 2 15,1 2-1-15,2-5 0 16,2 1 0-16,-5 0 1 0,2-1 0 16,-7 3-2-16,-2 2 1 15,-1 1-1-15,-1 2 2 16,-3 1-1-16,0-2 1 15,0 1-3-15,3 0 3 16,0-1 0-16,3-1-2 16,-4-1 2-16,0 1-2 15,-2-1 2-15,-6 2-2 0,3-1 3 16,-4 4-3 0,2 0 1-16,3 0 0 15,1 0 0-15,2 0 0 16,-1 0 0-16,3 0 1 0,-2 0-2 15,2 0 1-15,-2 0-1 16,3 0 2-16,-3 0-2 16,-5 0 2-16,-2 0 0 15,-3 0-2-15,-1 0 1 16,-2 0-2-16,2 0 4 16,-2 0-4-16,-1 0 4 15,-1 0-3-15,0 0 1 16,-8 0 1-16,-1 0-2 15,-4 0 2-15,1 0-1 16,0 0 1-16,0 0-4 16,3 0 5-16,3 0-3 15,7 0 2-15,0 0-1 0,5-2 0 16,1 1 0-16,-3 1 0 16,-3 0 1-16,-6 0-3 15,-4 0 3-15,-3 0-1 16,-1 0 0-16,0 0-2 15,1 0 2-15,2 0 0 16,3 0 0-16,1 0 1 16,2 0-2-16,0 0 2 15,-2 0-1-15,-2 0 1 16,-2 0-3-16,-4 0 2 16,1 0 0-16,-2 0 1 15,0 0 1-15,0 0-2 0,0 0 0 16,3 0-1-16,3 0 2 15,1 0-3-15,0 0 3 16,-1 0-1-16,-1 0-1 16,-4 0 2-16,1 0-2 15,-2 0 2-15,1 0-2 16,-1 0 2-16,0 0 0 16,0 0 0-16,0 0 1 15,0 1-1-15,0-1-1 16,0 0 1-16,0 0-1 15,0 0-2-15,0 0 4 16,0 0-3-16,0 0 2 16,0 0-1-16,0 0 0 0,0 0 1 15,0 0 0-15,0 0-1 16,0 0-1-16,0 0 3 16,0 0-4-16,0 0 4 15,0 0-3-15,0 0 2 16,0 0-3-16,0 0 3 15,0 0-2-15,0 0 2 16,0 0 1-16,0 0-3 16,0 0 2-16,0 0-2 15,0 0 5-15,0 0-5 16,0 0-1-16,0 0 0 16,-1 0 3-16,-7 2 0 0,2 2-1 15,1-4 3-15,0 1-7 16,4 1 8-16,-1-2-7 15,2 0 5 1,0 0-2-16,0 0 1 0,0 0-1 16,0 0 0-16,0 0 0 15,0 0-3-15,0 0 3 16,0 0-5-16,0 0 5 16,0 0-2-16,0 0-1 15,0 0 1-15,0 0 0 16,0 0 3-16,0 0-1 15,0 0 0-15,0 0 0 16,0 0 1-16,0 0-2 0,0 0 3 16,0 0-3-16,0 0 1 15,0 0 0-15,0 0 1 16,0 0-1 0,0 0-2-16,0 0 3 0,0 0 0 15,0 0-1-15,0 0-1 16,0 0 3-16,0 0-4 15,0 0 3-15,0 0-1 16,0 0-1-16,0 0 1 16,0 0-1-16,0 0 0 15,0 0 0-15,0 0 2 16,0 0-1-16,0 0 1 0,0 0-2 16,0 0 1-16,0 0 0 15,0 0 0-15,0 0 0 16,0 0-11-1,0 0 2-15,0 0 2 0,0 0 3 16,0 0-1-16,0 0-1 16,0 0 1-16,0 3-1 15,0 3 0-15,0 4 4 16,0 6-15-16,3-8-96 16</inkml:trace>
  <inkml:trace contextRef="#ctx0" brushRef="#br0" timeOffset="176123.09">22881 7075 166 0,'0'0'151'16,"0"0"-143"-16,0 0 20 15,0 0 5-15,0 0-11 16,0 0-7-16,0 0-7 0,0 0 14 16,0 0 3-16,0 0-6 15,0 0-8-15,0 0-5 16,0 0 0 0,0 0-4-16,0 0-2 0,0-4-5 15,2-3 2-15,-2 0 1 16,0 0 3-16,0 4-2 15,0 2 5-15,0 1-2 16,0 0 9-16,0 0 5 16,0 0-3-16,0 0-7 15,0 0-9-15,0 10 3 16,-3 10 4-16,-6 13 3 0,-1 6-4 16,5-1 1-16,1 7 1 15,-2-4-3 1,1 2 2-16,-2 5 0 15,1-4 4-15,0-2 4 0,1 2 3 16,1-2-6-16,1 0 3 16,0 1-5-16,0-3-1 15,3 1 0-15,0 0-4 16,0-1 1-16,0 0 1 16,-1-1 5-16,-1-4-3 15,2-3 0-15,-1-1-2 16,1-4 3-16,0-1-2 15,0-8-2-15,0-6 0 0,0-3-2 16,0-6 3-16,0-3-3 16,-2 2 2-1,2-2-2-15,0 0 3 16,0 0-1-16,0 0-2 0,0 0-1 16,0 0-2-16,0 0-14 15,0 0-66-15,2-2-49 16</inkml:trace>
  <inkml:trace contextRef="#ctx0" brushRef="#br0" timeOffset="177671.18">20094 8042 175 0,'-19'17'0'0,"3"-4"-6"15,4 1-8-15,2-3 10 0,3-4 5 16,1-3-3-16,1-4 4 15,0 0 6-15,1 0 22 16,-1 0-5-16,0 0 18 16,0 0 11-16,2 0-21 15,0 0 7-15,0 0 4 16,3 0-4-16,-1 0-4 16,1 0 2-16,0 0-9 15,0 0-3-15,0 0-6 16,0 0-5-16,0 0-4 15,0 0-7-15,0 0-2 16,0 0-1-16,0 0 0 16,0 0 1-16,0 0-1 0,0 0 1 15,0 0-1-15,0 0-1 16,0 0-1-16,0 0 1 16,0 0-10-16,7 0 7 15,9 3 3-15,1-1 2 16,2 0-1-16,-1-1 0 15,6-1-2-15,3 0 2 16,3 0 2-16,4 0-3 16,5 0 0-16,7 0 0 15,2-1 3-15,2-8-2 16,-4 1 1-16,-1 4-3 16,-3 0 0-16,1 0 3 0,-3 2-4 15,-1-2 5-15,-2 3-4 16,-4-2 1-16,-1 1-1 15,-2 2 2 1,3-4-1-16,3 0 1 0,-4-2-1 16,4 0 2-16,3-1 0 15,0-2-4-15,-1-1 3 16,1 2-1-16,-3 1 1 16,1 0-1-16,-3 2 0 15,1 2-1-15,-3 0 2 16,-2 2 0-16,3-1-2 15,-3 2 3-15,-1 0-3 16,3-2 1-16,-3 0-1 0,1-1 2 16,-2 1-2-16,4 0 1 15,-4-2 0-15,-5 1 1 16,2 0 0-16,-4 3-2 16,-3 0 3-16,4 0-3 15,2 0 1-15,1 0 0 16,6 0 0-16,5-1 0 15,3-2 1-15,1 0-1 16,0 1 1-16,-3-3 1 16,-2 2-2-16,-4 1 2 15,0 1-3-15,-1-1 3 16,-5 1-2-16,1 1 1 0,-4 0-1 16,2 0 1-1,4 0 0-15,4 0-2 16,3 0 3-16,7-2-2 15,0 2 1-15,1-1-2 0,-2 0 3 16,-2 1-2-16,0 0 0 16,-5 0 0-16,-1 0 1 15,-5 0-1-15,-1 0-1 16,-3 0 2-16,0 0-1 16,4 0 1-16,-1 0-2 15,-2 0 2-15,4 0-2 16,-6 0 2-16,1 0 0 15,-2 0-2-15,-5 0 2 0,2 0-2 16,-7 0 3 0,-3 0-4-16,-3 0 4 15,-5 0-3-15,-1 0 1 16,0 0 0-16,0 0 1 0,0-2 1 16,0 2-3-16,0 0 3 15,0 0-3-15,0 0 2 16,0 0 0-16,0 0 0 15,0 0-2-15,-3 0-15 16,-22 6-110-16,-22 2-376 16</inkml:trace>
  <inkml:trace contextRef="#ctx0" brushRef="#br0" timeOffset="179098.27">20430 6791 319 0,'-4'-3'27'0,"1"3"-12"16,3 0 24-16,0 0-2 0,0 0-15 16,0 0-16-16,0 0-3 15,0 0-4 1,6 11 10-16,2 18 33 15,-3 21 12-15,-4 21-24 0,1 23-10 16,-2 13-3-16,1 8-8 16,1-5-3-16,2-11 2 15,1-16-5-15,1-16-3 16,1-16 3-16,-2-15-3 16,-2-12 3-16,-2-12-5 15,-1-6 4-15,0-2-2 16,0 0 5-16,0 4-3 15,0 1-3-15,0-2 4 0,0-2-2 16,0-5-1-16,0 0-2 16,0 0-1-1,0 0-18-15,0-4-23 16,0-21-18-16,0-12-30 0,0-15-130 16</inkml:trace>
  <inkml:trace contextRef="#ctx0" brushRef="#br0" timeOffset="180435.13">20423 6897 228 0,'-2'-6'22'0,"2"3"10"0,0 1 35 15,0 1-19-15,0 1-16 16,0 0-17-16,0 0-1 16,0-1 5-16,0 1 4 15,0 0-5-15,0 0-6 16,0 0-9-16,16-1-2 16,13-5 2-16,3 1 6 15,6-2-3-15,2 0-1 16,0 1-1-16,2 3 0 15,-3-2-1-15,-1 3-3 16,4 0 2-16,-2 0-1 16,2 2 1-16,6-3-3 15,3 1 2-15,21-7-1 0,16-2 11 16,18-6 30-16,11 2-29 16,0 2-9-16,2 2-2 15,3 5 3-15,1 4-4 16,1 2 4-16,-7 0-5 15,-9 0 1-15,-8 0 2 16,-6 2-2-16,-8-1 0 16,-4 0 0-16,-8 2 1 15,-3-3-1-15,-7 0 0 16,-3 1 1-16,-5-1-1 16,-8 2 1-16,-6-2-2 15,-11 0 2-15,-9 0-2 0,-7 0 4 16,-9 0-6-16,-5 0 6 15,-1 1-4-15,0-1 2 16,6 2 0-16,6-2-2 16,11 0 1-16,8 2 0 15,11-2 1-15,4 0 0 16,0 0-2-16,0 0 0 16,-10 0 3-16,-11 3-4 15,-11 1 4-15,-10-1-4 16,-4-1-1-16,0-1 5 15,0-1-1-15,0 1 7 16,-7 2-3-16,-4 4 2 16,2 1-5-16,3 6-2 0,6 0 1 15,0 2-2-15,0 2 1 16,2 0 0-16,7 4 0 16,-2 7 0-16,-2 7 1 15,-1 7-2-15,-2 7 2 16,-2 3-1-16,0 5 1 15,0-1-1-15,0-2 1 16,-9-1 1-16,0-1-1 16,-3-4 5-16,1-1 0 15,1-2 5-15,-2-6-9 16,2-6 5-16,0-2-5 16,3-6 1-16,1-2 0 0,3-3 0 15,2-7-2-15,1-5 0 16,-3-5 0-16,3-4-2 15,-3 2 3-15,1-2 0 16,2 0 3-16,-4 0 3 16,-9 0-1-16,-8 0 2 15,-8 0-9-15,-8-3 2 16,-5-1-3-16,-7 1 2 16,-5 0-3-16,-14 2 4 15,-3 0-2-15,-4 0 0 16,-5-1-1-16,-3 2 2 15,-11 0-1-15,-12 4-2 16,-13 10 0-16,-13-2-5 0,-3 1 10 16,3-2-3-16,-1-1 0 15,11-1 0-15,10-6 0 16,11-1 0 0,14-2 1-16,10 0 2 0,9 0-5 15,10 0 4-15,10-6-2 16,7 2 1-16,9-2-1 15,2 4 1-15,0 2 0 16,3 0-1-16,2 0-1 16,1 0 2-16,2 0 0 15,-1 2-2-15,0 4 1 16,-6-1 0-16,1 2 0 0,-2 0-1 16,-2 0 2-16,5 1 0 15,0-3-2 1,2-1 1-16,4 0 0 0,2-4 1 15,8 0-2-15,5 0 2 16,6 0-8-16,0 0-28 16,14-21-64-16,8-13-89 15</inkml:trace>
  <inkml:trace contextRef="#ctx0" brushRef="#br0" timeOffset="181062.96">21091 6370 443 0,'-9'-4'15'16,"-1"3"36"-16,9 1 12 15,-1 0-22-15,-3 14-25 16,1 27-16-16,1 14 18 15,3 17 4-15,0 3-9 16,0 3 4-16,0 6-5 16,7 4-3-16,1-4-2 15,0 4-2-15,-3-10-4 0,0-11 2 16,-2-16-1-16,-3-17-3 16,1-11 3-16,-1-12 0 15,0-5 1-15,0-5-5 16,0-1 5-16,0 0-1 15,0 0-1-15,2 0 1 16,-2 0-11-16,0-16-42 16,0-19-40-16,0-22-72 15,0-17-253-15</inkml:trace>
  <inkml:trace contextRef="#ctx0" brushRef="#br0" timeOffset="182298.79">21090 6422 393 0,'-6'-2'8'0,"4"0"44"15,2 2-6-15,-2 0-21 16,2 0-9-16,0 0-8 15,0 0-4-15,0 0 1 16,0 0-4-16,0 0 2 16,0 0-3-16,0 0 0 0,0 0 0 15,0 0 3-15,0 0-6 16,7 0 1-16,9 0 4 16,10 0-1-1,5 0 5-15,6-2 0 0,6-3-1 16,0 3 0-16,6-1-1 15,1 3-2-15,2 0 0 16,0 0 0-16,7 0-2 16,19 0 0-16,23 0 1 15,23-11 24-15,8 1-5 16,-4 3-17-16,-10 6-2 16,-9-1 0-16,-2 0 0 0,-4 2-1 15,-5 0 0-15,-7 0 1 16,-6 0-1-16,-12 0-1 15,-7 0 2-15,-11 0-1 16,-11 0 2-16,-10 0-4 16,-8 0 3-16,-10 5 0 15,0 0-2-15,-4-3 2 16,3 2-2-16,2 2 3 16,2-1-3-16,4 1 2 15,6-1-1-15,8-1 0 16,10-1 0-16,3-1 1 15,7-1 0-15,-3 0-2 16,-4 4-2-16,-7 1-21 0,-7 0-6 16,-15 2 4-1,-8-1 11-15,-2-1 3 16,-8-1 6-16,-2-4 2 16,1 0 2-16,-2 0 2 0,0-1 1 15,1 0 0-15,2 3-3 16,-1 3 3-16,-1 2-3 15,2 6 0-15,-3 5 9 16,0 6 1-16,0 7 0 16,0 4-2-16,-6 3 3 15,2 3-5-15,-1 0 1 16,1 1-1-16,-1 3 4 0,1 3 1 16,-5 1-2-16,1 3 0 15,2-1-1 1,2 0-1-16,1-1-1 15,1 0 4-15,1-3-1 0,-2 0-2 16,2-8-1-16,-1-4 0 16,1-6-3-16,-1-5 2 15,1-6-2-15,-1-6-1 16,1-2 2-16,1-8 0 16,-2 0 0-16,1-3 1 15,-7 0 6-15,-8 0 13 16,-9 0-3-16,-11 0-16 15,-11 0-4-15,-8 0 6 0,-9-5-5 16,-3-1 2-16,-4-1-3 16,1 1 5-1,-2 2-5-15,-8 3 1 16,-14 1 2-16,-7 0-4 0,-5 1 2 16,-1 2 2-16,2-3 0 15,-3 1-3-15,-7 2 4 16,-5 1-4-16,2-1 6 15,-1 0-2-15,10 0 7 16,15-3 0-16,18 0-9 16,17 0 6-16,13 0-5 15,8 0 3-15,10 0-4 16,7 0 0-16,9 0-1 16,5 0 2-16,2 0-3 15,4 0 1-15,1 0 0 16,0 0-4-16,0 0-3 0,0 0-21 15,0 0-16-15,0 0-40 16,0 0-70-16,0 0-191 16</inkml:trace>
  <inkml:trace contextRef="#ctx0" brushRef="#br0" timeOffset="182876.22">21931 5830 459 0,'-18'0'7'16,"0"2"-11"-16,6 16 8 16,1 14 5-16,5 18-6 15,6 17 8-15,0 10 9 16,0 10 0-16,0 2 12 16,4 4 4-16,1 0-2 15,-1-3-10-15,0-1-9 16,1-10 1-16,-1-5-6 15,1-9 2-15,-2-10-7 16,0-9-1-16,-3-7-2 16,2-8-1-16,-2-10 1 0,0-8-1 15,1-6 2-15,-1-6-6 16,0-1 3-16,2 0-4 16,1-5-33-1,2-30-22-15,-2-15-81 0,-3-17-192 16</inkml:trace>
  <inkml:trace contextRef="#ctx0" brushRef="#br0" timeOffset="183703.38">21897 6155 492 0,'-14'-3'13'0,"6"0"-2"16,5 1 47-16,3 2-18 15,0 0-22-15,0-1-21 16,13 0-6-16,15-1 9 16,13-2 2-16,6-1 0 15,10-4-2-15,6 2 3 16,9-3-3-16,4 4 2 16,5 0-2-16,2-1 0 15,15-1-2-15,10-3 5 16,12-1 0-16,10 4 4 15,1 4-6-15,0 1 1 16,0 3-1-16,0 0-2 0,-7 0 2 16,-13 0-2-16,-12 0 3 15,-16 3-4-15,-10 4 3 16,-9 0-1 0,-10 0 0-16,-11-2 2 0,-9 1-4 15,-7-1 3-15,-5 0-1 16,-7-3 1-16,-6 1-2 15,-4-1 3-15,-4-1-3 16,1-1 0-16,-1 1 1 16,4 2-2-16,2 4 1 15,3 6 1-15,1 5 0 16,2 7-1-16,-4 5 2 0,-3 8-1 16,-4 3 3-1,-2 7-3-15,0 3 0 16,-2 3 2-16,-8 4-1 15,-5 1 3-15,3 1 1 0,0 5 0 16,-1-4 2-16,4-1-1 16,0-3-3-16,1-7 1 15,4-7-1-15,-2-4-1 16,1-8 4-16,-2-5-5 16,-3-4 7-16,-2-4-2 15,-8-3 4-15,-6 0 0 16,-13-3 3-16,-15 1-8 15,-16-1-1-15,-19 0-3 0,-17-7-2 16,-15-2 3 0,-10-3-1-16,-1 0 1 15,4-2-5-15,6-6 5 16,11 1 0-16,3 2-2 0,3 2 1 16,7 3 1-16,13 0-1 15,12 3-1-15,17 5 3 16,17-2-1-16,19-2-3 15,12-3 2-15,8-1-2 16,0 3-4-16,10 1-10 16,14 3 2-16,16-3-7 15,6-4-29-15,6-11-59 0,-5-19-342 16</inkml:trace>
  <inkml:trace contextRef="#ctx0" brushRef="#br0" timeOffset="183905.87">23294 6447 717 0,'0'0'-41'0,"10"0"11"16,10 0-4-16,17-9 16 15,9-13-86-15,5-8-158 16</inkml:trace>
  <inkml:trace contextRef="#ctx0" brushRef="#br0" timeOffset="184045.47">23815 6100 565 0,'0'-4'0'15,"6"-2"-1"-15,21-6-13 16,16-9 9-16,14-10-30 16,0-5-107-16</inkml:trace>
  <inkml:trace contextRef="#ctx0" brushRef="#br0" timeOffset="184186.09">24298 5723 525 0,'0'-3'15'15,"0"3"9"-15,1 0-18 16,20-5-12-16,13-7-10 16,14-6 2-16,0-7-226 15</inkml:trace>
  <inkml:trace contextRef="#ctx0" brushRef="#br0" timeOffset="184328.71">24633 5541 660 0,'-2'0'9'0,"2"0"13"16,0 0-18-16,0 0-2 16,0 0-5-16,2 4-6 0,11 6 5 15,2 2-50-15,-6-4-185 16</inkml:trace>
  <inkml:trace contextRef="#ctx0" brushRef="#br0" timeOffset="186864.63">23229 10153 396 0,'0'-3'8'0,"0"-1"13"15,0 4 17-15,0 0 7 16,0 0 2-16,0 0-15 16,0 0-8-16,0 0-5 15,0 0-7-15,0 0-6 16,0 0-5-16,0 0-1 16,8-8-8-16,25-9-1 15,16-7 9-15,15-6 5 16,4-2-5-16,-7 4 0 15,-9 8 0-15,-12 7 1 0,-6 4-1 16,-10 6-2-16,-3 3 3 16,-2 0-2-16,1 0-1 15,-3 3-2-15,5 11 7 16,1 3 0-16,2-2-5 16,1-1 5-16,0-3-3 15,1-4 1-15,-3-3-2 16,1-2 3-16,1-2-3 15,-1 0 4-15,3-6-4 16,3-9 2-16,2-3-1 16,3-2 1-16,-3 3 1 15,0 4-5-15,-2 6 5 0,-7 4-3 16,-5 3 0-16,-4 0-6 16,-4 7-35-16,-1 4-82 15,-6-8-103-15</inkml:trace>
  <inkml:trace contextRef="#ctx0" brushRef="#br0" timeOffset="192436.44">23278 7203 303 0,'-21'-12'14'0,"9"0"9"0,7 1 54 15,4 10-29-15,-1-1-5 16,2 2-21-16,0 0-10 16,0 0-8-16,0 0-6 15,14 10-4-15,14 12 4 16,8 10 7-16,6 11-3 16,4 10 5-16,0 11-4 15,5 11 5-15,-4 7-3 16,-4 3 2-16,-5 3-4 15,-4-5 4-15,-1-7-2 16,-5-5-2-16,0-8 2 16,2-6-2-16,-3-1 4 0,0-4-3 15,-2 0 1-15,-1-4-1 16,-3-3 2-16,-2-2-4 16,-1-8 2-16,-5-3-2 15,-2-7-2-15,-4-7 1 16,0-5-2-16,-1-6 6 15,-3-5-6-15,-3-2 0 16,0 0-16-16,-1 0-33 16,-26-8-81-16</inkml:trace>
  <inkml:trace contextRef="#ctx0" brushRef="#br0" timeOffset="192655.49">23680 8236 616 0,'-3'-2'5'0,"3"2"-9"15,0 0 0-15,0 0-4 16,10 17 4 0,12 7 9-16,7 4 1 0,2-4-5 15,2-7 2-15,1-7-2 16,5-8 2-16,-3-2 1 16,2-10-3-16,1-22 6 15,-3-11-3-15,-3-4-2 16,-8 2-2-16,-10 9-34 15,-11 15-74-15,-4 10-245 16</inkml:trace>
  <inkml:trace contextRef="#ctx0" brushRef="#br0" timeOffset="193421.1">24207 8346 381 0,'0'-6'83'0,"0"6"-46"16,0 0 10-16,0 6-19 15,0 31-16-15,-2 22 36 16,-1 21 7-16,0 9-34 15,2 1-7-15,1-4-5 16,0-10-5-16,0-10-1 16,1-13-2-16,5-15 2 15,-1-19-3-15,-4-9 1 16,-1-9-1-16,0-1 1 16,0 0 3-16,0 0-3 15,10-26-1-15,4-21 1 16,5-6 2-16,9-4-3 15,-5 15-1-15,-2 20 1 0,-6 8-3 16,-5 10-1-16,1 4-4 16,-4 0 4-16,7 7-1 15,-4 9 4-15,-1 7 2 16,1 6 5-16,-5 1 4 16,-4 4-4-16,1-6-1 15,1-3-5-15,-2-6 3 16,4-4-3-16,1-2 0 15,4-3-3-15,2-6-26 16,3-4-51-16,-2 0-89 16</inkml:trace>
  <inkml:trace contextRef="#ctx0" brushRef="#br0" timeOffset="193669.44">24697 8996 676 0,'-3'0'10'15,"3"0"-6"-15,0 0 13 16,0 0-6-16,22 0-15 16,17-3 0-16,16-9 8 15,3-5-2-15,-1 0 1 16,-13 5-4-16,-14 5-14 0,-10 4-14 15,-10 3-29-15,-9 0-17 16,-1 0-91-16</inkml:trace>
  <inkml:trace contextRef="#ctx0" brushRef="#br0" timeOffset="193966.65">25090 8486 476 0,'0'0'218'16,"0"0"-221"-16,0 18 8 0,0 21 3 15,9 17 26-15,9 8-17 16,3-7-13-16,3-10-3 16,-1-11 1-16,0-11-1 15,-7-11-2-15,-5-9-1 16,-4-5 1-16,2 0 3 15,8-33-2-15,6-21 15 16,4-17-11-16,-3-7-2 16,-9 18-1-16,-5 17-7 15,-6 17-15-15,0 15-37 16,-4 11-18-16,0 0-96 16</inkml:trace>
  <inkml:trace contextRef="#ctx0" brushRef="#br0" timeOffset="194420.48">23972 9328 658 0,'-5'0'8'0,"4"0"4"0,1 0 14 15,0 0-3-15,36 0-24 16,28-10-2-16,32-3 14 15,22-5-2-15,16 0-4 16,8 1-3-16,8 3-1 16,9 2 0-16,3 3 1 15,-5 7-2-15,-15 2 2 16,-20 0-4-16,-23 0 3 16,-21 9-1-16,-22 0 1 0,-23-2-2 15,-15-3 3-15,-14-3-4 16,-4-1 3-1,0 0 4-15,0 0-6 16,0-1-32-16,0-21-99 0,-1-12-441 16</inkml:trace>
  <inkml:trace contextRef="#ctx0" brushRef="#br0" timeOffset="197779.7">24066 10704 752 0,'-35'6'2'0,"14"-5"-6"15,11 0 6-15,9 0-1 16,1 1-4-16,11 0-18 0,20-2-32 15,8 0-11-15,0-25-151 16</inkml:trace>
  <inkml:trace contextRef="#ctx0" brushRef="#br0" timeOffset="198015.07">24746 9742 624 0,'-4'-6'9'0,"-1"1"-17"16,4 3 8-16,1 2 2 16,0 0-8-16,0 0-9 15,0 16-11-15,0 14-29 16,0 10-98-16,-5 5-219 15</inkml:trace>
  <inkml:trace contextRef="#ctx0" brushRef="#br0" timeOffset="199049.12">24914 9621 209 0,'0'-3'135'16,"0"-2"-103"-16,0 3 67 0,0-1-17 16,-4 1-23-16,-1 0-20 15,2 1 5 1,-1 1-5-16,3 0-16 15,-1 0-10-15,1 0 0 0,-11 0 0 16,-14 25 1-16,-13 21-5 16,-6 11-9-16,6 2 3 15,9-7-1-15,6-12-2 16,6-3 3-16,-3 2-6 16,5-7 5-16,1-4-4 15,4-7 4-15,7-7-5 16,1-6 2-16,3-5-21 0,0-2-29 15,14-1-55 1,15-14 7-16,12-22-132 16</inkml:trace>
  <inkml:trace contextRef="#ctx0" brushRef="#br0" timeOffset="199265.54">25113 9576 315 0,'0'0'334'15,"0"0"-323"-15,0 0 27 16,-15 10 15-16,-9 23-31 16,-9 16-15-16,-7 11-6 15,-5 5 2-15,0-1-4 0,1-3 2 16,5-6-2 0,5-13 2-16,6-6 0 15,8-8-2-15,7-5-10 16,10-7-38-16,3-6-64 0,4-10-200 15</inkml:trace>
  <inkml:trace contextRef="#ctx0" brushRef="#br0" timeOffset="208139.45">21209 7341 449 0,'1'-5'17'16,"-1"2"5"-16,0 3 33 15,0 0-2-15,0 0-24 16,0 0-17-16,0 0-8 16,0 0-4-16,0 0-7 15,12 0 4-15,3 3-9 16,-4 7-72-16,-8 1-101 15</inkml:trace>
  <inkml:trace contextRef="#ctx0" brushRef="#br0" timeOffset="209800.97">21334 6504 196 0,'4'-1'35'0,"-4"1"-26"0,0 0 11 16,0 0 15-16,0 0-6 15,0 0-8-15,0 4 25 16,0 6-17-16,0 2 0 15,-6 4 1-15,-7-1-6 16,-2-3-10-16,-1 0-1 16,-2-3-7-16,-1-2 3 15,-2-4 0-15,1-3 1 16,3 0 3-16,-2-7-3 16,6-14-1-16,4-4-6 15,3-5 0-15,6-5 0 16,0 2-2-16,6 1-2 15,11 3 1-15,4 1-1 0,4 4-2 16,5 2 1-16,4 5 0 16,0 3 3-16,-6 6-4 15,-4 7 4 1,-7 1-7-16,-6 0 2 0,-5 16-4 16,-6 8 8-16,0 4 2 15,-9 8-2-15,-11-2 5 16,1-6-5-16,2-3-1 15,-1-7-7-15,5-2-4 16,-4-3-15-16,4-1-46 16,-2-4-102-16</inkml:trace>
  <inkml:trace contextRef="#ctx0" brushRef="#br0" timeOffset="210670.57">20387 9692 558 0,'-46'9'14'15,"3"2"-2"-15,4 2 23 16,7-7 4-16,10-4-15 16,10-2-13-16,2 0-6 0,7-1-3 15,3-21-5-15,0-14-3 16,12-16 9-16,10-5-7 16,3 7 4-16,-1 15-1 15,-2 15-1-15,0 11 0 16,1 6 0-16,6 3 1 15,2 12-4-15,0 15 5 16,-1 15 2-16,-6 8 3 16,-8-1-5-16,-7-1 1 15,-8-6-1-15,-1-9 0 16,-7-6 2-16,-11-6 0 16,-7-9 2-16,0-4-4 0,-1-4 2 15,1-4-1-15,2 0 0 16,4-5-9-16,10-3-8 15,8 1-32-15,1-2-44 16,20-6-66-16</inkml:trace>
  <inkml:trace contextRef="#ctx0" brushRef="#br0" timeOffset="210873.04">20861 9690 704 0,'-8'0'-20'0,"8"0"21"16,0 0-7-16,16 7-5 16,14 3-15-16,10 2-60 15,-1 1-74-15</inkml:trace>
  <inkml:trace contextRef="#ctx0" brushRef="#br0" timeOffset="211034.59">21261 9756 638 0,'0'0'10'16,"0"0"2"-16,0 0 15 15,3 0-5-15,12 0-20 16,12 2-7-16,11 3 1 15,11-5-50-15,-2 0-155 16</inkml:trace>
  <inkml:trace contextRef="#ctx0" brushRef="#br0" timeOffset="211188.18">21702 9706 707 0,'0'0'20'16,"0"0"-13"-16,0 0 3 15,0 0 1-15,7 0-15 0,14 0-13 16,10 1-14-16,4 4-89 16,-7 1-169-16</inkml:trace>
  <inkml:trace contextRef="#ctx0" brushRef="#br0" timeOffset="212594.86">23639 6425 306 0,'-14'0'11'0,"-1"0"-8"16,-5-9 32-16,8 2 11 15,-1-2-11-15,-1 2-9 16,1-1 3-16,-2-4 10 16,-2-1-23-16,1-2 6 15,2-2-12-15,6 0-2 16,5 5-6-16,3-2-2 0,14 0-3 16,26-3 6-16,11 1-4 15,7 3 2-15,-5 9-4 16,-8 4 2-16,-2 1-3 15,-7 18-1-15,-9 6 5 16,-5 2-7-16,-12 5 4 16,-7 4-4-16,-3 2 7 15,-4 2-5-15,-18 2-38 16,-5-5-49-16,-4-6-116 16</inkml:trace>
  <inkml:trace contextRef="#ctx0" brushRef="#br0" timeOffset="-213668.04">21109 6492 104 0,'-4'-15'22'0,"-2"3"22"16,0 3-4-16,1 7 6 16,-1 2-12-16,1 0-15 15,3 0-2-15,1 0-5 16,1 0-4-16,0 0-7 15,0 0 2-15,0 0-4 16,0-1-2-16,0 1-1 16,0 0 2-16,0 0 2 15,0 0 0-15,0 0 1 16,0-1 0-16,0 1 1 16,0 0-2-16,0 0 0 0,0 0 1 15,0 0 1-15,0 0 0 16,0 0-1-16,0 0 4 15,0 0-1-15,0-2 0 16,0 2-2-16,0 0 3 16,0-1-5-16,0-1 0 15,0 0 1-15,3-4-2 16,4 1 6-16,0-2-4 16,-5 2 0-16,-1 3-1 15,-1 2 1-15,0 0-2 16,0 0 1-16,0 0-1 15,0 0 1-15,0 0 1 0,0 0 0 16,0 0 0-16,0 0-1 16,2 0 0-16,2 13 0 15,2 13 7 1,4 17 3-16,-4 15-3 0,-1 15-1 16,-2 12-3-16,-1 10 2 15,-2 3-4-15,0 2 0 16,0-5-2-16,0-8 3 15,0-15-3-15,0-16 1 16,0-19-1-16,1-16 1 16,12-12-14-16,5-9-60 15,0-17-150-15</inkml:trace>
  <inkml:trace contextRef="#ctx0" brushRef="#br0" timeOffset="-202201.65">12373 17856 326 0,'3'0'5'15,"-3"0"-1"-15,0 0 22 16,0 0 29-16,0 2-13 16,0-1 3-16,0 2-3 0,0-3 1 15,0 4-11-15,0 3-4 16,-9 3-14-1,-12 2-4-15,-6 2-1 16,-1 0 10-16,-6-1-3 0,-4-2-2 16,-2-3-1-16,-6-2-8 15,-3-2-1-15,-2-3 3 16,-2-1-6-16,-1 0 3 16,2-4-2-16,-2-10 2 15,-2-1-4-15,-1-9 0 16,-5 0 1-16,-4 1 0 15,-1-4 0-15,0 3 1 16,3 1-1-16,6 2-2 16,4 1 3-16,2-5-5 15,4-2 6-15,7-5-4 16,5-6 0-16,6-1-1 16,5-6 3-16,4 1-3 0,5 1 0 15,2 2 1-15,4 5 2 16,1 1-2-16,0-2 1 15,1-2 1-15,1 0-3 16,3 0 3-16,2-6-3 16,2 4 3-16,0 0 0 15,3 0-4-15,13 11 2 16,4-9-1-16,2 5 3 0,6-4-1 16,5 0 0-1,0 2-2-15,1 1 4 16,1 2-3-16,3-2 2 15,-2 6-2-15,0 3 2 0,-2 2 0 16,5-1-3-16,2 3 2 16,1 1 0-16,0 2 1 15,5 0-2-15,0 0 0 16,3 2 2-16,2 3 0 16,-7-1-3-16,3 7 3 15,-8 0 0-15,0 2-3 16,0 3 2-16,8 1 0 15,0 2 0-15,-1 0 0 16,4 0 0-16,-8 2 0 16,5 7 0-16,-5 0-1 15,0 3 0-15,-3 4 3 16,-2 2-4-16,2 6 1 0,-5 1 1 16,1 2 0-16,-1 1 0 15,-3 3 0-15,0 2-2 16,-3 3 2-16,-3 2 0 15,-3 1 0-15,-1 3 0 16,-3 1-1-16,0 2 2 16,-9 0-1-16,4-2 0 15,-4 0-7-15,-1-1-13 16,-3-6 2-16,-3 2-5 16,-3-5 8-16,0 2-1 15,0-1 7-15,-12 0 7 16,-2 4 3-16,-8-3-2 0,-1 0 1 15,-6-3 2-15,0 1-1 16,-1-7 2-16,-4 3 5 16,1 3 3-16,2-5-5 15,2-2-1-15,6-3 2 16,4-4-4-16,3-1-2 16,9-5 0-16,2-5-1 15,2-4 1-15,3-2-2 16,0-1-13-16,0 0-16 15,0 0-35-15,-5 0-75 16,-1-3-219-16</inkml:trace>
  <inkml:trace contextRef="#ctx0" brushRef="#br0" timeOffset="-184527.75">15572 6574 198 0,'18'-4'10'15,"-4"1"-7"-15,2 1-2 16,-9-2 7-16,-3 3 15 16,-2 1 9-16,-2 0 12 15,0 0 0-15,0 0-2 16,0 0-3-16,0 0-8 15,-7 0 1-15,-8 0-9 16,-9 0-18-16,-4-1-9 16,-7-1-4-16,2 1 1 0,1 1 7 15,2-2-4 1,3 2 3-16,0-1-1 16,6 1 4-16,-4 0-3 15,4 0-1-15,2 0 1 0,2 0-4 16,4 1-1-16,0 13-6 15,2 13 14-15,0 13-3 16,1 18 2-16,4 19-2 16,2 15 3-16,2 14-3 15,2 5 0-15,0 0 0 16,2-5 2-16,8-7-3 16,8-9 0-16,-1-5 1 0,-1-2 0 15,1 3 2 1,0 7-2-16,1 10 2 15,2 14 0-15,-3 17 1 16,-5 19-1-16,-3 18 0 0,-6 4-2 16,-1-7 2-16,6-19-1 15,3-27-1-15,7-15 3 16,-3-9-2-16,1-5 1 16,-4 3 0-16,-3 5 1 15,-3 6-2-15,3 9 0 16,0 0 0-16,0 0 0 15,3-4 0-15,0-4 0 16,-3-5 0-16,2-12 0 16,0-7 0-16,-2-6 0 15,0-10 1-15,-3-1 0 16,0-6-1-16,-2-6 3 16,1 2-3-16,-1 2-2 0,-1 3 1 15,-2 6 2-15,2 3-4 16,5 4 5-16,1-2-3 15,1-7 0-15,1-6 1 16,-2-4 0-16,1-7 2 16,-1-6-3-16,-1-7 1 15,-1-7-1-15,-3-8 2 16,-1-10-2-16,-1-5 1 16,-2-6-2-16,0 0-13 15,0 0-6-15,3 0 14 16,3 0 6-16,4 0 0 15,4-3 1-15,1-5 1 16,7-5-1-16,6-1-1 0,8-4 1 16,4-5 1-16,9-7 0 15,5 0-1-15,5-4 0 16,1 5 1-16,1 4-2 16,-6 6 2-16,-4 6-1 15,-8 5 2-15,-6 2-3 16,-11 5 1-16,-5 1 1 15,-8 0-2-15,-7 0 3 16,-3 0-1-16,-2 0 3 16,-1 0-3-16,0 0 2 15,2-3-2-15,4-4-2 16,4-8-5-16,2-5-85 0</inkml:trace>
  <inkml:trace contextRef="#ctx0" brushRef="#br0" timeOffset="-183312.15">15320 12701 551 0,'-21'25'89'0,"4"-13"-91"15,10-3 1-15,7-6 3 16,0-3 3-16,0 0-3 16,-1 0-2-16,1 0-2 15,0 0 1-15,0-10-3 16,0-28 4-16,0-20 11 16,0-13-7-16,0-6-3 0,3 9 1 15,2 10-1 1,-1 10 1-16,5 18-2 15,0 11-2-15,-2 14 0 16,6 5-5-16,6 3 2 0,7 23 4 16,6 17 8-16,5 9 4 15,-3 0-7-15,-1-3-1 16,2-10-1-16,-5-9-1 16,-3-10-1-16,-3-10 1 15,-6-8-5-15,-2-2 2 16,-4-6 0-16,-4-27 0 15,-2-17 8-15,-6-13-4 16,0-4-1-16,-3 10 0 0,-6 19 0 16,1 17 1-1,4 13-1-15,4 8 2 16,0 0-3-16,15 27-2 16,11 16 18-16,9 11 17 0,2 3-24 15,-4-5-3-15,0-6-6 16,-4-7 1-16,-5-7-2 15,-7-6 2-15,-6-9-1 16,-6-9-12-16,-5-7-48 16,-3-1-71-16,-36-11-318 15</inkml:trace>
  <inkml:trace contextRef="#ctx0" brushRef="#br0" timeOffset="-182932.16">14687 12539 772 0,'-24'39'-3'0,"17"0"-1"16,7 6 1-16,24-2 1 15,13-5-1-15,11-6 1 16,2-13-6-16,2-15 3 16,-7-4-3-16,-11-26 4 15,-7-17 2-15,-18-10 0 16,-9-4 4-16,-6 5 2 0,-25 8 2 16,-6 9-3-16,-5 11 3 15,-4 10-3-15,5 7 1 16,7 7-5-16,7 0 4 15,11 0-5-15,7 3-2 16,9 4-15-16,3 1-54 16,21-1-78-16,7-7-125 15</inkml:trace>
  <inkml:trace contextRef="#ctx0" brushRef="#br0" timeOffset="-182702.78">15119 12127 654 0,'-30'0'6'0,"5"19"7"16,3 20 28-16,7 19-8 15,9 18-12-15,6 16-6 16,0 6-5-16,19-2-5 16,13-7-5-16,12-4 1 15,7-12-1-15,9-9 1 16,8-14-3-16,2-13-3 15,3-21-20-15,4-16-36 16,-7-22-32-16,-15-28-158 16</inkml:trace>
  <inkml:trace contextRef="#ctx0" brushRef="#br0" timeOffset="-182463.42">15742 12237 779 0,'7'-16'1'0,"22"-2"-12"15,15 0 12-15,17 1-1 16,14 17 6-16,6 4 0 16,4 33-1-16,-10 15 0 15,-11 19-4-15,-17 14 1 16,-18 12 1-16,-17 8 1 16,-12-1-3-16,0-4 1 15,-21-7 0-15,-4-13-1 0,2-15-1 16,-1-17-13-16,-2-17-62 15,-4-20-117-15</inkml:trace>
  <inkml:trace contextRef="#ctx0" brushRef="#br0" timeOffset="-178666.8">21991 4655 571 0,'-30'-5'7'0,"3"2"2"16,1 3 25-16,-6 7 1 16,-4 21-17-16,-1 15-3 0,1 7-5 15,8 1 8-15,9 4-9 16,13-4-5-16,6 1 0 15,3-2 0-15,27-9-4 16,13-7 0-16,9-12 1 16,6-8-1-16,5-14 3 15,-5-4-6-15,-2-30 5 16,-11-13-7-16,-14-14-1 16,-15-6 2-16,-16 3 4 15,-11 3 0-15,-26 6 0 16,-13 7 1-16,-5 12-2 15,-1 8 2-15,5 12 1 0,14 8 1 16,12 6 0-16,14 2-3 16,6 4-7-16,5 22-22 15,11 5-50-15,20-6-118 16</inkml:trace>
  <inkml:trace contextRef="#ctx0" brushRef="#br0" timeOffset="-178387.84">22643 4211 639 0,'-31'-6'24'16,"3"1"-23"-16,4 5 16 15,-5 24 0-15,-4 33-4 16,0 28-4-16,3 22 12 15,9 5-11-15,9 0 1 16,12-7-2-16,0-11-6 16,24-9 2-16,10-14-4 15,9-16 1-15,3-9-3 16,5-15 7-16,1-15-12 16,0-16-45-16,-4-9-38 15,-9-29-155-15</inkml:trace>
  <inkml:trace contextRef="#ctx0" brushRef="#br0" timeOffset="-177981.92">22958 4266 617 0,'-6'-3'13'0,"3"3"53"16,3 0-18-16,0 0-19 15,0 0-17-15,0 7-10 16,-2 29-5-16,2 19 11 15,0 23 8-15,0 6-4 16,0 2 0-16,0-1-5 16,0-7 0-16,3-4-4 15,0-15-2-15,2-11 0 16,-1-15 0-16,-3-12-1 16,1-11 1-16,-2-6 0 15,0-4-2-15,1 0-18 0,4-8-33 16,4-28-51-16,0-19-203 15</inkml:trace>
  <inkml:trace contextRef="#ctx0" brushRef="#br0" timeOffset="-177545.09">23146 4316 708 0,'0'0'14'0,"6"0"-12"16,33 0-5-16,22-13 3 16,21-2 5-16,-1 1 0 0,-6 4-4 15,-17 7 0-15,-19 3-2 16,-16 0-1-16,-16 0-26 16,-7 0-12-1,-3 0 19-15,-25 0-23 0,-10 2-19 16,-4 3 49-16,6-3 15 15,6-2 4-15,8 0 19 16,10 0 20-16,7 1-11 16,2 5-9-16,-1 10-19 15,-3 14 1-15,-3 15 25 16,4 18 2-16,2 8-8 16,4 7 3-16,0-2-5 0,0 0-11 15,4-10-3 1,7-7-5-16,-1-8 0 15,1-9-4-15,-4-13 2 16,-1-8-3-16,0-10 3 0,-5-6-4 16,1-5-24-16,8-3-29 15,13-42-49-15,5-20-134 16</inkml:trace>
  <inkml:trace contextRef="#ctx0" brushRef="#br0" timeOffset="-177292.76">23866 4152 616 0,'0'17'42'0,"0"10"-42"16,0 22 39-16,0 12 20 16,0 12-30-16,0 8-5 0,4 6-11 15,-1-3-1-15,2-6-8 16,-2-8-1-16,3-10-3 15,-3-9 4-15,-2-9-7 16,-1-7 5-16,0-7 0 16,0-12-2-16,0-7-14 15,2-9-40-15,5 0-61 16,4-41-157-16</inkml:trace>
  <inkml:trace contextRef="#ctx0" brushRef="#br0" timeOffset="-177030.74">24205 4035 627 0,'23'28'-6'0,"8"22"34"16,5 22 24-16,0 18-8 15,-1 15-21-15,-6 4-8 16,-7 1-2-16,-9-7-7 15,-11-11 0-15,-2-7-3 16,-11-10 0-16,-18-9 0 16,-9-9 0-16,-1-10 0 15,0-10-5-15,3-6-8 16,4-12-75-16,4-15-211 0</inkml:trace>
  <inkml:trace contextRef="#ctx0" brushRef="#br0" timeOffset="-174445.86">15347 12542 112 0,'0'-8'135'0,"-6"-3"-122"16,-8 0 82-16,-2 4-13 15,3-4-18-15,-2 3 7 16,3 0-27-16,3 3-14 15,2 0 1-15,2 4 4 16,2 0-11-16,2 1 1 16,-4 0-9-16,-4 13-16 15,-4 42 0-15,-4 23 6 16,6 12 0-16,9-10-7 16,2-28 1-16,15-20-4 15,12-15 4-15,7-15-2 16,6-2-2-16,4-37 5 15,2-24-2-15,-6-14-7 0,-15-2-17 16,-13 8 4-16,-12 12 0 16,0 14 19-16,-18 13 1 15,-4 15 4 1,-5 9 4-16,-3 6 18 0,-1 9 0 16,0 17-15-16,7 6-4 15,12 7-3-15,12 2-2 16,8-2-1-16,27-3-1 15,16-8 0-15,16-16 0 16,12-12 0-16,5-15-5 16,-7-24-18-16,-16-2-18 15,-25-3 9-15,-22 11 16 0,-14 10 17 16,-1 5 0-16,-26 13 21 16,-6 5 25-16,-8 1-15 15,5 24-13-15,9 6-10 16,15 5-6-16,12 3-2 15,25-6-1-15,19-5 0 16,14-11-1-16,4-17 2 16,-4-4-6-16,-14-29-16 15,-16-8-9-15,-22-7 16 16,-6 5 13-16,-21 0 4 16,-24 7 5-16,-13 9 10 15,-6 12-1-15,-3 11-2 16,8 4-8-16,11 11-8 0,13 18-1 15,18 13-8 1,12 12-42-16,5 8-57 16,0 3-272-16</inkml:trace>
  <inkml:trace contextRef="#ctx0" brushRef="#br0" timeOffset="-172357.26">15390 13445 520 0,'-15'-6'5'0,"8"3"66"0,5 2-15 15,2 1-21-15,0 0-24 16,0 0-5-16,0 0 0 16,0 0-5-16,0 2 4 15,0 29 10-15,8 22 26 16,3 26 5-16,2 13-18 15,-3 4-14-15,2-5-4 16,1-11 0-16,2-12-4 0,-4-11-1 16,-1-15-5-1,0-9 5-15,-5-13-6 16,-2-12 4-16,0-4-5 16,-3-4 3-16,1 0-2 0,4 0-14 15,3 0-34-15,3-14-57 16,0-19-24-16,-10-13-460 15</inkml:trace>
  <inkml:trace contextRef="#ctx0" brushRef="#br0" timeOffset="-171936.53">15546 13603 605 0,'-4'-3'76'0,"1"3"-64"16,3 0 26-16,0 30-16 15,4 25 0-15,15 15 10 16,10 2-23-16,3-4-10 0,-1-10 3 16,3-6-1-16,-4-9-2 15,-8-12 0-15,-6-12 2 16,-8-9-15-16,-8-10-25 16,0-11-19-16,-8-34 5 15,-15-18-90-15,-7-23-3 16,-1-4 86-16,1 4-6 15,9 11 79-15,12 19 133 16,9 16-40-16,9 13-25 16,24 8-40-16,11 4-15 15,6 7-9-15,3 8-5 16,-8 0-7-16,-11 5-1 0,-17 6-3 16,-14 4 0-16,-5 5 1 15,-32 6 27-15,-17 7-1 16,-6 4-22-16,1-8 3 15,8-8-6-15,19-10 0 16,13-6-4-16,16-5-10 16,16-16-77-16,18-23-105 15</inkml:trace>
  <inkml:trace contextRef="#ctx0" brushRef="#br0" timeOffset="-171718.69">16050 13250 749 0,'0'36'0'0,"3"21"30"16,12 19 20-16,10 12-12 15,6 5-17-15,3 3-12 16,2-5-7-16,-7-8 0 16,-4-10-3-16,-10-16 2 15,-6-18-3-15,-6-17 0 16,0-12-17-16,-3-10-28 15,0-2-49-15,-8-28-150 16</inkml:trace>
  <inkml:trace contextRef="#ctx0" brushRef="#br0" timeOffset="-171076.4">15030 13691 121 0,'-11'5'7'0,"1"-1"1"15,4-4 28-15,0 2-1 0,1-1-14 16,1 1-9-1,-2-1-8-15,0 0-4 16,0 1-17-16,-3-2-71 16</inkml:trace>
  <inkml:trace contextRef="#ctx0" brushRef="#br0" timeOffset="-170573.69">14662 13796 668 0,'-55'28'6'16,"10"7"-1"-16,9 12 45 15,15 5-14-15,17 2-22 16,4-1-10-16,18-9-4 15,23-9-1-15,13-17-1 16,5-15 2-16,-1-9-4 0,-5-33 2 16,-16-12-6-16,-14-6 1 15,-19 4 2-15,-4 5 6 16,-24 9 0-16,-14 5 3 16,-13 6-1-16,-1 8-1 15,-3 6 2-15,7 4-2 16,12 6 2-16,14 2-6 15,12 2 3-15,10-1-6 16,14-7-75-16,24-9-144 16</inkml:trace>
  <inkml:trace contextRef="#ctx0" brushRef="#br0" timeOffset="-170359.2">15098 13262 477 0,'-6'0'219'15,"-20"7"-206"-15,-4 28 53 16,-1 23-43-16,-4 30 2 16,5 15-1-16,12 12-3 15,11-3-9-15,7-5-7 16,27-7-6-16,20-10 0 16,20-15 2-16,11-12-3 15,13-20 1-15,1-19-13 16,-1-20-44-16,-8-10-58 15,-15-30-170-15</inkml:trace>
  <inkml:trace contextRef="#ctx0" brushRef="#br0" timeOffset="-170044.04">16407 12965 570 0,'3'0'182'0,"6"4"-197"16,14 31 6-16,12 22 15 16,9 19 7-16,3 6-7 15,-3 3-4 1,-8-4 0-16,-13-5 1 0,-10-7-2 15,-13-7 3-15,-3-6-2 16,-24-6 1-16,-8-9-4 16,-10-4 0-16,-4-12-43 15,-6-10-80-15,-6-3-323 16</inkml:trace>
  <inkml:trace contextRef="#ctx0" brushRef="#br0" timeOffset="-169716.91">14704 14604 707 0,'56'-7'12'15,"51"-37"-17"-15,48-15 5 16,34-10 9-16,32-1 17 16,16 10-10-16,4 8-5 0,-3 7-4 15,-10 11-2 1,-27 6-1-16,-28 7-2 16,-33 6-2-16,-39 5 1 15,-34 6 0-15,-26 2-2 0,-21 2 2 16,-9 0-4-16,-8 0-23 15,-3 0-92-15,-27-2-464 16</inkml:trace>
  <inkml:trace contextRef="#ctx0" brushRef="#br0" timeOffset="-167836.32">20196 7925 118 0</inkml:trace>
  <inkml:trace contextRef="#ctx0" brushRef="#br0" timeOffset="-167245.58">19973 7477 441 0,'-6'-3'14'0,"4"0"-11"0,2 2 4 16,-1 1 15-16,1 0 1 16,0 0-16-16,0 0-6 15,0 0 2-15,0 0 4 16,0 0 0-16,0 0 2 16,0 0-1-16,0-2-2 15,0-2-3-15,0-11-5 16,3-9-2-16,6-1 2 0,-3-1-15 15,-2 11 3-15,-4 12 12 16,0 1 0 0,0 2 5-16,0 0 6 15,0 0 22-15,0 9-3 0,-3 21-7 16,-7 18-4-16,1 15-1 16,4 10-4-16,1-3 0 15,2 5-3-15,1 4-2 16,1-6 6-16,-2-2-7 15,2-10 2-15,0-8-6 16,0-11 1-16,0-10-1 16,0-13-2-16,0-6 3 15,0-8-5-15,0-3 3 0,0 0-2 16,0-2-5-16,0 0-29 16,0 0-25-1,0-20-47-15,0-14-66 16</inkml:trace>
  <inkml:trace contextRef="#ctx0" brushRef="#br0" timeOffset="-165902.58">19944 7570 360 0,'-10'-1'13'0,"4"-3"-13"16,2 4 30-16,4 0 20 15,0 0-22-15,0-1-21 16,0 1-5-16,0 0 0 16,0-1-2-16,0 1 4 0,0 0-7 15,0 0 3-15,0-4-1 16,0 3 4-16,1-1-5 16,2-1 2-16,2 1 2 15,2-2-2-15,3 2 1 16,2-3-2-16,3 0 2 15,-1-1 2-15,0-1 5 16,3 0-3-16,2 1-3 16,6 1 4-16,3 0-4 15,5-1 2-15,9 2 0 16,10-3 2-16,11-1-1 16,7 1 22-16,2-2-20 15,-4 3-2-15,-3-3-2 0,-1-1-3 16,2 2 3-16,4-3 2 15,2 0 2-15,0-1-1 16,-1 3 0-16,-4 2-1 16,1 2 0-16,-1 2-3 15,2 1 0-15,-1 1-1 16,-1 1 1-16,2 0 0 16,-2-1-4-16,-2 1 6 15,-1 0-5-15,-1-2 4 16,-4 2-4-16,-4 0 2 15,-4 0-2-15,-3 0 3 16,-3 0-3-16,1 3 2 0,1 1 1 16,7 0-4-16,2-2 5 15,4-2-4-15,3 0 3 16,-5-7-3-16,-2-6 3 16,-5 2-3-16,-8 0 2 15,-4 3 0-15,-5 1-2 16,-3 1 2-16,-1 2-2 15,1 3 2-15,-5 1-3 16,-1 0 3-16,-7 0-2 16,-3 0 2-16,-8 0 1 15,-2 0-3-15,-4 0 1 16,-1 0-1-16,0 0 3 16,0 0-4-16,0 0 4 0,0 3-4 15,3 3-1-15,2 6 6 16,0 4-2-16,0 2 0 15,-2 3 0 1,0 1-1-16,3-1 0 0,2 0 2 16,3 0-3-16,3 0 1 15,2 0 1-15,-2 6-1 16,-4 8 0-16,-1 7-1 16,-9 10 4-16,0 10-4 15,0-1 5-15,-12-1-4 16,3-6 1-16,5-8-1 15,-2-6 2-15,1-4-3 0,-1-1 2 16,-1-6 0-16,-1-4-1 16,1-4 1-16,1-8 0 15,0-6 0-15,0 1 0 16,-1-4 2-16,-7 0-1 16,-1 0 1-16,-7-3-2 15,-5-1-4-15,-8 0 1 16,-9 0-6-16,-6 0 1 15,-13 0 3-15,-9 0-1 16,-18 0 4-16,-14 0 2 16,-14 5-2-16,-18 7 1 15,-2 0 1-15,-7 0-4 16,3 1 5-16,6-2-4 0,5-1 5 16,7-6-4-1,8 0 4-15,13-4 0 16,4 0 3-16,6 0 1 15,10 0-5-15,5-4 5 0,7 1-7 16,4-1 3-16,4 1-3 16,3 2 0-16,8 0 2 15,5-1-3-15,10 2 5 16,4 0 2-16,6-1 0 16,6 1 1-16,2-5 3 15,5 4 0-15,1-3 0 16,7 1 6-16,1 3-6 0,2-1-5 15,3 1-2-15,0 0-1 16,0 0-3-16,0 0-1 16,0 0-6-1,0-1-12-15,17-1-24 0,13-5-8 16,10-6-54-16,9-3-85 16</inkml:trace>
  <inkml:trace contextRef="#ctx0" brushRef="#br0" timeOffset="-163966.37">23016 5202 198 0,'-9'-2'24'16,"3"-2"1"-16,1 3 39 15,2-1-7-15,-3 0-21 16,3 2 1-16,2-2-3 15,1 2 0-15,-2 0 6 16,1 0-9-16,-1 0-9 16,2 0-8-16,0 0-7 15,0 0-5-15,0 0 0 0,0 0-5 16,0 0 2-16,8 0-5 16,10 0 4-1,5 0 2-15,4 0 3 16,3 0-4-16,3 0 2 0,5 0-1 15,9 0 0-15,11 0 1 16,10-2-1-16,7 1 0 16,4 0 0-16,-5 0 1 15,-4 1-2-15,-7 0 2 16,-5 0 0-16,-6 0-2 16,-4 0 2-16,-4 0-2 15,-8 0 3-15,-3 1-4 16,-10 0 4-16,-7-1-3 15,-5 0 1-15,-6 0-1 16,-2 0 3-16,-3 0-1 16,1 0-2-16,-1 0 2 0,0 0 0 15,0 0 0-15,0 0-1 16,0 0 2-16,0 0-4 16,0 0 4-16,0 0-2 15,0 0 0-15,0 0 4 16,0 0-2-16,0 0 1 15,0 0-23-15,0-2-161 16</inkml:trace>
  <inkml:trace contextRef="#ctx0" brushRef="#br0" timeOffset="-162967.68">24721 4631 465 0,'-20'0'20'15,"14"0"-14"-15,3 0 61 16,2 0-18-16,1 0-29 16,0 0-15-16,0 0-6 15,0 0-3-15,0 0-2 16,0 0 0-16,0 5 7 15,4 2-2-15,4-3 2 16,-2 1-1-16,1-5 0 16,-4 2-4-16,-1-1 0 15,-2 0 2-15,0-1 2 16,0 0 1-16,0 0 0 0,0 0 4 16,0 2 7-16,0-1 2 15,0 1-5 1,0 3-3-16,-2 9-5 15,-1 1-1-15,1 4 2 0,2-6-8 16,0-4 4-16,8-5-1 16,-2-1 4-16,-1-3-2 15,-5 0 3-15,0 0 1 16,0 0 8-16,0-7 13 16,0-4-12-16,-6 0 17 15,0 4-7-15,1 0-15 16,0 2-7-16,0 3 3 0,0 2-16 15,-7 0-61 1,-4 1-89-16</inkml:trace>
  <inkml:trace contextRef="#ctx0" brushRef="#br0" timeOffset="-162123.95">25153 4306 495 0,'-26'-21'20'16,"3"9"51"-16,-7 5-18 16,6 4-10-16,0 3-5 15,-6 0-15-15,2 19-11 0,-3 19-8 16,-1 13-2-16,6 15 2 15,5 7 0-15,12 4-3 16,9 0 1-16,1-2-5 16,32-10 5-16,10-8-2 15,14-7 1-15,4-15-2 16,-6-17 4-16,-1-11-4 16,-8-7 1-16,-5-28-2 15,-3-19 0-15,-10-14 2 16,-11-10 0-16,-13-5 2 15,-4 1-3-15,-12 6 2 16,-19 5 1-16,-5 15 1 0,-4 9 3 16,1 10 2-16,6 12 2 15,11 6-8-15,7 6 1 16,12 5-5-16,3 1-3 16,12 0-55-16,29 0-79 15,10-3-128-15</inkml:trace>
  <inkml:trace contextRef="#ctx0" brushRef="#br0" timeOffset="-161871.61">25689 4060 680 0,'-28'-5'2'15,"2"5"50"-15,1 1-20 16,-11 38-13-16,-1 22-11 15,-2 22-1-15,8 14 3 16,12 2-8-16,13 3 4 16,6-5-7-16,13-6 3 15,16-13-3-15,7-13 3 16,2-16-2-16,-1-12 0 16,-1-14-1-16,-2-16-37 15,-3-7-36-15,-5-24-60 16,-7-18-147-16</inkml:trace>
  <inkml:trace contextRef="#ctx0" brushRef="#br0" timeOffset="-161578.4">25864 4156 591 0,'0'-3'42'16,"-3"3"4"-16,0 0 4 15,-2 13-25-15,-1 28-15 16,-2 20 21-16,2 23-12 16,2 8-7-16,2 6-3 15,2 1-5-15,0-8 2 16,0-6-4-16,0-17-3 0,2-14 5 16,1-15-6-16,-2-15 4 15,-1-12-2-15,0-8 1 16,0-2 0-1,2-2 0-15,-1 0-4 0,10 0-36 16,8-30-49-16,5-15-152 16</inkml:trace>
  <inkml:trace contextRef="#ctx0" brushRef="#br0" timeOffset="-161148.33">26124 4270 544 0,'-12'-6'21'16,"9"6"58"-16,3 0-22 15,-2 0-20-15,-2 16-27 0,-3 22-10 16,1 21 25-16,-2 16-11 16,2 8 9-1,-1 2-11-15,2 0 2 16,2-8-12-16,0-7 2 0,2-9-2 15,-1-10-4-15,1-11 6 16,1-9-6-16,-2-13 5 16,2-8-6-16,0-7 0 15,-3-3-23-15,-3-6-9 16,1-23-42-16,0-25-42 16,3-23-127-16</inkml:trace>
  <inkml:trace contextRef="#ctx0" brushRef="#br0" timeOffset="-160905.97">26103 4257 483 0,'13'-22'29'16,"8"8"2"-16,7 6 10 0,5 6-11 15,3 2 12-15,0 5-22 16,-5 13-2-16,-4 5-6 16,-15 5-5-16,-12 8-3 15,-11 9-1-15,-29 9 9 16,-15 6-5-16,-5-5-2 15,2-8-4-15,8-11 3 16,9-16-2-16,13-6 0 16,13-12 0-16,5-2 2 15,10-7-7-15,13-26-27 16,24-15-66-16,10-15-169 16</inkml:trace>
  <inkml:trace contextRef="#ctx0" brushRef="#br0" timeOffset="-160648.66">26587 4013 511 0,'-6'-3'155'16,"3"2"-123"-16,3 1-3 16,0 32-24-16,0 22 30 15,0 20 4-15,0 16-20 16,4 6-15-16,-2 1 1 15,1-1-4-15,0-10 2 16,1-12-3-16,-1-16-1 0,-1-17 3 16,-1-18-4-16,-1-11 4 15,2-10-3-15,-1-2-5 16,2-1-31-16,6-34-43 16,1-20-139-16</inkml:trace>
  <inkml:trace contextRef="#ctx0" brushRef="#br0" timeOffset="-160399.33">26955 3838 23 0,'14'0'521'0,"5"4"-523"16,6 27 76-16,3 17 11 0,-7 20-27 15,-8 16-20-15,-8 14-13 16,-5 11-13-16,-9 4-8 15,-19 0-1-15,-7-8 1 16,-4-14-5-16,-2-14 3 16,5-12-1-16,3-13-1 15,5-13 0-15,5-11-39 16,4-14-87-16,6-14-344 16</inkml:trace>
  <inkml:trace contextRef="#ctx0" brushRef="#br0" timeOffset="-158499.49">4396 10555 288 0,'-3'-9'278'16,"-25"0"-270"-16,-8 5 73 15,11 4-19-15,2 0-10 16,-6 4-20-16,-1 17-16 15,-5 19-7-15,6 15-3 16,3 13 4-16,11 10-1 16,12 3-4-16,3 1-3 15,21-11-2-15,25-8 0 0,15-13-2 16,11-17-2-16,5-9 5 16,-7-17-7-1,-5-7 4-15,-17-29-9 16,-7-22-7-16,-17-15 8 0,-15-9 6 15,-9-7 5-15,-12 0 1 16,-27 11-2-16,-9 7-2 16,-7 16 4-16,-1 11-4 15,5 8 3-15,6 10-2 16,14 6 2-16,13 8-2 16,12 5-6-16,6 0-37 15,20 7-93-15,18 1-115 0</inkml:trace>
  <inkml:trace contextRef="#ctx0" brushRef="#br0" timeOffset="-158215.3">5166 10203 231 0,'-48'0'410'15,"0"10"-404"-15,7 17 40 16,7 14 4-16,3 18-18 16,7 20-18-16,6 14-1 0,12 10 3 15,6-1-4-15,3-8-1 16,23-8-4 0,9-8-4-16,11-11-4 15,3-9 0-15,8-9 1 0,-2-15-1 16,5-9-1-16,-1-15-28 15,-1-10-52-15,-10-11-81 16</inkml:trace>
  <inkml:trace contextRef="#ctx0" brushRef="#br0" timeOffset="-157855.27">5446 10284 587 0,'-6'-1'58'16,"3"-1"-41"-16,3 2 22 15,0 0 1-15,0 0-16 16,0 25-18-16,3 18 0 15,3 21 29-15,4 11-15 16,-3 9-5-16,3 4-4 16,-3-1-1-16,-1-6-2 15,6-13-3-15,0-11-5 16,0-11 2-16,1-8-4 16,1-7 3-16,-1-8-3 0,1-11-5 15,5-8-35-15,-1-4-42 16,0-34-73-16,-9-16-321 15</inkml:trace>
  <inkml:trace contextRef="#ctx0" brushRef="#br0" timeOffset="-157636.85">5705 10330 666 0,'5'0'7'0,"8"0"-10"15,14 0 3-15,16 0 26 0,21 0 16 16,9 0-28-16,4 0-2 16,-5-2-11-16,-11-10 1 15,-15 2-1-15,-12 0-7 16,-17 3-61-16,-17 2-31 16,0 4-42-16,-30 1-128 15</inkml:trace>
  <inkml:trace contextRef="#ctx0" brushRef="#br0" timeOffset="-157451.33">5987 10358 369 0,'-26'14'100'16,"8"-3"-29"-16,9 2-1 16,8 4-23-16,1 7-25 15,0 12-10-15,12 10 15 16,7 8-6-16,1 4 2 0,-3 7-10 16,0 0-3-16,1-1-5 15,-5-2 0-15,3-7-4 16,-5-6-3-16,-1-12 4 15,-2-11-15-15,1-15-48 16,0-11-48-16,1-22-154 16</inkml:trace>
  <inkml:trace contextRef="#ctx0" brushRef="#br0" timeOffset="-157200.45">6299 10185 583 0,'0'3'82'16,"3"23"-77"-16,3 20 51 16,8 20 17-16,2 12-31 15,2 2-17-15,6 1-10 16,-2-3-1-16,-4-4-9 16,1-6 0-16,-4-10-3 15,-4-12 0-15,-1-9-1 16,-4-12 0-16,1-9-1 15,-4-9-6-15,2-7-29 16,9-3-37-16,2-27-75 16,0-17-192-16</inkml:trace>
  <inkml:trace contextRef="#ctx0" brushRef="#br0" timeOffset="-157061.81">6707 10658 656 0,'0'0'4'0,"0"0"-1"16,12 0-4-16,8 0-9 16,3 0-33-16,3-14-276 15</inkml:trace>
  <inkml:trace contextRef="#ctx0" brushRef="#br0" timeOffset="-156608.02">7023 10073 537 0,'-9'-3'36'0,"6"3"15"16,3 0-10-1,0 3-17-15,0 29-7 0,0 20 4 16,0 25 26-16,6 13-16 15,5 12-7-15,2 2-4 16,0-6-6-16,5-8-2 16,-3-15-9-16,-2-17-1 15,-4-12 2-15,-2-14-5 16,-3-12 3-16,-4-11-4 16,0-9 4-16,0 0-7 0,2-8-26 15,2-27-44 1,2-13-34-16,-5-19-154 15</inkml:trace>
  <inkml:trace contextRef="#ctx0" brushRef="#br0" timeOffset="-156390.6">7229 10283 602 0,'0'47'7'0,"0"21"61"16,3 14 14-16,7 0-26 15,5-1-22-15,1-7-17 16,5-12-10-16,-3-6-5 0,-2-16 0 16,-6-8-2-1,-4-14-3-15,-6-12-18 16,0-6-26-16,0-5-16 16,-6-28-59-16,-14-19-145 0</inkml:trace>
  <inkml:trace contextRef="#ctx0" brushRef="#br0" timeOffset="-156139.27">7257 10234 545 0,'10'-26'20'16,"2"7"59"-16,5 10-39 15,-4 2 10-15,3 7-14 16,3 0-12-16,7 17-15 16,3 16-2-16,-3 11 3 15,-3 6-8-15,-11 5 1 16,-5-3-6-16,-7 0 2 15,-13-5-16-15,-17-8-11 0,-9-7 0 16,-5-9 0-16,5-9 1 16,3-3 15-16,8-9 9 15,8-2 3-15,16 0-2 16,4-11-28-16,15-14-85 16,16-14-279-16</inkml:trace>
  <inkml:trace contextRef="#ctx0" brushRef="#br0" timeOffset="-155873.2">7670 10029 679 0,'0'0'12'0,"0"10"8"15,4 19 16-15,8 24 35 16,1 22-40-16,5 10-8 15,-4 6-4-15,-2-5-12 16,-1-4-3-16,-2-10-2 16,2-9-1-16,1-13 0 15,-5-15 0-15,-2-10 0 16,-2-13-1-16,-3-8 1 16,3-4-5-16,1 0-31 15,2-26-46-15,0-20-45 16,-3-20-394-16</inkml:trace>
  <inkml:trace contextRef="#ctx0" brushRef="#br0" timeOffset="-155591.96">8042 9787 554 0,'37'18'22'16,"12"6"52"-16,6 16-8 15,-2 14-5-15,0 6-22 16,-1 14-5-16,-10 5-16 16,-9 10-12-16,-20 9 6 15,-13 9-1-15,-21 7-4 0,-22 5-2 16,-9-10 1-16,-6-16-1 16,0-17 1-16,3-26-6 15,10-16 0 1,11-16-1-16,7-15-20 0,11-8-62 15,7-43-127-15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51:30.4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15171 4164 535 0,'6'-7'8'16,"-6"2"13"-16,0 1 25 15,0 1-17-15,0-1-18 16,-1-5-5-16,-5-2 0 15,-8-1-1-15,5 1 4 16,-7-2 5-16,-5 3 4 16,-4 2 3-16,-5 1-13 15,0 6-1-15,0 1-6 16,1 0 4-16,3 0-2 16,6 3 0-16,5 4-2 15,6 1 1-15,1-1 0 16,4 2-6-16,-1 3 3 0,2 1-2 15,3 1 4-15,0 4-1 16,0-1-3-16,0-2 3 16,8 2-1-16,8 0-1 15,4-1 0-15,2 5 4 16,6 5-1-16,-3 2 0 16,1 6-2-16,0 4 0 15,-4 3 2-15,-6-2-2 16,-6-3 2-16,-7-8-3 15,-3-7 3-15,0-7-2 16,-7 1 4-16,-15-1 3 16,-13 1-2-16,-2-1-2 0,0-4 2 15,1-6-3-15,6-3 0 16,2-1-2-16,3 0 2 16,2 0-3-16,8 0-27 15,5-4-29-15,9-7-47 16,1-3-235-16</inkml:trace>
  <inkml:trace contextRef="#ctx0" brushRef="#br0" timeOffset="1405.93">15695 4031 470 0,'-19'-6'110'0,"0"-3"-105"0,4 3 2 16,2 2 18-1,4 0 5-15,0 0-21 0,-2-2 0 16,-5-1-1-16,-3-1-2 16,-6-5-6-16,-4 1 3 15,-3-2-4-15,1 0 2 16,6 1-1-16,4 3 1 15,6 5-1-15,3 2 0 16,5 2 4-16,4 1 6 16,0 0-8-16,0 17-14 15,0 23 11-15,1 14 6 16,1 12-3-16,-2 7-1 16,2-1 0-16,1 2 0 15,0-6-2-15,0-11 3 16,4-8-3-16,5-13 3 0,0-10-4 15,1-8 2-15,2-5-2 16,2-4 3-16,-3-3-2 16,1 0 0-16,0-5 2 15,0-1-2-15,0 0 3 16,0 0-1-16,-2 0 1 16,1 0-3-16,-5 0 1 15,0 0 1-15,0 0-2 0,-3 0 2 16,3 0-2-1,3 0 1-15,1 0-52 16,1 0-147-16</inkml:trace>
  <inkml:trace contextRef="#ctx0" brushRef="#br0" timeOffset="2172.36">15803 4185 473 0,'-8'0'19'16,"5"0"26"-16,2 0 17 0,1 0-28 15,0 0-24-15,-2 7-13 16,1 12 8-16,1 9-1 15,0 4 4 1,0 3 0-16,0 9 0 0,0 6 4 16,4 2 1-16,2-1 4 15,0-5-11-15,0-10-1 16,-3-8-2-16,1-10 1 16,-2-6-5-16,-1-8 4 15,-1-3-2-15,0-1 1 16,0 0 2-16,0 0-3 15,3-7-18-15,0-20-42 0,-1-10-68 16,-2-10-192-16</inkml:trace>
  <inkml:trace contextRef="#ctx0" brushRef="#br0" timeOffset="2593.23">15725 3888 457 0,'-25'4'96'0,"4"2"-85"15,4 2 42-15,6 3-20 0,6 4-17 16,5 2-16-16,0 2 1 16,12 1 0-16,12-3-2 15,4-4 1-15,2-3-1 16,0-6 3-16,-8-4-2 16,-5 0 1-16,-4-1-2 15,-7-16 2-15,-6-2 0 16,0-5 0-16,-12 2 5 0,-12 3 6 15,-3 2 1-15,2 7 0 16,1 3 1 0,9 4-11-16,6 3 1 15,5-1-8-15,4 1 0 0,0 0-34 16,10 8-57-16,8-1-69 16</inkml:trace>
  <inkml:trace contextRef="#ctx0" brushRef="#br0" timeOffset="3017.34">16072 3821 481 0,'2'-4'65'0,"4"0"-67"15,11 0-6-15,6-2 7 16,5 3 0-16,2 3 2 0,-3 0-3 15,-6 0 3-15,-3 9-2 16,-5 6-1-16,-4 4 1 16,-3 9 1-16,-3 6 4 15,0 9 3-15,-3 7 10 16,0 7 0-16,0 6 2 16,0 6 0-16,0 0-5 15,0-5 0-15,0-10-4 0,-3-11 0 16,-2-13 0-1,-2-11 20-15,-8-6 10 16,-9-7 7-16,-10-2-10 16,-9-1-12-16,1-3-15 0,2 0 3 15,4 0-9-15,8 0-1 16,4 0-2-16,5 0-2 16,4 0 1-16,4 0-17 15,7 0-18-15,4 0-20 16,0 0-43-16,1-3-104 15</inkml:trace>
  <inkml:trace contextRef="#ctx0" brushRef="#br0" timeOffset="5250.1">15121 5615 502 0,'0'-8'9'16,"0"7"1"-16,0 1 33 15,0 0 0-15,0 0-20 16,0 0-8-16,-2 11 3 16,-1 24-11-16,2 21 9 15,-3 20 17-15,4 13-17 16,0 3-2-16,0-3 0 15,0-4-2-15,4-13-9 0,6-12 1 16,-2-15-3-16,-1-11 1 16,-1-13 0-16,-6-11-5 15,1-6 6-15,-1-4-3 16,0 0 3-16,0 0-14 16,0-13-24-16,-1-20-40 15,-5-18-82-15,-3-16-148 16</inkml:trace>
  <inkml:trace contextRef="#ctx0" brushRef="#br0" timeOffset="6015.06">15101 5699 510 0,'-3'0'12'15,"2"0"-9"-15,1 0-4 0,0 0 1 16,0 0-1-16,0 0-5 16,7 0 9-16,7 0-2 15,-2 0 2-15,4 0 3 16,2 0-1-16,7-1-3 16,8-5 4-16,10-1-1 15,8 0 1-15,7-4-2 16,9-1 3-16,6 1-2 0,13-5-3 15,15-2 2-15,11-3-2 16,12-3 30 0,5 1-15-16,-4 4-14 15,-3 2-1-15,2 0-2 0,1 3 2 16,-1-1-4-16,-2 2 7 16,-3 0-8-16,3-3 6 15,5 1-4-15,-1 0 1 16,1 0 1-16,-8 1 0 15,-7 2-2-15,-2 1 1 16,-8 0 0-16,-7 3-1 16,-4-2 4-16,-5 1-5 15,-4 0 2-15,-6 4 0 0,-5-2 1 16,-10 0-2 0,-5 0 2-16,-3 1-2 15,-4 3 1-15,-1 3 2 16,-2 0-3-16,-1 0 0 0,-2 0 1 15,-3 0 2-15,2 0-3 16,-6 0 1-16,-5 3 1 16,-7 3-1-16,-10-3 1 15,-9-1-4-15,-5 1 4 16,0 0 2-16,-8 9 20 16,-14 11 6-16,-6 7-10 15,3 9-11-15,4 1-2 16,6 7 3-16,4 1-5 15,1 9 0-15,1 7-4 16,2 5 4-16,2 4 2 16,1-4 1-16,4-6-5 0,0-13 5 15,0-8-4-15,0-9-1 16,0-6-2-16,0-6 1 16,0-7 0-16,0-5-5 15,0-2-48-15,-3-7-66 16,-30 0-360-16</inkml:trace>
  <inkml:trace contextRef="#ctx0" brushRef="#br0" timeOffset="6984.77">14945 6309 549 0,'0'4'9'0,"0"-4"-11"0,0 0 1 15,0 0 7-15,1 0 3 16,4 0-10-16,10 0-2 15,4 0 5-15,7-6 6 16,9-2 8-16,7-2 0 16,8-1-3-16,7 1-7 15,3 2-4-15,2 2 3 16,8-2-5-16,3 0 3 16,13-1-1-16,14-2 1 15,5 0-3-15,5-1 1 16,1-1 2-16,-8 2-3 15,-4 1 2-15,-6 3-2 0,-5 0 2 16,2 2-2-16,0-1 1 16,6 1-2-16,4-1 2 15,2-4 0 1,3 2-1-16,8-3 1 0,3 0 0 16,5 1 6-16,-4-1-5 15,-7 4 2-15,-8 0-5 16,-5 3 2-16,-5 0 0 15,-3-2-1-15,2-1 1 16,0 0-1-16,3-3 1 16,1-2-2-16,-3 2 2 15,-2-1-1-15,-4 2 3 16,-1 1-4-16,-3 1 1 0,-2 0 2 16,-11 3-1-16,-10 0-2 15,-14 3 2-15,-6 1 0 16,-11 0 1-1,-10 0 7-15,-5 0 0 0,-8 0 2 16,-4 0-2-16,-1 0 6 16,0 0 13-16,0 0-8 15,0 0-7-15,0 0-11 16,0 0 0-16,0 0-5 16,0 0-33-16,-6 11-83 15,-13 3-96-15</inkml:trace>
  <inkml:trace contextRef="#ctx0" brushRef="#br0" timeOffset="7798.72">15603 5510 9 0,'1'0'545'0,"-1"0"-528"15,0 0 19-15,0 7 6 16,0 28-24-16,2 20-5 16,6 22 28-16,4 9-20 15,5-6-13-15,4-4-6 16,-1-9 3-16,-1-10-5 16,-4-8 0-16,-3-12 2 15,-6-9-2-15,-3-7 1 16,-3-9-1-16,0-4 2 15,0 0-3-15,0-7-8 16,0-1-47-16,3 0-39 0,4-21-107 16</inkml:trace>
  <inkml:trace contextRef="#ctx0" brushRef="#br0" timeOffset="8033.9">16068 5678 559 0,'0'0'7'16,"3"7"11"-16,1 20 19 16,1 13 31-16,2 13-36 15,0 6-9-15,1 3-10 16,1 1-6-16,0-3-4 16,1-5-2-16,-4-5 2 0,0-9-4 15,-1-8 2-15,2-11-3 16,-1-9-15-16,5-13-44 15,8-7-5 1,5-33 2-16,8-21-129 0</inkml:trace>
  <inkml:trace contextRef="#ctx0" brushRef="#br0" timeOffset="8234.77">16544 5688 491 0,'0'0'19'16,"0"18"35"-16,0 16 33 15,0 12-26-15,0 11-34 0,0 8-6 16,0 0-13-16,5 0-5 16,1-10-2-16,1-8 2 15,1-12-4-15,1-7-6 16,7-14-64-16,2-14-35 16,4-17-36-16,7-31-296 15</inkml:trace>
  <inkml:trace contextRef="#ctx0" brushRef="#br0" timeOffset="8404.31">16900 5647 602 0,'0'0'6'0,"2"19"-7"16,-1 15 27-16,-1 15 12 0,0 8-28 16,0 5-7-16,0-4-1 15,0-6-4 1,6-12 3-16,5-12-10 15,7-20-55-15,2-9-60 0,4-38-74 16</inkml:trace>
  <inkml:trace contextRef="#ctx0" brushRef="#br0" timeOffset="8578.85">17261 5527 531 0,'0'5'92'0,"0"13"-92"16,0 12 30-16,0 11 17 0,0 5-31 15,0 7-11-15,0-6-6 16,2-5 3-16,8-7-4 16,5-14-24-1,8-20-62-15,6-8-58 0,3-37-164 16</inkml:trace>
  <inkml:trace contextRef="#ctx0" brushRef="#br0" timeOffset="8734.43">17518 5439 546 0,'5'0'20'0,"1"20"-14"16,1 13 37-16,4 14-3 16,-5 9-25-16,0 4-12 15,0 2 0-15,2-3-2 16,-2-6-2-16,3-10-19 16,2-15-47-16,4-17-117 15</inkml:trace>
  <inkml:trace contextRef="#ctx0" brushRef="#br0" timeOffset="8918.94">18035 5381 682 0,'0'19'3'16,"0"15"5"-16,0 14 18 15,0 8-14-15,0 4-8 0,5-2-2 16,7-2-3-1,1-6-4-15,-1-7-41 16,-3-14-29-16,3-15-58 16,-2-14-188-16</inkml:trace>
  <inkml:trace contextRef="#ctx0" brushRef="#br0" timeOffset="9127.15">18413 5257 713 0,'2'29'-5'0,"1"14"20"16,3 20 25-16,4 6-20 15,-1-1-16-15,0 3-2 16,-1-4-4-16,-1-4 3 16,-3-7-4-16,-1-6-32 15,-1-13-62-15,-2-16-119 0</inkml:trace>
  <inkml:trace contextRef="#ctx0" brushRef="#br0" timeOffset="14655.65">20384 4187 446 0,'-8'0'19'16,"3"-2"-19"-16,5 2 9 15,0 0 12-15,0 0-4 16,-2 0-7-16,-1 4-8 0,0 23 2 16,-6 18 9-16,-2 21 14 15,0 23-15 1,-1 19 3-16,0 24-1 15,3 17-4-15,1 13 5 0,5 5-1 16,3 4-5-16,0 9 5 16,3 11-8-16,8 3 1 15,7 1 2-15,-3-10-8 16,2-15 7-16,-1-15-1 16,-5-9 4-16,-3-8-7 15,-5-6 2-15,-3-2-1 16,0-5-3-16,0-7 2 0,0-8 0 15,-9-9 0-15,-1-9 1 16,2-12 0 0,-3-8-4-16,5-14 3 15,-1-11-3-15,3-9 2 0,2-12-2 16,2-10-2-16,0-5 4 16,0-10-5-16,0-1 2 15,0 0-21-15,0 0-20 16,0 0-5-16,0-22-45 15,-7-16-25-15,-11-17-258 16</inkml:trace>
  <inkml:trace contextRef="#ctx0" brushRef="#br0" timeOffset="18032.13">21090 4384 567 0,'-5'-10'17'15,"-19"2"-14"-15,14 5 34 0,-2 1-5 16,0 2-5-16,-4 0-17 15,-4 0-2-15,-3 10-2 16,-4 11-5-16,-3 7 2 16,2 2-3-16,3 4 2 15,5-5-2-15,8 0 0 16,11 2-3-16,1 0 1 16,11 3 1-16,11 3-3 0,6 0 2 15,0 3 1 1,-1-5 3-16,-3 3-3 15,-8-5 2-15,-6-9 0 16,-7-4-2-16,-3-8 1 0,0-1 2 16,-17 3 6-16,-10-1 6 15,-6-2-3-15,0-3 5 16,2-5-9-16,1-2-5 16,2-1 0-16,4 0-4 15,8 0-1-15,5 0-21 16,11-18-21-16,2-7-40 15,20-7-76-15,11-6-214 16</inkml:trace>
  <inkml:trace contextRef="#ctx0" brushRef="#br0" timeOffset="18513.84">21437 4393 499 0,'-12'-8'4'16,"2"2"26"-16,-1-2 11 15,3-3 0-15,-3 0-17 16,2-2-12-16,0-2-5 15,-1-3-4-15,2-1-2 0,-1-1 0 16,0 4 1-16,0 6-1 16,3 4 0-16,3 5 12 15,2 1 8-15,-1 0-8 16,-2 3-14-16,-5 31-5 16,-2 22 11-16,-1 20 0 15,5 9-2-15,0-3-1 16,4-5 2-16,3-10-2 15,0-14-1-15,0-10-1 16,1-13 2-16,9-9-1 16,-1-8-2-16,0-3 0 15,5-4 4-15,1 0-1 16,4 0 1-16,4-3-3 0,2-3 0 16,5 0 4-16,-1 0-7 15,1-8-40-15,0-11-52 16,-8-6-174-16</inkml:trace>
  <inkml:trace contextRef="#ctx0" brushRef="#br0" timeOffset="18701.08">21606 4579 508 0,'-4'9'98'0,"-3"8"-84"15,-1 10 18-15,2 13-1 16,6 2 0-16,0 3-17 0,0 0-4 15,11-6-10-15,2-7 3 16,-4-8-3-16,-1-9 1 16,-5-7-21-16,-3-6-37 15,0-2-14-15,0-17-71 16</inkml:trace>
  <inkml:trace contextRef="#ctx0" brushRef="#br0" timeOffset="19015.43">21570 4316 623 0,'-7'-2'4'0,"6"2"30"16,1 0-17-16,0 0-10 16,0 0-10-16,0 3-5 15,8 9 8 1,9-2-1-16,4-7-11 0,-3-3-4 15,1 0 0-15,-7-8 1 16,-6-8 10-16,-6-2 3 16,0-1 5-16,-3 1-1 15,-12 0 13-15,-1 7 9 16,-2 2-5-16,2 5-13 16,2 4-5-16,3 0-3 15,4 0-4-15,4 13-27 0,3 3-49 16,0-2-108-16</inkml:trace>
  <inkml:trace contextRef="#ctx0" brushRef="#br0" timeOffset="19361.87">21845 4096 546 0,'0'-5'37'0,"7"-1"-41"15,13 5-5-15,11 1 8 16,5 0 1-16,2 9-3 16,-5 21 3-16,-9 11 0 0,-5 11 7 15,-4 11 6-15,-9 6 9 16,-1 7 0 0,-4 5-5-16,-1-2 6 15,0-8-12-15,0-8 1 0,0-13-8 16,0-16 6-16,-4-11 1 15,-11-8 8-15,-8-2 11 16,-11-4-5-16,-4 0-13 16,-1-6-5-16,6-3 1 15,6 0-8-15,8 0 1 16,7-4-8-16,4-9-31 16,7-5-59-16,1-9-104 0</inkml:trace>
  <inkml:trace contextRef="#ctx0" brushRef="#br0" timeOffset="19534.41">22308 4430 734 0,'0'-7'7'16,"0"4"-3"-16,0 3-6 15,3 0-5-15,15 0-35 16,3 0-81-16</inkml:trace>
  <inkml:trace contextRef="#ctx0" brushRef="#br0" timeOffset="20137.8">22498 4207 559 0,'-4'-7'13'16,"4"3"55"-16,9-1-56 16,18-4-15-16,9 4 6 15,1 2 1-15,-1 3 0 16,-2 21-1-16,-7 19 2 15,-5 16 7-15,-13 13 4 16,-9 8-8-16,0-1-5 16,-8-5-1-16,-12-10-3 15,-8-15 5-15,-5-8-2 16,1-14 2-16,3-11 4 0,2-4-2 16,9-8 13-16,6-1 1 15,9 0 11-15,3 0-16 16,0 0-15-16,19 0-10 15,17 0 5-15,15 0 6 16,1 0 0-16,3 4 2 16,-7 1-4-16,-8 0 2 15,-7 1-2-15,-13-2 2 16,-8-1-1-16,-7-2 0 16,-5 0-1-16,0-1 3 15,2 0-2-15,6 0-4 16,9 0-48-16,0-9-50 0,-3-15-376 15</inkml:trace>
  <inkml:trace contextRef="#ctx0" brushRef="#br0" timeOffset="20919.83">22847 3882 556 0,'-4'-4'16'0,"2"4"63"16,2 0-51-16,0 0-11 15,0 0-15-15,0 0-1 0,0 6-7 16,3 13 11-16,5 9 19 15,-4 7-4-15,-1-2-7 16,0 0-7 0,-3-2-2-16,0-7-3 0,0-6-1 15,0-9 0-15,0-5 1 16,0-4 0-16,0 0 4 16,0 0 0-16,0-4 5 15,2-18-4-15,6-17-3 16,4-12-4-16,8-6-1 15,-5 8 2-15,-1 13-6 16,-1 12 5-16,-4 15-4 16,5 7 2-16,3 2-4 0,2 6 4 15,2 16 0-15,-6 7 0 16,-2 3 4 0,-5 0-1-16,-5-4 2 15,0-9-4-15,-3-7 5 0,0-8-5 16,0-4 6-16,0 0 2 15,0 0 1-15,3-21-1 16,7-10-7-16,2-5 1 16,6 6-4-16,-3 10 3 15,-5 9 0-15,0 8-2 16,-4 3-7-16,3 0 7 16,4 14 2-16,0 10 0 0,2 2 4 15,-5 3-1-15,-4-1 2 16,-1-7-6-1,-5-1 4-15,3-8-2 16,-2-5-23-16,5-7-70 0,7-3-98 16</inkml:trace>
  <inkml:trace contextRef="#ctx0" brushRef="#br0" timeOffset="21112.32">23440 3841 585 0,'0'0'64'0,"0"0"-26"16,0 0-8-16,11 0-21 16,12 0-16-16,12 0 6 15,6 1 4-15,-2 2-3 16,-6-2 1-16,-4 3-1 16,-3-3-5-16,-8-1-82 0,-4 0-167 15</inkml:trace>
  <inkml:trace contextRef="#ctx0" brushRef="#br0" timeOffset="22284.32">23905 3740 113 0,'-3'2'294'15,"1"-2"-257"-15,2 0 10 16,0 0-14-16,0 0-20 15,0 0-9-15,0 0 3 16,0 0 12-16,0 0-14 16,0 0 0-16,0 0-5 0,0 0 3 15,0 0 1 1,0 0-3-16,0 0 2 16,0 0-1-16,0 0 4 15,0 1-6-15,0-1 2 0,0 0-8 16,0 3-17-16,0 1-41 15,8-1-18-15,-1 0-87 16,-3-2-50-16</inkml:trace>
  <inkml:trace contextRef="#ctx0" brushRef="#br0" timeOffset="22717.25">23905 3740 133 0,'25'-6'39'16,"-25"-4"20"-16,0 2 21 0,0-2-39 15,0 3 4-15,0 0-1 16,0 2 4-1,0 5 11-15,0 0-12 16,0 0-5-16,0 0-17 0,0 0-11 16,-2 16-12-16,-4 17 4 15,-1 13 31-15,0 8-13 16,4-1-12-16,3-1-5 16,0-8-4-16,0-11 0 15,0-5 0-15,0-14-2 16,0-10-2-16,0-1 2 15,0-3 3-15,0 0 5 16,0-5 2-16,-2-18 2 16,-1-11-12-16,2-7-3 15,1-5 0-15,0 5 4 16,-2 6-3-16,1 12 0 16,-1 13 2-16,2 7-1 0,0 3 2 15,0 0-5-15,0 4-4 16,-1 20-4-16,-1 9 15 15,1 7 3-15,1 2-4 16,0-7-1-16,0-6-2 16,0-5 2-16,0-9-4 15,0-5-1-15,0-4-54 16,0-5-78-16,-12-1-229 16</inkml:trace>
  <inkml:trace contextRef="#ctx0" brushRef="#br0" timeOffset="24515.33">21033 5515 537 0,'0'-13'11'0,"-13"2"12"15,1 2 36-15,0 4-23 16,-6-2-7-16,2 2-15 15,-7 3-5-15,-2 0 3 0,-2 2-5 16,-2 0-3-16,2 13-1 16,1 6-4-16,4 6 3 15,6 4-8-15,5 4 10 16,10 3-8-16,1 1 3 16,12 1-2-16,18 0 1 15,8 0 0-15,4 0 0 16,1 4 4-16,-3-1-3 15,-7-1 2-15,-12-6-2 16,-9-8 3-16,-6-11-4 16,-6-4 4-16,-5 6 1 15,-23 2 14-15,-9 6-10 16,-9 2-6-16,1-9 4 0,2-7-6 16,7-6 2-16,8-5-6 15,17-1-29-15,11-29-37 16,3-12-104-16</inkml:trace>
  <inkml:trace contextRef="#ctx0" brushRef="#br0" timeOffset="24872.4">21462 5423 426 0,'-27'-7'236'15,"1"1"-233"-15,5 0 9 16,4 0 5-16,1 1-5 16,1-2-7-1,0-1-2-15,2 1-1 0,1-1-4 16,3 5 5-16,4 3 3 16,-1 0 10-16,-1 5-6 15,-6 21-8-15,2 18 4 16,5 19-7-16,6 9 4 15,0 8 0-15,0 4 3 16,14-6 0-16,2-6-1 16,4-12-2-16,0-12 2 15,1-11-3-15,-4-12-3 0,-1-7 2 16,-1-7-5-16,2-9 4 16,9-2-11-16,2-14-29 15,6-22-41 1,-1-13-142-16</inkml:trace>
  <inkml:trace contextRef="#ctx0" brushRef="#br0" timeOffset="25044.91">21612 5705 676 0,'0'18'6'16,"-3"9"23"-16,-5 14 11 16,5 8-14-16,3-1-11 15,0 2-13-15,0-2 1 0,0-3-2 16,7-8 0-16,2-8-3 15,-3-9-6-15,0-14-54 16,-3-6-63-16,-3-23-224 16</inkml:trace>
  <inkml:trace contextRef="#ctx0" brushRef="#br0" timeOffset="25218.38">21554 5478 667 0,'-1'0'26'16,"1"0"-23"-16,0 0-2 16,4 0-8-16,20 4-3 0,12 5 9 15,6 0 1 1,1-5-43-16,-7 2-174 16</inkml:trace>
  <inkml:trace contextRef="#ctx0" brushRef="#br0" timeOffset="25420.84">21833 5735 648 0,'-6'0'12'0,"4"0"19"16,2 0-16-16,0 0-12 0,22 3-12 15,9-1 10-15,7-1 6 16,0-1-8-16,-7 0-7 15,-7 0-36 1,-14-1-39-16,-8-8-54 0,-2 0-184 16</inkml:trace>
  <inkml:trace contextRef="#ctx0" brushRef="#br0" timeOffset="25605.9">21895 5556 586 0,'-3'-1'50'16,"2"1"-1"-16,1 0-14 15,0 12-22-15,0 18-15 16,3 12 30-16,5 16-12 0,3 0-10 16,0 0 0-1,2-3-8-15,5-9 4 16,-1-12-1-16,2-11-12 16,3-18-47-16,-1-9-40 0,0-40-91 15</inkml:trace>
  <inkml:trace contextRef="#ctx0" brushRef="#br0" timeOffset="25780.43">22143 5478 354 0,'0'0'284'0,"0"0"-258"15,0 10-5-15,0 19-5 16,0 17 37-16,1 7-30 16,4 2-16-16,1 3-6 15,-1-6 1-15,-2-1-4 16,2-10 2-16,1-16-10 15,-3-15-79-15,-1-14-93 0</inkml:trace>
  <inkml:trace contextRef="#ctx0" brushRef="#br0" timeOffset="26081.63">22210 5295 606 0,'7'0'-7'16,"13"0"-1"-16,6 7 21 15,6 11 8-15,3 5-12 16,-2 9 0-16,-5 10-5 16,-4 7 10-16,-10 6 5 15,-6 6-2-15,-3 5 4 16,-5 2-8-16,0-4 5 0,0-6-5 16,0-7-3-16,-9-18-3 15,-1-5 10-15,-9-10 3 16,-6-6 9-16,-9 0-9 15,-6-7-17-15,6-2 1 16,7-3-5-16,9 0-1 16,11-15-20-16,7-17-32 15,10-10-65-15,20-7-146 16</inkml:trace>
  <inkml:trace contextRef="#ctx0" brushRef="#br0" timeOffset="26234.22">22594 5628 736 0,'-15'0'47'0,"11"-5"-43"15,4 5-1-15,10-2-11 16,27-2-5-16,8-3-47 16,0-5-158-16</inkml:trace>
  <inkml:trace contextRef="#ctx0" brushRef="#br0" timeOffset="26671.05">22756 5504 460 0,'-7'-19'167'15,"7"-5"-161"-15,0 8 13 16,21-5-6-16,17 4-2 16,7 3-4-16,4 6-4 15,1 8 4-15,-3 0-7 16,-8 26 4-16,-9 13 1 16,-13 13 0-16,-12 12 2 15,-5 8-7-15,-12-1 5 0,-15-4-2 16,-7-11-2-16,-2-12 2 15,1-16 0-15,0-12 2 16,2-13 6 0,11-3 3-16,7 0 1 0,8 0 4 15,7-3 4-15,6-3-17 16,25-4-14-16,12 0 7 16,11 4 2-16,-3 2-3 15,-1 4 1-15,-5 0 0 16,-5 5 1-16,-6 3-2 15,-7 0 0-15,-3-1-29 16,-11-5-50-16,-5-2-61 16</inkml:trace>
  <inkml:trace contextRef="#ctx0" brushRef="#br0" timeOffset="27234.61">23190 5142 665 0,'-3'-3'4'0,"3"3"-1"15,0 0-3-15,7 10-1 16,9 12 6-1,3 10 9-15,-5 2-7 16,-3 2-3-16,-4-5-1 0,0-4-1 16,-5-10 0-16,-2-11-3 15,0-4 4-15,0-2 6 16,0-13 2-16,0-17-10 16,0-15-2-16,8-6 0 15,5 0 1-15,6 10 0 16,-7 14-2-16,2 13 2 15,-7 11-4-15,-1 3 2 16,6 0-8-16,0 11 9 16,6 11 4-16,-2 3 1 15,0-1-1-15,-5-6-2 16,-3-7-1-16,-4-5 0 0,-2-6 1 16,5 0-3-16,8-5 8 15,7-13-5-15,-1-2 3 16,-2 4-4-16,-10 9-1 15,-5 6 1-15,-2 1-3 16,-2 0 6-16,1 0 0 16,4 4-1-16,3 11 2 15,4 6 8-15,1 4-10 16,0 3 2-16,4-2-8 16,-2-3-63-16,1-14-138 15</inkml:trace>
  <inkml:trace contextRef="#ctx0" brushRef="#br0" timeOffset="27388.2">23741 5087 684 0,'0'-1'1'0,"7"1"-6"16,20 0-6-16,7 0 12 15,8 0-1-15,0 1-1 16,-11 5 3-16,-11-4-85 15,-12-2-270-15</inkml:trace>
  <inkml:trace contextRef="#ctx0" brushRef="#br0" timeOffset="27655.49">23991 4911 588 0,'6'-3'8'0,"4"3"-5"15,4 0 11-15,1 6 9 16,3 23-3-16,-2 9-6 15,-7 8-5-15,-3 1-3 16,-3 0-5-16,0-7 3 16,0-10-3-16,1-12 1 15,2-10-5-15,2-4 3 16,5-4-6-16,9 0 6 16,7-12 9-16,3-6-2 15,-5 0-1-15,-5 5-8 16,-6 5 4-16,-6 5-4 0,-3 3-5 15,-7 0-54-15,0 6-136 16</inkml:trace>
  <inkml:trace contextRef="#ctx0" brushRef="#br0" timeOffset="28106.32">22566 6710 101 0,'-5'-24'-40'0</inkml:trace>
  <inkml:trace contextRef="#ctx0" brushRef="#br0" timeOffset="28282.91">22640 6428 434 0,'0'1'217'16,"-3"-1"-201"-16,3 0 43 0,0 2-30 15,0 0-23-15,0 6-8 16,0 7-8-16,9 4 10 15,7 6-30-15,0 0-60 16,-2-3-66-16</inkml:trace>
  <inkml:trace contextRef="#ctx0" brushRef="#br0" timeOffset="28437.62">22730 6796 629 0,'-10'5'14'15,"6"-4"-12"-15,2 11-3 16,2 7-2-16,0 6-2 0,3 9-60 16,2-4-182-16</inkml:trace>
  <inkml:trace contextRef="#ctx0" brushRef="#br0" timeOffset="28580.24">22765 7140 640 0,'-18'7'18'0,"8"-3"-15"0,7 4 5 16,3 1 3 0,0 9-17-16,15 0-16 15,1-4-115-15,-1-3-297 16</inkml:trace>
  <inkml:trace contextRef="#ctx0" brushRef="#br0" timeOffset="28700.92">22801 7429 645 0,'-24'11'59'16,"8"-8"-61"-16,16 1 4 16,0 0 3-16,10-2-21 15,16-2-48-15,-3 0-130 16</inkml:trace>
  <inkml:trace contextRef="#ctx0" brushRef="#br0" timeOffset="29716.59">21163 8533 478 0,'0'-16'20'0,"0"2"-20"15,0 6 12-15,0 1 19 16,0-2 7-16,0 0-2 16,-15-2 5-16,-12 2 6 15,-6 4-21-15,-8 5-9 0,-3 0-9 16,1 5 1-16,5 13-5 15,8 3 2-15,12 1 0 16,12-2-9-16,6 5 2 16,6 6 1-16,19 4 2 15,9 8-4-15,4 5 4 16,-4-1-3-16,-4 0 2 16,-13-3-2-16,-11-6 1 15,-6-5 2-15,0-6-4 16,-10-4 7-16,-12-2 2 15,-7-4 11-15,-3-6-7 16,0-5-3-16,6-5-11 16,3-1 4-16,10-3-7 0,8-19-18 15,5-14-46 1,11-7-49-16,14-6-232 16</inkml:trace>
  <inkml:trace contextRef="#ctx0" brushRef="#br0" timeOffset="30110.89">21483 8333 644 0,'-49'0'-1'0,"5"0"12"0,3 0 32 15,5 0-22-15,2 0-13 16,4 0-5-1,6-1 0-15,6-4-1 16,8 3 1-16,6 2 3 0,2 0-2 16,2 0-4-16,0 11-11 15,0 27-1-15,0 20 17 16,6 23 4-16,0 5 0 16,1 4 3-16,1-4-2 15,-1-12 0-15,1-13 3 16,2-11-3-16,-1-14-3 15,2-4-3-15,3-8-3 16,7-4 0-16,3 0-1 0,5-7 0 16,0-2-1-1,1-1 2-15,0-8-5 16,1-2 7-16,0 0-14 0,1-9-37 16,-7-15-56-16,-4-7-153 15</inkml:trace>
  <inkml:trace contextRef="#ctx0" brushRef="#br0" timeOffset="30348.13">21669 8711 648 0,'-13'-4'18'0,"5"0"18"16,8 4 21-16,0 0-36 15,0 22-24-15,0 17 6 16,6 11 27-16,3 5-13 15,3-4-8-15,-1-5-1 0,-2-2-6 16,1-9-2-16,-1-6 2 16,-2-8-3-16,2-9 1 15,-4-6-19-15,2-6-32 16,-1-8-49-16,-6-25-86 16</inkml:trace>
  <inkml:trace contextRef="#ctx0" brushRef="#br0" timeOffset="30622.39">21632 8495 633 0,'-10'4'0'16,"6"-2"37"-16,4-2-14 15,0 0-22-15,0 0-16 16,7 0 6-16,7 0 8 15,-5-4 1-15,-1-1 1 16,-7 1-3-16,-1-1 10 16,-1 3 1-16,-14 0 1 15,-4 2-6-15,-1 0-1 16,5 3-3-16,6 8-1 16,5 3 1-16,4 4-7 15,1 0-47-15,17-3-124 16</inkml:trace>
  <inkml:trace contextRef="#ctx0" brushRef="#br0" timeOffset="31060.22">21903 8883 595 0,'-9'-2'41'0,"7"0"-11"16,2 1-1-16,0-1-16 15,0 1-12-15,10-3-8 16,13-2 7-16,9-3 5 16,0-3 3-16,0 3-8 15,-6 0 2-15,-3 2-2 16,-10 2 1-16,-5 2 0 16,-4 2-3-16,0 1 4 15,-4 0-3-15,0 0 3 0,0 0-2 16,0 0 1-16,0 0-1 15,2 0 0-15,1 0 0 16,4 0-3 0,3 1 4-16,3 2-40 0,-7-3-107 15</inkml:trace>
  <inkml:trace contextRef="#ctx0" brushRef="#br0" timeOffset="31404.38">22033 8587 261 0,'-2'1'348'0,"2"-1"-348"15,0 1 4-15,0 0 4 0,0 2-8 16,2 3 1-16,6 1 15 15,-3 4 10-15,-1 4 3 16,2 7-5-16,1 9 4 16,-2 9-2-16,1 6-10 15,-1 4-6-15,-1-2-5 16,-1-7 0-16,-1-8-4 16,1-10 0-16,-2-12 0 0,-1-6 0 15,0-3-3 1,0-2 2-16,3 0-17 15,7-2-41-15,3-20-89 16,3-10-272-16</inkml:trace>
  <inkml:trace contextRef="#ctx0" brushRef="#br0" timeOffset="32482.78">22179 8619 100 0,'-2'-8'477'16,"1"5"-448"-16,1 3 40 15,0 0-26-15,0 0-22 16,0 0-22-16,0 14 2 16,0 17 5-16,9 12 20 15,1 11-17-15,-3 7 0 16,-1-1-8-16,-4-2 2 16,1-12-1-16,-2-11-3 15,-1-15 3-15,0-13-2 16,0-6 2-16,0-1-2 0,2 0 3 15,-1-3-4-15,6-28-3 16,1-17 11-16,4-19-6 16,4-5-1-16,-2 13-1 15,1 14 3-15,-6 19-2 16,-5 14-2-16,1 8 0 16,-2 4-3-16,4 0-2 15,2 22-2-15,1 9 11 16,2 8 1-16,-3-1 2 15,-3-4-5-15,-1-12 3 16,-2-10-3-16,-2-9 1 16,-1-3 0-16,0 0 4 0,4 0-3 15,5-26-3-15,4-14 5 16,4-12-3-16,1 1 1 16,0 13-3-16,-6 18 1 15,0 8-2-15,-3 10-4 16,1 2 4-16,5 2 0 15,0 18 2-15,1 9 7 16,-4 8-2-16,-1 5-1 16,-5 3 0-16,-2-4-3 15,1-5-1-15,1-6 1 16,1-11-16-16,3-8-39 16,-1-11-85-16,-1-4-221 15</inkml:trace>
  <inkml:trace contextRef="#ctx0" brushRef="#br0" timeOffset="32657.31">22743 8707 743 0,'0'-3'6'0,"0"3"21"16,3-1-19-16,16-1-8 16,13 0-5-16,8-1 7 15,-2 0-1-15,-2-2-1 16,-3-1-4-16,-3-2-54 15,-8-6-90-15,-7-4-344 16</inkml:trace>
  <inkml:trace contextRef="#ctx0" brushRef="#br0" timeOffset="32830.85">23054 8471 687 0,'-7'0'7'15,"5"3"58"-15,2 29-46 16,0 12 0-16,0 16-1 15,0 2-13-15,14-3-2 16,-2-1-4-16,-2-7 2 16,0-9-2-16,-2-11-4 15,-4-12-33-15,1-11-40 16,-5-8-73-16</inkml:trace>
  <inkml:trace contextRef="#ctx0" brushRef="#br0" timeOffset="33249.92">23141 8336 699 0,'0'-7'1'16,"13"-1"-16"-16,24-5 14 15,11-2 1-15,3 2 2 0,-5 5-2 16,-14 7 0 0,-5 1 0-16,-10 0-1 15,-4 1-1-15,-1 16 0 16,-4 9 2-16,0 20 2 0,-2 15 18 16,2 16-7-16,1 9 10 15,2 4-1-15,0-7-11 16,0-10-2-16,-3-16-2 15,-5-18-1-15,0-14-1 16,-3-13 1-16,0-6 6 16,-16-4 19-16,-20-2-5 15,-16 0-21-15,-3 0-5 16,-2 0 1-16,5 0 0 16,15-4-2-16,13-3-7 15,14-2-27-15,10-11-41 16,4-8-119-16</inkml:trace>
  <inkml:trace contextRef="#ctx0" brushRef="#br0" timeOffset="33421.46">23703 8575 682 0,'-7'0'60'0,"7"0"-63"16,27 7-20-16,19-2 16 16,5-5-123-16</inkml:trace>
  <inkml:trace contextRef="#ctx0" brushRef="#br0" timeOffset="33912.15">23986 8297 496 0,'-1'-10'92'0,"1"-2"-83"16,22 3 10-16,14 0-12 0,10 0 1 15,2 8-3-15,-3 1-1 16,-2 15 2-16,-11 17-3 16,-7 14 1-16,-14 10 1 15,-11 11 5-15,0 8-5 16,-20 2-1-16,-13 0-2 16,-3-9-1-16,-3-13 2 15,6-14 1-15,7-16 26 16,11-13 0-16,7-9 6 15,8-3-4-15,0 0-20 16,3-3-16-16,26-15 0 16,9-3 10-16,10 2-8 0,3 8 4 15,-4 4-5-15,2 7 3 16,-7 0-1-16,-6 0 2 16,-8 0-2-16,-10 0 1 15,-9 0-2-15,-6 2-6 16,-3-2-9-16,0 0-18 15,0 0-31-15,0 0-63 16</inkml:trace>
  <inkml:trace contextRef="#ctx0" brushRef="#br0" timeOffset="34263.98">24409 8033 647 0,'-17'-5'124'0,"8"3"-101"15,7 2 31-15,2 0-34 16,0 2-20-16,6 17-8 16,16 6 12-16,4-2-5 15,2-3 2-15,-1-10-4 16,-2-6 2-16,-3-4-3 15,0 0-5-15,-3-18 8 16,-6-7 5-16,-4-3-3 0,-9-2 0 16,0 6 3-16,-24 4-1 15,-13 5 6-15,-9 6-7 16,-5 9 4 0,5 0-2-16,13 0-2 0,14 11-4 15,19 6-1-15,6 4-45 16,19-3-57-16,8-9-570 15</inkml:trace>
  <inkml:trace contextRef="#ctx0" brushRef="#br0" timeOffset="38049.89">24731 3877 437 0,'-4'-9'4'0,"1"2"40"15,1 5 24-15,1 2-24 16,1 0-17-16,0 0-15 15,0 0-3-15,0 0-5 16,0 0-1-16,18 0-2 16,15 0 0-16,19 5 1 15,7-1-2-15,8-1 2 16,0 1-3-16,-4 3 2 16,-7 0 1-16,-7 4-2 0,-7 3-2 15,-9 2 4-15,-5-1-1 16,-4 3-2-16,-9 1 3 15,0 6-4-15,-3 7 5 16,-2 6-2-16,-7 10 0 16,0 14-1-16,-3 12 1 15,0 15-2-15,3 10 1 16,3 8-1-16,-1 7 1 16,-1 3 0-16,2 3 0 15,-5 5 2-15,-1 7-3 16,0 6 4-16,0 8-2 15,-5 11 1-15,-4 3-2 0,-1 4-2 16,3-8 2-16,7-9 0 16,0-16 1-16,0-13-2 15,9-7 2 1,3-10-1-16,0 2 2 0,-5-1 0 16,-1-3-3-16,-1 2 0 15,-4 1 1-15,1 1 2 16,-1-3-4-16,-1-2 4 15,3-2-2-15,0 0 1 16,-3 0-1-16,0 0 2 16,0-4-2-16,0-9 1 15,3-5 1-15,3-9-2 16,2-8 2-16,-1-4-3 0,0-7 4 16,-1-3-3-16,-3-2 0 15,-1-5 1 1,-2-5-1-16,0-6 1 15,0-3-1-15,0-4 1 0,-8-3 3 16,-2 1 7-16,0 1 4 16,-1 0-1-16,-2 1 1 15,1-4-1-15,-4-1-4 16,0-3 1-16,-3-3-2 16,1 0-2-16,-4-4 0 15,-8-3-3-15,-4-1 1 16,-9-3-4-16,-5 0 3 0,-8 0-5 15,-6 0 2-15,-6-7-27 16,4-5-57-16,1-12-176 16</inkml:trace>
  <inkml:trace contextRef="#ctx0" brushRef="#br0" timeOffset="39436.83">14638 4894 476 0,'-6'10'14'0,"-4"-7"-1"16,2-3 29-16,5 0 18 16,2 0-15-16,1 0-31 15,0 0-9-15,0 0-1 16,0 0-2-16,0 0-3 16,0 0-1-16,10 0-2 15,13 0 5-15,11-8-1 16,6-6 3-16,9 0-3 15,8-2 2-15,11 0 1 0,13 0-5 16,14-2 4-16,12 0-1 16,5 4 1-16,6 0-3 15,-2 5 2 1,0 2 0-16,-6-2-1 0,-6 2 0 16,-11 0-1-16,-14-2 2 15,-12 2-1-15,-12 0 1 16,-8 3-2-16,-11-1 1 15,-5 1 0-15,-4 2 1 16,-7 0-2-16,-1 1 3 16,-8 1-3-16,-4-2 2 15,-4 1 0-15,-3 0-2 0,1 1 2 16,-1 0-1-16,0 0 1 16,0 0 3-16,0 0-3 15,0 0 4-15,0 0 3 16,0 0 7-16,0 0-6 15,0 0-3-15,0 0-4 16,0 0-4-16,0 0-14 16,-3 7-52-16,-16 9-124 15</inkml:trace>
  <inkml:trace contextRef="#ctx0" brushRef="#br0" timeOffset="42968.69">15847 6565 25 0,'0'-4'75'15,"0"0"6"-15,0 3-1 16,0 1-29 0,0 0 5-16,-1 0-11 15,-2-2-4-15,3 2-8 0,0 0-3 16,-1 0-4-16,1 0-1 15,-2 0-9-15,2 0 0 16,0 0-6-16,0 0-7 16,0 3-6-16,-1 23-1 15,-2 13 14-15,-2 16 7 16,2 3 1-16,3 6-7 16,0 0 3-16,0 2-6 15,0-2 2-15,1-9-8 0,6-2 3 16,-1-11 2-16,-1-10-7 15,-2-8 4 1,-1-14-4-16,-1-2 2 16,1-8-1-16,-2 0 3 0,0 0-2 15,0 0 3-15,0 0-4 16,4-21-11-16,2-19-57 16,0-12-100-16</inkml:trace>
  <inkml:trace contextRef="#ctx0" brushRef="#br0" timeOffset="44202.63">15792 6567 258 0,'-11'1'188'16,"6"-1"-187"-16,2 0 22 15,1 0 21-15,2 0-28 16,0 0-13-16,0 0-2 16,0 0 0-16,0 0 3 15,0 0 7-15,0 0 13 16,0 0 6-16,0 0 2 16,-1 0-14-16,1 0-2 15,0 0-9-15,0 0-2 16,0 0-3-16,0 0-3 15,0 0 1-15,8 0-3 16,11 0 5-16,4 0-3 0,9 0 4 16,0 0-2-16,3 0-1 15,4 0 1-15,-2 0-2 16,4-3 1-16,3-2 1 16,0 1-1-16,1-2-1 15,-3 1 3-15,1-1-4 16,-4 3 4-16,-2 1-3 15,-1-3 2-15,4 1-2 16,3 0 1-16,9-4 1 16,14-1-2-16,7-3 4 15,7-1-5-15,-2 0 2 16,-3 3 0-16,-4 1 0 0,-3 1 2 16,-1 3-4-16,0-4 5 15,-1 2-6-15,-1 2 5 16,-2-2-4-16,-4 3 4 15,-2 1-4-15,-4 0 4 16,-6 0-2-16,3 1 0 16,-5 2 0-16,5-2 0 15,3 1 1-15,2-4-2 16,8-3 2-16,5-1-2 16,5-3 3-16,1 0-4 15,7 3 3-15,-7-2-2 16,-1 3 2-16,-6 3-2 15,-4 2 1-15,2-1 0 0,-1-1 0 16,3 0 0-16,3-1 1 16,-7-1-1-16,-2 1-3 15,-6 1 5-15,-4 1-1 16,-5 3-1-16,-8-1 1 16,-3 2-3-16,-2 0 3 15,-7 0-2-15,-3 0 3 16,-1 0-4-16,2 0 2 15,-2 0-2-15,-1 0 4 16,2 0-1-16,0 0-1 16,1 0-1-16,-1 0 2 15,0-1 0-15,3 0-3 0,2-2 4 16,2 0-3-16,-2-1 2 16,0 1-3-16,-3 0 4 15,-5 2-2 1,-2 0-1-16,-5 1 1 0,-3 0 0 15,0 0 1-15,-3 0-2 16,1 0 1-16,-1 0-1 16,-3 0 3-16,-2 0-4 15,-2 0 2-15,0 0 1 16,0 0 0-16,0 0-1 16,0 0 0-16,0 0 6 15,0 0-4-15,0 0 6 16,0 0-5-16,0 0-2 0,0 0-1 15,0 16-2-15,0 11 15 16,0 11-2-16,0 8-1 16,-5 2-6-1,4 3 8-15,-5 2-8 0,5-5 2 16,1-1-3-16,0-2 0 16,0-5 0-16,0-5-1 15,0-3 1-15,0-4-3 16,1-6 5-16,3 1-8 15,-2-7 7-15,1-5-5 16,-2-2 2-16,1-1-1 16,-1 0-1-16,-1 2 0 0,0-1-57 15,-22-8-103 1</inkml:trace>
  <inkml:trace contextRef="#ctx0" brushRef="#br0" timeOffset="45434.87">15898 7139 312 0,'3'1'56'16,"-3"0"-12"-16,0-1 29 16,0 0 1-16,0 2-22 15,0-2-26-15,0 0-14 16,0 0-5-16,0 0-3 15,0 0-1-15,0 0-5 16,0 0 4-16,2 0-5 0,3 1 0 16,1 1 2-16,2-2 3 15,2 1-2-15,2 2 3 16,5-2-3-16,3 2 1 16,9-1 1-16,3-1-2 15,6 3 1-15,2-4-2 16,3 3 3-16,-1-2-3 15,1-1 3-15,0 0-3 16,-2 0 2-16,3 0-1 16,2 0 0-16,6 0 2 15,6-4-2-15,5 0 3 16,4-2-4-16,0 1 4 0,3-2-2 16,3-2 4-16,-3 0-4 15,4-1 2-15,-1-1-1 16,5 1-2-16,1 2 3 15,-3 1-6-15,-2 0 6 16,1 0-3-16,1-3 0 16,1-2 1-16,3-1 0 15,-2-1 1-15,-4-1-2 16,-2 2 0-16,-5 2 0 16,-4-1 1-16,-2 2-4 15,-3 0 6-15,-2 0-4 16,-2 3 2-16,1 0 0 15,-1 1-1-15,1 1 1 0,7-3-1 16,5 0 3-16,6 1-3 16,-1 0 4-16,-4 1 5 15,-1 1-5 1,-7 0-3-16,-3 1 3 0,-6 0 1 16,-1 1-7-16,0-2 5 15,-2 2-3-15,0 0 1 16,-4-2-1-16,-6 3 1 15,-4-1-2-15,-6 3 3 16,-10 0-2-16,0 0 1 16,-9 0 2-16,-2 0-2 15,-2 0 6-15,-5 0-4 0,0 0 2 16,0 0-2-16,0 0 0 16,1 0-3-16,4 0 3 15,4 0-3-15,4 0 0 16,0 0 0-16,4 5 0 15,-5 0 1-15,-2 1-1 16,-1 1 0-16,-8 2-19 16,-1 4-61-16,-11-2-111 15</inkml:trace>
  <inkml:trace contextRef="#ctx0" brushRef="#br0" timeOffset="46452.31">16269 6431 554 0,'0'0'30'15,"0"0"32"-15,0 0-30 16,0 0-13-16,0 0-13 15,0 0-2-15,0 0-9 16,0 12 2-16,0 10 1 0,9 13 13 16,0 17-1-16,-2 11 5 15,1 11 0-15,-4 5-4 16,0-2-2-16,1-5-7 16,-2-3 4-16,-2-11-7 15,4-9 5-15,-2-10-4 16,2-9 0-16,-1-7-1 15,0-9 2-15,-1-6-1 16,-3-4 0-16,0-4-2 16,0 0-20-16,5 0-42 15,1-14-58-15,1-16-175 16</inkml:trace>
  <inkml:trace contextRef="#ctx0" brushRef="#br0" timeOffset="46999.82">16790 6441 468 0,'0'-5'27'15,"0"5"13"-15,0 0-13 16,0 0-20-16,0 0-6 16,0 0-1-16,0 0-2 15,0 0-1-15,0 5-6 0,8 15 17 16,2 11 7-16,0 11 10 16,1 14 1-16,-2 14 6 15,-2 5-7-15,-1 3-2 16,-1-5-9-16,-1-7-5 15,0-7 4-15,-1-12-5 16,0-14 2-16,-3-10-8 16,2-12-1-16,-2-7-2 15,0-3 2-15,0-1 1 16,0 0-4-16,0 0 3 16,1 0-14-16,-1 0-40 15,0 0-35-15,0 0-126 16</inkml:trace>
  <inkml:trace contextRef="#ctx0" brushRef="#br0" timeOffset="50265.98">15858 7211 389 0,'-24'-2'-26'0,"6"2"12"0,2 0 18 16,7 0 15-16,4 0 3 16,5 0-6-16,0 0-7 15,0 0-6 1,0 0-5-16,0 0-5 0,0 0 5 16,0 0 3-16,0 0 5 15,0 0-4-15,0 0 18 16,0 0 8-16,0 0-9 15,0 0-14-15,3-1-1 16,9-4-7-16,6-7 5 16,2-1-1-16,-1-3 0 15,-6 2-1-15,-3 6-2 0,-5 3 3 16,-3 2 0-16,-2 3 0 16,0 0 6-16,0-2 24 15,0 2 22-15,0 0-13 16,0 0-16-16,0 0-11 15,0 0-3-15,0 0-5 16,0 0-2-16,0 0-3 16,0 0 3-16,0 0-1 15,0 0-1-15,0 0 0 16,0 0-1-16,0 0 2 16,0 0-2-16,0 0 2 15,0 0-2-15,0 0 1 16,0 0 1-16,0 0 1 0,0 0 4 15,0 0-5 1,0 0 2-16,0 0-2 16,0 0 2-16,0 0-2 15,0 0-1-15,0 0 2 0,0 0-2 16,0 0 0-16,0 0 0 16,0 0 2-16,0 0-4 15,0 0 2-15,0 0-1 16,0 0-1-16,0 0 2 15,0 0 0-15,0 0-1 16,0 0-1-16,0 0 2 16,0 0-2-16,0 0 2 0,0 0-3 15,0 0-1-15,0 0-14 16,0 0-4 0,1 0-12-16,2 0-11 15,3 2 7-15,2 6-36 0,-1-1-17 16,0-1 0-16,1-3-35 15</inkml:trace>
  <inkml:trace contextRef="#ctx0" brushRef="#br0" timeOffset="50654.52">16069 7590 490 0,'-4'-4'7'15,"2"3"29"-15,1 1 35 16,1 0-24-16,0 0-27 15,0 0-17-15,0 21-2 16,0 15 11-16,0 11 17 16,0 6-13-16,0-6-12 15,3-5 1-15,4-7-4 16,1-8 1-16,-2-8-3 16,-3-7 3-16,-2-8-1 0,-1-4-1 15,3 0-3-15,-3-3-9 16,0-26-25-16,0-16-52 15,0-16-82-15</inkml:trace>
  <inkml:trace contextRef="#ctx0" brushRef="#br0" timeOffset="50801.05">15986 7393 509 0,'-9'-4'13'15,"4"1"24"-15,4 3 25 16,1-1-29-16,0 1-27 15,0 0-8-15,15 0-6 16,12 0 5-16,4 3-20 0,-3 4-98 16,-4 4-164-16</inkml:trace>
  <inkml:trace contextRef="#ctx0" brushRef="#br0" timeOffset="50984.8">16162 7610 610 0,'-7'0'23'16,"3"0"-2"-16,4 0 16 16,0 0-30-16,4 0-12 15,18 0-9-15,7 0 18 16,6 0-9-16,-4-7-56 0,-9-5-77 16,-11-1-137-16</inkml:trace>
  <inkml:trace contextRef="#ctx0" brushRef="#br0" timeOffset="51124.42">16211 7465 521 0,'-17'-2'22'16,"10"0"26"-16,5 2 21 15,0 0-46-15,2 18-21 16,0 18-4-16,0 10 4 16,7 3-1-16,11-10-3 15,1-5-14-15,0-10-58 16,-4-16-109-16</inkml:trace>
  <inkml:trace contextRef="#ctx0" brushRef="#br0" timeOffset="51295.96">16385 7413 383 0,'0'0'273'0,"0"19"-267"16,0 16 9-16,-3 11 14 15,3 5-6-15,0 5-16 16,5-4-7-16,8-4 1 15,-3-8 0-15,-2-10-41 16,-7-11-64-16,-1-19-318 16</inkml:trace>
  <inkml:trace contextRef="#ctx0" brushRef="#br0" timeOffset="51985.81">15914 7075 262 0,'0'-9'23'16,"-14"4"-23"-16,-2 2 25 0,0 1-8 15,4-2-3-15,5 2-6 16,4-1 8-16,-1 0-2 16,4 2-4-1,0-1-8-15,0 0-2 0,0-1 1 16,0 3-2-16,0-2 13 15,0 2 33-15,0 0 5 16,0 0-12-16,0 0-9 16,0 0-14-16,0 0-8 15,0 0-6-15,0 6-4 16,4 8 7-16,8 8 3 16,-2 10-1-16,3 8 3 15,-2 6-3-15,0 9-2 16,0 3 2-16,1 6 4 15,5 6-2-15,2 8 1 16,5-2-7-16,3 0 3 16,2-4-4-16,9-4 2 0,5-5-3 15,6-9 0-15,9-8 0 16,6-16-5-16,13-10-36 16,0-16-55-16,0-4-309 15</inkml:trace>
  <inkml:trace contextRef="#ctx0" brushRef="#br0" timeOffset="52528.29">18839 7551 612 0,'-6'0'6'16,"6"0"5"-16,0 0 2 16,14 0-10-16,26-20-4 15,17-8 5-15,10-11 0 16,-2-1-3-16,-5-2 2 0,-7-2-3 16,-4-3 2-16,-2-1 1 15,-8-4-2-15,-4 4 1 16,-5 1-6-16,-6 2-43 15,-6 5-54-15,-11 5-171 16</inkml:trace>
  <inkml:trace contextRef="#ctx0" brushRef="#br0" timeOffset="56436.15">14695 10285 541 0,'0'-7'12'15,"0"3"40"-15,0 1 0 0,-2 1-12 16,-4 0-17-16,-4-1-14 16,-5 3 1-16,-6 0-8 15,-6 2-2 1,-3 15 0-16,-7 5 1 0,3 4 2 16,3 1-1-16,4-4 2 15,10-2-1-15,6-4 0 16,11 0-5-16,0 1-1 15,11 4 0-15,16 6 1 16,7 2 0-16,4 4 2 16,1 2 2-16,-8 0-1 15,-6 2 0-15,-10-4-1 16,-8 0 2-16,-7-8-2 0,0-4 6 16,-3-2-2-16,-17-6 5 15,-7-3 1 1,-3-6-6-16,0-2 4 15,2-3-6-15,7 0 0 0,2-12-4 16,10-9-9-16,9-7-36 16,0-4-43-16,22-5-130 15</inkml:trace>
  <inkml:trace contextRef="#ctx0" brushRef="#br0" timeOffset="56861.98">14998 10182 591 0,'-17'-8'6'0,"3"2"3"16,4 2 12-16,-2 0-1 15,-3-1-12-15,-3-2-8 16,-1-2 3-16,-5-1-5 15,0 4 4-15,0 3-3 16,5 1 4-16,4 2 3 16,6 0 12-16,4 24 10 15,4 18-22-15,1 16-2 16,0 20 1-16,7 8 9 16,10 5 1-16,2-1-1 15,0-10 3-15,-2-17-10 16,1-13-1-16,-5-16-4 0,2-12 0 15,-4-9 0-15,-2-8-1 16,-1-2-2-16,3-2 2 16,3-1 1-16,6 0-2 15,7 0 2-15,4 0-3 16,7-15-19-16,-3-7-62 16,-2-10-39-16,-8-4-277 15</inkml:trace>
  <inkml:trace contextRef="#ctx0" brushRef="#br0" timeOffset="57045.49">15231 10547 503 0,'0'0'113'0,"0"0"-74"0,0 0 14 15,0 6-13-15,0 14-19 16,0 14-6-16,0 9 11 16,3 0-16-16,1-3-4 15,1-5-3-15,1-6-2 16,-2-5 0-16,-1-9-1 15,-1-7 0-15,-2-5-15 16,0-3-23-16,0-12-33 16,-12-24-108-16</inkml:trace>
  <inkml:trace contextRef="#ctx0" brushRef="#br0" timeOffset="57206.06">15034 10283 646 0,'-4'0'8'0,"4"0"5"16,7 0-12-16,23 6-6 16,14 3 7-16,9-2-2 15,3-4 0-15,-4-3-81 16,-8 4-282-16</inkml:trace>
  <inkml:trace contextRef="#ctx0" brushRef="#br0" timeOffset="57404.52">15438 10581 678 0,'-6'0'20'16,"6"0"2"-16,0 0-7 16,18 0-13-16,17-8-6 15,10-7 7-15,7 3-2 16,-5 0-1-16,-7 6-1 15,-11 4-26-15,-15 2-71 16,-14 0-83-16</inkml:trace>
  <inkml:trace contextRef="#ctx0" brushRef="#br0" timeOffset="57605.99">15485 10369 489 0,'-19'-9'82'15,"13"7"-1"-15,3 2-2 16,3 0-53-16,0 0-10 15,3 29-21-15,15 13 12 16,1 12 16-16,2 2-16 16,1-4-3-16,0-3-3 15,3-8-1-15,0-4-1 16,-1-12-10-16,-2-11-48 16,2-14-48-16,-5-17-99 15</inkml:trace>
  <inkml:trace contextRef="#ctx0" brushRef="#br0" timeOffset="57798.47">15794 10212 545 0,'0'0'60'0,"0"0"-1"15,0 6-26 1,0 31 0-16,0 13 8 0,1 14-14 16,5 5-17-16,3-2-5 15,1-4-5-15,-1-6 4 16,4-13-6-16,0-10 4 15,-1-15-27-15,-2-16-66 16,-6-11-97-16</inkml:trace>
  <inkml:trace contextRef="#ctx0" brushRef="#br0" timeOffset="58106.19">15883 9981 619 0,'6'-12'4'15,"9"4"-4"-15,12 5 17 0,7 2 7 16,6 1-11-16,0 22-8 16,-1 16-2-16,-4 13 7 15,-7 9 1-15,-4 10-1 16,-7 5 3-16,-3 7 14 16,-5 3-7-16,-2-6-1 15,-5-4-9-15,-2-12 0 16,0-10 1-16,-14-12-4 0,-5-9 7 15,-13-8-3 1,-4-5-1-16,-6-4-8 16,-6-9 3-16,8-3-7 15,7-3 3-15,11 0-5 0,19-19-14 16,3-11-32-16,22-8-45 16,8-6-115-16</inkml:trace>
  <inkml:trace contextRef="#ctx0" brushRef="#br0" timeOffset="58264.77">16497 10399 698 0,'-14'0'-1'0,"14"0"2"15,11-1-6-15,21-3 5 16,6-3-29-16,-4-2-248 0</inkml:trace>
  <inkml:trace contextRef="#ctx0" brushRef="#br0" timeOffset="58685.64">16610 10083 600 0,'0'-23'12'16,"6"-5"-11"-16,26 9 4 0,7-1 24 15,5 13-11-15,2 7-13 16,-6 14-3-16,-6 22 2 16,-10 17-4-16,-15 13 2 15,-9 9-2-15,-6 5 2 16,-21-5-4-16,-9-4 2 15,-1-14 0-15,1-13 0 16,5-16 1-16,9-16-1 16,9-6 4-16,10-6 14 15,3 0 17-15,26 0-34 16,17-5 4-16,8-3 1 16,3 3 1-16,-5 5-3 15,-4 0-3-15,-8 0-1 0,-9 5 0 16,-4-1 1-16,-6 0-2 15,-6-2 2-15,-5-2-2 16,-2 0 0-16,-1 0-35 16,0-15-38-16,-4-16-176 15</inkml:trace>
  <inkml:trace contextRef="#ctx0" brushRef="#br0" timeOffset="59171.34">16787 9768 636 0,'-13'11'21'15,"10"17"7"-15,3 16 39 16,9 8-25-16,14 1-14 16,3-1-15-16,1-7-11 15,-8-8 0-15,-5-7-2 16,-9-14 0-16,-5-6-1 15,0-10 3-15,0 0-1 16,-7-26 0-16,-4-13-1 16,4-16-1-16,5-14 4 15,2-7-6-15,0-2 6 16,14 10-5-16,4 16 5 16,0 20-4-16,1 14 1 0,-4 14 0 15,3 4-4-15,1 14 6 16,-2 14-4-16,2 2 3 15,-3-3-3 1,1-6 2-16,-5-10-3 0,-2-11-1 16,2 0 2-16,0-16 0 15,3-2 4-15,-5 5-3 16,-2 10 3-16,5 3-4 16,-2 12 3-16,2 19-1 15,-4 9 6-15,-2 6-5 16,-2-4-3-16,3-6 4 15,-2-11-11-15,2-12-38 0,0-13-61 16,-2-12-56-16,1-20-265 16</inkml:trace>
  <inkml:trace contextRef="#ctx0" brushRef="#br0" timeOffset="59314.78">17292 9745 523 0,'9'-8'27'0,"7"-1"67"15,10 0-45-15,3 1-3 16,3 2-34-16,-2 4-6 15,-2 2-7-15,-4 0 4 16,-5 0-9-16,-1 2-63 16,-8 1-67-16,-2-1-194 15</inkml:trace>
  <inkml:trace contextRef="#ctx0" brushRef="#br0" timeOffset="59498.29">17582 9529 546 0,'0'0'38'15,"0"0"43"-15,8 7-46 0,4 22 26 16,0 17-16-16,1 12-24 16,2 5 2-16,-3 0-7 15,1-5-9-15,-4-11 0 16,0-11-7-16,-3-11 1 16,0-10-4-16,-3-8-5 15,-3-7-62-15,0-2-103 16</inkml:trace>
  <inkml:trace contextRef="#ctx0" brushRef="#br0" timeOffset="60469.23">14738 11559 308 0,'12'-25'24'16,"-8"1"55"-16,-4 8 1 15,0 3-1-15,-9 2-26 16,-10 3-19-16,-6 5-1 15,-5 3-11-15,0 0-14 16,0 11-2-16,6 7 0 0,4 3-4 16,6 4-3-16,10 2-1 15,4 2 5-15,15 4-5 16,14 3 0-16,9 2 1 16,-1-1 2-16,-9-4-2 15,-4-1 3-15,-15-3-3 16,-9-4 2-16,0 0 1 15,-9-5 3-15,-15 1 0 16,1-7 1-16,-2-6 1 16,3-2-9-16,3-6 1 15,10 0-21-15,7-12-52 16,2-20-76-16,11-11-328 16</inkml:trace>
  <inkml:trace contextRef="#ctx0" brushRef="#br0" timeOffset="60781.39">15097 11296 562 0,'-44'0'16'0,"6"3"8"16,4 7 6-16,7-2-8 15,4-2-9-15,7-1-12 16,6-1 11-16,5 2 3 15,4 11-1-15,1 12-7 0,0 17-4 16,0 12 14-16,7 13 4 16,12 6 2-16,4 3-5 15,1-4 1 1,1-11-4-16,0-17-9 0,3-12-2 16,-1-11-1-16,3-8-1 15,-1-9-2-15,5-8 1 16,0 0-12-16,2-22-32 15,-4-15-34-15,-6-15-56 16,-13-3-327-16</inkml:trace>
  <inkml:trace contextRef="#ctx0" brushRef="#br0" timeOffset="60934.98">15329 11666 568 0,'0'0'96'0,"0"0"-53"16,0 6-1-16,0 15-21 15,0 12 2-15,8 8-11 16,-1-3-7-1,5 1-5-15,-3-7 3 0,0-7-5 16,-5-9-9-16,2-11-51 16,-6-5-53-16,0-23-190 15</inkml:trace>
  <inkml:trace contextRef="#ctx0" brushRef="#br0" timeOffset="61078.2">15194 11400 652 0,'-11'-8'38'0,"7"3"-11"15,4 5 15 1,3 0-35-16,22 0-18 16,12 0 10-16,14 0-1 15,0 12 3-15,-4 10-54 0,-11 1-81 16</inkml:trace>
  <inkml:trace contextRef="#ctx0" brushRef="#br0" timeOffset="61283.65">15554 11652 679 0,'-5'0'8'0,"5"0"55"0,0 0-38 16,0 0-13-16,16 0-15 16,15 0-1-1,10 0 6-15,4 0-1 16,0-4 1-16,-7 0-8 0,-2 4-18 15,-9 0-51-15,-8 0-40 16,-14 0-203-16</inkml:trace>
  <inkml:trace contextRef="#ctx0" brushRef="#br0" timeOffset="61483.05">15670 11444 592 0,'-13'0'70'15,"11"0"-43"-15,2 0-1 16,3 23-22-16,18 13 6 16,3 16 12-16,1 5-14 0,-2-3-8 15,-1 1 1-15,-1-5 1 16,-5-11-8-16,2-6-40 16,-9-16-95-16,-4-17-298 15</inkml:trace>
  <inkml:trace contextRef="#ctx0" brushRef="#br0" timeOffset="61816.16">16041 11299 721 0,'0'-3'2'0,"0"0"4"0,9 3-7 16,15 0-1-16,4 7 2 15,0 19 5-15,-4 14-5 16,-13 10 7-16,-8 7-6 16,-3-1-1-16,-3-3-4 15,-18-10-2-15,0-11 7 16,0-10 0-16,8-10 7 16,8-7 12-16,4-4 18 15,1-1-29-15,0 1-8 16,11 0-7-16,12-1 4 15,7 2 3-15,3-2 0 16,-2 1-1-16,0 1 0 0,-1-1 2 16,-6-1-25-16,-7 0-56 15,-8-3-97-15</inkml:trace>
  <inkml:trace contextRef="#ctx0" brushRef="#br0" timeOffset="62153.26">16287 11229 554 0,'0'-3'108'16,"0"1"-117"-16,18 2 1 16,10 0 14-16,2 5 3 0,-5 13-6 15,-3 3-2-15,-1 7 1 16,-4 4 4-16,-1 6 8 15,-1 8 15 1,-3 8 2-16,1 2-8 0,-1 1-5 16,-2-6-9-16,-1-12-3 15,-4-10 3-15,-5-13-1 16,0-7 6-16,-5-2 9 16,-18 0 2-16,-7 0-21 15,-1-3-1-15,4-4-3 16,6 0 0-16,5 0-13 15,9-7-31-15,7-19-57 0,0-13-156 16</inkml:trace>
  <inkml:trace contextRef="#ctx0" brushRef="#br0" timeOffset="62312.83">16780 11410 622 0,'0'0'97'0,"0"4"-64"15,3-4-17-15,7 3-18 16,9 1-4-16,4 1-8 16,-5-5-134-16</inkml:trace>
  <inkml:trace contextRef="#ctx0" brushRef="#br0" timeOffset="62703">16878 11229 590 0,'-11'-7'82'0,"10"0"-61"16,1 0 8-16,28-2-27 16,9-2 8-16,7 4-6 15,0 7-4-15,-6 5 1 16,-10 24-2-16,-14 13-2 0,-14 11-13 15,0 10-5 1,-27 3 13-16,-6-4-7 16,-1-14 8-16,1-9 8 15,3-15 1-15,9-11 5 0,11-6 21 16,4-7 15-16,6 0-17 16,4 0-29-16,22-6-5 15,12-6 11-15,11 2-4 16,2 0 3-16,4 7-3 15,-3 2 3-15,-4 1-4 16,-8 0 3-16,-16 0-9 16,-9 0-43-16,-11 1-20 15,-4-1-82-15,-4 0-244 0</inkml:trace>
  <inkml:trace contextRef="#ctx0" brushRef="#br0" timeOffset="63152.88">17095 11003 595 0,'-1'0'60'0,"1"0"-50"16,5 14 15-16,12 10 40 16,4 4-43-16,2 1-22 15,-6-3 4-15,-5-7-5 0,-4-6 0 16,-7-7-12-1,-1-6-7-15,0-2 10 16,0-23 2-16,0-14 8 16,0-8 0-16,0-2 2 0,9 7-3 15,5 12 4-15,3 12-1 16,0 9-2-16,1 9 4 16,-3 0-1-16,1 6 1 15,-4 17-1-15,0 1 3 16,-5 0-6-16,-1-5 2 15,-1-11-4-15,-2-2 4 16,-2-6-3-16,2 0 3 16,6-8 0-16,0-10-2 15,3 0 5-15,4 4-6 16,-5 5 3-16,0 7-2 16,-1 2 3-16,-6 0 2 15,2 9 0-15,-1 14 5 0,0 3-5 16,1 0-3-16,0 2-9 15,0-9-49-15,0-6-166 16</inkml:trace>
  <inkml:trace contextRef="#ctx0" brushRef="#br0" timeOffset="63295.5">17541 10928 665 0,'10'-10'1'16,"8"3"5"-16,6-1 1 15,6 4-4-15,0 4-9 16,1 0-72-16,-4 0-18 0,-8 0-280 16</inkml:trace>
  <inkml:trace contextRef="#ctx0" brushRef="#br0" timeOffset="63530.87">17763 10728 689 0,'13'-15'2'0,"15"12"13"15,4 3 17-15,0 8-18 16,-3 18-13-16,-12 6 0 16,-11 6 1-16,-6-2 2 15,0 0-1-15,-10-1 10 16,-2-7 11-16,8-9-15 16,4-7-5-16,0-6-1 0,13-6-6 15,7 0 1-15,2-11 7 16,-6-10-9-16,1 0-38 15,-11 3-50-15,-6 8-111 16</inkml:trace>
  <inkml:trace contextRef="#ctx0" brushRef="#br0" timeOffset="63814.11">16577 12104 523 0,'0'0'167'0,"0"0"-172"15,6 0 4-15,10 1-10 16,8 10 8-16,3 8 5 16,-9-1-90-16,-12 0-285 15</inkml:trace>
  <inkml:trace contextRef="#ctx0" brushRef="#br0" timeOffset="63918.83">16671 12307 515 0,'0'3'142'0,"9"4"-166"0,6 3 14 16,6 5 11-16,-3 3-116 16</inkml:trace>
  <inkml:trace contextRef="#ctx0" brushRef="#br0" timeOffset="64031.53">16790 12553 687 0,'-7'11'33'0,"2"-2"-1"16,5 5-7-16,0 2-22 0,17 2-3 15,8 2-10-15,-3-10-141 16</inkml:trace>
  <inkml:trace contextRef="#ctx0" brushRef="#br0" timeOffset="64936.56">15063 13613 306 0,'3'-4'22'0,"-3"1"73"15,0 3 4-15,0-2 9 16,0 2-37-16,-6-1-5 16,-12-2-26-16,-8 3-35 15,-4 0-3-15,-1 0 6 16,1 11-11-16,5 7 3 15,6 5-3-15,13-1 3 16,6 4-3-16,3 4 0 0,25 3 5 16,12-1-4-16,5-1 0 15,-2-4 1-15,-5 0 3 16,-15 1-3-16,-11-7 1 16,-12-2-1-16,0 3-1 15,-21-1 10-15,-5-1-3 16,-7-4 0-16,3-9-3 15,6-2-2-15,6-5-4 16,6 0-9-16,11-23-31 16,1-10-69-16,0-7-162 15</inkml:trace>
  <inkml:trace contextRef="#ctx0" brushRef="#br0" timeOffset="65265.68">15478 13383 456 0,'-39'0'167'15,"1"0"-163"-15,2 0 25 16,5 0-13-16,1 3-5 16,8 4-5-16,6-2-6 15,5 4 2-15,3 2 4 16,4 6 9-16,4 12-11 15,0 14 0-15,3 10 12 0,19 8 2 16,8 7 1-16,2-1-10 16,1-5 6-1,0-10-12-15,-2-11 4 16,-1-11-4-16,0-8 1 0,-3-8-2 16,1-5-2-16,2-9 1 15,1 0-6-15,3-16-11 16,-2-16-49-16,-7-8-42 15,-13-6-157-15</inkml:trace>
  <inkml:trace contextRef="#ctx0" brushRef="#br0" timeOffset="65425.25">15707 13674 465 0,'0'0'186'16,"-1"0"-155"-16,1 0 10 0,0 0-14 16,4 19-16-16,11 9 6 15,3 8 8 1,-2-2-21-16,3-3-3 15,-2-5-3-15,-2-5 3 0,-3-10-12 16,-11-7-38-16,-1-4-93 16,-6-16-367-16</inkml:trace>
  <inkml:trace contextRef="#ctx0" brushRef="#br0" timeOffset="65564.88">15611 13515 723 0,'-15'-4'25'0,"10"3"6"0,5 1-14 15,12-3-19-15,27-1-11 16,14-4 13-16,13 2-1 16,-4 3-67-1,-14 3-129-15</inkml:trace>
  <inkml:trace contextRef="#ctx0" brushRef="#br0" timeOffset="65733.03">15947 13673 427 0,'-8'0'329'16,"3"0"-324"-16,5 0 16 16,5 0-23-16,20-9-5 15,13-10 7-15,1-2 2 0,-2-1-3 16,-7 4-52 0,-11 2-51-16,-11-2-134 15</inkml:trace>
  <inkml:trace contextRef="#ctx0" brushRef="#br0" timeOffset="65890.6">15956 13468 693 0,'-9'0'21'15,"9"0"25"-15,0 11-32 16,12 18-12-16,13 13 17 16,7 1-4-16,0-4-15 15,1-1 2-15,0-3-4 16,-2-3-9-16,-5-6-64 15,-14-11-110-15</inkml:trace>
  <inkml:trace contextRef="#ctx0" brushRef="#br0" timeOffset="66361.2">16275 13446 227 0,'0'7'483'0,"-1"-2"-482"16,1 9 23-16,0 4-7 15,0 3-4-15,11 0-13 16,-2-3 2-16,-1-6-2 16,-4-3 3-16,-4-6-5 15,0-3 3-15,0 0-1 0,0 0-6 16,0-6-7-16,0-20-5 15,0-9 10-15,0-1 6 16,0 7 1-16,9 9 0 16,0 12-1-16,0 5-1 15,4 3 2-15,-1 0 3 16,1 0 1-16,0 11 0 16,-3 3 1-16,0 1-2 15,-2-4-1-15,-5-5 1 16,-2-5-2-16,2-1-4 15,3-1 1-15,6-17 5 16,2-2 3-16,-1 2-2 0,-3 9-3 16,-1 4-5-16,2 5 5 15,2 0-3-15,1 12 3 16,0 11 0-16,2 6 4 16,-5 4-48-16,-2-13-174 15</inkml:trace>
  <inkml:trace contextRef="#ctx0" brushRef="#br0" timeOffset="66500.83">16709 13329 638 0,'-7'-4'95'0,"7"-2"-94"16,18 1-16-16,19-5 9 0,9-4 6 15,-1 2-29-15,-10-2-186 16</inkml:trace>
  <inkml:trace contextRef="#ctx0" brushRef="#br0" timeOffset="66669.38">16927 13114 237 0,'-7'-6'352'0,"4"3"-298"16,3 3 13-16,0 0-45 16,0 17-16-16,11 14-2 15,3 13 23-15,2 6-18 16,1 1-3-16,2-2-6 15,-2-6 1-15,2-5-35 0,-5-12-69 16,-7-12-218-16</inkml:trace>
  <inkml:trace contextRef="#ctx0" brushRef="#br0" timeOffset="66966.58">17122 12884 577 0,'11'-1'83'16,"13"1"-98"-16,8 0 21 16,7 4 7-16,1 16-6 15,-4 6-5-15,-5 8 5 16,-7 8 14-16,-3 11-3 0,-5 4 13 16,-2 4-13-16,-1 0-4 15,-4-6-4-15,-3-11-1 16,-4-11 3-16,-2-13-5 15,0-6 8-15,-5-3 5 16,-17-4-2-16,-8 1-13 16,-6-2-4-16,-1-5-5 15,6-1-17-15,7 0-45 16,13-7-53-16,8-5-234 16</inkml:trace>
  <inkml:trace contextRef="#ctx0" brushRef="#br0" timeOffset="67122.17">17673 13180 753 0,'0'-8'-5'16,"8"0"-5"-16,28-3-2 15,3-5-8-15,-9 4-189 16</inkml:trace>
  <inkml:trace contextRef="#ctx0" brushRef="#br0" timeOffset="67484.2">17794 12947 690 0,'0'-6'51'0,"1"0"-53"0,35 3-1 15,13 1 12-15,8 2-1 16,3 7-6-16,-13 23-2 16,-11 12-2-16,-17 10-4 15,-17 5-26-15,-2 0 6 16,-27-4 17-16,-9-8 8 16,-4-11 2-16,9-13 8 15,7-10 30-15,9-5 13 16,7-6-9-16,8 0-6 15,0 0-27-15,23 0-12 16,14-8 0-16,12 0 4 16,6 2-2-16,-1 4 1 0,-4 2-4 15,-11 0-2-15,-12 0-38 16,-12 0-24-16,-15-3-24 16,0-10-95-16</inkml:trace>
  <inkml:trace contextRef="#ctx0" brushRef="#br0" timeOffset="67688.97">18163 12626 734 0,'9'12'5'0,"6"10"26"0,3 10 28 16,4 3-27-16,-1 0-22 15,-3 1-6-15,-5-5-4 16,-4-3 1-16,-3-2-39 16,-6-6-76-16,-4-9-422 15</inkml:trace>
  <inkml:trace contextRef="#ctx0" brushRef="#br0" timeOffset="68468.91">14960 14816 249 0,'3'-3'70'15,"-3"1"74"-15,0 1 5 16,0 0-44-16,-9-2-30 15,-11 1-47-15,-3 0-27 16,-3 2 6-16,4 0-5 16,-2 4-2-16,3 11 1 15,8 0-2-15,7 3-3 16,6-1 1-16,16 3-4 0,20 2 10 16,12 2-5-16,1-1 3 15,-3 1-3-15,-13 1-10 16,-11 0 1-1,-19-3-4-15,-3 2 14 0,-24 1 6 16,-19 0 5-16,-5 0-6 16,-1-5 0-16,14-11-5 15,9-4 3-15,16-5-4 16,10 0-12-16,7-27-84 16,26-12-149-16</inkml:trace>
  <inkml:trace contextRef="#ctx0" brushRef="#br0" timeOffset="68795.03">15377 14560 528 0,'-20'-21'80'16,"3"3"-90"-16,9 6 19 15,3 5-3-15,2 7 29 16,3 0-19-16,-1 29-15 16,1 15 7-16,0 14-1 15,4 9 3-15,13-1 15 0,1-4 4 16,0-3-7 0,1-12-8-16,2-7 1 15,-2-8-9-15,8-7-2 16,0-5-3-16,6-8-3 0,3-7 1 15,5-5-13-15,-2-10-33 16,-3-17-41-16,-10-10-109 16</inkml:trace>
  <inkml:trace contextRef="#ctx0" brushRef="#br0" timeOffset="68954.61">15781 14768 679 0,'0'23'14'16,"1"6"10"-16,8 8 15 15,4 2-11-15,2 1-18 16,0-5-8-16,4-1 1 16,-4-12-5-16,3-7-12 0,-7-15-76 15,-11 0-145-15</inkml:trace>
  <inkml:trace contextRef="#ctx0" brushRef="#br0" timeOffset="69078.71">15712 14654 653 0,'-2'-8'44'16,"2"-2"-48"-16,24-2-3 16,18-2 10-16,11 0 2 15,2 7-3-15,-5 7-18 16,-12 0-181-16</inkml:trace>
  <inkml:trace contextRef="#ctx0" brushRef="#br0" timeOffset="69216.34">16063 14774 716 0,'3'0'4'0,"14"0"-11"16,11-17 0-16,12-8 10 15,8-3 0-15,-6 3-5 16,-8 4-71-16,-13 3-130 16</inkml:trace>
  <inkml:trace contextRef="#ctx0" brushRef="#br0" timeOffset="69388.67">16099 14522 689 0,'-6'10'37'0,"6"15"-26"15,3 8 6-15,15 13 18 16,9 6-22-16,4-4-12 16,0 2 2-16,1-8-2 15,-3-4-6-15,-6-13-41 16,-11-12-78-16,-6-13-303 15</inkml:trace>
  <inkml:trace contextRef="#ctx0" brushRef="#br0" timeOffset="69905.28">16457 14441 696 0,'0'4'81'0,"0"10"-92"16,8 13 13-16,10 10 11 16,5 9-6-16,0-2-5 15,-3-9 1-15,-5-8-2 16,-9-12-2-16,-5-8 0 16,-1-7-6-16,0 0 3 15,-1-16-3-15,-11-17-8 16,2-10 10-16,8-8 4 15,2 1-2-15,0 7 3 0,18 9-1 16,-2 15-1-16,3 11-2 16,4 8-2-16,-4 0 2 15,2 18 3-15,0 9 2 16,-6 7 3-16,-1-2-5 16,-6-4 6-16,-5-9-4 15,-1-12-4-15,-1-4 6 16,1-3-2-16,4-10-3 15,5-25-9-15,6-11 17 16,1-5-5-16,-2 8-1 16,0 18-1-16,-3 11 2 15,1 13-4-15,0 1-2 16,2 27 10-16,2 14 22 0,0 11-13 16,-2-1-10-16,-1-4-3 15,-3-4 1 1,1-16-2-16,-7-10-1 15,2-8-24-15,-2-9-50 0,-3-9-132 16</inkml:trace>
  <inkml:trace contextRef="#ctx0" brushRef="#br0" timeOffset="70372.67">16986 14141 651 0,'-5'-1'3'0,"5"1"23"16,0-1-5-16,19-4-19 15,9 1 2-15,13-1 2 16,2 1-3-16,-3 4-1 16,-4 0-2-16,-5 0 0 15,-7 12-4-15,-9 7 2 0,-2 12 5 16,-2 15-4 0,3 14 10-16,3 12 4 15,8 10 10-15,3 1-3 16,2-4-3-16,-5-10-2 0,-3-15-8 15,-6-19 0-15,-9-16-1 16,-5-9-3-16,-2-9 3 16,-12-1 22-16,-26 0 2 15,-12 0-31-15,-8 0 5 16,3 0-4-16,10-2 1 16,12-3-1-16,14 0-15 15,15-1-33-15,4-6-49 16,22-4-99-16</inkml:trace>
  <inkml:trace contextRef="#ctx0" brushRef="#br0" timeOffset="70563.17">17505 14498 765 0,'0'0'-32'0,"19"0"23"16,22 0 0-16,8 0-12 15,-9-8-265-15</inkml:trace>
  <inkml:trace contextRef="#ctx0" brushRef="#br0" timeOffset="71014.34">17698 14294 515 0,'0'-14'157'15,"3"-3"-174"-15,27-5 19 16,12-1 4-16,7 5-2 15,2 8-3-15,-5 10 0 16,-4 5-1-16,-6 26-1 0,-11 9 5 16,-9 9-3-16,-13 5 3 15,-3-1-2-15,-10 4 2 16,-14-3-2-16,-5-5 3 16,3-12 4-16,4-12 7 15,9-12 7-15,6-10 9 16,4-3-3-16,3 0-19 15,7 0-14-15,23-18-3 16,9-2 11-16,6-2-5 16,4 5 0-16,-4 6 2 15,-2 4-1-15,-9 5 0 16,-6 2-3-16,-11 0 2 16,-6 0-3-16,-6 0-9 0,-3 0-7 15,-2 0-13-15,0 0-62 16,-5-6-93-16</inkml:trace>
  <inkml:trace contextRef="#ctx0" brushRef="#br0" timeOffset="71310.1">18062 13926 780 0,'-10'15'4'0,"10"10"42"0,0 0-17 16,17 0-16-16,15-4-12 16,5-11-3-16,-1-10 1 15,1 0-1-15,-9-20-10 16,-10-9-9-16,-9-7 3 16,-9 3 14-16,-9 1 10 15,-15 8-3-15,-7 6 11 16,0 10 4-16,-2 8-5 15,-1 0-8-15,8 13-5 16,16 11-7-16,10 1-13 16,7-4-57-16,16-1-142 15</inkml:trace>
  <inkml:trace contextRef="#ctx0" brushRef="#br0" timeOffset="77371.14">20787 4042 221 0,'-10'0'6'16,"0"0"-5"-16,4-3 16 0,-2-2-7 16,2-1-5-16,-1 1-3 15,-1 0 0-15,2 1-2 16,0-1 0-16,0 3 1 15,-1-2-2-15,3 1 2 16,-1 3 1-16,4-1 9 16,1 1 8-16,0 0 2 15,0 0 7-15,-2 0 11 16,2-1-6-16,0 1-6 16,0 0-5-16,0 0-6 15,0 0-3-15,0 0-5 16,0 0-1-16,0 0-4 0,0 0-1 15,0 0-1-15,0 0-1 16,0 0 0-16,0 0-2 16,0 0 0-16,0 0-1 15,0 0 4-15,0 0-2 16,0-3-11-16,0 3-18 16,0 0 14-16,0 0 17 15,0 0 1-15,0 0 0 16,0 0 0-16,0 0 3 15,0 0-1-15,0 0 2 16,0 0-3-16,0 0 0 16,0 0-2-16,0 0-2 15,0 0 2-15,0 0-2 0,0 0 4 16,0 0-6-16,-3 0 12 16,-6 0 2-16,-6-2-6 15,2 0-10 1,-6 0 6-16,1 0 2 0,3 2-2 15,1-2 1-15,1-1-4 16,5 2 5-16,2 0-2 16,5 1-1-16,-1 0 1 15,2 0-1-15,0 0 0 16,-1 0-8-16,-3 0 1 16,1 18-7-16,-3 8 22 15,0 12-5-15,1 3 0 0,2 8-3 16,0 10 2-16,2 11 1 15,-2 12-2-15,2 11 2 16,-1 7 2-16,2 5 1 16,-3 0-5-16,1-1 4 15,-1-2 4-15,0-3-1 16,2-7-2-16,1-5-2 16,0-6 2-16,0 1-2 15,0 5 4-15,0 5-5 16,0 11 3-16,0 4-3 15,0 3 6-15,-6-1-6 16,0-5 1-16,0-7-3 16,5-6 2-16,1-8-1 0,0-4-2 15,0-8 2 1,7 0-3-16,2-2 6 16,-2 2-7-16,0 3 6 15,0 1-5-15,-6 3 0 0,1 2 2 16,-2 2-2-16,0-3 1 15,0 2-1-15,0-6 3 16,0-3-4-16,0-4 2 16,0-4 0-16,0 0 2 15,0-3-3-15,0 1 1 16,4 2 2-16,5 3-4 16,0 4 5-16,3 3-5 0,-5 3 6 15,1-2-5-15,-2-4 3 16,0-3-4-1,-3-4 3-15,-2-4-3 16,1-2 2-16,-2-2 2 0,0 4-4 16,0-1 3-16,0-2-2 15,-2-2 1-15,-2-3-1 16,0-6 4-16,1-7-3 16,1-10 0-16,1-7 0 15,1-8 0-15,0-3 2 16,0-2-5-16,0-2 6 15,0 4-5-15,0 3 4 16,0 2-3-16,0 1 2 0,0-2 0 16,0 2-1-1,0-6 2-15,0 4-4 16,-2-3 4-16,-1-3-1 16,2 4 4-16,-3 1-4 0,1 4 3 15,0 5-4-15,0 4 3 16,2 1-2-16,-2 0 1 15,0-6-1-15,3-4-2 16,0-5 4-16,0-7-5 16,0-1 5-16,0-4-7 15,0 2 3-15,0-2-4 16,6 0 2-16,1 1 2 16,4-2-3-16,2 0 4 15,2 0-5-15,8-2 5 16,5-10-3-16,8-5 3 15,4 1 1-15,1 3 1 0,-3 4-2 16,-9 3-2-16,-7 6-3 16,-6 0-10-16,-7 0 13 15,-5 0-4-15,0 0 1 16,-4 0 3-16,0 0 0 16,0 0-24-16,0 0-83 15,0 0-300-15</inkml:trace>
  <inkml:trace contextRef="#ctx0" brushRef="#br0" timeOffset="79110.61">17752 9280 43 0,'27'-8'212'0,"0"-1"-211"15,-2-2 0-15,2-1-1 16,0 3 4-16,-6 2-1 16,0 2 2-16,-5 2 2 0,-3 2 4 15,-2-1 7-15,2 2-1 16,1-1 2 0,0 1-8-16,1-2-6 15,3 0-1-15,0-1-1 0,3 0-2 16,-2 0-1-16,-2 3 3 15,-3 0-4-15,0 0 1 16,-1 13-4-16,-4 9 4 16,-1 7 2-16,-4 8 4 15,-1 3-2-15,4 6 0 16,1 0 4-16,3-2-3 16,5 2 0-16,0 6-5 0,4 6 8 15,-2 10 0-15,-1 10 6 16,1 5-1-1,-1 5 0-15,-1 2-3 16,-1-1 0-16,0-5 2 0,0 0-5 16,-2-4 3-16,2 0-4 15,1 4 4-15,1-2 0 16,3 3 0-16,0-2-6 16,1-2 0-16,-1-2 4 15,-4 0-6-15,1-3 4 16,-2 4-2-16,2 0 0 15,-5 1-1-15,-1-1 4 16,0-3-2-16,-2-7 1 16,3-5-3-16,-2-7 0 15,1-6 1-15,3-3-4 16,0-2 3-16,2-4-3 16,-2 0 0-16,-4-2 0 0,-1-2 2 15,-3 2-3-15,0 2 2 16,-3 0 2-16,0 3-2 15,1 0 2-15,-4 3 2 16,2 2 2-16,1 2-2 16,1 3 1-16,4 0-5 15,-1 3 0-15,3 0 1 16,-2 2-2-16,1 3 1 16,1 0-1-16,-1 2 1 15,-1 2-2-15,-1 4 4 16,4 3-5-16,-2 5 6 15,1-2-5-15,2-3 2 0,-2-3 1 16,1-1-1-16,4-4 1 16,-2 3-2-16,2-1 2 15,-3-3-4-15,-4 5 4 16,0-2-3-16,-2-2 1 16,-1-1-1-16,1-1 2 15,0-4-2-15,-1-1 2 16,1-6-1-16,-1-3-2 15,1-2 3-15,-3-8-4 16,-1-2 4-16,-1-5-2 16,-1-4 1-16,0-2 0 15,0 4 0-15,0-3 1 16,-3 2-2-16,-4 2-1 0,0-5 1 16,0-1 3-16,-2-8-4 15,0-5 2-15,-3-6-2 16,-4-4-11-16,-8-4-20 15,-12 0 9-15,-7-6 7 16,-7-12 1-16,-7 6-17 16,8 5 27-16,3 7 5 15,5 0 0-15,9 11 2 16,3 6-6-16,9 0-20 16,6 1-28-16,2 1-173 15</inkml:trace>
  <inkml:trace contextRef="#ctx0" brushRef="#br0" timeOffset="83903.85">20421 5284 385 0,'5'1'26'0,"-5"-1"-19"15,0 0-12-15,0 0 15 16,0 0-2-16,0 0-3 16,0 0-6-16,3 0-2 15,5 0 0-15,4 0 3 16,9 0 1-16,0-6 1 15,4 0 3-15,4-1-7 16,1 0 4-16,5-2-2 16,5 0 2-16,2 0-2 15,0 0 7-15,1-1-7 16,-6 2 0-16,-4 3 1 16,0-2-4-16,-5-1 5 0,2 0-4 15,1-3 4-15,-3 0-2 16,2 2 1-16,1 0-1 15,-1 1 0-15,4 0 1 16,2 1-2-16,3 0 3 16,4 2-1-16,0 1 4 15,5-2-3-15,1-1 1 16,5-1-3-16,2-5 5 16,2-1-2-16,5-1 4 15,4 0 1-15,3-1-5 16,4 1 4-16,1 0-8 15,-3-1 6-15,0 4-5 16,-2 1 3-16,-4 0-3 0,0 1 0 16,-1-1 1-16,-4 1-1 15,-3-1 2 1,-6 3-3-16,-4-2 2 16,3-2-2-16,1-3 2 0,6 3 1 15,0-6 3-15,0 0 0 16,0 2 3-16,-6 2-2 15,-1 5-4-15,-5 5 1 16,-6-1-1-16,2 4-1 16,0 0 0-16,2-1 1 15,9 2-1-15,5-1 3 16,3-1-1-16,3 0-1 0,0 0 1 16,-5 1-1-16,-1-2 4 15,-4 0-5-15,-1 0 4 16,0-3-1-1,3 1-2-15,4-2 2 0,2-1-1 16,1 1 1-16,3 0-3 16,-4 2 3-16,-1 3-6 15,-4 1 4-15,-8 1-2 16,-6 0 1-16,-6 0-1 16,-5 0 2-16,-4 1 0 15,-4 3-4-15,-4-1 4 16,-1-1-4-16,-2 2 4 15,-2-3-4-15,0 0 4 0,-6 1-2 16,-3-1 0 0,-3 2-2-16,4-2 0 15,2 4 6-15,3-1-6 16,8 0 4-16,2 0-2 0,6-2 1 16,2 4-1-16,1-3 2 15,-3 1-3-15,-6 1 2 16,-6-3-2-16,-7 1 1 15,-5 0 1-15,-4-2-2 16,0 1 1-16,0-2-2 16,0 0 4-16,0 1-4 15,0-1 2-15,0 2 2 16,0 2 3-16,0 3-1 16,2 4-1-16,2 3 2 15,2 4-1-15,-2 0-1 16,1 1-3-16,-2 4 4 0,2 2-5 15,-4 3 5-15,4-2-2 16,-2 3-4-16,4 5 6 16,2 1-6-16,0 5 5 15,4-1-3-15,-1-2 4 16,-6-3-4-16,4 0 2 16,-4 0-3-16,-1 0 4 15,1 2 0-15,-3 0-1 16,-2-2 3-16,1 2-3 15,1-1 2-15,-2 2-4 16,2 7 2-16,0 3-2 16,-3 8 2-16,0 11-1 15,0 5-2-15,0 7 3 0,0 5-3 16,0 2 3-16,0 0-4 16,2-3 5-16,-2-6-3 15,1-1 1-15,-1-5 0 16,0 2 1-16,0-1-1 15,0 4-1-15,0 3 5 16,0 4-7-16,0 4 8 16,0-2-7-16,0 5 3 15,0-5-2-15,0-3-1 16,9-3 2-16,2-4 0 16,0-1 0-16,-3 2-2 15,-2 2 6-15,-3-2-6 0,-3-4 3 16,0-3-2-16,0-1 3 15,0-2 1-15,-9 0-3 16,-2-5 0-16,0-1-1 16,5-2 2-16,1-1-3 15,2-2 2-15,2-4-2 16,1-3 1-16,0-4 0 16,0 2-1-16,0-1 0 15,0 5 2-15,0 1-1 16,0 1 0-16,0 7 1 15,0-2-4-15,0 1 5 16,0 0-4-16,0-4 4 16,1-3-4-16,2-7 3 0,-1-10 1 15,-2-5-2-15,0-8 2 16,0-6-3-16,0-3 2 16,0-3-1-16,0-1 2 15,0-1-3-15,0-2 1 16,0 1-19-16,0-2-65 15,-11-3-247-15</inkml:trace>
  <inkml:trace contextRef="#ctx0" brushRef="#br0" timeOffset="86046.93">20636 5347 186 0,'-13'-8'52'0,"0"4"-19"0,10 1 12 16,-1-4-19-16,-1-2-13 16,-1-4-1-1,-1-3-7-15,0 3-4 16,0-4 4-16,-2 3 1 0,2 2 3 16,0 4 39-16,1 1-22 15,1 2-5-15,1 1 5 16,-1 1-11-16,0 2-8 15,2 0 0-15,3-1-4 16,-2 2-3-16,2 0-2 16,0 0-2-16,0 0-1 15,0 0-4-15,0 0 3 0,0 0-2 16,0 0 7-16,0 0 1 16,0 0 6-1,0 0-5-15,0 0 7 16,-5 0-3-16,-5 0-3 0,-3 0 3 15,2 0-7-15,4 0 4 16,2 2-3-16,5-1 2 16,0-1-1-16,0 1 0 15,0-1 0-15,0 0 0 16,0 0-1-16,-1 0-1 16,-2 5-2-16,0 9 7 15,-2 12 8-15,-4 10 5 16,2 11 3-16,-3 5-4 15,2 3-3-15,5 6-1 16,2 7 2-16,1 9-7 16,0 9-2-16,1 9 1 15,8 4-1-15,3 4-3 0,-5 0 0 16,-1 2 1-16,2 2-1 16,-2 0 4-16,-2 2-3 15,-2-1 2-15,-1 2 1 16,1-1-3-16,-2-1 1 15,1 1-2-15,2-6 2 16,-1 0-1-16,2 1 1 16,-2-4 1-16,1-2 0 15,-3-6-2-15,1-6 3 16,-1-4-3-16,2-5 3 16,2-5-1-16,-1-2-4 15,-2-6 6-15,2 1-7 0,0-1 3 16,-1 3-3-16,-1 7 4 15,1 1-4-15,-1 0 2 16,1 1-1-16,-2-6 0 16,1-7 2-16,-1-2-3 15,2-2 2-15,0-2-2 16,-1 1 6-16,-1 5-8 16,2-2 6-16,-2 3-3 15,0 2 0-15,0-2 3 16,0 0-4-16,0-3 3 15,0-5-4-15,0-5 5 16,0-8-2-16,0-9 0 16,0-8-2-16,0-7 2 0,0-2 0 15,0 4-3-15,0 1 4 16,0-1-5-16,0-2 5 16,0-4-3-1,0-5-1-15,0 1 1 0,4-4 1 16,-3-1-1-16,-1-6-4 15,0 0 1-15,0 0-3 16,0 0 5-16,0 0-8 16,2 0 7-16,2 0 2 15,5 0 2-15,7-8-2 16,7-5 2-16,7-2 1 16,3-5-3-16,7 0 4 0,-2 0-4 15,6 1 4-15,5 1-4 16,-3 1 3-16,9 4-4 15,-1 2 4-15,2 4-2 16,5 0 2-16,2 3-2 16,4 0-2-16,1 0 5 15,0 2-6-15,1-2 7 16,-5 2-5-16,-3-3 2 16,8 0-2-16,4-4 3 15,12-2-1-15,6-1-2 16,1-1 3-16,0 4-4 15,-2-1 4-15,-4 2-2 16,-2-1 1-16,-3 5-4 0,-3-1 5 16,-4 0-3-16,-2 0 2 15,2-1 0-15,2 3-2 16,3 1 3-16,-1 2-4 16,1-3 4-16,-3 0-4 15,2-1 5-15,6-3-4 16,2-1 2-16,5-3 1 15,2-1-1-15,-4 1 2 16,-1 0-4-16,-4 4 3 16,0 2-1-16,-4 2 1 15,-2 0-3-15,-2 3 4 16,0 0-3-16,-2 0 1 0,8 0 1 16,-1 0-2-16,-1 0 2 15,-4-7-1 1,-5-3 0-16,-7 2-2 15,-3 1 3-15,-3 3-3 0,-5 2 3 16,-3 1-2-16,-6 1 1 16,-4 0 0-16,-6 0 1 15,-6 0 1-15,2 0-4 16,-7 0 4-16,0 0-6 16,-2-1 6-16,-6 1-3 15,-2 0 1-15,-2 0-1 16,4 0 0-16,0-2 0 15,7 0-1-15,8-4-6 0,5 0-29 16,1-3-45 0,-9-8-113-16</inkml:trace>
  <inkml:trace contextRef="#ctx0" brushRef="#br0" timeOffset="88204.22">13745 9797 291 0,'-6'-5'4'16,"4"5"32"-16,2 0 17 0,-1 0-17 16,1 0-9-16,0 0-5 15,0 0 5-15,0 0-1 16,0 0-4-16,0 0-5 15,0 2-10-15,0 17-3 16,0 15 10-16,3 13-2 16,7 12-2-16,3 9-5 15,1 7-3-15,-1 7-1 16,-4 4 2-16,-3 3-1 16,2-2-1-16,-3-4 4 15,1-3-5-15,2-3 5 16,1-3 1-16,3 2 3 15,3 6-6-15,4 9 2 0,2 13 3 16,0 10-3-16,-1 6 1 16,4 3-1-16,-4-8 3 15,-1-5-2-15,-1-12 0 16,-3-3 4-16,-2-5-2 16,1-8-2-16,-1-4 1 15,3-6-5-15,-2-3 4 16,1 2-2-16,-5 6-2 15,-2 7 0-15,-1 5-1 16,0 2 4-16,2 4-4 16,-1-6 3-16,5 1-2 15,1-3 0-15,3-5 0 0,3-3-4 16,4-6 8-16,0-2-7 16,1-4 3-16,-6-6-3 15,-1-1 4-15,-4-3-3 16,-4 0 3-16,-4 2-3 15,-2 3-1-15,-2 1 2 16,1-2-2-16,-2 3 0 16,3-5 1-16,3-3 1 15,-1-3-4-15,0-3 6 16,0-4-5-16,0-4 3 16,-2-3-1-16,0-6 0 15,1-3 0-15,1 4 0 16,-2-5 0-16,4 4-1 0,-2 1 4 15,-2-5-5-15,2 0 3 16,0-9-3-16,-3-9 3 16,0-7-1-16,-1-4-12 15,-2-17-39-15,0-34-65 16,-9-26-10-16</inkml:trace>
  <inkml:trace contextRef="#ctx0" brushRef="#br0" timeOffset="90139.8">13613 9857 456 0,'-10'0'3'15,"1"-1"1"-15,8 0-2 16,-1-4-2-16,2 5 10 15,0 0 7-15,0 0-9 16,0 0-7-16,0-1-1 16,0 1-2-16,0 0-1 15,15-2 0-15,12-1 5 16,4-4 1-16,6 1 2 16,1-2 1-16,2 0-4 0,4 3 5 15,3 0-8 1,6-1 6-16,14-4-3 15,12-5 4-15,12-4 2 16,6-7-1-16,-2 0 2 0,3-1-2 16,-2 2-2-16,-1 6-4 15,-2 2 4-15,-9 5-4 16,-2 3 2-16,-6 1-2 16,-2 3 5-16,-2-1-4 15,-2-1 1-15,-3-1 3 16,1-1-2-16,3 0 12 15,0-2-11-15,14-2 5 0,4-2-2 16,7-5-1-16,-2 2-3 16,-2 1 2-1,-3 2 0-15,-4 3-6 16,-1-2 3-16,0-3-4 0,0 5 6 16,0-5-6-16,6 0 4 15,5-5-2-15,2 1 0 16,-2 0-1-16,-7 1 0 15,-10 2 0-15,-7 5-1 16,-2 1 3-16,-4 5-4 16,-1-1 3-16,-3 3 1 15,0-2 0-15,1 2-2 16,-1 1 0-16,0-3 2 16,-3 0-3-16,-5-2 4 15,-11 2-4-15,-9 1 1 16,-13 1 0-16,-10 5 0 15,-7 0 0-15,-3 0 1 0,0 0-2 16,1 0 2-16,5 0-3 16,4 0 2-16,2 2 1 15,6 4-2-15,2-3 2 16,3-2-1-16,4 0 1 16,-3 1-2-16,-4-2 2 15,2 3-3-15,0-1 3 16,1 0 0-16,0-1-2 15,4 2 2-15,-5 0-3 16,-5-2 3-16,-4 0-1 16,-7 0 0-16,-3-1 1 15,-3 2-2-15,0-2 2 0,0 2-3 16,0-2 4-16,2 0-5 16,1 2 2-16,0 3 0 15,4 2 2-15,-1 1-1 16,1 2 2-16,1-2-2 15,-3 0-1-15,0 4 3 16,-5 3-7-16,0 10 6 16,-1 10 0-16,-13 9 5 15,5 8-2-15,2 3 1 16,4 5-5-16,3 5 3 16,0 8-1-16,0 4-2 15,0 7 1-15,0 1-4 16,9-2 4-16,1 1-2 0,1-4 3 15,5-1-2-15,2 1 0 16,-1 5-1-16,2 4 2 16,-1 6 1-16,0 4-2 15,-3-4 3-15,-4-5-3 16,0-4 4-16,-2-4 0 16,0-1 3-16,0-1-3 15,-2 0 3-15,-2-5-6 16,2 0 2-16,-1-5 2 15,4 2-2-15,8-1 4 16,0-3-5-16,4-1 1 16,2-4-1-16,-3-7 0 0,2-1-2 15,-4-5 3-15,-1-6-1 16,0 3-2-16,-5 3 2 16,3 0-1-1,-4 6 3-15,2 0-5 0,-2-1 4 16,-2 3-5-16,3 0 5 15,1 4-5-15,1 2 6 16,-3 2-1-16,2 2-2 16,0-1 3-16,4-3-2 15,0-2 1-15,4-1-3 16,2 0 3-16,1-2-5 16,-1-4 5-16,3 2-3 15,-3-1 0-15,-4 0 1 0,-3 2-1 16,-1-1 3-16,-4 1-3 15,1-5 2-15,-2-5 1 16,-5-7-2-16,0-4 0 16,-3-3-2-16,3-6 1 15,-2-8-1-15,-2-6 1 16,1-6-2-16,-2-4 3 16,-1-4-4-16,0 0-20 15,0 0-44-15,-9-12-34 16,-32-16-190-16</inkml:trace>
  <inkml:trace contextRef="#ctx0" brushRef="#br0" timeOffset="91499.17">14277 14568 614 0,'0'0'29'0,"0"0"-30"16,0 0 1-16,0 0 11 15,3 0 14-15,8 0-9 16,13 0-7-16,13 0 5 16,14-2 10-16,8-1-16 15,4-3-1-15,5-3-1 16,1 1-1-16,1-1-1 15,4-4-1-15,1-4 2 0,5-2-4 16,6-6 2-16,5-1-3 16,3-5 1-16,-2-1 2 15,-3 4-6-15,-1 2 7 16,-4 5-8-16,-2 3 8 16,-4 6-5-16,-10 1 1 15,-4 7 0-15,-7 1 1 16,-4 1-1-16,1 0 0 15,-1 0 0-15,1-3-1 16,4 0 4-16,3-4 0 16,2-2 4-16,3-3-2 15,3 1 0-15,3-3-3 0,7 0-1 16,0-2 2-16,6-3-2 16,-6 0 1-16,4-1-3 15,-4 1 4-15,-1 1-2 16,0 4 0-16,-2-1-2 15,2 3 4-15,-8 2-3 16,-2 1 0-16,-1-1 1 16,3 0 0-16,2 2 0 15,-1 0-2-15,4 0 2 16,-7 1-2-16,-2 1 3 16,-2-4-2-16,-2 3 2 15,4-3-2-15,0 0 1 16,-1 1 2-16,-1-1-2 0,-5 3 2 15,-2-2-3-15,1 1 3 16,-1 2 0-16,2-1-2 16,-2 2 2-16,-7-1-2 15,-5 0 0-15,-4 2-1 16,-1-2 3-16,0 1-3 16,-1-2 2-16,-3-3 0 15,-5 1 1-15,-4 3-3 16,-5-1 2-16,-5 5 2 15,-4 1-4-15,-6 2 2 16,2-1-2-16,1 2 1 16,1 0-1-16,1 0 4 0,0-2-2 15,4 0-1-15,5 1 0 16,1-2-2-16,0 0 5 16,3 1-2-16,-3-1 3 15,0 1-1-15,-2-3 0 16,-6 2-7-16,-2-1 6 15,2 2-2-15,-2 2 0 16,-2 0 0-16,-1-1-2 16,-6 1 3-16,0 0-4 15,-3 0 1-15,0 0 3 16,0 0-1-16,0 0-2 16,0 0 2-16,0 0-10 15,0 0-27-15,-30 0-55 0,-26 11-242 16</inkml:trace>
  <inkml:trace contextRef="#ctx0" brushRef="#br0" timeOffset="92574.32">20600 9705 308 0,'-18'0'-5'0,"0"0"-13"16,13 0 24-16,1 2 0 16,4 2-8-16,0 2 1 15,9-5-4-15,8-1-40 16</inkml:trace>
  <inkml:trace contextRef="#ctx0" brushRef="#br0" timeOffset="92748.32">20646 9578 459 0,'-7'-4'-25'16,"5"2"9"-16,2 2 17 15,0 0-11-15,8 0-15 16,8 0-54-16</inkml:trace>
  <inkml:trace contextRef="#ctx0" brushRef="#br0" timeOffset="92921.59">20811 9629 499 0,'-4'0'3'0,"-3"0"0"15,4 0 12-15,3 0 16 16,0 0-23-16,0 0-5 15,0 0-20-15,0 0-84 16,3-7-127-16</inkml:trace>
  <inkml:trace contextRef="#ctx0" brushRef="#br0" timeOffset="94294.19">20692 8183 480 0,'-15'-11'-12'0,"2"7"17"0,2 1-5 16,1 0 5-16,4 0 8 16,3 1-6-16,0-1 0 15,-3 0-3-15,-1 2 8 16,-2-4 1-16,-3 3 3 16,-3-1 1-16,-2 3 10 15,-3 0-4-15,-5 0 1 16,-4 0-5-16,-4 0-3 15,-4 3 1-15,-5 1-7 16,-2 1 2-16,-3 0-4 16,-2 0 0-16,2 2 2 15,-1 0-4-15,2 3 0 0,0 1-4 16,-1 4 2-16,-5 6-3 16,-6 3 4-16,-7 6-6 15,-11 10 4-15,-11 12-3 16,-9 14 1-16,-1 11-3 15,-1 7 3-15,5 0-1 16,7 0-3-16,8-5 6 16,11-3-6-16,9-3 3 15,5-5-1-15,9-7 2 16,1-2-1-16,8-2 1 16,-1-2-1-16,0 1 0 15,2-1 0-15,1-3 0 16,5-6-1-16,4-7 2 0,3-7 1 15,3-7-3-15,-3-4 1 16,5-4 0-16,1 0 1 16,3-4 0-16,0-2-2 15,6-3 2-15,0 3-3 16,2-1 2-16,-3 6-1 16,1 2 2-16,0-4-3 15,2-2 4-15,0-5-3 16,4-6-7-16,0-1-14 15,0 0-23-15,0 0-9 16,6-18-33-16,13-14-6 16,4-9-119-16</inkml:trace>
  <inkml:trace contextRef="#ctx0" brushRef="#br0" timeOffset="95375.32">20668 8449 423 0,'0'-7'25'15,"-4"3"4"-15,1 4 27 16,1-3-10-16,1 1-8 15,-1 2-15-15,2 0-11 16,-1 0 1-16,-1 0 0 0,-5 0 2 16,-3 0-1-16,-6 0-15 15,-4 0 5-15,-5 0-1 16,-7 0 2-16,-1 7 3 16,-5 2-2-16,-7 3 3 15,-1-1 4-15,-9 5-7 16,-5 2 0-16,-4 1-3 15,-1 5-3-15,-1 1 2 0,-5 2-2 16,-2 9 4 0,-6 1-7-16,0 3 5 15,2 2-2-15,6-2 0 16,7-1 3-16,2 2-3 0,2 0 1 16,1-1 0-16,-4 2 1 15,1 1-3-15,-4 0 1 16,2 3 0-16,-3-1 1 15,6-2 0-15,4-4-1 16,1-3 2-16,4 2-4 16,1-2 5-16,0 6-4 15,9 1 4-15,7-2-3 16,2 5 1-16,11-3 1 16,-1 0-2-16,6 0 2 15,2-5-5-15,-2-5 4 16,5-2-2-16,-3-5 4 15,1-4-5-15,1-4 5 0,-1 0-6 16,2-4 5-16,-1 0-2 16,5-1 0-16,3-4 2 15,4-6-4-15,-1 0 0 16,2-3-1-16,0 0-11 16,0 0-36-16,0 0-57 15,-4 0-88-15</inkml:trace>
  <inkml:trace contextRef="#ctx0" brushRef="#br0" timeOffset="95797.19">18315 9440 588 0,'-10'-1'7'15,"7"1"4"-15,3 0 2 16,0 12-8-16,0 27-5 15,8 24 10-15,3 16 0 16,-3-3-9-16,-2 1 1 16,1-13-2-16,-4-10 2 15,-2-8-3-15,2-12 4 16,-3-9-2-16,2-10 3 16,-2-10 1-16,1-5 0 15,2 0 1-15,8 0-6 16,14 0-1-16,13-11 7 0,15-13 3 15,13-8-4-15,2-3-1 16,5 3 0-16,-4 5-3 16,-8 4 1-16,-9 8-3 15,-11 3 3-15,-8 3-2 16,-9 4 1-16,-12 1-2 16,-6 2 2-16,-3 2-2 15,-3 0 1-15,0 0 1 16,0-5 3-16,0-11-12 15,0-7-63-15,-17-8-79 16,-5-6-222-16</inkml:trace>
  <inkml:trace contextRef="#ctx0" brushRef="#br0" timeOffset="96097.42">18964 8303 720 0,'-13'-6'-5'16,"-2"3"5"-16,1 3 9 15,-6 0 16-15,-14 32-7 0,-9 19-18 16,-7 23 3-16,0 15-5 15,5 2 4 1,5-2-3-16,7-8 2 0,6-10-1 16,8-14-2-16,4-16-2 15,6-19-62-15,0-18-31 16,-3-11-85-16</inkml:trace>
  <inkml:trace contextRef="#ctx0" brushRef="#br0" timeOffset="96247.32">18451 8524 611 0,'-3'-4'7'0,"3"4"-8"16,0 0 2-16,6 0 1 15,16 11-4 1,11 7 6-16,9 4 1 16,13 0-5-16,9-1 3 0,7-9-3 15,-6-7-22-15,-18-7-267 16</inkml:trace>
  <inkml:trace contextRef="#ctx0" brushRef="#br0" timeOffset="96501.87">19064 8066 667 0,'29'-7'-1'0,"3"6"-1"0,6 1 3 15,-4 4-5-15,-7 22 3 16,-8 8 1-1,-13 9 1-15,-6 6 1 16,-11 3 2-16,-14 1-1 0,-2-5 3 16,5-15-3-16,13-13-3 15,8-11 1-15,1-9-1 16,20 0-8-16,24-5 9 16,17-20 3-16,6-10-2 15,-3-4-6-15,-15 6-109 16</inkml:trace>
  <inkml:trace contextRef="#ctx0" brushRef="#br0" timeOffset="97110.25">18332 12193 646 0,'-20'-2'14'0,"4"2"-14"15,10 0 2-15,6 0 0 16,0 0-2-16,1 0-10 16,18 0-13-16,1 0-34 15,-2-4-195-15</inkml:trace>
  <inkml:trace contextRef="#ctx0" brushRef="#br0" timeOffset="97279.79">18332 12193 238 0,'31'-97'466'16,"-51"97"-473"-16,12 4 7 16,8-3 10-16,0-1 0 15,0 0-8-15,0 0-11 16,7 2-6-16,11-2-6 15,1 0-59-15,-7 0-180 16</inkml:trace>
  <inkml:trace contextRef="#ctx0" brushRef="#br0" timeOffset="104407.17">21700 2060 476 0,'-13'-25'15'0,"-2"13"24"16,2 3 31-16,8 5-30 15,2 1-18-15,2 3-1 16,-1 0 0-16,2 0-8 15,0 0-6-15,0 0-3 16,-1 0-6-16,-1 0-1 16,2 0 0-16,0 0 2 15,0 0-1-15,0 6 4 16,0 4-1-16,0 1-1 16,0-1 4-16,0-3-5 0,0-5 4 15,0 1-3-15,0 0 2 16,2 1-1-16,-2-3 0 15,1 2 1-15,-1-3-2 16,2 0 3-16,-2 0-1 16,0 0 2-16,0 0-3 15,0 2 2-15,0-2-2 16,0 6 2-16,0 3-3 0,3 8 0 16,3 8 1-1,0 8 0-15,1 11 2 16,-3 12-5-16,1 12 7 15,0 6-3-15,-1 10 2 0,6 3-4 16,-1 8 5-16,3-2-4 16,3-7-1-16,-3-12-1 15,3-23 1-15,-5-19-1 16,-1-18 0-16,-4-11-5 16,-5-3-8-16,0-17 2 15,0-16-24-15,0-10-29 16,0-6-1-16,0 4-27 15,0 4-49-15,0 0-49 16</inkml:trace>
  <inkml:trace contextRef="#ctx0" brushRef="#br0" timeOffset="104671.97">21814 2522 9 0,'-3'-3'403'0,"-3"1"-363"16,1 2 26-16,4 0-9 15,-1 0-16-15,2 0-21 16,0 0-8-16,0-1-6 16,0-1-5-16,0 2 2 15,0-2-5-15,0 2 2 16,0 0 1-16,0 0-2 16,0 0 2-16,0 0-1 15,0 0 0-15,0 0-2 16,0 0 2-16,0 0-4 0,0 0-24 15,0 0-26-15,-6 0-15 16,-4 0-46-16,-1 5-201 16</inkml:trace>
  <inkml:trace contextRef="#ctx0" brushRef="#br0" timeOffset="104871.44">21814 2522 76 0,'-72'2'123'16,"68"-2"8"-16,2 0-27 16,1 0-35-16,1 0-13 15,0 0-16-15,0 0-16 16,0 0-13-16,3-2-7 15,23-1-9-15,15-4 5 16,12-1 0-16,2 2 0 16,-2 0 0-16,-3 1 1 15,-7 4-2-15,-4 0 0 0,-8-1 1 16,-8-1 0-16,-4 1-13 16,-8-5-45-16,-7-2-39 15,-4-5-86 1</inkml:trace>
  <inkml:trace contextRef="#ctx0" brushRef="#br0" timeOffset="105184.6">22150 1980 523 0,'-6'-9'7'0,"3"7"27"0,3 2-4 16,0 6-26-16,0 26-14 15,6 24 16-15,0 19 18 16,3 14 5-16,-6 4-7 16,-2 1-1-16,2-3-4 15,2-4-3-15,-2-4 1 16,0-8-6-16,0-12-1 16,0-10-2-16,-3-14-3 15,2-13-1-15,-2-9 2 16,0-10-4-16,0-7 0 15,0 0 4-15,0 0-4 16,0 0 4-16,0 0-6 16,0 0-15-16,0-4-63 0,0-14-49 15</inkml:trace>
  <inkml:trace contextRef="#ctx0" brushRef="#br0" timeOffset="106860.37">19739 11250 492 0,'0'-18'11'15,"-9"8"6"-15,-4 3 35 16,4 2-9-16,3 2 0 0,4 2-16 16,2 1-8-16,0 0-8 15,0 0-6-15,0 0 1 16,0 0-1 0,-3 0-1-16,-4 18 7 0,-4 44-10 15,-2 33 19-15,0 23-3 16,4 1-4-16,4-15-7 15,2-4 0-15,3-5-2 16,0-5 0-16,0-12 1 16,3-17-6-16,8-13 5 15,1-7-4-15,-2-7 1 16,-4-9-8-16,-2-5-31 16,-4-10-45-16,0-10-77 0,0-10-218 15</inkml:trace>
  <inkml:trace contextRef="#ctx0" brushRef="#br0" timeOffset="107062.52">19660 11960 173 0,'-1'-9'447'15,"-5"2"-444"-15,6 4 37 16,0 1-14-16,7-12-16 16,26-8-9-16,13-8-1 15,9-4 1-15,-1 9-1 16,-1 7 1-16,-4 7 0 15,-10 5-3-15,-8 6 1 16,-5 0-3-16,-10 0-29 16,-1 1-42-16,-10-1-75 15</inkml:trace>
  <inkml:trace contextRef="#ctx0" brushRef="#br0" timeOffset="107341.77">20108 11268 608 0,'-6'-1'9'0,"5"1"5"15,1 0 7-15,0 39-21 16,0 29 5-16,3 25 28 16,7 20-15-16,-2-2 2 15,-1-1-1-15,-1-6-5 16,-1-12-5-16,-4-12 1 15,1-14-7-15,-1-18 7 0,1-14-8 16,-1-15 0-16,-1-12-3 16,2-3 2-16,-2-4 0 15,3 0-3-15,8 0-37 16,4-18-56-16,3-15-52 16</inkml:trace>
  <inkml:trace contextRef="#ctx0" brushRef="#br0" timeOffset="107595.12">20521 11815 749 0,'-9'0'19'15,"6"0"-17"-15,3 0-2 16,12 0-5-16,21 0-8 15,13 0 14-15,7 0-2 16,-2 0 3-16,-6 0-1 16,-7 0-2-16,-8 0 2 15,-8 0-10-15,-5 0-22 16,-4 4-28-16,-2-4-59 16,-2 0-247-16</inkml:trace>
  <inkml:trace contextRef="#ctx0" brushRef="#br0" timeOffset="108185.54">21567 11556 149 0,'-11'-15'399'0,"-16"0"-393"16,-6 8 47-16,-9 5 0 16,-6 2-18-16,-9 13-13 15,-1 13-7-15,7 8-2 0,5 1 2 16,12 1-6-1,12 1-4-15,13 4-4 16,9 2-3-16,22 1 2 0,23 3-4 16,17 1 5-16,4-2-1 15,3 1 0-15,-8-2 2 16,-19-4-3-16,-15-6 3 16,-21-9-2-16,-6-1 1 15,-30-4 2-15,-18 0 3 16,-13-1 1-16,-8-3 0 15,5-5-4-15,7-6-4 16,14-4 1-16,15-2-4 0,15 0-37 16,13-16-59-16,10-16-206 15</inkml:trace>
  <inkml:trace contextRef="#ctx0" brushRef="#br0" timeOffset="108562.35">21982 11576 333 0,'-27'-15'382'16,"5"1"-382"-16,11 4 6 16,0 3-4-16,-3 0 1 0,-4 0-3 15,-7 0-2-15,-11 0 1 16,-6 2-3-1,-3 2 5-15,0 3-3 16,4 0-1-16,8 8 2 0,8 16 2 16,5 16 3-16,7 16-1 15,7 16 3-15,6 12 3 16,0 2 8-16,2-2-6 16,13-7-4-16,6-13 2 15,5-10-1-15,6-12-5 16,7-13 0-16,6-8-2 15,6-12-2-15,6-9 3 16,2 0-4-16,0-21-30 16,-10-15-53-16,-9-11-116 15</inkml:trace>
  <inkml:trace contextRef="#ctx0" brushRef="#br0" timeOffset="108733.89">22127 11821 402 0,'0'0'287'16,"0"0"-272"-16,0 0 15 15,0 11-19-15,0 24 3 16,10 12 4-16,2 8-10 16,1-3-5-16,2-8-2 15,0-2 3-15,-3-12-5 16,-2-8-8-16,-7-13-57 0,-3-9-51 16,-1-11-394-1</inkml:trace>
  <inkml:trace contextRef="#ctx0" brushRef="#br0" timeOffset="108871.47">22099 11605 662 0,'0'-8'-5'0,"17"4"-4"16,23-1-2-16,14-1 14 15,-4 0-103-15</inkml:trace>
  <inkml:trace contextRef="#ctx0" brushRef="#br0" timeOffset="109203.9">22368 11336 640 0,'0'-5'8'0,"0"-2"-12"15,28 7-10-15,11 0 14 16,5 0 4-16,0 22 1 15,-3 5-3-15,-4 7 0 16,-5 8-2-16,-4 6 3 16,-6 7-3-16,-7 8 2 15,-3 6 3-15,-5 1 13 16,-2-2-3-16,-4-8 7 16,-1-14-1-16,0-10 10 15,0-10-10-15,-13-5 0 16,-5-3 3-16,-9-4-6 0,-5-2 1 15,-6-3-9-15,-5-4-7 16,2-1-1-16,-1-2-2 16,5-2-1-16,7 3-30 15,12-1-25-15,13 1-62 16,5-3-170-16</inkml:trace>
  <inkml:trace contextRef="#ctx0" brushRef="#br0" timeOffset="110183.96">23190 11711 227 0,'-22'-4'302'16,"0"-2"-251"-16,5 3 38 16,6 3-42-16,7 0-6 0,-1 0-21 15,5 0-15-15,0 0-4 16,0 0-2-1,0 0-2-15,0 0-2 16,0 0 2-16,6 0-3 0,8 0 3 16,2-1-12-16,5-12-2 15,-3-2 6-15,-5 0-2 16,-7 4 6-16,-6 5 6 16,0 2 7-16,-12 4 1 15,-10 0 9-15,-5 1 2 16,6 13-8-16,2 0-5 15,10 3 2-15,4-2-6 16,5 2-2-16,0 1 0 16,20-6-3-16,8-5 1 15,4-7-23-15,-4 0 3 16,-9-2 2-16,-10-8 10 0,-9-1 10 16,-1 1 6-16,-20-1 13 15,-9 1 14-15,4 6-5 16,3 3-12-16,6 1-7 15,10 0-3-15,4 0-5 16,3 0-4-16,0 1-30 16,10 11-52-16,7-2-89 15</inkml:trace>
  <inkml:trace contextRef="#ctx0" brushRef="#br0" timeOffset="110904.49">23442 11471 540 0,'0'-20'0'16,"6"4"4"-16,23 5 5 0,13 8 4 15,4 3 11-15,9 11 2 16,-1 21-9-16,-8 12-1 16,-7 14-8-16,-14 9-3 15,-13 5-1-15,-12 8-1 16,-10-4 1-16,-23-8-4 16,-6-11 4-16,-3-14-1 15,1-17 1-15,6-12 1 16,10-8 17-16,9-6 29 15,9 0-25-15,7 0-7 16,0 0-17-16,11 0-3 16,29-9-10-16,17-4 14 0,13-1-5 15,0 3 4-15,-6 6-2 16,-5 4-1-16,-12 1 3 16,-8 0-5-16,-14 0 4 15,-14 0-2-15,-5 0 1 16,-6 0-14-16,0-7-24 15,-4-10-39-15,-20-9-201 16</inkml:trace>
  <inkml:trace contextRef="#ctx0" brushRef="#br0" timeOffset="111388.2">23858 11139 670 0,'0'0'23'16,"0"0"-5"-16,0 0 8 16,5 11-9-16,1 17-8 15,0 9 11-15,0 4-16 16,1-5-6-16,-4-7 6 16,-1-9-4-16,-2-9 1 15,0-7-4-15,0-4 3 16,0 0-2-16,0-15-1 15,4-24 5-15,7-16-7 16,3-4 6-16,1 10-2 0,-4 18 3 16,-5 16-3-16,-3 13 0 15,1 2-6 1,2 0 1-16,7 0 4 16,1 9 0-16,4 5 4 0,-2 0-4 15,-1-5 4-15,-3-3-2 16,-3-6 1-16,4 0-2 15,1-6 2-15,-3-5 2 16,-1 0 0-16,-1 7-3 16,-3 4 0-16,5 0-3 15,0 3 2-15,2 15 6 16,-1 7-2-16,-3 3 2 16,0 5-4-16,-3 1 0 0,1-4 1 15,3-2-31-15,0-18-111 16,-1-10-330-1</inkml:trace>
  <inkml:trace contextRef="#ctx0" brushRef="#br0" timeOffset="111580.19">24374 11130 668 0,'0'-4'22'15,"0"4"45"-15,1-1-48 16,19-1-14-16,9-4-6 15,13-1 2-15,4 1-1 16,-4 3 0-16,-8 3 1 16,-7 0-10-16,-3 0-46 15,-8 3-63-15,-4-2-121 16</inkml:trace>
  <inkml:trace contextRef="#ctx0" brushRef="#br0" timeOffset="111814.8">24795 10874 211 0,'0'-1'449'16,"-1"-1"-429"-16,1 2 7 15,0 15-16-15,12 17 30 16,4 17 10-16,3 5-34 16,-2 0-7-16,-3-3 1 15,-1-9-8-15,-6-6-3 16,-2-8 1-16,-1-8-1 15,-4-5 0-15,0-6 2 0,0 1-9 16,-7 0-34-16,-7-4-71 16,-4-6-179-16</inkml:trace>
  <inkml:trace contextRef="#ctx0" brushRef="#br0" timeOffset="113516.78">19548 10550 573 0,'-3'-6'4'15,"-16"3"-1"-15,-5 3 11 16,-7 24 8-16,-5 28-2 15,-1 27-2-15,-2 29-5 16,2 35 10-16,10 34-3 16,6 25 4-16,12 12-10 15,9-6 0-15,23-23-1 0,24-28-6 16,14-20 0-16,9-20-3 16,14-15-4-16,7-7-3 15,4-13 5-15,2-5-7 16,-9-5-66-16,-17-10-62 15</inkml:trace>
  <inkml:trace contextRef="#ctx0" brushRef="#br0" timeOffset="114388.75">25001 10639 480 0,'16'11'106'15,"10"-4"-114"-15,3 3 9 16,7 6 0 0,1 12 14-16,5 15 14 0,-2 14 7 15,-4 23-12-15,-3 15-4 16,-8 20 2-16,-10 13-5 15,-9 7-6-15,-6 0 0 16,-13-8 2-16,-17-10 2 16,-7-16-1-16,-5-16-2 15,3-18-6-15,0-15 1 16,11-15-6-16,8-15 3 16,7-10-5-16,9-8 4 15,1-2-9-15,3-2-26 16,4-10-49-16,20-20-84 15,6-12-390-15</inkml:trace>
  <inkml:trace contextRef="#ctx0" brushRef="#br0" timeOffset="114733.83">25628 11601 675 0,'-21'0'9'16,"11"0"-2"-16,8 0 28 15,2 0-19-15,0 0-21 16,21 0-17-16,8 0 21 0,6 0 0 16,-2-3-17-16,-10-1-3 15,-11 3 0-15,-9-1 14 16,-3 2 6-16,-12 0 14 15,-14 0 5-15,-9 2-8 16,4 7 8-16,9 1-1 16,8-3-2-16,7-4-10 15,7-3 0-15,0 1-14 16,9-1-24-16,10 0-28 16,10-5-96-16</inkml:trace>
  <inkml:trace contextRef="#ctx0" brushRef="#br0" timeOffset="115294.7">25833 11091 533 0,'-3'-6'71'0,"2"1"-48"16,1 4 4-16,0-2-18 15,18-5-2-15,16-3-5 0,9-2 0 16,0 5 1-16,2 8-5 16,-3 0 4-16,-2 13-2 15,-7 18 1-15,-8 18 1 16,-10 19 5-16,-14 19 0 15,-1 13-1-15,-16 7 1 16,-18-4-7-16,-8-6 1 16,-3-15 0-16,1-14 5 15,5-19-1-15,9-17 18 16,12-15-1-16,11-10 3 16,7-7-3-16,0 0-17 15,0 0-4-15,13 0-9 16,22 0 1-16,17 0 9 0,10 0 2 15,5 0-3-15,2 13 1 16,1 1-2-16,0 3 3 16,-6 0 3-16,-8-5 0 15,-11-1 3-15,-17-5-4 16,-11-2 6-16,-11-4-3 16,-5 0-1-16,-1 0-1 15,0 0 0-15,2 0-4 16,12 0-1-16,8 0-2 15,10-4 2-15,7-13-31 16,-14-6-111-16,-18-6-190 16</inkml:trace>
  <inkml:trace contextRef="#ctx0" brushRef="#br0" timeOffset="116141.97">21190 13860 153 0,'-18'0'626'0,"7"-2"-620"16,10-1-3-16,1 3 5 15,12-4-10-15,26-2-9 16,19-3 15-16,8-3-6 0,4 4 4 16,-6 4-5-16,-13 4 4 15,-10 0-3-15,-11 3-45 16,-17 12-102-16,-12-1-349 15</inkml:trace>
  <inkml:trace contextRef="#ctx0" brushRef="#br0" timeOffset="116346.42">21340 13659 676 0,'-18'-3'26'15,"8"0"-30"-15,8 6 19 16,2 39-9-16,0 29 5 15,0 23 14-15,6 11-14 0,6-11-11 16,0-15 5-16,0-13-5 16,3-18-2-16,-2-13 3 15,5-11-44-15,6-18-39 16,1-7-126-16</inkml:trace>
  <inkml:trace contextRef="#ctx0" brushRef="#br0" timeOffset="116734.98">22463 13589 668 0,'-45'-21'58'15,"-8"5"-70"-15,-2 6 17 16,-6 7 12-16,2 3-2 15,3 0-3-15,5 13-1 16,11 9-8-16,7 4 2 16,9 2-4-16,17 5 1 15,7 8-4-15,16 9 2 16,26 7-3-16,12 6 4 16,8 1-3-16,1 0 1 15,-7-6 2-15,-17-7-2 16,-17-17 3-16,-19-11-5 0,-6-5 6 15,-34-2 4-15,-18 0 9 16,-9-2-10-16,0-8-1 16,7-6 0-16,14 0-4 15,12 0-1-15,22-3-5 16,9-5-29-16,30-9-102 16,14-8-291-16</inkml:trace>
  <inkml:trace contextRef="#ctx0" brushRef="#br0" timeOffset="117030.2">22758 13535 673 0,'-41'-23'1'0,"2"4"5"16,4 8 5-16,4 1 16 15,3 7-12-15,1 2-11 16,3 1-4-16,2 0 4 15,-1 12-2-15,5 15 0 16,4 13 0-16,4 19-3 16,10 12 5-16,0 11 3 15,7 3 1-15,15-2-3 16,6-7 0-16,2-11-1 16,9-12 2-16,7-8-4 15,8-16-5-15,8-10 7 0,7-17-5 16,-1-3-20-16,-4-31-76 15,-16-17-153-15</inkml:trace>
  <inkml:trace contextRef="#ctx0" brushRef="#br0" timeOffset="117185.88">23032 13808 719 0,'-8'-3'18'16,"7"3"47"-16,1 0-48 15,0 15-17-15,0 21 0 16,4 14 9-16,8 9-7 15,0-8 1-15,3-5-5 16,-3-10 3-16,-2-8-7 0,-7-13-51 16,-3-15-78-16,0-8-251 15</inkml:trace>
  <inkml:trace contextRef="#ctx0" brushRef="#br0" timeOffset="117332.49">22869 13614 714 0,'-13'-11'20'15,"9"5"2"-15,4 4-7 16,32-3-17-16,22 1-7 16,15 2 10-16,2 2 0 15,-1 2-37-15,-18 18-133 16</inkml:trace>
  <inkml:trace contextRef="#ctx0" brushRef="#br0" timeOffset="117500.04">23279 13830 741 0,'-13'0'33'0,"11"0"-11"16,2 0-7-16,27 0-18 15,21-8-4-15,11 1 10 16,4-2-2-16,-8 5-4 16,-13 3-38-16,-13-2-55 15,-17 0-95-15</inkml:trace>
  <inkml:trace contextRef="#ctx0" brushRef="#br0" timeOffset="117671.58">23374 13668 610 0,'-26'-7'30'15,"15"6"59"-15,8 1-38 16,3 0-36-16,2 10-22 0,14 22 2 16,8 14 20-16,3 12-7 15,-1 2-8-15,1 4 2 16,-1-1-3-16,1-5 3 15,-4-11-23-15,-2-15-63 16,-6-22-41-16,-3-14-113 16</inkml:trace>
  <inkml:trace contextRef="#ctx0" brushRef="#br0" timeOffset="118061.54">23617 13636 462 0,'3'-8'30'0,"2"7"31"16,2 1-19-16,5 1 13 15,0 24-15-15,-1 17 30 0,0 11-50 16,-2 4-12-16,3-6-8 16,1-15 0-16,0-12-1 15,-3-11-3-15,-1-12-4 16,1-9-6-16,6-31 17 16,4-14 0-16,4-8 1 15,-2 15-3-15,-3 14-1 16,-5 14 1-16,-2 13-2 15,1 5 1-15,-1 0-5 16,3 12 5-16,-6 4-1 16,0 2 2-16,-2-2-2 15,-1-8 2-15,0-2-1 0,0-5-1 16,7-1-1-16,2 0 1 16,5 0 3-16,-4 0-3 15,-1 0 2-15,-4 1 0 16,-4 12 2-16,-1 2 0 15,0 5 2-15,-3-1 0 16,-2-2-4-16,-1 1 0 16,0-11-71-16,0-7-136 15</inkml:trace>
  <inkml:trace contextRef="#ctx0" brushRef="#br0" timeOffset="118361.35">24195 13330 571 0,'15'-3'23'16,"10"3"-22"-16,11 0 44 16,4 2-25-16,2 16-11 15,-3 7-4-15,-8 6-4 16,-3 3 5-16,-7 5-4 16,-8 6 1-16,-2 6 5 15,-4 7 8-15,-2 12-4 16,-2 4-8-16,-3 0-3 15,0-4 1-15,0-19 0 16,0-18 10-16,-9-12 12 16,-12-14 16-16,-12-4 2 0,-10-3-32 15,-5 0-7-15,1-8 1 16,8-6-5-16,6 0 0 16,11 1-26-16,10 4-46 15,9-7-75-15</inkml:trace>
  <inkml:trace contextRef="#ctx0" brushRef="#br0" timeOffset="118582.07">24766 13661 269 0,'-2'0'440'0,"2"0"-445"0,28 2-9 15,21 1 8-15,11-3-29 16,-3 0-227-16</inkml:trace>
  <inkml:trace contextRef="#ctx0" brushRef="#br0" timeOffset="118986.29">25036 13475 627 0,'5'-24'5'16,"31"-4"-1"-16,14 6 5 15,8 1 18-15,0 12-14 16,-2 9-5-16,-7 8-3 16,-12 27-1-16,-13 13 8 15,-17 12 5-15,-7 7-7 16,-12 1-4-16,-19-4-1 16,-6-8-5-16,-5-9 1 0,3-16 1 15,4-14 0 1,8-10 3-16,8-7 11 15,10 0 18-15,6 0 6 16,3 0-20-16,6 0-19 0,29-7-11 16,24 0 11-16,13-3-2 15,1 3 2-15,-3 4-2 16,-10 3 1-16,-11 0-36 16,-13 0-43-16,-11 0-14 15,-14 0-53-15</inkml:trace>
  <inkml:trace contextRef="#ctx0" brushRef="#br0" timeOffset="119278.51">25498 13045 726 0,'-6'0'42'0,"5"0"-10"16,1 10-10-16,1 20-19 15,20 10 6-15,15 3-9 16,4-11 3-16,2-17-4 16,-5-9 0-16,-15-6-5 15,-8 0 2-15,-14-25 4 16,0-7 4-16,-18-7-2 16,-13 3 13-16,-5 12-7 15,-2 10 2-15,0 11-5 16,5 3-7-16,14 17-2 15,8 19-32-15,11 4-61 0,0-6-189 16</inkml:trace>
  <inkml:trace contextRef="#ctx0" brushRef="#br0" timeOffset="124405.41">15967 7990 437 0,'-12'0'20'0,"4"0"37"16,2 0 18-16,4 0-13 15,2 0-29-15,-2 0-1 16,2 0-4-16,-2 0-3 15,1 0-10-15,1 0 1 16,0 0-10-16,0 0-2 16,0 0-4-16,0 0 0 15,0 0-3-15,0 0 0 16,0 0 0-16,0 0-3 0,0 0 5 16,0 0-1-16,7 0 3 15,11 0 0-15,10-2-1 16,7-5 1-1,11 0 0-15,5-7 0 0,4 0-2 16,3 0 3-16,-6 2-3 16,-6 2 2-16,-9 4-2 15,-8 3 1-15,-9 1-1 16,-2 1 2-16,-7-1-1 16,-2 2-1-16,-5 0 3 15,0-1-3-15,-4 1 2 16,0 0-2-16,0 0 2 0,0 0 0 15,0 0 1-15,0 0-1 16,0 0 1 0,0 0 0-16,0 0-3 15,-8 0 1-15,-7 8-4 0,-9 5 0 16,-6 2-5-16,-6-1 5 16,0-3 4-16,-5-1-1 15,-1 0 2-15,-1-2-2 16,0-2 2-16,9-1-2 15,4-1 3-15,8-2 0 16,5-1 1-16,2-1-1 16,8 0 2-16,2 1-2 15,5-1 5-15,0 0-4 0,0 0-5 16,0 0-5-16,25 0-2 16,19 0 11-1,20 0-5-15,13-7 4 16,2-6-1-16,0-4 0 0,-9 3 0 15,-13 1-2-15,-11 2 2 16,-12 2-6-16,-14 2-3 16,-9 2 2-16,-8 5 6 15,-3 0 0-15,0 0 5 16,0 0 2-16,0 0-3 16,0 0 3-16,0 0-5 15,0 0-1-15,0 0-3 16,0 0-16-16,11 0-72 15,-1 0-79-15,-1 0-122 16</inkml:trace>
  <inkml:trace contextRef="#ctx0" brushRef="#br0" timeOffset="125216.35">16390 8086 147 0,'0'0'73'0,"0"0"-24"16,0 0 1-16,0 0 1 0,0 0-11 15,0 0-28-15,0 0-9 16,0 0-2-16,0 0-7 15,0 0-11-15,1 0-8 16,4 0-44-16,-1 0-6 16,-4 0 1-16,1 0 38 15,-1-3 32-15,0 3 43 16,0-2 40-16,0 1-19 16,0 1-9-16,0 0 7 15,0 0-19-15,0 0-25 16,0 0-14-16,6 0-7 15,11 0 1-15,10 0 7 0,7 1 3 16,9 1-3-16,6-2-2 16,9 0 3-16,5 0-2 15,5 0-9-15,4 0-55 16,4-2-56-16,16-2-103 16</inkml:trace>
  <inkml:trace contextRef="#ctx0" brushRef="#br0" timeOffset="125267.21">17252 8045 89 0,'158'-26'55'0,"10"-5"-41"16,-1 3-7-16,-5 3-22 15,-7 3-34-15</inkml:trace>
  <inkml:trace contextRef="#ctx0" brushRef="#br0" timeOffset="129265.06">20845 9384 363 0,'7'0'157'0,"-7"0"-176"15,1-5-25-15,7-5-11 16,3 2-35-16,-2-1-153 15</inkml:trace>
  <inkml:trace contextRef="#ctx0" brushRef="#br0" timeOffset="129421.67">20945 9474 501 0,'-7'0'7'0,"2"0"-17"15,5 0 12-15,0 0-38 16,0 0-71-16,3 2-189 16</inkml:trace>
  <inkml:trace contextRef="#ctx0" brushRef="#br0" timeOffset="130703.48">19876 9990 580 0,'-55'-29'7'0,"0"7"-5"16,1 14 32-16,4 6 0 15,9 2 7-15,6 8-7 16,3 16-16-16,12 8-13 15,4 6-3-15,13 5 0 16,3 1-5-16,11 1 4 16,22-3-2-16,11-9 1 15,9-14-3-15,5-14-5 16,-2-5 1-16,-4-27-1 16,-10-18 6-16,-12-7-2 15,-18-8 2-15,-12-4 2 0,-3 5 2 16,-27 5-2-16,-9 13 2 15,-1 10-2-15,-1 14 0 16,6 10 2-16,13 7-7 16,8 0 1-16,14 0-28 15,8 0-75-15,32 0-82 16</inkml:trace>
  <inkml:trace contextRef="#ctx0" brushRef="#br0" timeOffset="130918.91">20305 9529 640 0,'-46'0'11'16,"-11"18"-4"-16,-5 27 31 15,5 14 5-15,7 15-17 16,15 4-15-16,19 2-4 16,14-2-3-16,2-3-2 15,27-5-4-15,19-8 3 16,12-10-1-16,15-14 1 15,11-16-17-15,-3-22-56 16,-4-7-35-16,-19-38-112 16</inkml:trace>
  <inkml:trace contextRef="#ctx0" brushRef="#br0" timeOffset="131082.47">20587 9749 621 0,'-11'-5'15'0,"5"3"32"16,4 2 13-16,2 0-46 15,0 11-14 1,0 25-1-16,0 12 4 0,0 7-3 16,17-5-2-16,4-10 1 15,3-9-45-15,-8-9-46 16,-4-22-133-16</inkml:trace>
  <inkml:trace contextRef="#ctx0" brushRef="#br0" timeOffset="131310.85">20902 9497 210 0,'17'0'320'16,"3"0"-327"-16,7 2 22 15,1 20 26-15,-2 13 13 16,-7 10-12-16,-3 14-15 16,-8 3-7-16,-7 6-8 15,-1-1-7-15,-4 0 1 16,-18-8-4-16,-8-2 1 15,-6-7-2-15,-1-9 2 16,-5-8-5-16,7-7-14 16,0-8-58-16,4-12-136 15</inkml:trace>
  <inkml:trace contextRef="#ctx0" brushRef="#br0" timeOffset="141064.42">19605 15801 574 0,'-24'-21'3'0,"11"5"14"16,7 6 8-16,4 3 4 15,2-3-20-15,18-4-10 16,19-2 0-16,11-1 1 16,9 13 0-16,1 4-5 15,-8 26 6-15,-9 24-2 16,-13 21 0-16,-16 18 7 15,-12 3-4-15,-3 0 4 16,-18-11-3-16,-7-14 1 16,-5-17-3-16,-2-17 4 15,6-14 4-15,5-10 21 16,11-8 20-16,7-1-17 16,4 0-13-16,2 0-13 0,0 0-13 15,18 0-1-15,16-3 6 16,10-5 1-16,9 0 0 15,2 4-1 1,5-1 1-16,4 0-20 0,-8-8-84 16,-11-3-132-16</inkml:trace>
  <inkml:trace contextRef="#ctx0" brushRef="#br0" timeOffset="141171.65">20180 16163 637 0,'-14'0'11'15,"10"-1"-18"-15,4 1 3 0,15 0-85 16,18-2-68-16</inkml:trace>
  <inkml:trace contextRef="#ctx0" brushRef="#br0" timeOffset="141377.1">20397 15790 608 0,'-19'0'127'0,"7"0"-110"15,11 2 27-15,1 35-44 16,0 22 3-16,4 14 8 16,9 4-4-16,4-13-7 15,1-7 3-15,-2-7-2 16,2-4-1-16,-8-4 0 0,1-8-4 16,-4-3-36-16,-1-10-59 15,-4-16-84-15</inkml:trace>
  <inkml:trace contextRef="#ctx0" brushRef="#br0" timeOffset="141532.68">20485 15989 707 0,'-12'-12'55'15,"5"2"-45"-15,7 10 35 16,0 0-36-16,6 0-12 16,23-3-10-16,15-2 13 15,9 0 0-15,-1 5 2 16,-2-2-8-16,-10 2-41 0,-12 0-55 15,-15 0-75 1</inkml:trace>
  <inkml:trace contextRef="#ctx0" brushRef="#br0" timeOffset="141733.14">20770 15654 618 0,'0'0'29'0,"1"15"-14"16,5 28 4-16,-2 24 52 15,4 21-31-15,0 5-17 16,3 2 2-16,1-3-13 16,4-6-6-16,3-7-3 15,-3-8-1-15,2-10-3 0,3-14-5 16,-1-13-32 0,-2-26-76-16,-3-16-149 15</inkml:trace>
  <inkml:trace contextRef="#ctx0" brushRef="#br0" timeOffset="142062.26">21064 16072 598 0,'-6'0'208'15,"3"0"-205"-15,3 0 14 16,0 0 1-16,0 0-11 16,29-10-16-16,11-8 8 0,13-6 4 15,0 3-1-15,-1 3-4 16,-5 5 2-16,-8 8-2 16,-12 2 1-16,-10 2-1 15,-9 1 2-15,-6 0-1 16,-2 0-2-16,0 0 4 15,0 0-4-15,0 0-8 16,0 4-26-16,1 14-28 16,5-1-38-16,2-6-368 15</inkml:trace>
  <inkml:trace contextRef="#ctx0" brushRef="#br0" timeOffset="142594.21">21721 15744 742 0,'-21'-13'5'15,"14"4"2"-15,6 6 19 16,1-1-16-16,31-3-16 16,19-4 0-16,13 3 6 15,4 6-1-15,-7 2-4 16,-13 31 4-16,-11 15-5 15,-19 16 8-15,-17 11-1 16,-7 5 4-16,-27-6-3 16,-8-9 0-16,-2-18 0 15,5-14-2-15,8-14 8 16,9-11 3-16,9-6 6 16,9 0-1-16,4 0 1 0,0 0-18 15,27-7-7-15,18-9 4 16,13-3 4-16,3 2 0 15,-2 9-3 1,-2 1 1-16,-11 7 1 0,-2 0-2 16,-9 0-16-16,-10 1-12 15,-10 2-18-15,-7-2-37 16,-8-1-45-16,0-12-138 16</inkml:trace>
  <inkml:trace contextRef="#ctx0" brushRef="#br0" timeOffset="142997.13">22174 15318 739 0,'0'20'-12'0,"0"14"16"0,0 14 8 16,0 1-6-16,3-6-4 15,10-8-3-15,-2-14 2 16,-5-8-10-16,-3-12-9 15,-2-1-5-15,1-24 21 16,2-21 10-16,8-17-6 16,6-1-2-16,6 14 1 15,3 17-1-15,1 16-4 16,-1 14 2-16,-4 2-3 0,-3 11 5 16,-7 16-1-16,-7 7 5 15,-3-2 0 1,-3-6-1-16,0-11-2 15,0-8-2-15,0-7 4 0,0 2 4 16,0-2 2-16,3 0-8 16,6 8-4-16,4 6-6 15,3 7 12-15,3 5-2 16,-4 3-2-16,-2 5 7 16,-2 3-6-16,-7 3 0 15,-2 5-3-15,-2-3-51 16,0-7-177-16</inkml:trace>
  <inkml:trace contextRef="#ctx0" brushRef="#br0" timeOffset="143141.74">22508 15838 728 0,'-24'0'54'0,"13"0"-56"15,11 0 5-15,12 0-13 16,21 0-30-16,9 0-68 15,-5 0-403-15</inkml:trace>
  <inkml:trace contextRef="#ctx0" brushRef="#br0" timeOffset="143483.82">22946 15523 334 0,'-65'0'403'0,"9"9"-407"16,19 9 17-16,16 1 13 15,16 6-20-15,5 6-9 16,29 5 1-16,17 4 1 16,8-4 3-16,5 1-3 15,-2-1 2-15,-14 4-2 0,-12 0 0 16,-16-1-2-1,-15 0 2-15,-9-5 1 16,-31-2 5-16,-13-2 4 16,-15-7 8-16,3-9-1 0,5-8-6 15,12-4-1-15,17-2-9 16,15 0 0-16,16-14-14 16,14-15-45-16,25-10-94 15,13-10-259-15</inkml:trace>
  <inkml:trace contextRef="#ctx0" brushRef="#br0" timeOffset="143810.95">23426 15441 357 0,'-53'-16'356'15,"1"3"-351"-15,9 3 12 0,5-1-2 16,3-1-5-16,4-1-10 15,5 2 2-15,7 3-3 16,7 4 2-16,4 4-2 16,4 0-1-16,-2 30-14 15,0 22 14-15,1 25 3 16,4 12 1-16,1 6-2 16,0-2 7-16,7-12 9 15,13-13-2-15,1-16-1 16,5-16-8-16,6-11-4 15,5-14 1-15,7-6-2 16,4-5 1-16,9-19-3 0,1-17-47 16,-9-12-71-16,-6-11-289 15</inkml:trace>
  <inkml:trace contextRef="#ctx0" brushRef="#br0" timeOffset="143969.28">23644 15647 599 0,'-2'8'163'0,"-6"16"-163"15,3 12 18-15,5 13 11 16,0 5-13-16,0 0-9 16,10-1-5-16,2-4-1 15,2-9-2-15,1-8 0 16,-3-11-32-16,-2-14-45 16,-9-7-147-16</inkml:trace>
  <inkml:trace contextRef="#ctx0" brushRef="#br0" timeOffset="144108.91">23578 15501 771 0,'-11'-7'2'0,"11"6"-1"16,23 1-11-16,26-3-5 16,11-4 12-16,-3-1-129 15</inkml:trace>
  <inkml:trace contextRef="#ctx0" brushRef="#br0" timeOffset="144422.07">24036 15225 427 0,'18'0'19'16,"4"8"-6"-16,3 18 31 15,1 16 7-15,5 12-13 16,4 10-7-16,3 7-2 15,1 2-9-15,-1 1-2 16,1-4-4-16,-11-9-10 16,-11-13-1-16,-11-13 0 15,-6-11 2-15,-20-6 42 16,-26-4 12-16,-15-4-33 0,-8-5-16 16,1-5-3-16,8 0 0 15,14 0-7-15,14 0 2 16,15 0-2-1,13 0-10-15,4 0-58 0,7 6-98 16,8-6-252-16</inkml:trace>
  <inkml:trace contextRef="#ctx0" brushRef="#br0" timeOffset="144610.56">24509 15682 841 0,'-11'0'6'16,"11"0"18"-16,10 0-15 15,32-1-11-15,22-2 0 0,14-2 2 16,-3 4-4-16,-9 1-51 16,-20-3-47-16,-24-1-164 15</inkml:trace>
  <inkml:trace contextRef="#ctx0" brushRef="#br0" timeOffset="144794.07">24634 15413 731 0,'-3'0'28'0,"3"24"-38"16,0 23 14 0,15 16 40-16,8 8-33 15,2-6-6-15,3-5-2 16,-8-9-2-16,-1-7 0 0,-10-12-3 15,-9-7-32-15,0-10-75 16,-20-11-241-16</inkml:trace>
  <inkml:trace contextRef="#ctx0" brushRef="#br0" timeOffset="145076.32">25908 15616 591 0,'-8'-5'-98'16,"8"-2"69"-16,18 7 15 15,9-2 12-15,-2 1-104 16,-10 0-80-16</inkml:trace>
  <inkml:trace contextRef="#ctx0" brushRef="#br0" timeOffset="145546.92">25835 15147 599 0,'-32'-11'22'16,"3"0"31"-16,-7 4 8 0,-6 1-28 16,-2 6-13-16,-10 0-11 15,-2 15 0-15,2 9 1 16,8 0-5-16,14-4 0 16,19-7-2-16,13 5-3 15,0 8-1-15,29 11-5 16,22 12 5-16,14 4-3 15,9-1 6-15,-1-1-4 16,-9-2 4-16,-11-1-3 16,-18-3-1-16,-19-9 2 15,-16-3 0-15,-13-4 3 16,-29 1 3-16,-13-2 1 16,-3-6 3-16,1-11 10 0,9-8-14 15,13-3-3-15,14 0-5 16,10 0-1-16,11 0-5 15,15-12-55-15,20-4-35 16,4-4-83-16</inkml:trace>
  <inkml:trace contextRef="#ctx0" brushRef="#br0" timeOffset="146217.15">25309 15358 429 0,'-15'-9'49'0,"6"3"62"15,6 2-46-15,3 2-11 0,0-4-35 16,33-13-16-16,19-6-4 16,14 0 6-16,5 10-4 15,-4 15-2-15,-4 18 0 16,-8 28 0-16,-9 16 1 16,-13 15 0-16,-20 9 10 15,-13 4-13-15,-18-2 8 16,-22-5-4-16,-8-10 4 0,-7-15 0 15,-1-12 1 1,2-20 13-16,12-13 0 16,16-13 8-16,10 0-4 15,16 0-13-15,5-20-10 0,34-17-9 16,20-6 18-16,15-5-12 16,1 15 1-16,-2 15 2 15,-7 11-2-15,-6 7-2 16,-15 0 4-16,-12 3-1 15,-13 5 1-15,-8-4-3 16,-11-1 0-16,2-2 2 16,-3 1 2-16,0-2 2 15,0 0-9-15,0 0-22 0,0 0-26 16,0-3-57 0,0-26-166-16</inkml:trace>
  <inkml:trace contextRef="#ctx0" brushRef="#br0" timeOffset="146516.82">25878 15048 28 0,'-31'0'704'16,"3"0"-700"-16,11 3 38 16,2 16-21-16,14 5-16 15,1 7-5-15,20 1-4 16,22-9 3-16,9-9-3 15,4-14-8-15,-6-3-10 16,-10-22-22-16,-18-5 2 16,-17-4 13-16,-4 3 29 0,-19 2 4 15,-19 7 23-15,-8 11 15 16,-4 4 2-16,3 7-24 16,13 2-1-16,10 14-15 15,17 11-11-15,7 9 5 16,15 6-5-16,25 3-54 15,5-2-120-15</inkml:trace>
  <inkml:trace contextRef="#ctx0" brushRef="#br0" timeOffset="146672.13">26165 15657 800 0,'-20'0'3'16,"13"-2"2"-16,7-3-8 15,23-4-12-15,20-3-49 16,5-6-73-16</inkml:trace>
  <inkml:trace contextRef="#ctx0" brushRef="#br0" timeOffset="147033.68">26608 15141 654 0,'-61'-15'19'16,"4"4"-17"-16,11 11 49 15,6 0-5-15,7 8-17 16,10 23-32-16,9 9 3 16,12 11-1-16,2 4-2 15,31-1 3-15,14-3-4 16,12-2 3-16,4-4 0 15,0-1 1-15,-12 0-1 16,-15-5 2-16,-15-3-4 16,-19-4 3-16,-4-4-1 15,-36 1 4-15,-19-1 21 16,-16-7 9-16,-4-7-10 16,9-12-7-16,13-2-8 0,17-1-8 15,19-10-2-15,20-9-5 16,7-10-26-16,40-8-61 15,18-6-59 1,11-6-348-16</inkml:trace>
  <inkml:trace contextRef="#ctx0" brushRef="#br0" timeOffset="147356.21">26973 15218 672 0,'-46'-14'10'0,"8"3"14"0,8 4 11 16,8-2-19-16,4 0-11 16,-3-2-2-16,3-2-3 15,-1-1-1-15,1 4 3 16,8 6-1-16,4 3 9 16,0 4 11-16,0 33-21 15,3 21 1-15,3 23 0 16,0 13-3-16,18 5 4 15,4-7-3-15,5-10 5 16,-3-20-1-16,-2-16 0 16,0-16 3-16,4-12-6 15,6-12-1-15,13-5-1 16,10-27 8-16,5-14-32 0,-5-13-77 16,-18-9-203-16</inkml:trace>
  <inkml:trace contextRef="#ctx0" brushRef="#br0" timeOffset="147497.84">27238 15361 473 0,'0'2'287'16,"-8"17"-277"-16,8 12-3 15,0 15 20-15,0 10-15 16,13-1-10-16,1 0 0 16,-2-7-4-16,0-9 3 15,-5-11-31-15,-7-13-55 16,0-15-173-16</inkml:trace>
  <inkml:trace contextRef="#ctx0" brushRef="#br0" timeOffset="147657.41">27072 15188 516 0,'-10'-8'262'0,"5"1"-258"15,5 4 18-15,33-1-22 16,18-4-6-16,16 0 8 15,0 3-3-15,-16 5-80 16,-20 0-224-16</inkml:trace>
  <inkml:trace contextRef="#ctx0" brushRef="#br0" timeOffset="147934.67">27297 15431 763 0,'-7'0'5'16,"7"0"7"-16,13 0-10 15,21-2-12-15,13-2 12 16,6 1 0-16,-5 3-8 16,-6 0-47-16,-14 3-33 0,-13 5-97 15</inkml:trace>
  <inkml:trace contextRef="#ctx0" brushRef="#br0" timeOffset="148156.07">27349 15195 703 0,'-4'0'13'0,"4"17"7"16,0 29-11-16,7 19 53 15,13 13-35-15,-2 0-14 16,2-2-1-16,-2-4-7 16,-3-6-2-16,4-10-3 15,-5-16 1-15,1-15-8 0,-5-13-33 16,-2-12-40-16,-2-8-61 15,-2-32-78-15</inkml:trace>
  <inkml:trace contextRef="#ctx0" brushRef="#br0" timeOffset="148548.7">27565 15300 613 0,'2'12'4'0,"1"20"33"15,1 15 46-15,-1 7-47 16,3 6-26-16,2-6-5 15,-1-9-5-15,1-15 0 16,0-13-1-16,-3-13-12 0,5-9-9 16,4-40 7-16,2-19 24 15,8-20-10-15,-3 6 3 16,-2 18-3-16,0 18 0 16,-5 22 0-16,-1 17-6 15,-2 3 2-15,-5 12 1 16,1 23 9-16,-3 7 8 15,0 6 5-15,-1-6-14 16,-2-13-3-16,4-10 0 16,-4-13-3-16,1-5 3 15,2-1-4-15,9-2 3 16,2-18-5-16,6 3 16 16,-4 1-10-16,-3 16-1 0,-3 0-5 15,-2 21 3-15,-3 13 0 16,-6 12 9-16,0 4-3 15,-3-2-3 1,-6-4 0-16,1-10-23 0,5-16-112 16</inkml:trace>
  <inkml:trace contextRef="#ctx0" brushRef="#br0" timeOffset="148889.78">27974 14904 672 0,'31'-10'4'0,"16"3"-9"16,13 7 9-16,1 0-4 15,-6 2 3-15,-10 14-2 16,-14 3 0-16,-9 3-5 16,-11 5 3-16,-8 8 8 15,-3 11 27-15,0 15 7 16,0 19-24-16,0 13 1 15,0 10-2-15,0-1-8 16,0-7-1-16,0-10 1 16,1-12-1-16,-1-18-1 15,0-14-2-15,-3-13 2 16,-16-8 14-16,-17-6 7 0,-12-3-4 16,-13-4-20-16,-6-2-2 15,2-4-8-15,11-1-23 16,15 0-44-1,7 0-97-15</inkml:trace>
  <inkml:trace contextRef="#ctx0" brushRef="#br0" timeOffset="150547.7">19032 16890 614 0,'-20'3'49'16,"7"-3"-47"-16,7 0-1 15,3 0 26-15,3 0-5 16,0 0-19-16,0 0-2 16,0 0-6-16,0 0 1 15,10 0 0-15,18 1 7 16,14-1 6-16,12 0 2 15,10 0-5-15,11-4 1 16,11-7 0-16,6 1 3 16,12 3-4-16,5 4-6 15,6 3 0-15,-1 0 0 16,-2 0 3-16,1 0-3 0,3-1 0 16,5-2 1-16,1-4-1 15,0-1 1 1,-7-2 0-16,-3 2 0 15,-8 0-2-15,-1 1 3 0,-2 1-3 16,8 2 3-16,12 1-3 16,5 3 6-16,11 0 6 15,9 0-7-15,2 0 0 16,5 0-5-16,-4 0 3 16,-8-1-3-16,-5-7 2 15,-8 2 0-15,-4 0-1 16,-7 0 0-16,-8 4 2 0,-6 0-2 15,2 2-1 1,1 0 4-16,13 2-3 16,5 6 2-16,4 2 0 15,2-3 1-15,-1-2-2 0,10-3-2 16,2-2 2-16,4-2-1 16,2-16 2-16,-3-1-2 15,1-3 0-15,-1 1-1 16,-4 4 3-16,-4 2-4 15,-9 2 5-15,-8 2-3 16,-5 0 0-16,-2-1 1 16,3-4-4-16,1 1 5 15,1-4-2-15,0 1 1 16,-3 1-1-16,2 3 2 16,-3 4-2-16,-4 1-1 15,-7-2 1-15,-7 3 1 16,-10 0 1-16,-5 0-4 0,-4-1 3 15,-3 0-3-15,0 0 4 16,3 2-2-16,0-1 0 16,6 3 0-16,-1 0 0 15,0 3 0-15,0-3-1 16,-5 1 4-16,1 2-6 16,-2-3 6-16,1 3-5 15,-4-3 3-15,-4 1-1 0,-7 0-1 16,-5-1 2-1,-2-2-2-15,-3 1 2 16,-2 1-2-16,-6 3 3 16,-6 2-4-16,-5 0 4 0,-6 0-4 15,0 0 2-15,2 0 1 16,6 10-2-16,5 0 2 16,4 1-2-16,0-3 3 15,-1-2-4-15,-11-1 3 16,-8-3-2-16,-10 3 0 15,-10-5-13-15,-3 0-21 16,-27-5-40-16,-33-9-134 16</inkml:trace>
  <inkml:trace contextRef="#ctx0" brushRef="#br0" timeOffset="169655.65">19869 5129 521 0,'50'-11'-6'15,"14"-20"2"-15,18 12 2 16,13 3 0-16,11 5 2 0,3 9-21 15,-14 2-128-15</inkml:trace>
  <inkml:trace contextRef="#ctx0" brushRef="#br0" timeOffset="170954.1">20722 9883 86 0,'21'67'1'0,"-9"-17"2"16,-2-15-1-16,2-10-1 16,-3-7-2-16,-3-6 1 15,-1 3-5-15,-5-2-43 0</inkml:trace>
  <inkml:trace contextRef="#ctx0" brushRef="#br0" timeOffset="184887.83">9522 5439 621 0,'-34'-11'12'0,"10"7"-9"16,11 3 12-16,7-1 13 16,6 2-11-16,0-1-17 15,0 1-6-15,0 0-1 16,0 0 1-16,0 0 7 16,0 0-1-16,0 0 0 15,0 0 6-15,0 0 11 0,0 0 15 16,0 0-8-1,0 0-11-15,0 0-5 16,0 0-5-16,0 0-3 16,0 0-1-16,0 0 2 0,0 0-2 15,0 0 2-15,0 0-1 16,0 0 2-16,0 0-4 16,0 0 3-16,0 0-2 15,0 0 1-15,0 0-1 16,0 0 1-16,0 0 0 15,0 0-2-15,0 0 3 16,0 0-1-16,0 0 1 16,0 0-3-16,0 0 3 15,0 0-2-15,0 0 0 16,0 0 3-16,0 0-3 16,0 0 3-16,0 0-4 0,0 0 2 15,0 0-1-15,0 0 1 16,0 0-1-16,0 0 2 15,0 0-1-15,0 0-4 16,0 0 4-16,0 0 0 16,0 0 0-16,0 0-1 15,12 0-1-15,8 0 4 16,9 3 0-16,2-1-4 16,8 0 4-16,1-2-1 15,2 0 1-15,-8 0-2 16,-11 0 0-16,-7 0 0 15,-10 0-2-15,-6 0 2 16,0 0-3-16,0 5-2 0,0 19-2 16,0 17 11-16,0 10 0 15,0 1 2-15,0-4-5 16,0-8-2-16,4-2 1 16,5-2 0-16,-5 1-1 15,-4 2-19-15,0-7-84 16,0-13-89-16</inkml:trace>
  <inkml:trace contextRef="#ctx0" brushRef="#br0" timeOffset="185064.36">9560 5706 632 0,'-5'-3'67'0,"5"2"-63"15,0 1 32-15,0 0-10 16,0-3-22-16,19-1-10 15,11-6 5-15,7-1 2 16,-4-1-2-16,-5 6-2 16,-17 6-86-16,-11 7-113 15</inkml:trace>
  <inkml:trace contextRef="#ctx0" brushRef="#br0" timeOffset="185219.94">9482 5918 613 0,'0'0'6'0,"6"0"-6"16,25-9-9-16,24-12 11 16,12-8 4-16,1-3-5 15,-1 2 0-15,-9 3-1 16,-9 4 2-16,-15 7-63 16,-23 11-132-16</inkml:trace>
  <inkml:trace contextRef="#ctx0" brushRef="#br0" timeOffset="185453.09">9596 6020 608 0,'-4'0'22'0,"4"0"-19"16,0 3 13-16,6 10-8 15,12 4-4 1,10 5 11-16,2 2-6 0,5-6 1 15,0-4-5-15,4-5-2 16,0-7 0-16,2-2-2 16,8-22-2-16,-4-19-60 15,-6-13-126-15</inkml:trace>
  <inkml:trace contextRef="#ctx0" brushRef="#br0" timeOffset="185780.22">10391 5324 742 0,'0'3'17'0,"-15"11"-8"16,-14 15 8-16,-7 14-4 16,-2 14-9-16,1 2-4 15,7 1 0-15,6-7-2 16,5-14-14-16,8-15-42 15,5-19-54-15,6-7-13 16,0-29-102-16,8-5 105 16,1 5 129-16,-2 15 126 0,2 7-8 15,4 6-45 1,7 1-40-16,14-4 37 16,6 0-41-16,8 3-18 15,0 0-12-15,1 1-5 0,-11 2 1 16,-11 0-5-16,-19 13-71 15,-8 3-145-15,-15 0-76 16</inkml:trace>
  <inkml:trace contextRef="#ctx0" brushRef="#br0" timeOffset="186016.12">10341 5635 288 0,'-33'6'162'0,"10"-2"-90"16,5 3 5-16,11 4-29 16,0 10-23-16,6 17-22 15,1 10-2-15,0 12 0 16,3 3 2-16,3-2-4 15,-3-5-29-15,-3-12-62 16,0-13-49-16,-1-16 7 16,-18-15 116-16,-3 0 106 0,0-1 52 15,5-6-31-15,6 4-11 16,9 0-19-16,2 2-49 16,0-2-25-16,12 0-13 15,21-3-4-15,15-2 14 16,14-2 1-16,1-1 0 15,4 2-4-15</inkml:trace>
  <inkml:trace contextRef="#ctx0" brushRef="#br0" timeOffset="186374.67">10729 5352 157 0,'-9'-7'474'0,"3"4"-461"15,3 3 73-15,-3 0-36 16,-9 0-23-16,-9 23-24 0,-12 11 4 16,-4 12-5-16,0 2-4 15,1 1 2-15,6-6-1 16,5-2-19-16,10-11-49 16,6-12-49-16,11-15-56 15,1-3-82-15</inkml:trace>
  <inkml:trace contextRef="#ctx0" brushRef="#br0" timeOffset="186484.38">10566 5550 283 0,'30'-7'57'0,"-3"7"19"16,1 0 5-16,-4 0-12 15,2 0-35-15,-1 12-22 16,-6 1-8-16,-1 8-3 0,-11 10-2 16,-7-1-70-16,-14 4-236 15</inkml:trace>
  <inkml:trace contextRef="#ctx0" brushRef="#br0" timeOffset="186809.51">10471 5825 391 0,'-5'0'222'0,"5"0"-221"15,14-2-9-15,27-16 0 16,12-5 15-16,8-4-5 16,-5 4-1-16,-5 6 0 15,-11 4-1-15,-11 8 0 16,-17 2-9-16,-8 3-37 15,-4 0 3-15,-13 3 31 0,-11 6 14 16,-3 0 0-16,6 0 31 16,3-2 14-16,6 2-13 15,3 1-2 1,3 12-17-16,5 6-6 0,1 12 5 16,0 4 20-16,12 2-14 15,6 3-10-15,4-2-2 16,2-1-2-16,-3-3-3 15,1-5-1-15,-4-6-1 16,-3-6-1-16,-2-9-26 16,-5-16-78-16,-7-5-165 15</inkml:trace>
  <inkml:trace contextRef="#ctx0" brushRef="#br0" timeOffset="187155.61">10906 5517 733 0,'-33'0'5'0,"2"15"12"15,7 13 9-15,7 7-9 16,6 2-13-16,11 1-4 16,3-8-2-16,19-6 1 15,8-8-6-15,1-16-4 16,-1 0-7-16,-2-25 8 0,-4-13 6 15,0-1 5-15,-6-1 0 16,-2 8 1-16,-3 11-1 16,4 7-3-1,-5 7 5-15,4 6-4 0,-2 1 2 16,-1 0 1-16,2 11 2 16,-6 10 4-16,-3 6 3 15,1 8-1-15,-7 3-5 16,0 1-3-16,0-3-1 15,5-5-2-15</inkml:trace>
  <inkml:trace contextRef="#ctx0" brushRef="#br0" timeOffset="187340.13">11281 5345 675 0,'-12'32'3'0,"5"16"48"15,4 18 8-15,3 10-21 16,3 6-23-16,15 3-10 16,7-6-4-16,6-4 0 15,4-15-9-15,-3-9-49 16,-3-22-75-16,-7-22-236 16</inkml:trace>
  <inkml:trace contextRef="#ctx0" brushRef="#br0" timeOffset="187656.43">11810 5423 808 0,'-6'0'-10'16,"6"0"5"-16,10-6-4 15,21-12 3-15,5-3 11 16,-1-1-9-16,-16 8-9 16,-15 8-25-16,-4 5 36 15,-19 1 9-15,-17 0-6 16,-6 15 1-16,1 12 16 16,5 5 5-16,9 4-2 0,11-2-4 15,9 4-4-15,7-2-8 16,11-1-6-16,18-7 1 15,14-6-1-15,7-19-18 16,7-3-54-16</inkml:trace>
  <inkml:trace contextRef="#ctx0" brushRef="#br0" timeOffset="188966.72">11977 5391 354 0,'-11'-12'136'0,"4"7"-91"16,4 4 47-16,3 1-40 16,0 0-25-16,0 0-11 15,-3 2-9-15,0 22-8 0,-5 18 11 16,1 15 19-16,-2 5-20 15,2-2-7 1,5-9 1-16,2-2-4 16,0-4 1-16,2-10 0 0,8-6 0 15,6-10-21-15,8-15-52 16,0-6-79-16</inkml:trace>
  <inkml:trace contextRef="#ctx0" brushRef="#br0" timeOffset="189172.38">12318 5274 737 0,'-5'0'16'0,"5"0"-12"15,0 11-2-15,0 15-10 16,2 11 8-16,5 4-22 15,-2 1-80-15,-5-6-69 16,0-5-282-16</inkml:trace>
  <inkml:trace contextRef="#ctx0" brushRef="#br0" timeOffset="189403.77">12297 5589 400 0,'0'8'48'16,"0"1"-48"-16,0 5 16 15,7 5 12-15,2 1-3 16,0-1-6-16,2-2-6 15,0-6-8-15,0-2-3 16,2-7 1-16,-2-2-1 0,2-2 9 16,0-22 13-16,-6-7 2 15,-6 2-10-15,-1 0-2 16,-11 8 3-16,-11 6 0 16,-3 4-3-16,1 6 2 15,0 5-9-15,3 0-7 16,4 12-4-16,8 7-28 15,4-1-66-15,5-4-161 16</inkml:trace>
  <inkml:trace contextRef="#ctx0" brushRef="#br0" timeOffset="189701.97">11993 5623 561 0,'0'-3'3'16,"0"3"12"-16,7-7-2 15,20-4-14-15,10-3 0 0,2-4 2 16,-3 3 2-16,-8 2-3 16,-5 5-3-16,-10 3-34 15,-8 4-72-15,-5 1-124 16</inkml:trace>
  <inkml:trace contextRef="#ctx0" brushRef="#br0" timeOffset="189949.35">12167 5282 604 0,'-4'-1'27'15,"-2"1"-2"-15,-3 17 3 0,2 26-8 16,1 16 13-16,2 16-17 16,4 2-10-16,0-1-3 15,0 2 0 1,0-4-2-16,5-7-2 0,1-6 2 15,-3-12-2-15,-1-10 3 16,3-10-3-16,-2-8 2 16,5-7-9-16,4-9-65 15,7-5-40-15,3-23-290 16</inkml:trace>
  <inkml:trace contextRef="#ctx0" brushRef="#br0" timeOffset="190234.54">12602 5320 681 0,'-7'1'20'0,"4"6"-27"16,3 14 2-16,0 12 2 15,0 16 7-15,0 9 0 16,0 5 9-16,0 0-2 16,3-5-2-16,3-2-7 0,0-11-1 15,1-7-1 1,-4-12-1-16,0-14-43 16,0-12-62-16,-2-14-141 15</inkml:trace>
  <inkml:trace contextRef="#ctx0" brushRef="#br0" timeOffset="190361.21">12626 5565 22 0,'0'-17'534'16,"0"10"-505"-16,0 4 44 16,0 1-61-16,21 0-10 15,11-3-3-15,10 3 7 16,-1-1-5-16,-4 2-1 16,-8-4-25-16,-12-3-133 15</inkml:trace>
  <inkml:trace contextRef="#ctx0" brushRef="#br0" timeOffset="190536.01">12753 5227 507 0,'0'0'95'15,"0"10"-96"-15,0 30-2 16,1 19 83-16,7 23-23 16,0 10-12-16,3 5-13 15,1 2-10-15,4-8-9 16,1-11-12-16,-3-14 0 15,-3-12-1-15,-6-11-3 16,-5-10-56-16,-10-13-92 0</inkml:trace>
  <inkml:trace contextRef="#ctx0" brushRef="#br0" timeOffset="191268.6">10078 6641 621 0,'-2'-7'12'16,"1"2"8"-16,1 5 5 15,0 0 5-15,0 0-20 16,0 9-14-16,0 14 13 0,6 11 11 16,-3 4 0-16,-2-3-14 15,-1-2-3-15,0-14-2 16,0-6 1-16,0-12-3 15,0-1 3-15,4 0-3 16,9-35-1-16,6-18 7 16,5-12-4-16,7-3-1 15,-6 18 0-15,-1 21-1 16,-6 13-2-16,-3 16-2 16,3 0-1-16,-2 15 1 15,2 12 2-15,-1 6 6 16,-4 1 0-16,-3-7-2 15,-1-7 1-15,-3-10-2 0,-5-8 1 16,1-2-5-16,1 0 6 16,5 0-6-1,1-1 1-15,4-3 7 16,-3 1-2-16,1 3-4 0,-1 0-3 16,1 3 1-16,-2 11 3 15,4 2 5-15,2 1-5 16,6-4-27-16,5-12-91 15,0-2-173-15</inkml:trace>
  <inkml:trace contextRef="#ctx0" brushRef="#br0" timeOffset="191517.93">10627 6577 656 0,'-23'15'12'0,"3"4"14"16,7 6 19-16,11 3-19 15,2 0-19 1,5-2-4-16,17-6-4 0,5-9 1 15,4-11-3-15,-7 0 0 16,-6-11-1-16,-11-13-4 16,-7-1 11-16,-12-3-2 15,-17 6 3-15,-13 7-2 16,-1 8 1-16,-1 7-8 16,6 0 1-16,9 3-2 15,12 8-25-15,14 0-28 16,3-4-75-16,19-7-247 0</inkml:trace>
  <inkml:trace contextRef="#ctx0" brushRef="#br0" timeOffset="191873.58">10848 6277 623 0,'0'0'53'15,"0"7"-58"-15,6 20 9 16,5 18 23-16,3 14 10 15,2-1-29-15,2 2-5 16,3-10 1-16,-2-6-4 16,1-10 2-16,-5-10-2 0,-9-9-1 15,-3-9-28-15,-3-6-19 16,-14 0 28-16,-14-13-76 16,-14-10-13-1,4-4 75-15,-1 4 35 0,3 7 23 16,8 11 80-16,4 5-16 15,5 4-31-15,7 18-17 16,4 14-27-16,7 2 2 16,1 1-2-16,0-4-7 15,16-10-1-15,6-5 4 16,7-5-8-16,3-10 3 16,6-5-4-16,11-5 5 15,3-22-11-15,-3-8-85 16,-10-2-232-16</inkml:trace>
  <inkml:trace contextRef="#ctx0" brushRef="#br0" timeOffset="192284.44">11281 6465 675 0,'-3'-6'15'16,"3"0"-12"-16,12-1-7 16,19-1 4-16,8 3 1 15,-2 5 0-15,-7 0-3 16,-12 10 2-16,-12 15-3 16,-6 13 1-16,-6 5 7 15,-21 1 1-15,2-3-2 16,3-15-6-16,11-12-2 15,9-13-37-15,2-5-27 16,16-29-117-16</inkml:trace>
  <inkml:trace contextRef="#ctx0" brushRef="#br0" timeOffset="192451.99">11621 6189 613 0,'0'31'4'0,"0"15"28"16,-5 17 20-16,4 3-21 15,1 2-15-15,0-2-15 16,4-5 4-16,11-5-5 16,0-10-2-16,4-15-65 15,-7-21-78-15,-3-10-307 16</inkml:trace>
  <inkml:trace contextRef="#ctx0" brushRef="#br0" timeOffset="192577.66">11690 6513 553 0,'-5'-9'47'16,"3"7"16"-16,2 2-42 15,7 0-22-15,16 0-9 16,5 0 13-16,-1 0-1 16,-6 5-3-16,-12 10-47 15,-9 3-101-15,-8 2-264 16</inkml:trace>
  <inkml:trace contextRef="#ctx0" brushRef="#br0" timeOffset="192859.9">11433 6834 609 0,'-17'19'4'0,"9"1"21"16,8-1 3-16,5-3-21 16,17-1-7-16,12-2-2 15,4-11 6-15,7-2-7 16,1-20-11-16,-7-12-42 16,-9-3-24-16,-15 5 35 15,-7 12 34-15,-6 10 15 16,-2 7 51-16,0 1 25 15,0 0-25-15,0 0-34 16,2 16-12-16,2 7 3 16,5 3 0-16,10-4-10 15,1-6-2-15,2-7-1 0,8-4 2 16,-2-5-1-16,8-9-1 16,-2-19-50-16,-7-6-102 15</inkml:trace>
  <inkml:trace contextRef="#ctx0" brushRef="#br0" timeOffset="193232.91">11893 6433 746 0,'-22'6'-2'16,"16"4"18"-16,6-6 5 15,0-1-15-15,16 0-17 16,9-3 9-16,4 0 1 0,-5-12-7 15,-12-13 2-15,-12-4 2 16,0 4 5 0,-21 7 2-16,-9 11 0 15,-9 7-6-15,-4 18-4 0,4 23 6 16,1 9 0-16,9 7-3 16,12-1-42-16,12-6-34 15,5-5-38-15,0-13 19 16,16-11 75-16,-5-11 21 15,2-8 12-15,-1-2 40 16,7-1 40-16,9-16-7 16,10-4-30-16,7-2-34 0,5-2-12 15,-2 5-4-15,-13 8-1 16,-10 10-16-16,-21 2-123 16,-4 17-98-1</inkml:trace>
  <inkml:trace contextRef="#ctx0" brushRef="#br0" timeOffset="193408.14">11966 6746 179 0,'0'2'299'16,"6"-1"-318"-16,14 2 28 16,0 4 9-16,-3 0 3 15,-8 4-8-15,-9 6 17 16,0 7 33-16,-18 10 0 16,-9 4-18-16,8-4-19 15,5-9-13-15,14-6-9 0,3-8-7 16,34-7-4-1,14-4 5-15,16-21-4 16,3-25-74-16,-9-8-165 16</inkml:trace>
  <inkml:trace contextRef="#ctx0" brushRef="#br0" timeOffset="193844.99">12492 6378 703 0,'18'-6'4'0,"15"1"-16"16,10-2 25-16,-2 3-5 16,-6 4-5-16,-12 0-2 0,-10 10-5 15,-13 19 0-15,-8 9 1 16,-26 6-40-16,-12 0-43 15,-5-6-4-15,6-11 49 16,13-10 29-16,12-10 14 16,11-6 42-16,9-1 45 15,0 0-67-15,33-15-18 16,16-13 11-16,11-2-8 16,-4 3-4-16,-11 11-3 15,-14 9 0-15,-11 7-4 16,-11 0 2-16,-3 14 25 15,-5 13 38-15,-1 14-9 16,0 9-12-16,0 7-25 0,0-1-6 16,0-1-6-16,0-5 0 15,10-11-4-15,5-7-6 16,3-15-39-16,-4-17-77 16,-4-18-197-16</inkml:trace>
  <inkml:trace contextRef="#ctx0" brushRef="#br0" timeOffset="194153.68">12863 6325 665 0,'4'0'0'0,"5"0"-11"16,9 2 0-16,-3 14 12 0,-2 16-2 16,-11 13 3-16,-2 10 3 15,-12 8-2-15,-5-4 1 16,4-6-3-16,13-10 1 15,0-11-2-15,13-14-2 16,17-9 4-16,1-9-5 16,4-10 8-16,-8-14-1 15,-12-3-2-15,-12-1 0 16,-3 4 2-16,-11 3 13 16,-14 3 23-16,-6 1-21 15,-2-1-10-15,1 2-7 16,4 2-1-16,8 0 0 15,7 3-9-15,3-3-94 0,1-1-334 16</inkml:trace>
  <inkml:trace contextRef="#ctx0" brushRef="#br0" timeOffset="194333.2">13128 6225 334 0,'6'22'341'15,"3"10"-348"-15,4 18 89 16,2 12-52-16,5 6-18 16,0-6-12-16,5-2 3 15,1-10-14-15,-10-15-89 0,-7-17-190 16</inkml:trace>
  <inkml:trace contextRef="#ctx0" brushRef="#br0" timeOffset="194436.94">13287 6507 726 0,'0'-3'4'0,"0"-1"10"16,20-1-13-16,9-2 7 16,3 0 2-16,-4 3-8 15</inkml:trace>
  <inkml:trace contextRef="#ctx0" brushRef="#br0" timeOffset="194622.42">13126 6774 1 0,'-10'24'760'0,"10"-5"-766"15,0 9 10-15,18 4 10 0,16-3-3 16,11-4-6-16,4-8-2 16,5-17-7-16,2-7-63 15,-10-32-46-15,-9-14-372 16</inkml:trace>
  <inkml:trace contextRef="#ctx0" brushRef="#br0" timeOffset="194888.83">13570 6413 660 0,'23'-16'-6'0,"10"0"7"15,5-4-2-15,-8 4 1 0,-14 5-1 16,-10 4-16-16,-6 5 0 15,-24 2 27-15,-22 10-2 16,-16 22 8-16,-1 11 12 16,10 6 10-16,17-4 2 15,22-6-21-15,14-3-7 16,6-4-7-16,27-1-2 16,10-6-2-16,9-9 1 15,-1-13-4-15,-3-3-41 16,-7-11-29-16,-15-18-17 15,-12-6-378-15</inkml:trace>
  <inkml:trace contextRef="#ctx0" brushRef="#br0" timeOffset="195028.22">13709 6081 665 0,'0'32'-12'15,"0"27"27"-15,13 30 72 16,1 20-33-16,3 7-22 15,1 2-5-15,3-8-13 16,-1-6-9-16</inkml:trace>
  <inkml:trace contextRef="#ctx0" brushRef="#br0" timeOffset="195183.8">13826 6681 454 0,'-9'-35'140'0,"4"20"-35"15,5 9-32-15,5 3-50 16,18 2-23-16,15-2 7 16,4 2 0-16</inkml:trace>
  <inkml:trace contextRef="#ctx0" brushRef="#br0" timeOffset="195325.26">14299 6773 887 0,'0'0'2'0,"0"0"1"16,0 0 11-16,0 0-11 15,3 0-2-15</inkml:trace>
  <inkml:trace contextRef="#ctx0" brushRef="#br0" timeOffset="204139.85">3278 10049 66 0,'-14'-17'4'0,"2"-2"13"16,0 0 29-16,11 0-6 15,-1 0 3-15,2 3-6 16,-1 4-2-16,1 5 4 15,0 4 10-15,0 3-7 16,-2 0-1-16,2 0 1 16,0 0-8-16,0 0-16 15,0 0-7-15,0 0-3 16,0 0-5-16,0 0 0 16,0 0-3-16,0 7-4 0,5 19 2 15,14 24 9-15,8 20 9 16,4 17-1-16,-1 8-3 15,1-1-7-15,-4-5 5 16,-6-13-3-16,0-8 0 16,-6-12-1-16,-2-9 2 15,-4-6-3-15,-3-11-2 16,-3-8-1-16,-3-6-1 16,4-9 1-16,-4-3-2 15,0-3 0-15,3-1-11 16,-3-3-78-16,0-29-89 15</inkml:trace>
  <inkml:trace contextRef="#ctx0" brushRef="#br0" timeOffset="204831.25">3283 10234 518 0,'-16'-6'5'15,"7"1"-5"-15,6 2 3 16,0 1 13-16,3 1-6 16,0 1-10-16,0 0-1 15,0-1-4-15,3-1 4 16,0 0 1-16,3 0 0 0,5-1 0 16,6 1-1-1,10-5 2-15,12-7 0 16,13-3 1-16,9-7-1 15,6-2 0-15,15-5 1 0,6-8-2 16,12-3 1-16,7-8-1 16,14-5 1-16,14-5-1 15,16-1 1-15,11 0 0 16,11 0 0-16,7 5-1 16,3 2 2-16,2 0 0 15,-8 1-4-15,-13 6 7 16,-3 1-5-16,-9 7 3 0,-4 1-3 15,4 2 1-15,-3-1-1 16,0 2 1-16,-9 3-1 16,-6 3 0-1,-19 3 1-15,-17 4-2 0,-8 1 2 16,-15 5-1-16,-7 4 0 16,-10 3 0-16,-10 2 1 15,-4 3-3-15,-10-1 4 16,-7 4-3-16,-2 0 1 15,-5 1 0-15,-2 0 0 16,1 0 0-16,-6 0 1 16,1 0-2-16,-2 0 2 15,1 5-2-15,-1 5 0 16,-3 8 3-16,0 14 0 16,1 21 14-16,-2 22 33 15,-2 18-19-15,-2 12-5 16,2 3-8-16,3-5-1 0,1-13-8 15,1-15-3-15,1-19 0 16,-6-17-2-16,-3-17-1 16,-2-10-4-16,-1-10 3 15,0 1 1-15,-17 1-39 16,-31-4-117-16</inkml:trace>
  <inkml:trace contextRef="#ctx0" brushRef="#br0" timeOffset="205798.66">3288 10899 416 0,'-15'-10'40'0,"6"1"7"0,3 4 3 16,3 4 6-16,3 0-18 15,0-1-23-15,0 2-7 16,0 0-7-16,0 0-1 16,12-4-1-16,21-8-2 15,14-2 4-15,17-6 0 16,11-1-2-16,7-1 1 15,4-1 2-15,5-1-3 16,1 5 1-16,4 0-1 16,-1 0 2-16,3 2-1 15,5-3 0-15,7 2 0 16,3-1 0-16,1-3-1 16,0-3 2-16,4 0-1 0,1-1-1 15,-5 2 1-15,-4-2 1 16,-4 2-1-16,-1-3-1 15,1-1 2-15,4 1-1 16,9-4 0-16,5-1 1 16,4 2-2-16,2 1 2 15,-7 1-1-15,-4 5 0 16,0-2-1-16,-10 0 2 16,-2 1-1-16,-8 3 0 15,-9-2 0-15,-3 0 0 16,-2 2 2-16,-11 2-3 15,-4 2 1-15,-12 2 0 0,-13 5 1 16,-16 4-2-16,-15 2 0 16,-8 3 2-16,-4 1 1 15,-2-2 3-15,0 1 21 16,0 1-9-16,1-3-16 16,4 1 0-16,3-3-3 15,3-2 3-15,0 0-1 16,0 2 2-16,-3 1-3 15,-2 2 1-15,0 2 0 16,-3 0-3-16,-3 0-56 16,-12 5-149-16</inkml:trace>
  <inkml:trace contextRef="#ctx0" brushRef="#br0" timeOffset="206658.82">4062 13072 50 0,'0'18'37'0</inkml:trace>
  <inkml:trace contextRef="#ctx0" brushRef="#br0" timeOffset="207250.26">3888 12832 431 0,'-12'-5'36'0,"5"3"-30"0,4 2 4 16,0 0 16-16,3 0-2 15,0 0-12-15,0 0-13 16,0 0-7-16,16 22-6 16,11 20 18-16,10 27 18 15,5 24 2-15,-2 15 4 16,0 4-5-16,-2-8-8 15,-6-11 3-15,1-15-7 0,-3-11-5 16,-3-12-1-16,-2-9-2 16,-4-8-2-16,-5-12 0 15,-3-6-1-15,-3-8 0 16,-7-4 2-16,-3-7-5 16,0-1-22-16,0-7-36 15,-20-29-78-15</inkml:trace>
  <inkml:trace contextRef="#ctx0" brushRef="#br0" timeOffset="208219.31">3998 12934 576 0,'-11'0'9'0,"-1"0"-22"15,5 0 7-15,4 0 16 16,3 0 12-1,0 0-14-15,0 0-8 0,0 0-5 16,2 0 0-16,16 0-2 16,13-1 9-16,15-16-1 15,15-8 3-15,19-11-4 16,17-11 3-16,23-9-2 16,14-11 1-16,24-4 1 15,13 1-1-15,9-1 0 16,7 1-3-16,-15 5 3 0,-1 0-2 15,-7 3 1-15,-4 2-1 16,-1 0 0 0,3 4 0-16,-4 3-1 15,-6 4 2-15,-4 7-2 0,-15 8 2 16,-18 3-2-16,-8 9 1 16,-11 1-2-16,-11 7 4 15,-6 6-3-15,-5 2 0 16,-11 4 2-16,-13 0-2 15,-7 0 2-15,-8 2-1 16,-9 0 1-16,-3 0-3 16,-10 6 1-16,-1 11-1 15,0 9 4-15,-4 16 2 16,-1 15 5-16,-2 11 3 16,2 7-1-16,0 4-5 15,2 2 1-15,3 1 4 16,0-2-3-16,-4-4-2 0,5-2-5 15,-1-2 3-15,-2-5 0 16,-1-7-1-16,-4-13 1 16,-4-12-5-16,-1-11 4 15,0-8 2-15,-7-2 5 16,-11-3 6-16,-9-2-1 16,-19 2-9-16,-12-2-1 15,-20 1-2-15,-18 1-3 0,-13 0 1 16,-14 4-1-1,-10 8 0-15,-7 2 1 16,-14 2-2-16,-12 4 1 16,-4 0 1-16,-4 5-1 0,0 0 1 15,6 0 0-15,9 6 2 16,6-2 4-16,8 0-5 16,8 6-2-16,-4-3 2 15,5 0-2-15,-2 3-1 16,10-1 3-16,9-5 0 15,13-4-2-15,9-4 3 16,9-8 1-16,14-3-1 16,8-3 5-16,15-6-3 15,11-3-4-15,9-5 6 16,11-1-2-16,10-2 0 16,4-1-1-16,5 1-2 15,1-1-1-15,0 0-3 0,0 2-2 16,0-2 2-16,0 0-2 15,0 0 1-15,0 0-2 16,0 0 3-16,0 0-2 16,0 1 3-16,-5 1-4 15,2 3-2-15,-3-1-29 16,0 5-40-16,-6 0-63 16,-14 3-374-16</inkml:trace>
  <inkml:trace contextRef="#ctx0" brushRef="#br0" timeOffset="208874.56">2752 12991 514 0,'-9'-4'11'16,"3"2"3"-16,6 2 22 15,0 0-2-15,0 0-13 16,0 30-27-16,22 30 1 15,9 29 18-15,7 16 11 16,-1 1-9-16,0-9-4 16,-4-11-6-16,0-6 2 15,-5-12-4-15,-4-11-3 16,-5-12 1-16,-7-11-2 0,-4-13 2 16,-4-10-16-16,-4-11-54 15,0-15-75 1,-13-32-231-16</inkml:trace>
  <inkml:trace contextRef="#ctx0" brushRef="#br0" timeOffset="209152.82">2868 12972 589 0,'11'-5'5'15,"11"0"-28"-15,14-2 19 16,11 0 4-16,5 6 3 0,5 1 0 15,-2 15-3-15,0 19 0 16,-8 13 3-16,-12 8-2 16,-23 5 5-1,-12 5 3-15,-15-1 7 0,-31-4 12 16,-5-6 15-16,-4-10-19 16,3-11-8-16,6-7-1 15,16-10-7-15,12-11-7 16,12-4-6-16,6-1-40 15,15-19-69-15,12-10-54 16</inkml:trace>
  <inkml:trace contextRef="#ctx0" brushRef="#br0" timeOffset="210283.28">8214 12287 444 0,'-1'5'26'16,"1"-5"-22"-16,0 0-5 15,0 0 3 1,0 0-1-16,-2 0 11 0,2 0 3 16,-1 0-6-16,1 1-6 15,0 10-3-15,6 13 0 16,19 9 0-16,11 12 1 15,3 1-61-15,-2-7-172 16</inkml:trace>
  <inkml:trace contextRef="#ctx0" brushRef="#br0" timeOffset="211466.86">4480 9048 437 0,'-12'-5'9'16,"2"4"1"-16,7 1 39 15,2 0 7-15,-1 0-15 0,1 0-6 16,1 0-22-16,0 0-2 15,0 0-8-15,0 0-1 16,0 0-5-16,0 18-6 16,10 17 7-16,14 16 6 15,2 13 5-15,-1 4-5 16,2-7 1-16,-6-5-4 16,-2-11 0-16,-4-6 1 15,-8-17-2-15,-4-11 1 16,-1-5 0-16,-2-6 1 15,0 0 2-15,0 0 1 16,0 0-2-16,0 0-1 0,0-23 4 16,0-5-5-16,1-10-3 15,10-2 1-15,1 8 0 16,4 4-2-16,0 7 2 16,1 8-3-16,2 4 3 15,2 6-4-15,0 0 3 16,5 3 2-16,2 0-1 15,3 1 2-15,-4 11-4 16,2-1 3-16,-6 3 0 16,2 0 0-16,-3 1 2 15,1 3-1-15,-1 3-1 16,-1 5-1-16,-3 7-67 16,-10 2-127-16</inkml:trace>
  <inkml:trace contextRef="#ctx0" brushRef="#br0" timeOffset="212578.35">5488 12614 478 0,'0'9'20'0,"0"-8"-18"15,0 2-1-15,0-2 9 16,0-1 28-16,0 0-21 16,0 0-15-16,0 0 0 15,0 0-4-15,0 0-30 16,-14 0-68-16</inkml:trace>
  <inkml:trace contextRef="#ctx0" brushRef="#br0" timeOffset="213016.18">5050 9803 630 0,'-19'-6'1'0,"5"4"4"16,8 2 6-16,3 0 22 16,3 0-10-16,0 0-14 15,0 0-5-15,0 0-4 16,0 0-3-16,0 0 3 16,0 0-4-16,0 0 2 0,0 0-6 15,17 15-5-15,5 17-54 16,1 7-139-16</inkml:trace>
  <inkml:trace contextRef="#ctx0" brushRef="#br0" timeOffset="-209732.59">8405 9077 670 0,'-49'0'17'15,"31"0"-11"-15,8-3 31 0,8 0-5 16,2-1-27-16,29-1-15 15,18-4 1-15,11 2 12 16,0 3-3-16,-13 4 0 16,-14 0-1-16,-16 7-5 15,-10 15-9-15,-5 13 9 16,-20 5 13-16,-12 9-3 16,-4-2-2-16,3-6 0 15,8-11-1-15,14-10-8 16,7-10-34-16,4-10-89 15,0-21-266-15</inkml:trace>
  <inkml:trace contextRef="#ctx0" brushRef="#br0" timeOffset="-209499.66">8760 8600 664 0,'0'0'-4'15,"0"29"12"-15,0 23 7 16,0 17 12-16,0 13-15 16,12-1-7-16,4-2-2 15,3-2-2-15,2-9 0 16,-4-4 0-16,2-11-1 16,-6-9-5-16,5-5-32 0,-6-11-21 15,-2-15-87-15</inkml:trace>
  <inkml:trace contextRef="#ctx0" brushRef="#br0" timeOffset="-209196.82">8929 8603 669 0,'-6'-2'-2'16,"6"2"29"-16,0 16-13 15,0 24-9-15,6 20 5 16,7 12 1-16,6-5-4 0,9-8-6 16,6-13-1-16,8-12 1 15,4-16-2 1,-1-15 0-16,1-6 3 16,-6-36-2-16,-1-24 5 0,-12-15-7 15,-16-8-3-15,-11 2-18 16,-10 11-12-16,-19 14 10 15,-12 20 9-15,-8 18-11 16,-3 21-39-16,-5 10-43 16,4 24-100-16</inkml:trace>
  <inkml:trace contextRef="#ctx0" brushRef="#br0" timeOffset="-208780.4">9026 8813 405 0,'9'0'51'16,"9"0"-53"-1,10-19 35-15,8-4 15 0,6 1-33 16,-2 5-12-16,-7 11-2 16,-11 6 0-16,-7 13-10 15,-13 24 3-15,-2 19-11 16,-11 9-13-16,-16 1-26 16,0-5-22-16,-4-15 39 15,6-15 29-15,4-13 17 16,9-13 57-16,8-3 39 15,4-2-11-15,0 0-49 16,3 0-37-16,25-6-12 16,15-16 7-16,9-6 1 15,3 0-2-15,-10 4 0 16,-14 10-2-16,-13 9-42 0,-18 5-40 16,-6 3 24-16,-28 23 49 15,-11 9 13-15,-4 7 25 16,11-1 32-16,6-7 7 15,16-9-9-15,11-10-11 16,5-1-28-16,12 0-13 16,22 1-2-16,17-4-1 15,13-11 2-15,14 0-1 0,5-27 2 16,-3-22-33 0,-20-10-133-16</inkml:trace>
  <inkml:trace contextRef="#ctx0" brushRef="#br0" timeOffset="-208184.99">9471 8513 656 0,'11'-7'-5'0,"20"2"3"16,8 5 1-16,0 3 2 16,-2 24 0-16,-15 16-5 15,-11 14 7-15,-11 11-3 16,-20 0 8-16,-9-7-7 0,-6-11 1 15,10-18-13 1,4-15-9-16,12-16 15 16,9-1-2-16,0-20-13 15,19-3 10-15,8 1 8 0,-4 8-3 16,1 9 4-16,-4 5 0 16,-1 0 0-16,1 9 1 15,-1 7 2-15,-2 0-2 16,-2-4 4-16,-3-8-2 15,1-4-3-15,4-16 3 16,5-27 3-16,4-16-1 16,6-5-2-16,-5 2-1 15,-2 18-2-15,-3 20 2 16,-2 17-3-16,-7 7-5 16,-1 24 3-16,-8 20 5 15,-4 16 3-15,-8 11 2 0,-15-1-3 16,-5-4-16-16,0-13-28 15,4-16 4-15,3-14 30 16,11-18 13-16,5-5 38 16,5-8-11-16,0-21-28 15,22-6-9-15,7-3 2 16,5 9-1-16,-1 16 1 16,-4 13-4-16,0 10 2 15,-5 26 6-15,-6 14 7 16,-6 10 16-16,-4 7-9 15,-6-1-7-15,-1-4-7 16,2-8 0-16,2-12-5 16,1-21-71-16,0-21-251 0</inkml:trace>
  <inkml:trace contextRef="#ctx0" brushRef="#br0" timeOffset="-207900.61">10119 8610 694 0,'-11'-2'16'16,"5"2"-9"-16,6 0 3 16,0 25-8-16,6 9 0 15,20 0 1-15,9-10-6 16,4-18 2-16,-1-6-2 16,-5-28 3-16,-12-11-1 0,-10-10 2 15,-11 2 0-15,0 5 1 16,-14 9 3-16,-7 10 2 15,-8 9 5 1,-3 12-3-16,-7 2-9 0,-3 29-4 16,-4 23 1-16,2 14-12 15,8 15-52-15,7 1-37 16,17 0-63-16,12-6-86 16</inkml:trace>
  <inkml:trace contextRef="#ctx0" brushRef="#br0" timeOffset="-207794.01">9989 9066 184 0,'10'15'126'16,"-1"-11"-7"-16,4-4-57 15,10 0 11-15,14-8-3 16,10-19-36-16,7-6-18 0,0-3-10 16,-1 0-6-16,-2 1-3 15,-11 3-68 1,-13-2-472-16</inkml:trace>
  <inkml:trace contextRef="#ctx0" brushRef="#br0" timeOffset="-207384.39">10541 8274 674 0,'34'-10'-9'0,"11"5"10"16,-2 5-5-16,-7 9 0 0,-8 21 1 16,-16 11-6-16,-12 8-5 15,-7-4-5-15,-19 1 16 16,1-7 0-1,4-10 5-15,12-9-2 0,9-11 0 16,3 0-8-16,21-1 7 16,9 2 1-16,-1 2 2 15,-5 4 1-15,-10-2-3 16,-14 6 2-16,-3 8-3 16,-20 7 9-16,-21 9 7 15,-3 3 11-15,7-6 1 16,9-14 2-16,20-14-1 15,7-10-6-15,1-3-14 16,18 0-14-16,22 0 4 16,14-10 7-16,5-4 1 15,1-4-3-15,-2 0-1 16,6 0-3-16,-3-1-27 0,-3-8-111 16,-13-3-225-16</inkml:trace>
  <inkml:trace contextRef="#ctx0" brushRef="#br0" timeOffset="-207184.92">11094 8122 739 0,'-3'16'-5'0,"1"9"4"16,2 13 31-16,0 3 21 15,11-3-27-15,17-4-11 16,9-9-10-16,8-10-1 0,2-5 0 15,-2-9-1-15,-5-1 1 16,-5-1-5-16,-10-9-56 16,-19 6-72-16</inkml:trace>
  <inkml:trace contextRef="#ctx0" brushRef="#br0" timeOffset="-207063.24">11144 8599 743 0,'3'0'0'0,"33"0"-23"15,25-2 25-15,16-6 13 16,10-5-9-16,1 1-5 16,-13-1-1-16,-17 8-31 15</inkml:trace>
  <inkml:trace contextRef="#ctx0" brushRef="#br0" timeOffset="-206875.74">11274 8747 594 0,'-8'24'63'15,"8"4"-60"-15,5 19 31 16,29 11 23-16,9 2-23 16,11-2-16-16,5-10 0 15,-1-11-3-15,-9-13-10 16,-10-13-4-16,-11-11 2 16,-8-11-4-16,-5-36-24 15,-15-17-94-15,-2-11-474 0</inkml:trace>
  <inkml:trace contextRef="#ctx0" brushRef="#br0" timeOffset="-206373.83">7975 8524 605 0,'0'-4'10'0,"-3"4"30"16,3 0 1-16,0 0-11 16,0 5-22-16,0 28-15 15,0 22 7-15,0 13 9 16,0 2-3-16,3-8-7 16,12-18-4-16,1-14-59 15,-2-28-82-15,2-12-281 16</inkml:trace>
  <inkml:trace contextRef="#ctx0" brushRef="#br0" timeOffset="-206233.76">8185 8449 548 0,'0'14'60'0,"-3"16"-54"16,-7 19 20 0,5 8 2-16,5 1-18 0,6-4-8 15,15-7-3-15,1-11-51 16,-7-17-182-16</inkml:trace>
  <inkml:trace contextRef="#ctx0" brushRef="#br0" timeOffset="-205663.56">11600 7930 625 0,'0'-13'26'16,"-9"5"49"-16,8 8-11 15,1 0-28-15,0 0-16 16,0 0-20-16,-2 0-4 0,2 3-5 15,-3 15 1-15,0 11 5 16,-3 11 7-16,-3 13-1 16,2-1-24-16,5-5-65 15,2-12-93-15</inkml:trace>
  <inkml:trace contextRef="#ctx0" brushRef="#br0" timeOffset="-205512.43">11768 7809 719 0,'0'1'11'16,"0"6"-5"-16,0 10 2 15,0 12 14-15,0 11-7 0,0 9-12 16,0 0-3-16,0 1 1 16,0-7-64-16,0-12-282 15</inkml:trace>
  <inkml:trace contextRef="#ctx0" brushRef="#br0" timeOffset="-203622.25">8840 10235 600 0,'0'-1'32'16,"-3"1"-15"-16,3 0 17 15,0 0 7-15,0 0-16 16,0 12-23-16,0 25-6 16,0 18 20-16,11 9-1 15,0-1-11-15,6-10-1 16,5-13-3-16,5-9 0 15,4-10 2-15,5-13-4 16,0-8 0-16,-2-5 8 16,-3-28-5-16,-4-16 5 0,-11-14-5 15,-13-8-4-15,-3 2-22 16,-19 10-17-16,-14 14-9 16,-5 19-23-16,-7 18-20 15,3 8-65-15,2 17-155 16</inkml:trace>
  <inkml:trace contextRef="#ctx0" brushRef="#br0" timeOffset="-203497.58">8922 10448 426 0,'9'0'31'0,"13"-15"-35"16,11-12 7-16,12-10-3 0,5-4 0 15,-5-2-52-15</inkml:trace>
  <inkml:trace contextRef="#ctx0" brushRef="#br0" timeOffset="-203313.08">9248 9993 627 0,'0'35'-2'0,"0"23"26"16,2 22 21-16,12 11-7 15,12 15-15-15,-1 3-12 16,5-5-8-16,2-6 0 15,1-14-1-15,0-13-2 16,-2-17-2-16,-2-16-53 0,-13-26-46 16,-7-12-88-16</inkml:trace>
  <inkml:trace contextRef="#ctx0" brushRef="#br0" timeOffset="-203123.58">9518 10217 380 0,'13'-11'285'15,"13"-5"-289"-15,17-4 3 16,11-4 8-16,2 3 6 16,1 10-8-16,-9 10 0 15,-10 1-2-15,-10 1-3 16,-13 16-2-16,-9 8 0 0,-6 8 6 16,-6 6-11-16,-21 2-62 15,-4-7-57-15,-9-13-121 16</inkml:trace>
  <inkml:trace contextRef="#ctx0" brushRef="#br0" timeOffset="-202980.96">9573 10355 619 0,'-8'11'4'15,"7"13"13"-15,1 15-1 16,1 12 11-16,14 5-17 16,8 1-8-16,2-7-3 15,-1-8 3-15,4-14-29 16,-6-19-58-16,-4-9-118 15,-6-36-95-15</inkml:trace>
  <inkml:trace contextRef="#ctx0" brushRef="#br0" timeOffset="-202716.9">9783 10370 456 0,'0'0'83'16,"0"0"-73"-16,1 2 18 0,1 23-7 16,-2 16 4-16,0 14-11 15,0 6-8-15,0-3-4 16,-3-7-1-16,-10-7-13 15,-3-14-42-15,-3-13-10 16,3-11 41-16,1-6 27 16,7 0 36-16,5 0 31 15,3 0-6-15,3-2-48 0,29-6-21 16,14-3 8-16,14 1 6 16,4 5-3-1,2 5-3-15,-7 0-4 16,-6 0 3-16,-14 0-1 0,-15 5-10 15,-23-1-112-15,-7-1-310 16</inkml:trace>
  <inkml:trace contextRef="#ctx0" brushRef="#br0" timeOffset="-202199.06">7305 10566 677 0,'0'0'4'0,"0"0"-2"15,13 0-5-15,7 10-3 0,5 11 8 16,-2 13-3-16,-7 16 3 15,-8 13 3-15,-8 5 0 16,0 0-5-16,-17-11 6 16,-1-14-6-16,0-15-3 15,2-18 2-15,5-10 1 16,5-11 1-16,6-16-1 16,0-2-3-16,10 3 2 15,20 8-3-15,8 8 3 16,11 9 2-16,1 1-2 15,6 0 0-15,-3 0 2 16,-4 0-3-16,-9 0 0 16,-14-11-165-16</inkml:trace>
  <inkml:trace contextRef="#ctx0" brushRef="#br0" timeOffset="-201890.89">7610 10458 613 0,'-8'25'7'15,"8"18"-6"-15,0 17 1 16,8 14-1-16,7 5 0 16,0 0 1-16,-5 2-23 15,-6-13-29-15,-4-14 1 16,0-20 37-16,0-16 9 16,0-16 20-16,0-2 40 0,13 0-28 15,9-15-30-15,12-4 11 16,6-3 7-16,9 8-2 15,-2 9-7-15,-1 5-2 16,-9 1 0-16,-10 21-2 16,-5 12 1-16,-5 9 3 15,-7 11 1-15,-4 6-6 16,0-3-2-16,-3-7-2 16,0-15-65-16,-3-24-98 15</inkml:trace>
  <inkml:trace contextRef="#ctx0" brushRef="#br0" timeOffset="-201480.98">7959 10550 668 0,'22'-7'-1'16,"8"1"0"-16,8 6-1 16,1 3 2-16,-8 26-7 0,-13 17 7 15,-13 14 10-15,-5 4-7 16,-8-2-1-16,-12-16-4 15,4-17-8-15,6-16 1 16,10-11 7-16,0-2-7 16,16-23-4-16,16-8 13 15,1 1 0-15,-5 9 0 16,-8 11 0-16,-7 10 0 0,-3 0 5 16,-3 0-3-16,-1 0 2 15,2 0-1-15,-1 0-2 16,2 0 0-1,2-13 3-15,2-13 3 0,-1-3 0 16,0 2-5-16,-3 9 1 16,-3 12 0-16,-3 6 0 15,3 0-2-15,0 0-2 16,4 22 7-16,2 9 0 16,-1 8 7-16,0 5-12 15,-5-2 1-15,-6 3-44 16,0-4-98-16,-17-5-358 15</inkml:trace>
  <inkml:trace contextRef="#ctx0" brushRef="#br0" timeOffset="-201188.19">8272 11168 684 0,'0'28'-5'16,"20"8"11"-16,14 2 10 0,14-12-2 16,2-8-12-16,1-18-2 15,0-7-2-15,-11-36 7 16,-13-18 1-16,-18-14-2 15,-9 0-5-15,-21 11-35 16,-21 16-24-16,-10 21 0 16,-8 18-6-16,4 9 16 15,4 24 37-15,12 18 13 16,11 6 6-16,15 6-3 16,14-6-3-16,0-8 0 15,22-10-1-15,8-15-6 16,1-11 7-16,6-4 15 0,5-14 15 15,4-21 17-15,9-12-19 16,5-7-18-16,-5-3-1 16,-12 9-44-16</inkml:trace>
  <inkml:trace contextRef="#ctx0" brushRef="#br0" timeOffset="-200558.28">10340 9808 765 0,'-13'-7'6'15,"13"6"-9"-15,7 2-10 16,20 33-8-16,11 20 19 16,0 24 6-16,-12 12-14 15,-14 1-77-15,-12-5 31 16,0-18 30-16,-4-21 21 15,-4-20 8-15,5-18 25 16,3-7 12-16,0-1-17 16,14 5-24-16,16 4 7 0,9 4 0 15,0-2 1-15,-4-4-6 16,-14-2-1-16,-9-6 2 16,-9 0-4-16,-3 0 11 15,0-11 18-15,-6-17 24 16,-14-5-48-16,0-2-1 15,-6 11 0-15,-8 10-4 16,1 11-19-16,-1 3-41 16,7 2-38-16,12 5-40 15,14-7-263-15</inkml:trace>
  <inkml:trace contextRef="#ctx0" brushRef="#br0" timeOffset="-200415.66">10749 9976 696 0,'0'0'22'0,"0"9"19"16,0 31-31-16,2 17-3 16,10 16-4-16,10-4-2 15,4-15-3-15,3-19-55 16,-5-27-109-16</inkml:trace>
  <inkml:trace contextRef="#ctx0" brushRef="#br0" timeOffset="-200169.32">10894 10051 554 0,'0'-34'24'0,"0"-4"-23"16,3-1 4-16,10 0-5 0,1 2 1 16,-5 4-25-16,-8 7-34 15,-1 10 4 1,0 10 36-16,0 6 46 16,0 24 1-16,0 26-10 0,11 29 53 15,2 23-29-15,9 15 4 16,1 6-1-16,2-4-25 15,3-11-6-15,2-16-9 16,-5-17-4-16,-5-21 0 16,-1-17-1-16,-11-20-26 15,-8-17-111-15,0-37-462 16</inkml:trace>
  <inkml:trace contextRef="#ctx0" brushRef="#br0" timeOffset="-199859.15">11074 9878 589 0,'3'0'56'16,"8"16"-81"-16,-4 19 26 15,3 15 17-15,-7 9-3 16,-3 6 5-16,0-5 9 16,0-9-4-16,2-12-15 15,10-12-5-15,9-11-7 16,7-16 0-16,9-6 1 15,5-34 8-15,-2-21-2 0,-9-8-7 16,-17-4-27 0,-14 8 6-16,-5 11 21 15,-32 11 3-15,-14 15 4 16,-7 16 10-16,0 12 9 0,9 0-4 16,12 23-14-16,19 9-8 15,18 5 0-15,17 4-5 16,27-11-65-16,8-19-179 15</inkml:trace>
  <inkml:trace contextRef="#ctx0" brushRef="#br0" timeOffset="-199681.18">11384 9595 747 0,'1'0'-6'0,"14"23"-12"16,9 24 22-16,12 25 33 0,-2 22-26 15,1 11-2-15,-3 8-6 16,-2 1-2-16,0-6-4 16,-2-14-13-16,-7-23-123 15,-20-32-128-15</inkml:trace>
  <inkml:trace contextRef="#ctx0" brushRef="#br0" timeOffset="-199464.3">11594 9961 588 0,'0'-51'52'15,"0"12"-35"-15,27 11 19 16,4 14-31-16,0 8-7 16,-7 6 2-16,-16 20-21 15,-8 20-17-15,-18 10 25 0,-20 4 16 16,0-8-3-16,8-9 25 16,12-18 18-16,15-9-14 15,3-9-17-15,33-1-30 16,16-1 19-16,18-19 0 15,-3-12-105-15</inkml:trace>
  <inkml:trace contextRef="#ctx0" brushRef="#br0" timeOffset="-199152.13">11854 9537 485 0,'0'0'274'0,"0"0"-295"15,10 28 4-15,10 22 22 16,-2 16-5-16,-1 10 0 16,-7 2 0-16,-3-8 1 15,-1-14-1-15,2-14 0 16,2-16 0-16,7-15-3 16,-1-9 3-16,5-2 3 15,-3-11 3-15,-8-19 5 16,-7-6 0-16,-3-4-3 15,-18 2 2-15,-17 6-1 16,-7 3-8-16,0 10 0 16,8 6-2-16,11 6-1 0,10 3 0 15,12 4-27-15,1 0-57 16,0 3-132-16</inkml:trace>
  <inkml:trace contextRef="#ctx0" brushRef="#br0" timeOffset="-198985.58">12067 9444 685 0,'14'3'-7'15,"10"18"10"-15,4 15 68 16,3 13-24-16,4 11-37 16,-6 13-7-16,3 8-2 0,-6 2-1 15,-6-8-65-15,-10-25-169 16</inkml:trace>
  <inkml:trace contextRef="#ctx0" brushRef="#br0" timeOffset="-198870.88">12267 9761 613 0,'-9'-30'150'15,"9"4"-141"-15,8 0 17 16,24 1-21-16,11-3-5 16,2 5 0-16,-9 10-23 15,-14 9-91-15,-22 4-130 16</inkml:trace>
  <inkml:trace contextRef="#ctx0" brushRef="#br0" timeOffset="-198729.26">12115 9918 541 0,'-18'40'166'15,"17"-13"-152"1,1 7 32-16,16 2-15 16,24-3-4-16,11 2-18 0,12-6-5 15,4-11-2-15,-1-13-2 16,-3-7-73-16,-8-35-122 15</inkml:trace>
  <inkml:trace contextRef="#ctx0" brushRef="#br0" timeOffset="-198480.93">12615 9489 711 0,'44'-32'-31'15,"11"0"29"-15,-6 4 3 16,-13 15-1-1,-20 9-2-15,-16 4-2 0,-4 10-11 16,-34 22 17-16,-17 11 21 16,-3 11 6-16,13-5 16 15,19-6-8-15,23-4-23 16,3-6-10-16,35 2-4 16,22-2 1-16,9-6-3 15,8-12 3-15,-4-15-26 16,-15-15-92-16,-23-27-173 15</inkml:trace>
  <inkml:trace contextRef="#ctx0" brushRef="#br0" timeOffset="-198296.33">12830 9184 632 0,'16'40'-5'0,"8"26"46"15,7 19 51-15,2 14-35 16,2 10-23-16,-4 8-10 15,-6 7-18-15,-1-5-5 16,-6-12-1-16,-5-17 2 16,-2-24-12-16,-8-23-38 15,-3-25-58-15,-9-18-63 0,-20-32-93 16</inkml:trace>
  <inkml:trace contextRef="#ctx0" brushRef="#br0" timeOffset="-198184.63">12975 9987 93 0,'-9'-91'290'0,"9"16"-125"16,16 15-51-16,26 12-55 0,17 10-32 15,10 8-12-15,-1 6-11 16,-2 10-3-16,-13 14-9 16,-20 0-129-16</inkml:trace>
  <inkml:trace contextRef="#ctx0" brushRef="#br0" timeOffset="-198058.96">13347 9919 858 0,'0'0'0'0,"0"0"9"0,0 2 4 15,0 0-2 1,2 1-11-16,6 7-2 16,-5 5-43-16,-3 2-106 15,-36-7-359-15</inkml:trace>
  <inkml:trace contextRef="#ctx0" brushRef="#br0" timeOffset="-197795.6">5674 10383 31 0</inkml:trace>
  <inkml:trace contextRef="#ctx0" brushRef="#br0" timeOffset="-197680.91">5501 10351 0 0,'-31'-14'42'0,"1"-2"-1"15,-1-2 14-15,1-2 24 16,2-1-26-16,4 5-35 16,5 1-14-16,7 8-1 0,4 7-21 15,-2 0-185-15</inkml:trace>
  <inkml:trace contextRef="#ctx0" brushRef="#br0" timeOffset="-189383.63">4953 7407 614 0,'-13'0'31'16,"10"0"-34"-16,3 0 8 15,0 0 0-15,0 0-1 16,0 0-3-16,0 0-2 15,0 0 2-15,0 0-1 16,0 0 5-16,0 0-5 0,1-12 4 16,20-33 3-16,9-23-3 15,1-18-4-15,-4-7 1 16,-5 8 1 0,-8 7 0-16,-5 6-1 0,-2 14 0 15,-4 15 1-15,-3 17-1 16,0 13 3-16,0 10 17 15,3 3-12-15,6 0-12 16,9 21-13-16,10 21 15 16,5 15 9-16,-1 10-1 15,1 2-6-15,-5-7 2 16,4-7-3-16,-6-12 0 0,-6-13-2 16,-5-12 3-16,-9-11-2 15,-3-6 1 1,-3-1 2-16,0 0 4 15,9-11-1-15,9-36-1 0,1-20-2 16,3-19-1-16,-4-3-1 16,-7 5-2-16,-5 2-6 15,-5 17 0-15,1 20 5 16,-2 23 3-16,0 19 1 16,0 3 3-16,10 28-14 15,4 26 10-15,3 20 32 16,3 16-13-16,2 1-10 15,0-12-1-15,-2-5 0 0,1-16-8 16,-4-16 1 0,-3-10-1-16,-5-14 3 15,-2-8-3-15,-5-5 0 16,-2-3-9-16,0-1-23 0,-12 2-19 16,-11 1-79-16</inkml:trace>
  <inkml:trace contextRef="#ctx0" brushRef="#br0" timeOffset="-189062.48">4732 7570 656 0,'-16'0'33'0,"10"0"-32"15,6 0 3-15,5 0-3 16,41-1-7-16,36-14 1 16,35-11 11-16,28-14 1 15,16-13-1-15,-3-4-1 16,-3 1-3-16,-16 12-1 16,-18 13 0-16,-23 12 1 15,-28 9-3-15,-22 5 1 16,-24 1 0-16,-9 4 1 15,-14 0-1-15,-1 0 1 16,0 0 3-16,0 0-5 16,0 6-11-16,-19 14-100 15</inkml:trace>
  <inkml:trace contextRef="#ctx0" brushRef="#br0" timeOffset="-188605.71">5355 8001 623 0,'-11'0'120'15,"6"-2"-114"-15,5 2 7 16,0 0-2-16,0 0-5 0,1 14-4 16,11 15 2-16,0 8 11 15,-4 2-4-15,-3-3-6 16,-3 4-1-16,-2 2-5 16,0 2 1-16,0-5-2 15,0-8-25-15,0-13-66 16,6-18-80-16</inkml:trace>
  <inkml:trace contextRef="#ctx0" brushRef="#br0" timeOffset="-188342.41">5519 7974 611 0,'0'3'68'0,"0"8"-64"0,0 13 11 15,0 12 10-15,5 8 0 16,14 4-17-16,11-5-7 15,7-8-1 1,13-11-1-16,4-19-1 0,-3-6-4 16,-4-31 1-16,-14-19-5 15,-13-8 3-15,-19-3 2 16,-2 0 7-16,-31 10-1 16,-11 10 1-16,-9 16 5 15,4 14-1-15,2 9 1 16,9 3-3-16,12 4-4 15,8 18-5-15,17 5-33 0,0-6-84 16</inkml:trace>
  <inkml:trace contextRef="#ctx0" brushRef="#br0" timeOffset="-187728.73">5973 7558 572 0,'-43'-7'15'16,"0"2"55"-16,1 5-30 15,1 7-1-15,8 14-27 0,10-2-9 16,10 7 2-16,13-3-2 16,3 4-3-1,25 3-2-15,14-5-1 0,7-14-1 16,3-11-4-16,-4 0-10 16,-8-18-19-16,-15-11 13 15,-11-1 4-15,-13 5 17 16,-1 5 4-16,0 9 7 15,-4 6 28-15,-1 4 24 16,2 1-28-16,0 0-17 16,-1 0-15-16,4 21-8 15,0 8 6-15,0 7 8 16,0 3-6-16,0-7 0 16,7-3-1-16,1-1 2 15,1-4-2-15,2-4-7 16,-2 1-33-16,2-4-47 0,-1-11-63 15</inkml:trace>
  <inkml:trace contextRef="#ctx0" brushRef="#br0" timeOffset="-187451.52">6140 7962 711 0,'-3'-2'7'16,"3"1"5"-16,0-2-12 15,30-9-6-15,14-5 1 16,13-6 5-16,3 3-1 15,-5 6 0-15,-11 5-23 16,-12 7-55-16,-22 2-67 16,-10 0-175-16</inkml:trace>
  <inkml:trace contextRef="#ctx0" brushRef="#br0" timeOffset="-187231.11">6210 7719 416 0,'-7'-4'202'0,"2"3"-187"16,5 1 13-16,0 3-22 16,0 27-7-16,6 11 26 15,12 13 15-15,0-4-33 16,1-10-4-16,5 2 1 16,1-12-1-16,0-6-3 15,1-8-6-15,1-16-54 16,0-6-42-16,-4-31-211 15</inkml:trace>
  <inkml:trace contextRef="#ctx0" brushRef="#br0" timeOffset="-186885.04">6542 7632 426 0,'0'0'208'16,"0"0"-192"-16,4 0 0 16,2 1-9-16,-1 22-2 15,3 7 11-15,-2 9 7 16,-3 0-17-16,1-7-3 15,-1-7-3-15,-2-14 0 16,2-7-10-16,0-4-16 16,3-7 16-16,7-26 5 15,4-16 6-15,1-12-1 16,-2 2 1-16,-1 9-1 16,-1 12 0-16,0 14-1 0,-2 12 1 15,8 10 0-15,-2 2 2 16,2 10 11-16,6 20 2 15,-7 14 11-15,3 10-3 16,-2 8-6-16,-7 2-7 16,0-1-7-16,-4-7 2 15,-5-8-3-15,-4-6 0 16,0-8-1-16,0-8-3 16,-20-4-40-16,-2-12-79 15,-7-10-286-15</inkml:trace>
  <inkml:trace contextRef="#ctx0" brushRef="#br0" timeOffset="-181544.11">3511 10729 45 0,'-12'-16'5'15,"2"0"-4"-15,7 4 0 16,0 5 4-16,3 4 21 16,0 3-10-16,3 0-16 15,10 0 1-15,-4 11-5 0,-1 10-9 16</inkml:trace>
  <inkml:trace contextRef="#ctx0" brushRef="#br0" timeOffset="-181168.89">4258 13227 90 0,'-16'9'-22'16</inkml:trace>
  <inkml:trace contextRef="#ctx0" brushRef="#br0" timeOffset="-180856.72">4085 13122 67 0,'-20'-15'41'16,"4"4"23"-16,1 5 26 16,1 1-27-16,4 4 15 15,4 1-14-15,3 0 5 16,0 0-29-16,3 0-9 16,0 0-9-16,0 0-10 15,0 0-11-15,0 19-9 0,6 32 6 16,15 22 14-16,6 18 4 15,-2-1-3-15,4-8-3 16,-6-11 0 0,1-10-4-16,-6-12-1 0,-8-14-3 15,-1-11 2-15,-4-12-4 16,-5-8 1-16,2-4-1 16,-2 0 2-16,0 0-12 15,0-11-54-15,0-28-92 16,-19-21-223-16</inkml:trace>
  <inkml:trace contextRef="#ctx0" brushRef="#br0" timeOffset="-179701.83">3946 13009 607 0,'0'-1'2'15,"-6"1"-17"-15,6 0 19 16,0 0 2-16,0 0-1 15,0-1-8-15,12-5-12 16,20-2 12-16,11-5 4 16,7-2 1-16,13 0 1 15,11-2-3-15,12-1 0 16,14 1 3-16,8-3 1 16,11-3-5-16,15-2 2 0,14-8-1 15,15-8 1 1,9-13 1-16,-1-8-1 15,-4-7 1-15,-6 4-1 16,-11 9 1-16,-12 6-1 0,-10 10 0 16,-4 2-1-16,1 5 0 15,0 1 0-15,0 0 1 16,-4-2-1-16,-8 2 0 16,-9-2 1-16,-5 0 1 15,-10 3 1-15,-16 3-1 16,-11 6 1-16,-8 5 2 15,-3 4-3-15,-4 5-1 0,3 0 1 16,2 3 2-16,3-1-2 16,6 0 3-1,4-1-5-15,10-1 1 16,4-2 0-16,-2-1 0 0,-4-1-1 16,-15 4 1-16,-15 2-1 15,-16 1 0-15,-13 4-1 16,-8 1 0-16,-6 0 1 15,0 0 4-15,0 0 0 16,0 0 3-16,0 0 0 16,0 0-7-16,0 15 2 15,0 13 0-15,4 12 5 16,-1 12 6-16,1 7-8 0,1 7 0 16,0 5-1-1,2 2 2-15,5 1-5 16,0-2 3-16,4-3-4 15,-2-5-1-15,0-10 3 0,-3-5-2 16,-5-8 0-16,-3-10 0 16,1-7 2-16,-4-10-3 15,2-7 2-15,-2-4 1 16,0-3 2-16,0 0 8 16,0 0 5-16,0 2-1 15,-20 2-6-15,-11 2-5 16,-13 5-4-16,-17 3-1 15,-14 4-1-15,-20 3 1 16,-12 1-2-16,-7 2 1 16,-7-2 4-16,-4 0-3 15,-5 2 0-15,1 1 0 0,-2 3 1 16,3-1-1-16,-5 3 1 16,-6 4-1-16,-9 0 0 15,-5 3-1-15,0 1 3 16,-4-2 4-16,11-3-4 15,3-1 2-15,3-2 2 16,8 0 2-16,2-1-3 16,5 0 1-16,-3 2 2 15,0 2 6-15,4 3-8 16,8-4 1-16,16-2 2 16,20-7-5-16,15-5 3 15,20-5-6-15,10-5 5 16,9-2-4-16,6-5 2 0,1 1-1 15,-4 0 0-15,0 1 2 16,-1 1-4-16,-6 2 2 16,-2-1-3-16,-4 4-1 15,-2-2 1-15,4 1 0 16,4-2 1-16,11 1-2 16,2-3 1-16,11-3 1 15,3 1-4-15,3-2-13 16,0 0-12-16,0 0-18 15,0 0-2-15,0 0-42 16,9-3-2-16,5-20-18 16,-1-15-190-16</inkml:trace>
  <inkml:trace contextRef="#ctx0" brushRef="#br0" timeOffset="-178812.92">3264 10129 468 0,'0'2'5'0,"-12"-2"-8"15,10 1 17-15,2 1 13 0,0 4-16 16,0 12-11 0,11 14 1-16,11 16 1 15,1 12 16-15,-1 7 3 16,5 4-7-16,-2-2 0 0,-4-6-5 16,0-12-4-16,-5-9 2 15,-2-7-2-15,-2-10-1 16,-2-7-3-16,-1-6 1 15,0-5-2-15,-5-2 2 16,2 0-13-16,-4-5-46 16,-2 0-63-16,0-19-189 15</inkml:trace>
  <inkml:trace contextRef="#ctx0" brushRef="#br0" timeOffset="-177436.22">3300 10216 480 0,'-5'0'6'0,"5"-4"-5"15,3-2 0-15,27-10-2 16,12-6 2-16,19-3 1 16,7-5 3-16,8 2 0 15,6 4 0-15,0 2-2 16,6 2 0-16,16-3-1 15,14-16-2-15,23-12 17 16,14-6 32-16,8-2-33 16,0 11-12-16,-2 1 1 15,-4 5 0-15,-2 4-2 0,-13 4-2 16,-12 4 0-16,-11 7 1 16,-10 5-1-16,-3 2-2 15,-2 5 2-15,3-1-1 16,-1 3 1-16,-3 2-2 15,-1 0 2-15,-2-1-1 16,0 0 0-16,4-3-1 16,-7-5 2-16,1-3 0 15,1-6-3-15,1-4 5 16,-6-2-4-16,-2 0 3 16,-9 5-3-16,-6 4 2 15,-8 10-3-15,-13 3 2 16,-11 5 0-16,-10 4 1 0,-7 0-2 15,-4 0 1-15,-2 0 1 16,-1 0-1-16,3 1-1 16,-2 3 1-1,2-2 0-15,-2 0 0 0,-1 0 0 16,-3 0 0-16,-6 0 0 16,-3 1 0-16,-3-1 0 15,-5 1-2-15,2 1-1 16,-3 2 2-16,0 1 0 15,0 5 4-15,0 4-3 16,0 9 3-16,0 4 2 16,0 6-1-16,-6 1 1 0,0 6 2 15,-1 4-4-15,-2 4 2 16,-4 4 3-16,4-4-2 16,-1-7-3-16,3-10 0 15,1-8-2-15,-1-5 2 16,-9-6 5-16,-7-2 20 15,-15-1-8-15,-19-1-11 16,-15 0-6-16,-15-1 0 16,-15 3-2-16,-15 0 1 15,-21 5-2-15,-15 6 0 16,-26 2 0-16,-13 4 1 16,-7 7-2-16,-4-1 1 15,4 10 3-15,5 7-2 0,-1 6 5 16,-3 9-5-16,0-1 2 15,-2-2-3-15,13-5 0 16,17-6 2-16,24-7-3 16,22-9 4-16,21-9-2 15,18-8 4-15,21-10-1 16,15-2 0-16,14-4-1 16,6-1 1-16,7-2 2 15,5-1-1-15,4 0 1 16,7 0-1-16,3 0 0 15,3 0-2-15,-3 0 1 16,2 0-1-16,-8 0-2 0,-9 4 0 16,-12 0-1-16,-12 9-2 15,-7 2-2 1,-6 3 2-16,0 3 0 16,-2 0 4-16,5-3-2 0,7-1 1 15,7-5 0-15,15-4-2 16,7-2 2-16,7-5-1 15,9-1 1-15,0 0-1 16,0 0 0-16,0 0-1 16,0 0-1-16,0 0 2 15,0 0-4-15,0 0 3 16,0 0 1-16,0 0-1 16,0 0 1-16,0 0 0 0,0 0-1 15,0 0 1-15,0 0 1 16,0 0-2-1,0 0 1-15,0 0 2 16,0 0-2-16,0 0-1 0,0 0 2 16,0 0-1-16,0 0 0 15,0 0-1-15,0 0 2 16,0 0-1-16,0 0 0 16,0 0 0-16,0 0 0 15,0 0 1-15,0 0-4 16,0 0 1-16,0 0-7 15,0 0-17-15,6 0-28 16,10-4-3-16,7-10-4 16,5-5-63-16,-5-5-146 15</inkml:trace>
  <inkml:trace contextRef="#ctx0" brushRef="#br0" timeOffset="-175947.2">4027 12165 656 0,'-26'0'10'16,"10"1"-6"-16,7-1 19 15,3 0 29-15,6 0-28 16,0 0-19-16,0 0-5 0,0 0 1 16,0 0-7-16,0 0-2 15,0-22 6 1,5-12 5-16,-1-12-2 16,-4-7 0-16,0 1 1 0,-1 7-2 15,-5 9 0-15,2 13 1 16,3 15 0-16,1 7-2 15,0 1 1-15,0 0-4 16,0 0-2-16,17 7-7 16,6 11 10-16,10 4 6 15,-5 1-3-15,2-3 4 16,-5-8-4-16,-1-5 3 16,-6-5-4-16,-5-2 1 0,-1 0 0 15,-1-20 1-15,-1-14 2 16,-4-16 0-1,-6-6-3-15,0 0 2 16,0 16-2-16,0 18 0 0,0 12 1 16,0 10 0-16,0 0-3 15,11 15-11-15,16 18 8 16,5 12 14-16,6 5 0 16,-1-4-3-16,-2-10-4 15,-6-9-1-15,-7-9-1 16,-9-8 1-16,-3-4 0 15,-10-4-10-15,0-2-40 16,-19 0-40-16,-24-20-257 16</inkml:trace>
  <inkml:trace contextRef="#ctx0" brushRef="#br0" timeOffset="-175715.81">3804 11620 709 0,'-13'3'14'16,"7"-3"-9"-16,6 0 15 16,0 0-6-16,12-5-10 15,28-11-11-15,11-12 8 16,13-5 2-16,0-3-4 16,-6 4 2-16,-6 7 0 15,-7 8-2-15,-9 6 1 16,-14 5-2-16,-9 4-7 15,-10 0-52-15,-3-3-29 0,-13-8-45 16</inkml:trace>
  <inkml:trace contextRef="#ctx0" brushRef="#br0" timeOffset="-175477.39">3930 11064 607 0,'-7'0'27'0,"2"0"-16"15,5 0 15-15,0 0-8 16,0 19-10-16,12 23-5 16,1 14 26-16,6 6-3 15,-5-5-22-15,-1-8-2 0,-4-9-1 16,0-6 0-16,-3-13 1 16,1-9-3-16,-4-6 0 15,-1-4-2-15,0-2-50 16,2-12-21-16,-4-24-66 15</inkml:trace>
  <inkml:trace contextRef="#ctx0" brushRef="#br0" timeOffset="-174419.69">4448 12166 401 0,'0'0'40'16,"0"0"-6"-16,0 0 2 15,0 0 17-15,0 0-13 16,-4 5-27-16,-7 2 2 15,-6 1 9-15,-6 2-2 16,-11 4 4-16,-9 1-9 0,-14 3 4 16,-8 0-6-16,-9-2-5 15,-4-6 0-15,-5-5 0 16,-1-5-4-16,-1 0-2 16,2-17 1-16,2-19-4 15,-4-16 0-15,8-16-3 16,4-19 4-16,10-13-3 15,20-7-2-15,10-1 4 16,14 6-2-16,13 7 1 16,6 7-2-16,4 2 4 15,29 1-4-15,19-2 3 16,18-1 0-16,8 5-1 16,2 4-1-16,0 6 2 0,1 9-1 15,-4 13-2 1,1 14 1-16,-4 16-3 15,-7 17 3-15,0 4-6 16,2 25 5-16,-1 19-3 0,-1 13 5 16,-3 12 0-16,-6 12 2 15,-8 6-4-15,-9 12 3 16,-10 6-3-16,-9 0 3 16,-5-5-2-16,-8-2 1 15,-4-8 1-15,-4-3-2 16,-1-7 2-16,0-6-1 15,-7-5 1-15,-10-8 0 0,-3-4 0 16,0-7-1-16,1-11-13 16,-4-5-29-1,6-15-14-15,-6-9-55 16,-5-10-180-16</inkml:trace>
  <inkml:trace contextRef="#ctx0" brushRef="#br0" timeOffset="-159912.93">5357 10178 407 0,'0'6'12'0,"0"-6"-20"15,0 0-7-15,3 2-16 0,4 4-42 16,-1 2-59-16</inkml:trace>
  <inkml:trace contextRef="#ctx0" brushRef="#br0" timeOffset="-156308.02">5610 12525 523 0,'0'7'-20'0,"0"-7"-52"16,3 0-64-16,18-16-10 15,5-18 59-15</inkml:trace>
  <inkml:trace contextRef="#ctx0" brushRef="#br0" timeOffset="-155884.12">5519 9476 458 0,'0'0'16'0,"0"0"-10"16,0 0 4-16,0 0 16 15,0 0-7-15,0 0-9 16,0 0-4-16,0 0-11 16,2 9-20-16,2 13-60 15,-2 7-104-15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01:54.5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14726 2046 422 0,'0'2'14'0,"-2"-2"-12"16,-2 0 4-16,4 0 26 15,0 0-15-15,0 0-9 16,0 0-8-16,0 0 4 15,0 0-5-15,0 0 12 16,0 0 7-16,0 0 8 16,0 0 2-16,0 0-1 15,0 0-4-15,-2 0-12 16,2 0 3-16,0 0-13 16,-1 9 3-16,-1 19-5 15,1 21 8-15,-4 16 2 0,1 16-6 16,1-2 5-16,0 5-4 15,0-3 0 1,3-5-3-16,0-5 6 16,0-15-12-16,0-13 11 0,0-12-7 15,0-13 0-15,0-9 3 16,0-6-4-16,0-3 5 16,0 0-6-16,0 0 3 15,0 0-23-15,0-4-17 16,0-18-60-16,0-15-78 15</inkml:trace>
  <inkml:trace contextRef="#ctx0" brushRef="#br0" timeOffset="411.89">14884 2096 495 0,'0'0'5'16,"0"0"-1"-16,0 0 30 15,0 0 8-15,0 0-27 16,0 10-15-16,0 14 16 16,0 10-6-16,0 5 11 15,0-1-14-15,7 1-3 16,4-6-1-16,4 4-1 15,5-3-2-15,7-6-1 16,0-4 5-16,1-9-9 0,3-11 10 16,-4-4-10-16,-1-2 6 15,1-24-6-15,-7-14 9 16,-8-10-2-16,-7-7 0 16,-5 0 0-16,-5 10-2 15,-11 6 2-15,0 13-4 16,2 9 8-16,-1 8-10 15,2 5 3-15,2 4-14 0,-2 2-21 16,1 0-86 0,-1 6-146-16</inkml:trace>
  <inkml:trace contextRef="#ctx0" brushRef="#br0" timeOffset="584.44">14982 2231 124 0,'-7'0'415'16,"5"0"-411"-16,2 0-2 16,0 0-1-16,24 0-6 15,10 0 4-15,8-6 0 16,3-4 3-16,-11 1-109 16,-13 6-231-16</inkml:trace>
  <inkml:trace contextRef="#ctx0" brushRef="#br0" timeOffset="980.21">14859 2717 459 0,'0'0'21'15,"0"-7"-33"-15,22-8 14 16,21-8-5-16,12 1 12 15,13-1-8-15,6-1 1 16,-6-1 0-16,-7 4-2 16,-3 3 4-16,-16 4-9 15,-14 7 9-15,-11 3-10 0,-14 2 8 16,-3 2-9-16,0 0 4 16,-6 0-4-16,-17 12 12 15,-6 6 10-15,-1 0 0 16,6 3 20-16,7-1-2 15,6 0-5-15,5 2-13 16,6 2-2-16,0 0-6 16,0 1 2-16,0-3-7 15,4-5 1-15,3-4-3 16,-2-4-2-16,-4-5 8 16,-1-2-10-16,0 2-6 15,-1 1-56-15,-21-2-120 16</inkml:trace>
  <inkml:trace contextRef="#ctx0" brushRef="#br0" timeOffset="1227.81">15049 2814 497 0,'0'9'29'0,"0"-4"-29"15,0 6 27-15,0 6 25 16,0 1-27-16,14 4-18 15,2-1 0-15,2-3-7 16,7-5 1-16,5-4 0 16,4-3 1-16,2-5 3 0,-3-1-8 15,1 0 10-15,-4-1-11 16,-2-9 4-16,-6 1-21 16,-3-4-26-16,-5-2-50 15,-9 0-36-15</inkml:trace>
  <inkml:trace contextRef="#ctx0" brushRef="#br0" timeOffset="1760.39">14549 3231 467 0,'-2'0'8'0,"2"0"-3"15,0 1 8-15,3-1 20 16,18 0-23-16,13 3 0 0,12 0 12 16,7 3-6-16,12-2 0 15,5-3-15-15,13-1 11 16,11 0-13 0,9 0 7-16,3-10-5 0,-1-2 0 15,-5-2 0-15,-3 1-1 16,-1 2 3-16,-7 3-7 15,-6 5 8-15,-14 3-6 16,-17 0 5-16,-18 0-1 16,-17 2 19-16,-9 2-11 15,-8-3 6-15,0 1 28 16,0-2-24-16,0 0-3 16,0 0-15-16,0 0 4 15,0 0-9-15,0 0 5 16,6 1-11-16,6 2-48 15,0-3-59-15,-9 0-227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2:56:14.7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12676 3763 303 0,'-17'-19'50'15,"-2"9"0"1,3-2 5-16,10 7-4 16,2 0 11-16,0 3-22 15,4 2-14-15,0 0-12 0,-2 0-7 16,2 0-2-16,0 0-3 16,0 22-1-16,0 27-1 15,0 26 5-15,0 17 7 16,0 6-2-16,6-5-5 15,7-8-1-15,10-9-2 16,-5-9 1-16,-1-7-3 16,-1-8 1-16,-3-11 1 0,-4-12-2 15,-3-8 1-15,-6-9 0 16,0-7-1 0,0-2 1-16,0-3 0 15,0 0-1-15,0 0-1 0,1-8-19 16,6-30-43-16,-4-27-121 15</inkml:trace>
  <inkml:trace contextRef="#ctx0" brushRef="#br0" timeOffset="685.12">12620 3764 439 0,'-6'-4'6'0,"0"2"25"16,6 2 26-16,0 0-29 0,0-1-14 15,0 1-5-15,0 0-9 16,13 0-5-16,20 0 4 16,12 0 1-16,13 0 1 15,6 0-1-15,7-1 1 16,6-5 3-16,6-4-4 15,5 1 0-15,2-1 1 16,6-1-1-16,4 2 1 0,14-3-1 16,19-2 0-1,20 0 2-15,27-3 2 16,16-1-1-16,9-3-1 16,5-2-1-16,-9-1 0 0,-3 2-1 15,-13 2 1-15,-6 6-2 16,0 5 3-16,-7 2-4 15,3 2 4-15,-4 0-3 16,-6-1 1-16,-3-1 0 16,-4 2 0-16,-11 3 0 15,-15 2 0-15,-20 0 2 16,-14 0-3-16,-21 10 1 16,-10-2-1-16,-15-1 3 15,-17 0-4-15,-10-2 3 16,-10-3 0-16,-2-2-1 15,-2 1-1-15,0 1 2 16,1 1-1-16,2 5 0 0,5 5 0 16,0 9 2-16,0 10 3 15,-2 14 7-15,-3 12 1 16,-3 12 10-16,-3 8-6 16,-3 0-2-16,-2-2-4 15,0-8-5-15,0-9 1 16,-2-15-2-16,1-13-3 15,-2-15 1-15,0-9 0 16,0-5 1-16,0-2 3 16,-25 0 2-16,-23-6-4 15,-33-16-118-15,-29-14-370 16</inkml:trace>
  <inkml:trace contextRef="#ctx0" brushRef="#br0" timeOffset="1656.52">12413 4598 449 0,'0'0'10'0,"0"0"35"0,0 0-10 16,2 0-21-16,27-1-12 15,23-14 1-15,20-3 10 16,16-2 4-16,-4 5-10 16,2 5-2-16,-6 5-5 15,2 5 1-15,9 0 2 16,7 0-3-16,16 0 2 16,18-4-1-16,13-4 8 15,16-5-1-15,20 1 1 16,8-1-1-16,6-1 3 0,6 6-6 15,-13 1-1 1,-5 1-1-16,-6 2-1 16,-6 0 1-16,2-3-3 15,-4 0 2-15,-10-4-1 0,-7-1 0 16,-14-1 0-16,-16 1-2 16,-19 2 5-16,-15 4-5 15,-16 4 1-15,-10 0 0 16,-7 1 0-16,-3-1 0 15,-4 0 1-15,-2-2-1 16,-3 1-1-16,-2-1 2 16,-7 1 0-16,-7 3-1 0,-4-2 0 15,-2 2 0-15,0 0 0 16,-1 0 0 0,2 0 0-16,0 2 0 15,2 2 1-15,6-3-1 0,3-1 0 16,7 0-1-16,1 0 3 15,4 0-4-15,-2 0 3 16,1 0-2-16,-1 0 2 16,0 0-1-16,-7 0 0 15,-9-2 1-15,-11-1-1 16,-12 1 1-16,-4 2-2 16,0 0 6-16,0 0-3 15,0 0 2-15,0 0-1 16,0 0-3-16,0 0 2 15,0 0-2-15,-4 0-1 16,-28 0-39-16,-18 0-291 16</inkml:trace>
  <inkml:trace contextRef="#ctx0" brushRef="#br0" timeOffset="2967.16">17484 3561 157 0,'-28'-4'8'0,"1"-3"39"16,2-2-6-16,11 5 43 15,4-1-35-15,2 0-10 16,4 4 12-16,1 1-3 16,3-1-13-16,0 1 0 15,-2 0-10-15,2 0-4 16,0 0-6-16,0 0-7 16,0 0-5-16,0 0-3 15,0 0-4-15,17-2-6 16,14-3 12-16,18-4 2 15,8-2-1-15,5 0 1 0,1 0-3 16,-1 3 0-16,3 1 0 16,-1 2 1-16,7 0-3 15,17-2 2 1,21-3 1-16,19-7-2 0,18 5 3 16,16 0-3-16,11 0 1 15,1 5 0-15,2 0 1 16,-15 2-1-16,-14 2-1 15,-8 0 0-15,-7 3-1 16,-1-1 2-16,2-1 0 16,7 1-1-16,10-3 1 15,6-1 0-15,5-4-2 0,-4-1 3 16,-17 2-2-16,-17 1 0 16,-17 4 1-16,-10 2-2 15,-10 1 2-15,-7 0-2 16,-8 0 1-16,-4 0 1 15,-4 0-1-15,-5 6-1 16,1 3 1-16,7 1 0 16,3-2 1-16,8-1-2 15,2-1 2-15,-3-1 0 16,-3 0-3-16,-6 0 2 16,-9 0 0-16,-4 2 1 15,-11 2-1-15,-3 0-1 16,-6 1 2-16,-6 0-2 0,-6-3 2 15,-8-2-2 1,-6 1 1-16,-4-4-2 16,-2-1 2-16,-2-1-1 15,0 1 2-15,0-1-1 0,0 0 2 16,0 0 1-16,0 5-4 16,0 8 0-16,0 15 0 15,0 15 3-15,0 19 1 16,-5 6-2-16,-1 3 0 15,0 1 1-15,0-4 0 16,1-6 0-16,2-8 1 16,1-11-1-16,2-8 2 0,-1-12-4 15,1-9 2-15,-4-6-1 16,1-3 1 0,-17 2 0-16,-22 9-7 15,-25-5-98-15</inkml:trace>
  <inkml:trace contextRef="#ctx0" brushRef="#br0" timeOffset="4218.33">17349 4273 473 0,'-18'0'24'0,"13"0"-23"16,4 0 18-16,1 0 1 16,0 0-12-16,10 0-13 15,18 0 4-15,11-3 5 16,3 1 6-16,3 0-7 15,-1 2 3-15,8 0 0 16,3 0 1-16,8 0 12 16,6-5-7-16,2-1 0 15,13-3-5-15,5-1 13 16,5 3-7-16,3 2-4 0,1 5-5 16,-6 0-1-16,-2 0 2 15,2 10-5-15,5-1 3 16,5 1-1-16,4-2-1 15,1-5 0-15,-1-3 4 16,4 0-1-16,-2 0 0 16,-3-5 4-16,-2-5-2 15,-6 3-1-15,0 0 0 16,-3 3-2-16,-5 0-2 16,-1 2 3-16,-1 0-2 15,6-2 0-15,5 1 0 16,2 0-1-16,0 1 3 15,-8-2-4-15,-7 3 2 0,-5 1-5 16,-2 0 5-16,-5 0-1 16,-6 0-1-16,-5 1 1 15,4 6-4-15,1 0 5 16,4 2-1-16,1-3-1 16,-3 0-2-16,-4 0 3 15,-4-2-2-15,-9 0 3 16,-1 1-4-16,-8 1 3 15,-1 0-2-15,1-2 2 16,-1 0 0-16,1-3-2 16,0-1 2-16,2 0-2 15,-2 0 2-15,-4 0-3 0,-5 0 4 16,-3 0-4-16,-6 0 4 16,1 0-2-1,-4 0 0-15,2 0 1 16,-2 0-2-16,3 0 2 0,-2 0-2 15,-4 0 2-15,2 0-2 16,1 0 2-16,-1-2-1 16,3 2-1-16,1-1 3 15,-1-1-3-15,-3 2 1 16,1 0-7-16,-1 0-14 16,-4 0-53-16,-6 3-114 15</inkml:trace>
  <inkml:trace contextRef="#ctx0" brushRef="#br0" timeOffset="5281.06">22363 3434 344 0,'-4'0'11'16,"4"0"52"-16,-2 0-28 16,2 0 3-16,0 0-8 0,0 0-6 15,0 0-7-15,0 0-8 16,0 0-1-16,8 0-10 15,22 0 2-15,15-4 1 16,9-2 4-16,12-2-2 16,2-3 0-16,-1 2-3 15,-4 1 0-15,-8 4 0 16,-13 1 1-16,-13 2-1 16,-8 1 0-16,-12 0-1 15,-1 0 0-15,-5 0-1 16,2 7 2-16,0 10 1 15,-4 6 2-15,4 8-1 16,-5 5 1-16,1 4 7 0,-1 2-2 16,0 7-2-16,0 4 4 15,0 7-3-15,0 3-2 16,-4 0-1-16,-5 0-1 16,-1-5 0-16,2-4-3 15,-2-8 3-15,1-10-4 16,0-9 3-16,-2-9 1 15,-5-5 4-15,-6-3 11 16,-8 1-4-16,-9-2-3 16,-7-2-7-16,-9-5 5 15,-9-2-4-15,-9 0-3 16,-4 0-2-16,-10-2 8 0,-1-5-1 16,6-3-3-16,8 3 1 15,23 0-4-15,23 1 3 16,15 2-4-16,13 2 2 15,0-2-10-15,14-2-11 16,28-8-23-16,18-12-36 16,5-12-256-16</inkml:trace>
  <inkml:trace contextRef="#ctx0" brushRef="#br0" timeOffset="5750.8">23149 3125 553 0,'-13'0'18'16,"3"0"2"-16,-2 7 34 15,-14 17-32-15,-12 20-17 16,-11 25 10-16,-14 20 6 15,-7 16 3-15,-10 12-2 16,-4 4-8-16,5-3-1 16,5-6 2-16,14-15-6 15,14-13-1-15,9-21-3 16,10-15-2-16,9-19 1 16,11-14-2-16,5-9-3 15,2-6 2-15,0 0-3 16,5-3-20-16,18-28-70 0,3-21-116 15</inkml:trace>
  <inkml:trace contextRef="#ctx0" brushRef="#br0" timeOffset="6138.76">22648 3059 588 0,'-2'0'9'16,"2"0"-12"-16,0 7 3 0,2 21 0 15,20 16 14 1,5 20 20-16,6 16-9 16,-2 15 1-16,0 12-5 15,0 5 1-15,-1 8-6 0,1-7-1 16,-4-4-2-16,-2-12-4 15,2-11-2-15,-4-14-3 16,1-13-1-16,-5-15 1 16,-6-13 5-16,-7-12-7 15,0-10 3-15,-5-5-2 16,-1-3 1-16,0-1-1 16,0 1 2-16,0-1-1 15,0 0 2-15,0 2-5 0,0-2-3 16,0 1-40-16,-16-1-62 15,-6 0-267 1</inkml:trace>
  <inkml:trace contextRef="#ctx0" brushRef="#br0" timeOffset="7500.88">12612 5287 531 0,'-14'0'5'15,"8"0"2"-15,3 0 33 16,3 0-12-16,0 0-9 0,0 0-6 16,0 0-2-16,0 0-7 15,0 0-4-15,0 5 3 16,0 26-2-16,3 21 12 15,1 29 44-15,-2 13-30 16,-1 1-17-16,2-5-4 16,9-12-3-16,1-14 2 15,1-12-4-15,2-13 0 16,-7-14-1-16,0-8 0 16,-8-10 2-16,1-6-4 15,-2-1 5-15,0 0-9 16,0 0-16-16,0-14-29 15,0-19-36-15,0-18-156 0</inkml:trace>
  <inkml:trace contextRef="#ctx0" brushRef="#br0" timeOffset="8436.61">12598 5311 503 0,'-8'-4'11'15,"4"1"-11"-15,2 3 30 16,2 0 2-16,0 0-4 16,0 0-19-16,3-2-6 15,18-3-5-15,12-1 3 0,11-4 5 16,10 2-2-16,1 0 1 16,11-2-8-16,2 3 5 15,8-4-2-15,8 3 0 16,5-1 1-16,2-1-1 15,10-1 0-15,15-2 0 16,14 0 4-16,10 1 3 16,6 4-3-16,9 1-3 15,8 0 2-15,6-1-3 16,5 0 1-16,-1-1 1 16,6 0 1-16,1 6-2 15,0 0 0-15,8 2 2 16,2-2-3-16,-2 1 2 0,-8 0 0 15,-23 0-2-15,-25-1 1 16,-23 3-1-16,-20-1 1 16,-20 0-1-16,-13 1 2 15,-8-2-2-15,-11 2 9 16,-4 0-2-16,-5 0-2 16,-1 0-4-16,-4 0-1 15,5 0 1-15,0 0 1 16,0 0-2-16,-2 0 0 15,-4 0 0-15,-6 0 0 16,-1 0 2-16,-4-1-3 16,-5 1 2-16,4 0-1 0,0 0 0 15,6 0-1-15,6-4 3 16,6 1-1-16,9-1-3 16,8 0 4-1,1-2-3-15,2 3 0 0,-10 0 1 16,-8 2 0-16,-9 1 1 15,-11 0-1-15,-8 0 0 16,-1 0-2-16,-1 0 2 16,0 0 1-16,0 0 0 15,0 0 0-15,0 0 1 16,2 0-2-16,1 2-3 16,3 6 4-16,1-1-2 15,1 0 2-15,-1-2-1 0,1-1-1 16,-3 2 1-16,0 1 0 15,-2 3 0-15,0 4 1 16,2 2 1-16,-4 6-1 16,-1 2 0-16,2 6 0 15,-2 4-1-15,0 9 2 16,0 7 0-16,0 6-1 16,-6 5 5-16,-4 1-1 15,0 5 1-15,1-8-4 16,6-4 3-16,0-7 1 15,3-5-2-15,0-13-1 16,0-3-3-16,0-9-1 0,0-6 2 16,0-4 0-16,0-5-3 15,-3 0-15 1,-24-3-87-16</inkml:trace>
  <inkml:trace contextRef="#ctx0" brushRef="#br0" timeOffset="9421.77">12373 5990 464 0,'4'-4'28'16,"-4"0"-27"-16,0 4-5 15,2 0 10-15,5 0 25 16,11 0-19-16,10 0-1 16,10-2 28-16,3 1-10 15,11-3-7-15,0 1-6 16,1 2-2-16,2-2-5 16,-3 2-5-16,4-1 3 15,4 1-3-15,1-2-1 16,12-1 3-16,7-3 1 15,9 0 13-15,7-4-7 0,4 5-7 16,6 1-1-16,7 0 1 16,-4 5-3-16,5 0-1 15,2 0 0-15,7 0-2 16,2 0 2-16,3 0-3 16,-3 2 2-16,-4 1-1 15,-2 1 1-15,1 0-2 16,5-1 2-16,5-1-1 15,1-2 1-15,-3 0-2 16,-10 0 3-16,-8 0-1 16,-9 0-2-16,-7-2 1 15,-7 2 0-15,-14 0 1 0,-7 0-1 16,-3 2 0-16,-2 8 1 16,8-1-3-16,5 0 3 15,5 0-1-15,9-2 0 16,6-2-1-16,2 1 2 15,1-1-1-15,-3 1 0 16,-5 1 0-16,-8 0 0 16,-5-3 0-16,-4-1 0 15,-6 1 1-15,-7-1-4 16,-10 1 4-16,-12-1 0 16,-10-2-2-16,-7 2 3 15,-6-2-3-15,-5-1 1 16,-3 4-1-16,-3-4 3 0,-2 2-4 15,1-1 3-15,-1-1-2 16,-1 2 1-16,0-2-1 16,3 0-31-16,-3 1-51 15,0-1-145-15</inkml:trace>
  <inkml:trace contextRef="#ctx0" brushRef="#br0" timeOffset="10514.3">13253 2945 633 0,'-39'-21'10'15,"14"11"-4"-15,17 8 43 16,7 0-12-16,1 1-22 16,24-3-21-16,25-6 5 15,30-4 5-15,16-4 3 16,4 3-4-16,-7 4-1 16,-10 4-2-16,-17 4 2 15,-14 3-2-15,-12 0-2 16,-13 0 0-16,-15 8-35 15,-11 5-51-15,0 2-46 0,-30-1-33 16</inkml:trace>
  <inkml:trace contextRef="#ctx0" brushRef="#br0" timeOffset="10716.76">13585 2892 386 0,'-12'-7'134'16,"6"2"-106"-16,3 2 42 15,3 3-44-15,0 0-21 16,0 3-4-16,0 22 0 15,3 11 11-15,5 10 20 16,1-1-15-16,0 0-3 16,1-5-7-16,-4-5-4 15,-3-2-2-15,-3-1 0 0,0-1 2 16,-11 5-9-16,-3-3-36 16,8-9-85-16,6-16-284 15</inkml:trace>
  <inkml:trace contextRef="#ctx0" brushRef="#br0" timeOffset="11420.38">17261 2835 673 0,'-2'-8'26'0,"2"0"-26"0,42-2-10 16,20-4 15-16,23-4 1 15,15-2 0-15,5 5-1 16,-4 3-4-16,-10 5 1 16,-13 2-1-16,-16 4-2 15,-19-2 1-15,-15 2 1 16,-13 1-2-16,-14 0-1 16,-1 0 0-16,-10 0-8 15,-19 0-9-15,-9 0-12 0,-1 4 22 16,3 3 8-16,11 0 1 15,10-3 0-15,5-1 0 16,7-2 1 0,0 1 2-16,1 3 8 0,-1 13-5 15,2 12 0-15,-2 15 35 16,3 11-18-16,0 8-7 16,0 0-1-16,0-5 1 15,3-4-5-15,4-14-1 16,0-7 0-16,1-12-4 15,-5-8-4-15,0-7-2 16,-3-3 0-16,0-1 1 0,0-1-24 16,-34-2-89-16</inkml:trace>
  <inkml:trace contextRef="#ctx0" brushRef="#br0" timeOffset="12108.57">11752 5013 630 0,'-23'0'19'15,"14"0"-13"-15,8 0 47 16,1 0-25-16,0 5-19 15,0 29-11-15,7 27 2 0,10 21 14 16,1 8-3-16,2-1-6 16,0-13-1-16,-1-8-6 15,-2-9 3-15,-3-13-2 16,-6-13 1-16,-5-15 0 16,-3-10-16-16,0-8-33 15,-11-15-36-15,-9-31-206 16</inkml:trace>
  <inkml:trace contextRef="#ctx0" brushRef="#br0" timeOffset="12329.98">11814 5007 127 0,'31'-30'490'0,"2"6"-491"0,20 3 6 16,0 9 11-16,2 12-3 16,-4 0-2-16,-11 22-4 15,-10 13-2-15,-17 5 2 16,-13 4 2-16,-7 6 0 15,-37-1 3-15,-17-2 4 16,-11-1 1-16,-1-10-1 16,4-2-4-16,6-9-10 15,17-8 0-15,18-9-15 16,18-8-41-16,10-32-247 16</inkml:trace>
  <inkml:trace contextRef="#ctx0" brushRef="#br0" timeOffset="16311.41">17527 5812 579 0,'-10'-3'36'0,"2"3"-34"16,3 0 15-16,2 0 7 15,1 0-8-15,-1 11-13 16,0 13 2-16,2 9 7 15,1 5 0-15,0-5-6 16,0-5-4-16,0-1 3 16,0 1-4-16,0-1 2 15,-8 3-2-15,-7-1-18 16,-3-18-112-16</inkml:trace>
  <inkml:trace contextRef="#ctx0" brushRef="#br0" timeOffset="17561.71">12508 3856 222 0,'2'1'12'0,"-2"-1"5"15,0 0 19-15,1 0 5 0,-1 0-16 16,0 0-14-16,0 0-8 16,3 0-1-16,-3 0-3 15,9 0 0 1,0 0-1-16,5 0 4 0,-1 0-2 15,-3 0-2-15,0 0 1 16,-5 0 0-16,-2 0 2 16,-1 0-1-16,-2-1 0 15,3-9 3-15,0-2-1 16,0-5 0-16,0 0-4 16,-2 5 2-16,-1 3 0 15,0 2 1-15,2 4 1 16,-2 1 9-16,0 1 19 0,0-1 9 15,0 2-3-15,0-1-8 16,0 1-7-16,0 0-6 16,0 0-2-1,0 0-6-15,0 0-1 0,0 0 2 16,0 0-3-16,0 0 2 16,0 0-1-16,0 1-3 15,0 16 0-15,0 9 2 16,0 9 3-16,0 9 7 15,-2 8-6-15,2 3 5 16,0 8-6-16,0-1 1 16,0 1-6-16,0-5 0 0,0-5 0 15,0-10 0-15,0-10 0 16,0-13-1 0,0-8 2-16,0-7 1 15,0-5 2-15,0 1 2 0,0-1-1 16,0 0 0-16,0 0-6 15,0 0 2-15,0 0-5 16,0 0-1-16,0 0-5 16,0-1-9-16,0-16-35 15,0-10-29-15,0-5-125 16</inkml:trace>
  <inkml:trace contextRef="#ctx0" brushRef="#br0" timeOffset="19885.58">10601 3985 548 0,'-17'0'7'16,"8"0"3"-16,9 0 22 15,0 0 13-15,12 0-34 16,30-7-10-16,20-7 3 16,17-5 7-16,15-3-2 15,6 0-7-15,1 5 1 16,-5 1-3-16,-18 7 1 15,-20 4-1-15,-25 5-2 16,-18 0-4-16,-15 0-18 16,0 2-11-16,-32 11-13 15,-13 6-4-15,-10-1-12 16,-5-7 33-16,2-4 26 0,7-6 6 16,7-1 6-16,11 0 7 15,11 0 32-15,10 0 14 16,6 0-22-16,4 0-8 15,2 0-6-15,-1 21-16 16,1 17-3-16,0 17 16 16,0 15 6-16,0 5-9 15,9-2 1-15,1-5-1 16,3-7-10-16,-1-10-1 16,0-12-8-16,-3-10 3 15,0-11-2-15,-1-7-1 16,2-8-6-16,8-3-31 15,9-32-52-15,7-25-43 0</inkml:trace>
  <inkml:trace contextRef="#ctx0" brushRef="#br0" timeOffset="20297.48">11375 3842 660 0,'2'0'9'15,"9"3"-8"-15,13-2 1 16,16-1 2-16,17 0 16 16,2 0-15-16,1 0 0 15,-11 0-7-15,-10-3 5 0,-12 3-4 16,-12 0-15-16,-15 0-27 16,0 0-21-16,-26 7 4 15,-5 3 18-15,-5-3 29 16,0-1 13-16,7-5 7 15,5 0 4-15,9 2 26 16,11-3 7-16,2 8-6 16,2 13-28-16,0 17 6 15,0 12 22-15,12 14-11 16,3 7-3-16,3-1-1 16,-3 1-6-16,-2-7-5 15,-4-10-4-15,-3-11-3 16,-1-13-2-16,-4-15-2 0,-1-8-1 15,0-6 1 1,0-1 1-16,0 0-2 16,0 0-21-16,0-1-42 15,-1-20-97-15</inkml:trace>
  <inkml:trace contextRef="#ctx0" brushRef="#br0" timeOffset="21064.44">11792 4502 231 0,'-5'25'52'0,"-30"7"-29"15,-14 4 20-15,-12-2 2 16,-16-2 37-16,-12-5-29 15,-9-3-24-15,-11-7-9 16,-4-10 11-16,3-7-13 16,6-4 0-16,14-19-5 15,10-14-3-15,11-12-1 16,5-10-1-16,3-13-3 16,10-8-4-16,6-7-1 0,9-4 2 15,16 0-2-15,14-3 3 16,6-5-4-16,30 0-1 15,24 2-1-15,24 9 2 16,15 8-1-16,16 12 1 16,13 9 1-16,21 16 0 15,0 17 1-15,3 21-1 16,-8 14 0-16,-8 35-2 16,-4 22 0-16,-4 14 3 15,-7 5-2-15,-14 4 3 16,-17-2-2-16,-26-5 1 15,-27-6-1-15,-26-5 1 16,-13-2-2-16,-33-7 2 0,-13-6-7 16,-7-6-9-16,4-6-15 15,2-4-30-15,6-8-100 16</inkml:trace>
  <inkml:trace contextRef="#ctx0" brushRef="#br0" timeOffset="23218.83">12569 4552 182 0,'-1'0'32'16,"1"0"-24"-16,0 0 8 15,0 0 7-15,0 0 0 0,0 0-2 16,0 0-8-16,0 0-3 16,0-3-7-16,1-1-1 15,9-1-1 1,-3 0 0-16,-3 0 1 0,1 1-2 16,-4 1 0-16,-1 1 1 15,2 2-1-15,-2 0 4 16,0-2 1-16,0-4-3 15,0-2-1-15,0 0 1 16,0-2-2-16,0 3 1 16,-2 0-2-16,2 1 4 15,-3 3 17-15,3 2 23 0,0 1 1 16,-1 0-6-16,-1 0-12 16,2 0-7-16,0 0-7 15,0 0-8-15,0 0-1 16,0 0-6-16,0 0-2 15,15 11 4-15,7 12 4 16,13 7-2-16,8 7 1 16,5 5-1-16,7 4 3 15,7 0-3-15,8-5 0 16,6-4 1-16,5-8-2 16,5-4-3-16,8-13-46 15,14-12-231-15</inkml:trace>
  <inkml:trace contextRef="#ctx0" brushRef="#br0" timeOffset="23817.11">17578 4280 529 0,'0'-1'55'0,"-24"1"-27"15,-9 2 37-15,-19 22-23 16,-15 9-24-16,-13 9-6 16,-7 3-12-16,-1 6 2 15,4-1-4-15,-4 1-19 16,-4-2-75-16,-19-13-198 16</inkml:trace>
  <inkml:trace contextRef="#ctx0" brushRef="#br0" timeOffset="24309.4">15623 4905 576 0,'-11'0'20'0,"10"0"13"16,1 0 16-16,0 0-8 15,0 0-18-15,0 0-10 16,0 0-6-16,0-18-1 16,0-15-4-16,10-9-3 15,6-8 2-15,2 4 0 16,-1 3-2-16,3 4 1 15,-2 9 0-15,-3 8-1 16,-4 10 1-16,-4 6-4 16,2 6-2-16,7 8 0 15,8 22 6-15,4 15 2 16,4 13 0-16,-6 1 0 0,0-6-1 16,-1-13 5-16,-4-12-4 15,-2-9 4-15,-5-9-7 16,-5-7 4-16,0-3-2 15,4-10 1-15,12-27 4 16,11-19-1-16,3-8-2 16,-3-2-6-16,-1 9-25 15,-12 9-73-15,-2 7-182 16</inkml:trace>
  <inkml:trace contextRef="#ctx0" brushRef="#br0" timeOffset="26017.01">17469 3438 380 0,'-3'-4'41'16,"3"1"-24"-16,0 3 42 15,0 0-6-15,0 0-18 16,0 0-22-16,0 0-3 0,0 0-2 16,-1 0 3-16,1 0-4 15,0 0 3-15,0 0-1 16,0 0 1-16,-2 0-1 15,2 0 1-15,0 0 1 16,0 0-2-16,0 0 5 16,0 0-7-16,0 0 2 15,0 0-4-15,0 0-3 16,0 0 1-16,0 0 1 16,0 0-2-16,0 0-1 15,0 0 1-15,0 0 0 16,0 0 0-16,-1 0-1 15,1 0 2-15,-2 0-3 0,2 0 0 16,0 0 0-16,0 0 2 16,0 0-1-16,0 0-2 15,0 23 3-15,0 27-4 16,-1 26 12-16,-8 24-5 16,-6 16-2-16,1 7-2 15,-5 15 3-15,-4 16-1 16,1 16-8-16,-1 9-21 15,3-7-87-15,10-25-270 16</inkml:trace>
  <inkml:trace contextRef="#ctx0" brushRef="#br0" timeOffset="28080.94">18177 3487 165 0,'0'-1'138'16,"0"-1"-106"-16,0 2 53 15,0 0-26-15,0 0-17 16,0 0-10 0,0 0 3-16,0 0 4 15,0 0 1-15,0 0-8 0,0 0-4 16,0 0-6-16,0 0-10 16,0 0-4-16,0 0-5 15,0 0-1-15,0 0 0 16,0 0-2-16,0 0-1 15,0 0 3-15,0 0-4 16,0 0 3-16,0 0-4 16,0 0 1-16,-5 7-1 0,-1 24-1 15,-1 11 6 1,-2 13 2-16,4 8-3 16,2 1-1-16,2 12 4 15,-1 8-3-15,-1 2 3 0,0 1-1 16,-1-9 4-16,1-8-4 15,0-13-1-15,0-11 4 16,3-12-4-16,-1-13 0 16,1-8-3-16,-2-9 1 15,2-3-1-15,0-1 2 16,0 0-20-16,0 0-59 16,2-22-176-16</inkml:trace>
  <inkml:trace contextRef="#ctx0" brushRef="#br0" timeOffset="28921.31">13402 3719 71 0,'0'-1'17'16,"0"-1"-16"-16,0-2 2 15,0 4-2-15,2 0 2 16,-2 0 1-16,0 0 16 16,0-4 26-16,0-1 30 15,0-4-35-15,0-3-30 16,0 2-1-16,0 2 18 0,0 1 5 16,0 3-9-16,0-3 13 15,0 7 20-15,0-2-24 16,0 2-5-16,0 0-5 15,0 0-11-15,0 6-8 16,0 28-3-16,0 22 5 16,0 23 3-16,0 16 6 15,0 10-2-15,6 1-1 16,4-6-5-16,2-7-2 16,2-13-2-16,-3-14-3 15,0-11 2-15,-4-12-2 16,-4-11 0-16,-2-13 0 0,-1-8 1 15,0-9-2-15,2-2-3 16,-2 0-28-16,0-22-1 16,0-23-78-16,0-22-151 15</inkml:trace>
  <inkml:trace contextRef="#ctx0" brushRef="#br0" timeOffset="30517.05">13329 3676 402 0,'-5'-8'7'0,"4"2"5"16,1 5 21-16,0-2 1 15,0-1-25-15,0-2-8 16,12-1-1-16,7 0-1 15,1-1 3-15,5-2 0 16,3 5 7-16,-3-2 2 16,1 1 4-16,3 1-5 15,1-2-1-15,8-1-3 16,8 2 1-16,4-4-2 16,11-1 0-16,5 1 1 15,4 1-3-15,7 0 1 0,7 2-1 16,8 3-1-16,3 3 15 15,4-1-3-15,-4 2-9 16,7 0 0 0,3 0 0-16,4-3-4 0,12-8 5 15,4-3-4-15,6-1 1 16,0 0 1-16,-5 1-2 16,-4 4 0-16,-1 3 1 15,1 4-2-15,-4 2 3 16,-2 1-3-16,-3 0-1 15,-4-5 4-15,4 0-5 16,2 0 2-16,7-2 1 16,6 0 0-16,2 0 0 0,-2 1 1 15,-1 2-2-15,-1 0-2 16,-5 1 4-16,-4 2-4 16,-7 0 1-1,-8 1 0-15,-8 0 0 0,-7 0 0 16,-9 0 0-16,-8 0 0 15,-6 0 0-15,-6 1 3 16,-3 4-6-16,-6 1 4 16,-3 2-2-16,-4-2 1 15,-6 0-2-15,-8-1 2 16,-4-2 0-16,-9 0-1 16,-2-2 0-16,-5 2-1 0,-1 0-1 15,3-1 1 1,-1 2 1-16,2-1 0 15,-1 0 0-15,1 0-1 16,-2-1 1-16,-3 4-1 0,-2 0-1 16,-3-1 2-16,-1 4-1 15,0 5-2-15,-7 2 3 16,-8 4 8-16,1-4-5 16,3 0 1-16,2-1-3 15,0 0 2-15,3 3-1 16,3 5-1-16,-1 5 0 15,-1 5 1-15,-1 9 0 16,-2 2-2-16,3 1 4 0,-3-1-4 16,2-2 2-1,3-3 1-15,-1 0-2 16,-2-2 3-16,6-5-4 16,-3 3 3-16,-1-4-4 0,-1 1 4 15,-5 2-2-15,-2-6 0 16,1-1 1-16,2-8 0 15,1-7 1-15,3-1-2 16,2-4 1-16,0-2-1 16,0-3 3-16,-2 2-3 15,-2-3 4-15,-8 3 0 16,-2 0-1-16,-9 1-3 16,-4 1 2-16,-4-3 0 15,-5 0-3-15,-1-3 2 16,-2 0 1-16,-5 0-1 15,-8 0-1-15,-8 0 1 0,-13-6-1 16,-12 0-1-16,-19 5 2 16,-12 1-2-16,-15 0 1 15,-6 4-1-15,0 9 1 16,4 3 0-16,7 4 0 16,1-1 1-16,6 2-1 15,5 1 1-15,0-2-2 16,-1 0 2-16,-7-3 0 15,-11 0 0-15,-7 4-2 16,-1-4 2-16,1 2-2 16,5-2 2-16,9-3 0 15,9-3 1-15,11-4 2 16,12-4 0-16,7-3 4 0,6 0-2 16,-1 0 6-16,0-3-4 15,2-3-3-15,-1 1-2 16,0 1 0-16,0 4-1 15,2 0-1-15,9 0 0 16,9 0 0-16,8 0-1 16,5 2 0-16,5 1 4 15,4-1-1-15,-2-1 1 16,6 3 1-16,-4 0-4 16,4 3 3-16,-1 2-6 15,5-2 6-15,7-2-5 16,4-1 2-16,1-2 0 15,2-2 2-15,3 0-2 0,-1 0 4 16,5 0-1-16,0 0-1 16,2-2 2-16,0-4-1 15,1 3 1-15,4 0-4 16,0 0 0-16,2 0-1 16,1 3 2-16,0 0-2 15,3 0-3-15,0-3 4 16,0 3-8-16,0-2-14 15,24-7-30-15,16-9-45 16,9-12-113-16</inkml:trace>
  <inkml:trace contextRef="#ctx0" brushRef="#br0" timeOffset="31561.52">14061 3452 205 0,'0'-7'42'0,"-11"2"21"16,6 1 3-1,2 2-16-15,0 2-16 16,3 0-11-16,0 0-13 16,0 0-3-16,0 0-7 0,0 0 0 15,0 0-5-15,0 12 8 16,0 14 8-16,0 13 9 15,5 11 4-15,-1 17 0 16,4 9 1-16,2 10-7 16,4 9 2-16,3 1-11 15,-2-4 0-15,2-10-4 16,-4-12-5-16,-3-9 3 0,-1-9-2 16,-6-9 0-1,0-12 1-15,-3-13 0 16,0-9 0-16,0-7 1 15,0-2-2-15,0 0 1 0,2 0 4 16,-2 0-1-16,0-10-9 16,0-23-16-16,0-22-74 15,0-17-57-15,0-8-125 16</inkml:trace>
  <inkml:trace contextRef="#ctx0" brushRef="#br0" timeOffset="33231.12">14071 3516 349 0,'-7'-3'43'0,"4"2"-5"16,-1 1 25-16,4 0-22 15,-1 0-27-15,1-1-9 16,0 1-5-16,0-2 2 15,0 2-3-15,0-1 3 16,5 1-4-16,11-4 6 16,4 0-3-16,12-2 1 15,5 2-1-15,8 0 2 16,7-2-3-16,4 0 1 16,5 1 2-16,2-2-3 15,4 3 1-15,2 1-2 16,2 2 3-16,0-1-2 0,0 2 0 15,12-1 0-15,12-5-1 16,24-5 3-16,16-6 1 16,12-1 5-16,11 0-6 15,0 6 0 1,1-2-2-16,-7 0 1 0,-11 3 0 16,-14 0-1-16,-6 5 2 15,-11 4-3-15,-4 0 3 16,0 2-3-16,-1-2 2 15,1 1-1-15,2 0 5 16,-2-2 5-16,-2 0 3 16,-7-1-2-16,-9-3-2 15,-10-1-1-15,-6-1-6 0,-8 0 3 16,-3-3-3-16,-10 3-1 16,-6 0-1-16,-8 4 2 15,-7 2-2 1,-5 2 0-16,-5 1 1 0,-1 0-2 15,0 0 4-15,4 0-4 16,12 0 3-16,9 0-3 16,12-4 2-16,13-2-1 15,8 0 0-15,7-2 1 16,-6 4 1-16,-6 2-2 16,-8 2-1-16,-9 0 2 15,-4 0-3-15,-11 7 4 0,-4 2-3 16,-5 1 2-16,-3-1-1 15,1 1 0-15,0-3-1 16,3 0 2-16,0-3 0 16,3 1-2-16,-6-3 3 15,0-1-4-15,-7 1 4 16,-2-1-4-16,-3-1 4 16,-5 0-3-16,2 0 0 15,-7 0 3-15,-1 2-3 16,2-2 1-16,-1 1-1 15,-3 0 2-15,1 1-1 16,-4-1 0-16,1 0 0 16,-1 2-3-16,1 1 4 0,-1 3-4 15,1 7 3 1,-1 6-2-16,1 3 4 16,-1 11-2-16,-1 2 1 15,0 4-1-15,0 6 1 0,0 2-2 16,0 3 1-16,0 1 3 15,0-1-5-15,0 1 5 16,0-2-5-16,-1-2 4 16,-4-1-2-16,1-3 2 15,1-5-2-15,1-5 1 16,1 0-1-16,-2-2 1 16,0-2 0-16,-3 1-3 0,3-9 3 15,2-7-1-15,-1-6 1 16,2-7-2-1,0-2 2-15,0 2 1 16,-1-2 0-16,1 0 1 0,0 0 0 16,-5 0 0-16,-4 3 1 15,-6-1-1-15,-3 4-6 16,-1 1 3-16,1-4-1 16,-1 2-1-16,0-2 5 15,2 2-7-15,-1 0 7 16,3-1-5-16,0 3 2 15,2 1 0-15,-3 2 0 16,1 2-2-16,0 1 1 16,3-1 1-16,-1-1 0 15,-2-2 0-15,-2 0 0 16,-5-2 1-16,-10 0-1 16,-7 0 1-16,-14 2-2 0,-8-2 2 15,-15-2-2-15,-14-2 0 16,-16-3 1-16,-17 0 0 15,-3 0 2-15,-11-10-2 16,-8 5 0-16,-21 2 1 16,-20 3-3-16,-10 0 1 15,-1 0 2-15,6 0 0 16,9 0-1-16,9 1 3 16,-1 1-5-16,1-1 2 15,-9 2 0-15,-8 2 0 16,4 6 2-16,4 1-2 15,18 4 1-15,20 2-1 0,23-2 3 16,27-7-3-16,18-3 2 16,18-5-1-16,8-1 2 15,6 0-4-15,4 0 3 16,7-1 2-16,3-3 1 16,5 1 0-16,5 3-3 15,1 0 2-15,3 0-6 16,0 0 2-16,-1 0-3 15,2 6 0-15,1 5 3 16,2-3 0-16,1 2 0 16,4-5-2-16,-1 3 2 15,1-2 2-15,-2 3-1 16,0-2-2-16,0-3 2 0,0-1-15 16,5-3-15-16,2 0-24 15,2 0-18-15,0-16-140 16</inkml:trace>
  <inkml:trace contextRef="#ctx0" brushRef="#br0" timeOffset="34074.9">15836 3999 432 0,'0'0'25'0,"10"3"-69"16,21 0 32-16,12-2 10 16,6-1-53-16</inkml:trace>
  <inkml:trace contextRef="#ctx0" brushRef="#br0" timeOffset="34267.37">16693 4048 633 0,'0'2'-28'16,"24"-2"-54"-16,19 0 54 15,12 0-36-15,6 0-344 16</inkml:trace>
  <inkml:trace contextRef="#ctx0" brushRef="#br0" timeOffset="34418.98">17958 3969 569 0,'0'4'15'15,"0"-4"-14"-15,0 2-7 16,9 5-1-16,18 3-3 16,14 0-8-16,16-10-162 15</inkml:trace>
  <inkml:trace contextRef="#ctx0" brushRef="#br0" timeOffset="34580.54">19096 3985 587 0,'1'0'-4'16,"2"2"-3"-16,5 2 3 15,5 3 0-15,15 2 3 16,11 0-8-16,8-7-90 16</inkml:trace>
  <inkml:trace contextRef="#ctx0" brushRef="#br0" timeOffset="34733.14">19982 3989 562 0,'0'2'13'0,"0"-1"-15"0,0-1 0 16,1 7 3-16,13 1-12 15,9 3 11-15,10-2-30 16,8-9-246-16</inkml:trace>
  <inkml:trace contextRef="#ctx0" brushRef="#br0" timeOffset="34934.6">20640 4034 614 0,'0'1'52'0,"-3"1"-49"15,2 0 30-15,-1-2 8 16,2 2-19-16,0-2-15 0,0 0-7 15,0 0 0-15,0 0-7 16,0 4-10-16,11 4-12 16,5 3-40-16,-3-2-96 15,-6-5-196-15</inkml:trace>
  <inkml:trace contextRef="#ctx0" brushRef="#br0" timeOffset="46094.55">18836 5861 674 0,'-26'30'-1'0,"2"8"0"15,6 1 12-15,12-2 4 16,6-3-3-16,0-5-5 16,0-7-5-16,8-7-1 15,-1-5 1-15,-1-3-3 0,-3-6-1 16,0 1-6-16,-2-2-35 16,-1-8-50-16,0-21-155 15</inkml:trace>
  <inkml:trace contextRef="#ctx0" brushRef="#br0" timeOffset="46387.76">18751 5556 652 0,'-10'-1'8'0,"3"1"4"15,5 0 20-15,2 0-23 0,0 0-9 16,3 0-10-16,13 11 6 15,7 0 1-15,-2-3 2 16,-3-5-1-16,-8-3-2 16,-5 0 4-16,-5 0-3 15,0 0 11-15,0-11-3 16,-8-9-2-16,-6 4 1 16,-2 2-4-16,1 7 4 15,2 5-4-15,-1 2 1 16,-2 0-5-16,1 14-4 15,4 11-29-15,6 0-91 16</inkml:trace>
  <inkml:trace contextRef="#ctx0" brushRef="#br0" timeOffset="46637.54">19093 5402 643 0,'15'2'-11'16,"13"25"8"-16,6 20 18 16,3 22 18-16,-9 26 2 15,-11 19-15-15,-14 10-3 16,-3-1-12-16,-6-16-3 16,-18-22-2-16,-2-24 4 15,4-21-3-15,5-19 6 16,9-11-9-16,7-10 6 15,1-14-26-15,12-32-164 16</inkml:trace>
  <inkml:trace contextRef="#ctx0" brushRef="#br0" timeOffset="47592.04">19642 5539 629 0,'-6'0'10'0,"4"0"38"15,2 0-7-15,0 0-21 16,4 0-17-16,20 0-3 16,13-7 1-16,7-5-1 15,1 1 2-15,-9 2-2 16,-7 7 3-16,-9 2-7 15,-8 0 6-15,-9 0-3 16,0 0 1-16,-3 5-3 16,0 9 3-16,0 5 4 15,0 8-4-15,0 2 4 0,0 3-6 16,0 2 4-16,-2 0-8 16,-14 1-21-16,-9-10-160 15</inkml:trace>
  <inkml:trace contextRef="#ctx0" brushRef="#br0" timeOffset="47767.12">19670 5655 729 0,'0'-5'5'0,"0"4"10"15,2 0 0-15,22 0-14 0,16-2-4 16,9-3 3-16,-1 2 2 15,-11 4-29-15,-25 0-141 16</inkml:trace>
  <inkml:trace contextRef="#ctx0" brushRef="#br0" timeOffset="47936.66">19593 5834 685 0,'-3'0'14'0,"3"0"1"16,0 0 1-16,24-4-8 15,15-11-11-15,17-5 7 16,7-2-2-16,1 3-1 16,-5 3-2-16,-8 2 1 15,-12 7-15-15,-16 7-86 16,-18 0-137-16</inkml:trace>
  <inkml:trace contextRef="#ctx0" brushRef="#br0" timeOffset="48152.08">19709 5961 671 0,'-1'0'6'15,"1"6"26"-15,0 13-13 16,1 12-11-16,11 9 20 16,6 7-12-16,10-5-3 0,7-4-10 15,5-9 0-15,4-8-3 16,4-12 2-1,3-9-4-15,5-9-8 16,8-25-32-16,3-9-81 0,-4-9-224 16</inkml:trace>
  <inkml:trace contextRef="#ctx0" brushRef="#br0" timeOffset="48421.27">20783 5443 744 0,'-24'0'6'0,"-4"0"26"0,-9 24-8 15,-9 16-7-15,1 15-13 16,0 6-5-16,8 1 3 15,13-6-7-15,8-11-13 16,11-19-49-16,5-26-98 16,6-13-105-16</inkml:trace>
  <inkml:trace contextRef="#ctx0" brushRef="#br0" timeOffset="48531.97">20589 5626 434 0,'18'-10'89'0,"9"1"-44"15,12-1 12-15,5 2-21 16,4 0-23-16,0 4-12 15,-8 4 1-15,-9 0-4 0,-18 0-77 16,-13 1-110-16,-2 9-218 16</inkml:trace>
  <inkml:trace contextRef="#ctx0" brushRef="#br0" timeOffset="48747.4">20792 5623 363 0,'-34'19'91'16,"7"9"13"-16,5 2-48 16,13 10-32-16,6 1-13 15,3 5-11-15,0-1 0 16,-2-2-15-16,-8-5-60 15,-8-9-83-15,-4-11 32 16,2-8 120-16,2-9 63 16,8-1 60-16,7 0 17 15,1 0-44-15,2 0-56 16,0 0-20-16,20 0-14 0,16 0 4 16,13-1 3-16,10-6-5 15,2-4-2-15,3-1 0 16,-7-4-29-16,-14-7-186 15</inkml:trace>
  <inkml:trace contextRef="#ctx0" brushRef="#br0" timeOffset="48983.76">21112 5418 708 0,'-10'-9'10'15,"4"4"33"-15,-5 5-3 16,-8 0-20-16,-9 20-16 0,-7 15-4 15,-2 8-3-15,6 2 2 16,12-7-3-16,14-7-1 16,5-8-17-16,19-12 1 15,14-9-9-15,6-2 10 16,-2-13-4-16,-7-6 5 16,-8-1-2-16,-10 5-21 15,-10 7-49-15,-2 4-128 16</inkml:trace>
  <inkml:trace contextRef="#ctx0" brushRef="#br0" timeOffset="49230.59">20890 5773 520 0,'0'4'135'0,"0"-1"-134"0,21-2-4 16,18-1 11-16,16 0 9 16,4 0-9-16,-4 0-7 15,-14-5 2-15,-16 2-2 16,-16 2-2-16,-6 1 1 15,-3 0 1-15,0 0 6 16,0 0-1-16,-1 10 10 16,-5 12-5-16,-3 10 3 15,2 8-2-15,7 5-8 16,0 4-2-16,0 1-3 16,8 2 5-16,7-4-6 15,4-14-1-15,-1-16-49 0,-3-18-167 16</inkml:trace>
  <inkml:trace contextRef="#ctx0" brushRef="#br0" timeOffset="49588.53">21359 5467 441 0,'6'-32'275'0,"5"8"-267"16,1 10 27-16,-1 1-4 15,-1 10-19-15,-1 3-10 16,1 0-9-16,-6 19 4 15,-4 15-3-15,0 11 12 16,0 5-2-16,0 2-4 16,0-7-2-16,12-9-6 0,9-8 1 15,0-8-2-15,-8-7 10 16,-7-5-4-16,-6-4 5 16,0 8-5-1,-26 8-6-15,-18 10 14 0,-6 5-3 16,8-5 1-16,15-10-4 15,17-11 4-15,10-4-3 16,3-1-3-16,26 0-6 16,15 1 17-16,11 0-1 15,-2-3-2-15,-3-2-6 16,-1 0 2-16,4 0-6 16,7-5-109-16,-1-13-97 0</inkml:trace>
  <inkml:trace contextRef="#ctx0" brushRef="#br0" timeOffset="50106.14">22165 5528 797 0,'0'-3'0'16,"0"3"0"-16,0 3 0 0,1 28 0 16,4 13 1-1,-2 12 0-15,-1-3 0 16,-2-4-2-16,0-13 2 16,0-13-3-16,0-11 2 0,0-12-4 15,0-3 6-15,0-29 0 16,3-17-13-16,13-14 9 15,6 1-1-15,5 13 5 16,-6 18-3-16,-6 15 3 16,-8 12-7-16,-4 4 4 15,2 0 0-15,1 8-5 16,1 11 10-16,0 6-2 16,1-1-2-16,-2-8-1 15,1-7 3-15,10-9-5 16,6 0 3-16,5-12 0 15,3-6 3-15,-7 2-4 0,-4 6 2 16,-6 9 0-16,-1 1-2 16,-2 4 2-16,-4 17-3 15,-5 11 5-15,-2 6-2 16,0 2 1-16,0 0-1 16,0-9-3-16,1-16-22 15,14-15-123-15,4-16-164 16</inkml:trace>
  <inkml:trace contextRef="#ctx0" brushRef="#br0" timeOffset="50333.53">22707 5531 590 0,'0'1'39'0,"-9"20"-4"16,-1 10 15-16,3 8-13 0,7 3-20 16,0-5-13-16,20-7 0 15,2-7-4-15,4-11 0 16,-5-12 1-16,-3 0-5 15,-5-20 6-15,-7-14-6 16,-6-2 8-16,-9 1-5 16,-18 5 4-16,-8 6-2 15,-1 7 0-15,0 9-4 16,6 4-5-16,9 2-26 16,12 1-66-16,9-8-269 15</inkml:trace>
  <inkml:trace contextRef="#ctx0" brushRef="#br0" timeOffset="50715.12">23048 5209 697 0,'6'15'40'0,"5"15"-44"16,4 18 43-16,2 20 12 15,0 10-26-15,-2 8-18 16,-3 0-3-16,-1-8-7 15,0-11 5-15,-5-17-4 16,1-18-3-16,-7-17-10 16,0-12-12-16,-12-3-5 15,-14-25-12-15,-10-15-22 0,-9-6 43 16,-4 0 24-16,1 11-3 16,1 12 11-16,15 12 38 15,13 10 7 1,12 1-4-16,7 7-30 0,0 24-17 15,13 10 7-15,6 5 6 16,8-4-9-16,1-4 5 16,4-11-6-16,-1-7-1 15,-3-8-4-15,-2-12-1 16,0 0 1-16,6-23-26 16,-7-15-79-16,-1-12-313 15</inkml:trace>
  <inkml:trace contextRef="#ctx0" brushRef="#br0" timeOffset="51265.93">23656 5571 99 0,'-2'0'-86'16</inkml:trace>
  <inkml:trace contextRef="#ctx0" brushRef="#br0" timeOffset="51966.76">23492 5309 552 0,'-2'-6'88'0,"2"2"-85"15,10 2-1-15,21-2-2 16,5 4-1-16,-2 0 4 16,-9 14-6-16,-17 16 5 15,-8 8-4-15,-15 7 7 16,-15-4-1-16,0-7 0 0,9-13 7 15,14-12 28-15,5-6-2 16,2-3-25-16,12 1-9 16,30 1-6-16,20-2 7 15,15-2 1-15,-2-12-3 16,-8-6-2-16,-22 6-36 16,-29 7-118-16</inkml:trace>
  <inkml:trace contextRef="#ctx0" brushRef="#br0" timeOffset="52093.42">23484 5705 654 0,'-8'0'36'15,"8"0"-36"-15,14 0 0 0,28 0-10 16,18 0 13-16,5 0-4 16,-10 5 1-16,-25 15-99 15,-24 5-280 1</inkml:trace>
  <inkml:trace contextRef="#ctx0" brushRef="#br0" timeOffset="52297.87">23642 5907 567 0,'0'0'5'15,"17"2"-13"-15,13 3 8 16,0 2 3-16,-8 1-4 16,-10 3 3-16,-12 7-3 15,0 3 12-15,-12 5 16 0,-7-2 18 16,6-6-14-16,10-2-8 15,3-6-19-15,9 2-12 16,27-4 4-16,19-8 2 16,14-5-8-16,5-29-122 15</inkml:trace>
  <inkml:trace contextRef="#ctx0" brushRef="#br0" timeOffset="52733.72">24404 5428 706 0,'-21'0'4'15,"7"3"21"-15,11-3 25 16,3 5-23 0,3 6-23-16,18 2-7 15,10 2 4-15,4-8-2 0,-1-7 1 16,-1-11 0-16,-13-17 0 15,-9-4 6-15,-11 0-5 16,-9 3 5-16,-22 7-5 16,-10 9 2-16,-3 8-3 15,4 5-2-15,1 1 3 16,9 20-5-16,11 4-1 16,8 3-8-16,10 3 0 0,1-6-11 15,1 0 13-15,11-6 4 16,-1-5 6-1,-4-3 2-15,-4-5-2 16,-1 1 3-16,-2 2-4 0,0 11 14 16,0 12 14-16,0 10 3 15,0 10-14-15,0 8-10 16,0 1-4-16,1-1-2 16,14-8 2-16,3-9-7 15,6-14-7-15,-2-16-71 16,0-13-116-16</inkml:trace>
  <inkml:trace contextRef="#ctx0" brushRef="#br0" timeOffset="52966.81">24526 5534 667 0,'-3'4'4'0,"1"10"18"15,-1 14-7-15,0 15 22 16,0 8-17-16,3 5-10 16,0-6-10-16,0-5 1 15,0-6 1-15,0-10-4 16,0-7 4-16,0-5-11 0,-6-8-26 16,-12-4-55-1,-5-5-176-15</inkml:trace>
  <inkml:trace contextRef="#ctx0" brushRef="#br0" timeOffset="53109.43">24249 5940 315 0,'-2'0'308'15,"2"0"-307"-15,9 0-2 16,27 0-3-16,15-6 9 16,10-2-4-16,4 0 1 15,-8 2-2-15,-10 2-11 16,-12 0-174-16</inkml:trace>
  <inkml:trace contextRef="#ctx0" brushRef="#br0" timeOffset="53389.68">24451 6035 281 0,'-25'23'284'0,"7"2"-278"15,5 7 50-15,13-2-15 16,1 2-16-16,23 0-21 15,9-7 2-15,4-7-6 16,6-13 3-16,-3-5-3 16,-5-16-11-16,-13-21-14 15,-13-3 16-15,-9 1 11 16,-8 3-2-16,-21 7 12 16,-10 4 6-16,-4 8 11 15,4 6-15-15,5 4-6 16,7 7-7-16,5 0 1 0,2 0-19 15,1-3-96-15</inkml:trace>
  <inkml:trace contextRef="#ctx0" brushRef="#br0" timeOffset="53670.93">23942 5521 677 0,'-21'3'5'16,"8"18"30"-16,8 7-17 15,5 9-11-15,12 1-8 0,22-8-1 16,11-9 4-16,-3-15-4 16,-2-6-1-16,-9-13 0 15,-13-14-4-15,-8-3 7 16,-8-3 0-16,-2 2 2 15,-5 3-2-15,-14 5 1 16,-3 5-6-16,-2 7-7 16,1 2-27-16,6 5-36 15,2-3-87-15</inkml:trace>
  <inkml:trace contextRef="#ctx0" brushRef="#br0" timeOffset="53904.41">24188 5242 641 0,'-14'44'-1'15,"4"22"51"-15,2 16 9 16,8 12-16-16,0 13-20 16,0 8-15-16,9 3-1 15,-3-8-8-15,-1-13 4 16,-2-18-4-16,1-20 2 15,-1-20-4-15,3-18-10 16,1-15-37-16,7-6-55 16,4-29-164-16</inkml:trace>
  <inkml:trace contextRef="#ctx0" brushRef="#br0" timeOffset="54344.13">24902 5289 651 0,'-8'0'133'16,"8"2"-133"-16,0 6-1 16,0 14-8-16,0 9 12 0,0 6-3 15,0 8-10-15,-14-4-46 16,-16 2-24-1,-3 2-1-15,1-9 35 16,5-7 44-16,9-8 3 0,9-10 14 16,6-4 21-16,3 3-10 15,0 1-1-15,0 7 0 16,12 6-6-16,3 0-8 16,2-1-1-16,3-3-8 15,-1-9 2-15,0-7-3 16,0-4 6-16,-4-12 4 15,-2-14 11-15,-7-6-7 16,-6-1-2-16,-12 1 3 16,-18 3-12-16,-7 4 3 15,5 7-11-15,3 7 5 16,11 5-2-16,11 0-10 16,7-2-42-16,7-7-78 0,23-9-312 15</inkml:trace>
  <inkml:trace contextRef="#ctx0" brushRef="#br0" timeOffset="54515.67">25069 5336 493 0,'0'0'132'15,"0"18"-105"-15,0 16 19 16,0 16 57-16,0 15-68 0,0 6-22 16,3 7-13-1,6 1 2-15,8-6-2 16,-2-15-11-16,1-20-66 15,-4-30-81-15,-2-16-159 0</inkml:trace>
  <inkml:trace contextRef="#ctx0" brushRef="#br0" timeOffset="54623.47">25157 5754 56 0,'0'-39'394'0,"0"15"-232"15,0 11-57-15,0 6-52 16,9 6-25-16,13-4-24 16,7 3 0-16,5 2 2 15,-3 0-9-15,-4 0 5 16,-9 8-11-16,-12 6-80 15,-6 0-245-15</inkml:trace>
  <inkml:trace contextRef="#ctx0" brushRef="#br0" timeOffset="54797.92">24907 5961 736 0,'-3'7'6'15,"3"8"-3"-15,0 13 11 16,12 11 30-16,18 4-31 15,15 0-10-15,11-8-2 16,5-13 0-16,6-18-13 16,-9-10-67-16,-13-38-191 15</inkml:trace>
  <inkml:trace contextRef="#ctx0" brushRef="#br0" timeOffset="55032.35">25500 5588 1 0,'26'-28'561'0,"0"4"-559"15,-2 9-1-15,-11 5 5 16,-8 8-2-16,-5 0 8 16,-13 2 48-16,-19 0-11 15,-16 10-43-15,-2 18-1 16,5 9 1-16,10 7 4 16,16 0-1-16,16-1-3 15,3 2-1-15,21-6-4 16,13-6 4-16,8-11-5 15,4-13 1-15,2-9 0 16,-8-23-48-16,-13-18-154 16</inkml:trace>
  <inkml:trace contextRef="#ctx0" brushRef="#br0" timeOffset="55233.75">25613 5137 566 0,'3'30'12'15,"3"23"43"-15,0 25 35 16,-2 22-1-16,1 17-36 16,0 13-16-16,-3 7-15 15,-2-3-7-15,0-12-11 16,0-24 0-16,3-24-5 16,0-28 2-16,-3-21-14 15,0-24-50-15,0-15-35 0,0-40-64 16</inkml:trace>
  <inkml:trace contextRef="#ctx0" brushRef="#br0" timeOffset="55357.42">25631 5755 697 0,'6'0'5'0,"10"1"-14"16,8 9 13-16,10 4 13 16,9 1-12-16,6-1-3 15,-2-3-2-15,-13-11-132 16</inkml:trace>
  <inkml:trace contextRef="#ctx0" brushRef="#br0" timeOffset="55496.88">25887 6163 868 0,'-7'3'-1'16,"4"-1"3"-16,3 5-3 15,1 6-2-15,20 3 5 0,6 0-48 16,-11-15-203-16</inkml:trace>
  <inkml:trace contextRef="#ctx0" brushRef="#br0" timeOffset="59765.44">14535 7588 558 0,'-19'13'-1'16,"7"-3"14"-16,4-6 44 15,7-2 6 1,1-2-38-16,0 0-9 16,0 0-1-16,0 0 3 0,0 0-8 15,0 0-3-15,0 0 4 16,0 0-11-16,0-2 3 16,3-27-9-16,12-16 10 15,3-13-3-15,-2-5 0 16,-1 2-1-16,-4 8 0 15,0 5 1-15,-3 16-4 16,-4 13 7-16,-2 12-6 16,-1 7 1-16,2 0-4 0,3 24 0 15,5 17 2-15,1 16 6 16,2 6 1 0,3-7-4-16,2-7 4 15,-1-11-6-15,-2-12 8 0,0-11-7 16,-3-6 4-16,-3-8-4 15,-2 1 2-15,-4-2 0 16,-1 0 0-16,0 0 0 16,0-17 0-16,1-18 5 15,1-13-4-15,0-15 0 16,-1-1-4-16,2 9 5 16,-3 14-4-16,0 19 2 0,-3 17 0 15,0 3-3-15,3 2-2 16,6 0-2-16,5 16 3 15,8 14 2 1,1 12 9-16,1 8-5 0,0-4 5 16,-2-3-2-16,2-6 1 15,-2-5-2-15,-3-6-3 16,-3-6 1-16,-7-6-5 16,-3-6 3-16,-2 0-1 15,-3-6 0-15,-1-2-7 16,0 0-48-16,0-7-71 15,-19-25-228-15</inkml:trace>
  <inkml:trace contextRef="#ctx0" brushRef="#br0" timeOffset="60049.68">14389 7051 765 0,'-7'-5'15'0,"7"0"-18"15,0 3 5-15,34-3-6 16,26-2 5-16,21-2 10 0,12-2-2 16,-8-3-5-1,-11 5-4-15,-13 2 3 16,-14 3-5-16,-14 4 5 15,-13-1-6-15,-12 1 4 0,-7 0-2 16,-1 0 2-16,0 0-2 16,0-9-21-16,0-7-41 15,-13-7-128-15</inkml:trace>
  <inkml:trace contextRef="#ctx0" brushRef="#br0" timeOffset="60330.01">14717 6467 693 0,'-12'0'7'16,"9"1"12"-16,3 8 10 0,0 14-22 16,0 12 4-16,3 16 10 15,4 5-4-15,1 0-9 16,-2-3 1-16,-1-3-4 15,2-6-2-15,-3-6 0 16,1-10-3-16,-2-9 2 16,0-8-5-16,-3-7 6 15,1-1-6-15,-1-2 1 16,8-1-26-16,5-1-53 16,2-14-56-16</inkml:trace>
  <inkml:trace contextRef="#ctx0" brushRef="#br0" timeOffset="61517.38">15043 7969 405 0,'-10'15'43'0,"-2"0"-38"16,-1-4 40-16,2-2 23 15,0-2-13-15,-2-2-18 0,0 2 5 16,-8 0-5-16,-7 2-11 15,-8-1-6-15,-8-3-6 16,-8 0 0 0,-7-5-8-16,-10 0 7 0,-5 0-7 15,-2-6-2-15,-1-11 8 16,1-5-10-16,-2-9 5 16,1-3-10-16,-1-7 6 15,5-6-5-15,9-7 4 16,9-8-2-16,7-4 0 15,7-6 1-15,4-2-3 16,4-5 4-16,6-2-6 16,2-2 6-16,5-3-3 0,-1 5 3 15,2 7-3-15,0 9 3 16,-2 8-1-16,3 8-2 16,8 6 6-1,5 5-6-15,5 4 2 0,0-1-3 16,19 0 2-16,7-3-4 15,11 4 3-15,5-4 0 16,4 5-2-16,2-1 5 16,-1 5-6-16,4 2 6 15,1-1-4-15,9 1 2 16,3 0-2-16,3 2 4 16,2 1-3-16,-1 2-1 0,-2 4 4 15,-5 2-4 1,-6 7 2-16,0 0-1 15,-1 5 2-15,1 3-2 16,4 1 1-16,-1 0 1 0,5 5-1 16,-1 8-1-16,2 2 0 15,0 3 3-15,0 1-3 16,-1 1 3-16,-5 0-4 16,-7 6 4-16,-4-3-4 15,-8 4 2-15,-3 1 1 16,-8-1-2-16,-1 4 4 15,-3 4-2-15,0 5 3 16,-3 9-4-16,-2 8 5 0,-1 5-3 16,-5 6 4-1,-4 3-7-15,-2 5 1 16,-5 3 1-16,-2 2-2 16,0 1 3-16,-7-3-4 0,-14-4 5 15,-9 0-4-15,-6-4 6 16,-8 0-1-16,-6-5 6 15,-5-3-1-15,-6-6 0 16,-1-7-1-16,-1-7-5 16,-4-8 9-16,-1-6-11 15,5-4 4-15,5-9-5 16,9-4 3-16,7-4-1 16,14-3-1-16,4-3-1 15,12-2-1-15,6 0 4 16,6 0-17-16,0 0-32 15,0-8-41-15,16-9-58 0,-5-9-233 16</inkml:trace>
  <inkml:trace contextRef="#ctx0" brushRef="#br0" timeOffset="79732.55">18607 7034 555 0,'-12'-5'20'15,"0"2"51"-15,9 3-22 16,3 0-3-16,0 0-21 16,0 0-3-16,0 0-6 0,0 6-2 15,-3 23-7-15,0 16 13 16,-3 8 4-1,-3 5-13-15,4-5-4 16,0-3-6-16,2-6 4 0,2-6-6 16,1-12 5-16,0-8-7 15,0-10 7-15,0-3-8 16,0-5 6-16,0 0-6 16,0 0-12-16,0 0-26 15,0 0-27-15,4-13-51 16,-1-22-81-16</inkml:trace>
  <inkml:trace contextRef="#ctx0" brushRef="#br0" timeOffset="80124.77">18625 6756 602 0,'-18'0'8'0,"8"0"46"16,4 0-1-16,0 0-25 16,6 0-16-16,0 0-12 15,0 0-1-15,0 0-4 16,0 0-3-16,4 0 3 16,5 1 1-16,0 5-4 15,-1-1-3-15,-1-2 2 16,-3-3-4-16,-4 0 6 15,0 0 4-15,0-1 5 0,0-10 6 16,0 1-5-16,0 0 11 16,-1 5-5-16,-8 2 3 15,0-1-2-15,2 2-5 16,2 0-5-16,2 0 2 16,3 1 0-16,0-1-5 15,0 2 1-15,0 0-34 16,0 3-60-16,3 10-152 15</inkml:trace>
  <inkml:trace contextRef="#ctx0" brushRef="#br0" timeOffset="80466.85">19041 7125 648 0,'-11'0'17'16,"8"1"1"-16,3 3 28 16,-2 12-19-16,-2 10-17 15,-2 10-3-15,2 7 1 16,-1-1-2-16,5-2-6 0,0 4 5 15,-1-4-1-15,1-4-2 16,0-3 3-16,0-10-6 16,0-8 4-16,0-7-6 15,0-7 2-15,0-1-2 16,0-1-5-16,1-29-32 16,7-16-23-16,-3-14-96 15,-5-5-357-15</inkml:trace>
  <inkml:trace contextRef="#ctx0" brushRef="#br0" timeOffset="80782">18980 6795 653 0,'-20'-1'13'0,"7"-2"-6"16,8 3 26-16,5-2-21 15,0 1-7-15,0 1-18 16,11 0 2-16,3 0 5 16,3 0-5-16,-7 0-7 15,-5-4-3-15,-5-3 17 16,0-4 8-16,0 1 2 16,-15-5-1-16,-3 2 15 15,-1 5-7-15,2 1 2 0,4 5-4 16,7 2-5-16,3 0-4 15,3 0-2-15,0 0-7 16,0 6-52-16,7 5-53 16,8-4-327-16</inkml:trace>
  <inkml:trace contextRef="#ctx0" brushRef="#br0" timeOffset="81090.27">19152 6479 672 0,'-3'-2'7'0,"3"2"-5"16,14 12-2-16,17 23 5 16,13 18 15-16,4 17-5 0,-2 13-7 15,-4 7-5-15,-11 6 1 16,-8-5-5-16,-14-5 2 15,-9-11-2-15,-5-8 5 16,-25-11-1-16,-15-6 11 16,-5-6 23-16,-5-9-11 15,12-14-12-15,14-6-10 16,13-12-3-16,13-1 0 16,3-2-9-16,21-8-86 15,12-21-84-15</inkml:trace>
  <inkml:trace contextRef="#ctx0" brushRef="#br0" timeOffset="82904.94">19742 6826 598 0,'-11'-3'8'16,"7"1"26"-16,4 1 11 15,0 1-24-15,10-3-19 16,22 0-12-16,10-3 10 16,7 0 1-16,-11-1 2 15,-8 3-5-15,-14 4 4 16,-10 0-5-16,-6 0 5 15,-6 0 5-15,-25 0 12 0,-16 4-11 16,-7 14-1-16,3 4 6 16,8-1 5-1,15-4 1-15,13-2-5 16,10 3-8-16,5 2-7 0,0 6 0 16,20 5 0-16,10-2-4 15,10-5 5-15,0-4 0 16,3-8 0-16,0-4-10 15,-4-8-21-15,-2-8-42 16,-5-24-48-16,-12-18-184 16</inkml:trace>
  <inkml:trace contextRef="#ctx0" brushRef="#br0" timeOffset="83078">20085 6528 606 0,'0'18'17'0,"0"29"-4"15,0 24 48-15,0 18-14 0,0 10-22 16,0 0-10-16,7 0 2 16,11-5-17-16,2-12 3 15,3-15-4-15,-4-20-1 16,2-23-15-16,-6-24-74 16,-2-24-103-16</inkml:trace>
  <inkml:trace contextRef="#ctx0" brushRef="#br0" timeOffset="83230.59">20114 6890 617 0,'-3'0'7'15,"3"0"-6"-15,3 0 11 0,20 0-12 16,17 4 7-16,12-1-7 16,9-3 4-16,-5-5-31 15,-14-19-198-15</inkml:trace>
  <inkml:trace contextRef="#ctx0" brushRef="#br0" timeOffset="83481.92">20388 6602 586 0,'-7'-6'168'16,"7"2"-163"-16,0 4-7 16,21 0-2-16,16 5 1 15,5 13 6-15,-3 6-5 16,-17 5 4-16,-16 3-2 0,-6 1 0 15,-15 0 3-15,-15-4-3 16,-6-1 6-16,5-9-4 16,12-5 8-16,9-10 12 15,10-2-6-15,10-1-25 16,25-1 4-16,14 0 7 16,9-11-2-16,-8-1-10 15,-16 2-61-15,-22 10-106 16</inkml:trace>
  <inkml:trace contextRef="#ctx0" brushRef="#br0" timeOffset="83620.55">20362 7008 683 0,'-14'4'33'15,"11"-4"-14"-15,3 1 2 16,26 1-21-16,21-2 0 16,17 0 3-1,9 0 0-15,-5-8-3 0,-8-4-16 16,-18 3-77-16,-20 3-152 15</inkml:trace>
  <inkml:trace contextRef="#ctx0" brushRef="#br0" timeOffset="83794.09">20449 7097 709 0,'-20'4'3'0,"14"1"36"15,6-2-3-15,3 14-21 0,19 7-19 16,9 7 6-16,6 2 1 15,12-9-4-15,4-9 1 16,8-12-7 0,0-3-51-16,-8-30-62 0,-8-11-462 15</inkml:trace>
  <inkml:trace contextRef="#ctx0" brushRef="#br0" timeOffset="84667.94">21322 6450 624 0,'-18'-1'27'16,"8"-1"31"-16,5 2 12 16,5 0-23-16,0 0-38 15,0 10-7-15,14 14-5 16,11 5 5-16,4 1-8 15,4-3 6-15,-3-5-13 16,-10 0-50-16,-16 0-44 16,-4-5-81-16,-21 0-100 15</inkml:trace>
  <inkml:trace contextRef="#ctx0" brushRef="#br0" timeOffset="84948.19">21257 6692 469 0,'-27'0'90'16,"13"0"18"-16,10 0-44 15,4 0-31-15,0 4-32 16,16 13-16-16,10 8 17 15,5 3-2-15,-6 7 4 16,-6-3-5-16,-5 1 3 16,-8-4-3-16,-1-12 2 15,0-5-2-15,1-7 0 16,3-5-8-16,3-6-3 16,5-20 14-16,-5-8-1 15,-5-3 3-15,-7 5-3 16,-4 8 5-16,-18 3-3 0,-6 7 1 15,-2 10 0-15,2 4-4 16,6 0 0-16,8 7-5 16,13 6-5-16,1-1-41 15,18-7-40-15,19-5-110 16,2-5-164-16</inkml:trace>
  <inkml:trace contextRef="#ctx0" brushRef="#br0" timeOffset="85094.8">21532 6592 422 0,'0'-7'114'15,"0"7"-20"-15,0 0-20 16,0 0-32-16,0 8-21 16,3 21-17-16,3 19 15 0,1 9 1 15,1 5-14-15,1 2-1 16,3-5-6-16,1-3-5 16,3-17-49-16,-2-20-92 15,-3-19-250-15</inkml:trace>
  <inkml:trace contextRef="#ctx0" brushRef="#br0" timeOffset="85402.98">21673 6768 602 0,'-11'-11'38'0,"8"3"7"15,3 4 4-15,0-6-28 16,13 0-23-16,11 1 2 16,1-4-6-16,-4 5-33 15,-9-3-68-15,-12-5-42 0,0-5 15 16,-1-6 15-16,-13-12 121 15,1-2 62-15,2 3 8 16,5 9 8 0,2 15 31-16,4 9-26 0,0 5-44 15,0 6-32-15,0 27 1 16,9 23 32-16,0 20 24 16,-1 10-22-16,-1 6-13 15,-3 3-7-15,4-5-20 16,2-4-1-16,2-13-6 15,0-14 4-15,1-15-8 16,1-19-20-16,2-25-75 0,4-21-95 16</inkml:trace>
  <inkml:trace contextRef="#ctx0" brushRef="#br0" timeOffset="85656.93">22083 6611 671 0,'-43'20'31'15,"-3"8"-29"-15,-1 8 20 16,5 7-10-16,7 0-5 16,10 0-6-16,13-9-5 15,10-12-16-15,2-16-28 16,14-6-7-16,16-12 23 16,6-14 34-16,3 1 1 0,3 8 17 15,0 5 12 1,1 9-11-16,-1 3-10 15,-3 1-7-15,-4 16-1 16,-9 2-3-16,-7-2-4 0,-13-4-70 16,-6-11-181-16</inkml:trace>
  <inkml:trace contextRef="#ctx0" brushRef="#br0" timeOffset="85841.92">22257 6439 657 0,'0'42'9'16,"0"23"21"0,-1 22 43-16,1 11-27 15,0 6-24-15,21 4-15 16,3 0-7-16,4-5-4 0,-3-12-19 16,-7-28-108-16,-8-28-277 15</inkml:trace>
  <inkml:trace contextRef="#ctx0" brushRef="#br0" timeOffset="86277.58">22607 6533 739 0,'-13'7'-9'15,"3"13"9"-15,8 6-4 0,-1 10 4 16,3 5-7-16,-1-2-17 16,-2-3-27-16,-3-10 13 15,-2-5 18-15,-2-5 12 16,1-4 6-16,4-2 3 16,4-2 7-16,1 5-1 15,0 1-1-15,12 4 5 16,3 0 7-16,-3-1-2 15,-5-4-3-15,-2-3-4 16,-4-3-3-16,-1-5 3 16,0-2 12-16,0 0 4 15,3 0-13-15,1-12-3 0,2-4-7 16,-3-7 1-16,-3-1-4 16,-1 5 7-16,-21 3-12 15,-5 0-10-15,3 7-3 16,2 3-10-16,8 0-9 15,14 1-21-15,7-8-120 16,22-9-104-16</inkml:trace>
  <inkml:trace contextRef="#ctx0" brushRef="#br0" timeOffset="86404.24">22768 6609 440 0,'5'0'59'0,"-1"26"58"15,-1 12-7-15,-1 10-48 16,-1 8-40-16,5 5-16 0,2 0-6 15,3 1 1-15,4-8-11 16,3-18-73-16,-6-25-157 16</inkml:trace>
  <inkml:trace contextRef="#ctx0" brushRef="#br0" timeOffset="86531.9">22941 6796 663 0,'0'-1'17'0,"0"1"-4"16,8 0 0-16,9 0-2 15,4 0-8-15,5 0 3 16,-9 1-12-16,-15 19-59 16,-2 6-145-16</inkml:trace>
  <inkml:trace contextRef="#ctx0" brushRef="#br0" timeOffset="86748.32">22737 7047 677 0,'-3'0'8'0,"3"0"18"15,6 0-14-15,22 5-13 16,14 9 8-16,0 10-5 16,-8 7 0-16,-10 1 0 15,-20 1-2-15,-4-1 2 16,-30-3-5-16,-14-4 7 16,-7-8-7-16,1-13 2 15,8-4-7-15,12-14-11 0,19-26-20 16,11-20-55-16,11-19-199 15</inkml:trace>
  <inkml:trace contextRef="#ctx0" brushRef="#br0" timeOffset="86983.7">23232 6578 666 0,'0'0'34'0,"0"3"10"15,-13 23-14-15,-15 13-9 16,-6 8-15-16,3-2-5 15,5-10 0-15,10-12-3 16,7-7-17-16,9-10-12 0,0-3-1 16,21-3 8-16,12 0 13 15,4 0 11-15,0 0-1 16,-10 0 1-16,-12 0-26 16,-15 9-56-16,-16 12-47 15,-25 8 1-15,-9 3-167 16</inkml:trace>
  <inkml:trace contextRef="#ctx0" brushRef="#br0" timeOffset="87137.72">23047 6966 108 0,'-24'15'180'0,"12"-5"-45"16,12-4-51-16,12-2-60 16,16 2 16-16,11 3 11 15,0 2-27-15,-4 5-12 16,-2 3 7-16,-7 8-3 16,-12 6 2-16,-11 9-6 0,-3 7-4 15,0 1-4-15,-5-6-4 16,0-6-2-1,4-24-93-15,1-14-332 16</inkml:trace>
  <inkml:trace contextRef="#ctx0" brushRef="#br0" timeOffset="87548.04">23516 6638 653 0,'13'-10'34'16,"9"2"-37"-16,1 6 14 15,-4 2-8-15,-8 2-1 0,-11 24 0 16,-5 11 4 0,-29 5 3-16,-8 6-5 15,-1-9 1-15,12-9-7 16,16-9 4-16,13-7-2 0,2-3-2 16,21-2-4-16,13 0 4 15,5-7 3-15,-6-1-1 16,-9-1 3-16,-11 0-4 15,-13 2 1-15,0 9-2 16,-18 10 5-16,-19 6-3 16,0 4 2-16,9-7 0 15,14-10-3-15,14-2 2 16,0-5-9-16,14 3 5 16,10 0 3-16,-4-2 0 15,-3 3 0-15,-6 1 1 16,-6 3 3-16,-2 2 11 15,-1 3 6-15,4-3-5 0,4-4-8 16,14-4-7-16,17-9-2 16,12-9-9-16,9-28-106 15</inkml:trace>
  <inkml:trace contextRef="#ctx0" brushRef="#br0" timeOffset="87827.52">24022 6780 788 0,'-22'8'0'0,"11"-2"29"0,11 3 3 16,11 2-29-16,16-2-4 16,6-2 1-16,-2-7-4 15,-6-4 3-15,-7-12 1 16,-12-2-1-16,-6-3 2 15,0 1-1-15,-22 2 3 16,-11 5-8-16,-6 9-6 16,2 4 3-16,3 0-7 15,16 1-5-15,13 5-27 16,5-6-56-16,6 0-221 16</inkml:trace>
  <inkml:trace contextRef="#ctx0" brushRef="#br0" timeOffset="88029.98">24205 6503 699 0,'0'0'10'0,"0"21"3"15,11 20 26-15,4 19 50 16,4 15-57-16,4 5-14 16,-4 5-5-16,-3 2-6 15,2 2-8-15,-4-9 1 16,0-12-1-16,-2-17-3 15,5-14-22-15,2-19-37 16,5-18-50-16,1-25-179 16</inkml:trace>
  <inkml:trace contextRef="#ctx0" brushRef="#br0" timeOffset="88326.19">24534 6577 700 0,'-20'1'38'15,"9"6"-28"-15,8 8 22 16,3 6-3-16,9 4-23 16,27-4-3-16,10-11-2 15,8-10-4-15,-5-18-29 16,-13-14-23-16,-17-5-28 16,-19 4 56-16,-3 9 29 15,-29 6 10-15,-12 13 20 0,-2 5 3 16,-2 5-5-16,9 16 6 15,13 6-9-15,13 7-14 16,11 3-11 0,2 3 2-16,12 2-3 0,13-2 0 15,5-4-4-15,1-7-27 16,-5-10-76-16,-7-17-189 16</inkml:trace>
  <inkml:trace contextRef="#ctx0" brushRef="#br0" timeOffset="88670.22">24734 6633 662 0,'0'1'6'16,"-6"26"10"-16,-13 14 12 15,-4 13-14-15,-2 4-14 16,1 1-19-16,7-3-63 16,3-6-91-16,6-11 24 15,8-11-109-15,0-10 233 16,11-8 165-16,5-4 6 15,-4 4-29-15,2 0-29 16,-1 5-2-16,-1 6-36 16,-2 1-8-16,-4 3-7 15,0-2-7-15,-1-7-17 16,3-5-6-16,5-8-7 16,3-3 1-16,8-4-4 0,0-21 8 15,-4-10-7 1,-9-5-6-16,-11-1-7 15,-3 4 12-15,-28 7 4 16,-12 10-9-16,-2 10-6 0,-3 10-5 16,14 0-15-16,10 6-130 15</inkml:trace>
  <inkml:trace contextRef="#ctx0" brushRef="#br0" timeOffset="89031.26">25071 6483 683 0,'1'0'89'15,"7"20"-96"-15,2 13 5 16,-6 15 5-16,-4 7-3 0,0 2 2 16,-13-1-13-16,-11-5-17 15,-6-9-11-15,1-6 23 16,8-9 13-16,9-6 1 15,10-7 3-15,2-3-2 16,12-3 1-16,11-2 11 16,-2-1 17-16,-4-1-10 15,-4-2-10-15,-6-1 1 16,-7-1-4-16,0 0 9 16,0 0 6-16,0-1 2 15,0-12-12-15,0-5-8 16,0-3-3-16,0-5-1 15,0-3-8-15,0-2-20 0,0 0-45 16,-9 1-116-16</inkml:trace>
  <inkml:trace contextRef="#ctx0" brushRef="#br0" timeOffset="89183.85">25215 6661 504 0,'8'12'47'16,"-1"3"115"-16,-1 8-71 15,-2 4-43-15,-2 2-23 16,-1 7-17-16,2-1-7 16,5-3-1-16,4-5-27 15,6-13-101-15,4-14-159 0</inkml:trace>
  <inkml:trace contextRef="#ctx0" brushRef="#br0" timeOffset="89296.55">25471 6753 639 0,'5'-4'36'16,"1"1"0"-16,6-1 9 15,-3 4-33-15,-3 0-9 16,-5 3-7-16,-1 15-42 16,-21 3-81-16,-22 3-396 15</inkml:trace>
  <inkml:trace contextRef="#ctx0" brushRef="#br0" timeOffset="89432.19">25160 7089 615 0,'-3'18'107'0,"3"3"-96"0,3 2 35 15,21 1 0-15,10-3-21 16,6-10-17-16,9-10-10 16,1-3 2-16,2-30-45 15,-10-10-62-15,-17-7-258 16</inkml:trace>
  <inkml:trace contextRef="#ctx0" brushRef="#br0" timeOffset="89653.59">25430 6796 538 0,'-8'-30'152'0,"8"2"-106"15,24 3 7-15,16 1-32 16,0 5-1-16,-10 6-17 16,-8 8 1-16,-13 3-5 0,-9 2 0 15,0 0 1-15,-25 23 3 16,-15 13-1-16,-6 12 5 16,10 1-3-16,21-7 7 15,15-5-3-15,8-7-8 16,20-7 2-16,8-9-5 15,7-10 4-15,0-4-10 16,-4-20-42-16,-9-10-63 16,-14-14-134-16</inkml:trace>
  <inkml:trace contextRef="#ctx0" brushRef="#br0" timeOffset="89833.11">25716 6373 601 0,'4'31'55'0,"2"15"-34"15,3 19 68-15,0 15 3 16,1 6-40 0,-1 4-8-16,-1-2-26 0,1-7-14 15,-3-12-5-15,0-17 2 16,1-15-20-16,-7-17-56 16,0-20-62-16,-2-4-200 15</inkml:trace>
  <inkml:trace contextRef="#ctx0" brushRef="#br0" timeOffset="89949.8">25750 6762 365 0,'0'0'423'0,"1"-2"-422"16,23 2 5-16,13 0-2 15,14 3 13-15,-2 5-16 16,0-1-10-16,-14-7-129 16</inkml:trace>
  <inkml:trace contextRef="#ctx0" brushRef="#br0" timeOffset="90090.43">25996 6988 715 0,'-3'3'99'0,"3"-3"-95"15,0 2 12-15,0-2-10 16,0 0-1-16,0 0-9 16,0 0-59-16,-9 0-208 0</inkml:trace>
  <inkml:trace contextRef="#ctx0" brushRef="#br0" timeOffset="94278.1">13111 9184 483 0,'-13'-4'12'16,"3"-2"23"-16,5 3 24 16,5 3-17-16,0-1-25 15,0 0-12-15,8-3-10 16,24-6 1-16,17-6 3 15,14-3 3-15,4-3-2 16,8-4 0-16,5 0 0 16,0 2-1-16,-5 4 4 15,-11 2-5-15,-11 4 3 16,-15 4-2-16,-14 4 1 16,-14 5-1-16,-7 1 2 15,-3 0 0-15,0 0 0 16,0 0 0-16,0 0-1 0,0 0 0 15,0 0-8-15,0 0-91 16,-25 4-220 0</inkml:trace>
  <inkml:trace contextRef="#ctx0" brushRef="#br0" timeOffset="94765.1">13156 9181 516 0,'-4'0'179'0,"4"0"-179"0,10 0-15 15,26 0 11 1,15 0 6-16,11 0 1 16,4 11-1-16,-2 14-2 15,-6 13 2-15,-11 13-1 0,-17 11 4 16,-18 5-2-16,-12 5 2 15,-20-3-2-15,-24-3 2 16,-12-8-4-16,-2-13 2 16,2-14 1-16,10-12 0 15,13-9 3-15,13-9 17 16,12-1 9-16,8 0-9 16,0 0-23-16,27-5-7 15,28-11 3-15,24-7 5 0,19 3-2 16,8 4 3-1,-3 7-7-15,-6 4 7 16,-8 5-4-16,-15 0 3 16,-14 0-3-16,-20 1 2 0,-18 3-2 15,-13-2 0-15,-9-2 2 16,0 2 3-16,0-1 22 16,0-1 12-16,0 0-12 15,0 0-20-15,0 0-4 16,0 0-6-16,0 0-18 15,15 0-61-15,8-14-89 16,-3-9-235-16</inkml:trace>
  <inkml:trace contextRef="#ctx0" brushRef="#br0" timeOffset="96435.01">14562 9016 561 0,'-28'-17'4'0,"-1"2"25"0,0 2 18 15,-3 3-13-15,-2 6-2 16,-2 4-23-16,-10 3 7 16,1 16-14-16,1 6 6 15,8 3-9-15,11 0 2 16,14-1-1-16,10 2 1 15,1 1-5-15,28 2 1 16,14 2 1-16,16-2-4 16,6 0 9-16,-3 3-5 15,-9 1 3-15,-14 0-1 16,-18 2 2-16,-15-8-2 16,-5-1 2-16,-11-2 5 0,-24-8-3 15,-7 0 2-15,-10-6-2 16,-2-6 4-16,7-5 0 15,5-2-3-15,13 0-6 16,15 0 2-16,14-7-9 16,10-11-44-16,33-11-69 15,12-6-151-15</inkml:trace>
  <inkml:trace contextRef="#ctx0" brushRef="#br0" timeOffset="96858.88">14960 9021 447 0,'-27'-17'17'0,"0"1"59"16,-3-4-29-16,1 1-22 15,-6-1-8-15,1 5 3 16,0 5-9-16,5 9 3 0,7 1 1 16,6 0-10-16,2 24 0 15,5 19-6-15,3 22 2 16,-1 21 1-16,4 12 3 15,3 2 1-15,0-6 5 16,3-10-2-16,16-14 0 16,4-18 2-16,3-14-3 15,-1-14-5-15,4-15-4 16,7-9 4-16,1 0-5 16,6-19 6-16,2-9-1 15,-3-7-24-15,-7-1-66 16,-11-3-143-16</inkml:trace>
  <inkml:trace contextRef="#ctx0" brushRef="#br0" timeOffset="97029.43">15116 9262 668 0,'0'0'10'0,"0"0"23"0,0 14-14 16,0 16 0-16,5 15 16 15,1 5-21-15,1-3-6 16,8-3-6-16,-3-12-1 15,0-11 0-15,-5-9-8 16,-4-12-62-16,-3-6-87 16,-3-30-204-16</inkml:trace>
  <inkml:trace contextRef="#ctx0" brushRef="#br0" timeOffset="97170.76">14991 9071 703 0,'-9'-5'9'0,"9"5"27"15,0 0-29-15,19 0-9 16,23 0-7-16,22 0 11 16,0 0-57-16,-4 0-228 15</inkml:trace>
  <inkml:trace contextRef="#ctx0" brushRef="#br0" timeOffset="97450.56">15350 8863 586 0,'0'-30'19'0,"4"7"-14"15,14 5-1-15,8 7 7 16,5 11-4-16,3 13 6 16,2 30 7-1,-5 16 4-15,-2 17 0 0,-4 14 0 16,-3 3-7-16,-4-4-9 16,-3-8-3-16,-5-13-3 15,-8-17 2-15,-2-13-1 16,-15-14 2-16,-25-9 14 15,-13-7 15-15,-8-5-21 16,0-3-9-16,9 0 1 16,13-8-3-16,13-4 0 0,18 0-4 15,8-8-10 1,27-7-56-16,15-10-78 16</inkml:trace>
  <inkml:trace contextRef="#ctx0" brushRef="#br0" timeOffset="97578.22">15817 9158 657 0,'0'-2'-39'16,"14"-8"30"-16,20-5-71 16,2-4-302-16</inkml:trace>
  <inkml:trace contextRef="#ctx0" brushRef="#br0" timeOffset="98761.57">15992 8931 47 0,'-8'-14'281'16,"5"0"-261"-16,2 3 68 16,-1 0-32-16,2 4 10 15,0 2-23-15,0 3-11 16,-1 0-2-16,1 2-11 0,0 0-5 16,-2 0 0-16,2 0-2 15,-1 0-5-15,1 0-1 16,0 0-4-16,-2 0 3 15,2 0-5-15,0 0 2 16,0 0-2-16,0 0 0 16,0 0 2-16,0 0-4 15,0 0 4-15,0 0-2 16,0 0 1-16,0 0-3 16,0 0 4-16,0 0-2 15,0 0 1-15,0 0 1 16,0 0-3-16,0 0 2 15,-1 0-2-15,1 0 1 0,0 0-1 16,0 0 1-16,0 0-1 16,0 0 3-16,0 0-3 15,0 0 2 1,0 0-1-16,0 0-1 0,0 0 3 16,0 0-4-16,0 0 3 15,0 0-3-15,0 0 3 16,0 0-2-16,0 0 1 15,0 0-1-15,0 0 1 16,0 0 2-16,0 0-5 16,0 0 5-16,0 0-3 15,0 0 3-15,0 0-3 0,0 0 2 16,-4 0 0-16,1 0-2 16,-2 0 1-16,2 0 0 15,2 0 2-15,1 0-4 16,0 0 3-16,0 0-2 15,0 0 1-15,1 20-4 16,15 13 4-16,7 15 1 16,7 7 0-16,11 8 5 15,4-3-2-15,9-6 1 16,-1-8-5-16,-7-10 3 16,-5-5-4-16,-14-10 2 15,-10-8-2-15,-8-4-5 0,-9-6-29 16,0-3-31-16,-6 0-29 15,-10-12-158 1</inkml:trace>
  <inkml:trace contextRef="#ctx0" brushRef="#br0" timeOffset="98983.98">16309 8797 612 0,'-45'38'2'16,"-8"16"44"-16,-4 10 6 16,-4 4-16-16,1 5-14 0,8-4-7 15,3-5-6-15,11-5-6 16,9-12-2 0,11-9 0-16,11-11-6 15,7-9-27-15,9-16-88 0,16-4-165 16</inkml:trace>
  <inkml:trace contextRef="#ctx0" brushRef="#br0" timeOffset="100106.04">16360 8490 460 0,'0'-5'84'0,"-2"5"-41"16,2 0 8-16,0 18-22 15,0 21-11-15,0 15 18 16,0 6-18-16,6-3-10 16,3-10-6-16,-2-10 0 15,-2-13 0-15,-2-10-3 16,-3-10 3-16,0-4-3 16,0-8 5-16,0-22-2 15,0-11-2-15,0-13-2 16,12-5 4-16,4-1-2 15,3 4 0-15,-3 15 2 0,0 15-4 16,-4 18 3-16,-2 8-6 16,7 0 2-16,-2 16 2 15,1 9 2 1,-4 0-1-16,-2-1 0 0,-4-6 3 16,0-11-7-16,-3-3 6 15,0-4-6-15,9-8 5 16,8-20-1-16,6-5 3 15,9-1-3-15,-7 12 0 16,-1 12 1-16,-2 9-3 16,-9 1 2-16,1 7-2 15,-8 17 4-15,-5 10 0 0,-4 9 3 16,0 6-5-16,0-3 0 16,0-6 1-16,2-9-16 15,12-20-85-15,3-11-199 16</inkml:trace>
  <inkml:trace contextRef="#ctx0" brushRef="#br0" timeOffset="100230.63">16975 8522 627 0,'0'-1'4'0,"4"1"-1"16,13 0-5-16,8 6 2 15,6 3-1-15,5-3-14 0,-5-6-213 16</inkml:trace>
  <inkml:trace contextRef="#ctx0" brushRef="#br0" timeOffset="100406.16">17232 8468 241 0,'9'-1'294'0,"3"1"-285"15,8 0 22-15,2 3-5 16,-3 15-12-16,-4 8-7 16,-9 6 0-16,-6 4-5 15,0-5 4-15,0-7-7 16,0-8 4-16,0-8-3 15,25-8-3-15,14-5 0 16,12-26 3-16,-2-15-22 16,-15-8-439-16</inkml:trace>
  <inkml:trace contextRef="#ctx0" brushRef="#br0" timeOffset="100531.92">17243 8212 674 0,'-15'-4'0'0,"15"4"19"15,12 3-27-15,24 16 2 16,10 2-1-16,6-3-319 16</inkml:trace>
  <inkml:trace contextRef="#ctx0" brushRef="#br0" timeOffset="104230.71">13637 11314 323 0,'-24'-17'116'16,"-7"2"-117"-16,17 3 10 15,7 3 9-15,3 4 2 16,4 3 7-16,0 2-25 0,0 0 1 16,0-1-2-1,0 1 23-15,0 0 25 16,0 0 0-16,0 0-4 16,-2 0-6-16,1 0-4 0,1 0-20 15,0 0-5-15,0 5-11 16,0 19 0-16,9 10 1 15,4 9 5-15,1 0-7 16,0-1 2-16,-3-6 2 16,-2-4-4-16,-3-10 4 15,-3-9-4-15,-2-8 6 16,-1-5-8-16,0 0 7 16,0 0-7-16,0-19 4 15,0-23-2-15,2-14 0 16,5-1 2-16,4 13-1 15,2 13 3-15,2 14-7 0,1 13 6 16,1 4-5-16,4 2 4 16,-4 18-1-16,-2 10 0 15,-3 2 3-15,-5-6-2 16,-2-6 1-16,-2-13-2 16,-1-6 2-16,-1-1-4 15,5-4 0-15,7-31-2 16,4-12 6-16,5-6-1 15,-1 15 0-15,-2 19 1 16,2 15-3-16,3 4 3 16,-1 21-3-16,-3 14 6 15,-1 13-1-15,-5 3 0 16,-2-3-5-16,0-9 3 0,-5-14-1 16,1-11-3-16,2-14-32 15,4-13-71-15,2-27-37 16</inkml:trace>
  <inkml:trace contextRef="#ctx0" brushRef="#br0" timeOffset="104483.03">14224 11210 604 0,'0'33'-2'16,"-3"15"29"-16,3 0 8 16,3-6-8-16,22-4-21 15,8-13-4-15,4-10-4 16,-1-15-2-16,0-13-3 15,-11-27 6-15,-10-9-8 0,-15-2 0 16,0 1 11-16,-24 5-2 16,-13 9 5-16,-11 10-2 15,-2 9 3-15,-1 9 2 16,8 8-4-16,15 0 2 16,11 0-6-16,16 8 0 15,1 6-11-15,26-2-32 16,13-3-158-16</inkml:trace>
  <inkml:trace contextRef="#ctx0" brushRef="#br0" timeOffset="104860.49">14660 10768 654 0,'0'0'102'0,"0"4"-101"15,0 35 14 1,3 19 23-16,7 16 11 0,4 1-43 15,1-10-2-15,0-6-5 16,-3-12 0-16,-6-7 1 16,-2-15 0-16,-4-9-2 15,0-8 0-15,-7-7 3 16,-20-1-24-16,-5 0-7 16,-4-1 19-16,0-6 14 15,8 3-4-15,5 4 6 16,8 0 3-16,3 19 4 0,2 12-2 15,9 2-8 1,1 4 6-16,0-4-4 16,16-9 0-16,6-4-4 0,8-8 3 15,7-7-3-15,5-5 0 16,1-17-3-16,6-24 0 16,2-8-22-16,-5-5-35 15,-7-1-56-15,-8 11-190 16</inkml:trace>
  <inkml:trace contextRef="#ctx0" brushRef="#br0" timeOffset="105390.11">15131 11278 606 0,'0'3'47'0,"0"-3"-14"15,0 0 29-15,0 0-32 0,0 0-19 16,0 0-10-16,0-17 3 15,9-27-9-15,3-16 9 16,3-14-3-16,-2-1 2 16,-5 10-3-16,-1 13 1 15,-1 22-1-15,-3 19-1 16,1 11 1-16,8 15-7 16,17 29 7-16,11 22 20 0,5 11 8 15,-2 9-13 1,-5-9-9-16,-2-10-2 15,0-11-3-15,-8-17 1 16,-7-16-4-16,-8-12 3 0,-8-6-3 16,-5-5 2-16,0 0-2 15,9-41 1-15,3-23-12 16,0-26-17-16,2-17-3 16,-4 4-22-16,-4 6-2 15,3 19 31-15,-2 25 26 16,-6 24 3-16,1 21 21 15,2 8 10-15,11 18-7 16,14 19 14-16,5 20 16 0,4 11-31 16,-3 2-13-1,-9-1-3-15,0-11-7 16,-7-10 2-16,-3-14-5 16,-5-11 3-16,-8-12-6 0,-1-7 3 15,-1-4 2-15,-1 0-10 16,0 0-20-16,0 0-55 15,-7-7-47-15,-20-12-411 16</inkml:trace>
  <inkml:trace contextRef="#ctx0" brushRef="#br0" timeOffset="107404.52">16412 9401 404 0,'3'0'37'15,"-3"0"8"-15,0 0 11 16,0 0-14-16,0 6-13 15,0 2-15-15,0 3 0 0,0 2 5 16,-8 1-3-16,-9 2 11 16,-7 2-4-16,-7 1-6 15,-4-3-3-15,-7-2-3 16,1 0-1-16,-5-7-6 16,2-4 7-16,-2-3-12 15,-3-2 8-15,1-16-6 16,-4-10 1-16,-3-8-4 15,-2-8 1-15,-1-1 2 16,2-3-4-16,7-1 5 16,13 1-5-16,12-4 3 15,14-1-2-15,10-9 1 16,3-3 0-16,24-3 1 0,4 4-4 16,6 10 4-16,6 6 1 15,5 10-3-15,10 7 4 16,8 3-4-16,3 6 0 15,3 8 1-15,0 11 2 16,-10 3-3-16,-7 34 2 16,-11 20-2-16,-9 21 2 15,-8 12 2-15,-6 8-3 16,-4 0 3-16,-6-10-2 16,-5-10 3-16,-4-10-3 15,-2-12 2-15,0-10-2 16,-20-7 1-16,-8-10 1 0,-7-6-7 15,3-3-33-15,-2-7-33 16,7-3-59-16,3-3-185 16</inkml:trace>
  <inkml:trace contextRef="#ctx0" brushRef="#br0" timeOffset="108467.33">15981 9843 297 0,'-7'-19'132'0,"4"6"-112"16,3-1 75-16,3-4-35 15,18 1-25-15,9-1-10 16,8 6-9-16,-1 8-7 0,-1 4-1 16,0 3-7-1,-9 21 2-15,-8 8-3 16,-13 12 5-16,-6 1-7 16,-13 2 4-16,-11-9-4 0,-9-7 0 15,-1-10 4-15,3-10-2 16,5-6 4-16,10-5 0 15,10 0 18-15,6 0 17 16,0 0-29-16,22-14-9 16,20-9-2-16,13-5 5 15,6 1-4-15,-7 8 1 16,-4 6-4-16,-5 1 5 16,-6 8-15-16,-8 4-87 15,-13 0-165-15</inkml:trace>
  <inkml:trace contextRef="#ctx0" brushRef="#br0" timeOffset="109136.54">16549 9557 221 0,'6'-10'276'0,"10"2"-277"0,12 5-2 15,10 3 6-15,3 3-4 16,-3 18 3-16,-7 8-7 16,-16 6-50-16,-15-1-95 15,0 0 36-15,-33-7 119 16,-7-6 87-16,-6-4 9 16,7-7 12-16,12-6-32 15,15-1-14-15,12-3-23 16,5 1-27-16,26 0-15 15,16 5-2-15,6 2 1 16,-4 7 0-16,-10 3-3 16,-20 3 4-16,-19 6-3 15,-12 2 2-15,-36 0-1 0,-17 0 4 16,-12-6 4-16,8-8 33 16,14-8-11-1,18-4-14-15,16-3-7 16,18 0-8-16,3-16-1 0,22-9-11 15,14-9-40-15,-3-3-129 16</inkml:trace>
  <inkml:trace contextRef="#ctx0" brushRef="#br0" timeOffset="109995.94">17185 9494 522 0,'-36'0'141'0,"5"13"-131"16,10 11 45-16,4 3-9 15,7 5-19-15,9 4-16 16,1-4-7-16,0-3-3 15,17-5-2-15,3-9-2 16,2-8-20-16,-3-7-49 16,-3 0-15-16,-8-25-7 15,-6-7 3-15,-2-7 74 16,0 2 19-16,-10 0 11 16,2 7 31-16,7 5 26 0,1 6-12 15,19 4-26-15,18 2-20 16,16 6-1-16,5 4-5 15,-3 3-2-15,-10 0-3 16,-12 4 1-16,-15 9-3 16,-8 2 12-16,-10 15 37 15,0 17 16-15,-23 17-11 16,-9 13-32-16,3 8-12 16,7 2-10-16,14-4 2 15,8-6-1-15,8-5-9 16,15-13-57-16,1-16-88 15</inkml:trace>
  <inkml:trace contextRef="#ctx0" brushRef="#br0" timeOffset="112529.83">15987 11456 237 0,'8'18'8'0,"-8"-2"14"16,0-8 45-16,0-4-9 15,0 4 6-15,-6 6 3 16,-8 3-22-16,-3 6-14 16,-6 0-10-16,-4-1-4 15,-8-1 2-15,-9-2 0 16,-14-3-5-16,-16-6-7 16,-9-9-3-16,-5-1 0 15,1-24 4-15,11-19 2 0,8-18-6 16,5-17-1-16,11-12 1 15,8-8-6 1,6 1 6-16,12 8-5 16,3 7 4-16,8 12-1 0,11 7 2 15,4 1 0-15,19 1-4 16,33-7 3-16,27-4-7 16,16 1 6-16,14 3-1 15,6 9 0-15,3 11-1 16,2 16 3-16,-4 16-1 15,-11 16 0-15,-8 16 3 16,-7 23-1-16,-5 12 6 16,-6 7-7-16,-9 4 3 0,-15-1-3 15,-16 0-1-15,-17 2 0 16,-20 2 2 0,-5 3-1-16,-33 3-2 15,-13 1 0-15,-15 3 0 0,-11 0 2 16,-5-4-6-16,-7-3 5 15,0-4-4-15,-3-7 2 16,1-2-26-16,1-8-54 16,0-14-114-16</inkml:trace>
  <inkml:trace contextRef="#ctx0" brushRef="#br0" timeOffset="113654.9">15292 10746 522 0,'-23'0'22'0,"1"3"58"16,-1 11-24-16,-2 9-12 16,-1 6-23-16,2 9-16 15,3 17-1-15,1 26-4 16,3 24 0-16,-1 27-4 15,5 16 3-15,5 4-22 16,2-3-58-16,-4-20-123 16</inkml:trace>
  <inkml:trace contextRef="#ctx0" brushRef="#br0" timeOffset="120526.95">16313 10102 133 0,'2'0'11'15,"-1"0"16"-15,-1 0 35 16,0 3-4-16,0 10-8 0,0 5-5 16,0 2-19-16,-10-5 2 15,0-2-12-15,-4-7 20 16,-4-3-14-16,-8-3 4 15,-7 0-11-15,-12 0-8 16,-8-15 4-16,-7-3-7 16,-7-6 9-16,-2 3-14 15,4-1 11-15,5 2-9 16,16-3 8-16,18-3-7 16,17-8 2-16,9-13-6 15,17-15 0-15,20-12 6 16,14-4-7-16,8 2 7 15,2 9-9-15,-4 17 11 0,-8 13-11 16,-9 16 8-16,-4 11-5 16,-6 10 1-16,3 10 4 15,-2 34-4-15,-3 31 14 16,-3 23-2-16,-4 20 9 16,-7 8-17-16,-1-10 5 15,-6-11-9-15,-1-13 3 16,-4-14-2-16,-2-12-2 15,0-11-4-15,-19-8-54 16,-12-8-63-16,-8-10-144 16</inkml:trace>
  <inkml:trace contextRef="#ctx0" brushRef="#br0" timeOffset="122465.94">16425 10134 602 0,'-29'-17'9'0,"4"7"0"16,8 3 43-16,6 6 15 16,10-2-30-16,7-1-7 0,55-7-30 15,49-13 2-15,51-14 1 16,34-10-5 0,6-4-3-16,-27 4-130 15</inkml:trace>
  <inkml:trace contextRef="#ctx0" brushRef="#br0" timeOffset="134000.17">11449 6383 586 0,'-13'-4'16'0,"6"3"43"0,5 1-1 15,2 0-32-15,0 0-17 16,0 0-9-16,0 29-4 16,3 18 5-16,0 23 1 15,-3 13 2-15,0 5-4 16,0 1 6-16,0-5-6 15,0-9 3-15,0-11-6 16,-1-15 4-16,1-16-1 16,0-15-2-16,0-11 5 15,0-6-6-15,0-1 9 16,0 0-8-16,0-3 14 16,0-26-10-16,0-18 2 0,14-12-4 15,4-1 1-15,6 10 3 16,0 18-8-16,-6 14 7 15,0 13-10-15,-1 5 10 16,0 2-9-16,4 24 10 16,-5 11-4-16,-3 8 3 15,-2 1 2-15,-5-3 1 16,3-11-2-16,-3-9-8 16,-3-10 8-16,0-6-7 15,-2-7 7-15,-1 0-9 16,0 0-14-16,0 0-72 15,0-12-150-15</inkml:trace>
  <inkml:trace contextRef="#ctx0" brushRef="#br0" timeOffset="134514.72">11865 6515 536 0,'-4'0'17'0,"4"0"24"16,0 0-6-16,0 3-14 15,0 25-9-15,0 16 21 0,0 12 9 16,0 4-24-16,4 1 4 16,-1-1-11-16,3-4 1 15,-2-6-11-15,-1-8 5 16,0-11-7-16,0-12 2 16,-3-10-1-16,0-7-1 15,0 1 5-15,0-3-9 16,0 0 4-16,2 0-44 15,-1 0-68-15,-1-9-246 16</inkml:trace>
  <inkml:trace contextRef="#ctx0" brushRef="#br0" timeOffset="136592.51">11476 7483 327 0,'-3'-8'32'0,"-3"3"14"16,2-4 17-16,1 4-28 15,0 0-22-15,1-1 6 16,1 1-3-16,1 4-1 15,0 0-7-15,-2 1 2 16,2 0 1-16,0 0 5 16,0 0 5-16,0 0 1 15,0 0 5-15,-1 0-7 16,1 0 2-16,0 0-16 0,0 2 0 16,0 23-5-16,0 12 2 15,0 10 1-15,0 12-5 16,6-3 7-16,0 2-9 15,4-2 8-15,-1-9-8 16,0-6 8-16,0-9-6 16,-2-13 1-16,-4-5 1 15,-1-7-1-15,-2-6 2 16,1 2-6-16,-1-3 8 16,0 0-4-16,0 0 5 15,0-17-9-15,0-7 8 16,0-10-6-16,0-1 1 15,2 2 2-15,4 3-3 0,3-6 4 16,6 2-5-16,5-4 5 16,3 4-9-16,-1 9 9 15,-3 8-5-15,-8 11 3 16,-2 6-5-16,1 0 1 16,1 4 8-16,-1 12-10 15,2 6 12-15,-3 6-10 16,-3 4 11-16,3 2-8 15,0 4 5-15,-3-3-4 16,0-2 1-16,-2-5 0 16,-1-3-2-16,-1-7 5 15,-2-7-8-15,0-2 8 0,1-8-8 16,-1-1 1-16,5 0-47 16,-1-17-64-16,1-16-128 15</inkml:trace>
  <inkml:trace contextRef="#ctx0" brushRef="#br0" timeOffset="137080.44">11817 7501 410 0,'-3'0'167'0,"2"-2"-153"16,1-4 20-16,3-5-18 15,16-3-15-15,11-3 3 0,1 4-5 16,1 8 3-16,-3 5-2 16,-3 6-1-16,-4 23 3 15,-9 11-4-15,-8 10 10 16,-5 9-9-16,0-5 6 15,-20-6-3-15,0-11 1 16,-1-12-2-16,3-9 4 16,3-9 3-16,6-2 5 15,1-5 17-15,7 0 4 16,1 0-17-16,0 0-19 16,9 0-3-16,19-5-2 15,8-4 6-15,9-1 4 0,-4 3-5 16,-2 1 4-16,-3 5-5 15,-6 1 7-15,-5 0-7 16,-4 0 7-16,-8 0-6 16,-4 0 2-16,-6 0-4 15,-3 0-33-15,0 3-16 16,-21 4-59-16,-10 0-251 16</inkml:trace>
  <inkml:trace contextRef="#ctx0" brushRef="#br0" timeOffset="139782.9">10705 4534 48 0,'-4'0'32'16,"0"0"-6"-16,4 0-21 16,0 0-4-16,0 0-1 15,0 0 1-15,0 0-8 16,0 0 2-16,0 0 3 16,0 0 5-16,0 0 14 15,0 0-4-15,4 0-12 16,-2 0 0-16,1 0 1 0,0 0-4 15,0 1 6-15,0 4-6 16,-3 2-25-16</inkml:trace>
  <inkml:trace contextRef="#ctx0" brushRef="#br0" timeOffset="140917.14">10574 4616 192 0,'-5'0'3'16,"1"0"-2"-16,1 0 6 15,3 0 8-15,0 0-5 0,0 0-10 16,0 0 5-16,0 0-4 15,0 0 13-15,0 0 3 16,0 0 10-16,0 0-1 16,0 0-9-16,0 0-5 15,0-2-6-15,13 0-2 16,8-1-6-16,9 0 12 16,3 2-6-16,4-2 3 15,3 3-7-15,3-4 2 16,8 3 0-16,8-1 1 15,13 2-2-15,13 0-2 16,4 0 3-16,-7 0-3 16,-9 0 3-16,-12 0-3 0,-15 0 3 15,-10 0-2-15,-14 0 0 16,-11 0 0-16,-8 0-1 16,-3 0 3-16,0 0 1 15,0 0 6-15,0 0 1 16,-3 3 6-16,-17 4-8 15,-14 6-5-15,-12 5-11 16,-9 4 6-16,-9 0 4 0,-2-7-2 16,-7-2 2-1,-2-7-3-15,6-6 3 16,5 0-3-16,12 0 2 16,8 0 2-16,7-3 0 0,6-4 3 15,6 3-4-15,5-1 7 16,7 3-5-16,3 0 5 15,7-1 2-15,1 2 3 16,2 1-8-16,-1-1-4 16,1 1 0-16,0-2-4 15,16 0-1-15,18-3 1 16,13-2 4-16,17-2-4 16,19 0 4-16,18-2-3 15,17 0 2-15,4-1-2 16,5-1 3-16,-10-1-2 15,-10 0-1-15,-16 1 2 16,-12 1-2-16,-13 1 3 0,-16 4-3 16,-9 3 2-16,-15 3-2 15,-11 1 1-15,-9 0 1 16,-3 0-8-16,-3 0 5 16,0 0-1-16,0 2 6 15,-15 8-3-15,-16 7 9 16,-17 9-10-16,-14 4 0 15,-10 1-9-15,-5-6 0 16,-9-7 8-16,-7-2 1 16,-4-6 4-16,3-4-5 15,7-1 13-15,12-4-3 16,14-1-1-16,12 0 3 0,13 0-1 16,12 0 3-16,12-4 3 15,8 2-7-15,2 2 0 16,2-2-3-16,0 0-7 15,24-2 1-15,27-6-3 16,22-4 4-16,21-6 2 16,13-7-2-16,7 0 1 15,0 1-2-15,-7 0 3 16,-13 5-4-16,-20 4 5 16,-15 5-5-16,-21 6 3 15,-17 5-12-15,-12 1 1 16,-7 0 5-16,-2 0 5 15,0 0 4-15,-5 0-3 0,-5 0 3 16,0 0-12-16,2 0-15 16,6 4-106-16,2 3-40 15</inkml:trace>
  <inkml:trace contextRef="#ctx0" brushRef="#br0" timeOffset="142514.42">12620 3825 251 0,'3'-15'4'0,"-3"5"-2"16,0 6 10-16,0 1 6 15,0 3-6-15,0 0-6 16,0 0 6-16,0 0 20 16,0 0 11-16,0 0-3 15,0 0-19-15,0 0-9 16,0 11-9-16,-11 14 5 15,-3 17 9-15,-4 17 1 0,6 9-3 16,1 14-2-16,3 4 0 16,8 3-8-16,0-3-1 15,0-6-4 1,4-12 1-16,2-15-1 0,-2-15-1 16,-1-16 4-16,-1-12-6 15,-2-6 7-15,0-4-3 16,0 0 2-16,1-21-32 15,6-16-82-15,3-13-21 16</inkml:trace>
  <inkml:trace contextRef="#ctx0" brushRef="#br0" timeOffset="143123.85">12579 3903 345 0,'-7'-4'4'0,"7"0"28"16,0 4 16-16,0 0-34 15,17-2-17-15,17-2-6 16,15-4 13-16,9 0-4 16,3-2 2-16,4 1-3 15,-4 4 2-15,0 2-2 16,3 3 1-16,2 0 0 0,3 0-2 15,0 0 2-15,1 0-7 16,16 0 0 0,21-1-8-16,27-22 11 15,24-3 20-15,15-2-6 0,0 6-8 16,-10 8-2-16,-6 6 2 16,-17 5-3-16,-8 3 2 15,-4 0-2-15,3 0 2 16,5-3-2-16,9-3 2 15,8 2 2-15,6-1-3 16,1 1 3-16,-7 1 0 16,-10 0 4-16,-21 0-9 0,-16-2 7 15,-10-4-8-15,-13 0 8 16,-5-5-7 0,-1 0 4-16,-5 0-2 15,-8-2 0-15,-4 3 2 0,-14 4-4 16,-7 4 4-16,-5 3-6 15,-8 2 6-15,-6 0-7 16,0 0 2-16,-8 6-2 16,-2 1-3-16,0-4 3 15,-4-1 4-15,3 0 1 16,5-1-3-16,7-1 6 16,13 0-5-16,10 0 1 15,4 0-33-15,-2-3-41 0,-11 1-26 16,-12 2-85-1</inkml:trace>
  <inkml:trace contextRef="#ctx0" brushRef="#br0" timeOffset="143340.87">17313 3598 30 0,'-11'7'100'0,"1"0"-22"0,1-1-38 15,3 2-24-15,-1 1 4 16,0-1-5-16,0 4-8 16,3 7 3-16,2 6-4 15,2 5 5-15,0 7-9 16,0 4 7-16,-1 8-5 15,1 6 0-15,0 5-1 16,0 1 1-16,0-1-2 0,0-4-4 16,4-5 6-1,4-4-7-15,-1-2 6 16,-2-6-5-16,-2-6 0 16,-3-1-5-16,0-6-28 0,0-6-90 15</inkml:trace>
  <inkml:trace contextRef="#ctx0" brushRef="#br0" timeOffset="145810.87">13920 1770 622 0,'-3'13'3'16,"3"5"-14"-16,0 23 8 16,0 22 1-16,0 16 6 15,9 3-3-15,3-9 1 16,0-13-1-16,-1-15-4 15,-3-17 7-15,-2-14-8 16,-3-9 8-16,-1-5-7 0,-1 0 8 16,1-3 2-16,4-23 2 15,7-11-5-15,8-10-2 16,9 4-1-16,-2 14-3 16,-3 12 3-16,-4 13-5 15,-6 4 3-15,3 2-4 16,-5 14 5-16,1 9 4 15,-4 7-3-15,-5 6 1 0,-5-2 0 16,0-1 1-16,0-5-5 16,0-10-9-1,0-9-59-15,0-11-165 16</inkml:trace>
  <inkml:trace contextRef="#ctx0" brushRef="#br0" timeOffset="146032.57">14415 1787 503 0,'0'22'22'0,"0"11"-16"15,0 12 68-15,0 1-32 16,4 3-7-16,2-4-13 16,3-8-5-16,0-3-9 15,-2-7-4-15,0-7-1 16,-2-3-4-16,-2-3 4 15,-1-2-11-15,-1 1-15 0,-1-2-79 16,-1-3-195-16</inkml:trace>
  <inkml:trace contextRef="#ctx0" brushRef="#br0" timeOffset="146498.32">14064 2472 588 0,'-4'0'11'16,"4"0"3"-16,0 0-4 15,0 21-3-15,1 14 0 16,15 13 16-16,0 4-3 16,3-5-14-16,1-5-1 15,-2-11-7-15,-4-11 6 16,-6-8-10-16,-5-9 10 16,-1-3-6-16,-2 0 7 15,0-16 5-15,1-10-3 16,9-5-4-16,-1-1-4 0,0 14 4 15,1 7-6-15,-1 8 2 16,5 3-8-16,4 0 9 16,1 4 0-16,-1 10 0 15,-2 4 3-15,-4 4-5 16,-1 4 6-16,-4 0-8 16,-4 0 8-16,-3-3-18 15,0-7-34-15,-6-13-109 16,-4-3-295-16</inkml:trace>
  <inkml:trace contextRef="#ctx0" brushRef="#br0" timeOffset="146730.71">14468 2528 450 0,'25'-9'29'0,"5"7"-22"16,6 2 38-16,-5 0-4 16,-2 9-17-16,-10 14-8 15,-9 9-8-15,-8 4 3 16,-2 3-4-16,-12-2 3 15,-11-6-7-15,3-9 2 16,5-9 4-16,8-8 2 16,7-3 20-16,0-2-25 15,14 0-10-15,21-7-2 16,11-11 11-16,6-3-5 16,1 4 5-16,-8 3-6 15,-9 6-18-15,-11 5-75 0,-13 3-189 16</inkml:trace>
  <inkml:trace contextRef="#ctx0" brushRef="#br0" timeOffset="148074.39">13822 2485 278 0,'-5'0'41'16,"4"-2"-19"-16,1 2 30 16,0 0-2-16,0 0-26 15,0 0-12-15,0-1-8 16,10-3-1-16,20 4 1 15,15-6 10-15,13-2 6 16,18-3-10-16,13-5-3 16,11 1-5-16,0-2 1 0,-3 5-5 15,-8 3 4-15,-7 8-14 16,-15 1-125-16</inkml:trace>
  <inkml:trace contextRef="#ctx0" brushRef="#br0" timeOffset="149032.44">14124 3045 602 0,'-9'-7'9'16,"5"6"-6"-16,4 1-1 15,13-2-1-15,33-1-4 16,29-4 3-16,23 1 6 15,13-2-6-15,9 0 5 0,2 3-8 16,-3-4 6-16,-14-3-77 16</inkml:trace>
  <inkml:trace contextRef="#ctx0" brushRef="#br0" timeOffset="155480.73">13457 3682 373 0,'0'4'48'15,"0"-4"-46"-15,-2 0 4 0,2 0 1 16,0 6 10-16,-3 18-4 16,-1 14 7-16,-3 19 15 15,2 10-11-15,5 8-8 16,0 2-9-16,3-1 0 15,12 5-5-15,-1-2 0 16,-3 3 4-16,-3-6-8 16,1-11 5-16,-3-13-5 0,-1-16 5 15,-2-14-4-15,-1-10 4 16,0-10-3-16,1-2 3 16,1 0-22-1,8-25-32-15,7-21-9 0,2-17-72 16</inkml:trace>
  <inkml:trace contextRef="#ctx0" brushRef="#br0" timeOffset="156421">13572 3810 334 0,'-12'-4'5'0,"7"-2"-5"15,4 2 9-15,-2 4 18 16,3-1 0-16,0 1-19 16,0-2-8-16,12-3-3 0,13-2 4 15,8-2 0-15,4 1-1 16,11 2 0-16,4-1-1 16,7 2 3-16,11-1-4 15,12 1 3-15,10-2-1 16,11 0 0-16,2-3 0 15,-3 0 1-15,1-1-2 16,-1-1 2-16,2 1-1 0,2 1-2 16,7 1 5-1,10 2-5-15,10 0 2 16,8 1 0-16,7 6 0 16,11 0-1-16,3 0 0 0,4 0 1 15,-1 0-2-15,-10 0 4 16,1 0-5-16,-1-2 4 15,5 1-4-15,7-3 3 16,8 2-1-16,4 1 1 16,-5 1 1-16,-9 0 4 15,-17 0-3-15,-16 0-2 16,-6 0 2-16,-7 0-3 16,-10 0 4-16,-8 0-5 15,-19-2 7-15,-10-2-8 16,-11 0 6-16,-11 0-2 15,-4 1-1-15,-6 0 1 16,-2 1-2-16,-6-1 3 0,2-1-4 16,-3-1 4-16,4-3-3 15,7 1 3-15,5-4-2 16,7-2 0-16,3 0 0 16,-4-1-1-16,1 0 4 15,-10-2-6-15,-5 2 5 16,-2 2-3-16,-10 2 1 15,-1 2 1-15,-4 4-1 16,-5 0-1-16,-1 2 0 16,-4 2 3-16,-4 0-3 15,-2 0 1-15,-4 0-2 16,1 0 2-16,-2 6-6 0,-1 6 1 16,0 9 3-16,0 7 2 15,0 7 3-15,-3 5-3 16,-7 5 1-16,-2 3 0 15,3 1 2-15,0 4 0 16,0-2-1-16,2 2-1 16,1-1 1-16,3-4 0 15,1-5-2-15,1-5 4 16,1-7-5-16,-2-7 4 16,2-11-6-16,-3-6 6 15,-7-6-3-15,-8-1 12 16,-10 0-1-16,-14 0-9 15,-4 0-1-15,-8-1-1 0,-5-7-3 16,-7-2-6-16,-8 2-29 16,-8 1-4-16,-12-2-36 15,-3-1-136-15</inkml:trace>
  <inkml:trace contextRef="#ctx0" brushRef="#br0" timeOffset="157283.73">13755 4537 385 0,'36'-18'15'0,"13"-7"-15"16,22 7 0-16,17 4-1 0,16 2 3 15,14 6-6 1,6 6 7-16,-1 0-4 16,2 0 1-16,-1 4-2 15,4 3 1-15,5-5 2 0,7-2-4 16,7 0 5-16,9 0-5 15,10 0 4-15,3-1-4 16,1-2 4-16,-6 0-1 16,-10 1 0-16,-5-1 0 15,-2-1-1-15,0 0 3 16,2-1-11-16,8 0 1 16,4 1-1-16,2-2-1 15,2-1 5-15,-7 2-16 0,-7 0 13 16,-8 1 4-1,0 3 1-15,-7-1-2 16,-11 2 3-16,-9 0-2 16,-12 0 4-16,-7 0-2 0,-11 0 2 15,-8 0-1-15,-16 0 2 16,-16 0-1-16,-15 0 1 16,-12 0 1-16,-12 2 3 15,-3-2 2-15,-1 1-6 16,-3 1 4-16,0-1-4 15,0-1 6-15,-4 3 2 16,-22 2-48-16,-12-2-262 0</inkml:trace>
  <inkml:trace contextRef="#ctx0" brushRef="#br0" timeOffset="161197.78">13536 3684 379 0,'0'-12'53'0,"0"7"-51"16,0 2 21-16,0 3 8 15,0 0-6-15,0 0-17 16,0 0-8-16,0 0-1 15,3 0-3-15,4 5 8 16,-2 4-6-16,-1-1 2 16,1-2 2-16,-4-2 0 15,1 0-2-15,-1-4 0 16,-1 0 1-16,0 0-2 16,0 0 4-16,0 0-3 15,4 0 1-15,3-6-15 16,0-8-10-16,2 0-17 15,3 2-5-15,-3 6 6 0,3 2-31 16,1 0 34-16,-2 0 19 16,-4 2 16-16,-1-2 0 15,-3 2 2-15,-3 2 14 16,0 0 44-16,0 0 9 16,0 0-21-16,0 0-15 15,0 0-15-15,0 0-6 16,0 0-7-16,0 0-2 15,0 0-1-15,4 0-2 16,2 0 0-16,4 0 2 16,4 2 1-16,1 0-7 15,8-2 1-15,5 0-10 0,6 0-29 16,0-4-42-16,-1-8-79 16</inkml:trace>
  <inkml:trace contextRef="#ctx0" brushRef="#br0" timeOffset="161531.43">13922 3593 364 0,'0'0'46'16,"0"0"-26"-16,0 0 14 16,0 0-20-16,0 0-15 15,0 0-6-15,7 0 3 16,5 0 4-16,2 0 3 16,-4 0-4-16,-1 3 3 15,-5 4-5-15,-1 1 1 16,0 7 2-16,0 10 2 0,-1 6 7 15,2 5 3-15,2 7 2 16,0 5 7-16,2 6 0 16,-1 4-3-16,3 8-2 15,1 3 0-15,-1 6-2 16,2 3-4-16,-1-7-6 16,-2-8 1-16,1-13-5 15,-3-14 0-15,-4-12 0 16,-1-8 3-16,-1-11-4 15,1-2 2-15,-2-3-7 16,0 0-26-16,0-7-55 16,0-18-99-16</inkml:trace>
  <inkml:trace contextRef="#ctx0" brushRef="#br0" timeOffset="162311.35">14026 3725 524 0,'-12'-6'2'0,"6"3"-2"16,4 1 10-16,2 2 6 16,0-2-9-16,0 2-14 15,13 0 3-15,21 0 2 0,18 0 4 16,12 0-1-16,15 0-1 15,4 0 1-15,7-1-2 16,11 1 3-16,5-4-4 16,16-4 4-16,16-4-3 15,20-1 2-15,10-3-2 16,17 2 2-16,9 2-1 16,1-2-1-16,1-3 2 15,-11 2-2-15,-11 0 3 16,-4-2-4-16,-10 4 4 15,-7 2-3-15,-10 3 2 16,-10 4-2-16,-10 4 1 0,-10 0 1 16,-8 1-3-16,-12 12 4 15,-6-1-5 1,-6-1 5-16,-6 0-2 16,-5-5 1-16,-15-1-2 0,-4-2 1 15,-9-1 1-15,-4 0-1 16,-1-2 0-16,1 0-1 15,5 0 2-15,9 0-2 16,8 0 3-16,7 0-7 16,4 0-40-16,-6 0-2 15,-4 0 28-15,-10-4-25 16,-9 2-8-16,-14 2-18 16,-11 0 60-16,-8 0 11 15,-5 0-1-15,-3 0 3 0,1 0 23 16,-2 0 8-1,1 0-26-15,2 0-3 16,0 6 12-16,0 8 8 0,-3 6 3 16,0 8-5-16,0 13 8 15,-13 10-10-15,-3 6-1 16,2 2 1-16,2 5-11 16,8-4-1-16,2 0-4 15,2-11-1-15,0-5-5 16,0-8 2-16,0-10-3 15,-1-6 5-15,-2-8-4 16,-2-2 3-16,-3-3-1 16,-7 3 1-16,-8 1-14 15,-8 0-67-15,-8-3-68 16</inkml:trace>
  <inkml:trace contextRef="#ctx0" brushRef="#br0" timeOffset="162904.79">14739 4296 112 0,'44'-12'340'15,"11"3"-339"-15,13 2 1 16,14 0-5-16,13-2 6 15,10 0-5-15,11 4 4 16,18-1-3-16,19 3 2 16,17-1-1-16,12 4 0 15,-1 0 2-15,-3 0-2 0,3 7 3 16,-2 4-5-16,3 1 6 16,10-3-4-16,2-3 0 15,2-1 1-15,-7-1-1 16,-20-2 1-16,-16 2-3 15,-16 0 4-15,-21 3-3 16,-16 0 3-16,-18-1-4 16,-21-1 2-16,-13 1 0 15,-11-3 0-15,-4 1 1 16,-2-2-2-16,-3 0 3 16,-1-1-4-16,-5 1 5 15,2-1-5-15,-4 2 4 16,-4 0-3-16,-6 1 2 0,-5 0-1 15,-5 4 1-15,-5 5-5 16,-23 3-33-16,-17 0-113 16</inkml:trace>
  <inkml:trace contextRef="#ctx0" brushRef="#br0" timeOffset="167185.47">13837 2425 134 0,'30'0'201'15,"1"0"-198"-15,12-20-2 16,8 1 8-16,11-1 22 15,8 2-13-15,3 0-3 16,0 4-8-16,-6 4-5 16,-8 8-2-16,-8 2 1 15,-3 0-2-15,-5 2-31 0,-7 8-63 16</inkml:trace>
  <inkml:trace contextRef="#ctx0" brushRef="#br0" timeOffset="167482.67">14135 2982 572 0,'-3'0'6'0,"3"0"-4"15,16 0-18-15,33 0 7 16,27-9 11-16,25-9 0 16,14-4 0-16,3 2-2 15,-10 3 1-15,-15 9-4 16,-26 5-125-16</inkml:trace>
  <inkml:trace contextRef="#ctx0" brushRef="#br0" timeOffset="168065.83">11768 6559 500 0,'0'-2'0'16,"-3"2"-3"-16,3 0-10 16,0 0 3-16,0 6-6 15,3 21-1-15,6 12-61 16,-2 6-74-16</inkml:trace>
  <inkml:trace contextRef="#ctx0" brushRef="#br0" timeOffset="168264.41">11865 7863 454 0,'0'4'-54'15,"0"-4"-31"-15,0 0-97 0</inkml:trace>
  <inkml:trace contextRef="#ctx0" brushRef="#br0" timeOffset="168496.81">11758 6753 538 0,'-3'-4'-10'0,"0"1"6"15,3 2 4-15,0 1-1 16,0 0-1-16,0 0-7 0,0 0-12 16,4 14-7-1,1 15-9-15,-2 14-22 16,-3 10-16-16,0 4-44 15,0-4-7-15</inkml:trace>
  <inkml:trace contextRef="#ctx0" brushRef="#br0" timeOffset="168934.6">11700 6892 636 0,'-10'0'-59'16,"6"0"10"-16,4 0 36 16,0 0-10-16,9 16-28 15,9 14-19-15,3 9-99 16</inkml:trace>
  <inkml:trace contextRef="#ctx0" brushRef="#br0" timeOffset="169139.05">11932 7752 535 0,'0'2'7'0,"0"1"-8"15,0-2 3-15,0-1-1 16,0 0-1-16,0 6-2 15,0 2-24-15,7-2-24 16,-4-6-67-16</inkml:trace>
  <inkml:trace contextRef="#ctx0" brushRef="#br0" timeOffset="169359.29">11771 6798 488 0,'-6'-3'2'0,"6"3"-4"15,0 0-1-15,0 0-4 16,0 0-4-16,0 14-10 16,0 10-6-16,0 3-51 15,0 4-97-15</inkml:trace>
  <inkml:trace contextRef="#ctx0" brushRef="#br0" timeOffset="169638.28">11875 7983 126 0,'0'2'235'15,"0"-2"-295"1,0 0 30-16,0 0 9 15,0 0 11-15,0 0-27 16,0 0-78-16</inkml:trace>
  <inkml:trace contextRef="#ctx0" brushRef="#br0" timeOffset="171030.14">12094 5763 526 0,'-14'0'24'16,"6"0"-26"-16,6 0-8 15,2 0 5 1,0 0 2-16,0 0-6 16,0 0 2-16,0 0-3 0,5 0 11 15,3 0-3-15,2 0 3 16,-4 4-12-16,1 1-12 15,4-3-8-15,3-2-6 16,2 0-26-16,-2 0-106 16</inkml:trace>
  <inkml:trace contextRef="#ctx0" brushRef="#br0" timeOffset="171607.81">15450 4239 469 0,'0'0'16'0,"0"0"-8"16,0 0 29-16,1 0 16 15,-1 0-9-15,0 0-17 16,0 0-14-16,0 0 1 16,0 0-4-16,0 0-3 15,0 0-5-15,0 0 0 16,0 0 2-16,0 0-4 16,0 0 2-16,0 0-2 15,0 0 1-15,0 0-2 16,0 0 3-16,0 0-4 15,0 0 4-15,0 0-3 0,0 0 2 16,0 0 0-16,0 0-2 16,0 0 5-16,0 0-7 15,0 0 4-15,0 0-3 16,0 0 4-16,0 0-7 16,12 9-40-16,-1 10-43 15,-4 2-116-15</inkml:trace>
  <inkml:trace contextRef="#ctx0" brushRef="#br0" timeOffset="202135.86">15833 7674 123 0,'-17'-21'-81'0,"4"-3"48"0</inkml:trace>
  <inkml:trace contextRef="#ctx0" brushRef="#br0" timeOffset="202810.05">15847 7719 481 0,'-10'0'10'16,"6"0"40"-16,4 0 14 15,-2 0-28-15,0 0-27 16,2 0-2-16,0 0-6 15,0 0 4-15,0 0-5 16,0 0 1-16,0 0-1 16,0 0 1-16,0-6-1 15,8-21 0-15,10-13 5 0,1-16-7 16,-2-3 4 0,-5 0-4-16,-5 5 4 15,-3 10-2-15,-2 10 1 16,-2 16 1-16,0 10-3 0,0 5 6 15,0 3-3-15,1 0 1 16,7 3-10-16,6 21 1 16,8 9 8-16,3 9 3 15,2 1-3-15,-1-6-1 16,0-6 0-16,-4-9-1 16,-2-9 3-16,-8-3-7 15,-4-9 7-15,-5-1-5 16,5-11 7-16,2-26 0 15,5-14-4-15,-1-16 1 16,-3 3-2-16,-2 9 1 16,-3 13-2-16,-1 17 2 15,-2 15-2-15,-3 10 2 0,3 0-6 16,7 1-3-16,4 22 3 16,5 10 9-16,2 9 0 15,-3 5-1-15,2-1 5 16,0-3-9-16,-2-5 4 15,-2-10-4-15,-6-6 4 16,-2-8-4-16,-6-8-2 16,-2-5-23-16,0-1-37 15,-6-6-29-15,-21-16-294 16</inkml:trace>
  <inkml:trace contextRef="#ctx0" brushRef="#br0" timeOffset="203058.39">15765 7083 594 0,'-4'-5'16'16,"4"2"-16"-16,0 2 9 16,18-5-10-16,28-4 3 15,18-5-1-15,12-2 8 16,4 2-8-16,-5 1 1 15,-7 3-2-15,-12 2 0 16,-13 4 4-16,-14 1-7 16,-10 4 5-16,-9 0-15 0,-10-2-41 15,0-8-41-15,-6-10-71 16</inkml:trace>
  <inkml:trace contextRef="#ctx0" brushRef="#br0" timeOffset="203265.84">16089 6370 551 0,'-3'0'5'0,"3"0"-4"16,-2 8 4-16,2 23 9 16,0 10 41-16,0 9-33 0,0 0-13 15,0-3-7-15,0-3 1 16,6-4-3-16,-2-4 1 15,-4-5-31-15,0-2-71 16,-22-12-101-16</inkml:trace>
  <inkml:trace contextRef="#ctx0" brushRef="#br0" timeOffset="203698.79">15136 6944 596 0,'-20'4'13'0,"12"-4"-16"16,7 3 3-16,1 4 1 16,6 3-9-16,15 2 5 15,7 2 2-15,2-7 0 16,-2-6 3-16,-7-1-6 0,-9 0 6 16,-7 0-4-16,-5 0 6 15,0-2 5-15,-6-3 0 16,-11-2 2-1,-5 2 14-15,-2 3-2 0,5 2-14 16,2 0-2-16,8 0-5 16,6 0 0-16,3 0-2 15,0 0-9-15,20 5-36 16,13-3-5-16,4-2-138 16</inkml:trace>
  <inkml:trace contextRef="#ctx0" brushRef="#br0" timeOffset="205029.54">16741 8062 352 0,'-40'12'143'16,"0"-2"-147"-16,-1 4 6 16,-3-1 35-16,-3 0 21 15,-5-1-29-15,-7 3-13 16,-10 0 3-16,-11 5-3 15,-14 1-9-15,-12-1 3 16,-16 3 2-16,-12-8 9 16,-6 2-5-16,-3-5 3 15,6 1-5-15,0-5-8 16,8-4 3-16,2-4-7 16,3 0 7-16,2-2-9 15,3-18 4-15,-1-5-4 0,-3-11 3 16,8-5 0-16,4-9-5 15,9-11 6-15,16-11-5 16,12-13 3-16,14-11-5 16,7-7 4-16,4-3-3 15,7 5 2-15,3 9 2 16,11 9-3-16,5 4 3 16,13 1-5-16,10-5 6 15,4-5-7-15,29-1 5 16,12-5-2-16,13 4 2 15,6 1-2-15,9 3-3 16,5 6 4-16,9 6-3 16,7 3 4-16,5 1-3 0,4 4 1 15,3 2-2-15,9 2 4 16,6 4-3-16,8 5 1 16,5 6 1-16,8 8-3 15,1 10 6-15,3 10-5 16,4 8 4-16,-4 7-7 15,-9 4 7-15,-15 2-5 16,-16 17 3-16,-15 7-3 16,-11 6 0-16,-1 7 3 15,-7 5-3-15,-2 4 4 16,0 7-5-16,1 0 6 16,8-1-2-16,2 1-1 0,0-5 1 15,-4-5 0-15,-6-1 2 16,-7-1-4-16,-10 1 4 15,-7 6-4-15,-15 10 5 16,-16 13-8-16,-16 19 8 16,-6 17-1-16,-21 15-2 15,-4 8 1-15,-2 6-3 16,5-6 3-16,4-9-2 16,-1-7 3-16,1-14-5 15,-3-7 6-15,-4-9-4 16,-10-8 3-16,-7-4-1 15,-12-7 2-15,-7-4-2 16,-6-7 1-16,-6-3 0 0,-3-3-3 16,-5-2 3-16,0-5-4 15,-4-4 6-15,-6-5-4 16,-3 1 1 0,-5-4-2-16,2-6 1 0,7-4 1 15,10-6-2-15,16-6 4 16,13-3-13-16,22-6-2 15,14 0-27-15,16-3-36 16,5-20-99-16,3-5-296 16</inkml:trace>
  <inkml:trace contextRef="#ctx0" brushRef="#br0" timeOffset="207716.28">16818 11285 439 0,'-25'-15'0'0,"12"2"1"16,5 5 22-16,2 5 35 16,5 3 4-1,1 0-22-15,-2 0-13 0,2 0-8 16,-4 19-2-16,-2 32-10 15,0 25 13-15,-4 13-15 16,2-4 1-16,-1-11-4 16,3-17-1-16,3-7 1 15,3-7-3-15,0-11 2 16,6-10-19-16,14-12-30 16,2-10-66-16,0-32-39 0</inkml:trace>
  <inkml:trace contextRef="#ctx0" brushRef="#br0" timeOffset="208015.8">16964 11329 583 0,'-9'42'19'0,"-7"15"-20"16,5 14 8-16,8 6 27 16,3-5-14-16,0-5-13 15,23-13 0-15,8-16-10 16,9-19 3-16,7-17-1 15,3-9 0-15,-6-38-4 16,-9-20-6-16,-15-14 3 0,-20-1 1 16,-5 6 0-1,-32 15 3-15,-12 15 5 16,-3 15 0-16,2 15 6 16,4 14 8-16,9 0-1 0,10 3-8 15,11 8-6-15,9-1 2 16,7 7-11-16,26 1-39 15,17-7-39-15,7-11-172 16</inkml:trace>
  <inkml:trace contextRef="#ctx0" brushRef="#br0" timeOffset="208371.84">17398 10947 684 0,'-81'3'7'0,"10"9"-8"16,17 6 5-16,22-4 11 16,19-4 3-16,13 5-16 15,29 1-8-15,17 0 7 16,14-3-6-16,2-13-19 16,-4-7-8-16,-9-17-7 15,-14-2-6-15,-16 6 27 16,-9 9 16-16,-7 9 2 15,-3 2 6-15,0 0 37 0,0 11 3 16,0 25-24 0,3 14 6-16,3 8-10 15,5-4-9-15,1-9-8 16,0-5 0-16,1-4 0 0,0-4-1 16,-2-4 0-16,-1-8-2 15,-1-2-6-15,2-6-48 16,0-7-62-16,-8-5-154 15</inkml:trace>
  <inkml:trace contextRef="#ctx0" brushRef="#br0" timeOffset="209105.33">18194 10739 672 0,'-42'3'2'0,"6"29"-2"15,12 19 4-15,6 23 17 16,6 7 0-16,11 4-5 16,1 1-6-16,1-13-11 0,12-12 4 15,-1-11-5-15,-1-18 3 16,-5-11-4-16,3-11-24 16,7-10-20-16,5-14-54 15,6-32-19-15,-4-17-135 16</inkml:trace>
  <inkml:trace contextRef="#ctx0" brushRef="#br0" timeOffset="209387.77">18293 11000 539 0,'0'21'66'0,"-3"12"-66"16,-3 14 1-16,4 8 41 16,2 3-21-16,2-4 1 0,16-4-15 15,7-12-4-15,6-13-4 16,5-14 1-16,4-11 0 15,2-18 1 1,-3-27 2-16,-9-13-12 0,-11-6 0 16,-18-4 3-16,-1 5 8 15,-26 5-3-15,-15 13 1 16,-9 14 2-16,-5 14 1 16,-2 11 1-16,6 5-1 15,14 1 1-15,13 0-5 16,14 0 1-16,10 0-18 15,13 0-129-15,14 0-44 16</inkml:trace>
  <inkml:trace contextRef="#ctx0" brushRef="#br0" timeOffset="209574.27">18591 10572 570 0,'0'-1'47'0,"0"1"-21"16,0 0 3-16,-2 25 1 15,-4 18-11-15,5 8-2 16,1 1-12-16,3-11-1 16,12-7-5-16,1-5 0 15,3-10-45-15,4-9-28 16,5-10-72-16,-3-21-56 0</inkml:trace>
  <inkml:trace contextRef="#ctx0" brushRef="#br0" timeOffset="210016.09">18836 10513 422 0,'0'-9'157'0,"-16"5"-152"16,-3 1 62-16,-4 3-31 16,-7 0-12-16,2 0-12 15,-2 0-9-15,2 0-1 16,6 0-2-16,4-10 3 16,5-8-5-16,11-11 3 15,2-14-8-15,22-7 4 16,20 1 1-16,9 8-1 15,1 18 1-15,-1 10 2 0,-7 12-2 16,-10 1-1 0,-7 10 5-16,-13 17-9 15,-13 14 4-15,-1 12 5 16,-15 4 3-16,-12 0 0 0,5-10 9 16,9-9 5-16,5-12-9 15,8-8-6-15,9-4-4 16,24-7-3-16,12-7-1 15,10 0 4-15,-2-22-28 16,-12-8-10-16,-15 1-1 16,-18 7 6-16,-8 6 25 15,-21 4 15-15,-18 7 38 0,-12 4-7 16,-5 1-1 0,1 0-14-16,7 9-16 15,21 0 0-15,13-4-5 16,14 2-2-16,6 8-22 0,23-5-58 15,3-6-90-15</inkml:trace>
  <inkml:trace contextRef="#ctx0" brushRef="#br0" timeOffset="213167.32">14887 11699 291 0,'-11'0'17'0,"4"2"-21"16,7-2 3-16,-2 0 4 16,2 0 4-16,0 0 4 15,0 0-8-15,0 0 1 16,0 0 4-16,0 0 1 16,12 0 11-16,9 0 6 15,3-3 0-15,6 1-15 16,4 0 4-16,5 1-8 15,0 1-3-15,-2-3 3 0,0 0 2 16,-10 0-1-16,-9-1 2 16,-9 3 2-16,-6-2-4 15,-3 3 17-15,0 0 16 16,0 0-1-16,0 0-14 16,0 0-11-16,0 0-4 15,0 0-3-15,0 0-1 16,0 0-5-16,0 0 5 15,0 0-7-15,0 0 2 16,0 0-3-16,0 0 2 16,0 0-1-16,8 0-2 15,12 0 2-15,17 0-3 0,15 0 6 16,19-8-6-16,18-6 7 16,12-3-8-16,6-2 8 15,0 2-7 1,-8 2 5-16,-12 3-1 0,-9 2-2 15,-8 0 3-15,-8 0-22 16,-8 1-44-16,-6 4-66 16,-5-1-35-16</inkml:trace>
  <inkml:trace contextRef="#ctx0" brushRef="#br0" timeOffset="214531.02">14759 12261 585 0,'-5'-2'4'0,"-2"2"-2"15,5 0 27-15,2 0 4 16,0 0-8-16,0 23-12 16,0 45-10-16,5 32 4 15,8 17-5-15,2-18-3 16,-3-32-1-16,1-24 3 15,1-15-5-15,-4-12-20 16,1-9-48-16,-4-7-70 16,-4-33-82-16</inkml:trace>
  <inkml:trace contextRef="#ctx0" brushRef="#br0" timeOffset="-214698.42">14986 12385 585 0,'0'35'29'0,"0"6"-33"15,-1 15 8-15,1 0 18 16,0-9-2-16,12-8-13 16,10-10-6-16,2-13-2 15,6-15 1-15,-2-1-2 16,1-23 1-16,-10-18 1 16,-12-6 0-16,-7 1 3 15,-6 3-5-15,-22 8 5 16,-8 7-5-16,-3 8 5 0,0 9-2 15,1 7 0-15,7 4 0 16,9 0-1 0,8 0 3-16,10 0-10 15,4 0-50-15,4-10-140 0</inkml:trace>
  <inkml:trace contextRef="#ctx0" brushRef="#br0" timeOffset="-214527.88">15220 12079 542 0,'0'0'68'0,"0"0"-63"16,0 22 17-16,0 13-4 0,0 7-9 15,0-1-2-15,11-7-8 16,1-8 4-16,4-4-12 16,5-8-51-1,-5-14-94-15</inkml:trace>
  <inkml:trace contextRef="#ctx0" brushRef="#br0" timeOffset="-214200.75">15393 11876 617 0,'0'0'27'16,"0"4"-26"-16,0 24 4 16,0 8 3-16,0 7-9 15,2-1 5-15,5-11-5 16,4-9 2-16,3-10-28 15,0-10-53-15,2-2-15 16,-1-27 1-16,0-3 11 16,-5 3 77-16,1 13 22 0,-8 10 38 15,-2 4 11-15,1 0 8 16,-1 0-6-16,4 18-11 16,1 9 2-16,-3 3-36 15,0 5-7-15,-3-3-7 16,0-2-7-16,0 4 4 15,-2-5-6-15,-11-1 3 16,-3-8-32-16,-3-14-38 0,2-6-70 16,0-30-302-1</inkml:trace>
  <inkml:trace contextRef="#ctx0" brushRef="#br0" timeOffset="-214059.62">15430 11903 491 0,'0'-2'59'0,"3"2"-59"16,3-2-2-16,12 2 0 15,9-1 12-15,9 0-4 16,9 1 1-16,1 0-7 16,-3 0-4-16,-7 4-93 15,-11 3-246-15</inkml:trace>
  <inkml:trace contextRef="#ctx0" brushRef="#br0" timeOffset="-211825.78">17701 9320 505 0,'-23'-15'36'0,"4"8"-34"15,5 3 43-15,8 3 14 0,4 1-15 16,-1 0-18-16,-2 20-14 16,-4 29-5-16,-2 17 12 15,-3 12-8-15,1-1-4 16,4-2-6-16,4-8-1 15,5-13 1-15,0-12-3 16,8-16 3-16,18-18-22 16,9-12-49-16,4-40-35 15,0-23-139-15</inkml:trace>
  <inkml:trace contextRef="#ctx0" brushRef="#br0" timeOffset="-211530.57">17901 9300 595 0,'-29'36'13'0,"0"10"-12"16,7 11 26-16,2 5 10 15,13-5-8-15,7-4-13 0,7-10-11 16,28-16-6-16,11-19 5 16,8-8-7-16,4-36 6 15,-9-16-11-15,-12-10-21 16,-21-1 17-16,-16 8 6 15,-28 6 8-15,-21 14-3 16,-12 11 6-16,0 11 11 16,0 7-9-16,11 6 3 0,12 0-8 15,18 0-1-15,19 7-3 16,2 5-6 0,29 3-31-16,7-6-129 15</inkml:trace>
  <inkml:trace contextRef="#ctx0" brushRef="#br0" timeOffset="-211107.7">18043 9013 608 0,'-8'-14'5'0,"8"-1"-4"16,6 3 0-16,22 0 2 0,8 1-2 15,1 4 4-15,-5 7-6 16,-6 0 3-16,-12 5-4 16,-10 14 0-16,-4 4 0 15,-8 5 7-15,-11-3 0 16,3-7-4-16,6-8 3 15,10-6-2-15,0-1 1 16,10 0-12-16,19 4 11 16,0 1-2-16,-2 4 1 15,-8 7-1-15,-19 4 1 16,-2 9 2-16,-31 4 0 16,-11 2 10-16,3-9 3 0,9-9 2 15,12-11-5-15,15-7-6 16,5-4-7-16,33-33-16 15,19-21-36-15,5-20-103 16,-4 1-247-16</inkml:trace>
  <inkml:trace contextRef="#ctx0" brushRef="#br0" timeOffset="-210874.28">18412 8899 474 0,'-15'16'102'0,"3"7"-103"15,6 6 13-15,6 6 15 16,0 0-9-16,11-3-12 15,12-6-6-15,3-11 3 16,0-12-4-16,-3-3 1 0,-2-19-2 16,-9-15-3-16,-5-8 5 15,-7 1-3-15,-6 2 6 16,-15 5-5-16,-9 9 3 16,-7 9-1-16,-7 9 1 15,-8 7-4-15,-5 0-9 16,-3 8-11-16,-9 6-56 15,-5-2-60-15</inkml:trace>
  <inkml:trace contextRef="#ctx0" brushRef="#br0" timeOffset="-210625.95">17550 8819 594 0,'26'-11'-6'0,"24"-1"5"16,27 1 2-16,14-3 2 16,7 3-2-16,1 1 1 15,-13 5-2-15,-19 2-3 16,-23 3-27-16,-24 0-29 16,-20 0 34-16,-8 0 24 15,-24 0 3-15,-13-2-21 16,-3-12-80-16,-1-12-122 15</inkml:trace>
  <inkml:trace contextRef="#ctx0" brushRef="#br0" timeOffset="-210437.27">17958 8024 534 0,'0'0'21'15,"0"14"-24"-15,0 20 39 16,0 19 36-16,0 15-28 15,0 10-24-15,0 4-11 16,0 0-7-16,0-6-1 16,0-10-1-16,0-10-22 15,4-13-37-15,1-15-86 0,-1-19-277 16</inkml:trace>
  <inkml:trace contextRef="#ctx0" brushRef="#br0" timeOffset="-182669.55">19537 8819 459 0,'-45'0'5'16,"19"0"-7"-16,3 3 9 16,5 22 4-16,-2 13-1 15,4 12-11-15,1 7 8 16,5 0-6-16,7-4 2 16,1-6-2-16,2-6 0 0,2-12 1 15,11-10-5 1,9-12 3-16,5-7 0 0,-3-9 2 15,3-26-1 1,-5-10-2-16,-7-6 0 0,-8-4 0 16,-7 4 2-16,0-3-1 15,0 9 5-15,-3 10 6 16,-5 13 26-16,3 14 12 16,2 6-13-16,3 2-16 15,0 10-16-15,0 21-5 16,0 13 3-16,6 8 1 15,12-5-5-15,4-4 3 16,6-7-1-16,2-6 1 0,-3-5-1 16,3-6 1-1,-6-6-2-15,-6-6 1 16,-5-2-23-16,-4-5-84 0,-6 0-127 16</inkml:trace>
  <inkml:trace contextRef="#ctx0" brushRef="#br0" timeOffset="-182278.6">19946 8844 592 0,'-60'16'85'0,"-2"3"-85"16,5 12 2-1,13 1 12-15,17-3 0 16,13 0-10-16,14 3-2 15,2 0-3-15,25-4 1 0,15-10-3 16,8-11 3-16,7-7-2 16,-1-16-7-16,-11-19 4 15,-11-6-11-15,-13-5 10 16,-13 1 5-16,-8 6 2 16,0 8 0-16,0 13 2 15,-5 12 4-15,0 4 15 16,4 2 1-16,1 0-13 15,0 0-11-15,0 9-8 16,3 13 11-16,11 8-4 16,6 3 5-16,7-1-3 15,6-1 1-15,6 1-2 0,5-2-25 16,1-5-37-16,1-9-90 16,-6-16-141-16</inkml:trace>
  <inkml:trace contextRef="#ctx0" brushRef="#br0" timeOffset="-181931.53">20504 8672 630 0,'-47'0'4'0,"-3"18"-6"16,5 12 11-16,7 4 7 16,13 4-1-16,13 2-10 15,12 3-5-15,0-4 0 16,23-1 0-16,13-11-1 0,8-7 2 15,5-9-6-15,-4-11-7 16,-8-4-30-16,-7-20-18 16,-10-9 16-16,-10-9 37 15,-10-2 7-15,0-2 2 16,-2 3 6-16,-12 8 46 16,3 13-6-16,5 9-15 15,3 10 22-15,3 3-39 16,0 0-17-16,0 20-11 15,17 13 12-15,8 9 1 16,8 4-2-16,5-1 3 16,5-4-3-16,5-1 2 0,-2-6-38 15,-2-14-59-15,-5-18-108 16</inkml:trace>
  <inkml:trace contextRef="#ctx0" brushRef="#br0" timeOffset="-181608.88">20990 8606 669 0,'-45'0'8'16,"3"15"-9"-16,8 13 1 15,6 4 6-15,7 4 1 16,12 4-3-16,9 2-6 16,0-2 2-16,24-4-2 15,7-5 2-15,5-10-3 0,1-14-34 16,1-7-32-16,-6-24-13 15,-5-17 23-15,-11-11 37 16,-8 0 23 0,-7 9 6-16,-1 16 22 0,0 11 50 15,0 12 3-15,0 3-36 16,-1 1-24-16,1 0-20 16,0 9-11-16,4 18 8 15,14 9 1-15,8 3 1 16,7-5-1-16,3 0 0 15,2-8-13-15,-2-5-78 16,-2-14-87-16</inkml:trace>
  <inkml:trace contextRef="#ctx0" brushRef="#br0" timeOffset="-181279.15">21464 8599 658 0,'-35'0'4'15,"4"2"-3"-15,6 19 5 16,3 6 6-16,8 6-8 16,11 2-7-16,3-1 6 15,7-2-7-15,17-9 3 16,1-8-1-16,5-12-15 16,-3-3-27-16,0-17-12 0,-8-14 6 15,-8 0 22 1,-8 5 22-16,-3 8 7 15,0 10 11-15,0 7 65 16,0 1-27-16,0 0-26 0,1 0-21 16,13 7-13-16,1 11 8 15,8 4 4-15,3 2 0 16,2-2-1-16,3-3 0 16,0-4-1-16,1-8-52 15,-5-7-99-15</inkml:trace>
  <inkml:trace contextRef="#ctx0" brushRef="#br0" timeOffset="-180842.8">21954 8600 464 0,'0'0'93'0,"0"0"-56"0,0 0 16 16,0 0-15-16,0 0-7 15,-12 1-28-15,-5 12 0 16,-5 4-1-16,4-3 0 15,5-3-1-15,5-7-1 16,5-4 1-16,3 0-1 16,0 0 1-16,0 0-4 15,0 5-3-15,18 5-6 16,6 5 14-16,7-1-5 16,-2-3 4-16,2-2 0 15,-3-7-2-15,-6-2-1 16,-2 0-2-16,-4-9 4 15,-4-13-1-15,0-8 4 0,-5 7-3 16,-2 5 2-16,-3 9-1 16,-2 8 3-16,0 1-2 15,4 0-2-15,9 0 0 16,8 11-13-16,9 9 17 16,3 5-7-16,4-2 4 15,-4 1 0-15,1-3 0 16,-3-3-2-16,-7-3 2 15,-6-4-2-15,-8-3-38 16,-10-4-94-16,0-4-130 16</inkml:trace>
  <inkml:trace contextRef="#ctx0" brushRef="#br0" timeOffset="-180029.45">19950 10150 683 0,'-49'-8'2'15,"1"8"-3"-15,3 1 10 0,4 23 10 16,8 9-4-16,11 11-14 15,15 1 1-15,7 1-4 16,4-5 2 0,24-9-2-16,7-4 2 0,1-12-5 15,-4-12 3-15,0-4 2 16,-6-16-5-16,-5-25 9 16,-6-16-2-16,-9-2 1 15,-6 4-2-15,0 19-1 16,0 18 3-16,0 10 0 15,0 8-2-15,0 0-3 16,6 0-3-16,7 12-4 0,8 9 9 16,4 8 1-16,1 3 0 15,1 4 0 1,4-1 0-16,2-1-3 16,4-7-38-16,2-14-81 0,-7-13-200 15</inkml:trace>
  <inkml:trace contextRef="#ctx0" brushRef="#br0" timeOffset="-179714.59">20254 10123 657 0,'-47'17'-6'0,"8"13"9"16,11 7 0-16,8 4 9 16,11 5-11-16,8-2 0 0,1-3 0 15,9-12-2-15,12-13 2 16,4-10-5-1,6-6 2-15,0-24 2 16,-1-16 4-16,-6-7-4 0,-12 6 4 16,-9 12-3-16,-1 14 0 15,-2 13 3-15,1 2-5 16,4 0 2-16,6 0-5 16,6 14 0-16,8 7 6 15,8 4 2-15,3 2-4 16,5 1 0-16,4-1 1 15,2 1-1-15,0-4-3 16,0-10-79-16,-3-14-100 16</inkml:trace>
  <inkml:trace contextRef="#ctx0" brushRef="#br0" timeOffset="-179403.92">20848 10078 624 0,'-37'0'3'16,"-3"1"4"-16,12 17 30 15,4 6-21-15,11 3-9 16,13 3-7-16,0 4-1 16,16-2-1-16,11-7-3 15,7-10 3-15,3-15-1 16,-4-6 1-16,1-28 0 16,-8-12 3-16,-9-3 0 15,-8 7 0-15,-6 16 2 16,-3 13-1-16,0 9 11 15,0 4 0-15,0 0-3 0,8 0-10 16,5 11-4-16,7 10 4 16,5 11 1-16,0-2 1 15,0 4-1-15,1 2 0 16,-1-6-2-16,1 2 4 16,-4 1-41-16,-9-10-51 15,-6-14-205-15</inkml:trace>
  <inkml:trace contextRef="#ctx0" brushRef="#br0" timeOffset="-175371.9">19319 8847 12 0,'-21'-19'11'0,"-1"-8"8"0,3 0 15 15,13 13 4-15,1 4 39 16,2 5-27-16,1 2 1 15,1 3-8-15,1 0-13 16,-3 7-16-16,0 29-8 16,-6 21 12-16,3 15 25 15,2 6-24-15,4-7-8 16,0-13-7-16,0-8 1 16,6-11-4-16,3-9 0 0,1-7 0 15,-3-6 0-15,0-10-10 16,-3-7-44-1,-2-7-40-15,-2-26-84 16</inkml:trace>
  <inkml:trace contextRef="#ctx0" brushRef="#br0" timeOffset="-175183.4">19194 8861 364 0,'-5'-21'3'0,"5"3"-3"15,7-1 2-15,22-6 0 16,16-4 3-16,16-3-2 15,15-8-3-15,21 0 6 16,19-5-2-16,14 2 3 16,6 8-6-16,0 11 2 15,1 11-2-15,-12 11-22 16,-10 2-75-16,-16 0-121 0</inkml:trace>
  <inkml:trace contextRef="#ctx0" brushRef="#br0" timeOffset="-174913.29">20768 8670 203 0,'2'62'15'0,"-2"14"58"16,0 6-26-16,0-1-24 16,0-10-6-16,4-14-9 15,0-8-5-15,-4-10-1 16,0-6 1-16,-3-8-1 16,-25-4 6-16,-19-1 4 15,-17-5 19-15,-21 0-18 16,-21-2 1-16,-12-2-2 15,-7-1-3-15,2-2-1 0,8-2 6 16,11-2-5-16,8-4-1 16,14 0-4-16,15 0-2 15,15 0-3-15,15 0 2 16,12-4-39-16,10 0-54 16,3-5-165-16</inkml:trace>
  <inkml:trace contextRef="#ctx0" brushRef="#br0" timeOffset="-174609.85">19681 8635 480 0,'0'-8'-4'15,"0"8"1"-15,6 0-12 16,7 22 7-16,2 18 12 16,3 18 9-16,-3 16 1 15,4 8-5-15,-2 2 1 16,4-5-9-16,-1-10 5 16,-2-12-8-16,-1-12 5 15,-5-14-3-15,-6-12-1 16,-5-9-16-16,-1-10-26 0,0-13 25 15,0-24-98-15</inkml:trace>
  <inkml:trace contextRef="#ctx0" brushRef="#br0" timeOffset="-174138.11">19747 8781 302 0,'-16'-38'22'0,"3"12"23"16,6 13 12-16,7 8-19 15,0-1-17-15,32-4-22 16,25-6 1-16,21-9-1 15,20-6 2-15,17-6 0 16,18-4-1-16,11 1 1 16,-2 3-2-16,-10 7 3 0,-18 8-3 15,-15 10 1-15,-19 6-16 16,-18 6-1-16,-17 0 4 16,-12 10 7-16,-11 3 4 15,-6-1-1-15,-2-1 3 16,0 2-4-16,0 1 5 15,3 6 2-15,1 8 3 16,-1 14-1-16,0 12 4 16,-7 14 7-16,-1 7-4 15,-6 3-8-15,-3-1-1 16,0-6 1-16,0-5-4 16,-7-10 2-16,-8-8-1 15,3-10 0-15,-4-8 2 0,-3-7 2 16,-4-7 0-16,-10-4 4 15,-11-3 7 1,-16-5-6-16,-18 0-8 0,-17-4 0 16,-18 0-1-16,-14 0-2 15,-5-2 3-15,-1-2 0 16,17-2-4-16,20 1 2 16,24-4-22-16,25-5-24 15,22-4-21-15,18-10-107 16</inkml:trace>
  <inkml:trace contextRef="#ctx0" brushRef="#br0" timeOffset="-173842.9">20190 8579 561 0,'-1'11'0'0,"1"16"-13"16,7 19 11-16,18 22 5 15,5 15-1-15,4 7 3 16,1 1-6-16,-3-6 3 16,-3-13-2-16,-6-9 2 0,-6-15-2 15,-5-14-2-15,-6-15-21 16,-6-13-33-1,0-6 21-15,-9-18 12 16,-3-21-116-16,0-16-6 0,-4-13 15 16</inkml:trace>
  <inkml:trace contextRef="#ctx0" brushRef="#br0" timeOffset="-173419.03">20323 8860 1 0,'-6'-56'226'0,"4"10"-150"16,2 10-15-16,6 7-20 15,29-1-14-15,15-1-19 16,19-2-1-16,10-3-2 15,13-2-3-15,9 1 0 16,7-2-2-16,2 4 2 16,0 4-3-16,-1 7 2 15,-8 8-1-15,-9 8 0 16,-15 8-2-16,-15 0-15 0,-16 11 0 16,-10 8 0-16,-5 4 14 15,-6-2-2-15,-1 6 4 16,-2 0-1-16,-4 6 4 15,0 7 7-15,-6 7 15 16,-4 7-7-16,-4 1-3 16,-4 3-7-16,0 0 1 15,0-1 0-15,-4-2-3 16,-11-4-2-16,-5-2 2 16,-8-6 0-16,-3-1-4 15,-9-5 5-15,-7-5-1 16,-6-2 0-16,-10-10 2 15,-11-4 3-15,-7-7-3 0,-13-7-4 16,-3-2 0-16,-4-3-2 16,-8-15-1-16,-1-2-9 15,2 0-22-15,4-1-11 16,20 0-7-16,24-3-41 16,23-6-118-16</inkml:trace>
  <inkml:trace contextRef="#ctx0" brushRef="#br0" timeOffset="-173180.16">20688 8543 592 0,'-17'32'9'15,"5"14"-19"-15,9 22 10 16,3 8 1-16,18 2 1 15,18-3-1-15,6-1 0 16,1-9 1-16,0-8-2 16,-7-6 1-16,-8-14-1 15,-11-12-41-15,-7-12-44 16,-10-13-36-16,0-10-81 16</inkml:trace>
  <inkml:trace contextRef="#ctx0" brushRef="#br0" timeOffset="-172672.5">20856 8507 396 0,'0'-6'8'0,"0"5"-5"16,0 1 3-16,6-1 11 16,7 1-9-16,14-2-10 15,10-2 12-15,15-3 10 16,12-5-2-16,10-4-4 15,9 1-4-15,3-3-5 16,2 2-2-16,0 4-2 16,1 0-2-16,10-4 3 0,8-2-3 15,12-3 2-15,3 0 1 16,-10 6-2-16,-8 8 1 16,-19 7-2-1,-12 0 2-15,-17 11-1 0,-15 6 1 16,-14 1-2-16,-11-1 2 15,-3 0-3-15,-7 1 2 16,0 4-3-16,0 6 6 16,0 11 0-16,-1 8 5 15,-2 9 14-15,-2 9-7 16,2 0-7-16,0-1-5 16,0-4 3-16,2-8-4 15,-1-8 0-15,0-11-2 0,-1-12 1 16,-3-10-1-16,0-7 0 15,0 2 5-15,-22 2-1 16,-17 3 4 0,-14 5-7-16,-17 2-1 0,-17 1-14 15,-16 3-38-15,-26 2-49 16,-16 0-96-16</inkml:trace>
  <inkml:trace contextRef="#ctx0" brushRef="#br0" timeOffset="-172391.27">20962 9258 569 0,'-20'0'4'0,"11"0"-2"16,6 0 17-16,3 0 4 15,2 0-21-15,24 3-12 16,22-1 10-16,24-2 4 16,26 0 0-16,19-14-1 15,13-13 1-15,6 0-4 16,4-1 3-16,-11 6-6 15,-11 5 6-15,-18 6-6 16,-27 4 4-16,-21 3-2 16,-19 3 2-16,-18-1-2 15,-8 2 0-15,-6 0 2 16,-1 0-2-16,0 0 2 16,0 0-4-16,0 0-21 0,0 2-55 15,0 10-59 1</inkml:trace>
  <inkml:trace contextRef="#ctx0" brushRef="#br0" timeOffset="-169843.62">19673 8699 198 0,'-7'-9'33'0,"1"0"6"15,5 3-10-15,-1 0 10 16,1 0-12-16,-1 0-14 0,1 2 0 15,1 2 9-15,0 2 8 16,0 0-17-16,0 0-2 16,0 0-4-16,0 0-2 15,0 0-3-15,0 0 3 16,0 0 0-16,0 0 0 16,0 0-2-16,0 0-2 15,0 6-5-15,0 25-5 16,1 19 14-16,5 18 4 15,1 9 2-15,-1 4 5 16,2-3-1-16,1-10-2 16,3-8-3-16,-2-8-3 0,-2-12-2 15,2-5 2-15,-3-10-6 16,-2-7 1-16,-2-8-2 16,-1-8 1-16,-1-2 1 15,-1 0-1-15,2 0 2 16,-2 0 1-16,0-2 4 15,0-23-7-15,0-14-23 16,0-14-50-16,0-6 1 16,0-2-54-16</inkml:trace>
  <inkml:trace contextRef="#ctx0" brushRef="#br0" timeOffset="-168983.43">19693 8693 365 0,'-11'-8'11'0,"4"2"40"16,2 2-16 0,2 1-8-16,3 2 5 0,0 1-20 15,0-1-10-15,0 1 1 16,0-6-5-16,14 0 2 16,10-7-1-16,8-3 4 15,7-3-5-15,2-2 4 16,2 0-1-16,0-4 0 15,4 2-1-15,4-2 1 16,10-2 0-16,12 4-2 0,6 2 3 16,8 1-3-16,-3 4 2 15,-3 4-1 1,-2 3 1-16,-4 1-2 16,-3 5 3-16,1-3-3 0,-6 3 1 15,-4 2 2-15,-5-1-3 16,-6 2 2-16,-6 0-2 15,-6 0 2-15,-4 0-2 16,-6 0 2-16,-3 0-2 16,-5 2 4-16,-4 2-5 15,0-1 1-15,-3 1 4 16,-1-2-6-16,-2 1 3 16,-2 2 0-16,0-4 3 0,-3 2-5 15,1-2 1-15,2 2 2 16,-1 1-1-1,-2 0 0-15,0-1 0 16,-3 1 2-16,2 1-5 0,-3 0 3 16,-2 6-3-16,1 10 10 15,-2 8 5-15,0 9 2 16,0 2-1-16,0 4-7 16,3 0-5-16,3 4 1 15,0 6 3-15,0 2-2 16,2 6 0-16,-3 2-2 15,-2 3 5-15,-1 0-4 0,-2-6 0 16,1-5 0-16,-1-13-2 16,0-11 2-1,0-9-1-15,0-13-1 16,0-4 1-16,0-1 1 0,-22 2 19 16,-15 3 7-16,-17 3-25 15,-10 1-2-15,-8 1 1 16,-9 0-3-16,-6 2 5 15,-8 0-4-15,-7-2 1 16,0-1-2-16,-7-3 5 16,3 0 0-16,-2-1 0 15,5 0 5-15,15-1-4 16,16 1 2-16,16-3-8 16,18-3 5-16,15 0-6 15,11-4 4-15,9 0-2 16,3 1-1-16,0 3-28 15,13 3-64-15,2-5-37 0</inkml:trace>
  <inkml:trace contextRef="#ctx0" brushRef="#br0" timeOffset="-168404.19">19411 10296 511 0,'-9'-11'-16'16,"6"4"16"-16,2 7 6 16,-1-2 14-16,2 2-7 15,0 0-11-15,0 0-1 16,0 0-1-16,0 0-3 16,0 0 3-16,0 0-4 15,8 16 12-15,8 15 6 16,2 12 17-16,1 9 2 15,-2 6 1-15,-2-3-24 16,-2-1-6-16,3-8 0 16,-2-6-2-16,-2-10 0 0,-3-10-3 15,-6-10 4-15,-2-5-7 16,-1-5-1-16,0-6-33 16,-4-24-56-16,-12-17-172 15</inkml:trace>
  <inkml:trace contextRef="#ctx0" brushRef="#br0" timeOffset="-167717.54">19462 10190 207 0,'-6'-15'258'15,"3"7"-254"-15,1 5 49 16,2 2-20-16,0-2-18 16,11-5-12-16,19-6-2 15,13-6 10-15,12-2-1 0,14-6 1 16,11 2-5-16,11-2-4 15,9 1 0-15,7 2 0 16,12 3-1-16,3 1-3 16,2 7 4-16,-6-1-2 15,-15 3 1-15,-10 1-2 16,-8-1 2-16,-6-3-2 16,-9 3 1-16,-6-1 0 15,-6 4 0-15,-6 3 2 16,-9 3-5-16,-7 3 4 15,-9 0-4-15,-5 3 2 16,-3 8-1-16,-2 3 1 0,1 1 0 16,-3 1 1-16,1 2 0 15,-2-3-1 1,-1 3 4-16,-3 1-5 16,1 4 2-16,-4 6-1 0,-3 6 1 15,-4 8 1-15,0 7 0 16,0 8 3-16,-4 6-2 15,-5 0 1-15,3 2-3 16,0-5 3-16,3-2-4 16,-1-9 3-16,1-7 3 15,-4-10-2-15,-1-7-2 16,-4-3 4-16,-9-5 6 16,-9 0 0-16,-8 1 2 0,-11-2-3 15,-11 0 4-15,-7-4-2 16,-12 0 2-1,-12-1 1-15,-11 0-6 16,-12 0-1-16,-11 1-1 0,-13 1 2 16,-5-1-5-16,4-3 2 15,6-3 1-15,16-1 5 16,13 1-4-16,13-2-1 16,18-1-1-16,21-2-3 15,16-1-2-15,19 0-4 16,10-1 7-16,6 0-8 15,1 0-4-15,0 0-28 0,0 0-40 16,0 6-29 0,10-6-64-16</inkml:trace>
  <inkml:trace contextRef="#ctx0" brushRef="#br0" timeOffset="-143548.58">11884 8314 101 0,'0'-22'-35'16</inkml:trace>
  <inkml:trace contextRef="#ctx0" brushRef="#br0" timeOffset="-140563.66">16048 11782 367 0,'0'1'19'0,"0"1"-20"16,0-1 3-16,0-1 24 0,0 0 23 15,0 0-12-15,-1 1 8 16,-13 2-5-16,-9 5-18 16,-7 4-6-16,-9 3-9 15,-11 6 10-15,-12 2 0 16,-9 2-1-16,-9-2-8 16,-2-3 7-16,3-8 1 15,1-4-5-15,7-8 2 16,1 0-7-16,0-17 1 15,6-12-5-15,8-13 1 16,4-10-3-16,11-12 1 16,5-9-1-16,7-3 1 15,10-2-2-15,6 1 1 0,6 4 1 16,7 4-2-16,0 8 1 16,3 4-2-16,14 7 5 15,10 4-6-15,1 3 3 16,10 4-2-16,2 2 4 15,6 0-2-15,3 5-2 16,2 0 4-16,-2 1-2 16,-3 6 0-16,-4 2-3 15,-5 7 3-15,-3 3-2 16,2 1 2-16,1 5-2 16,12 0 2-16,7 3-1 15,10 2 1-15,6 0 0 0,0 2-2 16,-8 0 5-16,-6 0-5 15,-6 11 3-15,-12 5-3 16,-4 6 4-16,-3 9-3 16,-8 9 0-16,-6 14 2 15,-5 15-3-15,-6 15 4 16,-5 9-4-16,2 8 1 16,-2-3 0-16,-1-2 1 15,-2-8-1-15,0-8 2 16,0-12-1-16,-10-9-1 15,-13-4 5-15,-12-7-5 16,-9-3 4-16,-10-5 0 16,-13-4 2-16,-12-5-4 0,-9-5 4 15,-1-7-4-15,4-7 1 16,14-10 2-16,13-2-3 16,6-1 2-16,7-18-2 15,3-9 0-15,-1-12-2 16,0-11 2-16,-2-8-2 15,-1-5 2-15,-2-4-1 16,2 1 0-16,7 3 1 16,4 3-3-16,11 4 4 15,7-2-3-15,13 1 0 16,4-5-1-16,3-2 1 16,22-1-1-16,6-1 1 0,11 4 2 15,12-1-2-15,4 1 2 16,6 6-3-16,5 3 3 15,-2 6-5 1,7 2 4-16,5 4-1 0,3 4-2 16,1 11 3-16,-4 11-4 15,-8 16 0-15,-7 0 1 16,-6 32 2-16,-4 21-3 16,-2 21 5-16,-7 17-3 15,-2 20 5-15,-4 6-4 16,-6 8-1-16,-5 1 1 15,-4-11-1-15,-12-2 2 16,-7-7-6-16,-5-6-17 0,-10-3-19 16,-19-5-22-16,-9-8-23 15,-8-6-37-15,0-8-116 16</inkml:trace>
  <inkml:trace contextRef="#ctx0" brushRef="#br0" timeOffset="-139264.87">11293 7196 507 0,'0'0'18'15,"0"0"-13"-15,0 0 5 16,0 0 16-16,0 0-2 16,0 0-9-16,7 0-13 0,14 0-4 15,12-10 3-15,13-12 1 16,9 1 6-16,3-4-4 16,0 11 0-16,3 3-4 15,4 2 3-15,0 5-5 16,4 2 4-16,-4 2-2 15,-2 0 0-15,-10 0 2 16,-11 0-1-16,-9 5 2 16,-11 3-7-16,-7-2 6 15,-6 0-3-15,0-2 1 16,0 0 0-16,0 0 1 16,-2-1-1-16,1 4-20 0,-1 1-41 15,-7 6-41-15,0 3-162 16</inkml:trace>
  <inkml:trace contextRef="#ctx0" brushRef="#br0" timeOffset="-138763.99">11385 8229 696 0,'-8'-4'1'0,"5"4"0"15,3-1-6-15,0 1 2 16,11-3-3-16,22-3-1 15,22-1 8-15,15-1-1 16,9 0 2-16,3-2-3 16,1 4 5-16,-3 4-7 15,-3 2 6-15,0 0-3 16,-4 3 0-16,-1 6 1 0,-10-1-1 16,-4-2 1-1,-6-2-3-15,-8-4 4 16,-10 0-3-16,-7 0 3 15,-8 0-5-15,-7 0 5 0,-6 0-2 16,-4 0 1-16,-1 0 0 16,-1 0 1-16,0 0 3 15,0 0-4-15,0 0 0 16,0 0-1-16,0 0 1 16,0 0-3-16,0 3-17 15,-3 5-71-15,-14 3-194 16</inkml:trace>
  <inkml:trace contextRef="#ctx0" brushRef="#br0" timeOffset="-137249.77">14873 7985 375 0,'0'9'13'0,"-14"-2"-16"15,-3 1 7-15,-2 0 19 16,-9 3 11-16,-5 1-10 15,-9-7 17-15,-12 2 17 16,-11-5-29-16,-11-2 2 0,-11 0-18 16,-8-12-1-16,-7-13-4 15,2-6-2 1,6-6 1-16,16-10-6 16,13-13 6-16,14-21-8 0,15-19 3 15,16-20-4-15,14-7 3 16,6 1-1-16,4 6 0 15,21 17 1-15,14 6-2 16,24 3 2-16,29-2-3 16,26 1 4-16,17-2-6 15,8 6 4-15,-7 5-4 16,-8 8 5-16,-12 13-3 0,-18 17 2 16,-14 22 0-1,-16 22-3-15,-7 8 0 0,-6 38 0 16,-4 21 4-1,-3 24-1-15,1 17 2 0,-4 10 0 16,-1 5 2-16,-5 1-2 16,-6-3 0-16,-8-4-2 15,-11-10-2-15,-14-9 4 16,0-9-2-16,-29-11 0 16,-11-6 0-16,-15-7-3 15,-6-3-13-15,-5-5-26 16,1-5-42-16,10-7-33 15,13-13-144-15</inkml:trace>
  <inkml:trace contextRef="#ctx0" brushRef="#br0" timeOffset="-136607.21">16361 8111 591 0,'-34'0'5'0,"-9"0"-10"16,-5-9 11-16,-13-5 10 16,-12-2 16-16,-9-9-17 15,-10-5 0-15,-3-9-3 16,2-5 4-16,10-10 13 15,17-10-12-15,18-19-6 16,23-21-8-16,22-26 2 16,3-28-7-16,41-15 3 15,20 0 0-15,14 8-1 0,12 19 1 16,4 21-4-16,3 19 2 16,-3 19-4-16,-4 14 5 15,0 15-3-15,-6 11 5 16,-1 12-5-16,-2 18 3 15,-6 17-2-15,0 19-2 16,-6 33 1-16,-9 22-2 16,-6 20 4-16,-14 17-2 15,-6 13 7-15,-5 7-2 16,-6 0 1-16,-6-6-3 16,-4-7-1-16,-10-8 0 15,0-4 1-15,-28-5 0 0,-20 2-22 16,-17 1-15-16,-19 2-22 15,-9-6-90-15,-7-9-318 16</inkml:trace>
  <inkml:trace contextRef="#ctx0" brushRef="#br0" timeOffset="-135577.97">16878 7235 210 0,'0'-11'263'16,"0"4"-215"-16,-6-2 18 15,-2 2 13-15,3 2-29 16,2 2-17-16,3 0-20 15,0 3-10-15,1 0-4 16,28-5-10-16,21-8-10 16,14-5-73-16,-1-3-172 15</inkml:trace>
  <inkml:trace contextRef="#ctx0" brushRef="#br0" timeOffset="-135015.8">17291 7944 686 0,'-8'0'-4'16,"7"-2"1"-16,1-12 8 15,0-10-7-15,7-13 2 16,20-13-4-16,4-11 5 16,2-9-3-16,-3-6 5 15,-8-1-5-15,-4 12 3 0,-9 19-1 16,-5 21-1-16,-2 18 2 16,1 7-3-16,8 0 0 15,8 18-6-15,9 13 9 16,5 9-1-16,-2 6 1 15,0-6-1-15,-3-4 0 16,-1-10 2-16,-5-10-4 16,-8-6 5-16,-6-6-5 15,-1-4 4-15,5-5-4 16,5-28 6-16,2-17-4 16,-2-15 1-16,-5 0-2 15,-6 12 1-15,-1 17 1 0,-2 19-2 16,-3 15 2-16,4 2-3 15,7 1 0-15,6 20-4 16,6 11 7-16,-1 5 6 16,-1 6-1-16,-3-2 0 15,1-6-6-15,-5-2 4 16,1-10-7-16,-6-6 6 16,-3-7-6-16,-6-10-35 15,0 0-99-15,-15-23-164 16</inkml:trace>
  <inkml:trace contextRef="#ctx0" brushRef="#br0" timeOffset="-134813.64">17405 7174 654 0,'-1'2'26'0,"1"-2"-27"0,16 0-6 16,23 0 7-16,23-12 6 15,13-9 2-15,10-4-1 16,-3 4-7-16,-14 2 3 16,-13 3-5-16,-18 4-10 15,-16-2-75-15,-16-4-74 16</inkml:trace>
  <inkml:trace contextRef="#ctx0" brushRef="#br0" timeOffset="-134592.22">17527 6297 612 0,'0'0'9'16,"0"9"-14"-16,0 14-1 16,3 20 19-16,11 19 36 15,1 10-10-15,-1 11-17 16,1 1-11-16,-1-1-8 15,-2-4 0-15,-3-6-1 16,-6-6-8-16,-3-6-58 0,-12-15-118 16</inkml:trace>
  <inkml:trace contextRef="#ctx0" brushRef="#br0" timeOffset="-133635.11">11773 8211 425 0,'0'-7'15'16,"0"5"29"-16,0 2-5 15,0 0-17-15,0 10-22 16,1 24-4-16,6 18 6 16,2 18 6-16,3 7-3 15,3 2 5-15,0-3-6 16,3-5-3-16,-4-7 2 15,-4-11-3-15,-6-15 3 16,2-11-5-16,-6-13 4 16,0-10-2-16,3-4 3 15,-3 0 11-15,0-2 8 0,0-25 1 16,6-23-19-16,7-22-3 16,6-16-1-16,1 1 1 15,2 16-2-15,-2 22 3 16,-2 21-3-16,-3 16 0 15,-3 12-2-15,0 0-4 16,-2 22 0-16,0 22 3 16,-5 18 8-16,-5 7-2 15,0 2 0-15,0-13-2 16,0-13 3-16,-2-14-5 16,-1-12 4-16,2-6-3 15,-1-10 1-15,2-3-15 0,0 0-57 16,0-18-91-16</inkml:trace>
  <inkml:trace contextRef="#ctx0" brushRef="#br0" timeOffset="-133198.6">12157 8365 607 0,'-2'-19'3'15,"2"-9"3"-15,6 0 5 16,18-8 4-16,7 7-8 16,2 8-3-16,-2 7-5 0,1 14 2 15,-6 2-3-15,-4 22-5 16,-9 14 9-16,-9 8-4 16,-4 0 2-1,0-7-1-15,-14-13 4 0,-2-8-3 16,2-8 3-16,5-6 1 15,6-2 6-15,3-2 10 16,0 0-16-16,23 0-8 16,16 0 0-16,13-5 8 15,-1 5-6-15,-9 0 4 16,-16 7-4-16,-21 9 1 16,-11 9-1-16,-37 8 6 0,-17 7 15 15,-1 2 10-15,3-8 0 16,13-11-19-16,16-9 0 15,11-7-12-15,12-5 4 16,6-2-3-16,3 0-22 16,21 0-65-16,2 0-18 15,3-9-297-15</inkml:trace>
  <inkml:trace contextRef="#ctx0" brushRef="#br0" timeOffset="-132914.36">11783 9121 694 0,'-2'0'-1'0,"2"0"2"15,29-1-12-15,35-20 7 16,33-11 5-16,26-10 3 16,11-1-1-16,17 4-5 15,-1 7 6-15,-7 13-7 16,-10 12 4-16,-26 7-42 0,-28 7-157 16</inkml:trace>
  <inkml:trace contextRef="#ctx0" brushRef="#br0" timeOffset="-122984.03">16529 8034 409 0,'9'-4'29'16,"-7"1"-26"-16,-2 0-5 15,0 3 13-15,0 0 9 16,0 0 7-16,1 0 0 0,-1 0 2 15,0 0-3 1,-1 0 8-16,-23 9-5 16,-12 16-22-16,-13 9-2 15,-9-2-5-15,-9-6 7 0,-1-10-5 16,-2-10 4-16,-8-6 4 16,4-4 1-16,-8-24-7 15,1-8 0-15,4-8-1 16,5-7-4-16,14-9 4 15,13-12-6-15,13-12 6 16,9-8-6-16,12-2 4 16,8 7-4-16,3 7 4 15,20 10-1-15,24 0-1 16,17 1 1-16,13 0-3 16,5 5 5-16,3 6-5 15,1 4 5-15,-2 15-2 16,2 10-1-16,-2 22 1 0,-7 7-2 15,-4 38 0-15,-10 31-3 16,-7 27 8-16,-11 22-7 16,-12 14 6-16,-8-5-2 15,-13-11 4-15,-7-17-4 16,-2-19 2-16,-12-10 0 16,-15-13 1-16,-7-8 5 15,-5-8-6-15,-10-2 3 16,-8 3-5-16,-8-1 3 15,-8 2-24-15,-3-2-52 16,3-8-139-16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3:01:51.7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13165 3584 363 0,'-13'-16'-6'15,"-6"3"12"-15,6 9 19 16,10 3 23-16,3-1-7 16,-1 2-14-16,1 0-14 15,0 0-1-15,-2 3-8 0,2 30-7 16,-3 27 12-16,-1 27 6 15,-3 17 9-15,4 3-8 16,1-6-6-16,2-9-3 16,0-10-2-16,0-13-2 15,3-13-1-15,4-16-2 16,-4-15 0-16,-1-14 1 16,-1-8-1-16,-1-3 3 15,0 0-3-15,0-1-28 16,0-24-34-16,-1-18-54 15,-9-14-189-15</inkml:trace>
  <inkml:trace contextRef="#ctx0" brushRef="#br0" timeOffset="952.92">13092 3661 407 0,'-4'-3'12'0,"2"2"-4"15,1 1 12-15,1-2 13 16,0 2-14-16,0 0-8 16,0 0-10-16,0 0 2 0,0 0-3 15,0 0 2-15,0 0-1 16,0 0-2-16,0 0 0 15,3-1-3 1,16-2 6-16,4-2-3 0,3-4 5 16,7 0-2-16,-2 0 1 15,5-2 0-15,3 1-2 16,1-2 0-16,7 3-2 16,3 3 4-16,6 1-6 15,4 5 6-15,8-2-5 16,10-3 4-16,7 0-4 15,6-4 5-15,11 1-2 0,1 1-3 16,7 2 5-16,-4 0-4 16,-8 1 2-16,-2 0-3 15,-5-3 4-15,-4 0-4 16,0 2 3-16,-3-4 0 16,2-2-1-16,10 0 2 15,3-3-2-15,5-4 1 16,6 1 2-16,2-2 4 15,12 1-2-15,11 0-2 16,5-2-1-16,10-2 1 16,1-5 1-16,4 2-6 15,7-4 5-15,8 0 0 16,7 0 1-16,14 0-6 0,4 2 7 16,6 2-5-1,-5 2 1-15,-8-1 0 16,-8 2 3-16,-4 1-3 15,-6 6-1-15,1-1 4 0,1 2-8 16,-7-2 8-16,-8 1-7 16,-8 1 6-16,-14-3-6 15,-10 3 6-15,-9 3-2 16,-12 3-1-16,-10 5 1 16,-9 3-3-16,-15 0 4 15,-15 0-4-15,-16 8-1 16,-14 1 1-16,-12-6 0 0,-7 2 2 15,-1-4-1-15,-5 2 1 16,3 3-5 0,-2 8 5-16,1 13-1 15,-2 22 15-15,0 19 10 0,-3 20 7 16,-12 13-5-16,-5 2-4 16,3-2-1-16,3-10-8 15,5-12-3-15,6-12-6 16,3-10 5-16,0-12-6 15,0-9 1-15,0-11-5 16,0-10 3-16,0-4-1 16,-9-4 2-16,-3 2-5 15,-13-2-31-15,-17-4-38 0,-19-3-95 16,-22-10-305 0</inkml:trace>
  <inkml:trace contextRef="#ctx0" brushRef="#br0" timeOffset="2095.04">13013 4407 502 0,'-4'0'48'0,"-1"0"-45"16,5 0-7-16,0 0-9 15,0 0 5-15,21 0 9 16,4 0 0-16,10-2 3 0,3-4 1 16,4 3 0-16,9-1 3 15,-1-2-4-15,8-1 2 16,8-2-1-16,10-1 2 16,13-2-1-16,11-1 4 15,7-4-2-15,6-1 0 16,7 2 1-16,6 0-3 15,2 3 0-15,-1 3-6 16,-1 3 3-16,0 0-2 16,0 3 1-16,5-4 1 15,8 0-3-15,4-3 4 16,4-5-1-16,5 0 3 16,2-2-3-16,-3 2 2 0,-3-1-4 15,-9 2 2-15,-7 0-2 16,-9 2 1-16,1-1 1 15,4 0-1-15,9 2 1 16,12-5-5-16,14 0 4 16,12-3-2-16,1-3 0 15,-5 4 0-15,-17 2-2 16,-25 5 4-16,-15 3-3 16,-18 5 2-16,-8 3-3 15,-1 1 3-15,-9 0-2 16,0 0 3-16,5 0-3 15,8 0 3-15,15 0 3 0,12 0 6 16,1-2 7-16,-5-2-13 16,-14 0 2-16,-12 4-7 15,-10 0 5-15,-3 0-3 16,-6 0 0-16,-1 0 0 16,8 8 2-16,0 4-1 15,5-1-1-15,-4 0 5 16,-8-1-6-16,-11-4 2 15,-14 1-4-15,-14-4 4 16,-13 0-4-16,-9-2 2 16,-3-1-1-16,-1 2 0 15,2-1 2-15,5 2-4 16,1 1 4-16,-6 0-4 0,-5 0-3 16,-1 9-68-16,-33 1-120 15</inkml:trace>
  <inkml:trace contextRef="#ctx0" brushRef="#br0" timeOffset="3433.77">13149 3637 237 0,'6'-11'8'0,"-5"6"-6"16,1 3-2-16,-1 2 2 15,-1 0 5-15,0 0 1 16,0 0-8-16,0 0 12 16,0 0 15-16,0 0 9 0,0 0-4 15,0 0 1-15,0 0-7 16,0 0-2-16,0 0-9 15,0 6-10 1,0 23-3-16,0 17 3 0,0 18 16 16,0 17-7-16,5 8-2 15,2 8-4-15,-1 4 4 16,2-2-7-16,-4-5-3 16,1-12 4-16,-1-13 0 15,-1-18 4-15,0-19-2 16,1-14 2-16,-2-13-7 15,-1-5 0-15,-1 0 3 0,0 0-4 16,0 0 3-16,0 0-2 16,0-1-8-16,0-22-36 15,-12-19-83-15,-7-18-167 16</inkml:trace>
  <inkml:trace contextRef="#ctx0" brushRef="#br0" timeOffset="4184.76">13133 3743 319 0,'-7'-1'134'16,"4"-3"-132"-16,3 4 0 15,0 0 0-15,0-2 5 0,0 2-7 16,0-1 3-16,18-2-5 16,6-1 4-16,12-6 5 15,6-2 2-15,2-4-3 16,8 1-1-16,2 1-1 16,5 4-4-16,3 2 1 15,3 2-2-15,4 1 3 16,-1-1-3-16,7 1 3 0,-4-2-3 15,2-4 6-15,5-1 5 16,3 1 1 0,0 0 0-16,-1 3-7 15,-10 4 2-15,-7 4-6 0,-8 0 3 16,-6 0-5-16,-3 2 4 16,0 5-2-16,-1 0 1 15,-5-3 0-15,0-3-2 16,-7 1 2-16,-5-2-3 15,-5 0 5-15,-4 0-5 16,-1 0 4-16,-4 0-3 16,-2 2 2-16,-1 0 0 15,-2 1-2-15,0 0 2 16,6 0-2-16,-3 0 4 16,4 2-6-16,-4-2 5 15,-1 1-3-15,-1 0 2 16,-2 0 0-16,-2 1-1 0,1-3 0 15,0 3-2-15,-1 2 4 16,2-1-2-16,-2 11 1 16,0 9 1-16,-2 8 5 15,-2 16 4-15,-2 10 7 16,0 8-2-16,0 5-5 16,0 1 2-16,-2-3-3 15,1-6-1-15,1-9-5 16,0-12-2-16,0-14-3 15,0-10 3-15,0-11-2 16,0-5 1-16,0-3 1 16,0-1-2-16,-17 0-8 0,-14 0-74 15,-12 0-192-15</inkml:trace>
  <inkml:trace contextRef="#ctx0" brushRef="#br0" timeOffset="4593.57">13199 4371 660 0,'23'-4'5'0,"14"-11"-47"15,23-10 43-15,28-9-1 16,20 2 0-16,22-4 3 16,17 7-3-16,19 6 7 15,5 6-2-15,-1 10 0 16,-5 4-3-16,-19 3 2 15,-18 0-3-15,-19 0-1 16,-20 2 5-16,-19 3-5 0,-13-2 0 16,-22-3-1-16,-12 1 4 15,-16-1-5-15,-7 0 6 16,-1 0 0-16,-34 0 5 16,-27 0-29-16,-29 0-198 15</inkml:trace>
  <inkml:trace contextRef="#ctx0" brushRef="#br0" timeOffset="4997">12846 3717 607 0,'-6'0'9'0,"6"0"-11"16,14-17-1-16,26-17 1 15,14-14 4 1,5-6-2-16,-1 1 1 0,-7 3-1 16,-8 8 0-16,-8 7 0 15,-10 6-1-15,-9 5-22 16,-11 5-117-16,-5-2-238 15</inkml:trace>
  <inkml:trace contextRef="#ctx0" brushRef="#br0" timeOffset="5171.54">13335 2842 447 0,'0'-3'115'15,"4"3"-118"-15,7 7-8 16,7 21 5-1,4 19 22-15,-1 17 1 0,0 12-8 16,2 7-2-16,0 0-8 16,2-11 3-16,-2-15-65 15,-4-26-103-15</inkml:trace>
  <inkml:trace contextRef="#ctx0" brushRef="#br0" timeOffset="5417.88">13710 2995 501 0,'-29'-7'9'16,"-12"6"-16"-16,-8 1 8 16,3 12 6-16,-3 13-1 15,8 7-2-15,13-1-1 0,12-4 6 16,16 2-4-16,0-5-2 16,27 3-2-16,13-2 6 15,6-1 1-15,5-5-3 16,0-4 0-16,-3 1-4 15,-4-4 2-15,-6 2-4 16,-11-3 3-16,-7-4-23 16,-14-3-99-16</inkml:trace>
  <inkml:trace contextRef="#ctx0" brushRef="#br0" timeOffset="5951.02">14538 3053 643 0,'19'0'8'0,"11"3"-13"0,15 8 6 16,10 7-1-16,6 9 0 15,2 7 0-15,-4 11-2 16,-4 3 3-16,-13 2-4 16,-9 2 4-16,-15 0-8 15,-18 1-50-15,-3-4-94 16</inkml:trace>
  <inkml:trace contextRef="#ctx0" brushRef="#br0" timeOffset="6515.05">13561 4316 363 0,'0'-13'4'16,"6"6"-14"-16,-3 4 6 16,-1 3 3-16,1 0-6 15,-2 0 7-15,1 0-3 16,-2 0 6-16,1 0-2 15,1 0 14-15,-1 0 4 0,5 0 9 16,2 6 1-16,6 13 1 16,0 15 10-16,4 16 7 15,-5 14-7 1,-1 12-15-16,-3 5-8 0,-3-2-11 16,-3-6-5-16,-1-9 1 15,-2-13-1-15,0-13-1 16,0-14 1-16,1-15-3 15,2-9-31-15,-2-24-68 16,-1-31-107-16</inkml:trace>
  <inkml:trace contextRef="#ctx0" brushRef="#br0" timeOffset="7122.83">13667 4159 520 0,'0'-7'3'15,"0"4"-6"-15,18 3-8 0,15 0 3 16,17-3 24-16,14-1 1 16,18 1-3-16,17-4-8 15,20-4 2-15,16-5 2 16,16-7-6-16,4 0 0 16,-2 3 2-16,0 2-4 15,-8 7-4-15,-13 8 3 16,-13 3-1-16,-28 0-1 0,-25 14-26 15,-27 0 1 1,-20 0 5-16,-12-7 9 16,-5-3 7-16,-2-2 17 15,2 0 12-15,2 8-15 0,3 5 3 16,2 10 6-16,3 9-3 16,1 3-11-16,-2 9 2 15,-3 3 0-15,-4 1 3 16,-4 0 2-16,0-6 0 15,0-2 2-15,-10-6 5 16,2-4 4-16,0-4-7 16,-2-5-4-16,4-3-3 15,-3-2-4-15,-4-3-1 0,-2 2-3 16,-7 1 4 0,-7-3-3-16,-9-1 5 15,-16-5-4-15,-18-4 4 16,-17-3-5-16,-18 0 2 0,-12 1-1 15,-15 11-4-15,-14 11 4 16,-14 15-4-16,-11 2 2 16,0 4-5-16,22-7 5 15,21-8 1-15,35-7-2 16,29-9 2-16,26-7-1 16,23-5 1-16,16-3-3 15,1 0-26-15,30 0-46 16,18 0-6-16,11-17-86 15</inkml:trace>
  <inkml:trace contextRef="#ctx0" brushRef="#br0" timeOffset="7450.71">14318 4700 666 0,'-2'-3'-5'16,"2"3"-7"-16,0 0 1 16,0 12-7-16,15 23 13 15,5 19 15-15,0 15 1 0,-3 9 7 16,2 1-2-16,-5-1-7 15,2-10-3-15,-4-13-4 16,-4-12 5-16,0-13-8 16,-5-15 3-16,-3-8-2 15,0-7 0-15,0-4-15 16,0-28-56-16,-10-21-244 16</inkml:trace>
  <inkml:trace contextRef="#ctx0" brushRef="#br0" timeOffset="8030.18">14338 4702 599 0,'0'-2'0'0,"0"2"-1"16,10 0-12-16,19-5-2 16,21-4 16-16,28-9 3 15,27-13 4-15,24-11-2 16,19-5 12-16,15-3-16 15,6 7 2-15,5 6-6 16,3 7 5-16,-11 5-4 16,-13 7 1-16,-23 4 1 15,-30 6-3-15,-29 5-1 16,-28 3-2-16,-21 0 5 16,-16 0-7-16,-6 0 6 0,0 1 7 15,0 7 19-15,-6 2-5 16,-5 6-12-16,3 4-7 15,8 7-1-15,0 5 2 16,0 11-4-16,5 7 4 16,5 4-4-16,-1 3 4 15,-3-2-3-15,-3-7 2 16,-2-3-2-16,-1-10 1 16,0-3 1-16,-12-6 1 15,-14-2 1-15,-12-2-4 16,-11-2 5-16,-13-4-4 15,-11-2 2-15,-17-2-2 0,-20-2 2 16,-12 0-1-16,-12 3-2 16,-12 4 2-16,-7 9-4 15,-5 6-9 1,1 0 8-16,12 1 7 0,13-1-3 16,22-3 3-16,21-2 0 15,26-8 3-15,25-7 0 16,23-6-6-16,10-5 4 15,5-1-8-15,14 0-8 16,21 0-16-16,19-9-20 16,12-13-97-16</inkml:trace>
  <inkml:trace contextRef="#ctx0" brushRef="#br0" timeOffset="8387.23">14995 4899 513 0,'-16'0'20'16,"7"0"-29"-16,8 0 14 0,1 0 7 15,0 14-1-15,0 9-11 16,10 15 38-16,8 15-1 16,1-1-23-1,1 4 1-15,-1 0-8 0,-2-5-3 16,-3-6-3-16,-3-7 1 16,-7-9-2-16,-1-10 2 15,-3-8-1-15,0-9-1 16,0-2-10-16,-13-7-82 15,-9-22-264-15</inkml:trace>
  <inkml:trace contextRef="#ctx0" brushRef="#br0" timeOffset="8938.09">15005 5078 518 0,'22'-14'-3'0,"18"-8"-24"16,23-4 26-16,18-5 1 0,16 0 2 15,22 2 1-15,20-3 2 16,16 0 7-16,12 1-6 16,-5 4-6-16,-9 2 3 15,-5 4-4-15,-11 5 2 16,-8 5-2-16,-12 3 4 16,-22 6-6-16,-21 2-6 15,-26 0 0-15,-21 3 0 16,-12 4 7-16,-12 0-6 15,-2 4 11-15,-1 5 19 16,0 7 15-16,0 10-10 16,0 5-9-16,0 7 3 0,0 1-13 15,0 4-1-15,0 0-6 16,0-4 2-16,0-4-3 16,0-6 5-16,0-6-6 15,0-4 2-15,-3-2 1 16,-12 0 0-16,-7-4 3 15,-15-4-3-15,-13-1 4 16,-17-6-6-16,-16-1 6 16,-15-5-5-16,-15-3 1 15,-14 0 0-15,-16 0-1 16,-16 0 0-16,-20 0-2 16,-4 6 3-16,7 10-3 15,15 0 2-15,35-2 0 0,27-3 3 16,32-1 7-16,28-6 1 15,19 0-1-15,15-2-7 16,5-2-3-16,0 0-11 16,0 0 6-16,0 4-19 15,0-1-47-15,0-2-56 16,0-1-345-16</inkml:trace>
  <inkml:trace contextRef="#ctx0" brushRef="#br0" timeOffset="12923.51">20163 4174 271 0,'-16'-15'206'16,"-4"4"-206"-16,9 4 51 15,5 3 15 1,3 4-12-16,3 0-31 15,0 0-14-15,0 0-8 0,0 2-7 16,0 33-4-16,6 29 14 16,3 30 9-16,-1 18-6 15,-1-7 0-15,0-14-6 16,2-20-1-16,1-20 1 16,-1-13-1-16,-3-16 0 15,-3-12 0-15,-1-6 2 16,-1-4-5-16,-1 0 7 0,2 0-3 15,7-16 3 1,7-28 3-16,9-18-6 16,4-7-1-16,2 16-1 15,-10 20 1-15,-3 22-4 0,-1 8 1 16,0 3-4-16,5 0 7 16,2 10-3-16,0 9 4 15,-5 5-3-15,1 2 3 16,-5 2-1-16,-2-1 0 15,-3-2 3-15,-3-3-4 16,0-4-2-16,0-3-61 16,2-13-54-16,4-2-117 15</inkml:trace>
  <inkml:trace contextRef="#ctx0" brushRef="#br0" timeOffset="13137.93">20764 4055 686 0,'-27'-2'10'16,"6"2"-16"-16,3 0 28 16,1 29 0-16,-3 19-11 15,2 18-10-15,9 9 5 16,9 2-3-16,0-4-2 16,25-5-2-16,10-4 1 15,5-8-1-15,7-11-2 16,1-11-7-16,0-11-56 15,-5-20-60-15,-9-6-407 16</inkml:trace>
  <inkml:trace contextRef="#ctx0" brushRef="#br0" timeOffset="13390.26">21618 3969 679 0,'8'0'-5'0,"8"0"-3"15,9 9 3-15,11 19 2 16,8 15 7-16,-4 14-3 16,-5 11 2-16,-13 8-3 15,-12 6 3-15,-10 0-5 0,-2 1 6 16,-22-7-6-16,-7-8-46 15,-5-14-74-15,-7-22-150 16</inkml:trace>
  <inkml:trace contextRef="#ctx0" brushRef="#br0" timeOffset="19859.98">13169 3577 68 0,'-4'-1'28'0,"4"1"8"16,-1-1-5-16,1 1-15 15,0 0-4 1,0 0-11-16,0 0-1 0,0 0 2 16,0 0-6-16,0 0 5 15,0 0-3-15,0 0-1 16,0 0 0-16,0 0 1 16,0 0 0-16,0 0 0 15,-2 9 0-15,2 3 6 16,0-3-79-16</inkml:trace>
  <inkml:trace contextRef="#ctx0" brushRef="#br0" timeOffset="20419.65">13554 3668 231 0,'7'-4'71'16,"-7"4"-35"-16,0 0 28 15,0 0 7-15,0 2-9 16,-13 25-17-16,-14 19-19 0,-10 14-8 16,1 4 3-16,-1-2-4 15,8-5-6-15,4-4-7 16,3-4 0-16,10-9-4 15,-1-5 0-15,7-12 0 16,1-9 0-16,5-8-13 16,0-6-40-16,11-25-45 15,21-27 0-15</inkml:trace>
  <inkml:trace contextRef="#ctx0" brushRef="#br0" timeOffset="20639.59">14005 3680 423 0,'-55'60'9'16,"-6"6"-6"-16,-5 3 62 15,7-6-14-15,10-8-23 16,16-9-17-16,18-12-7 16,15-12-4-16,3-12-4 15,40-10-41-15,23-24-12 16,19-30-10-16,12-14-101 15,-1-7-47-15</inkml:trace>
  <inkml:trace contextRef="#ctx0" brushRef="#br0" timeOffset="20767.23">14328 3706 190 0,'0'0'27'0,"-1"19"32"0,-27 14 34 16,-13 12-22-16,-6 2-47 16,-3 3 1-16,6-4-12 15,11-4-7-15,18-9-5 16,15-9 0-16,24-16-19 15,37-8-49-15,18-23-11 16,12-26-109-16</inkml:trace>
  <inkml:trace contextRef="#ctx0" brushRef="#br0" timeOffset="20903.87">14702 3690 331 0,'0'0'76'0,"-10"26"-23"15,-16 15 0-15,-9 12-15 0,-6 8-14 16,0-1-15-16,7-2-4 15,5-2-4-15,11-3 1 16,14-3-39-16,4-13-113 16</inkml:trace>
  <inkml:trace contextRef="#ctx0" brushRef="#br0" timeOffset="21548.19">16851 4275 552 0,'0'-2'7'0,"0"0"61"0,0 2-15 16,-1 0-15-1,-7 0-20-15,-11 20-1 16,-12 24-6-16,-11 20-8 16,-4 10-5-16,4-2 4 0,6-5-3 15,6-4 1-15,7-4 0 16,9-4-2-16,11-12-10 15,3-15-19-15,20-17-44 16,26-12-3-16,13-41-40 16,11-27-146-16</inkml:trace>
  <inkml:trace contextRef="#ctx0" brushRef="#br0" timeOffset="21733.7">17157 4303 434 0,'0'0'63'15,"0"0"41"1,0 0-23-16,0 0-31 15,-17 22-23-15,-8 19-16 0,-10 11-5 16,0 11-6-16,8-4 0 16,8-14 2-16,6-7-4 15,9-9 2-15,4-11-17 16,0-8-18-16,29-10-21 16,15-21-2-16,19-32-19 15,11-24-22-15,7-10-29 16,-7 2-34-16</inkml:trace>
  <inkml:trace contextRef="#ctx0" brushRef="#br0" timeOffset="21873.32">17443 4252 81 0,'20'-21'167'0,"-15"19"-89"16,-5 2-2-16,0 0 25 16,-5 16-27-1,-23 24-26-15,-11 18-19 16,-8 12-14-16,-3-3-12 0,9-6 0 16,11-7-3-16,15-5 0 15,15-11-9-15,14-11-37 16,33-22-48-16,16-14-126 15</inkml:trace>
  <inkml:trace contextRef="#ctx0" brushRef="#br0" timeOffset="22033.4">17930 4280 550 0,'-33'33'-2'15,"-5"14"-1"-15,-6 5 14 16,2 3-6-16,6-1-1 0,8-3-4 15,14-11-1-15,14-12-17 16,5-18-40-16,31-12-92 16</inkml:trace>
  <inkml:trace contextRef="#ctx0" brushRef="#br0" timeOffset="22184">18187 4267 599 0,'-10'28'10'0,"-17"11"3"15,-6 12 38-15,-1 1-24 16,4 0-15-16,3-1-12 16,9-7 3-16,2-5-12 15,-4-14-85-15,-9-21-254 0</inkml:trace>
  <inkml:trace contextRef="#ctx0" brushRef="#br0" timeOffset="22857.2">16342 4264 405 0,'-12'-12'49'0,"6"8"-27"16,6 4 69-16,0 0-52 16,0 0-24-16,0 11-11 0,0 28 1 15,0 23 36-15,0 22 0 16,0 7-20-16,0 4-1 15,0 0-9 1,0-6-7-16,0-7-1 0,0-7 1 16,0-17-4-16,0-10 3 15,3-14-5-15,5-13 3 16,-1-7-2-16,-1-8-5 16,3-6-28-16,7-16-31 15,2-38-6-15,-2-31-126 16</inkml:trace>
  <inkml:trace contextRef="#ctx0" brushRef="#br0" timeOffset="23686.05">16303 4281 475 0,'-9'-6'1'16,"8"5"46"-16,1 0 5 15,0 1-43-15,0-2-13 16,22-1-12-16,15-4 20 16,15-5-3-16,18-2 3 15,17-4-3-15,13-3 2 16,17-4-2-16,22-5 0 0,27-6 3 16,14 2 12-16,0 4-6 15,-12 3-12-15,-28 5 6 16,-18 3-7-1,-17 2 5-15,-14 3-3 0,-21 2 2 16,-15 3-1-16,-19 5-1 16,-18 3 4-16,-9-1-6 15,-7 2 5-15,-2 0 2 16,0 0 14-16,0 0 2 16,0 0-8-16,0 0-7 15,0 0-1-15,0 0-1 16,0 0-3-16,0 0 3 15,0 0-7-15,0 0 5 0,1 0-5 16,5 2-3-16,7 12 6 16,2 9 3-1,5 9-1-15,-1 4 0 16,3 7 1-16,1 4-1 0,-5 3-1 16,1 5 0-16,-4 3 1 15,-3 7-4-15,-3 8 4 16,-6 0 4-16,-2 2 3 15,-1-8 3-15,0-12-6 16,0-11 9-16,0-12-6 16,0-11 6-16,0-6-8 15,0-9 4-15,0-2-1 0,0-4 1 16,0 0 4 0,-9 0 1-16,-14 3 2 15,-13-2-9-15,-16 2-6 16,-8-3-1-16,-8 0 0 0,-12 0 1 15,-10-6-1-15,-13-3 0 16,-12-5 0-16,-17 3 0 16,-28 11-1-16,-27 0 4 15,-16 15-13-15,-1 9 13 16,13 1-6-16,26 0 2 16,27 1-1-16,26-5 4 15,34-7-2-15,25-6-3 16,23-5 4-16,15 0-3 15,11-3 3-15,4 0-7 16,0 0-3-16,0 0-11 16,10 0-26-16,14-3-28 15,3-5-23-15,-9-5-174 0</inkml:trace>
  <inkml:trace contextRef="#ctx0" brushRef="#br0" timeOffset="30778.99">16376 6357 171 0,'-13'-23'8'16,"4"-4"-14"-16,9-10-29 16,0 8-26-16</inkml:trace>
  <inkml:trace contextRef="#ctx0" brushRef="#br0" timeOffset="46688.49">19274 8359 112 0,'-9'49'-26'16,"-5"1"-36"-16</inkml:trace>
  <inkml:trace contextRef="#ctx0" brushRef="#br0" timeOffset="46750.22">19102 8607 26 0,'-36'4'3'0,"-5"-2"-32"15</inkml:trace>
  <inkml:trace contextRef="#ctx0" brushRef="#br0" timeOffset="47403.47">17972 7931 523 0,'-10'-7'6'15,"6"2"-2"-15,4 5 3 16,0 0 10-16,0 9-4 16,0 30-9-16,0 21 2 15,0 17 5-15,1 5-7 16,7 1-1-16,0-3-2 16,3-5 1-16,0-9-1 15,-3-11-2-15,-2-17 4 0,-3-15-6 16,-3-14 4-16,0-9-3 15,0-1-12-15,0-36-63 16,0-23-43-16,-4-21-101 16</inkml:trace>
  <inkml:trace contextRef="#ctx0" brushRef="#br0" timeOffset="48002.82">17980 8020 99 0,'-2'-28'203'0,"1"10"-165"15,1 6 6-15,0 6-16 16,0 1-5-16,9-4-11 15,19-2 8-15,13-3 1 16,15-4-2-16,16-3-3 0,14-1-2 16,18-7-3-16,24-6-7 15,24-8-1-15,18-3 11 16,19 1-8-16,-1 4-7 16,-2 3 4-16,4 0-3 15,-6 3 0-15,-4-1 1 16,2 4-1-16,-16 7 1 15,-15 5-1-15,-25 10 0 16,-26 9-1-16,-22 1 2 16,-21 3-1-16,-13 15 1 15,-11 6-3-15,-7 6 3 16,0 9 6-16,-1 5 7 0,1 7-6 16,-4 5-2-16,-1 4 2 15,-6 3-6-15,-5 1 6 16,-3 1-3-16,-7 0 1 15,0-2-2-15,0-6 2 16,-3-5-2-16,-7-6 1 16,-2-7 0-16,-2-3-2 15,-8-6 1-15,-7 0-2 16,-19-3 4-16,-19 0 1 16,-24-2-1-16,-34 1-1 15,-33 2-2-15,-22 5 1 16,-24 4-7-16,-6-1 7 15,3 1-9-15,0-5 10 0,12 0-7 16,2-6 6-16,9-3 3 16,14-5-1-16,20-2 0 15,31-5-4 1,31-4 1-16,31-2-1 0,26-5 0 16,18 0-3-16,13 0 3 15,0 0-20-15,7 0-32 16,14-5-7-16,4-8-50 15,0-8-33-15</inkml:trace>
  <inkml:trace contextRef="#ctx0" brushRef="#br0" timeOffset="48330.69">18080 8124 564 0,'-24'-11'2'0,"9"2"1"15,9 4 4-15,0-2 24 16,6-1 4-16,0-11-15 0,15-16-13 15,15-14-8-15,10-13 1 16,6-4-1 0,-2 10 1-16,-3 4 0 15,-2 8 0-15,-5 8-1 0,-1 4-21 16,-5 9-42-16,-8 1-94 16</inkml:trace>
  <inkml:trace contextRef="#ctx0" brushRef="#br0" timeOffset="48533.15">18686 7027 504 0,'1'-19'13'16,"5"11"-12"-16,7 8 1 16,7 15 7-16,2 26 49 15,2 21 0-15,-4 23-39 16,-4 11-9-16,-1-2-9 0,1-6 0 15,1-11-3-15,2-14-17 16,-2-21-97-16,0-28-140 16</inkml:trace>
  <inkml:trace contextRef="#ctx0" brushRef="#br0" timeOffset="48764.53">19167 7194 615 0,'-6'-3'7'16,"-24"3"-6"-16,-10 5-2 15,-13 20 6-15,-2 11-2 16,2 2-1-16,10-5 2 16,18-11-4-16,16-11 1 0,9-7-1 15,13-2-10-15,23 2 7 16,12 2 4-16,10 0 3 16,0 1-4-16,4 3 3 15,6 1-5-15,1 2 2 16,4-6 1-16,-4-7-32 15,4 0-132-15</inkml:trace>
  <inkml:trace contextRef="#ctx0" brushRef="#br0" timeOffset="49030.82">20490 7128 699 0,'10'-10'7'0,"14"10"-24"16,16 0 10-16,9 15 8 16,11 17-1-16,-2 12 0 15,-2 12 0-15,-8 6-1 16,-17-3 2-16,-10-2-4 15,-15-5-17-15,-6-7-40 16,0-7-72-16,-6-17-98 0</inkml:trace>
  <inkml:trace contextRef="#ctx0" brushRef="#br0" timeOffset="49452.09">22150 7229 618 0,'0'-8'5'0,"-1"4"10"16,1 4 2-16,0 26-14 15,0 31 8-15,9 25 52 16,7 22-34-16,0 0-16 15,-1-6-9-15,3-11 1 0,-4-11-5 16,-2-15 2-16,-2-17 0 16,-4-12-1-16,-3-16-2 15,-2-7-20 1,-1-9-25-16,0-19-17 0,-6-27-160 16</inkml:trace>
  <inkml:trace contextRef="#ctx0" brushRef="#br0" timeOffset="49981.65">21998 7240 601 0,'-4'-16'-12'16,"4"-1"15"-16,39-5-1 0,29-12-5 16,29-9 6-1,19-4-1-15,12 4 4 16,21 5-6-16,13 3 3 15,17 5 12-15,19 7-6 0,9 7-8 16,1 6 0-16,-2 4 0 16,-23 4-4-16,-19 2 4 15,-24 0-14-15,-28 7-9 16,-25 2 1-16,-26 3 13 16,-22 4 3-16,-13 2 3 15,-8 9-2-15,-2 5 5 16,-4 11 11-16,0 11 14 0,0 11 3 15,-3 12-10 1,-2 16 0-16,-4 10-6 16,-3 10 10-16,0 0-11 15,0-7-7-15,0-13 1 0,0-19-5 16,0-20 7-16,0-18-6 16,0-17 2-16,-9-10 2 15,-26-2 13-15,-31 0 16 16,-41 2-28-16,-27-4-6 15,-26-4 0-15,-24 1 1 16,-16-2-4-16,-9 0 5 16,10 0-7-16,26 0 8 0,29 0-7 15,37 0 7-15,25 0-6 16,22 0-5 0,19 0-10-16,13 0-24 15,6 0-22-15,3-3-87 0</inkml:trace>
  <inkml:trace contextRef="#ctx0" brushRef="#br0" timeOffset="50280.88">22147 7076 559 0,'0'-18'5'16,"-1"-4"-5"-16,-1-5 21 16,2-6-5-16,9-9-7 15,17-4-3-15,9 3 0 16,7 4-3-16,0 1-3 15,4 9-1-15,-9 4-2 16,-4 2-69-16,-10 2-75 16</inkml:trace>
  <inkml:trace contextRef="#ctx0" brushRef="#br0" timeOffset="50481.32">22639 6070 499 0,'0'-2'23'0,"4"2"-28"16,5 24-1-16,0 26 52 16,0 22 24-16,-1 16-37 15,2 3-24-15,-1 1-2 16,1-3-6-16,8-7 0 16,3-5-2-16,1-15-36 15,7-19-102-15,2-30-95 16</inkml:trace>
  <inkml:trace contextRef="#ctx0" brushRef="#br0" timeOffset="50703.72">23071 6452 479 0,'-38'0'7'0,"-11"1"-12"16,-12 23 14-16,-1 3 6 16,5 5 19-16,12-3-12 15,19-6 11-15,13-8-9 16,13-3-13-16,0-2-10 15,20 3-2-15,17 1 5 16,11-5-3-16,11-2 3 16,12-4-3-16,10-3 1 15,10 0-7-15,9-12-116 16,6-11-196-16</inkml:trace>
  <inkml:trace contextRef="#ctx0" brushRef="#br0" timeOffset="50936.1">23921 6490 474 0,'23'6'201'0,"16"2"-219"16,9 10 21-16,9 14-5 15,-1 14 20-15,-1 15-9 16,-4 6-4-16,-6 8 1 15,-9-5-5-15,-10-7 0 0,-9-4-1 16,-7-7-4-16,-10-6-23 16,0-3-38-16,-18-11-85 15,-14-14-254 1</inkml:trace>
  <inkml:trace contextRef="#ctx0" brushRef="#br0" timeOffset="52606.4">19379 9639 592 0,'-26'-8'4'0,"20"5"9"16,3 3 30-16,2 0-15 15,1 14-21-15,0 34-10 16,0 19 10-16,0 11 1 16,0-2-1-16,6-6-5 15,-2-2-1-15,-4-3-1 0,0-9 0 16,0-10 2-16,0-14-27 16,0-17-38-16,0-15-74 15,20-39-8 1,9-33-52-16</inkml:trace>
  <inkml:trace contextRef="#ctx0" brushRef="#br0" timeOffset="52825.52">19540 9769 215 0,'8'-18'130'16,"-6"14"-74"-16,-2 4 19 15,0 0-17-15,-10 16-3 16,-13 28-33-16,-11 13-13 16,-5 7 2-16,2-3-2 15,4-12 1-15,8-8 4 16,8-12 1-16,11-9-3 0,6-10-2 15,0 0-8-15,9 2-2 16,20 2-2-16,9-2 4 16,14-8 4-1,8-4-3-15,2 0-7 0,1-17-57 16,-12-4-81-16,-13-3-322 16</inkml:trace>
  <inkml:trace contextRef="#ctx0" brushRef="#br0" timeOffset="52968.14">19794 9993 647 0,'0'-6'7'16,"0"2"-6"-16,0 3 1 15,23-6-5-15,13-4-1 16,15-3 4-16,3-1 0 16,-1-2 0-16,-3-1-72 15,-4-6-72-15</inkml:trace>
  <inkml:trace contextRef="#ctx0" brushRef="#br0" timeOffset="53186.65">20284 9547 606 0,'0'-3'8'15,"-6"3"31"-15,3 0-12 16,-4 14-13-16,-2 34-6 16,1 11 17-16,1 15 0 15,7-3-18-15,0-13-1 0,0-3-6 16,7-9 1-1,-4-8-1-15,0-5 2 16,-3-6-4-16,0-5 3 16,0-3-9-16,0-2-24 0,-10-2-23 15,-8 1-43-15,-9-6-83 16</inkml:trace>
  <inkml:trace contextRef="#ctx0" brushRef="#br0" timeOffset="53625.48">19252 10590 661 0,'-28'0'51'15,"14"0"-49"-15,13 0 2 16,1 0 6-16,32-3-12 15,25-9-1-15,22-9 6 16,21-5-2-16,15-1 0 16,11 2-1-16,2 5 2 15,-4 7-4-15,-9 3 5 16,-16 1-5-16,-9 5 3 16,-15 2 0-16,-20 0-1 15,-19 1 1-15,-19-1-3 16,-11 2 4-16,-6 0-4 15,0 0 21-15,0 0 21 16,0 0-8-16,0 0-11 0,0 0-8 16,0 0-8-16,0 0-4 15,0 0 1-15,0 0-4 16,0 0 5-16,0 0-5 16,0 0 2-16,0 0-4 15,0 0-27-15,0 0-40 16,0 6-55-16,-17 5-194 15</inkml:trace>
  <inkml:trace contextRef="#ctx0" brushRef="#br0" timeOffset="55936.35">18119 8193 192 0,'-30'-34'19'0,"6"11"-1"16,11-2 3-16,8-3 27 16,5-4-27-16,0 0-13 15,2 1 3-15,14 3-4 16,-4 7 1-16,-2 9-1 0,-5 5 0 15,-5 6-3-15,0 1 0 16,0 6-1-16,-8 26 8 16,-10 20 41-1,-1 13-14-15,3 6-15 0,10 5-9 16,6 0-2-16,0 8 0 16,0 5 2-16,13-1-6 15,1-3 0-15,3-8-5 16,0-16 0-16,-1-17 1 15,-4-15-1-15,-3-14-2 16,-3-8-1-16,-3-7 3 16,-3-1-1-16,0-27 7 15,0-12-36-15,-9-13-94 16,-15-6-151-16</inkml:trace>
  <inkml:trace contextRef="#ctx0" brushRef="#br0" timeOffset="56718.72">17958 8030 445 0,'-15'-18'15'0,"5"0"-12"16,7 2-4-16,3 1 8 15,0-3-1-15,14-2 0 0,9 2-7 16,5 0 2-1,8 3-1-15,10 2 3 16,4-2-2-16,14 0 3 16,11-5-2-16,10-1-3 0,16-8 2 15,24-8 0-15,26-13 2 16,13-5-2-16,2 3 0 16,-17 14 0-16,-24 18-1 15,-14 13 0-15,-14 7 0 16,-14 0 1-16,-10 0-2 15,-15 0 2-15,-10 2-2 16,-13 0 1-16,-6-2 0 16,-7 0 1-16,-7 0-2 15,-3 0 2-15,-5 0 0 16,-2 0-2-16,1 5 0 16,4 1-1-16,-1 2-1 0,4 3 5 15,5-1-1-15,0 1-2 16,6-1 2-16,0-3 0 15,-1-3-1-15,-1-1 3 16,-2-2-3-16,-5 0 2 16,-6 1-2-16,-4-1 3 15,-4 1-4-15,-1 1-1 16,2 7 0-16,-1 2-3 16,2 10 3-16,0 10 1 15,3 9 4-15,-3 9-3 16,0 3 3-16,0 3-3 15,-3 2 2-15,0 1-2 16,0-1 2-16,-8-5 1 0,-14-4 3 16,-9-7 3-16,-11-6 27 15,-19-4 4-15,-15-1-15 16,-21-4-7-16,-16 0-12 16,-9-2-2-16,-6 0 1 15,-6-1-4-15,0-2 2 16,1-1 4-16,10-7 1 15,8-3-3-15,3 3 3 16,7 4-1-16,8 1-6 16,9-1 0-16,16-1-1 15,13-8 1-15,14 3-4 16,12-1-7-16,25-3-13 16,14-1-22-16,47-7-82 0,32-11-11 15</inkml:trace>
  <inkml:trace contextRef="#ctx0" brushRef="#br0" timeOffset="57356.74">22237 7200 487 0,'0'-21'1'0,"0"7"1"15,0 8 8-15,0 6 20 16,0 2-24-16,0 28-16 16,4 26 12-16,2 26 6 15,-3 21 11-15,-3 10-4 16,0 2 4-16,0-4-6 0,6-11 0 15,4-8-9-15,5-13 1 16,-1-19 0 0,-2-14-3-16,-5-19 4 15,-4-16-6-15,-2-4 2 0,-1-6-2 16,0-1 8-16,0 0-1 16,-10-10-10-16,-6-17-78 15,-4-19-33-15,5-18-299 16</inkml:trace>
  <inkml:trace contextRef="#ctx0" brushRef="#br0" timeOffset="58090.36">22162 7333 391 0,'-12'-13'5'0,"6"1"0"16,5 6 29-16,1-1 5 15,12-6-22-15,21-5-17 16,14-6 2-16,11-1-4 16,8 1 4-16,7 1-2 15,10 1 3-15,9 1-3 16,10 2 2-16,2 4-1 16,8 4-1-16,10-1 2 15,12 8-2-15,7-2 13 0,-2 4-11 16,-13 2-1-1,-13 0-2-15,-8 0 2 16,-7 3 2-16,-10-1-5 16,-18-1 4-16,-21-1-2 0,-19 3 1 15,-18-3-4-15,-6 1 5 16,-6 1-1-16,3-2 0 16,-3 0 0-16,0 0 1 15,0 0-3-15,0 0 1 16,0 0 1-16,1 3-4 15,1 1 1-15,-1 3-1 16,1 4 6-16,1 5-3 16,-2 11 1-16,1 12 1 15,-2 14 11-15,0 14 0 16,0 9 4-16,-9 10 1 16,0 0-4-16,3 0-4 0,1-5-4 15,2-10-2-15,0-7 1 16,0-14-4-16,0-11 4 15,-1-10-4-15,1-9 2 16,0-7 1-16,-1-5 3 16,-2 3-2-16,-8-2 7 15,-5 1-2-15,-14 1 0 16,-17 0-7-16,-15-5 2 16,-16-2-1-16,-19-4-3 15,-15 0 2-15,-17-4-4 16,-7-9 4-16,1 2-3 15,6 1 5-15,6 6 1 16,1 4-1-16,9 2-4 0,16 8 0 16,22 1 1-16,25-4-3 15,19-5 3-15,14 2-10 16,13-1-18-16,7 8-42 16,4-2-101-16,13-4-216 15</inkml:trace>
  <inkml:trace contextRef="#ctx0" brushRef="#br0" timeOffset="60934.69">14622 8250 533 0,'0'-10'6'0,"-3"6"-3"16,3 4 57-16,-2 0-14 15,2 0-23-15,0 0-4 16,-2 0-9-16,1 0 10 16,-2 3-9-16,-1 37-1 15,-5 28-1-15,-2 23 14 0,0 9-13 16,5-11-6-16,4-9-4 15,2-13-2-15,0-6 6 16,6-7-6-16,9-8 3 16,3-11-25-16,7-17-63 15,2-18-97-15</inkml:trace>
  <inkml:trace contextRef="#ctx0" brushRef="#br0" timeOffset="61201.53">15049 8372 616 0,'-33'0'11'0,"-8"13"-16"0,-4 17 10 16,-9 14 9-16,-1 11-10 15,3 3 0-15,3-3-5 16,13-7 2-16,14-16-2 16,13-11 2-16,9-9-2 15,6-2-3-15,19 3 1 16,8 0 3-16,4 1 0 15,4-1 1-15,0 1 2 16,-1 0-4-16,-1-1 2 16,0 6-1-16,-5-4 0 15,-3-1 1-15,0-2-2 16,-5-2-19-16,-8-4-104 16,-14-6-208-16</inkml:trace>
  <inkml:trace contextRef="#ctx0" brushRef="#br0" timeOffset="61669.87">15241 9082 324 0,'-28'23'209'16,"-6"0"-212"-16,-11 9 23 15,-4 0 39-15,-6-4-20 16,-8-3-29-16,-5-4 3 15,-7-9-2-15,-5-12-2 0,-5 0 0 16,-4-30-3-16,1-13 3 16,3-13-6-1,12-13 2-15,15-15-4 0,19-11-1 16,23-14 2-16,16-9-4 16,19-3 4-16,28 0-2 15,14 4 1-15,14 6-1 16,8 8 2-16,8 12-5 15,-4 17 3-15,-2 23-4 16,-10 22 3-16,-7 24-3 16,-7 8 2-16,-5 42-1 15,-5 26 3-15,-2 19 5 16,-7 19 2-16,-8 4 1 0,-7-3-9 16,-12-7 4-16,-11-10-5 15,-4-6 4 1,-6-11-2-16,-16-8 1 15,-8-9 2-15,-1-6-3 0,-5-5 4 16,2-5-7-16,-1-2 2 16,4-5-43-16,6-2-32 15,4-9-105-15</inkml:trace>
  <inkml:trace contextRef="#ctx0" brushRef="#br0" timeOffset="66111.57">14574 9220 294 0,'-15'0'204'0,"-1"0"-201"16,14 0-2-16,2 0 25 15,0 0 13-15,0 0-12 16,0 0-19-16,0 0-2 15,0 0-7-15,0 0 0 16,9 0-3-16,24 0 1 16,15 0 8-16,17-1 1 15,14-8 4-15,10-3-6 16,8 1 3-16,0 1-6 16,-2 3 4-16,-7 3-8 0,-15 4 7 15,-13 0-4-15,-14 0 1 16,-18 0 0-16,-13 0-1 15,-9 0 1 1,-6 0 0-16,0 1 6 0,-22 4 7 16,-27 6-3-16,-22 1-10 15,-15 1 0-15,-15-2 0 16,-6-3-1-16,-6-4 2 16,-2-4-3-16,3 0 7 15,6 0 1-15,14 0 5 16,22 0 12-16,25-4-12 15,23 1-1-15,16 1 0 0,6 2-5 16,9 0-12-16,26 0-6 16,21-5 12-16,18-2 2 15,14-5-4-15,0-2 4 16,5-4 0-16,-4 1-2 16,-3 2 0-16,-1 3 1 15,-7 6 0-15,-9 4-2 16,-12 2 2-16,-12 0-2 15,-14 0 3-15,-9 0-4 16,-13 0 3-16,-4 0-1 16,-4 0 0-16,-1 0 4 15,0 0-4-15,0 0 7 16,-1 0-7-16,-8 0 2 0,0 0-3 16,-3 3-6-16,3 0-33 15,0 3-27-15,-1 3-74 16,-1-2-159-1</inkml:trace>
  <inkml:trace contextRef="#ctx0" brushRef="#br0" timeOffset="68922.67">14861 9829 498 0,'-8'-12'15'16,"-4"6"-6"-16,10 3 65 15,1 3-9-15,-1 0-30 16,2 0-22-16,0 0-11 16,0 31-4-16,0 22 9 15,0 16 3-15,6 10-4 16,2-5-4-16,1-10 0 15,1-12-4-15,-3-13-2 0,8-19-48 16,2-20-53-16,2-20-57 16,8-43-207-16</inkml:trace>
  <inkml:trace contextRef="#ctx0" brushRef="#br0" timeOffset="69109.77">15085 9851 341 0,'1'-15'60'0,"-1"15"28"15,0 0 32-15,-14 13-56 16,-21 30-27-16,-10 15-37 15,-1 15 1-15,9-10-2 16,15-20 2-16,16-14-2 16,6-9 1-16,10-6-7 15,17 4 5-15,12 0 4 16,5-7-3-16,5-4 6 0,2-7-8 16,1 0 5-16,-3-25-13 15,-10-12-75-15,-14-12-226 16</inkml:trace>
  <inkml:trace contextRef="#ctx0" brushRef="#br0" timeOffset="69252.38">15285 9867 147 0,'-2'-3'508'0,"-2"-1"-505"16,4 4 0-16,4 0-7 16,21 0-2-16,14 0 5 15,10 0 4-15,6 0-4 16,2-2 4-16,-2-1-39 0,-7-5-149 15</inkml:trace>
  <inkml:trace contextRef="#ctx0" brushRef="#br0" timeOffset="69450.84">15669 9585 579 0,'-15'-10'9'0,"9"6"44"15,4 4-16-15,2 22-16 16,0 22-11-16,3 16 15 15,12 10-11-15,3 0-7 16,3-2-6-16,0-4 0 16,-3-4 1-16,-4-4-4 15,-6-6 2-15,-5-7-42 0,-3-18-81 16,-2-18-326 0</inkml:trace>
  <inkml:trace contextRef="#ctx0" brushRef="#br0" timeOffset="70152.96">14970 10631 647 0,'-3'0'2'0,"0"0"7"15,3 12 6-15,0 25-2 16,0 13 4-16,5 7-8 16,11-1-6-16,0-6-1 15,1-8-2-15,-2-3 1 16,2-10-5-16,0-13-11 15,2-12-33-15,8-12-29 16,1-36-56-16,4-19-93 16</inkml:trace>
  <inkml:trace contextRef="#ctx0" brushRef="#br0" timeOffset="70358.42">15253 10628 412 0,'-34'25'24'0,"-8"7"-23"15,-5 8 32-15,3-4 31 16,4-1-3-16,9-6-12 15,10-11-14-15,9-6 0 16,9-7-4-16,3-4-23 16,2 3-9-16,17 5-7 15,11 2 13-15,7 1-2 16,11-2-1-16,4-3 0 16,3-7-3-16,2 0-10 15,-7-7-80-15,-16-13-113 16</inkml:trace>
  <inkml:trace contextRef="#ctx0" brushRef="#br0" timeOffset="70501.24">15404 10747 645 0,'0'-3'3'16,"0"2"-2"-16,3 1-5 0,11 0 2 16,12 0-4-16,8 0 8 15,9-3-1-15,9-2-2 16,-2-8 2-16,-7-4-107 15,-20-5-279-15</inkml:trace>
  <inkml:trace contextRef="#ctx0" brushRef="#br0" timeOffset="70794.75">15740 10500 155 0,'3'-4'513'0,"9"-2"-516"16,12 4 2-1,10 1-1-15,5 1 7 0,-8 0-3 16,-11 21 0-16,-13 14-2 15,-7 11 4-15,-21 8 5 16,-7 3 0-16,-2-7 1 16,15-14 7-16,11-8-1 15,4-13-13-15,24-2-3 16,10-9 3-16,7-4-2 16,1-5 7-16,-2-12-5 15,-5-2 3-15,-4 6-7 16,-9 1 2-16,-6 4-2 0,-3 4 2 15,-6 3-2-15,-4 1-3 16,0 0-22 0,-3 12-33-16,0 10-38 15,-16 3-106-15</inkml:trace>
  <inkml:trace contextRef="#ctx0" brushRef="#br0" timeOffset="71030.97">15624 11154 612 0,'-30'0'129'15,"12"0"-127"-15,15 0 3 16,3 0 3-16,2 0-11 0,20 7-14 15,12 11 20-15,4 9-10 16,-7 5-57-16,-16 4-100 16,-15 4-247-16</inkml:trace>
  <inkml:trace contextRef="#ctx0" brushRef="#br0" timeOffset="71168.6">15675 11487 633 0,'-18'3'51'0,"7"-3"-48"16,5 1 32-1,6-1 2-15,0 0-28 16,0 3-12-16,12 9-10 16,15 6-12-16,6 2-46 0,-8-5-174 15</inkml:trace>
  <inkml:trace contextRef="#ctx0" brushRef="#br0" timeOffset="71298.25">15734 11676 701 0,'-22'6'-2'15,"10"-5"4"-15,12 0-2 16,0 6 3-16,10 4-16 16,20 6 3-16,5-2-53 15,-7-5-218-15</inkml:trace>
  <inkml:trace contextRef="#ctx0" brushRef="#br0" timeOffset="71810.88">15679 12388 753 0,'-25'-11'2'0,"14"6"10"16,8 5 27-16,3 0-8 15,0 0-22-15,0 0-10 16,0 0 2-16,0 10-10 16,6 22 8-16,3 11 5 0,6 11 6 15,-4 4-6-15,0-7 0 16,1 3-4-16,-1-2 0 15,5-8 1-15,-1-6-2 16,0-7 2-16,2-8-5 16,0-6-5-16,-2-9-35 15,4-8-17-15,-6-8-38 16,-6-24-88-16</inkml:trace>
  <inkml:trace contextRef="#ctx0" brushRef="#br0" timeOffset="72469.45">15910 12998 192 0,'-18'14'-48'15,"3"-7"42"-15,-1-1 15 0,2-1 38 16,-2-3-20-16,2-2 7 16,0 0-41-1,-1 0-132-15</inkml:trace>
  <inkml:trace contextRef="#ctx0" brushRef="#br0" timeOffset="73937.23">14888 9398 342 0,'0'0'23'0,"0"0"3"15,0 0 68-15,0-1-4 16,-1-3-22-16,-13-2-46 15,-3-1-10 1,-5 3-4-16,-1 0 4 0,-5 3-12 16,-1 1 4-16,-1-3-1 15,1 3-1-15,-1-3-1 16,0 0-1-16,3 3 3 16,3-1-6-16,2 1 6 15,4 0-6-15,8 0 4 16,-2 0-3-16,-1 21 2 15,-1 16 1-15,2 23-1 0,6 17 2 16,5 18-2-16,1 21 1 16,0 14-4-16,1 16 6 15,14 9-6-15,0-4 5 16,1-6-4-16,-1-9 5 16,3-11-3-16,-3-2 4 15,1 0-2-15,-2 5-3 16,-5 14 3-16,1 6-3 15,1 3 4-15,1-5-4 16,2-18 4-16,2-23-3 16,-2-18 5-16,-5-16-2 15,4-10 1-15,-4-2 5 16,-1-4-3-16,-2 2-1 0,0 4-8 16,-3 0 8-1,0 10-5-15,-2 6 1 16,1 4 0-16,-2 6 2 15,0-9-2-15,1-7 0 0,1-13 3 16,-1-19-6-16,1-12 6 16,-2-16-5-16,0-8 3 15,0-3-3-15,0 0 2 16,0 0-1-16,0 0 0 16,0 0 0-16,0 0-1 15,1 1 4-15,7 3-6 16,5 4 5-16,7 4-3 0,8 2 2 15,13-3-1-15,10-3 0 16,13-8 2 0,13 0-3-16,7-7 7 15,0-7-8-15,-4 0 6 0,-9 5-6 16,-7 2 3-16,-13 3-1 16,-12 3 0-16,-12 1 0 15,-13 0 0-15,-8 0 1 16,-6 0-2-16,0 0 2 15,0 0-2-15,0 0 5 16,0 0-2-16,0 0 1 16,3-1-6-16,9-6-29 15,8-12-43-15,0-9-22 16,-5-8-191-16</inkml:trace>
  <inkml:trace contextRef="#ctx0" brushRef="#br0" timeOffset="78782.8">19228 12339 604 0,'-25'-6'12'0,"10"-2"-10"0,10 7 26 16,5-1 15-16,0 1-18 15,0-1-22-15,0 0-10 16,13-6 0-16,13-7 1 15,12-10 12-15,3-9-5 16,-1-10 5-16,1-10-7 16,-3-10 4-16,-2-11-3 15,-6-8 1-15,-9-7-1 0,-10-1-1 16,-11 14 3-16,0 8-4 16,-14 19 6-1,-13 15-3-15,-4 8 3 16,-2 15-3-16,5 8 3 0,5 4-3 15,4 11 7-15,5 33-8 16,1 20 3-16,4 22 0 16,9 11-5-16,0 1 7 15,6-4-5-15,13-7 3 16,2-9 1-16,5-14-4 16,0-14 5-16,0-12-6 15,-3-13 3-15,-4-6-5 16,-2-6 6-16,-5-8-6 0,6 0 4 15,0-4-2-15,6-1-3 16,3 0-52 0,-8 0-68-16,-10-6-243 15</inkml:trace>
  <inkml:trace contextRef="#ctx0" brushRef="#br0" timeOffset="80953.5">17923 12173 599 0,'-7'0'12'0,"7"0"-14"16,0 0 9-1,0 0 7-15,0 0-12 16,0 0-7-16,0 0-4 16,14 0 8-16,5 0 0 0,4-9 7 15,3-4-6-15,1-3 5 16,0-7-5-16,-4-4 2 16,1-9 2-16,-6-2-3 15,-3-6 4-15,-6-2-4 16,-6-2 2-16,-3 3-4 15,0 4 4-15,-14 9-3 16,-5 10 6-16,-2 8-2 16,2 7 18-16,-3 4-12 15,2 3-2-15,4 0-1 16,1 14-6-16,3 14 4 16,4 17-10-16,5 16 10 0,3 11-5 15,0 13 2-15,0 1 3 16,16-6 0-16,6-5 3 15,8-13-5-15,-1-14 1 16,6-11-6-16,0-14 3 16,0-10-4-16,1-13 1 15,0-10-6-15,-4-24-38 16,-11-10-60-16,-11-5-210 16</inkml:trace>
  <inkml:trace contextRef="#ctx0" brushRef="#br0" timeOffset="81095.8">18263 12177 564 0,'0'0'48'0,"0"0"-49"16,0 0 6-16,0 0-6 15,19 0-8-15,11 0 10 16,9-4 1-16,3-3-1 16,-1-4 0-16,-2-4-28 15,-8-6-137-15</inkml:trace>
  <inkml:trace contextRef="#ctx0" brushRef="#br0" timeOffset="81344.72">18558 11785 650 0,'-15'0'14'0,"8"0"-8"16,0 9 32-16,7 20-20 15,0 14-16-15,0 14 4 16,0 6-4-16,7-3 1 15,3-2 1-15,2-3-4 16,-2-11 4-16,1-7-4 16,-1-8 2-16,-4-6-3 15,-4-8-1-15,-2-5-20 16,0-6-17-16,0-3-34 16,0-1-47-16,-5 0-219 15</inkml:trace>
  <inkml:trace contextRef="#ctx0" brushRef="#br0" timeOffset="83375">16986 12321 422 0,'2'0'5'15,"-2"0"-3"-15,0 0 22 16,0 0 11-16,5 0-23 16,7 0-10-16,8-11-3 15,15-12 7-15,8-7 5 16,4-5 0-16,1-1-2 15,-2-4-7-15,-10-5 2 16,-5-3-3-16,-10-8 3 16,-13-1-4-16,-8 0 2 15,-2 4 0-15,-20 12-2 16,-6 10 8-16,-2 13-2 16,-3 10 22-16,2 6 8 0,1 2-18 15,6 11-11-15,6 19 0 16,5 18-4-16,9 13-3 15,4 13 4 1,4 2-3-16,17-5 4 0,7-6-5 16,8-12 4-16,0-8-1 15,4-6-2-15,-2-10-1 16,-5-2 1-16,-2-8 1 16,-4-3-5-16,-8-3 4 15,-3-2-1-15,-4 3-1 16,-4 1-30-16,-2 6-72 15,-4-1-56-15</inkml:trace>
  <inkml:trace contextRef="#ctx0" brushRef="#br0" timeOffset="83655.25">17578 12125 624 0,'-10'-10'42'0,"-1"4"-40"16,10 2 0-16,1 3 14 0,0 1-13 16,9-4-13-1,19-6 2-15,8-3 11 16,2-3-4-16,-7 2-5 15,-6 7-38-15,-11 3-34 0,-11 4-47 16,-3 0-96-16</inkml:trace>
  <inkml:trace contextRef="#ctx0" brushRef="#br0" timeOffset="84017.3">17563 11928 561 0,'-3'0'15'0,"3"-2"-12"15,0 1-2-15,16-5-5 16,16 2 1 0,5 1 3-16,-6 3 2 15,-6 0-8-15,-11 18 6 0,-14 11-5 16,0 5 6-16,-18 9 7 16,-13-1-3-16,-6-4 4 15,3-6 21-15,8-9 2 16,13-9-9-16,7-8 13 15,6-6-15-15,0 0-16 16,6 0-13-16,19 0-2 16,11 0 14-16,6-5 0 15,0-1-2-15,-4 1-2 16,-10 2 3-16,-7 2-5 16,-12-1 4-16,-5 2-5 15,-4 0-2-15,0 0-4 16,0 0-9-16,0 0-22 0,0 0-34 15,0-1-59-15</inkml:trace>
  <inkml:trace contextRef="#ctx0" brushRef="#br0" timeOffset="85233.88">17054 12180 627 0,'-5'-2'5'16,"0"1"-5"-16,1 1 4 15,1 0 6-15,3 0-3 16,0 0-5-16,0 0-7 16,0 0-6-16,7 19-20 15,6 7 11-15,-3 6-76 16,-5-7-49-16</inkml:trace>
  <inkml:trace contextRef="#ctx0" brushRef="#br0" timeOffset="85360.54">17002 12468 549 0,'-18'11'-6'0,"4"2"-61"15,7 5 22-15,2 4 10 16,2-1-107-16</inkml:trace>
  <inkml:trace contextRef="#ctx0" brushRef="#br0" timeOffset="85497.81">16911 12777 579 0,'-18'5'9'15,"1"-2"-40"-15,8 9-18 16,2 3 36-16,3 13-6 0,-2 4-81 15</inkml:trace>
  <inkml:trace contextRef="#ctx0" brushRef="#br0" timeOffset="85833.29">16610 12826 726 0,'-17'0'-4'15,"7"0"-1"-15,3 4 2 16,7 31 1-16,0 26 0 16,0 21 5-16,14 10-4 15,5-5 0-15,0-13-31 16,-4-5-63-16,-11-6-122 16</inkml:trace>
  <inkml:trace contextRef="#ctx0" brushRef="#br0" timeOffset="89816.57">20445 13421 574 0,'-25'0'6'0,"17"1"0"15,7-1 24-15,1 0 1 16,0 0-22-16,0 0-10 16,0 0-1-16,7 0-9 15,14 0 8-15,7-3 5 16,2-13 3-16,-3-9-1 0,1-8-1 16,-1-8 2-16,-5-5-3 15,-5-5-1 1,-5 1-1-16,-12-2 1 15,0 1-2-15,-12 5 5 0,-12 4-2 16,-8 8-1-16,0 7 1 16,0 9 0-16,6 6 3 15,6 6 1-15,10 6 19 16,5 0 5-16,0 0-16 16,2 27-18-16,1 27 4 15,2 13 7-15,0 11-3 16,9-11 2-16,12-13-8 15,7-4 6-15,5-9-2 0,7-12-2 16,3-10-2-16,4-9 2 16,5-10-3-1,-5 0-16-15,-7-18-54 16,-16-15-116-16</inkml:trace>
  <inkml:trace contextRef="#ctx0" brushRef="#br0" timeOffset="89983.67">20781 13101 661 0,'0'-3'39'0,"0"2"-33"16,0 1-5-16,0 0 4 15,11 0-5-15,14 0-6 0,13 0 3 16,10 0 3 0,3-1 4-16,-5-2-10 15,-8 3-46-15,-18-2-99 16,-17-4-222-16</inkml:trace>
  <inkml:trace contextRef="#ctx0" brushRef="#br0" timeOffset="90156.02">20887 12917 660 0,'-12'-2'1'16,"9"2"33"-16,2 0 2 16,1 2-29-16,0 29-14 15,0 12 12-15,15 9 1 16,4 0-9-16,5-12 5 15,0-4-4-15,0-9-11 16,-2-9-48-16,-5-13-55 16,-7-5-165-16</inkml:trace>
  <inkml:trace contextRef="#ctx0" brushRef="#br0" timeOffset="90374.44">21167 12734 287 0,'0'0'412'0,"0"0"-405"15,0 10 13-15,0 22-2 16,0 14 9-16,2 8-16 16,5 0-6-16,2-2-3 15,0-5 1-15,3-4-3 16,-2-4 1-16,1-5 0 16,-4-6-2-16,-1-3 3 15,-3-7-14-15,-3-4-28 0,2-8-52 16,-2-6-79-16</inkml:trace>
  <inkml:trace contextRef="#ctx0" brushRef="#br0" timeOffset="91346.86">21747 13216 559 0,'-12'2'31'0,"8"-2"-6"15,4 0 25-15,0 0-32 16,0 0-8-16,0 0-10 0,0 0-6 16,16-2 2-16,16-17 2 15,13-12 8-15,3-10-6 16,1-4 3-16,-9-2-2 15,-4-1 1-15,-8-2-2 16,-12-1 1-16,-14 2 1 16,-2 4-3-16,-22 6 4 15,-10 7-1-15,-2 7 5 16,-2 13-6-16,5 4 17 16,6 8 2-16,7 0 7 15,7 6-11-15,4 26-12 16,4 18-5-16,3 17 2 15,1 0 0-15,19-6-3 0,5-6 7 16,0-10-7 0,5-7 5-16,2-5-4 15,0-7 2-15,3-3-1 16,2-9-1-16,3-8 0 0,-4-6-36 16,-2-14-47-16,-12-18-128 15</inkml:trace>
  <inkml:trace contextRef="#ctx0" brushRef="#br0" timeOffset="91497.46">22195 12997 480 0,'-2'-3'211'0,"1"2"-205"15,1 1 6-15,0 0 0 0,0 0-12 16,24 0-12-16,14-2 9 16,12-2 5-1,2-3 0-15,-4 0-4 16,-4-4-29-16,-16 0-87 0,-16-3-218 15</inkml:trace>
  <inkml:trace contextRef="#ctx0" brushRef="#br0" timeOffset="91684.05">22314 12767 676 0,'-9'0'26'0,"6"0"-26"15,3 0 7-15,0 18-5 16,0 17-1-16,0 11 11 15,12 7-12-15,0-7 4 16,2 1-6-16,0-1 4 16,-3-8-13-16,0-11-39 15,-6-17-69-15,-5-10-209 0</inkml:trace>
  <inkml:trace contextRef="#ctx0" brushRef="#br0" timeOffset="91997.74">22573 12628 513 0,'6'0'44'16,"9"0"-56"-16,3 9 32 16,6 20 12-16,1 16 3 15,-8 10-16-15,-7 12-12 16,-10 3-1-16,-2-2-3 16,-23-9-2-16,-2-11 3 15,2-18-2-15,7-13 4 0,8-12 22 16,8-3 32-16,2-2-31 15,0 0-19-15,0 0-13 16,15 0-5-16,18 0 4 16,4-4 5-16,5-1 1 15,-2 5-3-15,-11 0 3 16,-4 0-3-16,-5 0 0 16,-6 5-3-16,-2-1-2 15,1 4-11-15,0 2-26 16,-1-1-31-16,-4 0-118 15</inkml:trace>
  <inkml:trace contextRef="#ctx0" brushRef="#br0" timeOffset="92251.06">22610 13624 715 0,'-3'0'-12'0,"3"0"9"15,15 1-16-15,21 2 8 16,9-3-43-16,1 0-125 15</inkml:trace>
  <inkml:trace contextRef="#ctx0" brushRef="#br0" timeOffset="92402.66">23045 13589 756 0,'-3'0'4'0,"3"0"-3"15,0 1-6-15,17 2-3 16,20 0-5-16,12-3-20 0,-3-1-200 16</inkml:trace>
  <inkml:trace contextRef="#ctx0" brushRef="#br0" timeOffset="92549.27">23473 13520 750 0,'-14'0'20'0,"11"0"-22"16,3 0 2-16,9 2-12 16,26 2-1-16,8-4-29 15,0 0-156-15</inkml:trace>
  <inkml:trace contextRef="#ctx0" brushRef="#br0" timeOffset="92685.94">23763 13487 614 0,'0'0'101'15,"-4"0"-69"-15,4 0 10 0,0 0-23 16,0 0-14-16,0 0-13 16,5 0-27-16,11 0-79 15,-2-7-122-15</inkml:trace>
  <inkml:trace contextRef="#ctx0" brushRef="#br0" timeOffset="93499.35">24121 13802 409 0,'-14'3'232'15,"9"-3"-210"-15,4 0 41 0,1 0-11 16,0 0-28-16,0 0-12 16,0 0-12-16,0 0 0 15,0-14-6-15,14-26 6 16,8-11 4-16,-1-14-4 15,-3 4 1-15,-8 8-3 16,-4 3 0-16,-6 8 0 16,0 10 2-16,0 8 0 15,0 12 1-15,0 8-3 16,0 4 2-16,4 0-6 16,11 1 1-16,5 19 2 15,5 12 3-15,1 9 4 0,-6 4-4 16,-2-1 2-16,-3-7 0 15,-3-8 0-15,-2-8-3 16,-2-9 1-16,-5-6 2 16,-2-5-3-16,-1-1 2 15,12 0-3-15,6-22 4 16,10-23 0-16,5-13 2 16,-3-9-7-16,-5 13 1 15,-4 12-22-15,-4 11-1 16,-3 9-39-16,-3 12-36 15,-7 8-108-15</inkml:trace>
  <inkml:trace contextRef="#ctx0" brushRef="#br0" timeOffset="93702.01">24679 13457 753 0,'-6'0'12'16,"5"0"7"-16,1 0 10 16,0 0-23-16,19 0-9 15,23 0-6-15,17-3 11 16,8-9-48-16,-6-2-72 16,-13-4-144-16</inkml:trace>
  <inkml:trace contextRef="#ctx0" brushRef="#br0" timeOffset="93967.81">25104 13157 678 0,'-6'-2'34'16,"4"2"-23"-16,0 3 11 16,-1 34 4-16,-1 18-2 15,-2 18 16-15,3 5-25 16,2-10-5-16,1-8 5 15,0-15-11-15,0-10 3 16,0-9-6-16,0-11 0 0,0-5-1 16,0-7 0-16,0-3 0 15,0 0-5-15,0 0-25 16,0 0-43 0,0-13-57-16,0-15-243 0</inkml:trace>
  <inkml:trace contextRef="#ctx0" brushRef="#br0" timeOffset="94984.64">24097 13957 566 0,'-14'-5'41'16,"5"-2"-24"-16,2 5 31 16,4 0 15-16,2 2-28 15,-1 0-16-15,2 0-9 16,0 0-5-16,0 0-4 16,3 0 1-16,24 0-2 15,19 0 2-15,15-1 14 0,17-9-3 16,11-2-2-16,12-5-4 15,15-1 1-15,9-2-3 16,5 4 4-16,-2 3-5 16,-19 6-6-16,-23 3 5 15,-23 1-6-15,-24 3 2 16,-16 0-8-16,-11 0 0 16,-6 0-7-16,-6 0-7 15,1 0-18-15,-1 0-33 16,-1 0-74-16</inkml:trace>
  <inkml:trace contextRef="#ctx0" brushRef="#br0" timeOffset="98137.54">23605 13866 629 0,'6'2'69'0,"17"-2"-68"15,29 0-16-15,37 0 15 16,33-13 2-16,33 2-1 16,28 0 5-16,15 5-4 15,18 1 0-15,0 2-3 16,-7 0 1-16,-23-3-84 15,-34-3-247-15</inkml:trace>
  <inkml:trace contextRef="#ctx0" brushRef="#br0" timeOffset="109686.86">2309 9447 426 0,'-1'-7'18'0,"-7"6"-7"15,0 1 55-15,5 0 15 16,-3 0-28-16,-3 8-35 15,0 17-11-15,-3 11-5 0,7 6 2 16,5-3 1-16,0-4-5 16,12-3 2-16,14-7-5 15,5-3 4-15,2-13-6 16,3-9 2-16,-1-7-2 16,-9-26 4-16,-10-10 3 15,-13-1-2-15,-3-1 1 16,-19 6 4-16,-20 10 8 15,-9 7 3-15,-6 11 9 16,-1 7-10-16,11 4-6 16,7 0-7-16,19 0-2 15,16 2-4-15,5 12-50 0,28-3-96 16</inkml:trace>
  <inkml:trace contextRef="#ctx0" brushRef="#br0" timeOffset="110402.95">5860 9531 561 0,'0'8'39'16,"-15"-3"-40"-16,9 5 15 15,0-6 29-15,6-2-8 16,0-2-12-16,0 0-18 16,0 0 2-16,0-27-5 15,0-16 6-15,2-15-11 0,5-8 4 16,-4 12-2-16,-3 14 1 15,3 19-1 1,-3 10 0-16,0 11 2 16,3 0-5-16,9 0 0 0,13 8-7 15,11 14 11-15,7 9 1 16,5 5 1-16,-5-2-3 16,-6-8 4-16,-4-8-2 15,-6-12-3-15,-2-6 4 16,-4-9-1-16,6-31 3 15,-5-12-2-15,-8-8-48 16,-14 1-95-16,-20 18-140 0</inkml:trace>
  <inkml:trace contextRef="#ctx0" brushRef="#br0" timeOffset="110815.46">4480 9145 327 0,'0'0'229'16,"0"0"-219"-16,0 0 2 16,0 24 5-16,0 20 7 15,0 21 7-15,0 19-8 16,0 9-3-16,0 2-5 15,4 2-2-15,5-9-14 0,6-6 3 16,3-6-3 0,8-12-1-16,-1-10-21 15,-3-15-50-15,-5-16-82 16,-12-18-226-16</inkml:trace>
  <inkml:trace contextRef="#ctx0" brushRef="#br0" timeOffset="111532.02">4734 9697 152 0,'-13'13'196'0,"-5"1"-163"16,-3 5 36-16,-1-1-8 15,-7 0 7-15,0-2-20 16,-9 0-13-16,-10-2-11 15,-7-2 6-15,-13-4-23 16,-11-6-2-16,-3-2 0 16,3-8-1-16,9-16 0 15,12-8-2-15,12-7 4 16,16-8-1-16,18-6 0 16,12-4-5-16,3 1 0 15,30-1-3-15,10 2 1 16,12 7-2-16,6 7 2 0,4 11 1 15,-1 11-2-15,-2 14 2 16,-2 5-4-16,-8 21 5 16,-7 22-2-16,-9 18 2 15,-11 13 1-15,-11 5 3 16,-8-5-1-16,-6-9-4 16,0-13 3-16,-4-7-3 15,-14-6 3-15,-5-7-3 16,0-3 3-16,-6-4-8 15,-2-5-37-15,4-5-21 16,4-7-71-16,6-4-137 16</inkml:trace>
  <inkml:trace contextRef="#ctx0" brushRef="#br0" timeOffset="112718.63">4094 9382 396 0,'0'-3'22'0,"0"0"43"16,0 2 19-16,0 1-22 15,-2 0-25-15,-1 0-20 16,-1 29-14-16,-7 32 4 15,2 25-1-15,0 21 13 16,5 0-10-16,1-11-6 16,3-11 1-16,0-10-6 15,10-11 4-15,-1-10-5 0,0-12-1 16,-1-13-53-16,-4-19-63 16,-1-14-188-16</inkml:trace>
  <inkml:trace contextRef="#ctx0" brushRef="#br0" timeOffset="113058.73">4336 9578 562 0,'0'0'76'15,"-14"11"-68"-15,-21 22 3 16,-13 17 8-16,-7 13 3 16,3 10-17-16,3 0-1 15,11-10-5-15,9-10 2 16,14-19-2-16,12-15 1 0,3-8-6 15,15-7-5-15,24 1 8 16,9-5 1-16,11 0 5 16,2 0-3-16,0 4 3 15,-6 5-4-15,-7 7 1 16,-9 0 1-16,-11 3-1 16,-8-3-1-16,-4 0 1 15,-7-4 2-15,0-6-3 16,-3-2 2-16,-1-2-1 15,-2 1 2-15,-3-3-4 16,0 3 2-16,0-3 2 16,0 0-2-16,0 0-4 0,0 0-20 15,0 0-40-15,-10 0-141 16</inkml:trace>
  <inkml:trace contextRef="#ctx0" brushRef="#br0" timeOffset="114809.34">13475 2654 580 0,'-15'-5'9'0,"-15"-6"-4"16,4 1 30-16,-10 4-19 15,-16 1-13-15,-5 1 5 16,-13-1-4-16,-6-2 1 16,-7-2-7-16,1-5 5 15,4 0-4-15,7 1 3 16,12 6-4-16,15 5 4 0,16 2-1 15,10 0-1-15,6 18 0 16,5 36-6-16,3 38 9 16,4 40-4-16,7 33 2 15,13 26-3-15,2 17 4 16,1 2-1-16,1-5 2 16,1-10-1-16,2-11-1 15,-5-5 0-15,-8-5-3 16,-4-3 4-16,-5-12-3 15,-1-10 2-15,3-7-1 16,1-9 1-16,3-2 1 16,5-8-1-16,0-10-2 15,0-18 0-15,1-22 1 0,-5-18-2 16,-3-20 4-16,2-13-4 16,3-5 4-16,2-5-1 15,10-1 4-15,11-1 4 16,14-3 1-16,21-3 8 15,15-4-4-15,26 0-2 16,27 0-3-16,15-11 1 16,25-3-3-16,12-1 1 15,-3 4-4-15,-11 6 2 16,-27 5-5-16,-32 2 0 16,-32 12 4-16,-26 1-5 15,-21-1 3-15,-20-3-2 0,-7-4 3 16,-5-3-3-16,-4 2 1 15,2-3-2 1,-3-1 0-16,0 1 3 16,3 3-4-16,-3 6-5 0,-3 10-51 15,-5 6-78-15,-29-7-371 16</inkml:trace>
  <inkml:trace contextRef="#ctx0" brushRef="#br0" timeOffset="123250.89">4198 9018 487 0,'2'0'9'0,"-2"0"13"16,0 0 26-16,0 0-3 15,0 0-14-15,0 0-16 16,0 0 4-16,-19 0 14 16,-7 0-11-16,-12 4-19 15,-8 6 0-15,6-3-4 16,0 2 2-16,4-2 0 15,12-2-1-15,10-1 1 16,7-2 2-16,4 2-3 16,2 18-3-16,-1 28-6 15,2 38 9-15,0 36 6 0,0 22-3 16,8 15 3-16,1 3-6 16,4-6 0-16,-1-16-2 15,4-23 3-15,0-28-2 16,-3-22 3-16,-6-23 0 15,2-20-3-15,0-12 5 16,5-4-5-16,4-5 4 16,5 1-4-16,16-4 5 15,10-2-3-15,11 0 2 16,8-11-3-16,-1-3 1 16,3 1 2-16,-4-4-6 15,-2-3 3-15,1 1-34 0,-2-8-41 16,-7-5-151-16</inkml:trace>
  <inkml:trace contextRef="#ctx0" brushRef="#br0" timeOffset="123844.62">6278 8829 643 0,'-7'2'10'16,"4"-2"7"-16,3 0 11 15,6 0-25-15,25 0-9 16,17 0 1-16,10 0 6 15,-4 0 1-15,-8 2-4 16,-6 11-2-16,-10 8 4 0,-2 9 0 16,-8 15-1-16,-6 19-1 15,-2 17 4-15,-3 13 1 16,3 11-2-16,2 3 2 16,3 4 2-16,3-3-3 15,-2-7 2-15,-5-11-1 16,-6-21 0-16,-7-22 1 15,0-14 16-15,0-18 3 16,-8-3 4-16,-19-1 5 16,-24 1-8-16,-19 1-16 15,-16-2-7-15,-10 3 1 16,2 0-5-16,11 3-22 16,16 7-32-16,15 2-62 0,24-3-182 15</inkml:trace>
  <inkml:trace contextRef="#ctx0" brushRef="#br0" timeOffset="125596.81">2311 9208 24 0,'0'2'467'16,"0"3"-460"-16,0-4 16 16,-9 2 40-16,-19 2-34 15,-8 4-17-15,-16 6-6 16,-5 3-4-16,-5 0-1 16,-2 0 1-16,3-5-1 0,3-6-2 15,10 1 4-15,9-4-5 16,17 1 4-16,5-1-4 15,14 7-1-15,3 25-11 16,3 34 12-16,20 37 4 16,9 38 1-16,4 17-1 15,5-1 6-15,5-18-8 16,0-27 4-16,-6-30-3 16,-7-22 0-16,-8-15 0 15,-10-16 2-15,-4-12 0 16,-4-10 0-16,-4-3-2 15,3-3 1-15,0-1 1 16,10-1-2-16,7-2 0 0,15 0-1 16,11-1 5-16,9 0-2 15,5-5 0-15,1-8-3 16,2-1 1-16,2-3-3 16,7-2-19-16,-4-3-90 15,-5-5-160-15</inkml:trace>
  <inkml:trace contextRef="#ctx0" brushRef="#br0" timeOffset="126199.2">3435 9238 478 0,'3'-5'6'0,"18"-6"-7"16,12 1 2-16,19-3-1 16,9-1 0-16,0 6 1 15,-3 7-1-15,-3 1 0 16,-7 5-1-16,-6 15 2 16,-20 6-2-16,-1 7-2 15,-15 7 5-15,-3 11 2 16,-3 9 10-16,2 12 15 15,5 10-1-15,2 7-3 16,4 7-3-16,7-2-12 16,3-5-3-16,4-9-4 15,-6-14 1-15,1-11 0 0,-4-15-4 16,-7-12 5-16,-5-14-6 16,-5-9 3-16,-1-3-1 15,0-2 13 1,-10 5 45-16,-26 2-13 0,-21 7-41 15,-10 3-5-15,-10 1 0 16,-1 0-1-16,7 0 4 16,17-4-4-16,17-4 1 15,25-7-22-15,12-3-50 16,3 0-146-16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3:04:43.9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18842 9284 489 0,'-13'0'11'0,"3"0"-10"15,5 0 7-15,5 0 1 16,0 0 13-16,0 0-12 16,0 0-5-16,0 0-5 15,0 0-1-15,5 0 0 16,20 0-3-16,9 0 9 15,7 0-5-15,1 0 3 16,0 0-1-16,0 0-2 16,0-1 2-16,-5-2-4 0,-1 2 4 15,-7 1-4-15,-5 0 4 16,-7 0-2-16,-6 0 0 16,-3 0 0-16,-3 0 1 15,2 0-2-15,0 0 2 16,-1 0-1-16,2 0-1 15,-2 0 2-15,1 1-2 16,-4 2 2-16,0 0-4 16,0 1 6-16,-1 1-4 15,1 0 4-15,0 1-5 16,1 6 4-16,2 2-1 16,1 6-4-16,-2 4 6 15,-1 4-6-15,1 4 7 0,-2 0-5 16,-2 3 2-16,-1 2-1 15,3 1 3-15,-1 2-3 16,5 0-1-16,-1 1 3 16,0 2-6-16,0 5 6 15,0 11-4-15,-3 9 4 16,1 7-3-16,-4 6 1 16,0-2-1-16,0-1 2 15,0-6-1-15,0-4-1 16,0-4 3-16,0-2-4 15,0 0 5-15,2-2-6 16,1 3 7-16,1 3-5 0,4-1 2 16,-2 3-1-16,1 5 2 15,-4 2-2-15,-3 7-3 16,0 2 5-16,0 4-5 16,0 0 5-16,0-7-4 15,0-3 3-15,0-6-1 16,2-1 0-16,5 4 0 15,2 4 0-15,3 3 2 16,-2-1-4-16,1 1 4 16,-1-3-4-16,-2-2 5 15,-1 0-3-15,-2-2 1 16,2-1-1-16,-3 1 0 16,1-1 0-16,-2 1-2 0,-2 3 3 15,-1 1-2-15,0 4 2 16,0 3-2-16,0-2 3 15,0 1-4-15,0-6 4 16,0-5-3-16,0-4 3 16,0-7-1-16,0 0-3 15,0-7 5-15,0-1-4 16,2 0 3-16,4-1-4 16,2-1 3-16,0-3-2 15,1-4 0-15,0 0 3 16,0 1-5-16,-1 0 5 15,1 3-4-15,-3-4 3 0,2-2-2 16,-5-1 0-16,-1-8-2 16,-2-3 2-1,0-1-2-15,0-3 2 16,0-3 2-16,-3-2-4 0,-4 1 6 16,-1-3-7-16,-2-2 5 15,-5-2-2-15,0-3 1 16,-4-6 1-16,0-5 2 15,-6-3-2-15,-3 0 1 16,-6-6-1-16,1-6-1 16,0 2 4-16,2 2-4 15,-1 3 3-15,1 3-1 16,-3 2-1-16,-1 0 0 0,-3 7-1 16,-1 9 5-16,2 7-7 15,-1 0 6 1,2 1-6-16,5-2 6 15,4-1-5-15,4-2 4 0,5-2-4 16,3-3 1-16,7-6 1 16,2-2-7-16,4-6 0 15,2 0-19-15,0 0-27 16,0-3-48-16,0-16-34 16</inkml:trace>
  <inkml:trace contextRef="#ctx0" brushRef="#br0" timeOffset="5594.08">23391 9380 201 0,'1'-8'158'16,"-1"5"-150"-16,0 3 34 0,0 0 7 16,0 0 8-16,0 0-18 15,2 0-25-15,-2 0-2 16,0 0-2-16,0 0 1 16,0 0-1-16,0 0-1 15,0 0 1-15,0 0 2 16,-3 0-3-16,-17 0-3 15,-8-1 2-15,-6-2-10 16,-1 2 5-16,0-3-5 16,-1 1 4-16,4 0-3 15,-1 0 2-15,1 2 0 16,3 1-2-16,2 0 0 16,7 0-3-16,6 0 3 0,8 0-2 15,1 0 4-15,5 0-2 16,0 0 2-16,0 0-4 15,0 0-1-15,0 0 1 16,0 0-8-16,0 4-1 16,5 13 4-16,1 10 9 15,1 11-3-15,-1 8 3 16,-2 7-1-16,2 6 2 16,-3 8-2-16,2 8-1 15,-4 13 1-15,-1 12 0 16,0 11 1-16,0 14-4 15,-3 0 4-15,-4 2-2 0,-4-5 5 16,-2-5-4-16,4-3 3 16,-2 0-1-16,1 0 0 15,6 3 0-15,-1 5-2 16,4 3 1-16,-1-1 0 16,2-4 1-16,0-6-2 15,0-8 0-15,0-8 3 16,0-7-1-16,0-8-1 15,0-4-1-15,0-5 5 16,-1 2-4-16,-5-1-1 16,-6 2-1-16,-3 2 2 15,-1-2 1-15,2-6-2 16,3-3 1-16,3-3-3 0,6-6 3 16,2-1-3-16,0-4 4 15,0-2-3-15,0 0 0 16,7 3 2-16,-2-3 0 15,0 0 0-15,-2-4-1 16,0-5 2-16,1 1-3 16,-1-1 4-16,3 0-5 15,1 1 4-15,-1-2-2 16,0-3 1-16,-1 0-1 16,0 3 1-16,-2 1-1 15,-3 3-1-15,1 0 2 16,-1 1-3-16,2-1 3 0,0-3-2 15,-2-6 0-15,3-4-10 16,0-10-2-16,0-6-4 16,0-7 2-16,-3-5 0 15,2-3-10-15,-2-1 9 16,0-1 3-16,0 4 15 16,1 5-4-16,-1 3 2 15,2 5 2-15,-2 4 3 16,0 1-3-16,0-3 1 15,0 2 2-15,0-4-4 16,4-3 3-16,1 0-6 16,2-5 5-16,-3 0-3 15,3-1-1-15,-3 0 2 0,1 2 2 16,-2 2 0-16,0 1 0 16,-2 1 9-1,3 0-8-15,-1-5 1 16,2 3-5-16,-1-7 5 0,5-2-6 15,8-2 2-15,1-1-2 16,7 0 2-16,5 0 2 16,4-7-1-16,6 4 1 15,-1-1-4-15,4 4 2 16,3 0-1-16,-1 0-1 16,-4 0 4-16,-5 0-3 15,-8 0 0-15,-5 0 0 0,-5 4 0 16,-6-1-2-16,1 2 4 15,-4-1-4-15,0 0 4 16,0 0-7 0,-5-1-23-16,-4 0-42 0,0-2-126 15</inkml:trace>
  <inkml:trace contextRef="#ctx0" brushRef="#br0" timeOffset="8202.28">21507 8611 179 0,'-5'10'406'0,"2"-10"-405"0,2 0-2 16,1 10 2-16,0 13-13 16,0 18 12-16,0 11 1 15,1 11 3-15,4-2 2 16,1-4-1-16,3-7 0 16,-3-7-5-16,-2-9 1 15,-1-7 1-15,-1-6-1 16,-2-7-2-16,1-7 3 0,-1-4-4 15,2-3-39-15,-2-8-69 16,0-27-129-16</inkml:trace>
  <inkml:trace contextRef="#ctx0" brushRef="#br0" timeOffset="8454.62">21557 8638 413 0,'10'-3'3'16,"9"3"-11"-16,9 0 7 15,8 0 4-15,3 7 10 16,3 8 4-16,-4 4-1 16,-7 4 2-16,-10-1-3 15,-11 0 4-15,-10 5-2 0,-1 0 1 16,-30 7 10-16,-11 4-8 16,-6-1-5-1,1-3-8-15,5-7-3 16,9-6-1-16,11-7-2 0,8-6-1 15,10-7-1-15,4-1-32 16,0-7-110-16</inkml:trace>
  <inkml:trace contextRef="#ctx0" brushRef="#br0" timeOffset="8716.91">21844 8613 533 0,'0'-2'15'0,"0"1"-9"16,0 1 27 0,0 0-18-16,0 16-20 0,4 21 0 15,2 14 20-15,-2 9 2 16,1 1 5-16,-2-4-7 16,3-9-1-16,0-3-8 15,-1-9-1-15,-2-9-4 16,0-6 1-16,-1-10 0 15,-2-7-3-15,3-3 2 16,-2-1-7-16,4-1-18 16,4-23-42-16,-2-15-55 0,-2-14-334 15</inkml:trace>
  <inkml:trace contextRef="#ctx0" brushRef="#br0" timeOffset="8999.18">21906 8510 381 0,'18'-15'8'0,"8"3"-10"16,10 1 7-16,5 4 2 15,0 7 3-15,-2 0-3 16,-9 12-3-16,-11 15-2 16,-7 4 5-16,-12 5 4 0,-2 1 8 15,-23 0 13 1,-12-3-2-16,-8-2 3 15,-2-5-11-15,-1-8 1 16,8-6-8-16,7-8-2 0,12-4-2 16,12-1-9-16,8 0-3 15,1 0-34-15,10-4-72 16,12-5-115-16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03:27.7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17907 4092 121 0,'-35'-25'13'0,"-33"8"2"16,13 8-28-16,-3 3-36 15,-4 5 6-15,-2 1 5 16</inkml:trace>
  <inkml:trace contextRef="#ctx0" brushRef="#br0" timeOffset="2051.42">14908 3466 260 0,'-6'-4'25'16,"-3"-2"-12"-16,-3-4 24 15,7 7 31-15,-1 0-16 16,3 0 3-16,2 3-9 16,1 0-8-16,-2 0-14 15,-3 0-6-15,-4 7-14 16,-10 21-2-16,0 16 2 15,-1 6-3-15,6 2 2 0,8-3-6 16,4-6 9-16,2-3-5 16,0-4-2-16,16-4 0 15,7-5-2-15,6-5 4 16,2-7-3-16,3-11 4 16,2-4-7-16,0-4-7 15,-2-29-5-15,-1-13 6 16,-9-14 5-16,-10-3 1 15,-11 2 5-15,-3 10 0 16,-11 9 3-16,-9 10-6 16,-5 10 11-16,-4 6-2 15,1 6 4-15,-3 7-7 16,4 0 3-16,6 3-6 0,6 0 0 16,9 0 0-1,6 0-5-15,5 0-27 0,23 0-78 16,11 4-23-16</inkml:trace>
  <inkml:trace contextRef="#ctx0" brushRef="#br0" timeOffset="2383.55">15298 3406 528 0,'-36'20'7'0,"5"5"2"16,5 8 31-16,9 8-2 0,11 3-22 15,6 9-13 1,9-1-1-16,22-7-3 16,10-4 3-16,9-16-3 15,3-11 1-15,-1-14 2 0,-5-6-8 16,-8-24-15-16,-11-12-1 16,-12-4 20-16,-12-1-2 15,-4 3 8-15,-13 6-1 16,-17 8 0-16,-7 8 4 15,-2 9 0-15,1 6 0 16,5 7-4-16,8 0 0 16,8 0-3-16,14 0 2 15,3 0-8-15,20 2-27 0,18-2-69 16,14 0-128 0</inkml:trace>
  <inkml:trace contextRef="#ctx0" brushRef="#br0" timeOffset="2700.7">15736 3366 601 0,'-35'21'8'0,"7"9"-7"16,9 7 20-16,13 5-4 16,6 6-11-16,14 2-3 15,25-3-3-15,12-8 0 0,14-9-3 16,2-16 5-1,2-14-20-15,-8-6-28 16,-9-27-36-16,-15-16 39 16,-16-7-15-16,-19 1 34 0,-4 0 26 15,-28 7 12-15,-9 3 8 16,-6 12 11-16,-7 12 16 16,-2 12-16-16,0 9-20 15,7 10-11-15,12 15 0 16,18 6-5-16,17 2 1 15,20-6-59-15,28-13-124 16</inkml:trace>
  <inkml:trace contextRef="#ctx0" brushRef="#br0" timeOffset="3011.87">16252 3335 616 0,'-28'16'16'16,"3"6"-9"-16,6 10 7 15,10 7 12-15,9 5-12 16,3 4-14-16,26-2 3 16,12-6-6-16,11-12 4 15,1-18-8-15,1-10-7 16,-2-26-40-16,-9-24 13 16,-15-12 12-16,-20-2 24 15,-8 1 11-15,-36 7 1 16,-13 6 26-16,-9 9-12 15,-3 13 8-15,3 13-5 16,7 10-3-16,11 5-13 0,14 0-5 16,13 6-4-16,13 16-7 15,0 11 5-15,35 5-18 16,15-3-74-16,8-20-164 16</inkml:trace>
  <inkml:trace contextRef="#ctx0" brushRef="#br0" timeOffset="3345.09">16708 3227 594 0,'-35'21'25'0,"3"6"-24"16,16 11 6-16,10 10 3 0,6 7 6 15,13 6-13-15,22 2 4 16,12-7-10-16,10-13 6 15,4-15-4-15,1-21-3 16,1-7-17-16,-9-31-12 16,-11-18-22-16,-15-8 20 15,-24-4 17-15,-4 2 15 16,-29 5 12-16,-16 7 23 16,-6 8 8-16,-10 12-6 15,0 15-9-15,3 12-6 16,11 0-13-16,17 5-2 15,15 13-11-15,15 6 5 0,10 8-2 16,28 3-30-16,14-9-108 16</inkml:trace>
  <inkml:trace contextRef="#ctx0" brushRef="#br0" timeOffset="3720.76">17368 3205 580 0,'-24'36'21'0,"2"7"-24"16,7 14 6-16,13 1 4 0,2-1 0 16,21 0 0-16,16-4-8 15,8-14 7-15,9-10-9 16,2-19 4-1,4-10-5-15,1-16-39 0,-3-28-15 16,-12-18 19-16,-14-9-2 16,-16 4 8-16,-16 3 31 15,-7 11 6-15,-23 5 33 16,-15 6 3-16,-10 8 7 16,-8 10-3-16,-4 11-5 15,3 10-11-15,5 3-16 16,18 0 3-16,15 4-12 0,13 8-3 15,13 10-12-15,4 14 4 16,28 7-56 0,12-10-166-16</inkml:trace>
  <inkml:trace contextRef="#ctx0" brushRef="#br0" timeOffset="5016.08">15183 4187 427 0,'-27'-5'9'16,"4"4"0"-16,1 1 37 15,0 0 16-15,3 0-14 16,1 0-32-16,3 8 9 15,5 3-15-15,2 7-2 0,5 12-7 16,3 3 1-16,0 6-3 16,18 1 1-16,17-5-2 15,11-6-2-15,9-8 2 16,0-13-7-16,0-8-13 16,-8-11-24-16,-9-22-5 15,-15-9 9-15,-13-2 13 16,-10 3 20-16,-13 9 10 15,-25 9 14-15,-11 9 19 16,-15 10 8-16,0 4-5 16,4 2-10-16,11 11-22 15,22-1-1-15,14 0-6 16,13 1-8-16,9-6-97 0,17-5-214 16</inkml:trace>
  <inkml:trace contextRef="#ctx0" brushRef="#br0" timeOffset="6603.88">15324 4736 198 0,'2'0'288'0,"-2"0"-282"16,0 0-1-1,0 0 1-15,0 0 12 16,0 8-14-16,0 27-3 0,-6 15 11 15,2 15-7-15,4 1-3 16,0-5-1-16,0-1 1 16,11 0-21-16,-3-2-97 15</inkml:trace>
  <inkml:trace contextRef="#ctx0" brushRef="#br0" timeOffset="7519.98">17127 4224 583 0,'-18'-5'1'0,"6"5"-12"15,3 23-6-15,-7 19 23 16,1 16 2-16,-3 10-7 0,4 1 1 16,3-4-2-16,3-5 0 15,5-10 2-15,3-11-4 16,2-16 0-16,21-19-113 16,7-13-188-16</inkml:trace>
  <inkml:trace contextRef="#ctx0" brushRef="#br0" timeOffset="7800.23">17387 4324 584 0,'-28'36'1'16,"6"10"-1"-16,6 5 2 16,12 1 1-16,4-3-3 0,15-5 4 15,16-6-8-15,7-12 5 16,2-17-4-16,3-9 3 15,-3-27-15-15,-7-23-3 16,-11-11 6-16,-17-3 8 16,-5 8 5-16,-21 10 0 15,-12 14 8-15,-2 10-5 16,-4 11 7-16,4 8-9 16,6 3-2-16,3 6-6 15,12 15-9-15,14 1-54 16,4-3-77-16</inkml:trace>
  <inkml:trace contextRef="#ctx0" brushRef="#br0" timeOffset="7980.74">17958 4112 505 0,'-6'25'32'15,"-16"13"-32"-15,-2 16 18 16,1 1 12-16,5 3-14 15,3-1-8-15,8-3-7 16,6 1 3-16,1-5-13 16,0-6-45-16,14-17-84 15</inkml:trace>
  <inkml:trace contextRef="#ctx0" brushRef="#br0" timeOffset="8291.91">18180 4207 595 0,'-24'24'1'0,"-3"9"0"16,5 8 1-16,5 2 11 15,11 0-7-15,6-2 1 16,2-3-10-16,25-6 5 16,5-8-2-16,11-10-1 15,2-13 3-15,-1-2-10 16,-3-33-11-16,-8-13-6 0,-11-14 21 15,-16-6 0-15,-6 2 11 16,-15 6-5 0,-17 14 7-16,-9 10 0 15,-5 15 12-15,1 12-7 0,4 5-10 16,9 3-1-16,6 9-7 16,11 15 4-16,13 10-13 15,2 1-55-15,27-9-182 16</inkml:trace>
  <inkml:trace contextRef="#ctx0" brushRef="#br0" timeOffset="8639.87">19032 4286 205 0,'-14'3'393'0,"7"-3"-397"16,7 0 0-16,0 0 3 0,14 0-9 15,25-7 0-15,16-12 0 16,5-9-106-16,-8-1-251 16</inkml:trace>
  <inkml:trace contextRef="#ctx0" brushRef="#br0" timeOffset="8771.53">19493 4109 468 0,'0'0'28'15,"2"2"-25"-15,2 0-7 16,14 3-4-16,12 2 8 16,10-3-43-16,11-4-252 0</inkml:trace>
  <inkml:trace contextRef="#ctx0" brushRef="#br0" timeOffset="8907.9">20031 4042 434 0,'0'0'75'0,"0"0"-62"16,0 1-13-16,4-1 6 16,4 3-9-16,4 1-31 15,5-4-98-15</inkml:trace>
  <inkml:trace contextRef="#ctx0" brushRef="#br0" timeOffset="28707.46">16854 5602 16 0,'2'0'46'0,"-2"0"-3"16,0 0-3-16,0 0 0 16,0 0-2-16,0-2 1 15,0 2 2-15,0 0-2 16,0 0 7-16,0 0-3 0,0 0 1 16,0 0-16-16,0 0 0 15,-5 0-9-15,-1 0-8 16,2 0 3-16,1 0-1 15,-3 0-2-15,0 0-10 16,-2 6 0-16,1 3-4 16,-1 2 7-16,0 4-2 15,2-3 3-15,1 0-5 0,1-6-1 16,-1 1 6 0,-2 5-5-16,-1 1 3 15,2 6-3-15,0 3 3 16,2 6-4-16,1 9 2 0,1 11 0 15,2 9-1-15,0 1 1 16,0-1-2-16,12-4 1 16,5-7-4-16,7-10 5 15,1-5-5-15,3-10 2 16,3-6-1-16,2-8 3 16,0-7 1-16,1 0-3 15,-1-20 2-15,-5-10-5 16,-2-8 2-16,-10-7-4 15,-7-3 9-15,-8-4-4 16,-1-3 8-16,-7-1-6 16,-20 2 3-16,-3 2 2 15,-1 8-3-15,0 6 4 0,3 12-2 16,-1 8 8-16,3 6-3 16,2 6 1-16,4 1-8 15,2 5-3-15,5 0-1 16,1 0-3-16,6 0 1 15,6 6-23-15,0 5-21 16,11-1-107-16</inkml:trace>
  <inkml:trace contextRef="#ctx0" brushRef="#br0" timeOffset="29291.89">17395 5477 260 0,'-9'-6'188'0,"3"3"-182"15,5 2 8-15,1 1 29 16,0 0-8-16,0 0-20 16,0 1-15-16,0 33 3 0,0 21 19 15,0 23 11-15,0 17-11 16,-2 4-5-16,-1 1-4 15,1-7 3 1,1-12-3-16,1-16-7 0,0-20 3 16,0-17-7-16,0-13 2 15,0-11-4-15,0-3 1 16,0-1 3-16,0 0-3 16,0 0-4-16,0-11-34 15,18-25-59-15,1-11-123 16</inkml:trace>
  <inkml:trace contextRef="#ctx0" brushRef="#br0" timeOffset="29996.02">17734 6004 417 0,'-4'0'9'16,"2"1"33"-16,2-1 16 16,0 0-17-16,0 0-25 15,0 0-13-15,0 0 3 16,0 0-6-16,0 0 5 15,0 0-3-15,0 0 6 0,0-12 2 16,0-13-2 0,8-14-1-16,8-10-7 15,2-2 5-15,-2 2-9 16,-4 7 7-16,0 3-5 0,2 10 5 16,-7 8-1-16,-1 10-5 15,-3 5-1-15,2 6-1 16,5 0-3-16,7 9 2 15,5 15 11-15,3 8-5 16,2 11 11-16,1-1-6 16,2 3 4-16,-1-4-4 15,3-9-1-15,-2-6-4 0,-2-6 0 16,1-11 3 0,-6-3-5-16,1-6 4 15,-2 0-1-15,-1-23 5 16,3-17 0-16,-2-11-2 0,-10-8-1 15,-4 2 0-15,-6 11-2 16,-2 13-1-16,0 13 1 16,0 12-9-16,0 5-20 15,2 3-49-15,4 0-148 16</inkml:trace>
  <inkml:trace contextRef="#ctx0" brushRef="#br0" timeOffset="32576.27">16568 5327 346 0,'0'-10'17'16,"-3"4"-11"-16,-1 5 21 16,-2 0 14-16,-3-1 14 15,-2 2-18-15,-3 0-23 16,-7 16-11-16,-5 18 4 15,0 16 7-15,-3 18-4 16,4 13 0-16,7 13 2 16,2 14-1-16,10 6-3 0,6-3 4 15,0-8-6-15,17-14-1 16,6-12-8-16,7-13 9 16,3-9-7-16,4-5 3 15,4-6 0-15,6-5-4 16,11-5 0-16,7-12-22 15,7-12-44-15,1-12-267 16</inkml:trace>
  <inkml:trace contextRef="#ctx0" brushRef="#br0" timeOffset="33195.67">18645 5131 495 0,'-4'0'0'15,"4"0"-9"-15,21 5-1 0,13 19 15 16,11 12 1-1,1 16 6-15,2 11 2 0,-8 18 6 16,-9 13 2-16,-8 9-4 16,-17 13-2-16,-6 2-9 15,-6-5 4-15,-23-7-5 16,-6-17 2-16,-8-17 3 16,-4-12 9-16,1-16-5 15,7-13-10-15,10-13 1 16,11-9-6-16,12-8-5 15,6-1-57-15,6-25-176 0</inkml:trace>
  <inkml:trace contextRef="#ctx0" brushRef="#br0" timeOffset="34164.68">16799 6453 344 0,'0'0'41'0,"0"0"-17"15,0 0 35-15,0 0-3 16,0 0-25-16,0 0-17 16,0 0-12-1,10 0-3-15,10 0-2 0,11-4 6 16,8-7 0-16,-3-4 0 15,-2 3 1-15,-6 3-5 16,-3 3 6-16,-7 1-6 16,-3 5 4-16,-9 0-3 15,-1 0-1-15,-2 0 1 16,1 0 0-16,6 0 2 16,2 0-3-16,11-2-6 0,3-3-41 15,3-6-186-15</inkml:trace>
  <inkml:trace contextRef="#ctx0" brushRef="#br0" timeOffset="35388.17">17374 6410 171 0,'0'0'87'15,"0"0"-64"-15,0 0 22 16,-2 0 17-16,2 0-7 15,0 0-15-15,0 0-15 16,0 0 1-16,0 0-5 16,0 1-6-16,0-1-1 15,0 0-9-15,0 0 0 0,0 0-7 16,0 0 6-16,7 0-10 16,15 0 8-16,6-1 0 15,5-6-1-15,1-1 1 16,0 1 0-16,1 2-2 15,-2 0 1-15,-5 0 0 16,-5 3-2-16,-3-1 2 16,-8 2-1-16,-8 1 0 15,-4 0 1-15,0 0 4 16,0 0 5-16,0 0 9 16,0 0-2-16,0 0-9 15,0 0 0-15,0 0-7 0,0 0 0 16,0 0 1-16,0 0-1 15,0 0-1-15,0 0 0 16,0 0 3-16,0 0-3 16,0 0 3-16,0 0-5 15,0 0 3-15,2 0-11 16,1 16-40-16,-2-2-69 16</inkml:trace>
  <inkml:trace contextRef="#ctx0" brushRef="#br0" timeOffset="37327.61">17700 6093 5 0,'0'0'2'15,"0"0"1"-15,0 0-1 0,0 0 0 16,0 0 1-16,0 0 6 15,0 0 16-15,0 0 19 16,0 0 26-16,0 0-18 16,0 0-4-16,0 0-9 15,0-5-21-15,0-7-16 16,0-4 1-16,4-4-2 16,4-6 1-16,5-2 0 15,2-1-3-15,3-5 4 16,-1 2-6-16,-1 2 6 15,-4 1-4-15,0 6 2 16,0 5-1-16,-3 6 0 16,-2 3 0-16,2 1 0 0,-3 2-1 15,1 2-4-15,1 0 8 16,2 1-6-16,-2 0 6 16,-1 2-4-16,5 0 4 15,-3-1-3-15,3 2 1 16,1 0-1-16,-2 0-2 15,1 0 3-15,3 10 0 16,-2 4 7-16,2 3-4 16,0 1 2-16,-2-2-1 15,4 3 1-15,-1-4-6 16,-1 3 4-16,3-4-2 16,-3 1-1-16,2-1 4 0,0-4-4 15,1-2 1-15,1 0 1 16,-1-3 0-16,4-3 0 15,0-2 3 1,5 0-3-16,-1-11 5 0,4-11 7 16,1-6-4-16,0-7-1 15,-5 1-4-15,-4 0 2 16,-9 4-6-16,-4 6 4 16,-3 7-5-16,-5 3 4 15,1 3-3-15,-2 4 3 16,0 3-4-16,0-3-2 15,0 2-1-15,0 0-64 16,0 2-222-16</inkml:trace>
  <inkml:trace contextRef="#ctx0" brushRef="#br0" timeOffset="41828.37">20551 4714 316 0,'0'-23'25'0,"-15"2"-19"16,3 6 43-16,4 4 24 15,2 5-5-15,3 4-15 16,3 2-13-16,-1 0-16 16,-1 0-9-16,-2 0-1 15,-9 27-11-15,-11 33 12 16,-2 19 8-16,1 6-9 16,7-9-8-16,17-16-5 15,1-10-4-15,7-6 3 16,16-6-1-16,6-4-9 15,4-10-18-15,3-14-48 16,-3-10-130-16</inkml:trace>
  <inkml:trace contextRef="#ctx0" brushRef="#br0" timeOffset="42136.56">20700 4900 552 0,'-19'14'22'15,"5"4"-24"-15,3 8 4 16,8 1 4-16,3 2 13 16,11 2-17-16,20-3 4 15,8-8-6-15,10-13 0 16,0-7-3-16,-1-21 3 0,-6-22 3 16,-14-11-9-16,-13-3 7 15,-15 0-2 1,-9 6 5-16,-25 9-4 15,-11 10 6-15,-10 14-6 0,-2 11 2 16,-1 7-1-16,6 2 3 16,9 21 0-16,12 4-4 15,15 3 0-15,16 5-11 16,6-6-27-16,27-11-98 16</inkml:trace>
  <inkml:trace contextRef="#ctx0" brushRef="#br0" timeOffset="42399.85">21061 4572 282 0,'0'-2'283'0,"0"2"-279"16,0 0 6-16,0 14 6 15,0 32-3-15,0 21 17 16,0 15 4-16,8 3-19 15,0-9-5-15,2-7-6 16,-1-12 1-16,-2-14-5 16,-2-11 4-16,0-12-6 15,-3-7 4-15,-2-6-3 16,0-4-8-16,1-3-11 16,10 0-33-16,3-27-99 15</inkml:trace>
  <inkml:trace contextRef="#ctx0" brushRef="#br0" timeOffset="42839.68">21502 5021 615 0,'-25'0'-1'15,"9"0"4"-15,8-3 4 16,4-1 6-16,2-3-6 16,2-7-3-16,6-15-4 15,12-13 4-15,6-8-4 0,-2 0 0 16,-7 7 2-16,-2 10-4 16,-2 12 5-16,-7 8-5 15,1 9 3-15,7 4-8 16,0 0-3-16,11 15 7 15,7 19 5-15,4 9 2 16,4 6 1-16,2 2 2 16,0-8-5-16,0-8 2 15,-1-10-5-15,-6-11 5 16,0-10-4-16,-3-4 3 16,1-16 1-16,2-22 3 15,-3-18 0-15,-5-9-8 0,-11-5 3 16,-9 5-5-16,-5 6-11 15,0 13-9-15,0 13-32 16,-16 12-73-16,-7 3-290 16</inkml:trace>
  <inkml:trace contextRef="#ctx0" brushRef="#br0" timeOffset="43104.06">22330 4277 523 0,'18'0'29'0,"10"4"-35"15,10 18 25-15,2 14 14 16,-4 17-4-16,-6 15-7 16,-11 13-10-16,-12 2 3 15,-7 2-5-15,0-7 3 16,-19-11-5-16,-8-8-1 15,-1-12-1-15,2-11-2 16,9-11 1-16,8-11-8 16,3-10-40-16,-2-4-130 15</inkml:trace>
  <inkml:trace contextRef="#ctx0" brushRef="#br0" timeOffset="46140.39">19888 5767 297 0,'-27'-6'33'16,"11"0"-26"-16,2 3 4 15,4 1 40-15,3 1 8 16,2 1-14-16,1 0-6 16,-3 0-5-16,0 0-9 15,-3 3-10-15,-2 26-11 16,1 16-2-16,4 8 0 15,7 2-3-15,3-3 2 16,21-10-5-16,6-6 6 16,2-10-6-16,3-12 7 0,3-11-5 15,-1-3-2-15,-1-25 1 16,-3-21 2-16,-6-14 4 16,-12-2-3-16,-11-2 1 15,-4 8-4-15,-19 9 8 16,-11 5-5-16,-7 11 3 15,-3 10 2-15,-2 10-3 16,2 7 3-16,5 4-6 16,7 0 6-16,10 0-10 15,12 12 7-15,6 8-15 16,9 7-7-16,21 0-21 16,6-3-124-16</inkml:trace>
  <inkml:trace contextRef="#ctx0" brushRef="#br0" timeOffset="46388.13">20390 5474 493 0,'0'0'8'16,"0"0"-2"-16,0 0 11 15,0 21-6-15,0 22 4 16,-2 17 8-16,1 13 1 15,1 4-5-15,0-3-15 16,0-6 3-16,0-11-3 0,0-12-1 16,6-12-4-1,-2-14 4-15,3-3-5 0,3-11-15 16,-1-5-44 0,-3-21-145-16</inkml:trace>
  <inkml:trace contextRef="#ctx0" brushRef="#br0" timeOffset="46916.41">19817 6339 376 0,'-26'11'153'15,"4"2"-152"-15,4 8 6 16,7 6-3-16,5 8 16 16,6 7-12-16,0-1-1 15,23-3-5-15,9-5 3 16,9-8-3-16,4-8-2 0,4-13 1 16,-8-4-10-16,-2-17 7 15,-12-16-12-15,-9-9 8 16,-8-5 4-16,-8-1 0 15,-2 0 4-15,-15 3 0 16,-14 6 2-16,-6 8-2 16,-1 8 3-16,-1 13-1 15,4 4 4-15,10 6-6 0,7 0 4 16,10 0-7 0,6 16-8-16,6 7-12 15,24-1-25-15,9-7-180 16</inkml:trace>
  <inkml:trace contextRef="#ctx0" brushRef="#br0" timeOffset="47132.83">20400 6182 317 0,'-18'2'255'0,"4"0"-249"15,0 5 1-15,5 10 22 16,2 18-5-16,2 13-19 15,4 13 5-15,1 0-11 16,0-11 4-16,9-5-2 16,7-8 1-16,0-3-4 15,2-4 0-15,6-8-25 0,3-14-60 16,1-8-175-16</inkml:trace>
  <inkml:trace contextRef="#ctx0" brushRef="#br0" timeOffset="47340.28">20868 6032 621 0,'0'1'12'16,"1"6"-13"-16,-1 13 9 16,0 12 24-16,0 11-6 15,2 8-18-15,1 5-8 0,1-2 4 16,-1 0-5-16,0-4 3 15,-3-7-17-15,2-8-13 16,-2-14-51-16,0-17-110 16</inkml:trace>
  <inkml:trace contextRef="#ctx0" brushRef="#br0" timeOffset="47807.05">19824 6884 391 0,'-24'15'199'16,"3"3"-194"-16,9 8-6 15,8 6 16-15,4 6-2 16,13 5-3-16,22-2-11 16,11-6 2-16,4-11 1 0,7-16-3 15,-5-8 2-15,-6-17-8 16,-7-18 5-16,-15-6-2 15,-9-4 3 1,-15-1 4-16,-6 2 1 0,-26 3 1 16,-11 9 1-16,-2 11-1 15,-4 9 1-15,5 8 7 16,8 4-9-16,11 0 3 16,11 0-8-16,14 1 2 15,0 12-8-15,29 3-29 16,17-5-33-16,9-8-225 15</inkml:trace>
  <inkml:trace contextRef="#ctx0" brushRef="#br0" timeOffset="48016.81">20433 6720 568 0,'0'-2'36'0,"-3"2"-24"15,2 0 20-15,1 0-12 16,0 30-2-16,0 14-8 15,0 10 8-15,0 6-11 16,0-12-8-16,7-5 4 16,3-4-4-16,-1-7 2 15,5-3-13-15,1-8-8 16,7-17-44-16,5-5-72 0,-1-37-120 16</inkml:trace>
  <inkml:trace contextRef="#ctx0" brushRef="#br0" timeOffset="48196.22">20801 6679 576 0,'0'23'16'0,"0"5"-11"15,0 10 25-15,-4 7 14 16,-1 2-18-16,3 2-22 16,2-2 1-16,0-1-8 15,2-9 4-15,14-10-8 16,4-10-15-16,7-17-45 15,4-17-100-15,-3-33-184 0</inkml:trace>
  <inkml:trace contextRef="#ctx0" brushRef="#br0" timeOffset="48368.33">21218 6545 577 0,'0'11'39'15,"0"8"-45"-15,0 12 23 16,0 10 23-16,0 7-12 15,0-2-19-15,0 1-3 16,0-7-3-16,0-1-2 16,0-2-4-16,0-3-24 15,0-9-56-15,-5-15-234 0</inkml:trace>
  <inkml:trace contextRef="#ctx0" brushRef="#br0" timeOffset="48828.78">19906 7451 177 0,'-27'23'402'0,"3"6"-398"0,0 14 0 16,5 7 9-16,12 0 20 16,7-3-18-16,3-1-13 15,22-10 3-15,9-9-6 16,6-13 3-16,6-14-4 15,1-13-1-15,-6-33-3 16,-5-15-7-16,-12-8 6 16,-15-4 4-16,-9 10 3 0,-8 10-1 15,-20 11 5 1,-8 14-2-16,-5 13 3 16,-1 8 1-16,5 7 4 15,8 1-6-15,10 13-2 0,13 6 1 16,6 5-10-16,11 4-1 15,21-5-30-15,13-6-136 16</inkml:trace>
  <inkml:trace contextRef="#ctx0" brushRef="#br0" timeOffset="49028.25">20429 7304 354 0,'-12'4'241'0,"-9"21"-238"15,-2 14 6-15,1 11 29 16,4 7-6-16,9 0-15 16,9 3-12-16,0-3-1 0,6-6-3 15,13-6-1-15,3-15-5 16,4-10-13-16,4-20-33 16,4-11-70-16,-1-38-55 15</inkml:trace>
  <inkml:trace contextRef="#ctx0" brushRef="#br0" timeOffset="49200.79">20719 7218 574 0,'0'27'24'0,"0"9"-25"16,0 16 31-16,0 5 9 16,0 5-16-16,0-1-15 0,0-5-6 15,3-4 0-15,12-8-3 16,4-13-10-16,5-17-31 15,1-14-81-15,1-24-123 16</inkml:trace>
  <inkml:trace contextRef="#ctx0" brushRef="#br0" timeOffset="49376.32">21094 7194 569 0,'0'31'18'16,"0"14"-16"-16,0 12 20 15,0 1 19-15,-1 3-20 16,1-3-11-16,0-3-12 0,0-7 7 16,10-6-9-16,6-14-10 15,3-13-44-15,4-15-139 16</inkml:trace>
  <inkml:trace contextRef="#ctx0" brushRef="#br0" timeOffset="49584.76">21586 7112 615 0,'-3'39'30'0,"-5"13"-27"16,-4 15 6-16,5 4 29 0,5 1-20 16,2-6-8-16,0-5-9 15,0-11 1 1,3-13 1-16,2-12-5 15,0-12-11-15,3-13-43 0,-2-4-73 16,2-32-138-16</inkml:trace>
  <inkml:trace contextRef="#ctx0" brushRef="#br0" timeOffset="50096.43">20908 8036 580 0,'-1'2'35'0,"-1"-2"-33"16,2 0 0-16,0 4 2 15,0 2-2-15,11 11-9 16,11 2 0-16,0 1-62 16,-7-4-174-16</inkml:trace>
  <inkml:trace contextRef="#ctx0" brushRef="#br0" timeOffset="50235.1">21003 8259 555 0,'-4'7'32'15,"-2"-1"-29"-15,4 4-4 16,2 4 4-16,0 5-4 16,12 8-7-16,-1 2-49 15,-5-5-215-15</inkml:trace>
  <inkml:trace contextRef="#ctx0" brushRef="#br0" timeOffset="50388.5">21016 8837 683 0,'-14'9'-27'16,"9"-1"20"-16,5-5 8 15,0 5 4-15,6 2-8 16,20-4-24-16,0-6-97 16</inkml:trace>
  <inkml:trace contextRef="#ctx0" brushRef="#br0" timeOffset="54811.17">19811 5299 372 0,'3'-2'25'0,"-3"2"-15"16,0 0 23-16,0 0 30 16,0 0-12-16,0 0-14 15,-9 0-13-15,-14 0-7 0,-6 0-17 16,-6 0 7-16,2 0-7 16,1 0 1-16,0 0 0 15,3 0 0-15,0 0-1 16,6 0-1-16,4 0 4 15,5 0-5-15,5 0 4 16,3 1-4-16,3-1 5 16,3 2-7-16,-2-2-1 15,2 2-4-15,0 7-4 16,-1 16 5-16,-4 17 17 16,0 16-4-16,-2 13-5 15,0 3 1-15,1 10 0 16,0 5 0-16,-4 2-1 0,2 4-1 15,4-7 1 1,-1-6-2-16,2-6 5 16,2-3-6-16,-2 2 6 15,0 2-4-15,-2 5 2 0,-1 6-1 16,0-2 4-16,-4 0-2 16,4-1-2-16,0-3 3 15,3-1-8-15,2 1 7 16,-1 2-4-16,1 0 2 15,-1 3 0-15,2-1-2 16,-3-2 4-16,2-1-2 16,-5-4 0-16,0-7 0 0,0-4 4 15,0-4-8-15,0-6 9 16,-1 2-8 0,2-5 5-16,2-4-2 15,3-4 1-15,0-8 1 0,0-5-6 16,0-8 3-16,0-5-1 15,0 1 5-15,0 0-6 16,0 6 6-16,0 4-4 16,0 3 4-16,0 1-5 15,0 7 2-15,0 3 2 16,0 8-4-16,-1 1 5 16,-1-1-9-16,2 0 11 15,-1-6-7-15,1 0 3 16,0-3-1-16,0-5 0 15,0-4 0-15,0-3-1 16,0-5 3-16,0-6-4 16,0-8 3-16,0-5-7 0,0-8 8 15,0 0-9-15,0-1 3 16,6 0-4-16,8 0 5 16,6 0 2-16,7 0-2 15,5 0 8-15,3 0-7 16,2 0 3-16,0 0-4 15,3 3 6-15,1 10-6 16,-1-1 7-16,-6-1-6 0,-7 1 3 16,-6 0-2-1,-7-2-2-15,-3-1 7 16,-5-2-9-16,0-1 7 16,-3 0-3-16,0 2 2 0,1 0-1 15,4 1-5-15,-1-4-51 16,3-3-100-16,-7-2-194 15</inkml:trace>
  <inkml:trace contextRef="#ctx0" brushRef="#br0" timeOffset="63231.79">16619 7258 429 0,'-21'0'-6'0,"15"0"6"16,4 1 12-16,2-1-4 0,0 0 1 15,0 0-4-15,0 0 0 16,0 0-2-16,0 0 5 15,0 0-4-15,0 0 4 16,0 0 3-16,0 2-5 16,0 2 2-16,0 8-6 15,0 8 3-15,0 12 9 16,3 11 0-16,2 9-1 16,-2 9 2-16,-3 11-1 15,2 7-2-15,-2 10 1 16,0 2-2-16,0 3 2 15,0 0-7-15,0-3 2 0,0-6-1 16,0-6-4-16,0-8 1 16,0-8-4-1,3-3 3-15,1-10-5 16,-1-7 5-16,3-1-4 0,-5-10 3 16,1-7-3-16,-2-5 3 15,1-9-2-15,-1-5-2 16,2-6 3-16,-2 0 0 15,0 0 1-15,0-21-2 16,0-13 7-16,0-12-7 16,0-10 2-16,0-4-1 15,0-5-2-15,0-3 0 16,0-5-5-16,0-3-4 16,0-5-2-16,1-1 4 15,4 4 0-15,-2 0 3 16,0 7-2-16,-3 6 5 15,0 4 0-15,0 4 0 0,0 5 4 16,0 9-4-16,0 6 2 16,0 8 0-16,0 4 1 15,0 1-3-15,0 2 4 16,0 2-2-16,0 5-1 16,0 0 2-16,0 5-1 15,0 3 0-15,0-1-1 16,0 4 3-16,0 1-2 0,0 2 0 15,0 1-2 1,0 0-17-16,0 0-21 16,0 5-34-16,-8 15-35 15,-5 5-104-15</inkml:trace>
  <inkml:trace contextRef="#ctx0" brushRef="#br0" timeOffset="68663.64">15551 7697 339 0,'-11'-7'129'16,"-2"3"-114"-16,12 4 36 16,1 0-1-16,0 0-21 15,-3 16-20-15,-6 28-2 16,-3 20 5-16,0 11 8 15,4 2-6-15,1-12-2 16,3-6-4-16,-1-3-2 16,-1-8-4-16,0-6 1 15,3-9-1-15,-1-9-3 16,4-9 2-16,0-7-13 16,0-5-29-16,1-3-57 0,19-26-71 15,6-16-201-15</inkml:trace>
  <inkml:trace contextRef="#ctx0" brushRef="#br0" timeOffset="68991.5">15737 7874 376 0,'-16'28'15'16,"4"8"-10"-16,4 6 33 15,8 0 13-15,0 1-15 16,12-4-13-16,14 0-8 15,8-3-10-15,3-8-2 0,5-6-6 16,0-11-4-16,-8-11 11 16,-3-1-13-1,-7-23 1-15,-9-12 1 16,-8-7 8-16,-7-5 1 0,-7 0 7 16,-16 2-7-16,-9 9 4 15,-7 10 2-15,-3 11 1 16,2 6 14-16,3 7-11 15,3 3-4-15,13 0-9 16,7 0 1-16,8 0-1 16,6 13-7-16,14 4-44 15,17-6-65-15,12-7-291 16</inkml:trace>
  <inkml:trace contextRef="#ctx0" brushRef="#br0" timeOffset="69291.33">16172 7849 493 0,'-22'21'25'16,"-1"5"-21"-16,3 9 20 15,7 5 9-15,13 1 0 16,0 1-15-16,22-2-11 16,13-8-6-16,8-7 0 15,1-10 3-15,0-15-4 16,-7 0-1-16,-5-22-10 0,-12-14 2 15,-11-6 2 1,-9-4 9-16,-3 3-3 16,-22 2 3-16,-6 8 3 15,-5 4-3-15,-1 9 3 0,1 8-2 16,9 2 4-16,5 6-8 16,13 3 5-16,6 1-7 15,3 0-15-15,12 0-125 16</inkml:trace>
  <inkml:trace contextRef="#ctx0" brushRef="#br0" timeOffset="69951.57">16981 7633 431 0,'0'0'44'0,"0"5"-6"0,-2 18 21 16,-10 22-27-16,-5 19 11 15,-5 9-8-15,2 4-14 16,2-11-6-16,6-5-4 16,7-7-4-16,5-10-6 15,0-7 1-15,0-11-7 16,0-7 3-16,7-10-20 15,6-6-35-15,2-6-48 16,5-26-80-16</inkml:trace>
  <inkml:trace contextRef="#ctx0" brushRef="#br0" timeOffset="70276.7">17197 7901 438 0,'-20'33'10'15,"3"7"17"-15,6 1 33 16,11-5-19-16,1-3-18 16,25-4-14-16,8-6-7 15,8-9-3-15,5-10 1 16,4-4 2-16,0-20-2 16,-6-20 0-16,-10-12-15 0,-14-4 10 15,-11 6 3-15,-10 6 5 16,-10 8 1-16,-23 7 6 15,-9 6 6 1,-8 8 11-16,-6 8 11 0,2 7-22 16,3 0 2-16,9 6-13 15,12 3-1-15,13 0-5 16,11 2 1-16,6 3-25 16,10-2-66-16,14-10-183 15</inkml:trace>
  <inkml:trace contextRef="#ctx0" brushRef="#br0" timeOffset="71012.13">15360 7129 429 0,'-22'0'18'0,"-6"0"-7"16,1 6 17-16,-6 24 11 15,-7 22-3-15,0 26-19 16,3 22 2-16,2 20 1 0,17 17-1 15,7 3-8-15,11 2-3 16,7-9 6-16,30-11-13 16,17-15 3-16,17-13-5 15,10-13-1-15,8-14-17 16,14-17-46-16,1-14-105 16</inkml:trace>
  <inkml:trace contextRef="#ctx0" brushRef="#br0" timeOffset="71512.39">17852 7321 441 0,'24'70'21'0,"4"22"-13"16,-1 21 14-16,-9 6 11 15,-8 8 12-15,-7 1-14 16,-3 0-8-16,0-7-9 0,-15-13-6 16,-10-14-3-16,-8-18-5 15,-1-15 3-15,1-13-5 16,-3-19-19-16,8-21-106 16</inkml:trace>
  <inkml:trace contextRef="#ctx0" brushRef="#br0" timeOffset="73224.09">15228 8553 420 0,'0'-3'16'0,"0"3"-7"16,0 0 1-16,0 0 19 16,9 0-10-16,16-4-10 15,20-7-5-15,23-4 8 16,20-6 1-16,14 1-6 16,8 4-2-16,-3 6-4 0,-6 4 3 15,-15 6-3-15,-11 0-1 16,-12 3 2-16,-12 10-1 15,-7 1-1 1,-13 4 0-16,-1 0-6 0,-11-5-69 16,-10-10-238-16</inkml:trace>
  <inkml:trace contextRef="#ctx0" brushRef="#br0" timeOffset="73680.85">16864 8497 562 0,'-31'0'13'0,"15"0"-10"0,16 0 5 16,27 0-24-16,34-9 20 16,37-11 5-16,32-8 2 15,8 1-7-15,-4 3 3 16,-19 10-5-16,-29 10-3 16,-17 4 3-16,-21 0-4 15,-10 1-7-15,-15 10-62 16,-13 5-78-16,-10-6-71 0</inkml:trace>
  <inkml:trace contextRef="#ctx0" brushRef="#br0" timeOffset="79739.11">7305 7543 66 0,'-9'8'165'16,"-8"-5"-156"-16,2 0-7 16,9-2 4-16,3-1 31 15,-1 0 2-15,4 0 0 16,0 0-6-16,0 0 3 0,0 0 20 16,0 0-6-1,-1 0-13-15,-1 1-5 16,-2 3-6-16,-4 0-9 0,1 0-9 15,-4 0-5-15,8-2 0 16,2 0-1-16,-1-2-3 16,2 0 5-16,0 0-5 15,0 0 2-15,0 0-4 16,0 0 5-16,-3 6-3 16,-1 4-2-16,1 1 2 15,0 3 1-15,1-5 0 0,1-5 1 16,1-1 0-1,0-3-3-15,0 0 2 16,0 0-2-16,0 0 1 16,0 0-2-16,0 0 0 0,0 0 2 15,0 0-6-15,0 0-2 16,3-14-4-16,13-6 21 16,8-8-1-16,4-1-6 15,-5 5 0-15,2 6-1 16,-2 8 0-16,-1 7-1 15,1 3 2-15,-1 0-2 16,3 0 0-16,-1 9 1 16,-2 3 0-16,-1 2 1 15,0-1-1-15,-4-5 2 16,0 2-3-16,4-3 3 16,-1 0-4-16,2-3 4 15,3-4-2-15,-2 0-1 0,3 0 1 16,2-9-2-16,-2-13 2 15,5-6-1-15,-4 2-4 16,-2 5 3-16,-6 7 2 16,-2 9-3-16,0 5 1 15,6 0-2-15,4 9 2 16,1 15 1-16,6 1 2 16,-1 1-1-16,-3-1 1 15,1-6 0-15,-4-6-3 16,0-4 4-16,3-6-3 15,-5-3 1-15,2-5-3 16,-1-18 3-16,4-10-4 0,1 0-5 16,-1 3 0-16,-5 9 2 15,1 15 7-15,-1 6-4 16,2 2 4-16,3 20-3 16,-5 4 6-16,5 2-3 15,-2 1 1-15,-1-5-1 16,-3-3 0-16,3-7 1 15,-2-4-3-15,-1-9 4 16,-2-1-5-16,2 0 3 16,3-21-1-16,6-4 0 15,7-4-4-15,-2 3 1 16,6 7 2-16,-3 12 0 16,3 7 3-16,-6 0-3 0,-2 2 4 15,0 10-4-15,-7 0 4 16,1-3-2-16,-1-4 0 15,1-1 0-15,2-4 0 16,2 0 1-16,1 0-4 16,-6-14 5-16,4-3-2 15,-2-2 0-15,2-9-5 16,1-1-2-16,-2-2-3 16,-2 2 5-16,-4 8 3 15,-5 7-1-15,0 6 6 16,-2 4-5-16,-2 2 2 15,1 2-1-15,2 0 1 0,0 3 0 16,2 10 0-16,3 0-1 16,1 4 1-1,-1-2 1-15,4 1-2 16,-1-4 3-16,-1-3-3 0,-1-4 2 16,1-5-2-16,0 0 2 15,4-5-2-15,3-15-1 16,4-6 1-16,2 2-4 15,-1 7-1-15,-4 8 1 16,-6 9 2-16,-7 9 3 16,-1 15 0-16,-3 8 4 15,0-1-2-15,-2-4 3 16,-1-6 1-16,-3-6-2 0,-2-6-5 16,4-2 4-16,1-6-6 15,0-1 5 1,7 0-4-16,0-12 5 0,3-5-4 15,-2 0 1-15,-2 5 0 16,-2 1-3-16,-4 5 2 16,0 5-1-16,-3 1 2 15,4 0 0-15,-4 0 0 16,0 0 0-16,0 0 0 16,1 5 2-16,4 0-1 15,1-1-1-15,4-3 0 16,3-1 1-16,3 0 1 0,1-7-3 15,-1-11 1-15,-2-7 2 16,-1 1-12-16,-4 4-43 16,-5 7-25-1,-4 7-4-15,-9 6-133 0</inkml:trace>
  <inkml:trace contextRef="#ctx0" brushRef="#br0" timeOffset="116807.19">7765 9625 253 0,'0'-7'93'0,"-8"6"-75"16,7 1 40-16,-1-2 8 15,1 2-16-15,1 0-8 0,0 0-17 16,0 0-1-16,0 0-10 15,0 0-3-15,0 0-8 16,-3 0-4-16,0 18 1 16,-4 27 4-16,-1 21 10 15,-1 19-13-15,0-4 5 16,5-13-7-16,1-13 4 16,3-10-3-16,0-10-1 15,0-2 2-15,0-9-4 16,-2-8-39-16,1-9-157 15</inkml:trace>
  <inkml:trace contextRef="#ctx0" brushRef="#br0" timeOffset="118524.27">9107 9511 337 0,'0'-5'102'0,"0"3"-79"16,0 2 39-16,-11 0 1 15,1 0-29-15,-8 11-11 16,0 11-11-16,-1 15-8 15,-1 11 1-15,10 11-6 16,4 2 6-16,6-2-10 16,3 0 7-16,21-8-3 0,9-4-3 15,7-9 3-15,10-13-7 16,2-15 9 0,1-10-9-16,-6-20 0 15,-8-24-5-15,-14-13 18 0,-13-10-3 16,-12 0-1-16,-1 4 3 15,-23 8-4-15,-9 8 6 16,1 10-6-16,2 6 5 16,3 10-7-16,3 9 11 15,0 5-8-15,7 3-1 16,1 4-1-16,0 0-22 16,4 2-86-16,2 12-281 15</inkml:trace>
  <inkml:trace contextRef="#ctx0" brushRef="#br0" timeOffset="120675.22">10875 9234 344 0,'0'-7'16'16,"0"6"21"-16,0 1 40 16,0 0-6-16,0 0-22 15,0 0-21-15,0 0 1 16,0 0-13-16,0 3-13 15,-8 30-4-15,-5 27 9 16,-2 25 10-16,-1 11-3 16,5-10-4-16,6-14-8 15,5-8-1-15,0-13-1 16,0-10-4-16,0-16 7 0,0-14-9 16,0-9 8-16,0-2-18 15,10-8-44-15,7-31-60 16,3-16-161-16</inkml:trace>
  <inkml:trace contextRef="#ctx0" brushRef="#br0" timeOffset="121035.04">11113 9419 562 0,'-27'29'7'0,"6"8"-3"0,9-3 31 15,11 0-12-15,1-2-14 16,13 0-5-16,17 0-6 16,4-6 2-16,8-4-3 15,0-8 5-15,0-10-10 16,-3-4 2-16,-6-14-4 16,-8-16 5-16,-11-10 2 15,-8-5 2-15,-6 2 7 16,-9 0-7-16,-18 4 5 15,-7 6 1-15,-8 5 6 16,-4 7 9-16,1 10 3 16,2 5-18-16,11 6 3 15,9 0-4-15,14 0-6 0,5 0 1 16,4 4-9-16,6 13-6 16,22 5-21-1,15-2-79-15,11-20-291 16</inkml:trace>
  <inkml:trace contextRef="#ctx0" brushRef="#br0" timeOffset="121352.06">11573 9261 518 0,'0'0'36'16,"-5"0"4"-16,-5 0 12 16,1 15-27-16,-3 13-12 15,7 12-6-15,5 10 3 0,0 1-11 16,23-3 8-16,13-8-11 15,5-5 7-15,7-10-3 16,0-10-6-16,0-10 1 16,-4-5-9-16,-5-19 0 15,-9-15-4-15,-13-15 7 16,-14-7 7-16,-3-1 9 16,-28 4-8-16,-9 10 9 15,-11 13 2-15,-2 7 9 16,2 11-6-16,-1 11-4 15,9 1 1-15,5 1-15 16,10 18 8-16,9 6-6 16,13 9-36-16,3-5-116 0</inkml:trace>
  <inkml:trace contextRef="#ctx0" brushRef="#br0" timeOffset="124163.52">9247 11007 364 0,'0'-7'121'16,"-8"4"-117"-16,5 3 19 16,3 0 26-16,-3 0-6 15,3 0-29 1,0 3-12-16,0 27-10 0,0 19 25 15,0 16-9-15,0 12 3 16,0-1 2-16,0-5-5 16,0-8 4-16,0-13-13 15,0-11 7-15,0-11-7 16,0-9 3-16,0-7-2 16,0-7-6-16,6-5-28 15,6 0-77-15,1-14-48 0</inkml:trace>
  <inkml:trace contextRef="#ctx0" brushRef="#br0" timeOffset="124576.02">9609 11579 363 0,'0'0'58'15,"0"0"-36"-15,0 0 14 16,0 0 8-16,0-23-13 15,0-21-20-15,3-16-11 16,1-14 4-16,5 6-7 16,0 11 7-16,-5 15-6 0,2 19 1 15,-1 13 1-15,-2 10-6 16,7 0 0 0,8 5-10-16,7 20 17 15,5 13 0-15,0 8 12 0,0 1-11 16,0-4 7-16,-2-6-6 15,-3-12-1-15,-5-7 1 16,-3-9-6-16,-4-7 6 16,3-2-8-16,-1-13 6 15,2-27 4-15,3-16 7 16,-8-12-6-16,-5 7-3 16,-4 18-1-16,-3 16-1 15,0 12 3-15,0 4-6 16,0 5 8-16,0 3-11 15,0 2-19-15,0 1-93 16,2-1-224-16</inkml:trace>
  <inkml:trace contextRef="#ctx0" brushRef="#br0" timeOffset="125988.26">9202 12041 540 0,'-15'5'15'0,"6"-5"0"15,6 0-17-15,3 0-2 0,0 0-2 16,0 0 14-16,0-5-8 15,0-11 4-15,12-12 1 16,6-9-1-16,4-6-3 16,4 8 2-16,1 7-1 15,5 13-10-15,5 15 7 16,11 0-4-16,4 4 6 16,3 14-3-16,-5 1 5 15,-4 0-3-15,-8-1 1 16,0-3 2-16,-7-4-4 15,-3 0 4-15,2-3-5 16,-2-3 4-16,7-5-4 16,0 0 4-16,7 0-3 0,-2-12 2 15,-3-2 3-15,4 2-7 16,-10 4 8 0,-4 3-10-16,-2 5 9 15,-3 0-9-15,1 0 6 0,-1 5-3 16,3 7 2-16,1 1-2 15,3 0 4-15,3-5-1 16,4-2-2-16,2-6 6 16,2 0-13-16,-1-18-59 15,-8-14-122-15</inkml:trace>
  <inkml:trace contextRef="#ctx0" brushRef="#br0" timeOffset="127607.2">12453 9013 493 0,'-28'1'14'15,"10"-1"-6"-15,10 2 19 16,4-1 23-16,3-1-23 0,1 0-14 16,0 0-8-16,0 0-10 15,5 1 3-15,24 2-10 16,13 3 18-16,13 2-10 16,4 2 9-16,1 1 1 15,-5 4-5-15,-1 6-1 16,-5 1 1-16,-8 8 0 15,-5 3-4-15,-9 6 9 0,-8 5-11 16,-10 8 7 0,-9 11-3-16,0 5 7 15,-20 6-5-15,-6 1 2 16,-2-5 2-16,-1-8-8 0,4-11 6 16,4-15-5-16,5-12 7 15,6-8-6-15,4-5 3 16,3-4-2-16,1 2 1 15,2 0-2-15,0 5-1 16,0 6 3-16,12 8-5 16,10 6 7-16,1 7-9 15,0 13 10-15,-3 11-5 16,-2 20 2-16,-5 13 0 16,-7 14-2-16,-6 7 4 15,0-1-5-15,-4-4 8 16,-7-6-9-16,1-5 7 15,6-7-5-15,4-3 4 0,0-8 10 16,8-4 0-16,15-1-4 16,7 5-9-16,8 9 5 15,-1 4-6-15,-2 4 8 16,-9-6-9-16,-11-12 9 16,-13-13-7-16,-2-20 3 15,-11-12 0-15,-15-11 15 16,-10-8 15-16,-9-8-21 15,-4-5-2-15,-3-7-15 16,3-10 10-16,10-25-24 16,15-30-43-16,15-17-61 15,9-13-282-15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05:59.4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12612 3903 394 0,'-7'-4'19'0,"-3"1"-7"0,8 2 21 15,2-1 7-15,0 2-21 16,0 0-11-16,0 0-2 15,0 0-6-15,0 0 6 16,0 0-6-16,0 0 5 16,-6 25-4-16,-9 14 29 15,3 9 12-15,-4 4-23 16,3-3-8-16,4-3-9 16,1-2 3-16,4-2-7 0,2-1 4 15,2-6-4-15,0 1 5 16,0-6-6-16,0-5-5 15,0-7-24 1,6-9-33-16,8-9-78 0,-1-18-96 16</inkml:trace>
  <inkml:trace contextRef="#ctx0" brushRef="#br0" timeOffset="360.04">12870 4106 364 0,'-44'39'112'16,"3"0"-111"-16,9-4 7 15,12-8 6-15,17-7 8 16,3-4-21-16,18 1 0 16,13 1-6-16,7-6 1 15,5-9 4-15,1-3 7 16,0-3-4-16,-6-15-7 15,-8-7-4-15,-12 2 1 16,-8-5 9-16,-10-4-2 16,0-3 11-16,-19-1-5 15,-8 6 3-15,1 8 8 16,-4 4 27-16,-1 6-20 0,2 5-15 16,3 2-2-16,7 5-14 15,0 0 7 1,6 4-9-16,7 14-12 15,6 2-50-15,12-4-61 0,17-10-256 16</inkml:trace>
  <inkml:trace contextRef="#ctx0" brushRef="#br0" timeOffset="689.15">13149 4038 363 0,'0'12'40'16,"-5"5"-23"-16,-6 8 17 0,0 10 23 15,6 4-22-15,5 1-16 16,0 2-5-16,8-5-7 16,16-2-3-1,7-5-4-15,5-6 2 0,3-7-5 16,2-10 9-16,-2-7-7 16,-6-5-8-16,-7-17-1 15,-9-8 9-15,-8-8 5 16,-9-6 3-16,-3-4-1 15,-21 3-3-15,-7 6 5 16,-7 11-4-16,0 9 10 16,1 7-2-16,4 7-2 15,5 4-1-15,4 1-4 16,6 0-6-16,9 12-5 16,9 10-1-16,1-4-77 15,25-7-197-15</inkml:trace>
  <inkml:trace contextRef="#ctx0" brushRef="#br0" timeOffset="1696.3">13567 4295 254 0,'0'5'169'15,"0"-5"-149"-15,0 0 16 16,0 0 3-16,0 0 11 16,0 0-26-16,0 0-8 15,0 0-11-15,0 0-2 16,0 0 3-16,0 0-1 16,0 0 6-16,1-1-2 0,7-19 0 15,9-17-8-15,5-12 5 16,3-5-7-16,2 8 4 15,-7 12-1-15,-4 13-4 16,-4 10 4-16,-5 5-7 16,-1 3 9-16,-2 3-12 15,6 0 3-15,4 0-2 16,6 14 8-16,4 6 0 16,-2 8-4-16,0-1 4 15,1 3 0-15,2 1 1 16,6-7-4-16,-4-3 5 15,1-9-6-15,-4-7 7 0,-4-5-6 16,5 0 4-16,5-16 0 16,1-16-1-16,5-13 8 15,-11-5-10 1,-4 2 7-16,-12 9-14 0,-9 12-13 16,0 7-24-16,-6 10-35 15,-12 8-65-15</inkml:trace>
  <inkml:trace contextRef="#ctx0" brushRef="#br0" timeOffset="3419.45">12117 4659 369 0,'0'3'43'0,"0"-3"-26"15,0 1 2-15,0-1 9 16,0 0-19-16,0 0-6 16,0 0-7-16,0 0 4 15,0 0-4-15,0 0 9 0,0 1-4 16,0-1 11-16,0 0 3 15,0 0 1-15,0 0-4 16,0 2-8-16,0-2 1 16,0 0-9-16,0 0 9 15,0 0-7-15,0 0 1 16,0 0 1-16,0 0 1 16,0 0 0-16,0 0-2 15,0 0 3-15,0 0-3 16,0 0 3-16,1 0-4 15,6 0 3-15,1 0-1 16,-2 0 1-16,-1 0 2 0,2 0-1 16,-4 0-1-16,0 0 0 15,0 0 1-15,-2 0-5 16,4 0 6-16,-1 0-6 16,8 0 4-16,0 0-1 15,6 0 2-15,-2 0-2 16,7 0 0-16,-4 0 0 15,2 3-2-15,-2 0 5 16,-1 1-7-16,0-3 8 16,-1-1-5-16,3 0 1 15,2 0 0-15,2-1 3 16,-1-5-3-16,-1 4 0 0,0 2 1 16,4 0-5-16,1 9 0 15,1 11-1-15,3 3 7 16,-1 4-5-16,1-4 6 15,2-2-2-15,-3-5-1 16,-2-6 0-16,-4-5 0 16,0-5 1-16,-1 0-2 15,0 0 3-15,2-17-4 16,7-6 6-16,-1 0-2 16,2 1-4-16,-2 10 1 15,-4 7 0-15,-2 5 2 16,0 0-6-16,0 0 6 15,5 0-2-15,0 3 2 0,1 3-2 16,0-3 1-16,1-3 2 16,2 0-3-16,3-2 3 15,1-16-3 1,-1-4 5-16,-4-4-6 0,-5 7 3 16,-4 5-2-16,-3 9 2 15,-3 5-3-15,4 0-1 16,3 0 4-16,-1 8-5 15,4 1 7-15,-1 2-6 16,7-4 7-16,0-4-8 16,1 2 6-16,2-4-4 15,-4-1 4-15,0 0-1 0,1 0 0 16,-1-4 1-16,-3-4-6 16,-5 0 6-16,-6 3-7 15,-4 4 7-15,-2 1-4 16,-2 0 1-16,1 0 1 15,3 0-4-15,0 6 4 16,4-1 0-16,0-1 2 16,4 0-4-16,5-4 6 15,8 0-7-15,2-1 9 16,-5-14-8-16,-13-6-122 16</inkml:trace>
  <inkml:trace contextRef="#ctx0" brushRef="#br0" timeOffset="10288.33">15501 3288 484 0,'-13'8'33'15,"7"-8"-34"-15,6 0 11 16,0 3 2-16,0 9-4 16,0 11-20-16,0 16 22 15,-3 14 4-15,-2-1-1 16,0 0 5-16,1-6-8 0,-1-6 3 15,1-8-9-15,1-6 0 16,0-7-4-16,-3-5 3 16,1-3-2-16,4-5-2 15,1-4-22-15,0-2-114 16,4-8-316-16</inkml:trace>
  <inkml:trace contextRef="#ctx0" brushRef="#br0" timeOffset="10624.7">15685 3526 518 0,'-39'35'21'0,"8"-2"-16"16,10-2-1-16,15-8 14 16,6 0-12-16,12-4-3 15,17-1-11-15,9-8 8 16,5-7-3-16,3-3 1 15,-5-9-6-15,-10-13-20 16,-7-6 3-16,-17 0 15 16,-5-5 12-16,-2 1 2 15,-6 2 4-15,-13 3-2 16,-5 9 18-16,-2 5 8 16,-2 9-7-16,-5 4-16 15,-4 0-3-15,-2 14-4 0,4 8-5 16,5 2 7-16,16 0-5 15,13-5 0-15,1-3-52 16,24-9-64-16,12-7-284 16</inkml:trace>
  <inkml:trace contextRef="#ctx0" brushRef="#br0" timeOffset="10984.71">16100 3384 562 0,'-6'0'2'0,"-4"14"9"16,1 4 20-16,3 10-13 0,3 5-2 15,3 9-15-15,2 3 1 16,19-1 2-16,9-1-6 16,5-7 6-1,4-5-7-15,-5-9 5 0,2-11-8 16,-3-11-3-16,1-7 1 15,-3-30 8-15,-4-15-3 16,-11-9 2-16,-11 1 3 16,-5 4-2-16,-2 9 7 15,-17 11-8-15,-6 4 12 16,-5 10-5-16,-1 7 13 16,-4 3-8-16,0 10-8 0,-3 2-4 15,-5 11-1-15,6 15 0 16,3 9-2-16,9 0-28 15,14-5-92 1,9-13-277-16</inkml:trace>
  <inkml:trace contextRef="#ctx0" brushRef="#br0" timeOffset="12171.88">15201 3950 272 0,'-2'0'39'0,"-2"0"-16"15,4 0 48-15,0 0-26 16,0 0-6-16,0 0-25 16,0 0 0-16,0 0-7 15,0 0 3-15,0 0-7 16,0 0-1-16,0 0-1 15,13 0-4-15,16 0 4 16,8 0-1-16,2 0 3 16,4 0-4-16,-1 0 3 15,2 0-4-15,10 0 4 0,7 2-1 16,8 1-1-16,6-2 0 16,5-1 0-16,-5 0 3 15,-3 0-6-15,-10 0 6 16,-5 0-4-16,-7-6 4 15,-5 2-5-15,-2 1 4 16,-5 1-2-16,-4-2 0 16,-1-1 3-16,-5 1-6 15,-4 0 8-15,-8-2-7 16,0 5 4-16,-3 0-4 16,-4-1 4-16,-4 2-2 15,-2-1 1-15,-1 1 3 0,-2 0 4 16,0 0 12-16,0 0-6 15,0 0 4-15,0 0-9 16,0 0 6-16,0 0-10 16,0 0-1-16,0 0-4 15,0 0 1-15,0 0-12 16,0 0-87-16,-21 0-294 16</inkml:trace>
  <inkml:trace contextRef="#ctx0" brushRef="#br0" timeOffset="14700.49">14851 3131 453 0,'-40'0'4'16,"13"0"3"-16,2 12 24 15,7 1 12-15,3 4-11 16,6 1-23-16,9 3-4 0,0 2-4 16,3 3-2-16,19-7 0 15,5-6 2-15,3-10-9 16,-5-3 3-16,-2-2 1 15,-11-14 3-15,-7-5 2 16,-5 1 1-16,0-3-1 16,-13 4-1-16,-7 2 4 15,-2 6-5-15,-1 6 3 0,3 2-7 16,11 1 5 0,5 2-11-16,4-1-60 15,6-6-111-15,16-8-124 16</inkml:trace>
  <inkml:trace contextRef="#ctx0" brushRef="#br0" timeOffset="14872.03">15016 2871 417 0,'0'0'0'0,"0"23"-1"16,-7 16 39-16,-4 21 4 15,4 11-13-15,5 6-19 16,2-2-6-16,6-9-1 15,15-9-5-15,6-12-4 16,3-23-68-16,1-22-84 16</inkml:trace>
  <inkml:trace contextRef="#ctx0" brushRef="#br0" timeOffset="15088.45">15167 3082 467 0,'-54'32'14'0,"-1"6"-10"15,8-1 13-15,11-5 29 16,15-5-11-16,10-8-26 16,11-2-4-16,0 1-8 15,21 0 3-15,16-3-5 16,11-2 12-16,4-10-8 16,2-2 4-16,-10-1 1 15,-8 0-7-15,-9 0-53 0,-17 0-51 16,-10 6-104-16</inkml:trace>
  <inkml:trace contextRef="#ctx0" brushRef="#br0" timeOffset="15756.21">15521 4099 422 0,'0'0'26'0,"0"0"4"15,0 0 26-15,0 0-17 16,0 0-25-16,0 24-14 16,0 9 12-16,0 10 16 15,0 6-16-15,6-6-5 16,6-5-8-16,0-6 5 15,2-1-5-15,2-7 2 16,4-6-20-16,5-8-50 16,1-10-72-16</inkml:trace>
  <inkml:trace contextRef="#ctx0" brushRef="#br0" timeOffset="16071.3">15864 4121 555 0,'-31'28'1'16,"2"7"4"-16,13 0 6 16,9-1 19-16,7-3-20 15,13-2-6-15,19-6-3 16,12-9-7-16,6-12 11 16,2-2-7-16,-8-21-3 15,-12-10-13-15,-11-2 0 16,-16-3 10-16,-5 0 12 15,-12 2 0-15,-22 5-1 16,-8 8 4-16,-5 6 0 16,0 8 2-16,2 7-6 15,7 0 7-15,11 3-9 16,12 5 2-16,15 4-8 0,0 3 1 16,33 1 1-16,17-6-44 15,11-7-102-15</inkml:trace>
  <inkml:trace contextRef="#ctx0" brushRef="#br0" timeOffset="16379.47">16330 4069 559 0,'-18'16'-1'0,"2"6"7"15,7 1 14-15,7 0 4 16,2 4-18-16,14 0-3 0,14 0 1 15,8-6-10-15,4-12 6 16,-1-7 1-16,-1-2-1 16,-3-17-22-16,-10-13 2 15,-9-2 12-15,-16-5 3 16,0 5 14-16,-19 6-6 16,-15 5 14-16,-7 10-3 15,-6 3 0-15,3 8-2 16,3 0-1-16,10 0-8 15,14 0-2-15,9 0-3 16,8 3-3-16,10 6-29 16,21 0-100-16</inkml:trace>
  <inkml:trace contextRef="#ctx0" brushRef="#br0" timeOffset="16716.58">16757 4019 31 0,'-35'16'563'0,"3"-1"-562"15,9 8 4-15,10 4 15 16,10 10 9-16,3 3-24 16,16 4-1-16,18-2-5 15,10-9 1-15,7-11 0 0,3-10-1 16,-4-12-2-16,-3-12-20 15,-6-25 15-15,-11-12 1 16,-15-4 12-16,-15-1-6 16,-2 11 6-16,-26 13 0 15,-12 6 10-15,-6 10 2 16,-4 7-11-16,1 7-3 16,8 0-2-16,6 0 0 15,9 16-6-15,9 3-13 16,11 6-72-16,6-5-218 15</inkml:trace>
  <inkml:trace contextRef="#ctx0" brushRef="#br0" timeOffset="17780.43">15604 4614 128 0,'0'-3'402'0,"0"3"-388"15,0 0-2-15,0 0 23 16,0 0-7-16,0 16-26 16,-3 26-5-16,-10 16 26 15,0 13-16-15,-3-2 2 16,9-10-1-16,3-7-5 0,1-7 3 15,3-8-6-15,0-8 4 16,0-7-5-16,0-6 1 16,4-11-14-16,13-5-41 15,10-14-52-15,3-27-153 16</inkml:trace>
  <inkml:trace contextRef="#ctx0" brushRef="#br0" timeOffset="18111.55">15958 4705 453 0,'-33'38'10'0,"5"1"1"0,5 1 43 16,10-5 4-16,11-10-33 16,2 0-22-16,8-6 0 15,17-3-6-15,8-9 3 16,6-7-6-16,2-9 9 15,-2-21-3-15,-9-10-15 16,-8-5-3-16,-13 2 11 16,-9 1 13-16,-3 7-5 15,-22 6 9-15,-5 8 7 16,-4 9 14-16,-1 6-15 16,6 6 12-16,5 0-21 15,9 0-3-15,8 0-6 0,7 4-4 16,0 11 2-16,11 8-30 15,21 2-34-15,8-6-113 16</inkml:trace>
  <inkml:trace contextRef="#ctx0" brushRef="#br0" timeOffset="18424.74">16274 4647 410 0,'0'0'91'0,"-4"0"-56"16,-5 3 8-16,-1 10-3 15,1 6-18-15,5 7-19 16,4 5 1-16,3 2-7 16,20-1 3-16,9-4-4 0,5-8 4 15,3-14-5-15,-1-6-4 16,-3-11-7-16,-7-22-6 16,-5-6-8-16,-16-7 19 15,-8-3 8-15,0 3 2 16,-23 6 7-16,-6 5-6 15,-9 13 9-15,-1 11 12 16,2 11-1-16,3 0-12 16,7 9-4-16,9 8-3 15,15 3-5-15,3 6 3 16,21 3-13-16,19-4-47 16,12-15-162-16</inkml:trace>
  <inkml:trace contextRef="#ctx0" brushRef="#br0" timeOffset="18732.41">16714 4538 584 0,'-25'14'10'0,"3"4"-7"16,8 10 13-16,9 5 10 16,5 6-18-16,6 7-10 15,26-3 6-15,5-6-6 16,6-11 3-16,3-12-6 15,-1-13-8-15,-2-1-12 16,-5-29 0-16,-9-15 9 0,-12-8-14 16,-10-4 5-16,-7 2 21 15,-9 5 10 1,-15 8-5-16,-7 10 3 16,-7 13 16-16,0 11 3 0,4 7-10 15,3 0-13-15,10 4 4 16,12 17-9-16,9 7 4 15,9 0-45-15,25-6-119 16</inkml:trace>
  <inkml:trace contextRef="#ctx0" brushRef="#br0" timeOffset="19055.57">17230 4470 604 0,'-38'9'19'0,"12"0"-12"0,7 8 7 16,15 8 23-16,4 14-31 16,9 11 1-16,27 3-8 15,16 0 4-15,10-8-6 16,1-15 3-16,-2-9 0 16,-6-17-26-16,-13-4-5 15,-11-17 9-15,-12-15 24 16,-16-10-6-16,-3-4 7 15,-8-1 2-15,-19 4 0 0,-7 5 4 16,-5 12-1 0,0 8 10-16,2 10-13 15,5 6 2-15,13 2-9 16,12 0 5-16,7 0-11 0,0 6-53 16,13-1-147-16</inkml:trace>
  <inkml:trace contextRef="#ctx0" brushRef="#br0" timeOffset="20016.82">15501 5249 517 0,'-7'0'31'0,"4"0"11"16,3 0 14-16,-3 0-16 16,2 12-24-16,-4 27-12 15,-2 20 16-15,1 11 3 16,-1-1-13-16,2-8-1 16,1-7-9-16,2-5 4 0,-1-9-4 15,2-8 2-15,1-11-1 16,-3-9-3-16,3-5 5 15,0-5-5-15,0-2 1 16,0 0-30-16,0 0-27 16,0-15-54-16,13-22-96 15</inkml:trace>
  <inkml:trace contextRef="#ctx0" brushRef="#br0" timeOffset="20556.37">15906 5359 531 0,'-20'0'18'16,"1"0"-1"-16,-5 0 26 15,3 12-4 1,-3 9-19-16,-1 8-17 15,10 6-3-15,3 8 8 0,12 3-10 16,5-2 3-16,26-1-7 16,15-10 6-16,6-13-8 15,3-10-2-15,2-10-12 16,-8-14-22-16,-7-20 9 16,-12-11-18-16,-13-4 16 15,-15 2 12-15,-4 6 25 16,-26 8 2-16,-11 8 12 15,-5 9 16-15,-1 7 31 0,-1 6-23 16,6 3-24-16,8 0 13 16,12 0-12-1,12 0-7-15,8 0-13 16,6 5 3-16,25 0-43 0,15-3-36 16,4-2-206-16</inkml:trace>
  <inkml:trace contextRef="#ctx0" brushRef="#br0" timeOffset="21387.43">16432 5305 487 0,'-13'0'11'16,"3"0"3"-16,-5 0 35 16,0 8 10-16,-6 14-39 15,3 9-12-15,0 5 5 16,6 4 2-16,7-1 2 16,5-2-11-16,0 0 4 15,8-3-10-15,12 1 2 16,7-6-6-16,6-5 4 15,1-9 0-15,4-9-4 16,0-6 3-16,-6-10-11 16,-6-20 2-16,-10-11-3 0,-11-3 20 15,-5-2-11-15,-2 3 12 16,-20 7-5-16,-10 1 5 16,-3 7-2-16,1 9-2 15,2 3 3-15,8 9 3 16,3 6-5-16,8 1-6 15,7 0 3-15,6 0-7 16,0 0 3-16,13 3-42 16,19 9-27-16,2-1-75 15</inkml:trace>
  <inkml:trace contextRef="#ctx0" brushRef="#br0" timeOffset="21592.88">16917 5500 641 0,'-18'6'9'0,"5"-6"-12"16,11 3 4-16,2 3-4 15,16 0-20-15,15-2-58 16,10-4-19-16,-1 0-221 15</inkml:trace>
  <inkml:trace contextRef="#ctx0" brushRef="#br0" timeOffset="21748.46">17207 5468 587 0,'-12'0'13'15,"8"0"-8"-15,4 0 17 16,0 0-7-16,1 2-13 15,26 5-17-15,17 1 13 16,6-2-51-16,2-6-100 16</inkml:trace>
  <inkml:trace contextRef="#ctx0" brushRef="#br0" timeOffset="21904.05">17501 5465 572 0,'-8'1'20'0,"5"-1"-15"0,3 1 0 16,0 0 14-16,0 2-22 16,17 5-5-16,11-2-6 15,2-5-81-15,-2-1-149 16</inkml:trace>
  <inkml:trace contextRef="#ctx0" brushRef="#br0" timeOffset="22032.66">17708 5482 521 0,'0'0'18'0,"0"0"-17"16,0 0 4-16,0 0-8 15,1 0-8-15,15 0-76 16,4-14-85-16</inkml:trace>
  <inkml:trace contextRef="#ctx0" brushRef="#br0" timeOffset="22503.9">18180 5320 548 0,'-20'0'8'0,"5"0"42"15,5 0 14-15,1 4-21 16,2 9-37-16,1 11 2 16,1 13-7-16,5 4 3 15,0-2-6-15,3-2 0 16,18-10 1-16,6-4-5 16,5-7 5-16,4-6-3 15,0-7-1-15,0-3-12 16,-5-3 12-16,0-18-7 15,-5-10 5-15,-1-9 1 16,-10-3 14-16,-8 0-5 16,-7 4-3-16,0 6 12 15,-10 3 8-15,-14 5 15 0,-8 7-2 16,-7 4 3-16,-5 7-16 16,-2 3-4-16,3 4-4 15,6 0-8-15,11 2-1 16,10 3-7-16,10-2 4 15,6-3-11-15,0 4-14 16,8 6-44-16,11 1-14 16,0-4-57-16</inkml:trace>
  <inkml:trace contextRef="#ctx0" brushRef="#br0" timeOffset="24072.04">16001 5850 455 0,'0'0'15'0,"1"0"-15"0,4 0-10 16,5 0 9-16,8 22 0 16,3 4 11-16,3 8-8 15,-2 4 11-15,-1-8-10 16,-8-5 1-16,-2-8-1 16,-7-9-4-16,0-3 6 15,1-5-10-15,3 0 4 16,11-5-5-16,6-19 10 15,12-8 7-15,1-2-9 16,-3 3 1-16,-5 10 0 16,-3 11-1-16,-5 10-5 15,2 2 4-15,0 23-6 16,0 8 18-16,3 3-12 0,-8-2 8 16,2-7-6-16,0-4-4 15,-2-9 4-15,7-7-4 16,2-6 4-16,6-1-7 15,2-4 9-15,1-17-10 16,0-5 11-16,-4 0-7 16,-5 10 2-16,-7 9-1 15,-1 7 0-15,-1 0-5 0,-1 21 5 16,4 5 4 0,2 2-3-16,-1 1 2 15,5-2-2-15,-3-3-1 16,5-2 0-16,-4-4 2 0,1-6-1 15,0-5-3-15,-3-5 2 16,-2-2-6-16,-1-9 0 16,1-20-12-16,-1-15 21 15,0-15-5-15,0-2 4 16,-9 12 0-16,-6 16 0 16,-4 19 2-16,-1 12 8 15,-1 2 1-15,7 0-8 16,5 0 1-16,13 5-2 15,11 8 15-15,8 0 0 16,11-3-3-16,1-5-11 16,5-5-3-16,6 0 5 15,-1-8-7-15,1-8 3 0,-9 3-4 16,-9 2 6-16,-10 4-7 16,-9 2 1-16,-11 3 2 15,-9 2-1-15,-7 0 2 16,-3 0-4-16,2 0 4 15,-2 0-5-15,0 0 7 16,0 0-5-16,0 0 4 16,0 0-4-16,0 0 1 15,0 0 3-15,0 0-4 16,0 0 3-16,0 0-7 16,5 0-9-16,8 0-15 15,2 0-24-15,-1 0-113 0</inkml:trace>
  <inkml:trace contextRef="#ctx0" brushRef="#br0" timeOffset="25331.95">19044 5145 393 0,'0'-2'37'0,"0"1"9"0,0 1 17 16,0 0 0-1,0 0-40-15,-3 15-17 16,-8 31 3-16,0 21 14 0,0 11-5 15,2-3-4-15,6-9-7 16,1-13-7-16,1-7 7 16,1-14-8-16,0-13 5 15,0-6-6-15,0-7 5 16,0-6-4-16,0 0 0 16,0 0-10-16,0 0-42 15,4-17-36-15,14-17-48 16,2-8-173-16</inkml:trace>
  <inkml:trace contextRef="#ctx0" brushRef="#br0" timeOffset="25588.26">19312 5173 508 0,'0'0'40'0,"0"0"20"15,0 0 13-15,-3 0-17 16,-26 13-34-16,-20 19-4 16,-16 15-8-16,-8 6-5 15,-2 3 0-15,2-2 0 16,11-3-4-16,12-5-4 16,12-8 6-16,18-12-9 15,13-8-2-15,7-5-47 0,13-13-57 16,11-13-92-16</inkml:trace>
  <inkml:trace contextRef="#ctx0" brushRef="#br0" timeOffset="25865.02">18889 5200 565 0,'-5'0'8'0,"5"3"-7"16,6 9-2-16,24 9 18 15,13 11 22-15,9 11 7 16,8 0-28-16,-1 2-11 16,-1-1 0-16,-6-3-6 0,-10-1 3 15,-12-11-9-15,-9-7 11 16,-14-8-9-16,-4-6 8 16,-3-6-4-16,0-1 4 15,0-1 2-15,0 0-3 16,0 0 3-16,0 0-8 15,0 0 0-15,0 0-69 16,0-12-81-16</inkml:trace>
  <inkml:trace contextRef="#ctx0" brushRef="#br0" timeOffset="27132.68">17484 5210 170 0,'-2'0'98'15,"1"0"-61"-15,-1 0 21 16,2 0 16-16,-1 0-14 16,-2 0-24-16,-1 0-7 15,-5 26-16-15,-7 25 6 16,-4 23-11-16,1 17 9 16,4 0 3-16,3-4-15 15,8-5 2-15,4-13-7 0,0-14 1 16,0-16-1-16,6-16-1 15,1-12-6-15,2-9-22 16,4-4-33-16,5-35-45 16,1-19-44-16</inkml:trace>
  <inkml:trace contextRef="#ctx0" brushRef="#br0" timeOffset="27499.65">17605 5278 353 0,'-2'0'130'16,"-20"4"-113"-16,-8 19 7 16,-4 11 13-16,-5 5 0 0,-1 3-15 15,4-2-21-15,3-3 5 16,10-10-9-16,8-9 6 16,6-7-11-16,8-11-23 15,-1 0-32-15,2-10-27 16,0-16 8-16,0-6 38 15,0 4 41-15,0 9-2 16,0 9 27-16,0 9 35 16,2 1-6-16,11 0-48 15,10 0-12-15,12 15 41 16,7 11 19-16,2 9-14 16,1 5-16-16,-2 2 9 0,3 0-18 15,-5-3-4-15,-10-6-7 16,-4-6 1-16,-10-6-1 15,-6-7-2-15,-5-8-17 16,-5-3-74-16,-1-3-149 16</inkml:trace>
  <inkml:trace contextRef="#ctx0" brushRef="#br0" timeOffset="30739.31">18991 3488 66 0</inkml:trace>
  <inkml:trace contextRef="#ctx0" brushRef="#br0" timeOffset="31339.71">18969 3384 87 0,'-8'-4'94'0,"0"0"5"16,3 2-6-16,2 2-13 15,3 0-19 1,0 0-25-16,0 0-20 15,2 0-16-15,28 0-5 0,17 0 5 16,17 0 8-16,3-4-6 16,2 3 3-16,-8 1-8 15,-11 0 7-15,-8 4-6 16,-14 11 5-16,-10 1-4 16,-12 0-3-16,-6 2-4 15,-13 3-2-15,-17 7 20 16,-9 4-5-16,1 0 5 15,6-3-10-15,4-4 9 0,9-2-8 16,5 2 0 0,5 0 2-16,9 3-8 15,0-2 6-15,3 2-5 16,11 0 5-16,-3-3-3 0,0 0 5 16,-5 3-1-16,-4 1 0 15,-2 10 0-15,0 7-2 16,0 9 3-16,-3 15-3 15,-2 10 9-15,3 16 1 16,1 7 22-16,1 4-16 16,0 1 3-16,0 1-11 15,6 0 3-15,2-1 2 16,0-4-2-16,1-5-3 16,0-2-5-16,0-4 7 15,-3 2-9-15,-3-6 6 16,-3-7-9-16,0-4 5 0,0-11-4 15,0-5 5-15,-10-5-4 16,-1-9 0-16,1-12 2 16,-2-7-3-16,3-12 10 15,-6-7-1-15,-6-5 10 16,-3-5-13-16,-5 0-5 16,0 0 1-16,0-5-3 15,2-16-14-15,10-16-48 16,10-16-63-16,7-12-234 15</inkml:trace>
  <inkml:trace contextRef="#ctx0" brushRef="#br0" timeOffset="32039.51">19605 4125 539 0,'-32'6'82'0,"3"-5"-82"16,8 10 10-16,5 2 13 16,8 6-1-16,8 8-19 15,0 3 1-15,6 2-5 16,18-3-7-16,9-8 4 16,0-11-1-16,-5-7 3 0,-4-3-10 15,-12-11 1-15,-8-13-4 16,-4-4 31-16,-7-1-9 15,-22 5 1-15,-6 6-4 16,-3 5-6-16,5 4 9 16,11 4-10-16,12 3 7 15,10 0-18-15,0-5-65 16,18-11-237-16</inkml:trace>
  <inkml:trace contextRef="#ctx0" brushRef="#br0" timeOffset="32231.99">19882 3746 550 0,'0'0'5'0,"0"21"1"15,0 19 22 1,0 16 28-16,0 15-22 16,0 7-24-16,0 3 3 0,0 6-12 15,3-3 0-15,7-2-3 16,8-10-23-16,3-16-61 15,1-28-52-15,2-28-117 16</inkml:trace>
  <inkml:trace contextRef="#ctx0" brushRef="#br0" timeOffset="32434.85">20066 4075 503 0,'-22'0'43'16,"-8"6"-34"-1,-4 18 33-15,-2 5-9 16,3 4 6-16,11-7-23 15,12 0 3-15,10 0-14 0,0-5-4 16,16 4 0-16,13-5-4 16,6-1 9-16,6-7-7 15,3-2 5-15,-2-3-8 16,1-3-9-16,-7 0-46 16,-17 0-59-16,-11-1-296 15</inkml:trace>
  <inkml:trace contextRef="#ctx0" brushRef="#br0" timeOffset="43291.46">17018 6789 437 0,'0'-6'10'15,"-10"0"7"-15,7 3 31 16,0 2-7-16,3 1-3 16,0 0-23-16,0 0-3 15,0 0-6-15,-2 0 2 16,2 0-2-16,-1 0-4 15,-1 11 2-15,-1 15 5 16,-1 13 14-16,-4 6-13 0,1 2 2 16,1 3-11-16,0-2 4 15,3 2 0-15,0 0-3 16,1-3-2 0,0 0 2-16,0-5 0 0,2-8-6 15,0-10 9-15,0-5-10 16,0-8 11-16,-1-7-7 15,1-3 3-15,0-1-1 16,0 0-3-16,0 0 5 16,0 0-5-16,0 0 3 15,0 0-30-15,0 0-36 16,0-10-100-16,0-7-270 16</inkml:trace>
  <inkml:trace contextRef="#ctx0" brushRef="#br0" timeOffset="43924.77">16735 7569 456 0,'-6'-6'6'0,"5"4"10"16,1 2 18-16,0 0-10 15,1 0-23-15,24 0-1 0,19 0 2 16,12-2 7-16,4-1 0 16,5-2 0-16,0 0-6 15,-3 0 1-15,-4 4-2 16,-4 1-3-16,-11 0 4 16,-12 0-5-16,-9 0 7 15,-10 0-8-15,-9 0 5 16,-1 0-1-16,-2 0 8 15,0 0 20-15,0 0 5 16,0 0 5-16,0 0-16 16,0 0-6-16,0 0-14 15,-10 0 4-15,2-1-15 0,3-3-38 16,4-7-77-16,1-7-253 16</inkml:trace>
  <inkml:trace contextRef="#ctx0" brushRef="#br0" timeOffset="44492.95">17596 6952 485 0,'-28'-8'7'15,"1"5"18"-15,1 3 38 16,6 0-14-16,4 0-13 16,5 10-23-16,5 14 2 0,1 8-17 15,5 8 8-15,0 6-6 16,0-4 0-16,17-2 0 16,7-4-4-16,4-6 6 15,3-6-6-15,2-10 6 16,1-14-10-16,1-2 7 15,-4-34 1-15,-1-14 6 16,-8-9-3-16,-13-1-3 16,-9 6 1-16,-3 12-2 15,-20 10 9-15,-8 8-9 16,-4 10 8-16,-3 9-3 16,-1 5 4-16,5 0-7 15,7 7-1-15,10 8-1 0,11 2-1 16,6 2 2-16,11 5-13 15,27-6-30-15,14-11-49 16,12-7-80 0</inkml:trace>
  <inkml:trace contextRef="#ctx0" brushRef="#br0" timeOffset="44824.06">18049 6827 511 0,'-20'0'17'0,"-2"18"-6"15,-3 10 27-15,1 10 1 16,9 9-11-16,8 4-15 0,7 4 3 16,7-1-14-16,24-4 0 15,9 0-4-15,14-11 3 16,4-14-2-16,0-12 2 16,0-13-4-16,-7-18-4 15,-9-24 3-15,-14-14-8 16,-12-8 16-16,-16 0-2 15,0 4 3-15,-28 12-2 16,-15 11 0-16,-5 11 2 16,-4 11 0-16,4 10 5 15,4 5-6-15,11 0 4 16,8 13-11-16,13 8 0 16,12 7-3-16,12 2-14 0,31-5-79 15,15-14-232 1</inkml:trace>
  <inkml:trace contextRef="#ctx0" brushRef="#br0" timeOffset="45028.52">18814 6930 627 0,'-9'0'6'0,"3"0"-7"0,6 0-2 16,4 0 1-16,22 0-8 16,19 0 7-1,14-10-22-15,2-12-99 16</inkml:trace>
  <inkml:trace contextRef="#ctx0" brushRef="#br0" timeOffset="45176.12">19310 6783 540 0,'0'0'6'0,"0"0"5"16,0 0 26-16,0 0-1 15,0 0-23-15,8 0-16 16,12 0 2-16,13 0-24 16,7 0-97-16</inkml:trace>
  <inkml:trace contextRef="#ctx0" brushRef="#br0" timeOffset="45332.7">19873 6781 492 0,'0'0'7'0,"0"0"-2"16,0 0 5-16,6 3 16 16,6 2-24-16,3 1 4 15,4 2-6-15,-4-5-22 16,-5-3-210-16</inkml:trace>
  <inkml:trace contextRef="#ctx0" brushRef="#br0" timeOffset="46443.69">17530 7489 464 0,'-7'6'38'0,"4"-6"-25"16,3 0 22-16,0 0-5 15,0 0-14-15,9 0-20 16,19 0 3 0,14 0 2-16,4 0 2 0,0 0-1 15,-1 0 0-15,-9 0 0 16,-5 0-5-16,-6 0 9 16,-8 0-10-16,-4 1 8 15,-7 2-7-15,-5 0 4 16,-1-3 1-16,0 0 0 15,0 1-1-15,0-1 4 16,0 0 5-16,-6 0 13 0,-19 1-6 16,-11-1-16-16,-14 2 1 15,-4-1-3-15,-4 0 3 16,-2-1-1-16,5 0 0 16,3 0 2-16,10 0-6 15,11 1 9-15,11 1-6 16,10 0 16-16,7-2-11 15,3 0 2-15,0 0-3 16,0 0-7-16,0 0 2 16,0 2-3-16,16 3-1 15,12 2 3-15,13-2 2 16,12-1-4-16,8-2 7 16,4-2-3-16,3 0 3 0,-7 0-2 15,-11 0-1 1,-6 0 1-16,-14 0-3 15,-13 0 6-15,-8 0-6 16,-5 0 3-16,-4 0 0 0,0 0 4 16,0 0 0-16,0 0 0 15,0 0-1-15,0 0-3 16,0 0 1-16,0 0-6 16,0 0-22-16,12 0-69 15,2 0-103-15</inkml:trace>
  <inkml:trace contextRef="#ctx0" brushRef="#br0" timeOffset="47260.65">17775 7729 244 0,'0'7'145'16,"0"-7"-138"-16,0 2-2 15,0-2 35-15,1 2 7 16,4 5-27-16,5 7-16 15,5 7 0-15,7 6 3 16,8 0-7-16,7-2 3 16,4-4-25-16,-2-7-104 0</inkml:trace>
  <inkml:trace contextRef="#ctx0" brushRef="#br0" timeOffset="48207.48">20229 6599 310 0,'-16'-6'27'0,"-2"1"45"15,7 1 3-15,5 3-21 16,0-3-1-16,6 3-12 15,0 1-4-15,0 0-7 0,0 0-11 16,-1 0-5-16,1 0-10 16,0 0 1-1,0 1-12-15,10 27 6 16,14 17 2-16,9 9 6 0,3 6-6 16,2-2 2-16,-1-5-2 15,-2-3-2-15,-4-4 4 16,-6-8-7-16,-5-8 8 15,-5-7-6-15,-8-11 4 16,-4-4-4-16,0-3 4 16,-3-3-2-16,0 0 0 15,0-2 2-15,0 0-5 16,0 0 8-16,0 0-7 16,0 0 5-16,0 0-5 15,5 0-6-15,5 0-79 16,-3-10-133-16</inkml:trace>
  <inkml:trace contextRef="#ctx0" brushRef="#br0" timeOffset="50944.17">20676 6540 209 0,'-12'-1'121'0,"3"-3"-103"16,9 4 39-16,-2 0-7 16,1 0 5-16,-1 0-24 0,0 0-15 15,-3 3-5-15,-5 24-10 16,-10 14 15-16,1 16 0 15,-4 8 3-15,10 2-8 16,3-4 2-16,10-6-11 16,0-10 2-16,3-7-5 15,13-8 0-15,6-9 3 16,2-9-5-16,3-10 5 16,4-4-6-16,5-14 3 0,-3-23 1 15,-3-14 0 1,-8-7 0-16,-14-1 2 15,-8 1-1-15,-3 3-1 16,-24 5 6-16,-4 6-7 0,-4 9 9 16,-2 7 1-16,1 7 11 15,0 8-9-15,2 3-7 16,0 4-5-16,0 6-4 16,2 0-12-16,7 17-77 15,6-2-171-15</inkml:trace>
  <inkml:trace contextRef="#ctx0" brushRef="#br0" timeOffset="51304.21">19989 6375 564 0,'-15'16'36'0,"2"6"-42"16,1 10 8-16,0 7-1 15,9 2 3-15,3 2-1 16,6 0-3-16,19-8-32 16,7-14-168-16</inkml:trace>
  <inkml:trace contextRef="#ctx0" brushRef="#br0" timeOffset="51528.29">21066 6311 485 0,'0'5'132'16,"0"-4"-127"-16,0 2-4 15,0 8 12-15,0 8-4 16,-6 12-1-16,-7 11-4 16,1 3-1-16,-3 7-2 15,-9-1-21-15,-3-5-151 16</inkml:trace>
  <inkml:trace contextRef="#ctx0" brushRef="#br0" timeOffset="52173.12">18107 7703 436 0,'4'3'-15'16,"5"-2"-35"-16,12 2 27 16,4-3-7-16</inkml:trace>
  <inkml:trace contextRef="#ctx0" brushRef="#br0" timeOffset="52348.65">18635 7736 503 0,'0'0'20'0,"2"0"-25"0,6 0-1 15,11 0-3-15,13 0-1 16,10 0-73-1,6-14-225-15</inkml:trace>
  <inkml:trace contextRef="#ctx0" brushRef="#br0" timeOffset="52496.25">19145 7657 479 0,'0'1'38'0,"0"-1"-41"16,0 0 3-16,6 2-6 15,13-1-4-15,17-1-9 16,12 0-50-16,7-14-163 16</inkml:trace>
  <inkml:trace contextRef="#ctx0" brushRef="#br0" timeOffset="52632.89">19627 7606 422 0,'2'0'8'16,"-2"1"-8"-16,1-1 5 15,1 1 1-15,5 4 2 16,5-1-8-16,7-1-1 16,1-3-236-16</inkml:trace>
  <inkml:trace contextRef="#ctx0" brushRef="#br0" timeOffset="52771.52">19989 7602 537 0,'0'1'38'0,"-1"-1"-40"0,1 0 2 16,0 0 6-16,0 0-6 16,0 0 0-16,0 0-71 15,0 0-248-15</inkml:trace>
  <inkml:trace contextRef="#ctx0" brushRef="#br0" timeOffset="55607.41">21322 7215 277 0,'0'-9'45'0,"-3"4"-7"16,-4 3 40-16,-2 0-6 15,-1 2-17-15,0-1-16 16,1 1-5-16,-4 0-18 0,0 0 4 16,-7 18-13-16,2 8 2 15,5 9-9-15,4 7 3 16,9 0-3-16,0-1-2 16,14-5 1-16,14-5-2 15,9-12 2-15,0-6-7 16,-1-11-1-16,-3-2-14 15,-10-13 14-15,-4-17-3 0,-11-3 12 16,-6-6 0 0,-2 3 0-16,-13 6 4 15,-13 1-6-15,-9 8 9 16,-1 4 2-16,-3 7 9 0,6 6-10 16,9 1-4-16,11 3-3 15,9 0-1-15,4-1 3 16,1 1-22-16,29-4-33 15,16-9-38-15,6-8-107 16</inkml:trace>
  <inkml:trace contextRef="#ctx0" brushRef="#br0" timeOffset="55916.58">21501 6895 525 0,'-15'-7'8'0,"8"4"5"16,5 3 40-16,2-1-25 16,0 1-14-16,0 0-13 15,0 0 0-15,0 0-3 16,0 0 1-16,10 10 0 16,2 11 1-16,2 8 4 15,-4 11 0-15,1 16 7 16,0 13 8-16,-3 11-6 15,-1-1-8-15,0-6-2 16,0-11-2-16,0-16-1 16,-1-16 1-16,0-10-2 15,-1-12-1-15,5-8-43 0,10-10-55 16,3-33-65-16</inkml:trace>
  <inkml:trace contextRef="#ctx0" brushRef="#br0" timeOffset="56191.84">21924 7025 493 0,'-30'1'11'0,"-10"20"0"15,-11 10 3-15,-2 7 10 16,3 5-16-16,9 4 1 16,11-7-7-16,12-5 3 15,13-3-4-15,5-4 1 16,9 2-2-16,23-2-2 0,11-6 3 15,11-5 5-15,2-4-2 16,-4-8-3-16,-10-3 3 16,-12 1-6-16,-15-3 4 15,-7 0-1-15,-6 2-1 16,-2-2 1-16,0 0 2 16,0 1-2-16,-2 5-49 15,-8 2-97-15</inkml:trace>
  <inkml:trace contextRef="#ctx0" brushRef="#br0" timeOffset="56840.11">21084 7827 107 0,'-15'1'416'0,"3"-1"-404"0,7 0 36 15,4 0 15-15,1 0-29 16,0 0-21-16,0 0-13 16,10 0-11-16,26-21 7 15,13-12 5-15,5-6 6 16,-3 5-8-16,-9 12 3 15,-11 14-3-15,-1 8-1 16,-2 0-1-16,2 14 3 0,-1 5 0 16,-2 2-1-1,3-6 4-15,-3-1-5 0,-2-3 4 16,0-6-5 0,-2-5 6-16,1 0-7 0,1-10-1 15,-2-8-3-15,-3 3 2 16,-2 2 6-16,0 9-6 15,7 2 6-15,8 2-5 16,10 0 6-16,2 0-3 16,4-1 5-16,-7-4-5 15,-5-4 5-15,-4-2-4 16,-7-1 0-16,-5-1 3 16,-3 2-4-16,-6 1 5 15,3 1-8-15,4-3-29 16,2-2-37-16,-3-6-89 15</inkml:trace>
  <inkml:trace contextRef="#ctx0" brushRef="#br0" timeOffset="59232.76">21352 8136 369 0,'-9'-5'23'0,"6"4"-4"16,1 1 39-16,2 0 10 15,0 0-28-15,0 0-12 16,0 0-12-16,0-1-3 15,0 1 2-15,0 0-1 16,0-2 3-16,0 2-4 16,0 0 1-16,0 0-8 15,0 0 1-15,0 0-4 16,0 0 1-16,0 0 2 16,0 0-7-16,0 0 4 15,0 0-3-15,0-1 6 16,0 1-8-16,0 0 5 0,0 0-3 15,0 0 0-15,0 0 2 16,0 0-5-16,0 0 8 16,-1 0-9-16,1 0 6 15,0 0-4-15,0 0 4 16,0 0-4-16,0 0 4 16,0 0-3-16,0 0-1 15,0 0 0-15,0 0-11 16,0 0-10-16,0 0-31 15,0 1-34-15,1 8-84 16</inkml:trace>
  <inkml:trace contextRef="#ctx0" brushRef="#br0" timeOffset="59456.17">21596 7967 70 0,'-33'0'566'0,"2"0"-560"16,4 3-6-16,-1 22 35 16,-5 14-12-16,1 8-11 15,0 12-7-15,1 2-3 16,3 2 0-16,5-3-4 16,4-8-1-16,4-6-38 15,3-9-23-15,0-11-69 0,-3-18-159 16</inkml:trace>
  <inkml:trace contextRef="#ctx0" brushRef="#br0" timeOffset="59720.45">21219 8063 521 0,'0'0'24'0,"6"0"-27"15,8 2-2-15,11 16 22 16,15 11 39-16,5 9-15 15,7 2-18-15,0 0-6 16,-3-2-10-16,-3-3 1 0,-7-6-7 16,-8-5 2-16,-7-8-1 15,-9-6-5-15,-9-4 7 16,-2-5-7 0,-4-1 8-16,0 1-6 0,0-1 4 15,0 0-22-15,0 0-43 16,0 0-51-16,0 0-167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07:50.4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2765 6406 280 0,'-8'7'15'15,"0"-5"3"-15,5-2 8 16,3 0 11-16,-3 0-12 16,3 0-14-16,0 0-2 15,0 0-3-15,0 0 6 0,0 0-3 16,0 0 13-16,0 0 3 15,0 0 1-15,0 0-9 16,0 0-10-16,0 0 0 16,0 0-6-16,0 0 2 15,0 0-5-15,0 0 4 16,0 0-3-16,0 0 3 16,0 0-5-16,0 0 5 15,0 0 0-15,0 0-1 16,3 0 1-16,12-2-5 15,6-5 4-15,4 0-2 16,6-1 1-16,-1 3-1 0,3 3 3 16,-8-1-3-16,3 0 2 15,-4 3-1-15,3 0-1 16,-3 0 2-16,4 0-5 16,2 0 7-16,1 0-6 15,2 0 6-15,0 5-5 16,2-4 3-16,-2 3 0 15,1-1-2-15,-1 2 3 16,1 3-4-16,-1-1 4 16,-5 0-2-16,-1-2 3 15,-2 1-4-15,-5-1 1 16,-2-3 0-16,-5 1 1 16,4-1-1-16,-4-2 2 0,3 0 0 15,-4 0-3-15,-1 0 2 16,2 0-3-1,-1 0 4-15,7 0-4 16,1 2 4-16,-1-2-1 0,6 2-2 16,-1-2 1-16,1 0-1 15,4 0 3-15,-1 0-3 16,2 0 2-16,3 0-3 16,-5 0 4-16,2 0-1 15,-2 0-2-15,4 0 2 16,-3 0-1-16,6 0 1 15,-6 0-3-15,4 0 6 0,-1-4-8 16,0-1 4-16,2 0 0 16,-3 1 2-16,-1 0-1 15,-3 1-3 1,6-1 3-16,0-1-1 0,1 1 2 16,0 1-3-16,-3 2 3 15,4 0-4-15,-6-1 5 16,6 1-5-16,-2-2 3 15,1 2-1-15,2-3 1 16,-3 2 2-16,-4 2-4 16,-3-1 2-16,-1-1-3 15,-5 2 5-15,-1 0-6 16,1 0 5-16,-2 0-3 16,2 0 2-16,6 0 0 15,3 0-3-15,2 0 5 16,5 0-5-16,-2 0 3 15,0 3-2-15,-4-3 3 0,-8 2-2 16,-4 0 0-16,-7 0 1 16,-4-1-3-16,-2 0 4 15,-2 1-2-15,1-1 1 16,-4-1-3-16,0 0 3 16,0 0-1-16,0 0 1 15,0 0-2-15,0 2 2 16,0-2 3-16,0 1-1 0,-10-1 0 15,-22 0-16-15,-21 6-105 16</inkml:trace>
  <inkml:trace contextRef="#ctx0" brushRef="#br0" timeOffset="17084.62">12945 6025 426 0,'-6'4'26'16,"-2"3"-23"-16,1 6 6 16,0 13 1-16,-2 21 2 15,2 20 5-15,1 10 0 16,5 4 7-16,1-1-11 15,0-7 5-15,0-10 3 16,1-11-1-16,2-7-9 16,3-12-5-16,1-5 1 15,-4-8-5-15,4-9 1 16,-4-7-5-16,-2-3 5 16,4-1-22-16,5-9-59 15,5-22-39-15,0-9-207 0</inkml:trace>
  <inkml:trace contextRef="#ctx0" brushRef="#br0" timeOffset="17451.65">13194 6538 303 0,'0'0'36'16,"0"0"5"-16,0 0 29 15,5-5-12-15,4-18-32 16,5-12-20-16,4-4-2 15,-2 0-4-15,3 3 1 16,-3 10-1-16,-3 8 1 0,-6 7-2 16,1 8 1-16,0 3-7 15,6 0 0-15,7 8 7 16,1 14-1-16,2 6 0 16,3 2 1-16,-3-1 9 15,-2-4-10-15,-4-10 5 16,-3-8-2-16,-3-4-4 15,-2-3 4-15,2 0-1 16,1-16 5-16,4-9 2 16,-4-4 4-16,-1-3-10 15,-9 5 3-15,1 8-6 16,-4 4 5-16,0 4-5 16,2 4 0-16,2-4-26 0,-2 3-90 15</inkml:trace>
  <inkml:trace contextRef="#ctx0" brushRef="#br0" timeOffset="18797.87">13004 6838 302 0,'-6'0'-5'15,"3"0"26"-15,0 0 11 16,0 0-2-16,-1 4-14 0,-2 2-11 15,-1-1 17-15,-1 1 9 16,-3 0 8-16,-3-1-8 16,-3 1-4-16,-5 2-8 15,-3-1-2-15,-1 0-9 16,-3-1 1-16,-3-6-1 16,-2 0-2-16,-3 0 3 15,-2-12-5-15,-4-10 3 16,1-6-4-16,2-4-2 15,1-10 3-15,8 1-3 16,4-3 3-16,11 0-6 16,8 2 2-16,4 2-2 0,4-2 3 15,4-5-4-15,14 0 3 16,8-4 0-16,3 2 0 16,7 3 2-16,2 3-4 15,1 8 2-15,-3 4-2 16,0 5 4-16,-3 6-4 15,4 0 3-15,2 1-3 16,-2 1 2-16,2 1 0 16,-3 3-2-16,-1 5 4 15,4 8-4-15,-3 1 2 16,-2 11-3-16,3 19-2 16,-3 11 0-16,-2 10 2 15,1 4 6-15,-5 2-3 0,0-2 2 16,-1 1-4-16,-3 0 5 15,-8 0-4-15,-4 0 4 16,-9 1-6-16,-3 0 1 16,-6-1 4-16,-22-2 0 15,-12-1-3-15,-11-4 4 16,-9-4 0-16,-2-6-3 16,-6-4 1-16,6-10-1 15,4-8 3-15,4-4-4 16,13-11 4-16,4-2-1 15,11 0-1-15,8-1-1 16,8-10-1-16,4-1-2 0,5-3-6 16,1-1-11-16,0-4-59 15,4 3-37-15,6 1-46 16</inkml:trace>
  <inkml:trace contextRef="#ctx0" brushRef="#br0" timeOffset="20536.24">13003 6636 271 0,'0'0'4'16,"7"-14"-8"-16,11-4 5 16,3-5 2-16,-3-1-2 15,1 3-1-15,0 0 1 16,1 2-6-16,-1 4-2 15,-1 2-8-15,1 6 10 16,1 2 4-16,5 1-2 16,1 1 3-16,0 3 0 15,1 0 1-15,0 0-2 16,0 0 5-16,1 3-4 16,5 5 5-16,-4 0-2 0,4 2-2 15,0-2 1-15,-2-5 0 16,7-3 1-16,-4 0-2 15,0-8 2 1,-1-14-4-16,-3-6 6 0,-5-4-6 16,-4-4 3-16,-6 2-4 15,-11 8-113-15</inkml:trace>
  <inkml:trace contextRef="#ctx0" brushRef="#br0" timeOffset="21607.99">12312 7217 346 0,'6'-6'13'0,"9"2"-12"15,19-6-1-15,15-4 1 16,18-4 1-16,10 0-2 16,1 1 5-16,-2 3-6 15,-15 2 3-15,-16 4-3 16,-16 3 3-16,-12 4-2 0,-14 1 1 15,-3 0-3 1,-2 0-12-16,-28 4 22 16,-14 8 12-16,-16-4-15 15,-8 0-2-15,-2-2 10 0,1-4 8 16,11 1 0-16,8 0 1 16,14-3 6-16,14 0-2 15,12 0-12-15,9 0 7 16,1 0-16-16,9 0-6 15,25 0-10-15,26-10 17 16,19-4-4-16,8-1 5 16,1 1-5-16,-12 7-1 15,-13 3 1-15,-17 4-8 16,-16 0-1-16,-15 0-13 16,-14 0-2-16,-1 0 12 15,-15 0 13-15,-20 0 0 16,-12 7-1-16,-9-2 9 0,-7 1-1 15,-2 0 6-15,5 1-4 16,5-2-1-16,15 2-4 16,10-4 8-16,11 0-8 15,13-3 7-15,4 0-6 16,2 0-1-16,0 0-4 16,9 0-8-16,23 0-3 15,17 0 5-15,15 0 8 0,7-7-1 16,0 1-1-1,-6 2-3-15,-7 1 1 16,-10 3-2-16,-11 0-2 16,-13 0-19-16,-11 0-10 0,-12 0 15 15,-1 0 7-15,-22 0 14 16,-18 0-1-16,-20-1-2 16,-7-2 1-16,-7 3 3 15,-1 0 3-15,11 0 12 16,12 0-7-16,21 0-4 15,16 0 1-15,15 0-11 16,10 0 2-16,34 0-8 16,20 0 5-16,16 0 4 15,2-3-4-15,-3-8 1 16,-10 2-15-16,-11 3-4 16,-6 3-3-16,-18 3-6 15,-10 0-5-15,-15 0-12 0,-6 0 7 16,-3 1-21-16,0 7-126 15</inkml:trace>
  <inkml:trace contextRef="#ctx0" brushRef="#br0" timeOffset="23932.61">12784 7098 192 0,'-2'-1'15'15,"2"1"-14"-15,2-1-7 0,16-2 11 16,11-1-1-16,4-1 3 16,0 1-4-16,-2 3 1 15,-3 1-2-15,-9 0-1 16,-2 0-5-16,-11 7-100 16</inkml:trace>
  <inkml:trace contextRef="#ctx0" brushRef="#br0" timeOffset="24488.82">13252 6064 271 0,'0'-11'38'0,"-9"4"-9"15,-2 4 27-15,-4 2 0 16,2 1-18-16,-6 0-9 15,-4 12-16-15,-1 17-4 16,0 20-3-16,1 12 0 16,8 13 1-16,4 5 0 0,7-2 0 15,4 2-6-15,3-6 6 16,21-7-8-16,11-8 7 16,13-9-7-16,6-13 5 15,2-10-5-15,4-9-8 16,-2-13-32-16,-6-4-40 15,-9-11-91-15</inkml:trace>
  <inkml:trace contextRef="#ctx0" brushRef="#br0" timeOffset="24764.08">13726 6022 449 0,'13'0'0'0,"4"4"-2"15,10 20 3-15,-1 12 7 16,-1 13 5-16,2 11-3 16,-11 8-4-16,-7 4 0 15,-9-1-1-15,0-2-4 16,-11-5 5-16,-11-6-1 15,-2-6-1-15,1-8-3 16,0-4 1-16,4-14-55 0,3-9-152 16</inkml:trace>
  <inkml:trace contextRef="#ctx0" brushRef="#br0" timeOffset="56985.05">3081 5527 267 0,'-3'-2'66'0,"3"1"-6"16,0 1-5-1,0 0-5-15,0 0-17 0,0 0-14 16,0 0-8-16,0 0-2 15,0 0-8-15,6 7 4 16,10 9 10-16,-1 0 0 16,1-1-10-16,-5-2-2 15,-2-5 0-15,3-1-2 16,-3-4 3-16,0-3-4 16,2 0 2-16,6-20 1 15,11-19 3-15,8-13-1 0,0-12-4 16,-2 7-69-16,-13 12-256 15</inkml:trace>
  <inkml:trace contextRef="#ctx0" brushRef="#br0" timeOffset="57472.75">3611 5427 462 0,'-6'-2'45'0,"6"2"-27"15,0 0 12 1,0 0-9-16,0 0-7 15,0 0-10-15,0 0-10 16,9 11 8-16,7 5 3 0,-2-1 2 16,2-4-1-16,-7-5-3 15,3-1-2-15,-3-3 1 16,2-1 1-16,3-1-4 16,4-3 4-16,9-21 0 15,1-17 4-15,-1-6-17 16,-5 1-141-16</inkml:trace>
  <inkml:trace contextRef="#ctx0" brushRef="#br0" timeOffset="58872.58">3419 6089 318 0,'3'3'31'0,"0"-2"-38"0,0 2 6 15,4 3 0-15,8-1 2 16,6 6 0-1,0 2 1-15,12-1-2 16,-5-1-83-16</inkml:trace>
  <inkml:trace contextRef="#ctx0" brushRef="#br0" timeOffset="59085.01">3915 6113 369 0,'0'0'39'0,"0"1"-29"15,0-1-7-15,0 0 5 16,3 1-7-16,3 4 1 0,4 2-4 16,2 4 3-16,4 0 2 15,-3-3-62-15</inkml:trace>
  <inkml:trace contextRef="#ctx0" brushRef="#br0" timeOffset="69104.39">3748 12062 68 0,'1'0'8'0,"7"-9"-78"15</inkml:trace>
  <inkml:trace contextRef="#ctx0" brushRef="#br0" timeOffset="101448.22">13365 10775 396 0,'0'-3'8'15,"-3"0"29"-15,1 3 13 16,1 0-1-16,1 0-22 15,0 0-6-15,0 0-9 16,0 0-1-16,0 0 2 16,-2 0 0-16,2 0-2 15,0 0 4-15,0 0 3 16,-3 0 1-16,-1 0-3 0,-4 0-5 16,-1 0-5-16,-5 0-1 15,2 5-2-15,-4 0 0 16,-1 1-4-16,2-2 5 15,-4 0-3-15,2 2-1 16,4 2 1-16,-5-1 2 16,6 4-3-16,0-3 1 15,-3 1-1-15,3-1 0 16,1-3 2-16,1 0-5 16,4 0 4-16,0 3-3 15,-4 0 2-15,3 8 1 16,-2-1 0-16,-1 2 0 15,0-2-2-15,1-1 2 0,2 3-4 16,-2 0 6-16,5-2-4 16,1 2 1-16,-2-2-2 15,4 0 2-15,-2 4 0 16,1-6-1-16,1-2 3 16,1-1-3-16,0 0 2 15,0 1-4-15,0 2 5 16,0 0-3-16,0 2 0 15,0-1 0-15,1 3 2 16,7 0-1-16,-2-1-2 16,1 4 4-16,2-3-6 15,-3-2 8-15,0 0-6 0,-3-1 4 16,1-5-4-16,2 2 3 16,-1-2-3-16,1 1 1 15,0 1 1-15,1-2-1 16,3 0 2-16,1 5-3 15,4-3 3-15,1 2-4 16,-1 2 5-16,1-1-6 16,2 1 6-16,-1-3-2 15,-1-1-2-15,1-4 2 16,-4 1-1-16,3-2 2 16,-1 1-2-16,-1 0 0 15,-2-3 0-15,4 3 4 16,2-2-5-16,-2 1 3 0,2-2 0 15,-1-1-1-15,2 0 2 16,0-2-5-16,1 0 2 16,0-1-3-1,-3 0 3-15,4 0 1 0,1 0-1 16,0-7 3-16,4-2-1 16,-3 0 2-16,1 0-6 15,0 1 7-15,-4 0-6 16,-1 1 2-16,-1-1-3 15,1-2 1-15,0-2 2 16,1-2-2-16,1-3 1 16,-2-1 1-16,-3-2 1 0,2 1-2 15,-3-2 1-15,1 2-2 16,-2-2 2-16,-1 0 0 16,-1-2 2-16,0 3-2 15,-2 0-2-15,1 2 3 16,-3 3-4-16,-1-2 6 15,-1 2-9-15,-3 2 7 16,0-1-3-16,-2 0 1 16,1-1 1-16,-2-2-2 15,1-2-1-15,-1 0 3 16,0 1 0-16,0 0-1 16,0 1 2-16,0 2-1 15,0-2-1-15,-6 2 1 0,-3-1 2 16,-1-2-2-16,1 3-1 15,-3 1 3-15,-1 0-5 16,-1 4 7 0,-1-2-7-16,5 2 5 0,-5 0-2 15,3-2-1-15,0 2 0 16,-6 1 3-16,-1-1-4 16,0 3 2-16,-4-1-1 15,1-1 0-15,2 2 3 16,0 0-4-16,1 2 5 15,2 1-3-15,-1 0 2 16,2 1-2-16,1 0-2 0,-2 0 0 16,3 2 0-16,0 1 3 15,-4 0-4 1,3 0 6-16,-2 0-1 16,0 1-3-16,2 2 6 0,-3 0-4 15,-1 1 2-15,0-3-3 16,-1 2 1-16,1 0-2 15,2 0 3-15,0 2 0 16,1-3-1-16,2 2 2 16,-2 0-1-16,2-3 3 15,2 4-3-15,-3-1 5 16,3-3-6-16,2 2 3 16,1-3-4-16,2 1 1 15,-1-1-1-15,-2 3 2 16,1 0-2-16,0 1-2 15,-1 0 2-15,1 3-1 16,1-3 0-16,0 2-1 0,-3 3 5 16,-1 0-5-16,3-1 3 15,-3 3-3-15,6-2 0 16,4 2-6-16,2 2-39 16,0-3-77-16,3-4-222 15</inkml:trace>
  <inkml:trace contextRef="#ctx0" brushRef="#br0" timeOffset="103451.36">13517 10965 377 0,'0'-11'42'0,"0"4"-15"15,-10 3 40-15,2 2-19 16,-1-2-7-16,1 3-23 15,-3 1 1-15,0-1-8 0,2-1 2 16,-4 2-4 0,4 0-1-16,-3 0 5 15,-3 0-9-15,1 0-3 16,-2 0-5-16,1 10 9 0,2 2-5 16,1 0-4-16,-1-1 7 15,5 2-3-15,4-3 3 16,-1 0-3-16,5-3 0 15,0-2-2-15,0 2 3 16,0 2-3-16,0 1 3 16,8 1-4-16,1-2 3 15,4-2-1-15,2 3-1 16,1-3 3-16,1 0-4 16,2-2 5-16,-1 2-2 15,-3-1 2-15,4-1-4 16,-2 0 2-16,0-1-3 15,-3 1 0-15,2 0 5 0,-2 0-6 16,-1 1 5-16,-3-1-2 16,-1 5 1-16,-2 4-3 15,0 0 4-15,-6 4-3 16,-1 0 2-16,0-3 3 16,0 2-8-16,0-6 3 15,-12 3 6-15,-4 0 4 16,-2-3-4-16,2 0-1 15,-2-1 1-15,1-3-1 16,0 0-2-16,-3-1-2 16,1-4 4-16,-5-2-8 15,-1 0 7-15,1-4-8 0,1-6-6 16,4-1-3-16,4 3-13 16,5-2-48-16,2 2-77 15</inkml:trace>
  <inkml:trace contextRef="#ctx0" brushRef="#br0" timeOffset="108776.56">14026 10929 172 0,'0'0'52'16,"0"0"-32"-16,0 0 27 15,0 0-8-15,0 0-8 0,0 0-20 16,0 0-4-16,0 0 1 15,0 0 2-15,0 0 5 16,0 0 5-16,0 0 6 16,-1 0-1-16,1 0 1 15,-2 0-7-15,2 0 3 16,-1 0-4-16,1 0-9 16,-2 0-1-16,1 0-4 15,1 0-2-15,-2 0 1 16,2 0 0-16,0 0 0 15,-4 0 6-15,-3 0-2 16,3 0-6-16,-3 0-1 16,5 0-1-16,1 0 5 0,1 0-4 15,0 0 2-15,0 0-3 16,-2 0 4-16,2 0 0 16,0 0 2-16,0 0-3 15,0 0 2-15,0 0 0 16,0 0-3-16,0 0 2 15,0 0-5-15,0 0 3 16,0 0-3-16,0 0 2 16,0 0-1-16,0 0 0 15,0 0-3-15,9 0 4 16,11 0 1-16,11-4 0 16,6-4 2-16,6 1-4 15,4-4 3-15,1-5-3 0,3-2 1 16,-3-4-1-16,-1 2 2 15,-2 0 0 1,0 0-1-16,-2 2 1 0,0 0-2 16,-1 0 0-16,-3 4 2 15,-4 0-2-15,-3 5 1 16,-4 0 0-16,-4 1 0 16,-2 4 0-16,-2-2 0 15,0 1 1-15,2 0-1 16,0-1-1-16,1 1 2 15,1 0-2-15,0 2 2 16,-2 0-4-16,4-1 6 0,-3 1-4 16,1-1 1-16,0 0 0 15,-4 1-1-15,-1-1 2 16,-6 1-2 0,-5 2 2-16,0-1-1 0,-6 1 1 15,0 1-2-15,-2 0 1 16,0 0 2-16,0 0-2 15,0 0 3-15,0 0-5 16,0 0-2-16,-11 0-28 16,-8 0-75-16,-8-7-155 15</inkml:trace>
  <inkml:trace contextRef="#ctx0" brushRef="#br0" timeOffset="109103.68">14824 10504 490 0,'0'0'3'16,"0"4"-6"-16,15 3-23 16,16 3 35-16,8-2-6 15,6-2 0-15,-2-2 3 16,-6 0-2-16,-7 0-3 15,-9 3 0-15,-11-2-3 0,-10 4-1 16,0 2-4 0,-10 3 21-16,-15 8 8 15,-8 2 3-15,0 1 0 16,0 0-5-16,2-1-7 0,4 2-11 16,3-1 3-16,4-1-6 15,8-1 3-15,9-7-30 16,3-11-76-16,0-5-287 15</inkml:trace>
  <inkml:trace contextRef="#ctx0" brushRef="#br0" timeOffset="118672.3">13722 11540 244 0,'0'-7'37'16,"0"-2"-35"-16,0 4 4 15,0 2 3-15,0 2-2 16,0 1-4-16,0-1 0 15,0 1-2-15,0 0-3 16,0 0 3-16,0 0-2 16,0 0 13-16,0 0 27 15,0 0 12-15,0 0-3 16,0 0-6-16,0 0-3 0,0 0-14 16,0 0-2-16,0 0-14 15,0 0-1 1,0 0-9-16,0 0-2 15,0 0 2-15,0 9-5 0,0 8 11 16,0 7 3-16,4 6-5 16,7 8-1-16,1 2 4 15,4 3-8-15,-2 4 5 16,2-1-3-16,3 3 2 16,-2-2-1-16,2-5 0 15,-1-2 2-15,0-3-6 16,-1-1 8-16,5 2-7 0,-3 5 5 15,5 6-3 1,0 6 4-16,1 4 0 16,3-2 2-16,-2 0-3 15,-3-3 1-15,-2 0-1 0,-4-3 0 16,-5-7 3-16,-2-5-6 16,-4-8 4-16,0-6-2 15,-2-5 1-15,1-3-1 16,-2-4 0-16,0-3 1 15,0-3-2-15,-3-4 0 16,1-3-2-16,-1 0 4 16,0 0-6-16,0 0-4 15,-1 0-25-15,-17-2-21 16,-10-16-112-16</inkml:trace>
  <inkml:trace contextRef="#ctx0" brushRef="#br0" timeOffset="119063.26">13883 12594 479 0,'-2'-3'19'0,"1"1"-16"16,1 2 8-16,0 0 8 15,0 0-12-15,20 5-8 0,8 15 6 16,8 7 12-1,2 6-7-15,2 2-1 16,1-3-2-16,0-4-6 16,-2-4 1-16,-6-6-1 0,-7-7 1 15,-7-6-2-15,-6-5 1 16,-3 0-3-16,-1-10 2 16,0-19 2-16,-1-16 10 15,-4-16-1-15,1-9-6 16,-2-4 0-16,-2 2-3 15,2 10 0-15,-3 15-4 16,0 18 6-16,0 12-4 16,0 12 1-16,0 5 1 15,0 0-7-15,0 0-5 16,0 0-13-16,0 16-47 16,0 4-168-16</inkml:trace>
  <inkml:trace contextRef="#ctx0" brushRef="#br0" timeOffset="119805.07">13507 12003 269 0,'-7'-7'156'0,"-3"5"-146"0,2 1 60 15,4 1-14-15,1 0-8 16,-1 0-11-16,4 0-10 15,-2 0-15-15,2 0-6 16,-4 1-4-16,-1 16-4 16,2 8 15-16,-2 4-11 15,5 2 1-15,0-4-2 16,10 1-1-16,7 0-1 16,6 0 2-16,4-5-4 15,5-3-1-15,5-5 4 16,-1-8-3-16,-2-4 5 15,-2-3-6-15,-6 0-1 0,-4-15-7 16,-5-12 2-16,-6-3 9 16,-8-9 5-16,-3 4-1 15,0 6-2-15,-12 6 7 16,-7 5-3-16,-7 0 5 16,1 5 7-16,-8 1-1 15,-4 5-7-15,1 2 0 16,-1 5 3-16,1 0 3 15,0 7-2-15,5 7-9 16,7 2-5-16,11-4-1 16,7 0 1-16,6 1-1 15,0 3-12-15,16 2-34 16,8-7-53-16,-3-11-134 0</inkml:trace>
  <inkml:trace contextRef="#ctx0" brushRef="#br0" timeOffset="121036.66">14468 12754 86 0,'0'0'32'15,"0"0"-9"-15,0 0 32 16,0 0-22-16,0 0-9 15,0 0-9 1,0 0-8-16,0 0-2 0,0 0-4 16,0 0-1-16,0 0-34 15,0 0-58-15</inkml:trace>
  <inkml:trace contextRef="#ctx0" brushRef="#br0" timeOffset="122348.47">14468 12754 106 0,'47'-74'38'0,"-47"74"6"16,0 0 12-16,0 0 2 0,0 0-3 16,0 0-9-16,0 0-6 15,0 0 0 1,0 0-13-16,-2 0-13 15,-9 0-4-15,1 0 1 0,-2 2-3 16,0 1-3-16,-2 3 3 16,-3 0-2-16,1-1 5 15,-1 5 0-15,-1 2-4 16,0 2-3-16,-2-1 3 16,-1-2 4-16,0 4 3 15,-2 1-5-15,4 0 3 16,3 1-1-16,0 1-7 0,3-1 1 15,-1 0-4 1,2 2 2-16,-3 0 0 16,3 2-2-16,1 0 3 15,0 0-3-15,0 1 3 0,-1 3-6 16,0 0 6-16,2 2-4 16,0 0 1-16,2 2-1 15,5 3 0-15,3 3 0 16,0 3 1-16,0 1 1 15,0-2-3-15,11-1 5 16,3-2-5-16,1-1 4 16,2-1-5-16,0-6 5 15,1 1-4-15,2-2 3 0,-1-1-2 16,5 2 1 0,-2-4 0-16,0 3-1 15,3 0 1-15,0-1-1 16,0 2 1-16,-1-2-4 0,-4-3 5 15,2-4-4-15,-2-3 2 16,4-3 0-16,0 0-3 16,2-4 1-16,2 0 0 15,-1-1 6-15,-1-4-6 16,7 1 4-16,-3 0-1 16,1-3-4-16,2 0 5 15,-2 0-6-15,1 0 6 0,0-10-7 16,-2-5 6-1,-2-3-8-15,1-2-5 16,-4-2-2-16,3 0 8 16,-4-2 1-16,0 0-2 0,-2-2 4 15,2-3 1-15,-4-2-8 16,0 2 6-16,-5 1-5 16,-1 4 0-16,-4 0-3 15,-4 4 0-15,1 0 2 16,-4 2 7-16,-1-1-5 15,-1-2-1-15,-1-4 0 16,0 0-5-16,0-4 0 16,0-5 4-16,0-1-15 15,-3-1 15-15,-5 4 3 16,-3 1 6-16,2 3-1 16,-6 3 3-16,3 2 2 15,0 3-3-15,-4-5 4 0,4-2-8 16,-3-3 9-16,-1-5-6 15,-2 2 0-15,-1-2-2 16,2 1 7-16,-1 4-5 16,0 1-2-16,1 2 8 15,-3 9-7-15,-1 4 6 16,-2 6-2-16,-4 4 10 16,-3 2-3-16,2 2-1 15,-3 0 18-15,-4 0-15 16,2 0 0-16,-4 0-2 15,-2 0 0-15,-1 0 5 16,2 2 2-16,3 6-2 0,5 2 2 16,2 4-2-16,4 1 5 15,3 4-15-15,-1 0-5 16,7-4 4-16,6-1-5 16,5-3 3-16,2 0-5 15,2 4-13-15,0 3-42 16,0 2-103-16</inkml:trace>
  <inkml:trace contextRef="#ctx0" brushRef="#br0" timeOffset="123472.09">14522 13089 280 0,'0'0'93'16,"0"0"-53"-16,-4 0 26 15,-4 0-14-15,2 0-17 16,-2 0-5-16,1 0-12 15,1 0-7-15,-4 6 0 16,-2 4-6-16,-5 4 4 16,2 7-7-16,1 0 7 15,5 0-2-15,0 4 3 16,4 1-5-16,4 10-2 16,1 4 2-16,0 2-5 15,9-3 5-15,7-4-5 16,3-5 1-16,7-6-4 0,1-3 3 15,3-7-1-15,6-6 1 16,-1-4-2-16,2-4 0 16,-1 0 2-16,-2-11-4 15,2-8 2-15,-6-5-16 16,-8-2-1-16,-4-2 3 16,-11-1 7-16,-5-1 6 15,-2-1-1-15,-3-6 10 16,-18-1 1-16,-6-4-1 15,-7-1-2-15,-2 4-1 16,0 5-1-16,-1 6 2 16,4 14 4-16,2 6 1 0,0 4-3 15,4 4 1-15,0 0-3 16,8 0-5-16,4 10 4 16,5 0-6-16,7 2-18 15,3 2-38-15,0-4-51 16,16-7-141-16</inkml:trace>
  <inkml:trace contextRef="#ctx0" brushRef="#br0" timeOffset="123839.79">14701 12776 455 0,'-5'0'36'0,"-4"0"-23"16,2 0 18-16,-2 4 5 15,3 17-22-15,0 13-5 16,1 11-5-16,1 10 2 16,-1 10 1-16,-2 4 12 15,3 7 1-15,-4 0 0 16,-3 1-1-16,-5-3 0 15,1-9-1-15,-1-9-10 16,4-14 2-16,3-13-6 0,6-13-2 16,0-6-1-16,2-5 0 15,1-4 2-15,0 0-5 16,0-1 3-16,0 0-11 16,0 0-23-16,0-4-53 15,0-15-89-15,0-9-225 16</inkml:trace>
  <inkml:trace contextRef="#ctx0" brushRef="#br0" timeOffset="124928.41">14577 13497 26 0,'6'0'26'0,"-3"-1"7"0,-2 1-1 16,1 0-4 0,-2 0 9-16,0 0 22 15,0 0 4-15,0 0 4 16,0 0-4-16,0 0-9 0,0 0-9 15,0 0-21-15,0 0-7 16,0 0-8-16,0 0-6 16,0 0 0-16,0 0-4 15,0 0 3-15,0 4-6 16,0 8-3-16,0 11 27 16,-2 10-1-16,-5 6 2 15,3 6-4-15,-2 3-7 0,-2-2 2 16,2-5-1-1,-1-2-4-15,2-9-2 16,2-6-6-16,0-6 3 16,2-7-2-16,-1-4 0 0,2-4-3 15,0-3-47-15,9 0-48 16,9-11-83-16</inkml:trace>
  <inkml:trace contextRef="#ctx0" brushRef="#br0" timeOffset="126669.24">15485 12852 511 0,'-22'-4'80'0,"0"4"-76"16,7 0 8-16,-3 11 19 15,-2 20-4-15,-2 14-11 0,-4 16-12 16,0 4 2-16,7-4-4 15,1-10 3-15,6-9-5 16,0-11 1-16,6-9 0 16,3-8-6-16,2-10-27 15,-1-4-77-15,-5-22-88 16</inkml:trace>
  <inkml:trace contextRef="#ctx0" brushRef="#br0" timeOffset="126877">15199 12967 498 0,'0'0'55'0,"0"0"-43"16,0 0 6-16,9 0-6 0,17 11-10 16,14 9 15-16,12 10 7 15,3 0-14-15,5 1-7 16,-5-2 1-16,-5-2-5 16,-6-6 7-16,-14-4-10 15,-14-5 9-15,-9-9-4 16,-5-1-1-16,-2-2 3 15,0 0-18-15,-21 0-62 16,-9-7-252-16</inkml:trace>
  <inkml:trace contextRef="#ctx0" brushRef="#br0" timeOffset="138868.65">14345 10068 369 0,'0'0'173'0,"-11"0"-166"0,5 0 5 16,5 0 24-16,1 0-1 16,-2 2-24-16,2 3-5 15,-1 12-9-15,-1 11 10 16,-1 12-3-16,0 12-4 16,-4 7 5-16,-3 7-5 15,-1 1 4-15,2-2-6 16,6-6 5-16,3-8-13 15,0-8-67-15,6-16-177 16</inkml:trace>
  <inkml:trace contextRef="#ctx0" brushRef="#br0" timeOffset="142311.62">15372 10092 191 0,'0'-9'40'15,"0"8"28"-15,-1 1 5 16,1-1-16-16,0 1-16 16,-2 0-7-16,2 0-8 15,0 0-1-15,0 0-3 16,-1 0 11-16,1 0-14 15,0 0 1-15,0 0-7 16,-2 0 2-16,-4 0-1 16,-4 0-2-16,-3 5-4 0,-5 6-8 15,0 2 3-15,-1 1-6 16,3 1 4 0,0 1-1-16,3-3 4 15,-2 3-4-15,1-4-1 0,1 2 0 16,0 4 2-16,2 0-3 15,-1 3-1-15,5-1 4 16,1 1-3-16,1-1 1 16,2 0 1-16,-1 5 2 15,1-1-1-15,0-2 1 16,-1-1-2-16,2 1-1 16,-1 0 1-16,2 2 0 15,1 4 2-15,0-1-4 16,0-1 4-16,0-3-2 15,0 1 0-15,0-5-1 16,3 1 2-16,3-2 1 0,1-1-4 16,6-2 2-16,-1-1-2 15,2 2 3-15,2-2-2 16,0 2 2-16,-2-2-2 16,2-1 2-16,-2 0 0 15,-1-1-3-15,0 0 3 16,0-4-3-16,1 2 4 15,0-3-3-15,-1-2 2 16,2 1-2-16,0-2 2 0,-3 1-1 16,1 1 1-1,-1 1 0-15,2-2-3 16,2-2 5-16,-1 3-6 16,7-1 3-16,0-1-1 0,4 1 2 15,5-1-4-15,-1-2 4 16,1-1 0-16,2-1-1 15,-5 0 2-15,-2 0-4 16,-3 0 4-16,-2 0-4 16,0 0 5-16,-3 0-4 15,1-3 0-15,2 1 1 16,2-4 0-16,-1 0 2 16,-2-4-2-16,-1 2 2 15,-3 0-3-15,-3-2 3 16,2 0-4-16,-1-2 4 15,2-2-3-15,-1 0 2 0,-3-1-1 16,3-1 0-16,-2 0 2 16,0-5-4-16,3 1 5 15,-3-2-7-15,-1 0 6 16,-3 1-3-16,-1 2 2 16,-3 3-2-16,-4 4 2 15,1 1 1-15,-2 0-2 16,0-2 2-16,0-2-5 15,0-2 5-15,-3 0-3 16,-3-2 3-16,-3-2-4 16,2-1 4-16,-1-1-2 15,-5 3-1-15,2-1 3 16,1 3-5-16,-2 1 5 0,3 2-3 16,0 2 3-16,-2-2-2 15,-2-1 2-15,3 0-5 16,-5-1 3-16,2-4 1 15,-4 0-2-15,1-2 4 16,-5-1-7-16,0 1 8 16,0 4-8-16,-1 1 6 15,-2 0-3-15,1 6 4 16,-2-1-3-16,3-1 0 16,-2 1 2-16,1 0-3 15,2-1 3-15,-5 1-5 16,3 1 6-16,-1 4-4 0,1-1 2 15,1 5 0-15,-2 1-2 16,-1 3 2-16,1 0-2 16,2 0 4-16,1 0-5 15,-1 4 4-15,-1 3-1 16,1 0 0-16,1 3-1 16,0 1 1-16,-3-1 1 15,2 5-1-15,-3 4 0 16,1 5-3-16,1 2 3 15,-2 1-3-15,4-4 8 16,8-5-10-16,3-3 7 16,7-3-7-16,1-1 2 15,2 0 1-15,0 2-4 0,0-3-37 16,0-7-68-16,9-3-128 16</inkml:trace>
  <inkml:trace contextRef="#ctx0" brushRef="#br0" timeOffset="143580.75">16133 10378 108 0,'-4'2'1'16,"1"3"-10"-16,3 0 2 15,0 1-23-15</inkml:trace>
  <inkml:trace contextRef="#ctx0" brushRef="#br0" timeOffset="144472.32">16133 10378 198 0,'-64'-50'18'0,"63"48"-9"0,1 2 31 15,0-2 0-15,0 1 2 16,0 1-20-16,0 0-15 16,0 0 1-16,0-2-5 15,0-2 7-15,0 3 4 16,0-2 2-16,0 3-5 16,0 0-3-16,0-3-4 15,0 1-2-15,4 0 2 0,1-1-5 16,-2 2 5-1,0 1-3-15,-2-1 2 16,1 1-4-16,1 0 3 16,2 0-1-16,1 0 0 0,2 0 3 15,1 0 2-15,3 0 1 16,0 0-2-16,1 0 4 16,4 0-4-16,3-3-2 15,6-3 2-15,-1-2-2 16,7-5 6-16,-1-1-9 15,3 1 4-15,0 0-2 16,0 2 5-16,1 3-6 16,2-1 1-16,2-1-2 0,5-1 4 15,3-3-2 1,5-2-3-16,4-2 3 16,4-3-2-16,1-2 4 15,-5 0-5-15,0 2 3 0,-3-1-1 16,-2 1 4-16,4 4-4 15,-4-1 4-15,1 3 3 16,-5-2 2-16,-5 2 1 16,-6 2-3-16,-8 2 1 15,-6 4-6-15,-5 3 1 16,-1 0-2-16,-2 0 1 16,-2 1-1-16,1 1-1 0,-1 0 3 15,3-1-2 1,-2 2 1-16,2-1-3 15,-2 1 1-15,2-1 0 16,2 0 1-16,-3 0-1 0,0-1-1 16,-3 1 4-16,-3 0-6 15,-3 1 3-15,-4 1-2 16,-1 0 3-16,0 0-3 16,0 0 4-16,0 0-4 15,-7 0-19-15,-13 0-69 16,-8 0-91-16</inkml:trace>
  <inkml:trace contextRef="#ctx0" brushRef="#br0" timeOffset="144779.63">17285 9743 346 0,'-11'0'9'0,"2"0"30"0,3 8 7 15,6 6-16-15,0 4 1 16,9 2-11-16,14 0 2 15,8 0 1-15,7-3-11 16,1-1 1-16,-1-2-10 16,-7 1 2-16,-9-2-7 15,-7 0 6-15,-6 3-3 16,-9 5 1-16,0 7 2 16,-12 4 2-16,-12 7 10 15,-10 1-1-15,0-1 0 16,-2-5-8-16,6-6 0 15,7-4-6-15,9-8 1 0,8-7-3 16,6-9 1-16,9-1-37 16,21-32-67-16,7-15-164 15</inkml:trace>
  <inkml:trace contextRef="#ctx0" brushRef="#br0" timeOffset="145740.04">16567 9736 322 0,'-18'-5'5'15,"6"2"45"-15,-3 1-1 16,2 1-5-16,1 1 2 16,-2 0-10-16,1 8-18 15,0 9 0-15,2 2 2 0,5 5-7 16,3 6 2-16,1 4-9 15,2 5 1-15,0 0-2 16,7-3-3 0,13-7 0-16,9-6 0 0,5-11-2 15,5-12 0-15,1 0 3 16,-3-18-6-16,0-9 9 16,-7-6-7-16,-10 0 3 15,-9 2-2-15,-9 0 2 16,-2 6-3-16,-13 5 2 15,-14 0 1-15,-6 4-4 16,-6 0 5-16,0 7-4 16,-2 2 6-16,4 3-5 0,4 4 2 15,9 0 5 1,9 0 5-16,6 6-8 16,6 0-5-16,3 4 1 15,0 2-4-15,7 3 6 0,13 4-21 16,4-3-43-16,1-3-86 15,-10-4-308-15</inkml:trace>
  <inkml:trace contextRef="#ctx0" brushRef="#br0" timeOffset="149788.28">15515 10991 158 0,'0'0'27'0,"0"0"-3"16,5 0-2-16,-1 0-13 16,4 0-2-16,2-6-3 15,-1-1 7-15,-1 3 2 16,-4 1-3-16,-2 3-6 16,-2 0 4-16,0 0 10 15,0 0 26-15,0 0 8 16,0 0-8-16,0 0-3 15,0 0-17-15,0 0-6 0,0 0-8 16,0 0 3-16,-2 11-7 16,-5 0 1-16,2 4 2 15,0-2-4-15,1 1 6 16,-3 2-8-16,1 0 4 16,-2 0-7-16,1 1 6 15,1 1-6-15,-1 1 1 16,0 5 1-16,-2 4 0 15,-1 5 0-15,0 9-1 16,-5 8 1-16,-3 4 0 16,1 2 2-16,-3 4 1 15,-1-2 2-15,1 2 0 16,-4 2 3-16,2-1-2 0,-1 1 0 16,-4 5 0-16,1 2-1 15,-7 5 0-15,-1 0-3 16,5-2 5-16,0-6-4 15,5-10 2-15,5-4 0 16,5-8-1-16,4-9-3 16,4-7-1-16,3-11 0 15,0-5-4-15,2 3 6 16,-2 1-6-16,-3 0 4 16,-3 5-1-16,-2-3 0 15,2 2 0-15,-1-3 0 16,4-8 0-16,3-2-2 0,2-3 3 15,-1 2-3-15,1-2 3 16,-1 2-5-16,-1 6 4 16,-1 2-2-16,1 4 0 15,-1-1 2-15,-1-2-2 16,2-3 2-16,0 0-2 16,-3-2 4-16,3 0-5 15,0-4 4-15,1-3-3 16,2-1 1-16,0-2 0 15,0 0-1-15,0 0 0 16,0 0-3-16,0 0-7 16,0 0-46-16,0 0-24 15,0-23-24-15,-5-13-26 0</inkml:trace>
  <inkml:trace contextRef="#ctx0" brushRef="#br0" timeOffset="150231.81">14888 12397 295 0,'-1'-3'22'0,"1"1"0"16,0 2 26-16,0 0 3 16,0 0-10-16,0 0-18 15,0 0-2-15,0 5-13 16,-2 22 2-16,2 9 7 16,0 6-9-16,0-2-5 15,0-6 0-15,0-5-2 0,0-2 1 16,0-9 2-16,0-6-5 15,0-1 3 1,0-4-4-16,0 0 7 16,0-4-4-16,6-1-2 0,5-2-7 15,5 0 7-15,11 0 5 16,6-7-2-16,8-11 7 16,6-3-8-16,0 3 3 15,2 2-2-15,-3 10 0 16,-5 3-3-16,-8 3 1 15,-10 0 1-15,-5 0-2 16,-9 0 3-16,-7 0-3 16,-1 0 3-16,-1 0 5 0,0 0 28 15,0 0-8-15,0 0-9 16,0 0-10 0,0 0-5-16,0 0-1 15,0 0-5-15,0 0-14 0,0 0-36 16,0-9-45-16,0-18-98 15</inkml:trace>
  <inkml:trace contextRef="#ctx0" brushRef="#br0" timeOffset="150824.22">15594 11633 456 0,'-9'-7'22'16,"5"6"-20"-16,2 1 31 15,2 0-4-15,0 0-15 16,0 0-9-16,0 0-11 16,2 15-8-16,8 11 21 15,3 12 3-15,0 7 0 16,-3 5 0-16,2 4 1 0,-5-4 1 16,-1-6-2-1,-1-4 3-15,-4-6-5 16,-1-7 3-16,0-6-1 15,0-10-3-15,0-5 3 0,0-3-7 16,3-3 1-16,-3 0-2 16,0 0 0-16,0 0-2 15,0 0-1-15,0 0-3 16,0 0-23-16,0-7-28 16,0-15-63-16,-13-5-246 15</inkml:trace>
  <inkml:trace contextRef="#ctx0" brushRef="#br0" timeOffset="155496.46">17856 9376 423 0,'0'0'14'15,"-13"0"-3"-15,3 0 36 16,7 0-8-16,1 0-14 15,1 0-9-15,-4 0 1 16,1 0-8-16,-4 2-6 16,-1 3 2-16,2 1-3 0,-3-1 6 15,-1-1-4 1,1 2 10-16,-4 1-3 16,1 0-2-16,0 1-2 15,2 3-1-15,-3 5-2 0,-2 6-6 16,3 2 8-16,-2 1-11 15,4 1 10-15,5 0-6 16,2 1 3-16,0-1-3 16,2-2 2-16,2 1 0 15,-1 2-2-15,1-1 4 16,-2 1-7-16,2 2 8 16,0 1-6-16,0 0 5 15,2 4-2-15,6-4 0 16,4 3-1-16,1-2 1 15,1 0 2-15,0-1-3 16,-1-2 2-16,-2-2-4 0,-1-3 6 16,5-1-6-16,-2-2 4 15,4-1-2-15,-4 0 1 16,0-2 0-16,1 1-1 16,1 0 2-16,-3-4-4 15,0-1 5-15,1-1-6 16,-4-1 4-16,3-5-3 15,-2 0 2-15,4-1-1 16,0 2 1-16,3-1 1 16,2-2-2-16,5 0 4 15,1-4-4-15,2 0 2 16,3 0-3-16,-2-6 5 16,4-7-3-16,-4-1 2 0,2-6 0 15,1-1-2-15,0-1 1 16,2-2-2-16,-3 0 3 15,-3 1-2-15,-1-1 4 16,0 2-7-16,-3-2 3 16,0-3 2-16,-4-3-2 15,-5-3 1-15,-3 0-1 16,-6-1 1-16,-2 0-2 16,-3 1 4-16,0-1-3 15,0 1 1-15,-1 0 0 16,-9-1 0-16,-4 2 0 15,0 1 1-15,-3 0 0 0,-6 4-4 16,1-1 5-16,-8 0-3 16,-3 2 2-16,0-3-4 15,-4 2 4-15,3 4-3 16,0 2 2-16,4 3-2 16,0 3 0-16,3-1 3 15,5 4-4-15,-2 1 5 16,0-2-6-16,-1 5 5 15,-2 2-2-15,-1 5-1 16,-6 1-1-16,-4 1 6 16,-2 16 6-16,0 5-5 15,-2 0 6-15,5 8-6 16,6-5 3-16,6 0-6 0,5-3 1 16,8-4-2-16,5-3-1 15,5-1 0-15,2 0-2 16,0-1-10-16,11-6-60 15,6-6-53-15,-1-1-266 16</inkml:trace>
  <inkml:trace contextRef="#ctx0" brushRef="#br0" timeOffset="158227.79">18546 9794 93 0,'0'-2'50'0,"0"0"-20"15,-3 1 28-15,2 1-8 16,-1 0-11-16,1-2 2 16,1 2-9-16,0 0 2 0,-2-1-15 15,2 1 4 1,0-1-8-16,0 1-4 15,0 0 1-15,0 0-6 16,0 0 4-16,0 0-3 0,0 0 3 16,0 0-7-16,0 0 4 15,0 0-5-15,0 0 0 16,0 0 1-16,0 0-3 16,0 0 1-16,0-3-4 15,9-3 4-15,16-2-4 16,5-2 5-16,4 2-2 15,7 0 1-15,0 1-1 16,4 1 0-16,4 1 0 16,-4 2 1-16,1 1 1 15,-3 2-5-15,-1 0 5 16,-2 0-3-16,-1 7 3 16,-3 2-3-16,-4 0 4 0,1 3-3 15,-4-5 1-15,-3-1 1 16,-4 1-4-16,-3-2 5 15,0-1-4-15,1-2 5 16,-1 3-6-16,-5-3 5 16,-3-1-3-16,-2 3 1 15,0-3 0-15,-5-1-1 16,1 1 0-16,-4-1-1 16,-1 0 2-16,0 0 0 15,0 0 2-15,0 0-4 16,0 0-20-16,-13-18-141 15</inkml:trace>
  <inkml:trace contextRef="#ctx0" brushRef="#br0" timeOffset="158520.64">19210 9613 478 0,'5'2'0'15,"4"4"-10"-15,5 2 11 16,6 5 10-16,2 2-3 16,2 0-4-16,-4 0-4 15,-6 4 6-15,-6-1-6 16,-8 5 3-16,0 4 3 0,-15 5 20 16,-12 2-1-16,-4 1 1 15,-2-5-1-15,6-7-10 16,8-7 0-16,8-9-10 15,7-2-3-15,4-5-4 16,7 0-38-16,20-5-89 16,6-20-63-16</inkml:trace>
  <inkml:trace contextRef="#ctx0" brushRef="#br0" timeOffset="159899.75">19659 9371 423 0,'-15'-6'7'16,"0"6"8"-16,3-1 31 0,1-1 1 15,4 2-15-15,3 0-13 16,-1 0-6-16,2 0-5 16,-3 0 2-16,-2 0-7 15,-6 0-3-15,0 9 8 16,-3 3-10-16,0 0 7 15,2 3-3-15,3 0 1 16,-1-1-5-16,2 1 4 16,2 5 2-16,-2-1-3 0,2 1 3 15,0 4-2-15,0 0 1 16,4 5-4 0,-1 0 5-16,3 1-3 15,0-3 2-15,0 2-2 0,2-3 0 16,-2 0 2-16,3-2-4 15,-3 1 6-15,3 1-6 16,0 6 5-16,0 3-6 16,0-1 7-16,3 0-2 15,3-4 0-15,1-2-5 16,2 0 3-16,5 1 0 16,1-3-4-16,1 4 8 15,-1-2-10-15,3-6 8 16,0 0-3-16,1-2 0 15,3-4-2-15,3 2 4 16,0-2-3-16,3-2 0 0,3-2 3 16,-3-2-5-16,1-2 7 15,2-2-6-15,-1-2 4 16,0-3-2-16,-1-1 3 16,3 0-5-16,2-4 4 15,3-10 3-15,3 0-9 16,-1-2 11-16,-3-2-11 15,1-1 9-15,-3 1-6 16,2 2 1-16,-6-2 0 16,-2 1 0-16,1 0 0 15,-1-1 0-15,-3 0 0 16,-1-3-4-16,1-3 8 16,-5-1-6-16,2-4 2 0,0 1-4 15,-7 0-1-15,1-6-2 16,-7 1 5-16,-3-4 0 15,-4 0-1-15,-2 0 5 16,0 2-4-16,0-1 6 16,-5-2-6-16,-5 2 1 15,-2-2-1-15,0 5 1 16,0-1 0-16,-3 0-2 16,0 1 5-16,-4-1-6 15,-3 2 7-15,1 6-6 16,-6 1 3-16,0 4-2 15,-4 3 5-15,-3 1-3 0,-2 5-1 16,-7 0 3-16,3 5-6 16,-6 1 7-16,-1 1-4 15,1 3 5-15,-3 1-4 16,0 1 1-16,2 0 2 16,-5 0-2-16,8 0 1 15,-2 8-4-15,2 4 4 16,6 2-3-16,4 0 5 15,9-2-4-15,9-2 2 16,7 0-5-16,5 0-19 16,2 2-49-16,1 1-99 15</inkml:trace>
  <inkml:trace contextRef="#ctx0" brushRef="#br0" timeOffset="160792.64">18868 9262 379 0,'-14'-8'22'15,"-1"2"20"-15,4 5 22 16,0 1-19-16,0 0-18 16,3 0 0-16,-1 0-14 15,-2 0 0-15,-2 13-9 0,-2 3 8 16,-1 5-5-16,-1 2 7 15,3 2-4 1,1 2-4-16,6-2 2 16,4 0-7-16,3-7 4 0,0 2-8 15,4-6 3-15,15-2-3 16,3-4 3-16,4-3-4 16,3-3 4-16,1-2 4 15,-1 0-3-15,3-8 4 16,-6-11-8-16,-1-4 6 15,-5-6-7-15,-5 4 4 16,-8-3-6-16,-5 4 10 16,-2 4-4-16,0 1 0 0,-13 3 5 15,-2 5-5-15,-4 1 10 16,-1 2 1 0,-2 3 3-16,1 1-4 15,0 3 4-15,0 1-8 0,2 0 0 16,2 0-7-16,3 0 1 15,3 0 2-15,2 0-8 16,3 1 6-16,2 8-7 16,4 2-4-16,0 4-55 15,7-2-44-15,3-8-209 16</inkml:trace>
  <inkml:trace contextRef="#ctx0" brushRef="#br0" timeOffset="164944.82">17891 10228 260 0,'0'-5'86'0,"0"0"-77"16,0 4 25-16,0 1 6 15,0 0-10-15,0-1-9 16,0 1-9-16,0 0-7 16,0 0-3-16,0 0-3 0,0 0 3 15,0 0-2-15,-2 0 1 16,1 0 0-16,1 0 4 15,0 0-2-15,-2 0 2 16,2 0-2-16,-1 0 2 16,-1 0 5-16,1 2-8 15,-5 11 0-15,3 2 5 16,-2-1-1-16,2 2-5 16,0-5 1-16,0 1-2 15,-3 5-1-15,-2 0 3 16,-1-1-2-16,0 2 3 15,0 0-4-15,-2 1 2 16,2-3 1-16,0 0 0 0,-4-1 1 16,3 0 1-1,-5 0 0-15,3 4 0 16,1 0 0-16,0 1 1 16,2-1-2-16,-1 1-3 0,-3-2 2 15,1 1-1-15,-1-3 2 16,1 2-2-16,1-4-1 15,1 2 4-15,3-2-6 16,-1-2 6-16,1 2-4 16,-3-2 4-16,0 4-5 15,1-1 1-15,-2 2 2 16,2 0-1-16,-2-1 2 0,-1 0-4 16,2-2 5-16,-2-2-5 15,2 1 6 1,1-2-4-16,-2 0 4 15,2 0-3-15,0-3 0 0,0 2 2 16,1 1-4-16,-3 1 1 16,0-2-1-16,1 0 2 15,3-2-3-15,1-1 6 16,1 0-6-16,-1 2 0 16,-2-1 3-16,-2 4-3 15,-2 2 3-15,-1 1-3 16,1-1 4-16,-1 2-6 15,4-4 5-15,1 1-2 0,1-4 0 16,0 0 0 0,1 0 1-16,1-2-2 15,-2 2 2-15,-1 1 0 16,1-1-4-16,-2 0 6 0,4 0-5 16,-2 3 4-16,-2 0-3 15,2-1 2-15,-1 2-1 16,2-4 0-16,-3 4 0 15,0-2-1-15,2 2 3 16,-2-2-3-16,0-1 3 16,5-4-4-16,-2 1 3 15,1 0-2-15,0 0 3 16,-2 1-2-16,-2 2-2 16,-1 2 4-16,-6 4-3 15,-6 2 3-15,-6 9-2 16,-5-1-1-16,-2 3 0 0,1-3 4 15,1-2-3-15,2-4 1 16,-2 1 0-16,5-4-3 16,-1-2 4-16,10 2-3 15,-2-3 4-15,0 2-5 16,3-1 3-16,-1 0 0 16,1 1-2-16,2 1 1 15,-1 0 1-15,-2-1-1 16,-2 2 0-16,0 1 1 15,-4 3-1-15,-2 3 0 16,-3 0 1-16,-1-2 0 16,3 2-2-16,-1 0 2 15,1-1 1-15,1 0-2 0,1-2 2 16,1-1-3-16,3-3 5 16,3-2-3-16,2 0 0 15,0-3 0-15,0 3-1 16,-1 2 1-16,1 0 0 15,0-1 1-15,-4 1-3 16,2 1 2-16,-4-1-1 16,1 2 2-16,3-2-3 15,-5-3 1-15,2 2 1 16,-2-5 0-16,1 5 1 16,0 1-4-16,-1-1 4 15,0 1-5-15,-3 0 5 0,-2 0-3 16,-3 4 2-16,3-5-2 15,-1 1 1-15,6-1 0 16,-2-3 0-16,6-2 1 16,-3 1-1-16,5-4 2 15,-2 1-2-15,0 1 2 16,1-2-3-16,-3 2 3 16,3 1-1-16,-3 2 0 15,-2 1 0-15,-1 3-2 16,3-2 6-16,-1 0-5 15,0-2 6-15,-3 5-2 16,-2-1-1-16,-3 3-3 16,3 1 0-16,2-4 1 0,4 0 0 15,2-5 1-15,8-5-1 16,5-1 2-16,1-4-1 16,5-2 1-1,1-1-4-15,0 0 3 0,0 0-3 16,-2 0 2-16,-2 4 0 15,1-4-1-15,0 2 0 16,0-1 0-16,3-1 1 16,0 0-3-16,0 0 1 15,0 0-15-15,0 0-7 16,0 0-15-16,0-8-29 16,6-18-23-16,4-9-84 0</inkml:trace>
  <inkml:trace contextRef="#ctx0" brushRef="#br0" timeOffset="165379.5">15324 12400 501 0,'-11'0'8'0,"2"0"-22"15,1 0 23-15,0 7 3 16,-1 14-4-16,1 10-1 15,0 6-4-15,1 4-2 16,0-4 0-16,-2-3 1 0,-3-4 0 16,-2-2 0-16,5-3 0 15,-4-4 2-15,4-6 3 16,3-5 4-16,3-4 6 16,2-6-10-16,1 0-1 15,0 0-4-15,0 1-5 16,18 5-8-16,10-1 11 15,11 1 1-15,7-5-2 16,-1 2 8-16,1-1-3 16,-6 4-2-16,-4 0-2 15,-6 2 1-15,-10-1-1 16,-8-1 0-16,-6-2 0 0,-5-3-2 16,-1-1 7-16,0 0-2 15,0 0 5 1,0 0-3-16,0 0 0 15,0 0-6-15,0 0-12 0,0 0-88 16,0-4-134-16</inkml:trace>
  <inkml:trace contextRef="#ctx0" brushRef="#br0" timeOffset="168065.19">14014 10999 6 0,'0'0'22'0,"0"0"7"16,0 0-13-16,0-6-9 16,0-1-35-16</inkml:trace>
  <inkml:trace contextRef="#ctx0" brushRef="#br0" timeOffset="168140">14014 10999 7 0</inkml:trace>
  <inkml:trace contextRef="#ctx0" brushRef="#br0" timeOffset="168388.33">13962 10960 9 0,'-1'0'29'16,"-1"0"14"-16,1 0-31 16,1 0 0-16,-2 0-5 15,2 0 2-15,0 0 0 16,0 0-3-16,0 0-5 0,0 0-2 16,0 0-3-1,0 0 4-15,0 0-9 16,3 2-25-16,-1 0 12 15,-1-1 12-15,2 2 5 0,-3 0 3 16,0-1-1-16,0 0-28 16</inkml:trace>
  <inkml:trace contextRef="#ctx0" brushRef="#br0" timeOffset="168655.62">13962 10960 50 0,'57'23'56'16,"-57"-23"-50"-16,-2 0-1 16,2 0-5-16,0 0 1 15,0 0-38-15</inkml:trace>
  <inkml:trace contextRef="#ctx0" brushRef="#br0" timeOffset="168920.91">14014 10983 16 0,'0'0'26'0,"0"0"-11"0,-1 0-4 15,1 0-2-15,0-1-6 16,-2 1-4-16,2 0 3 16,0 0-1-16,0 0 2 15,0 0 0-15,0 0-1 16,0 0 9-16,0 0-6 16,0 0-9-16,0 0 3 15,0 0 11-15,0 0-8 16,0 1 2-16,0 1-3 15,8-2-6-15,-1 0 9 16,5 0-9-16,-3 0 4 16,1 0-1-16,2 0 4 15,2 0-5-15,3-3-16 0,-2-3-29 16</inkml:trace>
  <inkml:trace contextRef="#ctx0" brushRef="#br0" timeOffset="169436.54">15097 10481 49 0,'0'3'245'0,"-5"0"-248"0,-1 0 23 15,2-3 13-15,1 3 1 16,3-3-16-16,0 0-14 16,0 0 0-16,0 0-3 15,0 0 2-15,0 1-2 16,0-1 0-16,-2 0 0 15,1 4-1-15,-3 2 1 16,1 1 4-16,3 1-4 16,-2-5-2-16,2 0 5 15,0 1-6-15,-1 1 3 16,1 2-3-16,0-4-53 16,1-3-256-16</inkml:trace>
  <inkml:trace contextRef="#ctx0" brushRef="#br0" timeOffset="170120.34">17606 9856 385 0,'0'0'9'0,"0"0"5"15,0 0 12-15,0 0 10 16,0 0 7-16,3 0-20 15,2 1-4-15,2 4-3 16,1 1 2-16,-1 0-12 0,0 1 4 16,-1-1-6-1,1 0 1-15,-4 0-3 16,2-2-1-16,-2 0 3 0,0 0-4 16,2 2 2-16,-2-2-1 15,1 4 2-15,-1-1-6 16,2 0 4-16,0 0-9 15,-2-6-33-15,-1-1-116 16</inkml:trace>
  <inkml:trace contextRef="#ctx0" brushRef="#br0" timeOffset="173572.7">17033 11808 322 0,'-12'-11'6'0,"3"3"33"15,5 2 29-15,2 3-6 16,2 3-23-16,-1 0-3 16,1 0-17-16,0 0-8 15,0 0-6-15,0 13-10 0,0 20 14 16,3 14 16-16,7 5-7 16,-3-1-9-16,1-8-3 15,-1-9-3-15,1-4 3 16,-4-10-6-16,1-8 4 15,-5-6-3-15,0-4 2 16,0-2 0-16,0 0-1 16,0 0 5-16,0 0-7 15,0-2 3-15,0-16-7 16,-5-17 2-16,1-8-24 16,1 1-24-16,-2 8-71 15</inkml:trace>
  <inkml:trace contextRef="#ctx0" brushRef="#br0" timeOffset="214359.74">19608 9135 112 0,'0'4'14'16,"-2"-3"4"-16,2-1 7 0,0 2 10 16,0-2 3-16,0 0-4 15,0 0 2-15,0 0 5 16,0 2-1-16,0-2-6 15,0 0 2-15,0 0-2 16,0 0-2-16,-1 0-2 16,1 0-1-16,0 0-3 15,-2 0-3-15,2 0-8 16,-4 0-1-16,0 0-2 16,-1 0-3-16,-2 0-3 15,0 0-4-15,0 0 0 16,-2 0 1-16,-1 0-3 15,-3 0 3-15,0-6-5 0,3 1 5 16,-2-2-5-16,2-3 6 16,-1 0-4-16,-1-1 0 15,2-4 2-15,1-1-2 16,-3-5 0-16,3-2-2 16,2-2 5-16,-2-3-3 15,4 3 2-15,1-2-3 16,1 2 3-16,0 2-2 15,0-4-1-15,1 2 1 16,2-1-1-16,0-2 2 16,0-1-5-16,0 0 6 15,5 0-3-15,1 2 1 0,-2 5 0 16,-1 3 0-16,2 2-1 16,2 3 1-1,-2-3 1-15,2-1-3 16,2 2 3-16,4-1-7 0,-1 0 9 15,3 3-5-15,-1 2 2 16,3-2-2-16,0 2 2 16,1-2 0-16,0-1-2 15,3 3 2-15,-2 0-4 16,2 2 7-16,0 0-7 16,-1 1 5-16,3-1-2 15,1 1 1-15,1 2 0 16,-1 3 0-16,-1-1 1 0,0 5-2 15,1 0 2-15,-3 0-6 16,4 0 3 0,-1 0-1-16,1 9 4 15,5 3-5-15,-3-1 5 0,-1 3-1 16,3 0 0-16,-4 1 2 16,1 0-6-16,-1 0 5 15,-1 2-5-15,-2 1 4 16,-4 2-2-16,0-1 3 15,-5 1-3-15,0 2 1 16,-2 3 1-16,-3 4-1 16,-3 2 2-16,-3 6-3 15,-2 0 4-15,0 1-5 16,-10-1 7-16,-4 1-5 16,-2 1 4-16,-4-3-3 15,-1-1 2-15,-2-3 1 0,-1-3-4 16,4-3 7-16,0 0-5 15,3-6 5-15,2 1-8 16,3-4 5-16,-1-2-4 16,4-3 2-16,-3 1 0 15,-3-2-2-15,0 3 4 16,-3-3-5-16,-2 1 5 16,2-1-7-16,-3-1 4 15,6-2-11-15,3-5-6 16,6-3-28-16,6-5-69 15,0-22-84-15</inkml:trace>
  <inkml:trace contextRef="#ctx0" brushRef="#br0" timeOffset="214695.85">19939 8913 435 0,'0'0'31'15,"0"0"-1"-15,0 0 12 16,0 0-13-16,0 19-10 15,-3 6-11-15,1 5 0 16,2-4-5-16,0-1-1 16,3-6-2-16,9-1 3 15,0-1-7-15,3-7 7 16,-3 0-2-16,1-3-3 16,0-4 0-16,4 2 2 0,4-5 3 15,4 0-3-15,3 0 4 16,2-3-5-16,3-5 2 15,-2-1 0-15,-1 3 1 16,-5 1-3-16,-7 3 2 16,-3 0 0-16,-4 2-1 15,-5 0 1-15,-3-3-3 16,0 3-1-16,-3 0-20 16,0-5-51-16,0-7-75 15</inkml:trace>
  <inkml:trace contextRef="#ctx0" brushRef="#br0" timeOffset="-213987.07">19897 7920 439 0,'-6'-6'18'0,"-3"6"35"16,-1 0-7-16,-1 0-22 0,2 0-6 16,-4 10-11-16,4 5-8 15,1 8 3-15,1 5-3 16,4 1 4-16,3-1-2 15,0 1 2-15,0-6 0 16,5 0-3-16,9-5 3 16,3-4-6-16,5-2 6 15,2-3-5-15,1-4 4 0,-4-5-2 16,1 0 3-16,-2 0-2 16,-5-3 1-16,-1-11 1 15,-3-5 1 1,0-5-2-16,-3-1-3 0,-3 2 3 15,-5-1-3-15,0 2 7 16,0-2-1-16,-9 2 3 16,-8 2 13-16,1 4-1 15,-5 4 3-15,-1 4-7 16,-2 4-5-16,5 1-7 16,-1 3 0-16,1 0-3 15,4 0 1-15,-1 2-3 16,2 7 1-16,2 5-2 0,1 3-2 15,2 7-13 1,-4 2-69-16,2-7-92 16</inkml:trace>
  <inkml:trace contextRef="#ctx0" brushRef="#br0" timeOffset="-206960.32">19812 9681 568 0,'-15'-6'11'16,"7"6"-10"-16,7 0 4 0,1 0-3 15,1 8-16 1,16 12 16-16,5 6-3 16,-2 0 4-16,-2-6-2 15,-6-5-1-15,-5-6 2 0,-4-5-4 16,-3-2 8-16,0-2-12 15,0 0 14-15,0 0-4 16,0 0 5-16,0 0-3 16,1 0-1-16,7 0-3 15,2-16-1-15,11-10 0 16,4-4-3-16,1 0 4 16,-5 8-4-16,-1 2 4 15,-2 1-5-15,-6 5 2 0,-1 3-2 16,-4 4-4-1,-6 4 2-15,-1 3 1 16,0 0 5-16,0 0-5 16,0 0 3-16,0 0-10 0,-1 0 4 15,-9 10 12-15,-2 4-3 16,-1 4-2-16,2 5 0 16,-4 2 0-16,-4 6 0 15,-2 3 2-15,0-1-5 16,0 1 5-16,2-6-3 15,4-4 2-15,3-8-2 16,5-5 3-16,4-4-3 16,1-7 3-16,2 2 6 15,0-2-1-15,0 0 0 16,-1 0-1-16,-4-9 0 16,-1-14-5-16,-4-7 1 0,-1-10-4 15,1 6 2-15,-2 3 0 16,2 6-2-16,-3 6 6 15,2 6-6-15,2 5 4 16,6 2-1-16,0 6 1 16,3 0-2-16,0 0-3 15,0 0-1-15,0 0-1 16,0 0 2-16,0 0-4 16,0 0 8-16,0 0-3 15,0 0 5-15,0 0-5 16,0 0 1-16,0 0 1 15,0 0 0-15,0 0 4 16,0 0-6-16,0 0 4 0,0 0-2 16,0 0 2-16,0 0-2 15,0 0 2-15,0 3-8 16,7 5 3-16,4 9 2 16,5 7 1-16,1 2 0 15,0 3-2-15,0 2 5 16,-1-3-4-16,-4 1 3 15,1-6-4-15,-4-8 3 16,-3-6-1-16,-3-5 0 16,-3-4 2-16,0 0-2 15,0 0 7-15,0 0-3 16,0 0 4-16,0 0-5 0,0-6 1 16,6-14-7-16,8-12 1 15,9-12 3-15,3-3-1 16,-2 4 0-16,1 5-5 15,-9 8 6-15,-2 8-6 16,-4 8-3-16,-6 4-8 16,-1 2-21-16,-3 4-36 15,0-2-155-15</inkml:trace>
  <inkml:trace contextRef="#ctx0" brushRef="#br0" timeOffset="-202039.93">3688 9293 96 0,'3'-5'129'0,"-3"4"-83"16,0 1 18-16,0 0 5 0,0 0-13 15,0 0-15-15,0-1-11 16,0-1-9-16,0 1-11 16,0 1-4-16,0 0-7 15,0 0 0-15,0 0 0 16,0 0 2-16,0 0-6 16,0-3-10-16,0 3-2 15,0 0-17-15,0 0-1 16,0 0 4-16,0 0 19 15,0 0 6-15,0 0 5 16,0 0 1-16,0 0 2 16,0 0 4-16,0 0 5 15,0 0 6-15,0 0 3 0,0 0 2 16,0 0-15-16,0 0-6 16,0 0-1-16,0 0-38 15,0-6-153-15</inkml:trace>
  <inkml:trace contextRef="#ctx0" brushRef="#br0" timeOffset="-192797.33">19654 10406 67 0,'0'2'70'16,"0"-2"-36"-16,0 0 20 15,0 0-2-15,0 0-10 16,0 0-13-16,0 3 2 16,0-3-5-16,0 1-5 15,0-1-11-15,0 0-1 16,0 1 2-16,0-1 6 15,0 0 11-15,-1 0 5 16,-1 2 3-16,1-1-1 16,1 1-7-16,0-1-11 0,0-1-6 15,0 0-11-15,0 0 3 16,0 0-3-16,0 0 0 16,0 0 2-16,0 0-5 15,0 0 4-15,0 0-3 16,0 0 6-16,0 0-6 15,0 0 0-15,-2 3-5 16,-1 4 4-16,-8 4 4 16,-3 7 7-16,0 5-4 15,-3 3-6-15,-1 1 8 16,1 4-9-16,-2 1 5 16,1 0 0-16,0-1-1 15,2 3 0-15,-8 2-1 0,-6 8 6 16,-6 3-2-16,-7 7 7 15,2 4-3 1,-3 2 5-16,1 2-6 16,10-6 2-16,4-6-6 0,3-5 2 15,8-5 0-15,-2-2-6 16,-3 2 4-16,1 0-5 16,-5 2 5-16,0 0-3 15,2-5 0-15,1-2 0 16,2-6 2-16,4-2-2 15,3-9-1-15,5-3 3 16,5-5-4-16,2-4 4 0,0-1-5 16,2-2 6-1,-1-2-6-15,2 1 2 0,0-2-12 16,0 0-26 0,0 0-29-16,0 0-65 0,0-7-101 15</inkml:trace>
  <inkml:trace contextRef="#ctx0" brushRef="#br0" timeOffset="-192404.58">18893 11210 452 0,'0'-2'7'0,"0"2"0"0,0 0 16 15,0 0-1-15,0 20-26 16,0 17 21-1,0 15-10-15,0 6 1 16,0-3-6-16,0-2 3 0,-1-7-3 16,-1-5 1-16,1-6 0 15,1-11-1-15,0-6 0 16,0-7-3-16,0-3 5 16,7-2-9-16,8-2 5 15,9-4-3-15,7 0 9 16,8 0-3-16,10-15-3 15,-1-8 8-15,4 3-8 16,-9 3 5-16,-6 6-8 16,-8 4 6-16,-10 4-5 15,-6 2 4-15,-9 1-5 16,-2 0 5-16,-2 0 0 0,0 0-1 16,0 0 1-16,0 0-3 15,3 0-7-15,-3 0-127 16</inkml:trace>
  <inkml:trace contextRef="#ctx0" brushRef="#br0" timeOffset="-190508.45">18841 11867 165 0,'0'-2'79'15,"0"-1"-36"-15,0 3 24 16,0 0-12-16,0 0-17 16,0 0-16-16,0-1 1 15,0 1-8-15,0 0 3 16,0 0-4-16,-5 0 2 16,-3 0 0-16,-1-1-7 15,-2-1-4-15,1 2-3 0,1 0 0 16,0 0-1-16,1 0 6 15,-2 0-5-15,3 0 7 16,-3 0-5 0,-4 0-3-16,2 0 2 0,-6 0-5 15,3 4 2-15,-1 1 0 16,1 4 2-16,-3 2-4 16,0 0 3-16,-3 3 1 15,-1 0 5-15,-2 3-4 16,3 1 6-16,-1 1-1 15,1 2 0-15,3-1 2 16,2 0-8-16,-1 0 8 0,3 2-7 16,1-1 4-16,2 0-7 15,5 0 6 1,1 1-6-16,4 3 3 16,-1-2 1-16,1 0-2 0,1 0 5 15,0 4-7-15,0 3 11 16,0 2-7-16,0 2 3 15,0-4-5-15,1-1 2 16,7 1-2-16,2-4-2 16,-1-1 3-16,3 0-6 15,1 2 5-15,-1-1-4 16,0-1 5-16,-2-3-5 16,4-3 6-16,1-3-8 15,0 1 3-15,4 1 1 16,-1-1-2-16,3-2 5 15,-2-2-3-15,2-2-1 16,3-3-2-16,1 1 3 0,5-5-4 16,0-3 5-16,3-1-1 15,1 0 2-15,-1 0 1 16,1-4-2-16,-1-3 4 16,0-4-8-16,-2-3 7 15,-3 0-8-15,2-4 8 16,-2-3-8-16,0 0 5 15,1-1 2-15,-6-2-6 0,0 1 5 16,-4-2-4 0,0 7 6-16,0 1-11 15,-5 1 9-15,0 1-3 16,-3-2 2-16,0-3-4 0,3-5 1 16,2-2 3-16,-4-2-6 15,3 1 0-15,-8-3-8 16,-1 4 14-16,-1 2-7 15,-3 1 6-15,-2 6 1 16,0-2 0-16,0 2 1 16,0 2-3-16,-5-1 3 15,0 3-4-15,-1 1 5 16,2-3-5-16,-3 0 3 16,3 0-1-16,-2-4 1 15,2 4-1-15,-1 0 0 16,-1-6 0-16,-1 6 0 15,-2-4 2-15,0 1-6 0,-3 1 8 16,-4-2-5-16,-1-1 3 16,1 1-4-16,1-1 4 15,0 1-2-15,2 4-2 16,-4 0 5-16,1 3-4 16,-3 3 6-16,-2-1-8 15,0 2 7-15,-2 2-5 16,0 3 4-16,-1 1-3 15,-3-1 3-15,-4 2-2 16,0 2-1-16,-5 0 6 16,-6 0-9-16,-4 15 7 15,-6 6-5-15,-3 6 5 0,3 5 3 16,7-1-3-16,10-5-3 16,15-6 0-16,9-6 0 15,10-1-7-15,1 1 5 16,9 2-28-16,16-13-76 15,6-3-234-15</inkml:trace>
  <inkml:trace contextRef="#ctx0" brushRef="#br0" timeOffset="-189632.66">19569 10929 410 0,'0'-4'24'0,"0"4"58"15,0 0-24-15,0 0-22 0,0 0-16 16,0 0-13-16,0 0-5 15,0 11-14-15,0 15 17 16,0 17 8 0,0 9-1-16,6 6-2 0,-3 8-3 15,0-1-2-15,2-4 1 16,-1-2-1-16,-1-11-6 16,0-11 3-16,-1-12-2 15,-1-11 3-15,-1-10-3 16,0-1 1-16,0-3 3 15,0 0-1-15,2 0 3 16,-2 0 0-16,0 0 2 0,0 0-4 16,0-7 7-1,0-7-7-15,-12-4-1 16,4-8-4-16,0-7 0 16,1-7 0-16,4-8 1 0,-1-5 0 15,-1-4 0-15,1-2 1 16,1 2-4-16,0 4 6 15,1 8-2-15,2 9 0 16,0 10-1-16,0 5 2 16,0 6-1-16,0 5-2 15,0 6 2-15,0 3-3 16,0-2 5-16,0 3-5 16,0 0 5-16,0 0-4 0,0 0 2 15,0 0-2 1,0 0-4-16,0 0-11 15,0 0-69-15,0 0-145 16</inkml:trace>
  <inkml:trace contextRef="#ctx0" brushRef="#br0" timeOffset="-183184.3">18806 12073 468 0,'-14'-8'20'16,"12"7"59"-16,2 1-35 15,0 0-22-15,-1 0-10 16,1 0-10-16,-2 0-13 16,-7 18 4-16,-5 11 14 15,-8 10 5-15,-4 4-9 16,-4-6 2-16,-1 0-4 0,1-1 2 15,2-6-1-15,5 1-3 16,7-7 4-16,4-10-6 16,8-5 7-16,4-6-9 15,0-2 6-15,0 1-11 16,7-1 5-16,15 1 4 16,10-2-4-16,8 0 8 15,9-5-6-15,6-13 9 16,3-1-5-16,-4 1 5 15,-4 0-8-15,-9 5 4 16,-11 3-3-16,-10 5 1 16,-11 2 0-16,-4 1-2 0,-4 2 4 15,-1 0-4-15,0 0 6 16,0-2-1-16,-1-1 6 16,-17-1-7-1,-8-2 1-15,-8-2-3 0,-9 0 1 16,-5-3-1-16,-10-2-3 15,-4 0 4-15,-1-1-5 16,8-3 6-16,13 1-4 16,13 4 3-16,9 2-3 15,8 7 5-15,8 0-2 16,2 2-1-16,2 1 1 16,0 0-6-16,0 0 4 15,0 0-11-15,0 0 9 0,12 7-2 16,6 10 4-16,2 6 1 15,3 8 5 1,6 5-3-16,2 4-1 16,3 2 1-16,1-1-5 0,-1-4 7 15,0 1-5-15,-4-6 4 16,-6-7-2-16,-7-7-1 16,-9-8 1-16,-4-6-2 15,-2-4 4-15,-2 0-6 16,0 0 12-16,0 0-3 15,0 0 9-15,-2-18 11 16,-8-10-16-16,-6-8-9 0,4-4 1 16,2 3-1-16,3-3-2 15,4 0 3-15,2-2-4 16,1-3 5 0,0 2-6-16,1 1 3 0,9 3 0 15,0 9-2-15,-4 6 4 16,-3 11-5-16,-2 8 6 15,-1 4-8-15,0 1 8 16,0 0-5-16,0 0 6 16,0 0-7-16,0 0 1 15,0 0-3-15,3 0-9 16,2 0-22-16,2 6-74 0,-4 2-106 16</inkml:trace>
  <inkml:trace contextRef="#ctx0" brushRef="#br0" timeOffset="-170336.37">19012 12823 94 0,'0'11'25'0,"0"-5"-24"15,0-3 3-15,0-2-5 16,0-1 2-16,0 0-5 0,3 0 3 16,0 0 14-16,-3 0-8 15,0 0-2-15,0 0 1 16,0 0 3-16,0 0 7 15,0 0 11-15,0 0-5 16,0 0-9-16,0 0-5 16,0 0-9-16,0 0-9 15,0 0-10-15,0 0 15 16,0 0 5-16,0 0 3 16,0 0 5-16,0 0 18 15,0-1 25-15,0-1-33 16,0 1-6-16,-6 0 9 15,2-1-1-15,1 2-4 0,1 0-3 16,2 0 3-16,0 0-1 16,0 0-2-1,0 0 1-15,0 0 6 0,0 0-5 16,0 0 13-16,0 0-2 16,-1 0 5-16,1 0-4 15,-2 0-3-15,1 0-7 16,1 0-8-16,0 0-1 15,0 0-4-15,0 0 0 16,0 0-2-16,0 0 1 16,-2 0-2-16,2 0 4 15,-1 0 0-15,-4 2 0 0,-3 16 8 16,-3 7-1-16,-1 4-6 16,2-1-4-16,4-3 5 15,1-5-5 1,4 1 2-16,-2-4-4 0,0-5 4 15,1 5-2-15,-2 4 0 16,1 4 3-16,0 6-2 16,3 0 0-16,0-1-2 15,0 3 5-15,0-1-4 16,0 1 4-16,0 1-3 16,2-4 1-16,9 1-1 15,1-1 0-15,4 0 2 16,1 2-2-16,1-6-1 0,0 2 1 15,4-2 1 1,-1-2-2-16,0-2 1 16,1-2 0-16,-3-1 1 15,1-1-1-15,1 0-1 0,-2-2-2 16,1-1 1-16,-1-3 2 16,0-3-5-16,-1-1 7 15,6-1-6-15,-1-1 3 16,3-2 0-16,-2 0-1 15,1-4 2-15,2 0-4 16,0 0 5-16,1-8-1 16,0-6-1-16,2-1 3 0,1-2-1 15,0-3 2 1,-1 2-1-16,-1 0-3 16,-1 1 1-16,-6 1 1 15,4-2-2-15,-4-5 0 0,2-4-6 16,-3-7 8-16,1-1-3 15,0-4 4-15,-7 5-2 16,0 0-1-16,-4 4 1 16,-4 0-3-16,-2 1 5 15,-1 2-5-15,-4-3 4 16,0-3-3-16,0 0 4 16,0-6-4-16,0-1 2 15,-3-3-2-15,-6 2 1 16,-1-2 1-16,-2 3-3 15,-2 2 3-15,2 6-2 16,-5 3 5-16,0 4-6 16,-4 0 3-16,2 1 1 0,-5 1-1 15,0 0 1-15,-3 1-3 16,-2 2 4-16,2 0-3 16,-1 0 3-16,-1 2-3 15,3 0 0-15,0-1 2 16,2 1-1-16,-1 1-1 15,3 2 1-15,-2 2 3 16,3 3-6-16,2-1 9 0,-5 4-6 16,-3 0 4-1,0 2-4-15,2 0 7 16,-2 4 0-16,6-1-4 16,3 2 3-16,3 0-2 0,8 0-4 15,2 0-2-15,5 0 5 16,0 0-6-16,0 0 1 15,0 0-2-15,0 0-8 16,0 0-26-16,0 0-14 16,6 0-15-16,7 0-8 15,-2 9-66-15</inkml:trace>
  <inkml:trace contextRef="#ctx0" brushRef="#br0" timeOffset="-169836.7">19225 12667 294 0,'-12'15'29'16,"3"-3"40"-16,4-4-3 0,3-4-10 16,2-4-27-16,0 0-18 15,0 0-4-15,0 0-1 16,0 0-7-16,0 0 8 16,0 0 0-16,0 0 2 15,0-14-8-15,0-16 4 16,7-8 24-16,4-8-24 15,-5 2-1-15,-2 8-4 16,-1 6 5-16,-1 4-6 16,2 9 3-16,-3 7-3 15,2 4 2-15,-3 4-4 16,5 2-2-16,4-1-3 0,7-1 5 16,7 2 4-16,1 0-2 15,4 0 2-15,-1 0 1 16,1 6-1-16,3 1-2 15,-3 4 5-15,5-1-7 16,0 2-1-16,-3-1 8 16,3 2-3-16,-8-2 3 15,-6-2-6-15,-4 0 4 16,-9-5-2-16,-1-2 2 16,-4-1-2-16,-1-1 1 15,0 0 1-15,0 1 1 16,0-1 3-16,0 0-5 15,0 0 4-15,0 0-6 0,0 0 4 16,0 0-5-16,0 0 4 16,0 0-6-16,6 0-65 15,3-5-184-15</inkml:trace>
  <inkml:trace contextRef="#ctx0" brushRef="#br0" timeOffset="-169295.61">20224 12619 546 0,'-22'-9'26'0,"12"5"-9"15,8 3 31-15,2 1-18 0,0 0-11 16,0 22-14-16,11 21 7 16,8 20 19-16,-3 6-9 15,-2-6-16-15,-5-7 4 16,-5-11-2-16,-1-8-1 15,-1-6 1-15,-2-10-2 16,0-9-1-16,0-2 0 16,0-9 0-16,0-1-4 0,0 0 5 15,0 0-7 1,0 0 4-16,1 0-7 16,1 0-30-16,-2-3-67 15,-15-17-270-15</inkml:trace>
  <inkml:trace contextRef="#ctx0" brushRef="#br0" timeOffset="-164468.27">18230 12452 29 0,'-4'-6'-20'15,"1"-1"16"1,3 2 19-16,0 0-7 16,0 3-1-16,0 2 0 15,0 0-4-15,0 0-3 0,0 0-3 16,3-2 3-16,1 2-1 16,-1 0 3-16,0 0 0 15,0 0-3-15,2 0 4 16,0 0-3-16,0 0 3 15,0-1 11-15,-2-2 9 16,-2 3-3-16,1-1 5 16,-1 1-4-16,-1 0 4 0,0 0 2 15,0 0 9-15,0 0 3 16,0 0 14-16,0 0-7 16,0 0-16-1,0 0-9-15,0 0-2 0,0 0-3 16,0 0 0-16,0 0-6 15,0 0 3-15,0 0 1 16,0 0 7-16,0 0 4 16,0 0-4-16,0 0 2 15,-1 0-6-15,-12 0 0 16,-4 0-12-16,-2 2 0 16,2 3-3-16,-1-3 10 15,3 3-3-15,-1 0-4 16,-2 0 1-16,2 1-2 15,-2-2 3-15,-2 1-4 16,3-3 5-16,2 1-6 16,4 1 2-16,1-1-4 0,-1 0 3 15,1 0-3-15,-3 2 1 16,-1-1-2-16,-4 4 2 16,-10 4 0-16,-6 2-2 15,-7 1 3-15,-9-2-4 16,3 1 5-16,-3-3-3 15,4 0 1-15,1 1 1 16,2 0-2-16,1-1 0 0,2 0 2 16,-2-1 3-1,-2 0-6-15,-3-2 7 16,-3 1-8-16,-1 2 4 16,5-2-1-16,4 1 0 0,4-5-2 15,5 1 0-15,0-2 4 16,0 3-3-16,-1 1 2 15,-3 0-4-15,-8 4 4 16,-4 3-1-16,-5 0-1 16,-4 2-1-16,-3 4 3 15,2-3-3-15,1-1 1 16,5-1 2-16,9 0-4 16,4-2 4-16,1-1-2 15,3 1 3-15,-1-2-5 16,0 1 4-16,-2 0-2 15,-3-1 0-15,-2-1 2 16,-5-1 0-16,-4 0 1 0,-3 0-5 16,-2-3 4-16,-2 2-2 15,4 0-1-15,1-2 3 16,2 4-1-16,3-1 0 16,1 2-2-16,7-1 2 15,6-1 1-15,3-3 1 16,5 1-1-16,0-1 2 15,2 1-1-15,7 1-4 16,-3-2 3-16,4 1-2 16,1-1 0-16,0 1-2 15,1-2 5-15,-3-1-4 16,0 4 1-16,1-2 0 0,-3 2-1 16,3 0 1-16,-3-2 1 15,1 1-1-15,3-1-1 16,4 0 2-16,4-2-4 15,6-3-7-15,1-2-28 16,2 0-35-16,3 0-29 16,14-16-68-16,5-7 4 15</inkml:trace>
  <inkml:trace contextRef="#ctx0" brushRef="#br0" timeOffset="-164096.27">15332 13084 392 0,'0'0'19'0,"0"0"-18"0,-12 0 9 16,-6 13 2-16,-5 6 10 16,-4 5 0-16,-1 1 2 15,1 0 3-15,3-3-10 16,4-2-1-16,10-5 9 16,3-3-10-16,5 1-8 15,2 2-4-15,7 3-5 16,16 2 5-16,8 0-6 15,8 1 2-15,1 0 3 16,2 0 3-16,-1 1-1 16,-2 1-4-16,-5-4 2 15,1 1-3-15,-6-2 5 0,-6-7-5 16,-8-3 4-16,-8-5-5 16,-6-2 4-1,-1-1 0-15,0 2 2 16,0-2 5-16,0 0-1 0,0 0-1 15,0 0-4-15,0 0-3 16,5 0-8-16,13 0-24 16,10-3-86-16,7-17-66 15</inkml:trace>
  <inkml:trace contextRef="#ctx0" brushRef="#br0" timeOffset="-163200.46">17080 13021 370 0,'-23'-10'-5'0,"0"4"9"0,3 2 20 15,2 1 0-15,3 1 21 16,4 2 18-16,1-2-20 16,0 2-11-16,-1 0-1 15,-1 0 1-15,-1 0-1 16,1 7-11-16,-3 6-13 15,1 3 4-15,-2 7-11 16,3-1 3-16,5-1 0 0,4-2 0 16,4 1-1-1,0 0-4-15,6 0 2 16,9-4-3-16,7-2 1 16,2-3-2-16,1-2 2 0,2-4 0 15,0-3-2-15,1-2 1 16,-3 0-4-16,-2-5 5 15,-7-11-7-15,-3 0 9 16,-5-7 0-16,-5-1-2 16,-3-1 10-16,0 0 1 15,0 0-5-15,-14 6 4 16,-3 0 0-16,-4 5 2 16,0 1 2-16,0 3-11 15,5 3 2-15,7 3-3 16,3 2 0-16,4 2 0 15,2 0 2-15,0 0-7 16,0 0 0-16,-1 0-2 0,-4 8-12 16,-6 18-3-16,2 9-53 15,-1 1-6-15,0-8-249 16</inkml:trace>
  <inkml:trace contextRef="#ctx0" brushRef="#br0" timeOffset="-159852.24">13576 14590 261 0,'-13'-8'19'16,"7"7"-16"-16,4 1 31 15,2 0 10-15,0 0-4 16,0 0-3-16,0-2 2 15,0 2-8-15,0 0-3 0,0-1-9 16,0 1-3-16,-1-2 2 16,1 2-10-16,0 0 3 15,0 0-7 1,-2 0 2-16,2 0-5 0,0 0 1 16,5 0-1-16,16 0-2 15,4 0 3-15,8 0-1 16,4 0 4-16,8 0-5 15,7 0 3-15,4 0-3 16,5 0 2-16,2 0-3 16,7 0 1-16,4 0 3 15,1 0-3-15,2 0 2 16,-7 0-4-16,-1 0 5 0,0 0-4 16,0 0 2-16,6 0-1 15,4 2 1 1,-2-1-2-16,10-1 2 15,0 0 1-15,7 0-4 0,3 0 4 16,1 0-2-16,-2-7 1 16,-5 0-2-16,-5 2 1 15,2-2 0-15,3-2 1 16,1 1-1-16,0-2 0 16,-6 0 1-16,0 2-2 15,-4 2 3-15,-2 4-5 16,-7 0 5-16,-4 2-1 0,-7 0-2 15,-1 0 2-15,-6 6-1 16,0-1 2 0,-5 0-3-16,-3-3 4 15,-1-2 1-15,-1 0 4 0,-3 0-6 16,1 0 5-16,-3 0 0 16,-1 0-1-16,2 0-5 15,1 0 2-15,1-1 1 16,5-3-2-16,1 0 2 15,2-3-5-15,2 0 3 16,4-2 2-16,-3 0-2 16,4-3 2-16,0-1 0 15,4-1 2-15,7-3 2 0,7 2-2 16,8-2-6 0,6 0 3-16,10 1-2 15,16-1 1-15,12 2-2 16,12 1 1-16,6 1-1 0,1 0 2 15,-1 2-2-15,-12 4-2 16,-10 2 6-16,-20 4-8 16,-13 1 6-16,-10 0-2 15,-13 0 2-15,-10-3-3 16,-6-1 2-16,-7-3 0 16,-3 0-4-16,1 0 6 15,0 0-3-15,-1 2 3 16,2 1-3-16,4-2 2 15,-2 3-2-15,6-1-1 16,-1-2 3-16,4 1-3 16,3-2 3-16,2-3-4 0,5 1 5 15,4-4-5-15,1 2 5 16,-3 1-4-16,-3 0 2 16,-3 1-3-16,-3 0 2 15,-5 1 1-15,-5 3-1 16,-2 2 2-16,-5 0-4 15,-3 0 4-15,0 2-4 16,0-2 4-16,0 0-4 16,-1-2 3-16,0-2 0 15,-2 1-2-15,-3-2 2 16,-5 1-2-16,-6 1 3 16,-8 1-3-16,-6 3 3 15,-4 1-3-15,-3 1 2 0,0 0 2 16,0 0-3-16,0 0 3 15,0 0-5-15,0 0 3 16,0 0-14-16,-14 0-56 16,-33 6-132-16</inkml:trace>
  <inkml:trace contextRef="#ctx0" brushRef="#br0" timeOffset="-146535.64">18741 12389 376 0,'3'14'-49'0,"12"-5"-215"0</inkml:trace>
  <inkml:trace contextRef="#ctx0" brushRef="#br0" timeOffset="-143700.2">18805 12737 201 0,'0'0'20'0,"-7"0"-21"16,2 0 37-16,5 0-3 16,0 0-12-16,0 0-13 15,0 0 0-15,0 0 6 16,0 0 16-16,0 0 8 15,-1 0 11-15,1 0 1 16,0 0-12-16,-3 0-6 16,-2 0-10-16,-1 0-8 15,-4 0-11-15,4 1-1 0,-1 1-2 16,0-1 2-16,1 1 0 16,-5-2 0-16,-1 1 1 15,-3-1-3-15,-2 4 3 16,0-1-4-16,-1-2 2 15,1-1-2-15,2 0 1 16,1 0 1-16,-1 0-1 16,-2 0 0-16,2 0 3 15,2-5-3-15,3-4-3 16,-1 0 3-16,-1-3-5 16,2 0 7-16,-3-2-2 15,2-4 5-15,-3-4-3 16,-2-2 2-16,0-1-2 0,-2 1-3 15,2 5 5-15,2-2-4 16,2 0 0-16,0 0-3 16,5 0 2-16,1 2 2 15,0 1-2-15,2 2 1 16,2 1-3-16,-1-2 1 16,3 1 2-16,0-2 4 15,0 0-4-15,0 1 3 16,0 0-3-16,0 2 1 15,0 1-1-15,0-2 0 16,0 0 2-16,0-2-3 16,0 2 1-16,0 0 0 0,0 2 2 15,2 3-3-15,1-2 2 16,1-1-1-16,0 1 0 16,1 0-1-1,2-1 2-15,-1 2-2 0,3-2-1 16,-4 1 3-16,1 2-1 15,-3 3 0-15,0 2-1 16,0 1 2-16,-2 1-2 16,1-1 1-16,-1 3 1 15,1-2-1-15,-1 1 1 16,3-1-3-16,1 1 4 16,-1-3-6-16,2 2 6 15,4-2-4-15,0 0 2 0,2-1-1 16,1-2 0-16,-4 1 1 15,3 1 0-15,3 0 0 16,-2 0-1 0,3 0 2-16,1-1-5 0,2 0 8 15,-1 3-6-15,3 0 0 16,1-1 2-16,-2 1-2 16,5-2 6-16,0 3-7 15,-1-2 4-15,0 3-5 16,-3 2 6-16,1-1-3 15,1 1 0-15,-2 0 2 16,2-3-1-16,1 1 1 0,1 0-2 16,4 0 2-16,-3 0-2 15,3 2 2 1,-2 0-3-16,3-4 3 16,-1 1-1-16,1 0 0 0,-3-1-1 15,-5 2 2-15,-5 0 0 16,-1 2-6-16,-2 1 2 15,-1 0-3-15,-1 0 4 16,-1 1-3-16,-2 7 3 16,1 1 0-16,1 3 1 15,0 3-4-15,1 3 2 16,1 5 3-16,-1 0 0 16,-1 1 4-16,0 4-1 15,-2-1-1-15,2 0-2 16,-1 1 1-16,-1-2-2 15,-3 2 1-15,-3 0-3 16,-3 4 4-16,0-3-4 0,0 1 7 16,0 3 1-16,0-6-5 15,0 2-1-15,-4-1 1 16,-5-1 1-16,-2 2-4 16,-4 1 5-16,0 1 1 15,-2-2-3-15,0-2 1 16,4-4-2-16,1-2 3 15,0 1-2-15,1-3 0 0,-1-4 1 16,-4-1 0 0,-4-3 0-16,-3 0 0 15,-2 1 1-15,-1-3-3 16,-2 0 6-16,0-3-3 0,0 0-2 16,-2-1 0-16,0 0 4 15,-1 0-4-15,0 1 1 16,-2-4 1-16,3 1 0 15,-1-1 0-15,1-1-3 16,-3 1 3-16,2-1-1 16,0 2-1-16,4 0 0 15,4-2 1-15,-1-1 0 16,2 1-3-16,-2-1 5 16,3 0-3-16,-1 2 2 15,3-2-2-15,4 0 0 16,-1 0-2-16,2 0-1 15,-1-3 2-15,0-8-1 0,1-2 3 16,-2-3-3-16,2-3 6 16,-1-3-11-16,3-4 10 15,1-6-6-15,4-2 2 16,1-5 7-16,1-2-3 16,0-1-1-16,0 1-2 15,1 8 3-15,1 1-5 16,0 4 5-16,0 5-5 15,3 2 3-15,0 0 0 16,0-4-1-16,0 0-2 16,10-3 2-16,5-1 1 15,1 2-3-15,2 2 2 0,0 2-3 16,3 3 4-16,0 1-3 16,-2-3 2-16,4 1 1 15,-6 0-3-15,1 3 4 16,-2 4-4-16,3-1 3 15,1 1-2-15,4-1 0 16,4-2 1-16,-1 5-2 16,6 2 0-16,-2 2 2 15,3 3-1-15,2 1-2 16,0 3 4-16,1 1-5 16,2 0 4-16,-2 0-3 15,0 7 6-15,1 4-5 16,-2 1 2-16,0 4-1 0,-1 0-2 15,1 4 3-15,-2 0-3 16,-1 3 5-16,-2 2-3 16,-1 1 0-16,-3 2 0 15,-5 1-2-15,-7 3 1 16,-3 0 1-16,-3 1 0 16,-5 2-2-16,-4 1 4 15,0-1 2-15,0 0-1 16,-9-2-4-16,-4 1 2 15,-5 0 2-15,-4 5 0 16,-4 0 0-16,-3 2-1 16,-4 2 0-16,-5 1-3 0,-3 1-11 15,2-3-55-15,2-12-72 16</inkml:trace>
  <inkml:trace contextRef="#ctx0" brushRef="#br0" timeOffset="-132171.31">13469 10043 318 0,'-14'-12'9'16,"-5"0"25"-16,4 3 30 15,5 4-36-15,-1-3-1 0,2 4 5 16,2 0-7-16,-3 0-7 16,7 2 6-16,-2 2-5 15,2 0-3-15,2 0-3 16,-2 0-3-16,1 0-5 15,-1 0-6-15,-1 0 4 16,-2 3-4-16,-2 11 3 16,-1 4-1-16,-2 2 1 15,2 2 1-15,1 1-2 16,2 5-3-16,0 0 3 16,6 0 1-16,0-2-3 15,0-3 1-15,6-1-3 0,8-3 2 16,2-3-3-16,2-4 5 15,6-5-5-15,2-3 2 16,4-4 4-16,1 0-1 16,4-15 0-16,-4-9-3 15,-3-5 5-15,-6-7-7 16,-11 2 7-16,-8 4-5 16,-3-1 4-16,-4 4 1 15,-17 3-1-15,-3-1-1 16,-2 4 1-16,-2 8 4 15,1 5-2-15,4 5 2 16,-1 3-5-16,4 0-2 16,3 16 0-16,6 6-2 0,4 6 6 15,7 3-5-15,0-1-11 16,4 2-33-16,13-4-28 16,2-3-60-1,-1-8-47-15</inkml:trace>
  <inkml:trace contextRef="#ctx0" brushRef="#br0" timeOffset="-131968.7">13471 10249 86 0,'0'3'208'0,"0"-2"-164"16,0 2 20-16,0 3-9 15,0 5-22-15,0 8-15 16,0 10 2-16,0 8-3 16,1 3-6-16,-1-1 1 0,0-3-6 15,0-5-2-15,0-9-2 16,0-4 3-16,0-4-6 15,0-4 3 1,0 0 1-16,-9-2-2 0,-6-3-6 16,-4-3-68-16,-6-2-100 15</inkml:trace>
  <inkml:trace contextRef="#ctx0" brushRef="#br0" timeOffset="-131572.75">13259 10480 284 0,'-6'-1'139'0,"5"0"-110"16,1 1 17-16,0 0-27 0,0 0-11 16,10 5-11-16,11 12 7 15,3 1 3-15,-1 1-7 16,3-1 3 0,-5-1-5-16,2-2 5 0,-2-1-4 15,-6-2 4-15,-2-3-2 16,-5-2 0-16,-3-5-2 15,-4-2 1-15,-1 0-3 16,0 0-5-16,2-2 9 16,-1-12 5-16,-1-1 0 15,0 1-6-15,2 4 6 16,-2 2-4-16,4-3 0 0,6-6-2 16,7-4-2-16,7-2 3 15,4-4-7 1,5-2 10-16,-2 2-8 15,-1 4 4-15,-7 2-2 0,-10 8-17 16,-6 6-2-16,-7 5-8 16,0 2-2-16,0 0 9 15,-11 0-91-15,1 0-10 16,1 4-25-16</inkml:trace>
  <inkml:trace contextRef="#ctx0" brushRef="#br0" timeOffset="-131284.52">13590 10496 435 0,'-14'1'24'0,"5"2"-14"15,3 2 14-15,0 5 3 16,-1 6-18-16,2 7-5 15,-2 6-1-15,-3 3-1 16,1 4 5-16,-1-4 0 16,2-3 2-16,-1-4-5 15,4-4 0-15,1-1-5 16,-1-5 2-16,1-3 2 16,1-3-6-16,3-8-29 15,0-1-94-15,0-12-234 16</inkml:trace>
  <inkml:trace contextRef="#ctx0" brushRef="#br0" timeOffset="-130904.53">13563 10590 132 0,'-15'14'212'0,"7"-3"-225"15,4 2 13-15,1-4 0 16,3 0-4-16,0-4 0 15,0-2-8-15,4-3-32 16,-1 0 11-16,-1 0 26 16,1 0 28-16,-2 0-5 15,-1 0-2-15,2-3 20 0,1 2 7 16,0 1 8-16,1 0-2 16,6 0 9-16,6 0-12 15,6 1-3-15,9 10-15 16,2 3-15-16,4 2-1 15,1 0-6-15,1 4 0 16,-4-2-4-16,-13-2 4 16,-4-4-5-16,-10-5 3 0,-5-3-3 15,-3-4 3 1,0 0 2-16,0 0 3 16,0 0 2-16,0 0-7 15,0 0-3-15,0-13-41 0,0-5-91 16</inkml:trace>
  <inkml:trace contextRef="#ctx0" brushRef="#br0" timeOffset="-128084.12">13964 10013 47 0,'-20'0'23'0,"-1"0"-17"16,11 0 0-16,-3-2-1 15,2 2 4-15,2 0-6 16,0 0 4-16,3 0 0 16,2 0 6-16,1-3-7 15,1 2-11-15,1-5-104 0</inkml:trace>
  <inkml:trace contextRef="#ctx0" brushRef="#br0" timeOffset="-127596.42">13829 9969 48 0,'-4'0'15'0,"2"0"-10"0,2 0 7 16,0 0-6-16,0 0-7 15,6-2 1-15,9-9 4 16,-1-3-3-16,1-3-1 16,2-1-1-16,0 0 1 15,2-4 0-15,5 2-1 16,6-1 1-16,3 1 0 16,5-4 0-16,4 0 1 15,3 2-1-15,-2 1 0 16,-2 6 1-16,-2 4-1 15,-3 4 0-15,-2 4 5 16,-4 3-1-16,1 0 3 16,-2 0 6-16,-1 0 0 0,-3 0 11 15,-6 0 9-15,-7 0-1 16,-4 0 0-16,-3 0 3 16,-5 0-4-1,0 0 0-15,0 0-9 0,0 0-3 16,0 0-14-16,1 0-4 15,3 0 2-15,-1 0-2 16,0 0 1-16,-1 0-6 16,-2 0-41-16,0 0-162 15</inkml:trace>
  <inkml:trace contextRef="#ctx0" brushRef="#br0" timeOffset="-127324.12">14468 9592 396 0,'-1'0'22'16,"1"0"-20"-16,0 0 1 15,1 1-10-15,16 13 8 16,0 7-1-16,3 0 2 16,-2 1-3-16,-5-1 2 15,-4-6 0-15,-4-4 0 16,-5-4-11-16,0-1 26 15,-20-1 43-15,-5 1-31 16,-5-5 3-16,0-1-18 0,8 0-4 16,7 0-14-16,11 0 4 15,4-6-27-15,8-5-112 16</inkml:trace>
  <inkml:trace contextRef="#ctx0" brushRef="#br0" timeOffset="-126080.1">15073 9234 50 0,'0'-3'56'15,"0"3"-49"-15,-3 0 18 0,-1 0 21 16,1 0-1-16,-2 0-3 15,2 0-2-15,0 0 4 16,0 0-10-16,1 0-6 16,1 0-16-16,-3 0-9 15,2 5-1-15,1 6 1 16,1 3-2-16,0 1-1 16,0-3 3-16,3 1-7 15,11-1 4-15,7-3-2 16,0-1 2-16,9-4 3 15,-2-4-2-15,7 0 0 16,-6-5-9-16,-3-14-16 16,-4-5-3-16,-5-7 17 0,-4-2 8 15,-6 1 5-15,-5 2-5 16,-2 0 3-16,-3 7 6 16,-16 8 4-16,-4 0 16 15,-4 10-3-15,-6 5 11 16,1 0-22-16,2 2-1 15,8 12-7-15,2 4 2 16,14 6-6-16,5 1 1 16,1 3-3-16,0-3-28 15,7-4-64-15,5-6-144 16</inkml:trace>
  <inkml:trace contextRef="#ctx0" brushRef="#br0" timeOffset="-125824.14">15189 9352 334 0,'0'0'29'15,"0"0"-25"-15,0 6 21 16,0 7-8-16,0 5 0 16,0 8 6-16,0 4-8 15,2 0-1-15,4 1 0 16,-1-2-3-16,1-3-5 15,-1-5-2-15,-4-8-5 16,-1-4 4-16,0-6-4 0,0-2 3 16,0-1-4-16,0 0-16 15,-19 0-89 1,-6-4-90-16</inkml:trace>
  <inkml:trace contextRef="#ctx0" brushRef="#br0" timeOffset="-125584.23">14991 9500 313 0,'0'0'11'0,"0"0"41"16,0 0-18-16,0 0-12 0,3 0-10 16,9 13 6-16,4 7 20 15,4 1-21-15,4 1-8 16,2-3-2-1,3-3-5-15,-4-3-4 0,-4-5 5 16,-3-3-4-16,-6 1-9 16,-7-4-37-16,-5 4-68 15,0-4-123-15</inkml:trace>
  <inkml:trace contextRef="#ctx0" brushRef="#br0" timeOffset="-125360.97">15186 9632 104 0,'0'-1'151'0,"0"-1"-124"15,0 2 28-15,0-1-8 16,0-2-21-16,0-4-15 16,18-8-5-16,9-7 8 15,7-8-6-15,5-3 3 16,-3 2-6-16,-4 2-3 0,0 3 0 16,-7 4-5-16,-6 6 6 15,-5 6-9-15,-8 6-3 16,-5 3-20-16,-1 1-17 15,0 1-30-15,-1 13 86 16,-13 3-28-16,-2-6-94 16</inkml:trace>
  <inkml:trace contextRef="#ctx0" brushRef="#br0" timeOffset="-125068.24">15204 9612 381 0,'-12'0'20'0,"3"3"4"16,2 6 17-16,2 4-16 16,5 10-20-16,0 4 0 15,0 4-1-15,9-4 4 16,3 1-5-16,1-7 2 15,-4-2-4-15,1-1-1 16,-6-5 3-16,2 1-4 16,-3-3 5-16,-2 3-6 15,1-4 1-15,-2-3-25 0,0-2-43 16,0-5-103-16</inkml:trace>
  <inkml:trace contextRef="#ctx0" brushRef="#br0" timeOffset="-124852.81">15252 9845 264 0,'0'0'37'0,"0"0"19"16,0 0 3-16,0 4-12 15,-8 15-23-15,-8 5 0 16,-5 7-5-16,-3 2 3 16,0-2-8-16,-1 8 5 15,4-2-8-15,-1-1-7 0,3-3 0 16,7-7-3-16,5-6 2 15,6-8-7-15,1-4-3 16,0-8-61-16,11-5-65 16,3-24-65-16</inkml:trace>
  <inkml:trace contextRef="#ctx0" brushRef="#br0" timeOffset="-124612.46">15195 9893 363 0,'2'0'23'15,"3"0"-4"-15,4 0-5 16,7 0 2-16,3 10 12 16,3 4-10-16,2 2-2 0,-2 4 0 15,7 2-6-15,-4 0-3 16,0 2-2-16,-3-5-2 16,-2 1-2-1,-2-5 0-15,-6-2 0 0,-5-5 0 16,-1-7-1-16,-6 1 1 15,0-2 0-15,0 0-9 16,0 0-62-16,0 0-121 16</inkml:trace>
  <inkml:trace contextRef="#ctx0" brushRef="#br0" timeOffset="-108785.12">14671 13847 404 0,'-23'0'17'15,"12"0"31"-15,0 0-12 16,2 0-2-16,-1 5-12 16,-1-2-5-16,2 1-5 15,-2-1-5-15,-1 1 1 16,-2-1 2-16,-2 0 0 16,-2-1-3-16,-5 1 2 15,-5-3-5-15,-3 0 3 0,-7 0-2 16,-3 0 0-16,-2 0-3 15,0 0 5-15,1-4 0 16,5-4-2-16,1-4-2 16,0-5-7-16,5-9 5 15,4-8-4-15,3-8 4 16,7-5 2-16,1 5 0 16,6 1 3-16,1 7-6 15,0 0 0-15,-1 5 1 16,1 0-2-16,6 2-3 15,3-3 1-15,0-5-1 16,5 0 7-16,12-2-5 16,1 2 1-16,5 1 1 0,-3 0-1 15,4 1 2-15,-3 3-4 16,-3 7 6-16,-2 1-6 16,-2 4 4-16,-4 5-2 15,-1-1 2-15,6 2-3 16,0-4 1-16,3-2 2 15,1-1-2-15,-1 2 2 16,3 2-5-16,-3 4 4 16,3 2-2-16,1 0 2 15,5 0-3-15,-1 1 4 16,6 0-4-16,-1 1 4 16,0 0-1-16,0 1-3 0,-2 2 5 15,-5 0-8-15,-2 1 1 16,-3 0-2-16,-4 1 6 15,-2-3-1 1,0 3 2-16,2-1-1 0,4 0 2 16,2 0 0-16,-3 2-4 15,2 1 5-15,0 0-6 16,-2 0 3-16,1 1-1 16,-2 8 2-16,0 0-1 15,1 2-1-15,-4 2 4 16,-1-1-6-16,-1 2 6 15,1-2-2-15,2 3 1 16,0-1-1-16,0 2-1 0,-5 2-2 16,1 5-3-16,-1 6 1 15,-1 4-3-15,-3 6 9 16,2 3-4 0,-3 2 4-16,-3-2-6 0,-1-1 5 15,-1 0-3-15,0-5-1 16,0-3 0-16,0-2 2 15,-1-3-1-15,-5-2 2 16,-1-2 4-16,-1-1-3 16,2 1 1-16,-1-1-1 15,-1-3 3-15,2 0-1 16,0-4-2-16,-1 0-1 0,-2 0 2 16,2-2 1-1,1 0-3-15,1-1 2 0,1-1 1 16,-1-3 0-16,-2 3-3 15,2 1 0-15,-1 0 2 16,0-1-2-16,-2 0 2 16,-1 1 0-16,-2 0 0 15,-5-1-3-15,1 0 4 16,-3 2-1-16,0-1 0 16,-3-2-2-16,-4 3 3 15,-5-2-1-15,0 2 0 16,-5-1-2-16,-3-3 3 15,2-6-1-15,1-4-1 16,-2 0 1-16,2 0-4 16,1-9 3-16,0-3 0 15,0-1 3-15,-1 2-1 16,1-1-1-16,3-1 2 0,2 1-4 16,3-5 4-16,3 3-10 15,3-5 3-15,2-8 1 16,0-5 2-16,3-5 4 15,-1-2-3-15,2 4 4 16,-1-1-5-16,2 4 4 16,-2 2-4-16,5 4 4 15,0 5-4-15,3 3 3 0,0 0-2 16,2 1 2 0,2 0-4-16,2 2 2 15,-1-2-1-15,1 1 2 16,-1 0 0-16,2-2-2 0,0 0 1 15,0 2-1-15,0-3 1 16,0-3 0-16,0 2 1 16,0-4-1-16,0 0-1 15,0 1 0-15,0-2 0 16,0 2 1-16,0 4-1 16,0 1 2-16,0 3 0 15,0-2 0-15,0 0-2 16,0-1 0-16,0-1 2 15,8-1-3-15,-1 1 3 16,2 1-2-16,2 1 1 16,-1-4-1-16,3-1 3 0,2-1-4 15,0-4 2-15,3 5 2 16,1 1-3-16,-1 3 0 16,-3 2 0-16,3 1 2 15,-2 0-3-15,4 1 2 16,-1-1-1-16,-1 1 2 15,1 3-1-15,-1-5-1 16,0 4 4-16,-1-1-6 16,2 3 4-16,-3-1-4 15,5 2 4-15,0 2-3 16,-3 0 2-16,3 1-1 16,-1 1 2-16,-1-2 1 15,1 4-5-15,-5-1 5 0,1 0-4 16,4 4 3-16,-4-2-5 15,7 2 5-15,0 0-2 16,-2 0 1-16,3 0-4 16,0 3 2-16,-2 3 7 15,-1 0-9-15,-3 0 8 16,-1 0-6-16,-1 0 4 16,-1 0-5-16,4 4 3 15,-1 1-1-15,-2 0-1 16,2 3 3-16,-3 1-4 15,0 8 1-15,0 4-1 16,1 6 3-16,1 2 3 0,-1 2-3 16,-1-1 3-16,3 0-2 15,-2-2-1-15,-1-1 2 16,-1-4-3-16,-3 3 1 16,-3-1 2-16,-2-1-2 15,-3 2 1-15,0 1-4 16,-3-1 2-16,0 4-1 15,1-1 4-15,-1 1 1 16,2-1-2-16,-1-3 1 16,2-3-1-16,-2-1 1 15,2-2-4-15,-1-1 3 16,-2-1 0-16,0-2 1 16,0 2-2-16,0 0 0 0,0 0 2 15,-6 0-2-15,-3 0 2 16,3-2-3-16,-1 2 1 15,-5 0-1-15,1-1 3 16,-2-3-4-16,-2-1 4 16,0-1-2-16,-3-1 1 15,0 3 0-15,-4-1-3 16,0 2 5-16,0-2-5 16,-1 1 3-16,1-3 0 15,-3-3-1-15,-1-5 1 16,0-3-1-16,-9-5 4 15,-2-1-7-15,-6 0 2 16,-3-4 1-16,4-8 1 0,-4-2-2 16,4-6 5-16,3-1-4 15,-1-1 0 1,4 2 1-16,2-3-2 16,-2-2 3-16,2-2-4 0,1-5 4 15,3-1-4-15,1-5-3 16,5-8 4-16,2-4 2 15,2-7-1-15,5 2 3 16,2-2-1-16,4 5-6 16,2 5 6-16,4 8-3 15,3 3 3-15,0 3-6 16,0 3 5-16,0 3-2 0,4-1 1 16,9 2 0-1,2-1-2-15,5-4 3 16,3 2-3-16,4 0 4 15,0 3-4-15,3 4 1 0,-3 3-1 16,-2 4 2-16,0 4-1 16,-3 3 0-16,8 2 1 15,-3-3-3-15,2 3 5 16,2-3-4-16,-1 1 4 16,3 3-3-16,-2-4 0 15,3 2 2-15,-3 0-1 16,0 2 0-16,-4-1-1 15,3 2 2-15,-2 0-3 0,-2 1 4 16,-6 3-4 0,0 0 2-16,-2 0-5 15,1 5 1-15,-1 8 1 0,1 1 5 16,-2 1-1-16,1 1-2 16,-3-1 1-16,1-3 0 15,2 5 0-15,-2-2 0 16,0 1 0-16,-1-1 0 15,-1 0 0-15,-1 2-15 16,1-2 1-16,-3-2 6 16,-2-3-3-16,-4-2 2 15,-2-3 2-15,0-3 1 0,-3-1-1 16,0 1-1 0,3-2-10-16,-2 0-17 15,2 0-17-15,-3 0-74 16</inkml:trace>
  <inkml:trace contextRef="#ctx0" brushRef="#br0" timeOffset="-108192.66">13847 13368 323 0,'-7'-4'63'15,"4"4"4"-15,-2 0 28 16,2 0-25-16,-3 0-11 16,-5 0-20-16,-10 16-20 15,-12 16-15-15,-9 14 4 16,-3 8-2-16,7 2 0 15,6-6-1-15,9-11-3 16,3-7-3-16,10-7 1 0,4-4 0 16,1-3-3-16,5-8-13 15,0-7-79-15,6-3-63 16,-1-27-157-16</inkml:trace>
  <inkml:trace contextRef="#ctx0" brushRef="#br0" timeOffset="-107952.3">13496 13479 109 0,'-8'-1'416'16,"7"1"-380"-16,1 0 14 16,0 0-28-16,0 0-5 15,10 8-22-15,22 10 8 16,17 8 7-16,4 2 0 16,7-1-1-16,-2-1-5 0,-4-3-1 15,-7-5-4-15,-13-2 5 16,-14-7-5-16,-7-4 2 15,-10-2-2 1,-3-3 5-16,0 0-1 0,0 0 1 16,0 0 1-16,0 0-8 15,2 0-42-15,-2-1-91 16</inkml:trace>
  <inkml:trace contextRef="#ctx0" brushRef="#br0" timeOffset="-107061.08">13694 12872 347 0,'-27'0'111'16,"0"0"-106"-16,2 8 55 15,4 6-19-15,8 3-16 16,7 1-17-16,4 7-4 16,2-1-4-16,5 1 3 15,18-5-13-15,6-8 7 0,-1-4 3 16,2-8 0 0,-2 0 0-16,-2-24 1 15,-4-6 7-15,-12-2-2 16,-8 1-3-16,-2 9 1 0,-9 8 4 15,-13 6-5-15,-5 8 3 16,1 0-11-16,1 16-1 16,3 12 3-16,7 5 3 15,7-1 1-15,8-6-17 16,0-6-15-16,12-10-9 16,2-4 3-16,-1-5 10 15,-6-1 26-15,-2 0 1 16,-4 1 1-16,-1 2 6 15,0 0 8-15,0 1 14 16,0 8-17-16,2 6 1 16,3 2-4-16,-1 6-4 15,2 1-2-15,-2-6-3 0,-1-1-6 16,-3-6-70-16,0-8-168 16</inkml:trace>
  <inkml:trace contextRef="#ctx0" brushRef="#br0" timeOffset="-106888.08">13606 13183 379 0,'-6'-1'62'0,"4"1"-14"16,2 0-11-16,0 0-18 15,0 0-7-15,0 0-14 16,15 0-4-16,9 5 8 16,3 5 1-16,0-2-1 15,0-1-3-15,1-7 2 0,0 0-21 16,-1-3-80-16,-6-24-145 15</inkml:trace>
  <inkml:trace contextRef="#ctx0" brushRef="#br0" timeOffset="-106732.49">13945 12930 353 0,'-19'21'60'0,"0"8"-52"15,-4 6 31-15,4 3-14 16,7-4-14-16,3 1-9 15,2-2 1-15,2-3-5 16,1-3-18-16,2-7-56 16,-1-12-138-16</inkml:trace>
  <inkml:trace contextRef="#ctx0" brushRef="#br0" timeOffset="-106356.5">13814 13212 323 0,'0'0'79'16,"0"0"-60"-16,0 0 8 15,0 9-1-15,3 4-11 16,6 6-3-16,-1 1-3 16,4-2-7-16,-3 2 2 15,-2-2-4-15,4 4 5 16,-3 2-3-16,-3-1-4 16,-2 0-10-16,-3-7-13 0,0-6-21 15,0-6-13-15,0-4-5 16,0 0 10-16,0-9-77 15,-2-10 72 1,1 6 54-16,-2 4 48 0,1 6 62 16,-1 3-25-16,0 0 18 15,-7 0-15-15,0 6-49 16,-5 12-17-16,-3 6 2 16,2 1 8-16,1-1-11 15,0-1-9-15,4-3-3 16,2 0-3-16,-1 2 3 15,6 2-7-15,2-4-4 16,2-6-49-16,0-9-90 0,2-5-158 16</inkml:trace>
  <inkml:trace contextRef="#ctx0" brushRef="#br0" timeOffset="-106140.08">13861 13375 460 0,'0'0'35'0,"0"0"11"15,0 0-14-15,4 0-17 16,6 3-17-16,2 10 3 16,8 4 6-16,4 2-7 15,3-1 4-15,1-3-3 16,0 1 1-16,-6-5-2 0,-5-3 3 16,-7-3-5-16,-7-4-3 15,0-1-15-15,-3 0-41 16,0 0-52-1,0-4-125-15</inkml:trace>
  <inkml:trace contextRef="#ctx0" brushRef="#br0" timeOffset="-97673.05">16102 9525 114 0,'-6'-3'43'0,"0"0"-31"16,6 2 4-16,0 1 0 15,0 0 4-15,0 0 0 16,0 0-8-16,0-1-1 16,0 1 3-16,0-2 3 15,0 0-1-15,0-3-8 0,0 0 1 16,3-4-4-1,7-2-4-15,4-3 0 16,4 0 1-16,-2-2-2 16,1-1 0-16,0 2 0 0,0-2-4 15,1 6 4-15,-3-2-3 16,-1 1 0-16,0 2 0 16,4-2 3-16,3-2-1 15,4 0 1-15,0-2-3 16,2 0-2-16,-3 5 5 15,1-1-4-15,2 1 4 16,3 2 0-16,1-1 0 16,-1 1 0-16,1 1 0 15,1 1-1-15,3 2 1 16,4-1 2-16,0-1-5 16,-1 1 5-16,0-3-4 15,-1 0 3-15,-3 2-1 0,-6 1 1 16,-7 4-2-16,0 2 1 15,-5 0-1-15,-1 0 0 16,1 0-1-16,1 0-5 16,1 2 11-16,1 6-3 15,4 2 1-15,-3-2-4 16,0 0 6-16,-1 2-3 16,0-2 1-16,-2-1 2 15,-4-1-3-15,-2-1 1 16,-4-2-1-16,-2-1 2 15,-2-1-2-15,-3-1-1 16,0 0 2-16,1 0-1 0,-1 0 3 16,0 0-1-16,0 0 5 15,0 0-5-15,-9 4-5 16,-1 2 0-16,-3-1-8 16,4 0-17-16,2-5-94 15</inkml:trace>
  <inkml:trace contextRef="#ctx0" brushRef="#br0" timeOffset="-96628.98">17535 8563 264 0,'-23'-13'12'16,"10"1"69"-16,0 6-30 16,1 3-6-16,3 0-11 15,0 2-7-15,4 0-10 16,-3 1 0-16,-1 0 0 16,-2 0 1-16,-5 9-13 15,1 11-4-15,0 8 6 16,3 2-7-16,7-1 8 0,4 3-6 15,1-5-1 1,1-2 1-16,16-4-3 16,5-5 0-16,8-6-1 15,4-7 1-15,7-3 3 0,2-11 0 16,-6-14-3-16,-6-2-8 16,-9-1-12-16,-11 3 5 15,-11 4 11-15,0 1 6 16,-11 7 3-16,-17 6 0 15,-6 7-2-15,-5 0 1 16,2 7-1-16,3 14 0 16,7 1-3-16,10 3 0 15,9 0-1-15,8 0 0 16,0-1-10-16,14-3-32 16,3-6-57-16,2-4-20 15,-3-3 38-15,-5-3 45 16,-3-3 34-16,-5 1 5 0,-3 0 40 15,0 2 53-15,0 7-2 16,0 7-18-16,-5 9-19 16,2 2-18-16,0 4-13 15,3-2-5-15,0 0-10 16,0-4-4-16,0-6-2 16,5-6 0-16,-4-3-4 15,1-4 3-15,-2-2-5 0,0-1-12 16,-3-3-36-1,-13-3-90-15,-9 0-90 16</inkml:trace>
  <inkml:trace contextRef="#ctx0" brushRef="#br0" timeOffset="-96428.93">17238 8993 333 0,'-6'0'61'0,"4"0"-48"15,2 0 3-15,0 7 2 16,10 13 33-16,9 2-10 15,7-2-20-15,5-2-6 16,0-6-7-16,2-6-5 16,-2-2 3-16,-7-4-4 15,-6 1-1-15,-8-1-1 16,-2 0-13-16,-4 0-28 16,-1 0-45-16,-3 0-62 15</inkml:trace>
  <inkml:trace contextRef="#ctx0" brushRef="#br0" timeOffset="-96148.7">17776 8743 568 0,'-28'-3'5'15,"5"3"1"-15,-1 2 7 16,1 20-5-16,-2 13-4 0,-1 10-3 16,2 8 5-16,3-1-3 15,-1-2-2-15,4-4 0 16,2-6-3-16,4-4 4 16,2-4-11-16,5-9-15 15,5-9-59-15,0-6-67 16,0-8-23-16</inkml:trace>
  <inkml:trace contextRef="#ctx0" brushRef="#br0" timeOffset="-95947.23">17509 9106 272 0,'0'-3'55'0,"0"3"23"16,0 0-35-16,0 0-6 16,0 14-18-16,0 7 14 0,5 3-13 15,2 1-7-15,2-2-8 16,2-2-2-16,-1 0-2 15,1-1 5-15,-1-5-5 16,-1-2-1-16,-3-3 2 16,-5-7-4-16,1-1-6 15,-2-2-25-15,1 0-59 16,-1-7-84-16</inkml:trace>
  <inkml:trace contextRef="#ctx0" brushRef="#br0" timeOffset="-95772.7">17590 9219 339 0,'-12'0'16'0,"-4"12"23"16,-2 13 7-16,-3 9-12 16,-1 5-1-16,2 1-14 15,1-2-6 1,3-5-8-16,2-4 1 0,3-6-5 16,4-8-1-16,7-5-1 15,0-8-26-15,6-2-67 16,3-7-137-16</inkml:trace>
  <inkml:trace contextRef="#ctx0" brushRef="#br0" timeOffset="-95528.35">17523 9268 490 0,'0'-2'14'0,"0"2"13"16,1 0-13-16,17 0 2 15,5 4 7-15,10 7-5 16,3 2-10-1,0-1-6-15,3 0 2 0,-5-2-5 16,-4-2 4-16,-9 0-4 16,-11-4 4-16,-5 0-5 15,-5-1 3-15,0-1 0 16,0-2 6-16,0 0-3 16,0 0-4-16,-8 0-10 15,1 0-41-15,-1 0-40 16,0-5-146-16</inkml:trace>
  <inkml:trace contextRef="#ctx0" brushRef="#br0" timeOffset="-93696.07">17862 9233 48 0</inkml:trace>
  <inkml:trace contextRef="#ctx0" brushRef="#br0" timeOffset="-84128.9">19885 10324 270 0,'-13'6'-5'16,"-1"-2"5"-16,6-1 19 0,0 0-1 15,3-1-7-15,2 0 11 16,0-2 6-16,-1 0 5 16,-1 0 2-16,-3 0-4 15,-1 0-3-15,-4 0-6 16,-1 0 0-16,-1 0-11 15,-1 0 2-15,0 0 4 16,-1 3 0-16,-1-2-9 16,0 0-1-16,-1 1 0 0,2-2-2 15,-1 0 6 1,5 0-7-16,-3 0 3 16,2 0-4-16,-2-9 1 15,-2 1-3-15,0-5-2 0,0 0 4 16,-1-6-4-16,0-3 4 15,-3 1-5-15,3-5-1 16,-2-4 6-16,5 0-7 16,1-5 5-16,3 0-2 15,1-5 4-15,4-4-6 16,3-6 5-16,-1-10-5 16,5 3 6-16,0 0-4 15,0 6 1-15,0 7-1 16,0 6-4-16,0 1 1 15,0 1 4-15,2-1-2 16,10-5-5-16,4 2-6 0,3-1-7 16,4 7 9-16,1 4-1 15,1 4 0-15,6 2 4 16,4 5-3-16,2 1 6 16,4 2-1-16,-2 4 0 15,1 2 1-15,-1 3-1 16,0 2-6-16,-4 3 3 15,-2 2-8-15,-3 0 7 16,0 0 8-16,0 7-2 16,1 6 6-16,2-1-2 15,-1 3 0-15,6-5-2 16,-4 0 2-16,2 0 0 16,-1-3 0-16,-9 0-11 0,-1-1 6 15,-4-1 2-15,-3 2 2 16,-2 4 4-16,3 3-6 15,4 4 6 1,4 3-6-16,4 0 7 0,2 0-4 16,-3-2 0-16,-1-1-3 15,-5 2-4-15,-6 1-22 16,-6-1 7-16,-8 7 18 16,-4 2 1-16,0 2 3 15,0 5-1-15,-7-2 1 16,-4 5 0-16,-3 1 1 15,-1 4-1-15,-2 3-1 0,-3-3 1 16,-1 2 1-16,-5-2 0 16,-2 0-2-16,-3-2 3 15,-5-2-3 1,-1-3 3-16,-2 1-3 0,-3-1 2 16,0 0-1-16,3-1-1 15,-5-4 2-15,-2-4-2 16,0-7 2-16,-6-6-2 15,-5-7 2-15,0-6-2 16,-2-2-1-16,1 0 10 16,7-12 1-16,6 0 1 15,9-1-3-15,10-2 2 16,2 3-5-16,8-5-11 0,4 0 4 16,0-4 7-1,0-7-3-15,2-4 3 16,-2-8-5-16,0-5-17 15,-3-2 3-15,-1 0-1 0,-2 2 17 16,1 5-3-16,0 3 4 16,0 3 0-16,1 2 0 15,5 5-2-15,4 2 1 16,2 0-4-16,3-1 0 16,2-3 3-16,0 0 3 15,0-1-1-15,7 0-3 16,6 1 3-16,2 3-1 0,0 2-1 15,3 2 2-15,0-1-5 16,4-1 4 0,5 0-2-16,1-1 1 15,-1 1 0-15,1 2 0 0,-1-1 0 16,2 0 0-16,-1 5 1 16,0 1-2-16,-1 4 1 15,4 0-2-15,2 4 4 16,3 3-4-16,7 2 2 15,0 4-1-15,6 0 1 16,0 0-3-16,-1 4 3 16,-2 12-1-16,0 4-1 15,-1-2 5-15,4-4-4 0,-1 1 5 16,-1-1-6 0,-6 1 2-16,-5 2-5 15,-8 4-13-15,-7 8 5 16,-4 5 13-16,-5 7-4 0,-4 4 3 15,3 1 3-15,-1 4-2 16,-3 2 3-16,-1 4-2 16,-6 4 0-16,0 1-2 15,0-2-4-15,-15-4 9 16,-6-4-2-16,-7-2 18 16,-5-4-6-16,-6-4 9 15,-5 0-16-15,-5-2 0 0,0-3-8 16,-1-6-1-1,1-5-38-15,0-9-56 16</inkml:trace>
  <inkml:trace contextRef="#ctx0" brushRef="#br0" timeOffset="-83028.08">20501 8721 370 0,'-17'-7'18'0,"2"4"31"15,3 2 9-15,3 1-13 0,1 0-15 16,4 0-15-16,1 0-8 16,-3 1-9-1,3 16-4-15,-1 6 13 16,4 7-3-16,0-4-3 0,4-5-1 16,9-2-2-16,1-2 2 15,2-3-6-15,-1-4 3 16,1-6-5-16,-2-4-2 15,2-5-6-15,-2-22-5 16,-2-7-2-16,-2 1-17 16,-7 7 12-16,-3 9 11 15,0 10 4-15,-5 6 14 16,-8 1-11-16,1 1-9 0,-4 14 16 16,2 3 17-16,1 0-14 15,6 1 5 1,4-3-6-16,1 1 8 15,2 1 2-15,0-3 2 0,0 5 10 16,0-2 1-16,0 3 8 16,0-2-13-16,0 1-2 15,0-2-8-15,0-3-3 16,0 3-3-16,0-3 1 16,0 2-1-16,-3 0 0 15,-6-2-3-15,-4-6-45 16,-4-4-79-16</inkml:trace>
  <inkml:trace contextRef="#ctx0" brushRef="#br0" timeOffset="-82861.06">20338 8995 405 0,'-3'0'14'0,"3"0"13"16,0 0-7-16,0 0-10 15,14 8-1-15,2 6 3 16,4 3-12-16,2-2 2 15,1-4 0-15,7-2-4 16,-3-8-32-16,-2-1-92 16</inkml:trace>
  <inkml:trace contextRef="#ctx0" brushRef="#br0" timeOffset="-82500.58">20692 8908 399 0,'-11'5'19'0,"-6"11"-19"15,-4 7 9-15,0 4-4 16,0 5-2-16,2-1-9 16,2-4-19-16,4-4-26 15,4-9-3-15,2-3 32 16,4-7 21-16,0-3 3 16,0 1 0-16,0-2 6 15,2 0 8-15,1 0 26 0,0 0 5 16,0 0-13-1,0 0-11-15,0 2 1 16,0 2 3-16,-2 4-13 16,1 5 1-16,-1 6 0 0,2 1 1 15,0 0-11-15,0-3-2 16,0 1-2-16,0-1-1 16,0 1 2-16,2-3-1 15,-1 2 0-15,1-1-9 16,-1-7-16-16,2-3-41 15,-2-6-62-15,1 0-105 16</inkml:trace>
  <inkml:trace contextRef="#ctx0" brushRef="#br0" timeOffset="-82344.37">20549 9270 320 0,'0'0'53'16,"0"0"-26"-16,-3 16 12 15,-9 6-16-15,-4 3-5 0,1 0-3 16,-3 1-1-16,2-3-6 15,2-1-4-15,1-3-2 16,3-4-4-16,8 0-4 16,2-11-77-16,0-4-186 15</inkml:trace>
  <inkml:trace contextRef="#ctx0" brushRef="#br0" timeOffset="-82140.23">20587 9298 464 0,'0'0'23'16,"0"0"-6"-16,7 0 0 0,3 7-14 16,11 8 9-16,6 8-8 15,4-2 1-15,5 1-1 16,-5 0-2-16,0-2 0 16,-4 0-1-16,-6-3 0 15,-3 0-14-15,-6-2-45 16,-9-4-84-16,-3-4-93 15</inkml:trace>
  <inkml:trace contextRef="#ctx0" brushRef="#br0" timeOffset="-33272.53">20253 8661 79 0,'43'85'8'16,"-3"7"-5"-16,-10 5-1 15,-8 3-2-15,-10 3 7 0,-10 1-11 16,-2 2-11-16</inkml:trace>
  <inkml:trace contextRef="#ctx0" brushRef="#br0" timeOffset="-27220.09">19785 10337 85 0,'-6'1'226'0,"-6"-1"-217"16,9 0 10-16,0 0 9 16,0 0 1-16,3 0-4 15,0 0-8-15,0 0-6 16,0 0-3-16,0 0 4 16,0 0 3-16,0 0 1 15,-1 0 0-15,1 0-3 16,-3 0 1-16,3 2-8 15,-3-2-1-15,0 6-5 16,-2-4 8-16,-1 2-8 16,2 0 2-16,1-2-1 0,0 2 1 15,0-1 0-15,3-2-1 16,0-1 0-16,0 1-4 16,0 1 0-16,0 1-6 15,0-1 9-15,0 0 0 16,0 0-2-16,0-2 5 15,0 5-2-15,-7 2-4 16,-7 9 3-16,-2 6 6 16,-1-2-6-16,1 0 3 15,1 0-3-15,-1 0 3 16,2 2-4-16,-2-1 4 16,4 0-2-16,-3-2-2 0,0 3 3 15,-2 4-3-15,-2 3 4 16,-1 4-2-16,-1 3 0 15,-2 2 1 1,1 2-1-16,-3-2 6 0,1 1-5 16,1 0 2-16,-5 4 0 15,1 1 5-15,-1-1-6 16,-3 1 5-16,1 0-2 16,3-4 2-16,-1-1-1 15,3-2 4-15,-2 4-2 16,-3 3-3-16,-1 8-1 15,-5 2-3-15,4-1 1 16,2-1-1-16,0-9 3 0,10-7-4 16,3-3 0-16,6-8 1 15,2-6 0-15,3 0 2 16,0-4-7 0,0-2 7-16,2-1-5 0,-3-2 3 15,5-6 0-15,1-2-2 16,1-2 1-16,0 0-2 15,0 0-5-15,0 0-6 16,0-6-21-16,0-20-47 16,3-13-35-16,-3-6-148 15</inkml:trace>
  <inkml:trace contextRef="#ctx0" brushRef="#br0" timeOffset="-26987.71">18798 11409 475 0,'-6'-3'8'16,"4"3"-2"-16,2-1 6 15,0 1-8-15,0 0-1 16,0 0-11-16,6 0 3 16,6 0 3-16,0 0 2 15,-4 0 3-15,2 0-4 16,0-11-5-16,7-15-28 15,-1-4-25-15,0-8-83 0,-2 6 25 16,-6 10-20 0</inkml:trace>
  <inkml:trace contextRef="#ctx0" brushRef="#br0" timeOffset="-26577.36">18926 11214 16 0,'0'-8'65'0,"0"2"14"16,0 3 22-16,0 3-10 0,0 0-21 16,0 0-13-16,0 0-24 15,0 0-5-15,0 0-6 16,0 0-10-16,0 20-8 15,-9 21 12-15,-6 17 2 16,0 11-9-16,5 1-1 16,7-8-3-16,3-5 1 15,0-9-4-15,4-9 0 16,7-10-2-16,0-10 1 16,-2-5-3-16,-1-5 0 15,5-7 0-15,2-2-3 16,9 0 7-16,7-9-2 0,7-14 2 15,4-6 1-15,5 0 2 16,-1 1-4-16,-6 6 1 16,-1 10-2-16,-6 3-1 15,-3 5 3-15,-1 4-4 16,-6 0 2-16,-5 0 0 16,1 0 0-16,-4 0 0 15,-3 0 2-15,-5 0-3 16,-2 0 1-16,-2 0 1 15,-2 0-4-15,-1 0 4 16,0 0 0-16,0 0 1 16,0 0-2-16,0 0 1 15,4 0-1-15,2 0-44 0,-6-2-104 16</inkml:trace>
  <inkml:trace contextRef="#ctx0" brushRef="#br0" timeOffset="-24980.92">18996 12684 280 0,'0'0'46'15,"0"1"0"1,-3 1 9-16,-6-1-6 0,0 1-12 16,-3-1-11-16,-3 0-17 15,-3 1-1-15,-4 2-3 16,-6-1 4-16,-5 1-2 16,-4-1-1-16,-6-2 3 15,-1-1 8-15,4 0-6 16,-3 0-4-16,6-4 2 15,2-7-2-15,3-3-6 16,2-6-2-16,0-3 2 0,3-5-4 16,2-3 6-16,-2-4-3 15,8-2-6-15,-1-5 8 16,1-2 3 0,7 1-7-16,-1-1 4 0,1 7 3 15,4 2-7-15,2 3-1 16,6 4 5-16,0 0 0 15,0-2-4-15,9-1 1 16,6 2 2-16,0 1-3 16,1 3 3-16,-1 5-4 15,2 0 5-15,-2 2-3 16,1 3 1-16,-1-2-2 0,4 0 2 16,2-1 0-1,6-2-2-15,0-1 3 16,4 3-2-16,-1 1 2 15,0 2-5-15,1 0 4 0,0 6-1 16,2 2-4-16,-2 3 6 16,4 1-2-16,-3 0 1 15,4 1-1-15,0-4 3 16,1 2-3-16,-3 0 3 16,-4 1-4-16,-3 0 3 15,-5 3-1-15,1 0-5 16,-3 0-1-16,6 6 3 15,-4 4 4-15,-4 3-2 0,4 0 4 16,-1 1-4 0,-2-2 1-16,2 2 0 15,-3-1 3-15,-3 1-4 16,-3 4 0-16,4 1 1 0,-2 6-1 16,0 0 2-16,-1 1-3 15,-2 4 5-15,0 0-4 16,-2 1 5-16,4-1-6 15,-1 1 3-15,-3-1 2 16,1 4-3-16,-5-4 2 16,-4-1-4-16,-1 1 5 15,0-2-3-15,0 4 2 16,0-2-3-16,-7-2 3 16,-6 3-1-16,-1-4-1 15,-2 3 0-15,1 2-2 16,-6-4 7-16,-1 1-6 0,-1 0 2 15,-5-1 1-15,0-2-1 16,-7-2 0-16,-5 0 1 16,3-2 1-16,-2-1-3 15,3-2 5-15,4-5-4 16,2-4 7-16,3-3-1 16,2-3-3-16,3-3 1 15,2 1 0-15,1-2-3 16,0 0 1-16,1 0 0 15,-2 0-3-15,2 0 4 16,5 0-4-16,-1 0 3 16,4 1-3-16,6 1 1 15,1-2 0-15,3 0-1 0,0 0 1 16,0 0-4-16,0 0 5 16,0 0-6-16,0 1 4 15,0-1-3-15,0 0 2 16,0 0-9-16,0 0-3 15,3 0-23-15,13 0-6 16,5 0-24-16,1-10-72 16,-4-5-148-16</inkml:trace>
  <inkml:trace contextRef="#ctx0" brushRef="#br0" timeOffset="-15536.83">15432 12904 306 0,'-5'5'20'16,"-1"-5"-9"-16,6 0 9 15,0 0 10-15,0 0 0 16,0 2-15-16,0-2-1 15,0 0 0-15,0 0 1 0,0 1 0 16,0 1-5-16,0-2 2 16,0 0-9-16,-1 0 2 15,1 0-7-15,0 0 4 16,0 1-2-16,0-1-4 16,0 0 4-16,0 0-3 15,0 0-5-15,0 0-11 16,0 0 7-16,1 0 12 15,5-1 1-15,-3-1-1 16,0 1-5-16,-3-1 8 16,2 1-7-16,-2 0 4 15,1 1-1-15,-1-2 3 0,0 2 2 16,0 0-3-16,0 0 0 16,0 0 1-16,0 0 0 15,0 0-1-15,0 0-1 16,-1 14-5-16,-13 24 9 15,-8 14 3-15,-2 16-3 16,-1 0-2-16,1-9 1 16,2-9 1-16,1-8 1 15,3-8 4-15,3-7-5 16,5-7 4-16,2-8-4 16,1-6 1-16,6-4-4 15,-1-1 1-15,2-1-1 16,0 0 2-16,0 0-3 0,0 0 2 15,0 0 0-15,0 0 1 16,0 0 1-16,0 0-3 16,0 0 3-1,-2 0-5-15,-1 0 5 0,0 0-7 16,-1 0 4-16,-1 0 4 16,-1 3-7-16,-4 0 5 15,4-2-7-15,2 1 4 16,1-2-2-16,3 0 4 15,0 0-2-15,0 0-2 16,0 0 2-16,0 0-8 16,0 1-12-16,7 2 11 0,9 4 12 15,5 0 1-15,6 3-5 16,5 0-1-16,5 0 5 16,6 4-4-16,0 2 6 15,5-1-7-15,-4 0 2 16,-5-4 4-16,-2-1-5 15,-14-3 3-15,-7-3-2 16,-10 1 2-16,-4-3-2 16,-2 0 2-16,0-2 2 15,0 0 3-15,0 0-1 16,0 0-1-16,0 1 2 16,0-1-8-16,0 0-2 15,0 0-46-15,7-1-83 0</inkml:trace>
  <inkml:trace contextRef="#ctx0" brushRef="#br0" timeOffset="-14619.63">14978 13766 365 0,'-5'0'13'15,"1"2"-21"-15,2-1 15 16,2-1-16-16,0 5 4 15,3 4-47-15,15 0 24 16,-1 1-63-16</inkml:trace>
  <inkml:trace contextRef="#ctx0" brushRef="#br0" timeOffset="-14492.96">15107 13748 283 0,'0'0'-79'16,"0"-3"-125"-16</inkml:trace>
  <inkml:trace contextRef="#ctx0" brushRef="#br0" timeOffset="-13352.09">18875 12871 171 0,'0'0'38'16,"0"-2"-27"-16,-1-1-6 15,1 3-2-15,0-1-2 16,0-3-3-16,3-2 6 0,6 2 0 16,-3-1-4-16,-1 3 0 15,-5 1 2-15,0 1-1 16,0 0 3-16,0-2 5 15,0 2 5-15,3-8-19 16,6 0-17-16,1-5-6 16,4 3-50-16</inkml:trace>
  <inkml:trace contextRef="#ctx0" brushRef="#br0" timeOffset="-13172.18">18984 12773 108 0,'-9'4'9'0,"1"3"-1"16,4 7-3-16,1 0 1 15,0 9 3-15,0 7-4 16,2 2-2-16,-1 4-3 16,-1 6-8-16,-3 2-29 15</inkml:trace>
  <inkml:trace contextRef="#ctx0" brushRef="#br0" timeOffset="-12963.73">18880 13275 13 0,'-9'52'39'16,"4"-4"13"-16,1-1-10 16,4-1-16-16,0-4-7 15,12-2-6-15,7-4 0 0,7-1-8 16,0 1 2-16,4 0-5 16,1-4 1-16,1-1-3 15,2-3 0-15,3-7 3 16,6-6-5-16,1-8 0 15,6-7-3-15,2-3 8 16,-1-16-18-16,1-6-45 16,-9 4-15-16,-1 1 7 15,-7 6 55-15</inkml:trace>
  <inkml:trace contextRef="#ctx0" brushRef="#br0" timeOffset="-12865.01">19617 13677 6 0,'27'-18'12'0,"-2"1"5"15,-2-3-2-15,0-2-4 16,5-10-4-16,2-1-4 0,3-2 0 15,-2 0-2-15,-2 0-22 16,-4 3-20-16</inkml:trace>
  <inkml:trace contextRef="#ctx0" brushRef="#br0" timeOffset="-10908.51">19575 11840 285 0,'0'-11'18'15,"-4"-1"20"-15,-4 2 17 16,1-1-14-16,-2 2 8 16,0 5-18-16,0 0 10 15,1 3-9-15,-2 1-9 16,-2 0-14-16,3 0-4 15,2 0-9-15,1 0 8 16,5 0-2-16,1 0-2 16,0 1-4-16,0 13 1 0,4 3 14 15,11 3-14-15,4-7-3 16,2-7 1-16,3-4-2 16,0-2-4-16,-4-3-7 15,-5-13-4-15,-3-5 9 16,-6-4 6-16,-6 1 4 15,0 2 4-15,-2 4-1 16,-15 7 3-16,-2 4-3 16,-4 7-7-16,1 0 0 15,3 15-7-15,3 6 8 16,12 3-1-16,4-2-30 16,0-1-25-16,9-5 12 15,6-3 8-15,0-3 27 0,-2-2 15 16,-3-2 0-16,-5 0 2 15,-2 0 7 1,-3 1 25-16,0 3 22 16,0 5 8-16,0 4-21 0,0 5-16 15,0-2-16-15,-1 0-6 16,-3 1-3-16,1-1 0 16,-4-1-1-16,1-5-9 15,-4-6-72-15,-3-7-163 16</inkml:trace>
  <inkml:trace contextRef="#ctx0" brushRef="#br0" timeOffset="-10728.99">19390 12016 457 0,'-4'0'48'0,"3"0"-40"16,1 0-3-16,0 0 2 0,0 6-3 15,16 4 0-15,8 1-1 16,4-3-3-16,5 0 1 15,-1-6 0-15,3-2-10 16,1 0-57-16,-2-12-73 16,0-8-108-16</inkml:trace>
  <inkml:trace contextRef="#ctx0" brushRef="#br0" timeOffset="-10412.84">19802 11869 420 0,'0'0'48'0,"-2"0"-7"15,-17 13-12-15,-5 8-23 16,-5 2-7-16,0 4 3 0,3-5-4 16,6-1-2-16,6-3-9 15,5-7 4-15,5-4-12 16,2-6 2-16,2-1 5 16,0 0 6-16,0 0 5 15,0 0-1-15,0 0 4 16,0 3-2-16,0 1 2 15,0 5 2-15,2 3 9 0,1-2-2 16,2 1 2 0,0-2-9-16,0 0 1 15,4 3-2-15,-3-1-1 16,2 1 3-16,-2-1-4 0,0 0 2 16,2 0-33-16,-3-4-70 15,-4-4-228-15</inkml:trace>
  <inkml:trace contextRef="#ctx0" brushRef="#br0" timeOffset="-10231.32">19705 12139 453 0,'-8'0'15'0,"-4"0"28"16,0 2-8-16,-2 12-12 0,-4 10-15 16,-5 4 1-1,3 5-8-15,1 2 4 16,2-3-7-16,3-3 4 15,1-4-3-15,2-3-2 0,7-5-19 16,1-6-65-16,3-10-131 16</inkml:trace>
  <inkml:trace contextRef="#ctx0" brushRef="#br0" timeOffset="-10000.1">19650 12212 375 0,'1'0'69'0,"-1"0"-58"15,3 0 17-15,2 0 4 16,8 0-16-16,7 3-14 16,6 7 10-16,9 1-5 15,3-1-5-15,-2-2 2 0,-5 0-4 16,-3 1 3-16,-8-2-3 16,-2-2 1-16,-5-2-1 15,-6 1 0-15,-4-2-3 16,0-2-6-16,-3 0-29 15,0 0-31-15,0 0-90 16</inkml:trace>
  <inkml:trace contextRef="#ctx0" brushRef="#br0" timeOffset="-6552.03">19900 12368 177 0,'-12'3'8'0,"0"1"8"0,2 0 4 15,1 0-8-15,2-1-4 16,2 0 1-16,3-3-5 16,2 1-3-16,-4 1-1 15,-4 0 0-15,-9 4-2 16,-8 0-2-16,-6-2-10 15,-7 0 7-15,-4-4 6 16,-4 0 3-16,0 0 7 16,0-11 7-16,4-4 11 15,4-9 7-15,9-8-23 16,2-18-10-16,9-10-44 16,8-9-56-16,2-2-86 15</inkml:trace>
  <inkml:trace contextRef="#ctx0" brushRef="#br0" timeOffset="-6255.83">19364 11882 100 0,'1'-39'44'0,"14"-1"-22"0,7-1 10 16,5 4-15 0,0 5-8-16,6 1-2 0,2 5-3 15,6-1-8-15,2 6 6 16,0 5-1-16,-1 5-7 16,1 6 5-16,-3 5-4 15,-2 0 12-15,-4 8-16 16,-4 7 13-16,-2 4-17 15,0 6 12-15,-3 6-1 16,-1 4-10-16,-3 2 21 0,-6 4-7 16,-3 2-1-16,-2 1-6 15,-7 3 0 1,-3 1 12-16,0 1 8 16,0 0-8-16,-7 0-3 0,-8-1 3 15,-3 1 4-15,-9 4-7 16,-10 4-2-16,-2 2-1 15,-4 0-35-15</inkml:trace>
  <inkml:trace contextRef="#ctx0" brushRef="#br0" timeOffset="-5904.77">18900 12780 262 0,'0'0'-192'16</inkml:trace>
  <inkml:trace contextRef="#ctx0" brushRef="#br0" timeOffset="-5740.19">19028 12737 323 0,'0'0'-3'15,"4"1"-19"-15,2-1-2 0,3 2 11 16,4-2-86-16</inkml:trace>
  <inkml:trace contextRef="#ctx0" brushRef="#br0" timeOffset="-3383.85">3212 6247 1 0</inkml:trace>
  <inkml:trace contextRef="#ctx0" brushRef="#br0" timeOffset="40000.44">2566 3584 61 0,'-3'-2'41'16,"-6"0"-67"-16,4 0 16 15,5 1-6-15,0-1-6 16</inkml:trace>
  <inkml:trace contextRef="#ctx0" brushRef="#br0" timeOffset="40743.5">2685 3361 291 0,'-3'-9'17'0,"-3"2"50"16,1 1-20-16,1 2-13 15,-6 3 8-15,1 1-16 16,-9 0-15-16,1 11-11 16,-2 14 11-16,-2 11-5 15,0 10-3-15,0 10-3 16,-2 2 4-16,8-1-2 15,4-2 4-15,4-4-1 16,7-5-1-16,0-7 0 16,0-3-1-16,12-2 2 0,3-7-7 15,1-3 5 1,0-2-4-16,-1-4 2 16,-1-1 2-16,-1-3-3 15,0-3 3-15,-2-1-4 0,-1-3-3 16,-2-2-27-16,-2-5-39 15,-3 0-94-15</inkml:trace>
  <inkml:trace contextRef="#ctx0" brushRef="#br0" timeOffset="41112.11">2815 3444 327 0,'0'-3'76'0,"0"0"-56"16,0 3 16-16,-2 0 7 15,-1 5-21-15,-3 20-24 16,0 15 15-16,0 10-8 16,6 8 0-16,0-5-1 15,0-4-3-15,0 0 2 16,0-10 0-16,0-6-3 16,0-4 1-16,0-9-1 0,0-7 2 15,0-5-2-15,0-8-5 16,3 0-79-16,6-16-92 15</inkml:trace>
  <inkml:trace contextRef="#ctx0" brushRef="#br0" timeOffset="41448.21">2962 3580 445 0,'-28'29'18'15,"5"12"-16"-15,11 2 8 0,8 0 8 16,4 0 7-16,19-4-17 16,12-7 0-16,8-7-6 15,0-9-8-15,1-11 6 16,-3-5 0-16,-7-4 6 16,-9-20-1-16,-8-10-7 15,-13-8 5-15,0-7-2 16,-16 2-1-16,-9 4 2 15,-8 6 1-15,-1 12-2 16,1 7 3-16,-1 7-1 16,7 7 0-16,7 4-1 15,4 0-6-15,10 8 1 16,3 12-3-16,3 3-21 0,17-2-65 16,11-8-191-16</inkml:trace>
  <inkml:trace contextRef="#ctx0" brushRef="#br0" timeOffset="41784.31">3275 3616 381 0,'0'5'38'16,"0"4"-39"-16,0 14 10 16,0 6 1-16,0 7 10 15,14 6-14-15,13-7-1 16,7-5-3-16,5-4-2 0,0-9 3 15,2-8-6-15,-8-8 6 16,-4-1 4-16,-7-17-6 16,-6-16 6-16,-5-9-3 15,-10-8-1-15,-1-4 1 16,-7-3-3-16,-17 3-1 16,-9 8 0-16,-4 9 5 15,3 12 1-15,-2 13 9 16,0 6 4-16,2 6-7 15,7 0-13-15,6 11-5 16,12 14 0-16,9 5 7 16,3 4-13-16,24-4-104 0,10-12-207 15</inkml:trace>
  <inkml:trace contextRef="#ctx0" brushRef="#br0" timeOffset="42151.36">3730 3738 459 0,'-12'0'5'0,"9"0"27"16,3-4-8-16,0-9-6 16,0-12-18-16,12-3 0 15,4-8 1-15,-3 0 1 0,-3 11-3 16,-4 5 4-16,-2 10-3 15,-1 9-1 1,6 1-4-16,3 0-6 16,5 12 8-16,-1 13 1 0,9 7 6 15,-1 5-1-15,1-8 0 16,-1-4 1-16,-6-7-1 16,0-8-3-16,-6-4 0 15,-4-6 1-15,-3 0-1 16,4-5 5-16,0-18 1 15,8-9 3-15,-2-8-7 16,-1 2-5-16,1 6-2 0,2 7-67 16,-7 12-127-16</inkml:trace>
  <inkml:trace contextRef="#ctx0" brushRef="#br0" timeOffset="42648.05">4320 3330 434 0,'-7'-3'24'0,"4"3"-9"0,3 0 3 16,0 11-5 0,0 22-5-16,0 13 9 15,0 10 10-15,0 5-14 16,-6-4-2-16,-5 0-5 0,2-5-1 16,2-6-1-16,-1-8-1 15,1-11-1-15,4-9 0 16,0-5 1-16,3-4-3 15,0-1 2-15,0 0-4 16,18-1-4-16,5-7-55 16,3 0-77-16</inkml:trace>
  <inkml:trace contextRef="#ctx0" brushRef="#br0" timeOffset="43027.02">4529 3736 469 0,'0'0'16'16,"0"0"19"-16,0 0 6 16,0-1-17-16,0-17-26 15,13-12-1-15,5-3 9 16,-1-5-8-16,-4 9 5 16,-3 8-3-16,-4 9-1 15,-5 6 2-15,1 6-2 16,-1 0-6-16,7 2-2 15,4 16 0-15,6 5 9 16,5 8 5-16,2 0-2 16,0-6-1-16,-1-2-1 15,-1-7 0-15,-6-8 3 0,-1-4-6 16,-5-4 2-16,5 0 3 16,2-12 4-16,3-18 0 15,1-6-1-15,-9-6-4 16,-2 6-2-16,-8 6 4 15,-3 5-7-15,0 8 6 16,0 2-6-16,3 2-22 16,6 1-86-16,4-5-303 15</inkml:trace>
  <inkml:trace contextRef="#ctx0" brushRef="#br0" timeOffset="43607.13">5144 3200 400 0,'0'-1'20'0,"0"1"-13"16,1 0-8-16,2 12 9 15,2 21 7-15,2 16 35 0,-1 13-13 16,0 13-2-16,-3 6-8 15,-3 8-3 1,0 1 2-16,0 1-11 16,0-4 0-16,-2-5-3 0,-2-8 0 15,1-16-2-15,0-15-1 16,0-13-6-16,3-14 0 16,0-6-2-16,0-6-1 15,0-2-2-15,12-2-31 16,9-2-72-16,-3-28-135 15</inkml:trace>
  <inkml:trace contextRef="#ctx0" brushRef="#br0" timeOffset="44087.64">5410 3640 484 0,'-10'0'27'16,"4"0"29"-16,6 0-12 15,0 0-25-15,0 11-15 16,0 14-11-16,0 9 17 0,4 7-6 16,14-6-3-16,3-3-1 15,5-7 2-15,0-7-3 16,3-6 0-16,-1-8-2 16,-1-4 7-16,-4-9 0 15,-3-18-1-15,-4-14 4 16,-7-9-2-16,-7 0 0 15,-2-2-5-15,-6 8 5 16,-21 6-2-16,-1 8-4 16,-7 12 3-16,-2 8-5 15,1 10 2-15,5 0-4 16,10 5 3-16,11 14-9 0,10 4 2 16,1 6-39-16,20-9-75 15,8-10-211-15</inkml:trace>
  <inkml:trace contextRef="#ctx0" brushRef="#br0" timeOffset="44379.86">5903 3413 466 0,'0'0'59'0,"0"3"-50"15,0 0-4-15,6 9 0 0,0 12-6 16,-3 19 22-16,-3 13 12 16,0 6-8-16,0 4-8 15,0-4-8-15,0-5 4 16,0-5-6-16,3-4-1 16,3-3-5-16,0-10 5 15,-2-11 3-15,-1-11-10 16,2-8-6-16,2-5-5 15,11 0-21-15,4-21-47 16,1-24-77-16</inkml:trace>
  <inkml:trace contextRef="#ctx0" brushRef="#br0" timeOffset="44887.5">6170 3203 418 0,'-3'-3'17'0,"3"3"-13"16,4 0-8-16,23 0 5 15,8 16 32-15,4 12 9 16,0 15-11-16,-3 16-8 16,-6 15 10-16,-10 11-10 0,-12 3-4 15,-8-5-6-15,0-8 1 16,-22-5-8-16,-5-16 5 16,3-8 6-1,3-11-4-15,9-17-7 0,8-10-3 16,4-5 2-16,0-3-5 15,0 0-11-15,7 0-44 16,23-18-63-16,4-11-62 16</inkml:trace>
  <inkml:trace contextRef="#ctx0" brushRef="#br0" timeOffset="45655.28">6801 3831 412 0,'-13'0'34'0,"8"0"-6"16,5 0 44-16,0 0-19 15,0 0-25-15,0 0-8 16,0 0-5-16,0 0 0 16,0 0 9-16,0 0-2 15,0 0-2-15,0 0-10 16,0 0-2-16,0 0-9 16,0 0 2-16,0-9-7 0,12-17 6 15,3-10 15 1,4-12-10-16,-2-6-6 15,2 1 3-15,-4 5-2 16,2 7-1-16,-7 12 3 0,-5 11-4 16,-1 10 3-16,-3 6-5 15,1 2-1-15,2 0-3 16,5 2-1-16,14 13 7 16,2 10 1-16,3 6 2 15,-1 1 1-15,-1 0 1 16,2-3-1-16,-1-3 0 15,-4-5 0-15,-5-4-1 0,-1-7-2 16,-5-6 1 0,-2-3 1-16,0-1-2 15,2 0 2-15,8-12-2 16,5-13 5-16,-1-10 1 0,-2-6 0 16,-1-2-5-16,-10 7 2 15,0 8-1-15,-6 6 0 16,-4 5 0-16,1 3-1 15,-1 6-3-15,-1 4-13 16,2 4-13-16,4 0-46 16,0 4-60-16,-2 11-8 15</inkml:trace>
  <inkml:trace contextRef="#ctx0" brushRef="#br0" timeOffset="52291.13">2070 10891 80 0,'-2'-6'88'0,"-2"0"-28"16,1 5 23-16,0-2-30 16,3 3-9-16,-3-1-14 15,3 1 0-15,-3-1-1 16,3-1 0-16,-3 2 0 15,-4-2-7-15,-1 2-2 16,-4 0-5-16,-4 0-8 16,1 0-4-16,-2 0 0 0,2 0-3 15,-2 0 5-15,-1 0-3 16,4 4 4-16,-6 2-4 16,1 1 1-16,0 1 0 15,0 2 3-15,-1 0-4 16,4 1 0-16,0-1 2 15,3 1-1-15,0 1 1 16,3 1-5-16,1 3 5 16,-1 2-3-16,1 1 0 15,3 3 0-15,-2-1 0 16,5 3 1-16,-1 0-2 16,1 2 0-16,1-2 0 15,-1 0 2-15,3 1-1 0,0-7-1 16,0 3 0-16,0-2-1 15,0 0 2-15,0-3 0 16,2 1 0-16,4-2-2 16,-2-1 3-16,7 3-4 15,-5-6 3-15,4 2-3 16,1-1 1-16,3 2 1 16,6 3 1-16,4-1-1 15,-1 2-1-15,6-2 1 16,-6-2-1-16,1-1 1 15,-1-5 0-15,1 0-1 16,4-1-1-16,-1-4 3 0,-2-2-1 16,-5-1-3-16,-1 0 4 15,0-1 0-15,-4-9 4 16,3 0-5-16,0-1 1 16,3-1-1-16,-3 0 1 15,4-2-1-15,0-1 0 16,-1-2 2-16,1-1-3 15,-2 0 2-15,0-1 0 16,-8-1 0-16,-1 4-2 16,1-1 2-16,-3 3-3 15,3-1 4-15,-1-3-3 16,0-1 3-16,-3 1-3 0,2-1 2 16,-4 1 0-16,0-1-2 15,1-3 2-15,-2 6-2 16,0-4 4-16,0 1-5 15,-2-2 4-15,0-1-2 16,-1 0 0-16,-2 3 4 16,0 0-6-16,0 4 4 15,-3-2-2-15,-4-1 0 16,1 3 1-16,-5-5 1 16,2 4 0-16,-4-1-3 15,1-2 2-15,-2 0 0 16,1 1-2-16,1 2 0 15,0 5 4-15,3-2-4 0,-2 5 2 16,-6-2 0-16,2 3 0 16,-5 3 1-16,0 1 0 15,0 1-4 1,-2 1 4-16,-3 1-4 0,-2 0 4 16,-1 0-1-16,0 0 1 15,-4 10-3-15,3 3 0 16,-3 2 0-16,5 2 3 15,5 1-6-15,5-6 7 16,11-1-6-16,5-5 0 16,1 1-5-16,0 1-25 15,6-1-41-15,2-2-115 0</inkml:trace>
  <inkml:trace contextRef="#ctx0" brushRef="#br0" timeOffset="53403.32">2113 11039 158 0,'0'-3'53'15,"0"2"8"-15,0 1-21 16,0-2-3-16,0 2-5 0,0-1 0 15,0-1 4-15,0 2 6 16,0-2 4-16,0-2 3 16,-4-2-27-16,-5-2-15 15,2 1-2-15,-2 0 4 16,-2 3 1-16,2 3-3 16,0-1 2-16,-4 0-2 15,2 2 0-15,-4 0-8 0,2 0 3 16,1 0-4-1,-2 6 3-15,-1 5-1 16,-2 3 3-16,1 1-4 16,8-1 1-16,2-1 3 0,4-2-6 15,2-2 1-15,0 3 3 16,0-3 0-16,0 0-2 16,3-2 1-16,2-1-1 15,-4-4 1-15,1-1 0 16,0 1-1-16,-2-2 2 15,3 2-2-15,4 1 2 16,-1 1-2-16,0 2-1 16,5-2 1-16,-2 0 0 15,2-1 0-15,4 0-5 16,3-2 7-16,-1-1 1 16,-1 2-4-16,-3-2 2 0,-3 0 4 15,2 0-3-15,-3 0-1 16,0 0-1-16,-1 0 3 15,-1 1-2-15,-4 2-1 16,0-2 1-16,0 5-3 16,4 4 3-16,-2 2-3 15,-1 5 4-15,-4 1 4 16,3 0-5-16,-3-3 2 16,0-1 0-16,0-1-1 15,-3-2 2-15,-7 1-1 16,-5 0 1-16,0 0 0 15,-2-1-2-15,-3-4 2 16,1 0 5-16,-3-3 4 0,-1-4 4 16,-4 0-7-16,2 0-7 15,2 0 5-15,7 0-5 16,0-2 4-16,7-1 0 16,2-1-3-16,4 1-3 15,0 3 0-15,3-2 0 16,0 2 1-16,0 0-2 15,0 0-4-15,0 0-5 16,0 0-10-16,0 0-36 16,3 0-23-16,4 0-70 15</inkml:trace>
  <inkml:trace contextRef="#ctx0" brushRef="#br0" timeOffset="56132.37">1755 10021 225 0,'-10'-3'76'0,"-3"2"-23"15,4-1 5-15,3 1-3 16,0 0-8-16,1 1-9 16,-1-2-5-16,2 2-9 0,-2 0-4 15,-3 0-4 1,-3 0-9-16,-1 6-2 16,-4 12-4-16,4 4 1 15,3 2-2-15,7 0 3 16,3-5-5-16,0 0 2 0,10-4-4 15,5 0 4-15,6-2-2 16,2-3 1-16,1-1 1 16,12-4 0-16,-3-3-2 15,4-2-4-15,-6 0 0 16,-4-16-4-16,-10-9 7 16,-4-7 3-16,-10-5 0 15,-3 3 2-15,-6 2 0 16,-17 9-1-16,-6 6-1 15,-6 7 2-15,3 10-3 16,-3 0-3-16,-2 17-4 16,13 13 5-16,4 5 1 0,10 3-2 15,10-4 2-15,0-6-38 16,20-6-31-16,5-6-11 16,-5-8 5-16,-2-2 20 15,-8-5 39-15,-7 1 17 16,-3 0-1-16,0 1 12 15,0 7 33-15,0 4 19 16,0 3-12-16,0-1-12 16,0 1-8-16,0 2-13 15,0 0-4-15,4 1 3 16,2-1-6-16,1-4-7 16,0-1 0-16,-4 0 1 0,0-5-4 15,-3-2 3-15,0-1-2 16,0 0 0-16,-10-1-5 15,-10-2-43-15,-5-3-82 16,-4 0-80-16</inkml:trace>
  <inkml:trace contextRef="#ctx0" brushRef="#br0" timeOffset="56300.78">1536 10426 288 0,'-6'0'95'16,"6"0"-32"-16,0 0-33 15,0 0-25-15,0 0-9 16,16 2 7-16,4 8 9 15,-5 2-6-15,8-4-3 16,-1 4-1-16,1-2-1 0,5-3 0 16,9 0-1-16,4-7-28 15,10 0-52-15,0-22-149 16</inkml:trace>
  <inkml:trace contextRef="#ctx0" brushRef="#br0" timeOffset="56634.89">2083 10218 447 0,'-12'0'29'16,"-7"0"21"-16,-7 10-33 16,-6 8-11-16,2 6-6 15,2 4 1-15,5-3 0 16,7-2-2-16,0-6 5 0,3-6-5 16,3-1 2-16,0-4-1 15,2 3-1-15,1-2-2 16,-3-1 2-16,6-2 0 15,1 0-1-15,3 0 1 16,0 2-3-16,0 4 1 16,0 5 1-16,0 8 4 15,0 3 0-15,0 0 1 16,10 2-1-16,3-5-2 16,-3 0 4-16,1-2-4 15,0-7 2-15,-4-2 0 16,-1-3-2-16,-3-4 0 15,0-1-1-15,-3 1-41 0,0-3-81 16,-6-2-79-16</inkml:trace>
  <inkml:trace contextRef="#ctx0" brushRef="#br0" timeOffset="56824.4">1857 10661 290 0,'0'0'58'0,"-2"0"-2"15,2 0 5-15,-1 0-4 16,-1 0-21-16,1 0-11 15,-8 0-12-15,-7 17 0 16,-7 5 0-16,-5 7-8 16,-2 5-5-16,2 0 3 15,5-2-4-15,3-3 2 0,5-6-2 16,8-8-32-16,7-12-79 16,0-3-112-16</inkml:trace>
  <inkml:trace contextRef="#ctx0" brushRef="#br0" timeOffset="57018.86">1912 10593 444 0,'0'0'36'16,"3"0"-30"-16,4 1-4 16,7 9 2-16,8 3 3 15,3 0-4-15,2 1-1 16,0-4-1-16,-3-2 4 0,-4-1-6 15,-4-5 2 1,-7-1-19-16,-6 1-65 16,-3-2-182-16</inkml:trace>
  <inkml:trace contextRef="#ctx0" brushRef="#br0" timeOffset="58871.34">2484 10903 153 0,'-2'2'121'15,"-7"3"-101"-15,6-4 11 0,2 2 19 16,-2-3-13-16,3 0-22 16,0 0-15-1,0 0 2-15,0 0-4 16,0 1 0-16,0 1 6 0,0-2-1 15,0 0 3-15,0 0 0 16,0 0 0-16,0 0-1 16,0 0 2-16,0 0-3 15,0 0 6-15,0 0-9 16,0 0 1-16,0 0-1 16,0 0 2-16,4-5 2 15,1-3-3-15,2-2-1 16,-2 2 0-16,-4-2 4 0,4 2-5 15,-2 0 2-15,0-2-2 16,0 3 1 0,3-3-2-16,4 0 2 15,-4 1-1-15,3-1 0 0,-4 2 1 16,0 2-2-16,0 1 2 16,-4 1-1-16,-1 3 1 15,0 0-3-15,2 0 4 16,-2-1-2-16,4 1-1 15,-1-3 2-15,5-4-1 16,5 0 0-16,2-3-1 16,4-3 1-16,2-1 0 15,0-4 1-15,3-3-1 16,7-1 0-16,-4-3-1 16,6 1 2-16,4-2-2 15,2-3 1-15,5 0 1 0,3-2-2 16,2 2 2-16,-6 1-3 15,1 4 3-15,-8 4-1 16,-6 3 0-16,-6 4 1 16,-9 4-2-16,-6 4 2 15,-5 6-1-15,-4 0 3 16,0 0 4-16,0 0 18 16,0 0 2-16,0 0-8 15,1 0-8-15,-1 0-9 16,0 0 1-16,0-4-4 15,-5-3-17-15,-13-4-112 16</inkml:trace>
  <inkml:trace contextRef="#ctx0" brushRef="#br0" timeOffset="59180.51">2893 10213 445 0,'-4'0'11'16,"4"0"0"-16,0 0 1 0,9 1-15 16,16 2-4-1,14 1 14-15,5-2-3 16,0-1 0-16,-7 0-4 16,-1 4 2-16,-8 3-2 0,-6 2 2 15,-6 2-3-15,-8 2 1 16,-5 2-4-16,-3 7 6 15,0 6 18-15,-8 7 5 16,-8-1-6-16,1 0-12 16,2-3-2-16,7-4-5 15,6-2 3-15,0-3-10 16,12-17-83-16</inkml:trace>
  <inkml:trace contextRef="#ctx0" brushRef="#br0" timeOffset="60603.33">3353 9794 225 0,'-14'-1'83'16,"3"1"-46"-16,5 0 22 15,0 0-23-15,-4 0-13 0,2 6-13 16,-2 6-8-16,-2 3 3 16,-3 4 2-16,6 4 3 15,-6 1 2 1,6 1-1-16,0 4 2 0,-1 3-5 15,4 4-3-15,0 3 0 16,3-3-1-16,3-1-3 16,0-3 2-16,0-4 0 15,0-2 1-15,0 1-5 16,3-2 3-16,3 2 1 16,0 0-2-16,7-3 3 15,2 2-2-15,3 0-1 16,10 1 0-16,-2-2 3 0,4-3-7 15,1-1 9-15,3-1-3 16,-7-2-3 0,4-2 3-16,-4-2-1 15,1-1 0-15,-1-3-6 0,1-2 6 16,-1-1-2-16,4-2 2 16,-1 0-1-16,4-4 1 15,-1 0-3-15,3-1 5 16,-3 0-4-16,-2 0 3 15,2 0-4-15,-5 0-2 16,2-7 6-16,-2-2-3 16,1-1 3-16,-6-1-3 0,4 0 1 15,-7 1-1 1,0-3 3-16,1 1-3 16,-3 1-1-16,1-3 3 15,2 0-3-15,-3-3 1 0,1-2 1 16,0-6-1-16,-5-3-2 15,-2-6 1-15,-6 2 1 16,-2-4 1-16,-4 1 0 16,0 6-2-16,0-1 3 15,0 5-3-15,-4 1 3 16,-5 0-2-16,-1 2 0 16,-2-2 1-16,5 0-1 15,-3-5 1-15,1 2-2 0,-2-1 3 16,-3-4-3-1,-1 1 2-15,-3-1-1 16,4 1 0-16,-3 1-1 16,-4 2 2-16,1 3 1 0,-2 0-3 15,-3 6 3-15,3 0-2 16,-5-2 1-16,1 3 0 16,-3 0 0-16,-2 4-1 15,-2 5 5-15,0 0-8 16,-2 6 4-16,-3 3-1 15,-2 0 2-15,0 0-2 16,-5 12 2-16,-1 8-4 16,-3 4 7-16,-5 10-1 15,-2 5-3-15,2 1-1 16,8 2-1-16,7-2 1 16,15-6 1-16,12-7-1 0,10-6 0 15,2-6-14-15,16-12-78 16,6-3-299-16</inkml:trace>
  <inkml:trace contextRef="#ctx0" brushRef="#br0" timeOffset="61223.02">2732 10157 44 0,'0'-1'374'15,"0"1"-348"-15,0 0-1 16,0 0-1-16,0 2-13 15,2 18-17-15,1 10 16 0,3 12 3 16,0 4 1-16,4-2 3 16,-4-4-3-16,0-7-8 15,-3-9-4 1,0-6-1-16,0-10 2 0,-1-3-3 16,-2-5 5-16,0 0-3 15,1 0-2-15,6-13-21 16,1-18-88-16</inkml:trace>
  <inkml:trace contextRef="#ctx0" brushRef="#br0" timeOffset="62171.49">3602 8896 330 0,'-22'-7'25'0,"-2"0"40"16,9 6-9-16,6-1-9 15,0 2-17-15,5 0-17 16,-1 0-2-16,5 0-8 16,0 0-3-16,0 0-1 15,0 8-3-15,0 9 5 16,-1 10 0-16,1 3 2 16,0 4-3-16,1-1 3 15,19-1-2-15,-1-8-5 16,8-7 3-16,1-8 1 15,-3-9 0-15,-1 0-3 16,4-15 4-16,-8-14 2 16,-4-5 6-16,-10-5-7 0,-6 7 1 15,0 8 0-15,-15 2 0 16,-7 13 4-16,-5 6-7 16,0 3-1-16,-1 4-5 15,0 17 5-15,4 5-7 16,9 5 11-16,11 0-3 15,4-4-8-15,0-4-28 16,10-4-18-16,8-8 14 0,0-1 15 16,-5-3 13-1,-1-3 10-15,-6-1-2 16,1 1 7-16,-1 3-2 16,-3 0 4-16,0 4 12 0,-1 5 19 15,1 0-11-15,-2 2 5 16,-1-2-19-16,0-4-7 15,0-2-3-15,0-3 1 16,0 1 0-16,0 1 1 16,-10-1-8-16,-5 1-53 15,-3-6-63-15,-4-3-102 16</inkml:trace>
  <inkml:trace contextRef="#ctx0" brushRef="#br0" timeOffset="62336.05">3483 9236 269 0,'-3'-2'68'15,"3"2"-24"-15,0 0-23 16,0 0-16-16,3 0-7 0,10 6 18 16,-1 5 12-16,3 0-9 15,3-1-9-15,6-1-4 16,3-4-6-16,2-5 3 16,4 0-3-16,6-12-38 15,-5-14-116-15</inkml:trace>
  <inkml:trace contextRef="#ctx0" brushRef="#br0" timeOffset="62651.68">3875 9082 138 0,'-27'7'231'0,"-6"14"-224"16,-3 3 11-16,2 5-10 0,4-2-3 16,6-5 0-16,5-5-5 15,10-6 4-15,6-3-3 16,0-4-2-16,3-4-5 15,0 2 4-15,0-2 1 16,0 0-3-16,0 0 5 16,0 1 4-16,0 4-1 15,0 1 3-15,0 4 27 16,0 4-1-16,0 0-19 16,6 1 8-16,3 0-8 15,0-1-10-15,-2-2-1 16,-1-3 1-16,1 0-2 15,-3-3 1-15,-1 0-1 0,1-3-4 16,-4-1-23-16,0 0-72 16,0-2-67-16</inkml:trace>
  <inkml:trace contextRef="#ctx0" brushRef="#br0" timeOffset="62824.73">3712 9397 64 0,'0'0'218'0,"-4"0"-111"15,-3 0-20-15,-6 0-25 16,-3 8-30-16,-2 5-23 15,-1 6 8-15,-2 4-5 16,-3 3-10-16,2 1-1 16,1 2 1-16,5-4-1 15,4-5-2-15,9-4-2 0,3-9-28 16,0-7-62-16,18-6-80 16,1-20-99-1</inkml:trace>
  <inkml:trace contextRef="#ctx0" brushRef="#br0" timeOffset="63011.24">3693 9403 242 0,'1'0'60'16,"6"0"-49"-16,4 0 29 15,1 8 8-15,7 2-6 16,4 4-20-16,2-1-14 16,2 1-5-16,3 0 4 15,-5-4-5-15,-4-1 1 16,-5-1-3-16,-6-4 4 0,-6 0-5 15,-2-3 5-15,-2 0-20 16,0-1-90 0</inkml:trace>
  <inkml:trace contextRef="#ctx0" brushRef="#br0" timeOffset="65852.01">2810 3243 85 0,'-6'-13'29'16,"6"2"17"-16,0-3-23 15,0-3-12-15,0-1-4 16,0 1 1-16,3 5 27 0,-3 3 5 16,0 5 9-16,0 3-2 15,0 1 14-15,0 0-10 16,-3 0-21-16,3 0-7 16,0 0-14-16,0 0-6 15,0 0-5-15,0 8-7 16,0 12 17-16,0 3-5 15,0 2-1-15,0-1 0 16,0-5-1-16,0-4-2 16,0-6 4-16,0-6-3 15,0-2 0-15,0-1 0 16,0 0 1-16,0 0-5 0,0-4 2 16,0-13 10-16,0-6-8 15,0-5 0-15,0 4 1 16,0 5 0-16,0 6-2 15,0 8 5-15,0 2-1 16,0 3 6-16,-3 0-4 16,3 0-3-16,0 0-8 15,0 11-4-15,0 9 12 16,0 2 1-16,0-2 0 16,0-4-3-16,3-8 0 15,-3 0 2-15,3-6-7 16,-3-2 5-16,0 0-4 15,0 0 7-15,0 0 3 0,3-7 3 16,-3-11-9 0,0-3 2-16,3 3-3 0,-1 4 2 15,-2 9-1 1,0 4 1-16,0 1-1 0,0 0 0 16,0 0-2-16,0 0-10 15,0 12 4-15,4 2 8 16,2 1 4-16,0-3-3 15,0-6 2-15,-2-3-6 16,-1-3-2-16,-3 0 4 16,0 0 0-16,0 0 8 15,0-2 2-15,0-10-4 0,0-2-5 16,-1 0 0-16,-4 6 0 16,2 2 3-16,2 5-2 15,1 1 0-15,0 0-8 16,0 0-116-16</inkml:trace>
  <inkml:trace contextRef="#ctx0" brushRef="#br0" timeOffset="69031.18">4213 10056 28 0,'0'0'79'15,"0"0"-69"-15,0 0 7 16,0 0 24-16,-2 0 9 16,1 0-15-16,1 0-7 0,0 0 2 15,0 0-3-15,0 0 3 16,-2 0-14-16,2 0 1 15,0 0 1-15,0 0 2 16,0 0-4-16,0 0 1 16,-1 0 0-16,1 0 1 15,-2 0 2-15,2 0-6 16,0 0-7-16,0 0-6 16,0 0 0-16,0 0-2 15,0 0 2-15,0 0-3 16,0 0 1-16,0 0 0 15,0 0 2-15,0 0 1 16,-2 0-1-16,2 0 3 0,-2 0 7 16,2 0 11-16,0 0-9 15,0 0-2-15,0 0-8 16,0 0-1-16,0 0-2 16,0 0-2-16,0 0 1 15,0 0-2-15,0 0 1 16,0 0 0-16,0 0 3 15,0 0 0-15,0 0-2 16,0 0 4-16,0 0-4 16,0 0 3-16,0 0-2 15,0 0 1-15,0 0-2 16,0 0 2-16,0 0 0 0,0 0-1 16,0 0-1-16,0 0 2 15,0 0-2-15,0 0 0 16,0 0 5-16,0 0-5 15,0 0 5-15,0 0-2 16,0 0-2-16,0 0 0 16,0 0 0-16,0 0-4 15,0 0 3-15,0 0 1 16,0 0-2-16,0 0 6 16,0 0-3-16,0 0 1 15,0 0-2-15,0 0 0 16,0 0 2-16,0 0-4 15,0 0 2-15,4 0-6 0,11-3 6 16,4-1-2-16,3-5 3 16,4 2-2-16,7 2 3 15,6-4-4-15,1 1 4 16,3 0-2-16,0-1 0 16,-6 4 1-16,-2 2-3 15,-5 3 2-15,1 0-1 16,-1 0 3-16,-1 0-2 15,0 0 0-15,0-3-1 16,0 1 1-16,0-3 3 16,0 3-5-16,2 1 4 15,-1-1-3-15,4 0 2 0,0 1-3 16,7 0 3-16,5 1-1 16,0 0 1-16,2-2-3 15,-5-1 3 1,3 1-1-16,-4-3-1 0,1 0 2 15,-5 1-1-15,-5 0 2 16,-7 2-3-16,-5-1 0 16,-8 2 3-16,-1 1-3 15,-5 0 2-15,0 0-2 16,-2 0 2-16,3 0-1 16,-4 0-1-16,2 0 1 15,0 0 0-15,-4 0 1 16,8 0-1-16,-4 0 0 0,0-1 0 15,2-2 0-15,-3 0 0 16,-2-3 1 0,0-10-32-16,-3-13-30 15,0-6-87-15</inkml:trace>
  <inkml:trace contextRef="#ctx0" brushRef="#br0" timeOffset="69318.92">5347 9631 452 0,'-3'2'10'16,"3"0"-6"-16,0 3-2 0,8 6-3 15,12 6 9-15,6 1 2 16,4 1-5 0,3-2-3-16,-3 1 6 15,-7 3-6-15,-6 3-1 0,-10 8 0 16,-7 4 4-16,0 5 4 15,-20 8 18-15,-12-2 12 16,-5 1-5-16,6-5-11 16,4-13-6-16,13-10-10 15,7-11-6-15,6-7 1 16,1-2-13-16,0-2-52 16,7-27-123-16</inkml:trace>
  <inkml:trace contextRef="#ctx0" brushRef="#br0" timeOffset="69871.44">4748 9578 170 0,'-11'-4'266'16,"2"2"-244"-16,5 2 56 15,2 0-24-15,1 0-19 16,-1 0-20-16,2 0-14 16,0 10-5-16,0 12 4 15,10 7 10-15,9 7-11 16,6-2 4-16,8-4-4 16,7-6 1-16,4-5-6 15,0-8 5-15,-3-5 2 16,-4-6-3-16,-8 0 2 15,-5-19-3-15,-3-12-2 16,-8-11 0-16,-7-2 19 0,-6-1-15 16,0 9 5-16,-21 11 0 15,-7 9 0-15,-5 6-2 16,-10 9-1-16,-3 1 9 16,-2 0-12-16,0 8 7 15,10 5-7-15,12-1 9 16,16-4-8-16,10 1-8 15,3-2-62-15,25-7-103 16</inkml:trace>
  <inkml:trace contextRef="#ctx0" brushRef="#br0" timeOffset="71164.26">5762 9410 282 0,'-17'0'33'15,"4"0"13"-15,7 0 20 16,0 0-25-16,-3 1-16 16,0 1-3-16,-3 4-3 15,-4 5-9-15,2 6-5 16,0 8-2-16,2 6 2 0,-3-1 0 15,4 4 7-15,2 2-9 16,2 0 5-16,-2 0-4 16,3 0 1-1,0-5 1-15,0-2-2 0,3-1-2 16,-1 1 2-16,4 1-1 16,0 4-1-16,0-2 2 15,0 5-2-15,10 1 0 16,1-1 2-16,2 0 6 15,2-5-10-15,1-5 3 16,2 2-1-16,3-2-2 16,-3-2 0-16,4-1 1 0,-1-5-1 15,1-1 0-15,-2-3 3 16,2-3-7 0,0-5 3-16,2 1-1 15,8-3 3-15,3 2-1 0,5-7-1 16,4 0 3-16,-3 0-2 15,-2-7 4-15,-5-2-6 16,-4-4 0-16,-5-3 0 16,1-3 2-16,-7-1 5 15,5-3-2-15,-2 0-3 16,2-2 1-16,-4 0-1 16,-3-3-2-16,0-2 4 15,-6 1-3-15,-2-4 5 0,-2-1-11 16,-6 1 14-1,-1-5-2-15,0-2-5 16,0 1 6-16,0 1-7 16,-4-1 5-16,-3 3-3 0,-2 2 1 15,-1 4-2-15,-2 2 0 16,1 1 3-16,-5 0-1 16,-4 2-2-16,-3 2-1 15,-2 1 3-15,-2 4-2 16,-3 0 0-16,-4 2 0 15,-5 7 0-15,-1 0-1 16,1 3 2-16,-1 2 2 16,2-1 0-16,0 1-2 15,1 3 1-15,4-2-3 16,-1 3-1-16,4 0 1 16,-1 0 5-16,0 17 3 0,2 2-3 15,1 3-5-15,3 4 5 16,7-7-4-16,2-1 1 15,5 0-4-15,8 0 1 16,3 0-8-16,0 3-12 16,0 0-50-16,0-6-65 15,3-2-268-15</inkml:trace>
  <inkml:trace contextRef="#ctx0" brushRef="#br0" timeOffset="72339.71">6435 9840 74 0,'-18'0'183'16,"8"0"-157"-16,0 0 25 16,4 0 7-16,6 0-18 15,-2 0-17-15,2 0-15 16,0 0-3-16,0 0-3 0,0 0 1 15,0 0-7-15,12 0 1 16,7 5 6-16,8 0-4 16,4-2 2-1,11-1 0-15,3-2 5 0,0 0-8 16,0 0 3-16,1 0 2 16,-2 0-2-16,5 0 1 15,3 0-3-15,6 0 4 16,5 0-5-16,-1-5 4 15,-5-1-2-15,-10 1 1 16,-3-2 0-16,-7 1 1 16,-4-1-2-16,-5 3 0 0,-6 1 2 15,-1 1-3 1,-5-1 2-16,5-3-1 16,1 4-1-16,0-3 4 15,1 1-1-15,-1 0 0 0,-3 0 11 16,-5 1 0-16,-2 2 0 15,-6-1-4-15,2 1-6 16,1 0 1-16,0 0-2 16,2 1 0-16,-2-4-1 15,-1 4 1-15,-5 0-1 16,-3-2-1-16,1 0 6 16,-1-6-9-16,2-12-50 15,-2-4-26-15,-8-6-246 16</inkml:trace>
  <inkml:trace contextRef="#ctx0" brushRef="#br0" timeOffset="72595.67">7391 9557 409 0,'-2'-1'66'16,"2"1"-71"-16,0 0-3 16,2 0-2-16,12 0 12 15,6 11 13-15,6 3-3 16,-3 0-5-16,-2 2-2 15,-4 4 3-15,-5 0 1 16,-8 5 3-16,-4 7 1 16,0 3-6-16,-13 0 2 15,-5-1-7-15,3-4 2 16,3-5-4-16,-1-6 0 16,7-5 2-16,6-7-4 0,-2-4-9 15,2-3-52-15,0 0-128 16</inkml:trace>
  <inkml:trace contextRef="#ctx0" brushRef="#br0" timeOffset="73831.02">7775 9450 313 0,'-4'-2'40'16,"1"2"36"-16,0 0-6 16,0 0-15-16,1 0-15 15,1 0-17-15,-1 0-4 16,-1 0-13-16,-4 0 1 16,-3 3 1-16,-6 11 0 15,-3 1-4-15,3 4-1 16,0-3-3-16,0 2 2 15,2 5 0-15,-1 2 1 0,0 2-2 16,3 1-1-16,0-3 5 16,5 4-8-16,1-1 6 15,6 3-1 1,0-1 1-16,0-1-2 0,0 0-1 16,9 3 2-16,4 0-4 15,0 2 4-15,0-1-2 16,0-1 1-16,3-6-1 15,-1-1 2-15,-1-5-5 16,-1-3 3-16,0 0 2 16,2-5-4-16,2 0 2 15,6-1 0-15,1-1 0 0,4-2 0 16,4-2 0-16,5-3 0 16,2 0 2-16,1 0-1 15,0-1-1 1,-4 1 2-16,-2 0-2 0,-3-2 3 15,-1 1-4-15,-2-1 2 16,-4-1-3-16,-4 0 2 16,1 0-3-16,-2 0 0 15,2-12 3-15,0-4-2 16,2-2 2-16,-3-3 2 16,1-1 5-16,4-4-8 15,0-5 2-15,-2 0 1 16,1-2 3-16,-7 1-11 0,-3 1 6 15,-1 0 0-15,1-1 5 16,-5 4-3 0,-1-1-1-16,-5-1-4 15,-1 0 7-15,-1-5-2 0,-1-1 0 16,0-1-4-16,0-1 0 16,0 6 1-16,0 4 2 15,0 6-2-15,-9 3 3 16,-2-1-2-16,-3 3 1 15,-1 4-2-15,0-1 4 16,-5 0-3-16,-6-3-3 16,-2 6 7-16,-3-3-6 0,-2 1 2 15,-3 4-2 1,-1 2 3-16,-5 3-2 16,-6 1 0-16,-2 3 2 15,-5 0 1-15,-2 3 5 0,1 5-3 16,5 7 3-16,6 1 0 15,5 0-1-15,4 5-7 16,1 1 8-16,5 2-6 16,2 1 1-16,3 2-2 15,5-1 0-15,2 3 1 16,1 0-4-16,7 2-1 16,4-1-52-16,3-3-61 15,2-10-209-15</inkml:trace>
  <inkml:trace contextRef="#ctx0" brushRef="#br0" timeOffset="76638.7">6904 9497 411 0,'-24'0'33'16,"3"0"13"-16,-1 0 14 0,1 0-11 15,6 7-16-15,1 6-9 16,-2 6-17-16,7 8-2 16,1 7-3-16,5 0-1 15,3-4 1-15,0-4-4 16,7-3 3-16,12-2-2 16,-1-2 1-16,3-7-4 15,9-1 5-15,-2-9-2 16,5-2-4-16,1-8 3 15,-4-16-5-15,-8-8 7 16,-2-1-6-16,-13-1-2 0,-7 3 17 16,0 5-12-1,-18 2 16-15,-4 5-8 0,-6 6 4 16,-5 3 4-16,-2 6-1 16,2 2-6-16,1 2 4 15,14 0-10-15,5 0 4 16,8 0-5-16,5 0 2 15,0 4-11-15,0 5-40 16,18 2-30-16,0-6-138 16</inkml:trace>
  <inkml:trace contextRef="#ctx0" brushRef="#br0" timeOffset="80891.99">7868 9320 235 0,'-12'-2'40'15,"0"0"11"-15,7 2-4 0,3 0-1 16,2 0-13-16,0 0-12 15,0-1-3 1,0 1 3-16,-2 0-2 16,2 0 5-16,-1 0-1 0,1 0 5 15,-4 0-15-15,3 0-2 16,-1 0-8-16,2 0 2 16,-1 0-1-16,1 0-3 15,0 0-1-15,0 0 0 16,0 0 3-16,-2 0-3 15,1 0 2-15,-2 0-2 16,0 0 1-16,-3 0-2 16,-1 0 2-16,1 0 0 15,-2 0-1-15,2 0 1 16,2 0-3-16,-4 0 3 16,4-2 0-16,-4-1-2 0,1-3 0 15,-3-1 2-15,1-4-2 16,0-1-5-16,2 1 7 15,0-3-2-15,4-2 4 16,-1-2-6-16,2 0 4 16,1-2-2-16,1 3 2 15,-2 2-3-15,1 3 5 16,1-2-5-16,0 2 1 16,0-3 3-16,0-2-4 15,0-1 1-15,0-2 0 16,0 0 0-16,1 2 1 15,2 1-1-15,0 3 2 16,0 2-2-16,-1 3 2 0,-1 1-3 16,1 0 5-16,-2-1-5 15,1 4 2-15,3-5 0 16,-1 2 0-16,1-2-1 16,2-1 2-16,-2 2-1 15,1-3-2-15,5 1 4 16,0-2-6-16,4-1 7 15,-2-1-4-15,0 3 1 16,-2 2 0-16,-3 4-2 16,-1 1 0-16,3 1 1 15,3-2 2-15,2-1-3 16,3 2 4-16,0-2-4 0,7 0 3 16,2 0-2-16,0-1 0 15,-1-1 2-15,1 2-4 16,-3 3 3-16,3 3 0 15,-4-1 0-15,1 2-5 16,0 0 7-16,-1 0-4 16,2 0 0-16,-4 0 2 15,4 0 0-15,-4 4 1 16,0 2-2-16,4 1 1 16,-4-1-2-16,0 0 3 15,-4 1-5-15,2 2 4 16,-3 0 1-16,-1 0-1 15,0 2-3-15,0 3-2 0,-1 1 3 16,-2 2 0-16,-4-2-1 16,0 3-3-1,-2 1 11-15,-1 1-8 16,-1 1 0-16,-1 0 6 0,-2 0-6 16,0 1 6-16,0 0-4 15,0 3-3-15,0 0 11 16,-2 4-4-16,-4 2 0 15,-4-2-1-15,0 2 2 16,-4-2-1-16,1-4-2 16,-1 0 3-16,3-1 2 15,0-3-4-15,2-1 2 0,1-4-4 16,0-3 5-16,-1-4-7 16,0 0 8-16,0-1-5 15,0-1-1-15,3 3 3 16,1-5-2-16,-1-2 0 15,-1-3-4-15,3 0-16 16,1 0-47-16,-2-12-113 16</inkml:trace>
  <inkml:trace contextRef="#ctx0" brushRef="#br0" timeOffset="81211.15">8282 9165 393 0,'0'0'50'15,"0"0"-36"1,0 7-3-16,0 13 13 16,0 5-3-16,1 3-1 15,4-3-16-15,1-5 0 0,-2-4-3 16,2-6-1-16,-2-4-1 16,1 0-4-16,4-4 5 15,4 0 0-15,4-2 4 16,5 0-4-16,5 0 6 15,1 0-2-15,0-3 0 16,-2-1-2-16,-2-1-1 16,-7 4-1-16,-5-2 0 0,-7 2-1 15,-2-1-1-15,-3 2 4 16,0 0-1 0,0-1 1-16,0-5-23 15,0-2-65-15,0-3-174 0</inkml:trace>
  <inkml:trace contextRef="#ctx0" brushRef="#br0" timeOffset="82007.89">8060 8166 393 0,'-14'0'24'15,"4"0"32"-15,1 0-3 16,6 0-4-16,-3 0-26 15,6 0-14-15,-4 0-7 16,-2 11-7-16,-2 10 11 0,-1 6-4 16,5 2-1-16,1-1-1 15,3-1-1-15,0-1 4 16,6-4-6-16,12-3 1 16,1-5-3-16,5-3 1 15,-3-5 0-15,1-5 7 16,-2-1-3-16,-1-2 2 15,0-18 2-15,-2-5 4 16,-7-3 0-16,-7-1-5 16,-3 4 4-16,-6 3-1 15,-11 1 5-15,-9 4 11 16,1 5 11-16,-5 3-18 0,-3 5 3 16,2 4-10-16,4 0-9 15,6 0 4-15,3 10-12 16,6 5 7-16,2 8-2 15,4 4-8-15,6 5-85 16,0-9-117-16</inkml:trace>
  <inkml:trace contextRef="#ctx0" brushRef="#br0" timeOffset="85664.38">8302 10170 158 0,'0'-3'43'15,"0"0"-7"-15,0 3 32 16,0 0-5-16,0 0-12 15,0 0-10-15,0 0-1 16,0 0-4-16,0 0-3 16,0 0 4-16,-1 0-9 0,-2 0-4 15,0 0-5-15,2 0-2 16,-1 0-13-16,1 0-4 16,1 0-4-16,0 0 4 15,0 0 0-15,0 0 0 16,0 0 1-16,0 0 2 15,0 0-2-15,0 0 0 16,0 0 0-16,-2 0-5 16,2 0-2-16,0 0 1 15,0 0-1-15,0 0-1 16,0 0-3-16,0 0 2 16,0 0 0-16,0 0 7 15,0 0-1-15,0 0 0 0,0 0-7 16,0 0-4-16,0 0 0 15,0 3-3-15,0 1-1 16,0-1 9-16,3 1-23 16,2-4-38-16,0 0 4 15,0 0-64-15</inkml:trace>
  <inkml:trace contextRef="#ctx0" brushRef="#br0" timeOffset="86795.93">8507 9807 144 0,'-5'-1'40'0,"2"1"27"0,0 0-5 16,3 0-8-16,0-1-32 16,0-1-15-16,0 2-3 15,0 0-3-15,0 0-3 16,0 0 3-16,0 0-2 15,0 0 2-15,0 0 0 16,0 0-2-16,0 0 2 16,3 0 3-16,5 0-2 15,-1 0 1-15,3 0 4 16,-1 0-6-16,-1 0 4 0,-1 0-6 16,-1 0 4-1,0 0-2-15,-3 0 2 16,0 0-1-16,-1 0 2 15,-2 0-1-15,0 0 0 0,0 0 14 16,0 0 4-16,0 0-7 16,0 0-2-16,1 0-4 15,5 0-8-15,4 0 1 16,4 2 2-16,5-2 1 16,3 1 0-16,-2-1 4 15,5 0-3-15,-3 0-3 16,4 0 2-16,1 0-5 0,8 0 3 15,4 0 1-15,9-1-3 16,7-5 4-16,6-4 0 16,0 0 4-1,-3 2-2-15,-9-1 2 0,-13 5 0 16,-12 2-5-16,-8 1 2 16,-5 1-1-16,2-2-2 15,-2-1 5-15,0 2 5 16,1-3-2-16,7 3-1 15,1-3-4-15,5 0 4 16,2 1 0-16,0-1-4 16,1 1 1-16,2 1-2 15,-3-3-1-15,-2 1-2 16,2 1 4-16,-5 1-7 16,-3 0 6-16,-6 1-5 15,0 1 2-15,0-1 1 16,-1 1-4-16,2 0 5 0,-5 0-2 15,-2 0-2-15,-1 0-2 16,1 0 6-16,-4 0-6 16,0 0-6-16,0 0-22 15,-3 0-39-15,0-11-78 16</inkml:trace>
  <inkml:trace contextRef="#ctx0" brushRef="#br0" timeOffset="87080.23">9464 9476 501 0,'-3'0'21'15,"3"0"-25"-15,0 7 11 16,10 3-3-16,10 8 19 16,8 3-3-16,2 0-12 15,-5 0-2-15,-1-3-2 16,-6 0 1-16,-3-2-6 15,-11 3 4-15,-4 5-1 16,0 8 21-16,-26 9-1 16,-6 3-4-16,-5 3-3 15,-3-2-2-15,7-8-6 16,9-6-6-16,8-8 0 16,16-5-2-16,0-8-28 15,19-10-109-15</inkml:trace>
  <inkml:trace contextRef="#ctx0" brushRef="#br0" timeOffset="87771.42">9055 9294 405 0,'0'0'48'0,"0"0"-31"0,0 4 20 16,0 18 2-16,0 8 2 15,0 7-17-15,0 1-17 16,0-3 2-16,0-3-7 15,0-6-1-15,0-2 0 16,0-6-18-16,13-9-73 16,9-9-159-16</inkml:trace>
  <inkml:trace contextRef="#ctx0" brushRef="#br0" timeOffset="88904.2">9917 9280 339 0,'0'-4'30'0,"-2"4"45"16,-1 0-23-16,0 0-27 15,0 0-5-15,-4 0-11 0,0 0-3 16,-4 0-9 0,-4 3 7-16,3 5 0 15,-4 3-4-15,1 4 11 16,-1 4 1-16,4 1-8 0,3 7 3 15,0-2-1-15,3 3 1 16,3 2 3-16,2 1-8 16,1 1 5-16,0-1-4 15,0-1 3-15,0 2-4 16,0 0 3-16,0 3 1 16,0-1 3-16,0 2 3 15,1-4-5-15,2 2 2 16,0 0-4-16,4-2-1 15,1-1-3-15,2 1 1 16,3-6-1-16,1 1-1 16,2-4 1-16,-1-3-1 0,2-2 2 15,1-1-5-15,2-2 5 16,3 0-1-16,-2-2 0 16,2-1 2-16,1 1-6 15,3-2 3-15,0-1-2 16,4-2 5-16,-1-5-1 15,1-2-4-15,0-1 2 16,-1 0 2-16,1-1-4 16,-3-12 6-16,0-2-5 15,2-4 4-15,-2-2-4 16,-1-4 3-16,2-2 2 16,-3-1-4-16,-1 1 4 15,0-3-3-15,-2-2-1 0,-1 2 0 16,0-1 0-16,-4-2 0 15,-5 1-3-15,0 0 9 16,-4-4-9-16,-2 4 6 16,-4-3-3-16,0 6-2 15,-3 1 4-15,0-1-1 16,0 4-2-16,0 2 4 16,0-1-2-16,0 2-2 15,0 1 2-15,-8-1-5 16,-5-2 4-16,1-1-3 15,-7 3 2-15,-2-5-4 16,-3 1-5-16,-7 1 4 0,-1 0-1 16,-6 4 5-16,-2 0-5 15,-4 6 5-15,-3 1-1 16,-3 4 2-16,0 4-1 16,4 5 2-16,0 1-2 15,7 0 6-15,0 10-2 16,4 6 0-16,3 8-5 15,2 6 8-15,5 3-4 16,7 3-1-16,3-3-1 16,3 0-49-16,0-10-118 15</inkml:trace>
  <inkml:trace contextRef="#ctx0" brushRef="#br0" timeOffset="92803.26">4281 2946 162 0,'0'-13'61'16,"0"4"-19"-16,0 2 45 15,0 6-13-15,0-1-24 16,0 1-12-16,0 1 3 16,0 0-7-16,0 0-7 0,0 0-9 15,0 0-12-15,0 0-4 16,-6 7-2-16,-1 5-1 15,-5 6 13 1,-2 5-5-16,1-2-6 0,1-2 0 16,0-1 2-16,-1-1-4 15,2-3 3-15,5-3-2 16,1-3 1-16,0-2-1 16,4-2 2-16,-1-2-2 15,1-1-1-15,1-1 4 16,-2 0-5-16,1 4 2 15,-4 7-6-15,-4 5 5 0,-1 8 1 16,-1 0 1-16,5-1 0 16,-2-3-1-1,0-2 0-15,4-6 2 16,1-5-1-16,1-4-3 0,2-3 5 16,0 0-3-16,0 0-3 15,0 0 0-15,0 0-5 16,0 0 3-16,0 0 4 15,9 0-3-15,13-3 3 16,13-9 2-16,7-6 2 16,7-6-1-16,2-2 0 15,0-1 0-15,-2 6-1 16,-11 7-2-16,-15 3 3 0,-10 7-3 16,-9 2 1-16,-2 2 0 15,-2 0 1 1,0 0 2-16,0 0 4 15,0 0-3-15,-6 0 2 0,-11 0-2 16,-4 0-3-16,-6 0 1 16,-2 0-2-16,-3-1 2 15,-2-7-4-15,3-2 3 16,-3-1 2-16,1-2-5 16,-5 0 2-16,9-1-1 15,0 2 2-15,9 0-3 16,6 5 4-16,5-1 0 0,3 4-3 15,3 1 1-15,3 0 0 16,0 3 4-16,0 0-7 16,0 0 6-1,0 0-7-15,0 0-1 0,0 0-5 16,0 19 0-16,12 7 6 16,3 9 5-16,4 8 2 15,6 3-5-15,3 1 5 16,2-1-4-16,-5-5 4 15,-2-5-5-15,0-9 3 16,-8-12-3-16,-5-5 0 16,-6-10 0-16,-1 0 1 15,-3 0 8-15,0-4 0 16,-10-17 9-16,3-11-12 16,1-13-2-16,3-7-2 15,3-10-1-15,0-7 0 16,0-1 1-16,0 1-3 0,-3 8 6 15,-2 12-2-15,0 18 0 16,2 13-1-16,1 12 2 16,1 6-2-16,1 0-6 15,0 0-13-15,1 11-55 16,9 4-93-16</inkml:trace>
  <inkml:trace contextRef="#ctx0" brushRef="#br0" timeOffset="94431.11">10273 9361 495 0,'0'0'7'0,"-4"0"55"15,-12 3-26-15,0 15-22 0,-3 12-14 16,-2 8 4-16,-3 4-6 15,5 1 7-15,-2-6-6 16,2-2 4-16,-1-6-3 16,-1-7 2-16,1-5 3 15,1-2 5-15,5-4-1 16,6-6 0-16,4-1 9 16,2-4-8-16,2 0-5 15,0 0-7-15,0 0-7 16,3 0-3-16,15 0 4 15,8 0 10-15,3 0 2 16,4-3-1-16,-3-7-3 0,-2 2 5 16,-4 0-4-16,-6 1 3 15,-6 2-5-15,-8 3 1 16,-2 0 1-16,-2 2 0 16,0 0 5-16,0 0 3 15,-12-3 0-15,-11-5-5 16,-6-3-2-16,-4-3-3 15,-4-4 2-15,-1-3 0 16,-3-2-1-16,3-2-1 16,12 5 2-16,8 5-1 15,8 5 0-15,6 8 3 16,4 1-2-16,0 1-1 16,0 0-9-16,0 0-2 0,20 10 0 15,5 11 9-15,2 10 2 16,0 7 1-16,0 7 0 15,-2 3 2-15,-1-2 0 16,-2-3-4-16,-6-4 2 16,1-5 0-16,-4-7-1 15,-4-4 0-15,0-7 0 16,-5-6 2-16,-1-4-2 16,-1-4-2-16,-2-2 1 15,0 0 4-15,0 0-2 16,1 0 1-16,-1 0 2 15,0 0 2-15,3-18-3 0,0-11 2 16,6-10 2-16,-1-8-7 16,1 4 2-16,-2 1-3 15,-2 1 5-15,-1 3-4 16,-3 3 1-16,-1 5-2 16,0 4 1-16,0 3 0 15,0 4-6-15,0-2 4 16,0 6-3-16,0 1-2 15,0 4 3-15,0 6 1 16,0 2-1-16,0 1 4 16,0 1-9-16,0 0-13 15,0 0-19-15,0 0-27 16,0 0-41-16,0 4-109 0</inkml:trace>
  <inkml:trace contextRef="#ctx0" brushRef="#br0" timeOffset="101311.92">2225 11476 112 0,'0'0'61'0,"0"0"-36"16,0 2-2-16,0-2 0 0,0 0 3 16,0 0-8-16,0 0-1 15,0 0 6-15,0 2 1 16,0-2-3-16,0 0-6 15,0 0-6-15,0 0-1 16,0 0 0-16,0 0 8 16,0 0 4-16,-3 0 4 15,3 0 1-15,0 1-3 16,0-1-2-16,0 0-7 16,0 0-5-16,0 0-2 15,0 0-4-15,0 0 2 16,0 2-3-16,0-2 2 0,0 0-1 15,0 1 3-15,0-1-4 16,0 0-1-16,0 0 0 16,0 0 1-16,0 0 0 15,0 0-5-15,0 0 7 16,0 0-4-16,0 0 1 16,0 0-2-16,0 0 2 15,0 0-3-15,0 0 1 16,0 0 3-16,0 0-2 15,0 0 3-15,0 0-3 16,0 0 1-16,0 0 0 16,0 0-1-16,0 0-1 15,0 0 1-15,0 0 3 0,0 0-4 16,0 1 3-16,0 2-2 16,0 0-1-16,0 3 4 15,0-2-2-15,3 1-1 16,7-1 1-16,-3 2 2 15,2 1-3-15,0 1 2 16,2 2-2-16,-2-2 1 16,0 4-1-16,4-3 2 15,-3 4 1-15,4 2-2 16,1 1 1-16,4 3-3 16,-1 0 2-16,3 2 1 15,1 2 0-15,-4-3-2 0,3 1 0 16,-3 0 2-16,1 0 0 15,2 1-2 1,-3 0 1-16,1 2 1 16,2-2-3-16,0 0 5 0,3 3-3 15,7-2 0-15,-4-1-1 16,7 0 2-16,-4-1-3 16,0 0 3-16,-2 0 1 15,0-2-2-15,-4 1 0 16,2-2-1-16,-7 0 6 15,-3 0-9-15,1-3 7 16,-3 0-1-16,0 1-2 16,-2 0-1-16,3-2 0 0,-5 0 2 15,0-4 1-15,-4-2-2 16,0-1 1 0,-1-2-1-16,-2-2 0 15,3 2 2-15,-2-3-2 0,-1 2 1 16,3 0-1-16,-1-3-1 15,-4 1 1-15,2-2 0 16,-3 2 1-16,0-1 0 16,0-1-1-16,0 0-1 15,0 0 1-15,0 0-11 16,2 0-69-16,-2-14-99 16</inkml:trace>
  <inkml:trace contextRef="#ctx0" brushRef="#br0" timeOffset="101714.88">3029 11987 330 0,'0'3'89'15,"0"-2"-67"-15,0-1-6 16,0 5 11-16,0 9-16 15,3 11-5-15,10 11 0 16,1 4 2-16,2 3 0 16,-1-3-3-16,0-2 1 15,-3-2 1-15,-2-5 0 16,-7-5-1-16,-2-8 10 16,-1-7 11-16,0-6 14 0,0-4 10 15,-3 0-3-15,-10-1-17 16,-5 3-12-16,-3 0-6 15,1-2-9-15,0 1 0 16,4-2-4-16,1 0 2 16,2 0-3-16,-4 0-3 15,1 0-12-15,-8 0-14 16,-4 9-16-16,-2 6-15 0,3 5 7 16,14-2-5-1,7-7-32-15,6-11-100 16</inkml:trace>
  <inkml:trace contextRef="#ctx0" brushRef="#br0" timeOffset="102599.83">2350 12049 280 0,'-9'-1'23'15,"6"0"39"-15,0 0-11 16,0 1-5-16,3 0-13 15,-5 0-3-15,0 0-4 16,-2 0 2-16,1 0-1 16,0 2-3-16,0 3-5 15,-2 1-10-15,5-1 0 0,-3 3-10 16,6 5 3-16,0 2-1 16,0 4 0-16,0-1-2 15,0-2 0 1,3-3 1-16,10-1-3 0,-3-1 2 15,4-4-1-15,1 0 2 16,3-7-5-16,1 0 4 16,-5 0-1-16,2-12 6 15,-3-6-2-15,2-4 0 16,-3-2-1-16,-3-3-3 16,-3 5 1-16,-6 3 1 15,0 1 1-15,0 5 1 0,-6-1 4 16,-7 4-1-16,0 2-3 15,-1 2 2-15,2 5 0 16,-1-1-1 0,1 2 0-16,-4 0-2 0,-1 0-1 15,-4 6 2-15,0 11 0 16,-1 1-4-16,2 1 6 16,10-4-7-16,10-2-5 15,0-2-27-15,13-8-63 16,7-3-227-16</inkml:trace>
  <inkml:trace contextRef="#ctx0" brushRef="#br0" timeOffset="103955.78">3590 12028 126 0,'0'-9'85'15,"-1"2"-73"-15,-7 2 37 16,2 2 6-16,2 2-5 16,1-1-6-16,1 2-10 15,-1 0 10-15,-4 0-4 16,-2 0-7-16,-3 0-19 15,-6 0-4-15,-3 8-4 0,1-1 2 16,-1 5 1-16,4-3-8 16,0 0 8-16,4 2-1 15,2-2-9-15,3 5-2 16,-1 2 7-16,3 0 0 16,-1 5-4-16,4 1-2 15,-3 5 4-15,0 1 0 16,0-5 1-16,-1-1 0 15,-1-2-4-15,-1-2 3 16,0 4-3-16,2-4 3 16,-1 2-1-16,2-1 0 15,3 1-1-15,0 3 1 16,2-2 3-16,1 3-5 0,0 2 1 16,0 4-2-16,12 2 5 15,7 2-1-15,4-2-1 16,5 0 2-16,3 0-5 15,2-4 6-15,4-1-5 16,-6-5-1-16,5-4 3 16,-5-3-4-16,-2-2 5 15,-3-3-3-15,0-4 2 16,4 0 0-16,-3-4-2 16,2-2 1-16,4 0 0 15,-2 0 1-15,5-10 1 16,3-4-4-16,-7-2 4 0,1 0-2 15,-3-2 3-15,-3 0-5 16,-5 0 4-16,1 0-4 16,-3-3 0-16,-5-2 0 15,-1-2-3-15,-4-2 4 16,-2 0 1-16,0-1 0 16,-5 3 3-16,0 2-7 15,0-1 3-15,-3 0-5 16,0-1 7-16,0-3-5 15,0-2 4-15,-6-5 1 16,-4-1-1-16,-3-3 1 16,-7 1 1-16,1-1-2 15,-3-1-1-15,-4 3 2 0,1 0-2 16,2 6 3-16,-5 5-4 16,-2 3 3-16,1 3-2 15,-6 5 3-15,0 3 0 16,-2 1-3-16,-4 6 2 15,-2 4 1-15,-3 1 1 16,-3 1 1-16,0 13 0 16,-5 8-5-16,6 4 6 15,7 3-4-15,11 3 0 16,16 1 1-16,14-1-4 16,5-2 0-16,20-6-52 15,-4-12-198-15</inkml:trace>
  <inkml:trace contextRef="#ctx0" brushRef="#br0" timeOffset="105419.33">5702 4018 334 0,'0'0'59'0,"0"0"7"16,0 0-16-16,0 0-1 15,0 0-21-15,0 0-12 16,0 0-11-16,2 0-4 16,-2 1-7-16,0-1 0 15,1 6-2-15,1 0 0 16,2 0 17-16,2 0-8 15,-3 0 3-15,0-2-4 16,-3-1-9-16,3 0-30 16,-3-3-3-16,0 0 13 15,0 0-2-15,0-9 8 0,0 0 6 16,0 2 21-16,-3 5 11 16,1 2 22-16,1 0 3 15,-1 0-27 1,1 0-16-16,1 9 1 0,-2 3 18 15,2 3-7-15,0-2-8 16,0-5-1-16,0-2 1 16,0-1-8-16,0-5-11 15,0 0-79-15,0-1-203 16</inkml:trace>
  <inkml:trace contextRef="#ctx0" brushRef="#br0" timeOffset="107287.23">5178 3077 181 0,'-5'0'62'16,"4"-2"-24"-16,1 2 3 15,-2 0-18-15,2 0-1 16,0 0-14-16,0 0 0 0,0 0 0 15,0 0 2-15,0 0-1 16,0 0-3-16,0 0-3 16,0 0-3-16,0 0 4 15,0 5-2-15,0 6 5 16,0 1 2-16,3 6 6 16,0 7 3-16,-1 7-7 15,1 6-3-15,-3 8 6 16,0 1-4-16,0 6-5 15,0 2 1-15,-6 0-1 16,1-1-1-16,1-3-3 16,4-5 0-16,0-1-1 15,0-3 3-15,0-2-5 0,4 0 3 16,5 2 1-16,2 1-1 16,-5 3-1-16,-3 1 2 15,-3 4 1 1,0 1-4-16,0-2 3 0,-2-4-2 15,-2-7 0-15,-2-4 0 16,3-6 0-16,1-6 2 16,2-5-3-16,0-6 1 15,0-5 0-15,0-5-1 16,0 0-3-16,0-2 3 16,0 0 4-16,0 0-5 15,0 0 8-15,0 0-3 0,-4-16-1 16,-2-6-2-16,4-11-1 15,2-9 1-15,0-6 0 16,0-6 0 0,0-1-3-16,0-2 1 0,0-2-3 15,0-3 4-15,0 3-6 16,0-4-2-16,0 5 4 16,-1 0 5-16,-5 3 1 15,-1-1-1-15,1-3-1 16,3 3 1-16,-3-3 1 15,1 3-1-15,-1 8 0 16,-1 3 0-16,-2 9 3 16,0 6-5-16,3 6 5 0,-1 6-3 15,4 7 1 1,3 5 0-16,0 4-1 16,-2 2 0-16,2-2 0 15,0 2 0-15,0 0-2 0,0 0 1 16,0 0 2-16,-1 0-2 15,1 0 3-15,-2 0-2 16,2 0 3-16,0 0-8 16,0 0 1-16,-3 8-65 15,-6 2-201-15</inkml:trace>
  <inkml:trace contextRef="#ctx0" brushRef="#br0" timeOffset="108135.59">2599 4166 308 0,'-6'-3'22'0,"4"2"-18"15,2 1-1-15,0 0-5 16,13-1-7-16,13 1 9 16,12-4 0-16,3 0 2 15,2 0 0-15,9 0-1 16,0-2-1-16,6 4-1 0,-4 0 1 15,-2 2-36-15,1 0-63 16,-3 0-22-16</inkml:trace>
  <inkml:trace contextRef="#ctx0" brushRef="#br0" timeOffset="108443.43">3486 4130 47 0,'88'-7'47'0,"-2"-3"-28"16,2 4-4-16,-3 1-3 15,3-1-9-15,-5 5 0 16,-1-2 0-16,-6 0-2 15,-6 3 0-15,2-2 0 16,-11 2 0-16,-10-3-2 16,-3-1 4-16,-6-1-3 15,-3-2 0-15,-10 3 1 0,-1 0-2 16,-8 3 3-16,-3 1-3 16,-8 0 3-1,-3 0-4-15,-3 0 4 16,0 0-3-16,0 0 1 0,7 0 0 15,7-3 1-15,6-1-1 16,7-2 1-16,1-1 0 16,1 0-1-16,-1 2 3 15,-9 1-4-15,-8 2 2 16,-14 0-2-16,0 2-5 16,-17 0-38-16</inkml:trace>
  <inkml:trace contextRef="#ctx0" brushRef="#br0" timeOffset="109115.64">5446 4143 191 0,'3'-4'57'15,"-3"0"-36"-15,7 0 12 16,5-2-8-16,8-3-7 16,8 2 4-16,6-3-10 15,4 4-5-15,8 2-5 16,6 0 1-16,7 3-1 16,8-3 1-16,5 4-3 0,-2 0-7 15,1 0-14-15,-7 0-16 16,-6-1 8-16,-10-3-13 15,-3 0-47-15</inkml:trace>
  <inkml:trace contextRef="#ctx0" brushRef="#br0" timeOffset="110671.43">2613 4056 114 0,'-10'-10'18'15,"0"2"-16"-15,5 0 0 16,-1 2-2-16,6 3 2 16,0 0 16-16,0-1-9 0,0-1-8 15,0-1 1-15,0-1-5 16,6 0 3-16,0 2 0 15,0-1 0-15,0 5 0 16,-2 1-8-16,1 0 0 16,1 0-9-16,0 0 4 15,4 0 0-15,2 0-80 16</inkml:trace>
  <inkml:trace contextRef="#ctx0" brushRef="#br0" timeOffset="112167.63">2673 4352 139 0,'-3'0'38'0,"3"1"-7"16,0-1-18-16,0 0 9 15,0 0-4-15,0 0-15 0,0 0-3 16,9-1 0-16,11-13 8 15,5-7-2-15,0-4 0 16,5-6-1 0,1 1 0-16,-6 5 0 0,-7 8-3 15,-3 9-1-15,-6 6-2 16,0 2-2-16,3 0-1 16,1 3 2-16,2 11 4 15,9 1 1-15,-3-1 1 16,7 0-3-16,2-4 3 15,-2-3-4-15,2-4 2 16,-3-3-2-16,-2 0 2 0,3 0-3 16,-1 0 1-16,1 0 0 15,0-4 0 1,5-5 0-16,3-1-1 16,4-1 2-16,-1 0 0 15,-6 3-1-15,-3 4-1 0,-8 4 1 16,-3 0-6-16,-4 17 0 15,2 7-13-15,-1 4 15 16,2 1 6-16,4-4-1 16,2-4 4-16,6-10-7 15,3-7 4-15,0-4 0 16,-2 0-1-16,0-15-2 16,-7-1-1-16,-2-1-5 0,-7 3 6 15,0 3 2 1,-5 2-2-16,7 4 1 15,-1 1 0-15,10 0 3 16,3 1-4-16,3-1 3 0,0-2-2 16,6 3 0-16,-6-1 2 15,1 1-1-15,-3 1-5 16,-2-3-13-16,2 0-19 16,-2-3 29-16,4-4 5 15,-6-1 2-15,3-1 0 16,-3-2-1-16,1 4-1 15,0 1 6-15,1 3 0 16,-4 8 0-16,2 0 0 0,3 0 1 16,4 0 5-1,3 4 2-15,4 0-5 16,3-1-1-16,2-3 2 16,0 0-6-16,3-7 3 0,-6-9-4 15,-4-2 2-15,-4 0-2 16,-13 4-2-16,-5 5-8 15,-6 3-2-15,-8 5 6 16,2 1-9-16,3 0 3 16,-1 0 9-16,7 7 5 15,2-2-1-15,2-5-4 16</inkml:trace>
  <inkml:trace contextRef="#ctx0" brushRef="#br0" timeOffset="114163.46">5382 4396 70 0,'0'6'17'0,"0"-5"-10"16,0 1 37-16,0-1 16 15,0-1-13-15,0 0-2 16,0 0 12-16,0 0-7 16,0 0-11-16,0 0-11 0,0 0-4 15,0 0-7-15,0 0-6 16,0 0-3-16,0 0-4 15,0 0 1-15,0 0-3 16,0 0-2-16,0 0-2 16,0 0 0-16,0 0 0 15,0-10-4-15,3-5 21 16,6-3-8-16,6-7-6 16,-2-2 2-16,2-3-2 15,-3-1 0-15,-2 5 0 16,-1 5 0-16,-4 7-2 15,-2 6 0-15,-3 6 2 0,0 2-9 16,1 0 3-16,4 0-9 16,2 3 5-16,5 13 8 15,3 2 4-15,1 4-1 16,1-3 1-16,-1 3-2 16,2-8 4-16,0-2-8 15,-3-6 2-15,-3-6-2 16,-5 0 1-16,1 0-1 15,-2-6-6-15,2-13 10 16,3-4-9-16,1-1 7 16,-2 3-4-16,1 6 2 15,-4 7 2-15,3 4-1 16,1 4 1-16,7 0-4 0,-3 0-2 16,2 9 6-16,0 2 2 15,5 3 0-15,-1-3-2 16,3 1 2-16,1-5 1 15,-1-5-2-15,0-2-3 16,1 0-8-16,-4-9-27 16,1-10-1-16,-1-7 1 15,0 4 26-15,-5 2 8 16,-2 4 8-16,-7 10-10 16,1 6 14-16,-2 0-8 15,3 9 14-15,4 12 21 16,-1 5-13-16,6-2-4 0,-2-5-11 15,1-7-4-15,-4-9-4 16,5-3-1-16,-5-7 5 16,5-18-2-16,-6-7-60 15,-4 0-216-15</inkml:trace>
  <inkml:trace contextRef="#ctx0" brushRef="#br0" timeOffset="119384.23">5494 4143 378 0,'0'0'40'16,"0"0"-32"-16,0 0 6 0,-2 0 9 15,2 0-8 1,0 0-13-16,0 0-4 15,2 0-11-15,17 0-6 16,0 0-42-16,-1 0-249 0</inkml:trace>
  <inkml:trace contextRef="#ctx0" brushRef="#br0" timeOffset="119631.7">6222 4141 265 0,'0'1'183'0,"0"-1"-174"16,0 0-3-16,0 1 1 15,0-1 2-15,0 0-5 16,0 0-3-16,0 0-5 15,4 5-26-15,1 0-51 16,1 1-104-16</inkml:trace>
  <inkml:trace contextRef="#ctx0" brushRef="#br0" timeOffset="125663.68">4167 12410 17 0,'0'0'14'0,"0"0"-7"16,0 0 0-16,0 0 9 16,0 0-4-16,0 0-6 15,0 0-3-15,0 0 2 16,0 0 7-16,0 0 3 15,0 0 5-15,0 0 4 16,0 0 2-16,0 0 4 16,0 0-1-16,0 0-3 0,0 0-3 15,0 0-4 1,0 0-3-16,0 0-2 16,0 0 4-16,0 0 0 15,0 0 4-15,0 0-5 0,0 0-6 16,0 0-7-16,0 0-4 15,0 0-1-15,0 0-2 16,0 0 3-16,0 0-1 16,0 0 2-16,1 0-1 15,2 0 0-15,-3 0 2 16,4 0-2-16,-1 0 0 16,3 0 0-16,0 0 0 15,2 0 0-15,5 0 0 16,1 0 1-16,3 0-2 0,9 0 3 15,-4 0-2 1,8 0 3-16,1 0-6 0,9 0 6 16,8 0-3-16,12 0 1 15,7-6-2-15,9-1 6 16,10-4-4-16,8 2 0 16,1-3-1-16,-1-2 3 15,-10 3-3-15,-7-1 1 16,-12 1 2-16,-8 3-4 15,-11 0 4-15,-4 6-3 16,-3-1 2-16,-8 1-1 0,0 2 0 16,-1-1 0-1,-3 0 1-15,1-1-2 16,-3-1 1-16,-5 2 5 16,2 0-3-16,-3-1 6 0,-2 1 0 15,1 1-5-15,-5 0-3 16,-5-2 0-16,-1 2 1 15,-4 0 0-15,-2 0-1 16,-1 0 0-16,0-1 1 16,0-1-2-16,0-8-51 15,-3-9-110-15</inkml:trace>
  <inkml:trace contextRef="#ctx0" brushRef="#br0" timeOffset="125963.87">5529 12094 397 0,'-10'3'15'0,"4"0"-11"15,6-2 14-15,0 1-2 16,0 6-11-16,9 6-7 16,10 4 3-16,2 7 2 15,0-2-2-15,1 1 1 16,-4 2-2-16,-6 0 3 15,-6-1 0-15,-6 1-2 16,0 2 8-16,-4 3 23 16,-17-2-5-16,-3-3-9 15,-3-1-2-15,0-7-10 16,3-1-3-16,4-4-3 0,11-7-2 16,3-6-45-16,3-4-79 15,-2-25-277-15</inkml:trace>
  <inkml:trace contextRef="#ctx0" brushRef="#br0" timeOffset="126384.75">5069 11736 360 0,'-6'0'19'15,"6"0"9"-15,-1 0 11 16,1 0-4-16,0 0-20 16,0 0-13-16,0 21-2 15,0 18 4-15,0 13 22 0,0 5 2 16,0 0-9-16,0-7-5 16,0-5-4-16,0-8-4 15,0-13-3 1,0-7 0-16,1-9-3 0,6-5-1 15,9-3-7-15,3-13-53 16,2-20-102-16</inkml:trace>
  <inkml:trace contextRef="#ctx0" brushRef="#br0" timeOffset="128459">5854 11866 258 0,'-12'0'19'0,"5"0"31"15,5 0 7-15,1 0-25 16,-1 0-16-16,2 0-7 15,0 0-6-15,0 0 1 16,-1 1-3-16,-1 4 5 16,-2 5 1-16,-2 2-2 15,1-1-2-15,-1-1 4 16,1-3 4-16,0 0-1 16,2 1-5-16,0-1-3 15,0 3 5-15,0 1-3 16,0-1 1-16,-2 4-3 15,-2 2 6-15,0 2 0 0,-1 5-2 16,1 2 3-16,-2-3-1 16,6 3 4-16,0-3-8 15,-3-1 3-15,6 3-3 16,0-5-1-16,0 2 1 16,0-5-1-16,0 2-2 15,0 1 4-15,0 0-4 16,0 2 2-16,0-3-2 15,0 2 0-15,3 2 1 16,3 0-3-16,4 0 2 16,-2-3 1-16,-1-1-2 15,2-2 1-15,1 0-2 16,1-1 2-16,1-1-1 0,1-2-1 16,1 2 1-16,-1-3 0 15,4 2 1-15,-4-3-1 16,2 1 1-16,1 0-2 15,1-1 2-15,-1-1-1 16,-1 2 1-16,1-3-2 16,4-2 2-16,0 3-2 15,-2-5 2-15,0-1 0 16,3 0-1-16,-2-3 0 16,4 0 0-16,-4 0 1 15,-4 0-2-15,1 0 3 16,-1 0-3-16,0 0 2 0,0 0 1 15,0 0-1-15,0-3-1 16,1-3 0-16,2 0-1 16,1-3-1-16,-1-2 6 15,0 1-7-15,0-2 8 16,0-2-10-16,3 2 3 16,-5-3-2-16,-4 4 15 15,-3 1-13-15,-3 1 0 16,4-1 2-16,-2-3 4 15,1 1 2-15,1-1-6 16,-1-1 1-16,3-2-2 16,0 0-1-16,-3-2-2 15,-2 3-6-15,-2-3 6 0,1 1 7 16,-3 2-3-16,0-1-3 16,-2 4 5-16,-1-2 1 15,0 0-3 1,0-1 0-16,0 1 0 0,0-2 0 15,0-4-9-15,0-1 1 16,0 0-4-16,0-1 6 16,0 0-5-16,0 2 11 15,0-1-6-15,-3 2-3 16,-1 3 0-16,-3-2 0 16,2-2-4-16,-1 2 2 15,-2-4 6-15,2 5-5 0,-4 0 0 16,4 1 9-16,0 6 0 15,-1 0 2 1,-2 3 0-16,0 1 1 16,-2 1 1-16,-2-1 6 0,3 2-3 15,-3 1-4-15,0-1 0 16,-2-1 0-16,4-1-2 16,-3 2 5-16,1 1-1 15,2 2 1-15,2-1 2 16,1 2-1-16,-3-2-1 15,2 0-2-15,-4-2 1 16,-1 1-2-16,5 1 2 16,-3-3-4-16,2 3 0 0,-1-3 1 15,-2 0 2-15,1 1-3 16,-1-2 1 0,1 3 0-16,1 2 2 15,-2-2 2-15,1 2-3 0,-1 1 5 16,1-2-5-16,-2 1 4 15,-2 0 3-15,0 1-6 16,-1-2 0-16,-2 0 0 16,2 2 0-16,1 0-1 15,1 0 4-15,2 0 5 16,4 0 1-16,-3 0-7 16,-1 0-1-16,-1 0-1 0,1 0-1 15,1 0 3 1,-3 6-4-16,0 0 1 15,-3 1-2-15,0 1 1 16,-1 1-1-16,4 0 0 0,-6 2 1 16,2 3 0-16,4 2 0 15,3-5-2-15,3 1 1 16,8-1-3-16,1 0-15 16,0 1-54-16,0-8-61 15,4-4-310-15</inkml:trace>
  <inkml:trace contextRef="#ctx0" brushRef="#br0" timeOffset="132455.4">5401 4213 352 0,'0'0'-10'16,"0"0"-55"-16,14 0-46 15,8 0 39-15</inkml:trace>
  <inkml:trace contextRef="#ctx0" brushRef="#br0" timeOffset="133111.8">6061 4141 453 0,'-8'0'13'0,"8"0"13"15,0 0 15-15,-2 0-4 16,2 0-10-16,0 0-8 16,0 0-6-16,0 0-3 0,0 0-2 15,-2 0 1 1,1 0-3-16,1 0-1 15,0 0 1-15,0 0-1 16,0 0 0-16,0 1 2 0,-2-1 1 16,2 0 0-16,0 0 1 15,0 0 0-15,0 0-1 16,-1 0-4-16,-1 0-1 16,2 0 1-16,0 0-1 15,0 0-3-15,0 0 1 16,0 0-1-16,0 0 1 15,0 0-2-15,0 0 0 16,0 0 2-16,0 0 0 16,0 0-2-16,0 0 3 15,0 0-3-15,0 0 2 16,0 0-2-16,0 0 1 16,0 0-1-16,0 0-2 0,0 0-7 15,0 0-29-15,0 4-33 16,0 6-36-16,0 2-68 15</inkml:trace>
  <inkml:trace contextRef="#ctx0" brushRef="#br0" timeOffset="135008.8">5440 4232 222 0,'0'3'35'16,"0"-2"-41"-16,6 4-17 15,12-4 20-15,3-1-20 16,1 0-83-16</inkml:trace>
  <inkml:trace contextRef="#ctx0" brushRef="#br0" timeOffset="135471.25">5998 4187 311 0,'0'0'50'16,"0"0"-47"-16,0 2 4 15,0-2 16-15,0 0 10 16,0 0-15-16,0 0-4 15,0 0 5-15,0 0 4 16,0 0-1-16,0 0-1 16,0 0-3-16,0 0-3 15,0 0 5-15,0 0-4 0,0 0-4 16,0 0 2-16,0 0-6 16,0 0 0-1,0 0-1-15,0 0-2 16,0 0-1-16,0 0-2 0,0 0 1 15,0 0-3-15,0 0 2 16,0 0-3-16,0 0 2 16,0 0-2-16,0 0 2 15,0 0 0-15,0 0-1 16,0 0 0-16,0 0-2 16,0 0 0-16,0 0-8 15,0 0-28-15,0 10-67 0,-22 4-200 16</inkml:trace>
  <inkml:trace contextRef="#ctx0" brushRef="#br0" timeOffset="139779.66">8940 2628 445 0,'-15'-11'24'15,"-3"2"-2"-15,14 9 33 16,-1 0-2-16,2 0-16 16,0 0-18-16,0 0-13 15,-5 10-3-15,0 14 3 16,0 6-1-16,7 1-1 16,1-2-7-16,0 1 1 15,6 0 0-15,12-2-1 16,3-2 1-16,4-6-1 15,-1-6-5-15,-1-6 2 0,-3-7 0 16,1-1-1-16,-5-1 4 16,-5-18-1-1,-4-9 6-15,-5-6 3 0,-2 0 4 16,0 0-6-16,-20 5 2 16,-1 7-1-16,-2 4 4 15,-1 2-1-15,0 4-6 16,9 2 7-16,1 0-10 15,3 6 4-15,6 0-6 16,5 3 0-16,0 1-34 16,0 0-74-16,16 0-209 15</inkml:trace>
  <inkml:trace contextRef="#ctx0" brushRef="#br0" timeOffset="140056.45">9269 2450 463 0,'0'-2'53'16,"0"2"-32"-16,0 0-3 15,0 0-9-15,0 0-11 16,0 14-5-16,11 22 13 16,-1 15 9-16,-3 10 3 15,1 6 1-15,-2-3-10 16,1-6-1-16,-1-8-6 0,-3-10 2 15,0-10-2 1,-3-11-3-16,0-8 4 16,0-7-5-16,0-2 4 15,0-2-1-15,0 1-9 0,0-1-101 16,0-1-252-16</inkml:trace>
  <inkml:trace contextRef="#ctx0" brushRef="#br0" timeOffset="141828.01">9699 2521 453 0,'-14'0'16'16,"-3"0"15"-16,7 0 5 15,-4 7-18-15,-1 13-6 16,2 8-11-16,3 6 3 15,5-1-2-15,5-1-1 16,0-1 0-16,8-5-3 16,12-2 2-16,5-3-6 15,6-10 4-15,3-10-1 16,-2-1 2-16,6-11 4 16,-8-16 3-16,-5 0 0 15,-9-5-4-15,-10 0 4 16,-6 3-2-16,0-2 2 0,0 2 0 15,-13 7 16-15,-11 1 6 16,-4 5-3-16,-9 9-14 16,-1 6-4-16,-1 1-7 15,1 0-2-15,8 6 4 16,7 9-4-16,13 3-10 16,10 3-55-16,0-4-66 15</inkml:trace>
  <inkml:trace contextRef="#ctx0" brushRef="#br0" timeOffset="142847.45">9673 3093 240 0,'-8'2'162'15,"-5"-2"-147"-15,11 0 33 16,2 0-2-16,0 0-24 15,0 0-15-15,0 0-4 16,0 0-6-16,0 0-1 16,0 0 2-16,0 0 2 15,0 0-5-15,0 0 2 16,8-8 3-16,1-4 20 16,3-1-14-16,2 2-6 15,2 5-3-15,1 4-1 16,1 2 2-16,0 0 1 15,4 0 1-15,-1 0 2 0,0 0 2 16,-2 2-6-16,-2-1 5 16,-5-1-4-16,-2 0 3 15,-4 0 0 1,0 0-1-16,1-7-1 0,-2-5-1 16,2-2 6-16,-2 2-3 15,-1 5 0-15,0 6-4 16,6 1-3-16,2 0-3 15,4 10 1-15,0 7 2 16,4 4 11-16,-2-3-5 16,-1-4 3-16,0-6-4 15,1-8-2-15,-2 0 2 16,-2-20-2-16,-2-16 7 0,-1-2-23 16,-3 1-19-16,-5 8-16 15,-2 8-88 1,-1 9-37-16</inkml:trace>
  <inkml:trace contextRef="#ctx0" brushRef="#br0" timeOffset="145608.2">2761 4039 387 0,'-12'0'68'0,"0"-4"-60"16,12 0-2-16,0 1 21 15,0-2-10-15,20-9-8 16,24-10-9-16,17-4 2 16,12-1-3-16,-2 10 2 15,-10 13 0-15,-11 6-1 16,-25 21-25-16,-19 12-244 15</inkml:trace>
  <inkml:trace contextRef="#ctx0" brushRef="#br0" timeOffset="146328.28">5518 4106 498 0,'0'1'15'16,"0"-1"-15"-16,11 0-10 15,12 0 2-15,21 0 10 16,17-2-1-16,11-5-8 16,0 2-92-16,-10 1-231 15</inkml:trace>
  <inkml:trace contextRef="#ctx0" brushRef="#br0" timeOffset="148870.67">5601 12577 201 0,'0'0'63'15,"0"0"10"-15,0 0 10 16,0 0-20-16,0 0-22 15,0 0-11-15,0 0-11 16,0 0-8-16,0 0-4 16,0 0-1-16,0 0-2 0,0 0 2 15,0 0-5-15,0 0 2 16,0 0-1 0,0 0 1-16,0 0 0 15,-6 1-2-15,-1 5 1 0,-2 2-1 16,1 1 1-16,-1-1-2 15,-1 4 2-15,4 1 0 16,-2 3-2-16,-1-1-2 16,1-4 2-16,1-2 2 15,3-3-1-15,-2-3 3 16,3 4-2-16,-4-2 2 16,1 1-1-16,0 1 4 15,0-2-1-15,-6 3 0 16,-3-5-5-16,0 5 2 15,-1-1-2-15,-1-1 0 16,-2 3 2-16,-2-1 0 16,-1-2 1-16,-1-1 2 0,-4-1 3 15,4-1-4-15,-4 0-2 16,-1 1-1-16,4-1 2 16,-3 0-3-16,2-2 2 15,-2 1-1-15,2-2-3 16,-2 0 0-16,5 0 2 15,0 0 2-15,-1 0-2 16,1 0 1-16,-1 0 0 16,-2 0-2-16,4 0 2 15,-4-2-3-15,-1 1 4 16,1-2-4-16,-4-1 4 16,4 0-6-16,0-2 4 0,1 2 1 15,1 0-4-15,3 0 4 16,2-2-2-16,2-1 0 15,-5 3-3-15,3-3 2 16,-1-3 0-16,-2-1-1 16,3 0 0-16,-1-3 1 15,-2 1 5-15,0-1-5 16,-2-2 4-16,0-2-1 16,-2 0 1-16,-1-5-3 15,1 4 0-15,4 1-3 16,0-2 0-16,1 4 1 15,4-2 6-15,4 2-4 16,1 4 1-16,2 1 3 0,-1 4-3 16,4 1-1-16,2 0 1 15,1 4-1-15,2 2 1 16,1 0-1-16,0 0-2 16,0 0-1-16,0 0 3 15,0 0-13-15,0 0-10 16,0 0-24-16,0 7-23 15,1 5-54-15,-1 5-127 16</inkml:trace>
  <inkml:trace contextRef="#ctx0" brushRef="#br0" timeOffset="149358.36">4249 12851 205 0,'-10'6'234'16,"7"-5"-226"-16,-1 0 20 16,4-1 17-16,0 0-21 15,0 0-18-15,0 0-7 16,0 0-4-16,0 0 5 16,0 0-2-16,0-12 8 15,0-8 0-15,0-7 16 16,0-8-19-16,0-1-2 15,0-2 4-15,4-2-3 0,-1 1-1 16,0 3-1-16,0 4 1 16,2 12 1-1,-3 6-1-15,-1 7-1 16,-1 6 2-16,3-1-12 0,10 2-1 16,2 0 2-16,14 0 11 15,3 0 2-15,1 10 0 16,2 1 1-16,-4-2 0 15,-4 2-3-15,2-2-1 16,-3-3 0-16,-6 0 2 16,-6-4-3-16,-8 0 3 15,-3-2-3-15,-2 1 2 0,-1-1 0 16,0 0 0-16,0 2 4 16,0-2-3-16,0 1-2 15,4 5-4 1,3 6-9-16,-1 5-102 0,1-1-216 15</inkml:trace>
  <inkml:trace contextRef="#ctx0" brushRef="#br0" timeOffset="150139.62">5117 13109 104 0,'-15'-5'226'15,"3"-1"-195"-15,-1 4 56 16,1 1-14-16,-3 1-24 16,-3 0-11-16,1 0-7 15,-3 0-10-15,0 0-1 0,-1 5-4 16,1 3 1-1,3 2-4-15,2 2-8 16,5-2-2-16,4 0-4 16,0 1 3-16,6 3-3 0,0 4 5 15,0 4 0-15,0-1-3 16,10-2 0-16,2-2-2 16,5-3 0-16,2-2-3 15,5-5 4-15,9-3-4 16,0-4 4-16,1 0-1 15,-1-18-2-15,-8-5-14 16,-4-5-3-16,-9-3-1 16,-9 1 17-16,-3 2 3 15,0 5 12-15,-9 3-6 16,-14 7 9-16,-2 1-1 16,-5 4-1-16,-1 2-6 0,2 4 3 15,3 2-8-15,7 0 0 16,3 4-1-16,6 2-1 15,6-3-9-15,4 2-39 16,0-1-95-16,7-4-342 16</inkml:trace>
  <inkml:trace contextRef="#ctx0" brushRef="#br0" timeOffset="150755.68">3635 12769 353 0,'-8'3'34'0,"7"-3"-30"15,1 0-6-15,0 0-47 16,0 0-113-16</inkml:trace>
  <inkml:trace contextRef="#ctx0" brushRef="#br0" timeOffset="150891.32">3635 12769 302 0,'69'19'15'16,"-69"-19"-63"-16,0 0-128 16</inkml:trace>
  <inkml:trace contextRef="#ctx0" brushRef="#br0" timeOffset="153899.84">8691 3653 359 0,'8'-3'45'0,"-8"1"-1"16,0 2 16-16,0 0-9 15,0 0-9 1,0 0-19-16,0 0-11 0,0 0-15 16,0 14 4-16,0 11 8 15,0 7-3-15,0 0-5 16,0-2-1-16,14-10-4 15,6-4 3-15,-1-6-3 16,2-8-5-16,0-2 1 16,-3-4 1-16,1-17 3 15,-5-7 6-15,-7 1 0 0,-7-3 2 16,0 5 2-16,-15 2 1 16,-13 2 1-16,-5 6 2 15,0 2-1-15,0 5-5 16,4 3-1-16,5 3-7 15,10 2 2-15,9 0-12 16,5 0-46-16,4 0-145 16,14 0-39-16</inkml:trace>
  <inkml:trace contextRef="#ctx0" brushRef="#br0" timeOffset="154107.63">8967 3462 335 0,'0'0'168'0,"0"0"-141"0,0 0 16 16,0 0-16 0,0 0-14-16,0 1-6 15,0 17-9-15,0 7 7 0,0 10 6 16,0 4-6-16,1-1-2 16,9 1-3-16,4-2 3 15,1 1-5-15,10-2-26 16,-5-8-104-16,-7-11-295 15</inkml:trace>
  <inkml:trace contextRef="#ctx0" brushRef="#br0" timeOffset="154323.06">9294 3436 445 0,'0'7'84'15,"0"1"-78"-15,0 11 13 16,0 9 34-16,0 10-18 16,0 2-15-16,6 0-9 15,8-2-8-15,2-2-1 16,-2-1-4-16,-3 0-7 16,-6-3-71-16,-5-10-175 15</inkml:trace>
  <inkml:trace contextRef="#ctx0" brushRef="#br0" timeOffset="155659.95">2914 3969 257 0,'0'0'42'0,"0"0"-32"16,3 0 0-16,-3 0 19 16,0 0 0-16,0 0-5 15,0 0-4-15,-10 5-2 16,-2 2-12-16,-9 0 2 15,-3 0-4-15,-3 0 2 16,-6-2-2-16,4 0 3 16,-4-4-2-16,-1-1 0 15,3 0-5-15,-2-4 0 16,7-14 1-16,1-13-13 16,4-10 4-16,6-5-10 15,2-9 10-15,4 3-15 16,3 0 24-16,6 9-6 0,0 2 9 15,0 7-8-15,13 4 8 16,7 3-1 0,5 4-5-16,12 0 1 15,8 3-2-15,12 2 6 0,4 7-7 16,3 7 2-16,0 4 0 16,-6 16-5-16,-6 16 3 15,-12 10-7-15,-10 6 1 16,-11 8-19-16,-13-1-17 15,-6 0 32-15,0 0 14 16,-13-8-12-16,-2 3 13 16,-3 0 0-16,0-1-6 0,-1-1-97 15</inkml:trace>
  <inkml:trace contextRef="#ctx0" brushRef="#br0" timeOffset="156651.86">5903 11862 111 0,'-3'-9'13'16,"-1"-7"-43"-16,4-4 10 16,0 6-30-16</inkml:trace>
  <inkml:trace contextRef="#ctx0" brushRef="#br0" timeOffset="157903.04">5854 11754 256 0,'-6'0'50'16,"0"0"-32"-1,1 0 33-15,1 0-17 0,3 0-14 16,1 0-14-16,0 0-6 15,0 0-5-15,0 0-6 16,-2 0 1-16,2 0 17 16,0 0-2-16,0 0-1 15,0 0 3-15,0 0-4 16,0 0 0-16,0 0 0 16,-1 0-4-16,1 7-1 15,-3-1-1-15,3 5 2 16,0-6 2-16,0-2-1 0,0-2-3 15,0-1 6-15,-2 0-3 16,2 0 0 0,0 0-1-16,0 0 3 15,0 0-1-15,0 0 1 0,0 0 0 16,0 0 4-16,0 0 9 16,0 0 1-16,0 0 7 15,0 0-6-15,-3 0 5 16,-1 0-8-16,-1 0-4 15,-3 0-4-15,-3 0 0 16,2 0 4-16,0-4-8 16,-4-1 1-16,2-1 1 15,-5-1 1-15,7-1 3 16,-6-2-5-16,0-1 1 16,-1-2 0-16,1 2-1 15,3 0-1-15,-1 0 3 0,-4-3 3 16,2 3-3-16,-5-6-5 15,-3-1 4-15,2 2-3 16,-2-4 2-16,0 6-2 16,2-1 3-16,-1-2-3 15,0 2 0-15,1-1 4 16,0 2-4-16,2 2 4 16,-1-3-4-16,-2 3 3 15,4-1 1-15,2-3-4 16,-2 4 2-16,1-4-2 15,-3-2 3-15,-4 0-2 16,4-4 0-16,-2 1 0 16,3-1 0-16,2 1-4 0,-4 0 7 15,2-1-4-15,-2 1 1 16,-3 3-1-16,2 0 0 16,-2 2 2-16,-4 0-5 15,1 0 5-15,-1 2-1 16,-2-4-1-16,2 5-1 15,2-3 1-15,0 0 0 16,4-3-1-16,-4 1 2 0,-1-1-4 16,2 1 4-1,-4 0-3-15,3 3 2 16,2-1 0-16,-3 2 1 16,5 2-2-16,1 1-1 0,1-2 2 15,3 4 0-15,1-4-1 16,2 1 0-16,-1 0 0 15,-1 0-1-15,0-2 2 16,-1 0 0-16,-2 0-3 16,2-1 2-16,-1 3 1 15,-1-1-1-15,-1 1-1 16,1-1 2-16,0-1-2 16,-1 2 2-16,2-3-2 15,1 3 0-15,-3 1 2 16,2-3-2-16,-1 3 1 15,-2 0-1-15,5 0 0 16,1 3-1-16,4 2 2 0,5 0 1 16,3 2-1-16,0 2 0 15,0-2 0-15,-2 2 2 16,0-1-3-16,1 0-1 16,-1-1-1-16,4 3 3 15,-2-1-1-15,1-1 1 16,1 3 0-16,-1-1-2 15,2 1 0-15,0 0-7 16,0 0-21-16,0 0-21 16,0 0-34-16,0 9-98 15</inkml:trace>
  <inkml:trace contextRef="#ctx0" brushRef="#br0" timeOffset="158503.43">4042 10894 332 0,'0'0'21'16,"0"0"1"-16,0 0 13 15,0 0 2-15,0 0-17 0,0 0-6 16,0 0-3-16,0 0-3 16,0 0-3-16,0 0 2 15,0-14-1-15,0-6-1 16,0-10-3-16,0-1-2 16,0-1 3-16,0 0-7 15,0 4 6-15,0-1-4 16,0 4 3-16,0 7-1 15,3 6-1-15,-3 7 0 16,1 5 0-16,-1 0 3 16,6 0-8-16,1 0 3 15,5 0-1-15,8 0 3 0,6 0 1 16,9 0 1-16,0-1-1 16,4-4-1-1,-3 4 2-15,-1 0-1 16,-6 1 1-16,-4 0 0 0,-5 0 1 15,-10 0-3-15,-5 0 0 16,-5 0 2-16,0 0 8 16,0 0 8-16,0 0-3 15,0 0 2-15,0 0-10 16,0 0-3-16,5 0-5 16,1 0 0-16,0 0 4 15,7 0 0-15,-3 1-1 16,-1 0-1-16,3 0 3 0,2 1-34 15,-1-2-69-15,3 0-251 16</inkml:trace>
  <inkml:trace contextRef="#ctx0" brushRef="#br0" timeOffset="159163.9">5424 11161 375 0,'-14'-10'36'16,"10"8"3"-16,-1-1 32 16,4 3-24-16,1 0-13 15,0 0-24-15,0 0-4 16,0 0-5-16,0 0-3 16,0 0-3-16,0 3-3 0,0 15 5 15,1 14 13-15,7 8 12 16,-2 7-5-16,1 1-6 15,1-7-8-15,-1-2-1 16,2-9-1-16,0-7 0 16,0-6-4-16,1-16-31 15,-5-5-114-15</inkml:trace>
  <inkml:trace contextRef="#ctx0" brushRef="#br0" timeOffset="195631.62">3544 10639 319 0,'-25'7'44'16,"14"-6"-39"-16,2-1-3 0,6 0 7 16,-1 0-1-1,4 0-11-15,0 0-2 16,-3 0-2-16,-3-3-26 16,3-5-36-16,0 2-5 0,0 2-32 15,1 1 53-15,-1 2 58 16,0 1 11-16,1-1 34 15,2 1 13-15,-3 0 6 16,0 0-18-16,0-2 5 16,-2 2-12-16,4 0-22 15,-4 0-6-15,2-1-1 16,0 1-7-16,0-3-2 16,-1 1 1-16,-5 1-2 15,0-1 0-15,-3 2-3 16,0-3 2-16,0 0 2 15,-1 0 0-15,1-1 0 16,-4-2 2-16,-1 1-4 0,-1-2 2 16,0-1-1-16,-1-5-4 15,1 3 1-15,3-5-3 16,-1-2 7-16,1 1-7 16,2-1-4-16,-1 0 5 15,1-1 4-15,-2-2-1 16,4-3-4-16,1 2 5 15,1 0-4-15,2 4 1 16,2-1-11-16,2-2 14 16,0 1-10-16,-1 1 12 15,4 2-13-15,0-2 2 16,0-2 11-16,0-4-3 0,0 2-1 16,0-1-1-16,4 0-1 15,2 1-3-15,2-3 1 16,1 3 0-16,2-1 0 15,0 1-1-15,7 0 0 16,-6 1-3-16,0 2-3 16,-2 3 2-16,-4 1 0 15,0 2 0-15,-3 0 2 16,3 2 1-16,0 1 3 16,1 0 0-16,-1 2 2 15,0-3-2-15,2 1 3 16,2 1-4-16,2-2 4 15,7 4-5-15,1-5 2 0,2 1-1 16,3 0 2-16,-1 0-1 16,7 1-2-16,2 0 4 15,3-1-3-15,4 1 3 16,0 1-2-16,-1-2-4 16,-3 2-7-16,-2 2 0 15,-4 0-6-15,-5 2 1 16,-4 2-4-16,-4 2 7 15,0 1 5-15,0 0 3 16,-1 0 3-16,-1 0 1 16,4 5-4-16,2 9 1 15,0 5 8-15,4 0-3 0,2 2 1 16,0 2-1-16,0 1 0 16,1-1 1-1,-2-1-1-15,-3 1 1 16,1-1-1-16,-2-1 0 0,0 1 0 15,-2 2 0-15,-1 3-1 16,-2 3-5-16,-2 3-3 16,-5 1 4-16,-1 0 3 15,-6 1-5-15,1-2 8 16,-4 2-5-16,0-3-8 16,0-1-6-16,0-2-4 15,-4-3 17-15,-6 1 3 16,-4-1 3-16,-2 1-1 0,-5-4 1 15,0 1-1-15,-6 4 1 16,-4 0-1 0,-5 2-2-16,0 1-7 15,-6-3-10-15,-3 0-6 0,-7-5 7 16,-2-3 11-16,-1-6 7 16,-2-7 6-16,2-2-2 15,0-3-1-15,0-2 0 16,12 0-2-16,4 0 0 15,6-7-1-15,11-2-21 16,4-2-112-16</inkml:trace>
  <inkml:trace contextRef="#ctx0" brushRef="#br0" timeOffset="201616.11">2531 3131 140 0,'0'0'20'16,"-4"0"-12"-16,-8 0 9 15,9 0 16-15,-1 1 4 16,4 2-21-16,0 6-10 0,-3 2-6 15,3 7 1-15,0 9 2 16,0 11-3 0,-3 13 1-16,-2 19-1 15,-2 16 1-15,1 13 3 0,0 5 8 16,6 2 4-16,2-4-3 16,18-9 1-16,11-5-11 15,7-9 1-15,8-8-1 16,7-3 0-16,1-12-45 15,-2-12-162-15</inkml:trace>
  <inkml:trace contextRef="#ctx0" brushRef="#br0" timeOffset="202328.59">6159 3000 198 0,'27'12'9'0,"-2"22"-4"16,4 34-5-16,0-4 3 15,4 13 0-15,1 13 24 16,-4 6-8-16,-2 6-8 0,-12-2-3 16,-12-4-3-16,-4-1-3 15,-15-5-1-15,-18-1-21 16,-3-6-31-16,-3-10-18 16,1-8 37-16,4-14-13 15</inkml:trace>
  <inkml:trace contextRef="#ctx0" brushRef="#br0" timeOffset="204391.88">7521 4229 479 0,'-6'0'29'0,"6"0"-26"16,0 0-4-16,0 0-9 16,6 0 1-16,16 0-6 15,8 0 26-15,12-4-12 16,-1 0 5-16,4 1-2 15,11 3 1-15,19-2-3 16,19-5-69-16,10-6-155 16</inkml:trace>
  <inkml:trace contextRef="#ctx0" brushRef="#br0" timeOffset="204720">8529 4166 562 0,'-12'0'23'0,"6"0"-18"16,6 0-6-16,0 0 3 16,0 0 1-16,19 0-13 0,16 0 4 15,12 0 13-15,7 0-5 16,10-5-2 0,7-3 2-16,5-2-3 15,3-1 2-15,-6 2-78 0,-10-3-138 16</inkml:trace>
  <inkml:trace contextRef="#ctx0" brushRef="#br0" timeOffset="205035.16">9635 4068 536 0,'0'0'95'0,"3"0"-87"15,9-1-20-15,9-2 1 16,12-1 14-16,13-1-3 15,6 0 2-15,3 1-3 16,2 3 3-16,-7 1-5 16,-3 0-8-16,-14 0-84 15,-13 0-259-15</inkml:trace>
  <inkml:trace contextRef="#ctx0" brushRef="#br0" timeOffset="205876.12">10221 3349 160 0,'-9'0'352'0,"7"0"-361"0,2 20-11 16,0 34 16-16,0 36 15 16,0 32 0-1,0 14-11-15,2 2 6 16,11-6-4-16,3-9-2 0,4-8-9 15,2-15-41-15,0-19-115 16</inkml:trace>
  <inkml:trace contextRef="#ctx0" brushRef="#br0" timeOffset="206476.52">10468 3557 447 0,'-13'-3'11'15,"4"3"7"-15,6 0 30 16,3 0-10-16,0 12-30 16,0 26-10-16,0 15 4 0,0 14 5 15,0 2-4-15,7 1 2 16,0-3-3-16,-2-5 1 16,2-6-3-16,-1-11-1 15,2-13-34-15,1-16-103 16,-3-16-169-16</inkml:trace>
  <inkml:trace contextRef="#ctx0" brushRef="#br0" timeOffset="206984.16">10708 4099 418 0,'-17'1'21'0,"-2"1"-15"15,-5-1 24-15,-10 2-6 16,-6-2 2-16,-7 3-8 15,-3-4-6-15,-4 0 2 16,4-4 0-16,1-14-5 0,8-3 5 16,8-6-1-16,11-11-12 15,6-6 1-15,10-16-13 16,6-7 16-16,4-9-4 16,19-6-4-16,13 4 3 15,5 9-5-15,1 14 3 16,5 14-3-16,-3 15 5 15,5 11-4-15,0 9 5 16,-2 6-8-16,0 24 6 16,-4 27-4-16,-9 22 6 15,-7 16 2-15,-10 9-1 16,-10 2 0-16,-7-2 1 0,0-8-1 16,-14-6-1-16,-9-8 3 15,-6-8-6-15,1-4 1 16,-2-13-29-16,5-12-104 15</inkml:trace>
  <inkml:trace contextRef="#ctx0" brushRef="#br0" timeOffset="209403.19">3596 10730 223 0,'0'0'30'0,"-3"0"-1"16,-1 0 29-16,0 0-6 15,0 0-15-15,3 0-19 16,1 0-9-16,-2 0 0 0,1 0-4 16,-2 0 6-16,-3 0-5 15,-6 0-5 1,0 0 1-16,-3 0-2 16,-4 0 2-16,-5-4-4 0,-3-4 2 15,-4-5-2-15,3 0-1 16,-5-5 1-16,2-1 4 15,-1 1-2-15,3-1-1 16,2-2-2-16,4-4-8 16,1-4 7-16,3-3-10 15,2-4 18-15,4-3-19 16,1-3 21-16,1 0-7 16,-2 0-8-16,4 2 9 0,0 7-2 15,2 4 4 1,4 7-8-16,3 2 1 15,0 0 5-15,0-3 3 16,0-1-2-16,0 0 4 0,0-1-4 16,7 3-2-16,5-1 1 15,0-1-3-15,3 3 5 16,0-2-5-16,4 3 1 16,-4 0 3-16,3 1-2 15,1-2 1-15,-1-1 0 16,6-1-2-16,-3 0-7 15,0 2-28-15,1-2-12 16,-4 4 16-16,-3 4 2 16,1 3 24-16,-4 2 10 15,0 3-3-15,1 0 0 16,-2 0 1-16,2 1 1 0,8 1-2 16,3 1 2-16,6 1-1 15,-2-2-1-15,0 3 1 16,-1-1-1-16,4 3 0 15,-1 0-1-15,0 0 3 16,-2 0-3-16,0 3 4 16,1 4-5-16,3 4 1 15,-6-1 2-15,6 1-1 16,-6 0-1-16,1 2 0 16,-2-1 1-16,-3 3-5 15,-5 2 7-15,2 2-5 16,-4 4 0-16,5 2 3 15,-4 2-1-15,-3 5 3 0,4 0-2 16,-2 4 0-16,-3 1 0 16,2 0 2-16,-2 5-5 15,0 1 0-15,-4 6 2 16,-4 2 1-16,-4 3 3 16,0-3-3-16,0-1 0 15,0-6-18-15,-12-6-12 16,-6-2 16-16,1-5 14 15,-3-2-8-15,-7-2 9 16,-1 0-2-16,-5 1-18 16,-3 0-19-16,1-3-29 15</inkml:trace>
  <inkml:trace contextRef="#ctx0" brushRef="#br0" timeOffset="209587.69">3291 10719 64 0,'-33'-11'38'0,"6"-5"-41"15,2-4-4-15,3-3 10 16,5-9-9-16,1-2 0 16,4-5-25-16,6 2 17 15,1-4 13-15,0 1 0 16</inkml:trace>
  <inkml:trace contextRef="#ctx0" brushRef="#br0" timeOffset="209828.05">3724 9726 7 0,'36'0'12'16,"4"0"-9"-16,3 0-3 16,2 5-8-16,1 11-2 15</inkml:trace>
  <inkml:trace contextRef="#ctx0" brushRef="#br0" timeOffset="210128.25">3194 10575 58 0,'-30'-71'-9'0</inkml:trace>
  <inkml:trace contextRef="#ctx0" brushRef="#br0" timeOffset="210364.61">3605 9736 26 0,'48'-7'25'15,"-5"4"-9"-15,2 3-9 16,-4 2 0-16,0 19-2 16,2 5-2-16,-5 9 0 15,-2 5 4-15,3 3-5 16,-8 3-1-16,4-3-21 15,-9-1-46-15</inkml:trace>
  <inkml:trace contextRef="#ctx0" brushRef="#br0" timeOffset="212195.82">7535 4225 228 0,'41'-18'0'16,"4"2"-228"-16</inkml:trace>
  <inkml:trace contextRef="#ctx0" brushRef="#br0" timeOffset="214115.75">10398 2967 68 0,'-22'-10'326'0,"-2"-2"-315"16,13 6 30-16,4 4 24 16,0 2-15-16,-2 0-20 15,-1 0-16-15,-1 4-5 16,-1 16-3-16,3 0-4 16,6 6-1-16,3-1-2 0,0-6 0 15,9-1 0-15,10-6 0 16,10-6-3-16,6-6 6 15,-4 0-2-15,2-16 1 16,-7-10 0-16,-6-5 0 16,-6 4 3-16,-13 2-5 15,-1 2 7-15,-5 5-4 16,-18 4 5-16,-4 5-5 16,-6 6-2-16,2 3 0 15,4 0 1-15,2 19-4 16,11 11-1-16,4-5-74 15,10-16-415-15</inkml:trace>
  <inkml:trace contextRef="#ctx0" brushRef="#br0" timeOffset="-212273.42">3757 12804 265 0,'0'0'0'0,"-1"0"25"15,-2 1 7-15,1 1 9 16,0-1-13-16,2 0-14 0,0-1 2 15,0 0-2-15,0 0-1 16,-1 0 5-16,-1 0-1 16,-1 0-3-16,-4 0 2 15,-2 2-13-15,-3-1 9 16,1-1-4-16,-3 5-1 16,-4-2 0-16,3-1-1 15,-3 2 0-15,3-3 3 16,-1 1-5-16,1-1 1 15,-1-1 1-15,-1 2-4 16,-2-2 5-16,5 1-6 16,-2 0 1-16,-3 2-1 0,7-1 0 15,-2-1 1-15,0 0 0 16,3-1 2-16,-2 0-2 16,2 0 5-16,-1 0-10 15,-1-7 5-15,-2-2-2 16,0-1 0-16,0-3 1 15,-4 1 3-15,0-1 0 16,4-2-5-16,-4 0 4 16,5 0-1-16,-2-5-4 15,4-1-9-15,0-4 11 16,0-3-2-16,3-1 7 16,-2 0-4-16,1 5 0 15,3 2 0-15,1-1-2 0,1 4 3 16,4-3-4-16,-5 2 3 15,6 2-1 1,0-5 0-16,0 2 0 16,0-3 1-16,0 2-2 0,0 2 3 15,0-2 1-15,0 1-6 16,0 1 6-16,7 1-5 16,-2 2 4-16,1 4-6 15,0 0 6-15,1 1-4 16,-1 0 1-16,-3 3 1 15,3-2-1-15,-3-1 2 16,3 1-3-16,-3 0 3 0,7 2-2 16,-4-1 0-16,3 1 1 15,2 1-2 1,2 0 1-16,8-1-2 16,-3 0 5-16,1-1-5 0,6 0 2 15,-5-1-2-15,5 0 3 16,0 1-1-16,-1-1-1 15,-1 2-3-15,2-1 4 16,-3-1-1-16,4 1-1 16,-7 3-1-16,-3 0-1 15,0 4-1-15,-5 2 0 16,-2 1 0-16,6 0 3 16,-5 0-2-16,3 0 7 15,1 0-4-15,-2 0 4 16,4 0-5-16,0 0 4 15,-2 1-3-15,3 2 3 16,-3 1-2-16,0 0 3 0,2-1-3 16,1 3 2-16,-1-2-2 15,-2-1 1-15,0-1 0 16,-3-1-1-16,-1 3 3 16,2-3-4-16,-1 0 2 15,-1 1 0-15,0 1 1 16,-2-1-2-16,0 3-1 15,-2-1 1-15,2 0-2 0,0 2 0 16,-1 5-2 0,2 0 1-16,3 0 7 15,-1-2 0-15,0 1-3 16,-2 0 0-16,0 1 0 0,4 2 0 16,-2-4 1-16,-2 4-2 15,0-1 4-15,1 2-5 16,-4 4-1-16,3 0 2 15,-3 4 0-15,2-1-2 16,-5 3 0-16,0-1 5 16,-2 4-5-16,1-1 6 15,-1 2-3-15,-1-1 1 16,0-6-3-16,0-3 0 16,0-4-9-16,0-2 2 15,0-2 7-15,0 1-1 16,0 0 1-16,-3-1-4 15,0-2 4-15,0 2-5 0,0-2-1 16,0 1-8-16,-3 2 8 16,0-1 2-16,3-1-1 15,-3 0 6-15,3 0-2 16,-3 3 4-16,-1-3-1 16,0 2 1-16,-1 2-2 15,-1 2 2-15,-3 3-2 16,0 5 2-16,1-4 0 15,-3-2-2-15,0 4 1 16,-2-7 0-16,-1 1 0 16,-2-1-1-16,0-3 3 15,1-1-1-15,2-2-1 0,-1-1 1 16,-2-1-2-16,1 2 2 16,0-4-3-16,2 3 3 15,1-4-3-15,-4 0 1 16,2-2 2-16,-2 0 0 15,-2 2-1-15,3 2 1 16,2 3-2-16,4-1-5 16,3 0-30-16,0-3-14 15,6 0 2-15,-3-2 25 16,3 0 17-16,0 0 5 16,0-1 2-16,-1 0-1 15,-4 1 3-15,-1 1-2 16,-1-1-1-16,-2 2 2 0,0 3-3 15,3-1 2-15,-1 1-1 16,1-2 2-16,1 0 12 16,-2-3 2-16,7-2 1 15,-3 1 3-15,3-1-3 16,3 2-9-16,0-2-4 16,0 0-6-16,0 0-4 15,0 0-15-15,6-5-67 16,4-12-127-16</inkml:trace>
  <inkml:trace contextRef="#ctx0" brushRef="#br0" timeOffset="-208213.19">5975 12566 171 0,'0'-4'62'16,"0"4"-25"-16,-2 0 6 16,-4 0-1-16,3 0-19 15,0 2-8-15,-1 0 5 16,4-1 4-16,0 1-7 15,0-2 2-15,0 0-1 16,0 0-8-16,-3 0 2 16,-6 0-2-16,-2 1-2 15,-5-1-8-15,1 0 4 0,2 0 3 16,-2 0 0-16,-1 0-1 16,-4-1-3-16,2-8 4 15,-1-1-11-15,4 1 7 16,4 0-6-16,0-3 1 15,0-1 4-15,2-2-6 16,-1 0 9-16,4 0 3 16,-2 3-3-16,2-2-7 15,-2-2 6-15,0-2-5 16,1-2 0-16,1 0-2 16,-3 4 3-16,6-3 1 15,0 3-1-15,0 4 0 16,0-4 1-16,3 2-1 0,-2 0 1 15,2 0 0-15,0 0-4 16,0-2 3-16,0-1-1 16,0 3 2-16,0-1-1 15,0 0-1-15,8-5 1 16,1-3-1-16,0 1 2 16,-5 3-4-16,-1 8 3 15,-3 5-1-15,2 4 2 16,-2-4 0-16,1 1-2 15,1-2 3-15,-1 0-3 16,1-1 2-16,1-1-2 16,4 1 2-16,-1 1-4 0,3-3 3 15,3-1-3-15,1-1 3 16,-2 1-3-16,-1 1 3 16,-1 0-1-1,0 1-1-15,0 3 2 0,1-1-3 16,1 2 0-16,-1 0 2 15,2 1 1-15,0-1-4 16,0 0 2-16,0 3 1 16,3-3 1-16,1 4 0 15,3 1-3-15,-2 0 4 16,-1 0 0-16,1 0-2 16,0 0 0-16,-3 0 3 15,7 0-2-15,-5 0 0 0,0 0 1 16,-2 0-2-16,1 0 5 15,-3 0-7 1,1-1 4-16,-1-1 1 16,-3 2-4-16,1 0 2 0,-1 0-4 15,3 0-4-15,3 7 7 16,2 4 5-16,3 0-1 16,-2-1-1-16,2-2-3 15,-1-2 2-15,0-2 0 16,-4-1-1-16,1 0 0 15,0 1-1-15,-7 0 2 16,-1 2-1-16,3-3 0 0,-2 5-7 16,1 1 4-16,1 1 3 15,-1 7-5-15,0 1 14 16,4 3-9 0,-5 4 2-16,4-4 0 0,-1-3 2 15,-3-2-5-15,1-3 2 16,-5-2-4-16,-1 0 5 15,-2-4-1-15,-1 0-2 16,2 0-2-16,-3 0 2 16,4 5 4-16,1 4-3 15,-2 2 0-15,0 0 0 16,0 2 2-16,-1 1-3 16,1 0 5-16,-3-1-4 15,1-3 1-15,-1-5-1 16,0-1-5-16,0 2 7 15,0-2-4-15,0 0 6 16,0 3-14-16,0-2 16 0,0 4-2 16,0-4-3-16,-3 5 0 15,-1 0 1-15,-2-1-1 16,-1 0 1-16,-4-4 0 16,0-1-1-16,1 0 2 15,0-2 1-15,-1 2-2 16,-1 1 0-16,0-5 2 15,-4 4-1-15,1-3 4 0,-7 1-1 16,-2 1-3 0,-2 0 4-16,-5-3-7 15,3 2 2-15,1-4 2 16,0-1-3-16,8 0 2 0,4-3-2 16,0 2 2-16,6 0 0 15,-3 0 0-15,-1-3-5 16,3 1 6-16,-4-1-4 15,1 0-3-15,-5 0 0 16,0 0 5-16,-3-3 2 16,-1-1-4-16,7 0 3 15,-3 0 0-15,5 4 1 16,2-2-6-16,2 1 5 16,3 0-4-16,0 1 3 15,2-2-2-15,-1 2 0 16,1 0 1-16,3 0-2 15,-1 0 4-15,1 0-7 0,-1 0 3 16,2 0-7-16,0 0-20 16,0 0-59-16,0 0-174 15</inkml:trace>
  <inkml:trace contextRef="#ctx0" brushRef="#br0" timeOffset="-203709.52">2734 4314 125 0,'-2'-3'70'0,"-1"3"-51"15,3 0-5-15,0 0 14 16,0 0 3-16,0 0-13 15,0 0 1-15,0 0 4 16,0 0 11-16,-1 0-2 16,1 0-5-16,-3 0-5 15,3 0-1-15,0 0-12 16,0 0-2-16,0 0-1 16,0 0-3-16,0 0-1 15,0 0 0-15,0 0 1 16,0 0 2-16,0 0-4 15,0 0 1-15,0 0-2 0,0 0 1 16,0 0-3-16,0 0 2 16,3 0-5-16,9 0-23 15,0 0-179-15</inkml:trace>
  <inkml:trace contextRef="#ctx0" brushRef="#br0" timeOffset="-201621.23">2837 4293 326 0,'0'0'37'0,"0"0"-17"15,0 0 10-15,0 0 1 16,0 0-12-16,0 0-9 15,0-1-9-15,0-2-5 16,0 3 0-16,4-1 4 16,8-1 1-16,3 2 2 15,6-2 2-15,1 0-4 16,7 1 1-16,6 0-2 16,5 1 2-16,8-1 2 15,7-3 0-15,6 2 0 16,10-4 7-16,4 0-3 0,8-2-4 15,1-2 2-15,2-1-3 16,-1 0 1-16,-3-1-4 16,-3 3 3-1,3-4-3-15,-6 0 0 0,-2 2 3 16,2 0-2-16,-1 1-2 16,1 2 2-16,-5-1 2 15,2 2 0-15,-7 2 7 16,-7-1 3-16,-1 4-1 15,-5-1-3-15,-4 1-2 16,-7 2-4-16,-6-1 0 16,-8 0-1-16,-6-1-1 0,-7 1 3 15,-6 1-3-15,-6-2 1 16,-3 2-2-16,0 0 1 16,0 0 2-1,0 0-3-15,0 0 3 0,0 0-3 16,0 0-3-16,0 0-37 15,0 0-65-15,-21 0-234 16</inkml:trace>
  <inkml:trace contextRef="#ctx0" brushRef="#br0" timeOffset="-201210.03">4433 4573 441 0,'-9'4'69'15,"1"-4"-65"-15,8 0 2 16,0 0 27-16,0 0 0 16,0 0-21-16,0 0-13 15,0 0-1-15,0-24-4 16,0-15 14-16,16-13-5 15,3-4-1-15,-2 5-2 16,-3 7-1-16,-2 10-2 0,-1 10 2 16,-3 10 0-16,-2 9-3 15,4 5 0 1,2 0-7-16,10 9 7 16,2 19 7-16,2 12 8 0,3 8 2 15,0 2-2-15,0-2-3 16,-1-3-5-16,-2-12 2 15,-6-5-5-15,-6-6 3 16,-4-8-3-16,-5-5 0 16,-5-8-15-16,-3-1-90 15,-27-10-135-15</inkml:trace>
  <inkml:trace contextRef="#ctx0" brushRef="#br0" timeOffset="-201061.42">4485 4570 473 0,'0'0'52'16,"0"0"-55"-16,0 0-11 0,18 0 13 16,15 0 10-16,15-7-2 15,13-14 0-15,16-8-3 16,7-11-53-16,2-3-366 16</inkml:trace>
  <inkml:trace contextRef="#ctx0" brushRef="#br0" timeOffset="-200609.32">5802 4229 425 0,'0'0'56'15,"0"0"-60"-15,10-4-11 16,23-2 23-16,18-4 30 15,17-6-11-15,7-4 7 0,6-3-8 16,3-3-12-16,0 1-6 16,-3 1-4-16,-6 4-3 15,-13 3 0-15,-16 9 1 16,-17 2 0-16,-19 3-4 16,-4 3 4-16,-6 0 0 15,0 0 7-15,0 0-4 16,-16 0-1-16,-13 4-4 15,-13 16-14-15,-9 9-30 16,-4 9-38-16,-2 0-115 16</inkml:trace>
  <inkml:trace contextRef="#ctx0" brushRef="#br0" timeOffset="-199753.61">5845 4463 478 0,'-3'-1'36'0,"0"-1"-32"15,3 2 13-15,0 0 20 16,0 0-8-16,0 0-21 16,0 0-7-16,0 0-1 15,0 0 3-15,0 2-1 16,6 17 2-16,6 10 14 0,1 13 17 15,2-2-14-15,0 0-11 16,0 1-1-16,-3 0-3 16,0-3-1-16,-3-5-4 15,-3-8 3-15,-3-7-5 16,1-4 2-16,-1-6 0 16,-3-3-1-16,0 0 1 15,0-5-3-15,0 0 0 16,0 0-12-16,0 0-9 15,0-3-9-15,0-22-5 16,-3-9-22-16,-4-12 20 16,-5-8 31-16,1 1 5 0,-3 2 2 15,3 2 2-15,1 2 2 16,5 4 6-16,4 9 8 16,1 6 7-16,0 8 3 15,10 0-10-15,16-3-12 16,9-2 7-16,2 2-13 15,1 5 9-15,-1 7-13 16,-1 6 2-16,-2 5 1 16,-3 0 3-16,-7 16 0 15,-5 9-2-15,-11 6 0 16,-8 2-2-16,-3 3 2 16,-21 2-2-16,-12-2 10 15,-7-2-7-15,0-7 3 0,3-6-1 16,7-6-2-16,12-5 3 15,11-6 3 1,5-2 7-16,5-2-5 16,0 0-5-16,0 0-10 0,15 0 1 15,15-2 3-15,4-8 6 16,6 2-3-16,-4 4 2 16,-3 0-1-16,-5 4-1 15,-1 0 0-15,0 8-1 16,-8 12 3-16,-3 1-5 15,-5 1 5-15,-8 0-1 16,-3 0 0-16,-8 2 4 0,-23 0 5 16,-13 4 7-16,-10-3 9 15,-4-2-12-15,1-3-7 16,7-7 5 0,12-7-10-16,12-3 1 0,9-2-3 15,10-1-1-15,7 0-8 16,0-7-35-16,25-18-66 15,2-7-66-15</inkml:trace>
  <inkml:trace contextRef="#ctx0" brushRef="#br0" timeOffset="-198608.97">10924 3417 544 0,'-9'2'18'0,"7"-2"-16"16,2 0 2-16,0 0 8 15,0 0-2-15,0 0-13 16,0-2 7-16,0-11 2 16,0-18-2-16,0-16 14 15,0-18-16-15,0-12 2 16,0-6-8-16,11 1-2 15,1 4-4-15,1 17 9 16,-4 19-4-16,0 20 4 16,-5 15 1-16,3 7-13 0,4 4 2 15,6 18 1-15,2 13 8 16,3 9 10-16,1 5 2 16,1 2-3-1,1-3-2-15,5-4-1 0,-4-2-5 16,1-8 4-16,-7-2-4 15,-4-5-2-15,-13-5-26 16,-3-4-101-16,-16-8-180 16</inkml:trace>
  <inkml:trace contextRef="#ctx0" brushRef="#br0" timeOffset="-198456.39">10920 3195 477 0,'-1'-4'30'0,"1"1"-29"15,0-1-23-15,23-5 15 16,20-5 8 0,12-9 4-16,10-2-5 0,-1-1 2 15,-11 1-126-15</inkml:trace>
  <inkml:trace contextRef="#ctx0" brushRef="#br0" timeOffset="-198248.92">11305 2844 526 0,'-5'0'28'0,"5"0"-36"15,0 2 12-15,0 23-12 16,0 13 23 0,5 12 2-16,10 3-12 0,0-4-1 15,1-5-3-15,-4-5 0 16,-1-14-11-16,-4-12-17 15,-7-13-67-15,0-4-43 16</inkml:trace>
  <inkml:trace contextRef="#ctx0" brushRef="#br0" timeOffset="-197953.72">11327 2864 247 0,'0'-41'35'0,"2"12"24"16,16 5 0-16,9 10-37 0,1 6-7 15,0 3-14 1,-6 5-2-16,-7 7-4 15,-7 18-1-15,-8 12 7 16,0 4 1-16,-17 5-9 0,-3-3 12 16,3-4-3-16,2-7-11 15,9-6 19-15,3-4-6 16,3-5-3-16,0 0 0 16,0 0-1-16,5 2 1 15,-2-1-1-15,-3 3 1 16,-2 0-3-16,-20 1 7 15,-8 0 9-15,2-2 4 0,2-6-3 16,9-6-4-16,9-5-3 16,8-3-13-1,0-7-43-15,14-22-138 16</inkml:trace>
  <inkml:trace contextRef="#ctx0" brushRef="#br0" timeOffset="-197589.69">11507 3328 457 0,'-1'0'17'0,"1"0"-22"15,0-2 5-15,0-25 22 16,6-11-2-16,6-20-16 15,-3-10-2-15,3-3-2 0,-2-5-8 16,2-2-6-16,-2 0 4 16,1 9-10-16,-5 20-13 15,0 20 26-15,-5 22 9 16,1 7-4-16,2 26-5 16,5 19 44-16,3 9 6 15,2 6-27-15,2-3-6 16,0-3 1-16,4-4-5 15,-1-7-2-15,-3-5-3 16,-2-11-1-16,-4-6 2 16,-8-7-12-16,-2-10-43 15,-9-4-93-15</inkml:trace>
  <inkml:trace contextRef="#ctx0" brushRef="#br0" timeOffset="-197444.47">11476 3078 510 0,'0'0'14'0,"0"0"-18"16,3-1-13-16,22-13 10 16,17-4 11-16,10-8 1 15,-2-2-2-15,-1 1-12 16,-12 2-137-16</inkml:trace>
  <inkml:trace contextRef="#ctx0" brushRef="#br0" timeOffset="-196836.69">11889 2656 434 0,'-8'0'61'0,"4"21"-67"16,1 15 9-16,3 14 10 0,0 8 20 15,0 3-23-15,10-2-3 16,5-2-8-16,-2-7 3 16,-2-10-3-16,-5-9 4 15,-4-15-5-15,-2-10-3 16,0-6-6-16,-5-11-29 15,-9-24-41-15,1-16 54 16,6-13 26-16,-1-9-2 16,5 5 8-16,3 10-2 15,0 13 14-15,0 19 13 16,11 11-9-16,6 6-10 16,3 8-11-16,7 1 4 15,-3 0-5-15,-1 21 2 0,-6 6 1 16,-10 7 2-16,-7 5-8 15,0-3 8 1,-7-7-1-16,-7-6-7 16,1-11 11-16,6-6-1 0,5-2 4 15,2-4 4-15,0 3-11 16,0 5-12-16,6 4 6 16,4 6 11-16,-5 3-8 15,-5 4 6-15,0 4-2 16,-13 3 5-16,-7-1-3 15,-2-7-1-15,3-8-3 16,5-7 0-16,6-9-1 0,8-3-20 16,0-32-76-16,16-20-145 15</inkml:trace>
  <inkml:trace contextRef="#ctx0" brushRef="#br0" timeOffset="-196314.03">12144 2653 513 0,'0'28'15'16,"0"11"0"-16,1 11 15 16,9 4-6-16,2 2-9 15,7-3-6-15,-2-1-8 16,2-9 1-16,-4-12-2 16,-3-12-1-16,-9-10-12 15,-3-9-19-15,0-9 15 0,-4-25 0 16,-16-19-29-1,0-10 38-15,-2-5 14 16,0 0-5-16,3 4 0 0,7 6 1 16,3 13 1-16,9 15-5 15,0 10 10-15,15 5-9 16,12 6 2-16,4 7-1 16,-3 2 1-16,2 2-2 15,-8 22-3-15,-10 7 6 16,-7 2-1-16,-5 0-5 15,-2-5-1-15,-10-7 1 16,1-6 9-16,5-8-3 16,6-4 4-16,0-3-9 15,7 0-14-15,17 0 17 16,7 0 4-16,2 2-3 0,-2 12 4 16,-8 5-6-16,-14 10-3 15,-9 2-1-15,-9 2 6 16,-23 0 10-16,-7-1 17 15,2-4 12-15,0-6-12 16,10-6-6-16,11-7-8 16,8-6-6-16,7-3-5 15,1 0-8-15,4 0-36 16,17 0-56-16,6-4 8 16</inkml:trace>
  <inkml:trace contextRef="#ctx0" brushRef="#br0" timeOffset="-195493.22">12453 2560 503 0,'-9'18'-4'0,"3"17"7"16,5 11 9-16,1 9 15 15,0 9 1-15,1 4-13 16,10-5-5-16,2-8-9 0,-1-8 2 15,-3-14 0-15,0-14-4 16,-8-11 2-16,-1-8-8 16,0-9-9-16,0-29-17 15,-10-15-49-15,1-9 37 16,0-2 36-16,0 7 0 16,5 10-2-16,1 7 13 15,3 13 23-15,0 9 13 16,0 1-6-16,18 3-13 15,13 2-12-15,8 2 5 16,7 6 0-16,-3 3-6 16,-7 1-7-16,-5 5-1 0,-10 14 1 15,-12 7-2-15,-9 1 7 16,-8 4-7 0,-23-1 15-16,-8-3-2 0,1-2-3 15,3-10 1-15,17-4 8 16,7-5-4-16,9-6 1 15,2 1-11-15,12 5-20 16,15 5 16-16,7 6 5 16,-1 6 2-16,-12 0-5 15,-8 6-7-15,-13 2-1 16,-10 1 4-16,-21-2 5 16,-11-3-1-16,-3-3 8 15,3-7-6-15,13-9 6 0,14-6-4 16,11-2-4-16,4-5-10 15,30-28-76 1,9-16-106-16</inkml:trace>
  <inkml:trace contextRef="#ctx0" brushRef="#br0" timeOffset="-195336.65">12826 2778 545 0,'-6'2'42'15,"4"-2"-35"-15,2 0-1 16,0 0 2-16,5 1-16 0,15 1-8 16,9 3 16-16,-3-5-125 15</inkml:trace>
  <inkml:trace contextRef="#ctx0" brushRef="#br0" timeOffset="-195181.05">13009 2738 512 0,'0'1'98'16,"-2"-1"-97"-16,2 0-5 15,6 0-5-15,18 0-1 16,15 0 8-16,1-9-84 16,-4-7-185-16</inkml:trace>
  <inkml:trace contextRef="#ctx0" brushRef="#br0" timeOffset="-195052.65">13293 2686 515 0,'-13'5'68'16,"4"-5"-53"-16,6 0 10 15,3 0-4-15,0 1-19 16,6 3-33-16,10-2-93 16,-1-2-139-16</inkml:trace>
  <inkml:trace contextRef="#ctx0" brushRef="#br0" timeOffset="-193793.02">13430 2377 159 0,'-3'0'83'0,"2"1"-36"16,1-1 17-16,-2 0 4 15,2 0-34-15,0 0-16 0,0 0-12 16,0 0 0-16,0 0-4 15,0 0 0-15,0 2-1 16,0-2 0 0,0 0 5-16,0 0 8 0,0 0 9 15,-1 0-3-15,-2 0-1 16,0 2-4-16,-3 0-6 16,2 1-9-16,-3 3-2 15,0 2 5-15,-6 12-4 16,1 13 4-16,-3 14-1 15,0 14 5-15,1 5-3 16,1 1 0-16,1 0-4 0,-1-5 0 16,2-5 0-1,2-7 0-15,5-12 1 16,4-16-5-16,0-13-4 16,12-9-53-16,9-26-34 0,-2-25-157 15</inkml:trace>
  <inkml:trace contextRef="#ctx0" brushRef="#br0" timeOffset="-193527.72">13429 2348 483 0,'-5'0'10'0,"4"0"-5"0,1 0 13 15,0 0-10 1,0 12-7-16,13 14 9 15,6 7 5-15,4 6-8 16,2 4 1-16,-2-1-1 0,3 1-5 16,-3-1 1-16,-2-3-2 15,-2 0 5-15,-4-10-7 16,-5-5 5-16,-7-10-6 16,-1-7 3-16,-1-2-3 15,-1-5-42-15,-3-2-139 16</inkml:trace>
  <inkml:trace contextRef="#ctx0" brushRef="#br0" timeOffset="-193364.43">13347 2636 462 0,'0'0'19'16,"9"0"-31"-16,23-9 5 15,16-14 11-15,10-3-3 16,-1 2-103-16</inkml:trace>
  <inkml:trace contextRef="#ctx0" brushRef="#br0" timeOffset="-192381.56">13643 1948 388 0,'0'3'38'0,"0"-3"-4"16,0 0 8-16,0 0-15 16,0 0-20-16,0 0-8 15,0 2 1-15,0 2-2 16,0-1-1-16,2 2 4 15,-1 1 2-15,2 0-1 16,-1-1 2-16,1 4 1 16,-2-1 1-16,5 5 0 15,-3 2 1-15,0 4-3 16,1 4 1-16,2 2 1 16,-1 2 0-16,1 9-1 15,1 5-1-15,-2 6 1 0,1 10 4 16,0 4 1-16,-2 10-1 15,2 7 4-15,4 2-4 16,0 5 0 0,1 1 4-16,-2-3-10 0,-3-4-1 15,-1-8-3-15,-4-6 4 16,1-14-4-16,-2-13 1 16,0-8 1-16,0-12-1 15,0-9 1-15,8 0-17 16,2-9-46-16,-1 0-42 15,0-16-269-15</inkml:trace>
  <inkml:trace contextRef="#ctx0" brushRef="#br0" timeOffset="-190597.2">13935 2120 400 0,'-4'0'30'15,"1"0"15"-15,3 0 5 16,0 0-13-16,0 0-15 16,0 0-9-16,0 0 9 15,-2 0-1-15,1 0-4 16,1 8-4-16,-2 12-10 16,2 13 13-16,0 14-6 15,0 6 4-15,0 2-12 16,0-7 0-16,3-6 0 15,9-8-1-15,-3-8-2 16,0-8-4-16,-4-5-19 0,-5-9-66 16,-2-4-164-16</inkml:trace>
  <inkml:trace contextRef="#ctx0" brushRef="#br0" timeOffset="-188497.09">3608 10676 267 0,'0'0'100'16,"0"0"-84"-16,0 0 42 0,-3 0-6 15,3 0-7-15,-3 0-10 16,3 0-9-16,-6 0 4 15,0 0-8-15,-7 0-8 16,-2 0-6-16,-3 0 1 16,-1 0-5-16,-1-2 5 15,-2-4-6-15,0 0 1 16,-4-2 1-16,2 1-3 16,-1 0 0-16,-3 0-2 0,1 0 2 15,-3-1-4 1,2-2 4-16,5-2-4 15,0-4 1-15,2-3-2 16,0-6 3-16,3-3-5 0,2-4 4 16,1-1 3-16,3-2-1 15,2 1 2-15,-1 2-3 16,5 2 2-16,-1 3-4 16,4 2 1-16,3 2-6 15,0-4 5-15,0-1 3 16,0-1-2-16,0-1 1 15,0 4-4-15,0 2 5 0,6 0-4 16,7 0 2-16,1-1 0 16,2 1-1-1,-1 3 1-15,3 2-1 16,-2 2 0-16,2 1 0 0,6 0 1 16,-1 2-7-16,6-2 6 15,1 2-3-15,1-1-2 16,-4 2-8-16,-3 3-3 15,-2-2 5-15,-4 5 2 16,3 0 5-16,-1 2-3 16,0 4 4-16,7-1 1 15,-2 2 2-15,3 0 0 16,2 0 1-16,0 0 0 16,1 4 1-16,4 3 0 15,-6 1-2-15,3 2 1 16,-6 2-8-16,0 2-3 15,-4 4 7-15,2 2 2 0,0 2 1 16,-1 0 4-16,1 1-2 16,-3-1-1-16,-2 0 2 15,-2 0-1-15,2 4-1 16,-3 0-1-16,0 3-2 16,-3 0 1-16,-3 3-2 15,2 2 4-15,0 3-9 16,-4 2 10-16,-2 1-4 15,-2 2 0-15,-4 5 0 16,0 1-3-16,0 4 6 16,-1 1 5-16,-11-1-1 15,-5-2-3-15,-2-7 2 0,-3-4 1 16,-7-5 1-16,-2-7 1 16,-5-2-1-16,-7-3 3 15,1-9-3-15,-1-6-7 16,2-6-7-16,6-1-25 15,7-7-51-15,4-7-123 16</inkml:trace>
  <inkml:trace contextRef="#ctx0" brushRef="#br0" timeOffset="-186964.78">14022 2891 332 0,'-9'-3'95'0,"-8"2"-65"15,7 1 36-15,4 0-5 16,-2 0-40-16,0 0-19 16,-3 13 0-16,2 4 2 15,0 3-2-15,8 4-2 16,1-4-1-16,0 5 2 15,1 1-2-15,14-3-2 16,4-4 2-16,1-6-4 16,4-7-1-16,-4-6 1 15,0 0-3-15,-2-12-3 16,-8-12 4-16,-8-3 14 0,-2-2-7 16,-5 6 10-16,-17 4 3 15,-1 5 19-15,-4 1 6 16,-1 5-3-16,8 4-19 15,4 1-15-15,9 3 1 16,6 0-5-16,1 0-4 16,0 14-55-16,0 4-72 15</inkml:trace>
  <inkml:trace contextRef="#ctx0" brushRef="#br0" timeOffset="-184353.76">3843 12761 143 0,'-6'0'7'16,"-4"0"-16"-16,6 0 2 15,1 0 7-15,1 0 2 16,1 0-6-16,1 0-2 15,0 0 19-15,0 0-6 16,0 0-6-16,0 0-2 16,0 0 5-16,0 0-1 0,0 0 9 15,0 0 18-15,0 0 17 16,0 0-4 0,0 0-4-16,0 0 7 15,0 0-5-15,0 0-5 0,0 0-10 16,-6 1-7-16,-3 7 2 15,0 2-17-15,-2 1 1 16,1-2 1-16,4 0 6 16,-1-2 3-16,-4-1 1 15,-5 1-2-15,2-3-4 16,-5 2 1-16,1-2-4 16,-3-1 0-16,2-3-8 0,-1 0 5 15,-2 0-5 1,-3-11 2-16,-2-7 3 15,-6-5-6-15,-1-5 1 16,0-3 11-16,1 2-6 0,6 0-4 16,3 5 3-16,8 3-4 15,-2-3 3-15,6 1-13 16,0 0 19-16,0-1-9 16,5 2 3-16,-2 0-1 15,0 2-1-15,3-1 1 16,0 3-2-16,3 0 0 15,3-2 0-15,0 1 2 16,0-3-1-16,0-2 1 16,0 2 1-16,6-2-2 15,3 5-1-15,-3 0 2 16,-1 1-1-16,0 3-2 16,-3 3 4-16,2-1-2 0,-1 5 2 15,2-1-5-15,4 0 4 16,1-2-4-16,8-1 1 15,0-2 3-15,4-2-3 16,-1-1 2-16,1 1-1 16,-1 3 3-16,-3 1-4 15,3 2 2-15,-2 2-3 16,-2-2 4-16,1 1-3 16,-2 4 1-16,3-1-1 15,1 0-2-15,2 3 6 16,-1 0-5-16,0 0 4 15,1 2-4-15,-1 1 0 0,-2 0 2 16,1 0-1-16,1 0-2 16,-5 2-2-16,8 8 5 15,-3 0-4-15,-2 1 6 16,3-1-2-16,-1-2 2 16,1 1-4-16,0-1 2 15,-6 0-2-15,0 0-2 16,-1-1 3-16,-1 3 0 15,0 1 1-15,-2 3-6 16,-3 1 2-16,5 1-1 16,-2 2 7-16,-2 0-4 15,-3 1 1-15,-1 3 1 16,0-1 2-16,2 0-4 0,-4 4 6 16,-1 6-7-16,-1 1 7 15,-2 1-2-15,0-2 2 16,1-1-6-16,1-2 5 15,-2-1-2-15,0-1 1 16,0-2-4-16,0-2 6 16,-8 4-1-16,-13-2-1 15,1 4-1-15,-9 0 2 16,1-3 0-16,-5-1-1 16,2-5 3-16,-2 0 2 15,3-3-5-15,-1-1 0 16,6-1 0-16,-1 1-1 0,4-2 1 15,3-3-10-15,2-5-19 16,0-3-65-16,-2-2-189 16</inkml:trace>
  <inkml:trace contextRef="#ctx0" brushRef="#br0" timeOffset="-182121.2">3824 12964 315 0,'-3'3'9'0,"0"-3"-8"0,2 0 2 16,1 0 6 0,0 0-7-16,0 2-4 15,0 0-2-15,0-2 5 0,0 0-2 16,0 0 3-16,0 0-3 15,0 0 1-15,0 0-1 16,0 0 1-16,0 0-7 16,0 1-27-16,0 2-21 15,0-2 26-15,0 1 25 16,0-1-1-16,1-1-2 16,1 1 7-16,1 1-2 15,-2 1-2-15,2 1-22 16,-3 0 7-16,3-1-5 15,-3-1 12-15,0-2 0 16,3 0-30-16</inkml:trace>
  <inkml:trace contextRef="#ctx0" brushRef="#br0" timeOffset="-179884.83">3520 12922 201 0,'0'0'67'0,"0"0"-37"16,0 1 0-16,0-1 12 15,0 0-21-15,0 0-12 16,0 0-7-16,0 0 0 16,0 0-1-16,0 0-2 15,0 2 0-15,0-2 2 16,0 0 2-16,0 0-5 16,0 0 4-16,0 0-4 15,0 0-2-15,0 0-21 16,0 0-38-16,0 0-47 0,0 0-44 15</inkml:trace>
  <inkml:trace contextRef="#ctx0" brushRef="#br0" timeOffset="-179337.73">3520 12922 57 0,'5'-50'69'0,"-5"49"-46"15,0-1-1-15,0 2 6 16,0 0-2-16,0 0-11 15,0 0-5-15,0 0 17 16,0 0 2-16,0 0-4 16,0 0-2-16,0 0 0 15,0 0-8-15,0 0-2 0,0 0 3 16,0 0-6-16,0 0-3 16,0 0 1-16,0 0 0 15,0 0-3 1,0 2 4-16,0 0-7 0,0 5 4 15,0 0-6-15,0 3 1 16,-2-2 1-16,2-1-4 16,-1-2 4-16,1 3-2 15,0-1 0-15,-2 1 1 16,2 2-1-16,-3 1-1 16,0 4 3-16,0 2-2 15,-1 4-1-15,1 0 2 0,1 3 1 16,-1 2 2-16,0 7-1 15,-4 0 6 1,1 9 5-16,2-1-1 16,-3 2 2-16,4-4-3 0,0-3-4 15,-1 1 3-15,1-1 0 16,0-1-4-16,2-5 1 16,-2-8 0-16,0-8-2 15,1-7-2-15,-1-2 1 16,3-4-3-16,0 0 0 15,-3-1 0-15,3 2 1 16,0-2-2-16,0 0-14 0,-3 0-15 16,-10 0-36-1,-7-17-108-15</inkml:trace>
  <inkml:trace contextRef="#ctx0" brushRef="#br0" timeOffset="-178984.86">3288 13383 394 0,'10'18'-3'0,"1"4"5"16,5 6 2-16,3-3 4 16,-4-1-1-16,3-2-1 0,-4-4-4 15,-1-1-1 1,-4-6 3-16,-3 0-4 15,-3-6 4-15,-3-5-3 16,3 0-1-16,-3 0 1 0,6 0-3 16,4 0-2-16,8-2 8 15,6-12 2-15,1-4-3 16,1-3 9-16,-7 3-5 16,0 4-5-16,-6 4-1 15,-3 3 1-15,-3 5-1 16,-4-1-5-16,0 3 5 15,0 0-2-15,-3 0 0 16,0 0-34-16,0 0-108 16</inkml:trace>
  <inkml:trace contextRef="#ctx0" brushRef="#br0" timeOffset="-178362.3">3108 13185 315 0,'-15'-3'38'0,"9"3"9"15,3 0 20-15,-3 0-14 16,0 0-17-16,1 0-17 16,0 0 1-16,2 0-7 15,1 0-7-15,-1 1-2 16,3 1-3-16,0 2-3 0,0 4-3 16,3 3 4-16,12 6 6 15,6-2-5-15,3-4-5 16,1-5 0-16,2-6-2 15,-11 0 5-15,-1-9 0 16,-6-3 1-16,-6-2-1 16,-3 1 5-16,0 1 8 15,-9-2-2-15,-9 2-2 16,-3 0 1-16,-1 7 13 16,4 2-9-16,3 3-1 15,3 0-4-15,2 0-7 16,4 0 0-16,6 0-3 0,0 0 3 15,0 4-34-15,9 2-57 16,7-1-60-16</inkml:trace>
  <inkml:trace contextRef="#ctx0" brushRef="#br0" timeOffset="-177205.52">3295 13820 256 0,'-16'-2'34'0,"4"2"-18"16,0 0 37-16,5 0-3 15,1 0-6-15,-2 0-19 16,1 0-7-16,-1 0-1 15,-5 4 1-15,1 0 5 16,0 4-1-16,-3-1-4 16,2 0-5-16,1 7-2 15,-2-3-2-15,0 2-5 16,0 2-3-16,1 0 0 16,4 2 2-16,1 1 1 0,0 2-2 15,2 0 1 1,1 1-4-16,5 0 4 15,0 4-3-15,3 3-1 16,10 2 2-16,1 2 1 0,2-4-1 16,4-3-3-16,2-3 3 15,0-4-3-15,2-2 2 16,0-4-1-16,6-4-5 16,1-3 10-16,5-5-7 15,5 0 6-15,0 0-4 16,-4-14 2-16,2-3 0 15,-4-4-2-15,-5-4 1 16,-6-1-3-16,-6-3 2 16,-6 0-1-16,-3 5 7 15,-5 0-5-15,-4 6-3 16,0 0 6-16,0-3-4 16,0 2 5-16,0-3-6 0,-1 0 8 15,-13-1-7-15,1-2 5 16,-8 0-3-16,3 0 0 15,-4 0 1-15,1 4-1 16,-3-1 2-16,3 5-2 16,2 3 2-16,-2 6 1 15,0 2 0-15,0 5 0 16,-2 1 9-16,-4 0-10 16,0 0-2-16,0 7-2 15,3 7-1-15,2 0 1 16,4 5 0-16,-1-2 2 15,1 1-4-15,9-4 5 0,0-2-14 16,6-2-22-16,0-3-15 16,1-1-6-16,2-2-63 15,0-4-122-15</inkml:trace>
  <inkml:trace contextRef="#ctx0" brushRef="#br0" timeOffset="-176542.3">3295 13660 231 0,'0'-1'74'16,"0"1"-39"-16,0-3 3 16,0 3 3-16,0 0-16 15,0 0-9-15,0 0 22 16,0 0 7-16,0 0 6 15,0 0-18-15,0 3-12 16,-3 16-12-16,-1 16-1 16,4 20-5-16,0 14 0 0,0 10 5 15,12 6-3-15,4 1 2 16,1 3-1-16,-1-4-3 16,-4-6 0-1,-6-12 4-15,1-11-1 16,-4-15 4-16,-3-9-4 0,0-8 0 15,0-9 0-15,0-8-4 16,0-3 1-16,0-4-4 16,0 0 2-16,0 0-1 15,0 0 0-15,0 0-5 16,0 0-9-16,6 0-27 16,-1-18-30-16,-4-11-67 15,-1-6-260-15</inkml:trace>
  <inkml:trace contextRef="#ctx0" brushRef="#br0" timeOffset="-175257.67">2898 13668 319 0,'-14'9'35'15,"6"-6"-17"-15,6 1 21 16,-1-1-3-16,0-1-10 0,0 2-14 16,-6 3-8-1,3 0 3-15,-1 7-3 16,2 3-1-16,1 4-2 16,2 4 5-16,1 6-1 0,1 5 2 15,0 5 0-15,0 8 1 16,0 0-3-16,1 1 1 15,8-1-1-15,3-6 0 16,-3 0 2-16,5-4-5 16,0-3 3-16,0-2-3 15,8 4 1-15,8 4-4 16,3 2 10-16,4 5-2 16,3-4 0-16,0 1-1 15,2-1-3-15,2-5 4 16,-2-5-7-16,0-11 4 15,-2-6-3-15,-3-8 1 0,-1-5-6 16,0-5 3-16,3 0 1 16,1 0-1-16,0-9 10 15,-1-3-10-15,1-6 2 16,-6-3-1-16,0-5 0 16,-4-2 2-16,-3-5-5 15,-6-4 3-15,1-3 6 16,-4-2-11-16,-3-2 3 15,-2-1 10-15,-4 2-8 16,2 5 3-16,-1 4 0 16,-4 5-1-16,-4 5-3 15,-2-1 0-15,0-1-6 16,-3-5 9-16,-18-3 0 0,-6-9-4 16,-4-2 0-16,-5-2-3 15,0-2 1-15,3 6 1 16,2 2 3-16,6 3 0 15,4 6 1-15,5 4 0 16,-2 6 0-16,1 6 0 16,-5 2-1-16,1 5 2 15,-4 2 1-15,2 0-3 16,-8 3 0-16,-2 1 4 16,-8 1-3-16,-1 2 4 15,3 0-2-15,-1 0 1 16,3 14 6-16,6 4-2 0,-2 2 1 15,0 6 2-15,-1 4-7 16,-5 4-1-16,4 4-1 16,-4-2 4-16,6-2 0 15,5-5 1-15,8-8-4 16,7-7 0-16,10-9-3 16,0-2 0-16,3 4-3 15,0 10-7-15,9 4-16 16,10 6-31-16,-2-2-72 15,-4-9-197-15</inkml:trace>
  <inkml:trace contextRef="#ctx0" brushRef="#br0" timeOffset="-146648.03">14294 2806 376 0,'0'-1'21'0,"-1"-5"11"16,-2 3 32-16,1 2-15 15,2 0-20-15,0 1-10 16,0 0-9-16,0 0 0 16,0 0-5-16,0 0 1 15,0 0-4-15,0 0 5 16,0 0-7-16,0 0-1 16,0 12-8-16,0 20 8 0,-1 12 7 15,-1 7-4-15,0 1 2 16,2-6-4-16,0-6 3 15,0-8-5-15,0-8 6 16,0-8-6-16,0-9 1 16,0-4 4-16,0-1-3 15,0-2 5-15,0 0 2 16,0 0 14-16,0 0-4 16,0 0-1-16,0 0-7 15,0 0-2-15,0 0-4 16,0 0 4-16,0 0 3 15,0 0-5-15,0 0 4 0,0 0-6 16,0 0 5-16,0 0-5 16,0 0-2-16,0 0 0 15,0 0-1-15,0 0 1 16,0 0-2-16,0 0 2 16,0 0-3-16,0 0-31 15,-11-9-85-15,-10-2-478 16</inkml:trace>
  <inkml:trace contextRef="#ctx0" brushRef="#br0" timeOffset="-145802.69">13776 3422 292 0,'0'0'9'16,"0"0"-4"-16,0 0 29 15,0 0 5-15,0 0-22 0,0 0-6 16,0 0 7-16,0 0-4 16,0-11-1-16,13-7-6 15,1-4-3-15,0 3-2 16,-3 4-2-16,-2 2 2 15,-2 5-3-15,-2 3 3 16,-1 3-3-16,2 2 0 16,2 0-1-16,5 0-3 15,2 8 6-15,1 5 4 16,2-2 0-16,3-1-6 16,1-5 6-16,1-2-5 15,2-3 3-15,3 0-3 0,2-8 3 16,0-12 3-16,1-5-5 15,-6 3-2 1,-4 8 0-16,-9 6 3 16,-4 7-2-16,-1 1-1 0,3 0-5 15,4 14 2-15,5 9 6 16,-1 0 3-16,2-3-1 16,-4-5-4-16,-1-5 4 15,1-7-6-15,-4-3 3 16,4 0 0-16,-1-3 6 15,5-19-3-15,1-6-3 16,-2 0 0-16,-5 6 0 16,-4 11 2-16,-9 5-4 0,-1 6 3 15,0 0-7-15,0 0-8 16,0 8-82 0,0 5-152-16</inkml:trace>
  <inkml:trace contextRef="#ctx0" brushRef="#br0" timeOffset="-142663.4">14017 3459 238 0,'3'-3'40'16,"-3"1"-7"-16,0 0 50 16,0 2-21-16,0-1-15 15,0 1-14-15,0 0-2 16,0 0-4-16,0 0-2 16,0 0 1-16,0 0-1 15,0 0 1-15,0 0-13 16,0 0-9-16,0 4-10 15,0 19-2-15,-1 17 17 16,-2 6 0-16,3 4-7 16,0-9 0-16,0-10 0 15,0-5-2-15,0-7 3 0,0-6-5 16,0-4 4-16,-2-2-2 16,2-3 3-16,-1-2-4 15,1-2 2-15,0 0 0 16,0 0-1-16,0 0 3 15,0 0-6-15,0 0-1 16,-5-3-6-16,0-16 5 16,-5-8-7-16,4-8 6 15,-1-6 3-15,-1 3-1 16,4 3 5-16,-2 4-2 16,3 6 5-16,2 3-7 15,1 2 5-15,0 2-2 0,4 0 0 16,17-4-5-16,9 0 1 15,10-1 4-15,7 2-5 16,0 6 7 0,-3 3-6-16,-7 7 6 0,-10 5-6 15,-9 3 1-15,-3 17-3 16,-13 9-5-16,-2 4-4 16,-11 6 9-16,-14 0 14 15,-4-7-5-15,4-7-1 16,3-11-3-16,7-4 7 15,9-7-3-15,4-3 3 16,2 0 3-16,0 0-4 16,0 0-4-16,0 0 1 0,0 0-3 15,6 0-6-15,14 0 7 16,5 0 0-16,4 3-1 16,-6 9-1-1,-5 10 0-15,-7 6-4 0,-11 6 3 16,0-1 4-16,-20-2-1 15,-12-6 7-15,-9-7-3 16,-8-6 4-16,0-6 6 16,0-5 9-16,4-1-11 15,14 0-11-15,8-5-2 16,16-4-2-16,7-2-40 16,20-7-70-16,15-3-312 0</inkml:trace>
  <inkml:trace contextRef="#ctx0" brushRef="#br0" timeOffset="-141520.72">14360 1977 249 0,'-5'0'29'0,"5"0"-31"16,0 0 3-16,0 4-4 16,2 14 4-16,4 9 11 15,1 11-8-15,0 8 7 0,-1 10-4 16,3 11-3-16,0 8-1 16,-4 12 1-16,-2 14-4 15,-3 6 5 1,0 8-2-16,0 5 1 0,0-3 8 15,-2 1 4-15,-2-6 2 16,-3-2 0-16,0-9-1 16,1-6-8-16,2-10-2 15,-1-10 0-15,4-12-5 16,1-11 0-16,0-17-1 16,0-11 4-16,0-10-7 15,0-14-5-15,4-10-78 0,2-27-149 16</inkml:trace>
  <inkml:trace contextRef="#ctx0" brushRef="#br0" timeOffset="-140972.19">14631 2771 399 0,'-11'-4'26'0,"1"4"9"16,2 0 27-16,1 0-18 16,1 0-27-16,1 3-8 0,1 9-10 15,4 5 4-15,0 4-6 16,3-3 4-1,10 0-3-15,5-4 1 16,2-6-1-16,0-5-16 0,3-3-6 16,-4-7 12-16,-4-14 14 15,-9-5-1-15,-5 0 2 16,-1 6 0-16,-6-1 16 16,-14 6 20-16,-7 3-5 15,0 4 7-15,0 7-29 16,6 1 1-16,2 0-13 15,7 0-4-15,6 12-1 16,6 8-11-16,0-8-86 16,15-9-250-16</inkml:trace>
  <inkml:trace contextRef="#ctx0" brushRef="#br0" timeOffset="-129503.8">4080 10683 119 0,'-12'9'18'0,"-7"3"-15"16,4 5-3-16,8-8 6 15,3 0-7-15,4-2-4 16,0-3 2-16,0-3 0 16,0 1 5-16,0-1-1 15,0 0 2-15,0 1-2 16,0 2 1-16,0 7-2 15,0 2-37-15</inkml:trace>
  <inkml:trace contextRef="#ctx0" brushRef="#br0" timeOffset="-128865">4037 10885 41 0,'0'0'44'0,"0"0"-15"16,0 0-2-16,0 0 0 16,0 0-10-16,0 0 9 15,0 0-6-15,0-5 10 16,0 1-9-16,0-4-15 0,0 2-3 16,0-1 0-1,0-2 6-15,0-1-8 16,0-3 4-16,2-6-5 15,4-2 2-15,2-2-2 0,-2-4 0 16,0 1 0-16,-3-2 0 16,0 3 1-16,-3 6-1 15,0 3 3-15,0 8-5 16,0 1 13-16,0 3 17 16,0 0-10-16,0-1-8 15,0 3-4-15,0-2-1 16,0 0-5-16,0 2 1 15,0 1-1-15,0-1 4 16,0 2-4-16,0 0 0 16,0 0 0-16,0 0 0 15,0-1 0-15,0 1-5 0,0 0 5 16,3 0-2-16,6-2 4 16,0 0-2-16,9-3 2 15,7-3-2-15,11-2 1 16,9-5 1-16,3-2-2 15,4 3 0-15,-6 2 0 16,-8 6 3-16,-2 3-6 16,-11 3 7-16,-2 0-8 15,-8 0 2-15,-8 0 1 16,-2 0 1-16,-3 0 1 16,-2 0-1-16,0 0 7 15,0 0-3-15,0 0 7 16,0-5-8-16,0-5-4 0,-4-4-38 15,0-1-309-15</inkml:trace>
  <inkml:trace contextRef="#ctx0" brushRef="#br0" timeOffset="-107273.93">2968 10218 399 0,'-6'0'21'15,"0"0"-12"-15,6 0 22 16,0 0 6-16,0 0-12 15,0 0-12-15,0 0-10 0,0 0 1 16,0 0-2-16,0 0-2 16,0 2-3-1,0 1 3-15,6 4-5 16,13 3 7-16,9 5-2 0,2 0 2 16,1 0-1-16,2-2-1 15,-3-1 3-15,-3 1-3 16,-6-3 1-16,-8-3-3 15,-10-1 4-15,0-4-5 16,-3-1 5-16,0 1 12 16,-3 3 32-16,-13 6-7 15,-7 9-29-15,-2 6-1 16,4 7-10-16,-1 5 2 16,5 8 1-16,1 11-4 15,4 9-17-15,6-4-52 16,6-9-92-16</inkml:trace>
  <inkml:trace contextRef="#ctx0" brushRef="#br0" timeOffset="-105676.94">3191 10376 63 0,'0'0'11'0,"0"0"-3"16,0 0 12-16,0 0 6 0,0 0-2 15,0 0-5-15,0 0-1 16,0 0-9-16,0 0-4 16,0 0-1-1,0 0 3-15,0 0 7 0,0 0 9 16,0 0-3-16,0 0 1 16,0 0-1-16,0 0-2 15,0 0-3-15,0 0-3 16,0 0 0-16,0 0-6 15,0 0-1-15,0 2-1 16,0-2-3-16,-2 0 0 16,2 0-1-16,0 1 3 15,-2 0-4-15,0 0 1 0,1 2 1 16,-2 0 4 0,3 0-5-16,-2-3 2 15,1 0-2-15,-1 0 0 16,2 2 3-16,0-2-1 0,0 2 0 15,0-2 0-15,-1 0 2 16,-2 2-3-16,1-2-1 16,2 0 0-16,0 1-1 15,0-1 0-15,0 0-39 16,2 0-81-16,8 0-126 16</inkml:trace>
  <inkml:trace contextRef="#ctx0" brushRef="#br0" timeOffset="-104269.86">5419 9890 262 0,'0'2'23'0,"0"-2"-17"15,0 0 15-15,0 0 26 0,0 0-6 16,0 0-31-16,0 0-3 16,0 0-1-1,0 0 8-15,0 0 4 16,0 0 2-16,0 0 2 0,0 0-5 16,0 0-7-16,0 0-1 15,0 0-5-15,0 0-3 16,0 0 5-16,0 0-5 15,0 0 5-15,0 0-1 16,0 0-2-16,0 0 4 16,0 0-5-16,0 0 0 15,0 0-3-15,0 0 3 0,0 0-3 16,0 0 2-16,0 0-2 16,0 0-11-1,5 4-43-15,8 1-47 16,2-5-162-16</inkml:trace>
  <inkml:trace contextRef="#ctx0" brushRef="#br0" timeOffset="-103052.5">7618 9782 250 0,'0'1'53'16,"0"-1"-26"-16,0 0 22 16,0 0 24-16,0 0-9 0,0 0-15 15,0 0-15-15,0 0-3 16,0 0-3-16,0 0-10 16,0 0-5-16,0 0-7 15,0 0 0-15,0 0-5 16,0 0 5-16,0 0-5 15,0 0 1-15,0 0 4 16,0 0-1-16,0 0 3 16,0 0-3-16,0 0 3 15,0 0-7-15,0 0 6 16,0 0-7-16,0 0 3 16,0 0-4-16,0 0 3 0,0 0-2 15,0 0 2-15,0 0 0 16,0 0-2-16,1 0 0 15,-1 0-2-15,0 0 6 16,0 0-5-16,0 0 3 16,0 0-3-16,0 0 3 15,0 0-1-15,0 0-2 16,0 0 4-16,0 0-5 16,0 0 5-16,0 0-6 15,0 0 7-15,0 0-5 16,0 0 2-16,0 0-2 15,0 0 4-15,0 0-3 0,0 0 0 16,0 0 0-16,0 0 0 16,0 0 0-16,0 0 0 15,0 0-1-15,0 0 2 16,0 0-2-16,0 0 2 16,0 0-2-16,0 0 0 15,0 0 0-15,0 0 4 16,0 0-4-16,0 0 3 15,0 0-4-15,0 0 4 16,0 0-3-16,0 0 2 16,0 0 0-16,0 0-2 15,0 0 2-15,0 0 0 16,0 2 0-16,0-2-2 0,0 0 1 16,0 0 0-16,0 0 1 15,0 0-3 1,0 0 2-16,0 0 1 15,0 0-4-15,0 0 5 0,0 1-4 16,0-1 1-16,0 0-7 16,0 0-14-16,0 0-19 15,0 8-24-15,2 10-32 16,-2 14-20-16,0 5-69 16</inkml:trace>
  <inkml:trace contextRef="#ctx0" brushRef="#br0" timeOffset="-83381.32">2594 11067 166 0,'-21'0'-14'16,"6"-14"-13"-16,8 3 28 16,-2-2-1-16,1 1 1 15,4 0-3-15,1 1 3 16,0-3-3-16,0 1-5 15,0-4-53-15</inkml:trace>
  <inkml:trace contextRef="#ctx0" brushRef="#br0" timeOffset="-83253.66">2422 10911 74 0,'0'1'97'0,"0"-1"-91"0,0 0-26 16,0 0 9-16,11-2 9 15,7-15-62-15</inkml:trace>
  <inkml:trace contextRef="#ctx0" brushRef="#br0" timeOffset="-59177.51">8017 9298 3 0,'-12'-3'11'0,"2"2"-8"16,0 0-1-16,3-2 5 15,4 3 4-15,3-6-5 16,0-2-8-16</inkml:trace>
  <inkml:trace contextRef="#ctx0" brushRef="#br0" timeOffset="-50503.99">4655 6191 173 0,'2'0'69'16,"-2"0"-50"-16,0 0 21 16,0 0 1-16,0 0-5 15,0 0-21-15,-2 0-7 16,2 0-2-16,0 0-1 16,0 0 1-16,-1 0 2 0,-8 0 1 15,0 1-4-15,-2 2 0 16,-4-2-4-16,-2 2 1 15,-4-2-2-15,1-1 1 16,0 0 2-16,1 0 1 16,-1 0-1-16,-2-11 0 15,2-1-3-15,-2-4 2 16,-4-2-2-16,3 0 0 16,2-2 0-16,1 0-1 15,1-2 2-15,-1-2-2 16,4 2 2-16,4 1 1 15,-1-2-2-15,6 0-1 0,0-2-2 16,7-4 4-16,0-2-2 16,0-2 1-16,0 1-2 15,7 2 1-15,0 2 1 16,2 3-2-16,-3 6 3 16,1 2-2-16,-1 3 2 15,4 0-3-15,3 0 2 16,-1 2-1-16,2-3 2 15,4 1-2-15,6-2 1 16,-2 0 1-16,2 0-4 16,-4 7 4-16,-3 0-6 15,2 6 2-15,0 3-5 16,-2 0-4-16,3 0-1 0,1 6 1 16,-4 8-5-16,3 0-8 15,-1-2 1-15,-4 2 12 16,2-1 4-16,-5 0 1 15,-2 3-3-15,-4 3 1 16,0 5 5-16,-2 2 9 16,3 3-11-16,-4 3 4 15,4 2 8-15,2 3-2 16,-3 4-2-16,-2-3 2 16,1-1-3-16,-5-2 2 15,0-1-4-15,0-4 4 16,-2-2-2-16,-7-3 2 0,-4-2-2 15,1-1 5-15,-2-3-4 16,-2-2 6-16,0-6 2 16,-4-3-1-16,-2-4-5 15,-4-3-2-15,-2-1 5 16,-7 0 0-16,-2-8 1 16,-1-8-4-16,-1-2-4 15,7-3 3-15,-1 1-5 16,5 0 2-16,7-4 0 15,2-4 1-15,8-5-1 16,0-5-2-16,8-2 3 16,0-3-3-16,3-3-2 15,0-2-10-15,0 5-5 0,0 1-3 16,9 5 12-16,2 2 9 16,2 3-1-1,2 4 5-15,1 2-5 16,6 1 3-16,1 1 0 0,7 0-1 15,-2 4 0-15,4 3-1 16,-6 6 2-16,1 4-1 16,-4 7-3-16,1 0-8 15,1 16 3-15,-1 12-1 16,-1 13 4-16,0 5-1 16,2 4 9-16,3 1-5 15,-2-4 2-15,-1 2-9 0,-2-4-22 16,-6 1-19-16,-5-2-20 15</inkml:trace>
  <inkml:trace contextRef="#ctx0" brushRef="#br0" timeOffset="-48318.19">11040 7814 453 0,'-11'0'4'16,"1"0"13"-1,7 2 7-15,3 9-6 16,-2 14-22-16,2 15 12 16,0 10 3-16,0 2-1 0,0 1 8 15,0-2-5-15,0-5 4 16,0-4-6-16,0-10-3 15,0-7-6-15,0-9 2 16,0-4-3-16,0-7-2 16,0-2 2-16,2-3-4 15,8 0-53-15,7-18-53 16,4-14 8-16</inkml:trace>
  <inkml:trace contextRef="#ctx0" brushRef="#br0" timeOffset="-47955.61">11263 7901 434 0,'-21'19'35'15,"-4"5"-31"-15,6 8 24 16,1 4 12-16,7 4-13 16,11 0-18-16,0-7 2 15,14-4-10-15,17-6 1 16,5-6-5-16,2-4 1 15,0-9 5-15,-7-4-7 16,-1-3-17-16,-9-16-5 16,-8-11 10-16,-2-5 7 15,-10-12 6-15,-1 0 5 16,-3-2-1-16,-18 4-2 0,-4 10 4 16,-2 8 10-16,0 7 9 15,2 9 3-15,4 6-10 16,3 5-9-16,5 0-8 15,4 0-2-15,6 10 0 16,3 9-6-16,0 3-25 16,18-2-80-16,0-5-127 15</inkml:trace>
  <inkml:trace contextRef="#ctx0" brushRef="#br0" timeOffset="-47570.04">11567 7875 324 0,'-7'10'146'0,"-5"1"-147"15,1 6 17-15,3 1 19 16,4 3-12-16,4 3-16 16,0 4-5-16,8 4 1 15,13 2 3-15,2-5-6 16,4-2 4-16,1-3-5 15,-1-8 3-15,-1-3-2 16,-1-6-2-16,-4-7 4 16,-5 0-4-16,-1 0-4 15,-4-17 9-15,-1-10 3 0,-7-6 1 16,-3-2-5-16,0 1 0 16,-5 2 3-16,-14 0-2 15,-2 4-3-15,0 4 9 16,-1 3 1-16,1 10 7 15,3 4 2-15,-6 7-12 16,1 0-8-16,-2 1-3 16,5 16 4-16,5 4-26 15,11-3-39-15,4-6-84 16</inkml:trace>
  <inkml:trace contextRef="#ctx0" brushRef="#br0" timeOffset="-46804.09">11864 8130 309 0,'-2'0'24'0,"2"0"39"16,0 0-13-16,0 0-21 0,0 0-19 16,0 0-8-16,0 0 0 15,0-1 0-15,0-13 5 16,0-4 2-16,8-7-6 16,0-2-1-16,3-2-1 15,2-4 1-15,1-1-3 16,-4 5 0-16,-1 5 1 15,-5 9 1-15,-1 8-2 16,-1 3 1-16,-2 4 0 16,1 0-3-16,5 0 1 15,2 0-4-15,8 5 15 16,2 12 4-16,3 0 2 16,1-1-2-16,0 1-10 0,-4-6 1 15,0-2-4-15,-4-5 3 16,-7-1-1-16,0-3-2 15,-4 0 0-15,5 0 1 16,1-10 0-16,6-15 9 16,-2-7-3-16,3-4-5 15,0 2 0-15,-3 5-6 16,-3 4-17-16,2 8-55 0,-5 3-156 16</inkml:trace>
  <inkml:trace contextRef="#ctx0" brushRef="#br0" timeOffset="-46492.92">12388 7546 457 0,'0'12'6'0,"-3"12"24"15,-5 13 5-15,4 11 2 16,1 7-18-16,1 4-7 16,2-2 3-16,0 0-3 15,0-6-1-15,0-5-3 16,0-5-4-16,0-9-3 0,3-7 2 16,0-9-2-16,-3-7-1 15,3-4 3-15,-3-1-6 16,2-3-4-16,2-1-48 15,5-1-47-15,4-19-13 16</inkml:trace>
  <inkml:trace contextRef="#ctx0" brushRef="#br0" timeOffset="-46037.85">12602 8010 429 0,'-3'0'12'16,"3"0"28"-16,0 0 2 16,0 0-21-16,0 0-20 15,0 0-4-15,0-14-2 16,13-8 14-16,2-13-6 16,2-2-2-16,-5-1-1 15,-3 2 2-15,-2 4-6 16,0 5 6-16,-2 9-6 15,-4 6 3-15,-1 6 2 16,4 6-4-16,-1 0-2 16,6 0-9-16,2 6 12 15,4 11 2-15,2 4-1 0,-4 1 4 16,5 3 2-16,-2-3-5 16,1-2 2-16,-1-2 3 15,-3-6-5-15,-2-4 4 16,1-2-5-16,-2-6 1 15,1 0-1-15,2-1 5 16,1-16-1-16,-5-12 5 16,4-5-5-16,-9 6 2 15,-2 4-5-15,-1 7 3 16,1 3-2-16,4 1-2 16,4 2-9-16,-2 2-80 15,1 0-240-15</inkml:trace>
  <inkml:trace contextRef="#ctx0" brushRef="#br0" timeOffset="-45585.7">13201 7296 429 0,'-13'17'8'0,"5"11"4"15,2 19 30-15,4 17-4 16,2 9-8-16,0 10-4 16,0 2-7-16,0 0-4 15,3 0-1-15,-1-3 0 16,-2-5-7-16,0-11 4 16,0-9-1-16,0-10 1 0,0-13-2 15,0-9-1-15,-3-7 0 16,1-8-6-1,2-6 0-15,0-4 1 16,0 0-2-16,0 0-6 0,0-1-51 16,3-23-92-16,5-10-151 15</inkml:trace>
  <inkml:trace contextRef="#ctx0" brushRef="#br0" timeOffset="-45128.92">13436 7727 447 0,'-12'0'45'15,"6"0"-32"-15,2 4 39 16,-6 17-15-16,2 6-22 16,5 7-5-16,3 1-2 15,0-5-5-15,12-1-1 16,7-6 0-16,5-5-4 16,0-9 1-16,4-6 2 15,-1-3 0-15,0-6 0 16,-2-20-1-16,-3-9 5 15,-7-9-5-15,-5-3 3 0,-10-3-5 16,0 5 5-16,-11 9-3 16,-11 7 3-16,-1 12-1 15,-4 6 3-15,1 7 5 16,-1 4-4-16,6 0-2 16,4 1-6-16,6 10 2 15,6 5-4-15,5 3-1 16,0 2-40-16,21-6-80 15,4-7-224-15</inkml:trace>
  <inkml:trace contextRef="#ctx0" brushRef="#br0" timeOffset="-44850.67">13931 7359 552 0,'-6'2'0'0,"4"22"-1"16,2 13 9-16,0 19 32 15,0 11-24-15,0 2 12 16,6 5-9-16,-1-4 1 16,0-6-6-16,0-8-4 15,1-13-8-15,0-10 0 16,-1-9-1-16,-2-6-1 0,1-8 3 15,-3-6-10-15,1-4-49 16,-2 0-83-16,-3-22-279 16</inkml:trace>
  <inkml:trace contextRef="#ctx0" brushRef="#br0" timeOffset="-44222.18">10800 7295 420 0,'-33'4'-4'16,"5"37"13"-16,-3 7 24 0,-2 18 5 15,1 19-11-15,3 15-1 16,8 7 0-16,10 1 0 16,11-3-8-1,0-10-4-15,20-5-2 0,16-8-9 16,11-8-3-16,10-9-1 15,10-10 3-15,13-11-5 16,9-13-38-16,0-16-148 16</inkml:trace>
  <inkml:trace contextRef="#ctx0" brushRef="#br0" timeOffset="-43550.97">14071 7057 422 0,'0'0'9'16,"18"11"-11"-16,10 15 33 15,7 15 22-15,-2 15-10 16,-2 14-4-16,-5 15-3 16,-10 9-12-16,-14 6-9 15,-2 6-2-15,-15-1-1 16,-15-8-1-16,0-10 1 15,2-13-2-15,4-14-2 16,6-14 1-16,6-14-8 16,6-14 1-16,3-11-2 15,3-5 0-15,0-2-7 16,9-9-54-16,21-30-22 0,4-17-49 16</inkml:trace>
  <inkml:trace contextRef="#ctx0" brushRef="#br0" timeOffset="-43034.88">14556 7810 322 0,'-10'1'164'0,"5"-1"-155"15,4 0 40-15,-1 0 20 16,2 0-43-16,0 0-10 16,0 0-10-16,0-7-1 15,0-11-2-15,0-10 1 16,0-3-3-16,0 0-1 16,0 4 4-16,0 3-6 15,0 8 4-15,0 8-2 16,0 6 0-16,0 2-1 15,0 0-3-15,0 0-1 16,12 0-1-16,9 9 6 16,7 8 0-16,4 7 8 15,-1 0-1-15,-1 2 3 0,-1-3-4 16,-2-2 2-16,-5-7-5 16,-2-5 1-16,-4-6-2 15,4-3-3-15,1-3 6 16,7-22-4-16,3-16 5 15,-1-14-4-15,1-4 2 16,-10 4-4-16,-8 11 0 16,-5 9 0-16,-6 10 0 15,-2 7 2-15,0 3-4 16,0 8 2-16,0 7-12 16,0 0-26-16,0 2-38 15,0 18-115-15</inkml:trace>
  <inkml:trace contextRef="#ctx0" brushRef="#br0" timeOffset="-41412.12">12251 8287 297 0,'-7'0'107'15,"6"0"-76"-15,1 0 34 16,0 0-14-16,0 0-23 16,0 0-17-16,0 0-9 15,0 0 1-15,0 0-4 16,0 0-5-16,14 0 4 16,6 0 2-16,1 0 2 15,5 0-2-15,-1 0 1 16,0 0 0-16,0 0-1 0,0 0 2 15,-8 0-3-15,-5 0 2 16,-3 0-4-16,-6 0 5 16,-1 0-2-16,-2 0 0 15,0 0 1-15,0 0 2 16,0 0-1-16,0 0-1 16,0 0 2-16,0 0 0 15,0 0 3-15,0 0 0 16,-14 0 8-16,-2 0-11 15,-6 0 1-15,-7 0-4 16,1-1 0-16,-2 1 2 16,-1 0-3-16,0 0 2 15,1 0-1-15,9 0 1 0,6 0-2 16,8 1 3-16,5-1-2 16,1 0 2-16,1 0 1 15,0 0-4 1,0 0 0-16,0 0-2 0,0 0 2 15,12 0-6-15,11 0 6 16,10 0 2-16,-2 0 0 16,1-2-2-16,-1 0 1 15,2-1 3-15,0 2-5 16,-4-3 4-16,-3 1-4 16,-13 2 2-16,-3-2 2 15,-5 3-2-15,-5 0 1 0,0 0 0 16,0 0 2-16,0 0 0 15,0 0 1-15,0 0 0 16,0 0 1-16,0 0-2 16,0 0-1-16,0 0-2 15,0 0 0-15,-5 0 1 16,-2 0-10-16,-6 6-65 16,-1-3-165-16</inkml:trace>
  <inkml:trace contextRef="#ctx0" brushRef="#br0" timeOffset="-40180.96">12374 8457 247 0,'0'-1'34'0,"0"1"10"16,0 0-8-16,0-2-13 16,0 2-8-16,0 0 2 15,0 0 24-15,0 0 14 16,0 0 8-16,0 0-11 16,-1 4-28-16,-14 13-7 15,-2 7-12-15,-2 1-1 16,3 0-3-16,2-3 1 15,5-6-3-15,3-6 2 0,5-3-2 16,-1-4 1-16,2-2 0 16,0-1-2-16,0 0 2 15,0 0-6-15,0 0 4 16,0 0-9-16,6 0 8 16,12 0-1-16,9 0 7 15,3 0-6-15,4-5 7 16,5-5-3-16,-4 0 1 15,0 2-2-15,-8 1-2 16,-9 4 0-16,-8 1-3 16,-7 0 2-16,-3 2 3 15,0 0 3-15,-5-3 1 16,-12-2 0-16,-6-5-4 0,2-2 1 16,-2-5-1-16,-6 2-1 15,3-1 2-15,-1 1-2 16,2 4 1-16,3 1 1 15,8 5 1-15,3 2-2 16,7 2 2-16,1 1 3 16,3 0-1-16,0 0-3 15,0 0-4-15,0 0-1 16,0 4-6-16,0 12 13 16,6 8-4-16,1 5 4 15,5 5-3-15,3 2 1 16,-3-2 0-16,3-2-2 0,-3-2 2 15,-2-4-2-15,2-5 3 16,-3-5-3-16,-3-6 1 16,-3-6-1-16,0-2 0 15,-2-2-1-15,1 0 2 16,-2 0-1-16,0 0 1 16,0-19 7-16,0-12-9 15,3-11 5-15,0-3-4 16,0-2 2-16,-3 10-1 15,1 3 2-15,1 10-3 16,-2 10-1-16,1 4 5 16,-1 7-7-16,2 3-8 15,2 0-34-15,2 0-19 0,5 6-41 16,-5 5-205-16</inkml:trace>
  <inkml:trace contextRef="#ctx0" brushRef="#br0" timeOffset="-39453.37">12483 8421 160 0,'0'-10'114'16,"-3"2"-104"-16,3-3 29 0,0 0-25 16,0-1-12-16,0 2 0 15,0 5 1-15,0 2-3 16,0 3 4-16,0 0 15 16,0 0 21-16,-1 0-2 15,-7 0-7-15,-3 6-18 16,-5 5-10-16,0 4 4 15,-2 2 4-15,0 3-7 16,2-1-2-16,0 0 3 16,5 4-9-16,3-1-30 15,2-7-158-15</inkml:trace>
  <inkml:trace contextRef="#ctx0" brushRef="#br0" timeOffset="-28085.35">12726 8575 229 0,'0'0'28'16,"0"0"-18"-16,0 0 6 15,0 0 2-15,0 0-11 16,0 0-3-16,0 0 7 15,0 0 18-15,0 0 11 16,0 0-1-16,0 0-4 16,0 0 0-16,-2 0-3 15,1 0-9-15,1 0-1 16,-2 0-6-16,2 0-2 16,-1 0-10-16,1 0-1 0,0 0-3 15,0 0 1-15,-3 0-1 16,-2 1 0-16,-1 8 6 15,1-1-8-15,3-4 6 16,1-1-6-16,1 0 2 16,0 4-3-16,0 2 3 15,0 1 1-15,0 0-3 16,0-2 2-16,8-1-3 0,3-1 0 16,2-3-7-1,1-3 4-15,-1 0 2 16,-3 0 1-16,-1 0-7 15,-1-3 3-15,-2-8 4 0,-2-6 0 16,-1-1 5-16,-3-3-2 16,0 3 3-16,0 0-4 15,-6 4 3-15,-1 2-1 16,2 2 3-16,1 2-3 16,-2 3 1-16,-1 1 6 15,-1 3 2-15,-7 1-1 16,-4 0-9-16,-6 3-3 15,-2 12-1-15,4 3 5 16,4 3-4-16,7 1-1 16,5 2-38-16,5-3-92 15,2-6-164-15</inkml:trace>
  <inkml:trace contextRef="#ctx0" brushRef="#br0" timeOffset="-12223.49">12302 8436 299 0,'-35'0'-32'0,"14"0"14"15,9 0-19-15,12-3 48 16,3-8-52-16,23-4-141 16</inkml:trace>
  <inkml:trace contextRef="#ctx0" brushRef="#br0" timeOffset="-10237.83">13421 8136 80 0,'-1'0'52'0,"-2"0"-6"16,1 0 20-16,2 0-7 15,-1 0-21-15,1 0-8 16,-3 0-1-16,2 0-9 15,-1 0-6-15,2 0-8 16,0 0 0-16,0 0-6 16,0 0 3-16,0 0-5 15,0 0-1-15,0 0-3 0,0 0 0 16,0 0 8-16,0 0-4 16,6 0 4-16,4 0-2 15,5 0 1 1,5-5-4-16,3-1 5 0,2-4-2 15,-2-1 1-15,1 1-1 16,-5 2 1-16,-5 2 0 16,-7 3-2-16,0 2 1 15,-5 1 0-15,-2 0 1 16,1 0-1-16,-1 0 0 16,0 0 2-16,0 0 3 15,-8 0 0-15,-10 0-2 0,-6 0 2 16,-1 0-4-16,-5 0 5 15,2 5 3-15,-4 2-4 16,0 3 0-16,2 0-1 16,6 0-2-16,3-1-2 15,8-2 3-15,7-5-3 16,3-2 1-16,3 0 2 16,0 0-1-16,0 0-2 15,0 0-2-15,0 0 2 16,0 0-6-16,0 0 2 15,9 4 2-15,11-2 2 16,3-2-3-16,2 0 7 16,5 0-4-16,-1 0-1 0,1 0 4 15,-3 0-3 1,-4-4-1-16,-3 0 2 16,-8 3 1-16,-7-1-3 15,-1 2 1-15,-4 0 0 0,0 0 2 16,0 0 3-16,-6 0-1 15,-12 0 4-15,-7 0-5 16,-5 0-3-16,-1 0 2 16,0 0 0-16,-2 0 2 15,6 3 2-15,5-1 3 16,8-2-3-16,8 0-4 16,1 0 5-16,5 0 1 0,0 0-7 15,0 0 0-15,0 0-3 16,0 0-3-1,11 0-3-15,12 0 7 16,4 0 2-16,8 0-2 0,1-9 2 16,1 4 1-16,-4-4-2 15,-6 2 1-15,-5 2 1 16,-10-1-4-16,-4 3 2 16,-8 3-1-16,0 0 4 15,0-2 2-15,-14 0 3 16,-11 0-3-16,-3 2-6 15,-7 0 6-15,2 0 1 16,-1 0 5-16,1 0-4 16,7 6-2-16,0-1-4 15,9 0 1-15,9-3 1 16,4 2-3-16,4-4 2 16,0 1-4-16,0-1-1 0,1 0-8 15,10 2 11-15,6-2-2 16,4 0 4-16,-1 0-4 15,3 0 3-15,6 0-1 16,-3-7-1-16,4-2 3 16,0 2-2-16,-3 0 3 15,-5 3-5-15,-2 1 4 16,-10-1-4-16,-1 3 4 16,-8-1-2-16,-1 2 0 15,0 0 0-15,0 0 0 16,0 0 2-16,0 0-6 15,-3 0-24-15,-10 0-58 0,-2 5-61 16</inkml:trace>
  <inkml:trace contextRef="#ctx0" brushRef="#br0" timeOffset="-4895.38">12394 7735 120 0,'0'0'5'15,"0"0"-17"-15,0 0 12 16,0 0 8-16,0 0 3 16,1 0-3-16,-1 0 18 15,0 0 25-15,0 0-10 16,0 0-7-16,0 0-4 16,0 1-10-16,0-1 6 15,0 0-11-15,0 0-4 16,0 0-3-16,0 0-2 0,0 0-4 15,0 0 4-15,0 0-5 16,0 0 2-16,0 0-1 16,0 0-2-16,0 0 3 15,4 0-7-15,1-12-16 16,-1-6-37-16,1 0-23 16,-2 1 14-16,-1 6 8 15,-2 2 25-15,0 1 25 16,0 3 8-16,0 0 2 15,0 3 2-15,0 0 10 16,0 2 11-16,0 0-14 16,0 0-8-16,0 0 4 15,0 0 3-15,0 0 5 0,0 0 5 16,0 0 12-16,0 0-3 16,0 0-2-16,0 0-7 15,0 0-1-15,0 0-12 16,0 0 3-16,0 0-4 15,0 0-1-15,0 0-1 16,0 0-2-16,0 0 2 16,0 0-4-16,0 0 1 15,0 0-1-15,0 0 1 16,0 0 0-16,0-1-1 16,0 1-1-16,0 0 2 15,0 0 0-15,0 0-4 0,0 0 4 16,0 0-3-16,0 0 3 15,0 0-4 1,0 0 3-16,0 0-1 16,0 0 5-16,0 0-5 0,0 0 2 15,-2 0-2-15,2 0 1 16,0 0 0-16,0 0-10 16,0 0-8-16,0 0-28 15,0 0-48-15,0 0 1 16</inkml:trace>
  <inkml:trace contextRef="#ctx0" brushRef="#br0" timeOffset="-522.36">12666 8054 373 0,'0'0'11'0,"0"0"-15"16,6 0-5-16,14 0 6 16,9 0 2-16,12-6 2 15,-1-7-64-15,-2 0-181 0</inkml:trace>
  <inkml:trace contextRef="#ctx0" brushRef="#br0" timeOffset="-398.69">12966 8012 289 0,'0'0'57'16,"3"0"-59"-16,6 0-11 15,7 0 10-15,3-4-102 16</inkml:trace>
  <inkml:trace contextRef="#ctx0" brushRef="#br0" timeOffset="-255.07">13149 7990 454 0,'-11'0'8'15,"4"0"-4"-15,7 0-3 0,0 0-4 16,3 0-111-16</inkml:trace>
  <inkml:trace contextRef="#ctx0" brushRef="#br0" timeOffset="568.72">11166 8472 125 0,'-19'9'13'0,"-2"-5"-40"16</inkml:trace>
  <inkml:trace contextRef="#ctx0" brushRef="#br0" timeOffset="774.86">10842 8531 333 0,'0'-6'-35'16,"3"-2"-48"-16,22 1 59 16,3-4-67-16</inkml:trace>
  <inkml:trace contextRef="#ctx0" brushRef="#br0" timeOffset="930.22">10983 8490 410 0,'-12'0'2'0,"12"0"-36"15,0 0 17-15,20 0-35 16,5-1-62-16</inkml:trace>
  <inkml:trace contextRef="#ctx0" brushRef="#br0" timeOffset="1069.62">11143 8463 352 0,'-15'0'84'0,"7"0"-83"15,8 0 2-15,5 0-13 16,26-10-37-16,14-14-105 16</inkml:trace>
  <inkml:trace contextRef="#ctx0" brushRef="#br0" timeOffset="1679.99">13543 8084 417 0,'0'0'15'15,"0"0"7"-15,0 0 27 16,0 0-17-16,0 0-24 16,0 0-11-16,0 0-20 15,5 2-47-15,1-2-92 16</inkml:trace>
  <inkml:trace contextRef="#ctx0" brushRef="#br0" timeOffset="1853.53">13543 8084 447 0,'21'-14'0'0,"-22"14"2"16,1 0 5-16,0 0-9 16,9 0-30-16,6 0-48 15,-1 0-232-15</inkml:trace>
  <inkml:trace contextRef="#ctx0" brushRef="#br0" timeOffset="1993.15">13561 8077 470 0,'-28'3'16'0,"9"3"28"15,5-4 20-15,7 0-37 16,4 0-12-16,3 0-12 0,0-1-1 16,0-1-6-16,0 2-3 15,0 2-23-15,6 1-34 16,0 0-62-16,-1-5-237 15</inkml:trace>
  <inkml:trace contextRef="#ctx0" brushRef="#br0" timeOffset="5915.86">10112 10185 38 0,'0'-4'41'0,"0"1"27"15,0 3-19-15,0 0-3 16,0 0-11-16,0 0-4 15,0 0-2-15,0 0 2 16,0 0-3-16,0 0-6 16,0 0-1-16,0 0-12 15,0 0-8-15,0 0-2 0,0 0-2 16,0 2-2-16,0 0 8 16,2 0-1-16,-2-1-12 15,0-1 9-15,0 0-3 16,0 0 6-16,0 0-12 15,0 0-9-15,0 1-1 16,0-1-33-16,0 3-43 16,0 0 2-16</inkml:trace>
  <inkml:trace contextRef="#ctx0" brushRef="#br0" timeOffset="8544.78">10112 10185 158 0,'2'43'34'0,"-2"-43"5"0,0 0 12 16,0 0-5-1,0 0-10-15,0 0-19 0,0 0-2 16,0 0-15-16,0 0 5 15,0 0-6-15,0 0 2 16,0 0 1-16,0 0-3 16,0 0 2-16,0 0-1 15,0 0-2-15,0 0 2 16,0 0 4-16,0 0-1 16,0 0 1-16,0 0 0 15,0 0-4-15,0 0 2 16,0 0-2-16,0 0 4 15,0 0-4-15,0 0 7 16,0 0-4-16,0 0 1 16,0 0 0-16,0 0 1 0,0 0-3 15,0 0-2-15,0 0 2 16,0 0 1-16,0 0 5 16,0 0-2-16,0 0 5 15,0 0-4-15,0 9 1 16,0 2 5-16,0-3-4 15,-2 3-1-15,1 0-6 16,-1 1 0-16,1 6-3 0,-1 0 6 16,1 2-5-1,-2 0 3-15,3 1-5 16,-3 0 5-16,3 0-1 16,0 0-3-16,0-3 1 0,-3 2 0 15,3 0 2-15,0 2-3 16,0 1 2-16,-2 0 0 15,0 1 1-15,-1 1 0 16,2 0 1-16,-2-1 0 16,2 1-3-16,-1 0 3 15,-1 0-2-15,0-2 2 16,0 2-2-16,-1 1 1 16,-2 0 1-16,0 0 2 15,-4 2-1-15,4-1 1 16,-1 1-3-16,1 0 1 15,1-3 5-15,0-3-8 16,-1 0 4-16,0-1-2 0,2 3 1 16,-2-1-1-16,-1-2 1 15,-3 4 0-15,1-3-3 16,-1 4 3-16,-2 4-4 16,3 1 4-16,-2 7-6 15,0-4 6-15,0 1-2 16,-2 1 2-16,1-2-2 15,-3 3-2-15,2-3 3 16,-5-1-2-16,-2 2 4 16,1-3-3-16,-1 6 3 15,-5-4-2-15,-1 2 3 16,-3 1 1-16,-2-3-5 0,1 1 1 16,-2-2 0-16,2 2 2 15,-3-2-5-15,-3 2 3 16,-1-1-2-16,3-1 2 15,-3 1 1-15,-1-1-3 16,4 1 3-16,1 2-3 16,2-5 6-16,1 1-3 15,-4-2 1-15,-3 0 0 16,-2 2-1-16,3 1-2 16,-3-1 3-16,5-5-1 15,1-4 2-15,-2 0 2 16,9-4-4-16,-2-1 5 15,1 0-1-15,2 0-7 0,-5 2 2 16,-1 3-1-16,1 4-3 16,-4 1 3-16,0 2-2 15,-1 0 2-15,1-4 1 16,3-2-2-16,-6 1 1 16,9-3 0-16,-4 0 1 15,0-1-3-15,3-1 0 16,0 0 1-16,-3-1 1 15,1-1 1-15,0-2-4 16,-5 2 5-16,-3 2-4 16,-4 3 2-16,-8 4-1 15,-4-2 2-15,-3 2-2 0,3-4 0 16,3-1-2-16,0 1 4 16,4-4-1-16,0 0-1 15,1 1 0-15,1-4-1 16,-3 2 1-16,1 0 2 15,0-1-2-15,0-2 1 16,-4-1-1-16,-1 0 1 16,-1-2-3-16,-1-2 4 15,3 0-4-15,1-3 4 16,6-3-2-16,4-1 0 16,-2-3 0-16,2 0 1 15,-2 0 0-15,0 0 0 16,1 0-1-16,-2 0 1 0,0 0 1 15,7 0-5 1,-6 0 4-16,1 0 1 16,-2 0-4-16,-1 0 2 15,3 0 2-15,-1 0-1 0,3 0-2 16,-1 0 0-16,0 0 0 16,2 0 4-16,3 0-5 15,-1 0 5-15,0 1-5 16,1 2 4-16,2 0-2 15,3-2 0-15,-2 1 1 16,3-2-2-16,-3 0 4 16,5 2-6-16,0 0 3 0,-2 1 0 15,2-2 1-15,0 0 1 16,0 1-2 0,3 1 0-16,-3-1 0 15,1 1 1-15,2 3-1 0,0-5 0 16,5 2-3-16,-2 0 6 15,3-3-2-15,1 2-1 16,-3 1 1-16,2-1-1 16,-1-1 1-16,4 0-1 15,2 1 2-15,1-1-4 16,-2 2 4-16,3-3-2 16,0 1 1-16,0-1-2 15,-4 2 1-15,1-2 2 0,-1 0-3 16,1 2 2-16,0-2-2 15,0 4 3 1,-1-3-3-16,-1 1 1 16,-2 3 0-16,4-4 0 0,0 0 0 15,1-1 1-15,0 0 0 16,3 0-3-16,-2 0 3 16,1 0-1-16,0 0 0 15,-4 0 0-15,-1 0 1 16,-1 0-2-16,-2 0 1 15,0 0 0-15,-1 0-1 16,1 2 2-16,1-1-2 16,0 1 4-16,3-2-5 15,0 1 4-15,0-1-3 16,-1 0 1-16,-1 0 1 16,-2 0-3-16,-3 0 3 0,-3 0-1 15,0-1 2-15,3-4-4 16,1 1 2-16,0-1-1 15,8 0 1-15,-1 0 0 16,2-1 0-16,-3-2 2 16,0-1-4-16,-1 0 4 15,2-2-4-15,-2 1 3 16,1 0-2-16,0-2 2 16,1-1-1-16,0 1-1 15,0-2 2-15,-4 0-2 16,-2-4 1-16,-2-1-2 15,3 0 5-15,-1 0-6 16,3 0 5-16,-1-2-4 0,-2-4 1 16,-3-3 1-16,-3-3 0 15,0 2 0-15,-3 1-1 16,5 1 2-16,-2 3-3 16,8 2 4-16,-4 4-2 15,7 0 0-15,0 1 0 16,1 2 0-16,1 2 1 15,5 2-4-15,-1 0 5 16,0 1-2-16,-1-1 1 16,-1 1-4-16,3 2 6 15,0 1-3-15,4 3-3 16,-1 0 3-16,1 0-1 0,1 2-1 16,2-2 1-16,-2 1 1 15,-1-3-5-15,-4 3-1 16,3-2-11-16,-3 4 2 15,3 0-5-15,-2-2 2 16,3 3 2-16,2 0-17 16,0 0-29-16,2 3-58 15,-2 16-188-15</inkml:trace>
  <inkml:trace contextRef="#ctx0" brushRef="#br0" timeOffset="8992.23">4092 13162 476 0,'0'0'10'0,"0"0"-10"15,0 0-1-15,0 0 1 16,2 0-4-16,2 0 1 16,2-4 4-16,3-4-1 15,-2-3 4-15,5-3 0 16,-4-8 2-16,-1-6 2 15,-4-8-5-15,-3-3 2 16,0-4 0-16,0 1-5 16,-7 2 3-16,-2 0 0 15,4 7 1-15,5 3-2 0,0 6-2 16,0 9 5-16,0 5-3 16,3 6-2-16,11 1-2 15,7 2 9-15,7 1 7 16,9 0 4-16,8 12-4 15,3 5 2-15,4 1-6 16,-5-1-5-16,-3-5-1 16,-9 2-4-16,-9-4 5 15,-10-3-5-15,-10-3 3 16,-6-3-5-16,0-1 9 16,0 0-2-16,0 2 2 15,0-2-4-15,1 1-9 16,4 6-47-16,1-3-128 0</inkml:trace>
  <inkml:trace contextRef="#ctx0" brushRef="#br0" timeOffset="9899.8">6855 13586 372 0,'-23'0'66'16,"6"0"-52"-16,2 0 30 16,-2 4 13-16,5 8-13 0,-1-3-27 15,4 7-7-15,2 3-7 16,4 3 4-16,3 2-3 15,0 0 0-15,0-1-3 16,3 1-1-16,9 0 1 16,2-1 0-16,3-5 2 15,-1-2-5-15,-1-5 5 16,3-6-7-16,-3-2 4 16,1-3-1-16,-4 0 3 15,3-12-1-15,-6-16-1 16,-6-7 3-16,-3-1-1 15,0 2 0-15,0 4-1 16,-9 6 2-16,-9 3-3 0,3 3 5 16,-1 6-1-16,-1-1 0 15,0 3 8-15,0 4 1 16,-4 1 3-16,-2 5 2 16,-6 0-7-16,-8 6 0 15,-5 11-7-15,-1 2 1 16,3 2-2-16,10-3-3 15,13-4-2-15,10-6-1 16,7-2-27-16,4 2-72 16,10-8-138-16</inkml:trace>
  <inkml:trace contextRef="#ctx0" brushRef="#br0" timeOffset="17149.92">12778 8984 157 0,'0'0'18'16,"0"-2"17"-16,0 1 20 15,0 1-8-15,0 0-18 16,0 0-6-16,0 0 1 16,0 0 8-16,0 0 0 15,0 0 7-15,0 0 3 16,0 0-5-16,0 0-6 16,0 0-14-16,0 0-2 15,0 0-6-15,0 0-6 16,0 0-5-16,0 0-1 15,0 12 2-15,-6 15 2 16,-3 9 4-16,0 4-6 0,-1 1 5 16,-1-2-6-16,2 0 4 15,2-3 0-15,2-4-1 16,2-7-2-16,2-7 2 16,1-5 0-16,0-7-3 15,0-3 5-15,0-3-4 16,0 0 1-16,0 0 0 15,0 0 2-15,0 0-1 16,0 0 2-16,0 0 1 16,0 0-2-16,0 0 2 15,0-11-6-15,0-14 4 16,0-7-4-16,0-4 0 16,0-4 3-16,0-2-4 0,0-1-1 15,0 1 1-15,0 7 1 16,0 6 1-16,0 8 1 15,0 4-1-15,0 6 1 16,0 7 0-16,0 1-1 16,0 2 2-16,0 1 0 15,0 0-1-15,0 0-2 16,0 0 4-16,0 0-3 16,-2 0 3-16,2 0-4 15,0 0 2-15,0 0-1 16,0 0 1-16,0 0-3 15,0 0-26-15,0 0-40 0,0 4-64 16,-1 4-62-16</inkml:trace>
  <inkml:trace contextRef="#ctx0" brushRef="#br0" timeOffset="18851.84">12598 9474 328 0,'-2'0'10'0,"2"0"-3"0,0 0 12 15,0 0-7-15,6 0-12 16,15 0-1-16,6 0 5 16,5-3-3-1,4-3 0-15,2-2-1 0,-4 1 3 16,-1 0-1-16,-3 0-1 16,-5-1 0-16,-2 1-2 15,-7 1 3-15,-3 2-4 16,-9 4 6-16,-2-1-3 15,-2 1-2-15,0 0 6 16,0 0 8-16,0 0 9 16,0 0 0-16,0 0 6 15,0 0-7-15,-14 0-9 16,-8 0-8-16,-5 5-2 16,-6-2-2-16,-2 1 1 15,-4 3 0-15,-6-3-1 16,5 0 2-16,-3 2-4 0,4-2 4 15,6 0-4-15,5-2 5 16,7-2-5-16,6 0 7 16,5 0-2-16,3 0 4 15,2 0 7-15,5 0 0 16,0 0-5-16,0 0-9 16,0 0 3-16,0 0-4 15,0 0-3-15,0 0 0 0,10 0-3 16,10 0 6-1,7 0 1-15,4 0 1 16,3-3-2-16,2-2 4 16,4 0-5-16,-1 1 4 0,1-2-2 15,-3 1 0-15,-1 1 0 16,-2-2 0-16,-6 2 0 16,2 0 0-16,-7 0 2 15,-4 1-7-15,-4 0 8 16,-6-1-5-16,-3 1 4 15,-5 3-4-15,-1 0 4 16,0 0-1-16,0 0-1 16,0 0 2-16,0 0 0 15,0 0 4-15,-6 0-3 16,-11 0-1-16,-7 3-3 16,-7 4 2-16,-2 1-1 15,-6 2 0-15,-7-2 3 0,3 2-2 16,-4-1 1-16,3-3-4 15,3 3 4-15,3-4-3 16,3 1 2-16,7-1-1 16,9-2 0-16,8-3 2 15,8 0-1-15,2 0 4 16,1 0-5-16,0 0 2 16,0 0-4-16,0 0 4 15,0 0-3-15,0 1 0 16,0-1-1-16,0 0-1 15,4 0-1-15,17 0-2 16,11 0 10-16,5 0-10 0,4 0 8 16,1 0-4-16,3 0 4 15,-2-5-2-15,-3-1 0 16,-3-1 0-16,-5 2 4 16,-8-1-7-16,-3 0 1 15,-5 4 4-15,-6-1-3 16,-5 2 2-16,-1 1-2 15,-4 0 1-15,2 0 1 16,-1 0-3-16,1 0 3 16,2 0-2-16,-1 0 3 15,0 0-4-15,0 0 4 16,0 0-3-16,-3 0 1 16,0 0 0-16,0 0 1 0,0 0 3 15,0 0-1-15,-12 0 4 16,-13 0-7-16,-10 0 2 15,-9 0-3-15,-7 0 2 16,-6 1-2-16,-1 10 3 16,0 3-3-16,6-5 2 15,8 0 0-15,11-2-2 16,11-4 3-16,11-1-3 16,5 0 2-16,6-2-2 15,0 2 3-15,0-2-3 16,0 0 1-16,0 0-2 15,0 0-1-15,0 0 1 0,0 0-3 16,17 0 5-16,11 0-3 16,8 0 2-16,10-5 1 15,2-3 0-15,5-2-3 16,-1 1 6-16,-3-1-3 16,0 3 0-16,-8 0 1 15,-7 3-5-15,-4 0 7 16,-8 1-6-16,-8 1 6 15,-3 1-3-15,-8 0 0 16,-1 1 0-16,-2 0 0 16,0 0 1-16,0 0-1 15,0 0 1-15,0 0 1 16,0 0 2-16,0 0-5 0,0 0 2 16,0 0-2-1,0 0-23-15,0 0-89 16,-8 1-200-16</inkml:trace>
  <inkml:trace contextRef="#ctx0" brushRef="#br0" timeOffset="25511.94">12338 8269 163 0,'0'0'23'16,"0"0"-24"-16,0 0 4 15,0 0-3-15,9-1-33 16</inkml:trace>
  <inkml:trace contextRef="#ctx0" brushRef="#br0" timeOffset="27088.24">12875 8166 156 0,'0'2'53'16,"0"-1"-4"-16,0 0 6 0,0 1-19 16,-5 0-21-16,-1 0-2 15,-2 1-7-15,0 0 2 16,2-1 0-16,-2 0-3 16,0 2 2-16,-4-1 0 15,0 2 2-15,-2 1-6 16,1-2 7-16,0 0 2 15,-5-1-2-15,1 0-7 16,-2 1 5-16,-4-2-5 16,3 1-1-16,-4 0 0 15,0-1-1-15,-3-2 1 16,0 0-1-16,1 0 3 16,-1 0-2-16,2 0 4 0,0 0-2 15,0-2-2-15,0-3-2 16,0-2 2-16,3 0-2 15,5 0 5-15,2 0 2 16,3 0 1-16,0-1-3 16,0 0-1-16,0-3 1 15,3 0-3-15,1 1 0 16,0-3-1-16,1 2 0 16,-1-3 3-16,-1 2-6 15,0-4 6-15,5-1-2 16,2 0-2-16,-1-1 2 15,2-4-3-15,1 1 1 0,0 0 0 16,0 3 0-16,0-3 1 16,0 3-1-16,0-1-1 15,1 2 2-15,4-1-2 16,-1 3 2-16,2-2-1 16,3-1-1-16,5-2 2 15,1-3-3-15,-1 3 4 16,1-1-3-16,0 2 2 15,-3 2-2-15,1-1 2 16,1 4-3-16,-2 2 2 16,3-1 1-16,-2 2-2 15,7 1 2-15,-1-3-2 16,0 0 1-16,2 2 0 0,-2 0 0 16,2 1 0-16,2 0 1 15,-3 4-2 1,-2-2-1-16,3 3 4 15,0-1-5-15,-4 2 4 0,5 1-5 16,0 1 6-16,-4 0-2 16,0 1 0-16,-2 1-3 15,1 0 3-15,-1 0-1 16,2 0 0-16,-2 0 2 16,2 0-1-16,-4 5 0 15,-1 0-1-15,-3 2 2 16,4-1-3-16,-2 0 2 0,-2 1 0 15,3-1-1-15,-3 2 3 16,-1 2-6-16,-1-1 6 16,-3 4-6-1,1-1 6-15,-2 2-3 0,4 1 4 16,0-3-4-16,-1 2 0 16,-1-1 3-16,-3 3-3 15,0-2 3-15,0 1-4 16,1 1 5-16,-3-6-5 15,2 4 3-15,-3 0-1 16,2 1-1-16,-2 2 1 16,0 0 1-16,0-2-2 15,0-1 1-15,0 0 2 16,0-3-4-16,0-1 5 16,0 0-3-16,0-2-1 15,0 2 1-15,-2-1 1 16,-5 1-1-16,0 1-2 0,-1 0 5 15,-1 2-2-15,0-3 1 16,2 2-4-16,-1-2 4 16,-2 1-2-16,0 2 0 15,0-2 1-15,1-2 0 16,2-1-1-16,0 0 0 16,-1-1 2-16,1 0-3 15,-5 2 3-15,1 1-3 16,1 1 2-16,-3-1-1 15,-2-2 0-15,1 2 1 16,-2-1-1-16,-3 2-1 16,-1-2 1-16,1-2 1 0,0 0-2 15,-1 0 1-15,-1 1-1 16,-2-3 2-16,0 0-2 16,5 0 1-16,0-1 1 15,2-2-3-15,3 0 3 16,-1-2-2-16,2 0 2 15,2 0-1-15,-1 0 1 16,0 0-4-16,0 0 4 16,4-2-6-16,-4 0 4 15,4-1 4-15,-1-1-7 16,-2 2 4-16,0 1-19 16,2 1-20-16,0-1-68 15</inkml:trace>
  <inkml:trace contextRef="#ctx0" brushRef="#br0" timeOffset="27834.76">12534 7678 159 0,'-3'5'61'0,"1"-3"-39"15,1-1 13-15,1 1-4 16,0 0-22-16,0 1-6 16,0 0 0-16,0 0-3 15,0-1 1-15,0 0 1 16,0-1-3-16,0 1 4 15,0-2-4-15,0 0 4 16,0 0-1-16,0 0 1 16,0 0 2-16,0 0 0 15,0 0 2-15,0 0-5 16,0 0 1-16,0 0-5 0,0 0-13 16,3 0-56-16,0-5-78 15</inkml:trace>
  <inkml:trace contextRef="#ctx0" brushRef="#br0" timeOffset="28993.12">13861 8481 577 0,'-9'-6'12'0,"9"5"-7"16,0 1 19-16,0 2-4 16,0 32-19-16,0 16 5 15,0 12 4-15,3-1-3 16,0-7-6-16,0-10 1 16,-2-8-3-16,2-7 3 0,2-10-10 15,5-10-40-15,2-9-109 16,9-24-213-16</inkml:trace>
  <inkml:trace contextRef="#ctx0" brushRef="#br0" timeOffset="29277.87">14178 8472 483 0,'-21'29'100'15,"-1"5"-104"-15,5 8 8 16,11 2 13-16,6-11-6 15,5 0-5-15,25-12-6 0,8-10-1 16,5-11 1-16,5-9-1 16,-9-24 1-16,-11-9-3 15,-11-8 3-15,-11-2-2 16,-6 5 3-16,-3 7-1 16,-22 9 2-16,-7 12 1 15,-10 11-3-15,0 8 3 16,-2 5-6-16,5 16 1 15,9 5-5-15,17 4 2 16,13-3-11-16,10-3-66 16,28-12-90-16</inkml:trace>
  <inkml:trace contextRef="#ctx0" brushRef="#br0" timeOffset="29558.57">14587 8422 466 0,'-20'37'98'16,"6"3"-96"-16,11 6 8 16,3-1 9-16,18-10-13 15,15-6-1-15,7-8-3 16,2-13-1-16,-2-8 2 16,-3-18-4-16,-7-18 3 15,-11-12 1-15,-13-2-2 16,-6 5 0-16,-16 6 3 0,-17 10-3 15,-7 11 3-15,0 10 1 16,2 8-3 0,5 0 0-16,13 5-6 15,17 12-7-15,3-2-93 0,16-9-153 16</inkml:trace>
  <inkml:trace contextRef="#ctx0" brushRef="#br0" timeOffset="30165.46">15011 8340 500 0,'-20'0'11'0,"2"10"6"16,6 12 25-16,1 7-7 15,4 8-21-15,7 6-6 16,0-2-5-16,8-3 0 15,16-6 0-15,7-9-5 16,5-11 4-16,1-12-2 16,3-5-4-16,-4-30 4 15,-3-16-8-15,-10-4-3 16,-12-1 4-16,-11 6 2 16,0 8 10-16,-20 9-5 15,-5 10 2-15,-2 10-1 0,2 7 3 16,3 6 2-16,5 0-4 15,7 10-4-15,4 12-4 16,6 3 1-16,9 2-58 16,15-10-85-16</inkml:trace>
  <inkml:trace contextRef="#ctx0" brushRef="#br0" timeOffset="30461.67">15374 8289 41 0,'0'0'424'0,"0"0"-397"16,0 5 33-16,-8 13-20 0,5 7-19 16,3 3-11-16,2-1-2 15,17-2-7-15,7-4-2 16,2-9 2-16,6-6 3 16,3-6-2-16,-3-5 2 15,-5-17-3-15,-10-8-1 16,-9-7 1-16,-10 0-2 15,-1 2 1-15,-24 6 0 16,-10 4 2-16,-4 13-2 16,1 6 1-16,4 6-3 15,6 0 1-15,7 9 1 16,12 7-5-16,7 0-9 16,2 1-79-16,12-4-51 0</inkml:trace>
  <inkml:trace contextRef="#ctx0" brushRef="#br0" timeOffset="30712">15687 8136 526 0,'-8'-2'38'16,"2"1"-23"-16,6 1 26 15,0 9-13-15,0 24-23 16,0 13 18-16,6 12-12 15,2 3-3-15,-1-5-6 0,2-3 0 16,0-5-1-16,3-10-1 16,-2-9 2-16,2-8-5 15,3-11-2-15,9-10-34 16,7-24-19-16,3-23-60 16,-4-18-190-16</inkml:trace>
  <inkml:trace contextRef="#ctx0" brushRef="#br0" timeOffset="30898.33">16023 8066 507 0,'0'0'32'0,"0"0"23"15,0 4-8-15,0 21-11 16,0 11 1-16,0 8-22 0,0-1-3 16,0-3-7-16,0 2-3 15,0-5-1 1,0 1-1-16,0-5-1 15,5-3-13-15,8-10-47 0,4-14-18 16,2-6-88-16,3-29-256 16</inkml:trace>
  <inkml:trace contextRef="#ctx0" brushRef="#br0" timeOffset="31087.83">16244 8094 502 0,'0'1'44'16,"0"19"-25"-16,0 10 36 0,0 11-1 15,0 3-22-15,0 2-20 16,0 0-9-16,0-3 2 16,5-5-5-16,6-10 1 15,1-9-14-15,6-12-31 16,2-7-21-16,3-28-40 16,-1-24-53-16</inkml:trace>
  <inkml:trace contextRef="#ctx0" brushRef="#br0" timeOffset="31230.44">16410 8104 509 0,'0'0'39'0,"0"8"-3"16,0 18 5-16,0 12 9 15,0 7-30-15,0-2-12 0,0-3-7 16,0-4 3 0,5-4-5-16,4-7 2 15,7-13-20-15,2-10-34 16,4-4-37-16,2-30-54 0</inkml:trace>
  <inkml:trace contextRef="#ctx0" brushRef="#br0" timeOffset="31415.95">16595 8020 459 0,'0'0'34'0,"1"13"-10"16,-1 14 54-16,2 10-22 15,-2 6-22-15,0 3-6 0,0 2-8 16,0-3-14-16,0-5 1 15,0-3-8 1,0-10 2-16,0-4 0 16,0-8-17-16,5-7-53 0,2-8-79 15</inkml:trace>
  <inkml:trace contextRef="#ctx0" brushRef="#br0" timeOffset="31980.44">16893 8045 274 0,'-9'0'211'15,"1"0"-204"-15,2 6 31 16,2 17 6-16,-2 9-2 15,2 13-14-15,2 8 1 16,-1 4-4-16,0-1-12 16,3-5-9-16,0-6 0 15,0-9-3-15,0-11-1 16,0-7 2-16,3-10-3 16,2-7-21-16,6-1-30 0,6-22-40 15,4-15-62-15</inkml:trace>
  <inkml:trace contextRef="#ctx0" brushRef="#br0" timeOffset="32306.78">17143 8115 611 0,'-31'23'4'16,"10"13"19"-16,9-3 17 15,6-4-5-15,6 3-30 0,2-6-4 16,23-3-2-16,8-7 0 16,8-12 3-16,1-4-7 15,-2-10-19-15,-8-17-10 16,-7-12 11-16,-13-7-12 16,-12 0 10-16,0 2 8 15,-20 7-10-15,-12 12 22 16,-14 11 5-16,-4 13 10 15,3 1-3-15,8 1 0 16,12 15-2-16,15 2-4 16,12 0-3-16,6 1-11 15,30-5-80-15,14-12-171 16</inkml:trace>
  <inkml:trace contextRef="#ctx0" brushRef="#br0" timeOffset="32602.89">17463 8104 545 0,'-15'20'10'0,"1"7"22"16,4 5 12-16,10-1-3 15,0 5-23-15,14 0-10 16,20-3-3-16,8-3-5 16,4-14-1-16,6-9 3 15,-4-7-8-15,-2-18-22 16,-7-21-6-16,-11-10 12 0,-12-3 0 15,-16-3 16-15,0 8 7 16,-25 9 0-16,-11 11 6 16,-7 10 17-1,0 11-4-15,4 6-8 0,5 0-3 16,10 11-9-16,6 10 0 16,9 3-9-16,8 0-57 15,1-8-191-15</inkml:trace>
  <inkml:trace contextRef="#ctx0" brushRef="#br0" timeOffset="35647.79">16744 7697 353 0,'0'0'39'0,"0"0"-18"15,0 0 22-15,0 0 2 16,0 0-21-16,0 0-15 15,0 0-8-15,0 0 3 16,0 0-3-16,0 0 1 16,0 0 0-16,0 0 7 15,0 0-1-15,0 0 5 16,0 0 3-16,0 0-6 16,0 2-2-16,0 2-4 15,0 3 0-15,0 4 3 16,0 1 2-16,0 8-4 15,0 2-1-15,0 7-1 0,0 6 3 16,-2 4-2-16,-1 4 0 16,-2 6 0-16,0 7-1 15,-2 2 2-15,-1 2 1 16,-1 0 2-16,0 1-2 16,3 1-1-16,-1 1-1 15,0 0 0-15,1-2-3 16,0-3 3-16,1-6-1 15,2-7-3-15,1-10 1 16,1-10-2-16,1-9 4 16,0-8-5-16,-2-5 4 15,2-2-1-15,0-1-1 16,-1 0 3-16,1 0-3 0,0 0 3 16,0 0-3-16,0 0 5 15,0 0-8-15,0 0 6 16,0-7-6-16,0-15 3 15,1-7-5-15,7-7 4 16,1-3 0-16,1-3-3 16,-2-1 1-16,2-3-3 15,-1-1 6-15,2 0-8 16,-2-2 2-16,-5 0-3 16,-1 2 6-16,2-3-2 15,-3 0 1-15,-2-3 1 16,2-1-1-16,-2 2 4 0,0 6-3 15,0 9 2-15,0 5 0 16,0 6 0-16,0 6 0 16,0 3 2-1,0 4-1-15,0 1-1 0,0 2 2 16,0 5-6-16,1 0 6 16,-1 4-4-16,0 1 4 15,0 0-3-15,0 0 1 16,0 0-3-16,0 0-14 15,0 0-18-15,2 0-48 16,-2 7-24-16,0 1-174 16</inkml:trace>
  <inkml:trace contextRef="#ctx0" brushRef="#br0" timeOffset="37651.26">16870 8583 529 0,'-13'-6'1'16,"10"4"4"-16,2 2 3 15,1 0-7-15,1 0-2 16,20-1-19-16,6-5-23 16,-2-4-135-16</inkml:trace>
  <inkml:trace contextRef="#ctx0" brushRef="#br0" timeOffset="37869.68">17201 8415 393 0,'0'-2'0'0,"0"2"3"15,0 0-5-15,4 0-7 16,15 0-21-16,1 0-114 15</inkml:trace>
  <inkml:trace contextRef="#ctx0" brushRef="#br0" timeOffset="38071.14">17694 8445 454 0,'0'0'32'15,"0"0"-41"-15,0 0 2 16,6 4-5-16,0 1-30 16,-1 0-170-16</inkml:trace>
  <inkml:trace contextRef="#ctx0" brushRef="#br0" timeOffset="40980.46">15286 6742 64 0,'-6'-9'23'0,"1"3"-72"15,4 2 25-15,1 2 20 16</inkml:trace>
  <inkml:trace contextRef="#ctx0" brushRef="#br0" timeOffset="41414.3">15286 6742 88 0,'-12'-25'93'0,"12"25"-12"16,0 0-9-16,0 0-20 16,0 0-17-16,0 0-11 15,0 0-2-15,0 0 0 16,0 0-6-16,0 0-6 15,0 0 0-15,0 0-4 0,0 0-1 16,0 0-4-16,0 0 3 16,0 0-4-16,0 0 0 15,0 6-1-15,0 9 10 16,1 4 3-16,1 4-3 16,1-2 0-16,-1 1-3 15,-1-1-4-15,-1 2-2 16,0 5 4-16,0 3 0 15,0 1-3-15,0 1 5 16,0-2 0-16,0-6-2 16,0-4-4-16,0-6 5 15,0-4-4-15,0-2 1 0,0-6-1 16,0-2 1-16,0 0-2 16,0-1 1-16,0 0-1 15,0 1-1-15,0-1 3 16,0 0-2-16,0 0 2 15,0 0-2-15,0 0 2 16,0 0-4-16,0 0-8 16,2 0-36-16,6 0-69 15,0-2-60-15</inkml:trace>
  <inkml:trace contextRef="#ctx0" brushRef="#br0" timeOffset="41947.26">15490 6833 63 0,'-6'0'264'0,"0"0"-236"15,3-2 36-15,0 2-8 16,2 0-16-16,1 0-22 16,-2 0-12-1,2 3-5-15,0 16-5 0,0 5 4 16,0 5 2-16,0-2-5 15,9-2 5-15,6-2-3 16,4-3 0-16,1-3 1 16,4-8-4-16,1-7 1 15,1-2-10-15,0-5 5 16,-4-17-1-16,-5-5 9 16,-7-4-2-16,-8 2 3 15,-2 0 1-15,0 5-1 16,-9 6 1-16,-11 0-1 15,-1 4 13-15,-1 8 2 16,0 1-4-16,5 2-3 16,3 3-8-16,3 0-3 0,3 10 1 15,4 9-7-15,4-1-44 16,0-3-53-16</inkml:trace>
  <inkml:trace contextRef="#ctx0" brushRef="#br0" timeOffset="42262.8">15789 6821 458 0,'-13'7'4'16,"7"3"10"-16,4 3 10 0,2 3-14 15,2 7-10-15,19 0 2 16,5-2-4-16,6-4 5 15,0-10-2-15,-3-7-1 16,-4 0-2-16,-5-10-6 16,-3-9 8-16,-6-4-1 15,-8-6 3-15,-3 4 1 16,-2 1 1-16,-18 4 0 16,0 6 9-16,-4 4-1 15,4 4 3-15,4 4-6 16,2 2-6-16,8 0-5 15,4 0-8-15,2 4-20 16,0 10-52-16,15-2-118 0</inkml:trace>
  <inkml:trace contextRef="#ctx0" brushRef="#br0" timeOffset="42560">16058 6802 338 0,'0'0'62'0,"0"0"-32"15,-5 4 7-15,-1 14-17 16,1 9-5-16,5 3-14 16,0 1 1-16,16-3-4 15,6-9 4-15,5-5-3 16,-2-7 0-16,-2-7-2 0,-6 0-4 16,-1-12-3-16,-5-11 6 15,-7-5 6-15,-4 1-4 16,0 0 7-16,-7 6-5 15,-12 6 4-15,0 4 1 16,-1 7 4-16,2 1-1 16,6 3-7-16,7 0-3 15,5 0-10-15,0 1-32 16,8 3-63-16</inkml:trace>
  <inkml:trace contextRef="#ctx0" brushRef="#br0" timeOffset="42866.18">16294 6785 401 0,'-6'0'16'15,"3"0"37"1,2 0-5-16,-1 0-27 0,2 16-23 16,0 7 2-16,0 4 0 15,2 0 1-15,11-4-1 16,5-6-1-16,-1-4 0 15,-3-8 0-15,1-5 1 16,-2 0 1-16,-2-16 1 16,-3-7-3-16,-7-6 3 15,-1 5-2-15,0 3 4 0,-12 4 2 16,-7 5 6-16,-1 3 0 16,-1 5-1-16,4 4-5 15,2 0-10-15,4 7-3 16,7 7-50-16,4-3-123 15</inkml:trace>
  <inkml:trace contextRef="#ctx0" brushRef="#br0" timeOffset="43823.49">16582 6652 387 0,'0'-2'30'0,"0"2"43"16,0 0-10-16,0 0-25 16,0 0-23-16,0 0-9 0,0 0 1 15,0 0-4-15,0 0 4 16,0 0-9-16,0 0 4 15,0 0-1-15,0 0 0 16,0 0 0-16,0 0 0 16,0 7-4-16,0 17 3 15,-5 9 8-15,2 10 3 16,-3 3 0-16,2 3-2 16,1-2-1-16,-3-2-4 15,0-6 4-15,1-10-3 16,2-8 0-16,2-7 3 15,-1-9-5-15,2-1 2 16,0-4-1-16,0 0 0 0,0 0-4 16,0 0 4-16,0 0-3 15,0 0-1-15,0 0-10 16,0 0-45-16,0 0-39 16,3 0-108-16</inkml:trace>
  <inkml:trace contextRef="#ctx0" brushRef="#br0" timeOffset="45069.6">16771 6577 4 0,'-8'-2'340'0,"7"2"-307"15,-1-1 47-15,2 1-22 16,-1 0-21-16,1 0-27 16,-2 0 1-16,2 1-9 0,-3 17 2 15,0 6 11-15,0 5 3 16,0-1-10-16,0 1 1 16,2 1 1-16,-1 0-7 15,2-5 4-15,-2-1-5 16,2-5 3-16,-2-5-4 15,2-3 0-15,-1-4 3 16,1-4-3-16,0-2 1 16,0-1-3-16,0 0 2 15,0 0-2-15,0 0-3 16,0 0-41-16,7-15-80 16,5-14-207-16</inkml:trace>
  <inkml:trace contextRef="#ctx0" brushRef="#br0" timeOffset="45428.63">16844 6581 419 0,'-8'3'55'16,"1"1"-36"-16,4 5 41 15,-2 5-17-15,4 8-24 16,1-1-12-16,0 2-2 15,6-4-2-15,10-4-2 16,-1-1-3-16,3-4 3 0,0-3-2 16,0-7 1-16,2 0 2 15,-3-14-1-15,1-8 3 16,-8-5-9-16,-5 2 5 16,-5 0-1-16,0 3 3 15,-2 5-1-15,-11 4-1 16,-8 3 5-16,1 6-4 15,1 2 2-15,2 2-3 16,8 0 0-16,2 9-3 16,7 5-3-16,0 2-18 15,16 1-61-15,12-6-62 16,8-10-172-16</inkml:trace>
  <inkml:trace contextRef="#ctx0" brushRef="#br0" timeOffset="45713.87">17204 6559 460 0,'0'0'39'0,"-6"0"23"16,-6 13-26-16,0 12-18 15,8 7-9-15,4-1-3 16,6-3-7-16,16-3 4 16,10-7-4-16,-1-6 1 15,4-10 3-15,-2-2 1 16,-9-14-6-16,-5-11-9 15,-11-4 9-15,-8 1 0 0,0 1 5 16,-15 7-4-16,-12 2 9 16,-4 4 11-16,-2 4-2 15,3 6-11-15,8 4-3 16,7 0-2-16,3 1-9 16,6 17-20-16,3-1-83 15,3-3-282-15</inkml:trace>
  <inkml:trace contextRef="#ctx0" brushRef="#br0" timeOffset="47303.7">16698 6975 231 0,'-3'0'45'0,"3"0"42"15,0 0-16-15,0 0-27 16,0 0-9-16,0 0-9 15,0 0 4-15,0 0-10 16,0 0-5-16,0 0-4 16,0 0-5-16,-2 0-2 15,2 0 0-15,-1 0-1 16,1 0 2-16,0 0 1 16,0 0 0-16,0 0 0 0,0 0 0 15,0 0-4-15,0 0 1 16,0 0-2-16,0 0 2 15,4-2-5-15,8-3 5 16,3-4-4-16,1 1 1 16,4-5 2-16,5-1-2 15,3 1 0-15,2-3-1 16,0 2 3-16,1-1-3 16,1 1 2-16,-1 2-1 15,0 2 2-15,2 3-2 16,-3 1-1-16,-1 2 2 15,1 0-1-15,1 1-1 16,1-2 1-16,2 2 1 0,-3 1-2 16,1 1 3-16,-3 1-2 15,-2 0-1-15,-5 0 1 16,-5 0 1-16,-4 0 0 16,-5 0-2-16,-2 0 3 15,-2 0-5-15,-1 0 5 16,-3 0-4-16,0 0 4 15,2 0-3-15,-2 0 3 16,0 0-2-16,0 0 2 16,0 0 1-16,0 0 4 15,0 0 11-15,0 0 0 16,0 0-2-16,0 0 1 0,-6 0-5 16,-6-1-6-16,-8-1-4 15,-6 2-1-15,-9-1-2 16,-6 1 3-16,-10 0-4 15,-2 0 1-15,-3 0 1 16,-3 5-1-16,1 8-1 16,0 1 1-16,3 3 0 15,4-1 1-15,6-2 0 16,3 0-1-16,5-4 4 16,8-3-5-16,6-2 3 15,5 0 1-15,6-4-1 16,5-1-1-16,0 0 0 15,5 0 2-15,1 0-2 0,1 0 1 16,0 0-3-16,0 0 3 16,0 0-2-16,0 0 0 15,0 0 1-15,0 0-1 16,0 0 2-16,0 1-4 16,0-1 5-16,0 0-5 15,0 0 4-15,0 0-6 16,0 0-1-16,0 0-6 15,0 2-4-15,0 1-6 16,0-1 0-16,0 1-4 16,3 0 5-16,0 2-11 15,2 2-32-15,-5-1-63 0</inkml:trace>
  <inkml:trace contextRef="#ctx0" brushRef="#br0" timeOffset="50851.38">10149 8953 299 0,'0'0'38'16,"0"0"-40"-16,2 11-5 15,1 6 14-15,0 4-5 16,6-3 1-16,-3-1-1 0,2-4-2 15,0-1 4-15,-2-5-6 16,0-4 4-16,0 0-3 16,6-1 1-16,1-2 2 15,2 0 0-15,3 0 2 16,1 0-3-16,2-6 2 16,2-5-6-16,-1 0 6 15,-3 0-15-15,-5 3-109 0</inkml:trace>
  <inkml:trace contextRef="#ctx0" brushRef="#br0" timeOffset="52568.36">4144 9315 267 0,'-1'-2'9'0,"-13"2"25"16,5 5-27-16,-2 21 3 16,-1 12-9-16,0 8 1 0,1 4-1 15,2-10 0-15,6-9 0 16,3-15 0-16,0-7-2 16,0-7-9-16,0-2-5 15,6 0 20-15,12 0-2 16,5-1 1-16,5-7 1 15,3-2-6-15,2 2 3 16,-2 2-4-16,1 2 3 16,-9 4-2-16,4 0 4 15,-5 0-4-15,-4 4 3 16,2 11-25-16,-8 3-139 16</inkml:trace>
  <inkml:trace contextRef="#ctx0" brushRef="#br0" timeOffset="76059.83">10958 8365 397 0,'-9'3'19'15,"3"-3"2"-15,3 0 27 16,0 0 0-16,3 0-17 16,0 0-22-16,0 0-7 0,0 0 2 15,0 0-5-15,0 0 2 16,0 0-6-16,12 0-1 15,13 0 2-15,14 0 6 16,6-7 1-16,2 0-4 16,-6 0 4-16,-7 4-4 15,-7 1 2-15,-9 2-2 16,-5 0 4-16,-9 0-4 16,-2 0 0-16,-2 0 3 15,0 0 0-15,0 0 6 16,0 0-5-16,-6 0 5 15,-15 0-2-15,-4 0 0 16,1 4-5-16,-3-3 0 0,-1 1-1 16,-1-2-1-16,-5 0 6 15,3 0-7 1,3 1 4-16,-2-1-2 16,11 1 2-16,5 1 2 0,8-1 5 15,4-1 2-15,1 0-6 16,1 0 0-16,0 0-6 15,0 0 3-15,0 0-3 16,0 0-1-16,0 2-4 16,20 0 3-16,8 1 2 15,5 0-1-15,1-3 4 16,2 0-2-16,-5 0 3 0,-4 0-5 16,-5 0 5-16,-7 0-5 15,-8 0 4-15,-5 0-2 16,-2 0 0-1,0 0 1-15,0 0 1 0,0 0 1 16,-13 0 1-16,-13 0-1 16,-8 0-5-16,-5 0 4 15,-1 0-3-15,7 4 1 16,5 3 1-16,7-1 1 16,8-2-4-16,6-1 4 15,6-2 0-15,1-1-3 16,0 0 3-16,0 0-6 15,0 0 5-15,0 0-6 16,0 0 1-16,15 0-1 0,9 1 1 16,12 2-47-1,6-3-12-15,-1 0-44 16,-4 0-229-16</inkml:trace>
  <inkml:trace contextRef="#ctx0" brushRef="#br0" timeOffset="88557.54">9869 10153 44 0,'0'0'55'16,"0"0"-37"-16,0 0 27 15,0 0 8-15,0 0-8 16,0 0-25-16,0 0-1 0,0 0-6 16,0 0-2-16,0 0-7 15,0 0-3-15,0 0 2 16,0 0-6 0,0 0 0-16,0 0 0 0,0 0 3 15,0 0-2-15,0 0 6 16,0 0-2-16,0 0 0 15,0 0-10-15,5 0-30 16,-2 0-9-16,1 0 2 16,-1 0 7-16,0-1 23 15,-1-1-2-15,1 0 9 16,-2 0 5-16,2-2 2 0,-3 2 2 16,2 1-1-16,-2 1 18 15,0 0 34-15,0-1 4 16,0 1 0-1,0 0-16-15,0 0-4 0,0 0-7 16,0 0-3-16,0 0-10 16,0 0-11-16,0 0-1 15,0 0-4-15,0 0-3 16,1-2-6-16,3 1-1 16,-2 0 1-16,-1-1-6 15,1 2 3-15,-2 0 9 16,0 0 1-16,0 0 2 15,0 0 1-15,0 0-1 0,0 0 0 16,0 0 0-16,0-1 1 16,0-1-4-1,1 1 1-15,-1-2 1 16,0 3 0-16,0 0 2 0,0 0 5 16,0 0 7-16,0 0 10 15,0 0 4-15,0 0-9 16,0 0-5-16,0 0-5 15,0 0 4-15,0 0-4 16,0 0-2-16,0 0 0 16,0 0-4-16,-1 0 2 15,-4 4-2-15,-3 5 0 0,-1-1-1 16,1 3 2 0,-4 0 1-16,6-1 1 15,0-2 2-15,-3 2-2 16,1-3 4-16,-1 2-3 0,0 0-2 15,-2 2-1-15,4 3 3 16,-5 3-2-16,-1 4-1 16,-1 0-1-16,-4 2 1 15,2 0 2-15,-5 2 2 16,1 3-2-16,0-2 0 16,-3-1 1-16,7 1-2 15,-3 1-2-15,-4 1-1 16,2 1 1-16,-3-1 3 15,2 0-5-15,2 0 1 16,0-2 0-16,2 0 2 16,2-5-4-16,3 0 4 15,0-4-2-15,0-6 2 0,7-2-3 16,0-3 3-16,2-2 0 16,1 2-2-16,-2-1 1 15,2 2-2-15,-3-1 3 16,3-1-3-16,0-1 1 15,2-3-2-15,1 0 1 16,0-1 0-16,0 1-4 16,0-1-2-16,0 0-29 15,0 0-37-15,0-8-129 16</inkml:trace>
  <inkml:trace contextRef="#ctx0" brushRef="#br0" timeOffset="88963.05">9363 10523 438 0,'-8'0'12'0,"5"0"15"15,3 0 27-15,0 0-12 16,-3 0-29-16,2 17-19 16,-3 8 18-16,-2 13-7 15,1 3-2-15,-2 1 1 16,2 2-6-16,-2-2 6 15,1-7-3-15,1-5 0 16,2-9 2-16,0-10-4 16,3-4 3-16,0-7-3 0,0 0-2 15,0 0 0-15,0 0-2 16,6 0-1-16,14 0 8 16,1 0 3-16,4 0-2 15,2 0 0-15,-1 2-4 16,3-1 3-16,-4-1-2 15,-2 1 0-15,-7 0 0 16,-6 3 1-16,2-4-2 16,-4 1 1-16,2 0 2 15,2 4-3-15,-2-3 2 16,4 1-1-16,1-1-4 16,-8-2-114-16,-7 0-370 0</inkml:trace>
  <inkml:trace contextRef="#ctx0" brushRef="#br0" timeOffset="91135.1">8840 10923 158 0,'0'-2'106'0,"0"2"-69"0,0 0 21 16,0-2-6-16,0 2-14 16,0 0-7-1,0-1-6-15,-6 1-4 16,3-1 1-16,2 1-6 0,-1 0-3 15,-1 0-6-15,-3 0-1 16,-1 0-7-16,-1 0 3 16,1 0-2-16,-5 1 3 15,0 4-3-15,3 1 1 16,-1 1 3-16,4 0 2 16,1 0-3-16,2-3-2 15,-1 2 0-15,-2 1-2 16,0 1 2-16,0 3-4 15,1 3 2-15,1 3 5 16,-1-1-5-16,2-2 5 16,-2-1-5-16,2-2 2 15,1 0-1-15,1 0 2 0,-1 1-3 16,1-2 1-16,1 0 1 16,-2 0-2-16,1 2 2 15,1 2-2-15,-2 1 4 16,2 0-2-16,0-5 0 15,0 3 1-15,0 1 1 16,0-1-3-16,0 2 5 16,0 0-4-16,0 3-1 15,0-1 3-15,6 1 0 16,0 0-2-16,1 2-2 16,1 0 4-16,1 1-4 15,-3-1 5-15,6-2-3 0,-2-4 1 16,1-2-1-16,2 1-2 15,-1-1 2-15,0 1-4 16,-2-2 5-16,2-1-4 16,0 1 2-16,-3-4 2 15,5-2-4-15,-3 1 1 16,0-2 2-16,5 1-2 16,-1-2 0-16,3 0 3 15,0 0-2-15,3-2 0 16,2 1 2-16,0-2-1 15,-1 0-1-15,1 0-1 16,-7 0 4-16,3 0-3 16,-4 0 0-16,-3 0-2 0,0-3 3 15,3-1-1-15,-2 1 2 16,1-2-2-16,-4 0 0 16,2-2 2-1,0 0-3-15,-1 0 1 0,-1-2 1 16,0 3 0-16,4 0-2 15,-1-2 1-15,-2 0 1 16,-1 0-2-16,0-1 2 16,-1 2-1-16,0 0 1 15,0 0-2-15,0-1 2 16,-1 0 0-16,1-4-2 16,-1 1 2-16,-2-1 1 0,-1-1-2 15,-1 2 1-15,-1 0 0 16,0 3-2-16,1-2 4 15,-2 2-3-15,0-1 1 16,1-1-1-16,0 1 2 16,0-2-3-16,0-1 1 15,-3 0 0-15,1 1 2 16,1-2-1-16,-2 4-3 16,1 0 4-16,-1-2-3 15,0 0 4-15,0-2-5 16,0-1 4-16,0 2-2 15,-1-1 0-15,-2 0 1 16,1 0-1-16,-1 0 2 0,2 4-4 16,-1-2 4-16,-1-2-3 15,0 2 2-15,-1 0-2 16,1 0 2 0,-2 1 0-16,-1-1-1 0,-3-2 2 15,-2 2-3-15,2-1 2 16,-2 1 0-16,4 1 0 15,-1 0-1-15,-1 1 1 16,0 0-2-16,-2 0 2 16,0 1 0-16,-1 0-1 15,3 1 2-15,-3 2-2 16,1-2 0-16,-2 1 0 0,0 2 2 16,-2 0-2-1,5 3 1-15,-3-1-1 16,0 1 1-16,0-1 0 15,-2 0-2-15,5 1 3 0,-5-1-4 16,-2 0 4-16,1 2-2 16,-1 0 1-16,-2 0-1 15,0 0 0-15,2 0 1 16,-2 0-6-16,4 0 7 16,-2 2-5-16,-2 5 2 15,0 1 1-15,0 0 3 16,-1 3-2-16,1-1-2 15,0 1-1-15,1 0 4 0,-3 2-1 16,4-2-1 0,-2 2 3-16,2 0-4 15,1 5 2-15,2-4-2 16,2 4 0-16,1 0 0 0,1 0 6 16,-1 3-7-16,4-1 6 15,2 1-2-15,4-5-6 16,1-2 5-16,4-1-7 15,16-10-20-15,8-3-70 16,5-24-143-16</inkml:trace>
  <inkml:trace contextRef="#ctx0" brushRef="#br0" timeOffset="92055.28">9537 10200 426 0,'-15'-1'18'0,"12"1"48"16,0 0-7-16,3 0-17 15,0 0-24-15,0 0-17 16,0 0-1-16,0 11 0 16,-1 9 6-16,1 5-3 15,0 4 1-15,0-1-4 16,0 0 2-16,0 2-1 15,0-4 1-15,3-4-3 16,1-6 3-16,-4-4-2 16,3-7 1-16,-3-2-2 0,0-3 2 15,0 0 0-15,0 0 0 16,0 0 1-16,0 0 1 16,0 0 2-16,0 0-3 15,0-4 5-15,0-8-4 16,-3-6-1-16,-3-5-5 15,-1-2 3-15,2 0-1 16,-2-1 2-16,4 4-2 16,2 1 2-16,-1-1-1 15,2 5-2-15,0 2 4 16,0 7-3-16,0 2 1 16,0 2 1-16,0 3-1 0,0 1 1 15,0 0 1-15,0 0-1 16,0 0-2-16,0 0 2 15,0 0-2-15,0 0 3 16,0 0-4-16,0 0 2 16,0 0-3-16,0 0-14 15,0 0-70-15,3 0-187 16</inkml:trace>
  <inkml:trace contextRef="#ctx0" brushRef="#br0" timeOffset="103850.74">12279 8336 235 0,'-3'0'46'0,"-1"0"-40"15,2 0 31 1,1 0 2-16,1 0-26 16,0 0-14-16,8 0-15 15,15 0 11-15,8-7 8 0,-1 0-5 16,3 0-11-16,-3 0-12 16,-5 3 7-16,-4 3 3 15,-11 1 2-15,-1 0 10 16,-9 0-10-16,0 0-11 15,-6 0 14-15,-15 6 24 16,-7 3-8-16,-7 0-4 16,0-1-1-16,2-3 8 15,0-1 2-15,4-2 3 16,3-2 7-16,2 0-8 16,10 0 5-16,5 0-7 15,6 0-3-15,3 0 4 0,0 0-12 16,0 0-6-16,7 0-1 15,15 1 8-15,7 1-2 16,0-2 6-16,1 0-4 16,-3 0-18-16,-3 0-37 15,-2-3-12-15,-6 0 0 16,-7 2 29-16,-9-1 8 16,0 1 21-16,-9 1 10 15,-10-2 6-15,-3 2 32 16,-5 0-14-16,0 0 19 15,3 0-9-15,5-1 17 16,7 1-24-16,3 0 1 16,8-1 4-16,1 1-10 0,0 0-17 15,0 0-13-15,18 0 2 16,4-3 4-16,6-3 3 16,2-1-8-16,-3 0-74 15,-5 3-16-15,-9 4-51 16</inkml:trace>
  <inkml:trace contextRef="#ctx0" brushRef="#br0" timeOffset="110746.5">12315 8283 5 0,'-8'-8'71'0,"3"1"-51"0,3 4 70 16,2 3-31-16,-2 0-22 16,2 0-1-16,0 0-4 15,-3 0-1-15,3 0-8 16,0 0 0-16,0-1-12 15,7-1-13-15,19-1 4 16,17-5-2-16,10-3 2 16,12-3-2-16,-1 0 3 15,-9 3-5-15,-9 3 2 16,-18 4-10-16,-14 1-14 0,-11 3 5 16,-3 0 6-16,-15 0 7 15,-15 0 9-15,-12 0 6 16,-7 3-4-1,3 8 6-15,-1 1-8 0,6 2 0 16,4-4-1-16,2 4 0 16,5-3 0-16,0 2-4 15,3-4 4-15,6-2-4 16,3-1 4-16,9-4-3 16,5 1 4-16,4-1 6 15,0-2-4-15,0 0-3 16,0 0-6-16,7 1-6 15,12 3 15-15,7 2-2 16,4-5-1-16,1-1 4 16,1 0-6-16,-1 0 1 15,-6 0-10-15,-6 0-11 16,-8 0 7-16,-11 0-11 0,0 0 15 16,-9 0 13-16,-18 3 1 15,-7 5-5-15,1 1 3 16,5-1 11-16,5-1 4 15,11-4 12-15,8-2-15 16,2-1 1-16,2 0-9 16,0 0-5-16,0 0-1 15,0 0-3-15,11 0 0 16,14 0 5-16,9-5 2 16,5-5-5-16,3 0 1 15,-2 2-8-15,2 2-51 16,-9 5-21-16,-8 1-122 0</inkml:trace>
  <inkml:trace contextRef="#ctx0" brushRef="#br0" timeOffset="113711.84">10937 8385 99 0,'0'-2'165'16,"0"2"-137"-16,0 0 10 15,0 0 7-15,0 0-16 16,0 0-14-16,0 0-11 0,0 0 0 16,3 0-5-16,2 0 0 15,8 0-3-15,9 0 5 16,5 0 0-16,9 0 3 15,1 0-2-15,-4 0-2 16,-8 0 0-16,-2 0 1 16,-10 0 1-16,-7 0-3 15,-3 0 2-15,-3 0-1 16,0 0 5-16,-11 0-2 16,-12 0 9-16,-7 0-11 15,-5 0 0-15,0 0-1 16,-1 0 1-16,1 0 0 0,0 2 7 15,5-1-4-15,6 2-2 16,5-2 8-16,7-1-6 16,5 2-2-1,4-1 0-15,3-1-5 0,0 0 6 16,0 0-5-16,0 0 1 16,0 4-5-16,0 2 2 15,13 0 2-15,1 5 4 16,0-6-1-16,0 2-3 15,5-1 4-15,1-2-2 16,5-1 0-16,3-1-6 16,-1-2-5-16,1 0-13 15,-4 0 11-15,-3 0-6 0,-3 0-20 16,-5 0-16 0,-8 0-46-16,-5 0-38 15</inkml:trace>
  <inkml:trace contextRef="#ctx0" brushRef="#br0" timeOffset="119792.51">8782 10860 90 0,'0'0'115'16,"0"1"-70"-16,0-1 9 16,0 0-1-16,0 0-14 15,0 0-13-15,0 0-8 16,0 0 4-16,0 0 2 15,0 0-2-15,0 0-4 16,0 0 0-16,0 0-1 16,0 0 2-16,0 0-2 15,0 0 0-15,0 0-6 16,0 1-5-16,-3-1-3 16,-3 2 2-16,-2-1-2 0,-2 1-2 15,1-1 2-15,-1-1-3 16,-2 3 3-16,1-1-3 15,1-1 3-15,-2-1-3 16,0 0 1-16,-1 0 1 16,1 0-1-16,-2 0 0 15,3-5-2-15,-1-2 2 16,-3-2-1-16,4-2 3 16,-1-5-3-16,2 4 0 15,3-3 1-15,-4-3-2 16,4 4-1-16,-2-3 1 15,3 3 4-15,0 4-6 0,0 2 6 16,2-2-5-16,1 2 2 16,0 0-1-16,3-3 0 15,-2 4 1-15,1-5 0 16,-1 0 2-16,2 1-5 16,-1 1 4-16,1 2-3 15,0-1 3-15,0 1-1 16,0 1 0-16,0-1 0 15,0-3-1-15,0 1 1 16,0 0-1-16,0 0 3 16,1 2-6-16,5-3 5 15,3 0-3-15,-2-3 2 16,4 0-1-16,-5 2 1 0,4-1-1 16,-1 3 1-16,-3 1 0 15,3-1 1 1,3-2-2-16,-2 1 1 15,2 2-1-15,2-3 0 0,-1 3 3 16,2-1-4-16,-3 0 2 16,3 3 1-16,-6 2-2 15,0 2 1-15,1 1-4 16,-1-2 5-16,3 4-2 16,1 0 1-16,-1-2-1 15,4 2 2-15,1 0-2 16,2 0 0-16,2 0 3 0,-3 0-3 15,1 0 2-15,-4 0-2 16,0-2 1-16,-1 2 1 16,-1 0-1-1,-6 0-1-15,-2 0 1 0,0 0-2 16,1 0 0-16,-2 9-2 16,8 2-7-16,-2 4 10 15,5 8 0-15,-1 0 3 16,0 4 1-16,0-3-1 15,-2-1 0-15,-2-1-1 16,-2-4-1-16,-4-3 1 16,-1-2 1-16,-3-2-6 15,0 2 4-15,0-1-2 16,0 2 7-16,-3 3 0 16,-6 4-4-16,0 5-1 15,-4 7 2-15,2 2 0 16,-2 0-2-16,7-3 3 0,0-6-4 15,0-4 2-15,4-5-2 16,-1-9 1-16,0-2-21 16,-4-6-44-16,0 0-44 15,-1-2-146-15</inkml:trace>
  <inkml:trace contextRef="#ctx0" brushRef="#br0" timeOffset="120136.28">8907 10692 429 0,'-1'-2'15'0,"1"2"17"16,0 0-7-16,0 0-14 0,0 6-25 15,4 11 24-15,5 5-6 16,-3 0 2-16,-2-3-1 16,1-5-4-16,-2-5 0 15,-1-5-1-15,1-3-1 16,-3-1 1-16,4 0-3 15,3 0 0-15,13 0-3 16,8-7 10-16,12-12 3 16,3-5-5-16,-4 0 1 15,-1 5-2-15,-9 7-2 16,-8 3 1-16,-10 6 1 16,-6 2-2-16,-5 1 2 15,0 0 9-15,0 0 16 0,0 0 15 16,0 0-24-16,-4 0-8 15,-5 0-9-15,-3 0-38 16,-6-6-86-16</inkml:trace>
  <inkml:trace contextRef="#ctx0" brushRef="#br0" timeOffset="121068.57">8594 9973 344 0,'0'-2'41'0,"0"0"3"16,0 2 16-16,0 0-13 16,0 0-26-16,0 0-12 15,0 0 1-15,0 0-1 16,0 0-6-16,0 6-5 15,0 16 4-15,5 12 5 0,1 6-1 16,1-1-1-16,-1-1-4 16,2-6 1-16,-1-6-1 15,-2-7 1-15,0-6-3 16,-3-3 2-16,-2-6 0 16,0-3-1-16,0 1 1 15,0-2 0-15,0 0-1 16,1 0 0-16,-1 1-1 15,0-1 0-15,0 2 3 16,0 0-4-16,2-2 5 16,-2 2-5-16,0-2 3 15,0 0-1-15,0 1 0 16,0-1 2-16,0 4-2 0,0-1 0 16,0 3 0-16,1-4 1 15,-1 0-1-15,0-1 1 16,0-1-1-16,0 0 3 15,0 0 0-15,0 0 3 16,0 0-5-16,0 0 6 16,0-1 0-16,0-13-4 15,-7-6-1-15,-3-9-5 16,4-4 4-16,0-1-2 16,0-1 2-16,1 5-2 15,-2 3 2-15,4 7 0 16,0 1-2-16,0 7 1 0,1 1 0 15,2 5 2-15,-1 5-3 16,-1 1 2 0,2 0-2-16,0 0 3 15,0 0-3-15,0 0-5 0,0 5-42 16,8 7-62-16,-2 0-140 16</inkml:trace>
  <inkml:trace contextRef="#ctx0" brushRef="#br0" timeOffset="123475.81">12304 7613 448 0,'-13'4'29'15,"5"-4"-18"-15,5 0 45 16,3 0-8-16,0 0-32 15,0 0-12-15,0 0-3 16,0 0 0-16,0 0-2 16,0 0-1-16,0 0 4 0,0 0-2 15,0 0 2 1,0 0-2-16,0 0 0 16,0 5-4-16,0 15-1 15,-3 17 6-15,-2 17 7 0,0 15 9 16,2 0-8-16,2 4-1 15,1-4-3-15,0-5 2 16,0-8-4-16,0-10-3 16,1-11 2-16,1-13-1 15,-1-8-1-15,-1-10 1 16,0-4-2-16,2 0 2 16,-2 0 3-16,0 0 1 15,0 0 0-15,0 0 2 16,0-6 5-16,0-17-9 15,0-13-5-15,0-15 0 16,0-10-2-16,0-7-1 0,1-3-1 16,6 2-1-16,-4 13 3 15,0 12 3-15,2 11 1 16,-2 12 2-16,-2 3-3 16,2 6-1-16,-1 4 4 15,-1 3-3-15,1 4 1 16,-2 1-1-16,0 0 3 15,0 0-4-15,0 0 3 16,0-1-1-16,0 1 0 16,0 0 1-16,0 0 0 15,0 0-2-15,0 0 1 16,2 0 1-16,-2 0-2 16,0 0 2-16,0 0-3 0,7-1-7 15,3-5-82-15,2-3-65 16</inkml:trace>
  <inkml:trace contextRef="#ctx0" brushRef="#br0" timeOffset="139540.5">8691 11335 289 0,'0'0'14'0,"0"0"-8"16,0 0-2-16,0 0-1 0,0 0-6 16,0 0 1-16,0 0-1 15,0 0 4-15,0 0-1 16,0 0 3-16,0 0 8 15,0 0 19-15,0 0 8 16,0 0-9-16,0 0-5 16,0 0-4-16,0 1-1 15,0-1-6-15,0 0-2 16,0 0-4-16,0 0 0 16,0 0-2-16,0 0-1 15,0 0 2-15,0 0-3 16,0 0-2-16,0 0 1 0,0 0 1 15,0 0-3 1,0 0 0-16,0 0 0 16,0 0-2-16,0 0 3 15,0 0 1-15,0 0 2 0,0 0-5 16,0 0 3-16,0 0 0 16,0 0 1-16,0 0-2 15,0 0-1-15,0 0 2 16,0 0-2-16,0 0 2 15,0 0-1-15,0 0 3 16,-3 0-2-16,0 0 4 16,0 0-6-16,0 0 3 15,0 0-2-15,3 0 0 0,-1 0 0 16,-1 0 2 0,1 0-1-16,-5 0-1 15,6 0 0-15,-3 0-3 16,3 0 3-16,-3 0-3 0,3 0 4 15,0 0-1-15,-6 0-1 16,1 0 2-16,1 0-2 16,-1 0 2-16,1 0-1 15,1 0 1-15,-1 2-5 16,-2 2 2-16,-3 0-2 16,-3 3 5-16,1 0-1 15,-2-1 5-15,0 3-2 0,-4 0 3 16,-2 1 1-1,-3 2-2-15,-2 1 0 16,3 2-1-16,-3 2-4 16,-1 1 5-16,1 1-5 0,3 1 3 15,-1-2-5-15,2 0 4 16,5-3-2-16,5-5 0 16,3-3-1-16,2-3 1 15,2 2-2-15,0-2 1 16,-1 3 0-16,-1 5-1 15,-2 2-1-15,1 3-13 16,0-3-21-16,4-4-36 16,-1-6-51-16,0-4-131 15</inkml:trace>
  <inkml:trace contextRef="#ctx0" brushRef="#br0" timeOffset="139899.54">8277 11367 505 0,'-13'8'2'15,"2"6"3"-15,1 9 5 16,-2 9-2-16,0 14-10 16,-4 1 5-16,2 0-3 15,-2-5 2-15,2-7-2 16,4-9 1-16,3-8-1 15,4-9 2-15,3-6-2 16,0 1-2-16,6 0-6 0,13 3 5 16,6-2-4-16,5 4 8 15,3-6 2-15,1 3 0 16,-1 1 0-16,-2 0-4 16,-7 2 4-16,-3-4-3 15,-6 1 3-15,-6-2-4 16,-2-3 2-16,-6 2 1 15,1-2-2-15,1-1 1 16,0 0-26-16,-3 0-154 16</inkml:trace>
  <inkml:trace contextRef="#ctx0" brushRef="#br0" timeOffset="141603.77">7665 11636 220 0,'-6'-6'28'0,"1"2"36"16,3 4-11-16,2 0-5 15,-2 0-18-15,1 0-6 16,-1 0 7-16,-2 0-3 0,-1 0-4 15,-2 0-4 1,-5 0 0-16,-2 0-6 16,2 3-5-16,1 1-2 15,2 0 0-15,3 2-3 0,1-2-4 16,-2 1 3-16,1 2-4 16,0 0-1-16,1 6 2 15,-2 2-1-15,1 5 8 16,-1 2-5-16,1-1-1 15,1 2 1-15,-1 1 1 16,2 0-4-16,1-3 4 16,0 3-2-16,1-3 1 15,1-1-2-15,1-2 4 0,0-1-2 16,0 3 0-16,0 0 2 16,0 0-2-1,0-4 1-15,1-2-2 16,7 0-1-16,2-1 1 0,1 3-1 15,-1-4 1-15,2 3-2 16,3-2 3-16,-3 0-4 16,3-2 4-16,2 0-2 15,-1-3 1-15,-3-1-1 16,5 0 1-16,-7-1-1 16,2-4-1-16,-1 2 3 15,-2-1-4-15,2 0 4 16,1 0-4-16,1-2 3 15,2-1 0-15,-3 0-1 16,5 0 3-16,-1 0-2 16,-1 0-2-16,-1 0 1 0,1 0 1 15,-2 0-2-15,3 0 1 16,-1 0 0-16,1-1-1 16,0-3 0-16,2-3 2 15,2-2-2-15,-6 0 2 16,2-1 0-16,-1-4 0 15,0 0 1-15,-3 2-2 16,-2 0 2-16,1-1-3 16,-3 0 2-16,0-1-2 15,4 0 2-15,-1 2-1 16,1-3 0-16,-4 2 2 16,0-1-3-16,-1 2 0 15,2 1 2-15,-3-1-2 0,1 1 1 16,-2 2 0-16,1-2 1 15,-2-1 0-15,-2-1-2 16,-2-3 0-16,1 2 3 16,-2 0-3-16,0 2 4 15,0-2-3-15,0-4 1 16,-3 0-1-16,-6 0 4 16,-3-1-4-16,0 5 2 15,-1-2 2-15,-2 0-4 16,-3 0 2-16,0-2-2 15,3 0 1-15,3 3-2 16,-1-1 4-16,-1 4-5 0,1 1 3 16,3 0-1-16,-1 1 0 15,2 3 3-15,-3 2-5 16,2-1 6-16,1 2-7 16,-6-1 6-16,1 3-1 15,-3-2-1-15,-3-1 0 16,1 1-2-16,0 1 3 15,-1-2-2-15,1 3 1 16,-3 1 0-16,5-2 0 16,-2-1-3-16,4 1 5 15,0 1-3-15,3-1 0 16,0 3-2-16,3 0 0 16,-4 0 5-16,1 3-4 0,-5 5 2 15,-2 4-3-15,-1 5 3 16,-3 5 3-16,-2 5-2 15,2 1-5-15,4-1 2 16,0-3 4-16,1-4-2 16,4-4-1-16,4-3 1 15,0-3 0-15,4-3-1 16,1 2 1-16,2 1-5 16,1 1-2-16,2 0-11 15,5-5-40-15,17-6-68 16,5-2-124-16</inkml:trace>
  <inkml:trace contextRef="#ctx0" brushRef="#br0" timeOffset="142448.17">8313 11588 412 0,'-9'0'32'15,"-6"0"22"-15,0 0-1 0,-1 10-15 16,4 3-22-1,-1 1-12-15,1 4-4 16,1 3 0-16,1 1 2 16,-1 1-2-16,5-2 0 0,5-3-2 15,1-4-20-15,0-9-74 16,3-5-112-16</inkml:trace>
  <inkml:trace contextRef="#ctx0" brushRef="#br0" timeOffset="143023.9">8514 11562 270 0,'-12'0'159'15,"3"0"-122"-15,6 0 32 16,0 2-18-16,3 0-19 0,-4-1-18 16,4 5-7-16,-3 4-6 15,1 1 2-15,1 6 0 16,1-2-2-16,0-1-6 16,0-3 6-16,6-3-3 15,7-2-3-15,4-1 2 16,-1-5-1-16,-1 0-2 15,0 0-7-15,-5-6-9 16,0-11 1-16,-4-4 10 16,-3-1 10-16,-3 0 3 15,0 1-2-15,0 2 7 16,-7 3-1-16,-3 6 16 16,-1 4 9-16,-1 5-10 0,-3 1-1 15,0 0-13-15,-1 6-8 16,4 10-3-16,2 2 6 15,7 0-1-15,1 1-21 16,2-4-72-16,0-7-102 16</inkml:trace>
  <inkml:trace contextRef="#ctx0" brushRef="#br0" timeOffset="151278.02">12595 7689 319 0,'-16'-4'18'0,"9"0"61"16,4 1-15-16,2 2-9 16,-2 1-18-16,0-2-7 15,1 2-7-15,2 0-3 16,0 0-2-16,0 0 0 16,0 0-4-16,0 0-2 15,0 0-3-15,0 0-5 16,0 0 2-16,0 0-3 0,0 0-1 15,0 0-1 1,0 0-1-16,0 0-1 16,0 0 2-16,0 0-2 15,0 0 2-15,0 0-1 0,0 0-3 16,0 0 0-16,0 0 3 16,0 0 0-16,0 0-2 15,0 0 2-15,0 0-1 16,0 0-1-16,0 3-4 15,-6 20 2-15,-2 19 9 16,-3 12 5-16,1 10-5 16,-4-4-3-16,2-3 0 15,2 0 0-15,0-6 2 0,2-3-2 16,4-10 0-16,0-12 0 16,3-10-3-1,-1-11 2-15,2-2-2 16,0-1 0-16,0-2-1 0,0 0-10 15,0 0-42-15,-4 0-23 16,0-6-53-16,2-12-250 16</inkml:trace>
  <inkml:trace contextRef="#ctx0" brushRef="#br0" timeOffset="151618.16">12753 7663 427 0,'0'0'101'16,"0"0"-95"-16,0 0 8 15,0 0 27-15,0 0-17 16,0 0-22-16,-2 9-7 15,-1 12 0-15,-5 14 16 16,1 7 2-16,-2 4-6 16,0 1 6-16,3-3-9 15,2 2 1-15,-2-4-3 16,3-6 1-16,2-5-2 16,1-7-1-16,0-6 2 15,0-6-8-15,1-6-21 0,14-6-45 16,4-9-55-16,2-23-141 15</inkml:trace>
  <inkml:trace contextRef="#ctx0" brushRef="#br0" timeOffset="151868.49">12931 7693 297 0,'0'4'228'0,"0"-4"-222"15,0 9 11-15,-3 12 9 16,-1 9-4-16,-3 14 1 0,7 0-8 16,0-4-6-16,0-1-5 15,0-4 0-15,8-2-3 16,-3-6 1-16,-1-4-3 16,-2 0 5-16,1-7-4 15,0-5-1-15,0-2-32 16,5-9-66-16,0-3-124 15</inkml:trace>
  <inkml:trace contextRef="#ctx0" brushRef="#br0" timeOffset="153303.85">13435 7175 194 0,'-12'-7'294'0,"3"1"-280"15,6 6 55-15,3 0-28 16,0 0-22-16,0 0-13 16,0 0-6-16,0 3-5 15,0 18-4-15,0 8 15 16,6 2-5-16,-3 0 1 15,1-6 0-15,1-7 1 16,-4-5-6-16,1-3 5 16,-2-4-2-16,0-5 2 0,0-1-3 15,3 0 3-15,-3 0 1 16,6 0-3-16,7-10 3 16,5-17-3-16,10-11 2 15,-1-6-1-15,-2-1 0 16,-7 12-1-16,-7 9 0 15,-7 10 2-15,-1 8-3 16,-3 5 3-16,0 1-2 16,0 0 1-16,0 0-2 15,0 0 1-15,0 0-3 16,0 0 2-16,0 0-1 16,0 0-1-16,0 0 3 15,0 1-3-15,2 6 4 0,-1 3-2 16,-1 7 2-16,0 1-5 15,0 4 8-15,-4 6-4 16,-5-3 3-16,-6 0-4 16,0-1 3-16,3-6-3 15,-4 0 0-15,3-3 4 16,0-2-2-16,3-4 1 16,-2-3-2-16,0-3 3 15,-2-3-1-15,0 0 0 16,2 0-1-16,-4-13 0 15,-1-3 1-15,1-4-5 16,4-1 7-16,7-5-5 0,5-5-7 16,0-8-27-16,15-3-48 15,1 5-116-15</inkml:trace>
  <inkml:trace contextRef="#ctx0" brushRef="#br0" timeOffset="158528.66">11089 7903 346 0,'-9'-7'18'15,"0"6"47"-15,6 1-4 16,2 0-12-16,1 0-18 16,0 0-11-16,0 0-9 15,0 0-5-15,0 0-4 16,0 0 0-16,0 0-3 15,0 0 3-15,0 0-2 0,-2 0 3 16,-4 0-2-16,-3 0 0 16,-5-3-31-16,0 0 0 15,3-1-16-15,1-1 9 16,4-1 8-16,2-4 5 16,1 2 22-16,1 1 1 15,-1 3 4-15,3 2-1 16,0 2 13-16,-1 0 2 15,1 0 4-15,-2 0 7 16,0 0 1-16,2 0-8 16,0 0-14-16,0 6-7 15,0 12 7-15,0 11 3 16,0 9 2-16,-2 4-3 0,2 2-7 16,-2 5 4-16,-2 2-1 15,1 3-1-15,-3-2 0 16,1-6-2-16,2-9-1 15,2-9 3-15,1-11-2 16,0-9 0-16,-2-3-1 16,2-5 4-16,0 0-6 15,0 0 7-15,0 0-6 16,0 0 4-16,0 0-1 16,0 0 1-16,0 0 0 15,0-3 3-15,-5-15-4 16,3-16-3-16,1-14 1 0,1-12-5 15,0-6 6-15,3-5-6 16,7 5-3-16,-4 4 1 16,-3 11 1-16,-3 16 3 15,0 11 0-15,0 9 4 16,0 8-2-16,0 3 1 16,0 3-1-16,0 1 0 15,0 0-3-15,0 0-5 16,0 0-3-16,0 11 7 15,0 11 1-15,0 9 1 16,0 9 5-16,0 6-2 16,0 5 3-16,0 2-5 15,0 0 3-15,0 1-3 0,0 1 3 16,0-7 0-16,0-6-3 16,0-7 0-16,0-13 0 15,0-8 3-15,0-7-2 16,0-7 1-16,0 0 4 15,0 0-1-15,0 0-1 16,0-1 3-16,-6-15 0 16,1-11-10-16,1-14 4 15,4-7-2-15,0-11 1 16,0-2 0-16,0 2 0 16,0 0 1-16,0 8-1 15,0 14 0-15,-4 11 2 0,2 11-1 16,1 9-1-16,1 3 3 15,0 0-5-15,8 0-36 16,10-1-29 0,5 1-51-16,-7-1-275 0</inkml:trace>
  <inkml:trace contextRef="#ctx0" brushRef="#br0" timeOffset="159728.33">11281 7857 169 0,'-1'0'85'16,"1"0"-48"-16,0 0 11 16,0 2-15-16,0-2-22 0,0 0-10 15,0 0 3-15,0 0-9 16,0 0 1-16,0 0 0 15,-2 0 4-15,2 0 0 16,0 0 0-16,0 0 2 16,0 0-1-16,0 0 2 15,0 0 0-15,0 0-3 16,0 0-3-16,-1-2 2 0,-1-2 2 16,-1 3 4-1,2 0 9-15,-4 1 15 16,1 0 4-16,1 0 2 15,-1 0-7-15,4 0-12 0,0 0-11 16,-2 0-8-16,-1 0 1 16,-5 9 5-16,1 5 4 15,-1 1-5-15,0 0 0 16,3 0 0-16,1-2-3 16,1 0 4-16,1-1-3 15,2 2 2-15,0 3-2 16,0 3-2-16,0 0 4 15,0 6-2-15,5-3 1 16,1 1-2-16,1-1 5 16,2-9-5-16,1 0-1 15,-2-3 1-15,5-2-2 16,-2-2 0-16,-4-2 4 0,3 3 1 16,-2-3-3-16,-2 0 5 15,5 1-6-15,-1-5 2 16,0 2 0-16,6-3-4 15,1 0 0-15,4-14 3 16,-2-9 3-16,1-5-4 16,-4-1 5-16,-6-3-3 15,-2 2-1-15,-5 1 3 16,-3 1 0-16,0 6 0 16,0-1 1-16,0 5 0 15,-6 6 1-15,1-2-1 16,-1 5 2-16,2 0 2 0,-6 2-6 15,-1-1 2-15,-4-2 7 16,-3 2 1-16,-4 1-1 16,-3 0 2-16,4 4-5 15,-2 0 0-15,1 3 1 16,3 0-5-16,-4 3-8 16,3 8 3-16,6 10-10 15,1-3-46-15,11-3-103 16</inkml:trace>
  <inkml:trace contextRef="#ctx0" brushRef="#br0" timeOffset="171650.41">13871 8124 118 0,'-1'0'97'0,"1"0"-35"0,0 0-2 16,0 0 4-16,0 0-11 15,0 0-15 1,0 0-1-16,0 0-5 16,0 0-4-16,0 0-8 0,0 0-8 15,0 0-6-15,0 0-6 16,0 0-2-16,20 0-2 15,12 0 8-15,10 0-5 16,7 0 2-16,-1 0 1 16,2-2 0-16,-6-4-4 15,-8 3 2-15,-9-1 2 16,-12 4-4-16,-6 0 4 16,-5 0-7-16,-4 0 4 15,0 0 2-15,0 0 4 16,-16 0 2-16,-15 0-4 15,-13 0 0-15,-9 0-5 0,1 4 5 16,1 1-3-16,8-3 0 16,9 0 1-16,2 1 2 15,6-2-2-15,-1 3 0 16,2 0 5-16,0 0 5 16,3 2 1-16,3-3-7 15,4-2 7-15,6 1-6 16,5-2 7-16,4 0-1 15,0 0-5-15,0 0-5 16,0 0 1-16,0 0-4 16,0 0-4-16,0 0 1 15,0 0 2-15,14 0-3 16,10 0 7-16,9 0-1 0,1 1 1 16,7-1-2-16,5 0 2 15,2 0-2-15,2 0 2 16,-1 0-4-16,-4-1 4 15,-8 1-3-15,-10 0 2 16,-8 0-2-16,-7 0 1 16,-7 0 1-16,-4 0-1 15,-1 0 1-15,0 0 0 16,0 0 1-16,0 0 0 16,0 0 3-16,0 0-4 15,0 0 1-15,0 0-2 16,0 0 2-16,0 0-4 0,0 0 2 15,0 0-9-15,6 0-46 16,6 8-38-16,-3-1-98 16</inkml:trace>
  <inkml:trace contextRef="#ctx0" brushRef="#br0" timeOffset="176430.91">6713 11960 150 0,'3'-52'27'16,"-3"51"16"-16,0 1 25 15,0 0-32-15,0 0-23 16,0 0-8-16,0 0-3 16,0 0-1-16,0 0 2 15,0 0-2-15,0 0 4 16,0 0 21-16,0 0 11 16,0 0 2-16,0 5-4 15,0 6-9-15,-9 10-13 16,3 4-7-16,-2 2-4 15,2-2 0-15,0-3 0 16,1-4-2-16,0-4 2 0,1-3-2 16,1-4 2-16,0-2-2 15,0-2 3-15,0-1-2 16,0-1 2 0,3 0 0-16,0-1-1 0,0 0 6 15,0 0-6-15,0 0 1 16,0 0-1-16,0 0-3 15,0 0-1-15,0 4-3 16,6 1-6-16,12 3 10 16,3 2-2-16,4-1 4 15,4-2 1-15,-3 2-1 16,1-2 3-16,-5-2-4 16,-5 3 1-16,-4-5 1 0,-7-1-2 15,-3-2 0-15,-3 0 0 16,0 1 6-16,0-1-2 15,0 2 2 1,0 0 1-16,0-2-7 0,0 0 1 16,6 0-18-16,3 0-88 15,4 0-50-15</inkml:trace>
  <inkml:trace contextRef="#ctx0" brushRef="#br0" timeOffset="176742.08">7083 12173 427 0,'0'2'64'16,"0"-2"-48"-16,0 0 6 15,0 0 5-15,0 3-11 16,0 10-14-16,0 7-6 15,6 6 10-15,1 10 1 16,0-3-3-16,-4 0 3 16,3-2-5-16,-2-7 6 15,-4-6-3-15,3-5-1 16,-3-6 0-16,1-7-1 0,-1 2-1 16,0-2 1-1,0 0-4-15,2 0-5 16,2-7-33-16,3-20-52 15,-1-6-86-15</inkml:trace>
  <inkml:trace contextRef="#ctx0" brushRef="#br0" timeOffset="177647.19">6673 12116 14 0,'-9'5'298'0,"6"-5"-278"0,0 0 36 15,3 0-6-15,0 0-25 16,0 0-18-16,0 0-3 16,0 0-4-16,0 0-4 15,0 0 3-15,0 0-1 16,17-2 4-16,2-6 2 15,6-3-4-15,7-3 1 16,4-4 0-16,6-3 0 16,2-3 0-16,3-1 0 15,1 0-2-15,0 5 1 16,-3-3 1-16,0 3-1 16,-4 0 0-16,-2 3 0 15,-4 4 1-15,2 0-3 0,1 2 2 16,0 1 2-16,1 1-2 15,1-3-1-15,-4 3 1 16,-3 2 0 0,-3 1 0-16,-8 3-1 0,-4 2 0 15,-3 1 2-15,-2 0-2 16,0 0 2-16,-5 0-1 16,-4 0 1-16,-2 0-2 15,-2 0 3-15,0 0-2 16,0 0 2-16,0 0 3 15,0 0-4-15,0 0 0 16,0 0-3-16,3-3-55 0,-3-2-95 16</inkml:trace>
  <inkml:trace contextRef="#ctx0" brushRef="#br0" timeOffset="183010.41">7570 11608 44 0,'-3'3'-3'15,"3"-2"4"-15,0-1 1 16,0 0-16-16,0 0 0 16,0 0 23-16,0 0-5 0,0 0-2 15,0 0 10 1,0 0 7-16,0 0-1 0,0 0 4 15,0 2-13-15,0 3 4 16,0 1-10-16,0-1 0 16,3-2-1-16,0 0-2 15,0-1 0-15,0-2 1 16,-2 2-2-16,1-2 3 16,-2 0 7-16,0 0 27 15,0 0 18-15,0 0-5 16,0 0-14-16,0 0-8 15,0 0-6-15,0 0-2 16,0 0-3-16,0 0-12 16,0 0 1-16,0 0 3 15,0 0-6-15,0-14 5 16,0-4-2-16,0-8-1 0,0-2-5 16,0-2 3-16,0-3-3 15,0 1 2-15,0-3-1 16,3-2 1-16,5-1-1 15,0-5-2-15,1-3 2 16,0 0 1-16,0-8 0 16,1-1-1-16,-1-1 1 15,1-4-1-15,0 0 2 0,-1 4-3 16,-3 7 2-16,-2 3 0 16,-1 8-1-1,-3 8-1-15,3-1 2 16,1 5 1-16,-1 1-4 0,5-3 6 15,2-1-5-15,-1-3 3 16,5 0-2-16,0-6 0 16,3 0 0-16,2-1 0 15,-1 0 0-15,-3 1 0 16,-4-1 2-16,-3 3-4 16,-3 3 3-16,-1 4 0 15,-2 1 0-15,1-1 9 16,0 4 6-16,-3 0-12 15,0 4 3-15,0 6 0 16,0 5 5-16,0 4-2 16,0 4 3-16,0 0 1 15,0 1-5-15,0-2-1 0,0 2 0 16,0-1-4-16,0 1 2 16,0 1 0-16,0 0-1 15,0 0-3-15,0 0 3 16,0 0-8-16,-3 0-18 15,-9 16-42-15,-8 7-25 16,-3 2-51-16</inkml:trace>
  <inkml:trace contextRef="#ctx0" brushRef="#br0" timeOffset="183396.37">7585 10274 387 0,'-9'0'26'16,"6"0"2"-16,3 0 29 15,0 0-9-15,0 0-32 16,0 0-9-16,0 0-10 16,10 0-2-16,15-12 5 15,7-10 1-15,-1-5 4 16,0-1-3-16,-2 1 1 16,-6 4-4-16,3 3 2 15,-8 5 0-15,-4 4-2 16,-5 3 2-16,-7 6-1 15,-2 2-1-15,0 0-1 16,1 0 1-16,5 21-12 16,6 18 18-16,-1 18 9 0,6 4 5 15,0-6-7-15,-1-7-7 16,1-10-4-16,-3-7 0 16,-3-5 0-16,-2-9-1 15,-6-6 1-15,-1-7-1 16,-2-3 2-16,0-1-1 15,0 0 0-15,0 0-6 16,0-2-48-16,0-18-90 16</inkml:trace>
  <inkml:trace contextRef="#ctx0" brushRef="#br0" timeOffset="184072.57">7318 10646 502 0,'-21'0'20'0,"3"0"-6"0,5 0 39 15,4 0-8-15,0 0-13 16,3 4-18-16,2-1 2 15,2-1-5-15,1 0-8 16,1 3-4-16,0 8-1 16,0 2 3-16,0 5 3 15,0-1-3-15,6-4-2 16,3 1-1-16,1-4 2 0,3-4-2 16,1-2-4-16,-2-5 2 15,1-1 0-15,0 0 3 16,0-1 1-16,6-16 0 15,-3-3 0-15,2-7 1 16,-4 2 2-16,-6 3-2 16,-3 8-2-16,-4 4 1 15,-1 5 2-15,0 1 5 16,0-3-2-16,-1 1 4 16,-12 0-1-16,1 4 6 15,-4-1-5-15,-4 2-4 16,-7 1-1-16,-1 0-1 15,-5 0 0-15,5 6-4 0,4 6 2 16,10-3-1 0,8-3 1-16,5-2-6 15,1 2-4-15,3 5-47 16,16-1-49-16,2-4-120 0</inkml:trace>
  <inkml:trace contextRef="#ctx0" brushRef="#br0" timeOffset="192822.11">8166 13787 562 0,'-62'29'23'15,"24"3"-23"-15,5 6 4 0,12-1 6 16,8-2 3-16,5-2-14 15,7 1 4-15,1-1-7 16,0 0 7-16,0-3-4 16,0-4-6-16,0-9-29 15,0-11-60-15,0-6-25 16,0-9-76-16,1-20 150 16,2-1 45-16,0 10 9 15,-3 7 87-15,0 10-12 16,6 3-39-16,3 0-21 15,9 0-1-15,9 0 25 16,1 0-18-16,5 11-11 0,1 3-4 16,0 2-13-16,1 0 5 15,-1-2-5-15,-7-1-1 16,-8-6-95-16</inkml:trace>
  <inkml:trace contextRef="#ctx0" brushRef="#br0" timeOffset="193010.61">8276 13652 334 0,'0'0'159'0,"3"11"-168"16,6 28 32-16,5 21 14 16,6 15-4-16,2 3-14 0,5-2-15 15,3-6 2-15,-4-6-4 16,-4-14-4-16,-3-11 1 15,-9-17-27-15,-5-18-76 16,-5-12-115-16</inkml:trace>
  <inkml:trace contextRef="#ctx0" brushRef="#br0" timeOffset="193164.19">8435 13905 437 0,'0'-2'111'0,"0"2"-108"15,0 0-5-15,0 0 2 16,9 0-5-16,15-1 5 15,4 0 1-15,2 1 2 0,-5 0-3 16,-2 0 1-16,-12 0-96 16,-11 12-157-16</inkml:trace>
  <inkml:trace contextRef="#ctx0" brushRef="#br0" timeOffset="193414.53">8377 14202 474 0,'-19'50'13'15,"13"1"-4"-15,6 1 28 16,0-9-17-16,22-4-9 16,6-10-5-16,5-9-10 15,4-13 2-15,-4-7-6 16,-8-17 10-16,-7-19-1 0,-18-6-4 16,0-1 2-16,-18 7 0 15,-16 10 11 1,-5 9-6-16,-4 9 6 15,3 8-9-15,4 0 12 0,11 0-11 16,9 0 1-16,14 0-5 16,2-7-50-16,6-20-289 15</inkml:trace>
  <inkml:trace contextRef="#ctx0" brushRef="#br0" timeOffset="193602.91">8657 13803 569 0,'0'-2'79'0,"0"-3"-72"15,3-1-15-15,19-7 2 16,11-5 6-16,4 0 1 16,2 4-1-16,-3 7-77 15,-18 7-63-15,-12 1-164 16</inkml:trace>
  <inkml:trace contextRef="#ctx0" brushRef="#br0" timeOffset="193747.08">8729 13927 513 0,'-5'0'37'0,"2"0"-18"0,3 0 4 16,0 0-21-1,9-8-17-15,15-13 14 16,9-3 8-16,-2-2-50 0,-9 6-90 15,-11 5-101-15</inkml:trace>
  <inkml:trace contextRef="#ctx0" brushRef="#br0" timeOffset="193945.82">8687 13780 361 0,'-21'29'56'15,"6"2"-34"-15,9 5 22 16,6-1 7-16,0 2-24 15,7-2-13-15,13-6 5 16,1-2-11-16,4-9-2 16,6-6-13-16,2-8 10 0,1-4-9 15,-2-8-12-15,-4-25-59 16,-12-12-29-16,-4-9-107 16</inkml:trace>
  <inkml:trace contextRef="#ctx0" brushRef="#br0" timeOffset="194099.52">8923 13636 347 0,'0'0'122'16,"2"10"-83"-16,2 24-25 16,4 16 33-16,1 16-12 15,6 4-20-15,-2 0-15 16,5-1 6-16,-3-10-6 16,4-14 2-16,-4-17-10 15,-6-21-26-15,-4-10-89 0,-5-35-38 16</inkml:trace>
  <inkml:trace contextRef="#ctx0" brushRef="#br0" timeOffset="194229.68">8992 13903 152 0,'-18'-19'186'0,"11"9"-65"16,5 9-27-16,2 0-62 15,0-5-29-15,16-2-13 16,10-5 12-16,8-2 7 16,-3 1-11-16,1 0 7 15,-10-5-30-15,-7-4-121 16</inkml:trace>
  <inkml:trace contextRef="#ctx0" brushRef="#br0" timeOffset="194430.16">9075 13433 323 0,'-1'0'200'16,"1"13"-193"-16,0 30 5 16,4 21 41-16,11 21-1 15,6 9-15-15,1 8-18 16,0 4-6-16,1-7-10 15,2-8-1-15,-1-12-1 16,-3-19-1-16,-1-15 1 16,-1-18-13-16,0-25-41 15,-2-15-91-15,-7-44-246 16</inkml:trace>
  <inkml:trace contextRef="#ctx0" brushRef="#br0" timeOffset="194854.02">9496 13435 202 0,'11'-2'267'0,"4"2"-274"16,6 0 9-16,1 0 11 15,-4 12 7-15,-3 11 3 16,-9 1 11-16,-6 13 9 16,-3 6-13-16,-21 5-3 15,-4 3-4-15,-2-3-3 16,10-7-18-16,3-6 1 15,11-8-4-15,6-11-2 16,0-3-20-16,17-12-45 16,6-1 7-16,2-5 22 15,1-12 33-15,-7 2 2 16,2 2 7-16,-2 5-5 0,-1 2 5 16,3 1-3-16,4 5-1 15,-2 0 2-15,-1 0-2 16,-6 0-98-16</inkml:trace>
  <inkml:trace contextRef="#ctx0" brushRef="#br0" timeOffset="195009.6">9693 13634 555 0,'-4'-2'14'16,"4"-1"-3"-16,0-1-1 15,15-3-16-15,15-1 8 16,6-2-2-16,-4-1-7 0,-3 4-82 15,-13-3-92-15</inkml:trace>
  <inkml:trace contextRef="#ctx0" brushRef="#br0" timeOffset="195180.14">9825 13465 427 0,'-5'0'42'16,"4"0"54"-16,1 0-55 15,0 13-6-15,4 20-28 16,11 13 38-16,3 8-17 15,0-1-15-15,-2-4-9 16,2-2-1-16,-5-2-2 16,4-5-2-16,-7-6 4 15,-7-7-27-15,-3-4-60 0,-15-14-152 16</inkml:trace>
  <inkml:trace contextRef="#ctx0" brushRef="#br0" timeOffset="195381.61">9677 14002 544 0,'-10'37'48'15,"7"-1"-46"-15,3 3 28 16,6-3 18-16,17-4-34 16,13 1 4-16,9-3-16 15,9-9 1-15,7-14-6 16,0-7-2-16,-3-26-24 15,-8-23-64-15,-17-10-125 16</inkml:trace>
  <inkml:trace contextRef="#ctx0" brushRef="#br0" timeOffset="195631.94">10096 13650 651 0,'-27'24'15'16,"9"5"-18"-16,14 7 16 15,4-1 1-15,14 0-6 16,17-6-8-16,4-11-5 16,-2-12-2-16,-4-6-3 0,-8-21 1 15,-13-15-12 1,-8-9 17-16,-6 3 1 16,-21 4 11-16,-7 13-5 15,-9 6-1-15,2 10 0 0,4 9-10 16,4 0 0-16,12 0-36 15,14 0-29-15,7 0-165 16</inkml:trace>
  <inkml:trace contextRef="#ctx0" brushRef="#br0" timeOffset="195850.55">10208 13297 553 0,'0'19'63'15,"0"15"-52"-15,0 16 20 16,10 15 6-16,9 10-16 0,7 7-5 16,-3 2-13-16,2-3 1 15,2-3-6-15,-6-6 4 16,2-14-3-16,-4-9 1 16,-4-16-3-16,1-21-34 15,-2-12-59-15,-8-37-157 16</inkml:trace>
  <inkml:trace contextRef="#ctx0" brushRef="#br0" timeOffset="196526.74">10685 13315 571 0,'0'0'58'16,"6"0"-72"-16,18-10 5 16,9-9 12-16,1-5-4 15,2 3 4-15,-6 3-5 16,-9 6 4-16,-8 4-2 15,-7 5 0-15,-6 1 1 0,0 1 4 16,-21 1 9-16,-10 0-15 16,-12 4 2-16,2 16-5 15,0 7 4 1,2 5 2-16,12 6 6 0,8 2-7 16,10-1 4-16,9 0-1 15,7-4-6-15,25-6 4 16,9-5-6-16,10-9 6 15,2-2-3-15,-2-5 3 16,-3 0 1-16,-5 1-4 16,-12-1 1-16,-10 2-4 15,-15 2 6-15,-6 9-10 16,-7 10 10-16,-26 3-1 0,-8 5 4 16,-7-1-5-16,-1-6 3 15,4-4-2-15,7-3-2 16,9-8 4-1,11-6-3-15,7-4 6 0,10-6 0 16,1-1 3-16,7 0-16 16,25 0-1-16,17 0 8 15,10-11 3-15,11-6 0 16,2-4 0-16,-3 5 0 16,-4 3-5-16,-13 2 4 15,-7 4-3-15,-13 3 3 16,-8 0-3-16,-6 2 1 0,-2 2 1 15,1 0-1 1,7 0 2-16,-2 0-18 16,-10 0-120-16</inkml:trace>
  <inkml:trace contextRef="#ctx0" brushRef="#br0" timeOffset="196731.18">11568 13842 608 0,'0'5'52'16,"0"-5"-47"-16,0 1 10 15,0-1-11-15,0 0 2 0,0 0-13 16,0 3 2 0,-1 5-42-16,-8 6-32 15,-9 1-64-15,-12-1-172 16</inkml:trace>
  <inkml:trace contextRef="#ctx0" brushRef="#br0" timeOffset="197431.85">7446 14988 481 0,'8'1'42'0,"12"-1"-54"15,13 2 5-15,17-2 0 16,11 0 10-16,17-4-1 16,19-14 8-16,18-6 0 15,10-2-1-15,14-5 5 16,8-1-4-16,5-6 2 16,13-3-7-16,20-9 3 15,16-6 0-15,19-5 0 16,17-1-7-16,-3 5 3 15,-8 7-3-15,-19 6 2 16,-13 5 1-16,-23 4-5 0,-16 3 7 16,-17 5-5-16,-17 2 9 15,-15 1-5-15,-11 4 5 16,-10 2 1-16,-15 3-7 16,-9 5 3-16,-12 2 0 15,-7 3 2-15,-8 0-5 16,-5 3 1-16,-4 2-5 15,-3 0 6-15,-2 0-8 16,1 0 4-16,1 0-1 16,0 0-1-16,-2 0-1 15,-10 0-63-15,-10 4-158 16</inkml:trace>
  <inkml:trace contextRef="#ctx0" brushRef="#br0" timeOffset="197633.16">11670 14270 592 0,'0'6'132'16,"0"-6"-126"-16,-2 0-6 15,2 0-1-15,0 0 7 16,0 0 8-16,0 0 8 16,0 0 9-16,0 0-19 15,0 0-1-15,0 0-13 16,0 0 1-16,0 0-10 15,0 0-35-15,-3 0-56 0,-23 0-132 16</inkml:trace>
  <inkml:trace contextRef="#ctx0" brushRef="#br0" timeOffset="-211001.73">3621 9855 396 0,'8'0'25'0,"-2"18"-42"16,5 6 23-16,3 7-6 16,1 3 3-16,4 0-3 15,2-5-1-15,-3-1 5 0,2-2-8 16,-7 0-27-16,-3 3-106 15</inkml:trace>
  <inkml:trace contextRef="#ctx0" brushRef="#br0" timeOffset="-210002.41">3633 9990 394 0,'0'-3'17'16,"0"2"-6"-16,0 1 15 16,0 0 3-16,0 0-17 15,0 7-14-15,0 23-10 16,8 15 24-16,5 12-7 0,-4 3-4 16,3 1 2-16,-2-2-1 15,-2 1 0-15,-2 1-2 16,3-3 1-16,1-9-33 15,-1-21-182-15</inkml:trace>
  <inkml:trace contextRef="#ctx0" brushRef="#br0" timeOffset="-209377.08">5865 9611 344 0,'11'-1'36'0,"7"1"-41"15,6 0 6-15,1 11 1 0,-4 13 1 16,-4 12 3-16,-4 8 6 15,-12 5-4-15,-1 0-5 16,-1-5 3 0,-15-11-10-16,2-9 10 0,2-11 3 15,6-8 32-15,5-4 14 16,1-1-21-16,0 0-24 16,1 0-16-16,29-10-5 15,22-17 6-15,17-12-14 16,8-9-90-16,-1 3-182 15</inkml:trace>
  <inkml:trace contextRef="#ctx0" brushRef="#br0" timeOffset="-202831.48">11152 10079 1 0,'-14'0'464'16,"-2"0"-462"-16,13 0 7 15,1 0 18-15,2 0-1 16,0 0-17-16,0 17-9 16,0 2 4-16,0 9-3 15,5 3 4-15,-1 2-7 0,1 6 10 16,-1 9-3-16,2 13 7 15,-3 15 6-15,-1 15-2 16,2 13-2 0,5 7-2-16,3 10 6 0,3 10-10 15,1 6 4-15,-1 9-9 16,3 5 6-16,-3-4-6 16,4-10 0-16,-2-19 1 15,-1-21-2-15,-1-22 1 16,3-12-4-16,-2-13 2 15,-7-5-2-15,-3-4 4 16,-6-4-24-16,0-3-22 16,0-11-25-16,0-12-51 0,0-11-54 15</inkml:trace>
  <inkml:trace contextRef="#ctx0" brushRef="#br0" timeOffset="-201911.87">11131 10036 379 0,'-12'-5'17'0,"1"-1"-4"15,3 4 40-15,3 0-6 16,5 2-3-16,-1 0-25 0,1 0-8 16,0 0-9-1,26-2-12-15,15-4 11 16,14-8-2-16,10-7 5 16,5-6-4-16,3-1 5 0,2 1-9 15,-3 5 9-15,0 4-7 16,-9 6 5-16,-5 3-5 15,-9 5-9-15,-8 2-4 16,-6 2 3-16,-10 0 12 16,-7 0-4-16,-3 8 4 15,-2 0-3-15,1 5 4 16,-2 4-3-16,2 4 0 16,-2 8 3-16,3 7-1 15,-3 9 2-15,-1 10-2 16,3 8 3-16,-2 9-4 15,2 5 5-15,-2 6-3 0,1 7 1 16,3 0 2-16,1 3-3 16,-1 3 4-16,3 2-1 15,0 4 12-15,0 5-5 16,0 2 1-16,2 2-6 16,-2 1-1-16,3 0-1 15,-5-5-3-15,-3-3 2 16,-1-8-3-16,-6-8 2 15,0-13-2-15,-4-14 5 16,-3-13-1-16,0-7 3 16,0-10 4-16,-10-7 1 15,-2-2-1-15,-7-1-1 16,-3-1 6-16,-8-2-8 0,-9-2 2 16,-10-2-2-16,-11-3-2 15,-11 3-3-15,-6-2 3 16,-2-4-3-16,0 0 2 15,6-1 3-15,3 0-2 16,10 0 6-16,8 0-15 16,12 0 7-16,16-3-5 15,9-1 2-15,12-1-1 16,3-2-15-16,3 0-61 16,17-2-51-16,0-16-21 15</inkml:trace>
  <inkml:trace contextRef="#ctx0" brushRef="#br0" timeOffset="-200921.01">10732 10411 319 0,'0'-3'38'0,"0"3"50"16,0 0-23-16,0 0-25 0,0 7-21 16,0 22-19-16,0 10 23 15,0 7-14-15,0-4 2 16,0-8-10-16,0-3 4 16,0-5-5-16,0-7 1 15,0-4 2-15,4-8-4 16,-4-6 4-16,3-1-6 15,0 0 7-15,-2 0-7 16,1-19 12-16,1-19-9 16,0-9 1-16,-2-3-4 15,-1 5-2-15,0 9-19 16,0 7-9-16,0 7-3 16,0 5-32-16,5 3-100 0</inkml:trace>
  <inkml:trace contextRef="#ctx0" brushRef="#br0" timeOffset="-200161.34">11105 9619 368 0,'-14'0'23'15,"0"0"21"-15,8 0 19 16,0 0-15-16,3 0-16 16,3 0-15-16,0 10-13 15,0 6-6-15,0 6 5 16,0-3-7-16,9-2 7 0,9-2-7 15,1-2 6-15,1-2-3 16,2-4 2-16,0-5-4 16,-2-2 3-16,-1 0-5 15,-5-6-6-15,0-10 12 16,-3-8-2-16,-1-6 7 16,-8-2-4-16,-2 2-1 15,0 7 1-15,-12 5-2 16,-5 4 5-16,-2 7-4 15,-3 3 12-15,1 4-1 16,-6 0 7-16,-1 3-19 16,3 14 2-16,2 2-1 15,10 1-1-15,7 0 0 0,6-1-17 16,1-2-35-16,16-3-71 16,2-7-183-16</inkml:trace>
  <inkml:trace contextRef="#ctx0" brushRef="#br0" timeOffset="-198720.7">11311 10281 243 0,'-6'0'22'0,"3"0"38"15,3-3-13-15,0 3-16 16,0-2-9-16,0 2-16 0,0-5 4 16,0 0-8-16,0-1 1 15,9-1-1-15,4 4-1 16,1 3 0-16,5 0-1 15,-1 6 2-15,3 18-2 16,-4 6 6-16,-6 6-5 16,-5 1 6-16,-6-2-3 15,0-7 0-15,-6-8 0 16,-9-7 3-16,-3-5 0 16,-1-5 6-16,2 0 17 15,3-3-8-15,5 0 0 16,4 0-12-16,4 0 3 0,1 0-8 15,0 0-3-15,0 0-6 16,9-3-7-16,11-3 12 16,9 0-2-16,-4 0 4 15,2 0-5-15,-2 2 5 16,-1 3-5-16,-5-2 3 16,-4 3-1-16,-7 0-2 15,-3 0 2-15,-5 0-1 16,0 0 1-16,0 0 0 15,0 0-3-15,0-2-51 16,0-2-46-16,-10-1-169 16</inkml:trace>
  <inkml:trace contextRef="#ctx0" brushRef="#br0" timeOffset="-195895.1">11700 10111 493 0,'-11'0'11'16,"8"0"33"-16,3 0 2 15,0 0-32-15,0 0-11 16,0 0-4-16,15 0-7 16,6 0 13-16,1 0-6 15,2 0 4-15,-3 0-4 16,0 0 2-16,-2 0 1 16,-4-1-1-16,-6 1-36 15,-8 0-63-15,-1 14-47 16</inkml:trace>
  <inkml:trace contextRef="#ctx0" brushRef="#br0" timeOffset="-195705.6">11758 10280 405 0,'-3'0'29'16,"1"0"-3"-16,2 0 9 15,0 0-25-15,0 1-8 16,8-1-10-16,10 0 5 15,7 0 7-15,0-3-3 16,-3-9 5-16,-2 3-18 16,-10 4-53-16,-10 3-54 15</inkml:trace>
  <inkml:trace contextRef="#ctx0" brushRef="#br0" timeOffset="-195406.79">11758 10280 388 0,'-82'-64'23'0,"80"62"-8"16,2 2 6-16,0 0-13 16,0 0-3-16,3 9-10 15,6 12 12-15,0 5 4 0,0 6 0 16,-3-1-6-16,4 2 3 15,-2-1-6-15,-1-6 3 16,-2-2-4-16,1-9 1 16,-2-3-1-16,-2-4-1 15,-1-5 3-15,-1-2-5 16,2-1 3-16,-1 0-15 16,2 0-42-16,-3-6-82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27:19.2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11430 2095 594 0,'0'7'14'0,"0"-7"-13"0,0 0 34 16,0 0 5-16,0 0-17 16,0 0-17-16,0 0 2 15,0 0 0-15,0 0-2 16,0 1 1-16,0 5-7 15,0 8 7-15,0 12-6 16,2 16 12-16,-2 18-4 16,0 16 2-16,0 18 1 0,-8 7-1 15,2-1 0-15,4-5-6 16,2-13-1-16,0-12-5 16,0-18 4-1,0-14-5-15,0-16 5 0,0-10-4 16,0-10 1-16,0-1 3 15,0-1-2-15,0 0 3 16,-8-5-24-16,-6-23-60 16,1-16-145-16</inkml:trace>
  <inkml:trace contextRef="#ctx0" brushRef="#br0" timeOffset="686.59">11692 2091 533 0,'0'0'29'0,"-2"0"1"16,2 0 22-16,-1 4-16 16,-2 20-25-16,2 9 1 15,1 8-2-15,0 0 0 16,0 1-11-16,0-5 9 15,0-2-9-15,5-6 3 16,3-4-2-16,1-4 2 0,6-3-1 16,-3-5-2-16,4-3 2 15,-4-3-3-15,2-5 4 16,2-2-7-16,5 0 6 16,0-1 0-16,6-20 1 15,1-11-2-15,-5-10 2 16,-6-7 0-16,-4-6-4 15,-8-5 6-15,-5 2-7 16,0 2 6-16,-11 12-5 16,-5 14 6-16,1 12-7 15,-3 10 2-15,-1 8-8 16,-4 3-12-16,-5 23-28 0,-2 13-56 16,1 0-165-16</inkml:trace>
  <inkml:trace contextRef="#ctx0" brushRef="#br0" timeOffset="857.13">11725 2262 508 0,'0'0'90'16,"0"0"-88"-16,1 0-3 15,11 0 14-15,9 0-12 16,9 0 5-16,4-4-10 15,4 1 4-15,-9 3-61 0,-10 0-191 16</inkml:trace>
  <inkml:trace contextRef="#ctx0" brushRef="#br0" timeOffset="1203.34">11682 2581 550 0,'0'0'5'16,"15"0"-16"-16,17 0 20 15,15-9 9-15,8-9-10 0,-5-3-2 16,-3 4-8-16,-13 5 6 16,-12 6-8-16,-9 6 4 15,-7 0-6-15,-6 0 4 16,0 3-2-16,0 13 16 15,0 7 7-15,0 12 2 16,0 3 9-16,0 3-11 16,6 1 4-16,-1-6-11 15,-1-4-4-15,3-7-7 16,-5-9 0-16,1-5-3 16,-3-4-2-16,0-6-27 15,-9-1-36-15,-15 0-99 16</inkml:trace>
  <inkml:trace contextRef="#ctx0" brushRef="#br0" timeOffset="1421.76">11817 2725 413 0,'-7'0'83'16,"3"16"-70"-16,-1 9 32 16,3 5 16-16,2 6-14 15,0 6-12-15,2-6-2 16,16-2-4-16,1-5-15 15,10-9 8-15,-1-7-16 16,0-5 1-16,5-8-7 16,3 0 2-16,7-7-1 0,-2-9-2 15,-5-2-16-15,-4 0-37 16,-12 5-20 0,-14 8-113-16</inkml:trace>
  <inkml:trace contextRef="#ctx0" brushRef="#br0" timeOffset="2201.19">11143 3334 533 0,'-5'0'29'16,"5"-3"-12"-16,0 2 37 15,0 1-6-15,0-2-20 16,27 1-26-16,13-2 22 16,14-2 0-16,8 0-5 15,11 0-5-15,9-1-7 16,7-2-3-16,8-2-3 16,6 2 3-16,2 0-8 0,0 2 9 15,-4 4-7-15,-10-3 2 16,-15 4 2-16,-19 1-3 15,-16 0 1-15,-14 0-2 16,-13 0 3-16,-7 0-5 16,-5 0 7-16,-2 0-4 15,0 0 3-15,0 0 0 16,0 0-1-16,0 0 2 16,0 0-3-16,0 0 1 15,-5 0-3-15,-13 0 8 16,-13 0-9-16,-14 0 4 15,-11 0-8-15,-16 0 7 16,-11 0-5-16,-14 0 3 0,0-2 1 16,-1-3-3-16,-1 1 4 15,9-3-3-15,3 2 7 16,10 3-6-16,13 0 5 16,12 2-6-16,9 0 4 15,13 0-1-15,10 0 2 16,13 0-1-16,6-1-2 15,1 1 3-15,0-2-9 16,0 1 5-16,0 0-11 16,0 1-3-16,0-2-4 15,0 2 3-15,0 0 6 16,0-1 5-16,0-2 3 0,0-3-8 16,0-7-8-16,0-5-44 15,-3 0-109-15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28:37.0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10243 3867 380 0,'-13'7'25'16,"11"-7"-19"-16,2 0 3 0,0 0 15 16,0 0-10-16,2 0-16 15,17 0 2-15,8 0 12 16,10-8-6-16,3 1-2 16,3 1-4-16,1-1 3 15,3 3 0-15,-1-2-2 16,-2 2 1-16,-4-1-3 15,-7 2 4-15,-11 0-4 16,-6 1 2-16,-7 2-2 16,-7 0 3-16,-2 0-1 15,0 0-1-15,0 0 1 16,-2 0-20-16,-11 3-47 16,-9 13-38-16,-4 0-74 0</inkml:trace>
  <inkml:trace contextRef="#ctx0" brushRef="#br0" timeOffset="355.04">10492 3878 283 0,'-2'-1'27'0,"1"1"9"15,1 0 20-15,-2 0-21 16,2 0-19-16,0 0-14 15,0 0 5-15,0 0-9 0,-4 14 7 16,3 9 0-16,-1 6 6 16,0 6 3-16,1 6-7 15,-2 6 3-15,1 8 12 16,2-2-7-16,0 0-9 16,0-9 5-16,0-9-4 15,0-10 0-15,0-11 0 16,0-4-3-16,0-6 0 15,0-4-3-15,0 0 7 16,0 0-6-16,0 0 2 16,0 0-3-16,0 0-2 15,0-3-20-15,0-18-127 16</inkml:trace>
  <inkml:trace contextRef="#ctx0" brushRef="#br0" timeOffset="1247.25">10950 3774 325 0,'-8'0'7'16,"5"0"6"-16,3 0 27 15,0 0-14-15,0 0-15 16,0 0-10-16,0 12 1 16,0 13 0-16,0 10 5 0,0 11 5 15,0 5 9-15,0 6-5 16,0 6 5-16,0-3 5 16,0-8-14-1,6-10-5-15,1-13-6 0,-4-11 5 16,0-9-4-16,-3-5-2 15,0-2 3-15,0-2 2 16,0 0 5-16,-2 0-3 16,-11 0-7-16,1 0-29 15,5-13-49-15,3-11-41 16,4-9-76-16</inkml:trace>
  <inkml:trace contextRef="#ctx0" brushRef="#br0" timeOffset="1809.82">10970 3743 288 0,'-6'-3'21'15,"3"3"-5"-15,3 0 32 16,0 0-8-16,0 0-18 15,0-1-16-15,0 1-4 16,0 0 3-16,0 0-7 16,3 0 3-16,11 0 5 15,6 0 1-15,7-1-4 16,9-3 8-16,11 1 5 16,7-3-5-16,6-2 1 0,6-1-9 15,4-3 4-15,5 0-5 16,7 0 3-16,3 1-6 15,-2-2 5-15,11 1-4 16,6-5 0-16,6-1 2 16,5 1-4-16,-6 2 4 15,-7 4-4-15,-10 4 5 16,-2 2-4-16,-1 4 2 0,-1 0-1 16,-3 1 0-1,-8 0 0-15,-3 0 0 16,-7 0 1-16,-1 0-2 15,-2 0 3-15,-6 0-3 0,-2 0 4 16,-6 0-3-16,-12 0 4 16,-7 0-2-16,-8 0 1 15,-7 0-3-15,-4 2 0 16,-5 0 4-16,-3 0-1 16,0-1 2-16,0-1-1 15,0 0 0-15,0 1 3 16,-9 9 0-16,-30 10-2 15,-23 12-44-15,-24 4-151 16</inkml:trace>
  <inkml:trace contextRef="#ctx0" brushRef="#br0" timeOffset="2560.81">10971 4286 304 0,'-3'2'28'15,"2"-2"-14"-15,1 0 36 0,0 0-3 16,0 0-30-16,0 0-19 16,16 0 9-16,8 0 6 15,8 0 10-15,9 0-7 16,8 0 6-16,9-2-9 15,14-3 3-15,4-2-5 16,10 0 2-16,5-5-7 16,6 0 0-16,1-1-1 15,4-1-5-15,1 0 4 16,2-1-4-16,3 3 2 16,1 0-1-16,3 1 1 15,7 0 0-15,2-1-3 0,2 0 2 16,-2 1-2-16,-9 1 4 15,-7 5-6-15,-9 1 5 16,-16 1-2 0,-13 3 0-16,-16 0 2 0,-12 0-3 15,-8 0 3-15,-7 5-4 16,-10 1 2-16,-4-2-2 16,-6-3 6-16,-2 1-5 15,-2-2 1-15,0 0 1 16,0 0 5-16,0 3-3 15,-19 5-6-15,-22 10-42 16,-23-1-208-16</inkml:trace>
  <inkml:trace contextRef="#ctx0" brushRef="#br0" timeOffset="3205.11">10440 4785 421 0,'-11'6'13'16,"-11"6"-11"-16,6-1 14 16,7 11 15-16,1 9-16 15,2 9-11-15,4 10 10 16,2 3-4-16,0 0 2 0,0-6-4 16,10-3 5-1,-4-6-7-15,0-5-5 16,1-5 2-16,-4-7-2 15,0-8 0-15,-2-5-1 0,-1-6-1 16,0-2-35-16,0-6-76 16,0-20-153-16</inkml:trace>
  <inkml:trace contextRef="#ctx0" brushRef="#br0" timeOffset="3482.37">10492 4782 376 0,'1'0'9'0,"2"0"-9"16,5 0 3-16,4 0 14 15,4 8 8-15,-1 4-12 16,-3 0-4-16,-2 4 1 0,-7 3-4 16,-3 2 1-16,0 2 4 15,-19 2-4-15,-13 2 3 16,-7-4-5-16,3-5 0 15,0-4-2-15,8-7-1 16,4-4 2-16,9-2-4 16,10-1-2-16,5 0-6 15,14-4-56-15,25-16-40 16,10-6-78-16</inkml:trace>
  <inkml:trace contextRef="#ctx0" brushRef="#br0" timeOffset="3854.51">10978 4878 466 0,'-11'0'13'0,"2"0"-4"16,7 0 26-16,2 0 1 16,0 0-24-16,0 15-15 15,0 13 5-15,8 14 2 0,2 8 12 16,-1 0-2-16,0 0-2 16,0-6 1-16,1-6-4 15,-2-6-4-15,-2-7-2 16,0-7 0-16,-4-6-2 15,-1-7 0-15,-1-5 1 16,0 0-3-16,2 0 3 16,-2 0-5-16,0-6-37 15,1-16-101-15,-1-13-79 16</inkml:trace>
  <inkml:trace contextRef="#ctx0" brushRef="#br0" timeOffset="4203.41">11025 4904 208 0,'-9'1'242'15,"6"-1"-232"-15,1 0 39 16,2 0 0-16,0 0-20 16,18 0-24-16,18 0-3 15,13-1 16-15,9-7-5 16,2-3 1-16,-6 1-9 15,-1 2-3-15,-5 1 2 16,1 2-4-16,-3 5 2 16,-7-1-2-16,0 1 2 0,-9 0-3 15,-4 0 3-15,-5 0-2 16,-9 0 1 0,0 0-1-16,-6 0 1 0,-3 0 2 15,-2 0-6-15,-1 0 8 16,0 0-6-16,0 0 3 15,0 0-4-15,0 0-15 16,0 8-33-16,-9 12-94 16,-21 3-296-16</inkml:trace>
  <inkml:trace contextRef="#ctx0" brushRef="#br0" timeOffset="4560.47">10994 5360 478 0,'-11'0'99'16,"10"0"-93"-16,1 0-12 16,1 0 6-16,29-1 12 15,16-10 6-15,21-1 0 16,5-3-3-16,-2 4-8 15,-2 3-1-15,-5 1-5 16,-2 4 1-16,-6 3-2 16,-9 0 4-16,-9 0-6 15,-11 0 5-15,-8 0-6 16,-8 1 5-16,-1 1-1 16,-6-2 0-16,0 0 1 0,-3 2-3 15,0-2 3-15,0 0-3 16,4 1 4-16,4-1-9 15,5 0-24-15,-2 0-99 16,-4-13-350-16</inkml:trace>
  <inkml:trace contextRef="#ctx0" brushRef="#br0" timeOffset="10604.19">11715 4978 67 0,'-5'3'10'0,"5"-3"6"16,0 0 2-1,0 0-5-15,0-10-5 16,0-3-4-16,0 2-7 16,0 1 4-16,0 4-2 0,0 3 1 15,0 0-1-15,-3 3 2 16,-1 0 2-16,-1 0 1 15,2 0-1-15,0 0 0 16,1-3 6-16,1 1-6 16,-2-5-2-16,3-1-2 15,-1 0-21-15,-2-2-85 16</inkml:trace>
  <inkml:trace contextRef="#ctx0" brushRef="#br0" timeOffset="11573.88">11643 4826 33 0,'0'0'46'0,"-1"0"-8"15,1 0 0-15,0 0-5 16,0 0-11-16,0 0-3 16,0 0-3-16,0 0 0 15,0 0 1-15,0 0-1 16,0 0-2-16,0 0-9 15,0-1 2-15,0 1-5 16,0 0-1-16,0 0-1 16,0 0-3-16,0 0 3 15,7 0-2-15,6 0 4 16,2 0-3-16,5 0 5 0,2 0-3 16,0-2 2-16,2-1-2 15,1-3 3-15,-1 4-4 16,-4 2 1-16,-3-1 0 15,0 1-2-15,-7 0 5 16,1 0-7-16,-5 0 6 16,-3 0-5-16,-2 0 4 15,-1 0-2-15,2 0-2 16,-2 0 5-16,0 0-2 16,0 0 0-16,0 0-2 15,0 0 6-15,0 0-7 16,0 0 4-16,0 0-6 15,4 7 6-15,-1 4 5 0,1 6-10 16,0 4 12-16,-3 4-4 16,1 3 7-16,1 1-11 15,-2-3 5 1,4-1-4-16,-4-2 0 0,2-4-1 16,0-4 2-16,-2-2-1 15,-1-6-2-15,0-2 4 16,0-3-1-16,0 0 3 15,0-2-5-15,0 1 1 16,0 1 1-16,0 0 1 16,0 0 2-16,0 3-2 15,0-1 1-15,0 3-2 0,0 4 3 16,0 1-4-16,0 4 5 16,0 2-5-16,-4 0 4 15,1 1-3-15,-1-1-1 16,4-5-2-16,-2-5 0 15,2-3 1-15,0-4-2 16,0 0 7-16,0-1-5 16,-1 0 8-16,-1 0-2 15,-2 0 14-15,0 0 10 16,-6 1-15-16,3 3-12 16,-4 1-3-16,2-1 2 15,-2-1-4-15,-2-2 6 16,-1-1-7-16,0 1 7 0,0 2-4 15,-2 0 2 1,-3 1-2-16,-3 2-2 16,-1 2 2-16,0-1-2 15,2-2 4-15,4 1-5 0,1-3 6 16,6 0-5-16,0-2 3 16,3 0 1-16,3 1-2 15,1-2 0-15,3 0-3 16,0 0 4-16,0 0-13 15,0 0 0-15,0 0-30 16,0 0-59-16,0 0-42 16</inkml:trace>
  <inkml:trace contextRef="#ctx0" brushRef="#br0" timeOffset="21509.77">14986 3892 453 0,'-11'-6'21'16,"-1"1"-14"-16,3 2 2 16,-2 0 17-16,4 1 13 0,-1-2-15 15,2 3-12-15,-1 1-3 16,1 0-1 0,-1 0-3-16,-7 0 2 15,-1 6-4-15,-10 12 4 0,0 7-6 16,1 3 1-16,0 0-1 15,9-3 5-15,5-6-5 16,2 1 1-16,5-1 0 16,3 4-3-16,0-2 2 15,0 4-1-15,9 2 0 16,6-4-2-16,5 2 2 16,-1-4-1-16,-1-7 2 15,0-7 0-15,-3-6-3 0,-4-1 0 16,0-9 0-16,1-22 7 15,3-8 0 1,-5-6 0-16,-2 5-4 16,-6-1 6-16,-2 9-10 0,0 4 5 15,-5 6 2-15,-3 9-3 16,7 5 0-16,-1 5 0 16,2 3 0-16,0 0-3 15,0 0-2-15,0 0-5 16,0 7 5-16,9 11 4 15,4 6 0-15,-1 1 2 16,3 1-1-16,0-1 0 16,3-3-3-16,2-2 5 15,-1-2-5-15,3-4 4 16,-4-4-4-16,0-5 0 16,-5-5-28-16,-3 0-52 0,-7-9-132 15</inkml:trace>
  <inkml:trace contextRef="#ctx0" brushRef="#br0" timeOffset="21980.61">15138 3477 460 0,'-8'0'43'0,"2"0"-47"16,0 10 8-16,1 28 4 15,2 19-2-15,1 15 12 16,2 5-10-16,0-2-1 0,0-4-6 16,3-6 2-16,5-14 0 15,0-13-1-15,1-14-2 16,-4-11 0-16,-2-7 0 16,-1-6 2-16,-1 0-4 15,5 0 0-15,6-14 2 16,6-12 7-16,4-5-4 15,0 1-2-15,4 6-3 16,3 9 1-16,-1 8-2 16,3 7 3-16,-3 0-7 15,-2 14 6-15,-3 11-4 16,-6 2 7-16,-8-1 0 0,-5 0-1 16,-4-3 1-16,-15 2 1 15,-16 0 3-15,-9-1-5 16,-2-7 2-16,-3-9-3 15,10-6 2-15,0-2-5 16,7-2 1-16,7-13-8 16,12-7-12-16,9-3-56 15,9 0-41-15,20 1-135 16</inkml:trace>
  <inkml:trace contextRef="#ctx0" brushRef="#br0" timeOffset="22249.89">15776 3801 513 0,'-43'9'10'0,"-2"6"10"16,3 5 11-16,5 6 4 15,6 6-13-15,10 7-5 16,9 0-5-16,9-2 0 15,3 0-6-15,0-5-4 16,17-5 0-16,18-2 0 16,5-7-3-16,8-6 2 15,6-4-4-15,1-8-1 0,1 0-29 16,-6-13-72-16,-12-12-170 16</inkml:trace>
  <inkml:trace contextRef="#ctx0" brushRef="#br0" timeOffset="22811.76">16235 3395 376 0,'-14'-8'25'16,"5"8"9"-16,8 0 26 15,1 7-53-15,0 27-13 16,0 18 40-16,7 14 2 15,5 7-16-15,0-3-14 16,3-3 4-16,0-4-7 16,1-8 2-16,-1-11-5 0,-2-13 2 15,-5-13-3-15,-5-11 4 16,-3-4-3 0,0-3 5-16,-2 0 9 15,-17-17-14-15,-6-6-12 0,-10-7 15 16,-2 0 0-16,-1-1-6 15,-1 7 6-15,3 9-5 16,5 7 6-16,8 5-4 16,6 3-4-16,3 13 10 15,5 12-5-15,2 8 7 16,7 3-7-16,0-1 2 16,7-4-1-16,10-5-2 15,2-8-2-15,5-4 2 0,4-9 3 16,9-5-6-1,11-8 7-15,4-21-14 16,-7-13-112-16</inkml:trace>
  <inkml:trace contextRef="#ctx0" brushRef="#br0" timeOffset="23509.52">16551 3885 124 0,'-23'0'352'0,"4"0"-337"15,-1 0 51-15,1 8-24 16,0 13-17-16,2 6-6 16,5 5-11-16,6 1-4 15,3-1-1-15,3-3-1 16,0-5-4-16,8-6 6 15,8-3-5-15,2-7-2 16,3-8 5-16,6 0-12 16,-2-26 3-16,-1-13-7 15,-8-7 1-15,-10 2 7 16,-6 5 7-16,0 10 0 0,0 12 2 16,0 9 2-16,-1 6 14 15,-1 2 0-15,2 0-16 16,0 0-4-16,11 16-7 15,8 5 11-15,2 8-3 16,-2-3 5-16,2 0-8 16,1-2 6-16,-1-2-1 15,-1-5-2-15,-1-6-1 16,-6-4-9-16,2-7-31 16,-3-13-73-16,0-23-48 15</inkml:trace>
  <inkml:trace contextRef="#ctx0" brushRef="#br0" timeOffset="23903.93">16847 3398 427 0,'0'21'3'16,"0"12"4"-16,0 19 36 16,0 10 13-16,0 6-22 15,0 1-4-15,0-3-15 16,4-7-3-16,9-8-10 15,-1-13 1-15,1-14-3 16,-3-12 2-16,-6-8-4 16,-1-4 0-16,0 0 3 15,3 0-8-15,6-4 6 0,3-3 5 16,4 2-4-16,1 5-5 16,2 0 3-16,-1 12 2 15,-5 6 1 1,-2-1 0-16,-10 0-1 0,-4-6 2 15,0-6-2-15,0-1 5 16,-16 1 9-16,-8-3-1 16,-4 0-8-16,2-2-4 15,1 0 2-15,7 0-6 16,6-6 2-16,11-1-18 16,1-5-29-16,22-4-88 15,14-4-3-15,7-5-142 16</inkml:trace>
  <inkml:trace contextRef="#ctx0" brushRef="#br0" timeOffset="24138.3">17374 3809 477 0,'-15'0'38'0,"-9"0"-5"16,-4 0 10-16,-2 4-1 15,-1 15-21-15,3 6-9 16,8 2-5-16,8 2 2 15,11-3-2-15,1 2-1 16,4 0-2-16,17-4-2 16,7-1 0-16,7-5-1 0,6-7 2 15,7-3-6-15,3-8-1 16,4 0-40-16,-5-17-68 16,-9-15-163-1</inkml:trace>
  <inkml:trace contextRef="#ctx0" brushRef="#br0" timeOffset="24526.77">17596 3935 557 0,'0'0'17'0,"0"0"-13"16,0 0 4-16,2 0 0 15,20 0-6-15,9 0 6 16,3-12 0-16,4-4-6 16,-10-3 1-16,-6-1-2 0,-9 1 2 15,-11-2-3-15,-2 2-1 16,-12-1 2-16,-12 5-1 16,0 2 1-16,-4 8-2 15,4 3 9-15,4 2 1 16,1 0 15-16,6 12-6 15,3 11-13-15,2 9 3 16,5 6-7-16,3 1 4 0,0-2 0 16,15-4-1-1,12-1-5-15,7-9 6 16,7-9-7-16,3-6 5 16,1-8-5-16,1-8-33 0,-6-19-70 15,-5-9-243-15</inkml:trace>
  <inkml:trace contextRef="#ctx0" brushRef="#br0" timeOffset="24967.73">18200 3800 573 0,'-47'0'6'0,"2"0"31"16,6 1 4-16,7 9 1 0,3 4-21 16,12 3-3-16,3 5-14 15,8 5 1-15,2 1-4 16,4 2 1-16,0-4 0 16,8-1-2-16,11-4 2 15,6-4-6-15,6-6 4 16,-1-11-17-16,1 0-9 15,-3-15-12-15,-7-16 14 16,-7-5 6-16,-11 0 7 16,-3 4 13-16,0 7-2 15,-9 12 6-15,1 6 16 16,4 6 17-16,4 1-17 0,0 0-16 16,0 1-8-16,1 18-6 15,13 7 11-15,5 6 0 16,-1-1 2-16,6-6-7 15,-1-2 6-15,1-5-5 16,-1-7 2-16,-2-5-2 16,2-6-31-16,0-8-78 15,-4-20-151-15</inkml:trace>
  <inkml:trace contextRef="#ctx0" brushRef="#br0" timeOffset="25341.36">18434 3480 434 0,'-15'38'95'0,"6"10"-89"15,-5 9 32 1,6 4 7-16,8-6-14 0,0-2-22 16,6-6-3-16,9-9-5 15,-1-9 3-15,0-11-8 16,-6-10 0-16,1-6-9 15,2-2-11-15,3-6 4 16,10-8 18-16,4 3 5 16,3 6-6-16,2 5 0 15,0 1 1-15,-5 19 3 0,-3 6-3 16,-8-2 8-16,-9-4 0 16,-4-7-1-16,-4-5 7 15,-12-1 17-15,-15 0 19 16,-12 1-34-16,1-3-4 15,2-5-6-15,7 0 1 16,10-3-8-16,9-8 3 16,10-3-15-16,0-8-55 15,18-5-93-15</inkml:trace>
  <inkml:trace contextRef="#ctx0" brushRef="#br0" timeOffset="25810.11">19041 3873 580 0,'-30'1'18'15,"2"7"32"-15,6 2-8 16,5 4-14-16,3 5-17 16,7 6-6-16,7 3-6 0,0 1 6 15,4-1-6-15,14-1 2 16,3-7-3-16,4-3 1 16,-2-7-6-1,2-10-7-15,0 0-13 0,-1-22 6 16,-6-9 16-16,-5-1 4 15,-5 6 2-15,-8 10-1 16,0 9 10-16,0 6 15 16,0 1-9-16,0 0-10 15,1 0-4-15,7 0-6 16,7 13 1-16,7 3 7 16,2 2-5-16,1-2 5 15,-3-4-5-15,-3-5 2 16,-2-6-14-16,-1-1-61 15,-3-20-51-15,-7-18-135 16</inkml:trace>
  <inkml:trace contextRef="#ctx0" brushRef="#br0" timeOffset="26172.14">19306 3494 393 0,'0'40'1'0,"0"13"49"16,0 13 6-16,0 0 5 15,0 1-14-15,1-3-30 16,8-9-5-16,1-10-10 0,-2-11-1 16,-2-15 2-1,-3-6-3-15,0-11 2 16,-3-2-2-16,1 0 3 16,5 0-2-16,11-11-1 0,6-3 5 15,9 1-2-15,-3 7-7 16,0 6 0-16,-4 1 0 15,-4 15 2-15,-5 0 4 16,-7 0-2-16,-6-5 2 16,-3-4-4-16,0-3 5 15,-15-1 9-15,-12 1 1 16,-4-3-9-16,3-1 0 16,3 0-3-16,5-5-3 15,8-11-3-15,8-3-24 16,4-5-37-16,3 2-85 15,22 3-58-15</inkml:trace>
  <inkml:trace contextRef="#ctx0" brushRef="#br0" timeOffset="26463.35">19894 3845 524 0,'-25'0'29'16,"-2"0"19"-16,-1 0 12 16,3 1-7-16,3 7-23 15,5 4-11-15,6 7-11 16,2 5-5-16,3 6-5 0,6 5 8 16,0-3-6-16,0 0 2 15,12-8 1-15,6-4-5 16,4-3 6-16,8-7-6 15,4-3 4-15,8-7-5 16,6-11 1-16,1-15-33 16,-8-7-40-16,-11 4-118 15</inkml:trace>
  <inkml:trace contextRef="#ctx0" brushRef="#br0" timeOffset="28417.9">14931 5215 309 0,'0'-13'22'0,"0"4"11"16,-4 2 43-16,-6 3 6 15,-1-1-36-15,-2 2-20 16,-4 3-8-16,-2 0-3 16,-4 7-4-16,-2 15-1 15,-1 9 2-15,2 6-8 16,9 3 2-16,5-1-4 15,10-5 0-15,0-8-2 16,7-2-4-16,12-9-1 16,7-5-2-16,0-10 7 15,0 0-5-15,-1-21 4 0,-4-17-1 16,-2-6 1-16,-5-3-4 16,-6 3 5-16,-6 13 1 15,-2 12 1 1,0 9-2-16,0 9 6 0,0 1-1 15,0 0-1-15,0 0-1 16,0 5-13-16,12 14 12 16,4 8 2-16,2 3 2 15,3 1-3-15,3-4-2 16,-2-3 1-16,-1-2-3 16,0-7 4-16,-8-3-8 15,-1-5 0-15,-6-6-28 16,0-1-69-16,-3-22-5 0,-3-20-59 15</inkml:trace>
  <inkml:trace contextRef="#ctx0" brushRef="#br0" timeOffset="28775.94">15118 4886 383 0,'4'0'1'16,"4"22"7"-16,6 19 48 15,-2 14 5-15,5 12-24 16,-4 1-14-16,2-2-4 15,-3-10-11-15,3-10-4 16,-2-12-2-16,-4-18-3 16,-3-7 1-16,-3-9-12 0,4-1 0 15,7-25 12-15,5-4 17 16,5 2-15-16,-1 6 0 16,-4 13-3-1,1 8 1-15,0 1-3 0,-4 4-6 16,-2 14 4-16,-7 4 11 15,-7 2 0-15,0 0 1 16,-13 0 5-16,-9-5-5 16,-4-4 5-16,1-7-9 15,-2-4 2-15,3-2-4 16,7-2-2-16,6 0 0 16,11-7-25-16,3-20-29 15,28-4-70-15,8-7-31 16</inkml:trace>
  <inkml:trace contextRef="#ctx0" brushRef="#br0" timeOffset="29043.23">15779 5168 412 0,'-11'0'71'0,"-12"0"-37"16,-2 5 23-16,-1 1-11 15,-2 4-4-15,4 4-26 16,2 3-1-16,6 0-6 15,8 9 5-15,5 4-11 16,3 4 1-16,4 0 1 0,22-2 0 16,8-2-2-1,9-6-3-15,3-6 2 16,5-9-3-16,-6-8 1 16,-3-1-1-16,-10-7-4 0,-9-14-30 15,-9-6-19-15,-9 2-43 16,-5 3-124-16</inkml:trace>
  <inkml:trace contextRef="#ctx0" brushRef="#br0" timeOffset="37293.76">14815 4320 338 0,'-3'4'21'15,"-6"-4"-19"-15,6 0 8 16,3 0-1-16,0 0 2 16,0 0-11-16,0 0 0 15,0 0 2-15,0 0-2 16,0 0 3-16,0 0-3 15,0 0 7-15,0 0-3 16,0 0 1-16,0 0 3 16,0 0 1-16,0 0-6 15,0 0 1-15,0 0-2 16,0 0 0-16,-1 0 1 16,1 0-5-16,0 0 7 0,-3 0-3 15,0 0 0-15,-1 0 0 16,-2 0-1-16,-4 0-2 15,-1 0-6-15,2 0 11 16,0 0-4-16,3 0 5 16,0 1-5-16,3 1 2 15,0-2-2-15,3 0 2 16,-2 2-3-16,1-2 3 16,-1 0 3-16,-2 0-3 15,-1 1-1-15,-3 0-2 16,3 0 4-16,-1 1-3 15,0-1 0-15,-1 0 1 16,0 2 4-16,2-3-3 0,2 0 4 16,1 0 0-16,1 0-3 15,1 0 6-15,0 0-6 16,0 0 3-16,0 2-3 16,0-2-2-16,0 0 1 15,0 0 0-15,0 0 2 16,0 0-4-16,0 0 4 15,0 0-5-15,0 0 9 16,0 0-8-16,0 0 4 16,0 0-3-16,0 0 0 15,0 0-1-15,0 0 1 16,0 0 1-16,0 0-4 0,7 0 4 16,4 2-2-16,-2 1 2 15,-2 0-2-15,8 1 1 16,-2 0 3-16,4 0-2 15,2 1 0-15,5-4 1 16,-2 2 0-16,-1-2-1 16,0-1 2-16,-2 2-3 15,-4-2 1-15,3 2-2 16,-1 2 1-16,-1-3 0 16,2 0-3-16,3 2 3 15,-1-1 0-15,4 1 0 16,0 1-3-16,2 2 4 15,0-2-2-15,1-1 0 0,0 1-1 16,0 0 1-16,1-1 2 16,-2 0-3-16,5 1 2 15,3-3 0 1,-2-1-2-16,4 0 1 0,-4 0 2 16,-3 0-2-16,-3 0 0 15,-2 0 2-15,-2-1-3 16,-4 1 2-16,-5 0-1 15,-1 0 1-15,-2-1-2 16,-2-1 2-16,-3 1-4 16,1 1 4-16,-5 0-1 15,2 0 0-15,-3 0 3 0,0 0-4 16,0 0 3-16,0 0-5 16,6 0 5-16,7 0-4 15,10 0 2-15,8-3-22 16,5-11-201-16</inkml:trace>
  <inkml:trace contextRef="#ctx0" brushRef="#br0" timeOffset="38025.03">16464 4207 275 0,'-4'-1'19'0,"4"1"11"16,0 0 19-16,0 0 3 15,0 0-23-15,0 0-20 16,0 0-3-16,0 0-1 16,5 0-6-16,13 0 4 15,9 0 4-15,6 0 3 0,6 0-1 16,5 0 5-16,4-4-5 15,1 0 1 1,3-1-5-16,1 3 0 16,-1-2 2-16,-1 2-4 0,2-1 0 15,3 1-3-15,6-3 7 16,3 1-5-16,2 0 4 16,-5-1-2-16,-6 2 2 15,-12 0-4-15,-9 2-2 16,-12 1 3-16,-9 0-3 15,-7 0 2-15,-4 0-3 16,-2 0 6-16,-1 0-4 0,0 0 8 16,0 0 4-1,0 0-3-15,0 0-3 16,0 0-3-16,0 0-1 16,0 0-5-16,2 0-10 0,9 6-56 15,-2-6-97-15</inkml:trace>
  <inkml:trace contextRef="#ctx0" brushRef="#br0" timeOffset="39526.85">18947 4187 298 0,'-5'-2'22'0,"2"-1"35"15,3 2 12-15,0 1-11 16,0 0-25-16,0 0-14 15,0 0 4-15,0 0-5 16,0 0 4-16,0-1-10 16,0 1-3-16,0 0-6 15,0 0 0-15,0 0-4 0,0 0 4 16,6 0-1-16,10 0-3 16,4 0 4-16,1 0 1 15,1 2 4-15,3 1-7 16,6-1 1-16,4 2 2 15,5-4-4-15,4 2 3 16,0 1-2-16,-1 1 3 16,0-1-5-16,-2 0 3 15,-4-2-5-15,-1 1 7 16,-5 0-5-16,2 0 2 16,-3-2 1-16,2 0-4 15,4 1 5-15,-3 1-6 16,1 0 5-16,-1 1-4 0,1-1 5 15,-1 0-4-15,-3-2 2 16,1 4-2-16,-3-4 2 16,-3 1-1-16,0 3-2 15,-8-4 5-15,-1 2-5 16,-7 0 3-16,-6-2-3 16,0 0 4-16,-3 0-1 15,0 1-2-15,2-1 4 16,-2 0 0-16,0 0 0 15,0 0-3-15,0 0 1 16,0 0 0-16,0 2 1 16,0-2-3-16,0 0 2 0,0 0-3 15,0 0 3-15,0 0 0 16,0 0-2 0,0 0 4-16,0 0-5 15,0 0 5-15,0 0-4 0,0 0 5 16,0 0-4-16,0 0 1 15,0 0 1-15,0 0-2 16,0 0 2-16,0 0-2 16,0 0 1-16,0 0-2 15,0 0 2-15,0 0-1 16,0 0 1-16,0 0-1 16,0 0 0-16,0 0-1 15,0 0 1-15,0 0 2 0,0 0-4 16,0 0 3-16,0 0-3 15,0 0 4 1,0 0-3-16,0 0 1 16,0 0 0-16,1 0-2 0,7 0 3 15,1 0-6-15,3 0 9 16,-2 0-7-16,-1 1 7 16,-3 0-6-16,0 1 4 15,0-2-2-15,-1 0-1 16,0 1 1-16,-5-1 0 15,0 0 0-15,0 0 0 16,0 0 1-16,0 2-1 16,0-2 1-16,0 0 0 15,0 0 0-15,0 0 0 16,0 0 0-16,0 0-3 16,0 0-11-16,0 5-28 0,0 5-46 15,-11-2-98-15</inkml:trace>
  <inkml:trace contextRef="#ctx0" brushRef="#br0" timeOffset="42310.79">14820 3123 278 0,'0'-7'27'0,"0"0"16"16,0 5 11-16,0 1-8 16,0 1-18-16,0 0-17 15,0 0 2-15,0 0 0 16,0 0 0-16,0 0-1 16,0 10-14-16,-5 20-3 15,-7 18 20-15,-5 13-2 0,-4 0-11 16,9-4-12-1,4-14-55-15,8-19-160 16</inkml:trace>
  <inkml:trace contextRef="#ctx0" brushRef="#br0" timeOffset="43311.33">16457 2959 368 0,'-14'0'11'15,"6"0"1"-15,-2 3 18 16,-2 9-8-16,-1 7-10 16,-2 2-11-16,6 2 3 15,3-5 1-15,3-3-6 16,3 0 1-16,0 0 3 15,0 2-2-15,9 4-1 16,3-2 1-16,4 6-1 16,-1 2 5-16,3 1-6 15,-3-2 2-15,-3 2 1 0,-6-6 1 16,-6-1 1-16,0-4 2 16,-8-5 13-16,-12 1 11 15,-6-1-11-15,4-2-14 16,1-6 2-16,2-4-6 15,4 0-2-15,3-18-31 16,6-21-153-16</inkml:trace>
  <inkml:trace contextRef="#ctx0" brushRef="#br0" timeOffset="43496.32">16384 3028 367 0,'0'0'19'0,"0"0"-14"16,0 3-8 0,16 1 6-16,11 2-2 15,17-2 3-15,10-3 3 0,0-1-6 16,2 0-92-16</inkml:trace>
  <inkml:trace contextRef="#ctx0" brushRef="#br0" timeOffset="45687.02">18854 2951 265 0,'-4'0'37'0,"2"0"-17"15,2 0 27-15,0 0 1 0,0 0-13 16,0 0-20-16,0 0-7 15,0 0-5-15,0 0-1 16,0 0-1-16,-1 0-1 16,1 0 4-16,0 0-6 15,0 0 4-15,-2 0-3 16,2 0 3-16,0 0-3 16,0 0 3-16,0 0 0 15,0 0 1-15,0 0 2 16,0 0-3-16,0 0 1 15,0 0-3-15,0 0 2 16,0 0-3-16,0 0 2 16,0 0 2-16,0 0-3 0,0 0 3 15,0 0-3-15,0 0 3 16,0 0-4-16,0 0 4 16,0 0-3-16,0 0 1 15,0 0-1-15,0 0 1 16,0 0-1-16,0-1-1 15,0 1 1-15,0 0-2 16,0 0 5-16,0 0-6 0,0 0 4 16,0 0-2-1,0 0 2-15,0 0-2 16,0 0 1-16,0 0-1 16,0 0 0-16,0 0 2 0,0 0-2 15,0 0 4-15,0 0-6 16,0 0 7-16,0 0-4 15,0 0 1-15,0 0-1 16,0 0-1-16,-4 7-3 16,-8 19-1-16,-3 15 7 15,-1 6-1-15,1 2 0 16,4 0-3-16,3-5 5 16,2-4-3-16,4-6 0 15,2-8-1-15,0-9 0 16,0-9-1-16,0-8-15 15,8 0-71-15,9-29-66 16</inkml:trace>
  <inkml:trace contextRef="#ctx0" brushRef="#br0" timeOffset="45918.4">18996 2932 317 0,'0'3'30'0,"0"7"-24"16,-9 8 0-16,-5 8 20 16,-1 10 15-16,-2 6-13 15,2 2-3-15,1-5-6 16,2-4-5-16,2-3-9 0,3-4 2 16,-1-4-5-16,4 0-2 15,2-4-1-15,1-3-15 16,1-10-141-16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29:36.8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9601 3374 432 0,'-15'-8'17'0,"5"1"-12"15,8 6 0-15,2 1 19 16,0 0 4-16,0 0-6 0,0 0-12 16,0 0-1-16,0 0-3 15,0 8 3-15,2 21 7 16,2 19 1-16,-1 18 6 16,-3 15-9-16,0 7-2 15,0 1-9-15,0-6 11 16,0-8-10-16,0-12 1 15,0-8-2-15,3-9 0 16,0-10 0-16,-1-8-4 16,-2-12 3-16,0-4-4 15,0-6 4-15,0-6-6 16,0 0-6-16,0 0-24 16,0-24-25-16,0-15-85 15</inkml:trace>
  <inkml:trace contextRef="#ctx0" brushRef="#br0" timeOffset="1531.92">9641 3402 173 0,'-3'-1'58'0,"3"-1"-35"15,-3 2 8-15,3 0 10 0,0 0 1 16,0 0-17-16,0 0-9 16,0 0-3-16,0 0 1 15,0-1-10-15,0 1 6 16,0 0-12-16,3 0 6 15,9 0-6-15,6 0 6 16,3 0-3-16,3 0-3 16,4 1 8-16,4 1-6 15,0-1 5-15,8-1-5 16,4 0 6-16,3 0-1 16,6 0-2-16,-1 0-2 15,6-7 3-15,3-3-3 16,3 3 0-16,4-2 1 0,6 1-3 15,3 0 3-15,3 1-2 16,-1 0 1-16,-3 2-1 16,-2-5 0-16,1 5 0 15,-2-1-2-15,-3 0 6 16,0 4-5-16,-2-1 3 16,-5 2-5-16,-5 1 4 15,-6-2-1-15,-1 1 1 16,-5 1 3-16,5-2-4 15,-1 1 4-15,11-1-4 16,3-3 4-16,3-1-5 16,5 1 4-16,4 1-3 0,-2 0 3 15,4 2-1-15,-1 1-4 16,3 1 5-16,0-2-3 16,0 0 1-16,3-3-2 15,6 0 7-15,7-2-8 16,2 0 8-16,-2 3-4 15,-6 0 0-15,-6 2-2 16,-8 1 3-16,0 1-1 16,-2 0-4-16,1 0 8 15,7 0-9-15,4 0 7 16,9 0-4-16,2-2 3 16,2 1-2-16,-7 0-2 15,-1 1 3-15,-2 0-3 0,-1 0 3 16,0 0-4-16,-2 0 6 15,-7 0-9-15,-3 0 8 16,-3 2-4 0,0 0 2-16,6-2-2 0,-3 0 1 15,0 0 3-15,-3 0-6 16,-3 0 5-16,-6 0-3 16,-6 0 3-16,-4 1-5 15,-4 2 5-15,1-2-3 16,-7-1 1-16,-5 0 2 15,-6 0-3-15,-8 0 3 16,-6 0-3-16,-9-1 2 0,-3 1-2 16,-5-1 1-16,-1 1 0 15,-1 0 2-15,0 0-2 16,0 0 4 0,0 0 0-16,0 0-2 0,0 0 10 15,0 0-5-15,0 0 9 16,0 2-12-16,0 27-1 15,-7 15-1-15,-6 18 9 16,-1 9 1-16,2-1-9 16,4-5 8-16,4-6-6 15,0-9-2-15,4-8 0 16,0-8 1-16,0-3-6 16,-3-7 4-16,1-6-1 15,-1-6 0-15,-5-4 0 16,-12-2-49-16,-21-6-194 15</inkml:trace>
  <inkml:trace contextRef="#ctx0" brushRef="#br0" timeOffset="3015.29">9589 4179 369 0,'-18'3'7'16,"7"-1"-5"-16,11-1 0 16,0-1 19-16,0 0-13 15,0 0-6-15,8 2-8 16,4-2 12-16,9 2-1 16,3-2 1-16,0 0 8 15,10 0-1-15,0 0 2 16,3-4-5-16,7-4 5 0,2-1-12 15,6 4 4-15,2-2-8 16,2 0 6-16,2 1-4 16,0 0 3-16,0 0-3 15,-1 0 1-15,1 0 0 16,-3 3-4-16,0-1 6 16,-1 1-6-16,-5 1 5 15,2 2-4-15,7 0 2 16,0 0-1-16,6 0 1 15,4 0 2-15,6 0-6 16,3 0 8-16,8 0-5 16,0 0 3-16,-2 0-4 0,3 0 8 15,1 0-8-15,-4 0 4 16,4 0-1-16,-2 0-1 16,-1-1 2-16,-1-5-3 15,0-1 5-15,3 1-6 16,2 0 8-16,-3 0-9 15,-2-1 4-15,-5 2 0 16,-4 2-2-16,3 0 2 16,4 2-3-16,5-2 5 15,5-2-6-15,-7-1 6 16,-4 1-7-16,-3 2 6 16,-3 3-4-16,-2-2 5 15,1 2-5-15,-1 0 1 0,2 0 4 16,7 0-8-16,4-2 7 15,7-3-6-15,-1-3 9 16,-6 3-9 0,-5-1 4-16,-2 0 0 0,-4 2-2 15,2-3 3-15,-4 5-3 16,-4-3 4-16,-4 1-5 16,-7 3 5-16,-1-3-5 15,-4 0 4-15,-5 2-3 16,2-1 2-16,-6-1-2 15,2 1 0-15,-5-1 2 16,-3 0-2-16,-1 3 3 0,-3-1-4 16,2 2 4-16,-4 0-4 15,4 0 3 1,-2 0 0-16,-2 3-1 16,3 0 1-16,-1 0-3 0,1-3 5 15,5 0-6-15,2 0 7 16,7 0-5-16,6 0 5 15,5-7-5-15,1-2 4 16,-4 2 4-16,-5 2-5 16,-11 1 0-16,-14 2-3 15,-10 2 5-15,-11 0-7 16,-4 0 6-16,-1 0-4 16,0 0 2-16,-18 0-1 0,-23 0-40 15,-25 2-213-15</inkml:trace>
  <inkml:trace contextRef="#ctx0" brushRef="#br0" timeOffset="3797.94">8517 3561 493 0,'-16'5'23'15,"16"-5"-17"-15,4 0-14 16,32-2 7-16,17-16 12 16,13-5 4-16,11-4-4 15,1 3-2-15,-4 0-7 16,-5 7 2-16,-8 3-4 16,-12 6 1-16,-9 5 0 15,-13 3-3-15,-12 0 4 0,-9 0-10 16,-6 10-6-16,-12 5-74 15,-22 2-59-15</inkml:trace>
  <inkml:trace contextRef="#ctx0" brushRef="#br0" timeOffset="4049.27">8757 3589 430 0,'0'2'40'0,"0"3"-48"16,0-1 6-16,0 3 4 15,0 2 0-15,0 9 3 16,0 5 17-16,1 12 1 0,1 4 8 16,-2 1-10-16,0 0-8 15,0-2-3-15,-5-1-5 16,2-6-3-16,2-5-2 16,-1-6 3-16,2-6-6 15,0-2 5-15,0-1-8 16,0-1-29-16,0-6-90 15,-4-4-206-15</inkml:trace>
  <inkml:trace contextRef="#ctx0" brushRef="#br0" timeOffset="4458.2">8419 4958 558 0,'-8'2'13'0,"5"-2"-14"16,3 3 5-16,0 6-2 15,0 18-1-15,0 13 5 16,9 13 9-16,3 7 0 16,3 1-8-16,-3 0 5 15,-2-1-6-15,-1-2 6 16,-1-2-10-16,2-5 3 15,1-8-5-15,-4-10 0 16,0-13 1-16,-2-13-7 16,-1-7-19-16,1-20-48 15,-4-28-87-15</inkml:trace>
  <inkml:trace contextRef="#ctx0" brushRef="#br0" timeOffset="4765.93">8466 4892 380 0,'3'-3'41'0,"8"-1"-45"15,8-3 3-15,8 0 14 16,4 3 7-16,0 4 7 16,1 0-12-16,-3 1-5 15,-3 13-7-15,-8 4 0 16,-7 7-3-16,-9 4 7 0,-2 4 8 15,-13 3 0-15,-17-2 0 16,-7-2-3-16,-8-5 4 16,-1-7-9-1,1-4 4-15,5-5 0 0,6-7-9 16,11 0-2-16,7-4-6 16,16 0-11-16,3 0-54 15,27-10-122-15</inkml:trace>
  <inkml:trace contextRef="#ctx0" brushRef="#br0" timeOffset="5390.04">9679 4932 207 0,'-5'-10'67'0,"4"6"-60"15,-1 3 57-15,2 1-8 16,-1 0 8-16,1 0-20 16,0 0-28-16,0 20-8 15,0 17 15-15,3 12 11 0,3 9-1 16,-3 4-15-16,-2 0-10 15,1-1 15-15,-2-7-12 16,4-11-1-16,-1-9-8 16,-2-11-2-16,2-8 2 15,-3-7-4-15,0-4 4 16,0-4-6-16,3 0-9 16,-3 0-33-16,3-16-31 15,2-16-58-15,-3-14-287 16</inkml:trace>
  <inkml:trace contextRef="#ctx0" brushRef="#br0" timeOffset="5911.15">9671 4954 367 0,'-3'0'51'15,"3"0"-44"-15,0 0-9 16,0-1 9-16,12-2 0 15,18-4 1-15,17-4 16 16,4-3 11-16,15-2-13 16,4-7-14-16,3 1-1 15,9 0-8-15,2-1 6 16,6 2-4-16,10 3 2 16,2 3-3-16,8 1 2 0,-2 2-1 15,2 0-2-15,-3-4 3 16,2 3-3-16,-8 2 4 15,-14 4-5-15,-19 6 4 16,-16 1-4-16,-19 0 3 16,-9 0-2-16,-11 5-1 15,-2 6 2-15,-3 3 2 16,-3-2 6-16,1 6 4 16,-4 5 14-16,1 8-7 15,-3 8 0-15,0 6-9 16,0 6-3-16,0 7-1 15,0 6-3-15,0 6 3 0,0 1 0 16,0-3 3-16,-2-4-6 16,2-10 9-16,0-7-7 15,0-10 5-15,0-10-3 16,0-9-7-16,-1-10 3 16,1-5-6-16,0-3 6 15,-5 0-9-15,2 0-19 16,-15-4-58-16,-13-14-159 15</inkml:trace>
  <inkml:trace contextRef="#ctx0" brushRef="#br0" timeOffset="6440.12">9757 5528 337 0,'0'0'12'0,"0"0"0"0,0 0 26 16,3 0 11-16,4 0-28 16,9 0-11-16,9 0 0 15,12 0 16-15,13 0 0 16,8-4-13-16,9-2-6 15,9 1 10-15,7-4-5 16,7 4-4-16,9-2 5 16,4 3-9-16,-3 0 3 15,-6 4-8-15,-14 0 9 0,-11 0-10 16,-13 0 5-16,-11 0-4 16,-10 2 3-1,-12 0-2-15,-7 1-1 16,-7-3 5-16,-4 0-6 0,-5 1 7 15,0-1-5-15,0 0 6 16,0 0-6-16,-23 0-27 16,-18 0-134-16</inkml:trace>
  <inkml:trace contextRef="#ctx0" brushRef="#br0" timeOffset="7095.61">9924 5199 344 0,'0'-8'28'0,"-3"-1"-8"15,-3 4 42-15,-4-1 6 0,-2 5-20 16,0-1 1-16,0 2-24 15,2 0-5-15,-2 6-11 16,-4 13 2-16,0 8-9 16,3 2 2-16,1-1-1 15,6-5 0-15,3 2 0 16,3-2-5-16,0-3 4 16,0-2-6-16,6-4 2 15,12-4-2-15,5-7 4 16,3-3-5-16,-2 0-6 15,-4-13-2-15,-1-17 0 16,-8-5 7-16,-3 2-3 0,-8 2 8 16,0 10-1-16,0 7 6 15,-5 6-4-15,2 5 7 16,3 3 3-16,0 0-3 16,0 0-4-16,3 11-7 15,13 10 11-15,3 4-4 16,1-3 3-16,-1 1-5 15,-1-2 2-15,3-4-2 16,-1-3-1-16,0-1 0 16,1-5 0-16,-2-5-15 15,-4-3-71-15,-5-8-121 16</inkml:trace>
  <inkml:trace contextRef="#ctx0" brushRef="#br0" timeOffset="7456.64">10230 5018 443 0,'1'35'4'15,"-1"8"28"-15,0 7 6 16,0-4 9-16,0-3-16 16,2-7-12-16,1-9-16 15,4-10-1-15,-3-11-2 16,1-3-1-16,-1-3-1 15,9 0-4-15,6 0 3 0,9-7 1 16,3-1 4-16,1-1-5 16,-1 9 4-16,-6 0-7 15,-1 4 8 1,-8 9-2-16,-6-1-1 0,-8-4 5 16,-2 4-4-16,-5-4 8 15,-20 1 3-15,-10-1 4 16,-5-4-8-16,1-4 2 15,4 0-5-15,10 0-1 16,11-8-1-16,12-9-12 16,2-5-57-16,33-5-44 15,11-2-45-15</inkml:trace>
  <inkml:trace contextRef="#ctx0" brushRef="#br0" timeOffset="7723.55">10831 5199 224 0,'-13'5'294'0,"-12"6"-286"16,-5 2 33-16,3 2 0 15,5 3-5-15,5 2-3 16,7-1-16-16,7 8-5 16,3-1-14-16,0 2 12 15,7 4-10-15,14-3 3 16,3-1-2-16,12-5-1 0,3-6 1 15,4-10-3 1,6-7 5-16,6 0-5 16,0-24 3-16,-7-6-8 15,-11-4-25-15,-16 3-39 0,-17 7-71 16,-4 4-288-16</inkml:trace>
  <inkml:trace contextRef="#ctx0" brushRef="#br0" timeOffset="8548.65">10011 3835 462 0,'-18'-7'23'0,"7"3"53"16,-1 2-1-16,-4 2-30 16,-2 0-7-16,-3 0-26 15,1 12-5-15,-1 4 2 0,0 8-7 16,3 3 4-16,5 4-6 15,3 3 7-15,10-2-9 16,0-3 4-16,7-3-5 16,15-4 4-16,6-10-5 15,15-10-2-15,-1-2 0 16,3-27-8-16,-10-16 4 16,-9-5-1-16,-16-4 9 15,-10 4-6-15,0 6 10 16,-16 9-1-16,-1 9-1 15,8 13 5-15,4 6 3 16,3 3 9-16,2 2-13 0,0 0-2 16,9 20-10-16,12 10 12 15,4 7-1-15,4 1 3 16,-3-1-1-16,0-3-4 16,3-3 0-16,-3-5-3 15,-5-6 7-15,-4-5-14 16,-3-7-13-16,2-8-43 15,-5 0-59-15,-4-27-99 16</inkml:trace>
  <inkml:trace contextRef="#ctx0" brushRef="#br0" timeOffset="8909.68">10273 3534 284 0,'0'0'134'15,"0"0"-139"-15,0 24 29 16,7 12 36-16,1 11-2 15,1 5-22-15,1 1-12 16,1-6-14-16,-2-9-3 16,2-12-8-16,1-12 1 15,-1-7-1-15,1-6-2 16,0-1-5-16,4-8 3 16,5-12 13-16,0 0-11 15,2 3 7-15,-2 10-5 16,-1 7-1-16,2 0 2 15,-1 11-3-15,-6 6 4 0,-6 1-3 16,-9 0 6-16,0-3-5 16,-9 0 20-16,-19 0 4 15,-8-4 6 1,-6-4-12-16,2-4-5 0,3-3-9 16,10 0-6-16,10-5 3 15,9-2-8-15,8-5-10 16,17-6-66-16,21-4-66 15,14-6-171-15</inkml:trace>
  <inkml:trace contextRef="#ctx0" brushRef="#br0" timeOffset="9161.95">10804 3714 536 0,'-26'0'25'16,"-1"2"8"-1,-3 10 0-15,2 3 7 0,7 8-16 16,6 4-6-16,9 4-6 16,6 1-4-16,0 1-3 15,9-5 2-15,15 0-2 16,9-7-5-16,4-6 3 16,6-8-6-16,0-7 6 15,5-1-11-15,-2-27-19 16,0-7-65-16,-10-5-143 0</inkml:trace>
  <inkml:trace contextRef="#ctx0" brushRef="#br0" timeOffset="9765.45">11207 3437 495 0,'-2'0'20'0,"1"1"16"16,1 29-13-16,0 15 19 15,0 19 10-15,6 9-19 0,7-4-15 16,5-6-8-1,0-9-8-15,-2-8 2 16,0-14-4-16,-8-11 3 16,-2-8-5-16,-6-11 1 0,0-2-7 15,0 0 5-15,-12-12-5 16,-13-16-10-16,-11-4 6 16,-9-3 9-16,4 6 4 15,-1 8-5-15,5 9 7 16,7 9-6-16,9 3 7 15,3 1-6-15,9 19 9 16,6 6-6-16,3 5 2 16,0-1-1-16,15-2 1 15,10-1 2-15,7-8-5 16,2-4 4-16,9-6-7 16,8-9 7-16,4 0-3 15,6-22-10-15,-3-9-57 0,-9-5-100 16</inkml:trace>
  <inkml:trace contextRef="#ctx0" brushRef="#br0" timeOffset="10128.48">11529 3700 557 0,'-36'24'23'15,"1"5"-23"-15,9 2 30 16,9-2 18-16,8-1-6 15,9-2-23-15,0-2-12 16,15-4-5-16,10-4-3 0,4-9 4 16,-4-6-9-16,0-1 4 15,-2-11-11-15,-8-13 8 16,-4-7-4-16,-8 4 9 16,-3 2 2-16,0 11-2 15,0 7 13-15,0 6 4 16,0 1 7-16,0 0-18 15,0 0-3-15,0 0-4 16,13 9 1-16,7 6 1 16,5 4 0-16,-1-3 1 15,0-2-5-15,0-1 7 16,1-5-6-16,-1-4-7 16,-3-4-53-16,-3-9-106 0,-11-24-190 15</inkml:trace>
  <inkml:trace contextRef="#ctx0" brushRef="#br0" timeOffset="10456.26">11806 3377 485 0,'0'34'17'16,"0"16"-5"-16,0 11 19 16,0 3 8-16,1-4-9 15,8-6-7-15,1-11-16 16,1-12-1-16,0-13-6 15,-2-9-1-15,2-9 2 0,10 0-5 16,4-6 6-16,8-8-2 16,0 1 3-16,-5 9-5 15,-3 3 3 1,-4 1-5-16,-3 0 4 0,-9 4 1 16,-4 3-1-16,-5-2 2 15,-6 5-1-15,-23 5 19 16,-5 2-6-16,-5 1-3 15,-3-4-10-15,14-6 4 16,9-3-5-16,8-5-5 16,11 0-26-16,6-10-86 15,19-15-215-15</inkml:trace>
  <inkml:trace contextRef="#ctx0" brushRef="#br0" timeOffset="10717.51">12322 3584 523 0,'-31'3'26'0,"-2"11"11"15,0 4 31-15,1 9-13 16,5 5-19-16,12 0-6 16,8 2-11-16,7 0-5 15,0 2-8-15,13-4 5 16,9 1-11-16,8-5 4 0,10-5-3 15,2-11-2-15,-2-8 5 16,2-4-18 0,-3-18-20-16,1-15-14 15,4-11-35-15,-9 2-60 0</inkml:trace>
  <inkml:trace contextRef="#ctx0" brushRef="#br0" timeOffset="11096.3">12607 3834 558 0,'-2'0'71'0,"2"0"-77"16,12 0 3-1,21-7 7-15,10-10 3 16,8-5-2-16,-7 1-8 0,-11 0 4 15,-11 4-5-15,-14 0 1 16,-8-1-7-16,0 0 6 16,-18 2-3-16,-13 2 9 15,-9 11-5-15,-4 3 3 16,2 0 5-16,1 15 1 16,5 11 10-16,6 4-2 15,7 2 10-15,12 7-3 16,11-2 5-16,0 1-11 15,25 0 2-15,13-4-10 16,12-6-4-16,7-8 0 16,0-9-3-16,-1-11 3 0,2 0-29 15,-6-23-75-15,-1-11-56 16</inkml:trace>
  <inkml:trace contextRef="#ctx0" brushRef="#br0" timeOffset="11468.22">13114 3789 564 0,'-37'21'19'0,"13"4"48"16,10-6-16-16,9 1-19 15,5 2-20-15,5-1-6 0,14-3-5 16,6-4 2-16,0-7-8 15,1-7 1-15,-1 0-10 16,-3-21 3-16,-4-8-2 16,-7-8 4-16,-8 4 8 15,-3 11 0-15,0 7 5 16,0 11 6-16,0 4 13 16,0 0-18-16,0 0 4 15,6 12-9-15,13 10 6 16,5 6 2-16,1 0-1 15,4-2-7-15,-3-5 0 16,0-5 2-16,-4-8-7 0,-1-8-14 16,-3 0-73-16,-9-24-30 15,-6-9-79-15</inkml:trace>
  <inkml:trace contextRef="#ctx0" brushRef="#br0" timeOffset="11781.39">13404 3441 354 0,'0'0'116'0,"0"11"-129"16,3 21 42-16,1 11 39 16,0 7-27-16,-1 1-7 15,-1-3-11-15,2-10-10 16,1-12-9-16,-2-10 1 16,1-9-8-16,2-7 5 0,9 0-3 15,12-5 3-15,3-9 6 16,1 1-6-16,-3 4 1 15,-5 8-8-15,-4 1 7 16,-3 0-7-16,-7 13 3 16,-9-1-1-16,0 5 2 15,-14-1 5-15,-16 0 0 16,-6-2 2-16,2-5-6 16,-2-3 6-16,8-2-8 15,11-3 4-15,7-1-11 16,10 0-26-16,1 0-72 15,23-8-143-15</inkml:trace>
  <inkml:trace contextRef="#ctx0" brushRef="#br0" timeOffset="12209.24">13996 3650 493 0,'-46'3'49'0,"6"6"-3"16,0 7 10-16,8 9 2 16,10 4-13-16,3 6-22 15,13-1 1-15,6 1-13 16,0-2 0-16,21-3-12 0,5-8 5 16,3-5-6-16,5-12 1 15,-1-5-10 1,1-12-18-16,-7-18 7 15,-6-8-16-15,-12-3 22 0,-9 3 7 16,0 4 12-16,-2 10-6 16,-5 10 11-16,4 8 9 15,1 4 9-15,2 2-16 16,0 0-11-16,5 4 3 16,14 12 0-16,7 4 8 15,6 5-4-15,-4 1 1 16,3-2-9-16,-5-1 4 0,-4-5-2 15,-4-1-1-15,-8-6-12 16,-6-3-50-16,-4-4-53 16,0-4-123-1</inkml:trace>
  <inkml:trace contextRef="#ctx0" brushRef="#br0" timeOffset="12562.78">14309 3337 473 0,'0'41'5'16,"1"12"74"-16,-1 3-29 15,0 0 16-15,0-8-23 0,0-3-33 16,2-12-4 0,5-10-7-16,2-7 3 15,3-7-4-15,0-8-2 16,10-1-5-16,7-11 1 0,2-10 4 15,3 2-9-15,-6 5 13 16,-2 11-7-16,-2 3 8 16,0 0-3-16,-4 11 6 15,-6 3 0-15,-8 0-1 16,-6-4 4-16,0 2 3 16,-11 3 3-16,-14 1-2 15,-8-1-2-15,4-3-6 16,3-3 2-16,8-3-8 15,7-5 3-15,4-1-21 16,7 0-27-16,0-19-68 16,15-15-188-16</inkml:trace>
  <inkml:trace contextRef="#ctx0" brushRef="#br0" timeOffset="12940.77">15008 3680 549 0,'-20'-9'28'0,"-2"-2"31"16,1-3-6-16,1-4-26 15,1 1-11-15,1-1-11 0,6 1-3 16,0 3 2-16,1 4-4 15,3 4 3-15,2 6-1 16,-6 0 6-16,0 5-5 16,-4 19 5-16,-4 9-4 15,10 5 4-15,6 1 2 16,4-5-3-16,8-3-2 16,18-7-1-16,6-5 0 15,7-6-3-15,9-8 4 16,-2-5-8-16,2-5 5 15,-8-13-8-15,-9-4-26 16,-11 2-10-16,-15 0-17 0,-5 5-75 16</inkml:trace>
  <inkml:trace contextRef="#ctx0" brushRef="#br0" timeOffset="26749.12">9976 4230 179 0,'2'-5'43'0,"-2"4"-25"0,0 0 11 15,1 1 5-15,-1-2-10 16,0 2-1-16,0-2 0 16,0 1 3-16,0 1-2 15,0 0 2-15,0 0-2 16,0 0-2-16,0 0-5 16,0 0-1-16,0 0-6 15,0 0-3-15,0 0-1 16,0 0-4-16,0 0 3 0,0 0-5 15,0 0 3-15,0 9 0 16,-4 6-1-16,-4 7 1 16,0 0-1-1,3 3 1-15,-1 0-4 0,2 6 4 16,-1 4-8-16,4 1-10 16,1-10-98-16,4-19-135 15</inkml:trace>
  <inkml:trace contextRef="#ctx0" brushRef="#br0" timeOffset="28033.54">10466 4124 379 0,'-6'-1'13'0,"1"1"24"16,3 0 20-16,2 0-20 15,-3 0-24-15,-1 8-14 0,-2 11 6 16,-2 10-1-16,2 3 0 16,0-2-6-16,3 3 6 15,2 4-9 1,-2 1-15-16,-2-1-122 0,-1-9-172 15</inkml:trace>
  <inkml:trace contextRef="#ctx0" brushRef="#br0" timeOffset="28862.06">10807 4125 315 0,'0'0'32'16,"0"0"-4"-16,0 0-1 16,0 0-11-16,0 5-23 15,-1 10 27-15,-2 7-17 16,1 4-6-16,-1 2-78 16,2-1-156-16</inkml:trace>
  <inkml:trace contextRef="#ctx0" brushRef="#br0" timeOffset="30627.86">9774 4219 105 0,'0'0'32'16,"0"0"-57"-16,0 0-1 16,12 0 29-16,3 0 1 15,3 0 2-15,1 0-5 16,2 0-2-16,0 0 3 15,4 0 2-15,6 0 5 16,2 0 4-16,6 0 3 0,3 0-8 16,0 0 6-16,2 0-2 15,-4 0-1-15,2 0-4 16,-2 0-6-16,-1 0 4 16,1 0-7-16,-1 0 6 15,-1 4-6-15,-2 3 2 16,1-1-10-16,-1 0 5 15,0-6 2-15,-2 0 2 16,0 0 1-16,-1-13-5 16,-6 0 6-16,-3 2-2 15,-6 1 2-15,-2 2-2 16,-5 3 2-16,-5 4-2 0,-2 0-23 16,-4 1-101-16</inkml:trace>
  <inkml:trace contextRef="#ctx0" brushRef="#br0" timeOffset="32724.98">10449 4286 262 0,'-17'6'18'16,"1"0"-13"-16,1-1 13 15,-1 1 24-15,5-4-9 16,-4 0-10-16,3-1 2 15,-5 1 6-15,-3-2-2 16,-4 0-6-16,-6 0 4 0,-1 0-19 16,-5 0-2-16,-1 0 2 15,-1 0 1-15,-1 0 3 16,5-5 0-16,-1-7-1 16,2-7-4-16,5-5 1 15,-2-2-8-15,4-5 4 16,0 1-3-16,4 0 1 15,0 2 1-15,1 2-3 16,7 3 4-16,1-2-8 16,4-3 6-16,4-4-4 15,5-3 2-15,0 0-5 16,0-1 5-16,0 4 0 0,8 2-1 16,0 0 3-16,2 5-6 15,0-3 7-15,2 1-6 16,5 0 4-16,-1 1-4 15,3 5 5-15,4 0-4 16,3-1 2-16,7-1-2 16,0 3 0-16,4-3 4 15,-2 5-4-15,-3 0 3 16,1 1-4-16,0 2 4 16,1 1-4-16,2-1 2 15,2 2-2-15,1 5-1 16,2 3 2-16,3 2-3 15,-2 3 5-15,2 0-8 0,0 0 7 16,-1 6-7-16,-3 7 0 16,-3 2-5-16,-1 1 3 15,-5-2 1-15,1 1 0 16,-1 0 2-16,-4 1-4 16,1 0 8-16,0 2-11 15,-1 0 9-15,-3 5-5 16,-6 2 5-16,-2 5-2 15,-7 6 4-15,-3 1 2 16,-1 3-2-16,-5-1 7 16,0-2-5-16,0-2 6 15,0-3-6-15,0-1 1 0,-2 1 2 16,-7 3-1-16,-9-1 5 16,-3 8-7-16,-2 0 7 15,-9 2-6-15,-1 2 5 16,-1-2-6-16,-4-3 6 15,-1-9-2-15,0-5 7 16,-7-6 0-16,-6-1 2 16,-9-6 1-16,-5-6-7 15,-4-5 12-15,5-3-4 16,2 0 3-16,8-10-8 16,9-2 7-16,5-1-10 15,9 1 2-15,5-1-1 16,5 5-7-16,3-1 5 0,3 1-7 15,0-2 5-15,6-1-8 16,2 4-1-16,4 3-9 16,0 3-4-16,4 1-19 15,0 0-35-15,0 0-74 16</inkml:trace>
  <inkml:trace contextRef="#ctx0" brushRef="#br0" timeOffset="33679.78">9641 2844 320 0,'0'-5'45'16,"0"5"-13"-16,0 10 2 15,9 23-11-15,5 13 10 16,4 13-8-16,5 0-14 16,4-4 1-16,-2-7-9 15,1-13 2-15,-8-13-5 16,-7-11 2-16,-3-7-1 0,-5-4 4 16,2-4 17-16,11-32 13 15,3-20-16-15,7-13-17 16,6-6 5-16,3 4-10 15,1 11 2-15,-3 6-24 16,-14 15-130-16</inkml:trace>
  <inkml:trace contextRef="#ctx0" brushRef="#br0" timeOffset="36143.82">9877 4341 139 0,'-3'-3'158'0,"-2"1"-152"0,5 1-6 16,0 0-2-16,12-2-7 15,9-1 9-15,1-3-42 16</inkml:trace>
  <inkml:trace contextRef="#ctx0" brushRef="#br0" timeOffset="38077.46">10460 4179 231 0,'-7'-2'33'16,"7"0"1"-16,0 2 23 15,0 0-27-15,-1 0-13 16,1 0-16-16,0 10 1 15,0 14 10-15,0 15 18 0,5 6-10 16,1 4-10-16,0 0-1 16,0-8-8-16,2-3 1 15,1-9-2-15,-5-8-1 16,1-10 2-16,-5-7-10 16,0-4 4-16,0 0-7 15,0-1 5-15,7-19-8 16,5 0-1-16,1 2 13 15,5 2 2-15,0 9 1 16,3 6-2-16,0 1 0 16,-2 5-4-16,1 18 8 15,-5 5-4-15,-2 1 10 0,-6 0-7 16,-7-7-1-16,0-5 0 16,-1-6-12-16,-15-5 33 15,-2-4-9 1,-5-2 1-16,4 0-11 0,3-4 0 15,5-7-8-15,2-6 17 16,9-5-37-16,0-3-38 16,3-4-87-16</inkml:trace>
  <inkml:trace contextRef="#ctx0" brushRef="#br0" timeOffset="38395.61">11016 4316 508 0,'-30'4'1'16,"2"5"8"-16,9 1 12 15,4 6-6-15,1 9-8 16,4 1-6-16,4 3 3 15,6-2-1-15,0-4-2 16,0 1-1-16,3-3 0 16,3 1 4-16,6-4-5 0,3 0 5 15,5-2-7 1,6-4 4-16,7-5-5 16,5-7 2-16,6 0-14 15,-4-24-56-15,-3-11-131 0</inkml:trace>
  <inkml:trace contextRef="#ctx0" brushRef="#br0" timeOffset="38831.22">11479 4092 518 0,'-3'3'6'15,"3"4"8"-15,0 8-10 16,0 9 0-16,0 8 2 16,6 2-3-16,3 2-4 0,-1 0 3 15,-1-4-4-15,-4-8 4 16,0-3-3-16,-3-7-1 16,0-5 3-16,0-6-4 15,0-1 5-15,0-2-6 16,0 0 5-16,-10-11-16 15,-4-7 0-15,-4-5 6 16,0 2 3-16,-1 3 4 16,2 9 0-16,1 6 5 15,3 3-8-15,-3 10 10 16,-1 16-2-16,1 10 4 16,4 4 1-16,7 1-1 0,5-4 3 15,0-5-4-15,0-6 3 16,9-7-4-16,2-7 4 15,3-5-7-15,0-4-2 16,7-3 2-16,2-6 0 16,7-18-1-16,0-10-22 15,-9-2-142-15</inkml:trace>
  <inkml:trace contextRef="#ctx0" brushRef="#br0" timeOffset="41411.66">10228 3692 9 0,'-4'-7'15'16,"-2"0"-6"-16,3 4 20 16,-2-1 5-16,1 0-10 15,1 1-20-15,1-1-3 16,2-1 2-16,0 1-8 16,0-3 1-16,0 2-3 15,0-2 8-15,0 0-2 16,5 0 1-16,1 1 1 0,-6-1-2 15,3 0 6-15,0 2-4 16,-3-2 5-16,3 5 6 16,-3-2 20-1,0 2 7-15,0 2-3 0,0 0-4 16,0 0-6-16,0 0-17 16,0 15-14-16,0 10 28 15,0 10-19-15,1 4 6 16,5 4-4-16,0 1 0 15,1 1-3-15,-1 0-1 16,-1 2 0-16,-2-4 0 16,0-4-1-16,-1-6-1 0,-1-2 4 15,1-11-7 1,-2-2 7-16,1-11-5 16,-1-3-6-16,2-4 3 15,-2 0 0-15,1 0-4 0,5-11-7 16,-3-12-23-16</inkml:trace>
  <inkml:trace contextRef="#ctx0" brushRef="#br0" timeOffset="42394.95">10252 3527 123 0,'0'-1'35'0,"0"0"-27"15,4-4-5-15,13 1 18 16,2-1-8-16,7-2-7 16,6-1 0-16,3 2-4 15,3-3 3-15,4 2-3 16,3 1 2-16,1-3-4 15,2 4 3-15,2-1-3 16,2 2 0-16,-1 1 2 16,4 0-4-16,0 2 5 15,3 0-4-15,-3 1 3 16,-2-2-4-16,-6 2 4 16,-2 0-3-16,-2 0 2 0,-6 0-1 15,-1 0 0-15,-2 0 3 16,-4 0-6-16,1 0 8 15,-7-4-5-15,-6 2 3 16,-5 1-4-16,-8 1 2 16,-2 0 0-16,-2 0-2 15,-1 0-5-15,2 7 18 16,4 5 16-16,1 5-14 16,-1 4-7-16,5-3-8 15,-1 5 1-15,0-5-5 16,-1 1 8-16,-3-1-14 15,0 2 8-15,-4-1 0 16,-2 2-5-16,0 3 5 0,0-1-23 16,-5 4 32-16,-1-1-10 15,2 5 4-15,-1-1 6 16,-1 3-4-16,2 2 1 16,2-1-3-16,1 0 3 15,1-2-4-15,0-3 3 16,0-8-4-16,0-3 6 15,-6-9-4-15,0 0 2 16,-3-4-3-16,-3 2 0 16,-1 0 2-16,-2-2-8 15,-6-2 9-15,3 2-4 16,-3-5 4-16,-4 5-4 0,-2-2 2 16,-7-2 1-16,-5 2-2 15,-4-2 0-15,-5 1 4 16,-4 1-2-16,-3 1-4 15,0 0 5-15,6-4-4 16,0 1 8-16,7-1-4 16,2 0 5-16,-2 0 7 15,5 0 5-15,-2-2-5 16,-2-1-12-16,6 3 5 16,1 0-7-16,0 0 6 15,7 0-4-15,-1 0 4 16,2 3-6-16,5-2 2 15,2 2-1-15,1-1-1 0,5 1 3 16,4 0-4-16,-1-3 3 16,5 1-2-16,-2-1 2 15,-1 5-1-15,-1-1-4 16,3-1 2-16,5 2-5 16,1 1-13-16,0 1-21 15,0-1-28-15,0-3-121 16</inkml:trace>
  <inkml:trace contextRef="#ctx0" brushRef="#br0" timeOffset="47516.29">10359 6103 396 0,'11'-13'24'0,"1"-7"-24"16,22-14 0-16,3 5 6 16,5 2-5-16,0 8 1 15,-5 8-2-15,-7 8-3 16,-11 3-2-16,-13 6-6 15,-6 19-15-15,-9 9 25 0,-19 7 17 16,-8 1-13-16,-4-5 6 16,6-8 1-16,5-5 10 15,13-10 15 1,8-9-6-16,8-2-12 0,0 1-18 16,11 5-27-16,12 7 37 15,7 5 1-15,-2 6-10 16,-3-2 4-16,-9 0-3 15,-10-2 4-15,-6-2-9 16,-6-4 20-16,-19-2 4 16,-4-4 14-16,-1-4-2 15,4-4-12-15,6-3-11 16,4 0-5-16,7 0 0 0,3 0-4 16,3 0-4-16,3 0-34 15,0-6-56-15,4-12-118 16</inkml:trace>
  <inkml:trace contextRef="#ctx0" brushRef="#br0" timeOffset="65815.58">12744 5236 545 0,'-26'-1'25'0,"17"-2"-21"16,8 3 16-16,1 0 9 16,0 0-13-16,0 23-7 15,0 22-11-15,0 12 14 16,0 7-6-16,9-1 0 16,0-2-3-16,-2 1-2 0,-1 1 3 15,-5-4-6-15,3-6 6 16,-4-3-8-16,0-7 5 15,3-11-11-15,3-13-20 16,4-19-58-16,9-11-127 16</inkml:trace>
  <inkml:trace contextRef="#ctx0" brushRef="#br0" timeOffset="66095.03">13062 5438 443 0,'-18'15'17'15,"-13"11"-2"-15,-10 11 13 16,-1 2-9-16,0 0-6 0,8-5-8 16,6-7 7-16,11-11 5 15,7-7 8-15,8-7-4 16,2 0-14-16,9 6-11 16,18 5-2-16,9 4 12 15,3 2-5-15,5-1 3 16,-1 2-3-16,-4-2 2 15,-5 0 0-15,-4-3-2 16,-8-4-1-16,-8-4 1 16,-2-1 1-16,-3-2-5 15,-3-3-3-15,1-1-62 16,-7 0-110-16</inkml:trace>
  <inkml:trace contextRef="#ctx0" brushRef="#br0" timeOffset="67925.25">13314 6020 392 0,'0'3'20'16,"0"-3"22"-16,0 0 19 0,0 0-10 16,0 0-10-1,0 0-26-15,0 0 9 16,0 0-7-16,0 0 4 16,0 2-2-16,-3 1 0 0,-15 5-11 15,-7 6-4-15,-5 3 4 16,-4 1-7-16,1-4 5 15,-1-2-5-15,-3-1 9 16,-1-1 1-16,0 0-2 16,-7-2 0-16,2-3-4 15,-2 0 0-15,-1-4-4 16,-2-1 6-16,1 0-9 16,-2-1 5-16,4-12-4 15,1-5 5-15,0-3-4 16,1-5 1-16,0-6 0 15,7-6-1-15,3-3-1 16,3-4 0-16,5-5 4 0,5-1-7 16,4-1 8-16,3-1-6 15,1 3 4-15,1 6-1 16,5-1-2-16,2 6 3 16,2 1 0-16,0 5-1 15,2 4-5-15,0 4 8 16,0-3-6-16,0 5 5 15,0-1-6-15,7 2 3 16,2-1 2-16,1-6-5 16,4 4 5-16,2 0-6 15,3 0 6-15,4 2-7 16,2-1 7-16,8 2-6 0,-5 3 5 16,11 3-1-16,1 0-2 15,8-2 3-15,0 2-3 16,0 2 4-16,0 5-7 15,-3 2 7-15,-3 2-6 16,-3 5 4-16,-1 0-3 16,1 6 4-16,1 13-2 15,3 6 1-15,-1 6 1 16,1 1-3-16,-1 1 5 16,-2 1-6-16,-1-1 8 15,-3-1-8-15,-1 0 6 16,-9-2-4-16,-3 2 2 15,-3 3 1-15,-5 3-2 0,-2 5 3 16,-9 7-7-16,-4 4 7 16,-3 6-7-16,-14 5 9 15,-4 1-6-15,0 0 1 16,-4 0-1-16,-2-2 1 16,-1-6 3-16,1-5-7 15,6-7 7-15,0-6-6 16,0-1 2-16,3 3-30 15,-7 5-57-15,-11-2-178 16</inkml:trace>
  <inkml:trace contextRef="#ctx0" brushRef="#br0" timeOffset="79299.33">12535 6273 361 0,'-21'2'7'16,"5"-2"1"-16,3 0 20 15,8 0 22-15,4 0 4 16,-1 0-23-16,2 0-5 16,0 0-12-16,-1 0 12 0,1 0-12 15,0 0 7 1,0 0-10-16,0 0-1 15,0 0-2-15,0 0-7 16,0 0 1-16,0 0-3 0,0 0 1 16,10 0-2-16,8 0 3 15,1 2-2-15,2-2 4 16,0 2-3-16,1 0 0 16,-1-1 2-16,-2 1-5 15,4-2 6-15,-5 0-6 16,3 0 7-16,4 0-8 15,8 0 6-15,7 0-2 16,7-11 1-16,6 1 0 0,-1-3-1 16,0 4 4-1,-9 3-7-15,0 2 4 16,-6 4-3-16,-5 0 3 16,-3 1-2-16,-5 8-1 0,-6-1 2 15,3 0 0-15,-3-1 2 16,1-3-5-16,1-2 6 15,-5-2-6-15,-6 0 8 16,2 0-7-16,-2-3 3 16,5-7 2-16,1-2-2 15,2 1 2-15,3 2-4 16,1 4 4-16,2 3-8 16,9 1 7-16,2 1-5 15,5 0 7-15,3-1-6 16,-2-4 2-16,-5-3 1 15,-2-2-1-15,-6-1 2 0,-5 0-4 16,-5 1 5-16,-8 2-6 16,-4 2 5-16,-2 5-2 15,-3 1 1-15,0 0-2 16,0 0 3-16,0 0-2 16,0 0 0-16,0 0 4 15,0 0-4-15,0 0 3 16,0 0-3-16,0-3 5 15,-7 0-6-15,-6-1 2 16,-8 2 0-16,-7 2-4 16,-5 0 3-16,-9 0-7 15,-10 8 5-15,-7 7-3 16,-8 3 4-16,-5-2-3 0,-5-3 4 16,-1 0 1-16,-4-5-1 15,0 2 1-15,-1-2-1 16,4 2 2-16,7 0-3 15,4-2 5-15,7 0-6 16,7-1 9-16,5-2-5 16,10-1 0-16,8-2 2 15,3 3-4-15,7-3 2 16,0 3-4-16,0-3 6 16,3 3-9-16,-1 0 7 15,1 1-4-15,5 0 4 16,1-3-3-16,0 0 3 0,3-1-1 15,1-2-3-15,5 1 5 16,-1-1-7-16,3 0 9 16,1 0-8-16,0 0 5 15,0 0-5-15,0 0 5 16,0 0-3-16,-2 0 0 16,2 1 4-16,-1-1-6 15,-1 2 7-15,1-2-8 16,-2 1 7-16,0 0-6 15,-2-1 5-15,4 0-2 16,-1 0 0-16,2 0 0 16,0 0 0-16,0 0 3 15,0 0-7-15,0 0 5 0,0 0-6 16,0 0 4-16,0 0-3 16,0 0 1-16,0 0 1 15,0 0-2-15,5 2 5 16,8-1-4-16,8 1 5 15,12-1-5-15,16-1 5 16,22 0-4-16,23-1 5 16,15-16-2-16,6-1 0 15,-2 0-1-15,-9 4 0 16,-8 2 1-16,-12 6-3 16,-11 0 5-16,-16 4-7 15,-8 0 7-15,-13 1-4 0,-9 1 1 16,-11 0-1-16,-10 0 0 15,-3 0 4-15,-3 0-6 16,0 0 7 0,0 0-6-16,0 0 4 0,0 0-3 15,0 0 7-15,0 0-5 16,0 0-1-16,0 0 0 16,0 0-1-16,0 0 1 15,0 0-4-15,0 0 3 16,0 0-11-16,1 8-31 15,-1 3-66-15,0-5-285 16</inkml:trace>
  <inkml:trace contextRef="#ctx0" brushRef="#br0" timeOffset="83331.64">14211 4917 388 0,'-15'-13'12'0,"-3"2"-10"16,10 7 28-16,7 4 22 15,1 0-19-15,0 0-25 16,0 0 6-16,0 0-8 16,0 10-3-16,0 23 2 15,0 24 18-15,-2 15 8 16,1 8-16-16,1-4 5 16,0-8-16-16,0-11 6 15,1-8-8-15,7-12 5 16,-2-8-8-16,-2-7 3 0,-2-9 0 15,-1-6-3-15,1-6 4 16,-2-1-6-16,0 0 3 16,0 0-38-16,-2-19-60 15,-8-20-255-15</inkml:trace>
  <inkml:trace contextRef="#ctx0" brushRef="#br0" timeOffset="84079.64">14228 4814 381 0,'-9'0'126'0,"5"0"-122"16,1 0-3-16,3 0 11 15,0 0-2-15,0 0-7 16,12-3-6-16,10-8 5 16,1 0 0-16,1-2 1 15,-4 1 1-15,-5 6-1 16,2 1 2-16,-2 0-1 16,-2 1 5-16,0 1-3 15,2-1 5-15,-1-1-10 0,3 3 6 16,-2-1-2-16,6 1 0 15,4-1 4-15,4 1-7 16,8-4 4 0,9-1-5-16,9-3 7 0,5 0-8 15,1 3 4-15,3 2-4 16,13-1 1-16,23-7 1 16,27-6 0-16,19-2 15 15,18 0-12-15,4 6 1 16,-1 9-7-16,-2 4 5 15,-11 2-4-15,-12 0 0 16,-12 0 1-16,-15-2-1 16,-19 2 1-16,-24 0-3 0,-21 0 4 15,-19 0-4-15,-17 2 2 16,-7 2-1-16,-5-3 2 16,-3-1-2-1,0 0 3-15,0 0 1 0,0 0 5 16,0 0 6-16,0 0-9 15,0 2 3-15,0 0-10 16,0 19 6-16,-3 14-8 16,-8 21 9-16,1 17-3 15,4 8 0-15,1 7 0 16,2 5-2-16,1 0 5 16,2-5-5-16,0-12 6 0,0-16-6 15,0-14 4 1,0-14-5-16,0-13 3 15,0-7 0-15,0-5-2 16,0-5 3-16,0 0-7 0,0 0-9 16,-14 4-94-16,-29-6-241 15</inkml:trace>
  <inkml:trace contextRef="#ctx0" brushRef="#br0" timeOffset="84711.64">14161 5460 393 0,'0'-1'28'0,"0"1"-26"16,0 0 7-16,8 0 19 16,13 0-11-16,16-3-10 15,23-4 17-15,16-4-2 16,19-6-8-16,9 2 3 15,8-2-8-15,9 1-1 16,9 2-6-16,12 3 5 16,4 0 0-16,4 8-7 15,5 1 4-15,0 1-8 16,0 1 8-16,-5-3-4 0,-14 2 10 16,-15-1-3-16,-20 0 0 15,-19 2 1-15,-20 0-6 16,-21 0 3-16,-16 0-5 15,-13 0 3-15,-11 0-6 16,-1 0 6-16,0 0-2 16,-3 1-1-16,-27 10-42 15,-20 8-55-15,-23 1-145 16</inkml:trace>
  <inkml:trace contextRef="#ctx0" brushRef="#br0" timeOffset="85269.15">14236 4879 243 0,'-14'2'37'16,"4"-2"14"-16,4 0 44 15,-1 0-8-15,2 0-42 16,4 0-16-16,-1 0-9 16,2-17 2-16,21-12-15 15,21-13 1-15,10-11-9 16,-1 4 2-16,1 5-1 16,-7 3-3-16,3 4 2 15,4 2-16-15,-4 4-33 16,-3 7-123-16</inkml:trace>
  <inkml:trace contextRef="#ctx0" brushRef="#br0" timeOffset="85503.53">15039 4145 541 0,'0'0'14'0,"0"0"-15"15,0 18 3-15,1 17 11 16,2 12 26-16,0 6-28 16,1 1-7-16,2-1-3 15,4-5 0-15,1-3 1 16,4-9-20-16,3-10-30 16,5-13-84-16,0-13-64 0</inkml:trace>
  <inkml:trace contextRef="#ctx0" brushRef="#br0" timeOffset="85738.98">15327 4341 385 0,'-11'-2'35'0,"-10"2"-24"15,-9 0 8-15,-7 13-7 16,-2 8-5-16,2 2 7 16,7-2 4-16,12-7-2 15,11-7 8-15,7-4-10 16,0 1-13-16,10 4-19 15,16 5 31-15,12 2-7 16,5 2-2-16,8-1-1 16,-3 1-2-16,-2 1 1 0,-1-4-14 15,1 0-38 1,-8-9-62-16,-2-5-111 16</inkml:trace>
  <inkml:trace contextRef="#ctx0" brushRef="#br0" timeOffset="86094.86">16120 4216 571 0,'0'-5'-3'15,"19"3"-7"-15,22 2 9 16,11 0 5-16,9 15-3 16,1 14-1-16,-4 11 6 15,-1 10-2-15,-11 6 1 16,-4-2-4-16,-13-1 9 15,-10-7-7-15,-9-8 0 16,-9-8-1-16,-1 0-2 16,-10-3 0-16,-14 0-48 15,-1-6-169-15</inkml:trace>
  <inkml:trace contextRef="#ctx0" brushRef="#br0" timeOffset="90967.84">14279 6063 220 0,'0'-8'17'0,"0"8"6"16,0 0 7-16,0 0 8 15,0 0-13-15,0 0-9 16,0 0-6-16,0 0 3 0,0 0-1 15,0 0 0-15,0 6-2 16,0 12 7-16,1 14 20 16,1 17-10-16,-2 14-1 15,0 11-13-15,0 6 2 16,1-1-5-16,4-2-2 16,0-10-1-16,1-4-3 15,2-10 0-15,1-12-4 16,-1-9 3-16,-1-9-6 15,-1-11 5-15,-1-5-3 16,-4-4-3-16,-1-3-7 16,3-3-8-16,3-32-2 15,6-23-61-15,0-20-85 0</inkml:trace>
  <inkml:trace contextRef="#ctx0" brushRef="#br0" timeOffset="91629.07">14324 6081 333 0,'-8'-3'4'0,"2"0"18"15,2 1 24-15,1 2 8 16,3 0-17-16,0-1-22 16,0 0-4-16,0 1-7 15,0-1 5-15,0 1-8 0,0 0 2 16,0 0-3-16,0-3-1 15,19-3-2-15,10-1 4 16,9-3 3-16,8-3-6 16,4-1 6-16,6-3-4 15,4 0 4-15,2 2-5 16,3 1 4-16,2 3-2 16,4 2-1-16,3 4 1 15,11-1-1-15,8 1 1 16,6-4-3-16,3 0 5 15,2-1-6-15,0 0 7 16,-2 3-5-16,6-1 2 16,-2-5-2-16,-3 1 2 0,-4-6 1 15,-5 1-3 1,2 0 3-16,-4 2-5 16,-1 1 6-16,-5 4-5 15,-11 6 5-15,-11 4-3 0,-12 0 0 16,-15 0 0-16,-10 4 0 15,-14 3 0-15,-7-1-3 16,-6-1 4-16,0-2 0 16,0 1 13-16,0 6-4 15,0 1 6-15,0 9 0 16,0 6-4-16,0 8 4 16,-1 12-9-16,-2 12 2 0,-3 9-8 15,1 7 13-15,2 2-9 16,0-2-1-1,3-6 0-15,-1-7-2 16,1-10 2-16,-2-6-1 0,-1-13-1 16,2-9-4-16,-1-8 5 15,1-10-5-15,-1-3 7 16,1-2-6-16,1 0 2 16,-7 0-15-16,-10 0-44 15,-14-4-133-15</inkml:trace>
  <inkml:trace contextRef="#ctx0" brushRef="#br0" timeOffset="92421.25">14135 6860 220 0,'3'0'45'0,"-3"0"-38"16,0 0 13-16,0 0 19 15,0 0 0-15,0 0-17 16,3 0-18-16,1 0 1 15,8 0 2-15,4 0 14 16,7 0 0-16,6 0-5 16,10 0-2-16,6-4-5 15,7-7 4-15,6 0-3 0,6 0 2 16,10 1-10-16,7-2 8 16,9-4-1-16,2 1 3 15,10 1-8-15,1-3 1 16,2 3-4-16,0 5-1 15,-8-1 3-15,-5 3-6 16,-2-1 7-16,-7 0-7 16,-2 0 6-16,-8 1-2 15,-5 2 1-15,-9 1 0 16,-3-1-2-16,-1 3 4 16,-3 2 0-16,1 0 1 15,-2-2-6-15,0 2 7 16,-3-1-6-16,1-5 6 0,0-1 1 15,2-2 2-15,8-4 0 16,5 1-3-16,7-4 6 16,3-2-8-16,-4 4 2 15,-6 2-6-15,-9 5 4 16,-15 5-1-16,-15 0-2 16,-12 0-1-16,-8 2-1 15,-5 0 4-15,0 0-5 16,-3 0 8-16,-22 6-36 15,-20 8-57-15,-19 2-205 16</inkml:trace>
  <inkml:trace contextRef="#ctx0" brushRef="#br0" timeOffset="94048.82">14340 6817 499 0,'-21'-7'12'15,"8"3"-6"-15,4 4 1 16,6 0 31-16,3 0-11 16,0 0-20-16,6 21-8 0,13 11 1 15,5 10 5-15,4 2-3 16,4 1 5-16,0-5-9 16,4-4 5-16,2-1-3 15,-3-1-1-15,1-5 1 16,-2 0-12-16,-1-1-24 15,-7-2-118-15,-3-6-229 16</inkml:trace>
  <inkml:trace contextRef="#ctx0" brushRef="#br0" timeOffset="94328.33">15047 7036 551 0,'-10'-3'13'16,"3"2"-9"0,5 1 22-16,2 0 16 0,0 0-30 15,0 9-9-15,0 22-7 16,3 15 12-16,6 7 0 16,1 1-3-16,1-1-2 15,0-7-4-15,-1-3 5 16,-3-7-7-16,-4-10 4 15,0-4-2-15,0-9 2 16,-3-6-8-16,0-3-26 0,3-4-53 16,-3 0-90-16</inkml:trace>
  <inkml:trace contextRef="#ctx0" brushRef="#br0" timeOffset="94546.74">15204 7071 338 0,'0'-6'-3'16,"1"0"8"-16,-1 5 5 16,3 1 19-16,3 0-20 15,5 3 8-15,2 16 48 16,2 12-30-16,0 11-2 16,-3 9-14-16,1 8-6 0,-1-4-11 15,0-2 0 1,1-9-3-16,0-8-1 15,-2-10-15-15,-2-13-37 16,-4-12-108-16</inkml:trace>
  <inkml:trace contextRef="#ctx0" brushRef="#br0" timeOffset="94827.99">15423 6923 355 0,'1'-5'124'15,"2"5"-123"-15,5 0-15 0,7 0 10 16,6 9 26-16,2 15-4 16,3 5 2-1,-7 9-16-15,-7 3 7 16,-9 1-15-16,-3-2 11 16,-5-3-5-16,-18-8 4 0,-6-7 3 15,-2-4 0-15,1-7-1 16,7-5 3-16,3-6-1 15,7 0-9-15,7 0-1 16,6 0-8-16,0-13-15 16,21-7-113-16,11-7-184 15</inkml:trace>
  <inkml:trace contextRef="#ctx0" brushRef="#br0" timeOffset="95128.19">15901 6892 538 0,'-10'-1'16'16,"5"1"-14"-16,5 0 11 16,0 17-4-16,0 23 0 15,3 19 12-15,5 13-2 16,-1 6-9-16,2 3 9 15,-3-2-10-15,0-8 2 16,0-13-7-16,-2-13-1 16,0-12-1-16,-2-11-1 15,0-10 2-15,-1-3-5 0,2-5 5 16,6-4-29-16,9-14-40 16,1-26-83-16</inkml:trace>
  <inkml:trace contextRef="#ctx0" brushRef="#br0" timeOffset="95452.85">16407 7182 625 0,'-4'0'-13'16,"4"0"13"-16,0 0 2 16,12-3-9-16,19-18 9 15,11-8-2-15,10-14 5 16,-3 0-5-16,-1-2 2 16,-4 1-1-16,-8-1 2 15,-6 4-2-15,-12 4-2 16,-2 2 4-16,-4 2-6 15,-3 3 7-15,-3 3-8 16,-3 6 7-16,-2 7-5 16,-1 6-13-16,0 6-62 0,-9 2-99 15</inkml:trace>
  <inkml:trace contextRef="#ctx0" brushRef="#br0" timeOffset="96395.35">15265 7114 295 0,'-18'8'13'16,"11"-6"-11"-16,2 0 41 16,4-2 47-16,-1 0-41 0,1 0-26 15,-2 0 1-15,0-2-15 16,0-13-3-1,1-1-5-15,-1-5 1 16,0-3 0-16,2 2-2 0,-1 5 2 16,1 3-2-16,1 7 3 15,-2 3-6-15,2 3 6 16,0 1-5-16,0 0 5 16,0 0-3-16,0 0-3 15,0 0 6-15,0 0-7 16,-1 0 8-16,1-2-8 15,0 2 8-15,0 0-7 16,0 0 6-16,0 0-3 16,0 0 1-16,0 0 0 15,0 0 0-15,0 0 3 16,0 0-5-16,3-2 3 16,12-1-2-16,9-3 15 0,9 2-7 15,5 0 4-15,4 3-5 16,-2 1-1-16,2 0 0 15,-5 7-6-15,-4 8 5 16,-5-3-6-16,-7 0 7 16,-3-4-9-16,-6-3 9 15,-5 0-5-15,-6-4-1 16,-1 2 2-16,0-3-4 16,0 3 5-16,0-2-4 15,0 2 0-15,0 5-49 16,0 4-66-16,-10-3-135 15</inkml:trace>
  <inkml:trace contextRef="#ctx0" brushRef="#br0" timeOffset="104376.99">14413 5359 5 0,'0'-3'133'15,"0"3"-122"-15,0-2-10 16,0 1 5-16,0 0-4 16,0-2-1-16,0 1-2 15,0-4 1-15,5 0 4 16,-4 0-8-16,-1 2 6 15,0 3-4-15,0-2 3 16,0 0-4-16,0 0 5 16,0-2-3-16,0 2 1 15,0-1 2-15,0 0-3 0,0-3 6 16,2 0-6-16,-1 3 5 16,-1 0-4-16,2 4 11 15,-2 0 1-15,0 0 2 16,0 0 4-16,0 0-8 15,0 0 7-15,0 0-21 16,1 5 10-16,3 16 6 16,-1 12 2-16,2 9-7 15,2 14-1-15,-1 10 0 16,2 12-2-16,-1 14 3 16,-4 1-3-16,5 1 2 15,-4-5-6-15,1-14 8 16,2-10-6-16,-3-13 5 0,1-18-1 15,-2-7 0-15,-2-13 1 16,1-9-7-16,0-1 7 16,-2-4-9-16,0 0 8 15,0 0-6-15,0 0 6 16,1 0-6-16,5-4-15 16,3-19-30-16,-3-15-120 15</inkml:trace>
  <inkml:trace contextRef="#ctx0" brushRef="#br0" timeOffset="104957.44">14717 5229 311 0,'0'2'30'16,"0"-2"-25"-16,1 0-7 16,1 0 2-16,1 10 4 15,2 6 3-15,-2 9 13 16,1 9-12-16,-1 3 5 15,1 9-1-15,-2 7 6 16,-1 5-10-16,1 12 2 0,-2 3 0 16,0 9 2-16,0 3-1 15,3 2-4 1,1-4 2-16,1-6-11 16,-1-9 10-16,-1-8-7 0,0-12 3 15,-2-10-1-15,1-10-5 16,-2-10 7-16,0-10-4 15,0-4 3-15,0-2-5 16,-2-2 5-16,-8 0-37 16,3 0-74-16,-2-12-30 15</inkml:trace>
  <inkml:trace contextRef="#ctx0" brushRef="#br0" timeOffset="105565.81">15034 5254 270 0,'0'0'20'0,"0"0"-11"16,0 0 4-16,0 0 5 15,0 0-14-15,2 0 0 16,1 0-9-16,-2 0 12 16,5 14 2-16,-3 10 31 15,1 12-9-15,-1 13-7 16,4 10-6-16,0 11-11 16,2 1 8-16,-3 1-10 15,0-1 1-15,0-1-4 16,1-8 4-16,0-3-7 15,0-8 4-15,-1-6 1 0,-2-5-2 16,-1-6 3-16,0-4-7 16,3-2 10-16,-5-4-12 15,1-3 11-15,1-8-9 16,-3-3 7-16,1-3-5 16,-1-1-2-16,2-5 4 15,-2 0-4-15,0-1 4 16,0 0-2-16,0 0 2 15,0 0-14-15,0-11-29 16,1-14-68-16,-1-8-31 16</inkml:trace>
  <inkml:trace contextRef="#ctx0" brushRef="#br0" timeOffset="106046.52">15405 5129 331 0,'-4'0'14'0,"4"0"19"16,0 0-8-16,0 0-3 16,0 2-20-16,0 13-2 15,0 9 8-15,0 10-2 16,0 10 5-16,1 13-6 15,4 13 17-15,-1 8-2 16,2 5-7-16,-5 1-9 16,-1-1 5-16,3-2-4 0,0-11-2 15,2-13 4-15,1-14-10 16,-2-15 7-16,1-13-7 16,-2-8 8-16,-3-6-5 15,1-1 1-15,-1 0 0 16,0 0-3-16,5-5-12 15,-1-20-93-15,4-11-39 16</inkml:trace>
  <inkml:trace contextRef="#ctx0" brushRef="#br0" timeOffset="106516.61">15752 5103 416 0,'-4'1'19'16,"2"-1"-15"-16,2 3 9 0,0 6-8 16,0 7-7-16,0 13 5 15,0 10-1-15,2 9 15 16,5 9-9 0,0 8 7-16,-1 6-4 0,2 5 7 15,2 4-11-15,1 0 1 16,-1-3 1-16,2-11-8 15,-3-9 6-15,0-11-9 16,-3-9 7-16,0-9-8 16,-3-12 7-16,-2-3-4 15,1-7 1-15,-2-3-1 16,1-1 1-16,1-2 1 16,-2 0-5-16,1 0-1 0,7 0-27 15,3-25-83 1,0-18-12-16</inkml:trace>
  <inkml:trace contextRef="#ctx0" brushRef="#br0" timeOffset="107016.27">16154 5166 298 0,'-6'0'17'16,"6"0"9"-16,0 0 0 15,0 0-10-15,0 0-5 16,0 1-14-16,0 17 11 16,0 10 10-16,0 11 5 15,0 9-4-15,0 9 7 16,0 6-6-16,0 3-5 16,0 0-5-16,0-5-3 15,0-4 0-15,0-7-7 16,0-11 7-16,0-5-5 15,0-9 2-15,0-7-3 0,0-4 0 16,0 2 5-16,0-3-9 16,0 2 8-16,2-1-11 15,-1-6 11-15,-1-1-9 16,3-4 7-16,-2-1-3 16,-1-2-3-16,3 0-4 15,4-13-26-15,0-22-77 16,-1-13-68-16</inkml:trace>
  <inkml:trace contextRef="#ctx0" brushRef="#br0" timeOffset="107460.09">16415 5068 359 0,'0'0'38'16,"0"0"-19"-16,0 0 0 16,0 3-11-16,0 17-3 15,3 9-5-15,3 11 11 16,1 7 0-16,1 7 9 0,1 5-5 15,-5 7 2-15,1 8-1 16,-2 4-5-16,-3 4 1 16,0-5-6-16,0-4 5 15,0-5-11-15,0-8 12 16,0-8-4-16,0-5 3 16,0-12-2-16,0-10 0 15,0-10 0-15,0-6-12 16,0-5 10-16,0-3-11 15,0-1 7-15,0 0-6 16,0 0 7-16,0 0-5 16,0 0-5-16,0-5-41 0,2-21-96 15</inkml:trace>
  <inkml:trace contextRef="#ctx0" brushRef="#br0" timeOffset="118816.57">14955 7807 521 0,'2'0'18'0,"-2"0"-16"0,0 0 5 16,0 0 9-16,0 0 15 16,0 0-14-16,0 0-10 15,0 0-3-15,0 0-5 16,0 0 4-16,0 0-8 16,0 0 4-16,13 0-5 15,12 0 3-15,17 0 4 16,15-5-1-16,14-4 2 15,10-2-2-15,3-1 2 16,-3 0-4-16,-1 3 4 16,-2-1-2-16,-5 4 1 15,-9 1-3-15,-9 4 4 0,-12-1-2 16,-8 2-1-16,-9 0 2 16,-8 0-3-16,-6 0 5 15,-7 0-5-15,-4 0 4 16,-1 0-3-16,0 0 3 15,0 0 2-15,0 0 3 16,-7 0 0-16,-16 0-4 16,-9 0-2-16,-7 6-3 15,-6 2 6-15,-9 5-4 16,-2-1 0-16,-4 2 1 16,-2 0-1-16,1-3 2 15,-3-1-4-15,0-4 5 16,-2-3-6-16,0 2 7 0,7-5-5 15,7 0 3-15,8 0-3 16,13 0 4-16,9 0 0 16,6 0 5-16,7 0-2 15,3 0-5-15,1 0 3 16,2 0-4-16,2 0 4 16,-2 0-5-16,2 0 4 15,1 0-3-15,-2 0 2 16,0 0-2-16,1 0 1 15,1 0 1-15,0 0-3 16,0 0 3-16,0 0-4 16,0 0 6-16,0 0-4 0,0 0-1 15,0 0 3-15,0 0-3 16,0 0 2-16,0 0-4 16,0 0 6-16,0 0-6 15,0 0 4-15,0 0-5 16,0 0 3-16,0 0-1 15,0 0 1-15,0 0 1 16,0 0-5-16,19 0 6 16,14 0-4-16,16-7 5 15,16-6-4-15,16-5 3 16,12-6 0-16,9 1-1 16,5 1 0-16,2 3 0 15,-3 6 0-15,-11 4 0 0,-18 8 0 16,-15 1-2-16,-16 0 4 15,-13 0-4-15,-10 3 4 16,-9-1-3-16,-7 1 1 16,-4-1 1-16,-3-2-3 15,0 0 4-15,0 0-2 16,0 0 5-16,0 0-6 16,0 0 6-16,0 0-4 15,0 1 0-15,0-1 0 16,0 0 0-16,0 0 0 15,0 0-4-15,0 1-2 16,0 2-35-16,0 6-84 0,0-3-166 16</inkml:trace>
  <inkml:trace contextRef="#ctx0" brushRef="#br0" timeOffset="122111.36">17092 5563 498 0,'-16'-10'24'15,"7"2"-23"-15,3 5 19 16,3 2 13-16,2 1 9 0,-1 0-29 16,1 0-6-16,1 0-2 15,-6 0-2-15,-6 24 1 16,-3 16 3-16,-6 11-1 16,5 5-4-16,8-7 4 15,4-4-6-15,4-1 3 16,0-4-3-16,10-2 2 15,13-8-2-15,5-5-1 16,6-5 1-16,11-11 0 16,0-6 0-16,2-3 0 15,1-18 2-15,-4-17-2 16,-5-9 2-16,-9-9-2 16,-13-1 1-16,-12-1 0 0,-5 2 4 15,-15 2-1-15,-13 6-3 16,-9 6 5-1,-2 7-3-15,-1 9 5 16,1 5-5-16,7 5 5 0,2 4-5 16,8 4-1-16,5 4-4 15,4 1-2-15,8 0-1 16,5 14-29-16,0 5-41 16,6-2-100-16</inkml:trace>
  <inkml:trace contextRef="#ctx0" brushRef="#br0" timeOffset="122444.18">17721 5266 597 0,'-15'0'3'16,"-3"0"7"-16,0 5 19 16,-4 15 8-16,-3 14-29 15,1 15-6-15,7 9 8 16,4 7-5-16,7-2 5 16,6 0-2-16,0-2 0 15,5-3 0-15,14-6-5 16,5-5 2-16,4-8-6 15,5-8 2-15,4-8-5 0,3-11 0 16,5-12-22-16,-5-8-113 16</inkml:trace>
  <inkml:trace contextRef="#ctx0" brushRef="#br0" timeOffset="122967.56">17845 5286 518 0,'-5'0'15'16,"5"0"3"-16,0 0 4 16,0 18 0-16,0 10-1 15,6 13 17-15,3 6-17 16,-2 6-10-16,1 8 11 16,1 8-12-16,-2 4 2 15,-2-2-1-15,-1-5-6 16,1-11-3-16,-2-11 0 15,-2-12-1-15,1-11-3 16,-1-10 6-16,2-4-7 16,-3-7 2-16,1 0-29 0,7-10-34 15,0-24-102-15</inkml:trace>
  <inkml:trace contextRef="#ctx0" brushRef="#br0" timeOffset="123204.93">17983 5388 561 0,'-8'0'31'15,"5"18"-26"-15,3 15 25 16,0 19 13-16,0 10-9 16,10 8-11-16,6 4-13 15,3-6-4-15,2-7-6 0,-3-5 2 16,-2-13-5-16,-5-8 5 15,-5-15-11 1,-5-8-9-16,-1-12-21 16,0-4-16-16,-9-34-67 0,-10-19-294 15</inkml:trace>
  <inkml:trace contextRef="#ctx0" brushRef="#br0" timeOffset="123430.33">18080 5277 460 0,'7'-7'52'15,"7"5"-52"-15,4 2 22 16,5 0 33-16,3 6-21 0,-3 12-18 16,-7 10 0-16,-7 6-10 15,-9 5-2-15,0 7 2 16,-25-3 1 0,-6-1-4-16,-6-7 0 0,3-10 4 15,7-9-5-15,8-7 2 16,9-6-4-16,6-3 0 15,4 0-13-15,14-23-28 16,5-4-143-16</inkml:trace>
  <inkml:trace contextRef="#ctx0" brushRef="#br0" timeOffset="123734.37">18381 5221 569 0,'-6'0'20'0,"4"0"-7"15,2 0 9-15,0 13 5 16,0 18-20-16,0 17 17 16,2 12-8-16,4 6 5 15,1 10-6-15,-1-2 0 16,-3 2-8-16,3-9-2 15,-2-9-1-15,-1-14-3 0,0-14 0 16,-1-15-2 0,-1-6 3-16,-1-9-4 15,2 0 1-15,1-8-14 16,6-29-50-16,1-13-79 0,-2-20-391 16</inkml:trace>
  <inkml:trace contextRef="#ctx0" brushRef="#br0" timeOffset="123970.35">18653 5061 443 0,'18'12'40'16,"11"18"-23"-16,5 17 82 0,4 16-30 16,-4 13-14-1,-2 8-26-15,-10 3-18 16,-11 2-3-16,-11-3-6 15,-5-4 0-15,-26-2-1 0,-12-7 2 16,-7-7-3-16,1-9 1 16,9-10-5-16,10-9-20 15,8-12-61-15,12-16-163 16</inkml:trace>
  <inkml:trace contextRef="#ctx0" brushRef="#br0" timeOffset="135658.12">8803 7001 291 0,'-6'-15'33'16,"-3"1"-30"-16,3 5 4 15,6 7 31-15,0-1 16 16,0 1-30-16,0 2 2 16,0 0 6-16,0 0-4 15,0 0-2-15,0 0-2 0,0 0 0 16,0 0-5-16,-3 0-1 16,3 0-3-16,0 0-3 15,0 0-5-15,0 0-2 16,0 0-4-16,0 0-1 15,0 0 3-15,0-2-3 16,0 2 1-16,0 0-2 16,0 0 4-16,0 0-2 15,0 0 2-15,0 0-2 16,0 0 2-16,0 0 2 16,0 0-2-16,0 0-2 15,0 0 1-15,0 0 2 16,0 0-6-16,6 0 3 0,24-9-8 15,16-9 12-15,13-7-3 16,5-3 0-16,-3 3-1 16,-4 7-1-16,-9 4 3 15,-9 6-5-15,-2 2 3 16,-12 2-2-16,-5 4 3 16,-8-1-5-16,-5 1 2 15,-6 0-19-15,-1 0-13 16,0 0-10-16,-16 0-24 15,-9 0-28-15,-2 3 70 16,3-1 27-16,-3 1-1 16,5-3 10-16,5 0 14 0,4 0 12 15,6 0 4-15,2 0-14 16,4 0 9-16,1 0-20 16,0 11-7-16,0 14-10 15,0 14 15-15,0 14 12 16,4 7-4-16,5 5-3 15,6 2-7-15,-3 1-1 16,2-5-7-16,-3-11 1 16,1-8-6-16,-2-12 3 15,-2-10-4-15,-4-5 5 16,-1-8-5-16,-3-3 4 16,2-4-2-16,-2-2-4 15,0 0-6-15,0 0-27 0,0-5-29 16,-11-20-70-16</inkml:trace>
  <inkml:trace contextRef="#ctx0" brushRef="#br0" timeOffset="136112.91">8679 6771 480 0,'-4'0'9'0,"4"0"14"16,0 5-9-16,0 28-4 0,0 24 9 15,1 20 22-15,7 14-16 16,2 5-7-16,0 0-5 15,1-5-4 1,-2-15-7-16,4-15-2 0,-1-14 1 16,0-16-3-16,0-10 3 15,2-10-8-15,8-11-32 16,6-23-45-16,5-25-112 16</inkml:trace>
  <inkml:trace contextRef="#ctx0" brushRef="#br0" timeOffset="136411.28">9381 6699 479 0,'0'0'134'0,"0"0"-130"15,0 15 6-15,0 30 13 16,1 23 26-16,5 16-27 15,3 3-10-15,4 4 5 16,-1-1-7-16,-2-1 0 16,0-8-4-16,-3-10 2 15,-2-13-5-15,-1-14 0 16,-2-10 1-16,-1-11-4 16,-1-11 0-16,0-4 1 15,3-6-6-15,0-2-24 16,12-11-39-16,3-28-64 15,0-22-127-15</inkml:trace>
  <inkml:trace contextRef="#ctx0" brushRef="#br0" timeOffset="136646.67">9768 7129 561 0,'0'0'53'0,"6"0"-52"16,13-1-5-16,11-12 11 16,10-8-2-16,9 1-1 15,-4 2 0-15,-2 1-3 0,-9 5 3 16,-8 5-7-16,-8 2 1 16,-8 3-12-16,-6 2-19 15,-4 0-81-15,0 0-134 16</inkml:trace>
  <inkml:trace contextRef="#ctx0" brushRef="#br0" timeOffset="136960.01">10183 6749 540 0,'-10'-6'6'0,"6"5"34"0,2 1 14 15,2 0-12-15,0 0-28 16,0 4-12-16,0 18-2 16,0 16 9-16,6 16 25 15,3 15-22-15,0 8 12 16,-3 6-7-16,3-1-9 16,0-6-7-16,0-2 5 15,-2-13-6-15,-1-11 1 16,0-11 0-16,-3-13-2 15,0-9 3-15,-3-7-5 16,1-7-2-16,-1-3-23 16,2 0-21-16,1-23-48 0,0-20-108 15</inkml:trace>
  <inkml:trace contextRef="#ctx0" brushRef="#br0" timeOffset="137179.44">10380 6794 574 0,'2'4'28'16,"-2"19"-24"-16,3 15 38 15,0 11-6-15,5 9-11 16,1 2-18-16,2-2-6 16,2-9-2-16,-2-8 1 15,-2-14-2-15,-3-11-21 0,-4-11-17 16,-2-5-35-16,0-31 30 15,0-19-185-15</inkml:trace>
  <inkml:trace contextRef="#ctx0" brushRef="#br0" timeOffset="137407.82">10465 6671 429 0,'1'-12'15'0,"5"5"31"15,4 4-8-15,1 1-9 16,6 2-11-16,3 0 3 15,4 7-6-15,-4 13-3 16,-4 4-10-16,-7 2 4 0,-4-2-5 16,-5-4 4-16,0-4-4 15,-19-1 7 1,-10 0 1-16,-3 2-7 16,-3-2 3-16,-1 1-6 0,2 2-4 15,0-1-36-15,8 3-29 16,10-1-40-16,10-7-42 15</inkml:trace>
  <inkml:trace contextRef="#ctx0" brushRef="#br0" timeOffset="137878.57">10807 6495 542 0,'-4'0'20'0,"2"0"-6"16,2 22 4-16,0 22 15 0,6 17 23 16,8 8-24-16,-1 6-13 15,-2 0 0-15,5 2-4 16,-5 3 4-16,1-6-11 15,-4-7 1-15,-2-10-2 16,-4-10-3-16,1-12 4 16,0-10-8-16,-3-10 6 15,0-6-5-15,0-7 1 16,0 0-4-16,0-2 2 16,0 2-42-16,0-2-64 15,-6 0-243-15</inkml:trace>
  <inkml:trace contextRef="#ctx0" brushRef="#br0" timeOffset="143079.01">3660 7356 33 0,'-7'3'41'0,"-3"-1"-41"16,2-2 5-16,2 0 3 15,0 0 12-15,-3 0-7 16,3 0-9-16,3 0-3 16,-3 0-2-16,-1 0-15 15</inkml:trace>
  <inkml:trace contextRef="#ctx0" brushRef="#br0" timeOffset="143629.54">3492 7196 399 0,'-21'0'21'16,"-4"4"-2"-16,0 14 32 0,-4 13-18 16,1 6-10-16,3 8-13 15,5 2-1-15,2 3 11 16,5 3-11-16,3 1 1 16,-1 4-4-16,5 2 2 15,3 1-6-15,3-3 5 16,0-6-7-16,17-6 2 15,11-13 0-15,9-6-4 16,6-9 4-16,5-14-6 16,1-4 7-16,2-7-3 15,-5-22 2-15,-9-13-1 16,-4-10-1-16,-11-3 3 16,-9-4-3-16,-8 3 2 0,-5 1-1 15,-12 1 2 1,-10 1 0-16,-8 1-1 15,-1 2 0-15,1 5-2 16,-3 10 3-16,3 9-2 0,8 9 11 16,1 6-8-16,6 6 3 15,5 2-7-15,4 3-3 16,3 0-2-16,3 11-17 16,0 14-34-16,3 4-35 15,18-5-144-15</inkml:trace>
  <inkml:trace contextRef="#ctx0" brushRef="#br0" timeOffset="143939.72">4031 7024 520 0,'-18'-2'26'0,"2"2"-19"15,-2 5 11-15,-2 25 6 16,1 20-2-16,-3 19-3 16,5 13-5-16,4 7 1 15,10 0-3-15,3 0 1 16,3-3-2-16,13-4-2 16,4-11-3-16,2-10-5 15,5-9 2-15,-2-15-3 16,2-7 1-16,-4-8-1 15,-3-7 2-15,-3-4-11 0,-4-7-21 16,-1-4-52-16,1-8-70 16</inkml:trace>
  <inkml:trace contextRef="#ctx0" brushRef="#br0" timeOffset="144283.6">4232 7206 125 0,'-9'-3'436'0,"0"3"-430"16,6 0 33-16,3 0-12 15,0 0-14-15,0 23-12 16,3 15 1-16,5 13 6 15,-2 11 3-15,-2 2-7 16,3 12 10-16,-1 3 1 16,2-3-3-16,-2-2-6 15,-1-11-2-15,0-13-1 16,0-14-1-16,-4-11-1 16,2-13-2-16,-1-6 2 15,2-6-16-15,9-4-33 16,0-28-75-16,-4-18-131 0</inkml:trace>
  <inkml:trace contextRef="#ctx0" brushRef="#br0" timeOffset="144830.15">4271 7296 555 0,'-2'0'25'16,"2"0"-20"-16,12 0-12 0,24-10 16 15,16-9 5-15,11-5 5 16,2-1-3-16,-7 6-13 16,-7 2 0-16,-15 6-2 15,-8 2 0-15,-8 5-1 16,-10 3 1-16,-4 1-3 15,-6 0-1-15,0 0 2 16,0 0-6-16,-6 5-19 16,-11 9-10-16,-3 4-17 15,-4 1-10-15,3-4-6 16,0-3 61-16,5-2 8 16,-1-2 8-16,10-2 6 15,1-3 24-15,4 0 1 0,2-3 0 16,-1 1-12-16,1 9-13 15,0 5-8-15,0 11 28 16,0 10 6 0,0 9-21-16,6 5 6 0,3 3 1 15,2-1-8-15,2 5-7 16,-4-1-1-16,2-2-1 16,-3-4-1-16,-4-8-6 15,2-8 1-15,-1-11-1 16,-4-5-2-16,4-9 2 15,-2-4-2-15,-3-2 1 16,0-3-5-16,6 0-14 0,6-20-41 16,11-27-40-16,0-20-155 15</inkml:trace>
  <inkml:trace contextRef="#ctx0" brushRef="#br0" timeOffset="145179.21">4818 7032 429 0,'-12'7'109'0,"7"4"-108"15,5 7 12 1,0 15 4-16,2 14 26 15,17 16-17-15,3 9-4 16,1 4-7-16,-1 4 1 0,-7-4 1 16,0 0-7-16,-6-9 2 15,-3-8-3-15,0-9-3 16,-6-13-4-16,0-9 3 16,0-9-3-16,0-11-1 15,0-6 1-15,0-2-4 16,4 0-9-16,8 0-51 15,5-34-71-15,5-22-132 0</inkml:trace>
  <inkml:trace contextRef="#ctx0" brushRef="#br0" timeOffset="145548.06">5002 6870 501 0,'0'0'44'15,"0"0"-44"-15,6 0-5 16,18 24 11-16,11 16 31 15,3 19-6-15,2 13-7 0,-6 10-4 16,-5 4-3-16,-4 2-2 16,-11-10-5-16,-13-7-1 15,-1-10 8-15,-6-7-6 16,-15-3 6-16,-1-8-7 16,-1-9-3-16,7-11-3 15,9-8-3-15,4-12 1 16,3 0-8-16,0-2-15 0,10-1-53 15,16-9-30 1,2-23-179-16</inkml:trace>
  <inkml:trace contextRef="#ctx0" brushRef="#br0" timeOffset="146077.01">5483 7315 524 0,'-13'0'17'0,"1"2"54"15,6-2-21-15,3 0-18 16,3 0-17-16,0 1-16 15,0 3-4-15,0 1-5 16,9 3 10-16,0-3-2 16,0-2-4-16,-3-3-9 0,-3 0-2 15,0 0 14-15,-3 0 0 16,0-2 7-16,0 1-1 16,0 0 5-16,0 1 1 15,0 0 13-15,0 0 2 16,-3 0-8-16,0 0-6 15,3 0-10-15,-2 0 2 16,2 0-6-16,0 0-10 16,0 0-61-16,3 0-125 15</inkml:trace>
  <inkml:trace contextRef="#ctx0" brushRef="#br0" timeOffset="146627.32">5698 6945 507 0,'-14'11'27'0,"-2"8"12"0,4 10 9 16,-1 8-7-16,7 8-17 16,1 8-15-16,5 4 3 15,0 0-7-15,2-4 0 16,17-2-4-16,5-6 0 15,6-6 1-15,4-3-3 16,0-11 2-16,2-6-3 16,-5-8 4-16,-3-10-3 15,-2-1 1-15,1-16-1 16,-5-20 0-16,-3-14 2 16,-1-10-3-16,-9-5 3 0,-9-3-2 15,0 1 3 1,-10 8-3-16,-17 9 4 15,3 14-2-15,-6 11 3 16,-7 10 1-16,1 8 2 0,-4 4-4 16,4 3-3-16,5 0 4 15,3 0-6-15,10 1 1 16,9 3-10-16,7 3-13 16,2 5-47-16,11-5-68 15,13-5-143-15</inkml:trace>
  <inkml:trace contextRef="#ctx0" brushRef="#br0" timeOffset="146960.44">6226 6743 528 0,'-22'3'15'0,"4"4"18"16,3 7 14-16,2 4-12 16,-5 11-15-16,3 13-3 15,0 10-5-15,5 10-4 16,4 8 3-16,4 5-2 16,2 4-5-16,0 2 3 15,14 0 6-15,5-5-7 16,5-12-3-16,1-11 0 15,8-11-2-15,1-11-1 0,5-8 0 16,3-12-1-16,5-11-15 16,1-3-20-16,0-28-91 15,-16-12-230-15</inkml:trace>
  <inkml:trace contextRef="#ctx0" brushRef="#br0" timeOffset="147422.26">6475 6930 420 0,'-10'-1'167'0,"5"-1"-138"16,5 1 42-16,0-1-31 15,0 2-18-15,0 0-19 16,0 0 2-16,0 0-8 16,0 0 6-16,0 0-5 15,0 0 1-15,0 17 0 16,0 8 5-16,9 11 5 16,-3 6-4-16,7 7 9 15,-2 4-2-15,-2 2-5 16,1-2-3-16,-2-4 3 0,-1 0 3 15,2-8-7-15,4-2 2 16,-2-6 0-16,1-2-1 16,-3-5-2-16,-2-1 1 15,-1-1-3-15,-1-6 2 16,-1-5-2-16,-4-5 2 16,1-4-2-16,-1-3-2 15,0-1 3-15,0 0-9 16,0 0-8-16,3 0-39 15,7-22-27-15,0-18-115 16</inkml:trace>
  <inkml:trace contextRef="#ctx0" brushRef="#br0" timeOffset="147752.38">6679 6941 557 0,'-1'0'20'15,"1"0"13"-15,0 22-11 16,0 19 7-16,10 14 6 16,6 10-10-16,-1 2-10 15,5 1-3-15,-5 0-5 0,-4-4-3 16,1-1-4-16,-2-3 3 15,-3-4 0-15,-1-5-4 16,-5-9 4 0,1-10-4-16,-1-14 3 0,-1-10-2 15,0-7 1-15,0-1-3 16,3-8-11-16,5-32-55 16,-4-23-59-16,0-16-253 15</inkml:trace>
  <inkml:trace contextRef="#ctx0" brushRef="#br0" timeOffset="147999.72">6777 6929 518 0,'-1'-6'24'0,"1"5"33"0,0 1-34 16,4 0-12-16,19 1-1 16,6 12 14-16,1 7-15 15,-2 3-6-15,-8 5 2 16,-7 4-5-16,-11 0-2 15,-2 4 5-15,-18-2 5 16,-15 1 6-16,-6-3-6 16,-2-5 5-16,4-8-2 15,11-8-4-15,11-5-3 16,12-6-6-16,3 0-7 16,17-13-22-16,15-23-41 0,10-11-192 15</inkml:trace>
  <inkml:trace contextRef="#ctx0" brushRef="#br0" timeOffset="148315.88">7086 6770 480 0,'-5'0'91'0,"4"0"-74"16,1 7 18-16,0 19-14 15,0 15 24-15,4 9-24 0,7 10-2 16,0 1-1-16,2 3 2 16,-4 5-13-1,1 0-1-15,-3-4 8 16,1-2-6-16,0-12-1 0,-5-9-8 16,4-9 7-16,-4-11-7 15,-3-7 3-15,0-6-2 16,3-6 0-16,-3-3-2 15,0 0-9-15,1 0-32 16,-1-17-50-16,0-23-144 16</inkml:trace>
  <inkml:trace contextRef="#ctx0" brushRef="#br0" timeOffset="148609.82">7242 6589 526 0,'28'26'-3'16,"2"16"37"-16,8 10 19 15,1 13-9-15,-4 12-18 16,-7 6-13-16,-11 9 0 15,-14 0-4-15,-3-3 4 16,-6-13-3-16,-15-10 6 16,-3-13-4-16,1-16-3 15,1-11-6-15,6-6-3 0,2-4-3 16,-2-4-50-16,-2-10-119 16</inkml:trace>
  <inkml:trace contextRef="#ctx0" brushRef="#br0" timeOffset="149674.72">3599 9078 287 0,'-4'0'281'0,"1"0"-272"16,3 0 13-16,0 0 3 15,1 0-5-15,26 0-13 16,10-6-3-16,14-3 11 16,3-2-10-16,-2 1-2 15,-6 3-2-15,-8 4-2 16,-10 3 4-16,-11 0-14 15,-11 0-29-15,-6 5-53 0,-9 4-224 16</inkml:trace>
  <inkml:trace contextRef="#ctx0" brushRef="#br0" timeOffset="149875.18">3605 9244 251 0,'0'0'324'0,"0"0"-322"15,12 0-12-15,17 0 11 16,12-13 1-16,10-2 4 16,2 1-5-16,4 2 2 15,-7 2 0-15,-8 2-3 16,3 6-5-16,-10-1-17 0,-9 2-76 16,-7-2-228-1</inkml:trace>
  <inkml:trace contextRef="#ctx0" brushRef="#br0" timeOffset="150300.06">4277 8849 588 0,'-27'15'10'16,"5"10"-4"-16,5 8 30 16,3 12 17-16,9 6-24 15,5 11-16-15,0-2-1 0,21-1-6 16,11-7-6-16,10-9 2 16,9-8 0-16,4-9-2 15,-3-9-1-15,0-14-3 16,-4-3-7-16,-6-30-4 15,-7-20 0-15,-5-23 2 16,-12-12 6-16,-12-3-1 16,-6 7 8-16,-9 19-2 15,-19 16 5-15,-9 15-1 16,-5 16-1-16,-2 8 5 16,-4 7 4-16,4 3-4 15,4 12-4-15,15 3 1 16,11 2-7-16,14 0-7 0,6 0-43 15,29-12-68-15,6-8-146 16</inkml:trace>
  <inkml:trace contextRef="#ctx0" brushRef="#br0" timeOffset="150612.19">5092 8518 244 0,'-29'0'326'0,"0"0"-317"0,7 3 29 15,2 15-3-15,3 13-12 16,-2 12-11-16,1 14 3 16,5 10 7-16,5 6-5 15,7 5-2-15,1 2-2 16,3 1-4-16,16-8-3 15,8-10-1-15,9-8 0 16,1-14-5-16,3-3 2 16,-1-9-3-16,0-8 1 15,5-11-1-15,1-10-12 16,4-7-26-16,-7-26-62 16,-8-9-177-16</inkml:trace>
  <inkml:trace contextRef="#ctx0" brushRef="#br0" timeOffset="151109.85">5327 8538 417 0,'-6'0'83'0,"3"0"-41"15,3 0-5-15,0 20-10 16,0 22-15-16,0 21 15 16,1 17-1-16,13 6 0 0,2 2-13 15,-1-6 3-15,-2-6-3 16,-2-11-3-16,-2-11-5 15,0-12 0 1,-5-15-2-16,-1-9-3 0,0-9 3 16,-3-5-3-16,0-4 1 15,5 0-5-15,2 0-20 16,11-25-65-16,-1-15-24 16</inkml:trace>
  <inkml:trace contextRef="#ctx0" brushRef="#br0" timeOffset="151610.04">5521 8651 376 0,'-7'-2'214'16,"6"0"-207"-16,1 2 16 15,8-2-14-15,21-4-8 16,13-6 3-16,9-1 13 16,4-2-3-16,0 3-6 15,-4 0-5-15,-7 4-2 16,-14 4-2-16,-12 2 0 0,-11 2-7 16,-7 0-15-1,0 0-3-15,-12 0-20 16,-13 9-28-16,-2 0 2 15,3 1 21-15,-1-4 37 0,10-5 14 16,-1-1 19-16,5 0 35 16,1 0 3-16,7 0-4 15,3 0-19-15,0 1-7 16,0 10-9-16,0 16-8 16,0 13 5-16,0 17 20 15,12 7-4-15,0-2-10 16,4-2-3-16,-4-6-4 15,5-8-10-15,-1-4 0 16,-3-10-4-16,-1-5 2 16,-6-7-1-16,0-6-3 15,-3-7 0-15,0-7-16 0,4 0-27 16,5-29-55-16,2-21-58 16</inkml:trace>
  <inkml:trace contextRef="#ctx0" brushRef="#br0" timeOffset="151879.32">6076 8454 570 0,'0'41'13'16,"3"17"31"-16,1 16 19 15,5 5-17-15,5-6-16 16,2-1-16-16,-1-3-1 0,3-8-6 15,-6-5 1-15,0-11-5 16,-5-10-5-16,-1-8 6 16,-6-9-5-16,0-10 2 15,3-2-1-15,-3-5-5 16,3-1-27-16,6-1-33 16,-2-31-82-16,4-18-190 15</inkml:trace>
  <inkml:trace contextRef="#ctx0" brushRef="#br0" timeOffset="152031.92">6475 8833 533 0,'-7'2'64'15,"7"-2"-60"-15,0 0 1 16,29 0-32-16,10-20-60 15</inkml:trace>
  <inkml:trace contextRef="#ctx0" brushRef="#br0" timeOffset="152484.24">6635 8321 367 0,'0'0'69'0,"0"3"-49"16,0 22 1 0,8 18 46-16,4 19 3 0,4 15-31 15,-2 5-7-15,1 1 0 16,-2 0-13-16,-2-8-10 15,-1-7 1-15,-2-12-8 16,-2-14 1-16,-2-14-3 16,-1-12 2-16,-1-9-4 15,-2-6 3-15,1-1-8 16,-1 0-27-16,7-30-79 16,-1-17-129-16</inkml:trace>
  <inkml:trace contextRef="#ctx0" brushRef="#br0" timeOffset="152801.39">6851 8472 490 0,'0'0'35'0,"0"0"5"16,0 0-10-16,0 0-3 15,4 0-10-15,3 11-8 16,2 13 13-16,0 12 16 15,6 9-8-15,-4 10-8 0,-1 8-6 16,0 0-8 0,-1 1 0-16,4-4-5 15,0-10-1-15,-4-5-1 16,1-13-1-16,-6-10 0 0,-2-9 0 16,-2-8-4-16,0-5-7 15,0 0 0-15,0-15-30 16,-3-27-36-16,-7-21-37 15,2-17-26-15,1-13-50 16</inkml:trace>
  <inkml:trace contextRef="#ctx0" brushRef="#br0" timeOffset="153004.85">6948 8397 355 0,'0'-26'75'16,"8"11"-3"-16,13 8-30 0,4 5-3 16,8 2-4-1,-1 6-8-15,-1 13-9 16,-7 2-7-16,-7 4-4 15,-12 2-3-15,-5 2 4 0,-18 10 0 16,-18 4 8-16,-9 1-13 16,-1-6 4-16,12-13-6 15,7-12 4-15,18-7-4 16,3-6-2-16,6 0-6 16,9-15-28-16,23-26-55 15,6-10-104-15</inkml:trace>
  <inkml:trace contextRef="#ctx0" brushRef="#br0" timeOffset="153314.01">7267 8126 456 0,'0'0'80'16,"3"4"-51"-16,3 23 2 15,5 14 48-15,2 15-27 16,-1 7-36-16,3 6 11 16,-1 8-3-16,0 2-12 15,-2-2 0-15,1-6 1 16,-2-10-8-16,-3-13 5 16,-2-14-7-16,1-13 0 15,-4-10-5-15,-3-5 5 16,1-6-3-16,-1 0 0 0,2 0-8 15,-2 0-21-15,4-20-36 16,-2-17-59-16,-2-19-239 16</inkml:trace>
  <inkml:trace contextRef="#ctx0" brushRef="#br0" timeOffset="153706.63">7441 7954 298 0,'29'0'29'15,"4"3"27"-15,4 23 18 16,-1 15 3-16,-4 14-17 16,-2 13-14-16,-8 11-4 15,-8 4-7-15,-9 8-13 16,-5-1-2-16,0-5-12 16,-9-9 1-16,-12-8-3 15,-7-12-1-15,3-9 1 0,-4-8 3 16,5-11-6-16,5-6-2 15,4-8-2-15,4-5-10 16,5-4-32 0,0-5-81-16,-3-4-206 0</inkml:trace>
  <inkml:trace contextRef="#ctx0" brushRef="#br0" timeOffset="157208.6">3106 9960 496 0,'5'0'24'15,"-5"0"-21"-15,0 0-5 16,0 0 10-16,0 0 4 16,3 0-5-16,7 0-10 15,11-2 3-15,10-3 6 16,8-5-2-16,10-2 6 16,6-4-8-16,18-2 6 15,11-3 1-15,11-4 6 16,12-1-8-16,14-6 0 15,11-3-3-15,11-1-1 16,12-3-1-16,12 1-1 0,3 3 3 16,9 1-4-16,-2 3 4 15,-4 3-5-15,-7 5 2 16,-15 0-3 0,-8 2 3-16,-2 0 1 0,0-1-4 15,-2-1 5-15,-3 0-7 16,2-1 8-16,-5 2-5 15,-10 2 5-15,-8 3-6 16,-18 2 6-16,-11 1-2 16,-10 2 0-16,-3-1 2 15,-6 1-1-15,-6-3 8 16,-4 2-8-16,-5 0 4 0,-1 2-7 16,-9 0 6-16,-6 4-6 15,-4 3 4-15,-13 3-2 16,-4 1-1-16,-7 0 5 15,-5 0-8-15,3 0 12 16,-3 0-5-16,1 0 11 16,-1 0-7-16,3 0 1 15,0 0-3-15,0 0-2 16,0 0-2-16,-2 0-3 16,-4 0 5-16,0 0-6 15,0 0 6-15,0 0-6 16,0 0 8-16,0 0-7 15,0 0 4-15,0 0-4 0,0 0 2 16,0 0-2 0,8-2-7-16,-2-2-45 15,-6-5-131-15</inkml:trace>
  <inkml:trace contextRef="#ctx0" brushRef="#br0" timeOffset="190467.83">12291 9521 367 0,'0'-15'4'0,"0"4"1"16,0 3 22-16,0 0 14 15,0 3-6-15,0-1 14 16,0 6-12-16,-3-3-1 16,-2-1-6-16,2 0 6 15,-3-2-18-15,-4 2 3 16,0 1-4-16,-7-1 5 0,-2 3-1 16,-2 1-15-16,-1 0 3 15,2 0-7-15,1 0 9 16,1 8-15-16,2 6 9 15,1 4-5-15,4-2 2 16,5 8-4-16,6 4 0 16,0 0 1-16,8 7-4 15,8-5 5-15,2-5-7 16,1-3 10-16,-2-8-9 16,-2-4 5-16,-5-4-3 15,2-6 2-15,3-4-2 16,4-22-5-16,-1-14 5 0,-1-4-1 15,-11 3 6-15,-3 10-6 16,-3 11 8-16,0 12-5 16,0 2 3-16,0 6 2 15,0 0 0-15,0 0-2 16,0 0-5-16,3 0 7 16,8 14-17-16,3 7 21 15,7 7-10-15,-3 1 6 16,4 0-2-16,-1-2-2 15,-2-4 1-15,2-1-2 16,-3-7 4-16,-3-7-9 16,-5-4-14-16,7-4-73 15,-7-25-27-15,0-16-268 0</inkml:trace>
  <inkml:trace contextRef="#ctx0" brushRef="#br0" timeOffset="190877.22">12525 9067 554 0,'0'40'0'16,"0"19"7"-16,0 9 33 16,6 4 3-16,6 0-14 15,4-10-17-15,2-2-7 0,0-15-2 16,-1-9-3-16,-3-14 4 15,-3-12-10-15,-4-5 11 16,-6-5-17 0,5 0 9-16,6-19-17 0,14-15 19 15,8-5-3-15,3 3-1 16,0 15 4-16,-6 12-8 16,-3 9 10-16,3 0-6 15,-6 18 8-15,-1 5-6 16,-11 2 6-16,-7 6-3 15,-6-2 4-15,-7 0 0 16,-19-2 0-16,-5-7 7 16,-7-4-8-16,-1-7 11 0,-3-7-11 15,0-2 3-15,8-4-9 16,9-14 4-16,19-13-10 16,6-6-48-1,27-6-87-15</inkml:trace>
  <inkml:trace contextRef="#ctx0" brushRef="#br0" timeOffset="191678.08">13272 9389 490 0,'-25'-10'3'16,"3"7"50"-16,4 3-7 15,-3 0-4-15,4 0-14 16,0 3-7-16,-1 11-8 15,3 6-3-15,1 7-1 16,3 4-3-16,5 1 8 16,3 2-11-16,3 0 8 15,0-1-11-15,0-1 6 16,16-5-8-16,8-3 3 0,4-5-1 16,5-8 1-16,3-9 0 15,1-2-3-15,3-7 5 16,-1-16-17-16,0-9-29 15,1-4-28-15,-6-2-89 16</inkml:trace>
  <inkml:trace contextRef="#ctx0" brushRef="#br0" timeOffset="192250.33">13798 8960 594 0,'0'0'8'16,"0"0"15"-16,0 0 13 16,0 0-11-16,0 10-11 15,0 20-13-15,6 13 29 16,0 15-2-16,6 4-15 15,-3 5-2-15,4 3 4 16,-4-1-7-16,3-2-5 16,1-9 3-16,-2-7-9 15,1-10 11-15,-5-14-11 0,-2-9 4 16,-2-10 0-16,-3-7-1 16,0-1 1-16,0 0 1 15,0 0 4-15,-12-16-8 16,-8-11 1-16,-8-9-13 15,-6-6 16-15,-4 3-14 16,2 7 5-16,3 10 5 16,6 11 0-16,6 7 5 15,0 4-3-15,6 0 1 16,-3 21-6-16,6 9 10 16,2 9-10-16,7 5 10 15,3-4-5-15,0 0 0 0,13-8-1 16,2-4-2-16,3-6 9 15,0-7-13-15,1-5 13 16,1-5-12 0,2-5 9-16,5 0-6 0,3-16 3 15,1-10-1-15,-4 0-8 16,-2 2-27-16,-5 7-46 16,-4 2-45-16,-5 9-173 15</inkml:trace>
  <inkml:trace contextRef="#ctx0" brushRef="#br0" timeOffset="194316.8">16515 9031 369 0,'0'-14'18'0,"-30"7"27"0,9 1 53 15,-6 6-28-15,-6 0-25 16,2 6-16-1,-6 15-9-15,1 10 5 16,0 10-14-16,4 8 7 0,8 1-11 16,7 0 5-16,13-1-8 15,4-2-2-15,10-5 1 16,19-3-3-16,9-13 4 16,10-18-9-16,-3-8 8 15,5-18-11-15,-6-23-2 16,-7-11-9-16,-9-5-3 15,-12-4 10-15,-14 4 5 16,-2 10 7-16,-12 9-1 0,-4 17 5 16,1 12-6-16,7 4 14 15,8 5 2 1,0 14-4-16,0 21-12 16,5 11 6-16,14 3-1 0,8-3-2 15,4-7 4-15,3-9-8 16,-1-2 5-16,0-10-5 15,-3-9 4-15,-3-9-38 16,-7-7-56-16,-9-24-143 16</inkml:trace>
  <inkml:trace contextRef="#ctx0" brushRef="#br0" timeOffset="194724.22">16756 8596 491 0,'3'47'8'16,"3"20"21"-16,1 15 34 16,1 7-15-16,-1 2-11 15,2-1-17-15,6-12-10 16,-1-12-6-16,3-14-5 16,-3-20 5-16,-6-11-9 15,-2-14 8-15,-3-7-14 16,5-7 9-16,5-21-7 15,2-6 4-15,4 2 0 16,1 12 3-16,2 8 3 16,5 11-4-16,3 1 3 15,-2 8-4-15,-3 10 9 16,-8 5-7-16,-11 0 3 0,-6 1-1 16,-1 0 3-16,-26-2-2 15,-6-3 1-15,-4-3 6 16,-7-5-6-16,3-3 5 15,2-8-8-15,8 0 4 16,9-1-3-16,12-18 0 16,10-7-5-16,0-6-44 15,21-5-87-15,6 1-227 16</inkml:trace>
  <inkml:trace contextRef="#ctx0" brushRef="#br0" timeOffset="195268.71">17512 8520 510 0,'-5'0'70'0,"5"13"-72"0,0 26 18 16,0 21 40-16,2 15-10 16,10 10-18-16,2 2-6 15,2-2-9-15,1-10-12 16,-1-12 6-16,-1-13-9 15,-5-15 5-15,-2-12-4 16,-7-11 4-16,-1-8-3 16,0-4 1-16,-1 0 5 15,-18-10-5-15,-11-16 1 16,-8-4-11-16,-2-4 9 16,-6 0-7-16,0 8 7 15,0 10-1-15,5 14 2 0,10 2-2 16,9 16 3-16,10 9 1 15,7 7-5 1,5 0 10-16,2 3-7 16,20-1 6-16,8-5-7 0,3-4 5 15,2-6-5-15,3-8 2 16,1-9-1-16,3-2-3 16,3-22 6-16,7-16-11 15,5-13-14-15,2-9-72 16,-8-10-137-16</inkml:trace>
  <inkml:trace contextRef="#ctx0" brushRef="#br0" timeOffset="195923.96">17972 8988 529 0,'-32'0'7'15,"-2"8"52"-15,-2 17 2 16,2 6-15-16,2 9-11 15,6 3-9-15,6 0-10 16,5-1-6-16,15-4-6 16,0-9 2-16,20-3-8 15,15-11 5-15,9-14-9 16,2-2 0-16,-1-29-17 16,-10-8-5-16,-11-7 7 0,-18 2 13 15,-6 2 9-15,-3 2-3 16,-15 7 6-16,0 4-5 15,6 10 13-15,6 8-2 16,2 8 17-16,4 2-17 16,0 0-11-16,15 19 1 15,10 8 1-15,6 7 1 16,5 3-3-16,0-3 3 0,-2 0-4 16,1-8 6-1,-6-6-6-15,3-6 3 16,-6-9-3-16,0-5-22 15,-3-3-60-15,-11-24-74 0</inkml:trace>
  <inkml:trace contextRef="#ctx0" brushRef="#br0" timeOffset="196296.12">18312 8527 42 0,'0'68'495'0,"0"6"-494"16,-7 4 40-16,5 1 3 16,2-10-11-16,0-10-10 15,2-6-21-15,7-14 3 16,-3-13-6-16,-3-9 3 0,-2-11-2 16,1-6 0-16,2 0 0 15,12 0-6-15,7-8 6 16,11-4-4-16,2 8 8 15,-5 4-10-15,-3 0 7 16,-7 17-5-16,-4 2 7 16,-10 2-3-16,-7 0-1 15,-6 2 7-15,-24 3 3 16,-10-2 1-16,-6-6-7 16,1-4 10-16,4-7-10 15,8-5 3-15,13-2-7 16,10 0 2-16,10-15-22 0,22-20-57 15,20-11-90-15,9-7-280 16</inkml:trace>
  <inkml:trace contextRef="#ctx0" brushRef="#br0" timeOffset="196752.79">18990 8382 502 0,'0'42'68'0,"0"17"-53"0,0 22 37 16,0 8-9-16,0-2 3 16,0-1-22-16,1-8-9 15,10-10-9-15,1-12-5 16,2-14 2-16,-4-16-6 15,-3-12 5-15,-5-11-5 16,-2-3 1-16,0-3-3 16,-11-22-16-16,-14-8-29 15,-9-8 20-15,-8 2 24 16,-10 12-7-16,0 9 11 16,-1 16-1-16,1 2 11 15,12 22 14-15,7 10-5 0,12 6 6 16,11 2 1-16,10 4-4 15,0-5-11 1,9-2 5-16,13-8-15 16,6-9 10-16,7-8-9 0,5-10 5 15,9-2-5-15,2-7 3 16,4-22-25-16,-6-6-69 16,-9-4-124-16</inkml:trace>
  <inkml:trace contextRef="#ctx0" brushRef="#br0" timeOffset="197178.65">19376 8952 699 0,'-36'14'7'0,"6"7"-2"16,11 5 7-16,5-1 21 16,11 4-19-16,3 2-8 15,6-5-3-15,15-1-4 16,2-7 3-16,0-9-8 16,0-9 1-16,-3 0-23 0,-2-24 8 15,-3-11 9-15,-6-7 2 16,-7-2 6-16,-2 5 2 15,0 10 4 1,0 12-4-16,0 10 26 0,0 6 4 16,0 1-13-16,0 0-13 15,4 14-2-15,14 11 2 16,7 8 3-16,5 0-1 16,-1 1-5-16,7-5 2 15,-3-5-3-15,-3-5 1 16,-2-8-33-16,-10-8-39 15,-3-3-53-15,-9-24-63 16</inkml:trace>
  <inkml:trace contextRef="#ctx0" brushRef="#br0" timeOffset="197545.67">19697 8443 408 0,'2'31'18'16,"1"15"35"-16,-2 16 12 15,-1 6 4-15,2 4-31 16,2-2-15-16,5-12-15 16,3-8-4-16,1-13-6 15,-2-14 5-15,1-9-1 16,-2-10-6-16,3-4 3 0,6-4-5 16,4-14 8-1,1 0-3-15,4 4 2 16,-2 7-4-16,-1 7 3 15,2 0 0-15,-3 17-2 0,-4 5 5 16,-6 1-5-16,-5-2 5 16,-6-4-4-16,-3-4 4 15,0-5-1-15,-7-3 8 16,-20-3-1-16,-12-2-3 16,-4 0-1-16,-5-15-6 15,5-8 7-15,4-5-8 16,8 1 4-16,16-4-9 15,15-1-31-15,6 3-111 16</inkml:trace>
  <inkml:trace contextRef="#ctx0" brushRef="#br0" timeOffset="198015.88">20475 8350 567 0,'0'21'55'0,"0"21"-50"16,0 21 70-16,0 14-26 15,0 5-17-15,3-2-12 16,7-6-10-16,2-12-6 0,0-7-3 15,-6-16 1-15,-1-13-2 16,-4-12 2-16,-1-7-3 16,0-7 2-16,0 0-1 15,-15-3 0-15,-16-16-18 16,-10-9-15-16,-3-3 19 16,-1 2 3-16,2 8 9 15,6 11-4-15,7 10 11 16,3 0 1-16,9 14 6 15,3 10-4-15,6 5 1 16,9 5 1-16,0-2-5 16,8 0 3-16,19-5-5 15,10-7 3-15,7-6-6 0,9-13 5 16,0-1-6-16,2-16 4 16,-4-16-8-16,-8-6-40 15,-12 3-47 1,-17 3-200-16</inkml:trace>
  <inkml:trace contextRef="#ctx0" brushRef="#br0" timeOffset="200015.48">18284 7681 431 0,'0'-7'22'16,"0"0"58"-16,-3 0-19 16,-3 1-16-16,2 4-13 15,-1-1-14-15,-2 0 4 0,-1-1-4 16,-5 0-3-16,-2 2-4 15,-6 2-5-15,-6 0 2 16,-4 10-9-16,-5 13 4 16,0 7-4-16,4 6 5 15,2 3-3-15,8 1 3 16,8 2-2-16,8 0-1 16,6-1 0-16,0 0-3 15,7-4 5-15,15-3-10 16,7-8 14-16,4-6-10 15,-3-9 4-15,0-10-1 16,-5-1 0-16,-3-23-2 16,-1-15 2-16,-9-15 2 0,-4-8-8 15,-5-3 10 1,-3 3-9-16,0 10 9 16,-5 14-5-16,-3 17 4 15,4 11-2-15,2 6 11 0,1 3 0 16,1 0-9-16,0 1-1 15,1 20-9-15,16 10 10 16,7 6-4-16,3 5 5 16,1-2-3-16,3-3-1 15,3-3 1-15,-1-3-1 16,0-6 4-16,-3-5-10 16,-5-9-12-16,-5-11-44 0,-4-3-28 15,-4-29-59-15,-4-14-128 16</inkml:trace>
  <inkml:trace contextRef="#ctx0" brushRef="#br0" timeOffset="200393.47">18532 7343 448 0,'0'13'21'16,"0"19"-14"-16,0 13 55 15,2 10-14-15,3 3-20 16,4 2-15-16,4-6 2 15,2-8-14-15,1-10 2 16,-2-11-3-16,-4-11 0 0,-1-7 2 16,-3-6-5-1,6-1 3-15,7-7-5 16,6-10 12-16,2 1-8 16,1 6 4-16,0 9-6 0,1 1 4 15,0 5-1-15,-3 15-1 16,-6 1 6-16,-10 1-4 15,-10-3 11-15,0 1-4 16,-15-2 13-16,-19 0-1 16,-9-1-4-16,-7-5-9 15,1-2-4-15,5-9 2 16,5-1-6-16,9-1 2 16,12-17-14-16,14-9-15 15,4-9-38-15,25-1-42 16,17-2-149-16</inkml:trace>
  <inkml:trace contextRef="#ctx0" brushRef="#br0" timeOffset="200660.27">19116 7617 632 0,'-33'0'13'0,"1"5"10"16,6 4 19-16,7 3-10 15,6 6-6-15,3 4-18 16,4 5-4-16,6 3 0 16,0 1-3-16,6-3 4 15,13-2-8-15,3-5 9 16,5-6-10-16,4-5 7 0,2-7-5 16,4-3 0-16,-1-18-18 15,0-14-26-15,-3-8-21 16,-13-2-59-16,-12 3-120 15</inkml:trace>
  <inkml:trace contextRef="#ctx0" brushRef="#br0" timeOffset="201112.48">18080 8059 524 0,'0'0'45'0,"3"-3"-39"15,15-4-8-15,11 0 34 16,13-4 7-16,12 4-10 15,10-4-12-15,9 6-3 16,13-2-7-16,13 0-6 16,12 3 3-16,8 2-7 15,-5 2 7-15,-9 0-7 0,-15 0 7 16,-20 0-6-16,-15 0 5 16,-15 0-5-16,-15 0 2 15,-11 2 1 1,-6 0-2-16,-6-2 7 0,-2 0 19 15,0 0 7-15,0 0-20 16,0 0-1-16,0 0-12 16,0 0 3-16,1 0-6 15,10 0-23-15,5 0-66 16,-2-11-153-16</inkml:trace>
  <inkml:trace contextRef="#ctx0" brushRef="#br0" timeOffset="203580.71">16258 9689 209 0,'0'4'28'16,"0"-2"0"-16,0 0 26 15,0 0 14-15,0 0-7 16,0 2-14-16,-1-1-9 16,-1 1-6-16,1 1-1 15,1-1-8-15,0-3-3 0,0-1-17 16,0 0 7 0,0 0-13-16,0 0 9 15,1-12-5-15,8-8 5 16,-1-5-3-16,2 0-2 0,-2 2 2 15,-1 1-5-15,-1 6 6 16,0 0-7-16,-2 6 7 16,4 0-8-16,0 6 6 15,2 4-4-15,2 0 2 16,1 15 0-16,-1 13 0 16,-3 9 8-16,-1 5-6 15,2-3 5-15,-1-4-6 0,1-10 4 16,3-9-6-16,3-10 2 15,0-6 1 1,3-8 0-16,4-23 2 16,0-9-5-16,0-3 7 0,-5-2-10 15,-5 9 10-15,-4 7-10 16,-6 11 8-16,0 10-6 16,-1 5 2-16,4 3 2 15,4 0-7-15,2 12 7 16,7 11-3-16,2 3 9 15,1 0-11-15,4-1 6 16,0-4-4-16,-5-4 1 16,3-6 0-16,-3-7 1 15,-4-4 0-15,5 0-4 16,0-19 7-16,0-8-6 16,1-5 6-16,-2 0-7 15,-6 9 5-15,-4 6 0 0,-2 7-4 16,-3 10 2-16,3 0-2 15,2 0 4-15,4 13-5 16,5 6 6-16,3 5-4 16,3-2 2-16,1-5-2 15,0-6 2-15,2-6-2 16,-3-5 2-16,1 0 0 16,0-13-3-16,-2-12 6 15,3-5-8-15,-2-2 8 16,-4 2-7-16,-3 3 4 15,-6 8-3-15,-3 8 4 16,0 9-3-16,2 2-3 0,3 6 7 16,3 11-7-16,0 1 8 15,1-1-5-15,1-5 3 16,0-5-4-16,4-4 4 16,0-3-2-16,-2 0 1 15,4-2 0-15,-1-12-2 16,-4 2 4-16,-5-2-8 15,-4 2 8-15,-3 0-5 16,-1 3 2-16,-1-7-5 16,-1-5-31-16,-4-5-78 15,-2-3-327-15</inkml:trace>
  <inkml:trace contextRef="#ctx0" brushRef="#br0" timeOffset="204893.35">16628 10136 316 0,'0'-4'10'0,"-2"1"43"16,-4 2-1-16,2-4 1 16,-2-1-16-16,0 2-17 15,-2-1 13-15,-2 3-6 0,-8 2 8 16,-7 0-18-16,-6 1 1 15,-4 16-3 1,4 5 1-16,1 2 0 16,7-1-1-16,6 2 1 0,1 3-11 15,7 4 3-15,7-2-7 16,2 2 4-16,0-2-5 16,15-1 2-16,5-4-2 15,3-3-1-15,2-10 2 16,1-8-6-16,2-4 10 15,1-15-9-15,-4-21 8 16,-3-10-6-16,-8-9 4 16,-3 3-1-16,-8 1-2 15,-3 10 2-15,0 6-1 16,0 7 3-16,0 10-7 16,-3 11 9-16,3 3-4 15,0 4 4-15,0 9-7 0,0 21 3 16,8 9 6-16,10 7 1 15,3 0-1-15,6-3-1 16,1-4 0-16,0-7-7 16,0-3 5-16,-5-8-7 15,-1-3 6-15,-4-7-3 16,-5-5-4-16,-1-6-20 16,-3-3-33-16,-3-19-24 15,-4-13-89-15,-2-11-178 16</inkml:trace>
  <inkml:trace contextRef="#ctx0" brushRef="#br0" timeOffset="205281">16872 9812 491 0,'0'32'7'16,"0"21"56"-16,1 15-4 15,4 9-8-15,3 1-24 16,5-2-9-16,0-10-16 15,3-13 3-15,0-16-7 16,-2-11 5-16,-5-16-6 16,-3-10-3-16,-3-3-9 15,2-27 4-15,0-13-4 16,3-5 1-16,0 2 14 16,2 9-6-16,6 12 7 0,5 8-4 15,0 13 5-15,4 4-2 16,1 8 0-16,-4 20 3 15,-2 9 0-15,-10 5 6 16,-10-2-9-16,0-2 8 16,-19-11-5-16,-10-6 10 15,-4-7 1-15,-4-7-2 16,0-7-8-16,3 0-1 16,7-5 1-16,3-11-7 15,12-5 5-15,12-3-9 16,0-2-18-16,21-1-71 15,10 1-153-15</inkml:trace>
  <inkml:trace contextRef="#ctx0" brushRef="#br0" timeOffset="205861.44">17709 9868 450 0,'-40'-7'50'0,"-2"7"-1"15,2 0 17-15,3 10-9 16,1 13-26-16,6 8-5 0,5 2-11 15,3 6 2 1,6 4-3-16,5 2-2 16,8 1 6-16,3-6-14 15,7-1 3-15,19-5-9 0,9-8 8 16,5-7-8-16,5-10 3 16,4-9-1-16,-4 0 1 15,-5-13 0-15,-7-2-4 16,-15 2 6-16,-7 4-10 15,-6 3 11-15,-5 2-7 16,0 1 6-16,0 2-2 16,0-2 0-16,0 2 0 15,0 1-27-15,0 0-41 0,0 0-100 16,0 0-359 0</inkml:trace>
  <inkml:trace contextRef="#ctx0" brushRef="#br0" timeOffset="208765.47">16501 9405 262 0,'-3'0'9'15,"0"0"9"-15,3 0 40 16,-1 0-12-16,1 0-5 16,0 0-12-16,0 0-5 15,0 0 2-15,0 0-6 16,0 0-4-16,0 0-11 0,0 0 5 16,0 0-6-16,0 0 5 15,0 0 1-15,0 0 1 16,0 0 1-16,0 0-3 15,0 0 3-15,0 0-5 16,0 0 5-16,0 0-9 16,0 0 5-16,0 0-8 15,0 0 2-15,0 0-2 16,0 0 1-16,0 0-1 16,0 0-2-16,0 0 5 15,0 0-8-15,0 3 7 16,0 2-6-16,0 4 8 0,-5 9-4 15,1 4 0-15,-2 5 0 16,-2 5 0 0,1 5 4-16,1 11-8 15,3 7 7-15,0 15-6 0,-1 11 5 16,-2 14-6-16,1 11 4 16,5 2-15-16,0-4-38 15,0-10-104-15,11-23-278 16</inkml:trace>
  <inkml:trace contextRef="#ctx0" brushRef="#br0" timeOffset="209476.28">17028 9319 258 0,'0'-6'19'0,"0"5"68"16,0 1-33-16,0 0-17 16,0 3-17-16,0 15 3 15,0 10 3-15,0 6 5 16,0 7-17-16,0 6 9 15,-1 10-14-15,1 13-2 16,0 7-3-16,0 11-4 0,0-2 3 16,4-5-7-16,9-4 1 15,1-8-33-15,1-11-46 16,1-8-102-16</inkml:trace>
  <inkml:trace contextRef="#ctx0" brushRef="#br0" timeOffset="210812.57">17469 9333 337 0,'-3'0'23'16,"2"0"42"-16,-1 0 2 15,1 0-23-15,-1 0-11 16,2 0-13-16,0 0-12 0,0 1 1 15,0-1-8-15,0 0 7 16,0 0-9-16,0 0 11 16,0 0-4-16,0 0 6 15,0 5-6-15,-1 3 6 16,-1 5 1-16,-1-1 0 16,2 6-2-16,-1-3-8 15,-1 2 7-15,1 4-9 0,0-1 5 16,2 7-5-1,0 7 5-15,0 2-3 16,0 10-1-16,0 6 4 16,-1 5-2-16,-1 2 4 0,2-1-12 15,0-4 11-15,0-5-10 16,0-9 6-16,0-9-5 16,0-9 4-16,2-7-2 15,-1-7-1-15,1-3 4 16,-2-3-6-16,0-2 6 15,0 0-8-15,0 0 10 16,0 0-8-16,0 0 4 16,0-12-3-16,0-13-1 15,0-4 2-15,0-6-4 16,-2-5 4-16,-7-2-11 16,1-8-3-16,2-4-11 15,6-6-1-15,0-7-7 0,0 1-3 16,10 5-11-16,-3 6-11 15,-4 14 16-15,-1 10-6 16,-2 12-35-16,0 5-111 16</inkml:trace>
  <inkml:trace contextRef="#ctx0" brushRef="#br0" timeOffset="211765.6">15764 10121 490 0,'-24'-6'47'15,"0"6"-41"-15,3 5 48 16,-1 21-19-16,0 10-1 0,0 10-14 15,2 2-4-15,1-1-2 16,5-1-4 0,-3-7-1-16,4 0-10 15,0-3 6-15,0-4-7 0,1-6 6 16,1-5-6-16,7-11-9 16,-1-10-22-16,4 0-46 15,1-24-112-15</inkml:trace>
  <inkml:trace contextRef="#ctx0" brushRef="#br0" timeOffset="212032.98">15453 10221 411 0,'-9'-4'39'0,"6"4"-16"0,3 0 19 16,0 0-14-16,9 17-21 16,13 9 31-1,8 6-10-15,7 0-5 16,6-1-9-16,-1-3-1 0,4-3-2 15,-7-2-7-15,-9-3 4 16,-8-8-12-16,-12-5 9 16,-3-4-8-16,-6-1 9 15,-1-2-6-15,0 1 3 16,0-1 3-16,0 0-5 16,0 0 5-16,0 0-12 15,0 0-7-15,0 0-58 16,2 0-85-16,-1 0-281 15</inkml:trace>
  <inkml:trace contextRef="#ctx0" brushRef="#br0" timeOffset="-212652.17">14884 9195 399 0,'-18'0'6'0,"5"0"49"16,10 0 11-16,3-1-21 16,0 1-18-16,0-4-19 15,16-3-2-15,21-6-5 0,18-6 9 16,14-5-4-1,8 3-1-15,1 2-2 16,-7 2-3-16,-13 3 2 16,-16 7-4-16,-17 3 6 0,-13 4-8 15,-12 0 1-15,0 0-15 16,-16 5 8-16,-17 11-2 16,-7 0-11-16,-5 1 0 15,0-4-4-15,5-6 18 16,7-4 4-16,5 2 8 15,9-5-3-15,8 1 4 16,3-1 5-16,5 0 3 16,3 0 8-16,0 5-9 15,0 7-4-15,-2 13-6 16,1 11 19-16,-2 18 7 16,3 8-1-16,0 6-3 15,0 4 9-15,0-5-8 0,4-9-12 16,9-9-2-16,-4-11-10 15,0-12 5-15,0-13-9 16,-6-4 7-16,0-9-7 16,0 0 1-16,8-25-20 15,8-21-54-15,6-15-152 16</inkml:trace>
  <inkml:trace contextRef="#ctx0" brushRef="#br0" timeOffset="-211934.76">16048 8889 255 0,'-15'-13'148'0,"8"8"-133"16,4 3 70-16,2 0-24 15,1 2-14-15,0 0-33 16,0 0-1-16,0 0-11 16,0 2-1-16,0 10 1 15,0 8 5-15,4 8 5 16,-1 10-2-16,-3 12 14 15,0 10-6-15,0 7-2 16,0 4-2-16,6 1-2 16,0-1-3-16,5 1-4 15,-1-5 3-15,0-8-3 16,2-9 4-16,0-14-14 0,-1-15 12 16,-5-6-9-16,-3-10 3 15,-3-5-1 1,0 0 0-16,0-4 1 15,-11-15-24-15,0-13-35 0,4-10-40 16,4-8-71-16</inkml:trace>
  <inkml:trace contextRef="#ctx0" brushRef="#br0" timeOffset="-210756.85">15990 8925 443 0,'-3'0'4'16,"2"0"16"-16,1 0 14 15,0 0-7-15,0 0-20 16,0-4 0-16,18 0-9 15,4-5 11-15,4 1 0 16,3-2 6-16,3 1 2 16,6 2-6-16,5 0 7 15,1 1-4-15,2 1-3 0,-3 2-10 16,3-1 8 0,3-2-9-16,6 2 6 15,6-4-6-15,5-2 2 16,0-4-1-16,-1 1 0 0,-5 1 0 15,-5 1-2-15,-5 3 5 16,-3-1-8-16,2 1 7 16,-3 1-6-16,3 1 6 15,1 2-3-15,-5 4 0 16,-1 0 1-16,-7 0-2 16,-3 0 4-16,-1 0-6 15,-5 0 5-15,0 0-5 16,-5 0 5-16,-1 0-2 15,-3 0 0-15,-1 0 0 16,0 0 0-16,1 0 3 16,-2 0-7-16,1-1 8 0,-2-2-7 15,-3 0 4-15,-2 1-2 16,-4 2 2-16,-3 0-1 16,-4 0-1-16,0 0 1 15,0 0-2-15,0 0 4 16,0 0-3-16,1 0 3 15,1 0-4-15,-1 0 2 16,3 0 0-16,-2 2 1 16,1 5-1-16,-3 6-1 15,1 8 4-15,-1 8-5 16,0 5 5-16,0 7-6 16,0-1 8-16,0 2-3 15,3 1 3-15,0-4-4 0,0-1 3 16,2 3 0-16,-1-6-4 15,3 3 6-15,-2-4-7 16,-1 0 9-16,-1-1-9 16,-1 1 9-16,-2-2-3 15,0-2 0-15,0-5-3 16,0-2 3-16,0-3-3 16,0-1-3-16,0-3 4 15,0 0-5-15,0-8 7 16,0-2-9-16,0-2 7 15,0-2-3-15,0 1 1 16,-3 1 0-16,-3 3-1 0,-6 0 7 16,2 0-11-16,-9 2 9 15,-3-3-9-15,-6 4 8 16,-3 0-5-16,-4 0 2 16,-4-2-1-16,-6-2-1 15,-10-1 3-15,-9-3-4 16,-8 2 7-16,-5 3-10 15,-2 2 8-15,-6 5-6 16,-1 4 4-16,1 0 0 16,1 0-2-16,7-1 4 15,7-6-6-15,9-3 9 16,7-1-11-16,6-2 11 16,5-3-5-16,4 3 6 0,5 0-5 15,1 1 1-15,5 0 0 16,6 0-1-16,5 0 1 15,9-4-5-15,3 3 5 16,4-4-7-16,1-1 7 16,0 0-6-16,0 0 1 15,0 0-3-15,3 0-2 16,11 0-29-16,3 0-83 16,1-14-87-16</inkml:trace>
  <inkml:trace contextRef="#ctx0" brushRef="#br0" timeOffset="-209617.89">16620 8417 141 0,'0'0'58'0,"0"0"-15"16,0 0-8-16,0 0 4 15,0 0-14-15,0 0-5 16,0 0 10-16,0 0 4 16,0-2 4-16,0 2-12 15,0-1-1-15,0 1-13 16,0 0 1-16,0 0-10 15,0 6 3-15,0 6 1 16,2 5 2-16,1 1-2 16,1 1-5-16,2 6 3 0,2 3-5 15,0 7 9-15,-1 5-5 16,2 4 9-16,0 8 1 16,4 2-3-16,-3 3 3 15,3 1-5-15,-2-3 3 16,0-2-8-16,-1-5 9 15,0-2-5-15,-2 1 2 16,-4 1-2-16,1 0 4 16,-4 0 0-16,1 5-1 15,-2 0 1-15,3 1-7 16,0 1 5-16,1-2-7 16,1-3 7-16,-2-4-12 15,1-7 7-15,-2-4-3 0,-2-9-1 16,0-6 3-16,0-9-7 15,0-7 9-15,0-2-11 16,0-2 10-16,0 0-7 16,0 0 6-16,0-12-3 15,0-13-3-15,0-11-11 16,0-7-21-16,0-4-34 16,0-2-60-16,-6-2-154 15</inkml:trace>
  <inkml:trace contextRef="#ctx0" brushRef="#br0" timeOffset="-208322.33">16604 8563 344 0,'-1'-2'15'0,"1"2"57"16,0 0-25-16,0 0-23 0,0 0-17 15,0-1-2-15,0-1 3 16,13 1 7-16,-1-2 6 15,1-1-6 1,4 0 2-16,-2 0-10 0,4 0 5 16,1-1-5-16,3 1 2 15,1-1 2-15,1-1-4 16,3 1 1-16,1-2 1 16,2 1 4-16,2 1-8 15,0 0 7-15,5-2-9 16,7-1 4-16,4 1-5 15,8-2-1-15,2 1-1 0,1 2 1 16,-2 0 3-16,-3 0-6 16,-9 2 6-16,2 1-10 15,-6-2 11-15,-1-1-7 16,2-1 3-16,-1-1-1 16,0 0 2-16,-1 1-1 15,-2 3-3-15,-1-1 6 16,-1 5-7-16,-3 0 4 15,-1 0-4-15,-4 0 6 16,1 0-4-16,-3 0 2 16,-4 0-1-16,-3 0 1 15,-3 0 0-15,-2 1-3 16,-2 3 3-16,0-2-5 0,-4 1 9 16,-1-1-10-16,-2 2 7 15,-2 0-3-15,2 0 3 16,0 2-1-16,2-3-4 15,-1 2 7-15,-1-1-8 16,-2-1 6-16,1 2-5 16,-2 1 5-16,-2 2-5 15,3 8 3-15,-4 5 2 16,0 9-3-16,0 2 5 16,0 4-5-16,0 3 3 15,0 3-5-15,-2 3 7 16,2 1-7-16,0 4 4 0,0 0-2 15,0 3 2-15,0-1 0 16,0-2-1 0,0-4 2-16,0-5-4 15,0-2 5-15,0-1-5 0,0-6 5 16,0 0-5-16,0-6 4 16,0-1-2-16,0 0-1 15,0 1 4-15,0-1-4 16,2 0 4-16,-1-3-6 15,2-5 5-15,1-2-4 16,-2-6 5-16,-2 0-3 16,1-3 0-16,-1-5 0 15,0 1 0-15,0-2 2 0,0 0-3 16,0 4 9-16,-13 0-8 16,1 3 4-1,-4 0-7-15,-1-2 4 16,-1 0 1-16,-5 0-4 0,-7-1 5 15,-1-2-4-15,-7-2 4 16,-7 0-8-16,-5 0 9 16,-10 0-6-16,-7 0 4 15,-6 6-2-15,-6 7-1 16,-2-1 3-16,-5 4-4 16,-1 2 5-16,0-2-7 15,6 0 9-15,6-1-9 16,11 0 10-16,6 2-8 15,7 0 6-15,8-3 1 16,7-2-2-16,14-4 5 16,8-3-11-16,9-1 9 0,5-4-11 15,0 0 9-15,0 0-6 16,0 0 2-16,0 0-2 16,0 0 2-16,0 0-1 15,0 0-4-15,0 0-10 16,0 0-26-16,-6-5-37 15,-3-6-50-15,-2-2-110 16</inkml:trace>
  <inkml:trace contextRef="#ctx0" brushRef="#br0" timeOffset="-207464.85">16616 7708 380 0,'-9'-6'25'0,"8"6"7"15,-1 0 32-15,2 0-29 16,0 0-21-16,0 12-20 16,0 16 12-16,0 7-7 15,5-1 6-15,2-2-5 16,-1-6 3-16,-5-6-4 15,1-3 3-15,-2-6-1 0,0-3-2 16,0-5 4-16,0-3-3 16,0 0 4-16,0 0-5 15,1 0 8 1,1 0-7-16,2 0 1 0,8 0-4 16,8-4 4-16,3-6 0 15,1 5-2-15,2 2 5 16,-6 3-8-16,0 1 3 15,-7 16-4-15,-5 3 7 16,-3-1-4-16,-5-2 0 16,0-3 5-16,0-4-3 15,-11 1 6-15,-4-4-2 16,-5-2 4-16,-2-4-8 0,3-1 4 16,1 0-5-16,6 0-6 15,2-11-19 1,4-4-46-16,4-6-87 15</inkml:trace>
  <inkml:trace contextRef="#ctx0" brushRef="#br0" timeOffset="-207011.06">17036 7553 476 0,'0'18'8'16,"0"8"-8"-16,0 9 32 16,0 4-12-1,9 3 0-15,6 1-15 0,-3-6 4 16,1-3-6-16,-3-8 2 16,0-8-4-16,-5-7-1 15,-2-5 5-15,-3-2-9 16,0-4 10-16,0 0-2 15,-13 0 8-15,-5-4-10 16,-7-7-1-16,1 1 0 16,-1 0 0-16,5 2 0 15,4 5-3-15,2 2 5 16,4 1-5-16,1 0 11 16,-2 14-5-16,0 5 5 15,5 6-1-15,3 2-2 16,3-4 1-16,0 0-3 0,7-7 2 15,5-4-8-15,0-3 8 16,2-3-10-16,6-6 11 16,10 0-6-16,9-16 4 15,8-11-7-15,7-5-33 16,-3-5-80-16,-2 4-168 16</inkml:trace>
  <inkml:trace contextRef="#ctx0" brushRef="#br0" timeOffset="-206635.07">17366 7775 478 0,'-20'11'35'0,"-4"4"9"15,6 0-4-15,6 0-12 16,8 2-11-16,4-2-16 16,0 0 3-16,10 0-3 15,8-2-2-15,3-5 4 16,-1-6-7-16,-1-2 3 15,-2 0-6-15,-5-10 9 16,0-4-8-16,-3-1 9 16,-6 2-2-16,-3 3-1 0,0 7 2 15,0 0 1 1,0 3 7-16,2 0-8 16,4 0 0-16,7 0-10 15,6 6 12-15,5 6-1 0,0 0-2 16,0 2 2-16,-6-5-5 15,-4-1 6-15,-5-1-5 16,-4-3 4-16,-2 0-6 16,-3-4 5-16,0 1-7 15,0 2-20-15,0 0-71 16,0-3-208-16</inkml:trace>
  <inkml:trace contextRef="#ctx0" brushRef="#br0" timeOffset="-205568.42">16667 8168 400 0,'0'1'43'0,"0"0"-20"0,0 1 11 16,0-2-5-16,0 0-22 16,6 0-2-16,7 0-12 15,6 0 10-15,10-3 3 16,-1-12-1-16,2-8 2 16,-2 0-8-16,0-5 5 15,0 7-7-15,-2 7 9 16,-3 3-10-16,0 5 4 0,1 5-1 15,0 1 0 1,2 0 0-16,0 8-1 16,-1 4 4-16,1-1-3 15,2-3 5-15,2-2-7 0,-2-4 8 16,2-2-3-16,-1 0 1 16,1-9-1-16,1-8 0 15,2-3 1-15,-2 4-6 16,-1 3 6-16,-5 8-7 15,-1 5 6-15,0 0-6 16,2 2 7-16,-1 11-3 16,0 0 6-16,-1-2-2 15,-6-4-2-15,3-5 6 0,-2-2-8 16,4 0 7 0,-1-18-6-16,-3-2 5 15,-5 1-9-15,-4 1 4 16,-1 7 1-16,-3 3-4 0,3 5 0 15,1 2-19-15,5-1-87 16,-3 2-140-16</inkml:trace>
  <inkml:trace contextRef="#ctx0" brushRef="#br0" timeOffset="-191151.18">19474 10583 585 0,'-28'13'7'0,"-3"2"-7"16,2 3 18-16,7 2 11 16,2 3-4-16,8 1-12 15,6 1-5-15,4-2 0 16,2 1-10-16,0-2 7 16,5 0-7-16,4-4 7 0,2-4-8 15,4-3 6-15,-3-5-6 16,1-5 2-16,0-1-1 15,0 0-2 1,0-11 8-16,-3-12-6 0,-2-6 11 16,-1-3-10-16,-6 2 8 15,-1 10-7-15,0 6 2 16,0 7 2-16,0 4 0 16,0 3 1-16,0 0-5 15,5 0 1-15,5 0-14 16,5 4 18-16,8 6-8 15,1 1 6-15,1 0-3 0,3 0 2 16,-3-1-4-16,0-2-10 16,-3-3-23-16,-6 0-59 15,-4-5-78-15,-4-1-130 16</inkml:trace>
  <inkml:trace contextRef="#ctx0" brushRef="#br0" timeOffset="-190776.19">19734 10380 380 0,'8'28'0'16,"1"10"40"-16,6 3-10 0,1-2 0 16,4-4-19-16,0-3-3 15,-2-7-8-15,0-8 2 16,-3-6-2-16,-2-6-18 15,-2-5-20-15,-2 0 11 16,1 0 30-16,-2 0-3 16,-2 0 5-16,1 0-6 15,3 0 5-15,-1 16 3 16,0 3 6-16,-4 0 0 16,-2 1-1-16,-3-6 0 15,0 0 6-15,-14-2 23 16,-8-2-11-16,-2-4 3 0,-3-1-19 15,1-5 1-15,-1 0-8 16,5-1-5 0,5-15-3-16,11-4-24 15,6-8-34-15,1-4-90 0</inkml:trace>
  <inkml:trace contextRef="#ctx0" brushRef="#br0" timeOffset="-190318.81">20335 10178 575 0,'-2'18'0'0,"2"17"15"0,0 15 16 15,2 9-4-15,15 3-14 16,4-3-10-16,-1-5 2 16,2-7-6-16,-4-9 4 15,-2-12-6-15,-7-12 5 16,-4-5-3-16,-5-8 0 16,0-1 1-16,0 0 1 15,-6-7 0-15,-14-11-15 16,-5-7 15-16,-6-2-6 15,1 2 10-15,0 6-8 16,5 5 6-16,4 10 5 16,6 4 8-16,2 1-2 0,1 20-12 15,7 4 3-15,4 4-5 16,1-4 5-16,1-4-4 16,15-4 1-16,4-5-2 15,4-3 1-15,3-6 1 16,4-3-4-16,3-2 0 15,-5-15-53-15,-13-3-145 16</inkml:trace>
  <inkml:trace contextRef="#ctx0" brushRef="#br0" timeOffset="-189668.64">19526 11311 489 0,'-15'-1'90'16,"0"1"-79"-16,6 0 40 15,2 0-15-15,3 0 0 16,4 0-31-16,0 6-1 16,0 10-13-16,0 7 11 0,0 0-8 15,0-1 9-15,8-5-5 16,0-2 3-16,-4-5-5 15,-1-3-4-15,-1-5 3 16,-2-2-5-16,1-5 9 16,2-18-2-16,4-8 14 15,-2-1-11-15,-2 8 4 16,-2 12-4-16,-1 9 2 16,3 3-1-16,7 0-6 15,1 0 3-15,7 11 1 16,5 6 10-16,-1 2-10 15,0 4 4-15,2-2-5 0,-3-3 4 16,0-4-5-16,-2-10-33 16,-3-4-93-16,-4-17-133 15</inkml:trace>
  <inkml:trace contextRef="#ctx0" brushRef="#br0" timeOffset="-189321.56">19795 11037 204 0,'2'0'292'0,"1"21"-295"16,2 13 32-16,4 10 19 16,4 6-17-16,-1 2-13 15,4-8-13-15,-2-3-4 16,0-15 3-16,0-8-6 0,-2-10 2 16,1-8-7-16,1-8 7 15,5-16-4-15,2 1 10 16,-5 5-5-1,2 12-1-15,-1 6-2 0,-1 0 1 16,-3 0 0-16,-3 8-4 16,-5 6 8-16,-5 2-2 15,0-1 8-15,-12 2 7 16,-14-2 6-16,-3-2-8 16,-5-5-3-16,1-7-3 15,11-1-9-15,2 0 2 16,14-7-5-16,6-14-9 0,8-8-54 15,22-10-58-15,4 3-88 16</inkml:trace>
  <inkml:trace contextRef="#ctx0" brushRef="#br0" timeOffset="-188991.45">20640 11004 601 0,'-12'-4'10'16,"2"4"32"-16,4 0 9 15,0 0-24-15,-5 23-16 16,0 4-10-16,2 5 5 0,2 1 0 15,7-6 0-15,0-5 3 16,0-4-6-16,10-4 0 16,7-2-6-16,6-3 6 15,5-8-6-15,3-1 4 16,5 0-6-16,-5-17-22 16,-5-1-55-16,-7-1-85 15</inkml:trace>
  <inkml:trace contextRef="#ctx0" brushRef="#br0" timeOffset="-187901.48">20561 10821 396 0,'-25'7'52'15,"2"-4"-31"-15,-2 3 32 16,-2-1-18-16,3-4-4 15,2-1-8-15,1 0-9 0,-2-6 1 16,0-8 1-16,-1-9-9 16,-6-3-2-16,2-6-9 15,-2-2 6 1,-1 0-5-16,4-1 7 0,2 3-8 16,4-2 6-16,5 4-6 15,4 3 4-15,7 4-1 16,5 3-5-16,6-2 8 15,21 0-5-15,9 1 5 16,7 3-7-16,6 6 8 16,-1 6-7-16,1 6 5 15,-6 0-5-15,-1 20 4 16,-8 7 4-16,-6 6-2 0,-5 5 13 16,-8 1-4-16,-5-2 9 15,-3-2-9-15,-2-5-5 16,-4-4-5-1,1-5 1-15,-2-3-1 0,0-2-1 16,0 2 4-16,-3 2-9 16,-7 1-13-16,1 1-45 15,3-4-76-15,6-4-168 16</inkml:trace>
  <inkml:trace contextRef="#ctx0" brushRef="#br0" timeOffset="-187236.21">20871 11396 529 0,'-9'0'24'15,"3"2"32"-15,2-2-1 16,-1 1-9-16,-3-1-12 16,-3 0-10-16,-6 0-3 15,-10 0-16-15,-7 0 2 16,-10 0-2-16,-7-7 1 16,-6-4-4-16,-4-2-1 15,0-2 1-15,2-2-4 0,7 1 6 16,8-7-6-1,10-2 7-15,10-5-8 16,11-4 4-16,7-3-2 16,6-4-3-16,12 0 7 0,14-2-4 15,7 4 3-15,1 1-6 16,8 5 8-16,10 1-7 16,-1 4 6-16,4 10-5 15,-4 10-1-15,-5 8 0 16,3 4 0-16,-7 18 3 15,-2 10-5-15,-6 6 7 16,-7 7-6-16,-7-1 8 16,-7-1-5-16,-7-4 0 15,-5-2 1-15,-1-2-2 16,0 2 1-16,0 1-22 16,-6 2-34-16,-8-1-44 15,-6-8-133-15</inkml:trace>
  <inkml:trace contextRef="#ctx0" brushRef="#br0" timeOffset="-185917.75">20681 11207 326 0,'0'0'-15'16,"0"0"-2"-16,0 0-6 0,2 0-56 15</inkml:trace>
  <inkml:trace contextRef="#ctx0" brushRef="#br0" timeOffset="-185117.35">20667 10541 463 0,'-12'-10'27'0,"9"7"-18"15,3 1 28-15,0-2-23 16,13-3-11-16,20-6-7 15,4-2 7-15,2 4-5 16,-6 3 3-16,-11 3-4 16,-1 4 1-16,-9 0 1 15,-3 1 0-15,-5 0-1 16,-2 0-4-16,1 0 6 16,0 2-8-16,0 8 5 0,1 5 6 15,1 5 3-15,3 5 1 16,3 3-3-16,-2 2 1 15,1 1-2-15,2 2 6 16,1 1-3-16,0 2 1 16,-3 0-6-16,0-1 6 15,-2-2-6-15,-2-8 1 16,-2-1-2-16,-4-9 4 16,0-5 2-16,0-5 3 15,0-3 7-15,0-2 7 16,0 1 11-16,-1 2-4 15,-16 0-5-15,-3 1-19 0,-6-1 4 16,1-1 0-16,0-2-8 16,-4 3 2-16,2 3-4 15,7 0 2-15,6-1-10 16,14 2-25-16,0 0-56 16,12-5-149-16</inkml:trace>
  <inkml:trace contextRef="#ctx0" brushRef="#br0" timeOffset="-181355.48">19453 10862 483 0,'0'0'13'0,"0"0"-11"15,0 0 9-15,0 0-10 16,1 0-3-16,7 0-8 16,3 5 12-16,3-1-6 15,4 1-46-15,3-5-63 16</inkml:trace>
  <inkml:trace contextRef="#ctx0" brushRef="#br0" timeOffset="-181134.08">20031 10774 455 0,'0'0'48'0,"0"0"-34"16,0 0 15-16,0 0-14 15,6 7-10-15,1 16-7 16,2 8 4-16,-1 9-6 16,-7 4-131-16</inkml:trace>
  <inkml:trace contextRef="#ctx0" brushRef="#br0" timeOffset="-178696.53">19592 10878 444 0,'0'-10'20'0,"-5"3"2"16,-1 4 36-16,3 2-16 16,1-2-17-16,2 3-14 15,0-1-6-15,0 1-8 16,0 0-1-16,11 0-21 15,10 0-39-15,1-2-149 16</inkml:trace>
  <inkml:trace contextRef="#ctx0" brushRef="#br0" timeOffset="-177652.32">20013 10881 393 0,'-3'-2'65'0,"-9"-1"-22"15,-1 3 17-15,-2-1-38 0,4 1-10 16,5 0-10-16,3 0 0 15,3 0 0-15,0 0-3 16,0 0 2-16,0 0-7 16,0 0 5-16,0-1-5 15,0 0 4-15,3-1-4 16,9 0 11-16,2 0-5 16,-4 0 1-16,1-1 1 15,-4 3-3-15,-3 0 2 16,-1 0-4-16,-1 0 7 15,-2 0-5-15,0 0 7 16,0 0-2-16,0 0 6 0,-8-2 9 16,-8-3-14-16,-2 4 1 15,-1-2-4-15,0 3 4 16,4 0-7-16,0 0 10 16,6 0 1-16,3 0-2 15,4 0 0-15,1 0-4 16,1 0 2-16,0 0-11 15,0 0 5-15,6 0-8 16,9 0 9-16,6 0-3 16,-2 0 4-16,-3 0-2 15,-4 0 2-15,-4 0-2 16,-7 0 0-16,-1 2 2 16,0-2-5-16,0 1 10 0,-6 0-2 15,-15 1 10-15,-4 1-8 16,-2-1-2-16,3 3 3 15,8-3 1 1,6 2 7-16,3-4-6 0,5 0 2 16,2 0-10-16,0 0 1 15,0 0-3-15,0 0-3 16,0 0-1-16,12 1-1 16,6 1 6-16,7 0-5 15,3-2 7-15,2 0-7 16,-2 0 5-16,-1-3-8 15,0 1 4-15,-2-2-11 0,3 2 1 16,-4 2-14-16,-1 0-4 16,-3 0-19-16,-5 1-27 15,0 12-47-15,-9 7-12 16</inkml:trace>
  <inkml:trace contextRef="#ctx0" brushRef="#br0" timeOffset="-174855.4">20570 11200 368 0,'-2'1'28'15,"1"-1"-15"-15,1 0 7 16,0 2 17-16,0-2-4 16,0 0-12-16,0 1-11 15,0-1 1-15,0 0 2 16,0 0 2-16,0 0 3 15,-2 0-5-15,2 0 10 16,-1 0-4-16,1 0 4 16,0 0-5-16,0 0 7 15,-2 0-10-15,2 0 5 16,-1 0-8-16,1 0-5 16,0 0 5-16,0 0-11 15,-2 0 5-15,2 0-5 0,0 0 4 16,0 0-7-16,-1 0 5 15,1 0-3-15,0 0 0 16,0 0 4-16,0 0-8 16,0 0 5-16,0 0-5 15,0 0 8-15,0 0-3 16,0 0-2-16,0 0 1 16,0 2 0-16,0-2 3 15,0 0-6-15,0 0 7 16,0 0-10-16,0 0 11 15,0 0-10-15,0 0 7 16,0 0-2-16,0 0 0 0,0 0 1 16,0 0-1-16,0 0 2 15,0 0-5-15,0 0 6 16,0 0-8-16,0 0 11 16,0 0-9-16,0 0 3 15,0 0-2-15,0 0 4 16,0 0-2-16,0 0-2 15,0 0 4-15,0 0-7 16,0 0 10-16,0 0-10 16,0 0 8-16,0 0-7 15,0 0 2-15,0 0-2 16,0 0-5-16,0 0-4 16,0 0-15-16,0 0-5 0,6 0-40 15,5 0-34-15,-5 0-83 16</inkml:trace>
  <inkml:trace contextRef="#ctx0" brushRef="#br0" timeOffset="-165011.83">19457 11012 528 0,'0'-5'9'0,"0"2"-5"15,0 2 9-15,12-5-11 16,20-5-9-16,15-6 13 16,8-2-9-16,1 0 8 15,-3 7-9-15,-4 5 1 16,-10 7-58-16,-12 0-137 16</inkml:trace>
  <inkml:trace contextRef="#ctx0" brushRef="#br0" timeOffset="-164745.39">19921 10962 542 0,'-20'-7'34'0,"7"-1"-25"16,8 5 12-16,1 1 23 16,4 2-23-16,0-1-14 15,16-3-14-15,19-4 3 16,12-3 8-16,7-3-6 16,-2 3 5-16,-3 3-48 15,-10 2-165-15</inkml:trace>
  <inkml:trace contextRef="#ctx0" brushRef="#br0" timeOffset="-161524.81">16048 11332 473 0,'0'-9'22'0,"0"0"-12"15,-19 6 44-15,7 2 18 16,0 1-25-16,-6 0-7 16,-2 0-19-16,0 8-5 15,-7 13-9-15,-1 10 0 16,1 4-5-16,4 1 0 16,10-3 1-16,10-5-8 15,3-6 8-15,0-4-11 0,16-4 8 16,6-5-3-16,2-7 0 15,-2-2-1-15,-1-5-3 16,0-22 6-16,-2-7-3 16,-6-5 9-16,-4 3-8 15,-5 15 8-15,-4 8-7 16,0 9 8-16,0 4-4 16,0 0 2-16,0 0 1 15,0 0-8-15,1 0 1 16,8 0-8-16,6 11 9 15,4 4-1-15,5 3 6 16,1 3-6-16,1 2 4 0,-1-2-5 16,2-1-24-16,-5-7-50 15,-4-13-76-15,-3-4-153 16</inkml:trace>
  <inkml:trace contextRef="#ctx0" brushRef="#br0" timeOffset="-161134.86">16248 10947 487 0,'0'0'24'0,"3"27"-30"15,1 14 36-15,4 17 24 16,4 8-22-16,3 6-14 16,4 1-12-16,-1-8-2 0,0-11-6 15,-5-13 5-15,-1-18-4 16,-6-9 3-16,-3-10-7 15,-2-4 4-15,1 0-2 16,4-1-1-16,7-17 0 16,5-4 7-16,8 1 1 15,0 7-8-15,3 11 6 16,-3 3-7-16,-1 10 2 16,-8 13 2-16,-8 4 1 15,-9 1 1-15,0-2-1 16,-16-2 14-16,-13-1-3 15,-6-6 16-15,-4-4-13 0,5-9-2 16,0-4-5-16,8 0-10 16,10-8 4-16,13-13-3 15,3-11-32 1,21-7-71-16,14-2-115 0</inkml:trace>
  <inkml:trace contextRef="#ctx0" brushRef="#br0" timeOffset="-158387.15">16702 12321 338 0,'-4'-6'38'0,"-4"5"8"16,5-2 25-16,-1 1-14 16,1 2-12-16,-1-3-7 15,-1 3-11-15,-1-2-7 16,-3-1-2-16,-4 3-2 16,-1 0 1-16,-3 0-7 15,-2 0 6-15,3 0-11 0,1 8 9 16,2 1-12-16,2 1 7 15,4 4-4-15,1 6-4 16,2 3 1-16,4 3-4 16,0-3 3-16,4-3-10 15,8 0 13-15,2-3-9 16,-1-3 8-16,-1-5-6 16,1 0 3-16,-3-7-1 15,1 0-4-15,-1-2 3 16,2-4-5-16,3-19 8 15,0-13-7-15,-1-7 9 16,-3 4-6-16,-6 4 2 0,-5 10 3 16,0 12-2-16,0 5 2 15,0 7-4-15,0 1 9 16,0 0-9-16,0 0 8 16,0 0-10-16,6 1 4 15,7 12-5-15,4 2 6 16,2 2 1-16,-3-1-4 15,2 1 4-15,-1 1-4 16,-1-3 5-16,-2 1-6 16,0-5 6-16,-3-3-8 15,-4-1-12-15,-1-7-75 16,-2 0-66-16,-1-20-73 16</inkml:trace>
  <inkml:trace contextRef="#ctx0" brushRef="#br0" timeOffset="-157964.28">17034 11928 466 0,'5'36'22'0,"7"11"-2"16,-3 13 41-16,6 2-19 15,4-4-6-15,0-6-23 16,2-9-1-16,-1-11-14 15,-7-7 6-15,-1-9-7 0,-8-8 7 16,-2-5-6-16,-1-3 3 16,-1 0 0-16,8-11-5 15,6-10-3 1,6-2 5-16,4 1 7 0,-2 11-15 16,-4 9 11-16,3 2-6 15,1 2 6-15,-1 16-1 16,-3 4 2-16,-5 6 4 15,-7-3-5-15,-6 0 8 16,0-4-6-16,-17-6 18 16,-13-4-5-16,-6-5 9 15,-3-5-16-15,2-1-4 16,0-2-3-16,7-12-3 0,10-4 2 16,9 0-7-16,11-2-20 15,13-1-45-15,20 2-64 16,10 1-317-1</inkml:trace>
  <inkml:trace contextRef="#ctx0" brushRef="#br0" timeOffset="-157586.83">17742 12194 510 0,'-21'-4'77'16,"3"4"-72"-16,-1 0 43 15,-2 11-7-15,0 15-12 16,0 4-13-16,8 5 1 15,4-2-5-15,8-2-3 16,1-5 3-16,0-4-11 16,22 1 3-16,7-4-7 15,10-4 5-15,6-6-2 0,-3-6-1 16,-5-3-1 0,-4 0-9-16,-8-14-6 15,-6-7-17-15,-7-3-11 16,-3 0-9-16,-9 1-51 0,0 9-123 15</inkml:trace>
  <inkml:trace contextRef="#ctx0" brushRef="#br0" timeOffset="-156102.5">16374 11786 308 0,'0'-6'171'0,"-7"4"-134"16,7 0 18-16,0 2-26 15,0 0-13-15,15-5-17 0,24-6 0 16,17-5 5-16,11 0-6 16,9 7 7-1,-7 9-31-15,-14 0-266 16</inkml:trace>
  <inkml:trace contextRef="#ctx0" brushRef="#br0" timeOffset="-155553.59">16521 12612 654 0,'-14'-6'8'15,"8"6"29"-15,6 0 5 16,0 0-32-16,33-4-8 15,31-10-19-15,33-12 26 16,19-8-15-16,3-2-12 0,-12 4-132 16</inkml:trace>
  <inkml:trace contextRef="#ctx0" brushRef="#br0" timeOffset="-152714.27">16582 11037 407 0,'0'-1'30'0,"0"1"-23"16,0 0 35-16,0 7-7 15,0 25-15-15,0 17-2 16,1 15 10-16,11 5-7 15,2-1-7-15,5 1 0 16,0-5-10-16,-4-8 2 16,1-6-6-16,-2-12 4 15,-5-10-5-15,-2-6 3 16,-3-9-1-16,-2-6-2 16,-2-4 3-16,2-3-6 15,-2 0 1-15,0 0-22 0,0-18-26 16,-11-17-114-16,-5-17-69 15</inkml:trace>
  <inkml:trace contextRef="#ctx0" brushRef="#br0" timeOffset="-151871.9">16543 11098 437 0,'-6'-2'23'16,"3"0"13"-16,3 2 24 0,0-2-33 16,9-10-19-16,24-7-5 15,20-9-2-15,13-6 4 16,7 0-7-16,1 5 6 16,-2 3-4-16,-4 5 4 15,1 6-6-15,-1-1 3 16,-4 8-1-16,-7 2 1 15,-8 3 0-15,-6 3-3 16,-4 0 4-16,-5 0-4 16,-4 0 5-16,-2 3-5 15,-7-1 4-15,-4 1-3 16,-1-2 0-16,-7 0 4 16,-5 1-4-16,1-1 3 0,-4 0-5 15,-1-1 6-15,0 0-5 16,0 0 8-16,0 3-4 15,2 6 0 1,2 4 1-16,-1 14 6 0,-1 9 4 16,-1 13-8-16,2 9 7 15,2 4-11-15,2 5 8 16,3 0-7-16,-1-4 2 16,0-5-3-16,-2-11 1 15,-2-10-1-15,-2-12-1 16,-3-7 4-16,0-9-5 15,0-4 11-15,0-4-8 0,0 5 15 16,-16 1-2-16,-8 2-6 16,-9 1-3-16,-4-3 1 15,-11 0-1-15,-8-1-5 16,-10 3 4-16,-10 0-7 16,0 0 6-16,2 1-5 15,7-2 9-15,10 1-7 16,9-2 8-16,7-3-1 15,8 0 1-15,8-1-2 16,5 0-7-16,3-2 5 16,3 2-8-16,-1-2 7 15,0 2-6-15,-4 1 4 16,-5 2-2-16,-5 1 0 0,-4 1 1 16,2-1 0-16,2-1 13 15,7-2-9-15,2-1 11 16,10-1-8-1,4 1-2-15,3-3-4 0,3 0 2 16,0 0-5-16,0 0-1 16,0 0 1-16,0 0-10 15,9 0 1-15,11 0-23 16,12 0-6-16,8 0-24 16,7-10-40-16,2-9-101 15</inkml:trace>
  <inkml:trace contextRef="#ctx0" brushRef="#br0" timeOffset="-151337.27">17547 11331 594 0,'-35'0'5'0,"7"8"14"0,-5 19 25 15,-4 10-5-15,-1 13-18 16,-3 5-9-16,4 3-13 16,6 2 6-16,5-6-9 15,6-1 3-15,7-8-26 16,2-12-41-16,2-15-87 15,-2-18-222-15</inkml:trace>
  <inkml:trace contextRef="#ctx0" brushRef="#br0" timeOffset="-151136.81">17109 11439 516 0,'0'-4'40'15,"0"3"-31"-15,0 1 12 0,1 0-2 16,20 3-13-16,14 16 8 15,15 10 17-15,10 6 3 16,5 3-18-16,5 2-10 16,3 0-2-16,-1 2-6 15,-5 1 6-15,0-1-19 16,-12-3-44-16,-18-4-172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25T11:34:35.4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1761 3116 22 0,'-9'-10'32'0,"0"0"-56"16,-1-4-6-16</inkml:trace>
  <inkml:trace contextRef="#ctx0" brushRef="#br0" timeOffset="390.25">1761 3116 45 0,'-109'-86'64'0,"92"86"-11"15,2 2-17-15,3 5 3 16,5-2-22-16,7-4 27 16,0-1 21-16,0 0-17 15,0 0-23-15,0 0-1 16,0 0 1-16,0 0-11 16,0 0 0-16,0 0-10 15,0 0 4-15,0 0-10 16,12 0 1-16,17 0-4 15,20-2 12-15,8-4-5 0,4 1-2 16,1 1 2-16,3 0 0 16,-4 0-2-16,-6 1 1 15,-7-1 3 1,-10 3-6-16,-6 1 3 0,-9 0-2 16,-6 0 3-16,-11 0-3 15,-3 0 2-15,0 0 0 16,-3 0-1-16,0 0 6 15,0 0-4-15,0 0 4 16,0 0-7-16,0 0 6 16,0 0-7-16,0 0 5 15,9 0-7-15,10 0-10 0,5-12-71 16,4-7-155-16</inkml:trace>
  <inkml:trace contextRef="#ctx0" brushRef="#br0" timeOffset="922.45">2694 3009 413 0,'-31'0'13'16,"-2"0"-7"-16,9 0 10 15,3 0 26-15,5 0-1 16,10 0-8-16,3 0-19 16,3 0 0-16,0 0-11 0,0 0-7 15,3 0-7-15,16 0 7 16,15 0 8-16,10 0-5 16,8-4 8-1,4-1-9-15,4 0 6 0,-1 1-6 16,-2-2 5-16,-5 3-4 15,-3 1 2-15,-4-1 1 16,-7 1-3-16,-8 2 3 16,-7 0-6-16,-10 0 8 15,-7 0-6-15,-3 0 4 16,-3 0-3-16,0 0 4 16,0 0-2-16,9 7-5 15,10 6-17-15,11-2-92 16,10-6-129-16</inkml:trace>
  <inkml:trace contextRef="#ctx0" brushRef="#br0" timeOffset="1468.99">3712 2980 462 0,'-21'0'39'16,"5"0"-30"-16,7 0 25 16,6 0 34-16,3 0-22 0,0 0-21 15,0 0-21-15,0 0 2 16,6 0-13-16,18 0 6 15,10 2 2-15,8 4 0 16,9-3 3-16,2-1-8 16,2-2 8-16,1 0-8 15,-4 0 10-15,-2-10-6 16,-7 2 0-16,-5 0 3 16,-10 2-4-16,-10 1 4 15,-8 2-5-15,-7 3 6 16,-3 0-7-16,0 0 12 15,0 0-4-15,0 0 12 16,0 0-1-16,0 0-1 0,0 0-6 16,0 0-4-16,0 0 1 15,0 0-8-15,0 0 5 16,0 0-6-16,0 0 7 16,0 0-5-16,0 0 3 15,0 0-2-15,0 0 1 16,0 0-1-16,0 0-2 15,0 0 1-15,0 0-16 16,0 0-40-16,0 8-40 16,-1 6-107-16</inkml:trace>
  <inkml:trace contextRef="#ctx0" brushRef="#br0" timeOffset="9405.7">2950 3003 4 0,'-8'4'15'16,"1"1"-6"-16,1-1-6 16,0 0-22-16</inkml:trace>
  <inkml:trace contextRef="#ctx0" brushRef="#br0" timeOffset="10798.85">2950 3088 7 0,'0'0'44'0,"0"0"0"16,0 0 1-16,0 0-1 16,0 0 9-16,0 0-13 0,0 0-6 15,-8 0-10-15,-3 0 2 16,-3 0-3-16,-1 0 3 15,0 1-15-15,-4 6 3 16,4-2-6-16,0 3-6 16,0-4 7-16,-1 2-8 15,-2-2 10-15,-3 3-8 16,-4 1 4-16,-2 0-6 16,-4 2 1-16,3-2 0 15,-5 1 0-15,6-2-1 16,-1-2 0-16,1 3 1 15,-3-5-3-15,2 0 1 16,-5-2 1-16,-3-1-2 0,-1 0 1 16,0 0 2-16,-5 0-1 15,2-1-2-15,0-2 3 16,1 3-6-16,3-1 7 16,1-1-5-16,3 0 1 15,4-2 0-15,1-1-1 16,2 0 0-16,-2-5-5 15,5-2 7-15,0-5-9 16,2-1 4-16,-2-1 2 16,5 0 2-16,-4 0-2 15,1 0-3-15,1-4-5 16,-3 1 4-16,-2 0-11 0,1-4 9 16,2 0 7-16,0-1-5 15,2-1 10-15,1 3-5 16,4-1 1-16,2 1 0 15,2-1 1-15,0 1 2 16,1 3-3-16,-1 0 4 16,4 1-5-16,-1 3 5 15,3-4-4-15,4-6 1 16,0 1-7-16,0-3 7 16,4-2-1-16,6 0-1 15,6 0 1-15,0 1-8 16,-3 3 9-16,0 2-11 15,0-1 6-15,-3 0-10 0,0 2-2 16,-1 4-1-16,0 3 3 16,8-2 8-16,4-1-7 15,6-4 4-15,4 1-6 16,6 2-29-16,1 0 19 16,4 1 14-16,7-1 3 15,1 0 2-15,2 1-35 16,0 0-41-16</inkml:trace>
  <inkml:trace contextRef="#ctx0" brushRef="#br0" timeOffset="11908.94">3242 2739 11 0,'0'41'5'0,"0"-1"-2"15,0-4-3-15,0-3 3 16,-9-3-5-16,-3-1 5 16,-9 3-2-16,-1 2 0 15,-8 3-1-15,3 0 1 16,-4-1 1-16,0-3-2 15,-2-3 5-15,-1-4-3 16,1-4 6-16,-3-4-1 16,2-1 9-16,-9-3 10 0,1-2-11 15,0 1-9-15,-1-2 1 16,0-1 5 0,4-3-6-16,-2-5 6 15,3-2 11-15,-2 0 7 0,-3-4-11 16,-2-10 16-16,-4-4-14 15,0-1 3-15,0-2-13 16,1-1-2-16,-1 0-4 16,4 2-5-16,1 1 5 15,2 0-5-15,2-4 6 16,2-1-5-16,3-7 12 16,2-2-10-16,2-6-3 15,1-8 8-15,1 2-7 16,6-4 2-16,-1 0-5 15,6 1 6-15,-1 0-5 16,4 1 2-16,1 0-1 16,5-1 0-16,3 0-1 0,2 0-2 15,-1 7 5-15,4 2-6 16,1-2 8-16,0 2-8 16,3 2 5-16,10-2-2 15,4 4 1-15,11 0 0 16,2-1-6-16,11 3 6 15,3-2-3-15,5 2 3 16,3 1-2-16,0-3 2 0,5 3-2 16,1-3 2-1,4 3 2-15,7 5-5 16,2 3 4-16,-2 7-4 16,-5 9 4-16,-3 8-8 0,-6 0 0 15,-1 8-7-15,1 6 7 16,-3 6 2-16,1-4 3 15,-5 4 0-15,-3 1-3 16,-2 3 4-16,-4 2-2 16,2 1 3-16,-3 5-3 15,-4 2 5-15,-3 4-4 16,-1 7 4-16,-3 5-2 16,-6 8 1-16,1 5-1 15,-3 4 0-15,-1 0 3 16,0 1-4-16,-4 1 3 15,-3 0-2-15,-3 0 2 0,-7 1-2 16,-1-1 0-16,0 2 1 16,-13 0 0-16,-11 0 1 15,-10-5-2-15,-4-4 3 16,-3-12-6-16,2-7 6 16,5-9-2-16,1-7-9 15,9-12-111-15</inkml:trace>
  <inkml:trace contextRef="#ctx0" brushRef="#br0" timeOffset="12768.86">3994 3099 73 0,'-7'6'148'0,"-4"0"-141"16,0-3 21-16,1 0 3 15,-2-1 5-15,-3-1-5 0,-3-1-13 16,-4 0-11-16,-4 0 10 16,-12 0-9-1,-4-3 7-15,-13-9-7 16,-12-6-3-16,-4-3 3 0,-7-10 2 15,5-8 0-15,2-7-4 16,13-10 2-16,16-13-8 16,11-10 1-16,16-7 0 15,13-6-7-15,2 2 5 16,2 5-2-16,14 4 0 16,8 9-1-16,6 3 2 15,7 8 1-15,9 7-1 16,5 1 0-16,10 7 3 0,0 3-5 15,9 2 5-15,-2 6-1 16,1 9-1-16,1 6 1 16,-6 11-2-1,-3 7 2-15,-3 2-1 0,-6 2 3 16,-4 17-5-16,-2 7 4 16,-7 9-3-16,-2 14 1 15,-4 14-2-15,-8 10 4 16,1 11-1-16,-7 9 0 15,-6 1 3-15,-4 3-4 16,-4 1 2-16,-2-2-1 16,-3-2 0-16,0-3-5 0,-17-4-5 15,-6 0-11-15,-6-6-10 16,-8 0-13-16,-6-9-27 16,-2-6-32-1</inkml:trace>
  <inkml:trace contextRef="#ctx0" brushRef="#br0" timeOffset="14909.43">2049 3055 35 0,'0'0'-2'0</inkml:trace>
  <inkml:trace contextRef="#ctx0" brushRef="#br0" timeOffset="49701.27">16906 2663 360 0,'-9'-3'9'0,"2"2"-6"0,7 1-3 16,-1-2 8-16,1 2 0 15,0 0-3-15,0 0-7 16,0 0-2-16,0 13 3 15,0 10 8-15,0 11 13 16,0 7-8-16,0 12 2 16,0 7-6-16,-2 7 4 15,1-3-11-15,1-5 6 16,0-9-5-16,0-10-2 16,0-12 4-16,0-8-4 15,0-6 4-15,0-6-7 16,0-2 7-16,1-4-6 15,5 0 4-15,0-2-31 0,4-11-60 16</inkml:trace>
  <inkml:trace contextRef="#ctx0" brushRef="#br0" timeOffset="51155.91">16944 2486 264 0,'-9'0'-13'0,"2"0"11"15,3 0-18-15,4 1 19 16,0 1-6-16,0 1-44 0,0-1 36 15,0 2 16-15,0-2-2 16,0 1 1-16,0 2 0 16,-7 4-3-16,-2 2 7 15,-3 4-9-15,0-2 5 16,6-3 1-16,0-5 2 16,1-2-1-16,5-1 6 15,0-2 10-15,0 0 19 16,-3 2 4-16,3-2-11 15,0 0 7-15,0 0-13 16,0 0 1-16,0 0-8 16,0 0-2-16,0 0-5 0,0 0-4 15,0 0-4-15,0 0-4 16,0 0 3 0,2 0-4-16,5 0 7 15,6 0-2-15,3 0 3 0,-1 0-4 16,6-4-1-16,2-1 2 15,9-2-1-15,5 1 0 16,5-2-1-16,8-1 4 16,1 0-7-16,3 4 6 15,2 1-5-15,1 2 4 16,-1 1-4-16,2 0 4 16,0 0-1-16,2-1-2 15,-2 0 3-15,3 0-4 0,-4 2 5 16,-2 0-6-16,0 0 5 15,-2 0-3 1,4 0 1-16,6 0 1 16,7 0-1-16,3 0 1 0,4 0-3 15,2 0 5-15,-2 0-5 16,-3 0 4-16,-4 0-4 16,-2 0 2-16,-3 0 1 15,1 0 0-15,-2 0-2 16,0 2 1-16,-1-2 1 15,-2 0-3-15,-3 0 5 16,0 0-5-16,-2 0 3 16,5 0-1-16,0 0-1 15,2 0 1-15,1 0-1 16,-1 0 2-16,1-2-2 16,1-4 3-16,4 0-5 0,-2-2 5 15,1 3-3-15,1-2 1 16,-1 1-1-16,4 0 1 15,4-2 0-15,1 1-1 16,4 2 3-16,-2 2-4 16,-3 0 4-16,-9 3-4 15,-6-1 3-15,-5-1 0 16,-7 2-2-16,-1-1 2 16,-7 1-3-16,-5 0 4 15,-4 0-3-15,-7 0 2 16,1-2-3-16,-6 2 4 15,1 0-4-15,-4-1 4 16,5 1-2-16,2 0-6 0,-2 0-10 16,5 0-8-16,0 4 0 15,1 0-1-15,-1-1 9 16,-1 1 9-16,-4-2 3 16,-3-2 1-16,-3 0 2 15,-5 0 1-15,-5 0 0 16,-2 0 1-16,-1 0 2 15,-3 0 2-15,0 0-3 16,0 0 7-16,0 0-4 16,0 0 0-16,0 0-4 15,2 0 2-15,-1 0-3 16,3 1 0-16,1 5 6 0,2 3-4 16,2 5 5-16,0 13 3 15,-3 8 15-15,-4 13-1 16,-2 10-4-16,0 3-2 15,0 1-9-15,0-2 0 16,0-3-7-16,0-7 2 16,0-7-5-16,0-10 5 15,0-6-5-15,0-9 5 16,0-7-4-16,0-1 1 16,0-3-1-16,-5-7-74 15</inkml:trace>
  <inkml:trace contextRef="#ctx0" brushRef="#br0" timeOffset="52451.35">16851 3152 393 0,'-7'5'23'0,"-4"-5"-28"0,10 2 16 16,1-2 12-16,0 0-2 15,0 0-17-15,0 3 0 16,0-2-10-16,3 3 6 16,7 2-3-16,2-1 6 15,0 1-2-15,2-2 5 16,2 1-4-16,3-2-2 16,5 0 1-16,9 1 2 15,3-1 0-15,8 0-4 16,6-3 5-16,0 2-5 15,5-1 3-15,-2 1-2 16,0 3-1-16,0 0 2 16,2 2-1-16,0-1 1 0,1-2-2 15,5 0 3-15,7-4-5 16,5 0 6-16,8 0-6 16,4-6 5-16,4-5-1 15,3 2 0-15,4 1-1 16,-2 3-1-16,-5 2 3 15,2 2-3-15,-2-1 2 16,2-2-2-16,7-1 3 16,-1-1-3-16,-4 1 0 15,-6-1 3-15,-9 3-4 16,-8 1 6-16,-2 0-9 16,-4 2 7-16,-3 0-3 0,-1-1 3 15,-2 1-3-15,2-4 2 16,1 1-2-16,1-1 0 15,4-1 5-15,-2 4-7 16,0 0 7-16,0 1-8 16,-3 0 5-16,6 0-2 15,1 0 2-15,8 0-1 16,8 0 0-16,5 0 0 16,3 0-1-16,1-2 4 15,-1-1-5-15,-6-2 5 16,-2 1-7-16,-4 2 7 15,-11 1-5-15,-5 1 4 16,-4 0-4-16,-7 0 2 0,1 0 3 16,-8 0-7-16,-3 0 7 15,-6 0-6-15,-7 1 8 16,-5 4-9-16,-13-1 8 16,-3-1-5-16,-2 1 2 15,-7-2-2-15,0 0 0 16,0 2 1-16,-13 6-4 15,-24 2-23-15,-27-5-193 16</inkml:trace>
  <inkml:trace contextRef="#ctx0" brushRef="#br0" timeOffset="53581.57">16135 2654 448 0,'-15'-16'8'16,"8"6"-2"-16,4 10-1 15,3-1 21-15,0 1-17 16,20-6-9-16,21-5 0 16,14-6 3-16,7-4-3 0,1 2 0 15,-2 2 4 1,-6 6-4-16,-13 3 1 16,-10 3-3-16,-11 5 4 15,-13 0-3-15,-5 0 3 0,-3 0-4 16,-6 0-12-16,-18 10-5 15,-12 7-28-15,-3 1 10 16,3-3 4-16,4-6 14 16,6-7 18-16,4-2 6 15,6 0-4-15,7 0 8 16,6 0 8-16,3 0 12 16,0 0-3-16,0 0-18 15,0 0-3-15,0 0-7 0,0 3 3 16,0 19-2-1,0 13 23-15,0 18 11 16,-2 10 3-16,-5 5-18 16,-3 0-9-16,4-10 1 0,1-6-6 15,4-11 3-15,-1-12-6 16,2-9 8-16,0-10-9 16,0-8 3-16,0 0-2 15,0-2 0-15,0 0 3 16,0 0-5-16,2 2-16 15,14-2-73-15,2 0-57 16</inkml:trace>
  <inkml:trace contextRef="#ctx0" brushRef="#br0" timeOffset="54156.47">17040 3828 423 0,'-6'-6'6'16,"5"5"-9"-16,1 1 2 0,0 7-13 16,3 19 23-16,5 13 12 15,-3 7 6-15,0 6 4 16,-4 0-14-16,4-2 0 15,-4-2-8-15,1-9-2 16,-1-12-7-16,-1-5 6 16,0-13-9-16,2-4 7 15,-2-5-5-15,0 0 4 16,0 0 1-16,1-26-49 16,2-20-45-16,-3-14-205 15</inkml:trace>
  <inkml:trace contextRef="#ctx0" brushRef="#br0" timeOffset="54659.12">17060 3750 354 0,'-5'0'13'0,"5"0"0"16,0 0 27-16,0 0-8 16,0-1-15-16,0 1-9 15,9-3-6-15,18 0 0 16,19-4-2-16,18-5 7 15,15-8-5-15,10-4 3 16,5 1-7-16,5 1 5 16,-2 5-3-16,-2 3 0 15,-6 6 1-15,-5 6 0 0,-6 2-1 16,-5 0-1-16,-1 0 2 16,-6 0-7-16,-8 6 7 15,-9-2-4-15,-11 3 4 16,-9 1-3-16,-12-2 1 15,-8-1 2-15,-6-1-3 16,-1-2 0-16,-2-1 2 16,0-1 14-16,0 2 15 15,0 5-3-15,0 14-15 16,0 15 0-16,-5 14 9 16,4 10-4-16,1 1-11 15,0 6-4-15,0 2 4 16,0-2-5-16,3-7 6 0,0-10-10 15,0-12 6-15,-3-11-2 16,0-11 0 0,0-5 3-16,0-8-4 15,2-3 4-15,-2 0-4 0,0 0 9 16,-11 0-13-16,-16-7-68 16,-10-15-119-16</inkml:trace>
  <inkml:trace contextRef="#ctx0" brushRef="#br0" timeOffset="55114.91">17024 4209 450 0,'-10'-4'0'16,"8"2"3"-16,2 2-2 16,9 0-1-16,21 0-8 15,21 0 12-15,21-1-2 16,19-6 5-16,13-7 1 15,11-3 4-15,3-2-4 16,-2 3-5-16,-4-1 2 16,-6 3-5-16,-11 5 4 0,-7 4-6 15,-10 2 5-15,-16 2-6 16,-16 1 6-16,-18 0-4 16,-9 0 2-16,-11 0-1 15,-7 0 1-15,1 0 1 16,-2 0 3-16,0 0 3 15,0 0-6-15,0 0 3 16,0 0-3-16,-3 0 3 0,-22 0-46 16,-22 7-320-1</inkml:trace>
  <inkml:trace contextRef="#ctx0" brushRef="#br0" timeOffset="55629.51">16422 3750 190 0,'0'-16'57'0,"-4"7"18"16,-2 3 15-16,1 5-15 16,2 0-16-16,2 1-25 15,-1 0-7-15,1 0-13 16,-2 0-14-16,-3 19 2 0,-3 21 6 16,0 15 7-16,0 3-7 15,5-2 3-15,4-5-7 16,0-2-2-16,0-1 0 15,0-4-3-15,0-2 5 16,1-10-8-16,1-9 7 16,-2-9-6-16,1-9-8 15,-1-5-46-15,0-3-38 16,0-30-61-16</inkml:trace>
  <inkml:trace contextRef="#ctx0" brushRef="#br0" timeOffset="55874.11">16351 3750 408 0,'0'-4'22'16,"9"4"-20"-16,10 0-9 16,12 0 13-16,4 0 8 15,0 18 19-15,0 6-12 16,-12 1-8-16,-6 0-7 16,-16-2 0-16,-2 2 1 15,-38 3 33-15,-13 0 16 16,-11-2-30-16,5-6 5 15,11-9-15-15,14-5 6 16,14-6-17-16,14 0-1 16,5 0-9-16,27-13-40 15,20-19-44-15,7-7-77 0</inkml:trace>
  <inkml:trace contextRef="#ctx0" brushRef="#br0" timeOffset="56301.96">16783 3206 89 0,'3'-4'1'0,"13"4"1"15,0 0-5-15,7 0 6 0,3 0-14 16</inkml:trace>
  <inkml:trace contextRef="#ctx0" brushRef="#br0" timeOffset="58284.33">17170 2430 261 0,'-7'-2'33'16,"7"2"-7"-16,0 0 1 15,0 0-19-15,0 0 0 16,0 0-12-16,0 0-3 0,3 15 5 16,2 11 9-1,-5 17 23-15,0 14-6 16,0 20 9-16,0 13-10 16,0 5-3-16,5 1-10 0,1-11 1 15,1-16-3-15,-2-12-2 16,-1-18 1-16,0-7-3 15,-4-11-1-15,0-8-2 16,0-6 2-16,0-2-5 16,0-3 7-16,0 3-5 15,0 0 1-15,0-2-5 16,-4-2-32-16,0-1-27 16,2-2-45-16,2-21-196 15</inkml:trace>
  <inkml:trace contextRef="#ctx0" brushRef="#br0" timeOffset="59032.91">17186 2485 326 0,'-4'0'20'15,"4"0"6"-15,0 0 1 16,0 0-15-16,0 0-3 0,0 0-12 16,10 0 4-16,5 0 1 15,3 0 7-15,7 0-1 16,1 0-1-16,6 0 1 15,10 0-2-15,4 0 0 16,12 0-4-16,8 0 5 16,7 0-3-16,10 0 2 15,-1 0-6-15,-6 0 1 16,-7 0 1-16,-8 0-2 16,-6 0 1-16,-6 0-2 15,-6 7 4-15,-7 1-6 16,-8 0 6-16,-6-2-5 15,-3 1 3-15,-3 0-1 0,-4-2 2 16,-2 2-4-16,-2-1 2 16,-5 5 0-16,1 3-5 15,-1 7 9-15,0 8-3 16,3 7 7-16,-2 7-3 16,-2 8-3-16,-2 10 3 15,0 10 4-15,0 9-1 16,0 2-3-16,-3-3 2 15,1-7-8-15,2-7 5 16,0-14-6-16,0-10 4 16,0-10-1-16,-3-16 0 15,3-6 1-15,0-5 9 0,-4-4 21 16,-8 0 2-16,-10 0 5 16,-12 0-26-16,-13 0-8 15,-9 0-4 1,-7 0 1-16,-7 0 1 0,-9 0-3 15,-4 0 3-15,-1 7-6 16,7 4 6-16,13-1-6 16,16-4 4-16,21-3-2 15,11-1 0-15,13-2-15 16,3 0-29-16,8-6-78 16,11-20-168-16</inkml:trace>
  <inkml:trace contextRef="#ctx0" brushRef="#br0" timeOffset="59330.11">17469 2514 499 0,'-10'-7'26'16,"-1"5"-18"-16,-5 2 15 16,-12 19-2-16,-7 25-8 0,-6 19-3 15,-2 12 1 1,5 2-4-16,1 0-3 16,7-7-5-16,4-6 4 15,5-12-6-15,9-11 4 0,4-14-2 16,8-11-9-16,0-15-32 15,20-4-54-15,20-34-35 16</inkml:trace>
  <inkml:trace contextRef="#ctx0" brushRef="#br0" timeOffset="59530.57">17703 2490 301 0,'0'14'74'0,"-22"24"-48"16,-14 18 49-1,-7 17-12-15,-5 7-27 16,5 4-16-16,-2 0-6 16,13-7-8-16,6-11 0 0,11-15-7 15,11-18 2-15,4-16-3 16,1-11-22-16,26-11-61 16,15-32-18-16,10-21-290 15</inkml:trace>
  <inkml:trace contextRef="#ctx0" brushRef="#br0" timeOffset="59705.11">17807 2792 365 0,'-41'63'19'0,"-8"14"45"16,-1 4-17-16,6-6-14 16,8-6-16-16,11-12-13 0,10-14 0 15,10-13-6-15,5-19-3 16,17-11-65-16,23-24-45 15,10-31-227-15</inkml:trace>
  <inkml:trace contextRef="#ctx0" brushRef="#br0" timeOffset="59846.73">17923 3000 412 0,'-35'59'9'15,"-1"10"23"-15,-1 1 2 16,6-9-5-16,10-11-14 15,4-10-13-15,14-9-1 16,3-10-10-16,13-18-106 0</inkml:trace>
  <inkml:trace contextRef="#ctx0" brushRef="#br0" timeOffset="60361.78">18713 2585 435 0,'-9'-2'10'0,"8"2"54"16,-2 0-28-16,1 15-24 16,-3 22-5-16,-2 24 17 15,1 18 9-15,-4 10-13 16,2 8-3-16,2-5-7 16,2-7-3-16,2-11-5 15,2-17 0-15,0-15-1 16,0-16-2-16,0-11 3 15,0-11-4-15,0-4 3 16,5 0-8-16,10-30-15 16,7-25-53-16,-3-21-157 15</inkml:trace>
  <inkml:trace contextRef="#ctx0" brushRef="#br0" timeOffset="60940.18">18650 2631 491 0,'-1'0'10'0,"1"0"4"16,0 0-4-16,16 0-12 16,19 0-1-16,20 0 13 15,13-13-2-15,8-5 2 16,2 0-6-16,3 3-3 0,-3-2-1 15,2 6 1-15,-4 0-1 16,-4 8 0 0,-8 3 2-16,-5 0-4 15,-1 0 3-15,-7 0-15 0,-2 1-7 16,-9 6-16-16,-8 0 19 16,-9 3 12-16,-6 0 4 15,-10 5 1-15,1 2-3 16,-4 4 8-16,-1 5 2 15,-1 10 17-15,-2 9-4 16,0 9 1-16,0 10-7 16,0 5 0-16,-3 6-4 0,-3 0-1 15,1-1-1-15,-2-6-5 16,0-10 7-16,-1-12-10 16,-1-11 8-1,-4-11 3-15,-5-9 8 0,-8-4 10 16,-11-5-7-16,-12-6-10 15,-9 0-7-15,-14-6 0 16,-9-11-2-16,-16 2 2 16,-11 3-8-16,-6 3 9 15,1 8-6-15,13-2 1 16,20 3 0-16,27 0 0 16,23 0 1-16,20 0-2 15,10 0 1-15,7 0-41 16,28-4-53-16,8-7-27 15</inkml:trace>
  <inkml:trace contextRef="#ctx0" brushRef="#br0" timeOffset="61218.44">18938 2639 561 0,'-26'4'3'0,"1"25"4"15,-8 19 12-15,-1 13 8 16,-2 14 2-16,0 7-24 16,8-4 0-16,3-3-6 0,7-11 2 15,11-17-2-15,4-15 2 16,3-14-15-16,0-14-34 15,22-5-28-15,21-38 4 16,20-24-29-16,8-17-161 16</inkml:trace>
  <inkml:trace contextRef="#ctx0" brushRef="#br0" timeOffset="61408.93">19225 2592 345 0,'0'0'72'0,"-10"14"-10"16,-23 26-15-16,-16 21 21 15,-9 20-30-15,-3 9-17 16,4 3-6-16,11-2-6 0,13-9-5 16,17-15-6-16,14-17 4 15,2-17-9-15,24-21-36 16,21-12-40-16,10-35 3 16,6-27-116-16</inkml:trace>
  <inkml:trace contextRef="#ctx0" brushRef="#br0" timeOffset="61564.66">19349 2755 7 0,'-18'4'434'16,"-21"26"-440"-16,-7 16 20 15,-4 10 15-15,5 8 6 16,6 1-26-16,14 0 3 0,13-5-13 16,12-11 2-16,13-12-10 15,30-22-29-15,14-15-58 16,4-26-143-16</inkml:trace>
  <inkml:trace contextRef="#ctx0" brushRef="#br0" timeOffset="61718">19540 2883 467 0,'0'0'68'16,"-8"13"-32"-16,-19 23-8 16,-7 19 7-16,-3 13-14 15,1 0-9-15,9-6-12 16,8-4 4-16,10-13-5 15,7-7 1-15,2-11-8 0,11-14-57 16,20-13-75-16</inkml:trace>
  <inkml:trace contextRef="#ctx0" brushRef="#br0" timeOffset="62282">20609 2460 475 0,'-12'0'22'0,"6"9"7"16,-6 14-13-16,0 17 9 16,-1 18 14-16,-1 16-8 15,1 11-8-15,-2 4-8 16,1 4 4-16,3-4-10 15,6-9 0-15,4-10-9 16,1-17 3-16,0-15-5 16,0-17 4-16,0-8-2 0,0-10 1 15,0-3 0-15,0 0-22 16,12-32-46 0,2-22-64-16,-1-21-290 15</inkml:trace>
  <inkml:trace contextRef="#ctx0" brushRef="#br0" timeOffset="62797.62">20458 2572 508 0,'-3'0'14'0,"3"0"3"16,0 0-7-1,5 0-6-15,22 0-17 16,20 0 23-16,14 0-3 16,12-5 1-16,9-11-3 0,-3 1-6 15,2 1 5-15,-10 0-5 16,-4 4 2-16,-9-2-2 16,-9 4 2-16,-10 3 0 15,-8 3-2-15,-5 2 1 16,-4 0-2-16,-4 0 4 15,0 0-4-15,1 0 3 16,-3 4-4-16,2 4 4 16,-3 1-2-16,-2-3 1 15,0 3 0-15,-6-4 2 16,-1 2 0-16,1 2-5 16,-1 0 2-16,2 5 0 0,1 7 3 15,-1 8 1-15,-3 6 7 16,-5 10 8-16,0 7 2 15,0 4-4-15,0 4-10 16,-3-3 3-16,-2-6-6 16,1-5 2-16,4-10-7 15,0-6 2-15,0-10 3 16,0-9-3-16,0-6 0 16,0-4 2-16,-1-1-1 15,-7 0-20-15,-7 0-43 16,-12-21-168-16</inkml:trace>
  <inkml:trace contextRef="#ctx0" brushRef="#br0" timeOffset="63098.81">20518 2548 549 0,'-18'27'12'0,"-7"8"-6"16,-4 19 13-16,7 2 5 0,2 1-9 16,7 5-7-16,9-5-7 15,4-5-1-15,0-9 2 16,0-14-4-16,6-11-8 15,8-12-41-15,11-6-36 16,9-30-23-16</inkml:trace>
  <inkml:trace contextRef="#ctx0" brushRef="#br0" timeOffset="63282.53">20852 2549 295 0,'-7'13'149'0,"-22"21"-131"15,-12 16 31-15,-9 17-5 0,-4 7-7 16,3 2-15-16,7 2-14 16,8-7-3-16,12-12-5 15,12-16 2 1,11-14-7-16,1-20-12 0,34-9-65 16,18-38 22-16,14-20-74 15</inkml:trace>
  <inkml:trace contextRef="#ctx0" brushRef="#br0" timeOffset="63484.99">21035 2568 473 0,'-39'39'19'0,"-10"14"20"16,-6 11 5-16,4 0 0 16,0 4-24-16,13-4-11 15,12-6-7-15,13-12-2 16,13-11-1-16,4-14-1 15,26-18-18-15,20-9-53 16,12-38 11-16,8-19-19 16,1-13-59-16,-4-5-114 15</inkml:trace>
  <inkml:trace contextRef="#ctx0" brushRef="#br0" timeOffset="63630.6">21233 2598 280 0,'0'0'137'15,"-15"12"-77"-15,-18 23-21 16,-11 13-4-16,-1 12 0 0,0 1-23 15,10 2 0-15,12-7-9 16,10-4 0-16,11-7-3 16,2-12-7-16,19-13-8 15,22-20-54-15,12-6-18 16,8-39-165-16</inkml:trace>
  <inkml:trace contextRef="#ctx0" brushRef="#br0" timeOffset="63782.19">21422 2742 422 0,'-24'21'64'0,"-9"8"-64"16,-4 11 7-16,-3 8 8 0,4 4 2 15,8 5-13-15,7 2 0 16,12 0-6 0,9-7-15-16,0-16-81 15</inkml:trace>
  <inkml:trace contextRef="#ctx0" brushRef="#br0" timeOffset="63922.82">21467 3069 539 0,'0'1'14'0,"-3"2"12"16,-5 5 3-16,-4 9-10 16,0 8-16-16,2 8-3 15,3 9 0-15,4-2-58 0,-2-9-160 16</inkml:trace>
  <inkml:trace contextRef="#ctx0" brushRef="#br0" timeOffset="92032.71">18829 5102 522 0,'0'-6'12'0,"-12"2"-2"15,-15 1 25-15,4 3 1 16,-2 0-13-16,-3 0-12 15,-3 14 13-15,1 7-7 16,3 5 0-16,1 9-8 16,2 5 1-16,4 3-5 15,4 2-3-15,10-1 3 0,3-6-5 16,3-1 1-16,0-6-3 16,14-6 1-1,8-6-3-15,2-10 3 16,5-8-8-16,0-1 1 0,3-26 2 15,1-11 12-15,-5-10-3 16,-6-4-6-16,-9-2 8 16,-9 3-5-16,-4 8 2 15,0 12-4-15,0 12 6 16,0 9-1-16,0 9 2 16,0 0-1-16,0 0-1 15,0 5-6-15,2 10 0 0,14 7 8 16,4 5-1-1,0 3 4-15,3-2-8 16,1 0 5-16,2-2-4 16,0-4-2-16,-3-1 3 0,-4-4 1 15,-5-5-12-15,-2-3-26 16,-3-8-24-16,1-1-54 16,-2-18-22-16,-5-21-238 15</inkml:trace>
  <inkml:trace contextRef="#ctx0" brushRef="#br0" timeOffset="92440.31">19112 4718 251 0,'0'0'195'16,"0"12"-202"-16,0 24 51 16,0 23 37-16,0 20-21 15,0 9-16-15,0-3-14 0,1-9-9 16,7-9-14-16,1-16-7 15,-2-11 4-15,1-9-4 16,-4-16 1-16,-2-7-2 16,1-8-3-16,-2 0-4 15,7-13-2-15,11-19 9 16,5-14 2-16,8-4-3 16,1 8 2-16,-3 15 1 15,-3 17-7-15,-3 10 2 16,-2 0-4-16,-3 16 5 15,-4 10 0-15,-12 10 10 16,-3 0-3-16,-1 0-1 0,-19-3 1 16,-3-5 7-16,-9-9-3 15,1-6 1-15,1-10 0 16,-1-3-3-16,9 0-3 16,5-13-8-16,9-6 1 15,8-6-16-15,4-5-17 16,17 4-56-16,2 2-88 15</inkml:trace>
  <inkml:trace contextRef="#ctx0" brushRef="#br0" timeOffset="93221.83">19831 5102 322 0,'-9'-9'49'0,"6"1"-44"0,1 4 6 16,2 0-4-16,0 1-4 16,0 0 2-16,0 2-4 15,-2 1 6-15,-1-3 18 16,0 0 20-16,-6-1 8 16,-6 1-2-16,-4 0-14 15,-5 3-19-15,-3 0-4 16,0 0-5-16,2 10 8 0,0 10-9 15,2 3 6-15,6 2-3 16,6 2-4 0,7-1-3-16,4-1-3 15,0 2 1-15,6 1-2 0,11-4 0 16,4-6-2-16,6-2 1 16,0-8 1-16,3-3 1 15,-1-2-2-15,1-3-3 16,0 0-9-16,1-12-10 15,1-5-16-15,0-6-59 16,-5-1-108-16</inkml:trace>
  <inkml:trace contextRef="#ctx0" brushRef="#br0" timeOffset="96285.1">20305 5078 257 0,'-34'-7'183'0,"13"-3"-183"16,0 9 38-16,-1 1 15 15,1 0-12-15,1 11-24 16,-2 9-4-16,3 5-4 16,2 5-4-16,7 1 8 15,4-3-4-15,6-1-2 16,0-4-9-16,9-1 5 0,9-6-6 15,6-4 3-15,4-8-3 16,0-4 1 0,3-5-3-16,-1-18 3 15,-5-6 7-15,-2-7-4 0,-4-3 1 16,-8 1-1-16,-3 3 1 16,-6 13 0-16,-2 8-1 15,0 10 9-15,0 4 12 16,0 0-4-16,0 3-11 15,0 15-3-15,8 10 4 16,5 4 7-16,2 2-11 16,1-3 0-16,5-4-4 15,1 1 0-15,2-9 1 0,-1-1-7 16,0-9-24 0,1-7-20-16,-2-4-53 15,3-30-20-15,-5-15-199 16</inkml:trace>
  <inkml:trace contextRef="#ctx0" brushRef="#br0" timeOffset="96640.15">20670 4729 71 0,'0'0'407'0,"0"23"-423"16,0 7 37-16,0 18 25 16,0 8 1-16,0 0-23 15,0-6-9-15,1-6-10 0,5-9 2 16,2-7-7-1,-2-10 5-15,0-7-7 16,1-8-1-16,8-3-4 16,3 0-7-16,4 0 14 0,3 0 6 15,1 0-2-15,-1 0-5 16,-5 10 3-16,-4 4-6 16,-6 2 5-16,-5 0-2 15,-5-1 1-15,0-7 0 16,-6 2 6-16,-19-2 15 15,-7-2-10-15,-5-3 1 16,1-3-4-16,6 0-5 16,5 0-2-16,11-10-2 15,9-7-11-15,5-6-51 16,15-11-70-16,14-9-156 16</inkml:trace>
  <inkml:trace contextRef="#ctx0" brushRef="#br0" timeOffset="97065.89">21261 4638 597 0,'-15'0'30'0,"0"20"-32"15,2 20 20-15,5 16 23 16,4 11-2-16,4 4-23 15,0-3-7-15,0-7-5 16,7-7-3-16,4-6 0 0,-2-14 0 16,0-10-1-16,-6-10-4 15,-2-9-9-15,-1-5-1 16,0 0 3-16,0-14 4 16,-18-13-22-16,-7-15 14 15,-2-1 11-15,-4 5 1 16,-1 9 4-16,6 15 1 15,3 11 10-15,6 3 1 16,6 5-1-16,2 18-4 16,2 8 4-16,4 4-3 15,3-2-2-15,0-4-1 16,7-5-4-16,5-5 1 16,9-4-3-16,2-6 0 0,10-5-5 15,14-4-10-15,6-7-35 16,1-19-122-16</inkml:trace>
  <inkml:trace contextRef="#ctx0" brushRef="#br0" timeOffset="97704.49">21544 5014 624 0,'-28'0'21'15,"2"0"-10"-15,4 2 45 16,1 18-24-16,5 7-17 15,5 5-9-15,4 0-2 0,7-4-6 16,0-4 0-16,2-4-1 16,12-3 1-16,3-8-2 15,1-6-10-15,-2-3-6 16,5-3 4-16,0-22 16 16,-3-8-2-16,-4-9-2 15,-3-1 1-15,-6 6 2 16,-1 8 2-16,-4 12 1 0,0 11 2 15,0 6 11-15,0 0-5 16,0 0-5-16,7 10-6 16,7 11 11-1,3 7 9-15,5 4-8 0,-2-2-4 16,2-3-6-16,1-2 0 16,-2-5 0-16,1-2-1 15,0-2-10-15,1-8-35 16,-1-7-51-16,-1-1-82 15,-7-25-185-15</inkml:trace>
  <inkml:trace contextRef="#ctx0" brushRef="#br0" timeOffset="98094.62">21916 4630 485 0,'-16'57'26'15,"7"8"27"-15,0 11 0 16,2-5-8-16,7-6-6 16,0-1-26-16,4-7-7 15,11-14-7-15,-1-14 4 16,-4-12-10-16,-4-12-15 16,-2-5-10-16,1 0 0 15,11-25 20-15,1-8 20 0,2-1-13 16,3 8 3-1,-7 17 4-15,3 9-5 16,0 0-1-16,0 12 0 16,-2 10 8-16,0 5 3 0,-6-3-3 15,-7 2 2-15,-3-5-6 16,-2-3 8-16,-19-4 4 16,-13-3 7-16,-6-3 2 15,-1-4-11-15,4-4-1 16,4 0-2-16,12 0-5 15,11-7-7-15,10-5-4 16,1-5-35-16,35-12-58 16,9-6-188-16</inkml:trace>
  <inkml:trace contextRef="#ctx0" brushRef="#br0" timeOffset="98640.72">22284 5139 168 0,'-4'0'318'0,"4"0"-315"16,0 0-23-16,13 0 27 16,9 0 17-16,7 0-2 15,-1 0-5-15,1-4-7 16,-1-7-6-16,-6-3-1 15,-4-3 5-15,-5 1-5 16,-10-4 0-16,-3-1 0 16,0 1 2-16,-19-1 3 15,-5 1 0-15,-9 5-3 16,2 4 11-16,1 8 7 16,5 3 5-16,6 4-7 0,5 17-4 15,5 5-5-15,9 6-4 16,0 7 1-16,17-2-4 15,9 0 1-15,6-6-5 16,-1-6 0-16,6-3-2 16,2-8 1-16,1-6 0 15,6-8-17-15,3 0-34 16,5-17-22-16,-3-12-122 16</inkml:trace>
  <inkml:trace contextRef="#ctx0" brushRef="#br0" timeOffset="99016.66">22858 4939 583 0,'-32'0'30'16,"0"0"-4"-16,0 10 18 15,1 13-4 1,4 9-14-16,6 0-12 0,8 6-6 16,8-5 0-16,5-1-5 15,0-4-2-15,16-6-4 16,4-6 3-16,1-6-3 15,-3-9-15-15,1-1-11 16,-1-9 12-16,-1-21 18 16,-3-11 0-16,-9-10 0 15,-5 3 0-15,0 7 2 16,0 12 0-16,-5 14 7 0,1 9 17 16,4 6-7-16,0 0-17 15,0 4-9-15,18 14 4 16,10 10 6-1,6 7 9-15,1 2-11 0,-1-2 0 16,-1-4 1-16,-2-5-4 16,-4-8-3-16,-8-5-20 15,-7-8-28-15,-3-5-17 16,-2-14-36-16,1-25 2 16,-4-17-157-16</inkml:trace>
  <inkml:trace contextRef="#ctx0" brushRef="#br0" timeOffset="99379.2">23108 4492 413 0,'0'39'33'15,"0"12"18"-15,0 21 22 0,0 8-26 16,0 0-6-16,0-4-9 16,0-3-12-16,0-13-13 15,1-13-5-15,7-14-1 16,-2-15 0-16,-2-10-2 15,1-5-13-15,2-3-11 16,14-8 13-16,1-14 25 16,5-3-6-16,-4 5-7 15,-6 15 4-15,0 5-7 16,2 0-1-16,2 14 1 0,-5 6 3 16,-5 3 2-1,-11 3 3-15,0-1 0 16,-14-1-1-16,-11-3 3 0,-1-3-2 15,-2-6-1-15,1-4 3 16,5-4-7-16,7-4 2 16,7 0-4-16,8 0-16 15,0-19-34-15,19-13-69 16,15-5-87-16</inkml:trace>
  <inkml:trace contextRef="#ctx0" brushRef="#br0" timeOffset="99717.87">23875 5020 431 0,'-28'0'181'15,"1"0"-173"-15,1 0 23 16,1 0 30-16,3 0-16 15,1 8-26-15,1 6 1 16,1 4-18-16,3 7 1 16,-1 4 1-16,7 3 0 15,7 4 0-15,3-2 1 16,1-1-5-16,22-5 2 16,11-5-2-16,6-7 0 15,7-9 0-15,-3-7-4 0,1 0-2 16,-5-18-10-16,-9-5-16 15,-5-2-24-15,-12 2-20 16,-11 2-65-16,-3 4-234 16</inkml:trace>
  <inkml:trace contextRef="#ctx0" brushRef="#br0" timeOffset="102768.75">19699 4200 407 0,'0'-13'11'0,"-23"1"40"16,-2 5 1-16,6 3-2 0,2 2-4 16,0 2-10-16,-5 0-17 15,0 4 2-15,-1 14-17 16,-3 9-1-16,7 10-2 16,2 1 5-16,7 3-4 15,8-2-3-15,2-5-1 16,2-3-1-16,15-5 3 15,2-10-7-15,4-9 6 16,3-7-8-16,1-13 3 16,0-23 3-16,-7-9-3 15,-9-6 4-15,-8 4 2 16,-3 9 2-16,0 11-2 0,-2 13 6 16,-2 8 3-16,1 5 11 15,3 1-4-15,0 0-14 16,0 3-12-16,3 16 5 15,13 9 9-15,5 4-5 16,3 0 2-16,3-3-2 16,6-6 3-16,-5-3-5 15,2-9-26-15,-2-10-30 16,-8-1-46-16,-4-18-19 16,-9-18-119-16</inkml:trace>
  <inkml:trace contextRef="#ctx0" brushRef="#br0" timeOffset="103112.83">19866 3962 247 0,'-6'-23'44'16,"3"14"45"-16,3 9-23 16,0 0-50-16,0 13-23 15,0 19 12-15,0 10 16 16,6 7-12-16,1-1-2 16,1-5-3-16,3-8-4 15,0-8-1-15,0-12 0 16,-3-7-1-16,-2-5-7 15,2-3 12-15,5 0-3 16,3-2 8-16,8-5-5 16,1 5-1-16,2 2-2 15,-3 0 0-15,-1 9 1 0,-6 7-2 16,-5-1 6-16,-4-1-5 16,-7-6 2-16,-1-2 1 15,-3-1 20-15,-18 2 25 16,-6 2-35-16,1-5-6 15,5-2-6-15,6-2 0 16,12-4-11-16,3-18-32 16,15-13-25-16,25-9-48 15,11-3-222-15</inkml:trace>
  <inkml:trace contextRef="#ctx0" brushRef="#br0" timeOffset="103332.24">20509 4055 596 0,'-42'11'22'0,"-4"5"-21"16,7 5 19-16,8-1 12 15,9 2-2-15,16 1-16 16,6 4-12-16,10 1-2 16,26-2-1-16,13-4-1 15,6-7 1-15,6-9 3 16,-3-6-5-16,-7 0-30 15,-2-15-36-15,-15-7-48 16,-11-4-223-16</inkml:trace>
  <inkml:trace contextRef="#ctx0" brushRef="#br0" timeOffset="112598.68">19660 9594 185 0,'-7'-13'29'0,"1"0"47"0,3 6-5 15,-2 2-6 1,-2-2-6-16,1 0-6 0,-2 1-15 16,-1-2 0-16,-1 2-1 15,0 1-8-15,-6-2-8 16,-1 1-2-16,-2 5-10 16,-1-2-4-16,2 3-2 15,0 0 2-15,-1 0 0 16,0 0-6-16,1 6 4 15,-2 3-3-15,1 2 5 0,0 6-6 16,-4 3 4-16,0 4-2 16,1 1 1-1,3 3-1-15,4 3-2 16,4 3 1-16,0 3-2 0,-1 3 5 16,3 3-6-16,2 0 6 15,2 0-4-15,5-3 1 16,0 1 0-16,0-7 0 15,3 0 1-15,8-5-4 16,2-1 5-16,2-2-5 16,6-2 6-16,1-3-6 15,1-2 4-15,6 2-1 16,1-1-2-16,3-4 4 16,1-2-4-16,5-7 4 15,1-3-6-15,2-4 6 16,5 0-3-16,0-5 3 15,5-13-1-15,1-8 1 0,-5-2 0 16,0-9-3-16,-8-4 2 16,-4-7-2-16,-5-5 4 15,-6-4-5-15,-7-4 3 16,-8 2 0-16,-5 2 0 16,-5 2 0-16,0 8-2 15,-1 7 4-15,-16 4-1 16,-7 7 0-16,-4 4-2 15,-5 1 2-15,-3 6-3 16,-2 5 3-16,1 4-2 16,-2 0 4-16,0 4-4 15,-2 2-1-15,0 3 5 0,-2 0-4 16,1 0 3-16,2 0-5 16,4 4 3-16,5 3-2 15,6 0 3-15,7 0-5 16,7-1 2-16,7-2-2 15,4 1-3-15,0 5-14 16,0 4-51-16,3-2-38 16,9-7-227-16</inkml:trace>
  <inkml:trace contextRef="#ctx0" brushRef="#br0" timeOffset="117449.49">19586 8239 311 0,'-7'-7'9'15,"-4"1"11"-15,8 5 31 16,0-2-4-16,1 2-17 15,-1-1-5-15,-1 1 0 16,-2-1 2-16,-4 0-1 16,1-1-3-16,-1-1-8 15,-1 1-2-15,-3 3-3 16,-3 0-2-16,-3 0-3 16,-2 0-5-16,-4 0 7 15,1 0-3-15,1 7 0 16,-3 1-1-16,2 0 2 15,0 1-2-15,0 3 0 0,2-1 0 16,-1 2-3-16,0 4 8 16,2-2-8-16,4 5 5 15,0 2-5-15,5 1 3 16,1 3-3-16,6-3 2 16,3 1-1-16,3 1-2 15,0 4-1-15,0 2 0 16,0 5 6-16,2-2-6 15,5 0 2-15,5-4 0 16,-3-2 0-16,1-3-2 16,2-2 4-16,2-2-6 15,5-3 2-15,-1-1 4 0,3-3-5 16,-2-4 4-16,2 1-3 16,1-2 4-16,0-2-2 15,0 3 3-15,-2-1-4 16,1-3-1-16,4 1 1 15,1-4 1-15,1-3 3 16,-1 0-6-16,4 0 8 16,-1 0-5-16,-1-5 4 15,3-4-4-15,-4 0-2 16,1-3 3-16,2-3 1 16,-2-6-3-16,3-5 3 15,-1-3-2-15,0-3 0 16,-4-1 0-16,-3-2 1 0,-3-1 0 15,-7 0 0-15,-1 0-3 16,-5 2 6-16,-2 2-7 16,-4-1 5-16,-1 1-1 15,0-1 0-15,0-2-1 16,-6 3 1-16,-7 1 1 16,0 2 1-16,-7 5-2 15,1 1 0-15,-6 2 3 16,-4 5-5-16,-4 0 5 15,-2 7-4-15,-4 0 3 16,-4 3-3-16,1 5 0 16,1 1 2-16,3 0-3 0,5 0 7 15,7 2-5-15,-1 7 1 16,7 3-5-16,4 1 4 16,4-3-4-1,8 5-2-15,4-1-34 0,0-7-58 16,0-7-121-16</inkml:trace>
  <inkml:trace contextRef="#ctx0" brushRef="#br0" timeOffset="118704.23">19362 6993 311 0,'-13'-5'9'16,"7"3"10"-16,0 2 39 16,3 0-14-16,0 0-6 15,0 0-16-15,-3 0 8 16,-3 0-8-16,-5 0-6 15,-3 4-9-15,-4 7 7 0,-2 4-5 16,0 1 1 0,-3-2-5-16,6 1 5 0,6-1-1 15,2 0-2 1,0-2 0-16,3 2-6 0,0 3 3 16,1 5-4-16,-1 6 1 15,1 3-1-15,-2 3 3 16,2 1-3-16,2 0 0 15,3-2 5-15,3-1-6 16,0-5 4-16,0 2-4 16,5-4 1-16,5-2 2 15,2-2-2-15,2-1-1 16,0-2 2-16,3-4 0 0,2 2-1 16,3-3 2-1,1 0-3-15,2-4 2 16,7 0 0-16,-3-3 1 15,6 0-1-15,-1-5 1 0,3-1-1 16,-3 0 1-16,-1 0-1 16,0-7-1-16,-5-5 1 15,0-2-2-15,-2 0 4 16,-4-2-2-16,-1 0-1 16,-3-4 1-16,0 1-1 15,-5-4 3-15,3-3-4 16,-2-1 3-16,-1-3-1 15,-2-3 2-15,-5-1-6 16,-2 0 6-16,-3-2 0 16,-1 0-5-16,0 1 5 15,0 3-4-15,-5 4 2 0,-6-1-1 16,-1 4 4-16,-1 1-4 16,-1-2-1-16,0 3 2 15,0 0 1-15,-2 1-1 16,1 5-1-16,-3-1 2 15,-2 1-1-15,-2 2 4 16,-4 5 0-16,-3 4 8 16,-2 5-6-16,-5 1-3 15,-1 0 2-15,-6 10-5 16,4 8 3-16,5 3-5 16,-2 0 4-16,9 5-7 15,5 1 4-15,5 2-3 16,9 3 2-16,8 1-36 0,0-2-50 15,0-7-106-15</inkml:trace>
  <inkml:trace contextRef="#ctx0" brushRef="#br0" timeOffset="119301.67">19647 9939 128 0,'-9'-6'-9'0,"5"2"9"15,0 3 2-15,0-4-2 16,-2-1-2-16,0-3-4 16,-2-3-1-16,-3-1-14 15,2 3 7-15,-1-1 13 16,0 6-45-16</inkml:trace>
  <inkml:trace contextRef="#ctx0" brushRef="#br0" timeOffset="119956.13">19650 9750 295 0,'0'-6'76'16,"0"2"-35"-16,-5 1 25 0,1 1-11 16,-5 0-16-16,-2 0-15 15,-1 0-3-15,-2 1-6 16,-5 1 3-16,-3 0-5 16,0 0 8-16,2 5-5 15,0 6-1-15,4 2-2 16,0 1-5-16,6 0-2 15,3 1-5-15,4 4-1 16,3 5 0-16,0 4 1 16,0 1 0-16,0-3-2 15,10-5 1-15,0-4-5 16,3-2 5-16,1-4-4 0,0-2 2 16,3-5 1-16,-1-4 3 15,0 0-5-15,0-7 3 16,4-16 0-16,-1-11 2 15,-6-6-1-15,-2 2-2 16,-8 6 4-16,-1 13-5 16,-2 8 6-16,0 6-6 15,0 3 7-15,0 2-3 16,0 0-1-16,0 0 1 0,0 0-5 16,2 0 4-1,-2 0-4-15,0 0 3 16,0 0-7-16,2 0 4 15,1 3-4-15,4 10 6 0,2 7 11 16,6 2-1-16,-3 4-1 16,3 1-6-16,-2-4 1 15,-2-2-5-15,-1-4 6 16,-3-5-4-16,-2-5 2 16,-2-3-4-16,-3-2 2 15,0-2 0-15,3 1-1 16,4 1-1-16,8-2-13 15,7 0-29-15,-2-14-89 16</inkml:trace>
  <inkml:trace contextRef="#ctx0" brushRef="#br0" timeOffset="121017.67">19489 8339 388 0,'-9'-6'11'15,"2"5"47"-15,5 1 2 16,2 0-19 0,0 0-23-16,0 0-3 0,0 0 2 15,0 0-8-15,0 0-6 16,-2 5-6-16,1 20 5 16,1 10 6-16,0 8 2 15,0 6-6-15,0 4-3 16,0-3 4-16,0-3-5 15,0-9 3-15,3-9-4 16,0-10 0-16,-1-6 3 0,-1-9-4 16,2-4 3-16,-3 0-1 15,0 0 3-15,0 0 0 16,0 0 2-16,3-7-1 16,0-13-1-16,3-3-4 15,0-6 1-15,3 5 1 16,4 4-2-16,2 1 1 15,3 7-2-15,0 3 1 16,3 5-1-16,-1 4 1 16,-2 0-3-16,0 0 4 15,-3 15-3-15,0 5 2 16,-5 2 0-16,1 3 0 16,-7 1 3-16,-4-6-3 0,0-2 3 15,0-4-3-15,-10-6 6 16,-8 0 1-16,-4-5 7 15,-8-3-6 1,-4 0 1-16,-2 0-4 0,3-7 0 16,5-3-2-16,7-3-2 15,9 4-1-15,7 2-3 16,5 2-27-16,12-8-61 16,11-3-82-16</inkml:trace>
  <inkml:trace contextRef="#ctx0" brushRef="#br0" timeOffset="122316.61">19495 7174 231 0,'0'1'71'15,"0"-1"-25"-15,0 0 28 16,0 0-23-16,0 0-14 16,0 0-14-16,0 0-5 0,0 0 1 15,0 0-6-15,0 0 2 16,0 0-5-16,0 0 4 16,0-7 3-16,-6-2-13 15,-3-2 0-15,-2 3-1 16,-1 0-1-16,-1 1 8 15,1 0-3-15,0 3-1 16,-1 1 6-16,4 1-8 16,0 1 4-16,0 1-5 15,3 0 3-15,2 0-1 16,-2 0-5-16,-1 0 0 16,-3 13-1-16,-2 5 1 15,-4 4 1-15,1 6 1 0,-1 0-2 16,4-4 3-16,4 3-2 15,3-5-1 1,2-3 2-16,3 1-2 16,0-4 2-16,0-3-3 0,0 0 2 15,0-5-1-15,1 1-1 16,8-2 0-16,1-2 3 16,5 2-4-16,0-1 2 15,1-2 1-15,-1-3 1 16,5-1 1-16,-2 0-4 15,4 0 4-15,-3-3-2 16,-2-5-2-16,-3 0 1 0,0-2 1 16,-3-1 1-16,-3-2-2 15,-2 2 1-15,-4 4 1 16,-2 1-2-16,0 5 3 16,0 1-3-16,0 0 1 15,0 0-1-15,1 0-24 16,4 0-57-16,-2 0-96 15</inkml:trace>
  <inkml:trace contextRef="#ctx0" brushRef="#br0" timeOffset="127615">20442 10780 214 0,'-6'-2'-5'16,"0"0"17"-16,5 2 29 15,1-1-9-15,-2 1-20 16,2 0 6-16,0 0 15 15,0 0 9-15,-3 0-7 16,2 0-2-16,-4 0-5 16,-2-1-10-16,-2 1 11 15,-2 0-6-15,-1 0-3 0,-4 0-8 16,1 0 6-16,-3 0-8 16,2 0 3-16,1 0-9 15,-2 0-1-15,-2 0 5 16,0 0 0-16,1 0-1 15,0 0-2-15,3 0 0 16,0 0-1-16,2 2 7 16,0 1-8-16,1 1 3 15,-3 0 0-15,0 2-1 16,3-2-1-16,0 2-2 16,1-1 1-16,2 2-3 15,-1 3 6-15,0 0-8 16,2-1 4-16,0 4-1 0,-2-2 1 15,3 2-1-15,-2 0 3 16,0-2-3-16,3 3 0 16,0-4 2-16,3 3-8 15,0 0 5-15,-1 0 2 16,0 4 1-16,2-1-3 16,2 2 1-16,0 0 0 15,0 3-1-15,0-4 0 16,0 0-1-16,0-2 4 15,6-1-5-15,-2 0 4 16,2 0-4-16,2-1 5 16,-1 0-5-16,2 1 1 0,-3 0 2 15,3 1 0-15,0-1-2 16,3 0-1-16,0-3 4 16,-1 0-7-16,-2-1 7 15,2-2-4-15,-1-1 2 16,2 0-1-16,2 0 2 15,-1 0 1-15,2 0-2 16,3 0 2-16,-2-1-8 16,2 1 8-16,4 0-4 15,-5-2 3-15,4-2-1 16,-2 1-1-16,-4-2 2 16,4 0-2-16,-2 0 1 15,0-2-2-15,0 0 5 0,1 0-4 16,0 0 3-16,1-2-3 15,0-3 4-15,-2-2-3 16,1 1-2 0,0 1 1-16,-2-5 1 0,2 2 0 15,-5-4 0-15,1 1 5 16,2 2-6-16,-1-4 3 16,3-1 0-16,-3 2-2 15,3-4 2-15,-1 1-2 16,-2 1 0-16,-2 0 0 15,-2 4 1-15,-2-1-2 16,0-1 2-16,4-2-5 0,-2-2 6 16,-1 1-2-16,-1-2-2 15,-3-1 2-15,-1-1 1 16,-2 0 4 0,-2 0-5-16,-1 4 0 0,0 1 1 15,0-2 0-15,0-1 1 16,0-1 0-16,0 0 0 15,-9-3-2-15,-1 3 3 16,-4-3-5-16,2 2 5 16,-1 2-6-16,1 0 5 15,-1 1-1-15,-2 1-1 16,0 2 1-16,-3 2-1 16,3 1 3-16,-4 2-5 0,0 0 3 15,2 3-1-15,-1 1 1 16,-3 1-3-16,-3 3 2 15,-4 0-2 1,-6 0 4-16,-6 0-4 0,0 7 6 16,1 3-6-16,4 0 6 15,6-2-1-15,0 1 0 16,4 2 3-16,3-4-5 16,2 2 4-16,3-5-5 15,3 1 3-15,-1-1 0 16,3 0-3-16,1 1 3 15,2 1-6-15,1 0 7 0,-1-2-6 16,0-1 5 0,2 3-4-16,-2 0 3 15,1 0 0-15,1-2-2 16,-1 0 1-16,2 1-4 0,0 0 6 16,-1 2-7-16,1-2 4 15,-1-3-1-15,-1 4 2 16,2-1-1-16,-1-1-1 15,1 4 0-15,-2 0 0 16,4-1 5-16,1-1-6 16,0 0-1-16,-1 2-3 15,1 0 7-15,1 3 0 16,1 0 1-16,1 2-4 0,0 1 2 16,0 2 2-1,0 2-6-15,0 2 6 16,4-1-5-16,5 1 3 15,1-1-3-15,1 1 4 0,1-2-2 16,-2 0 1-16,1-3 1 16,-1 0-3-16,2-1 3 15,1-1-2-15,1 1 0 16,2-2-1-16,1 1 2 16,2-3-2-16,3-2 1 15,5 0 0-15,1-3-1 16,4 0 3-16,-1 1-1 15,-1-2 0-15,0 0-5 16,-5 0 7-16,-2-1-5 16,-4 0 1-16,-3 0 1 15,-1-1-2-15,1-1 0 0,-1 1-2 16,1-2 5-16,-1 1-2 16,3-1 0-16,0 0-3 15,-2 0 2-15,1 0-4 16,-2 0-1-16,2 0-1 15,0 0-9-15,1 0-1 16,-2 0-5-16,4-11-15 16,-3-1-9-16,-5-5-35 15,-3 0-74-15</inkml:trace>
  <inkml:trace contextRef="#ctx0" brushRef="#br0" timeOffset="129425.82">19480 10308 158 0,'-18'-37'-53'0,"6"-3"-3"0</inkml:trace>
  <inkml:trace contextRef="#ctx0" brushRef="#br0" timeOffset="131984.72">18635 6513 272 0,'-4'-4'58'16,"-1"1"-54"-16,4 3 19 16,1 0 5-16,0 0-10 15,-2 0-10-15,2 0-8 16,0 7-1-16,0 9 4 16,-1 9 9-16,-2 6-5 0,-3 5 1 15,2 4-2 1,-4 5 4-16,2 5-6 15,0 0 5-15,0 6-1 16,3 0-1-16,2 7-3 0,1 3-2 16,-2 3 1-16,2 6 1 15,0 5 0-15,0 3-3 16,-1 3 4-16,-1-2-2 16,2-1 2-16,0-4 1 15,0-5-3-15,0-3 4 16,0-3-4-16,0-3 2 15,0 2-5-15,0 1 6 0,-4-1-3 16,-2 1 3-16,0 1-3 16,-3-4-2-1,5 2 6-15,-2-3-6 16,3 1 6-16,1 3-5 0,0 3 3 16,2 2-1-16,0 1 1 15,0-6-5-15,0-2 1 16,0-8 3-16,7-5-3 15,-3-4 1-15,-1-3-4 16,-1 0 5-16,-1-1-3 16,-1 3 3-16,0-2-4 15,0-2 3-15,0 0 1 16,0-1-2-16,0 0 0 16,0 0 1-16,0-2-1 15,0 4-2-15,0-1 2 16,0 2-2-16,0 1 3 15,0-1-5-15,0 0 5 0,0 0-3 16,0-3 1-16,0-4 2 16,0-3-4-16,0-5 3 15,0-1 0-15,0 1-1 16,0-2 0-16,0 7 2 16,0 2-4-16,0 4 4 15,0 8-3-15,0-3 1 16,0-5 0-16,-1-1 1 15,-1-9 0-15,2-8-1 16,0-10-3-16,0-7-38 16,0-7-46-16,0-12-92 15</inkml:trace>
  <inkml:trace contextRef="#ctx0" brushRef="#br0" timeOffset="133598.35">18793 6511 376 0,'-6'0'7'16,"6"0"-5"-16,0 0-2 16,2 0 0-16,20 0 3 15,9 0 1-15,11 0 6 0,6 0-3 16,4 0 3-16,6 0 0 15,5 0-1-15,5 0-3 16,3 0-2-16,4 0 0 16,-1 0-2-16,2 0 0 15,2 0-3-15,-1 0 2 16,2 0 1-16,-6 2-2 16,-3-2 1-16,-9 0-1 15,-9 0-1-15,-7 0 2 16,-8 0-1-16,-1 2 0 15,-2 3 1-15,2 2-2 16,-2 2 2-16,1 1-2 0,-4-2 4 16,-3 1-5-16,-5-1 2 15,-4 0 0 1,-6 3 0-16,-4 3 2 16,0 6-4-16,-8 6 4 0,-1 12-2 15,0 8 4-15,-6 8-1 16,-5 9 4-16,3 4-2 15,2 5 3-15,5 3-1 16,1 3 0-16,0 3 0 16,0 4-3-16,0 3 0 15,0 1 2-15,0 0-2 16,0-1 1-16,0 1-3 16,-2-2-1-16,-1-1 2 0,-1 2 0 15,1 0-1-15,0 0 4 16,3 0-4-1,0-1 1-15,0 0-2 16,0 2 1-16,6 2-2 0,3-2-1 16,-2-2 2-16,-1-5-2 15,0-1 5-15,-3-2-6 16,-1-6 4-16,-2-3-4 16,0-6 4-16,0-1-2 15,0 0 1-15,0-6 2 16,2 1-2-16,1-6 0 15,-1-1-2-15,-2 2 2 0,0 0-1 16,0 1 0 0,0-3 0-16,1 0-1 0,1-1 1 15,-1-1 2 1,1-3-2-16,1-2-1 0,-1-2 2 16,-1-1-2-16,2-5 3 15,-1 1-3-15,-2 0 2 16,0-3-1-16,0-4 2 15,0-4-2-15,0-8 3 16,-2-4 1-16,-1-7 5 16,-1-1 0-16,-4-1 1 15,-4 1 2-15,0 5-5 16,-2-1 0-16,-5-1-2 16,-3 1 1-16,-4 0-3 15,-6 1 0-15,-2-4 2 16,-3 4-1-16,-2-2 1 15,-7 0-5-15,-4 2 5 0,-3 2-4 16,-4 1 3-16,-2 0-2 16,-4-2 1-16,4-1 4 15,-2-4 3-15,4 0 1 16,3-4-8-16,1-2 7 16,-1 0-5-16,4-1 0 15,-1 0-2-15,2 0-1 16,2 0 1-16,3 0-3 0,7 0 6 15,2 0-6 1,4 0 6-16,3 0-4 16,6 0-2-16,6-1 1 15,3 1 1-15,7 0-1 0,2 0-2 16,2 0 3-16,2 0-5 16,0 0 4-16,0-1-2 15,0 1 0-15,0 0-5 16,0 0-13-16,0 0-27 15,0-8 3-15,0-12-65 16,0-8-141-16</inkml:trace>
  <inkml:trace contextRef="#ctx0" brushRef="#br0" timeOffset="134285.15">18761 9245 435 0,'-11'2'5'16,"6"-1"3"-16,2 0 21 15,3-1 19-15,0 0-28 16,0 0-16-16,0 0-7 16,2 0-2-16,16 0 3 15,10 2 4-15,10-2 1 0,9 0 1 16,4 0-2-16,3 0 1 15,5 0 0 1,4 0-1-16,4 0-1 16,4 0 1-16,2 3-4 0,-1-2 5 15,2-1-4-15,-1 0 4 16,1 0-5-16,2 0 5 16,-4-6-4-16,-2 1 2 15,-9 1-1-15,-12 2 0 16,-7 2 0-16,-8 0 1 15,-9 0 0-15,-8 0-2 16,-8 0 2-16,-4 0-2 0,-3 0 0 16,-2 0 3-16,0 0-2 15,0 0 3-15,0 0-2 16,0 0 3 0,0 0-12-16,-12-4-94 0</inkml:trace>
  <inkml:trace contextRef="#ctx0" brushRef="#br0" timeOffset="135332.29">18692 7886 333 0,'-12'0'9'0,"3"-1"18"16,3 0 17-16,2 1 2 15,2 0-6-15,1 0-17 16,1 0-10-16,0 0-4 15,0 0 0-15,0 0-4 0,0 0-2 16,0 0 1-16,0 0-2 16,0 0-1-16,6 0 1 15,16 0-3-15,9 0 9 16,7 2-5-16,6 0 8 16,5-1-11-16,2-1 3 15,0 0 0-15,-1 0-3 16,-1 0 1-16,-5 0 1 0,-4 0-3 15,0 0 1 1,-4 0 2-16,-1 0-2 16,1 0 0-16,-4 0 0 15,2 0 1-15,-1 0-1 0,-1 0-1 16,1 3 5-16,-4-3-7 16,-1 3 5-16,-5 0-2 15,1 1 1-15,-4 0-1 16,1 2 1-16,-2-2-2 15,0 0-2-15,4 0 7 16,2 0-8-16,3 0 8 16,2 0-5-16,1 2 0 15,0-2 2-15,1-1-1 16,-2-1-1-16,1-2 2 16,-1 0-1-16,4 1 0 15,-1-1 1-15,1 2-1 16,0 0 1-16,1-1-1 0,-4 1 0 15,-3-1 0-15,-6-1 0 16,-7 0-2-16,-1 0 3 16,-7 0-1-16,-2 3 0 15,-1-2 1-15,-2-1-2 16,-1 0 2-16,2 0-2 16,-3 0 3-16,0 0-3 15,0 0 2-15,0 0 0 16,0 0-1-16,0 0 2 15,3 5-5-15,-2-4-51 16,-1-1-83-16</inkml:trace>
  <inkml:trace contextRef="#ctx0" brushRef="#br0" timeOffset="137956.68">20466 10804 199 0,'-8'1'25'16,"4"-1"5"-16,2 2 26 16,2-2-12-16,0 3-20 0,0-3-6 15,0 0-2 1,0 0 1-16,-1 0 0 15,1 0 10-15,-2 0-7 16,1 0-3-16,1 0-5 0,-2 0-4 16,2 0-3-16,0 0-3 15,0 0 3-15,0 0-6 16,0 0 2-16,0 0-5 16,0 0 8-16,0 0-5 15,0 0 3-15,0 0 4 16,0 0-5-16,0 0 2 15,0-2-2-15,0-9 2 0,0-6-1 16,0-3 0 0,-1-3-2-16,-2 3 3 0,1-4-5 15,-1 0 2 1,3-1 2-16,0-1-4 0,0-1 1 16,0 1 1-16,0 0 3 15,-4 2-6-15,0-1 3 16,-1 1 0-16,1 1 1 15,-1-5-2-15,2-2 2 16,-2 3-2-16,4 0 1 16,-3 4 3-16,4-1-6 15,-2 2 4-15,1-2-2 16,-1 0 2-16,1 0-2 16,-2-2 2-16,-2 0 1 15,1-4-2-15,-1 3 2 16,-5 1-6-16,1 2 8 15,0 3-4-15,-4 1 5 0,1 3-1 16,0 0-1-16,-3 1 6 16,3 1-5-16,-4 1 3 15,2 2 1-15,0 0-3 16,3 6 0-16,3 0 0 16,0 0-6-16,0 4 2 15,1 0-1-15,1 1-1 16,1-1-3-16,4 1-11 0,1 0-14 15,0-1-38 1,0 0-144-16</inkml:trace>
  <inkml:trace contextRef="#ctx0" brushRef="#br0" timeOffset="138389.51">20175 10028 496 0,'-7'0'2'0,"5"0"10"16,2 0 11-16,0 0-13 15,0 0-22-15,0 0 5 16,8-15 1-16,10-9 14 16,0-7 0-16,1-2-4 15,-5 5-2-15,-1 7-2 16,-3 6 4-16,-2 5-6 0,0 3 3 15,3 2-3-15,-2-1 3 16,4 2-1-16,-1 4-1 16,2 0 0-16,4 0-1 15,-2 0 2-15,0 10-1 16,2 1 4-16,-1 3-6 16,2 4 9-16,-4 0 1 15,1-1-3-15,-4-2-1 16,1-3 1-16,-4-1 0 15,-3-6-3-15,-1-1 0 16,-3 0-3-16,-1-3 4 16,2 4-1-16,1 0 0 0,2 3-2 15,5 6-17-15,3 3-67 16,2-2-120-16</inkml:trace>
  <inkml:trace contextRef="#ctx0" brushRef="#br0" timeOffset="139097.79">20775 10512 18 0,'0'-8'284'16,"0"-2"-273"-16,-10 3 75 15,-2-1-33-15,-2-1-5 16,1 5-10-16,3 0-7 15,-3 0 5-15,1 4-10 16,-5 0-3-16,1 0-8 0,-3 7-3 16,3 1-3-16,6 0-4 15,4-2 1 1,5-5-3-16,1 4-4 16,0 4-3-16,0 5 3 0,1 3 5 15,12 3-6-15,3-7-2 16,0 0 4-16,-1-3-2 15,-1-5-3-15,-3-1-5 16,0-4 2-16,-1 0-1 16,-1-5 3-16,-2-15 6 15,-1-5-2-15,-4 3 6 16,-2 4-4-16,0 7 3 16,0 4-3-16,0 5 5 0,0 2-4 15,0 0-1 1,0 0 0-16,0 0-4 15,3 0 3-15,7 0-8 16,2 0 8-16,3 6 1 0,-2 5 0 16,5 2 1-16,-3 2 1 15,1 0 0-15,-3 0-1 16,-4-3 8-16,-2-1-6 16,-4-7-1-16,-2-1 0 15,-1 0 1-15,2-3-4 16,-1 1 1-16,5 3 1 15,6 2-2-15,9 2-3 0,4-4-24 16,-4-1-107-16</inkml:trace>
  <inkml:trace contextRef="#ctx0" brushRef="#br0" timeOffset="140500.2">20117 9585 341 0,'-9'0'11'16,"6"0"16"-16,2 0 16 15,1 0-3-15,0 0-17 16,0 0-13-16,0 0-5 16,0 0 0-16,0 0-1 15,0 0 2-15,0 0 0 16,0 0-6-16,0 0-1 16,0 0-5-16,1-3 6 15,11-12 3-15,8-8 5 16,-2-6-7-16,1 0 2 15,-1-3-1-15,1 0-3 16,3-1 2-16,1-5-2 0,-2 0 4 16,-2 3-5-16,-5-3 2 15,-1 3 0-15,-6 1 0 16,-1 0 2 0,-1-1-2-16,-5 3 2 0,0 4-3 15,0-3 2-15,0 7 0 16,-8-3 0-16,-2-1 0 15,-1 0 1-15,-3 2 2 16,-3-1 3-16,-1 0 3 16,-1-1-4-16,-1 2 0 15,0-2-5-15,-1 1 2 16,-2 7-1-16,1-1 4 16,1 7-4-16,2 1 6 0,3 4 1 15,3 0-6-15,3 4 1 16,4 2-3-16,3 1 1 15,2 2-3 1,1 0 1-16,0 0-8 0,0 0-22 16,1 0-34-16,7 0-30 15,-7 0-190-15</inkml:trace>
  <inkml:trace contextRef="#ctx0" brushRef="#br0" timeOffset="140861.24">20031 8804 457 0,'-6'0'9'15,"5"0"11"-15,1 0 20 16,0 0-20-16,0-5-16 0,0-16-9 16,3-8 10-16,10-9-1 15,-3-2-5-15,-1 4 3 16,0 4-2-16,-3 3 1 15,-1 5-1-15,-2 10 1 16,-2 3 0-16,4 6-2 16,5 2 1-16,2-1-7 15,7 2 8-15,4 2-7 16,3 0 7-16,4 6-1 16,1 8 3-16,-2 1-2 15,-3 0 0-15,-3-2 1 16,-8-4-3-16,-2-2 2 15,-4-2-2-15,-4-1 4 0,2 0-4 16,2-3 2-16,0-1-2 16,6 0-9-16,4 0-95 15,0-5-214-15</inkml:trace>
  <inkml:trace contextRef="#ctx0" brushRef="#br0" timeOffset="141331.98">20623 8479 233 0,'-3'0'263'0,"3"2"-262"16,0 17-1-16,0 16 3 16,8 15 28-16,4 10-20 15,4-1-3-15,1 0-7 16,1-8 2-16,-5-8-3 15,-1-11 2-15,-6-10-4 16,-3-8 4-16,-3-8-5 16,0-5 1-16,0-1 4 15,0 0-4-15,0 0-5 16,0 0 4-16,3-1 1 16,4-9-1-16,4-1 2 15,1 1 1-15,0 3-1 16,1 6 1-16,-1 1-5 0,4 0 5 15,-1 14-5-15,0 7 9 16,-4 2-4-16,-5 2 6 16,-3-2-4-16,-3-5-2 15,0-4 3-15,-13-2 6 16,-12-2 15-16,-6-2-12 16,-3-5 1-16,1-3-10 15,2 0 1-15,8-8-2 16,8-5 0-16,12-5-12 15,3-4-44-15,9-3-59 16</inkml:trace>
  <inkml:trace contextRef="#ctx0" brushRef="#br0" timeOffset="142597.56">19982 8113 368 0,'-12'2'35'0,"7"-2"-30"16,5 0 24-16,0 0-1 16,0 0-15-16,0 0-11 15,0 0-3-15,0 0 3 16,0 0-2-16,0 0 3 15,0 0-1-15,4-4 2 0,9-13-1 16,3-3 7-16,2-9-4 16,-1 3-3-16,-4-1-1 15,-1 1 1-15,1-2 0 16,-5-4-5-16,-2 0 7 16,-2-8-4-16,-2-2 4 15,-2-3 1-15,0-3 0 16,0-2-2-16,-2-4 2 15,-7 2 0-15,0 5-2 16,-4 9 3-16,1 12 10 16,-3 7 13-16,3 2-14 15,-2 6-3-15,1 4 1 0,3 1-7 16,1 4-3-16,1 0-3 16,4 1 0-16,-1-1-2 15,2 2 3-15,2 0-4 16,-1 0 1-16,2 0 0 15,0 0-10-15,0 0-24 16,-1 5-33-16,-1 11-17 16,-1 2-43-16</inkml:trace>
  <inkml:trace contextRef="#ctx0" brushRef="#br0" timeOffset="143017.44">19904 7567 352 0,'-6'0'18'0,"3"0"39"16,2 0-3-16,1 0 1 16,0 0-30-16,0 0-9 15,0 0-1-15,0-11 0 16,0-10-10-16,0-6-5 16,0-3 2-16,0-1-2 15,0-2 1-15,0 1-1 16,0 2 1-16,0 3 1 15,0 8-4-15,0 6 4 16,3 6-4-16,4 2 4 16,5 1-4-16,5-2 2 0,5 3 0 15,2 3-1-15,2 0-1 16,0 6-2-16,1 9 5 16,3 2-2-16,-4 1 2 15,0-3-1-15,-4-1 1 16,-10-4-2-16,-5-5 4 15,-2-2-6-15,-5-2 5 16,0-1-1-16,0 0 0 16,0 0-1-16,0 2 1 15,7-2-5-15,2 1-31 16,6 1-55-16,3-2-66 16</inkml:trace>
  <inkml:trace contextRef="#ctx0" brushRef="#br0" timeOffset="143518.07">20650 7511 339 0,'0'-8'34'0,"-5"0"1"16,-4-1 17-16,-1 1-8 0,-1 1-4 16,-4 1-15-16,-1 0-2 15,-1 3-6-15,-2 1-7 16,4 1-6-16,-2 1 0 16,5 0 3-16,1 0-3 15,5 0-2-15,1 10-5 16,4 5 7-16,-1 4-6 15,2 3 4-15,0-2-4 16,8-2 2-16,8-5 0 16,2-4-1-16,0-2 1 15,2-4-1-15,2-3 3 16,0 0-1-16,3 0 2 16,-5-8-3-16,-3-1 2 0,-5 1-3 15,-4 1 1 1,-5 3 3-16,-2 3-4 15,-1 0 3-15,0 1 1 16,0 0 0-16,0 0-3 0,0 0 2 16,0 0-3-16,0 0-3 15,0 0-7-15,2 0-59 16,-1 0-66-16,-1 0-88 16</inkml:trace>
  <inkml:trace contextRef="#ctx0" brushRef="#br0" timeOffset="156583.46">18249 6639 458 0,'-22'-8'15'15,"16"-1"-8"-15,3 7 39 16,1 0 4-16,0 2-20 16,2 0-12-16,0 0-8 15,-1 0-2-15,1 0-2 0,0 9-8 16,1 13 4-1,12 13 6-15,-2 2 1 16,-1-6-7-16,-4-7 1 16,-1-11-1-16,-2-4-3 15,-2-6 3-15,-1-2-2 0,0-1 4 16,0 0-1-16,2 0 7 16,-1 0-3-16,8-7-5 15,9-22 1-15,6-14-4 16,7-7 1-16,0-1-2 15,0 13-14-15,-2 6-48 16,-8 7-116-16</inkml:trace>
  <inkml:trace contextRef="#ctx0" brushRef="#br0" timeOffset="162921.14">18558 5720 407 0,'-15'-3'11'0,"4"-4"-8"16,8 6 21-16,3 1 9 15,0 0-10-15,0 0-15 0,0 0-4 16,0 0-2-16,17-1-5 16,16-4 5-16,11 0 0 15,7-5 3-15,3 0-1 16,-2 3 6-16,-6 1-10 15,-10 3 3-15,-11 0-4 16,-7 0 3-16,-9 3-2 16,-6-1-1-16,-1 1 5 15,-2 0-2-15,0 0 7 16,0 0 6-16,-11-5 33 16,-16-1-22-16,-12 0-22 15,-7 0-2-15,0 6 1 0,-3 0 3 16,9 0-9-16,5 0 7 15,10 6 1-15,9-3-2 16,7-2 0-16,7 1-2 16,2-2 0-16,0 0-1 15,0 0 0-15,0 0-1 16,0 0 3-16,0 0-4 16,0 0 4-16,0 0-3 15,0 0 1-15,0 0 0 16,0 0 0-16,0 0 1 15,0 0-3-15,0 0 2 16,0 0-3-16,0 0 3 16,8 0-3-16,14 0 1 0,15 0 0 15,12 0 3 1,6 0-2-16,3 0 3 16,-7 0 0-16,-2 0-3 15,-10 0 1-15,-12 4-2 0,-8-2 5 16,-11 3-5-16,-7-4 3 15,-1 1-3-15,0-2 4 16,0 1 1-16,0-1-1 16,0 1 3-16,0-1-5 15,0 2 5-15,0-2-7 16,0 0 4-16,0 1-6 16,0 1-18-16,2 0-73 0,2 2-42 15,1 3-232-15</inkml:trace>
  <inkml:trace contextRef="#ctx0" brushRef="#br0" timeOffset="164517.99">20564 10587 169 0,'-9'-11'9'0,"5"-2"-2"16,1 0 25-16,0-4 2 15,1-1-21-15,2-4-5 16,0-5-5 0,0-2-1-16,0 0-2 0,0-1 1 15,0 0-1-15,3 2-3 16,-1-3-8-16,-2 2-4 16,0 0-6-16,0-2 3 15,0-1 9-15,-2-2 4 16,-4-8 7-16,0-3-2 15,-1 1-3-15,1-1 6 16,1 5-3-16,4 4 4 16,-1 1-4-16,2 3 2 15,-4 3-2-15,-2 4 4 16,0 3-2-16,-4 7 0 16,2 2 8-16,-1 1 6 15,-1 5 3-15,-4-2 0 0,1 2 2 16,1 2-1-16,2 1 9 15,1-1-11-15,3 1-4 16,0 3-5-16,1-2 0 16,1 2-6-16,-4-3-5 15,0-1 6-15,-1 1-8 16,-4 0 7-16,0 3-3 16,0-1 2-16,-3 2-2 0,0-1 1 15,0 1 0 1,1 0 2-16,4 0 2 15,3 0 0-15,0 0-4 16,4 0-3-16,-2 0-4 0,2 0-1 16,-1 0 3-16,1 0 1 15,1 4-12-15,0-1-5 16,3 0-21-16,0-1-17 16,4-2-41-16</inkml:trace>
  <inkml:trace contextRef="#ctx0" brushRef="#br0" timeOffset="164892.99">20442 9592 422 0,'-25'0'13'0,"-1"0"-4"15,3 3 12-15,-2 3 4 16,2 3-14-16,1 3-12 15,-2 5 3-15,4 1-3 16,2-1 3-16,3-1-5 16,4-1 6-16,0 1-11 15,4 3 10-15,-1 4-6 16,7 7 3-16,1 3 0 16,0 5 1-16,0-2 2 15,3-3 0-15,6-2-6 16,-2-8 5-16,-1-3-1 15,-3-6 1-15,0-7-2 0,-1-6 2 16,-1-1-4-16,-1 0 1 16,3 0-1-16,-2 0-1 15,7 0-23-15,1-8-89 16,0-10-23-16</inkml:trace>
  <inkml:trace contextRef="#ctx0" brushRef="#br0" timeOffset="166718.23">19182 5674 333 0,'-9'0'27'15,"3"0"-19"-15,6 0 13 16,0 0 6-16,-1 0 1 16,1 0-14-16,0 0-9 15,0 0-2-15,11 0-3 16,15 0 1-16,12 0-1 15,6-4 2-15,0-3-2 0,-2 2 5 16,-6 0-6-16,-6 2 1 16,-11 2 3-16,-9 1-3 15,-5 0 0-15,-5 0 1 16,0 0 5-16,-6 0 6 16,-16 0 21-16,-10 0-27 15,-2 0-1-15,-5 0-1 16,3 0 4-16,4 3-4 15,2 0 7-15,9-2 0 16,5 1 0-16,5-1-5 16,7-1-2-16,2 0 0 15,2 0 0-15,0 0-4 16,0 0 2-16,0 0-3 0,0 0 1 16,0 0-2-16,5 0-5 15,16 0 0-15,8 3 6 16,9-2 0-16,-1-1 4 15,0 0-3-15,-1 0 2 16,-5 0-1-16,-7 0-1 16,-5 0 0-16,-9 0-1 15,-6-1 3-15,-1 1-4 16,-3 0 4-16,0 0 0 16,0 0 2-16,0 0 2 15,0 0 1-15,0 0-1 16,0 0-4-16,0 0-3 0,3 0-5 15,7 0-57-15,4 0-51 16,-3 8-303-16</inkml:trace>
  <inkml:trace contextRef="#ctx0" brushRef="#br0" timeOffset="167503.6">20046 9554 136 0,'-2'0'60'15,"1"-1"-53"-15,1-1-6 16,0 2 6-16,0-1-1 16,0-5-5-16,1 1 1 0,11-6 5 15,1 0-3-15,-2-2 2 16,3-1-3-16,2 2-3 15,-1-4 1 1,0 1-2-16,0-2-1 0,-2-1-14 16,0-5-25-16,1-4-1 15,-2-2-3-15,2-2-12 16</inkml:trace>
  <inkml:trace contextRef="#ctx0" brushRef="#br0" timeOffset="167831.72">20282 9131 11 0,'6'-24'28'0,"-3"1"-7"15,-1-1-8-15,-1-2-1 16,-1-2 12-16,0-4-3 16,0-2 1-16,0 0-3 15,0 0 2-15,0 2-5 16,0 2-3-16,0 1-6 16,0-1-4-16,0 5-3 0,2 2 2 15,6 1-1-15,-2-2-2 16,-2 2-5-16,-3-2 1 15,-1 2 1-15,0 0 0 16,0-3 1-16,0 1-10 16,-10 1-1-16,-2 3 13 15,-6 6 0-15,2 3 3 16,-4 3-1-16,1 4 8 0,0 1 2 16,1 3-8-1,1 0-4-15,3 0-5 16,2 0-3-16,2 8-2 15,2 0-38-15,2 2-83 0</inkml:trace>
  <inkml:trace contextRef="#ctx0" brushRef="#br0" timeOffset="168157.85">20059 8781 332 0,'-12'0'94'16,"5"0"-94"-16,7 0 1 15,0-10 1-15,3-12-4 16,15-12 4-16,6-10-2 0,-1-5 2 16,-2 2-2-16,-3-1 1 15,-2 7-1-15,-4 8 2 16,-1 9-5-16,-1 10 6 15,-2 6-5-15,2 5 0 16,8 3-2-16,3 0 0 16,3 4 5-16,4 6-3 15,-1-1 6-15,1 2-4 16,2-6 1-16,-5-2-44 16,-8-3-183-16</inkml:trace>
  <inkml:trace contextRef="#ctx0" brushRef="#br0" timeOffset="168940.64">19645 5695 425 0,'-9'0'12'0,"2"0"4"16,7 0 22-16,0 0-13 15,0 0-17-15,10 0-12 16,24 0-3-16,16 0 8 15,8 0-1-15,4 0 2 16,-5-5 0-16,-10-3 0 16,-11 6-2-16,-14 0-11 0,-13 2-10 15,-9 0 6 1,0 0 4-16,-20 10 6 16,-18 4 10-16,-7 1-5 15,-5 0 6-15,1-3 9 0,7-7 6 16,8-2 1-16,9-3 5 15,13 0-2-15,3 0-5 16,9 0-9-16,0 0-9 16,2 0-7-16,18 0-7 15,11 0 14-15,4-8-1 16,2-2 1-16,-6 2-1 16,-1-1 0-16,-2 5-1 0,-1 0 0 15,3 3 1-15,-3 1-14 16,-1 0-69-1,-9 0-44-15</inkml:trace>
  <inkml:trace contextRef="#ctx0" brushRef="#br0" timeOffset="169768.43">19952 8347 241 0,'0'-7'6'0,"0"6"37"16,0 1 30-16,0-2-44 16,0 0-21-16,0-4-5 15,0-8-2-15,6-5 2 16,6-6-2-16,0-6 0 0,-2-1 0 16,-2-1 0-16,-1-6 4 15,-1 0-9-15,-3-7 5 16,0-6-2-16,0-2 1 15,0-7-1-15,2-4-1 16,0-7 0-16,0 2-4 16,-4 4 5-16,-1 9-3 15,0 14 5-15,-1 7-2 16,-9 7 4-16,-1 4-5 16,-1 4 9-16,-3 3-4 15,3 3 0-15,-1 0-1 16,4 2-2-16,0 2 1 0,3 1-1 15,-1 3 4-15,2 3-5 16,2 0 3-16,2 3-3 16,1-1 3-16,0 1-4 15,0 1-13-15,0 0-24 16,0 0-29-16,0 0-62 16</inkml:trace>
  <inkml:trace contextRef="#ctx0" brushRef="#br0" timeOffset="170377.23">19808 7570 430 0,'-26'-1'9'0,"8"-12"-8"15,7-2 11 1,6-1-4-16,5-6-1 0,0-10-9 15,5-8 6-15,14-6-5 16,1 1 2-16,2 9-1 16,-5 13 0-16,0 12 1 15,-4 5-5-15,-2 6 5 16,5 0-5-16,0 0 4 16,7 8 0-16,0 8 5 15,1-1 1-15,-6 2-3 0,-2-2-1 16,-2-4-2-16,-3 0 1 15,-1-5-1-15,-4-4 3 16,-5 0-3 0,2-1 2-16,-3-1-3 0,0 0 6 15,0 0 6-15,0 0 2 16,0 0 0-16,0 0-6 16,0 0-2-16,0 0-7 15,0 0 5-15,0 0-4 16,0 0 2-16,0 0 1 15,0 0 1-15,0 2 1 16,0-2 1-16,0 0 8 16,0 0-1-16,0 1 4 0,0 0-4 15,0-1 0-15,0 0-3 16,0 0 1-16,0 0-1 16,0 0-2-1,0 0 1-15,0 0-5 0,0 0 1 16,0 0-5-16,0 0 3 15,0 0-4-15,0 0 3 16,0 0-1-16,0 0 1 16,0 0-10-16,0 0-41 15,2-11-72-15,-2-21-71 16</inkml:trace>
  <inkml:trace contextRef="#ctx0" brushRef="#br0" timeOffset="186406.33">19011 10067 73 0</inkml:trace>
  <inkml:trace contextRef="#ctx0" brushRef="#br0" timeOffset="195344.82">21581 6115 33 0,'0'0'24'16,"-1"-1"27"-16,-2-6 1 15,0 2 13-15,0-1-13 16,0-1 9-16,0 0 2 0,-2-2-21 16,-1 1 6-16,-1 1 6 15,-3-1-14-15,-2 4-14 16,1-2-7-1,-1 4 0-15,-1-1-2 0,-2 3-2 16,-5 0 0-16,1 0-11 16,-3 11-2-16,2 7-2 15,3 3 2-15,3 2 2 16,1 3-4-16,5 0 1 16,1 0-3-16,4-1 3 15,3 0-2-15,0-1 2 16,0-3-1-16,6-2-1 0,3-2 1 15,6-6-4 1,-2-4 3-16,1-3-3 16,2-4 4-16,-2 0-5 15,5-5 7-15,0-19-2 0,-2-14 3 16,0-5-4-16,-8-5 1 16,-4-1-1-16,-4 5-1 15,-1 9 5-15,0 10-3 16,0 11 2-16,0 8-2 15,0 6 4-15,0 0-3 16,0 0-1-16,0 18-11 16,5 11 3-16,7 13 14 15,1 4-4-15,0-4 3 0,-2-4-2 16,4-4-1 0,-3-3-1-16,-2-9-1 15,0-4 4-15,-2-5-4 16,-5-8 1-16,0-2-4 0,-1-2 5 15,-2-1-2-15,1 0-5 16,7 0-22-16,8-19-62 16,2-16-54-16</inkml:trace>
  <inkml:trace contextRef="#ctx0" brushRef="#br0" timeOffset="195889.36">21983 5632 380 0,'0'-2'32'15,"0"2"37"-15,0 0-25 16,0 9-31-16,0 25-9 16,0 20 15-16,0 16 22 15,0 5-22-15,3 3-1 16,0-3-13-16,-1-8 1 15,-1-7-6-15,1-12 2 16,-2-7 0-16,0-12-3 16,0-7 4-16,0-11-3 15,0-4 5-15,0-4-6 16,0-3 6-16,0 0-2 16,0 0-2-16,0-9 1 15,1-14-2-15,13-9-3 0,1-3 0 16,1 2 4-16,-4 9-2 15,-1 9 2-15,2 7-5 16,2 3-1-16,8 5 0 16,1 0 4-16,0 14 0 15,-3 10-2-15,-6 5 4 16,-5 2-1-16,-5-2 2 16,-5-3-2-16,0-4 0 15,-9-5 0-15,-13-4 4 16,-7-5-1-16,1-4 2 15,-5-4 1-15,2 0-2 16,1 0-1-16,-1 0-2 0,7-8 1 16,6-2-2-16,7 2-3 15,11-5-19-15,10-1-40 16,19-4-69-16,9-4-183 16</inkml:trace>
  <inkml:trace contextRef="#ctx0" brushRef="#br0" timeOffset="196600.66">22689 6103 419 0,'-1'-14'15'0,"-8"6"16"16,5 0 21-16,-3 0-7 15,1 1-17-15,-1 2-8 16,-5-2 1-16,-1 3-1 15,-2 0 3-15,-2 4-1 16,1 0-9-16,1 0-8 16,-1 1 4-16,-2 14-9 15,0 6 5-15,3 8-4 16,0 2 2-16,8-2-3 0,4 3 4 16,3-5-5-16,0 2 1 15,0-4 1-15,6-3-3 16,7-3 5-1,5-3-5-15,4-5 1 0,-2-3-1 16,8-4 3-16,0-4-1 16,7 0 5-16,-1 0-2 15,-3-8-3-15,-5-3 2 16,-9 2-3-16,-6 3 2 16,-8 4-3-16,-3 1 6 15,0 1-3-15,0 0 2 16,0 0-2-16,0 0-1 0,0 0 2 15,0 0-4 1,0 0-14-16,1 0-64 16,6-11-88-16</inkml:trace>
  <inkml:trace contextRef="#ctx0" brushRef="#br0" timeOffset="201438.53">23321 6117 264 0,'0'-9'18'16,"0"0"-10"-16,4 3 15 15,-1 2-3 1,0-2 6-16,-3 1-7 15,0 2 19-15,0-1 3 0,0 1-1 16,0-2 1-16,-9-3-11 16,0 3 2-16,-3-1-5 15,-2 1-7-15,-2 1 7 16,0-2-8-16,-2 3-6 16,-1-1-4-16,0 2 2 15,1 2 2-15,3 0-3 16,0 0-3-16,-1 1-3 0,-1 18 2 15,-5 8-4-15,1 8 0 16,5 1-2-16,4-4 3 16,7-2-5-1,5-7 4-15,0 0-4 0,2-5 0 16,14-4 1-16,1-1 0 16,6-9 0-16,7-4-2 15,3 0 8-15,7-13-3 16,3-15 0-16,-1-8-2 15,-3-3 1-15,-8 2 1 16,-9 3-3-16,-10 8 3 16,-7 8-1-16,-4 7 2 15,-1 7-1-15,0 4 3 16,0 0 0-16,0 0-3 16,0 0-9-16,0 0-1 15,6 14 2-15,5 4 4 16,3 5 5-16,2 0-4 0,0 0 3 15,0-1-2-15,3 1 1 16,1-2 0-16,-2-2 0 16,-4-2 0-16,-3-5-2 15,-3-1 3-15,-1-4-4 16,-4-1 5-16,-2-2-4 16,1-1 2-16,-1 2-2 15,2 4 2-15,0 2-14 16,-3-2-92-16,0-3-108 15</inkml:trace>
  <inkml:trace contextRef="#ctx0" brushRef="#br0" timeOffset="202717.71">21590 7009 146 0,'-1'-2'17'0,"-1"1"27"0,2-3 14 16,0 3-8-16,-1 0-11 16,1-1 8-16,0 1-2 15,0-1-5 1,0 0-8-16,-3 0 1 0,1-1 1 16,-1-1-7-16,-1 0-1 15,-5-1-8-15,0 0 0 16,-6 3-3-16,2 0-1 15,-2 1-1-15,-2 1-7 16,0 0 0-16,-3 0-7 16,-1 1 4-16,-1 8-5 15,2 0 5-15,3 1-2 16,3 2 2-16,1 0 0 0,1 6-4 16,3 2 2-16,2 3-2 15,5 2 2-15,2 3-4 16,0-1 5-16,10 0-6 15,2-5 5-15,3-2-4 16,-1-5 5-16,-1-7-7 16,0-3 3-16,3-5 2 15,3 0-4-15,1-13 3 16,3-16 4-16,-1-6 2 16,-4-4-7-16,-4 3 4 15,-7 10-4-15,-5 6 4 16,-2 8-2-16,0 5 0 0,0 4 2 15,0 3-3-15,0 0 3 16,0 0-3-16,0 0 3 16,0 0-5-1,1 0-1-15,8 7-6 0,0 11 5 16,7 4 6-16,-1 7 1 16,3 2-1-16,2 0-2 15,0-2 3-15,1-1-3 16,0-8 3-16,0-1-4 15,-1-4-15-15,5-9-47 16,1-6-39-16,1-3-68 16</inkml:trace>
  <inkml:trace contextRef="#ctx0" brushRef="#br0" timeOffset="203155.41">22102 6746 529 0,'-3'6'6'16,"-7"18"-6"-16,3 13 4 15,2 15 13-15,2 7-1 16,3 0-9-16,0-2-7 16,0-11 5-16,2-6-4 15,5-12 2-15,-1-10-4 0,-4-8-1 16,-1-9 2-1,1-1-1-15,-1 0 4 16,9 0-12-16,9-11 7 16,7-8 10-16,4-2-4 0,0 7-4 15,0 8 1-15,-5 6-2 16,-1 0 0-16,-5 6 2 16,-6 6-3-16,-5 6 5 15,-5 2-4-15,-3-2 7 16,0 0-2-16,-5-4 5 15,-17 0 2-15,-6-6 8 16,-5-2-3-16,-4-6-9 16,1 0 2-16,3-3-10 15,3-9 3-15,10-4-3 16,9 0-2-16,11-8-21 16,9-7-27-16,29-1-23 15,12-2-79-15</inkml:trace>
  <inkml:trace contextRef="#ctx0" brushRef="#br0" timeOffset="203472.56">22780 6859 500 0,'-43'9'94'15,"4"4"-92"-15,6 5 4 16,4 6 33-16,8 4-20 15,6 5-12-15,7 1-5 16,7 2 3-16,1-1-6 0,0 0 4 16,1-2 0-16,14-4 0 15,6-2-4-15,4-5 1 16,1-4 1-16,1-7-1 16,-3-5 2-16,-2-6-2 15,-6 0 2-15,-2-2-8 16,-7-12 1-16,-5-1-2 15,-2 1-11-15,0 2-12 16,0 2-39-16,-9-3-107 16</inkml:trace>
  <inkml:trace contextRef="#ctx0" brushRef="#br0" timeOffset="205613.61">22393 7870 283 0,'0'-9'27'16,"-2"2"-5"-16,-4 4 38 15,2-2-13 1,-1 2-16-16,0 2-3 0,2-2 8 16,0 2-6-16,-2-2 2 15,2 0-4-15,-3 0-10 16,0-1-3-16,-4 1-3 16,-1 0 5-16,-5-3-5 15,1 2 1-15,-4 1 0 16,1 3-9-16,3 0 6 15,0 0-4-15,-1 0 4 0,1 1-9 16,-3 8 3-16,1 4-3 16,1 4 2-16,-1 7-2 15,4 2 3-15,6 2-2 16,4 2-3-16,3-1 3 16,0 1-3-16,0 1 2 15,14-1-2-15,6 0 4 16,4-3-6-16,2-6 4 15,0-5-1-15,-2-8-3 16,-2-5 5-16,-4-3-5 16,0 0 5-16,-3 0-6 15,-3-16 8-15,-2-9-1 16,-2-9 0-16,-2-7-5 0,-2-2 4 16,-2-1-4-1,-2 3 0-15,0 10 0 16,0 11 0-16,0 11 4 15,0 8-4-15,0 1 2 0,0 0 1 16,0 0-4-16,3 0-6 16,4 10-2-16,5 10 9 15,3 10 2-15,1 3 4 16,1 1-1-16,0-4 1 16,0-1-5-16,2-5 5 15,-4-2-4-15,0-3 0 16,-3-6 2-16,0-3-2 0,-3-4 0 15,-2-2-3 1,-1-4-4-16,3 0-44 0,3-15-2 16,0-17-48-1,0-14-153-15</inkml:trace>
  <inkml:trace contextRef="#ctx0" brushRef="#br0" timeOffset="206035.04">22798 7606 448 0,'0'0'113'0,"0"1"-107"15,0 21-6-15,0 13 27 0,0 18 3 16,0 4-17 0,0 0-8-16,9-4-2 15,1-9-1-15,-1-8 0 16,-1-8-1-16,-1-14-2 0,-4-8 1 15,-1-3-7-15,-1-3 2 16,5 0 4-16,6-5-3 16,6-11 9-16,4-2-2 15,-2 2-2-15,-3 9-3 16,1 7 2-16,0 0-6 16,1 1 9-16,0 14-7 15,-8 0 5-15,-5 0 2 16,-6-4-1-16,0 1 6 15,0 0 4-15,-14-1 11 16,-4 2-11-16,-6-1-3 16,-3-3-3-16,2-4-2 0,-5-5-5 15,3 0 2-15,2 0-12 16,7-15-6-16,12-3-6 16,6-9-23-16,24-5-47 15,11 2-99-15</inkml:trace>
  <inkml:trace contextRef="#ctx0" brushRef="#br0" timeOffset="206534.71">23647 7859 627 0,'-37'0'9'0,"8"0"3"16,6 0 37-16,2 7-12 15,4 7-17-15,1 8-15 16,2 7-5-16,3 7 2 16,6 3-2-16,5 0 5 15,0-3-7-15,0-4 6 16,13-3-4-16,7-9 2 15,10-3-3-15,1-4-2 16,0-7 4-16,2-6-4 0,-1 0 4 16,-1-8 1-16,-6-8 0 15,-7 1-1-15,-8 6-1 16,-8 4-1-16,-2 4 4 16,0 1 4-16,0-1-1 15,0 1 6-15,0 0-4 16,0 0 4-16,0 0-11 15,0 0 4-15,0 0-3 16,0 0-4-16,0 0 1 16,0 0 0-16,0 0 0 15,0 0-2-15,0 0-5 16,0 0-19-16,4 0-36 16,8-1-37-16,-4-11-21 0</inkml:trace>
  <inkml:trace contextRef="#ctx0" brushRef="#br0" timeOffset="208205.73">21899 6517 349 0,'-10'0'22'16,"-1"0"1"-16,8 0 28 16,1 0-5-16,2 0-19 15,0 0-17-15,0 0-4 16,0 0 0-16,0 0 3 16,0 0-3-16,0 0 3 15,0 1-3-15,0-1 2 0,0 0-2 16,0 0-2-16,0 0-5 15,0 0 2-15,0 0-1 16,0 0 1-16,0 0 0 16,0 0 0-16,0 0 2 15,0 0-3-15,0 0 1 16,0 0-2-16,6 2 1 16,12 2 0-16,3 0 3 15,1 2 0-15,7-2 1 16,3-2-1-16,1-2 0 15,1 0 0-15,2 0-1 16,-3 0 0-16,1 0-1 0,-1 0 2 16,1 0-1-16,0 0-1 15,2 0 0-15,4 0-1 16,-3 0 2-16,2 0-5 16,3 0 8-16,-3-1-7 15,-4-2 5-15,1 1-6 16,-5 2 6-16,-1 0-2 15,1 0-1-15,-4 0 1 16,0 0-3-16,1 0 3 16,0 0-1-16,5 0 0 15,3-3 0-15,3 0 1 16,5-1-1-16,4-3 0 16,4 0 0-16,8 0 0 0,2 0 0 15,2 4-1-15,4 2 2 16,-6 1-2-16,-7 0 2 15,-10 0 0-15,-12 0-1 16,-14 1 0-16,-7-1-1 16,-6 2 2-16,-6-2-2 15,1 0 6-15,-1 0 6 16,0 0 7-16,0 1-2 16,0-1-5-16,0 0-6 15,0 0-4-15,0 0 1 16,0 0-5-16,2 3 0 15,1 5-12-15,-3 6-23 0,0 4-118 16</inkml:trace>
  <inkml:trace contextRef="#ctx0" brushRef="#br0" timeOffset="209425.59">22111 8335 411 0,'0'-3'11'0,"-1"1"41"16,-2 2 20-16,3 0-16 0,0 0-31 16,0 0-16-1,0 0-4-15,0 0-1 16,0 0 2-16,0 0-5 0,0 0 2 15,0 0-2-15,0 0 0 16,0 0-2-16,0 0 0 16,7 0-1-16,13 0 2 15,1 0 1-15,3 0 0 16,-2 0 2-16,-2 0-3 16,5 0 2-16,-3-1-2 15,3 1 2-15,-1-2 0 0,-3 2 0 16,4 0 0-1,5 0-2-15,4 0 3 16,5 0 0-16,3 0 3 16,-1 0-1-16,2 2 0 0,1 1-1 15,-1 0 2-15,0 1-2 16,-3-1-1-16,-5 1 3 16,-3 0-6-16,0-1 6 15,1 1-3-15,2-2 1 16,2 1-3-16,7-1 2 15,1-2 3-15,6 1 1 16,1-1 0-16,2 0-4 16,4 0 3-16,-3 0-5 15,0 0 1-15,-1 0-1 16,-8 0-1-16,2 0 0 16,-6 0 2-16,-1 2-3 15,-2-1 3-15,-3 3-1 0,1 0-3 16,3 1 4-16,-1-1-2 15,0-1 1-15,1-1-3 16,-3 3 5-16,-3-1-3 16,-4 0-1-16,-3 0 4 15,-5-2-6-15,-1 0 6 16,-2 0-4-16,-2 0 2 16,1 1 2-16,3 0-1 15,1 0 1-15,0-1-4 16,-1-1 4-16,-6 1-1 15,-4 0-1-15,-4-2-3 16,-6 0 5-16,-1 0-4 0,0 0 5 16,0 1-2-16,0-1 3 15,0 0-2-15,0 0-1 16,0 0-1-16,0 0-2 16,0 0-3-16,0 1-30 15,0 4-51-15,-1 2-93 16</inkml:trace>
  <inkml:trace contextRef="#ctx0" brushRef="#br0" timeOffset="-211495.9">18092 6963 202 0,'-26'0'12'0,"13"-1"-10"16,7-9 10-16,3 5 13 0,2 1-2 15,1 1-1-15,0-1-23 16,18-3-1-16,8-5 4 16,4 1 0-16,3 0-2 15,1 1 2-15,3 1-4 16,1-4 4-16,2-4-2 16,-1-1 1-16,1 0-2 15,-6 3 5-15,-4 3-4 16,-12 5 1-16,-7 2 2 15,-8 5-3-15,-3 0 0 16,0 0 4-16,-1 0 9 16,-20 0-6-16,-12 3 1 0,-2 1-3 15,-6-1-2-15,-2-3 0 16,3 0 0 0,-2 0 6-16,5 0-5 15,5 0 0-15,5 0-3 0,6 0 5 16,4 0-7-16,7 0 3 15,4 0-1-15,4 0 1 16,2 0-1-16,0 0 0 16,0 0-3-16,0 2-5 15,2 3 1-15,10 1 3 16,4 2 5-16,1 4-3 16,3 0 2-16,3 2 0 15,1-3-2-15,6-3 2 0,-1-4-3 16,3-4 2-16,0 0-5 15,0 0 3 1,2-11 1-16,1-3 1 16,-3 3-7-16,-4 4 1 0,-4 7-22 15,-3 0-42-15,-8 0-61 16</inkml:trace>
  <inkml:trace contextRef="#ctx0" brushRef="#br0" timeOffset="-207838.54">19146 10316 140 0,'-4'-3'69'16,"1"2"-58"-16,3 1 27 15,0-2 3-15,0 2-14 16,0 0-9-16,0 0-9 0,0 0-3 16,0 0-4-16,0 0 0 15,0 0 4-15,0 0-3 16,0 0 3-16,9 0-5 16,13 0 9-16,11 0-3 15,8 0-2-15,11 3-3 16,1 1 0-16,6-1 1 15,2 1-2-15,5 0 1 16,4-2-2-16,3-2 2 16,0 0-4-16,-2 0 3 15,-1-7-4-15,-7 0-1 16,-7 3 2-16,1 2-1 0,-6 2-1 16,2 2 4-16,-1 14 0 15,-7 2 0-15,-4 1 0 16,-10 3-2-16,-10-1 0 15,-7-1-9-15,-8-8 13 16,-3-4 2-16,-3-6-2 16,0-2 13-16,0 0-1 15,0 0-6-15,3 0-5 16,8-10-5-16,1-17-46 16,-6-6-162-16</inkml:trace>
  <inkml:trace contextRef="#ctx0" brushRef="#br0" timeOffset="-206840.62">19215 8900 211 0,'-9'0'115'0,"-5"0"-110"0,13 0-3 15,1 0 19 1,0 0 2-16,0 0-9 16,0 0-14-16,3 0-3 0,18 0 2 15,8 0 2-15,9 0 4 16,6 0-2-16,9-7 2 16,3-4-4-16,7-2 2 15,2 0-3-15,2 1 3 16,5 3-1-16,-10 2-1 15,-7 3 0-15,-11 2-2 16,-12-1 3-16,-9 1-4 16,-8 0 4-16,-8 2-3 15,-4 0 2-15,-3 0-2 16,1 0-2-16,-1 0-21 16,2 0-57-16,-1 0-93 0</inkml:trace>
  <inkml:trace contextRef="#ctx0" brushRef="#br0" timeOffset="-205776.15">19149 7474 401 0,'0'-2'10'0,"-3"1"-9"15,3 1 5-15,0 0 6 16,0 0-2-16,0 0-6 16,3 0-5-16,22 0-2 15,10 0 3-15,11 0 3 16,5 0-3-16,0 6 1 16,0 6 0-16,-5 2 1 15,-1 0-2-15,1-2 2 0,-4-1-1 16,-3-5-1-16,-3-3 7 15,-13-1-4-15,-6-2 2 16,-8 0 0-16,-8 0 5 16,-1 0-1-1,0 1 7-15,0-1 10 0,0 1-4 16,0-1-4-16,0 0-1 16,0 0-7-16,0 0-8 15,0 0 4-15,0 1-5 16,0-1-1-16,9 0 0 15,12 0-17-15,4-13-72 16,-3-6-131-16</inkml:trace>
  <inkml:trace contextRef="#ctx0" brushRef="#br0" timeOffset="-204041.1">22199 9304 478 0,'-19'-14'17'0,"4"2"0"15,0 6 54-15,-1 2-20 0,0 1-13 16,0 1-9-16,0 2-11 16,-2 0-7-16,-3 0-8 15,-2 11 2-15,-7 10-7 16,3 6 7-16,2 3 0 15,7 0-4-15,10-4 0 16,5-1-2-16,3-3 2 16,0-1-4-16,6-2 4 0,11-7-4 15,2-4-1-15,-2-5-3 16,3-3 4 0,1 0-7-16,-3-15 4 15,1-13 9-15,-1-3-2 0,-9 5 1 16,-4 11-5-16,-4 7 5 15,-1 7-2-15,0 1 2 16,0 0-1-16,0 0-1 16,0 0-1-16,2 0-5 15,2 0 2-15,8 1-5 16,1 8 14-16,5 2-5 16,0-1 2-16,6 0-3 15,0 3 2-15,2 1 0 0,6 0-3 16,-7-4-61-1,1-10-72-15,-10 0-119 16</inkml:trace>
  <inkml:trace contextRef="#ctx0" brushRef="#br0" timeOffset="-203630.69">22521 8921 529 0,'0'0'33'16,"0"3"-31"-16,0 30-4 16,0 20 32-16,0 18 2 15,2 8-20-15,8-6-9 16,2-9 0-16,4-9-2 16,-2-14 0-16,-2-12-3 0,-4-11-18 15,-3-11-7-15,-1-7-7 16,5-2 7-16,6-22 19 15,3-10 12-15,4 1-9 16,2 7 5-16,-2 13 0 16,1 10-2-16,2 3 1 15,-1 7 0-15,0 14 10 16,-9 5-2-16,-9 1-1 16,-6-2 0-16,0 1 1 15,-21-5 6-15,-11-1 9 16,-4-5 0-16,-2-8-1 15,1-6-6-15,6-1-12 16,8-2-1-16,11-17-4 0,12-7-8 16,20-10-54-16,20-5-48 15</inkml:trace>
  <inkml:trace contextRef="#ctx0" brushRef="#br0" timeOffset="-203277.06">23258 9270 594 0,'-31'-5'3'0,"13"5"7"16,5 0 25-16,5 0 1 15,1 11-21-15,-3 18-14 16,-1 10 3-16,5 6-2 16,3-1 1-16,3-3-2 15,0-5 7-15,17-2-7 16,11-7-1-16,9-6-1 16,11-7 3-16,-2-13-4 15,4-1 2-15,-4-13 0 16,-10-9-8-16,-6-5-6 0,-12 1-13 15,-5 2 3-15,-11 4-48 16,-2 7-39-16,-9 6-143 16</inkml:trace>
  <inkml:trace contextRef="#ctx0" brushRef="#br0" timeOffset="-200855.83">22305 9686 463 0,'-10'0'16'16,"2"0"-10"-16,8 0-4 0,0 0 3 16,0 0-7-1,8 1-4-15,20 2-12 16,11 0 6-16,3-3-77 16,-4 0-270-16</inkml:trace>
  <inkml:trace contextRef="#ctx0" brushRef="#br0" timeOffset="-200600.56">23047 9724 537 0,'-9'0'-60'16,"7"0"50"-16,2 0 17 15,0 0-13-15,12 0-66 16,11 0-8-16,5 1-159 16</inkml:trace>
  <inkml:trace contextRef="#ctx0" brushRef="#br0" timeOffset="-200383.8">23613 9775 526 0,'0'0'-17'15,"0"0"-3"-15,0 0 14 16,0 1-28-16,0 6-95 16,0 4-191-16</inkml:trace>
  <inkml:trace contextRef="#ctx0" brushRef="#br0" timeOffset="-194262.66">24071 9315 147 0,'-5'-3'16'0,"2"1"-14"16,1 0 14-16,2 2 20 16,0 0 2-16,0 0-21 15,0-2 1-15,0 1 22 16,-1 0 14-16,-2-2-3 15,-5-1-16-15,0-3-13 16,-2 3 6-16,-3-2-2 0,0 0-14 16,-3 2 1-16,-1 2 0 15,-3 0-1-15,-4 1 1 16,-1 1-7-16,-2 0 6 16,2 0-3-16,3 0 6 15,-1 5-5-15,3 5 0 16,3 4-7-16,-1 4 1 15,3 7-1-15,2 3-4 16,7 1 4-16,3-1-3 16,3 1 1-16,0-5-2 15,0-2 2-15,1-4-4 16,10-4 3-16,2-1-4 16,-2-5 4-16,-2-2-2 0,6-4 0 15,0-2 4-15,5 0-4 16,6 0 5-16,-1-7-3 15,0-7 4-15,-4-1-4 16,-2-4 2-16,-3-2-2 16,-6-1 2-16,-3-1-1 15,-2-1-4-15,-1 1 5 16,-2 1-3-16,-2 2 3 16,0 4-3-16,0 3 1 15,0 6 0-15,0 3 1 16,0 4 0-16,0 0-2 15,0 0 1-15,1 0-3 0,-1 0 4 16,0 0-3-16,0 0 0 16,0 0 1-16,0 0 3 15,0 0-3-15,0 0 0 16,0 0 3-16,0 0-6 16,2 0 4-16,-2 0-4 15,1 0 2-15,1 0 0 16,2 3 3-16,-1 5 1 15,1 2 1-15,1 0 0 16,1 2-1-16,0 3 3 16,1 5-6-16,1 1 7 15,-1 0-5-15,4 2 3 16,-1 0-4-16,1-4 2 0,-2 0 0 16,-1-5-4-16,0-4 6 15,-4-3-5-15,-1-3 2 16,-3-2-3-16,0-1 3 15,0-1 0-15,0 0-1 16,0 0 1-16,0 0-1 16,0 0 1-16,0 0 0 15,0 0 3-15,2 0-5 16,-2 0 2-16,0 0-1 16,0 0 1-16,0 0-2 15,0 0 2-15,0 0-1 16,0 0 0-16,0 0 1 0,0 0-4 15,4 1 3-15,5 4-16 16,6-4-11-16,6-1-53 16,-9 0-114-16</inkml:trace>
  <inkml:trace contextRef="#ctx0" brushRef="#br0" timeOffset="-191825.37">22503 8837 364 0,'-10'-9'5'0,"7"2"17"0,0 1 18 16,3 4-3-16,-2-1-1 15,2 3-11-15,0 0-5 16,0-2-8-16,0 2 2 15,0 0 1-15,0 0-3 16,0 0 2-16,0 0-1 16,0 0-1-16,0 0-7 15,-1 0 2-15,-1 3-10 16,-4 19 5-16,-1 14 7 16,0 13 1-16,-1 12-5 15,4-1-3-15,0 4 4 16,0 2-4-16,1 1 5 0,-3 1-5 15,0-1 2-15,2-6 0 16,-1-7-1-16,1-5 0 16,2-10-1-16,1-5-1 15,1-5 0-15,-2-8 1 16,2-4-3-16,0-6 1 16,0-5-1-16,0-4 2 15,0-1-2-15,0-1 2 16,0 0-2-16,0 0 2 15,0 0 5-15,0 0-4 16,0 0 3-16,0 0-1 16,0-9 1-16,0-19-5 15,0-12 0-15,0-15-4 0,8-2 3 16,5-9-9-16,3-2-11 16,-2-4 2-16,-2-4 3 15,-5 1 6 1,-2 7-3-16,-2 9 10 0,-3 14 2 15,0 13 3-15,0 9-2 16,0 11-1-16,0 5 2 16,0 3-1-16,0 2 1 15,0 2-2-15,0-1 2 16,0 1-1-16,0 0 0 16,0 0 0-16,0 0 1 15,0 0-2-15,0 0 1 0,0 0-1 16,0 0-2-16,0 0 0 15,0 0-1-15,9 0-2 16,9-1 4-16,5-5 5 16,7-1-4-16,4-1 2 15,5-1 1-15,4 2-4 16,-1 3 4-16,0 1-4 16,-5 3 4-16,-3 0-4 15,-10 0 2-15,-5 0-1 16,-9 0 2-16,-6 3-3 15,-2 3 0-15,2-2 0 16,-3 3-2-16,2-2 2 16,2 4 2-16,-1-1 3 0,2 2-3 15,0 4 1 1,1 3-1-16,-1 2 0 16,1 6 1-16,-6 7-1 15,-1 6-6-15,0 9 8 0,0 6 0 16,0 0 0-16,0 2 0 15,0-3 0-15,-5-2 3 16,1-1-3-16,-1-6 1 16,-2-6 1-16,3-5 0 15,-4-2 0-15,4-4-2 16,-1-1 3-16,1 0-5 16,2-8 4-16,-2-3-2 0,3-7 3 15,-1-3-3-15,-1-2 3 16,-6 1 6-1,-6 1 4-15,-6 2-8 16,-9-2-2-16,-4-1-3 0,-7-3 4 16,-4 0-2-16,0 0 6 15,0-6-2-15,1-5 0 16,1-3-7-16,4 0 5 16,3 3-3-16,8 2 7 15,7 3-6-15,7 1 4 16,7 3-4-16,4 2-1 15,3 0-4-15,0 0 2 16,0 0-1-16,0 0-4 16,0 0 5-16,0 0-4 15,0 0 2-15,0 0-5 16,0 0-2-16,0 0-12 16,0 0-39-16,9 0-29 0,1 0-23 15,-2 0-230-15</inkml:trace>
  <inkml:trace contextRef="#ctx0" brushRef="#br0" timeOffset="-187461.46">23123 9010 429 0,'-17'-6'6'15,"10"1"12"-15,5 5 33 0,2 0-5 16,-1 0-25-16,1 0-9 15,0 0-10-15,0 0 1 16,0 0-3-16,0 0-1 16,-6 4-2-16,-6 25 6 15,-3 14 18-15,-4 16-2 16,-1 5-8-16,0 4 1 16,0 3 2-16,2 2-6 0,4-7 2 15,4-6 2-15,6-9-4 16,4-7-6-1,0-12 1-15,0-6-3 16,0-7 0-16,0-6 1 0,3-5-2 16,-3-4 3-16,0-2-4 15,0-2 3-15,0 0-5 16,1 0-4-16,4-6-14 16,8-31-27-16,5-19-39 15,-2-18-123-15</inkml:trace>
  <inkml:trace contextRef="#ctx0" brushRef="#br0" timeOffset="-186590.28">23002 9063 396 0,'-3'-8'-3'15,"3"3"6"-15,0 3-3 16,0 0 3-16,0-1-6 15,11-1 6-15,-5 3-2 16,-2 0 1-16,0 1 5 16,-1 0 0-16,2-2 8 15,5-1 6-15,5-1 2 16,5-2-7-16,6 0-4 16,3-3-6-16,5 1-3 15,5 1-1-15,4-3 0 16,3 2-1-16,2 1 2 15,-3 1-2-15,-4 2-2 0,-8 1 2 16,-4 3-1-16,-7 0 0 16,-5 0 0-16,-5 0 0 15,-3 0 1-15,0 6-2 16,-3 0 0-16,0 0 1 16,1-1-4-16,-2 3 4 15,-1 3 6-15,2 3-3 16,0 1 0-16,-1 2-1 15,2 3 1-15,-2 2-2 16,-1 4-1-16,-2 4 2 16,-2 7-2-16,0 8 6 15,0 2 2-15,0 3 0 16,0 2-2-16,-2-2 0 0,1-3-1 16,1-4-1-16,0-3 2 15,0-5-3-15,0-3 0 16,0-5 2-16,0-4 0 15,0-5 0-15,0-4 0 16,-2-4-3-16,-1-3 4 16,0 0 2-16,-4-3 2 15,-4 0 2-15,-5 0 0 16,-8-1 2-16,-6 0-8 16,-3-3 9-16,-8 0-10 15,-4 0 6-15,-7-2-5 16,3-7-1-16,-3 0 1 0,3-1-4 15,7 1 4-15,3 0-5 16,5 0 8-16,4 0-7 16,2 0 2-16,6 3-1 15,4 1 2-15,4 3-3 16,7-1 2-16,2 2-2 16,0 0-2-16,2 1 1 15,3 0 0-15,0 0-2 16,0 0 0-16,0 0 1 15,0 0-2-15,0 0 1 16,0 0 1-16,0 0-3 16,0 0 4-16,0 0-5 15,0 0-2-15,0 0-7 0,0 0-20 16,0 0-21-16,0 0-17 16,0-4-23-16,5-1-26 15</inkml:trace>
  <inkml:trace contextRef="#ctx0" brushRef="#br0" timeOffset="-184366.27">22783 9910 322 0,'-12'-5'4'0,"3"-1"37"0,3 3 18 15,-1-1-18-15,0 1-16 16,1 0-7 0,-2-1-3-16,0 0 2 15,-5 2-5-15,3 1 5 0,-4 0 6 16,1 1-2-16,2 0-2 15,0 0-12-15,-1 8-3 16,-2 7-2-16,-1 6 0 16,3 7 2-16,5-3-3 15,4 1 1-15,3-2-4 16,0-2 4-16,0-2-4 16,6-4-1-16,7-3 0 15,5-6 1-15,0-4-3 16,6-3 5-16,-3 0 1 15,0-21-1-15,0-11 0 16,-5-7-1-16,-1 2 3 0,-8 3-5 16,-5 9 5-16,-2 11-2 15,0 4 1-15,0 9 1 16,0 1 2-16,0 0-1 16,0 0-1-16,0 0 1 15,0 0-7-15,4 10 2 16,3 5 4-16,1 4 2 15,1 4-3-15,3-3 1 16,0 0-1-16,3 1-1 16,4-5 0-16,5 0-4 15,3-5-3-15,4-6-32 16,2-5-55-16,0 0-112 16</inkml:trace>
  <inkml:trace contextRef="#ctx0" brushRef="#br0" timeOffset="-183950.38">23304 9767 505 0,'0'0'31'16,"-4"14"-32"-16,-8 11 15 15,2 11 13-15,3 1-6 16,2-2-17-16,5-6-4 15,0-11 5-15,0-6-7 0,0-9 2 16,0-3-6-16,0 0 9 16,0 0 1-16,0 0 0 15,2 0-2-15,11 0-5 16,9-3 3-16,9-5 3 16,3 0 0-16,-1 7-4 15,-5 1 2-15,-4 0-4 16,-9 0 2-16,-4 6 0 15,-8 3-1-15,-3 1-4 16,0 5 1-16,-21 0 15 16,-9 3-7-16,-4-7 2 15,-2-4-4-15,8-4 3 16,5-3-3-16,9 0-3 0,14-3-2 16,0-18-26-16,20-4-53 15,12-2-14-15,5 2-119 16</inkml:trace>
  <inkml:trace contextRef="#ctx0" brushRef="#br0" timeOffset="-183526.51">23988 9856 523 0,'-22'-6'11'0,"4"5"4"16,0 1 31-16,4 0-10 16,0 0-16-16,5 2-11 15,3 16-12-15,-2 6 8 16,7 4-5-16,1 4 1 15,0-4-1-15,0 1-1 16,9-3 1-16,9-1 0 16,2-4-1-16,9-3 0 15,-1-4-1-15,3-7-4 0,0-5 3 16,-4-2-7-16,-6 0-4 16,-4-6 4-16,-8-1 3 15,-5 2 4 1,-1 2 3-16,-1 1 1 0,-2 2-1 15,0 0 3-15,0-3-42 16,0-1-35-16,0 0-81 16</inkml:trace>
  <inkml:trace contextRef="#ctx0" brushRef="#br0" timeOffset="-182614.94">22727 10100 548 0,'-10'0'7'16,"5"0"-3"-16,3 0 21 15,2 0 16-15,0 0-33 0,0 0-4 16,0 0-4-16,0 0-6 16,0 0-13-16,0 0-19 15,0-4-41-15,6-14 3 16,-2-9-128-16</inkml:trace>
  <inkml:trace contextRef="#ctx0" brushRef="#br0" timeOffset="-182132.23">22778 9347 306 0,'-13'0'193'16,"4"0"-192"-16,6 0 9 16,2 0 36-16,1 1-15 15,-2-1-21-15,2 0-7 16,0 0-1-16,0 0-3 16,0 0 7-16,0 0-6 15,0 0 2-15,0 0 1 16,0 0 4-16,0 0 1 0,0 0-3 15,0 0 3-15,-1 0-7 16,1 0 3-16,0 0-2 16,0 0 1-16,0 0-3 15,0 2 2-15,0-2-1 16,0 0 1-16,0 0 0 16,0 0-1-16,0 1-2 15,-2-1 2-15,2 0 1 16,0 0-4-16,0 0 4 15,0 0-4-15,0 0 4 16,0 0-4-16,0 4-6 16,0 5-52-16,2 2-39 15,2 0-122-15</inkml:trace>
  <inkml:trace contextRef="#ctx0" brushRef="#br0" timeOffset="-181059.79">23501 10448 350 0,'-22'-2'41'0,"1"-1"-6"15,3 0 38-15,3 1-11 16,2 0-17-16,4-1-14 15,0 1-12-15,-2 2-6 16,-1 0-2-16,-4 0-4 0,-2 6-1 16,-4 9-9-1,0 6 2-15,5 4 3 16,4 2 0-16,5-2 0 16,7-2-1-16,1-3-4 0,0 0 1 15,16 3-2-15,8-4 2 16,6-3-4-16,1-6-9 15,2-6-6-15,-5-4-11 16,-4-5-3-16,-6-17 12 16,-11-8 26-16,-7-9-2 15,0 1 4-15,0 3 0 16,-12 6 3-16,2 11 19 16,2 7 10-16,5 8-8 15,3 2-10-15,0 1-11 16,0 0-8-16,0 0-5 15,0 0-6-15,3 0 3 0,11 11 10 16,7 5-1-16,-1 5 3 16,2-1-3-16,1 4 1 15,0-2 0-15,-3-3 0 16,0 1-2-16,-2-4 0 16,-3-3 1-16,-2-6-2 15,2-3-21-15,4-4-43 16,3-11-31-16,0-15-141 15</inkml:trace>
  <inkml:trace contextRef="#ctx0" brushRef="#br0" timeOffset="-180447.42">24067 10299 480 0,'-12'0'4'0,"1"6"-8"15,3 19 24-15,0 12-8 16,5 11 1-16,2 7-2 16,1 0-6-16,0-4 3 15,0-5-5-15,9-10-2 16,1-8 0-16,-4-10-1 15,-3-9-1-15,-1-7-8 16,-1-2-13-16,2 0 7 16,3-3 0-16,7-20-2 15,2-8 15-15,5-4-14 0,0 10 13 16,-2 12 2-16,2 7 1 16,-4 6-7-1,3 0 4-15,-1 15 4 16,-4 8 1-16,-5-1 5 0,-6 1-1 15,-3 1 4-15,0-5 2 16,-9 1 11-16,-8-8 8 16,-2-2-9-16,0-3 6 15,1-6-14-15,1-1-6 16,4 0-9-16,4-2 2 16,6-15-9-16,3-4-36 15,0-4-21-15,16 0 10 0,8 3-76 16</inkml:trace>
  <inkml:trace contextRef="#ctx0" brushRef="#br0" timeOffset="-180137.26">24649 10465 313 0,'-24'-3'253'0,"4"-1"-247"15,3 4 31-15,5 0 11 16,2 15-28-16,0 10-17 16,5 7-2-1,5 1-1-15,0-5 5 0,3-1-7 16,15-5 2-16,4-4 0 15,4-4-2-15,6-8 0 16,7-6-4-16,3-3-22 16,0-22-51-16,-9-10-85 15</inkml:trace>
  <inkml:trace contextRef="#ctx0" brushRef="#br0" timeOffset="-179495.28">23705 9433 346 0,'0'2'79'15,"0"-2"-58"-15,0 1 34 16,0-1 9-16,0 1-23 15,0-1-20-15,0 0-2 0,0 0-1 16,0 0-1-16,0 0 4 16,0 0-4-16,0 0-1 15,0 0-1-15,0 0-2 16,0 0-4-16,0 0 0 16,0 0-2-16,-2 2-1 15,2-2-4-15,0 0-4 16,-1 0 4-16,1 0-4 15,0 0 2-15,0 0-6 16,0 0-8-16,0 5-34 16,0 6-39-16,0 5-2 15,0-1-106-15</inkml:trace>
  <inkml:trace contextRef="#ctx0" brushRef="#br0" timeOffset="-163196.2">17972 9658 132 0,'0'0'30'15,"0"0"-7"-15,0 0 6 16,0 2 19-16,0-1 2 16,0 1-22-16,0 6-3 15,0 0 6-15,0 5-8 0,0 0-15 16,0-5-3-16,0 5-3 16,2-2-1-16,-2 3-1 15,1-2-1 1,1 1 3-16,-2 4-2 0,0 0 1 15,0 5-1-15,0 8 2 16,0 5 4-16,0 8 1 16,0 6 5-16,0 4-9 15,0 4 0-15,0 1 0 16,5 3 2-16,1-1-3 16,0 0-1-16,2-2 1 15,-3-4 2-15,-1 0-3 0,-1-1 1 16,3 2 1-16,2 1 1 15,4-3 2-15,0-3-2 16,5-2-1-16,0 1 0 16,4-3 0-16,1-2 2 15,-2-1-4-15,3-2 2 16,-2-5-3-16,0-4 4 16,0-6-3-16,-1-2 2 15,2-2 0-15,-3-3 1 16,3 2-2-16,5 0 1 15,0 0 0-15,1 3-2 16,1 2 2-16,-4-4-1 16,-1 6 1-16,-2-5-2 0,-3 0 3 15,5-1 0-15,-2-1 1 16,5-1 0-16,1 1-2 16,4 0 4-1,2-1-3-15,0 0 0 0,5-2-2 16,-2 2 1-16,0 1-4 15,-2 1 3-15,-4-1-3 16,0-2 3-16,-4-1 2 16,-1-5-2-16,3-4-2 15,0-4 3-15,0-4-4 16,1-1 1-16,0 0 1 16,1 0 3-16,-1 0-1 0,-3 0-1 15,2 0-2 1,-3 0 1-16,0-1-9 15,4-9 3-15,0-5 7 16,1-5 5-16,1 1-6 0,-3-1 2 16,0 3 0-16,-7 5-2 15,0 3 0-15,-1 3-3 16,-3 1 3-16,-3 0-1 16,-1 1 0-16,0 1 0 15,-3 0 1-15,1 0-3 16,0-1 6-16,-3 2-4 15,0 0 0-15,1-2 2 16,-3 2-4-16,2-2 2 16,-1 3 0-16,-1-2 0 15,1 2 0-15,-4 1 0 16,1-3 0-16,-1 1 0 16,2 2 2-16,0-1-4 0,0 1 2 15,2 0-2-15,-1 0 1 16,3 0 1-16,4 0 3 15,-3 0-3-15,0 0 0 16,-3 0 0-16,-4 0 2 16,1 1-2-16,0-1 0 15,-2 2 1-15,2-2-4 16,-1 0-5-16,1 0-13 16,1 0-16-16,-1 0-35 15,-2-3-10-15,-3-9-41 16</inkml:trace>
  <inkml:trace contextRef="#ctx0" brushRef="#br0" timeOffset="-162825.18">19523 11470 584 0,'-16'10'11'0,"10"-3"-8"16,3-4 28-16,3 1-7 16,4 4-21-16,20 5-4 15,13 2 6-15,8-4-8 16,0-4 4-16,4-7-1 0,-4 0-4 16,-4 0 6-16,-7 0-5 15,-10 0 3-15,-9 0-1 16,-7 3 1-16,-5 7-3 15,-3 8 8-15,0 12 1 16,0 10 10-16,-3 8 2 16,-11 1-5-16,-2-1 1 15,2 1-9-15,1-3-2 16,1-6-3-16,3-7 0 16,6-5-10-16,3-7-30 15,0-6-78-15,0-8-264 16</inkml:trace>
  <inkml:trace contextRef="#ctx0" brushRef="#br0" timeOffset="-160228.02">19105 7347 487 0,'0'-9'-4'0,"0"3"5"15,0 5 1-15,0 1 5 16,0 0 2-16,-2 0-2 16,-1 0-2-16,-3-2 2 0,-1 1-2 15,-5 0 2-15,-2-1 4 16,-2 2-5-16,-1 0-1 15,-3 0-1-15,-1 0 5 16,-3 0 3-16,-3 8-12 16,-1 2 14-16,1 4-14 15,-4 1 6-15,0 3-5 16,-4 3 4-16,-4 3-6 16,-2 0 6-16,-1 5-4 15,-1 0 3-15,3-1-3 16,4-1 3-16,2 0 1 15,-1 1 1-15,1 2 2 0,0-1-6 16,0 0 2-16,-2 1 0 16,2 2-1-16,-3 1 3 15,-1 2-6-15,1 0 6 16,3-1-7-16,0 1 7 16,2 1-5-16,7 1 2 15,-3-1-2-15,5 0 3 16,4 0-3-16,4-3 0 15,2 2 3-15,2 1-5 16,-1 5 1-16,-1 3 0 16,1 1 0-16,-4-2 1 15,4 0 0-15,-3 0-2 16,0 0 3-16,0 6-1 0,-1 3-3 16,-2 1 6-16,1 6-8 15,1-2 5-15,3-2-2 16,3-3 3-16,2-4 0 15,2 2-1-15,1-1-2 16,2 4 3-16,-1 0 0 16,-3 0-8-16,1 0 13 15,-2 0-7-15,0 0 0 16,1-2 2-16,-2-5-1 16,3-6-3-16,5 1 5 15,1-4-1-15,0 2-5 16,0-2 5-16,0-1-4 0,0-1 6 15,0 0-6-15,0 2 3 16,0 2-2-16,1 0 2 16,5 0-1-16,4 0-2 15,-1-2 2-15,2-3-1 16,1 1 2-16,-2-1-3 16,1 4 3-16,0-6 0 15,-3 3-1-15,-3-2 0 16,1-1 0-16,-2 0 2 15,2-4-4-15,-3 0 4 16,1 0-4-16,-1 0 5 16,2 1-5-16,-1 0 3 15,1-2-2-15,1 2 2 0,0-3 0 16,1 1-1-16,-1 1 0 16,2-2 0-16,-1 2 0 15,-3-2 0-15,2 1 2 16,2-4-3-16,1 1 3 15,0-1-2-15,0 0 0 16,1 2 0-16,3-3-1 16,1 0 1-16,1-1-2 15,-3 0 3-15,4 1-2 16,-2 1 1-16,-1 0-2 16,-1 0 4-16,-5 2-3 15,5 0 2-15,0 2-2 0,2-2 2 16,2-2-1-16,2-2-1 15,-2 0-1 1,6-1-2-16,2 0 5 16,-1 0-3-16,-1-2 2 0,0-1 1 15,-4-1-2-15,2-3 4 16,-3 1-5-16,-3-2 5 16,-2 1-6-16,0-2 6 15,0 0-5-15,1 0 2 16,3-1-2-16,2 1 0 15,0 0 4-15,1 1-4 16,-2-1 4-16,-1-2-2 16,-2 1 1-16,0 1-1 0,0-2 1 15,2 2-2-15,2 0 1 16,5 0-1 0,0 2-3-16,4-2 1 15,3-2 3-15,0 0 0 0,2-2 4 16,0 1-4-16,-3 0 3 15,-2 0-3-15,-3 1 0 16,-3 2 0-16,3 1 0 16,-3 0 0-16,0 3 2 15,-1-2-1-15,1-2-2 16,-1-1 2-16,0 1-1 16,3-1-1-16,-2-1 3 15,3 3-3-15,-1 0 3 16,2-2-3-16,-2 0 2 15,1-1-2-15,0 0 0 16,-2-1 2-16,1 2-5 0,-1-1 5 16,0 0-1-16,0-1 0 15,-2-4-5-15,1-2 5 16,-3 0-3-16,1-2-1 16,0 0 6-16,-2 0-2 15,3 0 6-15,-3 0-3 16,-1-2 0-16,2-4-2 15,-5 3-1-15,1-1 2 16,-2 1-2-16,-2 1 1 16,-1 0-2-16,3 2 3 15,-3-1-4-15,-1 1 3 16,0 0-4-16,-2 0-7 16,2 0 6-16,1-3-1 0,-1 2 3 15,0-2-2-15,1-1 0 16,1 2-2-16,-2-1 6 15,2 2-5-15,-1 1 6 16,0-1-5-16,0-1-1 16,-1 1-14-16,-1-2-6 15,3 0-5-15,-1-1-9 16,-1-1-27-16,-1-6-18 16,-7-1-113-16</inkml:trace>
  <inkml:trace contextRef="#ctx0" brushRef="#br0" timeOffset="-159881.96">19365 11506 580 0,'-13'0'8'0,"8"0"-2"15,5 0-4-15,0 0 1 16,18 3-12-16,16 5 5 16,11 1 9-16,7 3-4 15,0-6 1-15,-5 1-2 16,-3 0 2-16,-11 0-3 0,-9 1 1 16,-9 6-3-16,-9 5-9 15,-6 8 12-15,0 12 11 16,-11 5-3-16,-10 5 3 15,-1-3 3-15,1-6-2 16,2-2-5-16,5-5-8 16,10-2 0-16,4-4-29 15,0-4-85-15</inkml:trace>
  <inkml:trace contextRef="#ctx0" brushRef="#br0" timeOffset="-156557.34">20272 5748 479 0,'0'0'17'0,"16"0"-32"15,20-7 14-15,0 1 5 16,1 2-7-16,5 3 6 0,-3 1-3 15,-5 0 3-15,-1 0-4 16,-7 0 4-16,-3 0-3 16,-8 0 3-16,-8 0 0 15,-5 0 0-15,-2 0 3 16,0 0 1-16,0 0 4 16,0 0-4-16,0 0-2 15,2 0-5-15,8 0 0 16,6 0-5-16,5 0-47 15,0 0-316-15</inkml:trace>
  <inkml:trace contextRef="#ctx0" brushRef="#br0" timeOffset="-155044.02">20284 9753 334 0,'-13'3'95'0,"7"-3"-89"15,4 0 6-15,1 0 18 16,-1 0-6 0,2 0-15-16,0 0 2 15,0 0-7-15,0 0 6 0,0 1 3 16,0-1 0-16,-1 0-1 16,-1 1 6-16,2-1 1 15,-1 0-2-15,-1 0-3 16,1 0-6-16,1 0 5 15,0 2-6-15,0-2 3 16,0 0-2-16,-2 0 1 16,2 0-2-16,0 0-1 15,0 0-1-15,0 0-4 0,0 0 2 16,0 0-1-16,0 0-3 16,0 0 1-1,0 0 1-15,0 0 0 16,0 0-2-16,0 0 3 0,0 0-4 15,0 0 5-15,0 0-4 16,0 0 5-16,0 0-4 16,0 0 2-16,0 0-2 15,0 0 0-15,0 0 1 16,0 0-1-16,0 0 1 16,0 0-5-16,0 0-1 15,0 0-10-15,0 0-13 0,3 0-7 16,8-18-34-16,2-14-12 15,3-13-60 1</inkml:trace>
  <inkml:trace contextRef="#ctx0" brushRef="#br0" timeOffset="-151605.85">20298 10825 346 0,'-5'0'21'16,"-1"0"-17"-16,3 0 1 0,0 0-5 16,0 0 1-16,3 0-14 15,0 0-39-15,0 0-38 16,0 0 5-16,0-1-47 16</inkml:trace>
  <inkml:trace contextRef="#ctx0" brushRef="#br0" timeOffset="-150446.98">20388 5347 333 0,'-3'3'-6'0,"3"1"-54"15,0 5 36-15,2 1-11 16,11-5-87-16</inkml:trace>
  <inkml:trace contextRef="#ctx0" brushRef="#br0" timeOffset="-149982.23">20893 5303 265 0,'0'0'169'0,"0"0"-165"16,0 1 11-16,0-1 12 15,0 1-9-15,0-1-11 16,0 0-3-16,0 0-2 15,0 0 2-15,0 0 1 16,0 0-1-16,0 0 8 0,0 0 0 16,0 0 1-16,0 0-6 15,0 0 3-15,0 0 2 16,0 0-1-16,0 0 4 16,0 0-4-16,0 0 1 15,0 0-2-15,0 0 3 16,0 0-3-16,0 0-3 15,0 0-4-15,0 0-1 16,0 0-2-16,0 0 3 16,0 0-6-16,0 0-2 15,0 0-26-15,0 0-40 16,0 0-41-16,0-3-106 16</inkml:trace>
  <inkml:trace contextRef="#ctx0" brushRef="#br0" timeOffset="-149541.83">21075 4879 325 0,'0'0'21'0,"-1"-1"18"16,1 1 11-16,0 0-32 15,0 0-11-15,0 0-7 16,0 0-1-16,0 0 1 16,0 0-3-16,0 0 3 15,0 0-1-15,0 0 3 16,0 0-1-16,0 0 1 0,0 0-2 16,0 0 5-16,0 0-7 15,0 0 3-15,0 0 0 16,3 0 1-1,4 7-6-15,-4 0-105 0,-3 0-226 16</inkml:trace>
  <inkml:trace contextRef="#ctx0" brushRef="#br0" timeOffset="-149133.35">20753 5479 452 0,'-7'0'10'0,"1"0"28"15,5 0 20-15,1 0-20 16,0-1-27-16,0 0-9 16,8-1-4-16,13 2-6 15,9-2 13-15,3 2-3 0,-3-3 3 16,-4-1-5-16,-6 4 1 16,-5-1-1-1,-5-1 2-15,-6 2-4 16,-2-2 4-16,-2 2-2 0,0 0-2 15,0 0 5-15,0 0-4 16,0 0 0-16,7 0-28 16,4 0-65-16,2 0-69 15</inkml:trace>
  <inkml:trace contextRef="#ctx0" brushRef="#br0" timeOffset="-148295.53">21102 5378 383 0,'-3'0'46'0,"0"0"2"15,3 0 14-15,0 0-25 16,0 0-16-16,0 0-17 15,4 0-10-15,22 0-2 16,11 3 13-16,6 0-5 0,-1-2 3 16,-2-1 0-16,-7 3-4 15,-6 0 4-15,-10 1-5 16,-8-1 1-16,-7-1 0 16,-2 1-1-16,0-2 2 15,0 1 1-15,-11-1-1 16,-14-1 3-16,-6 3-1 15,-1-2-1-15,3 3 3 16,3-2-4-16,10-1 1 16,3-1 2-16,8 0 3 15,4 0 4-15,1 0-2 16,0 0-2-16,0 0-5 16,0 0-1-16,0 0 1 0,0 0 0 15,0 0-3-15,0 0-2 16,3 2-2-16,16 1 5 15,5 1 2 1,3-3-4-16,2 0 8 0,-3-1-4 16,-3 0 2-16,-2 0-3 15,-9 0 0-15,-4 0 1 16,-5 0-4-16,-3 0 5 16,0 0-2-16,0 0 2 15,0 0-3-15,0 0 3 16,0 0-3-16,0 0 1 15,0 0-32-15,0 3-61 0,0 3-68 16</inkml:trace>
  <inkml:trace contextRef="#ctx0" brushRef="#br0" timeOffset="-144866.68">20339 5562 434 0,'-7'5'6'16,"5"-4"-5"-16,2-1 1 0,0 0 2 15,0 2-4 1,0 1-1-16,5 2 0 16,9 5 2-16,3-1 0 15,7-4-5-15,6-4-29 0,2-1-97 16</inkml:trace>
  <inkml:trace contextRef="#ctx0" brushRef="#br0" timeOffset="-144600.39">20902 5417 456 0,'0'0'-18'0,"0"0"-24"16,12 0-34-16,12 0 16 16</inkml:trace>
  <inkml:trace contextRef="#ctx0" brushRef="#br0" timeOffset="-143761.53">21234 5410 486 0,'-9'0'17'0,"6"-1"-11"16,3 1-2-16,0 0 12 16,0 0-7-16,0 0-5 15,0 0-4-15,0-2-1 16,0 2 3-16,0-1-1 16,0 1 3-16,0 0 10 15,0 0 13-15,0 0-2 16,0 0-6-16,0 0-8 15,0 0 2-15,0 0-4 16,0 0-1-16,0 0-3 0,0 0-1 16,-1 0 2-16,1 0-1 15,0 0 5-15,0 0-1 16,0 0 1-16,0 0-4 16,0 0 2-16,0 0-3 15,0 0-3-15,0 0 2 16,0 0-4-16,0 0 2 15,0 0-3-15,0 0 3 16,0 0-4-16,0 0 4 16,0 0 0-16,0 0 1 15,0 0-2-15,0 0 3 16,0 0-1-16,0 0 1 16,0 0-1-16,0 0 0 0,0 0 3 15,0 0 1-15,-2 0 1 16,1 0-1-16,1 0 0 15,-2 0 2 1,2 0-4-16,0 0 0 0,-1 0-3 16,1 0 2-16,0 0-5 15,0 0 4-15,-2 0-4 16,2 0 3-16,0 0-2 16,0 0 1-16,0 0-1 15,0 0 0-15,0 0-1 16,0 0-1-16,0 0 2 15,0 0-4-15,0 0-6 0,-1 0-15 16,1 0-23-16,-3 3-32 16,-3 1-42-16,-4 1-215 15</inkml:trace>
  <inkml:trace contextRef="#ctx0" brushRef="#br0" timeOffset="-143145.93">21312 5388 288 0,'0'0'15'0,"0"0"-137"0,0 0 90 15,0 0 29-15,0 3 3 16,0 4 1-16,0 1-115 16</inkml:trace>
  <inkml:trace contextRef="#ctx0" brushRef="#br0" timeOffset="-139398.55">20960 5644 456 0,'-2'-10'10'16,"-2"4"1"-16,3 4 25 15,-1 0 1-15,1 1-15 16,-1-1-14-16,2 1 0 16,-1 1-4-16,-1-3 2 15,-2 3-3-15,-5-1 2 16,-3 1-7-16,-1 0-1 16,-4 0 6-16,4 0 0 15,-2 5 0-15,1 1 1 16,2 5-6-16,2 1 4 15,4 8 0-15,3 1-1 16,3 4-1-16,0 4-2 0,5 0 2 16,8-4-3-16,-1-4 2 15,-1-7 1-15,-3-5 0 16,-2-7-4-16,-1-2-3 16,2 0 3-16,4-19 9 15,2-12 2-15,-2-5-4 16,-1-1-1-16,-9 5 0 15,-1 7 0-15,0 7 0 16,0 9-1-16,0 5 2 16,0 2-3-16,0 2 2 15,0 0-3-15,0 0-3 16,2 0-4-16,7 10-4 16,1 6 16-16,4 3-3 0,1 2 2 15,-1 1-4-15,1-1 1 16,0 1 1-16,-1-3-1 15,-1-4-2-15,-1-8-43 16,0-7-75-16,0-13-104 16</inkml:trace>
  <inkml:trace contextRef="#ctx0" brushRef="#br0" timeOffset="-139009.59">21224 5418 404 0,'0'0'36'0,"0"0"-42"16,0 9 1-16,0 14 26 16,1 8 2-16,1 6-15 15,2 4-4-15,2-6-3 16,0-5 2-16,2-9-6 16,-2-8-7-16,0-9 1 15,1-4-11-15,3 0 12 16,7-15 9-16,1-4 0 15,1 3-1-15,-2 9-1 16,0 7-1-16,-2 0-2 16,1 5 2-16,-6 12 0 15,-3 0 2-15,-3 1 0 16,-4-4-1-16,0-2-2 0,-2-3 13 16,-17-1 9-16,-9-1-4 15,-3-6 2 1,0-1-4-16,4 0 11 15,5-1-20-15,8-8-3 0,13-2-2 16,1-7-4-16,19-4-22 16,18-3-59-16,-3 0-79 15</inkml:trace>
  <inkml:trace contextRef="#ctx0" brushRef="#br0" timeOffset="-138729.34">21708 5441 577 0,'-25'0'7'0,"9"0"-3"15,5 0 18-15,3 4 0 16,2 11-13-16,2 9-9 15,0 8 0-15,4 4 4 16,0-4-7-16,0-1 3 16,7-5 0-16,9-2-1 15,8-7-8-15,9-8-4 16,13-9-14-16,6-10-43 16,0-24-122-16</inkml:trace>
  <inkml:trace contextRef="#ctx0" brushRef="#br0" timeOffset="-127324.68">20919 5450 1 0,'0'0'11'16,"0"0"6"-16,1 0-4 15,-1 0 3-15,0 0 13 16,0 2 39-16,0-1 19 15,0-1-31-15,0 0-9 16,-3 0-15-16,-4 0-18 16,-3 0-9-16,-1 0 3 15,-3-6-1-15,-3-5 0 16,-3-2-2-16,-1-4-5 0,-1 0 6 16,-2-4-6-16,2 1 2 15,-2-1-3-15,5-2 5 16,5 1-1-16,3-1-2 15,4-4 1-15,6-3-1 16,1-9 3-16,0-3-8 16,1-2 6-16,8 2-4 15,-1 4 5-15,1 8-6 16,0 5 3-16,2 3 2 16,3 4-5-16,4-2 1 15,1 2 1-15,7 3 3 16,2-2-6-16,2 5 6 0,4 0-3 15,0 4 0-15,1 2 0 16,-2 5-1-16,-3 1 2 16,0 0-2-16,-4 9 2 15,-3 6-3-15,1 5 3 16,-7 5-7-16,-6 6 4 16,-5 4-2-16,-6 1 0 15,0 3 10-15,-4-1-1 16,-14-1-2-16,-6-1-3 15,-1-2 5-15,-4-4-6 16,-3-4 6-16,-1-1-2 16,-4-4 3-16,-2-3-3 15,-1-4 2-15,1-3 0 0,-1-2 0 16,1-8 0-16,3-1-2 16,1 0 7-16,0-4-4 15,0-9 5 1,4-2-7-16,5-2 1 0,2-2-1 15,5-1-2-15,4-6 1 16,3-2-2-16,6-2 1 16,6-3-6-16,0-1 9 15,15-1-6-15,5 2 3 16,0 1-4-16,5 0 1 16,4 0 1-16,0 2-1 15,6 2 2-15,2 0-8 16,2 4 8-16,5 4-5 0,-2 0 6 15,-1 7-4-15,-5 6 4 16,-4 7-6-16,-3 0-9 16,-7 20-10-16,-2 15-1 15,-6 10 9-15,-5 11-10 16,-6 7 19-16,-3 2-7 16,0 0-22-16,0-2-17 15,-12-3-22-15,0-5-53 16</inkml:trace>
  <inkml:trace contextRef="#ctx0" brushRef="#br0" timeOffset="-125763.39">20744 6005 291 0,'-12'0'56'0,"5"-2"-48"0,4 2 17 15,1-3 21-15,2 3-17 16,0 0-20-16,0 0-13 16,3 0-8-16,20 0 14 15,9 0-3-15,10 0 6 16,7 0-5-16,4 0 3 16,-3-6-4-16,-1 0 2 15,-9 0 1-15,-10 0-2 16,-8 5 1-16,-9-1-3 15,-9 2 4-15,-4 0-4 16,0 0 8-16,0 0 0 16,-17 0 11-16,-9 0-6 15,-10 3-5-15,-6 6-7 0,-1 0 5 16,-1-3 1-16,2 2-3 16,4-4 8-16,10-1-1 15,4-1 9-15,9-2-3 16,2 0-2-16,3 0-3 15,-2 0-3-15,3 0 6 16,4 0-4-16,2 0 5 16,3 0-7-16,0 0 0 15,0 0-8-15,0 0-2 16,0 0-8-16,16 0 4 16,6 0 10-16,10 0 0 15,0 0 0-15,-1 1-4 0,0 1 7 16,-1-1-7-16,-3 1 4 15,-2 1-3-15,-7 0 0 16,-3 0 2-16,-8-2-3 16,-2 1 1-16,-3-2-4 15,-2 0 6-15,0 1-7 16,0-1 11-16,0 0-9 16,0 0 6-16,0 0-2 15,0 0-1-15,0 0 1 16,0 2-1-16,0-2 0 15,0 1-8-15,0-1-5 16,0 5-24-16,0 5-26 16,0 4-19-16,0 0-67 0</inkml:trace>
  <inkml:trace contextRef="#ctx0" brushRef="#br0" timeOffset="-122386.34">20146 8542 9 0,'0'0'-6'0,"1"0"3"15,5 0 10-15,-3 0 9 16,0 1 4-16,-2 1 6 16,1-1 1-16,-2 0 10 15,0-1 2-15,0 2-16 16,0 0-17-16,0 1-6 15,0 1 3-15,0 2 0 16,0 2-1-16,0 1 0 16,0 0-5-16,0 2-48 15,-3-4-55-15</inkml:trace>
  <inkml:trace contextRef="#ctx0" brushRef="#br0" timeOffset="-118075.25">19145 8833 9 0,'0'0'40'0,"-2"0"-16"0,2 0 8 15,0 0 14-15,0 0 1 16,0 0-11-16,0 0-5 16,0 0-9-1,0 0-3-15,0 0-2 0,0 0-1 16,0 0-1-16,0 0-5 15,0 0-3-15,0 0-3 16,0 0 1-16,0 0-4 16,0 0 1-16,0 0-2 15,0 0 0-15,0 0-2 16,0 0 2-16,0 0-3 16,0 0 3-16,0 0-25 0,0-4-74 15,0-10-4 1</inkml:trace>
  <inkml:trace contextRef="#ctx0" brushRef="#br0" timeOffset="-117245.81">19167 8713 285 0,'-7'-3'19'16,"1"0"-3"-16,1 2 24 15,2-1-9-15,2 1-13 16,1 1-6-16,0 0-7 15,0 0-1-15,0 0-2 16,0 0 3-16,0 0-4 0,0 0-1 16,-8 0 5-1,-1 5 0-15,-3 13 1 16,-1 2-5-16,1 3 0 16,1-2 1-16,-2 2-1 0,1 2-1 15,-1 1 6-15,1 3-6 16,3 0 3-16,-4 1-4 15,1 2 2-15,-3 2 1 16,0 4-2-16,-1 5 3 16,2 3-2-16,5-1 2 15,-1 5-2-15,2-3 1 16,1 5-1-16,-2-1 3 16,0 3-1-16,2 1 0 15,5-3-1-15,2 4 1 16,0 4 0-16,0 1-4 15,0 3 5-15,0 1-4 0,5 2 1 16,4-2-2-16,2-1 4 16,-2-2 0-16,1 1-2 15,3-1 1-15,2 6-1 16,1 0 3-16,1-1 1 16,2-2 0-16,0-4 0 15,2-9 3-15,3-5-5 16,1-5-1-16,-1-3 3 15,-3-1-2-15,1-2 0 16,0-5-2-16,-2 1 4 16,1-3-5-16,-2 0 4 15,-4 2-4-15,3 1 4 16,-2-2 1-16,5 4-5 0,-2-1 4 16,-1-4-3-16,3 2 5 15,0 1-6-15,6 0 2 16,-3 4-2-16,1-3 5 15,-3 1-5-15,-1-6 0 16,0-5 2-16,0 0-2 16,0-5 2-16,3-3-4 15,-2-2 4-15,2 0-4 16,-3-4 5-16,-2-1-3 16,0-1 3-16,-4-1-3 15,-6-1 0-15,-2-2 2 16,-5-2-2-16,-1 1 0 0,-1-2 2 15,0 1-2-15,0-1 2 16,0 0 0-16,0 0 0 16,0 0-1-16,0 0-27 15,0-22-58-15,-3-14-58 16</inkml:trace>
  <inkml:trace contextRef="#ctx0" brushRef="#br0" timeOffset="-116882.78">19575 11042 425 0,'0'4'4'0,"0"3"-7"16,6 5 3-16,6 3 1 16,4 5 4-16,1 1-2 15,5 1 1 1,0 0-2-16,0-1 1 0,-2 1-3 15,-5 2 1-15,-5 1 1 16,-4 0 1-16,-4-1 16 16,-2-4 10-16,0 3 17 15,-21-1 11-15,-4-1-15 16,-14 1-15-16,0-6 11 16,-1-4-12-16,1-2-10 15,8-4-4-15,4-4-12 0,9 2 6 16,8-4-5-16,1 0-1 15,8 0-1-15,1 2-4 16,0 2-29-16,19 2-56 16,9 3-14-16,2-4-59 15</inkml:trace>
  <inkml:trace contextRef="#ctx0" brushRef="#br0" timeOffset="-113886.02">19313 8726 25 0,'0'-1'4'0,"0"1"4"16,0 0-3-16,0 0-8 16,-4 0 7-16,-1 0 2 15,2 0 9-15,0 0 2 16,-3 0-5-16,3 1-6 16,-1 2-5-16,-2 5-2 15,0 0-2-15,-4 3 0 16,1 2-4-16,-2 1 6 15,-2 2-2-15,2-1 4 16,-1 0 1-16,1-2 2 16,1 1 1-16,1 2 0 15,2-1-2-15,3 2 0 16,-2 0-2-16,1 2-1 0,1 2 2 16,-4 3-3-16,-2 2 2 15,-1 5-1-15,-2-2 1 16,0 5 1-16,-1-1-2 15,-1 0 1-15,3 1-2 16,1-2 2-16,3 3-2 16,0 4 2-16,4 5-1 15,-2 4 1-15,2 4-2 16,-1 4 3-16,2 1-2 16,-1 4 3-16,-1 3-1 15,-1 0-4-15,-2 3 4 16,-2-4-3-16,1-1 2 0,2-3 1 15,3-7 9-15,4-2-6 16,0-5 1-16,14-1-4 16,6 5-1-1,-1 4 3-15,2 4-3 0,3 5-1 16,-3 1-4-16,1-2 1 16,-4-2 0-16,-5-4 2 15,1-3 1-15,-2-5-1 16,-2 0 2-16,5-4 0 15,-2-3 2-15,4-2 2 16,-1-3-3-16,0-1-1 16,3 1 2-16,3 3-3 15,-2 2 1-15,2 0 0 0,1 4 2 16,0 0 8-16,-1 2 6 16,0-4 0-16,1-1-8 15,-1-5-3 1,-2-2-1-16,-1-4 1 0,1 3-3 15,0-4-2-15,2 4 2 16,-1 2-1-16,-4-3 0 16,-1-1-2-16,-1-2 3 15,1-6-1-15,-4-3 0 16,1-3-2-16,1-5 1 16,-2-3-2-16,0-3 1 15,-2-1 1-15,-1-1-1 0,0-1-2 16,-2-1 3-16,0-2 0 15,-4 0-2-15,-2 0-6 16,-1 0-23-16,0 0-30 16,0-11-29-16</inkml:trace>
  <inkml:trace contextRef="#ctx0" brushRef="#br0" timeOffset="-113366.27">19692 11334 413 0,'-11'0'12'0,"8"0"-8"15,1 0-2-15,2 0 4 0,0 0 0 16,0 0-9-16,0 0 3 15,0 0-3-15,0 2 0 16,0 11 5-16,0 4-2 16,3 2 2-16,2 6-3 15,1 3 5-15,-3 1-2 16,1 5 1-16,-2-4 0 16,-2-2 2-16,0-3 0 0,0-7 6 15,-2-2 8-15,-5-5 7 16,-1-3 10-1,-4-2 3-15,-7 0-4 16,-5 3-20-16,-2-2-6 0,-6 0 2 16,3-3-4-16,0 2-1 15,1-2 0-15,-1 0-4 16,6 0 4-16,-1-1 1 16,3-2-4-16,8 0 0 15,4-1 0-15,4 2-4 16,3-2 5-16,0 0-8 15,2 0 5-15,0 0-10 16,0 0 0-16,0 0-24 16,0 0-18-16,0 0-5 15,9 1-2-15,1 4-19 16,-1 2-52-16,-2 2-84 16</inkml:trace>
  <inkml:trace contextRef="#ctx0" brushRef="#br0" timeOffset="-109433.77">20391 10729 274 0,'0'1'13'0,"0"-1"-11"15,0 0-1-15,2 0 3 16,-1 0-1-16,2 0-3 0,2 0-3 15,0-1 10-15,2-4 2 16,-1-2 4-16,-3-3-1 16,3-1-1-16,-2-5-3 15,5-2-2-15,-2-1-3 16,-1-3-5-16,0-2 1 16,2-1 5-16,-4-7-3 15,2-6 1-15,0-8-2 16,2-5 0-16,-4-8 0 15,-4-3 2-15,0-2-3 16,-3-1 2-16,-7 2-2 16,-2 3-6-16,-2 9 13 15,-4 7-2-15,2 8-3 0,1 6 2 16,-3 3-2-16,2 7 2 16,-3 2-1-16,-1 1 1 15,2 3 6 1,1 1 0-16,-3 6 8 0,-2-1 3 15,-1 5-5-15,3 2-6 16,3 0 13-16,1 1-9 16,5 0-10-16,4 0-1 15,1 0 0-15,3 0 1 16,0 0-3-16,0 0 0 16,-1 2 0-16,-1 7-6 15,1 0-5-15,2 3-13 0,2-1-34 16,0-1-56-16,0 1-102 15</inkml:trace>
  <inkml:trace contextRef="#ctx0" brushRef="#br0" timeOffset="-109058.77">20043 10196 469 0,'-10'0'-17'0,"5"-6"2"0,5-10 12 15,0-12-2 1,0-13 8-16,10-7 0 16,5-6-1-16,3-2-3 15,-4 1 3-15,-1 7-3 0,-1 9 3 16,1 7-3-16,4 6 2 15,3 5-2-15,1 8-5 16,3 6 1-16,3 7-2 16,-2 0-1-16,-1 2 8 15,0 12 4-15,-2 6-3 16,0 0 2-16,0 3-1 16,-2 2-2-16,3 0 3 0,0-4-5 15,3-3 2-15,1-9-63 16,-4-9-114-1</inkml:trace>
  <inkml:trace contextRef="#ctx0" brushRef="#br0" timeOffset="-104341.12">17998 11897 484 0,'-12'0'4'16,"4"0"-1"-16,7 0-11 15,1 0 13-15,0 0-5 16,0 0 1-16,0 0-1 16,0 0 1-16,0 0-4 15,3 0-5-15,21 0 8 16,12 0-2-16,10 2 8 15,7 3-2-15,12 1 0 16,5-2-5-16,5 3 2 16,3 2 0-16,7 2 0 15,10 2-1-15,11-5 0 16,9-1 3-16,4-4-6 0,-2 0 7 16,-1-2-4-16,-1 3 2 15,1 1-2-15,4 1 1 16,5 2-1-16,0 5-1 15,-5 1 4-15,-4 1-4 16,-6 1 2-16,-7-1-3 16,-6-5 4-16,-7-2-3 15,-14-1 1-15,-11-3 2 16,-11 0-1-16,-7-2-1 16,-5 0-1-16,-8-2 2 15,-5 0-1-15,-7 0 4 16,-8 0-7-16,-6 1 3 0,-5-1-1 15,-3 0 4-15,0 1 1 16,0-1 2-16,0 0 17 16,-7 0 13-16,-20 0-14 15,-11 0-22-15,-12 0 3 16,-9 0-3-16,-10 0 1 16,-8 0 1-16,-10 0-4 15,-6 0 5-15,-1 0-4 16,0 0 4-16,3 0-5 15,0 0 6-15,-4 0-7 16,-2 0 4-16,-1 1-1 16,4 6 1-16,3 1-1 15,0 0-1-15,0-2 2 0,-1 1-3 16,4-1 6-16,3-3-7 16,9-1 5-1,8-2-3-15,8 0 5 16,11 0-5-16,9-4 0 0,8-1 3 15,7 1-3-15,4-1 4 16,6 1-5-16,1 3 5 16,2-2-5-16,-1 3 3 15,0-1-1-15,1-1 1 16,-1 1-2-16,0 1 0 16,-4 0 3-16,2-1-4 15,-1 1 4-15,-1 0-4 0,1 0 4 16,-2 0-3-16,-1 0 2 15,4 0-1-15,0 0-1 16,5 0 4 0,1 0-5-16,4 0 4 0,4 0-5 15,-1 0 6-15,2 0-5 16,0 0 1-16,0 0-2 16,0 0 1-16,0 0-2 15,0 0-3-15,0 0 4 16,0 0-6-16,0 0 9 15,0 0-2-15,3 0 2 16,-1 0-4-16,1 0 7 16,4 0-6-16,2 0 3 0,12-1 0 15,6-3 0-15,8-3 4 16,15 1-9-16,8-4 6 16,18-4-3-1,10-1 4-15,12-3-3 0,4 0 2 16,-2 2-1-16,-4 4-1 15,1 2 2-15,-2 6-3 16,-2 0 3-16,-5 4-4 16,-2 0 6-16,-1 0-3 15,-2 0 1-15,-5 5-3 16,-6 2 2-16,-7 1 5 16,-3 0-10-16,-2 3 6 0,4-3-2 15,3 3 1 1,0-4-9-16,3 0-3 15,-4-2 1-15,-1 1 5 16,-7-1-1-16,-4-3 4 0,-5 1 3 16,-4-2-4-16,-5 2 6 15,-5 0-4-15,-2-1 5 16,-6 3-6-16,-1-3 2 16,-3 1 1-16,-3 1 0 15,-4-2 0-15,-4 2-3 16,-5-1 4-16,-2-1-8 15,-4 1 7-15,-1-3-4 16,0 2 5-16,0-2-2 0,0 0 3 16,0 1-1-1,0-1-1-15,0 0 2 16,0 0-4-16,0 0 3 16,0 5-21-16,0 5-59 0,0 6-63 15</inkml:trace>
  <inkml:trace contextRef="#ctx0" brushRef="#br0" timeOffset="-87623.2">21850 11508 178 0,'0'-7'29'0,"0"0"2"0,0 7 18 16,0 0-21-16,0-2 1 15,0 1-6-15,0 1 6 16,0 0-3-16,0 0 2 15,0 0 7-15,0 0-6 16,0 0 0-16,0 0-5 16,0 0-1-16,-2 0-5 15,-2 0 1-15,-1-3-3 16,-4 0-8-16,-3-1-5 0,0 3 1 16,0-3 2-16,-1 4-8 15,4 0 9 1,-3 0 0-16,-3 0-3 15,1 0 0-15,0 0 5 0,0 4-3 16,-2 7-3-16,1 4-1 16,-3 8-3-16,5 0 7 15,1 4-4-15,5-2 1 16,5-3-2-16,0 1 2 16,2 1-3-16,0-4-2 15,5 1 2-15,11-5-2 16,1-2 0-16,2-1-1 0,1-6 2 15,2-4-4-15,0-3 4 16,3 0-2-16,-2-18-2 16,1-8-5-1,-2-6 0-15,-7-2 3 0,-2 2 2 16,-7 4-1-16,-3 4 4 16,-3 3 5-16,0 4-3 15,0 5 1-15,0 4 3 16,0 3-4-16,0 5 2 15,0-1 0-15,0 1 0 16,0 0-5-16,0 0 3 16,0 0-7-16,0 0 2 15,0 7-4-15,8 8 8 0,5 5 11 16,-1 5 3-16,1 0 0 16,2 3-7-1,3 1 2-15,0-3-8 16,1-1 1-16,-4-5 0 0,0-5-1 15,-4-4 0-15,-4-5 0 16,-1-3 1-16,-6-3-6 16,0 0-18-16,0 0-26 15,0-9-66-15,0-18-255 16</inkml:trace>
  <inkml:trace contextRef="#ctx0" brushRef="#br0" timeOffset="-83761.95">22163 11092 468 0,'-1'-7'18'0,"-5"4"-13"15,3 1 18-15,3 2-3 16,0 0-8-16,0 0-20 15,0 6-4-15,0 19 20 16,0 13 8-16,0 12-9 0,-1 7 0 16,1 8 4-16,0 3 4 15,0 1-4-15,0-11-8 16,0-7 2-16,0-6-3 16,1-10-1-16,2-6-2 15,-1-8 4-15,-2-9-2 16,0-5-2-16,0-4 4 15,0-1-5-15,0-2 5 16,0 0-6-16,2 0-4 16,-2 0 0-16,2-16 0 15,1-9 12-15,3-6-5 16,8-2 0-16,2 3-2 16,2 2 3-16,6 3-3 0,-2 6 3 15,0 6-4-15,-2 6-1 16,-3 7-3-16,3 0 0 15,-4 16 1-15,3 8 1 16,-5 1 5-16,-3 3 2 16,-4-1-4-16,-7-1 2 15,0-1-6-15,-12-3 6 16,-15 0 10-16,-7-3-2 16,-3-6 5-16,1-5 2 15,0-6 3-15,5-2 0 16,5 0-12-16,7-10-4 15,9-8-9-15,10-7 4 0,4-7-18 16,26-2-14-16,10 3-57 16,5 2-151-16</inkml:trace>
  <inkml:trace contextRef="#ctx0" brushRef="#br0" timeOffset="-83306.79">22752 11488 371 0,'0'-5'32'15,"0"0"-10"-15,-6 3 21 16,-6-1-1-16,-2 1-14 16,-5 1-10-16,-3 1 5 15,-5 0 17-15,0 0-20 16,2 11-1-16,3 2 12 0,7 1-11 15,-2 2-7-15,8 7-7 16,3 6-5 0,6 4-1-16,0 2 1 15,5 1-4-15,14-5 3 0,13-5-5 16,3-5 5-16,7-7-1 16,1-8 4-16,2-6-9 15,-3 0-29-15,-2-24-30 16,-3-9-27-16,-6-13-180 15</inkml:trace>
  <inkml:trace contextRef="#ctx0" brushRef="#br0" timeOffset="-82791.66">23096 11033 188 0,'0'0'340'16,"0"0"-338"-16,0 14 3 16,0 18 26-16,0 14 18 15,1 14-16-15,2 4-12 16,3 4-8-16,2-3-1 16,-1-3-8-16,2-4-2 15,-1-9-2-15,-1-7 3 0,-3-10-4 16,-1-13 3-16,-3-5-3 15,2-10 2 1,-2-4 1-16,0 0 3 16,0 0-5-16,0-18-4 0,-15-10-20 15,-3-12-7-15,-3 5 36 16,2 4-4-16,1 12 2 16,2 9 3-16,4 7 7 15,0 3 9-15,-1 0-9 16,-1 9-8-16,-1 16-5 15,3 7 3-15,5 10 0 16,1-3-1-16,6-6 0 16,0-4 0-16,0-7-3 15,0-5 6-15,0-6-6 16,9-1 2-16,0-3-2 16,1-1-2-16,7-2 3 15,1-3 0-15,7-1 3 0,5 0-8 16,4-10-22-16,6-11-27 15,-1-6-80-15,-5-12-291 16</inkml:trace>
  <inkml:trace contextRef="#ctx0" brushRef="#br0" timeOffset="-82201.23">23573 11426 378 0,'-18'-3'41'16,"-5"0"36"-16,-3 3-9 16,-4 0-10-16,-3 3-17 15,0 11-10-15,3 5-1 16,2 3-13-16,4 6-3 16,8 0-4-16,5 2-3 0,7 0-5 15,4 2-5-15,0 1 4 16,16-2-3-16,8-7 1 15,3-6-3-15,3-6 1 16,-5-7-6-16,-2-5-6 16,-1-3 1-16,-4-26-4 15,-2-12 10-15,-5-2 0 16,-7-2 8-16,-4 11-1 16,0 10 3-16,0 9 1 15,0 9-1-15,0 5 9 16,0 1-10-16,3 0-3 15,7 0-5-15,7 8 1 0,7 10 6 16,-2 7 3-16,0 6 2 16,-4 1 4-16,3 3-6 15,1-2 0 1,1-2-1-16,1-5-2 0,-4-6 1 16,-2-8-4-16,2-11-23 15,-8-1-81-15,-4-25-85 16</inkml:trace>
  <inkml:trace contextRef="#ctx0" brushRef="#br0" timeOffset="-81775.18">23830 11091 515 0,'0'32'-2'16,"-1"17"48"-16,-7 15 14 15,7 7-13-15,1 6-28 0,0-6-13 16,12-7-4-16,4-11 0 16,-4-14-2-16,-3-13-2 15,-3-11-9-15,-3-10-11 16,-2-5-8-16,5-10 13 16,5-26 3-16,2-10 2 15,6-5-8-15,1 10 17 16,-2 16 5-16,2 11-6 0,4 10 1 15,0 4 2-15,2 2 0 16,-3 19 0-16,-4 7 2 16,-5 3 4-1,-5-2-3-15,-6-5 3 0,-3-3 1 16,0-3 10-16,-12-2 9 16,-13 0 1-16,-5-8-14 15,-3-3 2-15,2-5-7 16,6 0-8-16,5-17 0 15,4-7-11-15,5-2-49 16,-2 2-71-16</inkml:trace>
  <inkml:trace contextRef="#ctx0" brushRef="#br0" timeOffset="-80335.9">21487 11929 330 0,'-7'0'43'16,"7"0"-14"-16,0 0 10 15,0 0-12-15,0 0-8 16,0 0-9-16,0 0-7 15,0 0 4-15,0 0 7 16,0 0 3-16,0 0-7 0,0 0-8 16,0 0 2-16,0 0-6 15,6 0 2-15,7 0 1 16,7 0 4-16,-1 1 3 16,3-1-1-16,-1 2-3 15,0-2 2-15,5 0-3 16,-1 0 0-16,3 0-1 15,2 0-2-15,0 0 3 16,4 0-3-16,2 0 2 16,5 0-3-16,1 0 3 15,3 0 3-15,4 0 1 16,0-2 2-16,0 2-6 16,3 0 1-16,-2-1-2 0,3 1 0 15,-4 0 0-15,-4-1 2 16,-1 1-3-16,-6 0 0 15,-5 0 2-15,-4 0-1 16,0 0 3-16,-4 1-2 16,-3 3 2-16,2 0-4 15,1-1 3-15,4-2-3 16,2 1 5-16,2 1-4 16,3-3 1-16,-2 0 0 15,6 0-3-15,-1 0 3 16,-1 0-2-16,1 0 3 15,1 0-5-15,-2 1 2 0,-3 0 0 16,1-1 2-16,-5 0-3 16,2 0 0-16,2 0 3 15,-1 0-2-15,4 0 1 16,3 0-2-16,-1 0 2 16,1-1 1-16,0 0-4 15,-2 1 4-15,2 0-2 16,-2 0 0-16,-2 0 1 15,-3 0-2-15,-1 0 1 16,0 0 2-16,1 0-6 16,0 0 8-16,0-2-4 15,1-1 1-15,-4 1-2 16,5-1 2-16,-2-1 0 0,0 2 0 16,4 0 1-16,0-1-2 15,-1 1 1-15,-1 0-2 16,2 0 3-16,-7 2 0 15,2 0-1-15,-2 0 0 16,-3 0-1-16,4 0 0 16,-3 0-1-16,-2 0 5 15,-2 0-5-15,-7 0 3 16,-1 0-1-16,-5 0 2 16,-4 0 3-16,-2 0 4 15,-4 0-4-15,-2 0 1 16,1 0 1-16,-1 0 2 0,0 0-3 15,0 0 0-15,0 0-2 16,0 0-1 0,0 0 0-16,0 0 0 15,0 0-4-15,0 0 2 0,0 0-6 16,0 0 1-16,2 4-23 16,-2 9-33-16,0 4-24 15,0-4-117-15</inkml:trace>
  <inkml:trace contextRef="#ctx0" brushRef="#br0" timeOffset="-79211.65">21495 11065 419 0,'-8'-1'7'15,"7"1"1"-15,1 0 24 16,0 0 2-16,0 0-12 15,0 0-9 1,0 0-6-16,-2 0 3 0,2 0-5 16,0 1 3-16,0 26-5 15,0 16 30-15,-1 21-7 16,1 11-7-16,0 8-4 16,0 2-3-16,0-5 1 15,0-11-4-15,0-9-2 16,0-14-1-16,3-11-3 15,0-6-2-15,-2-10 3 0,1-6-2 16,-2-7-1-16,0-4 1 16,0-2-3-16,0 0 4 15,1 0-3-15,-1 0 4 16,2 0-19-16,-2 0-27 16,0-18-22-16,1-12-63 15,-1-12-202-15</inkml:trace>
  <inkml:trace contextRef="#ctx0" brushRef="#br0" timeOffset="-77712.13">21507 11111 311 0,'-3'-6'4'0,"1"5"-1"15,1 0 27-15,-1 1 14 16,2-2-17-16,0 2-14 16,0 0 3-16,0 0 6 15,0 0 11-15,0 0-10 16,0 0 2-16,0 0-9 0,0 0-4 15,0 0-7-15,0 0-3 16,0 0-1 0,0 0-3-16,0 0 2 15,6 0-5-15,11 0 12 0,-1 0-7 16,8 0 2-16,1 0-2 16,10 0 5-16,3 0-4 15,5 0 1-15,5 0-2 16,-2 0 0-16,1 0 4 15,-3 0-6-15,-1 0 4 16,2 0-2-16,-3 0 3 16,-1 0-3-16,1 0 1 15,-2 0-2-15,1-1-1 0,-2-1 6 16,-1 2-4-16,-7 0 1 16,-1 0-3-1,1 0 5-15,-1 0-3 16,1 0 1-16,2 0 0 0,1 0-1 15,2 2 2-15,3-2 1 16,2 1-2-16,4-1-1 16,3 0 4-16,-2 2-6 15,6-2 5-15,-4 0-4 16,1 0 3-16,1 0 0 16,-2 0-3-16,3 0 5 15,-5 0-4-15,5 0 2 0,-1 0-4 16,4 0 4-1,6 0-1-15,1-2-1 16,0 2 0-16,-5 0 2 16,-4 0-2-16,-7 0-1 0,-5 0 2 15,-1 3-1-15,-5 0 0 16,-1-2 0-16,-3-1 0 16,-2 0-1-16,-1 2 3 15,-1-2-3-15,-1 2 0 16,4 1 2-16,-2 0-1 15,4-2 2-15,2 3-4 16,0-4 4-16,4 1-3 16,-3-1 2-16,2 0-3 15,-6 0 4-15,-5 0-3 16,-4 0 4-16,-5 0-3 16,-7 2-2-16,-4-2 1 15,-3 2 0-15,-2-2 5 0,0 0-7 16,0 0 8-16,0 0-6 15,0 0 1-15,5 0-1 16,0 0 1-16,1 1 1 16,1 2-4-16,-2-2 6 15,-2 1-4-15,-2-1 3 16,1 2-3-16,0 0 0 16,3-2-1-16,-2 0 0 15,3 2 3-15,3 1-1 16,1 1 3-16,1-1-6 15,-1-2 6-15,-3 1-3 16,-2-1-2-16,-5-1 4 0,0 0-7 16,0 1-1-16,0-1 0 15,0 1 6-15,0 2-1 16,0 4 4-16,-2 5 8 16,-3 2-3-16,2 6-7 15,0 0 0-15,-2 4 0 16,4 0 1-16,-2 1-1 15,0 1 1-15,1-1-1 16,-1 1 0-16,2-4 1 16,-1 2 1-16,1-1-1 15,1 2 1-15,0 1-2 16,0 0-1-16,0 0 0 16,0-2 3-16,0-3-6 0,0-3 6 15,0-6-4-15,0 1 3 16,0-1-4-16,0 1 4 15,0 1-1-15,0 0 0 16,0 1 0-16,0-1-2 16,0 2 4-16,0-3-4 15,0-2 3-15,0 1 0 16,0-1 3-16,0 5 1 16,0-2 7-16,0 0-3 15,0-1-6-15,0-5-1 16,0-2-2-16,0-3 2 15,0-4-3-15,0 1 4 0,0-1-4 16,0 0 2-16,0 0-2 16,0 0 2-16,0 0-1 15,0 0-1-15,0 0 1 16,0 0-11-16,0 0-28 16,0 3-33-16,0 2-55 15,-7-2-192-15</inkml:trace>
  <inkml:trace contextRef="#ctx0" brushRef="#br0" timeOffset="-75668.52">21852 12632 16 0,'0'0'91'0,"0"0"-86"16,0 0-4-16,0 0 9 15,0 0 0-15,0 0 10 16,0 0 12-16,0 0 12 16,0 0 3-16,0 0 3 15,0-2 0-15,0 2-13 16,0 0-7-16,0 0-10 15,0 0-4-15,0 0 2 0,0 0 1 16,0 0-1-16,0 0-4 16,0 0-1-16,0 0 0 15,0 0-3 1,0-2-4-16,0 2-1 0,-2 0-2 16,2-1-3-16,-3-2 4 15,0-1-1-15,-2 0-2 16,0 0 1-16,1-2-2 15,-4 2 3-15,0 0 2 16,-3-2-2-16,1 3 0 16,-1-1 5-16,2 3 0 15,2-1-2-15,-2 2 0 16,0 0-2-16,-3 0 4 0,-3 0-9 16,2 0 2-16,-3 6 1 15,-1 4 5-15,2-2-6 16,5 0 4-1,1 4-3-15,4 0 2 0,0 5 0 16,3 5-2-16,2 2 0 16,0 2-2-16,0 1 2 15,0 1-5-15,9-3 4 16,0-2-1-16,3-5-2 16,1-4-2-16,-1-4 1 15,0-2 3-15,0-4-2 16,-2-1 0-16,5-3 0 0,-3 0 3 15,6-11-3 1,0-13 3-16,-2-8 2 16,-4-5-1-16,-6-2 3 15,-4 4-6-15,-2 2 2 0,0 5-2 16,0 7 3-16,-6 4-2 16,3 9 4-16,1 7-2 15,1 0 1-15,1 1-2 16,-2 0-3-16,2 0-2 15,0 2-7-15,0 15 4 16,8 5 15-16,3 4 1 16,1-1-6-16,1 2 3 15,3-2-5-15,-1 0 1 0,2-3 0 16,1-2-2 0,-4-2 2-16,1-1-2 15,0-4-2-15,1 1 1 16,0-2 1-16,4-3-8 0,2-5-36 15,-1-4-53-15,-5-4-224 16</inkml:trace>
  <inkml:trace contextRef="#ctx0" brushRef="#br0" timeOffset="-75026.04">22134 12329 437 0,'-10'-5'15'0,"5"2"23"15,4 3 24-15,1 0-29 16,0 0-21-16,0 0-12 15,0 11-9-15,0 18 17 16,0 12 19-16,0 9-17 16,1 4 1-16,5 2-7 15,4-2-1-15,1-5-2 16,-4-6-1-16,2-13 1 16,-5-7-2-16,-2-9 2 15,-1-9 0-15,-1-2-3 0,0-3-1 16,2 0 3-16,-2 0-3 15,3-3-4-15,6-19-2 16,6-6 15-16,0-4-1 16,4-1-7-16,-2 8 2 15,2 6 0-15,2 7-2 16,-3 5-2-16,2 5 3 16,1 2-1-16,0 0-4 15,0 0 2-15,-2 16 0 16,-2 2 5-16,-3 3-2 15,0-2 2-15,-5-2 0 16,-3-2-1-16,-6-1-3 0,0 1-7 16,-10 1 15-16,-10-2-4 15,-8-2 3-15,1-2-4 16,-3-3 2-16,-3-3-1 16,5-4 1-16,4 0-2 15,4 0 3-15,6 0-2 16,6-10-8-16,7-3 2 15,1-8-42-15,1 1-38 16,19-2-12-16,4 7-88 16</inkml:trace>
  <inkml:trace contextRef="#ctx0" brushRef="#br0" timeOffset="-74606.73">22764 12637 365 0,'-17'-11'22'0,"3"2"9"15,-2 4 24-15,2 3-6 0,0 1-12 16,-2 1-7-16,4 0-7 16,-1 0-4-16,-1 0 0 15,1 11-3 1,-4 4-11-16,1 8-3 0,3 1 5 16,4 3 2-16,4 2-3 15,5-2-2-15,0 1-3 16,0-5 1-16,12 1-5 15,9-3 4-15,2-2-4 16,8-3 5-16,4-7-3 16,2-6 3-16,5-3-6 15,0-10-14-15,1-17-52 16,-7-7-53-16,-9-3-224 0</inkml:trace>
  <inkml:trace contextRef="#ctx0" brushRef="#br0" timeOffset="-74056.95">23103 12321 505 0,'0'0'40'0,"0"0"-17"15,0 0 19-15,0 0 0 16,0 1-22-16,0 19-14 0,0 12 14 15,0 11 11 1,0 7-21-16,3 1-6 16,5 1 0-16,-2-3-1 15,1-6-5-15,1-1 5 0,-4-8-4 16,-1-7 3-16,0-8-4 16,-2-10 4-16,1-8-3 15,-2-1 3-15,0 0 2 16,0 0-2-16,0 0-1 15,-18-18-14-15,-4-7-17 16,-5-7-1-16,1-3-2 16,-2 3 5-16,3 7 23 15,1 8 6-15,6 5 0 0,4 8 0 16,6 1 5 0,5 3 9-16,0 0-2 15,3 0-9-15,-2 10-11 16,-2 12 8-16,1 7 12 0,2 7-7 15,1-7-2-15,0-2-3 16,0-5-1-16,8-4 2 16,0-2-1-16,0-5-4 15,-1-2 4-15,3-2-1 16,4-1 0-16,2-4-1 16,1-2 2-16,3 0 0 15,1 0-2-15,0-6-14 0,1-11-27 16,-2-1-37-16,-7-4-177 15</inkml:trace>
  <inkml:trace contextRef="#ctx0" brushRef="#br0" timeOffset="-73148.88">23586 12672 292 0,'0'-16'55'16,"-8"6"37"-16,-6-2-13 15,-3-1-36-15,-2 4-4 16,-2 5 1-16,0 1-9 16,0 3-3-16,1 0-3 15,0 0-6-15,-1 1-14 16,2 13-1-16,7 4-4 16,3 6-1-16,7 5 5 0,2 2-3 15,0 2-3-15,9-1 1 16,14-2 0-16,2 1 0 15,7-3-1 1,-1-7-1-16,-1-6 1 0,-4-10-19 16,-3-5-4-16,-6-5 2 15,-3-24 2-15,-5-13 18 16,-2-11-3-16,-7 0 3 16,0 2 4-16,0 9-4 15,0 12 2-15,0 12 4 16,0 13-2-16,-3 5 9 15,3 0-1-15,0 0-5 0,0 5-12 16,0 17 1-16,0 6 24 16,11 5 0-16,-1-1-8 15,5 0-5-15,1-1 0 16,5-2 0-16,0-3-2 16,-1-3-4-16,-3-4 6 15,-2-4-5-15,-5-5-1 16,-2-3 3-16,-3-5-3 15,-1-2-15-15,4 0-47 16,-1-7-54-16,-3-13-338 16</inkml:trace>
  <inkml:trace contextRef="#ctx0" brushRef="#br0" timeOffset="-71962.81">24073 12609 264 0,'0'-9'51'16,"0"0"-16"-16,0-2 24 15,0 0-20-15,0-1-14 16,0 1-1-16,-7 4 0 16,-2-2 10-16,-2-1-12 15,-4 1 5-15,-1 1-12 16,0 3-3-16,-1 0-3 16,-1 4 2-16,2 1-8 15,-4 0 5-15,3 0 7 0,3 0-9 16,5 4 0-16,0 3-8 15,2 1 6-15,1 5 3 16,-2 4-4-16,1 2 0 16,3 6-3-16,1 6 4 15,1-1-4-15,2 4 3 16,0-2-2-16,0 0 0 16,0-3-1-16,3-4 0 15,6-4 0-15,-2-6-3 16,1-5 4-16,-1-3-4 15,4-1 3-15,1-2 0 16,4 0 0-16,-1-3 3 0,1 2-3 16,1-1 3-16,2-2-4 15,-1 0 3-15,4 0-5 16,-3 0 4-16,0-2-2 16,-5-5 1-16,-3 0 3 15,-5 2-2-15,-3 1-2 16,-2 4 3-16,-1 0-2 15,0 0 2-15,0 0 0 16,0 0 0-16,0 0 1 16,0 0-3-16,0 0-3 15,2 0 3-15,3 0-1 16,3-3-25-16,6 0-30 16,-3 0-48-16,-5-2-205 0</inkml:trace>
  <inkml:trace contextRef="#ctx0" brushRef="#br0" timeOffset="-70278.63">24360 12630 39 0,'6'-18'35'0,"-3"11"-27"16,0-4 44-16,-1 5-9 15,-1 0-5-15,4 0-12 0,-2 3-6 16,-3 0-3-16,1 2 4 15,-1 1 17-15,0 0 17 16,0 0-2-16,0 0-5 16,0 0-4-16,0 0-8 15,0 0-9-15,-1 0-3 16,-10 0-17-16,1-2-7 16,-1 2 1-16,-3 0-1 15,2 0 1-15,-3 0 3 16,0 0 9-16,3 7-9 15,2 1 6-15,-3 2-1 16,0 1-3-16,3 3-4 0,-1 4-3 16,4 5 2-16,1 2 5 15,1 3-2-15,5 2-5 16,0-2 4-16,0 1-6 16,13-4 4-16,4-2-5 15,4-3 4-15,2-6-4 16,-1-5 2-16,2-8 1 15,-2-1 0-15,-3-7-1 16,2-17 0-16,-6-5 3 16,0-10-1-16,-6-2 3 15,-5-4-2-15,2-4-4 16,-4 5 3-16,-2 5-1 16,0 12 2-16,0 13-1 0,0 10 3 15,0 4-3-15,0 0 3 16,0 0-6-16,0 0-1 15,0 6-2-15,0 10 0 16,1 4 14-16,5 4-2 16,3 1 0-16,0-2-7 15,3 1 4-15,0 0 0 16,1-2-2-16,1-1-2 16,2 0 2-16,-1-3 0 15,1-2-2-15,-2-2 2 16,-4-4-3-16,4 0 0 15,-2-3-11-15,2-4-27 0,0-3-32 16,-1 0-80-16</inkml:trace>
  <inkml:trace contextRef="#ctx0" brushRef="#br0" timeOffset="-69617.39">24761 12237 45 0,'-3'0'401'0,"1"0"-387"0,1 0 9 16,1 2-3-16,0 16-22 16,0 11 22-16,0 9-3 15,0 3-11-15,0 1 2 16,1 1-7-16,5 0 1 16,-2-2-2-16,0-4 0 15,-1-5 2-15,-1-5-2 16,0-9 2-16,0-8-4 0,-2-8 1 15,1-2-5-15,1 0 1 16,-2 0 3 0,3 0-6-16,4-7 2 15,4-12 7-15,3-5 6 0,0-1-7 16,1 9 3-16,-2 4-3 16,3 3-1-16,0 3-2 15,0 3 0-15,-3 3 1 16,4 0-4-16,-2 0 4 15,1 5 2-15,-1 7 1 16,-3 3 0-16,-3 3-2 16,-5 5-1-16,-2 5 4 15,-2-1 3-15,0-2-12 0,0-2 18 16,-11-8-4 0,-7-1 5-16,-4-4 3 15,-5-5 2-15,-7-2-6 16,1-3 4-16,-2 0-7 0,2-3-6 15,6-9 0-15,7 0-1 16,7 3 0-16,7 2-3 16,6 5 4-16,0 0-41 15,18-1-111-15,8 0-120 16</inkml:trace>
  <inkml:trace contextRef="#ctx0" brushRef="#br0" timeOffset="-66650.51">25459 12500 310 0,'0'-11'103'16,"-7"1"-89"-16,0 6 62 0,1-1-25 15,0 1-11-15,1-1-18 16,-4 0 3 0,0-1-9-16,0 2-2 15,-4 1 5-15,-2 1 3 0,-3 0-4 16,0 2-7-16,2 0-4 16,-2 0-1-16,-1 2-3 15,0 7-4-15,0 7 4 16,6 2-1-16,3 1 1 15,2 5-3-15,4-1 3 16,2 1-4-16,2 3 2 16,0-4-2-16,0-1 1 15,5-1-1-15,7-1-1 16,1-2 0-16,3 0 1 16,-1-1 2-16,2-2-3 15,3-3 3-15,3-2-2 16,5-4 1-16,5-5-6 0,6-1-26 15,-4-8-31-15,0-20-53 16,-7-8-254-16</inkml:trace>
  <inkml:trace contextRef="#ctx0" brushRef="#br0" timeOffset="-66106.97">25768 12194 552 0,'-7'-3'45'15,"3"3"-29"-15,4 0 19 16,0 0-14-16,0 0-13 16,0 18-9-16,0 8 3 15,0 12 6-15,0 3 1 16,0 4-4-16,0 6 1 15,0-1 1-15,0-3-1 16,0 1-3-16,0-7-4 16,0-5 2-16,0-10 0 15,0-11 2-15,2-8-6 16,-2-4 2-16,0-3 3 16,0 0 0-16,0 0 1 15,0 0 1-15,0-21 0 0,-3-7 2 16,-12-10-20-16,-6-5 11 15,0 10 3-15,0 5 1 16,-1 10-1-16,3 10 2 16,5 3 1-16,2 5 9 15,-1 0 1-15,1 10-11 16,-1 13 3-16,1 11-7 16,6 2 4-16,3-2-3 15,3-4 1-15,0-5 0 16,1-2-1-16,8-8 0 15,3-2 1-15,1-5-2 16,1 0 2-16,1-5-3 0,1-3 3 16,8 0-1-16,7-7-4 15,7-15-42-15,2-2-43 16,-9-8-168-16</inkml:trace>
  <inkml:trace contextRef="#ctx0" brushRef="#br0" timeOffset="-64774.22">26167 12567 173 0,'0'-5'12'0,"0"0"48"16,0 3-3-1,0 0-13-15,0-1-4 0,0 3 1 16,-3-2 6-16,-4-2 0 16,-1 2-12-16,-1-1-2 15,-3-1-12-15,2 1-7 16,-1 1 4-16,-3-3-4 15,3 3-2-15,-2 0 11 16,1 1-7-16,1 1-2 16,1 0-5-16,1 0-2 15,0 0-1-15,1 0-4 0,-3 5 2 16,2 9-2-16,1 6 1 16,1 3-5-1,4 5 4-15,3-1-3 16,0-2 2-16,0-2-4 0,0 1 4 15,0-1 0-15,4-3-4 16,7-3 2-16,1-2-1 16,1-2 3-16,-1-2-6 15,0-7 6-15,1 0-7 16,2-4-4-16,6-5 0 16,-2-16 2-16,-2-10 1 15,-1-1 1-15,-7-1 2 16,-3 4-2-16,-4 4 9 15,-2 1-2-15,0 4 1 16,0 6-2-16,0 1 1 16,-2 6 0-16,1 2 0 0,1 4 2 15,0 1-3-15,0 0 0 16,0 0-1-16,0 0 2 16,0 0-6-16,0 0 0 15,0 0-2-15,0 6 2 16,4 12 6-16,5 3-1 15,0 1 6-15,0 3-4 16,4-3 1-16,-1-1-5 16,0 0 8-16,-2-3-8 15,-2-4 5-15,-2-3-1 16,-2-4-2-16,1 1 3 16,-1-3-3-16,-2-1 4 15,1-1-5-15,0-1 2 0,1-1 0 16,2 2 1-16,3 0-2 15,4 0-4-15,3-3-21 16,1 0-81-16,0-6-256 16</inkml:trace>
  <inkml:trace contextRef="#ctx0" brushRef="#br0" timeOffset="-63179.41">26386 12180 407 0,'-3'-1'29'0,"0"0"21"16,0 1 7-16,3 0-26 0,0 0-19 15,0 0-8-15,0 0-8 16,-3 11-2-16,-1 10 16 16,-3 9 20-16,-2 9-10 15,1 4-12-15,-1 9 1 16,1 6 1-16,4-1-7 16,1-2-1-16,1-3-2 15,2-6 0-15,0-4 3 0,0-7-6 16,0-10 6-16,0-7-5 15,0-5 4 1,0-6-3-16,0-5 1 16,0-1 2-16,0-1-5 0,0 0 3 15,0 0 0-15,0 0 0 16,0 0-2-16,0-1 1 16,0-14-4-16,0-6 8 15,5-7 0-15,2-1-3 16,1 0 1-16,2 0-4 15,-1-1 1-15,0 3-3 16,0 4 0-16,3 4-1 0,-2 5 2 16,3 3-5-1,1 4 4-15,2 5 1 16,-2 2-4-16,5 0 6 16,1 6-2-16,-1 11 0 15,-2 8 0-15,-1 9 5 0,-3 1-1 16,0 6 0-16,-4-1 2 15,-2-5-3-15,-7-6 1 16,0-8-2-16,0-10 2 16,-10 0 5-16,-10-4 19 15,-3-3-8-15,-5-4 1 16,-3 0-7-16,-1-4-5 16,7-7-2-16,4 0-4 15,11 3 2-15,5 1-6 16,5 2-2-16,0 0-39 15,20-5-66-15,8-1-6 16</inkml:trace>
  <inkml:trace contextRef="#ctx0" brushRef="#br0" timeOffset="-62700.69">26911 12571 396 0,'-19'-11'26'15,"1"1"47"-15,2 1-1 16,1 3-16-16,-1 1-25 16,2 2-3-16,2 3-1 15,0 0-8-15,-2 0-10 16,-3 3-4-16,-4 13-1 16,2 8 2-16,0 8-4 15,-1 4 1-15,7 0 3 16,1-2-3-16,8-4-2 15,4-2-3-15,0-1 2 0,8-4 0 16,7-4-3-16,6-2 3 16,4-5-2-16,6-5 6 15,5-6-8-15,6-1 6 16,3-8-8-16,-4-13-19 16,-3-3-30-16,-8 2-20 15,-11 1-83-15,-10 3-272 16</inkml:trace>
  <inkml:trace contextRef="#ctx0" brushRef="#br0" timeOffset="-62012.45">27308 12221 458 0,'-2'0'65'16,"2"0"-49"-16,0 0-3 0,0 4 1 15,0 18-11-15,0 14 33 16,0 9-14 0,0 2-4-16,0 5 1 15,0-2-4-15,0-2-8 0,0 1 0 16,0-7-2-16,0-6-3 16,0-6-2-16,0-11 3 15,0-8-4-15,0-3 2 16,0-6-1-16,0-2 4 15,0 0 1-15,0 0 5 16,0 0-3-16,-9-11-2 16,-4-12-13-16,-6-6-1 15,-1-3 1-15,-2 1-4 0,0 8 14 16,2 5-2-16,2 6 4 16,1 7 3-1,4 1 6-15,4 2 5 16,3 2-10-16,4 0-3 0,-3 0-4 15,-1 18-1-15,-4 14-2 16,-2 3 2-16,6-1-1 16,3-5 3-16,3-8-4 15,0-3 2-15,0-4 0 16,3-3-1-16,3-1 1 16,1-2-4-16,4-1 1 15,2 0 1-15,5-3 2 0,3-1 1 16,-3-2 0-1,2-1-6-15,1 0-8 16,-1-4-16-16,2-9-8 16,2-3-24-16,-8-5-43 0,-2-3-197 15</inkml:trace>
  <inkml:trace contextRef="#ctx0" brushRef="#br0" timeOffset="-61291.01">27691 12580 480 0,'-14'-14'70'0,"-2"4"-26"0,-1 7 31 16,-2 2-14-16,-2 1-32 15,-1 3-13-15,-5 18-9 16,0 6 1-16,0 8 0 16,5 5-3-16,5 5-3 15,6 2 0-15,6-2 1 16,5-1-5-16,2-6 2 15,17-7-4-15,5-5 1 16,0-11-1-16,0-6-6 16,-2-9-3-16,5-5-5 15,-2-22-4-15,-1-15 12 16,-3-10-20-16,-9-6 19 16,-7 4 5-16,-5 4-1 0,0 10 8 15,-3 13 1-15,-7 13 12 16,4 7 13-16,3 7 8 15,2 0-19-15,1 0-19 16,0 14 3-16,0 18-3 16,1 10 7-16,8 3-2 15,6-4-3-15,0-5 4 16,1-4-4-16,2-4 3 16,-3-3-4-16,0-5 3 15,-2-5-1-15,-1-4 1 16,0-6-8-16,6-5-30 15,1-7-50-15,-4-25-64 0</inkml:trace>
  <inkml:trace contextRef="#ctx0" brushRef="#br0" timeOffset="-60807.31">27923 12214 504 0,'-3'26'34'0,"0"13"3"15,3 18 19-15,0 9-13 16,0 6-22-16,0 4-9 0,10-6-10 16,1-7 1-16,0-12-4 15,0-13 1-15,-5-13 0 16,-3-13-2-1,-1-9-5-15,-2-3 3 0,0 0 4 16,0-3-7-16,3-16-6 16,8-12-3-16,7-4 6 15,5 1 6-15,0 4-2 16,-2 11 2-16,3 10 5 16,-3 9-4-16,1 0-1 15,-2 5 3-15,-1 16-3 16,-2 8 4-16,-3 6 0 0,-8 5 9 15,-4 2-5-15,-2-2 4 16,-3-4-4 0,-15-8 5-16,-5-8 5 15,-6-9 2-15,-7-7 13 0,-6-4-10 16,4-4-4-16,-1-20-12 16,7-7 2-16,7-2-5 15,8 2-1-15,10 8-11 16,7 5-52-16,0 8-29 15,11 8-193-15</inkml:trace>
  <inkml:trace contextRef="#ctx0" brushRef="#br0" timeOffset="-57837.91">21446 13209 337 0,'8'-18'7'0,"-6"-1"-6"16,-2 12 2-16,0 4 48 15,0 3-1-15,0 0-16 16,0 0-15-16,0 0 0 16,0 0 9-16,0 0-9 15,0 0 1-15,0 0-11 16,0 0-4-16,0 0-5 0,0 0 3 15,0 0-6-15,0 0 2 16,0 0 2-16,3 0-3 16,5 0 1-16,2 0-1 15,11 2 6-15,1 0-4 16,5 0 6-16,3-2-5 16,4 0 1-16,2 0 2 15,3-7-5-15,8-1 5 16,-1-2-4-16,6 2 2 15,-4 3-1-15,-2 2-1 16,1-1-1-16,-3 3 2 16,-4 1-1-16,-4 0 0 0,-3 0 2 15,-2 0-4-15,-2 0 3 16,-1 0-3 0,2 0 5-16,-2 0-5 15,2-1 3-15,4 1 1 0,-1 0-2 16,3 0 0-16,3 0 1 15,0-2 0-15,3 2-1 16,4-1 0-16,6-2 0 16,2 0 2-16,6-1-2 15,1 1 3-15,-2 2-1 16,2 1 0-16,-4 0 1 16,-5 0-3-16,-3 0 2 15,3 0-3-15,0 0 4 16,2 0-4-16,6 0 2 15,1 0-1-15,1 1 1 16,-1 2 1-16,0 0-3 16,-3 1 4-16,0 2-3 0,-4 1 1 15,-3-1-1-15,-1 0 1 16,-2 0-2-16,0-1 3 16,-2-3 0-16,3-2-2 15,-2 0 4-15,0 0 2 16,-1 0 0-16,-4 0-1 15,-3 0 0-15,0 0-4 16,-3 1 2-16,-1 6-2 16,0-2 0-16,0 1-1 15,1-1 0-15,-1-2 3 16,-2 0-4-16,-1-1 5 16,1 3-6-16,3 0 4 15,-2-2-2-15,1 2 2 0,2-1-3 16,4-2 2-16,3 1 1 15,6 0-2-15,1-2 1 16,4 1-1-16,0-1 1 16,0-1 1-16,-1 0-1 15,-2 0 0-15,2 0-1 16,-5 3 1-16,-1 2-1 16,-4 0 0-16,-4 0-2 15,-2 4 5-15,-7-2-4 16,3-2 1-16,-1 2 1 15,1-1-1-15,5-2 1 16,1 0 0-16,0-1 0 0,5-2-2 16,3 0 1-16,2 2-2 15,4 0 4-15,0 0-2 16,1 0 0-16,3-1 0 16,-5 0 3-16,-2 2-5 15,-2 0 1-15,-3 0 5 16,2 2-8-16,2-1 5 15,-2 0-1-15,4-1 3 16,0-2-6-16,-4 0 6 16,3 1-3-16,-6-2 1 15,-1-1-2-15,1 1 0 16,-1-1 4-16,1 0-5 16,1 2 3-16,-4 1-1 0,1-2 2 15,-1 0-4-15,-2 2 2 16,1-2 1-16,-3 1 0 15,-2 2-2-15,-1-3 1 16,-2 1 1-16,3-1-3 16,-2-1 3-16,1 0 0 15,5 0 0-15,-5 0-1 16,7 0 2-16,3 0-1 16,-5 0-1-16,-3 0 2 15,-1 0-4-15,-3 0 3 16,-3 0 1-16,-2 0-2 15,-1 0-1-15,-2 0 3 0,5 0-2 16,0-1 0-16,2-2 0 16,4 0 0-16,-1 2 2 15,-1-2-3-15,-4 0 2 16,-4 2-1-16,-5-1 2 16,1-2-3-16,-1 2 1 15,5-1 1-15,0 0 0 16,-2 2 0-16,3-1-2 15,-9 1 1-15,-3 1 3 16,-3-1-6-16,-8 1 6 16,1 0-5-16,-5 0 5 15,1 0-1-15,1 0 4 0,-2 0 2 16,0 0-2-16,1 0-1 16,5-1-3-16,3 1 1 15,3 0-2 1,3 0 2-16,1 0-2 0,4 0 2 15,-4 0-1-15,-1 0 2 16,-3 0-4-16,-2 0 0 16,-4 0 1-16,-3 0 2 15,-3 0-3-15,0 0 1 16,0 0 1-16,0 0 1 16,0 0 1-16,0 0-1 15,0 0 8-15,0 0-3 16,0 0 4-16,0 0-2 0,0 0-1 15,0 0-1-15,0 0-6 16,0 0 3-16,0 0-6 16,0 0 2-1,-1 0-2-15,-4 0 1 0,1 0-3 16,-10 0-20-16,-5 0-34 16,-8 1-29-16,-10 10-20 15,-11-4-156-15</inkml:trace>
  <inkml:trace contextRef="#ctx0" brushRef="#br0" timeOffset="-55323.81">28520 11329 436 0,'0'0'31'15,"-9"0"-7"-15,7 0 28 16,2 0-3-16,0 0-19 16,0 0-20-16,0 0-4 15,0 0-4-15,0 0-2 16,0 0 2-16,0 0-2 16,0 0 2-16,0 0-2 15,0 0 4-15,0 0 3 16,0 0 3-16,0 0-2 0,0 0 0 15,0 0-4-15,0 0-2 16,0 0-2 0,0 0 0-16,0 2 2 15,0 9-2-15,0 7 0 0,0 4 4 16,-1 2 0-16,-1-4 0 16,1-4-1-16,1-5 6 15,0-2-6-15,0-5 1 16,0 0-3-16,0 0 1 15,0-2-1-15,0 0 1 16,-3-2 1-16,3 2-1 16,0 1 1-16,0-1-1 15,0 3-1-15,0-1 1 16,0 4 0-16,0 0-2 16,0 2 3-16,0 1-5 15,0-1 4-15,0 1-3 0,0 1 3 16,0-2-1-16,3 6-2 15,0-2 2-15,0 2-1 16,-2 4 2-16,1 1-3 16,-2 1 4-16,0 3-2 15,0 4 0-15,0 7 1 16,0 3 0-16,0 6 1 16,-5 1 0-16,1 2 3 15,-2 4-5-15,0 2 4 16,2 1-4-16,-1 4 2 15,-1-1 0-15,2 3 0 16,-3 3-2-16,-1-1-2 16,3 4 5-16,-1-1-5 0,2-2 2 15,-2 4-4-15,0 1 7 16,2-1-4-16,-1-5 3 16,-1-5-1-16,2-2-1 15,-3-6 1-15,0-1-1 16,1-7 0-16,2-7-1 15,-1 0 4-15,2-6-4 16,1-4 1-16,2 1-1 0,0-2 1 16,0-1-1-1,0 2 0-15,0-2 0 16,0-2 0-16,0-3 2 16,5-2-1-16,-3 2 0 0,-1 1-1 15,1-1 1-15,-2 0-1 16,0-4 0-16,0 0 1 15,0-2 0-15,0 0 1 16,0-2-4-16,0-3 4 16,0-4-3-16,0-3 3 15,0 0-5-15,1 0 5 16,-1 0-2-16,0 0 1 16,0-3 1-16,5-20-1 15,4-22 3-15,9-23-1 16,2-18-1-16,0-7-2 15,-1-5 0-15,-5 9-4 16,-7 6 4-16,-1 5 0 0,-5 5-1 16,-1-3 4-16,2-3-5 15,-1-1 4-15,2-4-4 16,4-4 4-16,0 2-2 16,6-5 1-16,1-2-1 15,0 6-1-15,-1 6-1 16,-3 13-4-16,-4 11 7 15,-3 9-1-15,-2 2 0 16,-1 3 1-16,0-2-1 16,0 1-1-16,0-4 1 15,0 1 2-15,-3 0-3 16,-5-3 3-16,-1 2-2 0,0 5 1 16,-5-1 0-16,1 6 1 15,-2 3-1-15,3 5 1 16,1 2 0-16,1 3-3 15,4 2 2-15,2 5-2 16,1 3 1-16,1 5 0 16,1 5 1-16,1 4-2 15,0 1-1-15,0 0 2 16,-2 0-9-16,2 0-7 16,-1 0-14-16,-2 0-13 15,-7 0-21-15,-9 19-32 16,-7 5-120-16</inkml:trace>
  <inkml:trace contextRef="#ctx0" brushRef="#br0" timeOffset="-53931.04">27598 13228 518 0,'-10'0'43'0,"-1"-5"-37"16,7 5 19-16,4 0 16 15,0 0-11-15,0 0-24 16,0 0-7-16,0 0-4 0,10 0 3 16,7 4 2-16,2 8 1 15,-2 6-23-15,-3 3-63 16,-6-3-135-16</inkml:trace>
  <inkml:trace contextRef="#ctx0" brushRef="#br0" timeOffset="-53684.94">28097 13303 569 0,'-3'0'98'0,"-3"0"-92"15,5 0-3-15,1 0 14 16,0 4-9-16,-2 16-7 16,-2 17-4-16,4 17 5 15,0 6-2-15,1-3-15 16,16-12-51-16,-6-12-149 15</inkml:trace>
  <inkml:trace contextRef="#ctx0" brushRef="#br0" timeOffset="-52041.09">27229 12833 112 0,'0'2'144'15,"0"0"-73"-15,0-2 3 16,0 0-7-16,0 0-11 16,0 0-11-16,0 0-10 15,0 0-3-15,0 0-8 16,0 0-2-16,0 0-8 15,0 0 0-15,0 0-8 16,0 0 2-16,0 0 0 16,0 0-1-16,0 0 1 15,0 0-3-15,0 0 4 0,0 0-7 16,0 0 3-16,0 0-4 16,0 0-1-16,0 0 2 15,0 0-2-15,0 0-5 16,3 0-39-16,7 0-74 15,-2-11-188-15</inkml:trace>
  <inkml:trace contextRef="#ctx0" brushRef="#br0" timeOffset="-39136.87">19860 16449 204 0,'7'-19'80'0,"-7"0"-39"15,0 10 30-15,0 0-12 16,0 0-18-16,0 0-11 16,0-3-2-16,-4 5-12 0,1-1-9 15,0 3 5-15,1 3 4 16,-1 1 6-16,-1 1-4 16,1 0-5-16,0 0-6 15,0 0 0-15,-3 0-1 16,0 0-3-16,-7 0-3 15,-3 0-1-15,-6 8 3 16,-4 9 3-16,-7 9-3 16,3 5 6-16,2 3-12 15,3 3 10-15,8-5-6 16,5-1 4-16,6-3-1 16,6-3-1-16,0-1-4 15,10-1 2-15,7 0-4 0,4-5 4 16,1-2-2-16,1-5 3 15,0-2-5-15,1-6 4 16,1-3-1-16,-5-1-4 16,2-17 3-16,-4-11-8 15,-6-8 4-15,-5-6 8 16,-5 2-3-16,-2-1 2 16,-2 8 1-16,-8 8 0 15,-1 5-2-15,1 7 3 16,6 7-3-16,1 3 4 15,3 4-1-15,0 0-1 16,0 0-11-16,0 3 2 16,7 13 0-16,11 7 6 0,0 4 7 15,3 2-5-15,-1-2 2 16,0 3-8 0,1 0 9-16,-2 1-6 0,1-4 5 15,-1-2-2-15,-2-6-1 16,-3-5 0-16,0-1-1 15,-1-5 1-15,-3-4-3 16,2-1-4-16,-8-3-56 16,-4 0-82-16,0-11-167 15</inkml:trace>
  <inkml:trace contextRef="#ctx0" brushRef="#br0" timeOffset="-38323.35">19642 15736 192 0,'-12'-11'64'16,"3"2"-39"-16,2 5 46 16,2 3 6-16,4 0-21 15,1 1-17-15,0 0-14 16,0 0-13-16,0 0-8 15,0 9-14-15,0 22-1 0,0 13 40 16,0 11-4-16,0 0-14 16,3-5-4-16,6-6-6 15,0-8 1-15,1-10 0 16,-2-9-3-16,-2-7 2 16,-3-6 0-16,-2-3-2 15,-1-1 0-15,0 0 3 16,0 0-5-16,0 0 1 15,2-8-6-15,2-7 10 16,9-9-3-16,3-5 1 16,4 4 1-16,2 0-3 15,7 5 2-15,0 8-2 0,3 5 0 16,2 7-4-16,-3 0 3 16,-1 12-5-16,-3 12 9 15,-8 2-3-15,-4 2 5 16,-9-3-4-16,-4-7-1 15,-2-2 0-15,-11-5 3 16,-17 0 9-16,-12-2-2 16,-3-1 1-16,-4-4-1 15,-2-4-4-15,3 0-2 16,7 0-2-16,10-13-2 16,14-9-21-16,12-12-71 15,3-10-213-15</inkml:trace>
  <inkml:trace contextRef="#ctx0" brushRef="#br0" timeOffset="-37244.49">19740 15098 253 0,'0'-9'63'0,"0"-3"-26"16,-4 1 35-16,-2-1-42 15,0 0-16-15,0 1 13 16,-4 4 1-16,-2-1 6 16,-5 2-8-16,-2 2-14 15,0 2-3-15,-7 0 5 16,1 2 3-16,-2 0-3 15,1 0-6-15,4 0 6 0,0 8-1 16,3 3-7 0,4 2-1-16,0 4-3 15,5 0 0-15,2 2 0 16,5 5-3-16,3 1 1 0,0 2-2 16,8 1 3-16,7-3-1 15,2 0 1-15,4-3 0 16,3-1-4-16,5-5 4 15,5-7-4-15,7-6 3 16,1-3-1-16,3-3 3 16,-7-9-4-16,-5-2-12 15,-9 0-24-15,-9 6-22 16,-13-1-87-16</inkml:trace>
  <inkml:trace contextRef="#ctx0" brushRef="#br0" timeOffset="-36381">19614 14180 488 0,'-5'0'14'0,"4"0"26"16,-1 7-14-16,-3 32-17 15,0 11 6-15,4 11 33 16,1 0-38-16,0-5-8 16,1-2 6-16,12-2-6 15,-1-8 3-15,1-9-4 16,-2-9 1-16,-3-5-4 15,-1-10 5-15,-5-7-3 16,-1-1 1-16,-1-3 1 16,0 0 1-16,0 0 6 0,-4 0-2 15,-14-9-7-15,-8-8-11 16,-2-7 2-16,-3-6 0 16,1 0 1-16,0 2-7 15,2 6 17-15,4 7 0 16,3 7-2-16,5 3-1 15,8 5 3-15,4 0-3 16,2 0 3-16,-1 2 1 16,-2 20-7-16,2 10 7 15,-2 9 0-15,4-7-1 16,1-5 0-16,0-5 0 16,0-9 1-16,7-1-4 15,2-3 3-15,1-3-6 0,10-2 3 16,1-6 1-16,10 0 1 15,7-12 1-15,7-16 0 16,7-8-2-16,1 0-33 16,-6-1-60-16,-13 1-113 15</inkml:trace>
  <inkml:trace contextRef="#ctx0" brushRef="#br0" timeOffset="-35446.62">19515 13755 302 0,'0'-13'31'0,"0"8"23"0,0 0 32 16,-1 1-31-16,-5 0-7 16,0 1-8-1,-1 1-1-15,-1 1-11 16,-3 1-1-16,0 0-7 0,-1 0-12 16,-1 0 0-16,1 0-7 15,0 2-1-15,4 5 3 16,2 0-4-16,0 3-1 15,-1 5 2-15,0 2 2 16,1 5-2-16,1 6 2 16,5-3-4-16,0 0 3 15,0-4-3-15,0-2-1 16,8-5 0-16,2 0-1 16,-1-5-1-16,1-1 5 15,4-3-2-15,-2-1-1 16,0-4-2-16,1 0 0 15,1-9 2-15,0-18 5 0,0-5-3 16,-3-5 0-16,-3-2-5 16,-4 3 9-16,-2 5-4 15,-2 2 3-15,0 12-3 16,0 4 4-16,0 6-3 16,0 6 1-16,0 1-1 15,0 0-6-15,0 0-1 16,8 8-2-16,2 10 10 15,2 3-1-15,1 3 4 16,8 3-3-16,1-2 0 16,4 1 0-16,-1-2-1 15,0-5-1-15,2-5-1 0,-5-3 3 16,-5-4-1-16,-2-5-3 16,-5-2-17-16,-4 0-40 15,-6-20-46-15,0-5-219 16</inkml:trace>
  <inkml:trace contextRef="#ctx0" brushRef="#br0" timeOffset="-34711.59">19392 13059 417 0,'-7'0'8'16,"4"6"10"-16,0 13-9 0,3 12-3 15,0 11 10-15,0 4-10 16,0-2 3-16,6-4-5 16,1-2-1-16,-1-6-2 15,-2-6 0-15,2-4-1 16,-1-5 0-16,-2-6 2 15,1-2-2-15,-4-4 2 16,0-2-1-16,0-3 0 16,0 0 0-16,0 0 3 15,0 0-1-15,0 0-11 16,0-11 1-16,0 0 0 16,0-3 13-16,3-5-6 15,8 1 4-15,1-4-5 0,4 4-1 16,-1 4 2-16,6 0 0 15,2 6-1-15,3 3-2 16,5 4 1-16,-3 1 1 16,0 0-1-16,-2 0-5 15,-4 12 6-15,-4 3-5 16,-4 3 1-16,-7 0 3 16,-1 1 1-16,-6 0-3 15,0 0 4-15,-12-1 19 16,-10 0 1-16,-2-1 0 15,-6-6 3-15,-1-1-2 16,-1-6-6-16,1-4 0 0,4 0-4 16,1-6-13-16,3-6 7 15,5-1-7-15,2 4 1 16,7 3-14 0,6 2-53-16,3 4-46 0</inkml:trace>
  <inkml:trace contextRef="#ctx0" brushRef="#br0" timeOffset="-34263.12">19586 16531 120 0,'-11'18'4'16,"9"1"0"-16,2 1 1 15,0 0-4-15,0 2 1 16,14 3-1-16,2-1 0 16,2-1-6-16</inkml:trace>
  <inkml:trace contextRef="#ctx0" brushRef="#br0" timeOffset="-32866.86">20014 17033 348 0,'-13'0'27'16,"3"0"24"-16,1 0 1 16,3 0-20-16,0 0 2 15,1 0-10-15,1 0-13 0,-1 3-3 16,-1 1-5-16,0-4 1 15,-2 3 1-15,-4-1 6 16,-5-2-3-16,2 1 1 16,-7-1-2-16,0 0-2 15,-4 0-1-15,-4 0 0 16,1 0-1-16,-4 0 0 16,3-6 0-16,-1-9-3 15,0-4 2-15,2-4-4 16,1-6 0-16,3 0 1 15,3 0 4-15,0-3 2 16,6 4-5-16,1 0 2 0,0 0-2 16,3 2-7-16,1-1 13 15,2-2-11 1,3 3 0-16,0-3 5 16,4-1 0-16,2 4-1 0,0-6 3 15,3 2-3-15,6 0 3 16,2-3-4-16,-3 1 2 15,1 6-2-15,-1 1-5 16,-2 7 4-16,3 4 0 16,1 0 2-16,1 0-4 15,8 2 6-15,5 0-4 16,2 4 1-16,6 2-1 16,1 4 2-16,2 0-3 0,1 2 3 15,6 0 1-15,4 0 0 16,-3 0 0-1,3 10-1-15,-8 3 0 16,-6 5-2-16,-2 2 1 0,-5 1 1 16,-3 0-1-16,0 0 0 15,-2-2-3-15,1 5 6 16,-3 4 1-16,0 1-1 16,-4 3-2-16,-5 5-1 15,-2 2 4-15,-6 3-4 16,-1 2 5-16,0-2-3 15,-7 1 0-15,-6-5 1 0,-5-6 0 16,1-6-1-16,-2-6 1 16,2-5 1-1,-2-7-2-15,-1-8-2 16,-6 0-48-16,-7-26-123 0</inkml:trace>
  <inkml:trace contextRef="#ctx0" brushRef="#br0" timeOffset="-32029.21">20016 16236 207 0,'-3'5'21'0,"-6"1"25"16,0-1 13-16,3-1-13 15,2-3-12-15,-1-1-2 0,1 0-3 16,-5 0-13-16,-2 0-8 16,-6 0 3-16,-1-6-4 15,-5-1-2-15,-2 0 2 16,-2 0 9-16,-4 0-5 15,-3-1 8-15,-4-3-7 16,0-2-4-16,-1-1 2 16,0-1-2-16,5-2-7 15,3 2 3-15,6 0 0 16,5 1-2-16,4-3 2 16,4-1-6-16,-1-3 1 15,2-4 1-15,2-2-1 16,-1 0-1-16,1 0 5 0,1 5-2 15,2 1 1-15,2 6-2 16,0 2 0-16,4 2 0 16,0 1-2-16,0 2-2 15,0-2 0-15,8 3 1 16,1-2-1-16,-1 0-2 16,-1 4 1-16,2-1 0 15,-5 2-1-15,1-2 1 16,-1 2 5-16,0-1-5 15,3-3 5-15,-3 3-3 16,2-1 1-16,0 2-5 16,-1 2-7-16,-1 0-3 0,-1 2-9 15,0 0 8-15,-3-1 12 16,0 1 6-16,0-2 0 16,0 2 1-1,0 0 0-15,1 0-2 0,2 0 2 16,5 0-4-16,3-2 3 15,2 0-1-15,-1 2 1 16,-2 0-98-16,-1 0-134 16</inkml:trace>
  <inkml:trace contextRef="#ctx0" brushRef="#br0" timeOffset="-31840.71">19249 16270 92 0,'-11'7'-31'0,"3"-1"-30"15</inkml:trace>
  <inkml:trace contextRef="#ctx0" brushRef="#br0" timeOffset="-31307.7">19249 16270 396 0,'-86'-79'21'16,"83"79"35"-16,3 0 4 15,0 0-25-15,0 0-15 16,0 0-11-16,0 0-1 16,0 0-4-16,0 0-2 0,0 0-1 15,0 0-3 1,0 0-2-16,6 0 3 15,13 0 2-15,6 1 3 16,2 1-3-16,3-2 1 0,1 1 2 16,3 1-2-16,4-1 1 15,0 3 0-15,0 0-1 16,3 2-2-16,6 2 3 16,3-2-1-16,8 2-3 15,3-4 4-15,0-2-4 16,6-2 4-16,-3 0-6 15,-4 0 7-15,-8 0-7 0,-7 0 7 16,-6-3-5-16,-10 0 3 16,-6 0-3-1,-13 3 0-15,-4 0 4 16,-6 0-4-16,0 0 3 0,0-1 2 16,0 1-2-16,0 0-2 15,0 0 0-15,0 6-13 16,-13 5-45-16,-10-4-133 15</inkml:trace>
  <inkml:trace contextRef="#ctx0" brushRef="#br0" timeOffset="-29949.33">18957 12941 416 0,'-15'9'11'16,"8"-6"1"-16,4-2 3 0,1 2-10 15,1 4-5-15,1 4-3 16,0 3 6-16,0 4-3 16,0-2 1-16,0 4 4 15,0 2 3-15,0 4 0 16,0 8 1-16,0 0 12 15,0 7-8-15,0 2 4 16,0-2-3-16,0 2-5 16,0-2-5-16,0 1 4 15,0 2-5-15,0 3 3 16,0 2-2-16,0 3 1 16,0 5 3-16,0 3-1 15,0 8-1-15,0 1 2 0,0 5-2 16,-6 3 3-16,6-4-8 15,0 4 2 1,0-7-2-16,0 4 2 16,0 0-3-16,0-2 5 0,3 0-4 15,-2-4 2-15,-1-1 0 16,0-6 1-16,0 1 1 16,0-5-1-16,0 0 1 15,0-2 1-15,0-3 1 16,0 5-3-16,2 1 1 15,-1 8-4-15,-1 0 6 16,2 0 0-16,-2-2-5 0,0-3 1 16,0-2-2-16,0 0 3 15,0-5-4-15,0-3 1 16,-2 0 3 0,2-3-2-16,0 4-3 0,0-2 8 15,0 1-5-15,0-1-1 16,0 1 3-16,2 0-2 15,-2 1 3-15,1-1-4 16,-1 1 5-16,0-4-4 16,0-1 1-16,0-1 0 15,2 0 0-15,1 1-4 16,-2 5 2-16,2 1-1 16,-1 2 0-16,-2 2 1 0,0 1-1 15,0 0 0-15,0 0 1 16,0-3 1-16,0-3 0 15,0-5-1 1,0-1 0-16,0-5-3 0,0-5 4 16,0 0-2-16,0-11 1 15,0-4-3-15,0-7 5 16,0-6-4-16,0-5-7 16,0-3-23-16,4-17-36 15,2-30-104-15,-6-31-58 16</inkml:trace>
  <inkml:trace contextRef="#ctx0" brushRef="#br0" timeOffset="-28290.92">19033 12987 387 0,'-6'6'17'16,"3"-6"18"-16,3 0-11 15,0 0-14-15,0 0-9 16,0 3-1-16,3 1-8 16,17 3 8-16,11 0 2 15,7-2-2-15,10-3 5 16,9-2-2-16,5 0 4 16,4-4-6-16,-4-4 2 15,0 0-3-15,-1 3 1 16,0 2-1-16,0 1 1 0,-2 2 0 15,-1 0-1-15,-4 0 1 16,-5 6-1-16,-4 1-1 16,-8 1 1-16,-6-1 0 15,-6 0 1-15,-8-3-1 16,-2 0 1-16,-6-1-1 16,-5 1 1-16,2-2-4 15,-3 2 3-15,0-1-2 16,1 2 2-16,1 4 0 15,0-1 2-15,2 4-2 16,2 4 2-16,-2 2 4 16,2 5-3-16,-1 4 6 0,1 3-3 15,-3 4 0-15,0 3-2 16,0 3 5-16,-2 3-5 16,3 5 1-16,-4 2 4 15,0 6 3-15,-3 6 1 16,0 4 4-16,0 5 0 15,0 4-5-15,0 4-3 16,0-1-2-16,0 3 2 16,2-3-5-16,-1-1 7 15,4-5-4-15,-1-2-1 16,4-3-2-16,-4-2 0 16,1-3 1-16,-4-2-2 15,4-1 0-15,-5-1-2 0,0 4 1 16,0 3-2-16,0 4 2 15,0 3 0 1,0 0 2-16,0-3-3 16,-2-3-3-16,2-8 2 0,0-4-2 15,0-1 2-15,3-4 2 16,5 2-4-16,3-1 4 16,-2 0-4-16,1 6 2 15,0-2 0-15,-4 3 2 16,1 4-4-16,2 3 5 15,1-1-6-15,1-1 6 16,0-5-3-16,2-2 1 0,-3-4 1 16,1-1-3-16,-3 0 2 15,-1 0 1-15,-4-1-1 16,-3 0-1 0,0 2 3-16,0 0-4 0,0 2 0 15,0-1 2-15,0 2 0 16,0-1-1-16,0-2 0 15,1-1 2-15,4-4-2 16,1-2 1-16,1-1 0 16,-3 1 2-16,1 0-3 15,-4-1 0-15,2-1 3 16,-1-4-3-16,-2-5 1 16,1-9-2-16,1-6 1 15,-2-7 0-15,1-8 1 16,-1 0-2-16,0-3 5 15,0 0-3-15,0 0 1 16,-7 0 6-16,-14 0-13 0,-7 0 10 16,-6 0-4-16,-2 0 2 15,-2 0-2-15,0 0 0 16,-2 3-1-16,-5 1-2 16,-3-2 5-16,-4-2-4 15,-6 0 2-15,-8 0-2 16,-8 0 1-16,-2-4 0 15,-3-4 2-15,6 5-2 0,6 2 2 16,4-1 1 0,8 2 2-16,2 0-1 15,6 0-3-15,6 2 1 16,7 0-1-16,9 3 0 0,8-4 0 16,8-1 0-16,5 0-1 15,4 0 1-15,0 0-4 16,0 0-8-16,0 0-20 15,11 0-29-15,13-8-11 16,-1-12-61-16</inkml:trace>
  <inkml:trace contextRef="#ctx0" brushRef="#br0" timeOffset="-27396.36">19008 15559 367 0,'-9'0'35'0,"6"0"12"16,1 0 1-16,2 0-14 16,0 0-14-16,0 0-13 15,0 0-4-15,0 2-5 16,2 0 0-16,8 1 4 15,6 0 1-15,4-2 0 16,2 2-2-16,4 0 3 16,0-2 1-16,3 5-2 0,6-3-1 15,1 2 2-15,6-1-1 16,2 1-2-16,3-3-2 16,3-2 3-16,1 0-1 15,4 0 3-15,5-11-3 16,2-3-1-16,8-1 2 15,-4 3-4-15,-4 2 5 16,-5 4-5-16,-9 6 3 16,-8 0-1-16,-2 0 1 15,-3 0-2-15,-3 10 2 16,0 0-1-16,-1-2-1 16,0 2 3-16,-5-3-2 15,0 0 0-15,-6-2 0 0,-4-1 0 16,-2 1 0-16,-8-4 0 15,-1 2 0-15,-3-2-4 16,-2 1-20 0,-9 4-51-16,-25-4-161 0</inkml:trace>
  <inkml:trace contextRef="#ctx0" brushRef="#br0" timeOffset="-26679.27">18996 14836 325 0,'0'0'84'0,"0"0"-58"15,0 0-3-15,0 0-11 16,0 0-2-16,0 0-9 16,0 0 1-16,6 0-2 15,11 0 28-15,8 0-3 16,3 0-12-16,5 0-8 15,5 0 2-15,2 2 0 0,5-1-2 16,6 1-2-16,-1-2-2 16,4 0 1-1,-3 0-1-15,-1 0-1 16,-2 1 4-16,-2-1-4 0,-1 1 0 16,1-1 1-16,0 0-2 15,2 0 2-15,-3 2 0 16,2 1-2-16,-7 1 2 15,2 1-1-15,-5 1 0 16,-4 0 2-16,1-1-1 16,-3 1-2-16,4-4 2 15,-1 2-1-15,-4-4-1 16,-3 0 4-16,-5 0-5 16,-6 0 7-16,-5 0-7 15,-2 0 4-15,-6 0-6 16,-2 0 1-16,-1 0-26 15,0 0-62-15,-7 2-108 0</inkml:trace>
  <inkml:trace contextRef="#ctx0" brushRef="#br0" timeOffset="-25927.81">18996 14082 400 0,'-12'0'39'0,"9"0"-8"16,2 0 20-16,1 0-26 16,0 0-13-16,0 0-11 15,0 0-5-15,10 4-7 16,11 6 18-16,9-1-6 15,7 0 0-15,6-2 2 16,3-1-3-16,11-1 2 16,-1-1-1-16,4-1-1 0,-4 1 2 15,-5 1 1-15,-3 0-5 16,1 1 4-16,-1 0-2 16,2-3 1-16,0-2-2 15,0-1 2-15,0 0 0 16,-2 0-2-16,0 0 2 15,-6 0-2-15,-7-4 3 16,1 3-3-16,-6-2 1 16,-5 3 0-16,2 0 2 15,-3 0-3-15,-4 0 1 16,-4 0 1-16,-6 0-3 16,-4 0 3-16,-5 0-1 15,-1 0-1-15,0 0-4 0,-4 0-20 16,-15 0-86-16,-8 0-226 15</inkml:trace>
  <inkml:trace contextRef="#ctx0" brushRef="#br0" timeOffset="-25092.05">18917 13643 400 0,'0'-5'53'16,"0"5"-20"-16,0 0 4 0,0 0-15 16,0 0-13-16,0 0-6 15,0 0-2-15,12 0 0 16,3 0-2-16,5-2 8 16,3 0 2-16,-2-3 0 15,3 1-2-15,1-1-3 16,3 1 1-16,0 1-3 15,2 0 1-15,3 2 0 16,-2-2-1-16,5 0 0 16,0 2-1-16,-2-1 2 15,2-2-1-15,1 3-2 16,2-1 1-16,1 2 1 0,0 0-2 16,2 0 1-16,-2 0 3 15,2 0-6-15,-1 3 4 16,0 1-3-16,-1 2 4 15,0-1-3-15,-1 0 0 16,-2-1-2-16,0-3 4 16,-1 0 0-16,-2-1-4 15,-4 2 2-15,-6-1 0 16,-5 2 0-16,-1-2 0 16,-4 0 2-16,-4 1-4 15,0-2 5-15,-4 0-3 16,-3 0 1-16,-1 0-1 15,-2 0 1-15,0 0 0 0,0 0 3 16,0 0-2-16,0 0-4 16,0 0 1-16,0 3-6 15,0 3-6-15,0 5-29 16,0 7-3-16,-5 1-88 16,-8-2-251-16</inkml:trace>
  <inkml:trace contextRef="#ctx0" brushRef="#br0" timeOffset="-22201.28">21261 17022 315 0,'-13'-11'73'0,"5"4"-51"16,-1 2 35-16,6 0-16 0,-1 3-4 15,-2 0-7-15,3 2 1 16,-2-4-12-1,1 3-3-15,0 1 0 16,-2-2-3-16,-2 1 1 0,1 0 0 16,-5-1-6-16,0 2 7 15,1 0-7-15,1 0-5 16,3 0-1-16,2 0 2 16,0 2-6-16,2 7 2 15,0 0-1-15,-1 5 7 16,0 8-6-16,2 3-4 15,1 1 9-15,1 4-1 16,0 0-3-16,0-2-2 0,0 3 4 16,0-4-4-1,0 0 2-15,3-2-1 16,5-1-1-16,3-2 2 0,3-3-2 16,0-1 0-16,1 2-1 15,2-9 5-15,2 3-5 16,2-1 2-16,6-1 1 15,1 0-2-15,2 1 4 16,2-2-3-16,3 2 0 16,-1-2 0-16,-1-4-2 15,1 0 3-15,-1-3-5 16,-3-3 1-16,0-1-2 16,-2 0-5-16,2-8 3 15,-2-9 1-15,3-8-5 16,-4-1 2-16,-3-2 11 15,-6-1-4-15,-7 8-4 0,-3 0 5 16,-4 4 2-16,-2 1-3 16,-2-5 7-16,0-3-4 15,0-2 1-15,0-3-2 16,-3-2 2-16,0-1 0 16,0 3-1-16,0 1 0 15,-2 4-1-15,1 3 1 16,-5 0 0-16,2 1 4 0,-2-1-4 15,-3-2-1 1,1 1 1-16,2-2-1 16,-2 2 2-16,-1 1-2 15,-3 2 1-15,-2 2-4 0,0 2 3 16,-2 2 3-16,2 2-2 16,0 2 3-16,1 1 0 15,1 4 4-15,-4 0-6 16,1 0-1-16,0-2 2 15,0-1-3-15,3 0 0 16,-1 0 0-16,4 4 1 16,-1-2 0-16,2 1 0 15,-1 2-3-15,-3 2-6 16,2 0 7-16,-3 0 2 16,-3 0-2-16,-3 11 1 15,0-2 1-15,2 2 0 16,0 1 2-16,2-4-1 0,3 0-2 15,0-1 3-15,5 0-2 16,-3 3-4-16,0 2-1 16,0 6-3-16,1 3 6 15,3 3-2-15,1-2 6 16,4-1-2-16,-1-6 2 16,1-3-5-16,0 0 4 15,-5 0 0-15,-2 4-4 16,-2 0 4-16,1 4-1 15,3-5 1-15,0 2-2 16,2 4-1-16,1 0 3 16,1 1-4-16,1 2 3 0,0-5-1 15,2 2 1-15,2-4-3 16,0-5 3-16,0 3-2 16,0 4 1-16,0-1 1 15,7 1-3-15,1-2 3 16,-1 1-2-16,2-3 1 15,0-1-1-15,1 1 3 16,0-1-3-16,0-2 2 16,-1 0-2-16,-2-1 1 15,-1-2 2-15,3 2-3 16,-5-6 0-16,1 2 1 16,0 0 2-16,-2-1-4 15,4-1 4-15,0-1-3 0,2 1 2 16,2 1-2-16,0 3 0 15,2-2 0 1,0-3 1-16,3 4 1 16,-1-2-3-16,2 1 3 0,-4 0-2 15,3 0 2-15,4-2-1 16,-2-3 1-16,2 2-4 16,6-4-7-16,-5 0 4 15,1-4-4-15,2-3 9 16,-4 1-4-16,-3-1 1 15,1 1 4-15,-5 2 1 16,5 0-2-16,-3-1 1 0,1-2 3 16,3 0-5-16,3-4 1 15,1-3-2-15,1 1-1 16,-1-2-8 0,1 0 5-16,-1-2-7 0,-1 0 5 15,-3 2-2-15,0-2-5 16,-7 3 9-16,0 2 5 15,-3-1 1-15,-5-2-1 16,4-3 4-16,-2-3-2 16,2-1 1-16,-2-2-1 15,-3 2-1-15,0 0 2 16,0 1-2-16,-3 1 2 16,2-1 0-16,-2 0-2 0,0-4 2 15,0 0-1 1,0-5 0-16,0-2 1 15,-5 1-1-15,-1 2 0 16,-1 4 2-16,-5 2-3 0,0 4 1 16,-3 1 0-16,-3 4 4 15,-2 0-1-15,-1 4 2 16,-5 1 2-16,-4-1 6 16,1 2-6-16,-3-1-4 15,6 1 4-15,-1-2 3 16,3 4-4-16,-3-2-5 15,-1 1 3-15,4 4-1 0,0-2-2 16,2 1 2-16,1 2-4 16,2 1 3-1,-2 1 3-15,3 0-3 16,-1 0 0-16,-1 3 0 0,5 9-4 16,-5 5 5-16,-1 5-4 15,0 9 0-15,-4 5 3 16,1 6-3-16,2 4 2 15,-3 2-1-15,5 0 4 16,4-6-4-16,3-8 4 16,7-9-6-16,2-7 2 15,1-2 0-15,0-2 0 16,0-3 0-16,2-1-1 16,1-2 1-16,0 2-47 15,0 1-58-15,0-3-126 16</inkml:trace>
  <inkml:trace contextRef="#ctx0" brushRef="#br0" timeOffset="-10307.42">20971 17006 134 0,'3'-6'78'16,"-3"3"-56"-16,0 3-1 16,0 0 9-1,0 0 3-15,0 0-20 16,0 0-5-16,0 0-3 0,0 0-3 15,0 0-1-15,0 0 1 16,0 0-3-16,0 0 2 16,0 0-1-16,0 0 1 15,0 0 4-15,0 0 3 16,0 0 7-16,0-1-1 16,0 1-3-16,0 0-3 15,0 0-2-15,0 0-5 0,0 0 0 16,0 0 1-16,0 0-1 15,0 0-1-15,0 0 3 16,0-2 1 0,0 1-2-16,0-2 1 0,-2 3-3 15,-4-7 1-15,-2 3 3 16,1-1-6-16,3 0 3 16,-2 0 0-16,0-1 0 15,-3 0-2-15,2 1 1 16,-1-2 2-16,2-3-3 15,-2 2 1-15,-2-2-1 16,0 0 5-16,-5 2-6 16,0-1 4-16,-3-1-2 15,3 2 3-15,1-1 0 0,0 1 1 16,-4-1 1 0,2 0 3-16,-4 0 0 15,2 1-7-15,-1-2 5 0,-2 0 2 16,-1 0-6-16,-5-5 3 15,0 0-2-15,0-2-3 16,2-1 3-16,0 2-2 16,4-1 0-16,-1 0 2 15,-1 2-1-15,5-3-1 16,-1 1 0-16,1 2 1 16,3 1-2-16,-2 4 1 0,0 2 0 15,2 2 0 1,0 0 4-16,4 1-5 15,2 3 2-15,1-1-1 16,2 3 4-16,-3-2-6 0,2 1 4 16,-2-2-3-16,-2-1 3 15,-1 1-4-15,0-2 2 16,1 1 0-16,-1-5-1 16,1 4 1-16,2 2-1 15,3-2 0-15,2 4 0 16,-1-1 1-16,1 0 0 15,1-1 1-15,0 3 0 16,-4-2-1-16,-1-1 0 16,-2-1 0-16,-4-2 0 15,2 1 2-15,3-1-2 16,2 5-1-16,3-1 2 16,4 2-1-16,0-1-2 0,0 1 2 15,0 0-8-15,0 0-17 16,1 0-44-16,17 0-2 15,-3 0-58-15</inkml:trace>
  <inkml:trace contextRef="#ctx0" brushRef="#br0" timeOffset="-9929.88">20284 16381 337 0,'0'-2'33'16,"-9"2"-6"-16,-1 0 24 15,-2 0-18-15,-8 8-4 0,0 10-19 16,0 4-9-16,1 2 4 16,4-2-1-16,2-1 0 15,2-4-2-15,1-6 0 16,5-3-2-16,5-5 2 16,0-2-3-16,0 6 0 15,3 4-4-15,12 5 6 16,-1-1-6-16,3 0 10 15,3 0-8-15,-2 2 5 16,1 4-1-16,1 0-1 16,-4 1 1-16,-3 1-2 15,-4-5 4-15,-5-5-5 16,-1-3 3-16,0-9-1 0,-3 2 1 16,0-3-1-16,0 0 1 15,0 0-4-15,0 0-17 16,4 3-26-16,0 1-64 15,1 0-64-15</inkml:trace>
  <inkml:trace contextRef="#ctx0" brushRef="#br0" timeOffset="-7824.44">20152 16443 309 0,'-2'0'36'16,"1"0"-29"-16,1 0-5 15,0 0 7-15,0 0-9 16,0 0-13-16,0 0 13 16,0-2-1-16,4-3 2 15,3-2-1-15,-1-2-2 0,-1 1 4 16,-1 1 3-16,1 0 5 16,-1 2-3-16,2-4-11 15,0 2 11-15,0-1-5 16,0-2-1-16,0 3 1 15,3-1-1-15,-3-2 2 16,0-1-2-16,0-5-1 16,0 0 3-16,-2 0-4 15,-2-4 2-15,-2-1-1 16,0-2 3-16,0 0-3 16,0 1 1-16,0 0-1 15,-9 2 1-15,1-2 2 0,1-2 8 16,-2 1-5-16,-1-5-3 15,1 3 3 1,0 5 1-16,0 5 1 16,1 5-1-16,2 2 5 0,3 2-8 15,0 5 2-15,2 0 7 16,1 1-7-16,0 0-7 16,0 0-3-16,0 0-13 15,0 0-66-15,0 0-73 16</inkml:trace>
  <inkml:trace contextRef="#ctx0" brushRef="#br0" timeOffset="-7526.24">20110 16073 411 0,'-9'-6'7'16,"2"-1"-2"-16,7-4-8 15,0-4-1-15,0-7 7 16,10-8-2-16,3 2-2 16,0-2 1-16,-3 6 2 15,-6 6-4-15,-1 6 5 16,-1 7-3-16,-2 4 1 16,3 1 1-16,5 0-9 0,6 0-7 15,4 0 18 1,3 0-2-16,4 4-1 15,0 0 1-15,2 1 1 16,-5-5-22-16,-8 0-96 0,-10 0-115 16</inkml:trace>
  <inkml:trace contextRef="#ctx0" brushRef="#br0" timeOffset="-7088.02">20062 15604 319 0,'0'0'18'0,"0"0"6"16,-4-3 3-16,-1-11-11 15,4-5-13-15,1-9 6 16,0-7 2-16,0-5-7 15,1-7-4-15,2-1 3 0,-3 4-3 16,0 4 2-16,0 9-3 16,0 8 1-16,0 9-1 15,-4 7-2-15,1 5-8 16,3 2-25-16,-2 0-37 16,2 2-99-16</inkml:trace>
  <inkml:trace contextRef="#ctx0" brushRef="#br0" timeOffset="-6291.2">19976 14955 253 0,'-3'4'11'0,"-1"2"-11"16,4 0 0-16,0 1 0 16,0-1-3-16,0-1 0 15,5-2 1-15,3-3 1 16,-2 2-5-16,0-2 5 15,-3 0 4-15,0 0 16 16,1 0 16-16,-3-2 5 16,4-10-12-16,2-5-18 15,4-2-6-15,4-5-3 16,0-2 3-16,2-2-5 16,-4 3-1-16,-2 0 5 15,-8 4-2-15,-1-2 2 0,-2 3-3 16,0 0 1-16,-10 3 1 15,-4 3-1-15,-1 1-1 16,-1 0 5-16,0 1 0 16,0 0 1-16,0 3-3 15,4-2 4-15,-1 2-4 16,1 1-1-16,4 4-2 16,2 1 3-16,3 0-2 15,2 3-2-15,-1 0 3 16,2-3-3-16,-1 3 1 15,1-1-12-15,0 1-52 16,0 0-70-16</inkml:trace>
  <inkml:trace contextRef="#ctx0" brushRef="#br0" timeOffset="-5884.29">19873 14690 377 0,'-7'0'19'16,"2"-4"-18"-16,2-1 4 15,3-1-2-15,0-5-3 16,0-9-3-16,12-2 6 16,4-4-1-16,-1 3-2 0,-1 5 0 15,-2 3 0-15,-3 6-2 16,-1 1 4-1,-2 7-5-15,3 1-2 16,5 0-1-16,1 1-1 0,4 12 7 16,1 2 1-16,0 2 4 15,-1-3-1-15,-2 1-3 16,-2-5 1-16,-5-1-2 16,-1-1 2-16,-4-6-3 15,-4 0 3-15,1-2-2 16,-2 0 2-16,0 0 4 15,0 0 1-15,0 0-1 16,0 0 0-16,0 0-5 16,0 0-32-16,-6 0-103 15,3 0-106-15</inkml:trace>
  <inkml:trace contextRef="#ctx0" brushRef="#br0" timeOffset="-4775.39">19950 14560 297 0,'-1'0'14'0,"1"0"-8"16,0 0 2-16,0 0 1 15,0 0-8-15,0 0-3 0,1-3 8 16,8-8 4-16,1-3-5 16,1-2 4-16,-2 0-4 15,0-2-2-15,0-3 3 16,-2 0-5-16,-1 1 0 15,1-2-1-15,-4 0 2 16,0-2 2-16,-3-3-2 16,0-4 7-16,0 0-5 15,0-3 3-15,0 5-3 16,-8 2 7-16,2 4 2 16,-2 2-1-16,-2 3-4 15,3 1-1-15,1 5 7 0,0 3-9 16,3 2 2-16,-2 2-5 15,4 1 4 1,-2-1-4-16,0 1 0 16,0 0-3-16,-3-3 1 0,0-1 1 15,-2 0-1-15,1 1 2 16,0-2-2-16,-1 5 0 16,1 0-1-16,-1 0 2 15,4 1-3-15,1 2 4 16,1-1 0-16,2 2-2 15,0 0-15-15,0 0-42 16,-4 0-45-16,-2 6-87 16</inkml:trace>
  <inkml:trace contextRef="#ctx0" brushRef="#br0" timeOffset="-4397.47">19846 14151 401 0,'-10'-10'17'16,"2"-1"-14"-16,2 1 11 15,6-1 4-15,0-7-9 16,5-4-9-16,11-8 0 16,8-2 0-16,-2 1 1 0,-7 3-1 15,-3 13 1-15,-6 5-1 16,-4 7 1-1,-2 3-1-15,0 0 0 16,1 0-3-16,5 0-5 0,6 0 2 16,6 0 3-16,1 9 4 15,1 3-4-15,2 5 5 16,-4 0-1-16,0 1-2 16,-1 0 3-16,-1-4-2 15,0-3 2-15,-3-4-2 16,-3-2 0-16,-3-2 1 15,-3-2-2-15,-4 0-2 16,0-1-26-16,0 4-66 16,0 0-76-16</inkml:trace>
  <inkml:trace contextRef="#ctx0" brushRef="#br0" timeOffset="-2186.04">19623 14115 365 0,'0'0'20'15,"0"0"-2"-15,0 1 25 16,0-1-6-16,-2 0-16 16,2 0-3-16,-1 0 0 15,-1 0-2-15,-1 0 4 16,-4 0 3-16,-5 0-3 15,-1 0-15-15,-7 0-5 16,1 2 3-16,-1-1-3 16,1 0 3-16,3 2-2 0,-2-3-1 15,0 0 1-15,-3 0 3 16,-1 0-4-16,1-4 2 16,0-6-6-1,2-1 9-15,4 0-4 0,0-1-1 16,2 2-1-16,3 0-2 15,3 1 6-15,4 0-2 16,3-5 0-16,0-6-2 16,18-7 4-16,2-6-3 15,3-2-1-15,0 1 3 16,-1 5-3-16,-6 4 2 16,-2 6 0-16,-4 2-1 0,-5 7-1 15,-2 4 3 1,-2 1-2-16,-1 4-1 15,2 1 3-15,2-2-4 16,3-2 2-16,2-1-3 0,2-2 5 16,4 0-2-16,-3 0-1 15,1 2 2-15,1 0-2 16,-4 1 3-16,2 1-3 16,-2 0 1-16,1 0-2 15,1 1 3-15,1-1-2 16,0 3 2-16,-1-2-3 15,6 2 3-15,-3-2-1 16,4 2-1-16,4 0 2 0,-1 0-2 16,0 0 0-1,1 0-1-15,-2 7 1 16,-2 2-5-16,0 4 4 16,-5 2-3-16,0 3-1 0,-3 5 2 15,0-3 5-15,-5 0 1 16,-1-3-8-16,0-1 3 15,-4 1-1-15,-1 0 5 16,0-2-6-16,0 0 7 16,0-2-3-16,0-1 2 15,-7 0 2-15,-6 0-4 16,-3 2 3-16,-7 1-3 16,-4 1 3-16,-4 3-2 15,-4-1 0-15,3 2 0 16,0-1 0-16,1-4 1 15,1-1-1-15,4-6 0 0,-1-2 0 16,3-5 2-16,3-1-1 16,-4 0-1-16,-2-7 0 15,-1-9 1-15,-1-6-3 16,3-3 1-16,0-5-1 16,5 3 0-16,-1-4-1 15,3 0 6-15,4 6 1 16,0-1-5-16,6 5 3 15,3 1-3-15,3 1 0 16,3 3-1-16,0-4-2 16,0 2 7-16,0 1-8 15,11-1 6-15,5 1-1 16,2 1-1-16,3-1 0 0,-1 0 1 16,3-1 1-16,-1 0-2 15,2 1 3-15,1 3-4 16,-7 0 3-16,4 3-5 15,-4 2 3-15,-1 0 0 16,5 1-1-16,-2 1 0 16,3 6 1-16,4 1 0 15,-2 0-1-15,4 1 0 16,0 14-5-16,1 6 9 16,3 4-5-16,-3 4 3 15,-1 3-1-15,-3 2-3 16,-7-2 5-16,-2-3-2 0,-5 2 2 15,-6 1-3-15,-2 0 0 16,-4 1-7-16,0 5 12 16,0-1-3-16,0-1 2 15,-9-4-2-15,-3-2-3 16,-4-3 3-16,-1-2 1 16,0-1 1-16,1-5-1 15,3-5-4-15,4-3-15 16,3-4-64-16,-1-3-103 15</inkml:trace>
  <inkml:trace contextRef="#ctx0" brushRef="#br0" timeOffset="12054.84">19748 13819 147 0,'3'-6'9'16,"0"3"12"-16,1 1-15 16,1-1 9-16,2 0-5 15,-1-1-2-15,3 1-1 0,-2-1-5 16,-2 1 1-16,3-1-4 15,-2 0 3-15,2-3 0 16,1 2 1-16,0-4 0 16,0-2 4-16,3 2 2 15,-1-6-5-15,2-2-1 16,2-2-1-16,3-5-2 16,-2-2 2-16,2-2-1 15,-3-3-2-15,-2-1 2 0,-2 0-2 16,-2 2 1-1,-6 0 1-15,-2 5-1 16,-1 6 2-16,0 8-4 16,-1 2 5-16,-10 5-6 0,1 3 2 15,-5 1 6-15,0 0 6 16,0 0 4-16,3 0-4 16,-1 0-9-16,4 7-6 15,-2 5-10-15,1 6-22 16,3 1-93-16</inkml:trace>
  <inkml:trace contextRef="#ctx0" brushRef="#br0" timeOffset="12369">19836 13539 389 0,'-3'0'34'0,"-2"0"-28"16,5 0-1-16,0-3 1 15,5-12-11-15,14-6 17 16,4-7-15-16,-3 2 4 16,0 1-14-16,-7 0-3 15,-1 0 3-15,0 2 1 16,-6 5-6-16,-2 9 8 16,1 4 6-16,4 4-6 15,1 1 0-15,5 0 3 16,8 12 5-16,0 8 3 15,9 6 1-15,2 1 3 16,2 0-3-16,-1-4-1 0,-2-5-24 16,-6-7-130-16</inkml:trace>
  <inkml:trace contextRef="#ctx0" brushRef="#br0" timeOffset="21299.13">19273 13897 13 0,'0'-3'4'0</inkml:trace>
  <inkml:trace contextRef="#ctx0" brushRef="#br0" timeOffset="24549.27">20664 17163 385 0,'-12'0'73'0,"-1"0"-69"16,8 0 11-16,2 0 17 15,3 0 8-15,0 0-17 16,0 0-9-16,0 0-4 16,0 0-7-16,0 0-2 15,0 0-2-15,12 5-3 16,9 9 7-16,9 3 1 0,-1-3-4 16,1 0 2-16,0-4-2 15,-3-1 3 1,-5 1-3-16,-2-3 2 15,-10 0-2-15,-4-2 0 0,-5-3-1 16,-1 2 0-16,0 6-1 16,-7 15 7-16,-16 11 15 15,-5 9-6-15,-5 0-6 16,8-10-4-16,3-4-3 16,8-6 3-16,13-4-17 15,1-3-40-15,0-10-183 16</inkml:trace>
  <inkml:trace contextRef="#ctx0" brushRef="#br0" timeOffset="45772.21">23772 11003 19 0,'0'-3'51'0,"0"0"-8"16,0 0 2-16,-2 3-18 16,2-1-11-16,-1 1-6 15,1 0-6-15,0 0-1 16,0 0-3-16,0 0-1 15,0 0 5-15,0 0 6 16,0 0 1-16,0 0 1 16,0 0 1-16,0 0-3 15,0 0 3-15,0 0-4 16,0 0 0-16,0 0-5 16,0 0 3-16,0 0-3 0,0 0-1 15,0 0-1-15,0 0 1 16,0 0 0-16,0 0 0 15,0 0-2-15,0 0 0 16,0 0 2-16,0 0-5 16,0 0 3-16,0 0-2 15,0 0-1-15,0 0-1 16,0 0-6-16,0 6 13 16,0 5 3-16,0 2-2 15,0-1-3-15,0 2 3 16,0-1-5-16,0 3 3 15,0-1-2-15,0 4-1 16,0 1 2-16,0-2-2 0,0 4 4 16,0-2-8-16,0-1 9 15,0 5-8-15,0-2 5 16,0 3-2-16,-3 3 2 16,1-2-3-16,-3 4 2 15,0 0 1-15,-1 0-5 16,0 0 4-16,2 1-2 15,-1-3 4-15,2-2-5 16,3-1 4-16,0-1-5 16,0-2 4-16,0 2-1 15,0-2 2-15,0 0-4 16,2 2 2-16,1-3 2 0,1 0-2 16,-2 0 0-16,-1-3 0 15,-1 0 0-15,2 0 1 16,-2-4-2-16,0 2 2 15,1 0-1-15,-1 3 1 16,2-1-2-16,-2 1 2 16,0 2-1-16,0-1 0 15,0-1 0-15,0 1 2 16,0-1-1-16,0 0-4 16,0 0 5-16,0 0-1 15,0 2 0-15,0-2-2 16,0-2 2-16,1-5-2 15,1-1 1-15,-1-5-3 0,1-3 2 16,-2 0 4-16,1-2-7 16,-1-1 1-16,0 0-5 15,2 0-3-15,3 0-8 16,3-4-13-16,0-7-35 16,-2-5-60-16</inkml:trace>
  <inkml:trace contextRef="#ctx0" brushRef="#br0" timeOffset="46615.96">23867 11869 251 0,'-1'-2'31'0,"-1"2"10"0,2 0 20 16,0 0-18-16,0 0-25 16,0 0-11-1,0-1-3-15,5-1-10 0,17-4 5 16,5-4 4-16,-1 1-2 15,-3-1-1-15,-5 3 2 16,-6 2-4-16,-2 2 1 16,-7 3-5-16,-1 0-2 15,-1 0 2-15,2 0 0 16,0 0 5-16,5 11-2 16,1 3 6-16,4 0-3 15,1-1 2-15,2 0 0 16,-1-3-1-16,0-2-1 15,-2-4 2-15,3-4 0 16,-2 0-2-16,1 0 2 16,0-2-2-16,-1-7 2 0,0-2-2 15,-1 1 3-15,-4 6-4 16,-1 1 2-16,-4 3-1 16,4 0-2-16,2 0 4 15,2 7-3-15,4 3 4 16,-1 2-1-16,3-2-1 15,-1-3-1-15,3-1 2 16,3-6-1-16,2 0 2 0,-4 0-7 16,-3-4-96-1</inkml:trace>
  <inkml:trace contextRef="#ctx0" brushRef="#br0" timeOffset="52304.53">19711 14112 221 0,'-21'3'19'15,"1"0"-16"-15,-3 0 32 16,-1-1 15-16,2 1 2 15,-1-3-24-15,-1 0 4 16,1 0-8-16,-4 0-10 16,0-3-2-16,1-1-5 15,-3-3-3-15,0-3-3 0,1-1 1 16,-2-4-7-16,4-4 8 16,0-6-6-16,3-7 2 15,6-3 1 1,1-7 4-16,8 5 1 0,4-2-5 15,4 2 2-15,0 4-4 16,7 2 3-16,8 3-2 16,5-3 3-16,6 1-3 15,4 3 1-15,3 0 0 16,0 3 0-16,3 1-3 16,2 0 2-16,1 5 4 15,-2 3-7-15,0 5 3 16,2 5-3-16,-3 5-5 0,-2 0 0 15,0 1 2-15,2 10 0 16,-2 4 1-16,1 3 5 16,-4 4-8-1,0-2 7-15,-3 1-6 0,-1-1 2 16,0-3 1-16,-6 3-7 16,-5 0 2-16,-1-1 0 15,-8 5-1-15,-2 4 3 16,-3 5 0-16,-2 6 7 15,0 4 4-15,0-1-5 16,-10 1 5-16,-3-4 1 16,1-4-1-16,-3-4 3 0,-6-4-1 15,-1-2 0 1,-3-3-4-16,-3-2 3 16,0-5-3-16,-3-5-2 15,0-5-23-15,-3-4-47 0,1-1-219 16</inkml:trace>
  <inkml:trace contextRef="#ctx0" brushRef="#br0" timeOffset="82707.1">18415 13869 429 0,'-27'-13'-19'16,"17"-6"2"-16,10 2-54 15,9-5 26-15,19-5-70 16</inkml:trace>
  <inkml:trace contextRef="#ctx0" brushRef="#br0" timeOffset="86208.81">19521 13483 99 0,'-14'6'21'16,"5"0"-37"-16,6-4 16 0,3 1 0 15,0-2-5-15,0 1-4 16,0 1-1-16,1 1 12 15,2-2 4-15,0 4-8 16</inkml:trace>
  <inkml:trace contextRef="#ctx0" brushRef="#br0" timeOffset="87050.93">19821 13855 38 0,'-4'5'-38'0</inkml:trace>
  <inkml:trace contextRef="#ctx0" brushRef="#br0" timeOffset="88055.24">19685 14147 136 0,'-25'4'32'0,"1"-2"21"15,-4 3 6-15,-2-4-6 0,-1-1-13 16,-1 0-12-16,0 0-16 15,-4-6 2-15,2-10-9 16,0-7 1-16,1-4 0 16,2-5-6-16,5-2-5 15,5 2 13-15,2 0-3 16,5 5-4-16,1 5 4 16,3 5-4-16,5 2-1 0,4 4-9 15,1-2 7 1,0-2 4-16,13 0 3 15,8-4-1-15,6 0-6 16,2 1 4-16,7 0-4 0,0 2 4 16,1 3-4-16,-2 1 3 15,-4 3 0-15,0 0-1 16,-2 4 0-16,-4 1-1 16,0 4 2-16,-3 0-4 15,-2 0 4-15,2 0-2 16,2 0 3-16,-3 0-4 15,4 8 2-15,-1 0 1 16,1 1-3-16,-1 0 4 16,-1 4-9-16,-1 4 7 15,-3 3-3-15,-4 6 3 16,0 2-4-16,-5 1 4 16,1 1-2-16,-5 5-3 0,-2 3 3 15,-4 1 3-15,0-1 2 16,-2 0-6-16,-12-5 0 15,-7 1 3-15,-3-5 7 16,-13-8-5-16,-2-8 0 16,-6-7 0-16,-8-6 2 15,-4 0 0-15,1-10-3 16,-1-12 5-16,5-6-7 0,4-2 4 16,2-5-3-1,6-2 2-15,7-2-7 16,7-2 9-16,10-2-5 15,7 1 2-15,8 2 0 0,1 0 1 16,0 3-5-16,6 3 5 16,16 2-1-16,5 5-3 15,10 2 3-15,7 6-2 16,-1 2 1-16,6 3-4 16,0 4 3-16,0 5-1 15,2 5-6-15,-3 1 3 16,1 14-10-16,-2 5-11 15,-2 4-2-15,-5 2-3 16,-5 5 19-16,-9 5-8 16,-9 0 11-16,-8 4-2 15,-6 2 6-15,-3-1 10 16,0 0-3-16,0 2-1 0,-11-2 1 16,-2-1 2-16,1-5-3 15,0-2-1-15,-3-2-11 16,-2-8-98-16</inkml:trace>
  <inkml:trace contextRef="#ctx0" brushRef="#br0" timeOffset="89037.8">19779 13812 52 0,'-4'0'116'16,"-2"0"-100"-16,4 0 24 0,-1 0 11 15,3 0-25-15,0 0-16 16,0 0 2-16,0 0-5 15,0 0 0 1,0 0-5-16,0 0-6 0,0 0 1 16,0 0-4-16,3 0 7 15,9 0 0-15,3 0 2 16,2 0-2-16,2-3-4 16,-1-1-48-16,1-3-62 15</inkml:trace>
  <inkml:trace contextRef="#ctx0" brushRef="#br0" timeOffset="89271.17">19950 13465 83 0,'-17'-5'10'16,"0"-1"-4"-16,1 2 1 15,5 1 5-15,1 3-11 16,-2 0-19-16,2 3-42 0</inkml:trace>
  <inkml:trace contextRef="#ctx0" brushRef="#br0" timeOffset="89534.47">19772 13554 79 0,'0'-18'11'0,"0"0"-12"16,10-4 2-16,6 0 1 15,3-1-2-15,1 2 2 16,0 3-15-16,-2 4-20 16,2 3-2-16,1 6 34 15,0 2 5-15,4 3-3 16,-1 0 1-16,-2 12-8 0,1 5 4 16,-1 3-9-16</inkml:trace>
  <inkml:trace contextRef="#ctx0" brushRef="#br0" timeOffset="91600.21">24025 12935 109 0,'-4'0'43'0,"1"-1"-26"0,3 1 25 16,-2-1 8-16,2 1-24 16,0 0-14-16,0 0-5 15,0 0-7-15,0 0 0 16,0 0-8-16,0 0-7 15,0 0 8-15,0 4-15 16,0 0-43-16,0 1 23 16,0-3 4-16,0 0 4 15,0-2 20-15,0 0 14 16,0 0 13-16,0 0 24 16,0 0 1-16,0 0 2 15,0 0-14-15,0 0-6 0,0 0-7 16,0 0-11-16,0 0 1 15,0 0-6-15,0 0 2 16,0 0-4-16,0 0-22 16,0 0-130-16</inkml:trace>
  <inkml:trace contextRef="#ctx0" brushRef="#br0" timeOffset="94053.59">22415 13346 334 0,'-7'0'4'0,"-2"0"25"16,6 0 16-16,-2 0-1 0,2 0-14 15,-3 0-8-15,0 0-1 16,-2 0 0-16,2 0-5 15,0 0-8-15,0 0 4 16,-3 2-13-16,0 4 4 16,-2 5-3-16,-5 3 3 15,4 2-5-15,-3 1 7 16,8-1-2-16,4 2-5 16,3 1 4-16,0 2-3 15,6 1 2-15,10-1-4 16,2-5 0-16,4-7 0 15,-1-5-1-15,3-4-5 0,-3 0-4 16,-3-13 2-16,-8-12-2 16,-2-6 18-16,-3-1-9 15,-5 2 5-15,0 3 1 16,0 9-1-16,0 4 1 16,-2 8 1-16,-3 5 11 15,4-1 10-15,1 2-1 16,0 0-22-16,0 0-1 15,0 0-11-15,0 6 2 16,6 8 14-16,9 4-2 16,-2 3 1-16,5-6-2 15,-3 2 1-15,0-6-5 16,-5 0 5-16,0-1-4 0,-5-3 0 16,-2-1-26-16,3-5-55 15,0-1-29-15,4-17-257 16</inkml:trace>
  <inkml:trace contextRef="#ctx0" brushRef="#br0" timeOffset="94569.21">22722 13180 463 0,'-6'-3'21'16,"2"3"-7"-16,2 0 24 16,1 0-6-16,-1 0-27 15,-2 16-14-15,-1 16 18 16,2 8-4-16,3-1 2 16,0-3-3-16,0-7-6 15,0 0 5-15,0-2-5 16,0-2 4-16,2-7-2 15,-1-6-1-15,-1-5-2 16,2-5-10-16,-2-2 7 16,1 0-3-16,1 0-5 15,4-6-2-15,5-9 16 0,3-6-11 16,5 2-2-16,-5 5 8 16,2 7 6-16,-4 3-3 15,0 4-1 1,0 0-1-16,-3 1-3 0,1 13 6 15,-4 0-6-15,-4-1 6 16,-1-3 2-16,-1-3 3 16,0-5 5-16,0 2 24 15,-13 2 7-15,-10-4-26 16,-3 1-3-16,-1-3-11 16,0 0 3-16,5-5-7 15,4-9-4-15,2 4-19 0,6-1-22 16,4 4-32-16,3 7-53 15</inkml:trace>
  <inkml:trace contextRef="#ctx0" brushRef="#br0" timeOffset="96425.43">22875 13748 165 0,'-1'-6'117'0,"-5"2"-101"15,2 3 50-15,2-2-5 0,-1 3-10 16,2 0-16-16,-4 0-8 15,-2 0-7-15,-2 0-8 16,-3 0-4-16,-2 0-8 16,-2 0 8-16,-1 5-9 15,3 4 8-15,2-1-5 16,6-2 6-16,2-4-5 16,4 0-2-16,0-2-1 15,0 5-5-15,0 1 3 16,1 2 0-16,12 1 1 15,-1-5 0-15,2 3 0 16,-1-4 1-16,-1-3-3 16,0 0 2-16,-2 0-3 0,-1-5 6 15,-3-7-4-15,-1-3 7 16,-1-2-2 0,2 2 3-16,-3 1-5 15,-3 9 3-15,0 1 0 0,0 3-3 16,0 1 1-16,3 0-3 15,4 0 0-15,-1 0-9 16,7 0 12-16,0 0-5 16,0 0 1-16,3 0 1 15,-3 7 0-15,-4 1 4 16,2 3-2-16,0-1 1 16,1-2-6-16,4 1 5 0,2-2-37 15,3-7-64-15,3 0-161 16</inkml:trace>
  <inkml:trace contextRef="#ctx0" brushRef="#br0" timeOffset="97018.34">23212 13508 235 0,'-12'-4'161'15,"5"3"-134"-15,2 1 40 16,2 0-15-16,3 0-17 15,0 0-32-15,-1 17-10 16,-4 13 9-16,0 9 7 16,2 6-7-16,3-5 0 15,0-2 0-15,0-5-2 16,5-7-1-16,1-6-2 0,-1-9-7 16,-2-7 2-1,-2-4-5-15,-1 0 2 16,0 0 3-16,0-4 0 15,0-13-10-15,2-4 1 0,7 2 17 16,1 2 2-16,1 7-6 16,1 2 3-16,4 5-3 15,-1 3 5-15,1 0-5 16,-4 0 2-16,-2 12-2 16,-4 4 0-16,-3 4 4 15,-3 1-5-15,0-6 3 16,0-3 2-16,-9-5 3 15,-10-4 17-15,-5-1 6 16,-4-2-8-16,0-3-7 16,4-11-3-16,3-4-9 15,7 2 1-15,10 0-2 16,4 2-11-16,0 1-75 0,21 2-100 16</inkml:trace>
  <inkml:trace contextRef="#ctx0" brushRef="#br0" timeOffset="99370.16">23290 14200 189 0,'-30'0'5'0,"7"0"-1"16,9 0 1-16,4 0 8 15,6 0-5-15,4 0-10 16,0 0-12-16,0 0-28 16,0 0 16-16,0 0-40 15,0 0-3-15</inkml:trace>
  <inkml:trace contextRef="#ctx0" brushRef="#br0" timeOffset="99553.73">23290 14200 114 0,'-19'-99'18'16,"22"95"-22"-16,5 0 6 16,0 1-4-16,2 3-3 15,-1 0-26-15,-3 0-48 16</inkml:trace>
  <inkml:trace contextRef="#ctx0" brushRef="#br0" timeOffset="100100.27">23327 14090 12 0,'0'0'54'0,"0"0"-12"15,0 0-18-15,0 0-17 16,0 0 10-16,0 0 13 16,0-1-5-16,-3-2-5 0,-2-1 4 15,1 1 1-15,-1-3-1 16,1 2-3-16,-2-1 1 15,-1 0-1-15,1 3-4 16,0-2 5-16,-2 4 11 16,-5 0-7-16,2 0-1 15,-5 0-6-15,-1 0 11 16,-2 5-4-16,3 5-14 0,3 1 0 16,5 0-8-1,3 4 0-15,4 1-7 16,1 4 7-16,0 3-5 15,4-4-1-15,12-1 0 0,3-4-2 16,3-3 6-16,3-5-7 16,-2-6 3-16,1 0-7 15,-1-6-3-15,-2-13-12 16,-4-6 1-16,-7-5 3 16,-7-2 18-16,-3 3 7 15,0 4-4-15,-4 6 2 16,-5 8 9-16,0 4 15 15,4 4-4-15,4 3 7 16,1 0-15-16,0 0-15 16,0 0-7-16,0 1-7 15,7 16 15-15,8 5 2 16,0 5 3-16,-2-2-6 0,2-4 2 16,-3-2 0-16,1-2-2 15,-2-3 1-15,-3-3-4 16,1-3 7-16,-2-1-4 15,-3-1 1-15,4-1-4 16,2-2-6-16,5-3-42 16,-1 0-84-16</inkml:trace>
  <inkml:trace contextRef="#ctx0" brushRef="#br0" timeOffset="102393.65">23756 14470 186 0,'-9'-4'48'0,"4"2"-26"16,2-1 25-16,3 1-17 16,-1 1 0-16,1 0-9 15,0 1-1-15,0 0-6 16,0-2 0-16,0 2-6 0,-2-1 2 16,1 1-1-16,-1-3-1 15,-1 2 1-15,-1-4 3 16,0 1-1-16,-1 0-3 15,-3 0-2-15,2 2-3 16,-2 0 7-16,0-1 4 16,1-1 1-16,-2 1-3 15,-2 0 1-15,2 1 1 16,0 2-6-16,-2 0 4 16,2 0-7-16,0 0-2 15,0 0-3-15,3 0 8 16,1 1-2-16,4 2-4 0,-2 2-1 15,0 9-4-15,-2 7 9 16,4 4-3-16,1 3 1 16,0-6-7-16,3-1 5 15,7-3-5-15,-1-3 5 16,3-1-5-16,-1-1 4 16,2-6-4-16,-1-4 0 15,0-3 2-15,3 0-1 16,-3-10 2-16,2-12-5 15,2-7 10-15,-3-5-4 16,-6 1-6-16,-4 5 6 16,-3 7-2-16,0 7 3 15,0 6 1-15,-4 2-2 0,1 3-1 16,1 2 2-16,2 1-4 16,0 0 4-16,0 0-5 15,0 0-3-15,0 0 2 16,0 0-4-16,0 0 3 15,0 0-4-15,6 12 10 16,3 9-5-16,0 1 12 16,-2 4-1-16,3-1 3 15,-1-2-6-15,4-2-3 16,-1-5 4-16,0-5-5 16,-3-2 3-16,-2-3-7 15,-4-2 7-15,-1 0-3 0,-1-4 0 16,-1 0 2-16,0 0-1 15,0 0 2 1,0 0-1-16,0 0 1 16,0 0-3-16,0 0 5 0,0 0-3 15,0 0 5-15,0 0-1 16,0 0-4-16,0 0-1 16,0 0-1-16,0 0-1 15,0 0-3-15,0 0 6 16,0 0-6-16,0 0 7 15,0 0-4-15,0 0 2 16,0 0 0-16,0 0 1 16,0 0-2-16,0 0-1 0,0 0 3 15,0 0-4-15,0 0 4 16,0 0-4-16,0 0 5 16,0 0-5-1,0 0 4-15,0 0-2 0,0 0 2 16,0 0 1-16,0 0 0 15,0 0-1-15,0 0-2 16,0 0 1-16,0 0-3 16,0 0 5-16,0 0-5 15,0 0-5-15,5 0-30 16,5 0-19-16,-3-7-33 16,-4-8-162-16</inkml:trace>
  <inkml:trace contextRef="#ctx0" brushRef="#br0" timeOffset="108533.62">23578 12587 283 0,'-13'-9'8'15,"6"4"33"1,2 1 2-16,2 1-8 0,3 1-8 15,-2 2-8-15,2 0-7 16,0 0 1-16,0 0 2 16,-1 0-8-16,-1 0 3 15,0 0-2-15,-1 0-3 16,-2 0-3-16,-1 0-5 16,-1 0 7-16,-5 0-2 15,2 0 4-15,-4 6-3 0,-4 4 2 16,-1 6-10-16,1 5 15 15,-1 3-7-15,4 1 0 16,1 0-2-16,4 0 1 16,2 3 1-16,4 3-4 15,0 5 4-15,4 5-3 16,0 1 2-16,0-1-4 16,10 2 4-16,3-9-2 15,8-1-4-15,4-9 3 16,4-4 1-16,0-8 0 15,0-6-3-15,-1-6 2 16,-1-2 0-16,-2-20 6 16,-4-10-7-16,-7-8 1 0,-7-5 0 15,-4 2 2-15,-3 3 2 16,0 3-3-16,-6 0 1 16,-3 3-2-1,-1 3 5-15,1 3-4 0,1 6 0 16,4 6 1-16,2 5-1 15,2 4 1-15,0 0-2 16,0-2-1-16,5 2-3 16,2 2 7-16,-4 1-8 15,3 4 5-15,-1 0-3 16,1 0 0-16,3 12 0 16,2 7 4-16,1 7 0 0,5 4 2 15,-2 3 4 1,-1 3-5-16,0-3 2 15,-2 2-2-15,0 0 5 16,-2-6-5-16,-2-1 3 0,0-5-1 16,-2-3-2-16,4-2 0 15,-3-4 1-15,8-1-1 16,1-4-2-16,2-3-3 16,1-6-68-16,-8 0-263 15</inkml:trace>
  <inkml:trace contextRef="#ctx0" brushRef="#br0" timeOffset="109618.08">23739 14498 257 0,'0'0'51'0,"-9"-1"26"15,2 0-9-15,-2-2-12 16,1 0-20-16,-2 0-15 15,1-1-11-15,2 2 2 16,-1-3-2-16,-2 2-1 16,1 2-2-16,-3-1 0 15,-3 0 4-15,-3 0-2 16,-1 1-4-16,1-1 0 16,3 2 4-16,2 0 4 15,2 0 0-15,1 0-5 16,-3 0-8-16,2 2 1 0,3 6 3 15,0 8 0-15,2 4-6 16,0 5 7-16,4 2-4 16,2 2 0-1,0 0-3-15,19-1 0 0,10 0 0 16,6-7-3-16,1-6 1 16,2-5-7-16,-4-7-5 15,-3-3-14-15,-6-4-7 16,-2-18 8-16,-11-8 5 15,-6-5 9-15,-6-4 12 16,0-2 5-16,-3 2-4 16,-11 1 5-16,0 7 0 15,0 9 5-15,6 8 15 0,1 7 14 16,6 6-9-16,1 1-9 16,0 0-10-16,0 0-13 15,0 0-1 1,0 0-6-16,5 10 7 0,9 6 6 15,2 9 3-15,1 6-2 16,2 4 0-16,2 0 0 16,1-1-2-16,1-2 0 15,-7-7-3-15,-3-5 5 16,-5-8-4-16,-5-6 2 16,-2-2-1-16,1-2 1 15,-2-2 1-15,0 0-1 0,0 0 2 16,0 0-2-16,0 0 0 15,1 0-5-15,4 0 1 16,2 0-12-16,4 0-31 16,-7 0-91-16,-4 0-197 15</inkml:trace>
  <inkml:trace contextRef="#ctx0" brushRef="#br0" timeOffset="111520.15">24057 12578 319 0,'-6'9'25'0,"6"-9"-30"15,0 0-12-15,6 0-29 16,8-5-92-16</inkml:trace>
  <inkml:trace contextRef="#ctx0" brushRef="#br0" timeOffset="113443.33">24025 11644 104 0,'-12'-7'404'0,"4"2"-395"16,3 2 16-16,4 0 19 16,1 3-28-16,0 0-11 15,0 0-4-15,0 0-3 16,0 0-3-16,0 0 3 16,0 0 3-16,6 0-7 15,5 7 2-15,0 11-43 16,-5 4-52-16,-6 4-89 15</inkml:trace>
  <inkml:trace contextRef="#ctx0" brushRef="#br0" timeOffset="113756.27">23873 12694 301 0,'-3'0'14'0,"3"0"8"16,0 0 17-16,0 0-19 0,0 0-14 15,0 0-4-15,0 0-1 16,0 0 1-16,0 0-7 16,0 0 5-16,0 0 0 15,0 0-15-15,0 0-83 16,0 0-191-16</inkml:trace>
  <inkml:trace contextRef="#ctx0" brushRef="#br0" timeOffset="116442.49">23911 10662 44 0,'0'-11'22'0,"-2"6"12"0,1-1-2 16,-1 2 6-16,1 1 2 16,1 1-16-16,-2 1 6 15,1 1-7-15,1 0-7 16,0-1-3-16,0 1-6 16,0 0-2-16,-2 0-3 15,-1 0-1-15,-3-1-7 16,-4 1-92-16,-1 0-119 15</inkml:trace>
  <inkml:trace contextRef="#ctx0" brushRef="#br0" timeOffset="118003.18">23786 10619 158 0,'-2'-2'31'16,"2"-2"3"-16,0 4 3 16,0-1-10-16,0 1-12 15,0 0-9-15,0 0-3 16,0 0-1-16,0 0 2 16,0 0 3-16,0 0-1 15,0 0-1-15,0 0 0 16,0 0-1-16,0 0-2 0,0 0-2 15,0 0 4-15,0 0 0 16,0 3 3-16,0 5-5 16,0 0 5-16,0 4 1 15,0 2-3-15,0 0-1 16,0 2-2-16,0 0 1 16,0-1-3-16,0 0 4 15,0-2-6-15,0 3 4 16,0-2-1-16,0 4 2 15,-1 3-1-15,-2 1-1 16,-2 5 4-16,2 2-3 16,0 1 1-16,0 1-4 15,3 2 6-15,0 3-9 0,0-2 9 16,0 2-7-16,0-1 6 16,0-1-5-16,0 4 2 15,0 0-2 1,0 0 2-16,0 0 1 0,0-2-4 15,-2-1 3-15,1 3-1 16,-1-2 1-16,2 3-1 16,-2-3 0-16,0 2 0 15,-1-1 1-15,0 2 1 16,-1-1-5-16,1-5 6 16,0 1-3-16,1-4 1 15,1-2-2-15,-1 0 2 0,2-3-1 16,-1 0-1-16,-1 2 5 15,-1-2-8-15,1 5 8 16,0 0-6-16,1 2 0 16,1 1 0-16,0 1-2 15,0-4 2-15,0 0-2 16,0-3 3-16,0 0 1 16,0-4 1-16,0 1-3 15,0-2 2-15,0 1 0 16,0-1-1-16,5 4 0 15,1 2 2-15,-1 1-1 16,-2 3-1-16,0 2 0 16,1-1-2-16,1 0 5 0,0 6-2 15,0-5 0 1,-2 2 0-16,2 0 0 16,-1-1-2-16,1 0 5 15,-2 1-6-15,0-3 5 0,-2 4-2 16,-1-3-2-16,0 1 4 15,0 1-5-15,0 0 6 16,0 0-5-16,0 2 2 16,0-3 3-16,0-1-6 15,0-2 5-15,0 3-4 16,0-2 5-16,0 1-4 16,0-2 1-16,0-1 1 0,0-3 0 15,0-1-3-15,0 1 4 16,0-3-3-1,0 1 2-15,0-1 0 16,0 4-2-16,0 2 2 0,0 1-1 16,0 4 2-16,0 0-2 15,-1 5 0-15,-7 3 6 16,2 1-4-16,0-2 3 16,4 0 1-16,2-5-2 15,0-2-2-15,0-3 1 16,3-3-4-16,7-1 5 15,-1-3-4-15,1 3 2 16,-1 3-1-16,-2 0 0 0,2 2 0 16,-6 4-2-1,-3-4 3-15,0 4-3 16,0-6 3-16,0-2-2 16,2-1-1-16,-1-7 2 0,1 0-1 15,1 0 0-15,1 2 0 16,-1 1 3-16,2 0-4 15,-1 0 1-15,0 2 0 16,1 1 2-16,-1 2-3 16,-1-2 2-16,0-2-2 15,0 2 2-15,0-3 1 16,2 2-3-16,1 1 2 0,1 1-3 16,2 0 4-1,3 1-8-15,-5-1 1 16,1-3 0-16,-4 1 1 15,-1-1-3-15,1 1 0 0,-3 3 7 16,1-2-2-16,0-4 3 16,0 0-2-16,-2-1 1 15,0 0-2-15,0 1 3 16,1-1-2-16,-1 2 0 16,0-2 4-16,0-1-6 15,0-1 4-15,0-3-1 16,0-3 0-16,0-2-1 15,0-6 2-15,0-3-1 16,0-3-5-16,0-1-16 16,0 0-26-16,3 0-10 15,-3 0-45-15</inkml:trace>
  <inkml:trace contextRef="#ctx0" brushRef="#br0" timeOffset="128162.44">23638 12953 297 0,'0'1'30'16,"0"-1"-23"-16,0 0 22 15,0 0 0-15,0 0-13 16,0 0-16-16,0 0 5 16,0 0-8-16,0 0 4 15,0 3-3-15,0-1-4 16,0 3 10-16,0 0-17 16,0-1-70-16,3-4-159 15</inkml:trace>
  <inkml:trace contextRef="#ctx0" brushRef="#br0" timeOffset="129893.5">21383 12357 322 0,'-15'-13'57'0,"8"7"-44"16,3 1 12-16,4 4 16 16,-2 1-16-16,2 0-24 15,0 0 0-15,0 7-16 16,6 22 12-16,4 20 5 16,2 22 6-16,0 15 7 15,-3 10-10-15,2 1 1 16,2-3-6-16,-3-12 4 15,5-16-6-15,-4-14 8 16,-1-17-7-16,-4-12 1 16,0-12 1-16,-5-7-1 15,1-4-8-15,-2 0-16 0,1-16-21 16,-1-20-88-16</inkml:trace>
  <inkml:trace contextRef="#ctx0" brushRef="#br0" timeOffset="130752.83">21416 12410 306 0,'-6'-1'12'0,"6"-1"-8"16,0 2 24-16,0 0-17 15,0-1-9-15,2-1-12 16,12 0 9 0,7 0 3-16,8-2-2 0,9-3 1 15,5-3-1-15,6-1 5 16,2-3-5-16,7 3 0 16,0 4 0-16,-3 3 0 15,-1 1 1-15,-5 3-2 16,3 0 4-16,-1 0-5 15,6 0 4-15,10 0-4 16,10-2 4-16,12-3-2 16,7-2 0-16,5 3 0 0,3-4 1 15,4-2 0-15,0-1-2 16,-7 0 4 0,-7-1-6-16,-13 3 6 15,-14 2-5-15,-6 4 4 0,-6 3-4 16,-7 0 4-16,-5 1-2 15,-6 9-3-15,-3 0 4 16,-4 1-3-16,-2 0 4 16,2-1-3-16,-7 0 2 15,2-2-2-15,2-1 2 16,1-1-1-16,6-2 0 16,4 0 2-16,4-4-4 15,2 1 4-15,2-1-4 16,-1 0 6-16,-1 0-5 15,-4 0 0-15,-2 0 2 16,-5 0-1-16,-5 0-1 0,-1 0 2 16,-4 0-1-16,0 2-4 15,-1 3 8-15,-4-1-9 16,-3 5 5-16,-2-2-4 16,-1 0 5-16,-1 0-2 15,2-2-1-15,4 1 2 16,5-3-2-16,2-3-9 15,1 0-34-15,-7 0-26 16,-3 0-4-16,-9 0 8 16,-5 1 9-16,-1 3 35 15,0 3 51-15,0-4 53 16,0 3-9-16,-9 2-30 16,0 3-20-16,2 3-17 0,2 4 0 15,2 6-5-15,3 3 4 16,0 4-3-16,0 9 1 15,0 1-4-15,0 6 5 16,3 2-4-16,-1-1-41 16,-1 0-24-16,-1-2-7 15,0-6-13-15</inkml:trace>
  <inkml:trace contextRef="#ctx0" brushRef="#br0" timeOffset="131206.63">24318 13051 38 0,'-14'11'47'15,"5"-1"-8"-15,0-2-8 0,0-3-4 16,5-1-11-16,-1-3-3 16,0-1 3-16,1 0 2 15,-6 0-13-15,-1 0 0 16,-1 0-5-16,-4 0-2 16,2 0-20-16,-3 0-5 15,0 3 13-15,-2 0 9 16,-2-3 6-16,3 0-4 15,-6 0 5-15,1 0 21 16,-4 0 6-16,0 0 2 16,1-1-10-16,-9-3-11 15,-1 2-6-15,-7 0-2 16,-9 2-1-16,-5 0 2 0,-7 0-6 16,-10 0 6-16,-19 0-2 15,-12 9 2-15,-12 4-28 16,4 5-6-16,3 0 66 15,7-2-21-15,3 6-11 16,-2 2-2-16,10-1-6 16,6-2-15-16,6-4 11 15,8-6 0-15,1-3 0 16,6-5 0-16,4-3 4 16,5 0-1-16,6 0-7 15,2 0-14-15,9 0 10 16,2 0 8-16,0 0-1 0,4 0-6 15,-2 1-2-15,2 6-65 16</inkml:trace>
  <inkml:trace contextRef="#ctx0" brushRef="#br0" timeOffset="131302.37">21628 13332 25 0,'-8'0'31'0,"3"-2"-30"16</inkml:trace>
  <inkml:trace contextRef="#ctx0" brushRef="#br0" timeOffset="134974.95">22135 13101 231 0,'-1'0'27'15,"-2"0"9"-15,-1 0 2 16,4-1 3-16,0 1-29 16,0 0-3-16,0 0-10 15,0 0 8-15,0 0-5 16,0 0-1-16,0 0-1 16,0 0 2-16,0 0 2 15,0 0-6-15,0 0 6 0,0 0-4 16,0 0 5-16,0 0-8 15,0 0 6-15,0 0-6 16,0 0 2-16,0 0 2 16,0 0-3-16,0 0 3 15,0 0-4-15,0 0 1 16,0 0-1-16,0 0 4 16,0 0-1-16,0 0-3 15,0 0 4-15,0 0 3 16,0 1 5-16,0 3-8 15,0 0 4-15,0-1 2 16,0 3 3-16,2-2 0 16,0 2 5-16,-2-2 2 0,1 3 1 15,-1 1-2 1,0 3-6-16,0 2 4 16,0 0-11-16,0 3 5 15,0 6-7-15,0 6 4 0,0 6-5 16,0 7 5-16,0 2-4 15,0 1 4-15,0 1 1 16,0-2-6-16,0-4 7 16,0-4-7-16,2-6 8 15,-1-7-8-15,1-6 3 16,-1-5-3-16,-1-4 0 16,0-5 3-16,0 0-1 0,0-1 2 15,0-1-4-15,0 0 5 16,0 0-15-16,2 0-20 15,4-7-54 1,0-15-42-16,0-11-4 0,-1-9-70 16</inkml:trace>
  <inkml:trace contextRef="#ctx0" brushRef="#br0" timeOffset="135910.88">22116 13190 31 0,'-5'-6'0'16,"2"1"6"-16,0-2 20 0,-1 1 24 15,-2 1 15-15,2 2-3 16,-1 0-13-16,4 2-4 15,-2 0 4-15,1 1-22 16,2-2-5-16,0 2-15 16,0 0 0-16,0-1-6 15,0 1 1-15,-1 0-2 16,1 0-1-16,0 0 0 16,0 0 1-16,0 0 1 15,0 0-1-15,0 0 2 16,0 0-3-16,0 0-1 15,0 0-8-15,0 0 2 0,0 0 2 16,7 0 10-16,6-2-1 16,-2 1-3-16,1 1 5 15,1-1-8-15,-1 1 6 16,1 0-4-16,1 0 2 16,2 0 1-16,2 0-1 15,8 0-3-15,0-1 3 16,6-3 0-16,2-2-2 15,0 3 3-15,-1 0-4 16,0 2 4-16,-5 1-3 16,-1 0 2-16,-2 0 0 15,0 0-2-15,-2 0 3 16,2 0-3-16,2 0 4 0,0 0-6 16,1-5 4-16,-1 0-2 15,-5-1 4-15,1 2-5 16,-6 3 4-16,0-1-1 15,-1 2-2-15,1 0 2 16,0 0-4-16,7 2 1 16,-1 0 2-16,4 1 1 15,1-1-2-15,-1-2 3 16,2 0 1-16,-2 0-3 16,0 0 1-16,-5-5-1 15,-1 0 2-15,0 2-5 16,-3 0 5-16,3 0-4 0,-1-1 4 15,2 3-2-15,-3 1-1 16,1-1 1-16,-1 1 0 16,1 0 1-16,1 0-3 15,0 0 6-15,1 0-7 16,-2 0 5-16,-2 0-4 16,-2 0 2-16,-1 0 0 15,1 1 1-15,1-1-1 16,-3 1 0-16,2-1 1 15,-6 0-2-15,-3 2 3 16,-1-2-4-16,-4 0 3 16,-1 0-2-16,-1 0 2 15,0 0 1-15,0 0-2 0,0 0 3 16,0 2-5-16,0-1 2 16,-1 3-51-1,-19-1-183-15</inkml:trace>
  <inkml:trace contextRef="#ctx0" brushRef="#br0" timeOffset="136520.93">22059 13362 416 0,'-4'0'48'0,"-10"-1"-31"0,1 1 20 15,-2 0 7-15,-7 7-16 16,-3 11-29-16,-4 8 9 15,1 2-10 1,5 0 5-16,3-1-3 0,2-4 1 16,7-3-1-16,1-1-4 15,1-5-23-15,5-3-62 16,-1-9-84-16,2-2-123 16</inkml:trace>
  <inkml:trace contextRef="#ctx0" brushRef="#br0" timeOffset="136769.28">21764 13440 363 0,'-7'-4'45'16,"4"1"-32"-16,2 2 26 16,1 1-13-16,0 0-12 15,0 0-18-15,8 0-11 16,13 0 20-16,8 4 4 16,5 6 9-16,3 1-10 0,-1 0 2 15,1 3-6-15,-6 0 1 16,-1 0-4-16,-8 1-3 15,-7 0 1-15,-1 2-3 16,-8-4 9-16,-2-3-5 16,-1-2 3-16,-1-6-1 15,-1 1 4-15,-1 0-10 16,2-2-53-16,1-1-108 16</inkml:trace>
  <inkml:trace contextRef="#ctx0" brushRef="#br0" timeOffset="138301.74">22698 13540 308 0,'0'-1'39'0,"0"1"-5"15,0 0 11-15,0 0-3 16,0 0-22-16,0 0-10 0,0 0-6 16,0 0 6-1,0 0-7-15,0 0 4 16,0 1-3-16,0 19 5 16,-4 9 17-16,-4 16-15 0,3 6 0 15,0 6-6-15,2 3 5 16,2 0-4-16,1-4-3 15,0-9 1-15,0-11-2 16,0-11 2-16,1-11-7 16,1-7 4-16,-1-4-5 15,-1-3 6-15,0 0-4 16,0 0 2-16,0-2-11 16,0-17-28-16,2-10-37 15,1-6-71-15,-3-1-86 16</inkml:trace>
  <inkml:trace contextRef="#ctx0" brushRef="#br0" timeOffset="138957.55">22648 13503 423 0,'-5'0'20'15,"4"0"7"-15,1 0 23 16,0 0-16-16,0 0-22 15,0 0-8-15,0 0-2 16,0 0-4-16,0 0 2 16,0 0-4-16,0 0 6 15,0 0-5-15,0 0 3 16,14 0-1-16,9 0 6 16,7-2-2-16,8-4 0 15,6-3-1-15,8 1-3 16,4-1 4-16,3 0-4 0,-3 0 6 15,1 4-9-15,-2-1 5 16,-3 3-2-16,-4 1 2 16,2 2 2-16,-4 0-7 15,0 0 9-15,-1 1-10 16,0 6 12-16,-5 1-13 16,-1-1 10-16,-3 3-3 15,-8-2-1-15,-4 1 1 16,-2-2-1-16,-2-3 0 15,0 0-1-15,-2 0 2 16,-1-1-2-16,-3 0 2 16,0 1 0-16,-3-3-1 15,-3 2 0-15,0-3 1 0,-5 0-1 16,-2 0 0-16,1 0 0 16,-2 0-1-16,0 0 4 15,0 0-5 1,0 0 4-16,0 2-19 0,0 0-55 15,-9 5-144-15</inkml:trace>
  <inkml:trace contextRef="#ctx0" brushRef="#br0" timeOffset="139553.08">22662 13980 323 0,'-10'0'26'15,"4"-3"-11"-15,5 2 50 0,1 1-16 16,0-1-31-16,0-3-24 15,17-1-4-15,12-2 15 16,8-2-1-16,3 0 2 16,6 4-8-16,2-1 10 15,7 5-5-15,3 1 4 16,2 0-4-16,4 0 1 16,1 0 0-16,8 1-2 0,3-1 2 15,5 4-6-15,-1-2 5 16,-9-1-6-1,-12 3 10-15,-13-1-10 16,-13 0 4-16,-8 0-2 0,-11-2 4 16,-8-1-5-16,-4 0 2 15,-2 1 4-15,0-1-4 16,0 0 3-16,0 1-4 16,2 1 2-16,1 5-13 15,-3 6-40-15,0 1-98 16</inkml:trace>
  <inkml:trace contextRef="#ctx0" brushRef="#br0" timeOffset="140133.06">22490 13734 481 0,'0'-4'9'15,"0"2"9"-15,0 2 22 16,0 0 4-16,0 0-19 0,0 0-8 16,-2 0 7-16,-11 2-10 15,-9 16 4-15,-10 10-12 16,-1 6-4-16,2 3-2 15,6-4 0-15,8-8-2 16,6-4-5-16,5-9-12 16,4-6-38-16,2-6-22 15,0 0-77-15,8-22 28 16</inkml:trace>
  <inkml:trace contextRef="#ctx0" brushRef="#br0" timeOffset="140286.64">22333 13776 353 0,'0'0'50'0,"0"0"-24"15,0 0-11-15,5 0-10 16,8 7-6-16,7 8 20 16,5 9-9-16,5 1-7 15,4-2 3-15,2 1-5 16,4 1 1-16,0-4-68 16,-7-4-261-16</inkml:trace>
  <inkml:trace contextRef="#ctx0" brushRef="#br0" timeOffset="141255.06">23051 14008 128 0,'-1'0'60'0,"1"0"-8"16,0 0 17-16,0 0-9 16,0 0-7-16,0 0-6 15,0 0-5-15,0 0-8 16,-2 0-4-16,1 0-7 15,1 0-10-15,0 0-3 16,0 0-9-16,0 13 1 16,-2 13-2-16,2 9 9 15,-3 8-3-15,0 0-5 16,0 3 1-16,2-7 1 16,-2 1 0-16,3-8-3 0,0-10 2 15,0-6-4-15,0-11 6 16,0-3-6-16,0 0 3 15,0-2-2-15,0 0 0 16,0 0 2-16,0 0-2 16,0 0-10-16,0-4-32 15,0-16-56-15,0-12-112 16</inkml:trace>
  <inkml:trace contextRef="#ctx0" brushRef="#br0" timeOffset="141618.16">23020 13943 342 0,'-3'-3'59'0,"3"1"-34"15,0 2 15-15,0 0-15 16,0 0-24-16,0-2-5 16,16-1-7-16,8-3 20 15,4-2 0-15,5-2-2 16,3-1 3-16,0 4-1 15,6 0-2-15,8 0-2 16,4 3 1-16,8 3-7 16,2 1 3-16,2 0-1 15,-4 0-1-15,-5 0 0 16,-5 0 2-16,-10 0-1 0,-8 0-2 16,-9 0 4-16,-10 0-6 15,-5 0 4-15,-6 0-2 16,-4 0 3-16,0 0-1 15,0 0 7-15,0 0-5 16,-15 4-2-16,0 4-20 16,-9 5-51-16,-1-2-86 15</inkml:trace>
  <inkml:trace contextRef="#ctx0" brushRef="#br0" timeOffset="141974.2">22759 14034 446 0,'0'-1'110'0,"-13"1"-98"0,-10 4 24 16,-3 24-10-16,-6 12-4 16,3 12-16-16,3 4 1 15,10-10-6-15,3-3 2 16,5-8-3-16,5-9 1 15,0-6-2-15,3-8 2 16,0-6-21-16,0-6-55 16,0-7-150-16</inkml:trace>
  <inkml:trace contextRef="#ctx0" brushRef="#br0" timeOffset="142161.7">22552 14151 474 0,'-1'0'49'0,"-1"-1"-21"16,2 1 8-16,0 0-24 15,0 0-14 1,14 7-3-16,7 7 10 0,5 6 3 16,7 2-4-16,3 1-4 15,4 2 0-15,2 1 3 16,1 0-21-16,2-9-109 16,-10-8-170-16</inkml:trace>
  <inkml:trace contextRef="#ctx0" brushRef="#br0" timeOffset="142851.86">23440 14227 248 0,'0'-1'87'16,"0"1"-35"-16,0 0 35 15,-2 0-21-15,2 0-20 16,-1 0-18-16,1 0 4 16,0 0-17-16,-3 3-8 0,-2 20-3 15,1 15 8-15,2 11 3 16,2 9-10-16,0 2 3 15,2 1 1-15,7 2-1 16,-1-5-3-16,-2-5-2 16,-1-9 4-16,-3-8-8 15,-1-10 6-15,-1-11-6 16,0-5 3-16,0-8-2 0,0-2 2 16,0 0-3-1,0 0 5-15,0 0-3 16,0 0-3-16,2 0 0 15,-2 0-28-15,3 0-22 0,4-14-39 16,2-13-84-16,-2-12-221 16</inkml:trace>
  <inkml:trace contextRef="#ctx0" brushRef="#br0" timeOffset="143801.33">23422 14339 283 0,'-7'0'72'15,"4"0"-38"-15,3 0 26 16,0 0-22-16,0 0-23 16,0 0-8-16,0 0-4 15,0 0-2-15,0 0 2 16,0 0 1-16,0 0 2 16,0 0 5-16,0 0 1 15,-2 0-7-15,2 0-1 16,0 0 0-16,0 0-5 0,0 0-2 15,0 0-6-15,0 0-3 16,-3 0-2-16,-1-2 1 16,-1-2-40-16,-1 1 35 15,-1 0 17-15,1 1 0 16,0 0 5-16,-2 1 8 16,-2-1 13-16,3 2 0 15,2 0 7-15,2 0-10 16,3 0-3-16,0 0-4 15,0 0-10-15,0 0 1 16,0 0-8-16,0 0 3 16,0 0-3-16,0 0 3 15,0 0-3-15,0 0 2 0,0 0-2 16,0 0 1-16,2 0-2 16,7 0 1-16,5 0 3 15,4 0-2-15,3 0 5 16,4 0-4-16,4 0 1 15,-1 0-2-15,-1 0 2 16,7 0-1-16,-7 0 0 16,9 0 1-16,4 0-2 15,6 0 2-15,15 0 0 16,12 0 1-16,3 0-6 16,6 0 7-16,-4 0-4 15,-1 0 1-15,-2 0 2 0,-6 0-4 16,-6 0 4-16,-9-1-3 15,-5-2 3 1,-6 2-5-16,1 0 5 16,-2 1-3-16,4-1 1 0,2-1 1 15,3 2-1-15,1-2 2 16,2 1-5-16,-1 0 6 16,-1-3-5-16,1 2 4 15,-3-1-3-15,-3 0 3 16,-5 1-3-16,-3 0 2 15,-5 2-3-15,-1 0 3 16,-6 0 0-16,-6 0-4 16,-8 0 5-16,-6 0-3 0,-4 0 5 15,-1 0-7-15,-2 0 4 16,0 0-1 0,0 0 0-16,0 0 4 15,0 10-8-15,-25 11-20 0,-17 2-101 16</inkml:trace>
  <inkml:trace contextRef="#ctx0" brushRef="#br0" timeOffset="145412.02">23445 14892 257 0,'-16'2'18'15,"2"0"-16"-15,-3 3-3 16,6-1-14-16,0 1 10 16,6-2-2-16,2-3 12 15,0 0-1-15,3 0 23 16,-1 0 16-16,1 0-2 15,0 1-13-15,0-1 5 16,0 0 0-16,0 0-6 16,-2 0-3-16,2 0-3 15,0 0 2-15,0 0-6 16,0 0 2-16,0 2-7 0,0-2-1 16,0 0-4-16,0 0 0 15,0 0 3-15,-1 0-4 16,-2 0 4-16,3 0 0 15,0 0-3-15,0 0-5 16,0 0-2-16,0 0 2 16,0 0-4-16,0 0 3 15,0 0-3-15,0 4 2 16,0-3-5-16,6 1 9 16,3 1-5-16,3-3 2 15,4 2-1-15,-2-2 1 16,3 2-1-16,2 1 0 0,-3-2 2 15,4 2-5-15,0 1 7 16,4-1-6-16,3 1 3 16,-1 0-2-16,3 0 3 15,-3 0-3-15,2 1 1 16,1-1 1-16,0 1-2 16,0-2 3-16,0 3-5 15,-1-2 7-15,-1-3-6 16,2 2 2-16,0-3 0 15,0 1 0-15,6-1 1 16,-1 0-2-16,0 0 4 16,1 0-6-16,-6 0 5 15,1 0-4-15,-3 0 6 0,-2 0-6 16,2 0 2-16,-3 0 1 16,-2 0 0-16,2 0 0 15,-2 0-5-15,2 0 8 16,0 0-7-16,4 0 5 15,-2 0-2-15,0 0-1 16,0 0 1-16,-3 0 2 16,5 0-3-16,0 0 2 15,-1 0-1-15,1 0-3 16,-4 0 6-16,-2-1-4 16,0-1 2-16,-1 2-1 15,0 0-1-15,2 0 1 0,-1 0 2 16,1 0-3-16,3 0-1 15,0 0 5 1,7 0-6-16,3 0 5 16,1-1-3-16,-1 0 3 0,-1 1-4 15,-6 0 4-15,-2 0-3 16,-5 0 2-16,0 0-1 16,-2-1-3-16,-1 1 5 15,5 0-3-15,-3-2 3 16,6 1-2-16,0-2 0 15,1 0 0-15,-3 2 0 16,-1-1 1-16,2 1-2 16,-1-1 1-16,2 0 0 0,2-1 1 15,1 0-2-15,-3-2 2 16,3 1-1 0,-5-2-2-16,-4 4 4 15,0 2-3-15,-4-1 3 0,-1 0-6 16,-6 1 8-16,0 0-9 15,-4 0 10-15,-3 0-7 16,-1 0 4-16,-2 0-4 16,0 0 4-16,0 0-1 15,0 0-3-15,0 0 4 16,0 0-7-16,-5 1-14 16,-15 9-69-16,-13-7-302 0</inkml:trace>
  <inkml:trace contextRef="#ctx0" brushRef="#br0" timeOffset="146070.36">25160 14340 306 0,'-4'-3'54'16,"2"3"20"-16,2 0-9 16,0 0-31-16,0 0-23 15,-1 0-5-15,1 0-7 16,0 0-2-16,0 0 1 0,0 0-2 16,0 0-7-16,0 0-5 15,0 0-19-15,0-3-42 16,0 1-37-16,0-3 4 15</inkml:trace>
  <inkml:trace contextRef="#ctx0" brushRef="#br0" timeOffset="146848.28">25160 14340 126 0,'-28'-46'10'16,"19"42"25"-16,3 3 42 15,0-1-9-15,5 2 0 16,1 0-16-16,0 0-20 0,0 0 4 15,-2 0-6-15,2 0-11 16,0 0-13-16,0 0 1 16,0 0-7-16,0 0 2 15,0 0-6-15,13 2 1 16,5 3 6-16,5-1-1 16,3-1 0-16,3 1-3 15,3-2 4-15,4-1-3 16,2-1 0-16,-1 0 0 15,-2 0 2-15,1 0-2 16,-6 0-1-16,0 0 4 16,-4 0-5-16,-4-5 4 15,-2 2-3-15,-1-3 3 0,-2 1-3 16,-1 0 3-16,-2 3-3 16,-4-1 3-16,0 3-2 15,-2-2 0-15,-3 2 0 16,-4 0-3-16,1 0 4 15,-2 0-3-15,1 0 3 16,4 0-2-16,2 0 3 16,6 0-3-16,4 6 2 15,1 0 0-15,5 0-3 16,0 0 4-16,-1 2-5 16,-1-2 4-16,-5-1-6 15,-5-2 2-15,-5-3-1 0,-3 2 3 16,-3-2 4-16,0 0-6 15,0 0 3-15,0 0-2 16,0 0 5-16,0 0-3 16,0 0 4-16,0 0-5 15,1 0 2-15,-1 0 1 16,0 0-3-16,0 0 4 16,0 0-5-16,0 1 2 15,0 3 0-15,3 0 1 16,-1 7-1-16,-2 7 3 15,0 5-4-15,0 10 3 16,-3 3 0-16,-3 6-1 16,0 2 1-16,-2 2-3 0,2 4 1 15,-1-1 0-15,1-7 3 16,4-6-3 0,-1-7 4-16,2-4-5 15,-1-5 1-15,1-4 2 0,-1-4-3 16,1-3 2-16,1-4-3 15,0 1 4-15,0-4-7 16,0 1-19-16,0 0-115 16,0-3-115-16</inkml:trace>
  <inkml:trace contextRef="#ctx0" brushRef="#br0" timeOffset="147099.28">25658 14944 225 0,'22'0'20'15,"5"-10"-17"-15,2 3-2 16,0-1-3-16,-7-1-70 0</inkml:trace>
  <inkml:trace contextRef="#ctx0" brushRef="#br0" timeOffset="154635.2">23616 12546 86 0,'-3'-5'294'15,"-6"1"-286"-15,4 2 23 16,1 1 6-16,-4-1-6 16,2 2-14-16,3 0-11 15,2 0-1-15,1 0-3 16,0 0 3-16,0 0-7 0,0 0 2 16,0 0-4-16,0 0 3 15,0 0-2-15,0 0-6 16,0-2-11-16,0 2-14 15,0 0 6-15,0 0-6 16,4 0 18-16,5 0-2 16,-1-3 3-16,-1-4-4 15,2 3-13-15,-4-2-6 16,-1 5 24-16,-4-1 12 16,0 2 0-16,0 0 0 15,0 0 1-15,0 0 7 16,0 0 16-16,0 0 13 0,0 0-3 15,0 0-3-15,0 0-1 16,0 0-12-16,0 0-10 16,0 0-4-16,0 0-1 15,0 2-7-15,0 1-5 16,0 3 4-16,2-3-25 16,-2-3 22-16,0 2 5 15,0-2 6-15,0 0-2 16,0 0 8-16,0 0 9 15,0 0 14-15,0 0-20 16,-6 0 4-16,-2 0-3 16,-2 0 2-16,-2 0 7 15,1 0-12-15,0 0 4 0,2 0-2 16,-2 0 7-16,-4 0-8 16,-1 0 1-16,0 0-6 15,-2 0 9-15,0 0-6 16,-1 2-2-16,-1 3 1 15,-1-1-1-15,2 3 0 16,4 0-4-16,0 1 1 16,3 2-2-16,-3 1 3 15,6 6-3-15,2 3-1 16,2 6 3-16,4 3-5 16,1 6 4-16,0 1-2 15,0 3 2-15,0 4-4 0,3-1 4 16,6-2-1-16,4-3 1 15,2-6-3-15,3-6 0 16,1-7 0-16,5-7-9 16,0-9 6-16,0-2-4 15,-2 0 4-15,2-13-3 16,-5 1 13-16,-1-1-7 16,2-1 6-16,-1 3-1 15,-1-1-4-15,1 2 3 16,-2-3-5-16,0-1 4 15,2-5-3-15,1-6-8 16,-1-1-9-16,-3-3-1 16,-6 0 6-16,-7-1 12 0,-3-2 0 15,0-4 9-15,0-3-2 16,-9-3-4 0,2 0 1-16,-3 7 0 15,1 3 0-15,2 9 3 0,1 7-3 16,3 8 4-16,3 5-4 15,0 3 5-15,0 0-4 16,0 0-4-16,0 0-4 16,0 0 2-16,0 3 1 15,0 10 4-15,0 7 1 16,3 4 4-16,5 7-2 16,2 1-3-16,-3 0 0 0,6 3-2 15,-2-5 1-15,1 1-1 16,-1-5 1-16,-1-1-1 15,-1-2 0 1,-3-5 1-16,0-3-3 0,-2-4 4 16,-1-3-4-16,-1-3 5 15,-1-3-5-15,1-1 2 16,-1-1 0-16,-1 2 0 16,2 1 1-16,-1 0-2 15,2 1 1-15,2-1 0 16,-1 1 0-16,2 0-1 15,-3 0 1-15,0-1-4 16,-1-1-2-16,-1 2-19 0,-1-3-9 16,0-1-5-1,0 3-3-15,0 1-40 16,-1 0-89-16</inkml:trace>
  <inkml:trace contextRef="#ctx0" brushRef="#br0" timeOffset="156537.57">23503 12756 112 0,'-3'-1'14'16,"3"-11"-51"-16,6 3 40 16,10 1-16-16,-3 2-41 15</inkml:trace>
  <inkml:trace contextRef="#ctx0" brushRef="#br0" timeOffset="157272.59">23604 12644 106 0,'0'-10'43'0,"-6"3"-19"15,-2-1 10-15,1 1-12 16,-2 1-13-16,3 1-5 0,2-2-3 15,-1 2 1-15,1 0-2 16,-3-1 2-16,0-1-1 16,0 2 0-16,-5 1 1 15,-1 1 4-15,-3 1 1 16,-1 2-6-16,-1 0 9 16,-3 0-4-16,-1 0-11 15,4 5 24-15,0 2-4 16,0 2-6-16,2-2-3 15,4 2 7-15,0 3-9 16,4 3 0-16,1 8-6 16,1 3 4-16,-3 9 0 0,3 3 0 15,2 2 1-15,2 2-3 16,2-2 0-16,0-2-3 16,8-4 6-16,14-4-10 15,6-3 8 1,3-4-6-16,4-3 0 0,-3-6-8 15,0-7-10-15,-6-7-7 16,-3 0 12-16,-1-7 7 16,-1-14-17-16,-2-8 25 15,-1-6-4-15,-3-2 4 16,-1-1-2-16,-4 1 5 16,2-2-8-16,-3-3 9 15,-3-2 0-15,-6 2-5 0,0 3 7 16,0 8 2-16,-6 8 9 15,-3 11 9-15,0 1 28 16,2 7-15-16,4 3-19 16,1-1-3-16,2 2-3 15,0 0-10-15,0 0-10 16,0 0-11-16,0 5 8 16,8 13 10-16,0 7 4 15,-2 7 3-15,2 8-2 16,1-1 1-16,4 0-3 15,-1 0-2-15,1-5 2 16,3-3-1-16,-2-6 2 16,-2-4-3-16,0-5 0 0,1-5 1 15,0-4-6 1,0-3-12-16,0-4-20 16,-1 0-21-16,-3 0-87 0</inkml:trace>
  <inkml:trace contextRef="#ctx0" brushRef="#br0" timeOffset="162517.45">23614 12623 228 0,'0'0'36'16,"0"0"-25"-16,0 0 4 16,0 0-2-16,0 0-7 15,0 0-7-15,0 1-9 0,0 1-12 16,0-1-21-16,3 5-73 16</inkml:trace>
  <inkml:trace contextRef="#ctx0" brushRef="#br0" timeOffset="163923.33">23708 14433 397 0,'-18'0'6'0,"5"0"1"0,1 0 13 15,3 0 18-15,0 0-18 16,0 1-11-16,-3 5-1 15,-1-1 2 1,-7 7-8-16,0 1 4 0,-2 7-4 16,-3 3 1-16,3 3 0 15,0 0 1-15,5 1-1 16,7-1 0-16,1 0 2 16,8 4-1-16,1-3-2 15,0 3 2-15,10-4-3 16,11 1 1-16,4-7-3 15,8-1 4-15,0-6-5 0,-4-10 2 16,3-3 0 0,-6 0 0-16,1-12-2 15,0-11 1-15,-5-6 6 16,-4-6 3-16,-2-1-5 0,-5-3 2 16,-3 0-5-16,-5-1-2 15,-3 1 7-15,0 5-6 16,0 2 2-16,0 1 3 15,-6 3-4-15,0 8 0 16,2 8 0-16,3 8 12 16,1 4-1-16,0 0-2 15,0 0-12-15,0 0 6 16,0 4-8-16,1 17 1 0,13 8 9 16,2 7-5-1,1 3 1-15,1 3 0 16,-2 1 1-16,-4-3-1 15,-2-1 2-15,4-4-2 0,-4-6 2 16,1-4 0-16,2-4-3 16,-4-6 0-16,0-3 0 15,1-3 3-15,-1 0-3 16,-1-4 0-16,3 2-3 16,1-3 3-16,1-2-51 15,-5-2-79-15</inkml:trace>
  <inkml:trace contextRef="#ctx0" brushRef="#br0" timeOffset="179270.96">19230 13979 75 0,'-6'-22'83'0,"0"-1"-84"16,3 2 6-16,3 11-2 16,-2 4 2-16,2 3 7 15,-1 0 9-15,-1 3 9 16,2 0 9-16,-1 0-3 16,1 0-17-16,0 0-1 0,0 0-6 15,-2 0-6-15,2 0-10 16,0 0 5-16,0 0-6 15,0 0 5-15,0 0-3 16,0 0 3-16,0 0 1 16,0 0-1-16,0 0-1 15,5-3-14-15,4-5-9 16,0 1-45-16,-2-1-123 0</inkml:trace>
  <inkml:trace contextRef="#ctx0" brushRef="#br0" timeOffset="180675.26">19277 13838 108 0,'0'0'163'0,"0"0"-131"16,0 0 11-16,-3 0-18 15,0 0-3-15,3 0-14 16,0 0-1-16,0 0-6 16,0 0 0-16,0 0-1 15,0 0 9-15,0 0 1 16,-1 0 4-16,-2 0-2 15,-3 0-4-15,2 0-4 16,-1 4-3-16,2-1 1 16,0 0 1-16,-2 2 0 15,1-2-3-15,-5 1 2 16,2 1 0-16,1-2 2 0,-3-1 0 16,2 1 0-16,0-2 8 15,0 1-5-15,-1-1-1 16,0 1-2-16,-1-1-3 15,1 2 2-15,1-2 0 16,-4 2-2-16,2 0 4 16,0 1-4-16,-2-1 1 15,2-2 2-15,-2 4-2 16,-2-2 5-16,-1 3-7 16,0 1 4-16,-2 0-6 15,2 0 4-15,2 0-1 16,1 0 1-16,0-2 0 0,-2 1-3 15,3-2 4-15,0 2-2 16,1-3 5-16,0 6-5 16,-8 4-1-16,1-1 0 15,-6 6 2-15,-1 2 0 16,1-1-2-16,1 2 3 16,2-1-2-16,-2 3 5 15,3 2-6-15,-1 3 3 16,2 0-2-16,-1 2 1 15,6 1-2-15,1-4 0 16,3 0 1-16,1-5-2 16,1-1 2-16,-1-2-2 15,0 2 3-15,0 1-3 0,2 5 2 16,-2 1 0-16,0 3-1 16,-1-3 2-16,-1 3-2 15,-1-3 1-15,1 0-2 16,1-2 3-16,1-1-2 15,0 0 1-15,1-4-1 16,0 1 0-16,0 3 1 16,2-1 0-16,1 4 0 15,2 0 0-15,1 1 2 16,-2 4-2-16,2-2 0 16,0 2-2-16,0 2 4 15,0 0-3-15,0 5 0 0,0-2 0 16,3-1 1-16,-1 0-1 15,3 0-1 1,1 2 2-16,0 3-3 16,2-1 2-16,0 1 0 0,1 1 2 15,0 0-3-15,0-1 2 16,-2 5-1-16,1 2-1 16,-2-2 5-16,2-1-4 15,1-4 1-15,3-3 0 16,2 2-1-16,-4-3 1 15,5-2 1-15,-5 0-3 16,3-4 1-16,3 0 3 16,-4-1-6-16,1-4 5 0,-2-1-3 15,-1-1 3 1,3 0-4-16,1 0 4 16,0 1-1-16,2 2 0 15,-5-1-1-15,1-1 1 0,0-1 0 16,2-3-1-16,-2-2 1 15,1-5-2-15,-4-2 2 16,0 2-4-16,0 0 4 16,4 0 1-16,1 3-3 15,0 1 3-15,2 1-4 16,-3 1 6-16,0 0-8 16,3-3 4-16,1 0 0 0,4-3-2 15,-3-1 1-15,1 0 0 16,-1 0 3-1,-2 0-2-15,2-2 4 16,-3 1-5-16,1 1 2 0,0-2-3 16,-2 2 4-16,0-1-4 15,-4-4 3-15,0 2 0 16,3 2-1-16,1-3 2 16,1 1-2-16,1-1 0 15,0-1-2-15,-3 1 4 16,-1-2-2-16,0 1 0 15,1-2-2-15,-4-1 6 16,-1-1-6-16,-4-4 2 16,-3 1 0-16,-1-2-6 15,0 0 7-15,0 0-1 16,0 0 1-16,0 0-1 16,0-7-15-16,-7-20-38 0,-3-12-53 15,-4-11-85-15</inkml:trace>
  <inkml:trace contextRef="#ctx0" brushRef="#br0" timeOffset="181005.38">19312 16437 456 0,'-13'1'25'0,"5"2"-17"15,5-3 19-15,3 3-5 16,0 7-19-16,14 6-8 15,6 9 6-15,7 4-3 0,-2 1 4 16,2-1-3-16,-5-1 2 16,-7-2-1-16,-6 0 1 15,-6-1-2-15,-3 0 5 16,-7-1 7-16,-17 0 33 16,-10-3 0-16,-5-2-21 15,-1-1 10-15,-1-1-12 16,1-2-12-16,9-2-1 15,7-2-5-15,11-3 1 16,7-1-3-16,6-4-4 16,6 2-10-16,25 1-43 15,11-5-16-15,2-1-153 16</inkml:trace>
  <inkml:trace contextRef="#ctx0" brushRef="#br0" timeOffset="182586.06">20079 16552 241 0,'-2'2'15'0,"2"-2"-4"15,0 0 20-15,0 0-6 16,0 0-7-16,0 0-5 16,0 0 4-16,0 0-3 0,0 0 2 15,0 0 3-15,0 0-2 16,0 0-6-16,0 0-1 15,0 0-1-15,0 0-2 16,0 0-3-16,0 0-5 16,0 0 2-16,0 0-1 15,0 0-3-15,0 0 3 16,0 0 2-16,5 0-1 16,4 0-1-16,2-5-2 15,4-4 2-15,3-4 4 16,0-1 1-16,-2-2-2 15,-1 2-2-15,0 1 0 0,-4-1-1 16,-4 2 0-16,2-3-3 16,-3-7-7-16,-2 2 22 15,4-10-8-15,-1 2 1 16,-2-1-6-16,-2-3 4 16,0 2-1-16,-3 3-3 15,0 0-1-15,0 0 4 16,0 4 2-16,-2-1-6 15,-5 2 4-15,-2 3-2 16,-2 2 3-16,-1-1-1 16,-1 2-2-16,-2 0-1 15,0 3 0-15,3 4 2 16,-1 6-1-16,1 1 9 0,-2 2 1 16,0 0-1-16,3 0-8 15,1 0 0-15,7 0-1 16,3 0 1-16,0 0-5 15,0 0-41-15,0 7-41 16,0 6-21-16</inkml:trace>
  <inkml:trace contextRef="#ctx0" brushRef="#br0" timeOffset="183002.95">20094 16281 325 0,'-12'0'95'0,"4"0"-68"16,3 0 27-16,4 0-20 16,-1-1-20-16,2-14-15 15,0-6 6-15,0-11-2 16,6-6-1-16,5-2-1 16,-3-3-2-16,0-2 2 15,-2 1 1-15,-3-1-1 16,0 6-2-16,-3 13 5 15,2 11-7-15,-2 6 5 16,0 8-1-16,3 1 2 16,4 0-7-16,10 3-1 15,5 11 8-15,0 6 0 0,7 1 0 16,1 3-2-16,-2-1 3 16,-1-4-3-16,-7-4 0 15,-5-5 0-15,-5-4-1 16,-5-5 0-16,-5 0-1 15,0-1 4-15,1 0-2 16,-1 0 4-16,0 0-4 16,0 0-6-16,0 0-26 15,0 0-84-15,0 7-85 16</inkml:trace>
  <inkml:trace contextRef="#ctx0" brushRef="#br0" timeOffset="189085.45">20257 16851 287 0,'-10'0'23'0,"6"0"4"16,4 0 23-16,0 0-11 15,0 0-20-15,0 0-12 16,0 0-3-16,0 0-2 16,-2 0 0-16,2 0-4 15,0 0-3-15,-2 0-13 0,-2 6-21 16,-5 4-39-16,-3-1-32 15,-1-3-10-15</inkml:trace>
  <inkml:trace contextRef="#ctx0" brushRef="#br0" timeOffset="189832.73">20089 16815 113 0,'-1'0'34'16,"1"0"-26"-16,0 0 15 16,0 0 11-16,0 0-6 0,0 0-4 15,0 0 4-15,0-1-3 16,0 1-5-16,0 0-5 16,0-2 1-1,0 2-5-15,-2 0-5 0,2 0-15 16,0-1 5-16,0-2 3 15,-1-4-3-15,-2-1 17 16,0-3-8-16,1-4-2 16,-1-1-2-16,-3 1 2 15,0-2-2-15,-1 6 2 16,2 5 4-16,4 3 27 16,-2 3 12-16,3 0-18 0,-2 0-2 15,2 0-17 1,0 0-4-16,0 0-3 15,0 0 1-15,0 0 2 16,0 0-2-16,0 0 5 0,0 0-6 16,0 0 1-16,3 16-4 15,16 5 3-15,3 8-2 16,4 3 5-16,6 1-8 16,0 4 7-16,4-2-3 15,0-1-1-15,-5-1 2 16,0-3-4-16,-7-1 4 15,-1-5-3-15,-3-1 3 16,-3-3-3-16,1-2 0 0,1-3 2 16,5 0 1-1,3 1 5-15,2-1-2 16,4 2 4-16,3-3-6 16,4 0 1-16,5-3-4 0,-2-4 3 15,0-1-3-15,-3-3 3 16,-7 0-2-16,-4-3-1 15,-9 0 0-15,-5 0 0 16,-5 0 3-16,-5 0-3 16,-2 0 0-16,-3 0 0 15,0 0 0-15,0 0 3 16,0 0-3-16,0 0 1 16,0 0-5-16,0 0 9 15,2 2-6-15,-1-2 0 16,1 0-10-16,2 0-40 15,-4 0-63-15,0-17-138 0</inkml:trace>
  <inkml:trace contextRef="#ctx0" brushRef="#br0" timeOffset="190115.41">20801 17017 524 0,'-12'0'54'0,"6"0"-49"15,6 0 22-15,0 1-18 16,0 10-12-16,22 10-3 16,8 10 7-16,3 5-1 15,-4-1 0-15,-10-2 2 16,-6-4-2-16,-13-1 0 0,0 5 3 16,-19 5 4-16,-17 4 9 15,-3-6 17-15,-3-5-4 16,8-13-8-16,7-6-10 15,12-6-8-15,8-6-3 16,7 0 1-16,4 0-24 16,19 0-82-16,2 0-51 15</inkml:trace>
  <inkml:trace contextRef="#ctx0" brushRef="#br0" timeOffset="193616.55">19883 13834 118 0,'-11'3'80'0,"3"-3"-77"15,7 0-3-15,1 0 1 16,0 0-5-16,0 0-12 15,0 0 11-15,0 1 5 16,0-1 4-16,1 0-6 16,-1 0 8-16,0 0 13 15,0 0 15-15,0 0 8 16,0 0-3-16,0 0-13 16,0 2-10-16,0-2-7 15,0 0-8-15,0 0 1 0,0 0 2 16,0 0-2-16,0 0-3 15,0 0 2-15,2 0-2 16,-1 0-20 0,4 0-60-16,-1-2 16 0,2-8-146 15</inkml:trace>
  <inkml:trace contextRef="#ctx0" brushRef="#br0" timeOffset="193821">19883 13834 123 0,'54'-96'22'0,"-54"95"-15"0,0-1 10 16,0 1 4-16,0 1-13 16,2 0-3-1,-2 0 0-15,0 0 1 0,0 0-4 16,0 0-13-16,0 0-45 15</inkml:trace>
  <inkml:trace contextRef="#ctx0" brushRef="#br0" timeOffset="194037.42">19911 13792 17 0,'-5'3'9'0,"0"0"-7"15,4 0 0-15,1-2-2 16,0 0-2-16,0 2 2 0,0 0 3 16,0 1 7-16,3-2-3 15,-3-1-5-15,0 1-1 16,0 0 0-16,0 2-5 16,0 2-7-16,0 0-23 15</inkml:trace>
  <inkml:trace contextRef="#ctx0" brushRef="#br0" timeOffset="194222.93">19911 13792 20 0,'4'73'15'16,"-4"-73"-9"-16,0 0-2 16,0 0 3-16,0 0-2 0,0 0-1 15,0 0-4-15,0 0 0 16,0 0 5-16,0 0-3 15,0 0 3-15,0 0-4 16,0-3-11-16,0 0-13 16</inkml:trace>
  <inkml:trace contextRef="#ctx0" brushRef="#br0" timeOffset="194410.43">19915 13845 10 0,'0'0'6'0,"1"0"11"0,-1 0 4 16,0 0-17-16,5 0-4 16,-1 0-2-16,4 0 10 15,-1-1 1-15,3-2-1 16,-1 2-4-16,5-1-3 16,-1 2-2-16,2 0-23 15</inkml:trace>
  <inkml:trace contextRef="#ctx0" brushRef="#br0" timeOffset="207158.68">19316 13880 242 0,'-3'3'5'0,"-9"-2"-8"16,7 1 6-1,4-1 0-15,1 2-5 0,0 2-6 16,0 3-29-16,0 1 6 16,0-2-54-16</inkml:trace>
  <inkml:trace contextRef="#ctx0" brushRef="#br0" timeOffset="-212603.97">19962 16932 370 0,'-4'4'26'0,"-17"-4"-23"15,8 1 1-15,-2 2-3 0,1-3 14 16,1 3-5-16,-3-2-5 16,-5 1-3-16,0 1-1 15,-6-1 6-15,-1 1-2 16,-2 1 5-16,0-4-5 16,2 0-2-16,0 0-1 15,1 0 6-15,2 0-4 16,-1-16 1-16,1-1 0 0,3-3-10 15,-1-3 10-15,5-2-4 16,-1 0 8-16,2 0-8 16,0 0-1-1,5 1 2-15,-2-4-8 0,1-3 1 16,0 4 9-16,1-2 0 16,1 4-8-16,2 5 10 15,3 1-10-15,3 5 7 16,2 1-1-16,1 1-1 15,0-4-1-15,0-2-2 16,6 0 0-16,7-2 4 16,1 1-5-16,-1 1 1 15,3 2 5-15,-2-1-6 16,4 2 6-16,-2 0-2 16,-3 1-1-16,0 1 0 15,-3 3 1-15,0 2-2 16,2 0-6-16,4-1 5 0,4 1 0 15,2 3 2-15,8-1 1 16,0 3-2-16,3 3 3 16,1 0-2-16,1 0 3 15,1 0-3-15,-2 4 1 16,-2 3-1-16,-4 2 3 16,-1-2-5-16,-6 1 4 15,1 0-2-15,-3 1 1 0,-1 0-1 16,0 1 0-1,-4 3-2-15,2 0 4 16,1 8-2-16,0 1 1 16,1 1-1-16,0 0 1 0,-2 0 1 15,-1-3-2-15,0 1-2 16,-6-1 6-16,-4-1-4 16,-2 2 2-16,-3 2 0 15,0 1 4-15,0 2-1 16,0 4 2-16,0-3-2 15,-9 3 2-15,-5 1-3 16,2-1 4-16,-1 3-2 16,-2 4-4-16,0-2 6 15,-1 3-5-15,1-6 3 16,0-8-1-16,1-3 1 16,0-6 0-16,-1-1 0 15,0-1 2-15,1-2-4 0,-3 1 4 16,-1-2-4-16,-3-2 2 15,-1 2-5-15,2-4 1 16,-4 1 3-16,-2-3-1 16,-1-1 2-16,2-2-5 15,2-1 3-15,5 0-5 16,5 0 8-16,-1 0-5 16,4 0 0-16,4 0-3 15,0 0 4-15,5 0-3 16,1 0 1-16,0 0-2 15,0 0 0-15,0 0 1 16,0 0-2-16,0 0 2 0,0 0-8 16,0 0 0-16,0 0-23 15,17 0-20-15,9-11-12 16,3-11-50-16,3-6-120 16</inkml:trace>
  <inkml:trace contextRef="#ctx0" brushRef="#br0" timeOffset="-211697.46">20088 16573 56 0,'-8'0'95'0,"-3"0"-90"16,0 1-4-16,3 2 1 16,1 0 7-16,1-2 2 15,4 1-8-15,-2-1 16 16,3-1 14-16,1 0 8 0,0 0-13 16,0 0-9-16,0 2-14 15,0-2-1-15,0 0-4 16,0 0-6-1,0 0 1-15,1 0 2 0,11 0 4 16,1 0 0-16,2 0-1 16,0 0 3-16,1-6-5 15,-2-1 4-15,0-1-4 16,-1-2 7-16,-1-2-10 16,4-4 10-16,2-2-4 15,-2-1-2-15,2-2 1 16,-2-1 3-16,-1 0-1 0,-3 1-9 15,-3 0 3 1,-2 1 1-16,-2 1-3 16,-4 0-2-16,1-1 15 15,-1-2-5-15,-1 0-2 0,0-3 4 16,0-2 4-16,0 2-3 16,-4-2-7-16,-5 4 8 15,-3-2-6-15,0-1 2 16,-3-2-2-16,0-2 3 15,-2 3-3-15,0 3 2 16,-1 6-3-16,1 8 4 16,3 5 5-16,2 2-3 15,2 3 0-15,4 0 0 0,3 0-2 16,1 0-5 0,2 0-10-16,0 10-26 15,0 6-8-15,0 1-42 16</inkml:trace>
  <inkml:trace contextRef="#ctx0" brushRef="#br0" timeOffset="-211272.77">20077 16160 277 0,'-3'0'15'0,"0"0"-12"15,1 0 7-15,2 0 12 16,0-8-18-16,0-10 13 16,0-4-6-16,5-6-5 0,-2 3-3 15,2 0-3-15,1 3 3 16,-2 3-4-16,5 4 2 16,0 3-7-16,1 2-2 15,7 2 12-15,-2 1-16 16,4 0 15-16,3 4 2 15,-1 1-8-15,4 2 4 16,1 0 3-16,-1 0-2 16,0 9 0-16,-2 1 2 15,-2-1-3-15,-5 0 3 16,-6-1-1-16,-4-1 5 16,-4-2 0-16,1-2 5 15,-2-1 1-15,1 0-6 0,5 3-5 16,1 2-1-16,4 0 1 15,2-3-5-15,1-2-4 16,0-2-35-16,-3 0-90 16</inkml:trace>
  <inkml:trace contextRef="#ctx0" brushRef="#br0" timeOffset="-210333.64">20082 16761 204 0,'-5'-2'13'0,"3"1"-14"16,1 1 22-16,1 0 17 15,0 0-18-15,0 0-26 16,0 0 7-16,0 0 1 15,0 0 1-15,5 9 10 16,8 4 9-16,5 9-8 16,2 3-5-16,2 5 1 15,4 6-4-15,4-4-2 16,3 4 0-16,0-4 2 0,5-3-8 16,-5-5 4-16,4-2-1 15,-1 0-2 1,-3-6 2-16,1-2 0 15,-4 0 0-15,0-5-2 0,-2-2 3 16,0 2-1-16,-1-2 0 16,0 0-1-16,-3 1 3 15,4-1-2-15,-1 3-1 16,1 1 3-16,2 0-2 16,-2 6 1-16,0-3 0 15,-1-2-1-15,-5-5 0 16,-3 1 0-16,-2-6 2 0,-5-2-3 15,-1 0-2-15,-2 0 4 16,-5 0 0-16,-2 0-2 16,-2 0 2-1,0 0 0-15,0 0-2 0,1 0-11 16,-1 0-49-16,0-11-51 16,0-6-9-16</inkml:trace>
  <inkml:trace contextRef="#ctx0" brushRef="#br0" timeOffset="-210006.5">20845 17038 418 0,'-13'0'29'16,"6"0"-24"-16,5 0 0 15,2 0-3-15,0 0-11 16,0 0-14-16,15 9 22 0,2 11 9 15,-1 5-4-15,-3 1-2 16,2 4 1-16,-3-1-3 16,-1 3 2-16,-4 0-1 15,-4-3 0-15,-3 0 2 16,0-5 0-16,0-5 7 16,-13-5 20-16,-7 0 16 15,-7-3-10-15,-1-2-17 0,1-2-9 16,7-3 2-1,9-1-4-15,6-2-5 16,5-1 0-16,0 0-10 16,2 1-25-16,22 4-61 0,0 0-25 15</inkml:trace>
  <inkml:trace contextRef="#ctx0" brushRef="#br0" timeOffset="-204288.1">24127 14754 410 0,'-20'0'15'0,"11"0"-10"15,6 0-3-15,3 0 3 16,0 0-10-16,3 3-20 15,12 1-4-15,-1 1-74 16</inkml:trace>
  <inkml:trace contextRef="#ctx0" brushRef="#br0" timeOffset="-204144.49">24127 14754 397 0,'28'32'5'0,"-28"-32"-15"0,0 0 2 15,3 0-23-15,12 0-35 16,-3 0-138-16</inkml:trace>
  <inkml:trace contextRef="#ctx0" brushRef="#br0" timeOffset="-202822.4">24298 12229 269 0,'-11'0'19'16,"6"0"-17"-16,5 0 6 0,0 0 4 16,0 0-4-16,0 0-9 15,0 0-3-15,0 0 3 16,0 0 0-16,0 0 5 15,0 3 1-15,0 4 9 16,0 5 2-16,0 6 4 16,0 6 2-16,0 11-3 15,0 11-7-15,0 12-4 16,-3 10-1-16,-2 6 0 16,2 4-2-16,0 3-5 15,0 1 4-15,0-3-4 16,0-1 2-16,0-7-1 0,-1-7 2 15,4-10-1-15,0-7-1 16,0-7 2 0,0-6-3-16,0-8 1 15,0-6-1-15,0-7 2 0,0-4-2 16,0-5 1-16,0-4-1 16,0 0 0-16,0 0 3 15,0 0-32-15,0-2-117 16</inkml:trace>
  <inkml:trace contextRef="#ctx0" brushRef="#br0" timeOffset="-198680.53">26243 12214 363 0,'-15'-7'25'0,"12"1"-4"0,0 6 20 15,3 0-22-15,0 0-10 16,0 0-11-16,0 0 1 15,0 0 1-15,0 0 2 16,0 0-2-16,0 0 6 16,0 0 2-16,-1 0 4 15,-2 0 2-15,3 0-5 16,-3 2-10-16,3 18-4 16,0 12 33-16,0 12-6 15,0 4-13-15,0 5 0 16,0 6-6-16,0 6 3 15,0 3-4-15,0 2 6 16,0 1-4-16,0-3 0 0,3-5-4 16,1-6 1-16,2-6 0 15,-2-4 0-15,2-5-1 16,-3-6 2-16,0-4 0 16,0-8-3-16,-3-8 2 15,0-6-3-15,0-7 4 16,0-3-2-16,0 0 3 15,0 0 3-15,0 0-4 16,2 0 1-16,-2 0-3 16,0-3 2-16,0-18-2 15,0-15 7-15,0-11-3 16,0-11-3-16,0-2-2 16,0-6-1-16,0 0-2 0,0-1 3 15,0-1 1-15,0 4-1 16,-2 0 2-16,2 0-1 15,0 7 1-15,0-1-1 16,2 8-1-16,8 4 2 16,-1 5-1-16,0 11-2 15,-4 7 0-15,-1 12 4 16,-3 7-4-16,-1 3 3 16,2 1-2-16,-2 0 3 15,0 0-4-15,0 0 0 16,0 0 2-16,0 0-4 15,0 0 5-15,0 0-3 0,0 0 4 16,0 0-4-16,0 0 4 16,0 0-2-16,0 0 2 15,0 0-6-15,0 0 3 16,0 0 1-16,0 0-4 16,0 0 4-16,0 0-7 15,0 9-6-15,3 6-6 16,-2 5-73-16,-1-5-220 15</inkml:trace>
  <inkml:trace contextRef="#ctx0" brushRef="#br0" timeOffset="-197072.08">24043 12303 288 0,'0'0'31'16,"0"0"-18"-16,0-2 12 15,0 2 2-15,0 0-18 16,0-1-6-16,0 1 3 15,0 0-5-15,0 0 7 16,0 0 2-16,0 0 4 0,0 0-3 16,0 0 2-16,0 0-2 15,0 0-2-15,0 0-4 16,0 0-5-16,0 0 4 16,0 0-6-16,0 0 3 15,0 0-3-15,0 0 3 16,0 0-4-16,0-3 0 15,0-4-1-15,1 2-14 16,1 0-13-16,-2 2 3 16,0 1 25-16,0-1 0 15,0 0 6-15,0 2-3 16,0 1 3-16,0 0 1 0,0 0 5 16,0 0 4-16,0 0-8 15,0 0 3-15,0 0 1 16,0 0 1-16,0 0-2 15,0 0 2-15,0 0-8 16,0 0 5-16,0 0-4 16,0 12-5-16,0 8 17 15,0 5-10-15,0 4 1 16,0 2-6-16,0 4 3 16,0 5-3-16,3 6 4 15,0 4 3-15,0 2-3 16,0-2 3-16,0 0-4 15,-3 1 1-15,0-1-1 0,0 3 9 16,0-4-8-16,0-3 5 16,0-6-2-16,0-4 4 15,0-3-3-15,0-1-3 16,0 2 0-16,0-4-2 16,0-3 0-16,2-8-1 15,-1-5 0-15,1-6-2 16,-2-2 1-16,0-3 0 15,0-2 2-15,0-1 2 16,0 0-1-16,0 0 1 16,0 0-3-16,0 0 1 15,0 0-3-15,0-1 3 0,0-4-4 16,-5 0-6-16,-5-3-9 16,-1 1-47-16,-7-2-47 15,1 4-156 1</inkml:trace>
  <inkml:trace contextRef="#ctx0" brushRef="#br0" timeOffset="-193211.22">26054 12603 231 0,'0'-2'68'0,"0"1"-29"0,-2 1 20 15,2 0-9-15,0 0-27 16,0 0-8 0,0 0-9-16,0 0 7 15,0 0-2-15,0 0-4 0,0-2-4 16,0 2-3-16,0 0-1 16,0 0-1-16,0 0 0 15,0 0-2-15,0 0-2 16,0-2-7-16,0-5 6 15,0-2 4-15,0-1 6 16,0 0-1-16,0 5 3 16,0-4 0-16,-3 2-3 0,-4-2 8 15,-7-1 9-15,1 2-1 16,-3-1-1-16,1 4 6 16,-5 0 1-1,4 4-5-15,-3 1-4 0,1 0-2 16,4 0 2-16,-2 6-8 15,-1 5 2-15,0 5-9 16,0 7 2-16,3 6-1 16,3 4 0-16,5 1 0 15,3 0-1-15,3-3 2 16,0-2-3-16,1-2 0 16,14-2-2-16,5-6 1 15,3-3-1-15,0-4 2 16,4-8 1-16,-3-4-5 15,-1 0 5-15,1-9-2 16,0-16 6-16,-3-12-1 16,-6-4-2-16,0-3-4 0,-8 0 2 15,-1 5 1-15,-3 6 1 16,-3 8 3-16,0 8-6 16,0 7 6-16,-4 4-1 15,-2 2 1-15,4 4-1 16,1 0 3-16,1 0-4 15,0 0-1-15,0 0-3 16,0 0-4-16,0 0 5 0,0 0-4 16,0 0 5-1,0 13-5-15,0 6 9 16,1 9-2-16,10 6 0 16,2 2 0-16,-1 3 1 0,0 2 0 15,0-2-5-15,1-1 4 16,0-6-1-16,0-4 1 15,-3-7-3-15,-4-7 2 16,0-3-1-16,-3-4 0 16,0-2-1-16,3-1 0 15,2 1 1-15,8-4-6 16,9-1 2-16,9 0-28 16,7-17-59-16,0-10-163 15</inkml:trace>
  <inkml:trace contextRef="#ctx0" brushRef="#br0" timeOffset="-192394.52">26596 12904 290 0,'0'1'70'16,"0"1"-27"-16,-10-1 12 15,-3 2-12-15,-1 1-20 0,-1 0-7 16,-5 0-6-16,-2 1 4 16,-5-1-4-16,-3-2 2 15,-7-2-4-15,2 0 4 16,-4-2-1-16,0-18-10 16,3-7 4-16,3-10-7 15,8-9 3-15,3-6-1 16,7-10 3-16,5 1 2 15,5 1-4-15,5 2 1 16,0 6-2-16,5 5 3 16,9 4-5-16,0 5 5 15,5 8-7-15,-1 2 5 0,7 5-1 16,4 3 0-16,2 1-1 16,0 4 0-16,4 6 1 15,-1 7-2 1,0 2 1-16,6 3-5 0,-1 18 4 15,3 5 0-15,1 6 1 16,-4 2 1-16,-4 3 0 16,-3 2 1-16,-7 1-1 15,-4 2-1-15,-9-5-4 16,-9 4 3-16,-3 2-1 16,-2 0 5-16,-15 2 3 15,-3 0 2-15,-2-5 4 16,-4 0-4-16,-2 1-1 0,-3-1-6 15,-2 0 2-15,-3-1-2 16,-1 1-9-16,-5-5-73 16,-1-13-361-1</inkml:trace>
  <inkml:trace contextRef="#ctx0" brushRef="#br0" timeOffset="-190913.96">19876 13802 409 0,'-15'1'10'16,"9"-1"5"-16,4 0 24 15,1 0-1-15,1 0-20 16,0 0-11-16,0 0-5 16,0 0-7-16,0 0 5 15,0 0-3-15,0 0 3 0,5-7-4 16,10-11 19-16,5-4-7 16,3-6-5-16,-1 3-1 15,3-1-1-15,-2-3 0 16,-4 1-1-16,-7 0 3 15,-6 1-3-15,-6 0 2 16,0-1 3-16,-2 0-3 16,-14 1 1-16,-5 2 0 15,-1 7 2-15,0 2 1 16,2 3 14-16,2 3-9 16,6 3-7-16,6 3-1 15,1 3-2-15,3 1-7 16,1 0-2-16,-1 0-22 0,1 22-65 15,-5 10 23 1,-2 3-153-16</inkml:trace>
  <inkml:trace contextRef="#ctx0" brushRef="#br0" timeOffset="-190618.75">19866 13584 459 0,'-9'-13'8'0,"5"0"10"15,4-5-4-15,0-8-12 16,7 1 0-16,11-4-3 16,-1 2 2-16,4 4-4 0,-3 3 4 15,-3 8-3-15,-2 3 1 16,-1 8-1 0,2 1-3-16,5 0 2 15,2 7 2-15,6 11 4 0,4 7 8 16,3 0-1-16,-2 0-4 15,-3-4-1-15,-3-3-4 16,-9-5 2-16,-5-5-3 16,-4-3 4-16,-8 0-5 15,0-1-60-15,-23-3-137 16</inkml:trace>
  <inkml:trace contextRef="#ctx0" brushRef="#br0" timeOffset="-189260.45">19711 13529 299 0,'0'0'19'0,"0"1"22"16,0 1 0-16,0 1-5 16,0 1-10-16,0 2-10 15,0 1-2-15,-3 1 7 16,-6 2 8-16,-5-2-3 15,4 2-2-15,-3-3-7 16,1 1-6-16,-2-1 5 0,-2-1-9 16,-3-4 3-16,-4-2 6 15,-4 0-6-15,-3 0-6 16,-2-5 0-16,-1-4 0 16,-4-3-2-16,-3-3-5 15,2-4 4-15,3 1-1 16,5-2-4-16,1-3 10 15,6-2-9-15,2-4 6 16,1-3-2-16,7-1-4 16,6-8 7-16,4-1-2 15,1-3-1-15,2-4-1 16,0 6 1-16,0 1-1 0,0 5 1 16,0 5-2-16,0 0 2 15,6 7 0-15,9 1-3 16,5 4 1-16,5 0-2 15,9 1 1-15,4 1 2 16,4 2-3-16,6 7 2 16,-2 3-1-16,5 6 2 15,0 0-2-15,-1 6 2 16,0 13-5-16,-2 2 8 16,-2 1-6-16,-4 2 5 15,-3-1-4-15,-6 1 1 16,-6 4 0-16,-4-2-1 15,-6 5-1-15,-2 5 0 0,-6 4 5 16,-6 5-3-16,-3-1 4 16,0-1-5-16,0-1 7 15,-9-5-2-15,-7-2-2 16,0 0 0-16,-4-3 0 16,0-3 3-16,-8-1-4 15,-4-4 4-15,-2-1-2 16,-7-3 1-16,-1-4-2 15,-4-6 1-15,-3-4 0 16,-3-4-1-16,-2-2-2 16,-1 0 1-16,-2-8 0 15,2-13 0-15,0-5 3 0,9-5-5 16,6-1 1-16,8 0 0 16,14-2-2-16,4-4 3 15,9-1 0-15,5-4 1 16,0 1-3-16,2 0 1 15,12 4 2-15,4 1-2 16,8 3 1-16,2 0-2 16,3 2 2-16,7 3-2 15,-3 1 1-15,4 4 0 16,1 6 2-16,0 4-2 16,2 4-1-16,3 2 0 15,2 5 2-15,0 3 0 16,2 0-3-16,-5 0 2 0,1 11-1 15,-5 10 0-15,-2 5-4 16,-6 7 5 0,-5 8-6-16,-2 4 8 15,-6 4-2-15,-2 1 0 0,-5-3 4 16,-6-1-5-16,-3-2 5 16,-2-4-3-16,-1-3 3 15,0 2-3-15,-1 0-1 16,-15 0 3-16,-1 0 2 15,-8-3-3-15,-2 2 3 16,-6-2-4-16,-6 1-2 16,0 2-3-16,0-5-60 0,-2-5-97 15</inkml:trace>
  <inkml:trace contextRef="#ctx0" brushRef="#br0" timeOffset="-186305.57">24219 12235 344 0,'-3'-2'58'16,"-3"-1"-37"-16,6 3 16 15,0 0-10-15,0 0-9 16,0 0-8-16,0 0-3 15,0 0-6-15,0 0-1 16,0 2-3-16,0 10 13 16,0 9 11-16,0 7-8 15,-2 7 10-15,-4 12-1 16,-1 10-4-16,-2 11 1 16,2 8-4-16,-2 6-7 15,3 0 4-15,-2-2-7 16,5-7-1-16,0-11 1 0,2-10-1 15,1-13 1-15,-2-12 0 16,1-7 1 0,-1-9-2-16,1-4 0 15,-1-6-1-15,2-1-1 0,0 0-1 16,0 0 1-16,0 0-1 16,0 0-5-16,0 0-24 15,0-16-33-15,5-25-62 16,5-23-182-16</inkml:trace>
  <inkml:trace contextRef="#ctx0" brushRef="#br0" timeOffset="-184320.71">24252 12229 262 0,'-6'0'110'16,"-3"0"-78"-16,3 0 20 15,1 0 2-15,5 0-14 16,-1 0-12-16,1 0-14 15,0 0-6-15,0 0-9 16,0 0-4-16,0 0 1 0,0 0-2 16,0 0 1-1,0 0 5-15,6 0-2 16,6 0 5-16,5 0 3 16,3 0-13-16,2 0 8 0,5 0 3 15,6 0-2-15,7 0-1 16,3 0-2-16,5 0 2 15,-2-1 2-15,-3 0-1 16,8 1 0-16,5-5-2 16,13-3 0-16,10-3 2 15,9-3-2-15,0-2 0 16,-13 5 3-16,-4 3-4 16,-13 2 2-16,-7 2-3 15,-4 1 5-15,-7 3-5 16,0-1 3-16,-2 1-1 15,-4-1-1-15,0-1 3 16,0 1-3-16,-1 0 3 0,0-1-2 16,0-1 1-16,-2 2-1 15,2 0 0-15,2 0 0 16,1 1 0-16,1 0 2 16,4 0-2-16,5 0-2 15,3 0 2-15,3 0 2 16,2 0-2-16,-3 0 1 15,-4 1-4-15,-1 0 6 16,0-1-3-16,-2 1-3 16,2 1 5-16,-1 1-4 15,-3-2 6-15,0 3-6 16,-6-1 2-16,-3 0 1 0,-2-2 0 16,-2 0-2-16,-6 1 1 15,-5-2 1-15,-4 0-1 16,-7 0 0-16,2 0-1 15,-5 0 1-15,-1 0 0 16,5 0 1-16,-1 0-2 16,5 0 3-16,-1 0-2 15,-2 0-2-15,-1 0 4 16,-3 0-5-16,-4 0 1 16,1 0 0-16,-2 0 2 15,0 0-1-15,0 0 0 16,0 0 2-16,0 1-2 15,0-1 1-15,0 2 0 0,0 0 1 16,0 8-1-16,0 5 1 16,0 5 1-16,0 2 1 15,0 4-1-15,-8 5-1 16,-2 4 0-16,0 2-2 16,-1 0 4-16,-1-4-5 15,2 0 4-15,1-2-1 16,2-4 2-16,4 2-1 15,0-3 0-15,3 3 0 16,-2 2-1-16,1 1 1 16,-3 3-3-16,0-2 3 15,-2 2-2-15,0 0 4 0,0-3-4 16,2-3 4-16,1-3-3 16,0-2 3-16,0-2-1 15,1 2-2-15,-2-3 3 16,-3 4-1-16,2 0 1 15,-1-3-4-15,0 4 3 16,0-1-4-16,-1 4 4 16,-2-1-1-16,1 1 0 15,2 1-3-15,1-7 2 16,1-1 0-16,3-3-1 16,1-4 2-16,0-4-4 15,0-4 5-15,0-2-3 16,0-3 0-16,0-1 2 0,0-1-3 15,0 0 2-15,0 0 1 16,0 0 2 0,0 0-2-16,0 0 3 15,0 0-3-15,0 0 4 0,-9 0-2 16,-2 0 2-16,-6-7-7 16,-7-2 1-16,-4-1 2 15,-8-3-3-15,-5 1 0 16,-4-2 1-16,-3 3 0 15,0 1 0-15,2 5 1 16,-8-1 0-16,-1 3-1 16,-4 3-2-16,-4-1-2 0,2 1 8 15,4-2-4-15,4-2 2 16,2 0-3-16,5 0 3 16,-2 0-2-1,3 2 1-15,-2 0 0 0,-1 2-1 16,-2 0 4-16,1 0-2 15,1 0 0-15,2 0 0 16,2 0 0-16,7-1 0 16,0-1 0-16,1 0 1 15,-2 0-1-15,-3-2 0 16,-5 3 2-16,0 1-3 16,-6 0 3-16,0 0 0 15,-1 0-5-15,3 0 5 16,3 0 0-16,6 0-2 15,2 0 2-15,0 0 0 16,1 0 1-16,-2 0-5 16,4 0 6-16,2 0-3 0,2 0 0 15,6 0-2-15,3 0 2 16,4 0 1-16,1 0-4 16,0 0 2-16,0 0-3 15,1 0 4-15,-5 0-4 16,0 0 5-16,0 0-7 15,0 0 6-15,4 0-2 16,0 0-1-16,4 0 1 0,4 0-3 16,4 0 2-1,0 0 1-15,0 0-2 16,2-1-4-16,0-3-1 16,4-3-9-16,0-8-31 0,4-13-84 15,17-12-241-15</inkml:trace>
  <inkml:trace contextRef="#ctx0" brushRef="#br0" timeOffset="-183158.86">25428 11737 474 0,'0'-4'39'15,"0"4"-39"-15,0 0 1 16,0 0-6-16,0 4-9 15,2 19 5-15,1 7 27 16,0 6-1-16,1 3-8 16,1-3-5-16,-1-2-1 15,-1-7-1-15,1-4 2 16,-1-9-3-16,-1-3 5 16,-2-7-5-16,1-3 2 15,1-1-4-15,-1 0 7 16,2 0-1-16,8-10 4 15,10-20 6-15,4-12-8 0,5-6-4 16,-5 2-2-16,-4 5-1 16,-2 1 1-16,-4 5-1 15,-1 6-2-15,-8 8 3 16,-2 10 0-16,-2 4-2 16,-2 6 3-16,0 1-4 15,0 0-1-15,0 0-7 16,0 19-3-16,-16 12 19 15,-1 8 4-15,-1 1-9 16,-2-4 3-16,6-4-3 16,-3-5-1-16,3-6 1 15,0-3 0-15,-4-3 3 0,3-7 1 16,-7-4 1-16,-3-4 7 16,-8 0 6-1,-1-9-6-15,-1-14-5 16,-1-4 0-16,4-5-1 0,2-6 3 15,5-1-10-15,8 2 3 16,5 0-3-16,6 10 0 16,3 9 1-16,3 9-4 15,0 8 5-15,0 1-2 16,0 0-8-16,3 2-1 16,14 18 5-16,2 9 2 15,3 10 3-15,2 4 2 16,-1 2-2-16,5-4 2 0,0-3-4 15,-1-5 2-15,0-8 0 16,-5-2-1 0,-5-9 0-16,-4-4 0 15,-6-5-2-15,-5-4-1 0,-2-1 2 16,0 0 1-16,0-5 2 16,0-18 0-16,0-7-4 15,3-8 0-15,7-3 2 16,5-7-2-16,2-2 2 15,-1 2-11-15,-1 2 0 16,1 7 8-16,-5 10 2 16,-1 4-1-16,-4 11 1 0,-3 4 2 15,-2 6-2-15,-1 1 4 16,0 3-4-16,0 0 2 16,0 0 1-1,0 0-3-15,0 0 0 0,0 0-4 16,7 0-5-16,-1 4-9 15,2 4-49-15,-5-3-379 16</inkml:trace>
  <inkml:trace contextRef="#ctx0" brushRef="#br0" timeOffset="-167336.23">25060 13155 130 0,'0'-4'92'0,"0"1"-33"16,0 1 23-16,-4-1-28 15,-5 0-16-15,3 0-5 16,0-1-4-16,1 1-1 15,-1 2-1-15,-2 0-1 16,-1 1-15-16,-5 0 0 16,-7 0-6-16,-2 5 3 0,-6 10-1 15,1 3 1-15,1 1 2 16,6 0 0 0,4 2-2-16,6 2-8 15,5 6 5-15,4-2-4 0,2-1 1 16,0-4-5-16,13-3 3 15,6-3-1-15,3 0-3 16,2-7 3-16,0-2 0 16,0-4 0-16,-5-3-2 15,2 0 5-15,-6-4-5 16,0-18 4-16,-5-8 3 16,0-2-4-16,-2-2 2 15,-5 0-2-15,-3 4 2 0,0 5-4 16,0 3 4-16,0 4-2 15,0 6 1 1,-3 4 0-16,0 7 2 16,3 1 1-16,0 0 2 0,0 0-4 15,0 0-8-15,0 0 3 16,0 8-6-16,0 11 12 16,7 4 2-16,4 6 0 15,2 3 1-15,-2 0-3 16,3 4 2-16,3-6 0 15,1-2-3-15,0-3-3 16,0-8 4-16,-6-3-5 16,1-4 4-16,-4-6-2 15,-2 0-2-15,-1-1-1 16,2-3-18-16,2 0-17 16,1-4-41-16,-1-10-94 0</inkml:trace>
  <inkml:trace contextRef="#ctx0" brushRef="#br0" timeOffset="-166568.04">25431 13043 403 0,'-12'-6'14'0,"5"1"32"16,4 2 4-16,0 2-4 15,3 1-16-15,0 0-12 16,-2 0-6-16,2 0 0 16,0 0-9-16,0 0-4 15,-3 20 1-15,2 10 13 16,-1 7 14-16,1 1-19 0,1-6-5 16,0 5-2-16,0-4 5 15,0 1-6-15,0-4 2 16,0-9-2-16,1-2 1 15,1-5 0-15,-2-5-1 16,0-5 2-16,0-3-3 16,0-1 3-16,0 0-7 15,1 0 6-15,-1 0-2 16,0 0 1-16,0 0 0 16,0 0-3-16,0-2 4 15,2-10 3-15,1-2-2 16,1 0-5-16,5-3 2 15,8-3-1-15,2-1 2 0,2 2-1 16,1 2-3-16,-3 3-2 16,-1 7 2-16,3 6-2 15,-3 1-1 1,2 1 4-16,-3 16-3 0,-2 4 7 16,-3 2-5-16,-1 0 4 15,-5-4 1-15,-5-2-6 16,-1-1 5-16,-1 0-5 15,-19-1 15-15,-4-1-5 16,-6-2 3-16,-1-5 3 16,1-4 3-16,1-3-3 15,3 0-3-15,6 0-4 0,3-6-6 16,4-6 3-16,8 5-9 16,5 2-16-16,0-2-27 15,12 2-67-15,9 0-38 16</inkml:trace>
  <inkml:trace contextRef="#ctx0" brushRef="#br0" timeOffset="-165788.13">24709 13304 456 0,'0'-4'14'16,"0"2"45"-16,0 2 8 0,-2 0-26 16,-5 0-21-1,-7 10-1-15,-6 14 4 16,-7 5-20-16,-3 5 6 16,5-4-6-16,0-2 2 0,3-3-5 15,9-3 2-15,3-8-3 16,7-3 0-16,1-7-9 15,2-3-39-15,0-1-57 16,0-2-72-16</inkml:trace>
  <inkml:trace contextRef="#ctx0" brushRef="#br0" timeOffset="-165520.84">24520 13345 454 0,'0'0'23'0,"0"0"29"16,0 0-6-16,0 0-27 15,6 0-18-15,10 5-10 16,9 13 17-16,2 3 0 0,-1 1-2 16,3-1 0-16,1-3-4 15,-2-3 3-15,-1 0-6 16,-8-3 3-16,-6-3-1 16,-7-4 0-16,-3-1-1 15,-1-2 0-15,-2 0 0 16,0-1 0-16,2-1 6 15,-2 0-6-15,1 0 3 16,7 0-9-16,1-5-64 16,0-8-64-16</inkml:trace>
  <inkml:trace contextRef="#ctx0" brushRef="#br0" timeOffset="-164380.47">25631 13703 245 0,'-3'-3'17'16,"3"3"-22"-16,0-4-10 15,4 1 22-15,8 1-5 16,-4-2-2-16,-2-1 3 15,-3 3-4-15,-2-1 28 16,-1 1 39-16,0 2 41 16,0-1-21-16,0-3-17 0,-12 2-55 15,-6-2 13-15,-1 4-7 16,-4 0 0 0,0 0 3-16,1 0-13 15,3 11-2-15,0 3-9 0,6 2 9 16,3 2-8-16,5 1 1 15,5 1 0-15,0 2-4 16,3 0 1-16,12 0-1 16,4-2 2-16,-3-3-2 15,5-5 2-15,-4-3 1 16,-3-7-3-16,0-2-3 16,-1 0-3-16,-1-11-2 15,0-18 0-15,0-9 7 16,-4-2-7-16,-5 0 8 15,-2 12 0-15,-1 11 5 16,0 9 0-16,0 6 8 16,0 2 15-16,0 0-5 0,0 0-11 15,0 0-10-15,0 0-4 16,0 5-5-16,12 10 7 16,1 3 7-16,5 3-1 15,2 1-1-15,0-1-3 16,3 0 3-16,-4-3-2 15,-1-1 2-15,-3-2-6 16,-3-4 2-16,-3-2-25 0,0-8-39 16,-5-1-60-1,0-17-110-15</inkml:trace>
  <inkml:trace contextRef="#ctx0" brushRef="#br0" timeOffset="-163976.55">25867 13479 425 0,'0'13'55'16,"0"7"-57"-16,0 14 45 15,5 6-2-15,4 6-9 16,3-1-25-16,0-4-3 16,4-6-3-16,-2-8-2 15,-5-6 2-15,1-10-3 16,-9-7-2-16,-1-4-5 15,0 0 4-15,0-4-3 16,5-14 5-16,2-6 0 0,8 0 0 16,0 8 4-16,3 5-4 15,-2 5 4-15,2 6-7 16,-1 0 5-16,-3 0-1 16,0 15-1-16,-2 5 1 15,-9 2 2-15,-3 2 0 16,0 1 7-16,-15-4 9 15,-6-1 6-15,-7-6 2 16,-1-5-3-16,1-6-3 16,0-3-8-16,4 0-11 15,3-6-1-15,9-6-3 16,5-8-37-16,5 2-71 0,1 4-156 16</inkml:trace>
  <inkml:trace contextRef="#ctx0" brushRef="#br0" timeOffset="-163428.57">25388 13721 369 0,'-13'-2'27'15,"0"-1"47"-15,-1 1 1 16,2 2-11-16,-1 0-13 15,-4 0-29-15,-4 10-10 16,-4 11 2-16,-3 5-5 16,4 1-7-16,0 3 2 15,5-5-4-15,7-4 3 16,1-1-3-16,4-5-4 16,4-5 3-16,3-3-21 15,0-6-36-15,0-1-37 16,0-8-38-16,1-19 26 0,1-5-182 15</inkml:trace>
  <inkml:trace contextRef="#ctx0" brushRef="#br0" timeOffset="-163208.16">25133 13774 96 0,'-7'-15'119'0,"1"7"5"15,0 5-9-15,6 3-44 0,0 0-35 16,0 0-22-16,0 0-19 16,15 4-1-16,4 10 16 15,1 4 4-15,3 1-6 16,3 2-5-16,0 0 2 15,-3 2-4-15,-2-4 1 16,-4-1-1-16,-3-4 1 16,-5-4-2-16,0-2 1 0,-5-2 0 15,-2-5 0 1,-1 2-1-16,-1-3 1 16,2 0 0-16,2 0-17 15,1 0-113-15,3 0-113 0</inkml:trace>
  <inkml:trace contextRef="#ctx0" brushRef="#br0" timeOffset="-161958.33">26157 14148 365 0,'-17'0'23'0,"-2"0"54"0,-2 0-17 16,-3 0-18-16,0 3-15 15,-1 7-10-15,4 0 6 16,5 2-3-16,1 0-3 16,3 4 1-16,1 5-14 15,4 5-3-15,7 6-1 16,0 1 0-16,4 1-1 15,13-2 1-15,-1-5-2 16,1-6 1-16,-1-7-3 16,0-6-1-16,2-4 4 15,4-4-4-15,0-2 4 16,1-20 3-16,-1-9-6 0,-8-5-1 16,-2-4-15-16,-11 2 17 15,-1 7-3-15,0 4 9 16,0 10-3-16,-5 9 3 15,2 2 4-15,1 6 4 16,2 0 2-16,0 0-15 16,0 0-3-16,0 0-6 15,3 11 2-15,7 12 11 16,1 4 6-16,-1 1-1 16,4 0-4-16,-2-3 3 15,2-2-5-15,-3-2 1 16,-2-7-1-16,0-3 2 15,-5-2-2-15,-1-5 0 0,-3-1 0 16,2-3-1-16,-2 0 0 16,0 0 1-16,0 0 0 15,0 0-2-15,0 0 5 16,0 0-3-16,0 0-1 16,0 0 0-16,0 0 3 15,0 0-3-15,0 0-3 16,0 0 6-16,0 0-3 15,0 0 0-15,0 0 0 16,0 0 6-16,0 1-4 16,0 0 5-16,0-1-3 15,0 0 5-15,0 0-4 0,0 2-3 16,0-2-1-16,0 0-4 16,0 0 1-16,0 0 2 15,0 0 2 1,0 0-7-16,0 3 6 0,1 1-3 15,2 1 1-15,3 1 2 16,-1-3-2-16,-1 1 1 16,0-2-1-16,-2 0-2 15,-1 1-2-15,1-3-10 16,-1 1-28-16,1 0-17 16,-1-1-63-16,-1 0-184 15</inkml:trace>
  <inkml:trace contextRef="#ctx0" brushRef="#br0" timeOffset="-159660.78">24882 12412 313 0,'-10'6'71'15,"6"-4"-68"-15,0 5 12 16,-1 5 2-16,4 11-7 16,-1 13-4-16,2 9 4 0,0 12 5 15,0 5 6-15,9 8-2 16,6 2 1-16,-1 4 1 15,-3 1-9-15,0 0 3 16,-2 0-3-16,-2-1 2 16,-1-6-6-16,-3-5 7 15,2-9-8-15,1-15 5 16,-3-10-8-16,1-12-2 16,0-8 1-16,-2-4-3 15,1-5 2-15,-2-2-3 16,1 0 0-16,4 0-33 15,6-20-66-15,9-19-9 16</inkml:trace>
  <inkml:trace contextRef="#ctx0" brushRef="#br0" timeOffset="-159132.58">25419 12438 285 0,'0'9'79'0,"0"5"-80"16,0 7 15-16,0 8 5 15,0 10-8-15,0 5 0 16,7 13 0-16,1 3-2 16,1 4-1-16,-1 5 0 15,0 2 3-15,-2 3 2 16,-1 2-4-16,-2 0 6 15,0 2-6-15,0-4 1 0,0-1 4 16,-1-3-5-16,-2-5 1 16,2 2-3-16,-2-6 9 15,0 3-4 1,0-4-1-16,0-3 1 0,0-8 1 16,0-7-6-16,0-6-3 15,0-5-1-15,2-6-3 16,-1-6 3-16,1-8-4 15,-1-5 5-15,-1-5-7 16,2-1 2-16,-1 0-18 16,5-12-32-16,5-27-44 15,0-20-100-15</inkml:trace>
  <inkml:trace contextRef="#ctx0" brushRef="#br0" timeOffset="-158245.39">25725 12462 183 0,'0'6'15'0,"0"0"-12"16,0 2 1-16,0-1-1 15,0 4 3-15,0-2-4 0,0 0 2 16,0 3 4-16,0 1 17 15,0 3 5-15,0 3 2 16,0 1-13-16,0 1-8 16,0 0 1-16,0-2-2 15,0 2 0-15,7-1-4 16,-3-1 0-16,2 0-3 16,2 2-2-16,-4 3 2 15,3 5-2-15,-5 7 4 16,0 5 6-16,-2 2 2 15,0 1-3-15,0-1 1 16,3 2-3-16,1-2 0 16,1 0 2-16,-1 0-4 0,1-2 1 15,-1 2-1-15,2 1 5 16,-3 1-4-16,0 4 0 16,-2 1 1-16,2 5 1 15,2-3-5-15,1 3 4 16,3 2 1-16,0-2-3 15,1 2 4-15,-2 3-3 16,2 3 5-16,-2 2-5 16,-4 2 3-16,2 2 0 15,1 0-3-15,-1-5 2 16,2-3-3-16,-1-6 4 16,5-5-6-16,0-4 0 0,0-4-4 15,0-6 5-15,-3-3-3 16,0-2 0-16,0-2-2 15,-3-7 1-15,-3 1 1 16,-2-9-3-16,-1-5 1 16,2-7-25-16,4-2-43 15,1-23-97-15,-1-24-107 16</inkml:trace>
  <inkml:trace contextRef="#ctx0" brushRef="#br0" timeOffset="-157242.97">26060 12672 305 0,'0'8'23'16,"0"2"-14"-16,0 6 17 15,0 7-3-15,9 4-9 16,1 8 3-16,1 4 0 16,-4 3-5-16,3 3 5 15,-2 2-2-15,-1-2-9 16,3 0 1-16,1-1-2 15,-2-2 1-15,3 0-4 16,-5 1 5-16,2-2-3 16,0 1 2-16,1-2 3 15,0 2-1-15,-4 0 0 0,-2 0 0 16,2 2 3-16,-3-4-1 16,0-3 0-1,0-2-3-15,1-2 2 0,-1-1-4 16,2 0 4-16,1 1 0 15,1-1-1-15,1-2-1 16,2-4-4-16,-1 3-1 16,0 0 0-16,-3 3 2 15,-2 5-3-15,1 2 2 16,-2 4 4-16,1-2-2 16,2 1 4-16,0 0-6 15,2-3 1-15,1 3-3 16,1-4 6-16,1 1-7 0,-2-6 3 15,2 5-5-15,-2-2 4 16,-1 3 1-16,-4 1-2 16,0-1 1-1,-4 4-1-15,0-4 5 0,0 0-2 16,0-4 3-16,0-8-6 16,0 3 4-16,0-4-2 15,6-6-2-15,-2 1 0 16,-1-6-1-16,0-4 2 15,-2-2-5-15,1-5 4 16,-1-2-2-16,-1-2 1 16,2 0-9-16,-1 0-12 0,6 0-31 15,2 0-50 1,0 0-32-16</inkml:trace>
  <inkml:trace contextRef="#ctx0" brushRef="#br0" timeOffset="-156348.83">26579 14973 375 0,'-12'-3'41'16,"4"-1"52"-16,0 4-45 16,2-4-20-16,2 2-7 15,-2 0 5-15,-2 0 2 16,-2 2-10-16,-2-1 3 16,-6 1-6-16,-1 0-1 0,1 0-4 15,-3 0 4-15,3 1 0 16,2 3 1-16,4 2-6 15,3-1-6-15,2 4 3 16,-1 0-5-16,2 6 3 16,1 2-5-16,0 4 3 15,5 0-2-15,-2-1 0 16,1-2-1-16,1-1 1 16,0-2 2-16,0 0-5 15,0 2 5-15,0 1-6 16,10 0 5-16,0 1-4 15,4-2 3-15,-1-3-3 16,1-4 1-16,-1-5-3 0,-2-3 3 16,-1-2-3-16,2 0-2 15,0-13 6-15,2-8-3 16,-1-6 6-16,-4-9-1 16,-1-1 3-16,-3-4-11 15,-4-4 4-15,-1 6-5 16,0 6-2-16,0 8 10 15,0 13 0-15,0 9 2 16,0 3-1-16,0 0 6 16,0 0-9-16,0 0 1 15,0 1-5-15,0 16-1 16,0 6 13-16,3 5 4 0,6-2-5 16,3 1-4-16,-1-2 4 15,2 0-6-15,2-1 4 16,0 1-5-16,0-2 4 15,-5-2 0-15,-1-3-3 16,0-5 1-16,-2-4-1 16,0-3 3-16,0-3-5 15,5-2 2-15,3-1-8 16,7-8-50-16,0-20-64 16,-4-12-362-16</inkml:trace>
  <inkml:trace contextRef="#ctx0" brushRef="#br0" timeOffset="-155009.92">26721 14553 304 0,'-13'-7'99'0,"5"2"-66"15,7 4 43-15,-1 0-27 16,0 1-10-16,2 0-20 16,0 0-5-16,0 0 6 15,0 0 7-15,0 0-5 16,0 0-3-16,-3 7-7 15,2 16-2-15,-2 12 0 16,0 8 5-16,3 2-10 16,0-5-1-16,0-1-2 0,3 0 0 15,3 3-2-15,0-2 4 16,0 1-4-16,-1-4 5 16,-1-2-3-16,0-6 0 15,1-2-2-15,-4-5-1 16,-1-4 4-16,2-7-6 15,-1-4 6-15,1-5-6 16,-2-2 6-16,0 0-5 0,0 0 3 16,0 0-1-1,0 0 0-15,0 0-2 16,0 0-3-16,0 0 4 16,0 0-1-16,0 0 0 0,1-2-5 15,-1-12-2-15,3-5 15 16,0-6-13-16,-1 1 8 15,-1 3-5-15,2 6 1 16,0 1 2-16,1-2 3 16,1 5-4-16,3-1 3 15,-2 0-4-15,4 4 2 16,0 3-5-16,2 2 2 16,5 2 1-16,-1 1-1 15,5 0 2-15,0 0 0 16,0 5 3-16,0 8-2 15,-2 2 1-15,-4-1-3 16,-2 7 6-16,-5 2-4 0,-1 1 1 16,-4 0 0-16,-3-3 0 15,0-5 3-15,0-2-4 16,-14 0 7-16,-5 0-2 16,-4-4 1-16,-2-5 0 15,-1-2 0-15,2-3 0 16,5 0-6-16,4 0 3 15,3-3-3-15,7 1 4 16,4 2-20-16,1 0-42 16,0 0-89-16,10 0-132 15</inkml:trace>
  <inkml:trace contextRef="#ctx0" brushRef="#br0" timeOffset="-153322.07">26557 11937 402 0,'-6'4'38'16,"3"-4"3"-16,3 6-9 16,0 11-25-16,0 15-6 0,0 13 2 15,0 12 2-15,14 5 0 16,0-4-2-16,4-3 2 15,-3-7-4-15,-6-9 1 16,-2-10-2-16,-4-12 3 16,-1-9-3-16,-2-5 2 15,0-3 10-15,0 0 12 16,0-11 2-16,-3-10-25 16,-7-7 2-16,1-5-3 15,3-6 0-15,-2-9-1 16,4 0 2-16,1-6-8 15,2 1 0-15,1 7-4 16,-4 9 6-16,1 13 6 0,2 11 0 16,-2 8 1-16,3 3 2 15,-2 2-1-15,2 0-6 16,0 7-8-16,0 20 1 16,0 6 15-16,0 10 2 15,3 2-1-15,5-2-1 16,-2 0-4-16,1-6 3 15,-2-2-4-15,-4-9 1 16,2-6-1-16,-3-7 3 16,0-11-4-16,2 1 3 15,-2-3 6-15,0 0 2 16,0-4 8-16,0-15-3 0,-3-13-14 16,1-10-2-16,2-8 2 15,0-7-4-15,0 1 4 16,0 3-3-16,0 7 2 15,0 6 0-15,0 10-1 16,0 6 2-16,0 10-1 16,0 7 0-16,0 4 0 15,0 3 0-15,0-1 0 16,0 1-1-16,0 0 0 16,0 0-37-16,5 0-61 15,-4 0-17-15,-1 6-247 16</inkml:trace>
  <inkml:trace contextRef="#ctx0" brushRef="#br0" timeOffset="-152133.75">26219 14696 231 0,'-7'-1'44'16,"2"1"-1"-16,4 0 31 16,-1 0-22-16,2 0-21 15,0 0-15-15,0 0-4 16,0 0 1-16,0 0-6 15,0 0 3-15,0 0-6 16,0-2 3-16,0 2 2 0,0-4-1 16,8-2-7-1,6-1 6-15,6-3 2 16,2 1 0-16,2-1-2 16,4-1-5-16,3 0 3 0,5 2-2 15,3 1 0-15,3 4-2 16,4-4 0-16,-1 1 0 15,1-1-2-15,-4 0 2 16,-7 3-1-16,-2 3 2 16,-6 1-4-16,-3 1 2 15,-5 0 0-15,-4 0 0 16,-2 0 2-16,-4 0-2 16,-1 0 2-16,-5 0-3 15,-3 0 2-15,0 0-3 16,0 0 4-16,0 0-2 15,0 0 3-15,0 0-3 16,0 0-1-16,0 0-3 0,0 4-14 16,0 16-25-16,0 2-72 15</inkml:trace>
  <inkml:trace contextRef="#ctx0" brushRef="#br0" timeOffset="-150771.78">26240 14745 384 0,'-5'-5'12'15,"4"4"39"-15,-1 1-2 16,2 0-27-16,0 0-11 15,0 0-4-15,0 0-5 16,0 0 0-16,0 0 0 16,0 0 0-16,0 0-1 15,0 0 2-15,0 0 1 0,0 0-3 16,0 0-1-16,0 0 0 16,0 0 3-16,0 0-5 15,0 0 5 1,0 0-3-16,0 0 2 0,0 0 1 15,0 0 0-15,0 0-1 16,0 0-2-16,0-1 2 16,-1-1 3-16,-2-6-1 15,-3 0-4-15,0-6 2 16,2 0 1-16,1-2-3 16,1 1 0-16,1 4 0 15,-1 5 1-15,1 4-2 16,-1 2-4-16,2 0-1 0,0 0 1 15,0 0-1-15,0 2-2 16,0 15 12 0,0 8 4-16,0 5 6 15,3 10-2-15,3 2-6 0,3 8-3 16,0 3 3-16,-2 1-2 16,-1 1 1-16,-1 0-2 15,-2-2-2-15,-3-5 1 16,0-7-2-16,0-10 4 15,0 0-2-15,3-3 2 16,1-2 2-16,1 2-2 16,1-6-4-16,-2 0 1 0,1-5 0 15,-2-6 0-15,-2-3 0 16,-1-7-1 0,0-1 3-16,2 0-4 15,-2 0 5-15,1 0-2 0,-1 0 6 16,0 0-7-16,0 0 3 15,0 0-6-15,0 0 0 16,0 0 2-16,0 0-2 16,0 0-1-16,0 0 2 15,3 0 1-15,1 0 0 16,7 0 0-16,5 0 4 16,7 0-3-16,4 0 1 15,2 0-2-15,4 0 2 0,1 0-4 16,2 0 3-1,4 0 0-15,-3 0-1 16,2 1 1-16,-3 0-1 16,1 1 1-16,2-2-2 0,-2 0 2 15,-1 0-2-15,-2 0 2 16,-1 0 0-16,-5 0-1 16,-1 0 2-16,-2 0-1 15,-3 0 4-15,0 1 1 16,0-1 5-16,-3 0-4 15,-1 1 7-15,-2 1-8 16,-2-1 0-16,-2 2-6 0,-5 0 5 16,-2-1-2-1,-4-1 0-15,1-1 1 16,-2 0 2-16,0 0-1 16,0 1 0-16,0 0 0 0,0-1-4 15,0 0 2-15,0 0-2 16,0 0-1-16,0 0 0 15,0 0-2-15,0 0-10 16,0 0-45-16,0-21-72 16,0-10-120-16</inkml:trace>
  <inkml:trace contextRef="#ctx0" brushRef="#br0" timeOffset="-147304.57">19909 13230 36 0,'0'-2'11'16,"0"-1"10"-16,2 1-9 15,3 0-10-15,-2-1-1 16,0-1-2-16,-1-1-17 15</inkml:trace>
  <inkml:trace contextRef="#ctx0" brushRef="#br0" timeOffset="-146756.27">21589 17310 108 0,'-41'69'17'0,"-2"-7"-21"16,8-6 0-16,5-12 5 16,6-15 1-16,12-11-2 0,1-16-82 15</inkml:trace>
  <inkml:trace contextRef="#ctx0" brushRef="#br0" timeOffset="-146508.05">21341 17006 373 0,'-13'27'0'0,"6"4"-9"15,7-3 8-15,3-6 2 16,17-5-2-16,6-5-3 15,0-3 0-15,7-5 4 16,0-2-10-16,6-2 2 16,1 0-5-16,5 0-40 0,-3 0-124 15</inkml:trace>
  <inkml:trace contextRef="#ctx0" brushRef="#br0" timeOffset="-144351.18">19008 7168 264 0,'0'-9'51'0,"0"7"-48"0,0-2-1 16,0 1 22-16,0 0 35 15,0 0-17-15,0 3-14 16,0-1-9-16,0-1-3 15,0 2 4-15,0 0-5 16,0 0-4-16,0 0-6 16,0 0 0-16,-2 0-8 15,1 2-7-15,-2 11-27 16,1 6-50-16,-1 5-29 16,3-5-105-16</inkml:trace>
  <inkml:trace contextRef="#ctx0" brushRef="#br0" timeOffset="-143304.95">19087 7289 322 0,'-2'-3'5'0,"-5"-2"-4"16,1 1 3-16,3-1 9 15,1 1 9-15,1 3-6 16,-1 1 1-16,1 0-5 16,-2 0-1-16,-3-3-3 15,-3 0-3-15,0 0 3 0,-5-1-3 16,-3 1 1-16,-7 2-4 16,-6 0-3-1,-4 1 0-15,-5 0 6 16,2 0 0-16,-3 0-4 0,0 0 1 15,1 0 3-15,-2 8-3 16,3 6-4-16,4 5 2 16,-1 8-6-16,3 12 6 15,2 8 3-15,2 6-4 16,1 4 2-16,3-1 2 16,-2-1-2-16,4-5-5 15,0-4 8-15,4-1-5 16,-3-4 2-16,2 1 0 0,-1-2-1 15,-2-1 1 1,1 4-2-16,0 2 2 16,-1 5-2-16,0 3 3 15,-2-1-1-15,3 7-2 0,-4 1 1 16,4 4-1-16,0 5 2 16,3 4-1-16,4 6 0 15,0 5-2-15,6-2 4 16,1 3-4-16,1-3 4 15,5-1-3-15,1 0 0 16,0 1 2-16,0-2-1 16,0 4 3-16,0-1-4 0,0-2 2 15,0 1-1-15,0-3 4 16,0 0-6 0,0 5 1-16,0 2 2 15,0 4-2-15,3 2 1 0,4-2-1 16,-3-2 5-16,4-4-8 15,1-4 6-15,3 1-3 16,6 1 2-16,2-1-2 16,4-3 2-16,6-5-1 15,-2-6 3-15,5 1-3 16,1-3-3-16,-1 3 5 16,1 2-4-16,-2 1 4 15,0-2-5-15,4 1 3 0,4 0-1 16,0-4 0-1,4 3-1-15,-1-1 0 16,2 1 2-16,5 4-5 16,-3 0 6-16,1 0-4 0,-4-3 3 15,-1-4-1-15,-3-8 2 16,-3-7-1-16,1-8 0 16,-1-9 0-16,0-5-3 15,3-4-1-15,5-1 3 16,4-1 0-16,3-1 0 15,-4-2 2-15,-3-2-2 16,-8-7-1-16,-4 0-1 16,-5-1-4-16,-3-3-2 15,-3 1 5-15,-2 1 6 16,-2 2-6-16,-3-1 5 16,2 1-2-16,-3-1 2 0,1-3-3 15,-3-2-10-15,-3-5-42 16,-2 0-31-16,-7-8-75 15</inkml:trace>
  <inkml:trace contextRef="#ctx0" brushRef="#br0" timeOffset="-142995.14">19364 11908 369 0,'0'0'22'0,"0"0"-22"16,0 0-34-16,4 8 23 0,8 12 25 16,6 6-4-16,0 3-5 15,0 2-2-15,1-2-3 16,-7 3 3-16,-1-1 4 16,-6-4-2-16,-5 4 3 15,0-5 4-15,-4-2 7 16,-17 1 1-16,-9-4 5 15,-3-2-1-15,-1-2-2 16,-1-6-12-16,7-1-5 16,3-3-1-16,9-7-5 15,12 0 1-15,4 0-60 16,0 0-83-16</inkml:trace>
  <inkml:trace contextRef="#ctx0" brushRef="#br0" timeOffset="-139571.26">19988 4762 369 0,'4'6'16'16,"-4"-3"-21"-1,0 2 2-15,0 8-6 0,0 8 13 16,0 9 7-16,0 6-5 16,0 6 4-16,0 4-4 15,-4 8 12-15,-2 5-9 16,3 1 0-16,0 3-1 15,1-2-2-15,2-2-2 16,0-8 1-16,0-11-2 16,0-10-3-16,0-14 3 15,0-7-4-15,0-7 6 0,0-2-6 16,0 0 8-16,0 0 1 16,-10-2-4-16,-2-10-33 15,-6 1-66 1</inkml:trace>
  <inkml:trace contextRef="#ctx0" brushRef="#br0" timeOffset="-138319.95">19386 5745 319 0,'0'-16'16'15,"0"7"24"-15,-4-2 23 16,-2 4-18-16,0 0-4 16,3 3-17-16,0 1 15 15,-2 0-12-15,1 0-12 16,-4 2-4-16,-2 1 1 15,-8 0-7-15,-5 0-2 16,-3 11-6-16,-4 9 4 0,2 3 3 16,2 3-1-16,7-3-3 15,7-5-1-15,8 0 3 16,1 0-4-16,3 3 3 16,0 4-2-16,7 0 2 15,14 0-3-15,3-4 2 16,3-3 0-16,4-8 0 15,-1-5-5-15,-2-5 1 16,0-13 2-16,-5-16 1 16,-8-5 4-16,-5-2-4 15,-7-2 4-15,-3 6-2 16,0 5 2-16,0 6-3 0,0 11 2 16,-2 6 2-16,1 1 0 15,-1 3 5-15,2 0-9 16,0 0-1-16,0 11-5 15,3 13 6-15,9 5-2 16,5 2 5-16,2-1-5 16,3-2 3-16,-1 0-1 15,2-2 0-15,-4-3 1 16,0-6-3-16,-5-5 4 16,-4-7-6-16,4-3-14 15,-1-2-57-15,2-24-46 16,-3-15-292-16</inkml:trace>
  <inkml:trace contextRef="#ctx0" brushRef="#br0" timeOffset="-137790.53">19834 5406 409 0,'-7'-3'58'0,"1"2"-47"15,4 1 22-15,0 0-9 16,-1 18-21-16,0 18 0 16,0 12-1-16,3 10 1 15,0 0-3-15,0-4 2 0,0-1-1 16,0-8 0-16,7-8-3 16,2-12 4-16,-6-11-1 15,0-7-2 1,-2-5 0-16,-1-2 2 0,0 0 3 15,3-5-1-15,2-17-8 16,4-9 3-16,1-3-4 16,1 3 6-16,-2 6 0 15,1 6 1-15,-1 6-1 16,3 6 0-16,1 2-4 16,2 5 3-16,4 0-3 15,1 2 2-15,-4 13 1 16,-1 5-2-16,-6 1 4 0,-5 1-4 15,-4 3 3 1,0-5-5-16,-4-4 10 16,-17 0-3-16,-4-6 2 15,-2-4 2-15,0-3 3 0,-1-3 3 16,4 0-3-16,5-3-3 16,2-5 2-16,8 3-5 15,4 0-3-15,3 5 0 16,2-2-9-16,0 0-48 15,9 2-61-15,4-1-115 16</inkml:trace>
  <inkml:trace contextRef="#ctx0" brushRef="#br0" timeOffset="-137380.62">20368 5670 261 0,'0'-11'28'16,"-3"1"69"-16,-10 2-23 0,-3 5-22 15,-3 0 5-15,-8 3-38 16,-1 3-12-16,-4 15-6 16,3 10 7-16,3 10-5 15,6 1 1-15,9 2-3 16,10-2-1-16,1-5 0 15,6-9 0-15,19-4 0 16,6-10 1-16,8-4-2 0,2-7 0 16,-6 0-24-1,-10-14-93-15</inkml:trace>
  <inkml:trace contextRef="#ctx0" brushRef="#br0" timeOffset="-136710.41">19913 6205 304 0,'0'-9'21'16,"0"1"-8"-16,0 2 66 15,0 3-18-15,0 2-16 16,-7 1-11-16,-2 0-8 16,-3 0-20-16,-4 4-6 15,-3 11 7-15,3 4-6 16,3 0 1-16,3 0-1 0,7-1-1 16,3-1 1-16,0-2-3 15,1 1 3-15,15-2-3 16,1-5 1-16,2-5 1 15,3-2 0-15,-2-2-2 16,-1-3 1-16,-1-16 2 16,-3-6 1-16,-6-6-3 15,-4 1 0-15,-4 0 3 16,-1 1-2-16,0 4-1 16,0 7 1-16,0 7 1 15,0 8 1-15,0 1-1 16,0 2-3-16,0 0-1 15,7 6-6-15,7 11 0 0,3 3 15 16,3-1-10-16,1-1 5 16,1-3 3-16,1-1-4 15,0-1 1-15,0-4 0 16,-3 0-7-16,-5-2-36 16,0-6-74-16,-6-1-110 15</inkml:trace>
  <inkml:trace contextRef="#ctx0" brushRef="#br0" timeOffset="-136275.42">20310 5900 396 0,'0'0'26'0,"0"0"-22"16,0 12-9-16,0 17 11 0,0 12 14 15,2 5-14-15,3-1-3 16,-2-4-3-16,3-6 2 16,-2-11 0-16,1-6 0 15,-4-10-2-15,-1-5 1 16,0-3-1-16,0 0 7 16,0 0 3-16,2-5-6 15,6-8-2-15,6-5 0 16,2-1-3-16,2 3 2 0,3 7-3 15,-4 5 3-15,0 4-5 16,1 0 4 0,-1 7-6-16,-4 14 4 15,-3 1-3-15,-5 3 9 0,-5-4-10 16,0-4 11-16,-18-2-2 16,-7-5 4-16,-5-6 1 15,-2-3 5-15,1-1 4 16,4-1-10-16,2-9 1 15,8-1-5-15,4 3-3 16,9 2-4-16,1 3-55 16,1 3-87-16</inkml:trace>
  <inkml:trace contextRef="#ctx0" brushRef="#br0" timeOffset="-129097.22">26290 14763 354 0,'-10'0'42'0,"1"0"-39"16,8 0 16-16,1 0-2 15,0 0-13-15,0 0-7 0,0 0-2 16,0 0-3-16,-2 0 1 15,2 0 7-15,-1 0 3 16,1 0 1-16,0 0-1 16,-2 0 1-16,2 0 0 15,0 0-2-15,0 0-19 16,0 0-10-16,0 0-30 16,0 0 2-16,0-7 0 0,-1-1 22 15,1-1 45 1,0-2-9-16,0-2 6 15,0 2-7-15,0 2-2 16,0 3 2-16,0 5-4 0,0 1 2 16,0 0-3-16,0 0 8 15,0 0 20-15,0 0 6 16,0 0 5-16,0 0 4 16,0 0-6-16,0 0-8 15,0 0-9-15,0 0-3 16,0 0-2-16,0 0-7 15,0 0-1-15,0 0-3 16,0 0 4-16,0 0-6 0,-3 0 6 16,0 0-6-1,-3 0-2-15,1 0 7 16,2 0-4-16,0 0 2 16,0 0-3-16,0 0 4 0,-1 0-2 15,1 0 4-15,1 0 0 16,1 0 3-16,1 0-3 15,0 0 1-15,-4 2-4 16,-2 15 1-16,1 8 0 16,-2 7 1-16,0 4 2 15,3 3 4-15,0 3-1 16,1 3 0-16,0 2-1 16,-2 1 0-16,4 4-3 15,-2-2-2-15,3-3 4 16,0-4-1-16,0-8-2 15,0-4 1-15,0-8-5 16,0-6 2-16,0-4 0 0,0-7-1 16,1-1-1-16,-1-5-7 15,2 0 5-15,4-5-18 16,3-24-57-16,3-11 0 16,-6-8-118-16</inkml:trace>
  <inkml:trace contextRef="#ctx0" brushRef="#br0" timeOffset="-128571.79">26180 14700 348 0,'-6'-2'56'15,"3"0"-38"-15,3 2 36 16,0 0-14-16,0 0-21 16,0 0-17-16,0 0-1 15,0 0-3-15,0 0 2 16,0 0-1-16,0 0 1 0,0-1 0 15,11-4 1-15,11 1 4 16,11-6-1-16,9 3 4 16,5-1-9-16,8 1 4 15,1-5-3-15,2-1 0 16,-5 3 1-16,-5 4-1 16,-10 1 1-16,-9 5 0 15,-10 0-3-15,-6 0 1 16,-5 3 3-16,0 2-2 15,-4 1 0-15,0-4 4 16,1-1 0-16,-2 0-5 16,1 1 3-16,1 1-1 15,1-3 0-15,1 2 0 0,-1-2-3 16,2 3 3-16,-1 0 0 16,2 1-4-16,-5 3-41 15,-4 4-77-15,0 4-136 16</inkml:trace>
  <inkml:trace contextRef="#ctx0" brushRef="#br0" timeOffset="-127378.41">26234 15451 238 0,'-3'0'86'0,"1"0"-26"16,2 0-12-16,0 0-10 15,0 0-16-15,-1 0-15 16,1 0-2-16,0 0 2 15,0 0 6-15,0 0 3 16,0 0 2-16,-2 0-1 16,2 0-1-16,0 0-5 15,0 0-1-15,0 0-1 16,0 0-7-16,0 0 0 16,0 0 0-16,-1 0 2 0,1 0 1 15,0 0 0-15,0 0-3 16,0 0 2-16,0 0-2 15,0 0-3-15,0 0 1 16,7 0 0-16,13 0 2 16,4 1-2-16,-1 2 2 15,4 0-3-15,0-2 4 16,3-1-3-16,2 0 0 16,1 0 1-16,2 0-2 15,-4 0 3-15,0 0-2 16,0 0 0-16,-1 0 0 15,1 0 1-15,-2 0-1 0,0 0-1 16,1-4 3-16,2 0-3 16,0-3 4-16,0-1-3 15,-3 1 1-15,3-2-1 16,-3 4 1-16,-3 1-1 16,-5 1 1-16,0 3-1 15,-4 0-2-15,-2 0 4 16,0 0-2-16,-4 0 0 15,-5 0 0-15,0 0 0 16,-3 0-1-16,-2 0 2 16,2 0-1-16,-3 0 0 15,0 0 1-15,0 0 0 16,0 0 0-16,0 0 1 0,0 0 2 16,0 0 3-16,0 0 4 15,0 0-4-15,0 0-1 16,0 0-5-16,0 0 1 15,0 0 0-15,0 4-9 16,0 11-25-16,0 5-63 16,0 3-91-16</inkml:trace>
  <inkml:trace contextRef="#ctx0" brushRef="#br0" timeOffset="-119243.88">19090 13273 58 0,'-2'-8'88'0,"2"1"-82"15,0 0-5-15,0 2 1 16,0-1-2-16,0 0 2 16,0 1-1-16,5-1 3 15,-1 4-3-15,-2 2 2 16,-1 0 8-16,-1 0 19 15,0 0 24-15,0 0 13 0,0 0-2 16,0 0-13-16,0 0-6 16,0 0-4-16,0 0-10 15,0 0-3-15,0 0-11 16,0 0-10-16,0 0-5 16,0 0-1-16,0 0 0 15,0 0-2-15,0 0 0 16,0 0 0-16,0 0 2 15,0 0-4-15,0 0 6 16,0 0-4-16,0 0 0 16,0 0 1-16,0 0 1 15,0 0 2-15,0 0 0 0,0 0 4 16,0 0-5-16,0 0 5 16,0 0-6-16,0 0 1 15,0 0-4-15,-6 0 4 16,-1 0-2-16,-2 1 0 15,3 0 0-15,-2 1-1 16,4 1 4-16,-1-2-1 16,2 0 1-16,0-1-3 15,3 0 2-15,-2 0-3 16,2 0 1-16,0 0 2 16,0 0-6-16,0 0 6 15,0 0-6-15,0 0 5 16,0 0-4-16,0 0 6 0,0 0-6 15,0 0 3-15,0 0 0 16,0 0-2-16,0 0 2 16,-2 0-2-16,-1 2 2 15,-3 2-1-15,0 0 0 16,-2 3-1-16,0-3 4 16,2 0-5-16,0-1 2 15,1 0 2-15,1-2-4 16,1 2 4-16,-3 1-5 15,0 0 4-15,1 1-1 16,-2-3 0-16,1 1-5 16,-3 3 8-16,0 0-3 0,2 0-2 15,-2 2 4-15,-2 1-2 16,4 0 1-16,-1-4-4 16,-2 0 1-1,1 3 0-15,2-2 2 0,-2 4 0 16,0 1 2-16,0 0-1 15,0 1-1-15,-4 0 1 16,-1 2-3-16,1 0 4 16,-2 4-6-16,2 3 3 15,-4 5 2-15,-2 3-3 16,1 2 7-16,2-3-5 16,-1 2 4-16,2-3-7 15,3 1 7-15,1 1-9 0,1-1 9 16,1 1-4-16,-1 2-3 15,1 1 5-15,0 4 2 16,0 4-4 0,-1 5 0-16,4-1 2 0,0 2-2 15,3 1 0-15,0-1 0 16,0 1 2-16,1 0 0 16,-2-3 1-16,4-1-3 15,0 0 1-15,0 1 3 16,0 2-3-16,0 1 1 15,0 2-3-15,4 1 4 16,2 0-1-16,3-3 0 0,0-2-2 16,5-2 1-16,-4-1 3 15,1-1-4 1,2-3 5-16,2 4-5 0,1 1 4 16,1 0-3-16,0-1 3 15,0 0-5-15,-1-5 3 16,0 5-3-16,-2-5 2 15,2-2 0-15,-1-4-2 16,3-2 3-16,-1 0-3 16,0 2 2-16,3 1 0 15,1-1-2-15,1 1 2 16,-1 0 1-16,0 0-1 16,-2 0 0-16,-4-1 0 0,-2-1-2 15,-1-2 2-15,-1-2-1 16,0-3 4-16,2-2-5 15,3-2 2 1,-3-1 0-16,3-1-2 0,0 0 3 16,0-3-4-16,-3-2 4 15,1-2-3-15,-5-2 2 16,0 1-1-16,-2-2 0 16,5 0 1-16,0 0-1 15,1 1 1-15,-1 0-3 16,2 3 4-16,0 1-3 15,0-1 2-15,4 0-2 0,-3-1 2 16,1 1-2-16,-4-4 3 16,-5-2-3-1,-4-3 3-15,-1-1-2 16,-2-1 0-16,0 0 2 0,0 0 1 16,0 0 0-16,0 0-1 15,0 0 1-15,0 0-4 16,0 0-3-16,0 0 1 15,0 0-32-15,0-8-32 16,0-17 7-16,0-5 2 16,0-4-74-16,0 3-46 15,0 8-20-15</inkml:trace>
  <inkml:trace contextRef="#ctx0" brushRef="#br0" timeOffset="-118994.37">19313 15786 7 0,'-11'-8'168'16,"-2"-1"-65"-16,4 4 5 15,3 3-14-15,3 1-31 16,3 1-8-16,0 0-21 15,0 0-25-15,0 0-10 0,0 0 6 16,0 14-1-16,9 8 2 16,6 6 4-16,0 5-4 15,-4-2-4-15,-1-2 5 16,-3 1-4-16,-7-10 0 16,0 5 5-16,0-4 11 15,-12-1-2-15,-10-4 8 16,-3-4-13-16,-3-5 0 15,5-4-7-15,5-3-1 16,7 0-8-16,4 0 1 16,7 0-8-16,2-5-20 15,20-10-60-15,9-3 29 0,1 7-179 16</inkml:trace>
  <inkml:trace contextRef="#ctx0" brushRef="#br0" timeOffset="-117804.53">19747 15689 238 0,'-16'-6'38'15,"3"1"-1"-15,3 2 21 16,-1 0 3-16,-4 3-15 15,6 0-11-15,-4 0-14 16,1 0-5-16,-4 0-4 16,1 0 3-16,-3 0 6 15,3 0-8-15,-1 0 6 16,1 6 1-16,0-1-1 16,1 5-7-16,2 1-6 15,2 0 3-15,1 3-7 0,0-1 9 16,-1 0-3-16,-1 4-1 15,2 3-5 1,1-2 5-16,2 4-4 16,1 2-3-16,2-1 5 0,-1 5-4 15,2-1 4-15,2-1-5 16,0-2 4-16,0 4-4 16,0-2 3-16,3 2-2 15,5-3 4-15,2 0-3 16,5-3-4-16,-1 0 3 15,2 1 1-15,3-4-2 16,-1 1 0-16,4-4 1 0,3 0-1 16,0-4 2-16,3-3-1 15,2 2 0-15,-2-3-1 16,2 0-1 0,3 1 4-16,-4-2-3 0,1-2 1 15,-3-1-1-15,-3-4-1 16,-1 0 2-16,1 0-1 15,-1 0 0-15,0-11-1 16,0-4-2-16,-1-6 0 16,2 0 9-16,-3-1-9 15,-3 0 4-15,1-1-2 16,-1 4 3-16,0-3-3 16,0-2-1-16,-2-1 2 15,0-3 1-15,-4 2-2 0,3-2 0 16,-3 3-1-1,-4 2 4-15,-4 0-4 16,-1 2 0-16,-3 0 5 0,0 3 0 16,0-3-5-16,0 2 2 15,-9-2 2-15,-6-3 1 16,-4 2-3-16,-3-2 3 16,-3 2-3-16,-1 1 1 15,-3 2 0-15,1 6-1 16,-3 3 2-16,-2 6 0 15,-3 4-1-15,-7 0-6 0,-3 3 8 16,-7 11-2 0,-2 4 0-16,5 0-1 15,4-1 2-15,12-5-1 16,13-5-2-16,11-3 3 0,5-1-5 16,5-2 1-16,0-1-4 15,0 0-19-15,0 3-39 16,0 4-52-16,0-3-154 15</inkml:trace>
  <inkml:trace contextRef="#ctx0" brushRef="#br0" timeOffset="-116836.65">19685 15691 276 0,'-3'0'29'16,"2"0"12"-16,1 0 13 16,0 0-23-16,0 0-9 15,0 0-2-15,0 0 10 16,-2 0 9-16,2 0-12 15,-1 0-8-15,-1 10-6 16,1 12-4-16,1 6-8 16,0 4 1-16,0-1-3 15,0-2 3-15,9 2 0 16,3 2 0-16,-3 1 0 16,1 0 3-16,-1-3 1 15,0-3-5-15,-5-7 6 16,-1-3-8-16,0-4 6 0,1-3-5 15,0-3 3-15,-2-2-1 16,-2-2-1-16,0-4-1 16,0 0 1-16,0 0 0 15,0 0-3-15,0 0 5 16,0 0-4-16,0 0 2 16,0 0-5-16,0 0-3 15,1-7 6-15,5-3 3 16,-2-2 0-16,4-1-7 15,-1-2 14-15,3-5-8 16,-1 1 0-16,2 1-1 16,1 0-1-16,-2 6 0 0,2-1-1 15,0 3 3-15,-1 3-5 16,-1-1 3-16,5 5-2 16,-2-1 3-16,4-1-1 15,-2 5 1-15,1 0 0 16,-3 0 0-16,4 0-5 15,-4 0 2-15,-1 10 4 16,0 8-1-16,-3 2 5 16,0 1-4-16,-2 1 3 15,-2-4-3-15,-4-1 1 16,-1-3 0-16,0 0 2 16,0-3 2-16,-4 1 0 15,-11 1 5-15,-6-2 5 0,-10-1-3 16,-5-2-11-16,-6-4 3 15,4-4 0-15,5 0-1 16,6 0-2-16,8 0 4 16,8 0-6-16,8-3-4 15,2 2 3-15,1 1-4 16,0-3-24-16,4-4-41 16,11 3 1-16,-3 3-170 15</inkml:trace>
  <inkml:trace contextRef="#ctx0" brushRef="#br0" timeOffset="-112428.06">26737 13096 468 0,'-26'-7'36'0,"9"-3"-30"0,5 8 37 15,8 0 27 1,2 0-32-16,2 2-25 0,0 0-12 16,0 0-4-16,0 0-2 15,8 0 0-15,8 0 7 16,6 5-2-16,1 1 0 16,2 5 0-16,3-2 3 15,2 3-4-15,5 1 1 16,0-2-11-16,2-8-64 15,-6-3-130-15</inkml:trace>
  <inkml:trace contextRef="#ctx0" brushRef="#br0" timeOffset="-112209.64">27135 13046 509 0,'0'0'47'0,"0"0"-34"16,0 0 6-16,0 0-8 16,0 0-12-16,8 0-6 15,12 0 6-15,7 2 5 16,3 1-4-16,4 0 0 0,3 0-24 16,-1-2-58-1,-3-1-107-15</inkml:trace>
  <inkml:trace contextRef="#ctx0" brushRef="#br0" timeOffset="-111994.22">27467 13112 475 0,'0'0'29'0,"0"0"-21"15,0 0-6-15,14 0-2 16,12 0-2-16,10 0 4 16,3 0-3-16,-1 0 1 15,-5-5-75-15,-5-1-165 16</inkml:trace>
  <inkml:trace contextRef="#ctx0" brushRef="#br0" timeOffset="-111802.72">27941 13087 577 0,'0'0'59'0,"-2"0"-56"16,2 0 1-16,3 0-4 16,26 0-5-16,12 0 1 15,11 0 7-15,2 0-3 16,-2-8-36-16,-7 0-28 0,-14-1-110 15</inkml:trace>
  <inkml:trace contextRef="#ctx0" brushRef="#br0" timeOffset="-110331.26">19943 15824 460 0,'0'2'24'0,"0"-2"7"15,0 0 15-15,0 0-1 16,0 0-20-16,0 0-11 15,0 0-9-15,0 0-1 16,0 0-1-16,0 0-4 16,0-4-5-16,1-31 3 15,13-13 17-15,1-8-11 16,-3 2-4-16,-5 12 1 16,-5 7 2-16,-2 2 0 0,0 5 0 15,-11 0-3-15,-3 2 5 16,-2 5-4-16,0-1 0 15,1 3-1-15,0 2-6 16,8 0-2-16,2 3-4 16,4 2-22-16,1 2-7 15,0 5 3-15,0 5-8 16,0 0-5-16,0 19-4 16,0 7 16-16,0 2-62 15</inkml:trace>
  <inkml:trace contextRef="#ctx0" brushRef="#br0" timeOffset="-110070.95">20007 15332 126 0,'-12'-7'413'0,"-6"1"-404"0,3-1 13 16,6 3 12-16,2-2-11 15,5-7-11-15,2-10-17 16,0-16 10-16,5-11-6 15,8-4 0-15,-5 4-7 16,-4 4-1-16,-4 7 0 16,0 6-1-16,-12 6 8 15,-3 6 5-15,-1 6-4 16,4 1-6-16,2 6 0 0,5 2-9 16,5 4-37-16,0-1-56 15,0 1-65 1</inkml:trace>
  <inkml:trace contextRef="#ctx0" brushRef="#br0" timeOffset="-109806.87">19888 14290 341 0,'-6'-4'7'0,"3"1"0"0,2 2 24 16,1-1-5-16,0 1-8 16,0-7-18-16,0-5-17 15,10-8 5-15,2-3-66 16,-6-2-85-16</inkml:trace>
  <inkml:trace contextRef="#ctx0" brushRef="#br0" timeOffset="-109650.29">19825 13680 534 0,'-17'-10'12'16,"6"1"-40"-16,8 5 31 0,3 3-7 15,4-3-12-15,20 0-41 16,0 4 14-16,-1 0-170 16</inkml:trace>
  <inkml:trace contextRef="#ctx0" brushRef="#br0" timeOffset="-96352.3">12806 8653 315 0,'-9'-3'11'0,"3"3"32"16,5 0 18-16,1-1-28 15,0 1-21-15,0 0-4 16,0 0-5-1,0 0 3-15,0 0-2 0,-2 0 10 16,2 0-1-16,-1 1 1 16,1 21-10-16,0 12 7 15,0 13 3-15,0 6-2 16,3 6 1-16,9 5 1 16,-3 2-2-16,-3-1 1 15,0-8 0-15,-1-3-2 16,0-9 0-16,-1-6-6 0,1-13-3 15,-1-7 2-15,-2-8-3 16,-2-10 0 0,0 0-2-16,0-1 4 15,0 0-4-15,1-3-6 0,1-27-61 16,-2-13-6-16,0-11-93 16</inkml:trace>
  <inkml:trace contextRef="#ctx0" brushRef="#br0" timeOffset="-95445.62">12779 8671 186 0,'-6'-1'208'0,"3"0"-202"0,3 1 25 15,0 0-2-15,0 0-16 16,0 0-12-16,0 0-2 16,0 0-2-16,0 0 1 15,0 0 2-15,0 0-1 16,0 0 2-16,0 0 1 16,0 0 1-16,11 0 4 15,5 0 2-15,1 0 7 16,3-4-6-16,2 0 0 15,1 1-1-15,4 1-9 16,0-1 2-16,1 0-1 16,3-2 0-16,7 0 0 0,6-4-1 15,4-1 1-15,8-5 1 16,7 1 0-16,4-1 3 16,7 2-1-16,1 0-3 15,5 2 2-15,-2-2-4 16,2 1 3-16,-2-2-1 15,-4 1-1-15,-7 0 2 16,-1-1-2-16,-1 2 1 16,-1 1-2-16,2 2 2 15,-2 2-2-15,-6 5 2 16,-4-1-1-16,-5 1 3 16,-5 1-6-16,1-4 5 15,4 3-1-15,0-6 1 0,2-1 1 16,4 1 1-16,-3 0-2 15,-4 1 1-15,-3-1-3 16,-5 3 1-16,-3 2 2 16,2 1-3-16,-4 0 0 15,-3 1 2-15,-4 1-2 16,-10 0 0-16,-5 0-1 16,-5 0 3-16,-8 0-4 15,0 0 5-15,1 0-2 16,-1 0 3-16,0 0-2 15,0 0-1-15,0 0 1 16,0 0-4-16,0 0 2 0,0 0-1 16,0 0 1-16,0 0 0 15,0 0 0-15,0 0 0 16,0 13 1-16,2 10 5 16,-2 9 11-16,0 7-11 15,1 8 1-15,1 11 2 16,1 6-3-16,3 11 2 15,-1-1-4-15,3-5 2 16,-2-6 1-16,-1-13 1 16,-1-11-4-16,-1-13 2 15,-3-7-2-15,2-7-4 16,-2-6 4-16,0-5-5 16,0-1 2-16,0 0-7 0,0 0-32 15,0-17-67-15,-5-2-232 16</inkml:trace>
  <inkml:trace contextRef="#ctx0" brushRef="#br0" timeOffset="-94409.82">12839 9281 359 0,'-2'2'62'15,"1"-2"-57"-15,1 0 6 16,0 0 4-16,0 0-1 16,0 0-11-16,0 0-4 15,0 0 7-15,0 0 1 16,0 0 22-16,0 0-1 0,1 0-1 15,10 0 2-15,7 0-6 16,1 0-10 0,8-5-3-16,3-1-4 15,3 3-4-15,2-1 0 0,4 0-1 16,0-2-1-16,4 2 3 16,0-2-3-16,2 1 0 15,1-1 2-15,0 1 0 16,3-2-2-16,-2 4 0 15,0 0 2-15,-2 0-1 16,1 3 0-16,-3-1 1 16,3-1 0-16,-4-2-1 15,0 0 1-15,1 0-2 0,-1 0 3 16,2 2-1-16,-1-2 0 16,5 1-3-1,1-2 4-15,5-1-3 16,-1 2 1-16,3-3 2 0,-1 0-2 15,3-1 2-15,-3-2 2 16,0 2-1-16,-1 0-3 16,-5 0 0-16,1 1 0 15,-3 1-1-15,2-1 3 16,0 0-5-16,3-3 5 16,1-1 1-16,-3-3 2 15,0 0-4-15,-1 0-2 0,-5 1 0 16,-2 2 1-1,-7 3 1-15,-8 1-4 16,-6 3 4-16,-7-2-2 16,-6 5 1-16,-3-1-2 0,-2 1 3 15,0 1-2-15,-2 0 0 16,1 0 2-16,-1 0-2 16,-1 0 0-16,0 0 0 15,0 0 1-15,0 0-2 16,0 0-3-16,-20 11-64 15,-22-1-168-15</inkml:trace>
  <inkml:trace contextRef="#ctx0" brushRef="#br0" timeOffset="-93225.25">13889 8556 448 0,'-14'-3'17'16,"9"-1"39"-16,2 2-3 15,3 2-30-15,-2 0-11 16,2 0-9-16,0 0-2 0,0 0 2 15,0 0 1-15,0 0 5 16,0 0 1-16,0 0-3 16,0 0 2-16,0 7-7 15,0 21-2-15,0 14 4 16,0 15 2-16,0 7-2 16,0 1 5-16,2 4 4 15,6-1-6-15,-3-5 4 16,1-7-5-16,0-8-2 15,-3-11-3-15,2-11 3 16,-4-9-4-16,-1-10 2 16,0-4-1-16,0-2-3 15,0-1 5-15,2 0-4 0,-2 0-12 16,0-22-62 0,0-15-83-16</inkml:trace>
  <inkml:trace contextRef="#ctx0" brushRef="#br0" timeOffset="-90459.65">13076 8717 244 0,'0'-3'58'0,"1"3"-7"16,-1 0 56-16,0 0-14 0,0 0-27 16,0 0-24-16,0 8-7 15,-12 15-5-15,-7 11-15 16,-5 13-14-1,-3 9 2-15,2 4 0 0,-2 4-1 16,1 0-3-16,6-4 2 16,4-12-1-16,7-9 1 15,4-9-2-15,5-12-3 16,0-7-12-16,2-9-60 16,14-4-25-16,5-27-45 15</inkml:trace>
  <inkml:trace contextRef="#ctx0" brushRef="#br0" timeOffset="-90241.23">13327 8670 550 0,'-22'7'27'0,"-9"27"-20"16,-3 19 26-16,-2 15-10 15,-3 11-9-15,11 3-7 16,1-3-3-16,8-6-1 15,10-12-3-15,3-11 2 16,6-13-2-16,0-15-2 16,1-15-16-16,19-7-32 15,8-28-59-15,3-24-141 0</inkml:trace>
  <inkml:trace contextRef="#ctx0" brushRef="#br0" timeOffset="-90036.78">13472 8665 550 0,'-15'22'17'0,"-13"20"-7"16,-4 14 33-16,3 13-13 15,0 5-15-15,4 1-10 16,2 0 0-16,4-8-2 16,6-8-4-16,3-15 3 15,8-13-2-15,2-15-2 0,2-13-18 16,20-6-46-16,8-34-47 15,7-19-107 1</inkml:trace>
  <inkml:trace contextRef="#ctx0" brushRef="#br0" timeOffset="-89859.56">13575 8844 434 0,'-11'20'41'0,"-11"17"-2"15,-5 14 9-15,-3 8-16 16,5 4-18-16,3-3-9 15,5-6-1-15,7-6-3 16,7-12 1-16,3-8-1 16,0-10-5-16,21-17-14 15,5-5-85-15,4-32-95 16</inkml:trace>
  <inkml:trace contextRef="#ctx0" brushRef="#br0" timeOffset="-89710.35">13725 8910 346 0,'0'3'117'0,"-7"21"-91"16,-8 11 27-16,-6 10-16 16,0 5-15-16,0-3-11 15,3-3-6-15,6-8-5 16,8-10 2-16,4-6-3 16,0-12-4-16,9-8-69 15,7-6-184-15</inkml:trace>
  <inkml:trace contextRef="#ctx0" brushRef="#br0" timeOffset="-87457.63">14394 8382 134 0,'0'0'279'0,"0"0"-243"16,0 0 22-16,0 0-26 15,0 0-17-15,0 0-11 0,0 0 0 16,0 0 0-16,0 0 3 16,0 0 4-16,0 0-3 15,0 8-3-15,0 11 8 16,-2 7 1-16,1 0-7 16,1 5-1-16,0-1-3 15,0 1 1-15,0 3-5 16,0 0 3-16,0 5 1 15,0 0 4-15,1 0 2 16,1-1-1-16,0 1-2 16,2 2-2-16,-1-2 1 15,1 0-1-15,-1-1 1 16,0 1-3-16,-1-1 4 0,-1-3 2 16,1 2 0-16,-1-3-1 15,1-2 0 1,1-2-2-16,0-7 0 15,-1-3-1-15,1-8-2 0,-1-3 0 16,-2-7-4-16,1 1 4 16,-1-3-4-16,0 0 4 15,0 0-1-15,0 0-1 16,2 0-1-16,5-12-52 16,1-15-81-16,-2-10-104 15</inkml:trace>
  <inkml:trace contextRef="#ctx0" brushRef="#br0" timeOffset="-81729">12831 8851 404 0,'-8'0'28'0,"3"0"9"15,5 0 20-15,-1 0-15 16,1 0-19-16,0 0-10 16,0 0 4-16,0 0-2 15,0 0-7-15,0 0-6 16,0 0 1-16,0 0-4 16,0 0 0-16,0 0-3 15,0 0-3-15,0 0-6 16,0 0 1-16,0 0-12 15,-5-4-4-15,-2-8 13 16,-1-4-13-16,-2 0 12 0,2 2-4 16,2 1 13-16,-1 4 7 15,1 3-3-15,0 1 6 16,3 3 0-16,2 1 2 16,1 1 3-16,0 0-2 15,0-2-4-15,0 2 3 16,0-1-4-16,0 0-4 15,0-1-2-15,0 0 2 16,0-1 11-16,0 1-3 16,0 2-1-16,0 0-2 15,0 0 1-15,0-2-3 16,0-8 1-16,0-1-5 16,0-3 6-16,1 0-2 0,1 7 1 15,-2 2 1-15,0 5 2 16,0 0-2-16,0 0 17 15,0 0-6-15,0 0-8 16,0 13 3-16,3 8-5 16,0 11 5-16,1 6 3 15,6 6-3-15,-1 7-3 16,2 5 4-16,2 10-2 16,-5 5 0-16,-2-2 0 15,-3-1 1-15,-2-8-1 16,1-10-1-16,0-12-1 15,-2-14 2-15,0-9-6 0,2-11 2 16,-2-1-5-16,0-3 3 16,0 0 0-16,0 0-5 15,3-22-47 1,0-16-46-16,-2-7-142 0</inkml:trace>
  <inkml:trace contextRef="#ctx0" brushRef="#br0" timeOffset="-80960.34">14331 8524 500 0,'-4'-4'26'16,"-5"4"47"-16,-7 0-14 15,-4 18-34-15,-10 18-12 16,-6 15-2-16,-2 12 5 15,2 3 3-15,3-1-1 16,5-1-6-16,4-8-5 16,11-6-3-16,1-9-4 0,5-11 4 15,2-10-7-15,4-6 2 16,1-9-2-16,0-3-11 16,0-2-41-16,0-16-56 15,3-20-95-15</inkml:trace>
  <inkml:trace contextRef="#ctx0" brushRef="#br0" timeOffset="-80740.93">14002 8713 513 0,'-2'0'29'16,"2"1"-20"-16,0 20-5 16,19 13 13-16,7 7 11 15,10 3-6-15,4 2-10 0,3-3-6 16,-1-4-3-16,-2-5-1 15,-10-8-2-15,-7-6 2 16,-6-8-3-16,-8-5 1 16,0-7-16-16,-3 0-48 15,-6-21-113-15</inkml:trace>
  <inkml:trace contextRef="#ctx0" brushRef="#br0" timeOffset="-72567.89">13158 8004 190 0,'0'0'67'0,"1"0"-66"15,5 0 6-15,4 0-3 16,7 0 1-16,4 0-4 16,6-3-1-16,2 3 2 15,1-3-2-15,4 0 3 16,1 0-6-16,2 1 3 15,4-2 1-15,0 4 1 0,2-1-4 16,5 1 4-16,0 0-2 16,3 0-2-16,3 0 5 15,-1 0-6-15,0 0 5 16,2 0-2-16,6 0 0 16,0 0 0-16,3-7 0 15,-1-2 1-15,-4-3-1 16,-5 0 0-16,-6 2 0 15,-7-1 1-15,-7 1-2 16,-5 5 2-16,-6 0-2 16,-3 4 2-16,-1 0-1 15,-2 1-1-15,-4 0 1 16,-2 0-3-16,-2 0 5 0,-2 0-4 16,-1 0 5-1,-3 0-4-15,-2 0-23 16,-1 0-118-16</inkml:trace>
  <inkml:trace contextRef="#ctx0" brushRef="#br0" timeOffset="-71666.03">13609 7678 274 0,'0'25'57'0,"-11"14"-35"16,-6 7 14-16,3 2-23 15,-1 0-6-15,6-8-5 16,5-5-1-16,4-10-2 15,0-7-13-15,3-14-49 16,12-4-73-16</inkml:trace>
  <inkml:trace contextRef="#ctx0" brushRef="#br0" timeOffset="-71508.45">13762 7721 411 0,'-16'21'5'15,"2"7"1"-15,7-2 1 16,4 0-7-16,3-5 0 16,0-3-7-16,0-8-23 15,10-7-92-15</inkml:trace>
  <inkml:trace contextRef="#ctx0" brushRef="#br0" timeOffset="-70989.84">13529 7994 337 0,'0'0'30'16,"0"7"-11"-16,0 7 14 0,0 4 3 16,-2 5-18-16,1 2-10 15,-1 2 3-15,1 1-4 16,1 1-3-16,0-2-3 15,0-4 2-15,0-2-2 16,0-6 0-16,6-4-2 16,1-2-10-16,-1-6-22 15,-5-3-70-15,-1-2-56 16</inkml:trace>
  <inkml:trace contextRef="#ctx0" brushRef="#br0" timeOffset="-70259.34">13523 8019 185 0,'0'0'87'16,"0"0"-79"-16,0-4 11 15,0-1-13-15,9 1 7 16,5-3-9-16,3 2-3 16,5-3-2-16,5-1 3 15,6 2 0-15,-2-3-1 0,3 3 0 16,4 0 2-16,0 0-2 16,-2 2-1-1,0 2 1-15,-2 2-2 16,5 1 2-16,8 0-1 0,4 0 0 15,0 0 1-15,4 0-2 16,0 0 2-16,-4-2-1 16,2 2 1-16,-2-1-1 15,-4-2 0-15,4-1-1 16,-6-3-1-16,2 0 0 16,-6-1-1-16,-3 2 4 15,-2-2-2-15,-6 1 1 16,-2 1 0-16,-2 1 6 15,0 0 5-15,0 3 14 16,0 0-6-16,0 2-4 16,-1 0 1-16,-3 0-9 0,1 0-3 15,-3 2-2-15,-3 3 0 16,-4 1-2-16,1-1 0 16,-1 2 1-16,-1 3 1 15,0-1 1-15,0 2 1 16,-2 1-1-16,1-6-4 15,-1 0 3-15,1 0-1 16,-2-2 2-16,-2-1-5 16,-3-1 4-16,-4-2 0 15,0 0-1-15,0 2-1 16,0 5 13-16,-1 10 16 16,-9 5-13-16,1 6 0 15,2-1-2-15,3 2-4 0,2-3-4 16,2 1 4-16,0-5-6 15,0-5-1-15,0-6-2 16,0-3-2-16,0-5-2 16,0-3-50-16,0 0-65 15</inkml:trace>
  <inkml:trace contextRef="#ctx0" brushRef="#br0" timeOffset="-69679.89">13682 8374 216 0,'15'-5'22'16,"6"-3"-5"-16,9 0 34 15,5-1-23-15,7 0-5 16,1 0-12-16,9 2-2 16,5-1-8-16,7 0 1 15,7 1-1-15,7-2 3 16,-4 1-4-16,-1-3 1 16,-1-3-1-16,-2 0 2 15,-2-1-3-15,0 1 3 16,-5 3-2-16,-9 0-2 15,-7 2 1-15,-9 1 2 0,-11 2-1 16,-5 5 0-16,-9-1 1 16,1 2 0-16,-2 0 2 15,-2 0 2-15,0 0 1 16,-4 0-5-16,-4 0 3 16,-2 0-9-16,0 0 4 15,-5 3-4-15,-15 10-23 16,-10 1-228-16</inkml:trace>
  <inkml:trace contextRef="#ctx0" brushRef="#br0" timeOffset="-69225.1">13701 8060 399 0,'0'0'27'0,"0"0"-17"16,0 0 11-16,0 0-21 15,0 0-9-15,5 16 13 16,1 5 1-16,0 1 0 15,1 3-4-15,-3 5 4 16,1-3-4-16,0 1 3 16,-2-3-4-16,-2-7 0 15,1-1-3-15,-2-5-3 16,0-4-91-16,-3-8-88 16</inkml:trace>
  <inkml:trace contextRef="#ctx0" brushRef="#br0" timeOffset="-68991.68">13510 8049 450 0,'-7'3'8'0,"3"8"15"15,-1 9 0-15,1 3-5 16,4 4-12-16,0 1 0 15,0-3-5-15,0-2 0 16,0 0 0-16,0-5-2 16,0-6-1-16,0-2-12 0,9-8-26 15,4-2-77-15,5-9-88 16</inkml:trace>
  <inkml:trace contextRef="#ctx0" brushRef="#br0" timeOffset="-68804.18">13707 7992 328 0,'-3'0'82'0,"-13"9"-66"16,-1 14 25-16,0 7-19 15,2 6-7-15,2-2-6 16,3-1-8-16,7-4 3 16,2-3-2-16,1-6-4 15,1-6-6-15,16-12-27 0,2-2-54 16,2-1-53-16</inkml:trace>
  <inkml:trace contextRef="#ctx0" brushRef="#br0" timeOffset="-68660.76">13768 8125 132 0,'0'0'229'16,"0"0"-201"-16,-4 15 17 16,-7 7-16-16,1 2-7 15,6 1-15-15,1-3-7 16,3-1 3-16,0-3-8 15,1-4-19-15,11-8-69 16,1-6-98-16</inkml:trace>
  <inkml:trace contextRef="#ctx0" brushRef="#br0" timeOffset="-68540.99">13819 8262 331 0,'0'18'72'16,"0"2"-44"-16,0 6 19 15,-2-1-21-15,2-1-13 16,0 2-10-16,0-1-3 15,0-1-25-15,0-6-249 16</inkml:trace>
  <inkml:trace contextRef="#ctx0" brushRef="#br0" timeOffset="-59837">13047 11512 287 0,'0'0'16'16,"0"0"42"-16,0 0-2 16,0 0-15-16,0 0-7 15,0 0-9-15,0 0 14 16,-5 0 2-16,-4 0-2 16,-2 0-25-16,-4 4-3 15,-1 6-6-15,-5 8-3 16,0 7 3-16,0 7 3 15,4 5-12-15,6 1 11 16,3 0-4-16,7-3-4 0,1 2 4 16,0-2 1-16,13-2-4 15,5-5 0-15,2-7-4 16,-1-8 1-16,3-6-5 16,-4-7 4-16,2 0-1 15,-5-6 1-15,-1-14 1 16,-5-8 5-16,-4-6 1 15,-4-3-1-15,-1 3 0 16,0 2-2-16,0 8 2 16,0 6 0-16,-6 7 1 15,3 4-3-15,0 3 2 16,2 2 0-16,1 2-1 0,0 0-3 16,0 0-1-16,0 0 0 15,0 0-8-15,10 9 7 16,8 7 2-16,5 5 12 15,4 4-8-15,-1 2 4 16,6-1-6-16,-7-2 3 16,0-6-2-16,-1-4-2 15,-6-5 3-15,1-4-5 16,-5-4 1-16,-4-1-20 16,-7-4-43-16,-3-21-90 15</inkml:trace>
  <inkml:trace contextRef="#ctx0" brushRef="#br0" timeOffset="-59165.79">12925 11064 369 0,'-17'-4'9'15,"-4"4"53"-15,3 0-6 16,-3 0-19-16,-4 0-8 16,1 11-8-16,1 4 1 15,0 6-2-15,7 1-9 16,3 3-2-16,9 3-7 0,4-2 2 15,0 2-6-15,17-6 0 16,9-4-1 0,2-5 0-16,2-9 0 15,3-4-2-15,-5-5 2 0,-2-19 3 16,-4-7-3-16,-10-5-3 16,-5 0 2-16,-7 4 3 15,0 6 4-15,0 9-3 16,0 7 2-16,0 7 4 15,-1 3-1-15,1 0 1 16,0 0-5-16,0 7-11 16,11 18 3-16,9 7 15 15,7 5-6-15,0-1 3 0,2-3-6 16,1-4 2-16,-3-5 1 16,-5-6-3-1,-5-7 2-15,-7-4-6 0,-6-5-10 16,-4-2-46-16,0-3-63 15,-22-18-271-15</inkml:trace>
  <inkml:trace contextRef="#ctx0" brushRef="#br0" timeOffset="-58597.91">12757 10742 389 0,'-10'-5'41'0,"-8"3"-32"16,-2 2 33-16,0 0-1 15,-3 0-13-15,4 0-17 16,-4 8 3-16,3 6-9 0,3 4 13 16,-1 3-17-1,8 2 8-15,4 2-7 16,6 2-2-16,3-2 3 16,20 0-5-16,10-7 1 0,5-6-3 15,4-10 3-15,-2-2-4 16,-3-14 6-16,-9-13-1 15,-13-7 0-15,-6-3-3 16,-9-3 5-16,0 4 0 16,-1 6-2-16,-10 7 2 15,1 11-1-15,1 5 3 16,6 6 4-16,3 1 7 16,0 0-15-16,3 2-11 15,15 16 5-15,4 9 12 16,-1 1-4-16,6-2 2 15,-1-1 2-15,3-1-5 16,-3-5 1-16,-2-4-1 0,-6-2 1 16,-5-6-4-16,-5-3 2 15,-5-1-1-15,-3-3-15 16,0-3-17-16,-12-16-76 16,-15-5-276-16</inkml:trace>
  <inkml:trace contextRef="#ctx0" brushRef="#br0" timeOffset="-57992.18">12543 10370 367 0,'-3'-7'26'15,"-8"2"-17"-15,-1 3 46 16,-1 2 5-16,-1 0-13 15,-5 0-37-15,-2 10 2 0,0 11-4 16,-1 4-1-16,4 1 1 16,8 4-3-16,4 0-2 15,6 1 0-15,0-2-1 16,3-1-4-16,15-7 4 16,6-7-3-16,2-9-3 15,4-5 2-15,0 0 3 16,-2-9 0-16,-6-15-1 15,-7-7 3-15,-5-5-2 16,-9-2 1-16,-1 4 0 16,0 4 0-16,0 10-2 15,0 6 4-15,0 9-1 0,0 5 5 16,0 0-2-16,0 0-7 16,6 0-8-16,15 14 4 15,10 5 9 1,3 1-2-16,3 0 0 0,-6-3-2 15,1-2 1-15,-7-5-1 16,-8-2 1-16,-7-4 0 16,-6-3-1-16,-4-1 0 15,0-5-13-15,-14-13-53 16,-19-7-161-16</inkml:trace>
  <inkml:trace contextRef="#ctx0" brushRef="#br0" timeOffset="-57476.52">12136 9694 533 0,'-3'0'5'16,"3"0"-1"-16,0 7-11 15,8 25 8-15,8 18 19 16,0 17-3-16,5 2-5 16,-2 2-10-16,-1-8 5 0,-1-14-6 15,-7-16-1-15,-4-15 0 16,-3-8 0 0,-1-7 0-16,-2-3 0 15,0 0 6-15,0-16 3 0,0-17-7 16,0-16-1-16,0-4 1 15,1 3-2-15,8 8-1 16,1 9 2-16,8 10-3 16,2 7-1-16,5 8 1 15,5 8-1-15,3 0 2 16,-1 17 1-16,0 10-4 16,-10 10 4-16,-12-1-2 15,-4-3 3-15,-6-1-1 0,-12-2 8 16,-16-6 10-1,-6-4 12-15,-1-6-9 16,3-6 0-16,6-6-7 16,9-2-9-16,6 0-3 0,8 0 2 15,2 0-3-15,1-2-25 16,0-6-64-16,0 0-97 16</inkml:trace>
  <inkml:trace contextRef="#ctx0" brushRef="#br0" timeOffset="-54287.99">11865 9517 13 0,'-3'15'37'0,"0"-8"-16"16,1-6 34-16,2-1-2 15,0 0-3-15,0 0-15 16,0 0-2-16,0 0-4 0,0 0 0 16,0 0-12-1,0 0-8-15,0 0-4 16,0 0-2-16,0 0 0 16,0 0-1-16,-1 0 3 0,-1 0-3 15,-2 0 2-15,1 0-8 16,0-9-28-16,-1-3-84 15,2 0-13-15,-1-5 25 16</inkml:trace>
  <inkml:trace contextRef="#ctx0" brushRef="#br0" timeOffset="-53520.14">11823 9413 35 0,'-3'-13'29'16,"3"-1"6"-16,-1 3-7 16,1 2 3-16,0 5-14 15,0 2 46-15,-2 2-12 16,2 0-13-16,0 0-6 15,0 0-7-15,0 0-12 16,0 0-9-16,0 12-3 0,0 6 6 16,2 14 0-16,10 4 6 15,1 1-8-15,4 11-1 16,-1 6 7-16,3 11-4 16,1 9 0-16,0 11-3 15,4 6 7-15,-1 7 0 16,2 2-2-16,2-4-4 15,-2-1 1-15,2-2-3 16,-2-3 3-16,2 2 0 16,-3-3-2-16,-1 0 4 15,3 0-5-15,-1-3 1 16,2-5 1-16,1-4-2 0,2-6-3 16,0-1 3-16,1 1-2 15,-1 3 2-15,0 4 3 16,-5-3-1-16,-3 1 0 15,-1-3-3-15,-3-5 5 16,-1 1-2-16,0-5 1 16,-3-1 0-16,2-5 2 15,1-4 1-15,0-5-5 16,4-6 0-16,-4-6-2 16,-1-6 1-16,-1-7-3 15,0-2 3-15,-2 0-3 16,0 2 0-16,-2 5 0 15,-3 0 0-15,-2-1 4 0,-2-6-5 16,-1-5 2-16,-3-9-2 16,1-5 3-16,-1-3-2 15,0 0 2-15,0 0 2 16,0 0 1-16,0 0 4 16,0 0-4-16,0 0-2 15,0 0-5-15,11-1 1 16,7-13-6-16,11-6 14 15,10-9-5-15,5 0 1 16,6-2-2-16,3 2 0 16,7 4-1-16,-1 5-1 15,-3 7 2-15,-1 3-5 0,-8 6 5 16,-5 4-3-16,-10 0 3 16,-7 0-1-16,-11 0-1 15,-8 0 1 1,-2 0-2-16,-4 0 5 0,0 0-5 15,0 0 5-15,0-5-20 16,3-14-54-16,-3-10-13 16,0-9-177-16</inkml:trace>
  <inkml:trace contextRef="#ctx0" brushRef="#br0" timeOffset="-52257.37">12660 9348 342 0,'-4'-9'8'0,"2"6"26"16,-1 1 7-1,3 2-17-15,-1 0-16 16,-1 0-8-16,2 0 1 16,0 0-6-16,0 14 7 0,6 6 23 15,6 6 6-15,3 9-18 16,6 4-2-16,1 8-3 16,7 9-1-16,0 8 1 15,-2 8-2-15,3 8-1 16,-5 7-3-16,2 1 1 15,-1 5-1-15,-1-5 6 16,0 0-6-16,2-2 2 0,0-1 2 16,-1-6-4-1,1 1 7-15,-3-8-4 16,0 0 3-16,-2-1-1 16,-1-3 5-16,0 2-2 0,0-1-7 15,2 1 1-15,0 0-3 16,1 0 4-16,0 1-5 15,-6-4 3-15,2 2-1 16,1-2 2-16,-4-1-2 16,2-1 2-16,0-2-1 15,-2 1-2-15,2-2 1 16,-1 4 0-16,0-8 2 16,1-3-4-16,-1-4 4 15,3-2-6-15,-3-3 4 16,1-4-2-16,-1-2 1 15,-2-7 0-15,-1-5 0 16,-6-4 2-16,-4-9-6 0,-4-5 4 16,-1-4 0-16,0-6 0 15,0 0-3-15,0 0 4 16,0 0-4-16,0 0-1 16,-3 0-14-16,-10 0-36 15,-4 8 12-15,4 2-38 16,-2 2-23-16,3 1-8 15,-4-4 4-15,2 0 37 16,-2-3 64-16,3-4 32 16,-1 1 45-16,4-3 5 15,-1 1-12-15,0-1 2 16,-2 3-34-16,-1 0-21 0,-1 1-7 16,-4 5-5-16,2-2 5 15,-1 1-7-15,5-1-2 16,1-4 4-16,7-1 0 15,2-2-5-15,3 0-20 16,0 0-68-16,0 0 8 16,0-9 15-16,0 0 12 15,0 4 45-15,0 5 13 16,0 0 3-16,0 0 19 16,3-2 31-16,5 0-30 15,8-4-10-15,9 2 13 16,8-6 2-16,6 0-14 15,4 3-10-15,-1 1 0 0,4 1-2 16,-3 2-1-16,-7 2-1 16,-8-2-18-16,-11 2-74 15</inkml:trace>
  <inkml:trace contextRef="#ctx0" brushRef="#br0" timeOffset="-50709.81">14519 10042 370 0,'-14'-13'19'16,"1"3"31"-16,6 6-8 15,1 0 3-15,-2-1-14 16,-2 0-9-16,-5 0 8 0,-2 2-6 16,1 0-13-16,0 0 2 15,2 3 1-15,2 0 1 16,-2 0-2-16,2 0 3 16,-3 5-5-16,3 2-11 15,1 2 2-15,-5 7-3 16,-2 9 6-16,2 7 0 15,1 7 0-15,8 2-4 16,4 1 0-16,3-5-1 16,0-3 1-16,14-3-1 15,4-8-6-15,5-5 8 16,0-6-7-16,1-7 4 0,0-5-3 16,3 0 4-16,-2-17 2 15,2-14-2-15,-3-10 6 16,-9-3-9-16,-9 0 8 15,-6 8-7-15,0 7 2 16,0 7 3-16,-11 8 1 16,4 4-2-16,0 6-1 15,4 4 3-15,3 0-4 16,0 0-3-16,0 0-8 16,0 2 5-16,3 8-3 15,11 9 14-15,1 2-3 16,3 2-2-16,1-2 1 15,1 1-1-15,2-1 0 0,0 0-1 16,-4-3 3-16,0 2-2 16,2-2 0-16,0-4-1 15,1-2-2 1,3-2-27-16,-4-10-51 0,-3 0-46 16,-8-15-289-16</inkml:trace>
  <inkml:trace contextRef="#ctx0" brushRef="#br0" timeOffset="-50144.3">14914 9937 476 0,'-17'-5'12'0,"1"2"18"16,4 2 31-16,-1 1-20 15,1 0-17-15,-5 4-10 16,1 17-9-16,0 5 4 16,2 5-6-16,3 6 3 15,3 1-2-15,5 5 2 16,3-3-3-16,0-1-4 0,14-4 1 15,6-7-2-15,2-8 0 16,1-5-1-16,-2-10 2 16,1-5-3-1,-1 0 3-15,1-14-2 0,-4-16 5 16,0-12-1-16,-8-4-4 16,-5-7-4-16,-5 3 2 15,0 6 3-15,-9 7-1 16,-9 11 4-16,3 13 1 15,2 5 0-15,5 7 0 16,8 1 2-16,0 0-5 16,0 14-12-16,8 9 21 0,8 4-8 15,-1-2 1 1,4-3-1-16,2-1-1 16,0-3 2-16,3 0-1 15,0 0 1-15,-1 2-2 0,2-2 2 16,1 0-2-16,-1-3-2 15,1-4-29-15,-1-5-43 16,-3-6-68-16,-2 0-199 16</inkml:trace>
  <inkml:trace contextRef="#ctx0" brushRef="#br0" timeOffset="-49726.48">15357 9921 498 0,'-30'-3'16'16,"4"3"25"-16,0 0 21 16,3 10-23-16,5 12-17 0,1 9-16 15,7 5 0-15,7 5-3 16,3 0-2-16,3-1-1 16,15-5-1-16,7-6-1 15,5-7 0-15,3-9 0 16,0-11-4-16,-4-2 2 15,-3-16-9-15,-10-18-1 16,-6-7 0-16,-7-8 5 16,-3-1 13-16,-1 3-4 15,-17 9 1-15,2 6 1 16,-1 13 3-16,8 8 6 16,5 7 15-16,4 4 5 0,0 0-29 15,0 4-11-15,9 14 7 16,9 7 7-16,0 2-4 15,1-1 1-15,3-2-4 16,-1-4 4-16,0 0-2 16,3-4 0-16,-5-2-4 15,4-4-11-15,2-10-42 16,-2 0-104-16,-3-24-245 16</inkml:trace>
  <inkml:trace contextRef="#ctx0" brushRef="#br0" timeOffset="-49335.41">15710 9850 487 0,'-20'-1'20'0,"0"1"49"16,-4 0-22-16,-1 12-18 15,-2 9-10-15,5 5-11 16,4 5-6-16,4 4 0 16,9-1-1-16,5 4-1 15,0-3 1-15,13-2-3 16,11-5 4-16,8-9-6 15,4-10 2-15,0-9-1 16,-2-7-6-16,-10-21-1 16,-7-7 2-16,-10-8 1 15,-7-1 7-15,0-1 2 16,-6 5-3-16,-9 11 4 0,5 11 0 16,-1 10 14-16,8 6 12 15,3 2-10-15,0 0-18 16,18 15-14-16,10 9 20 15,5 3-4-15,1 0-2 16,1-1-1-16,-5-5 2 16,-1-1-2-16,-5-8-1 15,-1-2 0-15,-1-6 0 16,2-4-18-16,-2-2-47 16,-5-25-94-16</inkml:trace>
  <inkml:trace contextRef="#ctx0" brushRef="#br0" timeOffset="-48992.33">16032 9778 447 0,'-34'0'62'16,"1"9"-9"-16,5 19 1 15,7 8-18-15,6 7-16 16,12 5-15-16,3-1-2 16,5-4 0-16,17-7-1 15,6-8-3-15,6-13-1 16,1-12 0-16,-2-3 0 15,-4-24-1-15,-6-13-14 16,-6-9 10-16,-11-4 5 16,-6-1 4-16,0 5-1 15,-7 11 2-15,-6 15-1 0,3 8 9 16,6 9 11-16,2 3 7 16,2 0-15-16,0 7-16 15,8 17 1 1,10 8 4-16,3 1-2 0,4-4 2 15,2 0-3-15,0-4-1 16,-1-2 3-16,-2-7-3 16,-3-6-2-16,1-10-12 15,0 0-33-15,-2-26-58 16,-1-13-121-16</inkml:trace>
  <inkml:trace contextRef="#ctx0" brushRef="#br0" timeOffset="-48630.3">16394 9700 448 0,'-27'0'38'0,"3"13"18"16,-1 16-4-1,4 8-10-15,6 8-18 0,8-1-8 16,7-1-5-16,0-3-8 16,10-6 0-16,14-8-2 15,3-11-1-15,1-15-1 16,1-1-3-16,-6-27-11 15,-4-11-11-15,-6-8-5 16,-7-2 20-16,-6 2 7 16,0 10 7-16,-2 12 0 0,-5 9 4 15,1 11 23 1,4 5 6-16,2 0-9 16,0 19-26-16,9 12 4 15,12 8 2-15,7 0-5 0,2 0 1 16,-3-5-3-16,0-3 1 15,-3-6-2-15,-4-6 2 16,-3-3-2-16,-4-7-17 16,-1-7-32-16,-1-2-62 15,0-18-150-15</inkml:trace>
  <inkml:trace contextRef="#ctx0" brushRef="#br0" timeOffset="-48242.06">16726 9745 514 0,'-28'0'31'16,"3"2"51"-16,2 19-31 0,2 10-20 15,8 9-21-15,3 2-7 16,10 1 1-16,0-5-6 16,14-7 2-16,7-6 2 15,8-8-2-15,0-12-4 16,0-5-1-16,-3-8-10 15,-5-23-8-15,-7-10 4 16,-7-8 5-16,-4 0 9 0,-3 2 5 16,0 10 0-1,0 10 2-15,0 13-1 16,0 10 20-16,0 4-1 16,0 6-8-16,10 20-9 0,14 12 9 15,2 3-5-15,4-2-4 16,1-5-2-16,-3-7-1 15,-1-7 3-15,-5-6-3 16,-5-7-2-16,-3-7 0 16,-5 0-14-16,-6-12-24 15,-3-15-53-15,0-8-92 16</inkml:trace>
  <inkml:trace contextRef="#ctx0" brushRef="#br0" timeOffset="-47790.98">16881 9258 526 0,'8'25'10'0,"3"14"46"16,3 11 2-16,0 11-15 15,-1 6-23-15,1 0-11 16,1-3 0-16,1-5-9 15,-3-12 1-15,-1-11-1 16,-5-16-1-16,-6-12 2 16,1-8-5-16,2 0 3 15,4-26 0-15,7-13 1 16,1-11-12-16,3-1 6 0,3 10-3 16,0 10 8-16,0 12-2 15,0 11 5-15,-2 8-2 16,1 0 0-16,1 27 2 15,-4 18 0-15,-2 14 3 16,-2 2-1-16,-4-7-1 16,-1-12-4-16,-5-19 2 15,-4-6 0-15,-7-6-2 16,-23-5 11-16,-16-6-4 16,-2 0 0-16,1-14-6 15,6-13 1-15,12-2-1 16,14 0 1-16,12 2-11 15,3 7-33-15,12 7-80 0,-2 12-164 16</inkml:trace>
  <inkml:trace contextRef="#ctx0" brushRef="#br0" timeOffset="-43226.11">15850 9437 492 0,'-10'-2'12'16,"4"0"13"-16,6 2 7 15,0 7-19-15,0 20 9 16,0 12 9-16,6 12-15 16,0 13 1-16,-2 18-5 15,-1 16 3-15,0 15-2 16,-1 5-5-16,1-4-5 15,1-11 3-15,1-17-4 16,-2-20 0-16,1-24-2 16,-4-19 5-16,1-14-5 15,-1-8 0-15,0-1 3 16,0 0-2-16,0 0 2 0,0-18-3 16,0-20 8-16,-1-17-10 15,-6-14 0-15,-1-11-2 16,-1-4-10-16,-2-6 1 15,0-3 5-15,-1 4 3 16,0 5 3-16,6 11 2 16,-1 12 2-16,4 12-2 15,-2 10 0-15,4 9 0 16,1 5 0-16,0 5 0 16,0 4 1-16,0 4-2 15,0 5 1-15,0 2-2 16,0 3 4-16,0 1-2 15,0 0 0-15,0 1 1 0,0 0-1 16,0 0 0-16,0 0-1 16,0 0-2-16,0 0-25 15,0 0-29 1,-4 13-37-16,-1 2-31 0</inkml:trace>
  <inkml:trace contextRef="#ctx0" brushRef="#br0" timeOffset="-41226.75">12291 10344 282 0,'-8'0'12'16,"8"0"4"-16,0 0 23 16,0 0-9-16,0 0-20 15,0 0-7-15,0 0-4 16,8 0-2-16,7-6 4 15,1-1 1-15,8-3 3 0,3-1-2 16,8-3 0-16,9-4-1 16,9-4 2-16,8 0-1 15,-1 0-3-15,-4 6 0 16,-12 1 1-16,-10 2 0 16,-12 6-1-16,-10 2 0 15,-7 4 3-15,-5 1-3 16,0 0 7-16,-15 0 9 15,-10 0-5-15,-4 6-2 16,-5 6-2-16,0-1 0 16,-1 1-2-16,-2-3 1 15,0 3 2-15,-5 2-5 0,2 1 0 16,1-4-2-16,2-1 0 16,5-4-1-16,0-1 3 15,7-2-1 1,2 0 10-16,4 0 2 0,6-2-3 15,1 1 0-15,4-2-3 16,5 2-2-16,0-2-4 16,3 0 1-16,-1 0-2 15,1 0 3-15,0 0-1 16,-2 0 1-16,2 0 2 16,0 0-2-16,0 0 1 15,0 0-4-15,0 0 3 16,0 0-4-16,0 0 0 0,0 0-2 15,0 0 1-15,0 0 1 16,0 0-2 0,0 0 2-16,0 0 0 15,0 0 2-15,0 0-4 0,0 0 3 16,0 0-2-16,0 0 3 16,0 0-3-16,0 0-2 15,0 0 3-15,0 0-3 16,0 2 1-16,0-2-1 15,0 2 2-15,0-2-2 16,0 0 3-16,-1 2-13 16,-5 6-9-16,0 5-13 0,2 1 11 15,2 0-36-15,2-5-67 16,0-7-144-16</inkml:trace>
  <inkml:trace contextRef="#ctx0" brushRef="#br0" timeOffset="-40709.03">12820 10565 28 0,'1'-2'34'0,"-1"1"-16"16,0 1 25-16,0 0 24 16,0 0-4-16,0 0-14 15,0 0-26-15,0 0-20 16,0 0 6-16,-3 7-24 16,-1 0-9-16,-2 0-47 15,-3-1-105-15</inkml:trace>
  <inkml:trace contextRef="#ctx0" brushRef="#br0" timeOffset="-39975.48">12219 10842 159 0,'-1'-1'62'15,"-1"1"-19"-15,2 0 6 0,0 0-13 16,0 0-13-16,0-2-11 16,0-2-4-16,8-3-3 15,12-4 7-15,5-3 8 16,10-4-1-16,2-2-12 16,11-2 1-16,12 0-2 15,5 0-1-15,7-1-3 16,1 2 1-16,-3 5-3 15,-6 0 2-15,-8 5 0 16,-7 6-2-16,-10-1 1 16,-4 3-1-16,3 1-1 15,-4-1 4-15,2 0-1 0,-2 0-1 16,-5 1-1-16,-4-2 2 16,-8 3-1-16,-4-1-1 15,-4 0 3 1,-5 2-5-16,-1 0 4 0,-3-1 0 15,0 1 3-15,0 0 9 16,0 0 4-16,0 0-10 16,0 0-2-16,0 0-3 15,0 0 0-15,0 0-5 16,0-4-52-16,-10-5-131 16</inkml:trace>
  <inkml:trace contextRef="#ctx0" brushRef="#br0" timeOffset="-39071.26">13146 9975 261 0,'0'-2'40'15,"0"-2"-1"-15,0 4 43 16,-3-1-31-16,-6 1-12 15,1 0-13-15,1 0-14 16,1 0-4-16,1 0-5 16,0 7 4-16,2 1-4 15,1 3-2-15,2 5-1 16,0-1-1-16,10-1 2 16,12-3-5-16,3-6 3 15,3-5-4-15,-3-4 4 16,-1-15 1-16,-7-3 0 15,-10-5-5-15,-4 5 5 16,-3 3 1-16,-6 2-1 0,-9 4 2 16,-4 8 1-16,1 1 4 15,-3 4-6-15,-3 7-1 16,2 18-2-16,2 9 3 16,7 4-31-16,10-3-93 15,3-10-98-15</inkml:trace>
  <inkml:trace contextRef="#ctx0" brushRef="#br0" timeOffset="-38895.74">13217 10065 392 0,'0'0'15'0,"0"0"-10"16,2 5-1-16,2 7-3 15,5 6 2-15,-1 0-3 16,-1 0 3-16,1-1-3 15,-4 3 3-15,-4-3-3 16,0 3-32-16,-6-2-68 16,-11-7-121-16</inkml:trace>
  <inkml:trace contextRef="#ctx0" brushRef="#br0" timeOffset="-38692.26">13095 10196 315 0,'-3'0'15'15,"2"0"54"-15,1 0-36 0,0 0-26 16,0 0-11-16,4 0 3 16,12 7 6-16,1 2-4 15,5-3 4 1,-1 1-1-16,0-2 0 0,0-4-1 16,1-1-1-16,2 0-13 15,-5-7-87-15,-2-10-225 16</inkml:trace>
  <inkml:trace contextRef="#ctx0" brushRef="#br0" timeOffset="-38380.12">13417 10051 405 0,'0'0'35'16,"-10"12"-13"-16,-6 7-15 16,-1 7-7-16,2 5 4 15,0-4-4-15,1-4 0 16,3-6-4-16,3-7-6 15,2-6-3-15,3-3-2 16,2-1 11-16,1 0-2 16,0 0 7-16,0 0-1 15,0 0 3-15,0 0-2 16,0 0 2-16,0 7-7 16,0 3-2-16,3 7 19 15,4 2 0-15,1 1-9 16,0-1-1-16,0-4-2 0,-2-5 0 15,-2-1 1-15,-2-7-1 16,-2 0-4 0,0-2-30-16,0 0-34 15,0 0-89-15,-3-4-33 0</inkml:trace>
  <inkml:trace contextRef="#ctx0" brushRef="#br0" timeOffset="-38191.62">13333 10328 26 0,'-6'-9'100'16,"5"3"19"-16,-1 3-32 15,2 3-8-15,-1 0-28 16,1 0-13-16,-7 0-4 15,1 5-3-15,-6 11-16 16,-6 6-6-16,3 6-7 16,-1-1 1-16,5-2-3 0,-1-3 1 15,3 1-1-15,5-5-1 16,1-7-4-16,3-3-41 16,0-8-39-1,0 0-34-15,10-21-38 0</inkml:trace>
  <inkml:trace contextRef="#ctx0" brushRef="#br0" timeOffset="-37994.12">13316 10351 177 0,'7'0'18'0,"0"0"51"15,4 0-5-15,4 0-9 16,3 0-22-16,7 7-12 16,3-2-8-16,-3 1-5 15,2-1-3-15,-6-3-3 16,-4 0 0-16,-7 0 0 15,-5-1-1-15,-1 1 2 16,-3-1-2-16,-1 2-1 16,0-2-7-16,0 1-3 0,0 4-37 15,0-6-71-15</inkml:trace>
  <inkml:trace contextRef="#ctx0" brushRef="#br0" timeOffset="-36118.23">15947 10326 319 0,'-8'2'15'15,"6"0"43"-15,2-2-5 16,0 0-32-16,0 0-9 15,-2 0-3-15,2 0 3 16,0 0 9-16,0 0-2 16,0 0-4-16,0 0-3 0,0 0-6 15,0 0-3-15,0-10-3 16,2-8 12-16,11-6-7 16,-2-6-2-16,2 2-2 15,-3 4 0-15,-2 2 0 16,-2 5 0-16,0 8-1 15,-3 4 0-15,1 4-1 16,5 1-3-16,3 4 1 0,0 11 6 16,2 6-1-1,-3 3 0-15,3-2 0 16,3-2 2-16,0-4-6 16,-2-4 5-16,-5-7-3 0,-4-3 1 15,1-2-5-15,0 0 4 16,2-16 5-16,-2-3-2 15,2-1 0-15,-5 2-3 16,-2 6 2-16,-1 2-4 16,-1 7 5-16,0 2-3 15,2 1 1-15,4 0-2 16,4 0-1-16,7 0 7 16,-2 4 0-16,4 1 2 15,0 0-5-15,-2-4 2 16,-3-1-4-16,-2 0 2 15,-5 0-1-15,-3 0 1 16,0-1-1-16,-2-13 3 0,-2 0-2 16,0-1-3-16,0 3-23 15,0 7-101-15,-6-1-351 16</inkml:trace>
  <inkml:trace contextRef="#ctx0" brushRef="#br0" timeOffset="-32367.51">15623 9703 64 0,'0'-10'12'16,"0"4"-5"-16,0 1 9 16,0-1-8-16,0 2 12 15,0 0 8-15,0-1 7 0,0 2-4 16,0 1 8-16,0 1 0 16,0 0-12-16,0 1 2 15,0-2-3 1,0-2-5-16,0-3-13 0,14-4-6 15,7-4-1-15,5-3-1 16,0 0 3-16,0-1-6 16,0 4 6-16,0 4-2 15,-2 1-1-15,1 5-4 16,0-3 4-16,-1 6-1 16,0 1 0-16,-3 1 0 15,-2 0-5-15,2 5 3 16,-6 11-2-16,0 0 5 0,-3 4 0 15,-2-2 4-15,2-3-2 16,-2-2-3-16,0-2 2 16,-3-3-2-1,-3-4 1-15,1-3-51 0,-5-1-91 16</inkml:trace>
  <inkml:trace contextRef="#ctx0" brushRef="#br0" timeOffset="-32099.71">16071 9463 38 0,'0'9'405'16,"0"1"-409"-16,-2 2 12 16,1 5 3-16,1 1 0 15,0 0-5-15,-2 0-2 0,-2-5 0 16,-6-2 11-16,-3-1 21 15,-7-6-19-15,-6 0 2 16,2-1-14-16,-1-1 4 16,4 4-9-16,4-3 1 15,3 4-2-15,11 2-11 16,3 1-64-16,0 3-131 16</inkml:trace>
  <inkml:trace contextRef="#ctx0" brushRef="#br0" timeOffset="-24053.69">14236 10681 260 0,'-9'0'23'16,"0"0"-17"-16,7 0 27 16,2 0 0-16,0 0-19 15,0 0-7-15,0 0 1 16,0 0 5-16,0 0 10 16,0 0-2-16,0 0 6 15,0 4-8-15,0 12-4 16,0 12 3-16,0 11 5 15,0 5-9-15,8 6 3 16,4 2-3-16,9-5-8 0,-2-3-3 16,-2-7-1-16,-4-6 3 15,-3-6-7-15,-1-4 4 16,-4-7-2-16,-1-5 2 16,-4-7-2-16,0 0 2 15,0-2-2-15,0 0-8 16,0 0-18-16,0 0-44 15,-4 0-135-15</inkml:trace>
  <inkml:trace contextRef="#ctx0" brushRef="#br0" timeOffset="-23023.05">14242 10705 306 0,'-6'-2'73'15,"2"-1"-60"-15,2 3 39 16,0-1-10-16,2 1-15 16,0 0-18-16,-1 0-8 15,1 0 1-15,0 0-2 16,0 0 3-16,0 0-3 15,0 0 1-15,0 0-1 0,0 0-6 16,0 0 0-16,19-2 4 16,4-1 10-16,10-1-8 15,2 0 5 1,-1-1-4-16,2 2-1 0,1-3 1 16,2 2 0-16,6-1 1 15,-3 3-2-15,2-2 2 16,-1 0-3-16,-1-2 2 15,1-1-1-15,-4-2 2 16,-2 0-3-16,-2-3 2 16,0-2-1-16,5-1 1 15,-1 0-1-15,0 2-1 0,2 1 3 16,-5 1-3-16,5 3 2 16,-1-1-3-16,0 4 2 15,2-1 1-15,-3 1-2 16,-1 1 1-16,1-3 0 15,-5-1 1-15,3-1-2 16,-1-4 2-16,6 0-2 16,-1-1 2-16,1 0-1 15,3 3-2-15,1 1 3 16,3 3-1-16,-2 3 0 16,-2 1-2-16,-3 2 1 15,-4 0 0-15,0-1 1 16,-7 2-2-16,-1-2 4 0,-2 1-5 15,-5-2 4 1,-1 2-1-16,-1-1 0 16,-3 0 0-16,3-3-1 15,-2 3 4-15,-1-4-5 0,1 1 2 16,1-2 0-16,-1 1 0 16,-1 0-1-16,-2 1 2 15,-1 1-1-15,-1 0-1 16,-4 1 4-16,-1-1-5 15,-6 4-5-15,0 0-3 16,-3 0 3-16,0 0 2 16,0 7 7-16,0 4-1 0,1 0 1 15,2-2-1-15,2-3-1 16,4 0 0 0,0-1-1-16,-2 1-3 15,-1-2 1-15,0 1 0 0,-3-3-3 16,-2 3 5-16,-1 2 0 15,0 2 1-15,0 3 2 16,0 4-3-16,-4 6 2 16,0 6 0-16,-2 4 0 15,1 4 4-15,1 3 4 16,1 0 0-16,3-2 1 16,0 0 0-16,0-1-3 15,3-6 0-15,4-3-3 16,-1-4-3-16,0-7 1 15,1-1-2-15,-4-3 1 16,-3-2-4-16,0-2-71 16,-13-4-221-16</inkml:trace>
  <inkml:trace contextRef="#ctx0" brushRef="#br0" timeOffset="-21942.63">14363 11125 297 0,'-8'-1'106'15,"5"0"-91"-15,3 1 20 16,0 0-5-16,0 0-17 0,0 0-16 16,0 0-4-16,0 0-2 15,0 0 5-15,0 2 10 16,0 5-2-16,0-3-2 15,0 1 0-15,0-4-1 16,0 0-2-16,0 2 4 16,0-2-3-16,0 2 2 15,3 1 2-15,2 0-3 16,3-1 1-16,3 0-2 16,4-2 0-16,4-1 2 15,5 0 2-15,4 0-4 16,5-4 6-16,6-3-4 15,1 2-1-15,6-2 0 0,0 2-1 16,0 1-1-16,1 0 3 16,-3 1-2-16,-2 2 0 15,1-1 1-15,0 0-2 16,2-1 3-16,6-1-5 16,5 0 4-16,8-3-1 15,8-3 1-15,5-1 0 16,1-4-2-16,1 1 2 15,-2 0-2-15,-3 0 2 16,-6 4-1-16,-10 2 2 16,-9 1-2-16,-5 0 0 15,-8-3 0-15,0 0 0 0,0-5 3 16,2-2-4-16,3 0 3 16,4-2-3-16,0 3 1 15,6 2 2-15,-5 0-2 16,-2 2-1-16,-1 0 1 15,-8 4 1-15,0 3-2 16,-8-2 2-16,-4 4 0 16,-6 0-2-16,-4 2 2 15,-4 1-2-15,-4-2 2 16,-1 2-1-16,-4 0 2 16,0 0-1-16,-4 0-5 15,-20 16-26-15,-13 2-93 16</inkml:trace>
  <inkml:trace contextRef="#ctx0" brushRef="#br0" timeOffset="-20944.38">14604 10924 139 0,'0'-5'64'0,"0"4"-32"16,0-3 59-16,0 4-31 0,0-4-21 15,0-1-4-15,-3 4 5 16,-6-2-9-16,-4 3-4 15,-1-1 1-15,-1 1-18 16,2 0 5-16,-2 0-5 16,0 4-4-16,3 4-2 15,0 3-2-15,8-3 2 16,2 5-2-16,2 1 0 16,0 3-1-16,0-1 0 15,2-2-1-15,11 0 0 16,-3-4-3-16,3-2 1 15,-2-3-2-15,0-4-1 16,-2-1-5-16,1-1 0 0,2-16 5 16,-3-7 3-16,0-2 5 15,-5 2-9-15,-4 8 5 16,0 5-1-16,0 8 2 16,0 3 0-16,0 0 1 15,0 0 0-15,0 0-5 16,5 0-1-16,2 0-7 15,5 3 12-15,3 9 3 16,3 2 3-16,0 0-6 16,1-2 2-16,-2-1 0 15,-1 1-1-15,-2-3 2 16,0 1-5-16,0-3 4 0,-1-2-2 16,-1 0-9-16,-1-3-66 15,-3-2-193-15</inkml:trace>
  <inkml:trace contextRef="#ctx0" brushRef="#br0" timeOffset="-20258.68">15058 10842 403 0,'-11'-9'14'0,"3"5"35"0,3 3 1 16,2 1-9-16,2 0-15 16,-1 0-18-16,-2 0 0 15,-5 0-9-15,-3 2 3 16,1 10 4-16,1 0-5 15,4 1 3-15,3 0-2 16,3 0-2-16,0 1 1 16,0 0-2-16,5-4 1 15,8 2-1-15,-1-5-1 16,3-6 1-16,-6-1-4 16,0 0-3-16,2-5 6 15,-5-10 0-15,2 1 6 16,-3-3-6-16,-1 3 6 0,2 2-3 15,-3 3-1-15,1 2 0 16,1 2 1 0,1 1-1-16,4-1-3 15,4 3 3-15,4 2-3 0,1 0 3 16,0 0-2-16,-1 1 2 16,0 6-3-16,-4 0 5 15,2 0-2-15,-4 2 0 16,1-3 1-16,-1 1-1 15,-1 0 0-15,2 1 2 16,-3-1-4-16,3 0-38 16,-2-4-80-16,0-3-168 0</inkml:trace>
  <inkml:trace contextRef="#ctx0" brushRef="#br0" timeOffset="-19660.28">15562 10750 240 0,'-23'0'113'0,"-2"0"-101"15,-1 0 33-15,3 7 26 16,6 3-27-16,4-1-17 15,4 4-13-15,4-3-7 16,4 2-4-16,1 3-3 0,0 0-1 16,4-2 2-1,7 0 1-15,4-5-3 16,-2-3 0-16,-1 0-1 16,0-4-1-16,0-1-3 0,0 0-7 15,-2-8 3-15,-1-12 11 16,0-5-1-16,-5 2-1 15,-1 3 0-15,-1 8 2 16,-2 5-2-16,0 4 2 16,0 3 1-16,1 0-2 15,4 0-2-15,7 0-10 16,3 11 17-16,4 3 2 16,1 3-5-16,-1-3 2 15,-3-1-4-15,2-1 4 16,-6-6-4-16,0 0 1 15,-2-3-2-15,-2-2-22 16,-2-1-114-16</inkml:trace>
  <inkml:trace contextRef="#ctx0" brushRef="#br0" timeOffset="-19242.89">15806 10700 470 0,'-20'0'7'0,"2"1"28"16,5 6 6-16,-2 4-22 15,5 1-11-15,1 3-3 16,8 1-6-16,1 0 2 0,0-2-1 16,10 1 0-16,-1-3 0 15,1 0 0-15,2-1 0 16,-3-6 0-16,2-3-6 15,0-2-5-15,0 0-3 16,2-12 13-16,-3-13 7 16,0-4-4-16,-4 1-1 15,-1 4-1-15,-3 8 2 16,-1 8-1-16,2 4 4 16,6 4-3-16,3 0-2 15,5 0 11-15,0 1 0 16,-2 12 1-16,3 3-4 15,-1 2-2-15,0-1-2 0,-2 0-3 16,-1-6 1-16,-5-2-2 16,-3 0 2-16,-2-6-19 15,-1-3-53 1,-1 0-79-16</inkml:trace>
  <inkml:trace contextRef="#ctx0" brushRef="#br0" timeOffset="-18817">16048 10502 381 0,'2'0'94'0,"0"6"-99"0,1 15 28 16,5 7 23-16,0 1-23 16,1 0-17-16,4-1-4 15,1-3 0-15,-2-3 0 16,-2-7-2-16,-4-3 1 15,-6-8-3-15,0-3-2 16,0-1 4-16,0 0 2 16,0 0-2-16,3 0-7 15,3 0 4-15,4-10 7 16,4-3-2-16,5 0-2 16,-3 6-1-16,4 4 2 15,-1 3-1-15,0 0 0 16,1 4-1-16,-5 10 3 0,-1 3 0 15,-6 0-1-15,-5-3 0 16,-3-2 0 0,0 1-1-16,-12-2 4 15,-10-3 3-15,-8 0-7 0,-1-5 3 16,-1-3-2-16,-2 0 2 16,4 0-6-16,5 0-5 15,4 0-16-15,8 0-41 16,-2 0-100-16</inkml:trace>
  <inkml:trace contextRef="#ctx0" brushRef="#br0" timeOffset="-17659.88">15354 11356 334 0,'-11'-8'8'0,"5"3"38"16,-2 1 6-16,-1 3-13 16,2-1-15-16,-4 2 3 15,1 0-12-15,-5 0 4 16,1 0-6-16,-2 5 12 0,-4 7-5 16,3 3-2-16,2 1-6 15,5 2-3-15,4 1-9 16,4 2 2-16,2 1-2 15,0 1 1-15,11-4-2 16,5-1 1-16,-3-4-1 16,2-4-5-16,-1-4 5 15,-1-6-2-15,5 0-3 16,-2-6-1-16,-1-18-5 16,-4-6 3-16,-4 0 1 15,-1-2-2-15,-6 6 8 16,0 7 3-16,0 7 0 15,0 7 4-15,0 5 4 0,0 0 4 16,0 0-4-16,0 0-6 16,0 0-2-16,6 0-9 15,5 5 3-15,3 7 10 16,0 0 4-16,2 1-9 16,-4-1 1-16,1 1 1 15,-2-2-3-15,-1 0 3 16,1-1-4-16,-2-3-9 15,3-3-47-15,-1-4-132 16</inkml:trace>
  <inkml:trace contextRef="#ctx0" brushRef="#br0" timeOffset="-17145.48">15725 11270 487 0,'-15'-6'8'16,"6"3"38"-16,3 3 4 15,-4 0-24-15,0 0-13 16,-7 7-7-16,1 14-2 0,-3 1 1 15,2 3-1-15,5 1 5 16,6-3-1-16,5-2-2 16,1-1-8-1,0-4 5-15,13-2-6 0,7-1 1 16,3-8 1-16,1-5-3 16,-6 0-5-16,1-4-6 15,-8-15-7-15,-2-6 15 16,-8-2 6-16,-1 3 2 15,0 6 3-15,-1 4-2 16,-5 6 13-16,3 5-1 16,3 0-1-16,0 3-5 0,0 0-10 15,0 0-2-15,13 0-5 16,5 0 12 0,4 0-3-16,2 0-1 15,0 7 0-15,-1 3 5 0,0 0-4 16,-4 0 1-16,1-1-6 15,-1-2-29-15,0-5-31 16,-5-2-125-16</inkml:trace>
  <inkml:trace contextRef="#ctx0" brushRef="#br0" timeOffset="-16788.44">16052 11208 502 0,'-14'0'7'16,"2"6"34"-16,2 8-3 16,2 8-22-16,5 3-11 0,3 2-5 15,0-1 2-15,0-5-3 16,12-2 1-16,0-5 0 16,1-7-3-16,0 0 1 15,-5-7-13-15,0 0-16 16,-1-16 9-16,-1-12 8 15,-1-7 9-15,-4 0 2 16,-1 7 5-16,0 6 1 16,0 10 5-16,0 7 23 15,0 5 7-15,0 0-23 16,9 0-17-16,5 7 1 16,3 12 11-16,1 1-4 0,-1 1-4 15,-1-1 1-15,0-5-1 16,1-3-1-16,-1 0-3 15,-2-10-23-15,-3-2-83 16,-2-5-277-16</inkml:trace>
  <inkml:trace contextRef="#ctx0" brushRef="#br0" timeOffset="-16350.61">16349 10989 492 0,'-7'12'41'0,"-2"10"-28"15,9 6 32-15,0 7-9 16,0 3-20-16,15 0-12 16,-2-3-4-16,0-3 2 15,-3-5-2-15,-6-11-5 16,1-4-8-16,-5-10-4 15,0-2 1-15,0 0 13 16,0 0-1-16,0-4-12 16,0-11 0-16,3-3 18 15,5 2 2-15,3 0-3 16,5 6-3-16,-1 6 2 0,1 4-3 16,1 0 3-16,-5 8-3 15,-3 9 6-15,-3 2 1 16,-6 2 2-16,0-1 2 15,0-4 2-15,-9-3 2 16,-11-5-1-16,-2-2 1 16,-2-5-6-16,-4-1-2 15,2 0-6-15,0 0 4 16,0 0-13-16,6 0-48 16,6 0-102-16</inkml:trace>
  <inkml:trace contextRef="#ctx0" brushRef="#br0" timeOffset="-15603.14">15906 11798 367 0,'0'-11'29'15,"0"4"-23"-15,0 5 69 16,0 2-11-16,0-2-5 0,-5 2-16 15,-8 0-13-15,-7 0-10 16,-1 0-12-16,-1 10 4 16,1 2-5-1,5 2 9-15,4-1-9 0,7-2-5 16,5 0-5-16,0 3 5 16,5 4-3-16,13 0 1 15,0-1-1-15,1-5-3 16,2-5-4-16,-6-4-8 15,-1-3-2-15,-3 0-2 16,-6-8 2-16,-2-15 12 16,-3-9 8-16,0-4-1 0,0 7 1 15,0 7 2 1,0 9 0-16,0 11 11 16,0 0 5-16,0 2-12 15,0 0-14-15,4 0 0 0,11 0 1 16,3 3 14-16,6 8 0 15,-2-1-5-15,3 4 1 16,0-2-4-16,0 1 1 16,3-2-3-16,-3 0 5 15,-1-1-8-15,-4-3-23 16,-6-3-71-16,-6-4-137 16</inkml:trace>
  <inkml:trace contextRef="#ctx0" brushRef="#br0" timeOffset="-15243.11">16281 11716 548 0,'-21'0'38'0,"2"6"-25"16,2 5 28-16,4 4-13 15,7 4-23-15,4 1-5 16,2 0 1-16,3-4-3 15,15-3-1-15,-1-3 2 16,-3-7-11-16,1-3 0 0,0 0-24 16,-3-5-3-1,-4-13 5-15,-3-5 33 16,-5-2 1-16,0 4 2 16,0 7 4-16,0 8 23 0,0 5 15 15,0 1-30-15,3 0-16 16,8 0-9-16,8 10 13 15,5 4 4-15,5 4-1 16,-1-2-4-16,-1-2-1 16,-2-5 0-16,-6-5-58 15,-7-4-48-15,-7-2-170 16</inkml:trace>
  <inkml:trace contextRef="#ctx0" brushRef="#br0" timeOffset="-15084.53">16504 11412 297 0,'0'4'11'16,"0"1"-34"-16,0 0-38 15</inkml:trace>
  <inkml:trace contextRef="#ctx0" brushRef="#br0" timeOffset="-14286.96">16445 11094 152 0,'0'-2'208'15,"0"-1"-158"-15,-8 1 39 0,-5 2-26 16,-5 0-23-16,-4 0 2 16,-5 9-6-1,2 6-2-15,5 3-6 16,5 2-9-16,8 5-6 0,5 0-10 15,2 4 0-15,8 1-3 16,17 0 1-16,6-4-2 16,2-6-2-16,3-8 0 15,-2-6 0-15,-6-6-5 16,-2-6-7-16,-7-22-6 16,-9-6 5-16,-7-7 8 15,-3-1 5-15,-4 5 4 16,-15 5-2-16,1 7 4 0,1 10 1 15,7 8 11-15,4 5 9 16,4 2-10 0,2 0-11-16,0 14-7 15,15 12 6-15,9 4 1 0,1-1-1 16,1-1-3-16,-2-3 3 16,-2-4-2-16,-1-3-1 15,-5-6 2-15,-3-5-2 16,-3-3 0-16,-3-2-12 15,1-2-27-15,-3-3-52 16,-5-17-79-16</inkml:trace>
  <inkml:trace contextRef="#ctx0" brushRef="#br0" timeOffset="-13728.62">16681 10904 413 0,'-7'-4'36'0,"7"4"50"16,0 4-64-16,2 21-13 16,14 11 21-16,3 10-11 15,-1 3-3-15,3-1-8 16,-3-3-6-16,0-10 1 15,-5-8-2-15,-6-11 0 16,-2-8-1-16,-5-4-1 16,0-4-2-16,6-8-7 15,5-20 5-15,3-5-3 16,3 0 4-16,-3 10 3 16,0 12 1-16,-1 8-4 0,-2 3 3 15,2 4 0-15,-7 16 3 16,-3 5 6-16,-3 4 1 15,0-1 2-15,-6-2-2 16,-15-2 1-16,-4-5-2 16,-2-2-3-16,2-6-5 15,7-1-1-15,3-4-8 16,3 0-43-16,5 0-171 16</inkml:trace>
  <inkml:trace contextRef="#ctx0" brushRef="#br0" timeOffset="-13195.03">16708 11670 281 0,'-32'0'271'16,"4"0"-265"-16,8 3 52 15,5 8-10-15,8 4-32 16,7 7-17-16,0 3 4 16,4-4-7-16,12 1 2 15,2-7 0-15,-1-4 1 16,3-5-3-16,-3-6-8 16,1 0 1-16,-3-6-4 15,-4-16 5-15,-2-6 12 16,-3-4-5-16,-3 8 7 15,-3 9 2-15,0 5 1 0,0 9 12 16,0 1-5-16,5 0-13 16,7 0-3-16,4 0-1 15,9 10 7 1,2 1-5-16,3 2 5 0,0 0-5 16,1-3-4-16,-1-6-54 15,-2-4-81-15,-1-1-328 16</inkml:trace>
  <inkml:trace contextRef="#ctx0" brushRef="#br0" timeOffset="-12878.71">17099 11541 523 0,'-20'0'52'16,"2"0"-9"-16,2 0 2 16,5 14-23-16,5 5-20 15,6 5-3-15,0 1 4 16,0-4-7-16,12-4-1 15,0-8-3-15,-3-4 2 16,-1-4-10-16,2-1-9 16,2-4 14-16,0-17 6 15,1-1 5-15,-2-1 1 16,-2 5 0-16,1 6 0 16,1 5-2-16,-1 2 6 15,5 3-2-15,-2 2-1 16,4 0-2-16,5 4 2 0,-3 10 2 15,1 4-4 1,-4 2 3-16,-4-2-1 16,-5 0-17-16,-5-8-114 15,-2-8-334-15</inkml:trace>
  <inkml:trace contextRef="#ctx0" brushRef="#br0" timeOffset="-11756.38">16457 12155 344 0,'0'-4'83'0,"-2"0"-69"15,-1 4 35-15,2-1-15 16,1 1-4-16,-5 0 0 15,1 0 5-15,-4 0 4 16,-4 0-4-16,0 0-8 0,-2 0-4 16,-2 8-5-16,0 6-7 15,4 4-4-15,3 6-4 16,2 2-2-16,7-1 3 16,0-3-6-16,0-2 2 15,10-4 0-15,4-2-3 16,0-4 1-16,2-6-1 15,3-4 0-15,0 0-3 16,1-8-5-16,-3-14-14 16,-6-3 2-16,-7-3 8 15,-2-1 15-15,-2 4 2 16,0 1-2-16,-3 7 1 0,-3 8 1 16,1 3 11-16,2 6 4 15,3 0-4-15,0 0-9 16,0 0-5-16,0 1-5 15,2 15-4-15,8 4 18 16,2 4 2-16,5 0-2 16,-1-4-3-16,-1-2 0 15,-1-2-5-15,-4-2 2 16,-4-6-1-16,-2-2-1 16,-2-5 1-16,-1-1-1 15,-1 0 2-15,0 0-2 16,0 0 1-16,2 2-3 15,-1-1 3-15,2 2-4 0,4-2 4 16,-1 2-5-16,4-3-24 16,0 3-31-16,-3-2-63 15,-7 1-190-15</inkml:trace>
  <inkml:trace contextRef="#ctx0" brushRef="#br0" timeOffset="-11256.72">16664 12182 569 0,'-8'0'31'0,"5"0"-11"16,3 0 33-16,0 1-40 15,0 13-16-15,1 4 2 16,12 3 3-16,1-2-2 16,0-5-2-16,-1-4 3 15,-5-3-5-15,-4-4 1 16,-2-3-8-16,1 0 3 0,4 0-1 15,2-12 8-15,3-4 4 16,-2-1 1 0,-5 6-3-16,1 7 0 15,-3 3 1-15,3 1-6 0,7 0 6 16,8 0 0-16,4 4 7 16,3 7-1-16,-2 3-2 15,-5-2-2-15,-2 1-5 16,-4-2 3-16,-2-5-2 15,-5-1 1-15,-4-3 1 16,-4-1-4-16,2-1 1 16,-2 0-8-16,0 0-56 0,0 0-151 15</inkml:trace>
  <inkml:trace contextRef="#ctx0" brushRef="#br0" timeOffset="-4837.35">15895 9755 217 0,'0'0'18'16,"0"0"-11"-16,0 0 6 15,0 0 19-15,0 0-16 16,0 0-11-16,0 0-4 16,0 0 3-16,0 0 3 15,0 0 1-15,0 0-4 16,0 0-2-16,0 2-3 16,0 2-4-16,0 0-36 0,0-2-208 15</inkml:trace>
  <inkml:trace contextRef="#ctx0" brushRef="#br0" timeOffset="-4270.86">15895 9755 120 0,'-83'-90'8'16,"91"90"-4"-16,0 0 2 15,1 0 1-15,0 0 1 16,0 0-4-16,1 0 2 16,2 2-1-16,0 2 19 15,0 3 6-15,4 2-1 16,2 3-8-16,3 2-4 16,1 6-2-16,1 0-7 15,-4 0-3-15,0-1-3 16,-2-3 1-16,-1-1-5 15,-5-2 4-15,-5-2-4 0,-6 0-26 16,0 0-41-16,0-1-49 16</inkml:trace>
  <inkml:trace contextRef="#ctx0" brushRef="#br0" timeOffset="-3893.87">16028 9799 271 0,'0'0'-20'15,"7"0"-15"-15,14 0 30 16,4 0-49 0</inkml:trace>
  <inkml:trace contextRef="#ctx0" brushRef="#br0" timeOffset="-55.24">14979 11332 133 0,'-4'-4'27'0,"4"-6"40"16,0 1-30-16,0 0-19 16,0-2 4-16,0 1-1 15,0 2-9-15,0 1 14 16,0 7 7-16,0 0 1 16,0 0 12-16,0 0-6 0,0 0-7 15,0 0-11-15,0 0-1 16,0 0-11-16,0 0-4 15,0 0-2-15,0 0-4 16,0 0 1-16,0 0-4 16,0 0 1-16,0 0-4 15,0 0 2-15,0 0-2 16,1 6 5-16,9 15 16 16,1 12 9-16,1 7-10 15,-2 6 0-15,2 6 0 16,0 0-7-16,5 0 0 15,-1-3-2-15,-3-3 2 16,-1-5 1-16,-2-9-1 0,-3-8-3 16,-4-9-3-16,-2-8 1 15,-1-4-2-15,0-3 2 16,2 0-1-16,-2 0 5 16,0 0-4-16,0 0-3 15,0-4-15-15,0-22-57 16,-5-13-124-16</inkml:trace>
  <inkml:trace contextRef="#ctx0" brushRef="#br0" timeOffset="605.99">14954 11231 440 0,'-4'-3'5'0,"2"3"33"15,2 0 13-15,0 0-27 16,0 0-13-16,0 0-6 16,0 0 5-16,0 0-4 15,0 0 4-15,0 0 2 16,0 0 1-16,0 0 1 15,0 0-4-15,0 0-4 0,0 0 2 16,0 0-4-16,0 0-2 16,0 0-2-16,0 0 1 15,0 0 0 1,0 0-1-16,3 0 1 0,10 0 0 16,2 0 2-16,3 0-2 15,1 0 2-15,-1 0 0 16,3 0-4-16,4-4 5 15,6 1-3-15,5-3 1 16,6-1-1-16,6-2 2 16,1-2-3-16,2-5 1 15,2 0-1-15,1-3 2 0,1 5-1 16,8-2-2-16,1 2 3 16,2 3-2-16,1 0 2 15,-3 1-4-15,-1 3 4 16,-3 2-1-16,-8 2-1 15,-3 0 1-15,-9 1-1 16,-7-2 4-16,-12 2-8 16,-8 0 8-16,-9 1-3 15,0-1 20-15,-4 2 1 16,0 0 0-16,0 0-7 16,0 0-7-16,0 0-4 15,0 0-1-15,0 0-1 16,0 0-5-16,0 0 1 0,0 0-16 15,-23 14-37 1,-14 11-77-16,-12 6-228 16</inkml:trace>
  <inkml:trace contextRef="#ctx0" brushRef="#br0" timeOffset="1349.13">15214 11790 455 0,'-1'-4'11'0,"-1"4"43"16,2-1 11-16,0 1-25 15,0 0-16-15,0 0-10 16,0 0 1-16,0 0-6 15,0 0-6-15,0 0 1 16,11 0-5-16,16-7 2 16,7-4 5-16,6 1 3 15,6-3-6-15,6 2-3 16,8-1 3-16,5-1-3 16,6 1 2-16,4-1-1 0,-2 2 1 15,-4 0-2-15,-2-1 1 16,-4 0-1-16,-8-2 0 15,-5 3 0-15,-11 1 1 16,-9 2 0-16,-5 5-3 16,-10 0 3-16,-3 1-1 15,-6 2 1-15,-5-2-3 16,1 2 4-16,-2 0-1 16,0 0-1-16,0 0 5 15,0 0-5-15,0 0 4 16,0 0-1-16,0 0-1 15,0 0-3-15,0 0 1 16,0 0-20-16,-8 0-58 0,-8 13-93 16</inkml:trace>
  <inkml:trace contextRef="#ctx0" brushRef="#br0" timeOffset="3663.57">14290 11118 54 0,'-5'-3'55'0,"3"3"-57"15,2 0 6-15,0 0-2 16,0 0-7 0,0 0 5-16,0 0-1 15,0-1-1-15,0 1 4 0,0-2 10 16,0 2-3-16,0-2-5 16,0-1-3-16,0-3-2 15,0 2-32-15</inkml:trace>
  <inkml:trace contextRef="#ctx0" brushRef="#br0" timeOffset="4211.11">14290 11118 185 0,'20'-99'48'0,"-24"99"21"0,1 0-3 16,3-1-15-1,0 1-17-15,0 0-9 0,0 0-1 16,-1 0-2-16,1 0-2 15,0 0-3-15,-2 0 2 16,-4 0 1-16,-5 0-4 16,-3 8-12-16,0 5-2 15,4 1-2-15,1-2 3 16,5 2-3-16,0 5 4 16,3 7-1-16,1 4-2 15,0 8 3-15,1 2-5 16,13 0 2-16,7 2-1 15,1-6 0-15,6-2 1 16,-1-4 1-16,3-3-3 16,3-4 3-16,-4-3-2 0,4-2-1 15,-3-3 6-15,0-1-6 16,-2-4 1-16,-2-3 1 16,-1-4-2-16,2-2 2 15,-2-1 1-15,2 0-1 16,1 0 0-16,-1 0 3 15,-2-3-2-15,1-5 1 16,-3 0-4-16,-4 1 5 0,-6 3-4 16,-6 1-1-1,-4 1 2-15,-1 1-2 16,-2 1 3-16,0 0 0 16,0 0 3-16,0 0-4 0,0 0 2 15,0 0-4-15,0 0 1 16,0-1-1-16,0-6-40 15,-3-4-82-15,-17-5-202 16</inkml:trace>
  <inkml:trace contextRef="#ctx0" brushRef="#br0" timeOffset="4491.52">14665 11367 534 0,'-3'-3'4'0,"3"3"2"15,0 0-2-15,3 0-7 16,13 0-2-16,2 7 7 0,3 4 4 16,-2 3-1-16,-4 0 4 15,-3 2 4-15,-2-3-1 16,-5 1 1-16,-3-3 7 16,-2-4 7-16,0 0 2 15,0 2 6-15,0 1-8 16,-8 2-11-16,-7 3-11 15,0 1-1-15,1-1-4 16,0 0-2-16,2 2-20 16,6 1-37-16,3 2-31 15,3-5-96-15</inkml:trace>
  <inkml:trace contextRef="#ctx0" brushRef="#br0" timeOffset="5412.56">14190 11160 117 0,'-12'0'54'16,"9"0"35"-16,1 0-9 16,2 0 9-16,0 0-37 15,0 0-10-15,-1 0-4 16,1 0-8-16,0 0-3 16,0 0-9-16,0 0-7 15,0 0-11-15,6 0-2 16,21 0-1-16,10-2 5 0,6-7 0 15,0-4-1-15,8 1 1 16,1 2-1-16,0 1-1 16,5 5 0-1,-1 1 4-15,-1 2-5 0,5 0 1 16,-5-1 1-16,-1 2 0 16,-1-3-2-16,-1-2 3 15,-4 1-2-15,3-3-1 16,-3 0 3-16,4-3-3 15,3-1 3-15,6-1-3 16,3 0 2-16,0 0-2 16,4 2 2-16,1 2-1 0,1 2 0 15,0 2 2 1,-8-1-4-16,-5-2 6 16,-14 1-6-16,-10-1 4 15,-8 0-2-15,-9 2 1 0,-6 1-2 16,-7 3 3-16,-2 1-2 15,-1 0 2-15,0 0 1 16,0 0 1-16,0 0 14 16,0 0-2-16,0 0-6 15,0 0-5-15,-11 0-4 16,-11 0-3-16,-9 8-26 16,-9 3-50-16,-18 2-84 15</inkml:trace>
  <inkml:trace contextRef="#ctx0" brushRef="#br0" timeOffset="6213.52">14272 11069 87 0,'0'0'45'16,"-3"0"-11"-16,0 0 20 0,3 0-10 16,-2 0-17-16,2 0-10 15,0 0 1-15,0 0 6 16,0 0 3-16,0 0-10 15,0 0-12-15,0 0-4 16,0 0-1-16,0 0 2 16,0 0 1-16,0-1 1 15,0 1-4-15,0 0 2 16,0 0 3-16,0 0 4 16,0 0 3-16,0 0 0 15,0 0-2-15,0 0-5 16,0 0-4-16,-1 0-13 15,-1 0-25-15,1-1-63 0</inkml:trace>
  <inkml:trace contextRef="#ctx0" brushRef="#br0" timeOffset="7340.94">15864 10685 202 0,'-12'-4'20'16,"2"1"70"-16,-1-1-26 16,2-1-13-16,0 1-13 15,2 1 2-15,1 2-8 0,0-2-12 16,1 0-6-1,-2 2 5-15,0 0-8 16,-3 1 4-16,-7 0-2 16,3 0-5-16,-7 1-2 0,3 13 0 15,2 4 2-15,3 3 0 16,4 3 0-16,6 3-2 16,3-2-3-16,0 0-1 15,7-3 0-15,10 1-3 16,6-3 2-16,4-4-1 15,4-4-3-15,2-6 4 16,1-6-5-16,-2 0 3 16,-7-2 0-16,-7-12-2 15,-3-10-1-15,-8-4 2 16,-4-4-3-16,-3 0 5 16,0 7 1-16,-6 1-3 0,-4 9 5 15,-2 4-4-15,5 4 6 16,2 6-1-16,3-1-1 15,2 2 0-15,0 0-7 16,0 0-3-16,10 15 7 16,6 5 3-16,-1 1-3 15,1-2 2-15,-1-5 0 16,3 0-1-16,-3-3-1 16,1-1 2-16,-1 0-1 15,-2-3 0-15,-2-1-1 16,-2-1 0-16,0-5 0 15,0 0-4-15,1-1-15 16,2-12-65-16,-5-3-167 0</inkml:trace>
  <inkml:trace contextRef="#ctx0" brushRef="#br0" timeOffset="7553.18">16266 10708 303 0,'0'0'235'0,"0"0"-229"16,0 0 2-16,0 0-3 0,1 2-4 16,10 1-2-16,-2 3 0 15,-3-3-62-15,-6-3-268 16</inkml:trace>
  <inkml:trace contextRef="#ctx0" brushRef="#br0" timeOffset="7697.32">16266 10708 370 0,'9'78'66'16,"-9"-78"-98"-16,0 4-22 0,0-1-68 15</inkml:trace>
  <inkml:trace contextRef="#ctx0" brushRef="#br0" timeOffset="8355.82">14351 11137 109 0,'1'0'14'16,"-1"0"40"-16,0-1 12 16,0 1-5-16,0 0-32 0,0 0-17 15,0 0-5 1,0 0-4-16,0 0 1 16,0 0-4-16,0 0 1 15,0 0 3-15,0 0 8 0,0 0 0 16,0 0-3-16,0 0-6 15,0 0-2-15,5 0-6 16,1-4-2-16,-1 0-22 16,-2-3-130-16</inkml:trace>
  <inkml:trace contextRef="#ctx0" brushRef="#br0" timeOffset="8961.41">14330 11003 317 0,'-6'-4'18'16,"3"1"-13"-16,3 3 14 16,-2-2 0-16,2 2-9 0,0 0-9 15,0 0 4-15,0 0 2 16,-1 0 27-16,-1 0 8 16,-1 0 1-16,-3 0-13 15,-4 0-18-15,-2 3-3 16,-4 11-3-16,1 4-3 15,-3 6 4-15,7 2-4 16,1 3 1-16,0 0-3 16,5 2 1-16,4-2 1 15,1 2-1-15,0-1 0 16,4-2 0-16,9 2-2 16,4-3 2-16,1 3-4 0,1-3 5 15,1-1-4-15,0-3 2 16,-2 1-1-16,0-3 1 15,0 1-2-15,-2-4 0 16,4-1 0-16,1-4 2 16,1-3 0-16,3 2-1 15,0-4 2-15,1 6 1 16,4-3-2-16,0 0-1 16,-1-3 1-16,1-2 0 15,1-3-2-15,1-3 2 16,-1 0-4-16,0 0 6 15,1-9-3-15,-3 0 4 16,-3-2-3-16,-6 2 0 0,-5 4 0 16,0 0-2-16,-4 3 3 15,-2-1-4-15,-4 3 6 16,-3 0-7-16,-2 0 3 16,0 0 1-16,0 0 3 15,0 0-3-15,0 0 0 16,0 0 1-16,0-3-10 15,0-6-59-15,0-11-90 16</inkml:trace>
  <inkml:trace contextRef="#ctx0" brushRef="#br0" timeOffset="9255.5">14830 11374 396 0,'-3'0'127'0,"3"1"-134"16,0 5 3-16,12 4-6 16,10 4 15-16,5 4-2 15,2 1-3-15,-3 3 3 16,0-2-2-16,-9 2 0 16,-5-2 2-16,-7 1 14 15,-5 1 15-15,-5 2 19 16,-17 2-4-16,-8 6-13 15,4-3-7-15,2-4-18 0,6-5-5 16,7-6-2-16,8-2-6 16,3 1-31-16,0-4-73 15,6-7-153-15</inkml:trace>
  <inkml:trace contextRef="#ctx0" brushRef="#br0" timeOffset="11507.2">12921 10413 207 0,'0'-1'34'16,"0"0"2"-16,0 1 17 16,0 0-19-16,0 0-19 15,0 0-5-15,0 0 3 16,0 0 14-16,0 0-6 16,0 0-2-16,0 0-2 15,0 0-8-15,0 0-3 0,0 0-5 16,0-3 0-16,0 3 0 15,0 0-2-15,0 0 1 16,0 0 2-16,0 0-3 16,0 0 1-1,0 0 1-15,0 0-1 0,0 0 4 16,0 0-4-16,0 0 2 16,0 0 0-16,0 0 1 15,0 0 1-15,0 0 0 16,0 0 0-16,0 0-4 15,0 0 1-15,0 0 0 16,0 0 0-16,0 0-1 16,0 0 0-16,0 0-1 0,0 0 2 15,0 0 2 1,0 0-6-16,0 0 5 16,0 0-5-16,0 0-1 15,0 0-7-15,0 0-15 0,0 0-10 16,0 0-7-16,0 0-2 15,1 0 3-15,1 0-11 16,-1 0-2-16,1 0-1 16,-2 0 24-16,0 0 25 15,0 0 7-15,0 0 1 16,0 0-1-16,0 0 3 16,0 0 3-16,0 0 9 0,0 0 0 15,0 0-6-15,0 0-7 16,0 0 9-1,0 0 8-15,0 0 2 16,0 0-9-16,0-2-12 0,0 1-5 16,0 1-20-16,0 0-14 15,0 0-7-15</inkml:trace>
  <inkml:trace contextRef="#ctx0" brushRef="#br0" timeOffset="12636.18">12943 10419 183 0,'-3'0'29'0,"2"0"28"16,-1 0-20-16,1 0-11 16,1 0-10-16,0 0-3 15,0 0 1-15,0 0-1 16,0 0 8-16,0 0 1 0,0 0-5 15,0 0 0-15,-2 0-4 16,1 0-7-16,-1 0-3 16,-2 0-1-16,-1-1-3 15,0-4 3-15,0 0-2 16,2-2-1-16,0-4-3 16,0 1 4-16,0 0-2 15,0 2 3-15,1 4-1 16,2 2 0-16,0 1 3 15,0 1-4-15,0 0 2 16,0-2-3-16,0 2 3 16,0 0 0-16,0 0-1 15,0 0-2-15,8 0-2 0,6 0 4 16,8 0 3-16,2 0-2 16,1 0 0-16,3 0 1 15,0 0-3 1,-2 10 1-16,1 1 1 0,-2 5 1 15,-3 0-1-15,-2 2 1 16,-6 2 2-16,-1-2 0 16,-3-1 4-16,0 0-4 15,-2-1 7-15,-4 2 1 16,-1 2 3-16,-3 2 1 16,0 4 2-16,-1 6 2 15,-11 1-7-15,-2 1-2 0,1-3-4 16,-1-5 2-16,1-4-5 15,0-6 1-15,4-7-3 16,2-3-1-16,2-3 2 16,2-1-5-16,-2 1-7 15,-2-3-45-15,-5 0-62 16,-1 0-301-16</inkml:trace>
  <inkml:trace contextRef="#ctx0" brushRef="#br0" timeOffset="13023.15">13056 10640 468 0,'0'0'34'0,"0"0"-13"15,0 0-1 1,0 0-7-16,0 13-12 16,2 5 7-16,1 3-4 15,0-6-1-15,0-1-1 0,0-5 0 16,1-2 1-16,1 3-4 15,1-4 3-15,4 2 4 16,8 0-5-16,6-2 0 16,7-1 2-16,2-4 2 15,-1-1-4-15,0 0 1 16,-6 0 0-16,-3 0-2 16,-8 0 3-16,-8 0-3 0,-4-1 0 15,-3 1 0-15,0 0 2 16,0 0 3-16,0 0 11 15,0 0 2 1,0 0-8-16,0 0-5 16,0 0-4-16,0 0-2 0,3 1-6 15,4 7 3-15,4-1-7 16,-2 2-68-16,-6-2-109 16</inkml:trace>
  <inkml:trace contextRef="#ctx0" brushRef="#br0" timeOffset="14602.12">13088 11783 425 0,'0'0'15'0,"-6"0"-33"15,4 0 9-15,2-1-41 16,0-8-36-16,0-3-147 16</inkml:trace>
  <inkml:trace contextRef="#ctx0" brushRef="#br0" timeOffset="14805.57">12878 11185 457 0,'-5'-2'-12'0,"5"1"8"16,0 0-8-16,0-2-44 15,3-3-26-15,0 1-123 16</inkml:trace>
  <inkml:trace contextRef="#ctx0" brushRef="#br0" timeOffset="15023.99">12702 10851 408 0,'0'0'17'0,"-1"0"-16"16,1 0 7-16,0 0-7 15,0 0 0-15,0 0-5 16,0 0-12-16,-2 0-30 0,-4-8-46 16</inkml:trace>
  <inkml:trace contextRef="#ctx0" brushRef="#br0" timeOffset="15257.37">12507 10593 421 0,'-15'-3'15'0,"0"0"-2"16,6 3 28-16,6 0-7 15,1-1-5-15,2 1-20 16,0 0-2-16,0 0-7 0,0 0 1 15,0 0-1-15,0-1 0 16,0 1-3-16,0 0-5 16,0 0-21-16,0 0-39 15,0 8-89-15,0 6-1 16</inkml:trace>
  <inkml:trace contextRef="#ctx0" brushRef="#br0" timeOffset="16320.27">13726 12940 452 0,'-20'-7'21'0,"6"4"14"15,-1 3 33-15,-1 0-17 16,-3 0-16-16,-2 0-13 15,-2 4-7 1,-2 12 7-16,0 7-7 0,4 11-10 16,1 6-2-16,7 6-3 15,7 1 3-15,6 0-2 16,0 0-2-16,11-6 0 16,16-8 1-16,4-7-4 15,0-12-1-15,-3-5 2 16,-5-9-8-16,-5 0-3 15,-2-18 3-15,-5-18 10 16,-3-8-7-16,-6-4 8 16,-2 3-2-16,0 13 1 15,0 10 1-15,0 10 1 16,0 7 3-16,0 1-2 16,0 4-1-16,0 0-2 0,0 0-1 15,6 0-9-15,6 0 9 16,7 0 5-16,5 12 7 15,1 7 0-15,4 9 5 16,-1 1-2-16,-3 6-7 16,-1-2 4-16,-2-2-8 15,-2-2 1-15,-1-8-2 16,-4-4-1-16,-2-7 1 0,-2-3-1 16,-1-4-1-1,8-3-22-15,6-7-42 16,4-23-88-16,2-9-357 15</inkml:trace>
  <inkml:trace contextRef="#ctx0" brushRef="#br0" timeOffset="16853.84">14446 12929 513 0,'-24'-6'5'0,"5"4"25"0,-2 2 34 16,0 0-25-16,3 2-19 15,-3 12-5-15,5 6-5 16,3 7 0-16,3 6-4 15,6 3-1-15,4-4 0 16,0 1-4-16,4-6-1 16,15-3-2-16,3-4 4 15,3-9-6-15,0-7 3 16,-2-4-9-16,-1-7 1 16,-3-22 3-16,-7-7-3 15,-7-7 6-15,-5-5 0 16,0 5 11-16,-5 11-8 0,-4 12 4 15,6 9 2-15,0 10 20 16,3 1-6-16,0 0-13 16,0 0-6-16,0 0-8 15,17 20 0-15,10 9 14 16,4 10 13-16,3 5-10 16,2-2-5-16,1-4-4 15,-4-6 3-15,-5-7-4 16,-5-7 1-16,-6-7-1 15,-1-4-6-15,1-7-25 16,1-3-58-16,-1-25-71 16</inkml:trace>
  <inkml:trace contextRef="#ctx0" brushRef="#br0" timeOffset="17333.46">15077 12867 441 0,'-38'2'186'16,"7"2"-194"-16,11 5 25 16,4-1 15-16,7 7-19 15,3 9-11-15,0 8 0 0,6 7-1 16,0 1-1-16,3 0 1 15,13-2-1 1,8-6-1-16,7-5-2 0,2-8 3 16,1-15-4-16,1-4 0 15,-6-17-4-15,-3-21-13 16,-11-11-5-16,-10-8 5 16,-5-2 11-16,0 7 13 15,-19 7-1-15,0 17 2 16,5 14 27-16,8 8 14 15,5 6 7-15,1 0-31 16,0 0-19-16,9 16-6 16,16 16 3-16,6 11 5 0,4 6 0 15,-1-3 0-15,2-2-1 16,-2-4-1 0,-1-5 0-16,-6-9 1 15,-7-7-5-15,-5-7 2 0,-1-5-5 16,-2-7-32-16,2 0-71 15,-2-24-105-15</inkml:trace>
  <inkml:trace contextRef="#ctx0" brushRef="#br0" timeOffset="17822.15">15746 12812 653 0,'-54'18'16'0,"8"3"-6"0,14-1 48 16,11 3-23-16,13 0-20 15,8 10-12-15,0 2-4 16,19 3-1-16,13-3-1 16,5-3 4-16,3-8-2 15,-1-9 0-15,-2-9-6 16,-6-6-10-16,-2 0-9 15,-11-17-8-15,-5-18 16 16,-10-9 17-16,-3-6 3 16,0-2-4-16,-10 9 7 15,2 13 1-15,4 12 10 16,4 12 10-16,0 6 2 16,0 0-28-16,0 0-2 0,22 8 2 15,11 19 2-15,9 12 6 16,2 9 4-16,1 5 1 15,-3-3-6-15,-5-6-1 16,-8-7-1-16,-7-8-2 16,-8-9 0-16,-6-10-2 15,-4-4 0-15,-1-3-1 16,-3-3 1-16,0 0 3 0,0 0-3 16,0 0-1-1,0 0-3-15,0 0-27 16,0 0-57-16,-12 0-118 15</inkml:trace>
  <inkml:trace contextRef="#ctx0" brushRef="#br0" timeOffset="19571.24">16416 12484 354 0,'-7'-10'14'16,"4"6"47"-16,3 4 5 16,-2 0-22-16,2 0 4 0,0 0-6 15,0 0-17-15,-3 0-8 16,-1 30-5-16,3 23 6 15,1 14-9-15,0 7-4 16,1-2-4-16,12-5 0 16,-1-3 2-16,5-6-6 15,-4-12 6-15,0-12-7 16,-4-10-2-16,-4-10-14 16,-2-7-18-16,-3-7-6 15,1 0-9-15,1 0-4 16,2-21 2-16,4-6 34 15,-2-5-26-15,1 3 11 0,2-1 32 16,1 6 7-16,1 4-2 16,0-1 2-16,3 7 1 15,0 4 7-15,3 4-8 16,3 4-2-16,-2 2 8 16,1 3-1-16,-2 17 8 15,-1 7-2-15,-4 7 10 16,-6 2-4-16,-6 0-10 15,0-2 8-15,-11-3 4 16,-9-7 12-16,-3-4-9 16,-2-7 5-16,-1-5 0 15,0-4-8-15,1-4-13 16,-1 0-5-16,2 0-3 0,2-4 2 16,6-3-9-16,5 5-9 15,10-3-22-15,1 0-44 16,0-5-100-16,12-1-114 15</inkml:trace>
  <inkml:trace contextRef="#ctx0" brushRef="#br0" timeOffset="20179.23">16656 12585 339 0,'-8'0'219'0,"-8"0"-194"15,3 0 22-15,-2 4 4 0,0 17-28 16,-3 11-12-16,2 13-7 15,-2 11 5-15,-1 6-2 16,2 6 7-16,1-2-7 16,2-7 1-16,3-10-6 15,3-9-2-15,4-9 1 16,4-12-2-16,0-9-4 16,0-10-25-16,0-1-56 15,0-31-82-15,-5-16-131 16</inkml:trace>
  <inkml:trace contextRef="#ctx0" brushRef="#br0" timeOffset="20432.62">16327 12594 572 0,'-2'0'15'0,"2"0"-2"15,0 6 4-15,18 20-11 0,10 13 21 16,11 8 2-16,9 3-19 15,3-3 3-15,2-1-7 16,-6-5-6-16,-8-5 4 16,-7-7-6-16,-13-8 5 15,-6-7-3-15,-8-6 1 16,-5-5 2-16,0-2 0 16,0 0-3-16,0 2-1 15,0 4-24-15,0-1-78 0,-13-2-235 16</inkml:trace>
  <inkml:trace contextRef="#ctx0" brushRef="#br0" timeOffset="23104.52">14132 12457 514 0,'-23'-4'20'0,"16"4"-14"0,4 0 33 15,3 0-1-15,0 0-15 16,0 0-21-16,0 26-10 16,7 30 15-16,11 28 17 15,2 24-3-15,2 12-7 16,2 4 1-16,-3-2-8 16,0-12 2-16,-4-16-4 15,-3-23 2-15,-5-21-3 16,-4-21 2-16,-3-14 1 15,-2-9 3-15,1-3-3 16,-1-3-1-16,0 0 4 16,0 0-10-16,0 0 2 15,0-6-9-15,0-30 2 0,-8-32 4 16,-7-39 2-16,-3-36-10 16,-3-15 3-16,-4 3 6 15,-1 15-5-15,3 23 6 16,3 29 1-16,4 20 0 15,4 19-1-15,3 20-1 16,6 14 2-16,2 12-2 16,1 1 1-16,0 2-3 15,0 0 1-15,0 0-2 16,0 0 3-16,0 0-2 16,0 0 2-16,0 0-1 15,-2 0 0-15,2 0 2 0,-1 0-3 16,1 0 0-16,0 0-33 15,0 5-44-15,3 12-36 16,-3 9-153-16</inkml:trace>
  <inkml:trace contextRef="#ctx0" brushRef="#br0" timeOffset="23445.73">14474 13557 500 0,'0'1'65'16,"-1"1"-62"-16,1-2 12 16,0 0-2-16,0 1-8 0,0 6-4 15,3 5-7 1,14 3 6-16,13-1-47 15,3-13-125-15</inkml:trace>
  <inkml:trace contextRef="#ctx0" brushRef="#br0" timeOffset="23631.23">15282 13414 297 0,'20'9'-3'15,"12"0"-13"-15,5-5-40 16</inkml:trace>
  <inkml:trace contextRef="#ctx0" brushRef="#br0" timeOffset="23818.73">16050 13418 432 0,'3'0'32'15,"7"0"-42"-15,8 0-3 16,11 0 10-16,-1-10-39 15,-1-7-321-15</inkml:trace>
  <inkml:trace contextRef="#ctx0" brushRef="#br0" timeOffset="24227.63">16535 13391 577 0,'0'0'32'0,"0"0"-31"16,0 0 12-16,0 0 12 16,0 0-12-16,2 0-9 15,-2 0 0-15,0 0 4 16,0 0 11-16,0 0 8 0,0 0 1 16,0 0-2-16,0 0-1 15,0 0-2-15,0 0-4 16,0 0-4-16,0 0-4 15,0 0 3-15,0 0-3 16,0 0-2-16,0 0-2 16,0 0 1-16,0 0 1 15,0 0-3-15,0 0-1 16,0 0-3-16,0 0-1 16,0 2 1-16,0-2 0 15,0 0-4-15,0 0 2 16,0 0 2-16,0 0-6 0,0 0-10 15,0 15-37-15,1 22-44 16,1 11-30-16,-2 5-215 16</inkml:trace>
  <inkml:trace contextRef="#ctx0" brushRef="#br0" timeOffset="27366.45">12255 10600 436 0,'0'0'21'0,"-12"0"-3"16,0 0 19-16,5 0-7 0,2 0-6 16,4 0-4-16,1 0-17 15,0 0 0-15,0 0-10 16,0 0 0-16,0 0-18 15,0 0-11-15,1 0-27 16,-1 0-36-16,0 0 26 16,0 0 9-16,0-7-31 15,0-5 46-15,0 2 49 16,0-4 8-16,0 1 16 16,0-1 9-16,0 0 17 15,0 6-5-15,0 2 22 16,0 6 12-16,-3 0-5 0,-1 0-2 15,-3 0-18-15,-4 0-13 16,-5 13-25-16,-4 11-4 16,0 8-4-16,3 5-3 15,8 2 2-15,9-1-3 16,0 1 2-16,5-5-7 16,16 2 5-16,4-4-8 15,6-4 7-15,3-3-5 16,5-5 4-16,1-7-2 15,-6-4-1-15,2-5 3 16,-3-4-5-16,-2 0-3 16,-4 0-40-16,-10-17-29 15,-12-5-91-15</inkml:trace>
  <inkml:trace contextRef="#ctx0" brushRef="#br0" timeOffset="27619.98">12429 10726 372 0,'0'0'106'0,"0"0"-99"16,0 0 0-16,0 0 4 16,2 14 2-16,10 11 22 15,1 7-8-15,2 4-10 16,-3-2-2-16,-2-5-10 16,-7-8 1-16,-3-8-3 15,0-1 11-15,-16 0 18 0,-12-4-4 16,-3 3-11-16,-4-6-14 15,9-1 2 1,7-1-7-16,9-2 7 16,9 4-18-16,1 7-46 0,3 4-55 15,11 0-101-15</inkml:trace>
  <inkml:trace contextRef="#ctx0" brushRef="#br0" timeOffset="34084.92">12196 10621 368 0,'-17'0'5'0,"-1"-4"0"15,5-2 14-15,9 5 15 16,2-1-13-16,2 2-11 15,0 0-5-15,0 0-5 16,0 0 3-16,0 0-5 16,0 0 7-16,0 0-12 15,0 0 11-15,0 0-5 0,0 0 2 16,0 0-2-16,0-1 5 16,0 1-4-16,0 0-10 15,0-3-15-15,13-4-10 16,-1-5-16-16,3-4-97 15,-9 4-56-15</inkml:trace>
  <inkml:trace contextRef="#ctx0" brushRef="#br0" timeOffset="34477.63">12175 10504 163 0,'-8'-6'23'16,"5"4"29"-16,-1-1 0 15,1 0-9-15,0 3-8 0,1 0-2 16,2 0-12-16,-1 0 1 15,1 0-10-15,-3 0 6 16,0 0-12-16,-3 0 4 16,0 6-8-16,-3 9 1 15,-6 5 1-15,3 7 0 16,-5 1 7-16,3 1-9 16,-1 3 5-16,9 0 0 15,2 2 1-15,2 0-5 16,2-2 1-16,0-3-1 15,5-7-3-15,17-2 1 16,5-5-4-16,5-5 7 16,0-4-1-16,-1-2 2 0,0-3-8 15,-2-1 6-15,0 0 0 16,-6 0-3-16,-5 0 1 16,-6 0 1-16,-4-5-1 15,-2 3-2-15,-3 2 3 16,-3 0-6-16,2 0 8 15,-1 0-17-15,-1 0-16 16,3-1-27-16,1-3-23 16,-1-6-57-16</inkml:trace>
  <inkml:trace contextRef="#ctx0" brushRef="#br0" timeOffset="34802.09">12377 10715 376 0,'-9'0'11'0,"2"0"5"0,6 0 21 16,-1 0-4-16,2 0-22 15,0 0-14-15,10 0 0 16,8 4 3-16,3 8 5 16,0 6-9-16,-5 2 8 15,-4 3-6-15,-5 0 5 16,-7-2-2-16,0 0 0 15,-7-2 2-15,-15-2 22 16,-17-3 22-16,-3 3-21 0,-2-4 3 16,-2 3-9-16,5-4-11 15,10-2-8 1,10-3 4-16,18-3-7 16,3 3 1-16,15 1-50 0,16-1-42 15,4-7-65-15</inkml:trace>
  <inkml:trace contextRef="#ctx0" brushRef="#br0" timeOffset="36524.2">12027 10678 18 0,'-6'0'203'0,"5"0"-197"16,1 0-5-16,0 0-2 15,0 0-3 1,0 0-7-16,0 0 13 0,0 0-4 16,0 0 5-16,0 0-4 15,0 0 5-15,0 0 18 16,0 0-9-16,0 0-8 16,0 0-5-16,0 0-1 15,5-4-44-15,2-5 19 16,0-2 3-16,-1 0 15 15,0 1 5-15,4 2 1 16,-4 1 3-16,0 1-5 0,1 2 6 16,-1 1-5-16,-2 2 6 15,-1 1-5 1,-3-1 4-16,0 1 4 16,0-2 22-16,0-1 14 0,0 2-20 15,-7-2 9-15,-3 2 7 16,1 1-15-16,-4 0-12 15,0 1 11-15,-5 13-16 16,0 6-4-16,2 2 2 16,2 0-3-16,6-1 2 15,3-2-3-15,5-2 3 16,0 3-6-16,4-1 3 0,11 2-1 16,6 1 5-1,0-2-2-15,4 0 1 0,2 3-3 16,-2-3 0-1,0 1 3-15,-5 3-6 0,2-3 6 16,1-1-6-16,-1-1 6 16,3-7-5-16,4-5 1 15,3-7-9-15,5 0-8 16,-1-19-16-16,-2-7-67 16,-7-4-116-16</inkml:trace>
  <inkml:trace contextRef="#ctx0" brushRef="#br0" timeOffset="36840.36">12431 10774 35 0,'9'5'3'16,"1"5"7"-16,0 4 2 16,-2 1 3-16,-6 2 5 15,-2 2 5-15,0 0 8 0,-17-5 25 16,-8 2-8 0,-8 0-7-16,2 2 7 15,0-2-23-15,7-5-7 16,9-6-17-16,4-1 1 0,11-4-5 15,0 0-13-15,8 0-115 16,11-2-27-16</inkml:trace>
  <inkml:trace contextRef="#ctx0" brushRef="#br0" timeOffset="37554.19">12845 10868 396 0,'0'-1'4'16,"-2"1"-8"-16,2 0 2 16,0-2 4-16,0 2-23 0,0 0-63 15,2-3-51-15</inkml:trace>
  <inkml:trace contextRef="#ctx0" brushRef="#br0" timeOffset="38403.92">13024 10730 12 0,'0'0'82'15,"0"0"-14"-15,0 0-2 16,0 0-29-16,0 0-5 0,0 0-17 16,0 0-7-16,0 0-2 15,4-1-7-15,8-9 6 16,4-2-9-16,-2-1 8 15,-2-2-6-15,-6 3 5 16,4-1-2-16,-3 2 0 16,-2-1 4-16,-1 3-2 15,-2-2 2-15,-1 0-5 0,-1-2 6 16,0 1-8-16,0-5 6 16,-4-1-4-1,-6-3 1-15,-5-2-1 16,-3-4 2-16,-6 4-4 0,-3-1 2 15,-3 4 8-15,0 6 1 16,4 4 15-16,1 4-7 16,4 3-5-16,7 3-8 15,4 0-4-15,3 0-7 16,2 18-48-16,2 3-87 16</inkml:trace>
  <inkml:trace contextRef="#ctx0" brushRef="#br0" timeOffset="38712.24">12906 10540 396 0,'-9'-12'7'0,"4"-5"-5"16,5-1 15-16,0-7-12 15,16-5-1-15,6 0-5 16,0 2 5-16,-5 4-7 15,-1 8 8-15,-9 4-7 16,1 7 4-16,-2 3-3 16,2 2 0-16,5 0 2 15,0 0-6-15,5 7 5 16,0 5-4-16,3 3 7 16,-1 0-3-16,3-1 2 15,-5-1-2-15,-5-2 1 0,-4-1-1 16,-4 1-21-16,-5-3-57 15,0-2-128-15</inkml:trace>
  <inkml:trace contextRef="#ctx0" brushRef="#br0" timeOffset="40099.96">12544 11193 162 0,'-1'-1'56'0,"1"1"-18"0,0 0 4 16,0 0-12-16,0 0-8 16,0 0-7-16,0 0-5 15,0 0-1-15,0 0-7 16,0 0 3-16,0 0-8 15,0 0 6-15,0-1-11 16,0-9-36-16,1-3-103 16</inkml:trace>
  <inkml:trace contextRef="#ctx0" brushRef="#br0" timeOffset="40506.57">12590 10908 369 0,'-6'-4'3'0,"2"1"1"15,1 3 11-15,3-1 7 16,-5 1-3-16,5 0-12 16,-3 0 9-16,-1 0-7 15,-4 0 3-15,-2 0-9 16,-2 0 6-16,-1 12-5 15,-4 5 0-15,1 4 0 16,0 2-1-16,-1 4 3 16,5 5-4-16,0 9 8 0,-1 0-7 15,4 2 8-15,6 0-10 16,3-4 2-16,0-2-2 16,0-2-1-1,12-5 0-15,4-5 0 0,2-4 0 16,6-5-5-16,4-3 11 15,4-3-7-15,0 1 5 16,1-4-6-16,-8 0 4 16,-1-5-25-16,-9-2-30 15,-5 0-37-15,-10-12-193 16</inkml:trace>
  <inkml:trace contextRef="#ctx0" brushRef="#br0" timeOffset="40790.82">12640 11231 347 0,'0'0'17'0,"0"0"-17"16,0 0 3-16,10 0-10 15,3 4 6-15,2 13 2 16,2 3 2-16,-3 5 1 16,-3 3-1-16,-4-5 14 15,-4-5-3-15,-3-4 16 16,-7-2 15-16,-23 1 15 15,-9 2-28-15,-5-1-6 16,-3-2-11-16,9-3-8 0,6-4 7 16,13-1-15-16,10-4 5 15,6 0-5 1,3 0 5-16,0 6-24 16,15 5-85-16,4-1 2 0</inkml:trace>
  <inkml:trace contextRef="#ctx0" brushRef="#br0" timeOffset="41623.4">12610 11000 190 0,'0'0'28'0,"0"0"-5"15,0 0 18-15,0 0-6 0,0 0-17 16,0 0-12-16,-2 0-5 16,2 0-3-16,0 0 0 15,0 0 1-15,0 0-2 16,0 0 6-16,0 0-6 15,-1 0 7-15,-2 0-4 16,0 0-11-16,-3 0-28 16,0 1-12-16,3 3-21 15,1-4-19-15</inkml:trace>
  <inkml:trace contextRef="#ctx0" brushRef="#br0" timeOffset="42149">12610 11000 60 0,'-38'-63'42'0,"38"63"-24"15,0-1-5-15,0 0 9 16,0 1-5-16,0-2 9 16,0 0-17-16,-3 1 1 15,2 0 6-15,-4-2 13 16,-1 1-1-16,0-1-8 16,1 1 2-16,2 1-13 15,1 1 5-15,1-1-8 16,-1-1 3-16,1 2-3 15,1 0 4-15,-2 0-3 16,-2 0-6-16,-4 2-1 16,-5 12 7-16,-1 5-3 0,0 4-6 15,2 1 8-15,-2 2-7 16,5 1 11-16,0 3-7 16,3 0 2-16,2 1 0 15,1-3-4-15,3 0 3 16,0 3-6-16,0-1 5 15,0 5-3-15,7-2 3 16,-2 3 0-16,-1-2 0 16,2 0 0-16,-1-5 2 15,3-4 1-15,3-4-7 16,1-4 5-16,3-2-8 16,-2-4 9-16,5-3-6 0,-4 0 3 15,0-2 0-15,-3 0-1 16,-2-2-1-16,-2 0-1 15,-1-1 4 1,-3 0-6-16,3 1 6 0,-1-1-5 16,1 1 7-16,2-1-10 15,1-3-4-15,4 0-40 16,-2 0-27-16,-3-14-81 16</inkml:trace>
  <inkml:trace contextRef="#ctx0" brushRef="#br0" timeOffset="42491.11">12681 11360 276 0,'0'0'34'15,"0"-1"-10"-15,0 1 9 16,0 0-13-16,0 0-11 16,0 0-8-16,0 0-5 15,0 12 5-15,4 5 1 16,3 1 2-16,-1 2-7 15,-2 2 8-15,0 0-4 16,-2 2 6-16,-2-4-1 16,0-5 7-16,-3-3 11 15,-17-1 15-15,-5 1 3 16,-8-2-21-16,-1 2-7 0,-3-4 1 16,3 0-4-16,4-1-5 15,6 0 1 1,5 0-7-16,8-1 0 15,2-3 3-15,5-1-6 0,4 2 4 16,0 5-26-16,0 6-50 16,9 3-15-16,0-5-140 15</inkml:trace>
  <inkml:trace contextRef="#ctx0" brushRef="#br0" timeOffset="54426.52">12640 6990 285 0,'-6'0'6'0,"3"0"5"16,3 0 25-16,0 0-29 15,0 0-39-15,4 0-91 16</inkml:trace>
  <inkml:trace contextRef="#ctx0" brushRef="#br0" timeOffset="55727.89">12724 8714 309 0,'-6'3'8'16,"5"0"-10"-16,1-2 4 16,0 0-3-16,0 1-3 0,0-1 2 15,0 0-9-15,0-1 6 16,0 0 9-16,0 0 4 15,0 0 8-15,0 0 4 16,0 0 1-16,0 0-14 16,0 0-6-16,0 0-3 15,0 0-4-15,0 0-16 16,0 0-6-16,0 0 3 0,0 0 12 16,0 0 15-16,0 0 3 15,0 0 12-15,0 0 7 16,0 0-5-1,0 0 2-15,0 0-6 0,0 0 0 16,0 0 2-16,0 0 0 16,0 0-5-16,0 0 9 15,0 0-1-15,0 0 3 16,0 0-9-16,0 0-6 16,0 0 0-16,0 0-5 15,0 0-3-15,0 0 2 16,0 0-2-16,0 2-2 15,0 1 3-15,0-1-3 0,0 3 4 16,0-3 0-16,1 0-1 16,1-1 0-16,-2-1 0 15,0 2 1 1,0-2-1-16,0 1 0 0,0-1 1 16,0 1 1-16,0 1-4 15,4 2 0-15,1 0 1 16,3 3 2-16,2 0-4 15,-3 0 2-15,6 0-11 16,-1 0-24-16,-1-3-50 16,-8-3-93-16</inkml:trace>
  <inkml:trace contextRef="#ctx0" brushRef="#br0" timeOffset="57635.67">12759 8751 36 0,'1'0'8'0,"-1"0"-4"16,0 0 30-16,0 0 18 16,0 0 4-16,0 0-6 15,0 0-5-15,0 0-19 16,0-1 2-16,0 1 1 16,0 0-9-16,0 0-1 15,0 0 1-15,0 0-12 16,0 0 0-16,0 0-3 15,0 0 5-15,0 0-6 16,0 0-1-16,0 0-5 16,0 0 3-16,0 0-3 0,0 0-1 15,0 0-8-15,0 0-17 16,0 0-7-16,0-3 4 16,0 1 29-16,0-1 4 15,0 3 1-15,0-2 5 16,0 2 16-16,0 0 7 15,0 0-10-15,0 0-2 16,0 0-2-16,0 0-8 16,0 0-5-16,0 0-1 15,0 0-1-15,0 0-2 16,0 0 0-16,0 0-2 16,0 0 5-16,6 0 1 0,1 0-2 15,2 0 1-15,2 0 3 16,4 0-4-16,-2 0 2 15,3 0 0 1,1-1-2-16,2 0 0 0,3 0-2 16,0-4 1-16,3 1 1 15,-1-3 1-15,1 1-3 16,0-1 2-16,-1 2-2 16,3 2 0-16,1 0 1 15,2 2 0-15,4-2-1 16,8-1 0-16,0 0 2 15,-2-4-1-15,3 5 2 16,-3-4-3-16,-1 1 2 0,-2-1-3 16,-1-2 1-16,-4 3 2 15,-2-1-3-15,2 1 1 16,-3 4 1 0,3-1 0-16,-4 2 0 0,-4-2 1 15,4 0-5-15,-2 0 4 16,2-1 1-16,-1 0-2 15,-5 1 0-15,-4 0-2 16,-2 1 5-16,-2-1-4 16,0 1 2-16,0 1-2 15,2-1 3-15,1-2-3 16,3 2 0-16,3-3 2 0,1 0-1 16,3-2 0-1,1-4 2-15,0 0-4 16,-1 1 4-16,-5 2-2 15,-7 4 0-15,0-1-1 0,-3 3 2 16,0-1-2-16,4-1 0 16,-1 1 1-16,4 0 1 15,4-1-2-15,-1-3 3 16,4-1-4-16,-3-2 2 16,0 2 1-16,-5 2-1 15,-2 0 1-15,-1 4-2 16,1-1 1-16,1 2 0 15,2-1 0-15,-1 1 1 0,1-1-1 16,0 1-1 0,5-2 2-16,0-1-1 15,2 1 0-15,0-1 0 16,0 1 0-16,-3 2 1 0,0-2-2 16,-1-1 3-16,-1 1-3 15,0-1 0-15,-5 0 1 16,6 1 0-16,-3 2 1 15,-2 1-2-15,-3 0 2 16,-2 0-2-16,-3 0 3 16,-2 0-3-16,0 0 2 15,-2 0-2-15,-2 0 2 0,-2 0-2 16,4 0 1-16,1 0 0 16,4 0 0-1,2 1 1-15,0 5-1 16,3-5 0-16,1 1-1 0,-2 2 3 15,-2-3-3-15,-3-1 0 16,-2 1 1-16,-6-1 0 16,-1 0 2-16,0 2-5 15,0 2-2-15,0 4 2 16,0 2 21-16,0 4-13 16,0-3 1-16,0-1-5 15,0-2 0-15,0-2-1 16,0 3-1-16,6 7 2 15,0 7-2-15,1 9 3 16,0 4-2-16,-1 7 2 16,0 3-1-16,1 3 1 15,1-2 1-15,5 1 1 0,-1-6-2 16,3-3 0-16,0-3 1 16,-4-5-2-16,0-6 0 15,0-4 1-15,-7-3-2 16,3-4 0-16,-4-3 0 15,-1-3 1-15,-2-2-1 16,0-2 2-16,0-2-2 16,0-2 1-16,0 0-7 15,0 0-53-15,-3-2-146 16</inkml:trace>
  <inkml:trace contextRef="#ctx0" brushRef="#br0" timeOffset="59726.86">13006 9308 257 0,'-2'0'60'16,"2"0"-23"-16,-1 0 3 15,-1 0 3 1,-1 0-14-16,-1 2-20 16,-1 6-5-16,2 2-5 0,-1-4-19 15,-3 3-36-15,2-7 6 16,-1 3 20-16,1-4-8 15,2 0 18-15,2 1 20 16,1-2 21-16,0 0 19 16,0 0-11-16,0 0-3 15,0 0 1-15,0 0-5 16,0 0-8-16,0 0-1 0,0 0-4 16,0 0-6-16,0 0-2 15,3 0-1-15,11 0-1 16,8 0 8-1,3 0-7-15,3 0 2 0,5-4 0 16,1-2-1-16,-2-1 2 16,3-1-1-16,-2 1-3 15,0 0 2-15,1 2 1 16,-1-1-1-16,2-1-1 16,4 0-1-16,2 0 2 15,5-2-1-15,3 1 2 16,2 2-2-16,0-2 3 15,-1 1 1-15,-1 2-1 16,-3-1-1-16,-5-1-3 16,-1 2 2-16,-5 3-1 15,0-1 2-15,-2 3-1 16,-1-1-2-16,-3 1 4 0,-9 0-2 16,0 0 0-16,-2 0-1 15,-1-1 2-15,1-4-3 16,3-3 1-16,-6 4 1 15,-3-4-1-15,-3 6 2 16,-6 1-3-16,-2-1 0 16,-1 2 4-16,0 0 4 15,0 0-2-15,-3-1 0 0,-4-2-2 16,1 3-2 0,-1 0 2-16,4 0 0 15,0 0-2-15,3 0 2 16,0 0 9-16,0 0-4 0,0 0 3 15,0 0-1-15,0 0 1 16,0 0-3-16,0 0-2 16,0 0-5-16,0 0 3 15,0 0-1-15,0 0-4 16,-5 0 6-16,-7 0-3 16,-7 0-3-16,-2 0-4 15,-3 2 2-15,3 0-1 16,5 3 6-16,6-5-3 15,5 0 1-15,2 0 1 16,1 0-1-16,2 2 2 16,0-2-3-16,0 0 4 15,0 0 4-15,0 0 9 0,0 0 3 16,-1 0-4-16,-2 0-6 16,-3 0-7-16,-1-5 3 15,-1-4-3-15,-2-4 2 16,-2-12-4-16,0-3 2 15,-3-7-4-15,5-4 3 16,-1-6-2-16,-1-6 1 16,2-3 0-16,1-5 1 15,0 2-3-15,3 6 4 16,2 5-3-16,1 11 2 16,1 9-2-16,2 2 2 15,0 6-3-15,0-1 3 0,0 5 0 16,0 2 0-16,0 6-2 15,0 5 1-15,0-2 1 16,0 0-2-16,0 3 2 16,0-4-2-16,0 1 1 15,0 0 0-15,0 2 2 16,0-1-5-16,0 2 5 16,-1 0-2-16,1 0 2 15,0 0-1-15,0 0 0 16,0 0-1-16,0 0 5 15,-2 6 0-15,-1 16-5 16,-3 9 11-16,2 6-7 16,1 8-3-16,3 1 0 0,0 9-2 15,0 5 4-15,4 1-2 16,5 0 3-16,-1-1 0 16,-2-8 2-16,3-9-7 15,-2-7 3-15,-1-10-2 16,0-5 3-16,-3-7-4 15,-3-6 1-15,3-3 2 16,-3-5-2-16,0 2 1 16,0-2 2-16,0 0-2 15,0 0 1-15,0 0-2 16,0 0 1-16,0 0 0 16,0 0-1-16,0-14 1 0,0-8 3 15,0-10-2-15,0-10 0 16,0-3-1-16,0-5-2 15,0-6 0 1,0 0 2-16,0 2-1 0,0 3-1 16,-3 6-2-16,-3 7 0 15,0 8 4-15,1 11-2 16,1 5 2-16,0 4-1 16,1 3 0-16,0 1 0 15,0 2 0-15,0 2-1 16,1 0 4-16,2 2-5 15,0 0-18-15,0-4-52 16,0-4-39-16,0-5-153 0</inkml:trace>
  <inkml:trace contextRef="#ctx0" brushRef="#br0" timeOffset="62695.36">14343 8568 258 0,'0'-3'121'0,"0"3"-64"16,0 0 30-16,0 0-19 16,0 0-32-16,-5 0-5 15,-2 0-5-15,-3 0-1 16,-1 11-13-16,-5 9-4 16,-5 10-1-16,-4 11-2 0,-7 11 6 15,0 4 2-15,-7 6 2 16,3-3 4-16,8-5 0 15,4-5-2-15,11-10-2 16,4-13-6-16,6-10-5 16,1-11-3-16,2-3-1 15,0-2-1-15,0 0 0 16,0 0 0-16,0 0-11 16,-1 0-12-16,1 0-19 15,-4-7-10-15,1-18-13 16,-5-10-57-16,-6-10-229 15</inkml:trace>
  <inkml:trace contextRef="#ctx0" brushRef="#br0" timeOffset="63040.44">13916 8599 522 0,'-6'0'50'16,"6"0"-25"-16,0 0 16 15,0 0-16-15,0 0-18 16,3 0-6-16,12 9 0 16,4 8 1-16,3 3 4 15,-1 9 8-15,5 4-4 16,2 7 7-16,3 6-5 0,3 4 5 16,2 2-3-16,0-4-1 15,1-2-5 1,-3-4 2-16,1-7-4 15,-3-2-5-15,-5-5 4 0,-5-7-6 16,-7-4 4-16,-6-10-3 16,-1-1 1-16,-7-4-1 15,-1-1 1-15,0 1 0 16,0 0-9-16,0 5-32 16,-5 2-56-16,-11-5-124 15</inkml:trace>
  <inkml:trace contextRef="#ctx0" brushRef="#br0" timeOffset="79021.15">13907 8564 282 0,'-9'-6'36'0,"1"1"-30"16,2 1 61-16,2 0-22 16,-1 1-27-16,1 3 17 15,3 0 1-15,1 8-23 0,-2 23 5 16,2 8-7-16,0 16 6 15,0 5-1-15,0 2 0 16,7 1 1-16,2-2-8 16,-1-7-3-16,3-5-4 15,-4-10-1-15,-4-14 1 16,-2-10-1-16,-1-11-1 16,0-4 2-16,0 0 0 15,0 0-6-15,0-20 7 16,0-19-7-16,-6-22-8 15,-7-16-2-15,-1 2 3 16,3 9-11-16,3 22 12 16,4 20 12-16,4 19 0 0,0 5 0 15,0 0-4-15,0 15-2 16,4 24 3-16,7 17 16 16,2 9 0-16,-1 3-6 15,1-3 1-15,-2-6-2 16,-1-12-2-16,-1-9-5 15,-3-14 2-15,-3-6-2 16,0-9 0-16,-1-6 0 16,-2-1 0-16,0-2 3 15,0 0-5-15,0-20-24 16,-5-20-82-16,-10-23-168 16</inkml:trace>
  <inkml:trace contextRef="#ctx0" brushRef="#br0" timeOffset="79647.75">13530 5663 125 0,'-6'-1'-16'0,"2"-8"-8"0,1-2-43 16</inkml:trace>
  <inkml:trace contextRef="#ctx0" brushRef="#br0" timeOffset="85911.76">14208 8844 348 0,'-2'0'53'0,"2"0"-41"16,0 0 12-16,0 0 7 16,0 0-18-16,0 0-8 15,0 0-4-15,0 0-9 16,0-1-48-16,0-20-47 16,0-8-170-16</inkml:trace>
  <inkml:trace contextRef="#ctx0" brushRef="#br0" timeOffset="86197">13995 7535 341 0,'0'-3'22'0,"0"3"-21"15,0-1 44-15,0 1-5 16,0 0-25-16,0 0-13 16,0 0-2-16,0 0-8 15,0 7-14-15,0 9-1 0,5 9-36 16,0 4-93-16</inkml:trace>
  <inkml:trace contextRef="#ctx0" brushRef="#br0" timeOffset="86444.68">14154 9062 387 0,'-2'0'-9'0,"2"0"6"15,0 1 1-15,0-1-32 16,6 0-93-16</inkml:trace>
  <inkml:trace contextRef="#ctx0" brushRef="#br0" timeOffset="86756.83">14011 7540 203 0,'0'0'68'0,"0"0"-68"16,0 0 1-16,3 3-1 15,0 1-5 1,0 5-71-16</inkml:trace>
  <inkml:trace contextRef="#ctx0" brushRef="#br0" timeOffset="104819.7">23395 13368 145 0,'-3'-17'4'0,"2"0"-2"16,-2 2-2-16,3-3 4 15,0 1-7-15,0 2 4 16,0 1-2-16,0 6 9 15,-1 1 35-15,-1 4 29 16,2 2-9-16,-2-1-5 16,2 2-18-16,-1-1-20 15,-1 1-7-15,1 0-7 16,1-1-3-16,0-4-3 16,0-8-3-16,0-1-3 0,6-2 1 15,0 7 1-15,-6 5 3 16,1 1 2-16,-1 3-2 15,0 0 5-15,0 0-2 16,0 0 10-16,0 0 0 16,0 0 1-16,0 0 1 15,0 0 10-15,0 0-7 16,0 21-13-16,-13 20 13 16,-4 15-8-16,3 12 4 15,2 0-2-15,1-5 1 16,7-3-4-16,1-5-3 15,3-5-1-15,0-11-1 0,0-5-3 16,0-13 0-16,0-10 1 16,0-6-1-1,0-2 1-15,0-3-3 16,0 0 2-16,0 0-1 0,0 0 1 16,0 0 1-16,0 0 2 15,0 0-2-15,0-19 3 16,4-15-1-16,5-13-1 15,0-6-1-15,-6-3-1 16,-1 2 0-16,-2-3 1 16,0 1-3-16,0 5 2 15,0 2-2-15,0 9 2 16,0 4 0-16,0 7 1 0,0 6-2 16,0 5 1-16,0 5 0 15,0 1 0 1,0 4 1-16,0 0-3 15,0 4 2-15,0 1 0 0,0 1 0 16,0 2 1-16,0 0-1 16,0 0 0-16,0 0 1 15,0 0-2-15,0 0 0 16,0 0 3-16,0 0-4 16,0 0 3-16,0 0-3 15,0 0 4-15,0 0-1 16,0 0-2-16,0 0 2 0,0 0-1 15,0 0 0-15,0 0-1 16,0 0 1-16,0 0-1 16,0-7 1-1,0 2 0-15,0-3 1 0,0-1-3 16,0 4 2-16,0 2-1 16,0 0 1-16,0 2 1 15,0 1-2-15,0 0-1 16,0 0-2-16,0 0-1 15,0 0-1-15,0 0 1 16,0 0-1-16,0 0 2 16,0 0 5-16,0 0-3 15,0 3 3-15,0-1-8 16,0 0-4-16,0 2-4 16,0 1-12-16,0 2-10 15,0 5 1-15,0 1-9 16,0 1-13-16,0-1-74 0</inkml:trace>
  <inkml:trace contextRef="#ctx0" brushRef="#br0" timeOffset="105385.18">23336 13164 318 0,'-15'0'57'0,"0"0"-15"16,5 0 8-16,2 0-6 15,4 0-10-15,2 0-9 0,2 0-10 16,0 0-5-1,0 0-5-15,0 0-1 16,-1 0-1-16,1 0 0 16,0 0-1-16,0 0 0 0,0 0 0 15,0 0-3-15,20 0-1 16,12-7 4-16,9-4-2 16,4 0 3-16,1 4-4 15,1-2 3-15,-4 5-3 16,-5 0 2-16,-3 2-1 15,-4 2 0-15,0 0 1 16,-1 0-1-16,1 0-1 16,2 3 3-16,3 4-3 15,11 2 1-15,10-3 3 16,5 3 4-16,3-1 5 16,-3-1-12-16,-2 0 3 15,-8-3-4-15,-6-2 2 0,-10-2 0 16,-12 0-2-16,-11 0 2 15,-6 0 0-15,-5 0-1 16,-2 0 1-16,1 0 0 16,1 0-1-16,1 0-1 15,0 0 2-15,-2 0-1 16,1 0 1-16,-2 0-2 16,0 0 1-16,1 0 1 15,-1 0 2-15,0 0-3 16,0 0 3-16,0 0-2 15,0 0 2-15,0 0-2 16,0 0-2-16,0 2 1 0,-12 5-11 16,-13 6-15-16,-12 3-25 15,-11 3-99-15</inkml:trace>
  <inkml:trace contextRef="#ctx0" brushRef="#br0" timeOffset="106290.6">21451 12428 408 0,'-11'-11'3'0,"3"5"-1"16,7 6 48-16,-1 0 4 16,2 0-9-1,0 0-31-15,0 0-11 0,-1 10-6 16,-1 19 11-16,1 13 6 16,-1 9 4-16,2 8-7 15,0 6-2-15,0 8-1 16,0 3-2-16,0-5-5 15,0-10 0-15,0-13 1 16,0-18-2-16,0-11 1 16,0-13 1-16,0-4-5 15,0-2 6-15,0 0-2 0,0 0-1 16,0-5-13 0,0-24-30-16,0-14-56 15,0-10-74-15</inkml:trace>
  <inkml:trace contextRef="#ctx0" brushRef="#br0" timeOffset="107585.75">21370 12507 400 0,'-2'-16'25'0,"-2"2"-25"16,1 4 0-16,1 4 4 16,2 4 26-16,0 2 1 15,0 0-12-15,0 0-7 0,0 0-8 16,3 0-5-1,15 0 0-15,9-3 2 16,4-3 5-16,4-1-2 16,2 0-2-16,6 0-2 0,0 0 1 15,3 3-1-15,5 1 2 16,6 3-1-16,7 0 0 16,13 0 0-16,14 0-1 15,12-1 4-15,13-4 17 16,4 2-14-16,1 1-5 15,1 2 0-15,2 0-3 16,-2 0 3-16,-3 6-2 16,-10 1-2-16,-9 0 4 15,-6-3-3-15,-2 0 3 16,-4 2-3-16,-11-2 1 16,-13 1 1-16,-13 0-1 15,-8-3 3-15,-4 3-3 0,-3-4 0 16,-1 1-4-16,4 0 10 15,-2 2-6-15,8-1 3 16,5-3-2-16,5 2 2 16,3-2 0-16,5 0-1 15,3 0-1-15,-5 0-1 16,-5 0 3-16,-12 0-6 16,-13 0 6-16,-10 1-4 15,-9 0 1-15,-8-1 0 16,-4 2 0-16,0-1 5 15,0-1-1-15,0 0 10 16,0 0-5-16,0 0-1 0,0 1-3 16,0 2 1-16,0-3-6 15,0 2 0-15,-4 6 1 16,-4 5 0-16,-5 6 10 16,1 5-8-16,0-5-2 15,-1 1 1-15,1 2-1 16,0 3-1-16,0 7 1 15,4 6-1-15,1 2 1 16,3 6-2-16,1 1 1 16,0 0 3-16,0 1-2 15,0-8 2-15,3-4 2 16,0-7-3-16,0-7 1 16,0-4 1-16,0-6-4 0,0-3 0 15,0-3 1-15,0-2-2 16,0-1 3-16,0-3-2 15,0 0 3-15,0 0 1 16,-2 0 2-16,-6 0 0 16,-9 0 2-16,-5 0-10 15,-10 0 5-15,1 0-2 16,-3 0-3-16,-5 3 2 16,1-3-1-16,-2 0 1 15,-4 0-2-15,0 0 4 16,-3 0-3-16,-5 0 2 15,-1 0-1-15,-5-5 0 0,-6 0 2 16,-7 1-2-16,-5-1 3 16,-6-5-6-16,2 2 6 15,-1-3-3-15,7 0-2 16,-1 4 1-16,1-1 2 16,-2 0 1-16,0 2-2 15,-3 2 2-15,3 3 1 16,0 1 4-16,2 0-4 15,4 0 2-15,0 0-2 16,0 4 0-16,6-3 4 16,3-1-5-16,4 0 7 15,8 0-3-15,-2 0-1 16,-1-3-3-16,-2-1 4 0,-7 2-2 16,-3 2-4-16,3 0 0 15,0 0 1-15,6 5 2 16,9 1-6-1,9-2 7-15,12-3-4 0,6 0 2 16,8-1 0-16,6 0 1 16,4 0 2-16,1 0-6 15,0 0 2-15,0 0-4 16,0 1 2-16,0 1-1 16,0-2 3-16,0 0-3 15,0 2 3-15,0-2-7 16,0 0-5-16,6 9-28 0,17 2-72 15,10-4-105-15</inkml:trace>
  <inkml:trace contextRef="#ctx0" brushRef="#br0" timeOffset="108398.92">23398 13177 396 0,'-7'-8'59'0,"1"5"-50"16,4 3 20-16,2 0 8 15,0 0-10-15,0 0-10 16,-1 0-1-16,-1 21 5 16,-1 11 11-16,0 11 3 15,3 3-22-15,0-2-4 16,0 4 2-16,0-2-3 16,2 0-3-16,5-2-3 15,1-6 4-15,-4-10-4 16,-4-10 5-16,0-9-3 15,0-4 1-15,0-4 1 16,0 0-3-16,0-1-1 0,2 0-1 16,-2 0 1-16,0-1-24 15,0-16-39-15,0-15-22 16,0-12-92-16,0-8-171 16</inkml:trace>
  <inkml:trace contextRef="#ctx0" brushRef="#br0" timeOffset="109491.57">23313 13168 416 0,'-3'-2'14'0,"0"1"29"16,3 0 15-16,-1 1-27 0,1 0-18 15,0 0-9-15,0 0-4 16,0 0 1-16,0 0-1 15,0 0 0-15,0 0 3 16,0 0-2-16,0 0 3 16,0 0 7-16,0 0-1 15,0 0 0-15,0 0-2 16,0 0 5-16,-2 0 1 16,2 0 0-16,0 0 0 15,0 0-5-15,0 0 1 16,0 0-4-16,0 0-2 15,0 0-3-15,2 0-3 0,25 2 2 16,11 0 0-16,9-2 5 16,5 0-3-16,1 0 1 15,-3 0-2 1,0 0 0-16,-1-4-1 0,-6 2 1 16,3 1-1-16,-4-1-1 15,0 0 5-15,4 0-7 16,0 1 6-16,3 0-6 15,-1 1 6-15,3 0-3 16,-1 0 1-16,1 0 2 16,3 0-5-16,2 0 4 15,-1 0-1-15,-1 0 0 16,-2 0-1-16,-3 0 2 0,-2 0-2 16,-6 0 2-16,-1 0-1 15,-1 0-1-15,-1 0 0 16,4 0-1-1,3 1 3-15,3 2-2 0,1-3 1 16,-1 1-2-16,0-1 5 16,-3 0-4-16,-3 0-1 15,0 3 1-15,-8 0 0 16,2-1 1-16,-2 0-1 16,2 1 2-16,3-2-3 15,-1 2 2-15,-2 0-3 16,4-1 2-16,-2 0 2 0,-1-2-4 15,-3 1 3 1,0-1-1-16,0 2 2 16,-1-2-5-16,5 2 4 15,-4 0-2-15,4 0 3 0,3 2-3 16,-3-2 1-16,3 1 2 16,-3-2-2-16,0 2-1 15,-4-3 1-15,-4 0 1 16,-7 0-2-16,-4 0 1 15,0 0 0-15,-6 0 0 16,2 0 0-16,-6 0-1 16,-6 0 3-16,-1 0-3 15,-1 0 1-15,-1 0-1 0,0 0 4 16,0 1-1 0,0-1-1-16,0 0 0 15,0 0 0-15,0 0-3 16,0 3-2-16,0 10 2 0,0 5 3 15,-6 9 6-15,-2 5-6 16,4 4-1-16,-2 2 1 16,-1 4-1-16,2 4 3 15,1-2-2-15,-1-1-1 16,2-4 0-16,0-5 3 16,0-4-4-16,0-7 2 15,1-5-1-15,0-4 0 16,1-7-1-16,1-1 2 15,0-4 0-15,-2-2-3 16,0 0-1-16,-2 1-24 16,-10 1-60-16,-14-2-178 0</inkml:trace>
  <inkml:trace contextRef="#ctx0" brushRef="#br0" timeOffset="110652.83">23373 13702 503 0,'0'0'38'0,"0"0"-38"15,0 0-5-15,0 0 8 16,0 0 9-16,0 0 4 15,0 0-13-15,0 0 0 16,0 0-3-16,12 0 3 16,12 0 21-16,5 0 3 15,10 0-6-15,6-2-7 16,3-2 2-16,5 1-1 16,1 2-4-16,-1-2-6 0,0 2-1 15,-1 1 0-15,-3 0 1 16,-2 0 0-16,-1 0-3 15,-2 0 7 1,-2 4-1-16,4-1 2 0,3 0 0 16,6-1 4-16,6-2-7 15,2 0-4-15,-1 0 3 16,8 0-5-16,-6 0-1 16,-2 2 0-16,-2-1 2 15,-8 1-2-15,0-1 2 16,3 0-3-16,2 2 2 15,1-1 1-15,4-2-3 0,1 0 2 16,0 0-1-16,-5 0 1 16,-1 0-2-16,-2 0 4 15,-3 0-5 1,-4 0 3-16,1 0 0 0,-8 0-1 16,-2 0 3-16,-3 0-1 15,-4 0 0-15,-3 0-1 16,0 1-1-16,-3 0 1 15,2 3 0-15,1-3-2 16,-3 0 3-16,-3-1-1 16,-3 0-1-16,-5 1 2 15,3 1-3-15,-3 0 7 16,3 1-4-16,-4-1 2 0,-1 0-3 16,-4 1 1-16,-3-1-3 15,-3-1 2-15,-3-1 3 16,0 0-3-1,0 1 6-15,0-1 2 0,0 0-2 16,0 0-4-16,0 0 1 16,0 0-1-16,3 0-4 15,4 0 3-15,5 2-2 16,2-1 0-16,-1 2-1 16,0-3 4-16,-7 1-5 15,3 1 2-15,-1-2 1 16,-5 0 0-16,0 3-2 0,-2-3 2 15,-1 1-1 1,0 0 0-16,0-1 2 16,0 0-4-16,0 0 3 15,0 2-5-15,0-1-10 0,-3 2-28 16,-18 6-28-16,-14-3-101 16</inkml:trace>
  <inkml:trace contextRef="#ctx0" brushRef="#br0" timeOffset="116162.39">23345 13246 105 0,'-8'-13'36'16,"-1"2"-15"-16,5-2 44 15,2 5-22-15,2-2-26 16,-3 1-2-16,3 0 1 15,0 2 8-15,-1 3 10 16,1 0-1-16,0 0-4 0,-2 0-9 16,2-3 0-16,-1-1-10 15,1 2-2-15,-2-2-5 16,2 2 0-16,0 2-1 16,-1 1 1-16,1 3 3 15,0 0-3-15,0 0 5 16,-2 0-1-16,2 0 5 15,-1 0 0-15,1 0 1 16,0 0-4-16,0 4-3 16,-5 16-4-16,-2 10 10 15,0 13-2-15,2 6-1 16,2 0-3-16,2-1 4 16,1-2-3-16,-2-1-2 0,2-4-1 15,0-2-1-15,0-7-2 16,0-11 0-16,0-4 2 15,0-9-2-15,0-5-3 16,0-3 3-16,0 0-1 16,0 0-3-16,0 0 0 15,0 0-6-15,0-6-24 16,0-17-17-16,0-12-35 16,0-8-86-16,0-3-98 15</inkml:trace>
  <inkml:trace contextRef="#ctx0" brushRef="#br0" timeOffset="117051.99">23276 13166 179 0,'-6'-4'103'16,"0"1"-87"-16,6 3 67 0,-1 0-21 16,1 0-28-16,0 0-21 15,0 0-5-15,0 0-8 16,0 0 4-16,0 0-6 15,0 0-1-15,7 0-2 16,8-2 8-16,7 0 0 16,2 0 1-16,2 2-1 15,0 0 0-15,3 0 0 16,-1 0-2-16,2 0 3 0,0 0-2 16,1 2 0-16,0 2 0 15,-4-2-1-15,4-2 2 16,11 0 2-1,15 0-1-15,17-6 10 0,6-3 32 16,-1 2-37-16,-7 5-5 16,-5 2-4-16,-3 0 3 15,0 4-3-15,-4 6 2 16,-7 0-2-16,-5-2-1 16,-7 0 3-16,-3-5-4 15,5 1 5-15,0-1-3 16,-3 1 0-16,6 1-1 0,-2 0 2 15,-3-1 0 1,4 2-2-16,2-3 2 0,1 1-1 16,7-1 0-1,0-1 1-15,5 0 0 0,-5 0-2 16,-1 1 1-16,-5 1-1 16,-6 3 3-16,-2 2-1 15,-2-1-3-15,-1-1 3 16,-4 0-2-16,5 0 2 15,-1-2-1-15,3-2 2 16,4 0-3-16,-1-2 1 16,-1-1 1-16,0 0-2 15,-7 0 3-15,-3 0-4 0,-6 2 3 16,-6 2-2 0,-4-1 2-16,-6 0-1 15,2 1 0-15,-2-2 0 16,-1 3 0-16,3-1 1 0,-2-1-1 15,1 1 1-15,0 0-2 16,-3 0 3-16,-3 0-5 16,-1 0 2-16,-2 1 0 15,-1 0 1-15,-2 5 3 16,0 2 1-16,0 5 7 16,0 4-4-16,-6 3-2 15,-6 3-2-15,2 8 0 0,-3 4-1 16,1 4 2-16,1 0 0 15,1 1 1 1,5-7-4-16,1-2 1 16,2-5 4-16,1-8-6 0,-1-6 1 15,2-6-1-15,0-3 1 16,-1-6 0-16,-2 2-2 16,-3-2-2-16,-6 1-47 15,-5-2-48-15,-6 0-204 16</inkml:trace>
  <inkml:trace contextRef="#ctx0" brushRef="#br0" timeOffset="118291.18">23313 13766 481 0,'0'2'11'16,"0"-1"-38"-16,0-1 29 0,0 0 16 15,0 2-2-15,11 4-6 16,5 1-3-16,6 1 0 15,3-2 4 1,6-1-2-16,6 0 4 0,4 0-1 16,4 1-5-16,4-2 5 15,-1 1-5-15,1 1 6 16,0 0-2-16,2 2-4 16,3-1-3-16,-1 0 8 15,2-1-6-15,3-2-2 16,-1 0-3-16,6-1 2 15,5-2-2-15,0 2 3 0,4-2-3 16,-2 2-2-16,3 0 4 16,-4 1-6-16,-4-1 7 15,-1-2-5-15,-1 3 2 16,1-3-2-16,-2 4 2 16,-1-2-1-16,-1 2 0 15,-3 1 0-15,-4 1 1 16,-1 1-1-16,-3-1 0 15,-1 1 0-15,1-2 1 16,0 1-1-16,-1-2 0 16,0 1 2-16,-5 0-2 15,-5-4-1-15,-3 1 3 16,-4-1-3-16,-4-1 3 0,-5-1-3 16,-2 1 3-1,-3-1-3-15,-2 0 1 16,0 0 0-16,-3 2 2 15,-1-1-1-15,3 0-1 0,4-1 1 16,3 0 0-16,4 0 2 16,1 0-2-16,-2 0 3 15,1-2-4-15,-3-4 1 16,-1 1 2-16,-4 2-6 16,-3-1 4-16,-3 0-2 15,-1 2 2-15,1-1 1 16,-2-1-2-16,1 1 0 0,0-1 1 15,1 1 0-15,0-1-3 16,0 1 6 0,-2 1-8-16,-3 0 5 15,-1 1-2-15,-4 1 2 0,1 0-1 16,-2 0 0-16,0 0 1 16,0 0 1-16,0 0-1 15,0-2 0-15,2 2 0 16,0-1-3-16,2-2 3 15,4-2-3-15,1-6 4 16,-3-9-4-16,1-2-7 16,-7-7 0-16,0-6-5 15,0-3 7-15,0-4-3 0,0 2-14 16,-3 4-1-16,-7 8 6 16,-2 11-15-1,-1 6-61-15,-1 7-53 16</inkml:trace>
  <inkml:trace contextRef="#ctx0" brushRef="#br0" timeOffset="119385.92">22205 13261 233 0,'0'0'25'0,"0"0"-12"0,0 0 18 16,0 0 17-16,0 0-13 16,0 0-24-16,0 0 0 15,0 0 9-15,0 0 8 16,0 0 1-16,0 0 3 16,0 0 7-16,0 0-8 15,0 0-10-15,0 0-12 16,0 0 0-16,0 0-10 15,0 0 4-15,0 0-3 16,0 0-2-16,0 0-6 16,0 0-17-16,2 3-26 15,1 4-23-15,0 4-2 16,-2-3-155-16</inkml:trace>
  <inkml:trace contextRef="#ctx0" brushRef="#br0" timeOffset="119928.31">22324 13375 169 0,'0'0'101'0,"0"0"-60"16,0 2 15-16,0-1-1 16,0 0-14-16,0-1-15 15,0 0-10-15,0 0 0 16,0 0-11-16,0 0 0 16,0 0-12-16,0 0-4 15,0 0-7-15,5 1-24 0,-4 1-109 16</inkml:trace>
  <inkml:trace contextRef="#ctx0" brushRef="#br0" timeOffset="121229">22183 12003 290 0,'-3'-2'23'0,"3"-1"-5"16,0 3 24-16,0 0-10 0,0 0-18 16,0 0-11-16,0 0-2 15,0 0-2 1,0 0-2-16,0 0 1 15,0 0 4-15,0 0-2 0,0 0 1 16,0 0-1-16,0 0 1 16,0 0 0-16,0 0 0 15,0 0-1-15,0 0 0 16,0 0 0-16,0 0 0 16,0 0 3-16,0 0-4 15,0 0 3-15,0 0 0 16,0 0 5-16,0 0 2 0,0 0 1 15,0 0 0-15,0 0 1 16,0 0 2-16,0 0-3 16,0 0 3-1,0 0 1-15,0 0-4 0,0 0-8 16,0 0 1-16,0 0-3 16,0 0-1-16,0 0 2 15,0 0-4-15,0 0 0 16,0 0-9-16,0 0-1 15,0 0-8-15,0 0 6 16,6 0-37-16,4 0-43 16,-4 0-136-16</inkml:trace>
  <inkml:trace contextRef="#ctx0" brushRef="#br0" timeOffset="121680.8">22645 12397 592 0,'-27'-7'6'16,"13"3"0"-16,8 4 14 16,6 0 6-16,0 0-18 15,0 0-13-15,0 0 2 16,12 0-4-16,6 0 7 16,2 4-26-16,-1-1-34 15,2-3-31-15,-8 0-76 0</inkml:trace>
  <inkml:trace contextRef="#ctx0" brushRef="#br0" timeOffset="122146.55">22956 12125 623 0,'-7'-4'14'0,"4"-1"-14"15,3 5 4-15,0-1 3 16,0 1 0-16,0 0-6 16,0 0 0-16,0 0-1 0,0-1 1 15,0 1 1-15,0 0 4 16,0 0 5-16,0 0 1 15,0 0 0-15,0 0-5 16,0 0-5-16,0 0-3 16,0 0 0-16,14 0-4 15,6 4 5-15,4 8-39 16,-4 5-89-16,-6 2-257 16</inkml:trace>
  <inkml:trace contextRef="#ctx0" brushRef="#br0" timeOffset="124991.49">23474 13241 355 0,'-9'0'28'16,"8"0"-17"-16,1 0 17 16,0 0-5-16,0 0-6 15,0 0-3-15,0 0-3 16,0 0 2-16,0 0 9 15,-2 0 2-15,2 0-2 16,0 0 0-16,0 0-4 0,0 0-6 16,0 0-2-16,-1 0-6 15,1 0-1-15,-2 0-2 16,-1 0 0-16,-4 0-1 16,-2 0-12-16,-2 0-21 15,4 0 8-15,-3-1 2 16,7-2-9-16,-2 0 7 15,2-1-6-15,2 1 20 16,1-6-1-16,0 0-32 16,0 1-91-16,-3 2-57 15</inkml:trace>
  <inkml:trace contextRef="#ctx0" brushRef="#br0" timeOffset="125448.27">23322 13179 221 0,'-10'-1'61'16,"-2"0"-67"-16,0 1-5 15,2 0-12 1,3 0-25-16,4 0 14 0,3 0 24 16,0 0-7-16,5 0 17 15,4 0 4-15,3-5-2 16,3-1 5-16,-2 1 5 16,4 1 7-16,-5-3-6 15,-1 4-8-15,-5 1 1 16,-4 0-5-16,-2 2 5 15,0 0 76-15,0 0 3 0,0 0-13 16,0 0-20-16,-6-3-31 16,0 2-1-16,3-1 5 15,2 2-10-15,1 0-1 16,0 0-11-16,0 0 2 16,0 0-5-16,0 0-1 15,-5 13-5-15,-4 26 5 16,0 17 21-16,-3 14 3 15,5 1-12-15,2-7-6 16,4 0 0-16,1-6 0 16,-2-3-3-16,2-12 2 15,0-11-4-15,0-10 2 16,0-12-5-16,0-6 4 0,0-4-1 16,0 0 4-16,0 0-7 15,0 0-1-15,-3-17-23 16,-1-11-26-1,3-10-90-15,1-13-117 0</inkml:trace>
  <inkml:trace contextRef="#ctx0" brushRef="#br0" timeOffset="125869.14">23306 13141 401 0,'-6'-4'4'0,"2"1"9"15,2 3 39-15,2 0-9 16,0 0-23 0,0 0-17-16,0 0 1 15,0 0-2-15,0 0-2 0,0 0 0 16,0 0-2-16,0 0 0 16,2 0 0-16,12-1 1 15,7 0 3-15,2-1-1 16,6 0-2-16,1-1 2 15,2-1-1-15,-1-2 1 16,0-1 0-16,0 2-1 16,2 0 1-16,1 2-2 15,8 1 2-15,1 2-2 0,12 0 4 16,3 0-4-16,3 0 1 16,-1 2 1-1,-7 4-1-15,-6 1-1 16,-10 1 1-16,-10-2-3 0,-9-1-1 15,-9-2-8-15,-5-1-11 16,-4 0-18-16,0 7-15 16,-1 5 5-16,-16 2-37 15</inkml:trace>
  <inkml:trace contextRef="#ctx0" brushRef="#br0" timeOffset="126355.39">23294 13593 578 0,'-4'0'69'16,"1"0"-76"-16,3 0-8 16,28 0 6-16,30 0 4 15,24 0 15-15,13-3 2 16,0-9-6-16,-2-4-1 16,-10 6-5-16,-8 3 0 15,-13 4 0-15,-13 3 1 0,-15 0-1 16,-12 0 1-16,-6 0 0 15,-9 0-1-15,-5 0 2 16,-1 0 1-16,-1 0 15 16,0 1 8-16,0-1 0 15,0 0-10-15,0 0-2 16,0 0-7-16,0 0-4 16,0 0-2-16,0 0 1 15,0 0-1-15,0 0-3 16,0 0 0-16,0 2-3 15,2 5-5-15,-2 9-21 16,0 4-24-16,0 6-41 0,-15 1-129 16</inkml:trace>
  <inkml:trace contextRef="#ctx0" brushRef="#br0" timeOffset="126836.51">23957 13753 333 0,'-11'0'99'0,"1"0"-130"16,8 0 24-16,2 0 16 16,0 0-2-16,0 0-5 15,0 0-3-15,0 0 1 16,0 0 18-16,-1 0 21 15,1 0 6-15,0 0 0 0,-2 0-5 16,2 0-6-16,0 0-12 16,0 0-7-16,0 0-7 15,0 0-3-15,0 0-1 16,0 0-4-16,0 0 3 16,0 0-5-16,0 0 2 15,0 0-2-15,0 0 1 16,0 0-4-16,0 0-14 15,0 16-25-15,-3 13-18 16,-7 9-73-16</inkml:trace>
  <inkml:trace contextRef="#ctx0" brushRef="#br0" timeOffset="128417.7">23380 13287 287 0,'-9'-3'4'15,"6"2"-4"-15,3 1 3 0,0 0 1 16,0 0 4-16,0 0-3 15,0 0 0-15,0 0 6 16,0 0 19-16,0 0 13 16,0 0-4-16,0 0-4 15,0 0-8-15,0-1-5 16,0 1-7-16,0 0-8 16,0 0 0-16,0 0-6 15,0 0 3-15,0-2-2 16,0 2 4-16,-1 0-5 15,1 0 4-15,0 0-3 16,0 0 3-16,0 0 2 0,0 0-5 16,0 0 3-16,0 0-5 15,0 0 2-15,0 0 0 16,0 0 0-16,0 0-3 16,0 0 2-16,0 0 0 15,0 0-1-15,0 0-1 16,0 0-1-16,0 0 2 15,0 0-2-15,0 0 2 16,0 0 0-16,0 0 0 16,0 0 0-16,0 0 0 15,0 0 0-15,0 0 0 16,0 0 2-16,0 0-4 16,0 0 2-16,0 0-4 0,0 0-9 15,3-3-7-15,4-5 7 16,1-2-36-16,-2 1 3 15,-3 0 17-15,-2-2 12 16,1-1 13-16,1-5 1 16,-3-4-7-16,1 5 2 15,-1-1 8-15,0 5-2 16,0 6 4-16,0-1-2 16,0 4 7-16,0 0 12 15,0 2 4-15,0 0 0 16,0 1-5-16,0 0-2 15,0 0-2-15,0 0 2 0,0 0 0 16,0 0-4-16,0 0-2 16,0 0-7-16,0 11 0 15,0 29-6 1,0 22 23-16,0 20-4 0,-1 5-1 16,-4-7-8-16,2-6-2 15,2-8-2-15,1-12 3 16,0-10-6-16,0-13 0 15,0-13 4-15,0-8-5 16,0-7 2-16,0-3 1 16,0 0 1-16,0 0-1 15,0 0 0-15,0 0-3 16,0-10-9-16,0-18-40 0,0-10-67 16,0-9-213-16</inkml:trace>
  <inkml:trace contextRef="#ctx0" brushRef="#br0" timeOffset="128834.59">23376 13119 489 0,'-9'-4'23'15,"3"1"-19"-15,2 3 13 16,4 0 14-16,0 0-11 0,0 0-10 15,0 0-9-15,0 0-1 16,0 0-1 0,0 0-1-16,8 0 4 15,12 3 2-15,11 4 11 0,9 0-1 16,8-2 2-16,7 0-10 16,6-4 0-16,2 0 1 15,4-1-3-15,1 4-3 16,-2-1 0-16,-4 6 2 15,-8 0-4-15,-5 4 4 16,-10 1-3-16,-5-2 2 16,-7-1-1-16,-8-2-1 15,-5-4 1-15,-7-1-1 0,-4-2 2 16,-2-2-3 0,-1 0 2-16,0 1 0 15,0-1 1-15,0 3-2 16,0-3 0-16,0 8-6 0,-7 9-36 15,-12 8-47-15,-10 4-62 16</inkml:trace>
  <inkml:trace contextRef="#ctx0" brushRef="#br0" timeOffset="129351.03">23370 13696 602 0,'-8'0'12'15,"3"0"-8"-15,5 2 16 16,0-2 3-16,0 2-19 15,17-2-3-15,16 3-1 16,15-1 24-16,9-2-5 16,5 0 1-16,12 0-10 15,1-5-4-15,2-3-2 16,-2 4-2-16,-4 4 1 16,-12 0-1-16,-7 0 1 15,-12 7-5-15,-6 0 4 0,-12-3-2 16,-5-3 2-16,-8 2-1 15,-8-3 4-15,1 0 9 16,-2 0 3-16,0 0 2 16,0 0-6-16,0 0-4 15,0 0-6-15,0 0 3 16,0 0-4-16,0 0-1 16,0 0 0-16,0 0-2 15,0 2 3-15,0-2-6 16,0 0 3-16,0 1-10 15,0 10-15-15,0 13-26 16,-14 16-8-16,-8 10-42 0,-11-4-291 16</inkml:trace>
  <inkml:trace contextRef="#ctx0" brushRef="#br0" timeOffset="135008.83">21544 12462 0 0,'-4'-9'4'0,"-1"-3"6"0,1-4 11 15,-4 0-20-15,2 0-27 16</inkml:trace>
  <inkml:trace contextRef="#ctx0" brushRef="#br0" timeOffset="135411.7">21544 12462 45 0,'-61'-98'55'0,"54"96"26"16,2 1-31-16,-1 0-17 15,2 0-2-15,1 1-4 16,-2-2 0-16,1 1-8 16,-1-1-6-16,2 1-5 15,-1-1-3-15,1 2-2 16,0-1-1-16,-2 1 1 16,1 0 4-16,0 0 5 15,2 0-1-15,2 0 3 0,0 0-8 16,0 0-3-16,0 0-2 15,0 0 1-15,0 0-1 16,0 0 0-16,0 0 3 16,0 0-3-16,0 0 7 15,0 9-8-15,-1 10 16 16,-1 9-5-16,2 9-1 16,-1 9-5-16,1 15 4 15,0 9 0-15,0 10-5 16,0 0 8-16,0-5-6 15,0-9 0-15,0-12-5 16,0-14 4-16,3-12-1 0,-2-12-2 16,1-9-1-16,-2-4-1 15,0-3-3-15,2 0-11 16,3-16-32-16,-4-21-33 16,-1-8-188-16</inkml:trace>
  <inkml:trace contextRef="#ctx0" brushRef="#br0" timeOffset="136257.5">21359 12354 413 0,'-10'-3'18'0,"5"2"-11"16,5 1 32-16,0 0-15 15,0 0-21-15,10-6-12 16,16 1 5-16,12-2 4 16,6-6 4-16,2 4-6 15,6-1 6-15,6 3-5 16,13 3 2-16,12-3-1 16,9 2 1-16,2 0 0 15,-2 2-2-15,-5 2 3 16,-7 1-3-16,-1 0 2 15,-9 0-2-15,-6 1 2 0,-4 7-1 16,-4-2 0-16,2 0 0 16,6 1 0-16,7-2 1 15,4 0-2-15,3-2 2 16,1-2-2-16,-2 1 2 16,-2 4-2-16,-5 1 2 15,0 3-2-15,1 2 1 16,-2-2 0-16,-4 1 0 15,-5-4 1-15,-4 0-2 16,-2-4 1-16,-6-3-2 16,-6 1 3-16,-6-1-1 15,-7 0 1-15,-10 0-2 16,-2 0 1-16,-10 0 1 0,-4 0-3 16,-1 0 2-16,2 0-1 15,5 0 0-15,6 0 1 16,6 0 1-1,1 0-2-15,2-3-31 0,-3 2-24 16,-6 1 8-16,-5 0 19 16,-4 0 11-16,-6 7 9 15,0 6-4-15,0-1 35 16,-3 2 25-16,-2-3 0 16,2 0-20-16,-1-4-6 15,3 0-9-15,1 3-3 16,0 2-6-16,0 2-4 0,5-2 3 15,6 1-2-15,3 0 3 16,-3-1-5 0,1 0 4-16,-3 0-4 15,3-2 2-15,-1 0 0 0,-2 1 0 16,1-2 3-16,-1 3-7 16,-2-1 3-16,-1 3 0 15,2 5 1-15,-5 5-1 16,-2 9 1-16,-1 5 1 15,0-1-1-15,0 1 3 16,0 1-4-16,-3-1 2 16,-3 6-2-16,-1 0 2 15,-2 1-29-15,-3-6-137 0</inkml:trace>
  <inkml:trace contextRef="#ctx0" brushRef="#br0" timeOffset="137163.22">21435 13039 107 0,'-9'8'23'16,"3"-7"-30"-16,-2 1 5 15,-1-1 1-15,-1-1-7 16,-1 0-12-16,2 0 24 16,0 0 26-16,2-1 34 15,4-2 29-15,1 3-5 0,2 0-21 16,0-1-30-16,0 1-19 15,0 0-7-15,0-1-5 16,0 1-5-16,0 0 3 16,0 0-5-16,5 0 2 15,9 0 1-15,7-2 5 16,9 0-1-16,7-2 0 16,6 0-2-16,9 0 0 15,6 1 2-15,6 0-2 16,13 1 0-16,7-2-1 15,7 3 4-15,3-3 1 16,-2 3-1-16,1-1-6 0,-1 2 0 16,2 0 0-16,-5 0 1 15,-1 0-1-15,-5 0-3 16,-6 0 3-16,-4 5-1 16,-8 0 3-16,-4-1-5 15,-4-1 3-15,-4-1-1 16,4-2 1-16,-1 0 2 15,2 0-3-15,10 0 1 16,-1 0-2-16,3 0 2 16,1 0 1-16,-9 0 2 15,3 0-1-15,-6 0 3 16,2 0 1-16,2 0 0 16,-1-3 0-16,4-3-5 0,-5 2 2 15,-2 0-2-15,-11 2 0 16,-6 2 0-16,-15 0 0 15,-11 0-3-15,-8 0 3 16,-5 0-1-16,-3 0 1 16,0 0 5-16,0 0 13 15,0 0-3-15,0 0-11 16,0 0-3-16,0 0-9 16,-3 5-33-16,-12 6-45 15,-8-3-158-15</inkml:trace>
  <inkml:trace contextRef="#ctx0" brushRef="#br0" timeOffset="137276.92">23881 13096 625 0,'-37'0'-167'16,"4"0"-15"-16</inkml:trace>
  <inkml:trace contextRef="#ctx0" brushRef="#br0" timeOffset="137773.63">22009 12255 125 0,'-6'-8'22'0,"6"-2"-17"15,0 0 18-15,0-2 1 16,0 0-9-16,0 0-12 15,9 0 0-15,1 1 0 16,-1-2-5-16,1 4 3 16,-2-2-7-16,-5 4-22 15,-3 1-24-15,0-1-16 0,0 2 43 16,0-2 1 0</inkml:trace>
  <inkml:trace contextRef="#ctx0" brushRef="#br0" timeOffset="137829.44">22028 12085 12 0,'-4'-5'5'16,"2"2"-6"-16</inkml:trace>
  <inkml:trace contextRef="#ctx0" brushRef="#br0" timeOffset="138146.59">22088 11971 24 0,'0'0'75'16,"0"0"24"-16,0 0-7 15,0 0-33-15,0 0-20 16,0 0-14-16,-2 0-21 16,1 0-1-16,-2 0-6 15,0-4-29-15,1-1-36 16,1-4-35-16,-1-1-30 16</inkml:trace>
  <inkml:trace contextRef="#ctx0" brushRef="#br0" timeOffset="138571.4">22071 11817 132 0,'-3'-5'50'0,"-1"0"15"16,3 1 15-16,-1 0-27 15,0 2-16-15,2 2-9 16,0 0-11-16,0-1 2 16,0 1-7-16,0 0-3 15,0 0-2-15,0 0-7 16,0 0 4-16,0 0-2 15,0 0 5-15,0 0-4 16,0 0 2-16,0 1-4 0,0 14 2 16,0 13 9-16,0 10 9 15,0 6-8-15,0 5 2 16,0-5-2-16,0 0-7 16,4-7 1-16,0-6-4 15,-4-7 5-15,1-4-7 16,-1-11 5-16,0 0-3 15,2-5-3-15,-2-4 2 16,0 1-2-16,0-1 4 16,0 0-2-16,0 0 1 15,0 0-3-15,0 0 1 16,0 0 0-16,0 0-1 16,0 0-19-16,0 0-27 0,0-14-9 15,4-12-10-15,1-13-17 16,-1-8-17-16,-1-5-53 15</inkml:trace>
  <inkml:trace contextRef="#ctx0" brushRef="#br0" timeOffset="139399.18">22074 11783 249 0,'-4'-7'34'16,"1"3"24"-16,-1 3 13 16,2-1-17-16,2 2-25 15,0 0-21-15,0 0-6 16,0 0 0-16,0 0 0 15,0 0-3-15,0 0 2 0,0 0-1 16,0 0 5-16,0 0 2 16,0 0 3-16,0 0-3 15,0 0-4 1,0-4-1-16,9 0 3 0,4 0 1 16,5-4-4-16,2 5 1 15,2-3-4-15,1 0 2 16,-1 4 1-16,-2-4 1 15,3 2-1-15,2-1 0 16,5-1-1-16,8-3-1 16,13-3 4-16,13-5-3 15,14-1 15-15,8-1 18 16,6 3-25-16,2 7-5 0,1 3-4 16,-2 5 1-16,-7-1-1 15,-3 2 1-15,-2 0-2 16,-1 0 3-1,0 0-3-15,-2 0 3 0,-8 0-2 16,-3 2-1-16,-2-1 2 16,-4-1-1-16,-2 0 2 15,-1 0-4-15,-4 1 3 16,-4-1-1-16,-2 0 1 16,-2 0-2-16,-4 0 1 15,0 0 1-15,-1 0-1 16,-2 0 1-16,-2 0-3 0,-1 0 2 15,-1 0 1 1,3 0 0-16,-2 5-2 16,-1 0 2-16,-5 2-2 15,-9 0 1-15,-8-1 0 0,-6-4-1 16,-6 0 0-16,-1-1-1 16,0-1 3-16,0 2-3 15,0-2 5-15,0 0 2 16,0 5-1-16,0 6 1 15,0 13 2-15,0 5 3 16,-1 8-5-16,-2 7-2 16,1 3-2-16,-1 7 1 15,0 6-1-15,0 3 2 0,-2 0-1 16,1 0 0 0,2-5 1-16,2-6 2 15,0-8-1-15,0-5-4 16,0-7 4-16,0-6-5 0,0-6 4 15,0-10-2-15,0-5 0 16,0-2-1-16,0-1 1 16,0-2 0-16,0 0 0 15,-4 0 2-15,-8 2-3 16,-12 4-8-16,-13-1-72 16,-16 0-64-16</inkml:trace>
  <inkml:trace contextRef="#ctx0" brushRef="#br0" timeOffset="140223.97">22110 12180 361 0,'-3'0'56'0,"3"-1"-23"15,0 1 7-15,0 0 4 16,0 0-16-16,0 0-13 15,0-1-6-15,0 1-8 16,0 0 3-16,18-1-7 0,13-1 6 16,15-4 7-16,11-1 7 15,10-1 3-15,6-2-7 16,4 3-4-16,8 0-1 16,0 6 1-16,6 1-7 15,0 0 2-15,-3 10-1 16,-5 2-2-16,-2 3 1 15,2 1-1-15,6 2 2 16,11 0-3-16,4-3 0 16,-1-4 1-16,-2-4 3 15,-4-3-2-15,-6-2 4 16,-5 0-3-16,-7 0 0 16,-9-2 2-16,-3 1-2 0,-10-1 3 15,-7 2-6-15,-6-1 3 16,-11 1-3-16,-7-1 1 15,-12-1 1 1,-5 1 2-16,-8 1-1 0,-1-1 5 16,0-1 13-16,0 0 8 15,0 0-10-15,0 0-6 16,0 3-3-16,0-3-7 16,0 0 0-16,0 0-6 15,0 0 3-15,0 0 3 16,0 0-6-16,0 0 3 15,0 0-5-15,6 4-16 0,0 9-44 16,-4 5-53-16,-2-4-193 16</inkml:trace>
  <inkml:trace contextRef="#ctx0" brushRef="#br0" timeOffset="140790.46">24386 12342 621 0,'-2'0'96'0,"-4"-2"-109"15,3 1 17-15,3 0 0 16,0-2 10-16,0 3-7 16,0-2 3-16,0 1-7 15,0 1-1-15,0 0 1 16,0 0 8-16,0 0 5 0,0 0-1 16,0 0-7-16,0 0-2 15,0 0 0-15,0 0-5 16,0 0 2-1,0 0-3-15,0 0 1 0,0 0-2 16,0 0 3-16,0 0-3 16,0 0 3-16,0 0 1 15,0 0 1-15,0 0 4 16,0 0-2-16,0 0 4 16,0 0-5-16,0-3 3 15,0 3-4-15,0 0 0 16,0 0 0-16,0 0-2 0,0 0 2 15,0-1-4 1,0 1 1-16,0 0-1 16,0 0 2-16,0 0-2 15,0 0 1-15,0 0-2 0,0 0 2 16,0 0 0-16,0 0-3 16,0 0 3-16,0 0-1 15,0 0-1-15,0 0-1 16,0 0 3-16,0 0-4 15,0 0 4-15,0 0-3 16,0 0-1-16,0-1-6 16,0 1-13-16,0 0-13 15,0 0-3-15,0 0-1 0,0 0-20 16,0 0-9 0,0 0-13-16,0 0-40 15,-9 0-147-15</inkml:trace>
  <inkml:trace contextRef="#ctx0" brushRef="#br0" timeOffset="142931.07">22344 12698 591 0,'-6'0'7'16,"1"0"-14"-16,5 0 11 15,0 0-5-15,0 17-19 16,14 8 22-16,4 7 0 16,4 0-22-16,0-7-80 15,-8-4-67-15</inkml:trace>
  <inkml:trace contextRef="#ctx0" brushRef="#br0" timeOffset="143119.17">22701 12790 573 0,'0'0'7'16,"0"0"-15"-16,6 0 6 15,6 8-7-15,3 6 7 16,7 6 2-16,0 5-3 16,-2-2-79-16,-4-3-145 15</inkml:trace>
  <inkml:trace contextRef="#ctx0" brushRef="#br0" timeOffset="143354.63">23135 12724 557 0,'0'0'30'0,"0"0"-29"15,0 0 5-15,0 0 5 16,0 10-9-16,4 6-3 15,8 6 3-15,0 4-3 16,4 2-29-16,-1-6-116 16</inkml:trace>
  <inkml:trace contextRef="#ctx0" brushRef="#br0" timeOffset="143606.96">23586 12747 550 0,'0'1'48'0,"0"-1"-48"16,0 2 9-16,0-2 6 15,0 5-10-15,0 7-7 16,4 11 0-16,2 7 6 0,0 12-4 15,3 5 2 1,-4 8-2-16,-5 4-38 16,0-2-167-16</inkml:trace>
  <inkml:trace contextRef="#ctx0" brushRef="#br0" timeOffset="145896.77">24262 13107 577 0,'0'0'13'15,"0"0"-9"-15,0 0 16 16,0 0 3-16,0 0-21 0,0 0-2 16,8 1-8-16,4 5 7 15,5 2-18-15,-8 0-103 16,-9-1-324-16</inkml:trace>
  <inkml:trace contextRef="#ctx0" brushRef="#br0" timeOffset="146054.89">24262 13107 619 0,'43'41'-6'16,"-46"-42"8"-16,3 1 7 16,0 0-12-16,5-1-24 0,13 0-14 15,-3-3-60-15,-5 0-179 16</inkml:trace>
  <inkml:trace contextRef="#ctx0" brushRef="#br0" timeOffset="146474.39">24326 13123 490 0,'-11'0'15'0,"4"0"32"16,6 0 21-16,1 0-34 16,0 0-18-16,0 0-9 15,0 0-4-15,0 0-4 16,0 0 2-16,0 0-3 15,0 0 0-15,0 0 5 0,0 0-4 16,0 0 2-16,0 0-1 16,0 0 0-16,0 0 1 15,0 0 3-15,0 0-2 16,0 0 2-16,0 0-1 16,0 0 0-16,0 0 3 15,0 0-2-15,0 0 3 16,0 0-2-16,0 0 0 15,0 0-2-15,0 0 4 16,0 0-2-16,0 0 2 16,0 0 2-16,0 0-3 15,0 0-2-15,0 0-2 16,0 0 3-16,0 0-4 0,0 0-1 16,0 0 2-16,0 0-3 15,0 0 2-15,0 0-3 16,0 0 0-1,0 0-22-15,-11 0-29 0,-5 16-35 16,-10 2-106-16</inkml:trace>
  <inkml:trace contextRef="#ctx0" brushRef="#br0" timeOffset="153726.57">19332 13848 156 0,'-4'0'21'16,"-2"0"-17"-16,6 0 57 15,-1 0 16-15,-1 0-18 16,1 0-7-16,-8-1-17 15,-2-4-21-15,-4-3-15 0,2-3-56 16,-2-2-106-16</inkml:trace>
  <inkml:trace contextRef="#ctx0" brushRef="#br0" timeOffset="154336">19169 13783 367 0,'-12'-6'10'15,"-2"2"9"-15,1 0 17 16,1-1-13-16,2 4-3 16,7-2 3-16,0 3-10 15,1 0 5-15,1 0-2 16,1 0 0-16,0 0-4 0,0 0 1 16,0 0-5-16,0 0 4 15,0 0-3 1,0 0-2-16,0 0 1 15,0 0 0-15,0 0-2 0,0 0-3 16,0 0-1-16,0 0-3 16,1-3 0-16,24-1-4 15,14-3 7-15,12-2 1 16,2-3-4-16,1 6 4 16,1 1-4-16,-1 4 1 15,1 1 1-15,-3 0 0 16,-1 0-2-16,-4 6 1 0,-7-1 1 15,-7-1-2-15,-5-2 3 16,-5-2-4 0,-8 0 4-16,-5 0-2 15,-1 0 0-15,-3 0 0 0,2 0 2 16,1 0-1-16,2 0 0 16,6 0 1-16,4-5-1 15,1 1 1-15,3-1-2 16,-5 1 0-16,2 1-3 15,-3 0 6-15,-5 3-3 16,-4-1 0-16,-3 1 0 16,-4 0-2-16,-3 0 5 15,0 0-3-15,0 0 2 0,0 0-1 16,0 0 5-16,0 0-4 16,0 0 2-1,0 0-3-15,0 0 1 0,0 0-2 16,0 0-15-16,-1 2-63 15,-18 9-230-15</inkml:trace>
  <inkml:trace contextRef="#ctx0" brushRef="#br0" timeOffset="161056.01">19860 17025 212 0,'0'17'68'0,"0"-7"-71"16,0-1 4-16,0-2 11 16,0-5 29-16,0-2-8 15,0 0 6-15,0 0 7 16,0 2 6-16,0-2-5 15,0 0-18-15,0 0-5 16,-3 3-6-16,-8 4-4 16,-1 3-9-16,-7 0-3 15,-2 2-1-15,-1-1 0 16,-2-1 0-16,-1-4 0 16,-2-5 2-16,-3-1 0 15,-4 0-1-15,-2-7-4 0,3-11 3 16,1-7-1-16,3-3-1 15,4-7-4-15,1-4 8 16,3-7-3-16,0-8-2 16,6 0 3-16,4 3-3 15,3 2 1-15,2 7-2 16,6 6 2-16,0 4 1 16,0 4 1-16,0 2-2 15,9-1-1-15,7 1 3 16,-1 0 0-16,6 0-1 15,3-1-1-15,3 0 1 16,7-2-1-16,3-1 1 0,4 3 1 16,2 1-2-16,-2 4 2 15,-2 8-4-15,3 4 1 16,-7 6 0-16,0 4-1 16,-2 0-3-16,1 15 4 15,-1 14-3-15,-1 7 5 16,1 12 2-16,-3 4-4 15,-3 5 3-15,-2-1-3 16,-3 1 4-16,-7-2-5 16,-6 1 6-16,-9-1-5 15,0-3 1-15,-6-3 3 16,-10-5-5-16,-2-7-8 16,0-10-26-16,0-11-40 0,2-16-43 15,-1-7-248-15</inkml:trace>
  <inkml:trace contextRef="#ctx0" brushRef="#br0" timeOffset="161837.71">19959 16195 119 0,'0'2'80'0,"0"-1"-3"16,-3 2-12-16,-10 0-14 15,-5 0-14-15,-1 1-4 16,-1-2 1-16,-3-2-17 16,-7 0 0-16,-5 0 3 15,-3 0-6-15,-5 0-9 16,-1-15-2-16,0-4-1 16,1-4-1-16,4-2 1 15,6 1-2-15,2-2 1 16,5 2-1-16,4-2-1 0,6-3 0 15,4 4 0-15,6-3-2 16,4 3 5 0,2 0-2-16,0 1 0 15,8-4 0-15,11 0-4 0,8-1 5 16,3-6-4-16,4 2 4 16,6-2 0-16,2 0-2 15,4 3 0-15,-1 3 1 16,-1 6 0-16,1 6 0 15,-2 9 0-15,-1 8-2 16,-3 1 2-16,-3 23-8 16,-1 12 7-16,-5 5-1 0,-4 5 4 15,-6 2-1 1,-1-3-1-16,-3-3 3 16,-3-1-3-16,-4-6 0 15,-6-1 0-15,-3 2 0 0,0-8-6 16,0 0-35-16,-9-6-38 15,-7-10-87-15</inkml:trace>
  <inkml:trace contextRef="#ctx0" brushRef="#br0" timeOffset="162821.05">19764 15444 409 0,'-34'5'20'16,"3"-2"-13"-16,-2 2 30 16,-3-4 1-16,7-1-18 15,-4 0-13-15,2 0-3 16,2-8-3-16,-2-6 1 0,4-9-1 16,-4-4-1-16,1-8-4 15,0-7 4-15,0-4-7 16,3-5 1-16,1 0 2 15,5-1 3-15,7 8-2 16,8 5-2-16,6 4 3 16,2 4-1-16,22 1 2 15,11 1-1-15,4 1 1 16,6 1-1-16,1 6 0 16,1 3 0-16,1 4 1 15,0 7-9-15,4 7-21 16,-3 0 1-16,4 6 6 15,-3 18 10-15,-6 8 6 0,0 12 4 16,-8 2 2-16,-8 3 1 16,-3 2 2-16,-11-2-1 15,-5 1 2-15,-8 1-1 16,-1-3 5-16,0-1-1 16,-9-1 0-16,-7-5-5 15,-5 1 1-15,-4-5-1 16,0-10-17-16,-1-3-64 15,-4-13-100-15</inkml:trace>
  <inkml:trace contextRef="#ctx0" brushRef="#br0" timeOffset="172727.89">19589 14071 89 0,'3'0'24'16,"-3"0"3"-16,3 0 5 16,-3 0 3-16,1 0-4 15,-1 0 2-15,0 0-1 16,0 0-3-16,0 0 10 15,0 0 2-15,0 0-10 16,0 2-12-16,0 11-13 16,0 2 9-16,0 0-7 0,0-4 0 15,0-4 0 1,0-4 0-16,0-1 7 16,0-2 5-16,-3 2 7 15,-6 2 6-15,-10 1-16 0,-2 0-12 16,-2-3 2-16,-2-1-3 15,0-1-2-15,-2 0 0 16,-1 0-2-16,1-11 1 16,0-6-2-16,-3-6 3 15,5-8-1-15,-2-6 2 16,4-9-4-16,3-4 2 16,1-5 1-16,5 5 0 15,1 3-2-15,7 7-2 0,6 5 3 16,0 3-2-1,0 5 2-15,6 4-2 16,9-1 3-16,0 2-5 16,4 2 5-16,6-2-3 0,2 5-2 15,9 3 2-15,1-1-1 16,2 2 3-16,1 2-3 16,3 6 2-16,-1 5-2 15,0 0 2-15,2 0-3 16,-5 11 1-16,0 7 1 15,-4 2-2-15,-3 6 4 16,-1 3-6-16,-5 12 4 0,0 6-4 16,-3 9 9-1,-4 8-6-15,-3 1 2 16,-2 2-4-16,-7-3 6 16,-7-6-2-16,0-4-2 0,-16-8 2 15,-14-4 0-15,-9-6 2 16,-3-7-6-16,-8-7-2 15,5-8-5-15,2-7-27 16,7-7-60-16,10 0-41 16</inkml:trace>
  <inkml:trace contextRef="#ctx0" brushRef="#br0" timeOffset="174136.12">20543 13689 319 0,'-10'-2'133'0,"4"0"-129"15,2 2 61-15,4 0-14 16,0 0-24-16,0 0-12 16,0 3-11-1,0 18 1-15,0 7 13 0,0 8-1 16,0-1-10-16,0-1 0 16,0 3 0-16,0-5-1 15,0-3-5-15,0-6 0 16,0-10-1-16,0-5 2 15,0-5-2-15,0-3-3 16,0 0 4-16,0 0-3 16,0-4 8-16,5-18-8 0,3-17 7 15,1-11-3-15,-2-4-2 16,-1 0-2 0,-2 13 1-16,-2 10-3 15,-1 10 2-15,-1 14 2 0,0 4-1 16,0 2 5-16,0 1-5 15,0 0 1-15,3 1-9 16,0 22 2-16,2 12 9 16,0 12 5-16,-1 2-2 15,2-2-6-15,-2-6 2 16,-2-6-2-16,-1-8 4 16,-1-9-5-16,0-11 4 15,0-6-2-15,0-1 4 0,2 0-1 16,-2 0 0-1,0 0 0-15,0-15-2 16,4-23 6-16,2-14-8 16,2-14 0-16,0-1-1 0,-3 7-6 15,-3 13 1-15,-2 12 7 16,0 21 0-16,0 7 0 16,0 7 2-16,0 0-1 15,0 3-5-15,0 24-11 16,0 10 21-16,0 12-2 15,-3-3-6-15,-2-6 4 16,3-4-3-16,-1-6 2 0,3-8-3 16,0-5-6-1,0-8-29-15,0-7-62 16,0-2-108-16</inkml:trace>
  <inkml:trace contextRef="#ctx0" brushRef="#br0" timeOffset="175195.35">19731 14112 384 0,'-44'8'15'15,"-1"-1"-15"-15,2-2 6 16,3-5 24-16,1 0-1 16,-1-9-17-16,3-11-5 15,-2-4-9-15,2-12 0 0,-1-6 2 16,0-6-2-16,-1-2-1 16,3-1-3-16,6 1 7 15,5 5-8-15,9 7 13 16,4 7 1-16,7 7-1 15,5 2 2-15,0-2-4 16,20 1-1-16,9-2-6 16,6 1 3-16,10 0-2 15,5 5 4-15,5 1-3 16,5 5 1-16,4 6-1 16,1 6 3-16,7 1-4 15,2 0 3-15,-5 1-2 16,-7 12-23-16,-8 5-7 0,-14 4 4 15,-9 3 11 1,-8 9 1-16,-8 7 4 16,-8 12 12-16,-1 10 0 15,-5 9-3-15,-1 1 10 0,0 1-2 16,0-1 0-16,0-3 1 16,-14-5-4-16,-4-5 0 15,-9-5-1-15,-3-6-3 16,-4-8-25-16,-5-7-54 15,4-9-166-15</inkml:trace>
  <inkml:trace contextRef="#ctx0" brushRef="#br0" timeOffset="184210.6">19286 13803 153 0,'9'-1'5'15,"-2"-3"-5"-15,1 1 1 16,0 0 5-16,0-1-1 16,-5 3 7-16,0 1 4 15,-3-2 8-15,0 2 18 16,0 0 21-16,0-1-3 15,0 1-12-15,0 0-18 16,0 0-14-16,0 0-4 16,0 0-9-16,0 0 1 15,0 0-5-15,0 0 2 16,0 0-2-16,0 0 2 16,0 0-2-16,0 0 2 0,0 0 1 15,0 0 0-15,0 0 4 16,0 0 6-16,0 0 12 15,-6 1-13-15,-8 5-7 16,-2 1-1-16,0 1-1 16,1 2-1-16,-1 0-1 15,-2 2 0-15,-1 2 0 16,-4 2 2-16,1 0-3 16,1-2 3-16,0 3-1 15,1-2 0-15,-2 0 3 16,2-1 3-16,1 2-5 15,0 2 0-15,-1 1 1 16,-1 5-4-16,1 1 2 0,-2 0-3 16,-1 0 5-16,1-2-5 15,-1 1 3-15,-1 1-1 16,-1 0 1-16,-1 6 2 16,-1 0-5-16,0 4 5 15,2 0-4-15,1-2 1 16,4 2 1-16,3 0-1 15,3-2 0-15,1-2 2 16,4-2-3-16,-4-4 1 16,0 1 1-16,-5 3 0 15,1-1 1-15,1 2-5 16,1-7 6-16,3 4-3 0,0-5 1 16,3 0 0-16,1 1 1 15,3-5 0-15,-1 4-2 16,1 2 0-16,-4 2-1 15,1 2 4-15,2-3-4 16,-2 1 3-16,4 1-1 16,-5 1-1-16,2 1 1 15,0-2-1-15,4 3 0 16,0-2-2-16,3 1 4 16,0 1-3-16,0 0 0 15,3 0 0-15,8-1 1 16,1 6 0-16,0 2-1 15,-2 3 1-15,0 0 0 0,-2-6 2 16,-2-2-3-16,-1-4 3 16,3 0-3-16,-2 0 1 15,0 0 0-15,5 1-1 16,-1 0 2-16,2 6-2 16,6 4 4-16,0 2-6 15,1 5 5-15,5 2-3 16,-6-2 2-16,3-2 1 15,-3-1 0-15,-1-5-3 16,0-3 2-16,-4-6 0 16,5-1-1-16,2-3 2 15,5 0-1-15,3 6-1 0,3-1 2 16,1 2 0-16,-1-3-2 16,2 0 1-16,-8 2 0 15,0 0-1-15,-7-4 1 16,1 1-2-16,0-2 2 15,-2-2-1-15,1 1 2 16,3-3-2-16,1 2 0 16,4-1 0-16,3 2 3 15,0 0 0-15,-1 0-5 16,0 3 4-16,-2 0-2 16,-2 0 3-16,-2-1-6 15,-2-4 6-15,-1-2-3 16,-2-3 0-16,0-4 0 0,-4-3 1 15,-1-1 1-15,-1-5-4 16,-3 1 4 0,-3-5-3-16,-2 1 2 15,-2-1-3-15,-1-1 4 0,0 0-3 16,0 0 3-16,0 0-1 16,0 0 0-16,0 0 1 15,0 0 0-15,0 0-6 16,-1-7-36-16,-17-19-60 15,-6-12-230-15</inkml:trace>
  <inkml:trace contextRef="#ctx0" brushRef="#br0" timeOffset="184571.63">19255 16407 549 0,'-11'0'26'0,"2"0"-23"16,5 0 7-16,4 2 10 15,0 13-9-15,4 10-10 16,16 6 0-16,7 4-2 16,1-3 1-16,3-5-1 15,2 7 1-15,-3-1 0 16,0 3 0-16,-5 2 1 16,-8-3-2-16,-4-2 4 15,-6-1 0-15,-7-4 19 16,0-2 5-16,-7 1 20 15,-17-1-12-15,-10 1-10 16,-4-4-4-16,2-1 0 16,0-3-9-16,7-4-7 0,8-5 1 15,8-5-4-15,7-3-2 16,6-1-1-16,0-1-1 16,0 0-10-16,0 0-27 15,9 0-36-15,13 0-22 16,4 0-36-16,-6 0-198 15</inkml:trace>
  <inkml:trace contextRef="#ctx0" brushRef="#br0" timeOffset="191057.41">15320 16552 345 0,'-4'-9'8'0,"1"4"7"16,3 5 27-16,-2-1 12 16,1 1-5-16,-2-1 3 0,0-1-7 15,-6 1-4-15,-1-2-10 16,-3-2-1-16,-3 4-11 15,-3 1-12-15,-4 0 5 16,-5 0-5-16,1 9-4 16,4 3 4-16,2 6-1 15,3 6-2-15,6 4-4 16,6 2 1-16,6 4-1 16,0-1 2-16,10-5-1 15,12-3-2-15,3-7 0 16,3-7-2-16,2-4 0 15,-2-6 5-15,-4-1-5 16,-1-2-1-16,-4-22 1 0,-5-11 0 16,-3-5-2-16,-11-6-1 15,0 4 5-15,-2 10 4 16,-10 10-2-16,2 12 1 16,4 6 5-16,5 4 13 15,1 0-5-15,0 0-12 16,0 0-8-16,6 14-6 15,13 11 9-15,9 9 7 16,0 3-1-16,2-2 0 16,-2-2-2-16,-5-6-3 15,-1-4 2-15,-6-6-1 16,-2-7 0-16,-6-3 0 0,-3-6-3 16,-3-1-23-16,-2 0-46 15,0-15-79-15</inkml:trace>
  <inkml:trace contextRef="#ctx0" brushRef="#br0" timeOffset="191679.32">14902 15613 528 0,'-9'-4'9'0,"3"4"27"16,3 0 23-16,3 3-23 15,0 28-34-15,0 15 8 0,0 15-6 16,16 4 1-16,2-3-5 16,3-7 4-16,0-7-4 15,-6-12 1 1,-2-11-1-16,-6-9-1 0,-2-9 1 15,-4-5-2-15,-1-2 4 16,0 0-6-16,0 0 2 16,4-2-1-16,0-17 5 15,8-9-1-15,4-5-1 16,3 3 0-16,5 10 2 16,0 8-6-16,5 10 1 15,0 2 2-15,4 0-3 16,-3 14 5-16,-6 8-2 0,-7 4 2 15,-11 1-1-15,-6 1-2 16,0-3 9-16,-20-3 8 16,-8-4 5-1,-7-7-2-15,1-8 5 0,-2-3-25 16,5-6 0-16,6-20 6 16,8-8-12-16,5-7-47 15,8 0-21-15,2 5-79 16</inkml:trace>
  <inkml:trace contextRef="#ctx0" brushRef="#br0" timeOffset="192123.01">14909 15094 457 0,'-22'-7'9'15,"-2"4"56"-15,-5 0 11 16,-3 3-34-16,-4 0-6 16,4 7-10-16,0 9-13 0,10 1 9 15,4 3-9-15,9 1-5 16,9 5-5-16,0 4-3 16,18 3-2-16,15-1 2 15,7-2-2-15,2-6-2 16,5-7 7-16,-2-9-3 15,1-8 1-15,-9 0-12 16,-6-11-15-16,-11-13-33 16,-13-6 1-16,-7-6-65 15,-4-4-259-15</inkml:trace>
  <inkml:trace contextRef="#ctx0" brushRef="#br0" timeOffset="192615.69">14787 14581 575 0,'-4'-2'23'15,"2"1"6"-15,2 1-5 16,0 0-15-16,0 8-17 15,3 17-3-15,15 11 17 16,1 6-4-16,2-3 1 0,-4-6-3 16,-1-5 3-16,-6-8-3 15,-2-9 1-15,-5-6-1 16,-3-3 0-16,0-2 5 16,0 0 2-16,-5-6 3 15,-16-17-10-15,-8-9-9 16,-7-5 5-16,-4 5 3 15,-2 7-3-15,0 10 6 16,-1 12-3-16,10 3 7 16,5 2 2-16,7 16 2 15,8 8 2-15,5 6-7 16,7 2-1-16,1 2-3 0,0-7 2 16,12-5-2-16,7-8 0 15,2-5-4-15,0-6 3 16,3-5 1-16,-2-1 1 15,2-22 2-15,-5-9-1 16,2-4-12-16,-6 0-47 16,-5 4-53-16,-5 3-160 15</inkml:trace>
  <inkml:trace contextRef="#ctx0" brushRef="#br0" timeOffset="193136.5">14534 14098 500 0,'-25'0'11'0,"2"0"48"15,5 17-21-15,5 5-2 0,5 6-25 16,7 5-6-16,1 1-5 16,4-2 0-16,14-9-2 15,3-3 2 1,0-9-2-16,1-7 1 0,0-4 0 15,-3-3-7-15,-3-21 4 16,-6-7 0-16,-5-7-1 16,-5-2-1-16,0 5 10 15,0 9-5-15,0 9 2 16,0 7 8-16,0 9 12 16,0 1-2-16,0 0-13 15,0 0-10-15,11 11-4 16,12 7 11-16,8 7 1 0,2 1-1 15,0-1 0-15,1 2-4 16,-4-4 2-16,-6-4 1 16,-3-1-2-1,-9-7 0-15,-5-6-23 0,-7-5-44 16,-2 0-62-16</inkml:trace>
  <inkml:trace contextRef="#ctx0" brushRef="#br0" timeOffset="193557.68">14416 13578 520 0,'-6'22'-2'0,"2"8"4"16,4 4-2-16,0 0 0 15,0-5-2-15,9-8 0 16,0-7 1-16,-4-7-4 16,-3-6 2-16,-1-1-4 15,-1-2 7-15,5-21 5 16,4-8-2-16,3-1-2 16,7 6-1-16,2 6 0 15,3 6 1-15,3 10-2 0,-3 4 0 16,-4 0 2-1,-3 2 0-15,-7 13 3 16,-7 5 6-16,-3 2 10 16,0-1 8-16,-18 0 6 0,-7-3-9 15,-5-3-6-15,3-4-11 16,5-3-2-16,7-5-3 16,8-3-4-16,7 0-24 15,0 0-83-15,9-11-190 16</inkml:trace>
  <inkml:trace contextRef="#ctx0" brushRef="#br0" timeOffset="194224.25">14796 14320 261 0,'-10'-18'71'0,"3"11"66"16,4 6-51-16,3 1-24 0,0 0-31 16,0 7-22-16,0 25-11 15,0 16 24-15,5 14 4 16,13 6-17-16,0-1-2 15,4-3 0-15,-4-2-7 16,-2-10 3-16,-4-6-1 16,-1-7 0-16,-7-14-2 15,-1-4 2-15,-1-13 0 16,-2-5 0-16,0-3 1 16,0 0 2-16,0 0 7 15,0 0-5-15,0-6 5 16,-8-16-7-16,-7-17-12 15,2-17-10-15,-3-11-29 0,2-10-44 16,-2 3-93-16</inkml:trace>
  <inkml:trace contextRef="#ctx0" brushRef="#br0" timeOffset="194788.74">14294 13283 407 0,'-1'-3'48'0,"1"3"-19"16,0 0 1-1,0 10-13-15,6 18 1 0,11 12 31 16,0 10-20-16,-1 4-9 16,-2 5-7-16,-3-5-3 15,-2 0 0-15,0-6 0 16,-1-9-3-16,-4-10 0 15,-2-11-2-15,-1-10-3 16,-1-8-1-16,0 0 1 16,0 0 4-16,2 0 0 0,-2 0-3 15,0 0 1-15,0 0-6 16,0-12-48 0,0-8-54-16,0 2-274 15</inkml:trace>
  <inkml:trace contextRef="#ctx0" brushRef="#br0" timeOffset="196647.64">15252 17042 292 0,'0'0'40'16,"0"0"5"-16,0 0 4 15,0 0-16-15,0 0-6 16,0 0-12-16,0 1 5 16,0-1 4-16,0 0-2 0,0 0 5 15,0 0-7-15,0 0-3 16,0 0-8-16,0 0-5 16,0 0-3-1,0 0-4-15,0 0 1 0,0-15-2 16,0-7 7-16,6-8 1 15,-1 1-4-15,0 1 3 16,-2 7-3-16,1 8-1 16,0 4 2-16,-4 6 0 15,1 3-2-15,2 0 0 16,2 0-2-16,6 0-9 16,3 0 11-16,5 5-1 15,-1 4 4-15,0 0 0 0,-1-1-3 16,-1-2 3-1,-2-4-3-15,-2 0 4 16,0-2-1-16,-1 0-1 16,1-4-1-16,0-12 2 0,1-2 1 15,-1 0-4-15,-2 3 4 16,-5 7-3-16,1 5-1 16,-2 3-1-16,2 0-3 15,4 0 2-15,4 0 1 16,4 5 3-16,0-1-1 15,4 1 1-15,-3-5 0 16,-2 0 2-16,1 0-3 16,-6-13 3-16,-3-6-3 15,-1-2 2-15,-2-3-40 16,-3 0-33-16,-3 5-79 16</inkml:trace>
  <inkml:trace contextRef="#ctx0" brushRef="#br0" timeOffset="198372.03">15917 16457 430 0,'-3'-2'54'0,"0"1"-45"15,2 1 56-15,1 0-14 16,0 0-26-16,0 0-6 15,0 0-4-15,0 0 1 16,-2 0 12-16,0 0-3 16,2 0-5-16,-2 0-10 15,2 0 1-15,0 1-8 16,0 14-2-16,0 9 1 16,12 4 2-16,7-1-3 0,7-3-7 15,3-3 7-15,1-4-3 16,-3-5 1-16,-8-8 1 15,-7-4-3-15,-4 0-1 16,-4 0-4-16,-1-10 2 16,-3-19 11-16,0-7 0 15,-6-3 0-15,-10 5-1 16,-3 9-1-16,-1 8 5 16,-4 4-2-16,2 8 5 15,1 1 7-15,0 4-16 16,2 0 1-16,0 0-5 15,4 0 4-15,1 8-3 16,4-2-1-16,5 1 0 0,4 2-7 16,1 3-25-16,0 3-42 15,0-6-121-15</inkml:trace>
  <inkml:trace contextRef="#ctx0" brushRef="#br0" timeOffset="199621.5">15024 16348 408 0,'-6'4'26'16,"4"-1"-11"-16,2-3 25 15,0 0-14-15,0 0-10 16,0 0-7-16,0 0-1 15,0 0 1-15,0 0 7 16,0 0 5-16,0 0 0 16,0-5-13-16,0-15-6 0,0-6 4 15,0-6-3 1,0 3-3-16,2 10 0 16,-1 10 2-16,1 5-6 15,-2 2 4-15,0 2-5 0,1 0 0 16,4 0-3-16,2 0 2 15,9 10 11-15,3 4 5 16,1 1-2-16,2-2-2 16,0-4-2-16,-2-4-4 15,1-5 1-15,-4 0 0 16,-3 0-2-16,-5-14 3 16,2-6 3-16,-2-2-1 15,-6 2-2-15,0 8-1 16,-3 5-1-16,0 4 1 15,1 3-2-15,1 0 0 16,2 0-4-16,4 0-1 16,5 0 6-16,2 0 0 0,6 4 0 15,-2-4 1-15,2 2 2 16,-2-2-4-16,-2 0 2 16,-1 0-1-16,-5 0 2 15,0-7-4-15,-3-3 4 16,-4-7-3-16,-1-4 3 15,-3-2 0-15,0-2-3 16,0 7-6-16,0 4-16 0,0 4-20 16,0 3-91-1,0 1-187-15</inkml:trace>
  <inkml:trace contextRef="#ctx0" brushRef="#br0" timeOffset="200944.99">15731 15607 476 0,'-22'-3'40'15,"1"1"-16"-15,11 2 46 0,2 0-32 16,5 0-4-16,2 0-6 16,1 0-18-16,0 0-6 15,-2 0-2-15,0 9-4 16,-2 12 2-16,3-1 6 15,1 3 0-15,0-8-6 16,0-1-2-16,0 0 3 16,13 1-3-16,2-1 2 0,4-1-3 15,2-5 1-15,-3-4-3 16,4-4 3-16,-2 0-1 16,-4-12 0-1,0-14-1-15,-5-4 4 0,-8-5 0 16,-3 5 1-16,0 3-1 15,-11 8 3-15,-5 5 4 16,0 3 2-16,-2 5 7 16,-1 1 8-16,1 5-12 15,-2 0-2-15,2 0-14 16,5 2 4-16,3 9-4 16,0 2 3-16,5 5 0 15,5 3-6-15,0-2-24 0,0 2-43 16,13-5-36-1,-4-8-213-15</inkml:trace>
  <inkml:trace contextRef="#ctx0" brushRef="#br0" timeOffset="208340.02">15371 14962 514 0,'-22'-10'8'0,"5"4"39"0,5 1 0 15,6 3-17-15,3 1-5 16,2 1 1-16,1 0-16 16,0 0-7-16,0 0-2 15,0 0-1-15,0 0-1 16,0 7-2-16,-2 11 0 16,2 5 12-16,0 4-6 15,0 2-4-15,15-2 1 16,-1 2-1-16,2 0 2 0,0-4-3 15,0-2 0-15,-2-7 3 16,-3-5-3 0,0-5 1-16,-2-5-2 15,0-1 1-15,6 0-3 0,2 0 8 16,3-12 2-16,0-6-2 16,-4-7 1-16,-4 0-5 15,-6-2 4-15,-5-1 0 16,-1 5 1-16,0-2-1 15,-6 4 2-15,-8 4-3 16,-3 2 8-16,-1 2 2 16,5 4-2-16,0 3 3 0,2 2-3 15,-1 2 0-15,0 2-9 16,0 0 0 0,-2 0-5-16,0 7 0 15,-1 5 1-15,2 0 3 0,4-2-17 16,2 1-24-16,7 0-23 15,0-4-59-15,0-4-141 16</inkml:trace>
  <inkml:trace contextRef="#ctx0" brushRef="#br0" timeOffset="209573.66">15266 14427 411 0,'-17'-1'25'0,"3"0"62"0,-1 1-37 16,5 0-6-16,1 0-15 16,0 0-5-16,2 0-8 15,-4 1-1-15,1 9-4 16,2 1-6-16,1 1-5 16,2 2 1-16,4 0 0 15,1 4-1-15,0-1 1 16,0 1-3-16,3-1 1 15,10-2 0-15,7-1 1 16,0-3-1-16,1 0-1 16,2-3 2-16,-1-2-2 15,-2-6 2-15,-3 0-2 0,-3 0 5 16,-4-11-5-16,-6-8 4 16,-2-5-2-16,-2-3 1 15,0 0-1 1,-2 3 0-16,-14 6 4 0,-2 3 7 15,-3 2 11-15,1 2 1 16,2 1-2-16,0 5-14 16,4 1 1-16,4 3-6 15,6 1-1-15,1 0-1 16,3 0-4-16,-3 0 3 16,-2 0-5-16,-1 9 2 15,-3 9-1-15,3 5-16 16,6 4-35-16,0-4-32 0,0-5-54 15</inkml:trace>
  <inkml:trace contextRef="#ctx0" brushRef="#br0" timeOffset="213636.35">14208 14534 450 0,'-20'3'12'0,"10"-3"21"16,4 0 27-16,4 0-16 16,2 0-16-16,0 2-12 15,0-2-7-15,0 0 2 16,0 0-3-16,0 0 4 15,0 0-1-15,-1 0 2 16,1 0 3-16,0 0-5 0,0 0 0 16,0 0-6-16,0 0-1 15,0 0-6-15,0 0 2 16,0 0 0-16,0 0-1 16,0 0 1-16,0 0-3 15,15 0 4-15,13-13-2 16,14-5 4-16,3-4-1 15,7-1 2-15,3-3-4 16,0 3 2-16,2 0-2 16,-4 5 0-16,-1 3 1 15,-7 4-2-15,-8 4 3 16,-7 1-3-16,-11 5 2 0,-8 0-2 16,-7-1 0-16,-3 2 2 15,-1 0 1-15,0 0 2 16,0 0-2-16,0 0 3 15,0 0-3-15,0 0 0 16,0 0-2-16,0 0-1 16,0 0-4-16,0 0-15 15,5 0-53-15,-1 0-52 16,-4 2-146-16</inkml:trace>
  <inkml:trace contextRef="#ctx0" brushRef="#br0" timeOffset="-212803.66">15046 13894 255 0,'0'-10'166'0,"-3"6"-129"16,-1 1 69-16,-1 2-30 0,2 1-25 16,3 0-4-1,-1 0-16-15,1 0-12 16,0 0-7-16,0 0-11 16,0 0-4-16,0 1-3 0,0 20 2 15,0 11 4-15,4 8 9 16,4 4-6-16,0-8-3 15,0-9 1-15,0-2-1 16,-1-6-1-16,-1-3 1 16,-3-8 2-16,-2-2-3 15,-1-2 2-15,0-4-1 16,0 0-1-16,0 0 2 16,0 0-1-16,0 0 1 15,0 0 1-15,0 0-1 16,0 0-1-16,0 0 1 15,0-8 1-15,0-18-1 16,0-12-3-16,-10-9-2 0,7 0 4 16,-1 6-1-16,1 9 3 15,1 7-2-15,-1 6 1 16,1 2-2-16,2 7 1 16,0 5-1-16,-1 2 0 15,1 3 3-15,0 0-3 16,0 0 3-16,0 0-6 15,0 0 1-15,0 4-11 16,0 15 6-16,0 12 7 16,0 8 4-16,5 8-3 15,2-3 2-15,2 0-2 16,-3-6 0-16,0-8 0 0,-2-6 0 16,-2-12 0-16,-1-6 0 15,-1-4 1-15,0-2-2 16,0 0 3-16,0 0 3 15,0 0-4-15,0 0 5 16,0-4-2-16,0-19-1 16,-7-8-4-16,-5-6 1 15,0-2 0-15,3 7 1 16,3 4-2-16,-1 7 3 16,4 10-3-16,1 1 0 15,1 6-2-15,1 1-26 16,0-1-30-16,0 4-37 15,1 0-106-15</inkml:trace>
  <inkml:trace contextRef="#ctx0" brushRef="#br0" timeOffset="-208255.19">14346 13464 93 0,'0'-2'158'0,"0"0"-132"16,0 2 27-16,0 0-6 15,0 0-22-15,0 0-14 16,0 0-8-16,0 0-8 16,0 5 2-16,6 13 15 15,6 9 3-15,-2 5-1 16,-1 10 18-16,0 2-3 16,2 1-5-16,-1-2-14 15,-1-8-3-15,0-8-6 16,-3-4 3-16,-2-8-4 15,-1-5 1-15,0-6 0 0,0 2-1 16,-1-4 1-16,0-2 1 16,-1 0-51-16,-1 0-84 15</inkml:trace>
  <inkml:trace contextRef="#ctx0" brushRef="#br0" timeOffset="-206360.98">14178 14041 198 0,'0'0'74'16,"0"0"-20"-16,0 0 12 0,0 0-21 16,0 0-20-16,0 0 1 15,0 0 0-15,0 0 0 16,0 0-9-16,0 0 1 16,0 0-5-16,0 0-1 15,0 0-3-15,0 0-4 16,0 0 0-16,0 0-2 15,0 0 0-15,0 0-1 16,0 0 0-16,0 0-4 16,0 0 2-16,0 0 0 15,0 0 2-15,0 0-1 16,0 0-1-16,0 0 0 0,0 0-1 16,12-1 1-16,9-5-2 15,9-5 5-15,1-3-2 16,3-1 1-16,-3 0-1 15,-2-1 1-15,1 1 0 16,-2 3-2-16,-2-1 1 16,1 3-1-16,-3 2 0 15,-2-2-1-15,4 2 4 16,-1 0-5-16,2-1 3 16,3 2-1-16,-4 0 1 15,0-1-2-15,-5 4 1 16,-4-2 1-16,-3 4-1 15,-5 0 0-15,-3 1 0 0,-5 1 0 16,1 0 0-16,-2 0-1 16,0 0 3-16,0 0-3 15,0 0 5-15,0 0-5 16,0 0 3-16,0 0-1 16,0 0 2-16,0 0 0 15,0 0-1-15,0 0 3 16,0 0 2-16,0 0 2 15,-5 0 1-15,-9 3 3 16,-11 8-13-16,-7 4 0 16,-7 3 1-16,-1 0-1 15,-1 0 0-15,0-4 0 0,2 0 3 16,2-5-3-16,4-1 1 16,3-1-2-16,5-2 5 15,3-1-8-15,2 1 8 16,4-3-5-16,1 1 1 15,2 0 1-15,2 0-2 16,4-2 4-16,5 0-6 16,1-1 5-16,1 2-3 15,0-2 3-15,0 0-5 16,0 0 5-16,0 0-3 16,0 0 0-16,0 0 2 15,0 0-1-15,0 0 0 16,0 0-1-16,0 0 1 0,0 0 0 15,0 0-2-15,0 0 2 16,0 0 2 0,0 0-4-16,0 0-1 0,0 0-23 15,0 1-50-15,0 3-58 16,0-4-88-16</inkml:trace>
  <inkml:trace contextRef="#ctx0" brushRef="#br0" timeOffset="-205568.43">14087 13552 169 0,'0'-2'87'0,"-1"2"-37"15,-1 0 20-15,2 0-19 16,0 0-16-16,0 0-13 16,0 0-7-16,0 0-11 15,0 0-3-15,0 0 0 16,0-4-2-16,24-4-3 16,12-5 3-16,11-6 2 15,3-1-1-15,3 2 1 16,-2 0-2-16,-7 5 3 15,-6 4-3-15,-7 4 1 0,-9 4-1 16,-9 1 0-16,-7-1 1 16,-4 1-1-16,-2 0 3 15,0 0 1-15,0 0 5 16,-3 0-5-16,-7 0 0 16,-1 0-4-16,1 0-30 15,0 0-47-15,-1 0-60 16</inkml:trace>
  <inkml:trace contextRef="#ctx0" brushRef="#br0" timeOffset="-202688.57">14739 13557 139 0,'3'-5'-3'15,"3"0"-16"-15,0 1-22 16</inkml:trace>
  <inkml:trace contextRef="#ctx0" brushRef="#br0" timeOffset="-202065.23">14739 13557 220 0,'40'-24'67'15,"-40"24"1"-15,-1 0 11 16,-1 0-26-16,2 0-15 16,0 0-13-16,0 0-2 15,0 0-6-15,0 0-5 16,0 0-2-16,0 0-4 15,0 0-3-15,0 0-2 16,0 0 4-16,0 0-5 16,0 0 3-16,0 0 0 15,0-1 1-15,0-5-3 16,0-5 0-16,0-4 3 0,10-3-4 16,0 0 2-16,2 5-3 15,0 1 2-15,-1 2-3 16,-1 4 2-16,-1 2-1 15,2 4 1-15,-2 0-2 16,6 0-4-16,2 20 5 16,-2 10-2-16,-1 11 6 15,0 2-3-15,-5-1 5 16,-3-8-2-16,-5-2-3 16,-1-9 2-16,0-7-1 15,-6-4 2-15,-7-8-1 16,-1-2 15-16,1-1-1 0,1-1 0 15,8 0-1-15,1 0 1 16,3 0 0-16,0 0-9 16,0 0-7-16,0 0-5 15,1 0-1-15,16 0-5 16,6-6 15-16,6-2-3 16,-1 1 2-16,2 2-3 15,-1 1 0-15,-3 4 0 16,-2-1 0-16,-5 1 0 15,-8 0-1-15,-3 0 2 16,-8 0-3-16,0 0 4 16,0 0-1-16,0 0 1 15,0 0 0-15,0 0 0 0,0 0-2 16,0 0 1-16,0 0-6 16,2 0-34-16,1 0-33 15,-2 10-35-15,-1 5-192 16</inkml:trace>
  <inkml:trace contextRef="#ctx0" brushRef="#br0" timeOffset="-200375.14">14531 13868 355 0,'-12'8'8'0,"2"-4"2"0,6-4 26 15,3 0-19-15,1 3-6 16,0-3-3-16,-5 3 10 16,-1-1 5-16,-2 4-7 15,-4 2-3-15,-6 1 7 16,0-1-4-16,-6 0-1 16,-3-1-4-16,-1-1 4 15,-3-6-2-15,-3 0-2 16,1 0 0-16,1-13 0 15,4-3-8-15,5-4-1 16,3-5 1-16,4-5 1 16,5-5-6-16,2-2 4 15,5 0-2-15,4-1 1 0,0 6-1 16,4-3 0-16,11 5 1 16,6-1-5-1,0 2 5-15,6 3-3 16,1 2 3-16,2 6-4 0,6 4 3 15,2 3-1-15,4 1-2 16,4 8 1-16,0 2 1 16,5 0 0-16,-5 0-2 15,-4 5 6-15,-4 9-9 16,-6 8 5-16,-10 2-2 16,-6 8-1-16,-8 2 4 15,-6 4-2-15,-2 4 6 0,0-6-5 16,0-3 4-16,-5-1-3 15,-3-7 0-15,2-4 0 16,-1-1 3 0,1-6-9-16,0-3-46 0,-3 0-72 15,-3-7-108-15</inkml:trace>
  <inkml:trace contextRef="#ctx0" brushRef="#br0" timeOffset="-200005.16">14754 13769 81 0,'0'0'8'0,"0"0"-7"16,0 0-1-16,0 0-5 0,0 0-3 16,6 0-18-16,-1 0-25 15</inkml:trace>
  <inkml:trace contextRef="#ctx0" brushRef="#br0" timeOffset="-198972.63">14287 13856 43 0,'0'-8'66'16,"0"2"21"-16,0 4-32 15,0 0-16-15,0 2 8 16,0-1 0-16,0 1-13 16,0 0-12-16,0 0 2 15,0 0-1-15,-5 0-6 16,-7 0-10-16,-1 11 2 16,-5 10-15-16,1 4 2 15,0 7 9-15,0 8-6 16,4 6 2-16,1 10-2 0,4 12 1 15,0 10-1-15,0 11 3 16,4 8-4-16,1 3 4 16,3-3-3-16,0-4 3 15,0-5-1-15,13-3-2 16,6-4 2-16,5 2 0 16,4-4-1-16,2 3 0 15,4 5 0-15,1 1-2 16,-2 7 3-16,-2-3-2 15,-1-6 0-15,-2-6 3 16,3-10-3-16,-3-7 1 16,4-8 1-16,4-5-1 15,-2-8-1-15,5-6 3 0,-3-8-4 16,-5-5 4-16,-1-8-3 16,-10-6-1-16,2-1 1 15,-6-4 1-15,-2-3 1 16,-3 1-3-16,-2-2 4 15,1 0-1-15,-1 0-1 16,-1 0 0-16,2 0 0 16,-3 0 1-16,-1 0-7 15,-1 0-13-15,-2 0-29 16,-3-5-32-16,0-10-39 16</inkml:trace>
  <inkml:trace contextRef="#ctx0" brushRef="#br0" timeOffset="-198676.42">14735 15772 387 0,'0'0'20'0,"0"0"-8"15,0 0 0-15,0 0-4 16,0 11-7-16,12 10 21 16,1 7-7-16,5 7-1 15,-3 2-4-15,1 2 0 16,-4 2-1-16,-2-5-1 15,-7-6 1-15,-3 0 5 16,0-5 10-16,-11-2 13 16,-10 0-2-16,-5-4 1 0,0-2-8 15,-3-3-10-15,3-3-6 16,4-4-5-16,5-2-3 16,4 0-1-1,7-3-3-15,1 4-5 0,5 4-32 16,0 8-49-16,0 3-88 15</inkml:trace>
  <inkml:trace contextRef="#ctx0" brushRef="#br0" timeOffset="-184708.33">18676 16993 5 0,'0'0'75'0,"0"0"-114"15</inkml:trace>
  <inkml:trace contextRef="#ctx0" brushRef="#br0" timeOffset="-153408.77">2606 6500 350 0,'-13'-3'25'15,"2"1"0"-15,5 2 4 16,6 0 10-16,0 0 4 0,0 0-14 16,0 0-18-16,0 0-4 15,0 0-6-15,0-2 2 16,9-3-4-16,10-6 7 16,4-10 3-16,7-7 0 15,-2-4-6-15,-4 1-2 16,-8 5 1-16,-4 10-3 15,-9 10 5-15,3 5-4 16,0 1-4-16,6 5-9 0,4 16 13 16,8 7 9-1,4 1-5-15,5 0-2 16,3-7 0-16,0-7-1 16,-2-8 3-16,1-6-3 0,-5-1 0 15,3-2 3-15,-2-20-2 16,2-6 0-16,1-7 0 15,-4 1-2-15,1 4 2 16,-7 8-3-16,-9 11 0 16,4 7 1-16,-4 4-2 15,6 0-2-15,7 17 1 16,2 6 5-16,4-1 0 0,4-1-2 16,2-8 2-1,6-6 1-15,-3-7-2 16,2 0 0-16,-5-4 0 15,-2-9-2-15,-6-1 2 0,-5 0-1 16,-5 5 1-16,-3 3-2 16,-3 5 2-16,-3 1-4 15,9 0 3-15,1 2-2 16,5 8 1-16,2 0 2 16,-1-3-1-16,4-2 1 15,2-3 0-15,-6-2-1 16,6 0-1-16,-6 0 3 15,4-3-2-15,0 3 0 16,1 0 0-16,4 15-1 16,2 10 1-16,1 0-2 15,0-5 5-15,-3-9-4 16,-4-11 2-16,1 0-5 0,-6-20 4 16,-5-7 1-16,-9-3 3 15,-6 4-3-15,-5 7 1 16,-4 6-1-16,0 5-15 15,0 4-45-15,0 4-42 16,0 0-95-16</inkml:trace>
  <inkml:trace contextRef="#ctx0" brushRef="#br0" timeOffset="-150907.86">5608 6381 251 0,'0'0'60'16,"0"0"-40"-16,0 0 25 0,-1 0 0 16,-1 0 8-1,2 2-13-15,0-2-15 16,0 1-8-16,0-1-2 15,0 0-1-15,0 0-7 0,0 0-7 16,0 0 0-16,0 0-1 16,8 0-2-16,2 0 5 15,4 0-1-15,-5 0 5 16,-1 0-3-16,-3 1-2 16,-2-1 2-16,-2 0 0 15,-1 0-2-15,2 0 0 16,4 1 0-16,0 1 3 15,7-1-1-15,1 1-2 16,5-2 4-16,-1 0-1 16,6 2-2-16,1 0 1 15,0 0 1-15,-1 3-4 16,2-3 1-16,0 3 0 0,0-1-1 16,3-1 1-16,3-2-2 15,0 2 3-15,3-2 0 16,-1 0-2-16,1 0 1 15,-3-1-2-15,-1 0 2 16,0 0 1-16,5 0-3 16,1 0 3-16,7 0-2 15,0 0 0-15,4 0 0 16,-2 0 0-16,-1 0 1 16,-2 0 0-16,-3 0-1 15,1 0 0-15,-6 0 0 16,2 0-1-16,-1 0 2 0,0 4-2 15,3 0 1-15,2-1 2 16,3-1-3-16,0-2 2 16,5 0-2-16,2 0 3 15,-5 0-2-15,3 0 0 16,1-2 1-16,3-4-2 16,4 1 3-16,2 3-2 15,2-2 1-15,2 2 0 16,1-3-2-16,0 1 2 15,0 1-2-15,5-3 2 16,6 0 0-16,3 0-1 16,4-1 2-16,-3 0-3 15,-8 2 2-15,-5-1-2 0,-5 3 2 16,-5 2 0-16,-2-1-2 16,-5 2 1-16,0-1 1 15,2 1 2-15,0-1-2 16,4-1 1-16,1-2 2 15,5 0-4-15,3-3 2 16,6-1-1-16,2 1 1 16,2 1 0-16,1 2-3 15,-4 0 4-15,-5 2-3 16,-4 1 2-16,-1-2-3 16,-3 3 2-16,-7 0-3 15,1 0 5-15,-10 0-3 0,-11 0-1 16,-5 0 1-16,-9 0 0 15,-5 0 2 1,-4 0-2-16,-7 0 1 16,1 0 2-16,-2 0 2 0,0 0 4 15,0 0 2-15,0 0-4 16,2 0-3-16,6 0-3 16,4 0 1-16,10 3 2 15,7 0-3-15,3-2 3 16,6 2-4-16,1-3 4 15,4 0-3-15,0 0-1 16,-3 0 3-16,-1 3-2 16,-5 2 0-16,-4-1 0 0,3 1 0 15,-4 1-1-15,0-4 3 16,5 1-2 0,-4-2-1-16,4 1 3 15,-3-2-3-15,2 0 4 0,-2 0-1 16,-4 0-3-16,-2 0 0 15,-5-5 2-15,-2 3-3 16,-5 1 4-16,-1 1-4 16,-3 0 1-16,-3 0 0 15,2 0 1-15,-1-2 0 16,-4 2 0-16,0 0-2 16,0 0 1-16,4 0 2 0,3 0-2 15,1 0 1-15,1 0 2 16,1-2-3-1,-1 1 2-15,0 0-1 16,0 1 0-16,-1 0 0 0,-5-2-1 16,-1 0 3-16,0 2-3 15,-2 0 1-15,3-1 0 16,-2 1 0-16,1-1 1 16,-4 1-3-16,1-1 2 15,-2-1-1-15,0 0 1 16,0 0 0-16,0-1-23 15,-21-5-51-15,-24-4-188 16</inkml:trace>
  <inkml:trace contextRef="#ctx0" brushRef="#br0" timeOffset="-143332.35">22050 12372 340 0,'0'-1'21'0,"0"1"-5"16,0 0 28-16,-1 0 12 15,-1 0-15-15,1 0 2 16,-1 0 1-16,-5 7-12 0,-3 29-17 16,-2 27-2-16,-6 29 21 15,0 17-11-15,0 11-13 16,1-4-5 0,6-16 4-16,8-17-7 0,3-21-2 15,0-16 1-15,0-14 0 16,0-14 0-16,0-11-4 15,0-7 5-15,0 0-3 16,0 0 3-16,0-7-2 16,0-11 0-16,0-18 3 15,0-18-5-15,1-15-6 16,4-13 1-16,-1-6-3 16,-2-1 1-16,0 0 5 0,-2 9 1 15,0 10 1 1,0 14-1-16,0 17 5 15,0 13-1-15,0 11-1 16,0 9 1-16,0 2-2 0,0 4 4 16,-2 0-2-16,0 0 0 15,2 0-5-15,-1 1 1 16,-1 23-6-16,-1 20 9 16,-3 20 6-16,0 6-1 15,2-5-2-15,1-5-6 16,3-7 6-16,0-4-5 15,0-10 3-15,0-10-2 0,0-11 1 16,0-6 1-16,0-5-3 16,0-4 2-1,0-3-5-15,0 0-6 16,0 0-18-16,3-3-57 0,1-19-73 16,-1-9-115-16</inkml:trace>
  <inkml:trace contextRef="#ctx0" brushRef="#br0" timeOffset="-137364.09">22344 12900 446 0,'1'-4'57'16,"-1"-2"-49"-16,0 3 58 15,0 3-10-15,0 0-25 16,0 0-16-16,0 0-4 16,0 0-8-16,0 0-1 0,0 0-2 15,0 0 8-15,0 0 4 16,0 0 6-1,0 0 1-15,0 0 1 16,0 0-3-16,0 0-6 0,0 0-2 16,0 0-4-16,0 0 0 15,0 0-5-15,0 0 2 16,0 0-1-16,0 0-2 16,0 0 0-16,0 0-1 15,0 0 2-15,0 0-1 16,0 0 1-16,0 0-2 15,0 0 2-15,0 0-4 0,0 0 1 16,0 0-7 0,6 0-20-16,8 11-18 15,3 2-42-15,-3-5-106 16</inkml:trace>
  <inkml:trace contextRef="#ctx0" brushRef="#br0" timeOffset="-137049.97">22668 12872 439 0,'0'1'95'0,"0"-1"-95"15,2 0 3-15,3 0 4 16,-5 0 10-16,1 0-12 16,4 5-9-16,2 8 0 15,3 5 4-15,1 3 3 16,2 3-6-16,-2-2-14 15,-2-5-95-15</inkml:trace>
  <inkml:trace contextRef="#ctx0" brushRef="#br0" timeOffset="-129406.91">23321 13316 364 0,'-20'0'37'0,"3"-1"-20"16,9-5 17-16,5 5 4 15,0-3-6-15,1 3-14 0,2 1-14 16,0 0-3-16,0 0-5 16,0-2-19-16,0-3-35 15,13-4 1-15,2 1-20 16,-1 0-16-16,-6 2-4 15,-4 3 36-15,-2 2 52 16,-2-1 30-16,0 0 57 16,-2-2-33-16,-4-1-28 15,2 0-2-15,2 2-2 16,2 0-11-16,0-1-3 16,0 0-6-16,0-2-8 15,5-1 3-15,5 3 6 0,-1 0 0 16,-6 4 4-16,0 0-2 15,-3 0 3-15,0 0 3 16,0 0 3-16,0 0 18 16,0 0 5-16,0 0-5 15,0 0-10-15,0 0-2 16,0 0-2-16,0 0 4 16,0 0-2-16,0 0 0 15,0 0 5-15,0 0 0 16,0 0-1-16,0 0-3 15,0 0 0-15,0 0-5 16,0 0 0-16,0 0-4 16,0 0 0-16,0 7-3 0,0 15-3 15,0 12 11-15,0 9-6 16,-6 1 2-16,3-4-2 16,-3-5 1-16,2-3-2 15,2-2 1-15,-2-3-1 16,2 1 0-16,-1-7 1 15,0 0-2-15,2-7 2 16,1-6 0-16,0-4 4 16,0-4-4-16,0 2 0 15,0-2 1-15,0 0-2 16,0 0-2-16,0 0-1 16,0 0 5-16,0 0-3 0,0 1 1 15,0 0-2-15,0 1 0 16,0 1-43-16,15-3-56 15,0 0-86-15</inkml:trace>
  <inkml:trace contextRef="#ctx0" brushRef="#br0" timeOffset="-128241.38">23303 13225 391 0,'-15'0'3'0,"6"0"-1"16,8 0 2-16,1 0 8 15,0 0 2-15,0 0-8 16,0 0-6-16,0 0-2 15,0 0 3-15,0 0-2 16,0 0 7-16,0 0-2 16,0 0 1-16,0 0 3 15,0 0 4-15,0 0 0 16,-2 0-8-16,2 0 2 0,0 2-4 16,0-2 1-16,0 0-4 15,0 0 3 1,0 0-4-16,0 1-1 15,2-1 5-15,8 0-1 0,-1 0 4 16,0 0-1-16,-6 0 1 16,-2 0-6-16,2 1 6 15,-3-1-4-15,0 0 4 16,0 0 8-16,0 0 7 16,0 0 7-16,0 0-3 15,0 0-4-15,0 0-7 16,0 0-7-16,0 0-5 15,0 0 2-15,0 0-3 0,0 0 0 16,0 0 1-16,0 0 0 16,0 0 1-1,0 0-1-15,0 0 1 16,0 0-2-16,0 0 0 0,0 0 0 16,0 0 1-16,0 0-1 15,0 0 0-15,0 1 0 16,0 1 0-16,0-2 0 15,0 0-3-15,0 0 3 16,0 0-3-16,0 0 3 16,0 0-4-16,6 0 2 15,8 0 0-15,2 0 2 16,3 1 2-16,5 0-4 16,-1-1 3-16,2 0-2 15,2 0 3-15,-2 0-3 16,-1 0 2-16,-3 0-2 0,0 0 2 15,-2 0-2-15,-1 0 2 16,1 0-1-16,-1 0-1 16,7 0 3-16,-1 0-3 15,6 0 1-15,4 0 0 16,2 0-1-16,4 0 2 16,5-1-1-16,1-2 0 15,-1 1 0-15,3-1 1 16,-4 0-2-16,1 2 1 0,-1-1 0 15,0 1 0 1,0-2 0-16,3 0 1 16,3 0-2-16,1-1 2 15,1 0-1-15,0 1-1 0,-6 1 1 16,0 2 0-16,-2 0 1 16,-6 0-3-16,4 0 3 15,-2 0 0-15,1 2-3 16,1 3 4-16,0-3-3 15,1 1 2-15,-1-3-2 16,-3 0 2-16,-3 0-3 16,-3 0 4-16,-4 0-3 15,-3 0 3-15,-3 0-2 16,-4 0-1-16,-3 0 1 16,-2 0-1-16,-5 0 1 15,-3 0 1-15,-4 0 0 0,-2 1-4 16,0-1 3-16,0 0-1 15,0 0 1-15,0 0-2 16,0 2 1-16,0 2-7 16,-15 13-39-16,-21 8-72 15,-18 4-232-15</inkml:trace>
  <inkml:trace contextRef="#ctx0" brushRef="#br0" timeOffset="-127191.87">23468 13721 313 0,'-9'0'27'0,"-2"0"-54"15,5 2-11-15,-4 2 37 16,1 1 2-16,-1 0 2 15,4-1 7-15,3-4 15 16,-1 1 12-16,2-1 24 0,-1 2-7 16,0-2-6-16,-2 0-6 15,0 0-17 1,2 0-5-16,1 0-3 16,2 0 2-16,0 0-14 0,0 0-1 15,0 0-3-15,0 0-2 16,0 0-2-16,0 0-3 15,2 0 1-15,19 0 4 16,8 2 3-16,12-2-1 16,14 0 3-16,3 0-2 15,9 0 4-15,3-4-1 16,-1 0 0-16,3 3-4 0,-3 1 0 16,-7 0 3-16,0 2-7 15,-6 7 6-15,1 2-4 16,1 0 2-1,3-3 0-15,-3-1 1 0,2-1 2 16,-4-2 0-16,-2-1 1 16,-2 1 0-16,-6 0-2 15,2-1-3-15,-2 3 4 16,4-2 0-16,2-1-2 16,1-1 0-16,3 1 4 15,2-2 2-15,2-1-4 16,-2 2 0-16,0-2-2 15,-4 0 3-15,-2 4-5 16,3-1 3-16,-5 2-3 16,1-2 0-16,-3 0 1 15,-5 0 0-15,-2-2-1 16,-6 2 0-16,-4-3 3 0,-5 1-3 16,-5-1 1-16,-5 0 1 15,-1 0 2-15,-2 0-2 16,-1 0-2-16,0 0 2 15,0 0 0-15,-5 0 1 16,-1 0-4-16,-3 0 3 16,-1 0-4-16,-2 0 4 15,1 0-1-15,-1 0 1 16,0 0 0-16,0 0 1 16,0 0-3-16,-1 0-22 15,-22-4-52-15,-18-4-188 16</inkml:trace>
  <inkml:trace contextRef="#ctx0" brushRef="#br0" timeOffset="-125550.41">23857 13287 204 0,'-7'-22'19'16,"7"7"-24"-16,0 5 3 16,0 6 3-16,0 1 0 15,0 0-2-15,1 2 5 16,-1 1 4-16,0 0 16 15,0 0 13-15,0 0 21 16,0 0-10-16,0 0-12 0,0 0-9 16,0 0-10-16,0 0-14 15,0 16-5 1,0 23 3-16,-1 22 12 16,-8 15-5-16,0 3-6 0,2-9 1 15,3-4 2-15,3-4-3 16,1-7-1-16,-3-6-2 15,0-11 2-15,1-12-1 16,-2-9 0-16,2-8 1 16,1-4 1-16,1-5-2 15,0 0 6-15,0 0-3 16,0 0-2-16,-2-2-6 0,2-16 9 16,0-12-13-16,0-19-11 15,0-5 2-15,9-5-5 16,3-2-6-1,-1 1-8-15,-2 2-17 0,-3 2 12 16,-2 3 8-16,-4 11 16 16,0 12 16-16,0 8 6 15,0 6 10-15,0 8 17 16,0 2-1-16,0 6-2 16,0 0-1-16,0 0-19 15,0 0-18-15,0 9-8 16,0 18 21-16,0 15 5 15,0 14-1-15,0 6-4 16,-3-1-1-16,3-1 1 16,0-4-1-16,0-7-1 15,0-5-1-15,0-9 2 16,0-11-4-16,0-9 4 0,0-6-2 16,0-8 6-16,0-1 10 15,0 0 11-15,0 0-7 16,0 0-13-16,0-4 0 15,0-20 0-15,0-15-10 16,0-12 1-16,0-12 2 16,0-7 0-16,0 4-5 15,0-1-12-15,0 5-2 16,0 12 5-16,0 9 12 16,-1 17 2-16,-4 12 2 15,2 8 14-15,0 4 2 16,-3 1-12-16,-6 29-12 0,2 18 12 15,-2 18-5-15,6 12 1 16,6-2-1-16,0-3 0 16,0-7 0-16,4-9-1 15,4-10 0-15,-1-8-1 16,-1-11 1-16,-3-10-1 16,1-8 1-16,-4-6 1 15,0-3-1-15,2-1-5 16,3 0-46-16,-1 0-36 0,-1 0-75 15</inkml:trace>
  <inkml:trace contextRef="#ctx0" brushRef="#br0" timeOffset="-123785.69">23854 13379 388 0,'-18'-10'41'16,"3"3"-11"-16,5 4 63 0,5 3-20 16,2 0-19-16,2 0-23 15,-2 0-15-15,-2 19-12 16,-2 17 3-16,3 18-1 15,4 7-2-15,0-5-1 16,1-6-3-16,11-3 3 16,0-2-5-16,-3-3 3 15,-2-9-2-15,-4-11 4 16,-3-8-3-16,0-7 0 16,0-5 2-16,0-2-2 15,0 0 3-15,0 0-3 16,0 0 1-16,0 0-8 0,0 0 7 15,0-5-11-15,0-25 1 16,0-26-3-16,0-16-2 16,0-8 9-16,0 5 2 15,0 11 4-15,-2 13-3 16,-6 8 3-16,2 12 2 16,3 13-4-16,1 8 2 15,2 7 2-15,0 3-1 16,0 0-2-16,0 9-6 15,0 21-11-15,0 18 24 16,5 13-2-16,2 3-1 16,4-7 1-16,-2-7-3 15,-5-10 0-15,1-8-2 0,-4-8 1 16,1-11-1-16,-2-8 3 16,0-3-4-16,0-2 4 15,0 0-2-15,0 0 6 16,0 0-2-16,0 0-1 15,0 0-3-15,0 0 4 16,0-3 1-16,0-6-4 16,0-9 4-16,0-7-7 15,0-4 4-15,-2-1-3 16,2 4 1-16,0 6-3 16,0 1-12-16,0 8 1 15,0 7 0-15,0 4 0 0,0 0-26 16,0 0-15-16,6 4-36 15,-2 13-33-15,-1 4-191 16</inkml:trace>
  <inkml:trace contextRef="#ctx0" brushRef="#br0" timeOffset="-123035.18">23888 13728 589 0,'-25'-3'16'0,"6"-3"-8"0,11 0 25 15,8 6 4-15,0 0-2 16,0 0-20-16,0-1-7 15,0 1-5-15,0 0-3 16,0 0-2-16,2 0 1 16,-2 0 4-16,0 0-3 15,0 0 4-15,0 0-1 16,0 0 5-16,0 0-4 16,0 0 1-16,0 0-1 15,0 0-2-15,0 0 2 16,0 0-5-16,0 0 3 15,0 0-2-15,0 0 2 16,0 0-3-16,0 0 1 0,0 0-1 16,0 0 3-16,0 0-2 15,0 0-2 1,0 0 4-16,0 0-5 16,0 0 4-16,0 0-1 0,0 0 0 15,0 0 0-15,0 0 1 16,0 0-1-16,0 0-1 15,0 0 3-15,0 0-2 16,0 0 0-16,0 0-2 16,0 0 5-16,0 0-6 15,0 0 7-15,0 0-6 16,0 0 2-16,0 0 0 0,0 0-7 16,0 0-8-16,0 0-18 15,0 0-8-15,4 0-12 16,2 0-26-1,3 0-30-15,-3 0-70 0</inkml:trace>
  <inkml:trace contextRef="#ctx0" brushRef="#br0" timeOffset="-122266.84">24274 13841 464 0,'-24'0'11'0,"2"0"1"16,1-3 21-16,-3 2-11 15,2-2-6-15,-2-1-12 16,-1 0 3-16,-1-2-1 16,0-5 6-16,-4-4 1 15,-1-8 1-15,1-11-6 16,-3-7-5-16,5-7 4 15,1 0-5-15,4 2 2 16,1 2-2-16,1 5 7 16,6 1 0-16,5 5 1 15,9 4-7-15,1-2 1 0,10 2-3 16,20-4-3-16,11-2 3 16,8-1-2-16,-1 2 2 15,4 6-3-15,-4 4 2 16,-2 6-1-16,-6 5 2 15,0 5-1-15,-7 1-2 16,-7 5 3-16,-2 2-6 16,-5 0 4-16,-3 9-5 15,4 7 6-15,-3 13 1 16,-3 10 2-16,-4 18 1 16,-4 16-2-16,-6 10 0 15,0 9-1-15,-12 2 1 0,-10 2-1 16,-5-1 2-16,-3-4-5 15,-3-11 2-15,4-13-7 16,-1-14-21-16,3-13-44 16,-3-9-78-16</inkml:trace>
  <inkml:trace contextRef="#ctx0" brushRef="#br0" timeOffset="-100315.94">24036 13123 693 0,'-21'0'4'15,"15"0"-2"-15,4 0 23 16,0 0 8-16,2 0-25 15,0 0-8-15,0 0 1 16,0 0-4-16,0-1 3 16,0 0-1-16,0 1-1 15,0 0 3-15,0 0-1 16,0 0 0-16,0 0 1 16,0 0-2-16,0 0-25 15,2 0-54-15,9-3-41 0,2-1-131 16</inkml:trace>
  <inkml:trace contextRef="#ctx0" brushRef="#br0" timeOffset="-99875.11">24649 12972 562 0,'0'4'23'16,"0"-4"-28"-16,0 0 5 16,0 0 3-16,0 0-2 0,0 0-1 15,0 0-1-15,0 0 1 16,0 0-3-16,0 0 3 15,0 2-3-15,0 3-4 16,9 2-46-16,-3 4-39 16,0-3-151-16</inkml:trace>
  <inkml:trace contextRef="#ctx0" brushRef="#br0" timeOffset="-99408.64">25245 13026 578 0,'-6'0'-12'0,"2"0"12"16,4 0 0-16,0 0 2 15,0 0-4-15,0 0-2 16,1 0-2-16,6 2-6 15,-1 0-39-15,2 1-25 16,0-1-77-16</inkml:trace>
  <inkml:trace contextRef="#ctx0" brushRef="#br0" timeOffset="-95801.06">25288 9597 404 0,'0'-21'7'0,"-9"8"20"16,0 6 31-16,4 1-1 15,3 3-9-15,2 0-24 16,0 3-2-16,-1 0-12 16,1 0-6-16,0 0 1 15,0 0-6-15,0 0 5 0,0 0-5 16,0 0 2 0,0 0-2-16,0 0 4 15,0-1-2-15,0 1-3 16,0 0 4-16,0 0-3 0,0 0 4 15,0 0-3-15,0 0 3 16,0 0-2-16,0 0 0 16,-2 0-1-16,2 0 0 15,0 0 1-15,0 0-2 16,0 0 2-16,0 0-6 16,2 0 7-16,12 0-3 15,0 0 0-15,-1 0 3 16,-1-3-3-16,0 0 2 0,6 1-2 15,7 0 2 1,8-6-3-16,12 1 4 16,10-4-4-16,12-3 4 15,15 0-4-15,11 0 4 0,13 3-3 16,9 1 1-16,1 6 1 16,0 4-4-16,-2 0 4 15,2 0-1-15,-2 0 2 16,1 0-4-16,-5 0 3 15,-8 0 0-15,-6 0 0 16,-12 0-1-16,-15 0-1 16,-16 0 3-16,-16 0-2 15,-13 0 0-15,-11-3-1 16,-8 3 3-16,-5 0-3 16,0 0 3-16,0 0-1 15,0 0 1-15,0 0-3 0,0 0-21 16,-14 3-63-16,-8 15-121 15</inkml:trace>
  <inkml:trace contextRef="#ctx0" brushRef="#br0" timeOffset="-94363.7">25704 9829 365 0,'-12'-4'19'0,"9"2"-14"16,1 0 31-16,1 2-3 16,1 0-13-16,0 0-11 15,0 0 0-15,0-2 3 16,0 2 4-16,0 0 8 16,0 0-6-16,0 0 0 15,0 0-1-15,-2 0 1 16,2 0 0-16,-1 0-4 15,1 0-5-15,0 0-5 0,0 0 2 16,0 0-5 0,0 0 4-16,0 0-4 15,0 0 1-15,0 0-2 16,0 0 1-16,0 0-1 0,0 0 1 16,0 0-1-16,13 0-4 15,13 0 7-15,5 0-4 16,0 0 4-16,4-2-4 15,-3-3 3-15,0 3-3 16,0 0 2-16,2 0 0 16,-1 1-2-16,6-3 2 15,0 2-1-15,1 0 2 0,3 0-4 16,-3 2 3 0,5 0-1-16,-2 0 0 15,8 0 1-15,1 0-1 16,5 0 0-16,4 0-1 0,3 2 3 15,-2 1-3-15,4-2 2 16,-4 1-1-16,0-2 3 16,-3 0-4-16,-1 0 2 15,-3 0 0-15,-4 0 1 16,-5 0-2-16,-5 0 0 16,-5 0 0-16,-5 0 0 15,-1 0 0-15,0 0 0 16,4 0 0-16,-2 0 0 15,-1 0 0-15,-1 0 3 16,-4 0-4-16,-1 0 3 16,3 0-3-16,3 0 3 15,3 3 0-15,5 4 6 0,-2 3-8 16,-3-1 4-16,-1-1-4 16,-6-1 1-16,-6-1-1 15,-6-3 0-15,-8-2 2 16,-1-1-3-16,-6 0 3 15,1 0-1-15,-1 0 2 16,0 1-1-16,0-1 2 16,0 0-2-16,0 2-2 15,0 0-24-15,-20 7-61 16,-10 3-124-16</inkml:trace>
  <inkml:trace contextRef="#ctx0" brushRef="#br0" timeOffset="-93374.84">26232 10102 353 0,'-7'0'30'0,"1"0"21"16,2 0 13-16,2 0-6 15,-1 0-25-15,3 0-10 16,0 0-6-16,0 0-6 0,0 0-6 16,0 0-4-16,15-2-2 15,18-2 4 1,16-2-4-16,12-1 4 16,6-1 2-16,7 3 1 0,-1 0 0 15,-2 3-3-15,-2-1 0 16,-2 3 0-16,-1 0-2 15,0 0 0-15,1 0 0 16,1 0-1-16,-3 0 2 16,-1 0-2-16,-3 0 0 15,-4 0 4-15,-5-2-5 16,-7 1 6-16,-3 0-4 0,-3 0 2 16,-1 1-2-16,1 0 1 15,0 0 0-15,5 0-3 16,-1 0 2-1,1 0 0-15,3 0 2 0,-3 2-3 16,-1 2 2-16,-2-1-2 16,0 1 3-16,-4 1-4 15,-3-3-1-15,-4 2 6 16,-8-1-4-16,-1-2 1 16,-6 1-1-16,-6-1 2 15,-2-1-4-15,-4 0 5 16,-1 0-2-16,-2 0-2 15,0 0 2-15,0 0-1 16,0 0 2-16,0 0-4 16,0 0 2-16,0 2-33 15,-20 6-40-15,-15 3-107 16</inkml:trace>
  <inkml:trace contextRef="#ctx0" brushRef="#br0" timeOffset="-92426.8">26399 9736 369 0,'2'-1'18'15,"-2"-1"20"-15,0 2 16 16,0 0-4-16,0 0-12 16,0 0-11-16,0 0-7 15,0 0 8-15,0 0-7 16,0 0-4-16,0 0-4 15,-2 0 0-15,-1 0-8 16,0 0-2-16,-7 4-2 16,-13 14-1-16,-9 8 5 15,-9 5-6-15,1 2 4 16,5-2-5-16,5-2 3 16,3-5-2-16,4 2-25 0,0-3-30 15,-1-1-51-15,2-3-28 16,5-7-127-16</inkml:trace>
  <inkml:trace contextRef="#ctx0" brushRef="#br0" timeOffset="-92190.43">26209 9810 297 0,'0'0'44'16,"0"0"-25"-16,0 0-11 15,0 5 4-15,0 12 27 16,0 4-14-16,3 4-14 0,10 0 0 16,3 0 3-16,8 3-5 15,0-2-2-15,6-1-3 16,-5-3-4-16,5-1 1 16,-6 0-12-16,-8 0-79 15,-10-5-267-15</inkml:trace>
  <inkml:trace contextRef="#ctx0" brushRef="#br0" timeOffset="-91944.09">26644 10153 483 0,'0'-4'17'0,"0"-2"-6"15,0 5 57-15,0 1-14 0,0-2-25 16,-3 2-13-16,-7 0-7 16,-10 0-3-16,-13 8-9 15,-10 14 2-15,-6 7 1 16,1 4-2-16,6-2 0 16,6 2-12-16,5-5-38 15,3-4-58-15,6-10-58 16</inkml:trace>
  <inkml:trace contextRef="#ctx0" brushRef="#br0" timeOffset="-91724.14">26376 10024 531 0,'0'0'10'16,"4"0"-9"-16,5 0-1 15,10 1 1-15,11 12 2 16,10 5 22-16,2 4-9 16,2 6-11-16,1 4-1 15,-1 1-5-15,-3 6 4 0,-5 1-48 16,-11-5-111 0</inkml:trace>
  <inkml:trace contextRef="#ctx0" brushRef="#br0" timeOffset="-87489.75">27333 9286 440 0,'-13'-6'18'0,"4"-4"-14"16,6 5 43-16,1 3 11 16,2 2-31-16,0 0-24 15,0 0-1-15,0 0-2 16,0 0 2-16,0 0-4 15,-3 0 1-15,-6 17-1 16,-1 8 7-16,-2 10 9 16,-3 1-10-16,4-2 1 15,1 1 0-15,4 2-2 0,0-2-3 16,3-1 5-16,2-6-4 16,1-4-1-16,0-9 0 15,0-7 2-15,0-3-2 16,0-4-1-16,0-1 4 15,0 0 1-15,0 0 5 16,0-4 1-16,0-17-2 16,0-7-4-16,0-12-2 15,0-4-1-15,0-4-2 16,3-1 0-16,3 6 0 16,-3 6 2-16,-2 7-3 15,-1 10 3-15,0 4 0 0,0 8-1 16,0 4 1-16,0 4 0 15,0 0 2-15,0 0-5 16,0 0-2-16,0 9-1 16,0 14 6-16,0 5-3 15,0 9 6-15,0 4-3 16,0 3-1-16,0 3 2 16,0-1-2-16,0-1 1 15,0-6 0-15,0-7-1 16,0-7-2-16,0-10 3 15,0-7 0-15,0-5-1 16,0-3 0-16,3 0 2 16,-3 0 5-16,0 0-3 0,0-8 9 15,-1-15-10-15,-4-10-1 16,2-9-1-16,2-5 0 16,1-4-1-16,0 1-1 15,0 1 1-15,-2 9-2 16,1 6 1-16,-2 8 1 15,1 9 1-15,1 6-2 16,1 5 1-16,0 6 1 16,0 0-1-16,0 0-1 15,0 0-7-15,0 0 1 16,0 13 0-16,3 10 5 16,3 9 2-16,-2 10 0 0,-4 6-1 15,0 6 2-15,0 1 1 16,0-2-2-16,0-7 3 15,0-10-4 1,0-11 1-16,0-10 0 0,0-9-2 16,0-4 2-16,0-2 3 15,0 0 3-15,0 0 1 16,0 0 10-16,0-2-8 16,0-16-1-16,0-8-7 15,0-13 2-15,5-9-5 16,8-7 6-16,1-4-8 15,-3 4 4-15,-2 2 0 16,-3 13-1-16,0 5 1 0,-3 8-2 16,-1 9 2-16,-1 6 0 15,-1 6 2-15,0 3-4 16,0 3 2 0,0 0-4-16,0 2-4 0,0 17 0 15,0 15 5-15,-6 10 3 16,-6 9 1-16,-1 6-1 15,1-2 0-15,8-5 5 16,1-8-6-16,3-13 2 16,0-8-1-16,0-14-2 15,0-3 3-15,0-6-2 16,0 0 3-16,0 0 2 0,0-14 4 16,0-14-7-16,0-5 1 15,0-3-2-15,0 4 0 16,0 3-1-1,0 2 0-15,0 4 1 0,0 2-13 16,0 4-8-16,0 2-26 16,0 5-21-16,1 3-49 15,-1 7-74-15</inkml:trace>
  <inkml:trace contextRef="#ctx0" brushRef="#br0" timeOffset="-80832.6">27583 9624 260 0,'2'0'72'0,"-2"0"-63"15,0 0 4-15,0 0 14 16,0 0-6-16,0 0-13 16,0 0 1-16,0 0 9 15,0 0 10-15,0 0-2 0,0 0 4 16,0 0 0-16,0 0-2 16,0 0-3-1,-2 0-10-15,-11 0-11 16,-4-3-4-16,-8-3 1 0,-3-1 2 15,-3 0-5-15,-1-4 6 16,2 0 0-16,4-1 3 16,0-2 0-16,4 0 6 15,3 0-3-15,2 0-5 16,8 2-2-16,5-1-1 16,1-1 2-16,3 0-6 15,0 1 5-15,6-6-4 16,19-2 2-16,12-2-3 15,7-4 1-15,3 5 0 16,2 1-1-16,-5 2 2 16,-6 4 0-16,-5 0 1 15,-8 7-3-15,-4 4 3 0,-4 4-3 16,-3 0 2-16,-1 0-5 16,-2 19 3-16,-3 11 0 15,-5 9 2-15,-3 8 2 16,0 3-3-16,0 1 2 15,-11-2 0-15,-5-10 1 16,-5-6-2-16,-3-5 2 16,0-7-2-16,-1-7 1 15,-2-7 0-15,5-4-1 16,4-3-2-16,5 0-24 16,10-5-38-16,3-4-81 15,0-2-169-15</inkml:trace>
  <inkml:trace contextRef="#ctx0" brushRef="#br0" timeOffset="-80033.99">27932 9576 355 0,'-5'0'34'0,"2"0"-14"15,-1 0 21-15,-3 0-3 16,-3 0-18-16,-2 0 0 16,-2-5 2-16,-3-1-5 15,-2-5-5-15,0 0 4 16,-1-4 3-16,2-2-8 16,3-2 5-16,2-1-10 15,4 1-2-15,3 1-2 16,4 4-1-16,2 0-2 15,0 1 3-15,0 1-2 16,10-2-2-16,10 1 4 0,10-2-6 16,4 3 3-1,7-3 0-15,-2 7 2 0,-3 1-4 16,-8 3 1 0,-8 4-5-16,-8 0 2 0,-5 0 3 15,-4 14-4-15,-3 7 3 16,0 11 2-16,0 7 1 15,-13 6 2-15,-3 2-1 16,-5-3 0-16,3-8 1 16,-3-7-2-16,1-8 0 15,0-8 3-15,-1-5-2 16,-3-6 4-16,2-2-5 0,4 0 2 16,0 0-2-16,9-3-1 15,3-2-4 1,5 1-5-16,1 0-41 15,0 0-45-15,13 0-71 0</inkml:trace>
  <inkml:trace contextRef="#ctx0" brushRef="#br0" timeOffset="-79190.09">28326 9622 231 0,'0'0'93'16,"-3"0"-42"-16,0 0 5 15,-2 0-18-15,0 0-17 16,-1 0-10-16,-5 0-1 16,-3 0-1-16,-1 0-3 15,-3 0 1-15,-3-5 9 0,3-6-4 16,-4-2 3-16,2-4-1 16,1-3-5-16,3-1-1 15,5-4-5-15,5-2 2 16,6-1-3-16,0 1-1 15,5 2-2-15,13 2 3 16,6 4-4-16,3-2 2 16,2 7 2-16,1 1-4 15,-3 5 1-15,-3 5 0 16,-5 3 0-16,2 0-1 16,-3 2 1-16,-5 10-2 15,0 8 1-15,-4 5-2 0,-4 4 2 16,-4 10 2-16,-1 1-1 15,0-2 3-15,0-1-2 16,-4-10 3-16,-7-6-6 16,0-3 3-16,-4-6 0 15,-2-2-1-15,2-5 3 16,2-3-9-16,3-2-12 16,2 0-15-16,5 0-17 15,3-2-15-15,0-4-78 16</inkml:trace>
  <inkml:trace contextRef="#ctx0" brushRef="#br0" timeOffset="-78640.73">28683 9751 214 0,'0'0'75'0,"-5"0"-55"16,-4 0 19-16,0 0-16 15,-4-6-9-15,-1-3-3 16,-1-5-5-16,2-3 12 16,-2-5-7-16,3-4 4 15,3-3-3-15,3 0-3 16,5-3-3-16,1 1 0 16,0-1-2-16,16 2-6 15,3-1 4-15,4 6-5 16,2 7 4-16,0 5-2 15,1 5 0-15,-3 5 1 16,-3 3 0-16,-1 0-1 0,-4 0-2 16,0 11 2-1,-3 6-4-15,-6 8 2 0,0 1 2 16,-3 5 3-16,-3 2-3 16,0-1 2-16,0-2 0 15,0-3-2-15,-10-2 2 16,-4-2-3-16,-2-3 4 15,-4-1-8-15,-2-3-25 16,-5-2-29-16,0-6-61 16</inkml:trace>
  <inkml:trace contextRef="#ctx0" brushRef="#br0" timeOffset="-65206.61">2548 7596 379 0,'0'-6'12'0,"-2"4"-2"15,1 0 24-15,1 1 9 16,0 1 0-16,-2 0-13 0,2 0-9 16,0 0 1-16,-1 0-1 15,1 0 1-15,-3 0-7 16,3 0-3-16,-1 0 0 15,1 0-3-15,0 0 4 16,0 0-5-16,0 0-2 16,-2 0-2-16,2 0 0 15,0 0 3-15,0 0-6 16,0 0 2-16,0 0-1 16,0 0 0-16,0 0 0 15,0 0 3-15,0 0-4 16,0 0-1-16,0 0 3 15,0 0-1-15,0 0 0 0,0 0-1 16,0 0 0-16,0 0-1 16,0 0 1-16,0 0 0 15,0 0-1-15,0 0 1 16,0 0-2-16,0 0 1 16,0 0 0-16,0 0 0 15,0 0-2-15,0 0 0 16,0 0 0-16,0 0-1 15,0 0 1-15,6 0 1 16,3 0 2-16,6 0-2 16,4 0 3-16,2 0-4 15,3 0 5-15,6 0-4 0,4 0 2 16,6 0-2-16,11-3 3 16,5-1 0-1,4-2-2-15,1-2 1 16,-3 1 0-16,-5 1-2 0,1-2 2 15,-9 4-1-15,-2 0 3 16,-3 2-2-16,-9 1-2 16,-1 1 2-16,-3 0 0 15,-6 0-2-15,-2 0 0 16,3 0 1-16,-2 0 1 16,7 0-2-16,1 0 2 15,5-4-1-15,-2 1 0 0,3-1 1 16,-1 0-2-16,-5 2 3 15,2 1-3-15,-3 0 1 16,-2-1-1 0,-3 2 1-16,1 0 1 0,1-2-2 15,-3 2 3-15,-5-2-4 16,-3 1 3-16,-2 1-1 16,-2-3 2-16,-2 3-4 15,-2 0 2-15,-4 0 0 16,1 0 1-16,-2 0 0 15,0 0-1-15,0 0 2 16,0 0-2-16,0 0 0 16,0 0 0-16,0 0 1 0,0 0 0 15,0 0-1-15,0 0-4 16,0-1-35 0,0 1-33-16,-5-1-121 15</inkml:trace>
  <inkml:trace contextRef="#ctx0" brushRef="#br0" timeOffset="-62801.58">3712 8389 594 0,'-2'0'14'16,"2"0"-15"-16,0 0 2 16,14 0-4-16,21 0-4 15,5 0 8-15,7 0 0 16,-5 0-64-16,-7-1-180 0</inkml:trace>
  <inkml:trace contextRef="#ctx0" brushRef="#br0" timeOffset="-59768.31">4397 7524 403 0,'0'-7'24'16,"0"4"-19"-16,0 3 27 15,0-1 3-15,0 1 1 16,0 0-18-16,0 0-2 16,0 0 10-16,0 0 0 15,0 0-7-15,0 0-5 16,0 0-4-16,0 0-3 15,0 0-4-15,0 0-1 16,0 0 0-16,0 0-1 0,0 0 0 16,0 0-1-1,3 0-2-15,0 0 3 16,7 0-1-16,4 0 0 16,3 0 1-16,3 2 0 0,6 3 0 15,3-3 3-15,6 0-6 16,1 1 4-16,10-3-1 15,1 0 1-15,7 0 0 16,9 0-2-16,4 0 2 16,4 0-2-16,3-5 0 15,-3 2 0-15,-6-1 0 16,-2 2 2-16,-2-2-2 16,0 3-2-16,3-1 2 15,7-1 2-15,-1 1-1 16,11-4-1-16,10-1-1 15,8 0 1-15,7 0 0 0,1-2 1 16,5-2-1-16,1 2 0 16,3-4 1-16,-1 3 0 15,-5 3-1-15,-10 3 0 16,-6 1 0-16,-8 1-1 16,-1-1 1-16,-6 0 1 15,-9-1-1-15,-8 1 0 16,-5 0 0-16,-6 2 1 15,-4 0-1-15,-6-1 1 16,-12 1-2-16,-3 1 0 16,-8 0 1-16,0-2 1 15,-5 2-1-15,0-1 1 16,-2 0-2-16,-2 1 2 0,0-2-1 16,-6 1-1-16,-3 1 2 15,3 0 5-15,-3 0 5 16,0 0 7-16,0 0-3 15,0 0-2-15,0 0-3 16,0-1-4-16,0 1-4 16,0-2-2-16,0 2 0 15,0 0 2-15,0 0-4 16,3 0 4-16,-3 0-2 16,0 0-1-16,0 0 3 15,0 0-2-15,0-1 1 16,0 1-1-16,0 0-4 0,0 0-25 15,0 0-32-15,0 0-34 16,0 5-124-16</inkml:trace>
  <inkml:trace contextRef="#ctx0" brushRef="#br0" timeOffset="-58505.6">7903 7300 120 0,'-3'-4'329'0,"-4"-2"-321"16,7 5-5-16,0 0 2 0,3-1 4 15,15-2 7-15,7 3 5 16,5-3 1-1,6 2-4-15,1-1-4 16,2 2-2-16,4 1-10 0,0 0 4 16,7 0-4-16,5 0 5 15,10 0-7-15,11 0 4 16,4 1 0-16,12 1 6 16,7-1-2-16,4 1-1 15,8 2-1-15,2 3-1 16,-1 2-3-16,-2 3-1 15,-1 4 0-15,4 0-2 16,8 1 2-16,2-4-1 16,4-5 0-16,-2-5 2 15,-3-3-2-15,0 0 0 16,-2 0 1-16,-7 0 0 16,-9 6-1-16,-10 3-1 0,-9 3 1 15,-11 4 0-15,-1 0 0 16,-1 0 1-16,4 2-2 15,6-3 2-15,1 1-1 16,1-5 0-16,-4-4 1 16,-2-4-2-16,-4-2 2 15,-7 0-1-15,-6 2 0 16,-8 4-1-16,-11 3 2 16,1 0-1-16,-6 3 0 15,-1 3 2-15,6-3-3 16,1-1 1-16,-3-1-2 15,2-4 4-15,4-2-2 0,1-3 0 16,-5-2 0-16,0 0 1 16,-4 0 0-16,-2 0-3 15,-1-7 3-15,-4 0-1 16,-3-2 2-16,-5 1-3 16,1-2 1-16,-4 3 0 15,-1 2 1-15,-8 1-3 16,-2 1 3-16,-4 0 0 15,-1 3-2-15,-1 0-3 16,3 0-17-16,0 0-46 16,-4 0-44-16,-2 0-166 15</inkml:trace>
  <inkml:trace contextRef="#ctx0" brushRef="#br0" timeOffset="-57069.3">13548 7565 24 0,'-15'2'595'15,"0"-2"-590"-15,11 0-5 0,0 0 12 16,4 0 5-16,-1 0-1 15,1 0-9-15,0 0-4 16,0 0-1-16,0 2-5 16,14 1 0-16,15 0 0 15,13 3 4-15,9-2 0 16,4-1 2-16,3-3 0 16,0 0 1-16,1 0 1 0,5 0 0 15,8 0 3-15,11-6 3 16,10 1-3-1,7 0 0-15,7 2 7 16,14-2-6-16,2 4 0 0,14-1-2 16,6 0-5-16,5 1 1 15,0 0-3-15,-3-3 1 16,-7-2 1-16,-4-2-1 16,-3-4-2-16,1-2 2 15,-1 0-1-15,-2 0 0 16,1 4 1-16,-1 2 0 15,-2 2 0-15,-2 2-3 16,-9 3 4-16,-7 1-2 16,-8 0 0-16,-4 0-1 15,1 0 0-15,2-3 4 16,1-1-4-16,-6-2 3 16,2-2-5-16,2-2 5 0,-1 2-2 15,6-1 0-15,-1 3 1 16,-5 0-1-16,1 0 1 15,-8 5-2-15,-10 1 2 16,-7 0-3-16,-7 0 3 16,-9 0-2-16,-3 0 2 15,-2 0 1-15,-6 0 0 16,-5 2 0-16,-4 2 4 16,-5-2-2-16,-5 1-1 15,2 0 4-15,-7 0 1 16,-1 0 0-16,-3 2-4 15,-3 1-2-15,0-1-2 0,1 1 2 16,-1 1-3-16,5-2 2 16,-1 4 1-16,0-4-3 15,-2 1 3-15,-3-2-3 16,-3 1 2-16,-2 0-7 16,-1 4-34-16,-9 8-57 15,-6 1-119-15</inkml:trace>
  <inkml:trace contextRef="#ctx0" brushRef="#br0" timeOffset="-29268.5">1878 12538 310 0,'-13'-1'23'16,"2"1"7"-16,6 0 16 15,5 0-3-15,0 0-15 16,0 0-1-16,0 0-9 16,0 0 10-16,0 0-2 15,0 0 3-15,-1 0-7 0,1 0-2 16,-2 0 0-16,-2 0-1 16,-5 2-4-16,-5 14-7 15,-1 7-5 1,-1 9-3-16,3 0 2 0,6-2-4 15,7 2 3-15,0 1-4 16,0 5 4-16,19 2-2 16,4 0-1-16,7-4 1 15,4-5-1-15,4-10-3 16,4-9 5-16,-2-6 0 16,-5-6-3-16,-3 0 1 15,-7-6-1-15,-2-17 2 16,-4-13 1-16,-6-13-1 0,-4-8 1 15,-7 1-2-15,-2 4 4 16,0 8-2-16,-10 8 1 16,-6 8 0-1,-4 7 0-15,3 3 1 0,-4 1-3 16,-2 5 3-16,0 2-1 16,-5 3 2-16,-4 3-3 15,3 3 0-15,0 1 0 16,3 0-3-16,8 0 0 15,4 0-17-15,7 8-25 16,4 14-44-16,3 7-68 16,0 5-209-16</inkml:trace>
  <inkml:trace contextRef="#ctx0" brushRef="#br0" timeOffset="-28662.12">2685 13652 453 0,'-9'3'22'0,"3"1"-24"0,4-2 4 16,1 5 3-1,1 10 7-15,0 10-7 16,0 6-3-16,12 5 1 16,3-6-2-16,6-6 1 0,4-4-4 15,3-6 2-15,5-7-2 16,1-9 3-16,-1 0-2 15,-3-8 0-15,-11-19 3 16,-1-10-1-16,-9-9 4 16,-9-5-3-16,0 0 0 15,-10 8 1-15,-17 7 3 16,-1 12 7-16,-8 6 17 16,-3 9 2-16,3 4-11 15,2 4-13-15,6 1-1 16,7 0-5-16,9 0-9 15,12 0-25-15,0 0-79 16,9-12-370-16</inkml:trace>
  <inkml:trace contextRef="#ctx0" brushRef="#br0" timeOffset="-28190.58">3408 12656 515 0,'-16'-1'31'0,"7"1"-31"16,6 0 9-16,3 0 16 16,0 0-7-16,0 11-15 15,0 11 0-15,24 6-3 16,3-3-2-16,10-8 2 16,2-9 0-16,-2-8-1 15,0 0 1-15,-4-19 4 16,-4-16-2-16,-9-5-1 15,-2-4-1-15,-14 3 1 0,-4 4-1 16,-10 8 5-16,-15 8 12 16,-14 7 1-16,-6 10 17 15,-7 4-10-15,-6 0-18 16,3 16-7-16,7 3 2 16,8 1-4-16,15 0-11 15,10 3-46-15,6-1-76 16</inkml:trace>
  <inkml:trace contextRef="#ctx0" brushRef="#br0" timeOffset="-27768.7">2444 12685 435 0,'7'0'44'0,"-1"0"-43"16,9 2-7-16,13 2 6 16,15-3 3-1,13 1 7-15,15-2 7 0,11 0-3 16,4 0-4-16,2 0-4 16,-8 0-5-16,-10 0 1 15,-10 0-1-15,-12 0-1 16,-11 0 0-16,-13 0 2 15,-14 0-2-15,-7 0 0 16,-3-4 0-16,-10-13-31 16,-14-8-76-16</inkml:trace>
  <inkml:trace contextRef="#ctx0" brushRef="#br0" timeOffset="-27567.19">3090 12484 412 0,'0'0'7'0,"18"0"-17"16,8 0 14-16,6 0 15 15,-1 9-4-15,2 12 16 16,-8 4-2-16,-7 2 0 16,-8-2-11-16,-8-2-11 15,-2-2-3-15,-9 2 2 16,-19 1-1-16,-8 0-2 16,-9 0-12-16,-5-2-33 15,-8-1-21-15,-5-1-53 0,-10-4-141 16</inkml:trace>
  <inkml:trace contextRef="#ctx0" brushRef="#br0" timeOffset="-27284.55">2347 12923 495 0,'0'0'35'16,"13"12"-35"-16,7 19-8 16,8 15 24-16,11 14 5 15,5 2-6-15,4 0-6 16,-2-5-7-16,-4-9 1 16,1-4-2-16,-7-9 0 0,-8-7 0 15,-5-7-1-15,-7-5 3 16,-7-7-5-16,-2-2-14 15,-6-7-70-15,-1 0-112 16</inkml:trace>
  <inkml:trace contextRef="#ctx0" brushRef="#br0" timeOffset="-26939.73">2704 13311 276 0,'0'21'242'16,"0"1"-246"-16,-5 3 2 15,5 3 3-15,0-2-1 16,0-1 1-16,0-3-1 0,0-6-1 16,0-11-11-16,0-5-14 15,0 0 8-15,-14-11 10 16,-11-10-7-16,-8-2 10 16,2 2 10-16,4 7 24 15,7 6-1-15,9 3 31 16,9 4 13-16,2 1-45 15,0 0-26-15,3 0-8 16,18 8 5-16,12 5 3 16,4-8 0-16,12 0 0 15,0-5 0-15,0 0 0 16,0-3-1-16,-13-11 2 0,-2-2-2 16,-13-1-14-16,-6-4-45 15,-3 1-52-15,-9 1-155 16</inkml:trace>
  <inkml:trace contextRef="#ctx0" brushRef="#br0" timeOffset="-25394.36">4577 14297 453 0,'-61'12'0'0,"-8"6"-7"16,-4 2 2-16,-14-1 8 15,-5 1 12-15,-6-5 5 16,-14 0 9-16,-10 1-1 16,-14-1 4-16,-17 1-11 15,-8-2-5-15,-6-2-4 16,2-7-2-16,4-5-1 16,15-7-5-16,9-26 1 15,8-17-5-15,14-24 2 0,8-19-2 16,10-17-1-1,8-2 2-15,8 3-2 16,4 9 1-16,2 13 3 16,8 14-4-16,12 13 3 0,10 12-1 15,14 6 1-15,7-4-3 16,15-3 0-16,9-5-1 16,2-7 1-16,28-9 1 15,13-7 0-15,4-5-2 16,14-3 2-16,1 4 1 15,-1 10-1-15,-3 10 1 16,-3 10-2-16,-1 5 1 16,4 3 1-16,10 2-2 15,5 2 1-15,12 3-1 16,7 4 1-16,11 2 0 16,8 6 1-16,5 9-1 0,0 5 0 15,-3 8 0-15,-3 2 0 16,6 0-1-16,5 10 0 15,1 1 2-15,-3-2-1 16,-2 3-1-16,-9-2 1 16,-6 5 1-16,-5 10-1 15,-9 10-1-15,-4 14-1 16,-8 11 1-16,-6 11 0 16,-9 9-1-16,-11 12 3 15,-9 4 0-15,-7 1 3 16,-10 2-4-16,-2-3 0 15,-9-1 1-15,-7 4 1 16,-3 0 0-16,-3 1 0 0,0-2-1 16,-9 1-2-16,-11-5 1 15,-9-2 1-15,-5-7 1 16,-2-6-3-16,0-8 2 16,-2-10 0-16,2-8 0 15,5-12 4-15,-5-5-2 16,6-6 2-16,5-4 1 15,-4-1 7-15,3 0 2 16,-3 2 0-16,1 0 1 16,1 1-6-16,7-3-2 15,3-4-1-15,8-10 1 16,0-4 4-16,6-5-5 0,3-2 0 16,0 0-6-16,0 0 1 15,0 0-2-15,0 0-1 16,0 0 0-16,0 0 3 15,0 0-12-15,14 0-34 16,5 2-36-16,-6 3-130 16</inkml:trace>
  <inkml:trace contextRef="#ctx0" brushRef="#br0" timeOffset="-20051.47">20929 17334 352 0,'-9'1'26'0,"-1"1"-16"15,5 1 4-15,3-3 18 16,2 0-13-16,0 0-14 15,0 0 0-15,0 1 2 0,0-1 3 16,0 0 1 0,0 0 3-16,0 0 6 15,0 0 1-15,0 0-6 16,0 0-6-16,-1 2-7 0,-2 0 1 16,-1 0 0-16,1 2-3 15,-3-4 5-15,-2 0-5 16,-8 0 2-16,-2-3-4 15,-6-8-1-15,-3-3 0 16,-2-3 10-16,-4-2-8 16,-3-2 1-16,-3-3 2 15,-2-1-3-15,-1 0 2 16,0-3-2-16,-4-5 0 16,4-5-15-16,-2-5 1 15,5-1-8-15,3 5 8 16,2 2 15-16,6 8-1 15,2 6 2-15,1 3 2 0,10 5 5 16,-1 4-2-16,4 1 0 16,3-1-5-16,-3 4 0 15,6 0-1-15,-1 1-2 16,3 5 2-16,1-3-13 16,1 0-11-16,2-1 7 15,-2 3 9-15,2-1-5 16,0-1-9-16,0-1-116 0,6 0-125 15</inkml:trace>
  <inkml:trace contextRef="#ctx0" brushRef="#br0" timeOffset="-19660.85">20156 17049 184 0,'0'1'-15'15,"0"-1"5"-15,0 0-6 16,0-18 31-16,0-8-13 16,0-8 1-16,0-1 0 15,0-1 10-15,0 2 6 16,0-1 5-16,0 4-13 0,0 5-1 15,0 9-2-15,0 7 6 16,0 6-8-16,6 3-9 16,9 1 5-16,4 0 6 15,6 7 19-15,4 11 0 16,-2 4-11-16,3-1 6 16,-4 4-11-16,1-2-6 15,0-2-4-15,-3-1 1 16,-6-5 2-16,-2-5-4 15,-9-3-17-15,-2-4-35 16,-5-3-52-16</inkml:trace>
  <inkml:trace contextRef="#ctx0" brushRef="#br0" timeOffset="-18689.38">20022 16579 340 0,'-8'0'28'0,"4"0"-17"16,-1 0 22-16,4 0-7 15,-2 0-6-15,3 0-13 16,0-14-2-16,0-10-2 15,0-8-3-15,0-8-3 16,0 1 7-16,0 0-4 16,-6-2 0-16,-1 6-4 15,-2-1 0-15,0 7-13 16,3 8 5-16,4 5 13 0,1 9-5 16,1 5-13-1,0 2-14-15,0 0-36 16,0 2-96-16</inkml:trace>
  <inkml:trace contextRef="#ctx0" brushRef="#br0" timeOffset="-18405.96">19834 16347 401 0,'-10'-17'4'15,"5"-2"-2"-15,5-4 3 16,2-4 0-16,14-1-4 16,7 0-2-16,0 6 1 15,-2 6-1-15,2 8 1 0,-6 5-4 16,0 3 2-16,-2 0-6 16,-5 9 9-16,1 7 4 15,-1 5-2-15,-6 1 6 16,2-1-4-16,1-4-1 15,2 0-11-15,2-5-14 16,-5-3-106-16</inkml:trace>
  <inkml:trace contextRef="#ctx0" brushRef="#br0" timeOffset="-17865.63">19853 15870 325 0,'-3'0'15'0,"3"0"-3"15,-2 0 25-15,2 0-5 16,0 0-14-16,0 0-7 16,0 0-1-16,0 0-1 15,0-9-1-15,0-18-4 0,0-10-2 16,4-10-2-16,1-6 1 15,-5 0-5 1,0 2-9-16,0 2-15 16,0 6-9-16,0 5-26 0,0 9 0 15,-4 13-21-15,-3 7 26 16</inkml:trace>
  <inkml:trace contextRef="#ctx0" brushRef="#br0" timeOffset="-17582.4">19727 15573 308 0,'-7'-10'78'16,"5"-2"-78"-16,2-2 1 0,0-7 0 15,13-4-3-15,10-3 1 16,4 3 0-16,-2 7 1 15,-3 6 0-15,-4 6-1 16,-4 5-2-16,-4 1 1 16,-2 0-1-16,-1 0-4 15,-1 14 3-15,-2 5 7 16,2 4-1-16,-1 1-3 16,2-3-8-16,1 0-42 15,-2-4-80-15</inkml:trace>
  <inkml:trace contextRef="#ctx0" brushRef="#br0" timeOffset="-17085.73">19733 15088 306 0,'-3'0'32'15,"1"-2"-28"-15,2-11 25 16,0-5-23-16,5-7-5 15,7-7 1-15,4 0-2 0,-4-4 0 16,-3-2-3-16,-3 1-2 16,-6 6-4-16,0 3 3 15,-4 9-1-15,-5 5 6 16,3 5-3-16,0 2-4 16,0 6-32-16,0 1-78 15</inkml:trace>
  <inkml:trace contextRef="#ctx0" brushRef="#br0" timeOffset="-16818.42">19728 14768 4 0,'6'0'12'0,"-4"2"-2"16,-1 2 12-16,-1 0 6 16,0 2-4-16,0 3-12 15,0 2-5-15,0-2-20 16</inkml:trace>
  <inkml:trace contextRef="#ctx0" brushRef="#br0" timeOffset="-14268.38">20077 14616 435 0,'-5'0'12'16,"2"-1"-13"-16,3 1 7 15,0 0-8-15,3 0-5 16,16 6 5-16,6 5 7 16,2 0-3-16,1 2 3 15,0 3-1-15,2 5 2 16,1 7 1-16,0 7 3 16,5 4 7-16,0 5-9 0,1 5-1 15,2 2-4 1,-3 5 3-16,-2 5-4 15,-6 4 5-15,-3 5-3 16,-3 7 0-16,-2 4 0 0,-4 2 0 16,-3 5 4-16,-6 3-1 15,-1-1 5-15,-2-1-5 16,-4-7 3-16,0-6-6 16,0-7-1-16,-10-6 0 15,-5-3 3-15,-6-5-1 16,-2-5-1-16,-4-2 3 15,-4-8 1-15,-5-5 5 0,-2-5-7 16,1-4-4 0,3-6 1-16,5-5-1 15,6-6 0-15,5-4 2 16,6-3 2-16,6 0-5 0,0 0 2 16,3-2-2-16,-4 0 1 15,-2 0-1-15,0 0-5 16,-1 1-4-16,3-1-15 15,6 0-30-15,1 0-39 16,0 0-34-16,0 0-201 16</inkml:trace>
  <inkml:trace contextRef="#ctx0" brushRef="#br0" timeOffset="-13880.3">20335 16250 422 0,'-18'0'74'15,"0"0"-41"-15,0 2 10 0,-1 19-21 16,0 8-12-16,3 6-2 16,2 7-3-16,5-3 0 15,3-2-3-15,1-4 3 16,4-8-3-16,1-4-2 16,0-3 0-16,0-5 0 15,10-1-1-15,12-2-2 16,7-2 3-16,8 2 2 15,3-3 1-15,6-1-3 16,1-1 4-16,-7-2-4 16,-2 1 0-16,-8 1 2 15,-12-2-3-15,-3 0 2 0,-8-1-1 16,-5 0-1-16,-2 0 1 16,0-2 3-16,0 1 0 15,0-1 0-15,0 0 0 16,0 0-4-16,2 0 3 15,4 0-4-15,2 0 1 16,4 0-9-16,-4-5-68 16,-8-8-26-16,0 2-117 15</inkml:trace>
  <inkml:trace contextRef="#ctx0" brushRef="#br0" timeOffset="-13388.91">19937 16519 191 0,'0'4'69'0,"0"-2"5"16,-3-2 23-16,-1 0-27 16,-2 0-19-16,3 0-14 15,0 0-15-15,-2 0-11 16,-1-8-12-16,5-19 4 16,-1-11-6-16,2-7-4 15,0-5-10-15,0 2 5 0,0 4-12 16,0 1 3-16,0 5-2 15,-3 6 1-15,-1 11-10 16,-1 6-6 0,1 11 16-16,-5 4-75 0</inkml:trace>
  <inkml:trace contextRef="#ctx0" brushRef="#br0" timeOffset="-13125.61">19669 16237 555 0,'-16'-17'2'16,"7"-2"0"-16,7-3 1 0,2-5 1 16,11-8-4-16,15 1-2 15,4 1 0-15,4 3 2 16,-4 9 0-16,0 8-3 16,-5 7 0-16,-3 6 0 15,1 0 1-15,-1 13-3 16,2 10 8-16,3 2 1 15,-3 6-5-15,3 3 3 16,-4 0-1-16,3 2-12 16,-1 0-44-16,0 4-35 15,-4-1-75-15</inkml:trace>
  <inkml:trace contextRef="#ctx0" brushRef="#br0" timeOffset="-11956.26">20260 16882 64 0,'0'3'148'16,"0"-3"-98"-16,0 0-10 15,0 0-15-15,-3 0-8 16,-3 0-4-16,1 0-2 16,0 0-4-16,2 0-5 15,1 0 0-15,-2 0 2 16,-1 0-3-16,2 0-21 16,-1 0-45-16,0-7-101 15</inkml:trace>
  <inkml:trace contextRef="#ctx0" brushRef="#br0" timeOffset="-11194.79">20208 16717 525 0,'-24'0'15'0,"6"0"-12"16,12 0 6-16,1 0 13 15,5 0 9-15,0 0-22 16,0 0-5-16,0 0-3 0,0 0-2 16,0 0 1-16,0 1 2 15,0-1-1-15,0 0 5 16,-2 0 5-16,2 0-3 16,-1 1 0-16,1-1-4 15,0 0 1-15,0 0-5 16,0 0 2-16,0 0-2 15,0 0-3-15,0 0 4 16,0 0-3-16,0 0 2 16,0 0-1-16,0 0-3 15,0 0 1-15,0 0-1 16,0 0-1-16,0 0-1 16,0 0 0-16,0 0 1 0,0 0 2 15,0 0 1 1,0 0 1-16,0 0-2 15,0 0 4-15,0 0-2 16,0 0-2-16,0 0-1 0,0 0-1 16,0 0-3-16,0 0-5 15,0 0-1-15,0-8 0 16,4-5 10-16,6 2 3 16,-2-2-2-16,1 7 0 15,0 1-1-15,-2 3 4 16,1 0-2-16,1 1 1 15,4-1 0-15,4 2 2 0,3 0-1 16,4 0-1-16,3 11 1 16,2 10-1-1,6 15 0-15,1 16 2 16,1 16 1-16,0 14 0 0,-1 10 1 16,-1 4-6-16,-5 4 5 15,-6-2 0-15,-1-2-1 16,-7-7 1-16,-6-11 0 15,-4-4-2-15,-6-7 2 16,0-6 0-16,-1-3-1 16,-13-6 0-16,-6-6-2 15,-1-10 4-15,0-4-3 16,0-4 1-16,2-11 1 16,7-5-2-16,3-9-20 15,3-3-46-15,-1-11-141 16</inkml:trace>
  <inkml:trace contextRef="#ctx0" brushRef="#br0" timeOffset="-10923.51">20500 17704 534 0,'-12'-1'18'15,"6"1"-5"-15,3 0 13 16,3 6-8-16,0 26-12 15,0 10 1-15,12 6-8 16,4-9 3-16,4-11-5 16,-2-8 4-16,1-9-1 15,4-4-5-15,5-7 5 0,5 0 0 16,7-16 4-16,0-7-2 16,3-5 3-16,3 3-3 15,-5 1-1-15,-2 3-9 16,-4 7-37-16,-5 2-41 15,-11 6-102-15</inkml:trace>
  <inkml:trace contextRef="#ctx0" brushRef="#br0" timeOffset="-3268.55">6417 9965 421 0,'0'-10'4'16,"0"1"0"-16,0 6 3 16,0 0 17-16,0 3 12 15,0 0-18-15,0 0-7 16,0 0-6-16,0 0-1 0,0 10-8 15,0 25 5-15,0 23 13 16,0 24 5-16,-7 18-8 16,-4 12 1-16,-1 2-5 15,8 7-2-15,4 1 1 16,0 8-1-16,3 11-1 16,12 9-1-16,-2 10-3 15,3 4 0-15,-4-4 2 16,-3-8-2-16,-1-13 1 15,-7-7 1-15,-1-6 3 16,0-1-3-16,-1 6 1 16,-16 3-3-16,-5 8 5 15,1 1 0-15,-3 0-1 0,1 0 7 16,3-4 3-16,-4-8-3 16,7-13-4-16,1-13 2 15,6-19-6 1,9-22 0-16,1-20-3 0,0-18 3 15,0-15-2-15,0-6-7 16,4-2 5-16,-1-3-2 16,1 1 4-16,1-1-1 15,3 0-1-15,1 0 3 16,5 0-3-16,8 0 2 16,8 0-1-16,14-9 1 15,9-8 0-15,11-4 4 0,3-3-5 16,9 1 1-16,8 5 1 15,5 2-1-15,3 8-1 16,10 8 1-16,-7 0 0 16,-3 3-2-16,2 11 1 15,-13 1-1-15,-7-2 2 16,-19-2-2-16,-13-3 1 16,-14-4 0-16,-15-1-1 15,-6-2 2-15,-6-1 0 16,-1 2-1-16,0-2-21 15,0 0-26-15,-6-20-49 16,-22-24-334-16</inkml:trace>
  <inkml:trace contextRef="#ctx0" brushRef="#br0" timeOffset="-2611.25">7488 10024 338 0,'0'50'4'16,"0"16"6"-16,-2 24 30 0,2 8-14 15,0 14-1-15,0 13-6 16,6 17 4-16,6 11-6 15,2 13 4-15,-4 11-13 16,0 8-2-16,-5 3 1 16,-5 3 6-16,0-9 0 15,0-6 4-15,-5-4 0 16,-6-5-1-16,-1-1 2 16,3-2-6-16,-2-3 0 15,4-8-5-15,2-8-1 16,-1-11-1-16,3-7-3 15,0-7 2-15,2-12-1 0,1-16-3 16,0-18-2-16,0-21 2 16,6-21-1-16,3-17-5 15,-2-15-59-15,-7-35-94 16,0-41-129-16</inkml:trace>
  <inkml:trace contextRef="#ctx0" brushRef="#br0" timeOffset="-1894.97">6286 11515 438 0,'-17'7'19'15,"-2"-7"-9"-15,19 1 32 16,-3-1 6-16,3 0-16 16,3 0-26-16,25-4-21 15,20-12 24-15,20-7-6 0,13-5 2 16,10 2-2-16,4 2 3 16,2 9-4-16,0 6 0 15,-2 7 2 1,-1 2-3-16,-2 0-1 0,1 6 2 15,0 6-1-15,-3-3-1 16,-13 0 1-16,-13-7-1 16,-13-2 1-16,-15 0-1 15,-13 0 3-15,-9 0 1 16,-9 0 1-16,-1 0 1 16,-4 0-1-16,0 0 3 15,0 0-4-15,0 0-2 0,0 0-2 16,0 0-3-16,0 0 1 15,0 7 1-15,-4 16-2 16,-11 6-35 0,-15-8-159-16</inkml:trace>
  <inkml:trace contextRef="#ctx0" brushRef="#br0" timeOffset="-597.9">7203 11882 284 0,'0'1'99'0,"0"2"-81"15,-1 5 28-15,-8 2-19 16,-3 3-12-16,-2 3-4 15,3-2-3-15,-3-1 0 16,-3-6-1-16,-5 1 16 16,0-1 2-16,-11-4-13 15,-1-1-6-15,-3-2-3 16,-8 0 3-16,3-2 2 16,3-14 1-16,1-6-2 15,5-8 5-15,4-5-8 16,2-7 1-16,7-1-5 0,9 3 3 15,11 2 0-15,0 1-8 16,20-1 5-16,21 3 1 16,11-1-1-16,6 7-3 15,4 11 1-15,1 9 0 16,-5 9-2-16,-3 20 3 16,-10 13 1-16,-8 8 1 15,-10 0-1-15,-9 0 2 16,-11-6-4-16,-7-5 6 15,0-3-3-15,-18-4 3 16,-3-3-2-16,-9-5 2 16,5-5-1-16,2-5-1 15,4-2-1-15,8-3-1 0,8 0-7 16,3-1-54-16,0-18-163 16</inkml:trace>
  <inkml:trace contextRef="#ctx0" brushRef="#br0" timeOffset="-83.64">7181 11655 183 0,'-1'0'70'0,"1"2"-39"16,-2-1 20 0,2-1 10-16,0 0-11 0,-1 1-18 15,1-1-7-15,0 0 3 16,0 0-1-16,0 0-12 16,0 0-5-16,0 0-7 15,0 0-3-15,10 0-8 16,12-11 14-16,10-7-2 15,0-6 8-15,4-2-8 16,-1-2-2-16,3-1 0 16,-4-2-1-16,-6 1 0 0,-6-1-1 15,-9-2 1-15,-9-1 2 16,-4-4 3 0,-3 0-3-16,-17-1-1 15,-4 1 2-15,-3 6 6 0,-2 7-6 16,4 6 5-16,-2 8-1 15,4 2 0-15,5 2-2 16,1 4-4-16,7 1 1 16,4 0-4-16,3 2 3 15,2-1-3-15,1 1-1 16,0 0-2-16,0 0-28 16,0 4-58-16,0 11-59 0</inkml:trace>
  <inkml:trace contextRef="#ctx0" brushRef="#br0" timeOffset="244.48">7218 11331 466 0,'-9'0'12'16,"3"0"49"-16,5-7-1 16,1-15-32-16,0-12-28 15,16-5 3-15,7-11-1 16,2 3-2-16,-1 1 1 15,-6 3-1-15,-1 10 3 16,-8 8-3-16,-2 9 0 0,0 11 0 16,2 3-7-1,4 2-3-15,8 5 8 16,9 10 4-16,0 4-1 16,1-1-2-16,-4 0 1 0,-2 0 1 15,-6-6 1-15,-2-4-4 16,-5-4 4-16,-2-3-3 15,-6 1 2-15,-4-1-2 16,3 1 1-16,-1 0-41 16,4 2-76-16,2-4-169 15</inkml:trace>
  <inkml:trace contextRef="#ctx0" brushRef="#br0" timeOffset="559.64">8145 10961 497 0,'0'0'53'15,"-3"0"8"-15,-15 3-19 16,-12 22-13-16,-6 10-15 16,-4 5-7-16,4 0 1 15,4-2-2-15,-1 1-2 16,5-2-6-16,1-2 4 0,6-3-2 16,3-8-2-16,3-8-27 15,0-7-77-15,3-9-168 16</inkml:trace>
  <inkml:trace contextRef="#ctx0" brushRef="#br0" timeOffset="774.63">7728 11065 490 0,'0'0'18'0,"0"0"-23"16,19 2-10-16,18 13 16 15,13 6 20-15,9 0-3 16,2 1-3-16,-4-1-3 0,-4-2-5 15,-11 1 4-15,-9-4-9 16,-6-2 1-16,-11-3-2 16,-6-2 4-16,-5-4-9 15,-5 4 2-15,0 0-3 16,0 4-26-16,-6-3-112 16</inkml:trace>
  <inkml:trace contextRef="#ctx0" brushRef="#br0" timeOffset="2903.37">7294 11719 165 0,'-15'0'7'15,"9"-4"10"-15,2 1 21 16,1 2 4-16,3-1-3 0,0 2-17 16,0 0-3-16,0 0 2 15,0 0 2-15,0 0-5 16,0 0-6-16,-2 0 3 15,2 0-1-15,-1 0 2 16,1 0-3-16,0 0-2 16,0 0-7-16,0 0-3 15,0 0-1-15,0 0-2 16,0 0 0-16,0 2 2 16,0-1-1-16,0 2 2 15,0-2 1-15,0 0-4 16,3 3 5-16,3-3-3 0,-2 2 0 15,7 1 1-15,-1 0-1 16,-1 0 2-16,3-1-3 16,-3 1 4-16,5 0-3 15,2 2 1-15,-3 1 2 16,5 1 0-16,-1 1-3 16,6 2 1-16,0 1 0 15,5 1 0-15,-1-1 1 16,-6 1 2-16,1 1-3 15,2 0 5-15,-1 4-2 16,2 0-1-16,0-2 0 16,0 4-2-16,-1 0 3 0,2 0-1 15,-4 0-1-15,6 0-1 16,-6 0 4-16,-3-2-3 16,-2-3 1-16,-1 3-1 15,-2 1 0 1,0 1 1-16,0 2 1 0,-5 2-1 15,4-1 0-15,-5 0 0 16,2 0 1-16,0-2 0 16,-5 1 0-16,0 1-2 15,-2-4 0-15,-3 6 4 16,0-5-2-16,0 0 2 16,0 3 0-16,0-4-1 15,0 6-2-15,-3-2 7 0,-4-4-2 16,0 2-5-16,-2-3 1 15,2 2-2-15,-5 5 3 16,-1 0-1 0,-1-3 2-16,-2 3-4 0,-1 0 4 15,-1 0-1-15,-1-1 0 16,-2 1 0-16,0-3 4 16,2 0-6-16,0-1 0 15,-1 0 0-15,4-3 0 16,-3 2 1-16,2-2-3 15,-2-1 1-15,1 0-2 16,0-1 2-16,0 0-2 16,2-2 2-16,-4 0-2 0,0 0 0 15,-3-1 3-15,-2-1-2 16,-3 2 0-16,2-2 0 16,3 0 1-16,-2-3-2 15,3 0 3-15,1-1-2 16,2 0-1-16,3-1 2 15,4-4-2-15,1 0 3 16,8 0-5-16,0-3 3 16,2 1-1-16,-1-1 1 15,2 0-3-15,0 0-11 16,0 0-32-16,0-4-40 16,0-21-100-16</inkml:trace>
  <inkml:trace contextRef="#ctx0" brushRef="#br0" timeOffset="3170.65">7311 12797 453 0,'-12'26'9'0,"-4"12"-9"16,5 1 4-16,3-2 7 16,7 1 7-16,1-5-13 15,0-1-3-15,6-7 1 16,8-3-3-16,9-2 3 15,2-6-3-15,4-2 2 16,0 1-1-16,4-4 2 0,-4 0-1 16,2-4 0-1,-6-1-2-15,-5-2 3 16,-4 0-2-16,-2 0-1 0,-4 1 1 16,2 2-13-16,-8 3-63 15,-4-2-119-15</inkml:trace>
  <inkml:trace contextRef="#ctx0" brushRef="#br0" timeOffset="4638.71">7083 13305 207 0,'0'0'92'0,"0"0"-73"16,0 0 33-16,0 0-1 16,0 0-13-16,-5 0-4 15,-1 2-16-15,-5 0-5 16,1 3 0-16,-2-1 0 15,-4 0 2-15,-5 1-4 16,2-4 3-16,-5 0-2 16,-3-1 0-16,1 0-6 15,-3 0-1-15,0 0 2 0,-3 0 6 16,6-8-7-16,-2-5-2 16,3-4 3-16,1-5 2 15,2-4-12-15,6-3 8 16,-1 0-6-16,2 5 3 15,8 2 2-15,3 1-4 16,4 0 3-16,0-5-6 16,7 1 5-16,3-4-2 15,5 5 0-15,0 4-1 16,-1 4 0-16,3 2 0 16,3 0 0-16,1 0-1 15,2 2 0-15,3 2 3 0,-3 2-6 16,7 5 4-16,-3-3 2 15,0 2-2-15,1 3 1 16,-1-1 1 0,-2 2-2-16,1 0-1 0,-5 3 1 15,-4 7 2-15,6 4-3 16,-4 1 3-16,-3 0-1 16,3 2 1-16,-3 2-1 15,-3 1 1-15,1 3-2 16,-5 0 1-16,-2-4 1 15,2 0-1-15,-5-1 1 16,-2 1-1-16,-1 1-1 16,-1 3 3-16,0 0 0 0,-3 1 0 15,-8-1 1-15,-4 1-1 16,-3-3 1-16,-5 0 0 16,-4-2 1-16,-2-1-1 15,-6-3 3-15,-5-2-4 16,-4-2 2-16,-2-1-2 15,1-3 3-15,1-3-1 16,8-4 0-16,0 0-2 16,4-2 3-16,3-11 0 15,0-4-1-15,3-9 0 16,3-8-6-16,-1-7-1 16,5-5 0-16,5-3 4 0,5 3-5 15,5 2 4 1,4 4 2-16,0 1-4 15,0 3 2-15,21 2-3 16,4 5 1-16,8 1-3 0,-2 5 1 16,11 2 1-16,3 4 0 15,1 3-1-15,4 6 2 16,2 6-2-16,-1 2-6 16,1 2 4-16,-3 16 3 15,-2 4 1-15,-10 3 1 16,-4 4-1-16,-5 1 0 15,-6-1 2-15,-7 1-1 0,-1-1 0 16,-11 3 1-16,-3 2-2 16,0 0 0-1,-6 5-18-15,-11 2-22 16,-2 0-24-16,-3-1-102 0</inkml:trace>
  <inkml:trace contextRef="#ctx0" brushRef="#br0" timeOffset="6244.33">7151 13212 163 0,'0'0'153'16,"0"0"-135"-16,0 0 40 15,0 0-11-15,0 0-21 16,0 0-13-16,0 0-12 16,5 0-5-16,3-7 6 0,2-3-1 15,0-5-2 1,6 1 3-16,1-2-3 15,5-2 2-15,2 2-2 16,3-3 1-16,-1-1 0 0,2 0 1 16,-2-3-1-16,0 1 0 15,-4 3 2-15,-3-2-2 16,-2 4-1-16,-7 2 4 16,0-2-2-16,-7 2 3 15,-1-3 1-15,-2-1 16 16,0-5 1-16,0-1-12 15,-3-3-3-15,-9 6 1 16,2 0-1-16,-3 2-1 0,-1 1 6 16,0 2 17-1,-6 3-17-15,2 1-10 16,1 4 0-16,-3 1 4 16,6 2 5-16,-4 0-9 0,2 5 2 15,1-1-2-15,4 2-1 16,4 0-1-16,4 0-1 15,0 0 3-15,3 0-3 16,0 0-14-16,0 7-49 16,0 13-46-16,0 2-25 15</inkml:trace>
  <inkml:trace contextRef="#ctx0" brushRef="#br0" timeOffset="6592.9">7239 12812 376 0,'0'-3'43'0,"-7"-12"-17"16,-4-2 37-16,7-6-30 16,4-5-13-16,0-6-14 15,0 1-3-15,8-2-1 16,5 3-2-16,-3 4 1 16,2 5 0-16,-2 5-1 15,-1 5-1-15,5 5 0 16,-2 2-3-16,5 2-3 15,2 1 8-15,9 3-1 16,-1 0-1-16,7 7 1 16,-4 6 1-16,-2-1-1 15,-4-3 2-15,-8-1-1 16,-6-3 0-16,-5 0-2 0,-5-3 2 16,0-2 2-16,0 0-3 15,0 0 3-15,0 0-3 16,3 3 0-16,1 3-28 15,4 1-54-15,-2 1-119 16</inkml:trace>
  <inkml:trace contextRef="#ctx0" brushRef="#br0" timeOffset="6858.18">7679 12603 411 0,'0'0'92'16,"-2"0"-59"-16,-4 0 20 16,-6 6-18-16,-6 17-17 15,-4 10-12-15,-1 6-3 16,3-3 6-16,-1-4 1 16,6-7-7-16,-3-2 0 15,2-2-1-15,-1-1-1 16,4-8-1-16,0-5 1 15,1-5-27-15,7-2-41 16,0-10-54-16,-2-15-103 16</inkml:trace>
  <inkml:trace contextRef="#ctx0" brushRef="#br0" timeOffset="7040.16">7405 12733 137 0,'-3'-14'117'16,"3"7"17"-16,-3 7-54 16,3 0-41-16,0 0-24 15,11 0-14-15,15 4 12 16,9 9 8-16,3 2 8 15,3 6-3-15,-2-3-13 16,0 0-2-16,-4 0-4 16,-3-2-3-16,-6-1-5 15,-4-6 2-15,-8-1 1 16,-5-2-3-16,-3-1-9 16,-6 2-33-16,0-1-95 15,-7 1-196-15</inkml:trace>
  <inkml:trace contextRef="#ctx0" brushRef="#br0" timeOffset="7543.82">7069 13216 82 0,'0'0'23'15,"0"0"-4"-15,0 0 22 16,0 0 9-16,0 0-15 0,0 0-23 16,0 0-5-16,0-4-4 15,0-1-4-15,0-1-6 16,0 1-15-16,0-2-11 16,0 1-101-16</inkml:trace>
  <inkml:trace contextRef="#ctx0" brushRef="#br0" timeOffset="7950.73">7069 13216 99 0,'26'-50'70'0,"-25"50"-53"16,1 0 12-1,2 0-3-15,0 0 3 16,2 0 7-16,5 2-2 0,1 7-6 16,1-3-7-16,3 4-2 15,3 2-7-15,4 5 3 16,0 2-4-16,6 5 5 15,-4 2 2-15,0 1-6 16,-2-2 1-16,0-2-5 16,-5 0-1-16,-1-1-2 15,-4-5-1-15,-3-2 3 16,-6 0-4-16,-4-1 11 16,0 4 16-16,0 7-11 15,-4 2-2-15,-12 1-7 16,3-2-3-16,0 0 0 15,-2 4-3-15,4-5-1 0,0 0 0 16,2-3 1-16,0-4-3 16,-1 2 1-16,1-4-1 15,0-2-1-15,1 0 0 16,1-4 1-16,-1-2-1 16,-1 1 0-16,-1-4 1 15,0 1-7-15,0-5-24 16,0-1-36-16,1-4-63 15,3-19-131-15</inkml:trace>
  <inkml:trace contextRef="#ctx0" brushRef="#br0" timeOffset="8360.88">7189 13673 188 0,'0'0'191'16,"0"0"-176"-16,0 0 11 16,0 0-15-16,0 9 21 15,0 14-14-15,0 2-7 16,0 4 1-16,0-4-3 15,0-7 3-15,0-4 4 16,0-6-2-16,0-6-8 16,0-2-5-16,0 0 2 15,0 0-3-15,4 0 2 16,11 0-3-16,9 0 8 16,10-6 3-16,0-5-6 15,7 0-1-15,1 1-3 16,2 5 2-16,-4 2 0 0,-3 1-2 15,-7 2 0-15,-9 0 0 16,-6 0 0-16,-3 0-2 16,-8 0 2-16,-1 0 0 15,-3 0 3-15,0 0 0 16,0 0 7-16,0 0 7 16,0 0 4-16,0 0-5 15,0 0-8-15,0 0-5 16,0 0 0-16,0 0-3 15,0 0-2-15,3 0-1 16,1 0-17-16,-1 0-33 16,-1 0-60-16,-2 9-124 0</inkml:trace>
  <inkml:trace contextRef="#ctx0" brushRef="#br0" timeOffset="9153.57">6887 13762 429 0,'-25'-3'30'16,"3"0"-25"-16,5 3 28 15,3 0 22-15,3 0-21 16,1 0-16-16,4 10-8 16,3 8-6-16,0 8-4 15,3 4 1-15,0-2 0 16,0-1 1-16,6-2-1 16,12 2 1-16,8 3 0 15,9 0 0-15,7-1-4 16,5-1 6-16,2-8-4 15,3-6 2-15,-5-10-2 16,-4-4 3-16,-3-19-3 0,-4-20 3 16,-3-11-4-16,-8-7 4 15,-10-4 6-15,-8 3-9 16,-7 8 3-16,-1 3 1 16,-20 10 0-16,-7 8-3 15,-2 6 3-15,-6 11 0 16,-4 10 2-16,1 2-3 15,-6 2 0-15,8 17 2 0,4 2-3 16,10 3-1-16,11-1-1 16,10 4-3-1,2 2-2-15,8 2-10 16,11-1-31-16,0-3-45 0,2-9-99 16</inkml:trace>
  <inkml:trace contextRef="#ctx0" brushRef="#br0" timeOffset="9434.82">7225 13836 446 0,'0'-2'59'0,"0"1"-44"16,0-2 18-16,0-5-13 16,16-16-14-16,7-4-5 15,7-12-1-15,0 1 5 16,-2 5-6-16,-10 5 4 15,-5 4-3-15,-8 4-1 0,-5 0 2 16,-6 2 2-16,-16 1 1 16,-8 2-3-16,0 5 1 15,0 1 0-15,2 6-1 16,4 4-1-16,9 0-1 16,-1 0 0-16,6 12-12 15,0 7-28-15,7 5-66 16,0-4-152-16</inkml:trace>
  <inkml:trace contextRef="#ctx0" brushRef="#br0" timeOffset="9712.07">7196 13616 438 0,'-13'-9'41'0,"4"-3"-18"15,9-5 13-15,0-8-32 16,15-8-3-16,17-5-1 15,10-4 1-15,3 5-3 16,-1 6 0-16,-3 9 0 16,-4 11-2-16,-7 6-2 15,-4 5 1-15,-3 2 3 16,-4 13 1-16,-3 6 2 16,0-2 0-16,0 2 0 15,-4-1 1-15,1-2-3 16,-2 0 2-16,-4-3-1 0,-1 3-5 15,-6-1-103-15</inkml:trace>
  <inkml:trace contextRef="#ctx0" brushRef="#br0" timeOffset="10744.98">7255 13957 312 0,'-5'-5'43'16,"0"4"-26"-16,5 0 56 15,-1-1-22 1,1 2-14-16,0 0-19 16,0 0-4-16,0 0-5 0,0 0 2 15,-2 0-4-15,2 0 0 16,0 0 3-16,-1 0-3 15,1 0-3-15,0 0-3 16,0 0 0-16,0 0 0 16,0 2-2-16,16 3 2 15,3 2-1-15,2 2 1 16,4 2-1-16,-3 0 0 16,3-2-1-16,2 1 2 0,1-1-1 15,-1 3 0 1,5-2 0-16,0 2 1 15,-3-1-1-15,3 2-1 16,-3-1 1-16,4 2 1 0,0 1 1 16,1-2-2-16,8-1-2 15,0 1 2-15,4 0 0 16,8 0 2-16,1 0-2 16,1-1 0-16,4-3 0 15,-4-1 0-15,-5-1 0 16,-4-1 0-16,-3-4 0 15,-1 1 0-15,-3-2 2 16,-1 1-4-16,-5 2 4 16,-4 2-2-16,-5-2 1 15,-4 0-2-15,-1-3 2 16,-4 2 0-16,-4-2-2 0,-6 0 2 16,-2-1-2-16,-4 2 2 15,0-2 1-15,0 0 4 16,0 0 1-16,0 0 8 15,0 0-7-15,0 0-6 16,0 0-2-16,0 0-28 16,-16 0-54-16,-9-28-217 15</inkml:trace>
  <inkml:trace contextRef="#ctx0" brushRef="#br0" timeOffset="11009.26">8369 14008 502 0,'-3'0'33'0,"3"0"-32"0,0 7-2 16,5 8-8-16,25 12 9 16,7 7 7-16,12 8-4 15,-3-2-3-15,-5 1 3 16,-10-7-5-16,-12-7 3 16,-14-8 1-16,-5 0 1 15,-20 0 63-15,-20 4-11 16,-3 1-26-16,-2-6-7 15,8-7-6-15,12-4-4 16,11-4-12-16,13-3 2 16,1 0-12-16,23 0-55 15,13 0-52-15,-3-16-114 0</inkml:trace>
  <inkml:trace contextRef="#ctx0" brushRef="#br0" timeOffset="12060.33">8970 14248 441 0,'-20'0'36'15,"1"0"-22"-15,5 0 38 16,3 0-3-16,3 0-12 0,5 0-9 16,3 0-15-16,0 0-9 15,0 0-1-15,0 2-3 16,0 17 2 0,0 13-2-16,0 3 1 0,0-2 0 15,8-7 0-15,2-7-2 16,3-2 2-16,1-4-2 15,7 1-1-15,2-3 2 16,4-3 1-16,7-2-3 16,-5-6 2-16,1 0-1 15,-2-6-3-15,-4-14 2 16,-2-8-4-16,-6-4 10 16,-8 0-3-16,-8 3 1 15,0-2-1-15,-6 6 2 16,-12 0 2-16,-4 3 0 15,-5 4 12-15,-6 1 0 16,-4 3-6-16,-3 5-1 0,-5 3-4 16,5 2-1-16,4 4 0 15,9 0 2-15,8 0-5 16,7 0 0-16,6 0-4 16,6 0 2-16,0 1-13 15,11 15-53-15,9 4-14 16,-4-1-79-16</inkml:trace>
  <inkml:trace contextRef="#ctx0" brushRef="#br0" timeOffset="14822.61">8873 14707 568 0,'-27'3'29'0,"-1"-3"-24"15,5 0 38-15,4 0 6 16,4 0-20-16,6 0-9 16,6 0-4-16,3 0-15 15,0 0 0-15,0 0-5 0,19 0-1 16,11 0 4-16,9-2 1 15,12 0 1-15,1 0-1 16,5 2 0 0,-1 0-2-16,-1 3 3 0,-2 10-2 15,-3 3 2-15,-4-5 0 16,-9-1-2-16,-2-4 2 16,-9-6-1-16,-8 0 1 15,-1 0-2-15,-5 0 2 16,-4 0-1-16,1 0 2 15,-7 0-1-15,-1 0-1 16,-1 0 1-16,0 0-1 0,2 0 0 16,-2 0 0-16,0 0 2 15,0 0-2-15,0 0 1 16,0 0 0-16,0 0 0 16,0 0 0-16,0 0-2 15,1 0-5-15,4 0-29 16,1 3-90-16,-4 3-187 15</inkml:trace>
  <inkml:trace contextRef="#ctx0" brushRef="#br0" timeOffset="43696.34">8881 12196 211 0,'-19'-13'227'0,"-9"5"-221"16,15 5 43-16,2 0 17 16,2 0-11-16,5 2-21 15,1 0-7-15,-1 1 2 16,-4 0-4-16,-2 0-8 16,-8 22-12-16,-6 14-6 15,3 10 2-15,0 5 4 16,6 1-5-16,5-2-1 15,7-1 3-15,3-5-3 16,0-2 4-16,19-4-5 16,6-4 2-16,7-7-1 15,5-6 0-15,5-12-1 0,2-9 5 16,0-1-2-16,-4-27-2 16,-3-11 1-16,-6-8-4 15,-8-7 4-15,-10-1-2 16,-10 3 4-16,-3-1-3 15,-13 6 4-15,-13 0-3 16,-9 6 0-16,-4 7 0 16,-3 7 0-16,-1 10 5 15,4 9-7-15,2 5 4 16,10 3-2-16,7 0 0 16,6 1-2-16,11 6-3 15,3 3-8-15,0 2-48 16,17-2-10-16,12-5-110 0</inkml:trace>
  <inkml:trace contextRef="#ctx0" brushRef="#br0" timeOffset="44057.44">9330 11869 463 0,'-18'0'17'0,"0"0"14"16,2 9 28-16,-1 14-20 16,-2 16-21-16,4 11-3 15,1 14 4-15,3 11 2 16,8 5 4-16,3 3-6 15,0-3-9-15,15-5 1 16,7-5-6-16,8-7-2 16,4-11-1-16,8-12-3 15,4-8 4-15,1-12-3 16,-2-7 0-16,0-7 0 16,-5-6-27-16,-5 0-38 15,-10-8-46-15,-12-10-143 0</inkml:trace>
  <inkml:trace contextRef="#ctx0" brushRef="#br0" timeOffset="44589.35">9537 11944 559 0,'-9'0'14'0,"9"0"33"0,0 17-18 16,0 21-16-1,0 16 21-15,7 9-10 16,7 0-7-16,5 2-4 0,-1 0-4 16,0-7-3-16,0 0-5 15,-2-6 4-15,0-5-5 16,-3-9 1-16,-7-9 1 16,-2-11 0-16,-4-10-4 15,2-5 3-15,-2-3-1 16,0 0 4-16,0 0-5 15,1-11-39-15,4-27-49 16,2-17-126-16</inkml:trace>
  <inkml:trace contextRef="#ctx0" brushRef="#br0" timeOffset="45093.01">9704 12055 299 0,'-12'2'340'16,"5"-2"-337"-16,7 0 33 16,0 2-13-16,14 1-24 15,27 0-1-15,15-3 7 16,13 0 7-16,2-16-8 16,-1-5-3-16,-7-2 0 15,-14 3-1-15,-13 4 1 16,-15 7-1-16,-11 2-1 15,-9 5-33-15,-1 2 0 0,-11 0-10 16,-12 8-68-16,-7 5-16 16,-1 2 40-16,3-1 36 15,1-6 41-15,5-3 24 16,5-4 74-16,2-1-17 16,8 0 10-16,2 0-9 15,4 0-16-15,1 1-17 16,0-1-20-16,0 1-7 15,0 8 4-15,0 12-4 16,0 12 19-16,3 15 14 16,4 3-25-16,3 5 4 15,1 1-8-15,1-2-8 0,3 2 0 16,2-5-5-16,-1-10 1 16,-1-8-2-16,-5-7-3 15,1-12 3-15,-5-4-1 16,-2-8-4-16,4-3-17 15,6-12-37-15,7-29-28 16,-3-17-81-16</inkml:trace>
  <inkml:trace contextRef="#ctx0" brushRef="#br0" timeOffset="45389.21">10347 11828 438 0,'0'1'205'16,"0"3"-199"-16,0 16 12 16,8 14 1-16,5 16 27 15,4 10-22-15,5 5-9 16,0 3 6-16,-1 0-7 16,1 1-3-16,-2-4-3 15,-4-8-7-15,0-11 1 16,-3-10-2-16,-4-11 1 15,-2-10-1-15,-6-6 0 16,1-6-1-16,-2-3 2 16,0 0-18-16,0-23-34 0,-5-25-58 15,-8-22-188-15</inkml:trace>
  <inkml:trace contextRef="#ctx0" brushRef="#br0" timeOffset="45652.44">10504 11670 464 0,'12'0'60'0,"5"0"-67"15,12 5 28-15,5 16 35 16,6 9 3-16,2 11-15 16,-3 13-14-16,-5 5-1 15,-6 8-14-15,-7 3 2 0,-7 9-5 16,-10 0-1-16,-4 0 1 15,0-6-4-15,-15-12-4 16,-6-7-4 0,2-12 2-16,1-12-2 0,-1-9 1 15,8-12-2-15,5-3-25 16,5-6-38-16,-1-2-85 16,2-14-317-16</inkml:trace>
  <inkml:trace contextRef="#ctx0" brushRef="#br0" timeOffset="54197.95">8865 13204 449 0,'-25'-6'7'0,"10"4"3"16,2 2 32-16,5 0 12 15,4 0-16-15,2 0-14 16,-1 1-10-16,-1 30-12 0,1 16 3 15,2 15-1 1,1 12 2-16,0-9 0 16,19-3-2-16,6-5-4 15,14-10 2-15,8-7-2 0,3-9-1 16,5-14 3-16,0-13-4 16,-6-4 1-16,-4-25 0 15,-13-14 5-15,-9-7-4 16,-17-4 2-16,-6 1-2 15,-16 4 2-15,-25 7 2 16,-8 6 1-16,-9 5 5 16,-6 10 2-16,6 5-1 15,4 6 1-15,17 4-1 16,10 1-3-16,12-1-6 16,12 2 0-16,3 0-4 15,5-4-32-15,26-3-54 16,11-4-32-16,6-3-177 0</inkml:trace>
  <inkml:trace contextRef="#ctx0" brushRef="#br0" timeOffset="54526.07">9436 12950 396 0,'-14'0'168'16,"2"0"-167"-16,4 0 22 16,0 0 16-16,1 3-15 0,-5 19-14 15,0 19-2-15,-2 15-4 16,4 11 13-16,6 8 4 16,4 0-9-16,0 7 2 15,7-2-2-15,17-6 1 16,4-9-7-16,8-12-2 15,1-9-2-15,5-8-3 16,-2-8 1-16,-3-9 0 16,3-5 1-16,-1-6-2 15,-2-5-13-15,-4-3-62 16,-6-1-35-16,-9-19-156 16</inkml:trace>
  <inkml:trace contextRef="#ctx0" brushRef="#br0" timeOffset="55072.82">9693 12980 500 0,'-10'-5'25'0,"6"1"-12"16,4 4 14-16,0 0-4 16,0 1 0-16,1 21-14 0,15 14 19 15,3 18 15-15,0 13-13 16,-2 9 0-1,2 1-11-15,-2-2-6 16,1-4 0-16,0-11-5 0,-3-9 0 16,-2-12-3-16,-4-14-1 15,-4-9-3-15,-4-9 2 16,-1-5-3-16,0-2 0 16,0 0 1-16,0 0 0 15,0 0-1-15,8 0-11 16,4-5-54-16,5-27-49 15,0-13-142-15</inkml:trace>
  <inkml:trace contextRef="#ctx0" brushRef="#br0" timeOffset="55899.61">9928 13054 555 0,'-8'-4'9'0,"6"4"45"0,1 0-6 16,1 0-17-16,0 0-21 16,7-3-13-16,26-1-3 15,15-5 6-15,8-6 1 16,2-3 1-16,-2 0 0 15,-10 1-2-15,-9 6 1 16,-10 4-1-16,-11 2 4 16,-4 2-8-16,-12 3 6 15,0 0-1-15,0 0-1 16,-12 0-21-16,-7 10-22 16,-7 4-27-16,3 1 21 15,2-3 38-15,1-6 9 16,7-3 3-16,0-3 0 0,7 0 16 15,0 0 24-15,6 0 5 16,0 0-20-16,0 0-5 16,0 0 1-16,0 0-5 15,0 0-6-15,0 14-4 16,0 19 0-16,0 21 14 16,16 23 14-16,3-1-20 15,2-7 3-15,0-10-13 16,1-13-2-16,-2-6-2 15,1-8 2-15,-4-8-2 16,-4-6 0-16,-7-7 1 16,1-6-3-16,-6-2 0 0,1-3-15 15,2 0-37-15,8-23-41 16,2-19-21-16,-2-15-273 16</inkml:trace>
  <inkml:trace contextRef="#ctx0" brushRef="#br0" timeOffset="56167.86">10554 12866 620 0,'0'25'28'0,"0"13"-26"16,5 13 24-16,10 3 22 15,6 2-19-15,4-3-8 0,5-1-14 16,-2-2 5-16,-1-9-10 15,-5-5 2-15,-4-8-2 16,-6-12-1-16,-6-3 0 16,-2-6-2-16,-4-6 2 15,0-1 1-15,0 0-5 16,0-5-39-16,0-26-55 16,0-16-102-16</inkml:trace>
  <inkml:trace contextRef="#ctx0" brushRef="#br0" timeOffset="56451.61">10717 12667 464 0,'0'-2'107'0,"4"2"-104"0,7 0 2 15,8 0 17-15,11 20 35 16,9 14-7-16,3 13-23 15,2 14-5-15,3 10-4 16,-8 6-8-16,-6 1 1 16,-11-3-1-16,-11-5 4 15,-10-7-6-15,-1-13 1 16,0-9-2-16,-13-13-1 16,-4-7 0-16,4-4-3 0,6-10 1 15,2-4-5 1,5-3-21-16,0 0-45 15,0-6-55-15,12-13-156 16</inkml:trace>
  <inkml:trace contextRef="#ctx0" brushRef="#br0" timeOffset="57260.05">9078 13912 570 0,'-6'0'13'15,"2"0"-11"-15,4 0-4 16,13-4-2-16,20-2 9 16,19-5 20-16,15-4 7 15,26-5-9-15,13-3-3 0,16-4-10 16,13-2-1-16,7-2 3 16,3-2 2-16,0 0-4 15,1 6 0-15,-3 1-7 16,-6 2-2-16,-9 3 0 15,-10 3 2-15,-11 1 0 16,-10 3 4-16,-14 2 1 16,-14 2-3-16,-20 3 3 15,-15 3-3-15,-16 4 8 16,-5-3-5-16,-7 2 3 16,-6 1 1-16,0 0 2 15,0 0 1-15,0 0-2 16,0 0 0-16,0 0-6 0,0 0-1 15,0 0-4-15,0 0 0 16,0 0-2-16,0 0 1 16,0 0-20-16,0 0-38 15,0 0-36-15,-3 7-92 16</inkml:trace>
  <inkml:trace contextRef="#ctx0" brushRef="#br0" timeOffset="60714.48">6697 9043 409 0,'-34'0'143'16,"3"-1"-138"-16,4 1 49 15,6 0 4-15,0 6-5 16,-3 15-26-16,3 11-17 15,0 6-3-15,2 7 3 16,7 1-2-16,5-2 0 16,5-2-6-16,2-1 0 0,5-8-2 15,14-4 3-15,13-3-4 16,3-9 1-16,1-5-3 16,1-10 5-16,-6-2 0 15,4-4 0-15,-12-17-1 16,1-8-3-16,-9-4 5 15,-7-5-4-15,-8 0 4 16,0 3-4-16,-11 4 4 16,-13 4-2-16,3 4 4 15,-5 3 0-15,-3 3-3 16,6 3 3-16,-3 6-5 16,10 3 0-16,3 2 0 15,5 1 0-15,3 2-7 0,5 0-31 16,0-1-58-16,13-5-90 15,10-3-222-15</inkml:trace>
  <inkml:trace contextRef="#ctx0" brushRef="#br0" timeOffset="61259.02">7023 8704 342 0,'-1'-3'22'16,"-4"2"70"-16,1 0-24 16,2 1-17-16,1 0-14 15,1 0-10-15,0 0-5 16,-2 0 1-16,2 0 6 16,0 0-5-16,0 0-6 0,0 0-3 15,-1 0-8-15,1 0-3 16,-5 0-3-16,5 1 1 15,-3 20-4 1,0 15 2-16,0 18 3 0,0 14-1 16,3 10 1-16,0 7 0 15,0 0 2-15,3-7-2 16,12-5 0-16,2-11-1 16,0-8 2-16,2-8-1 15,3-8 1-15,-2-9-5 16,-3-8 3-16,-1-6-1 15,-5-1 0-15,-4-6-1 0,-4-2-1 16,1-1 3-16,-1-3-2 16,-3 1-5-16,7-1-23 15,0 1-43-15,2-3-80 16</inkml:trace>
  <inkml:trace contextRef="#ctx0" brushRef="#br0" timeOffset="61840.88">7254 8829 33 0,'1'0'436'0,"-1"0"-428"16,0 0 6-16,2 0 18 15,1 20 6-15,3 16 8 16,3 18-3-16,-1 14-15 15,5 6 13-15,-3 3-10 16,3-1-17-16,-1-4 4 16,1-2 6-16,4-9-9 15,-5-11-7-15,1-11-1 0,-3-11-1 16,-7-8-3 0,3-9-2-16,-6-4 1 15,0-7-2-15,0 0 0 16,0 0 0-16,4 0-7 0,8 0-37 15,7-27-69-15,1-14-42 16</inkml:trace>
  <inkml:trace contextRef="#ctx0" brushRef="#br0" timeOffset="62482.16">7436 8900 242 0,'-17'4'213'16,"10"-4"-193"-16,0 2 64 15,7-2-16-15,0 0-22 0,0 0-22 16,0 0-6-16,0 0 4 15,0 0 0-15,0 0 0 16,0 0-1-16,0 0-4 16,0 0 0-16,0 0-1 15,0 0-3-15,0 0-9 16,0 0 2-16,0 0-4 16,0 0-2-16,0 0 0 15,0 0 1-15,0 0-3 16,4 0 1-16,21 0-2 15,18 0 2-15,17-5 1 16,7-8 0-16,8-6 1 0,0-1 0 16,-3 3-2-16,-6 4 2 15,-14 4-2-15,-14 3 2 16,-15 2-2-16,-14 3-1 16,-6-1 2-16,-3 2 0 15,0 0 2-15,0 0 0 16,0 0-3-16,0 0-5 15,0 0-24-15,-6 0-29 16,-6 0-39-16,-9-1-85 16</inkml:trace>
  <inkml:trace contextRef="#ctx0" brushRef="#br0" timeOffset="62773.89">7725 8813 514 0,'-12'0'20'15,"6"0"76"-15,4 0-36 16,2 0-14-16,0 0-22 16,0 8-18-16,0 20-5 15,2 18 7-15,11 13 34 16,4 15-30-16,3 0-5 16,6-5 4-16,-1 0-5 15,2-8-1-15,-3-11-2 16,-5-11 2-16,-5-7-5 15,-6-14 2-15,-2-3 0 0,-3-9-1 16,-1-6-2-16,-2 0 3 16,0 0-4-16,9 0-6 15,10-18-39-15,2-20-52 16,4-12-97-16</inkml:trace>
  <inkml:trace contextRef="#ctx0" brushRef="#br0" timeOffset="63195.95">8213 8546 438 0,'-7'-6'87'16,"4"5"-61"-16,3 1 33 16,0 0-27-16,0 22-5 15,0 18-3-15,0 16 30 16,14 11-32-16,0 2-2 0,5 5 2 15,2-1-5-15,-3 0-7 16,4-4 0 0,-3-5 0-16,-3-5-7 15,-3-15 2-15,-3-6-3 0,-2-13 0 16,0-8-1-16,-4-6 1 16,0-8-4-16,-2-2 3 15,8-1-13-15,9-7-51 16,0-28-74-16,0-20-315 15</inkml:trace>
  <inkml:trace contextRef="#ctx0" brushRef="#br0" timeOffset="63593.88">8399 8465 539 0,'0'-1'63'0,"0"1"-68"16,6 0 4-16,18 15 3 15,13 14 29-15,5 14-5 16,1 12 4-16,0 10-1 16,-4 9-2-16,-6 3-12 0,-6 4-2 15,-13 0 6-15,-8-5 0 16,-6-9 4-16,0-7-6 16,-14-7-8-16,-4-7-1 15,-3-12-5-15,7-7-1 16,6-13 0-16,6-6-14 15,2-5-54-15,0-3-80 16,0-17-352-16</inkml:trace>
  <inkml:trace contextRef="#ctx0" brushRef="#br0" timeOffset="64496.07">6478 9925 571 0,'-6'1'14'16,"6"-1"-15"-16,0 2 3 0,0-2 14 15,0 0 5-15,3 3-15 16,19 1 3-16,10-2 22 15,2 1 12-15,3-3-29 16,9 0-3-16,5 0 1 16,3-3-5-16,4-3 0 15,-3-4-3-15,3-4 0 16,3 0-3-16,1-5 1 16,9 0 2-16,2-1-2 15,5-2 2-15,7 1-3 16,0 2 3-16,6-1-3 15,-1 2 4-15,0 4-1 0,6-1-2 16,5-1 4-16,3 2-3 16,-1-2 1-16,-2 1-2 15,-6 1 2-15,-5 0-4 16,-5 1 5-16,-6-1-4 16,-11 3 0-16,-7 3-1 15,0-1 3-15,-3 4-2 16,2-3 0-16,-1 1 2 15,-5 0-1-15,-9 3 0 16,-11 4-3-16,-9 0 1 16,-7 0-1-16,-7 0 3 15,-7 0-2-15,2 0-1 16,-3 0 2-16,-3 0 0 0,0 0 3 16,0 0-3-1,0 0 5-15,3 0 1 16,-3 0-5-16,0 0-1 15,0 0-2-15,0 0 1 0,0 0 1 16,3 0-1-16,0 0-9 16,3 0-28-16,-2 0-50 15,-4 0-134-15</inkml:trace>
  <inkml:trace contextRef="#ctx0" brushRef="#br0" timeOffset="68198.75">21434 5370 377 0,'-5'1'8'0,"5"-1"-12"0,0 0-1 16,0 0 0-16,6 0 5 15,10 2 5-15,0-1 4 16,0-1 6-16,-6 0 5 16,-2 1-9-16,1-1-7 15,3 2-1-15,-2-2-2 16,2 1 3-16,-5 0-82 15</inkml:trace>
  <inkml:trace contextRef="#ctx0" brushRef="#br0" timeOffset="68463.13">21985 5311 533 0,'-12'-6'13'0,"6"4"-14"0,2 2 17 16,4 0 9-16,0 0-20 15,0 0-6 1,14 0-12-16,19 0-3 15,9 0-21-15,1 0-70 0</inkml:trace>
  <inkml:trace contextRef="#ctx0" brushRef="#br0" timeOffset="72872.36">18399 4497 233 0,'-6'-12'14'0,"-3"7"-7"16,3 1 6-16,3 1 26 15,1 3 16-15,2-2-39 0,0 2-14 16,0 0 0-16,0 0-6 16,0 2 4-16,0 20-8 15,-7 13 24-15,-4 9 6 16,-1 9-10-16,1-3 3 16,0-4-10-16,7-8 1 15,2-10-3-15,2-6-2 16,0-10-1-16,0 0 0 15,0-7 0-15,0-2 4 16,5-3-11-16,-2 0-5 16,1 0-19-16,1-7-20 15,1-19-34-15</inkml:trace>
  <inkml:trace contextRef="#ctx0" brushRef="#br0" timeOffset="73650.87">18378 4453 254 0,'-14'-14'26'0,"4"6"2"16,1 1 14-16,3 4-4 16,3 0-16-16,3 2-9 15,-1 1-9-15,1 0-5 16,0 0-4-16,7 0 4 16,15 0-2-16,13 0 3 15,8-8 3-15,5-5-3 16,14-6 1-16,24-3 4 0,23-9-2 15,21-4 4 1,12-2 1-16,2-1-6 16,-8 6 1-16,-7 5-3 15,-10 2 3-15,-3 1-2 0,5-3-1 16,-2-2 2-16,2 0 2 16,-1 6 11-16,-1 6-14 15,-3 5 2-15,-8 10-2 16,-10 2 0-16,-12 0 0 15,-5 0-1-15,-16 6 2 16,-11 1-2-16,-17 2 0 16,-15-3 0-16,-8-1 3 0,-11 0-5 15,-2-5 4-15,-1 0-5 16,0 2 6 0,0 8-5-16,0 10 2 15,0 10 8-15,0 12 5 16,2 5-5-16,6 8 0 0,2 5 0 15,-4 4-9-15,0-1 10 16,-3-5-7-16,-2-6 1 16,-1-12 0-16,0-12 1 15,0-13 0-15,-1-4 7 16,-17-7 21-16,-12 2-1 16,-18-4-19-16,-11-2-11 15,-13 0 3-15,-16 0-3 16,-16 0 1-16,-15 0 0 15,-8 0-4-15,1 6 5 16,5 4-5-16,12 0 5 16,11 2-4-16,4-3 3 0,0 5-2 15,-6 5 2-15,-10 7-4 16,-7 1 2-16,5-2 0 16,3-4 2-16,8-4-2 15,7-6 0-15,8-2 1 16,9-2-3-16,20-7 5 15,15 0-2-15,16 0-2 16,13 0 3-16,10 0-2 16,3 0 3-16,0 0-7 15,5 0-7-15,13 0-45 16,4 0-60-16,-1 0-97 16</inkml:trace>
  <inkml:trace contextRef="#ctx0" brushRef="#br0" timeOffset="75104.23">18838 4695 248 0,'-19'-16'10'16,"6"3"30"-16,3 6 32 15,6 4-11-15,4 1-24 16,0 2-24-16,0 0-14 16,0 7-5-16,11 18 1 15,5 12 13-15,-6 10-2 16,0 4 0-16,-2 3 5 15,-1-1 3-15,4-7-3 16,-2-7-8-16,-2-11 3 16,-1-10-5-16,-4-9 1 15,-1-3-2-15,1-6 1 16,-2 0 2-16,1 0 6 16,-1 0-1-16,0-4 2 0,0-20-6 15,0-12-27-15,0-10-9 16,0 2 7-16,0-4 10 15,0 11 8-15,-1 7 11 16,-4 7-5-16,-1 11 4 16,3 3-3-16,3 3 7 15,-1 5 1-15,1 0-4 16,0 1-2-16,0 0-3 16,9-1-2-16,16-4 2 15,8-2 4-15,3-1-3 16,6-4 2-16,5 0-4 15,12-5 4-15,5 1 0 0,7-1-1 16,3 2 2-16,8-5-4 16,11-6 6-16,12-2-3 15,6 0 7-15,4 4-7 16,-2 5-1-16,0 1 1 16,1 2-1-16,-6 4 1 15,-6 4-2-15,-16 2-1 16,-13 5 0-16,-12 1 5 15,-4 0-4-15,1 0 0 16,1 0-2-16,2 0 2 16,2 0 3-16,-5-6-3 15,-3-2 1-15,-4 1-2 16,-7-2 2-16,-5 0-1 0,-9 3 1 16,-8 2-1-16,-7 2 0 15,-6 2 0-15,-1 0 0 16,-4 0 0-1,1 0-1-15,5 0 2 0,5 0-1 16,6 0 0-16,0 6 0 16,-2 0-1-16,-2 1 1 15,-6-2 0-15,-5 2 1 16,-3-3-2-16,-1-1 2 16,-2-2-3-16,0 1 7 15,0 1-1-15,0 4 4 16,0 9 2-16,0 8 2 0,0 9 10 15,-2 9-16-15,-1 4-1 16,2 4 0-16,-2 2 3 16,1 1-9-1,1-3 6-15,1-7-4 0,-2-7 0 16,1-10 1-16,1-9-2 16,-2-7 2-16,2-6-2 15,0-4 5-15,-2 0-2 16,-7 0 4-16,-8 0 3 15,-10 0-4-15,-13 0-3 16,-9 0-3-16,-12-2 3 16,-8-3-4-16,-7 4 3 15,-7 1-4-15,-7 0 2 16,-12 0 1-16,-4 0 0 16,-2 0-1-16,-5 4-1 15,5 3 1-15,2 0 1 16,9-3 0-16,8 1-3 0,1 1 5 15,6 1-5-15,5 1 2 16,4-2 1-16,7 1-1 16,10 0 2-16,6-1 0 15,6 2 0-15,7-1-1 16,4 0 1-16,3 0-2 16,5 0 2-16,0-2-4 15,3 1 4-15,0-1-2 0,0 2 2 16,-5-3-1-1,-1 3 1-15,-3-1 2 16,-1 0-5-16,3 3 8 16,1-1-5-16,6-1 2 0,3-1 0 15,5-3-1-15,8 0-2 16,1-3 4-16,2 1-3 16,3-1-4-16,0 1 4 15,0-1-3-15,0 0 2 16,0 0-5-16,0 0-1 15,0 0-15-15,0 2-16 16,3 6-26-16,10 3-36 16,-2-2-61-16</inkml:trace>
  <inkml:trace contextRef="#ctx0" brushRef="#br0" timeOffset="79386.31">19425 4702 523 0,'-26'-11'11'0,"1"2"-9"16,1 9-1-16,-4 11 23 16,1 16 3-1,-3 10-18-15,-1 6-6 16,6-1 5-16,2-8-6 0,10-6 1 15,1-8-2-15,6-1 0 16,2-5-2-16,1-3-15 16,1-7-61-16,1-4-41 15,-2-14-94-15</inkml:trace>
  <inkml:trace contextRef="#ctx0" brushRef="#br0" timeOffset="79527.04">19136 4737 423 0,'0'-1'32'0,"0"1"-18"15,0 0-13-15,9 3 5 16,6 16-1-16,10 12 14 16,3 5-7-16,8 3-1 0,3 1-9 15,1-5 4-15,2-4-7 16,-7-14-52-16,-2-14-97 16</inkml:trace>
  <inkml:trace contextRef="#ctx0" brushRef="#br0" timeOffset="79714.44">19697 4676 475 0,'0'0'13'0,"0"0"19"15,-12 1 43-15,-14 24-40 16,-9 16-26-16,-6 9-7 16,5-1 0-16,7-9 1 0,10-14-3 15,13-13 2-15,5-9-4 16,1-4-5-16,0 0-38 15,0 0-69-15,1-20-20 16</inkml:trace>
  <inkml:trace contextRef="#ctx0" brushRef="#br0" timeOffset="79837.11">19581 4752 311 0,'6'0'48'0,"5"0"-32"16,6 0 28-16,6 1 14 15,5 10-30-15,5 4-7 16,5 0-11-16,7-1-10 15,4-2 4-15,2-4-14 16,-5-8-88-16</inkml:trace>
  <inkml:trace contextRef="#ctx0" brushRef="#br0" timeOffset="80009.4">20085 4677 530 0,'-39'16'19'0,"-6"7"-20"16,0 13 40-16,2-1-9 15,5 7-17-15,6 0-9 16,6-2-2-16,9-4 0 16,6-11-10-16,4-8-30 15,7-16-84-15,0-2-30 16</inkml:trace>
  <inkml:trace contextRef="#ctx0" brushRef="#br0" timeOffset="80139.22">19930 4755 417 0,'1'0'27'0,"4"0"-26"15,5 0 4-15,9 0 23 16,7 11 9-16,5 8-14 16,8 1-15-16,5 1-1 15,4-3-5-15,4-4-20 16,-3-12-87-16</inkml:trace>
  <inkml:trace contextRef="#ctx0" brushRef="#br0" timeOffset="80295.44">20568 4658 537 0,'-19'0'15'0,"-7"10"20"16,-6 19-9-16,-4 13-9 15,1 8-10-15,3 0-6 16,6-3 0-16,2-7 1 16,6-6-11-16,6-13-48 15,8-16-80-15</inkml:trace>
  <inkml:trace contextRef="#ctx0" brushRef="#br0" timeOffset="80466.32">20561 4658 548 0,'0'0'28'0,"1"0"-27"0,8 0 2 16,9 3 2-1,9 13-5-15,12 7 6 16,4 2-3-16,-1 3 1 0,-2-1-4 15,-6-2-37-15,-12-10-131 16</inkml:trace>
  <inkml:trace contextRef="#ctx0" brushRef="#br0" timeOffset="80697.71">21105 4535 579 0,'-9'-5'11'15,"3"4"4"-15,4 1 21 16,1 0-21 0,-4 5-10-16,-8 20-5 15,-9 18 8-15,-11 9 3 0,-7 8-4 16,-4-3-3-16,1-6-5 16,6-6 4-16,7-10-16 15,7-9-26-15,9-11-64 16,6-15-55-16,8-6-216 15</inkml:trace>
  <inkml:trace contextRef="#ctx0" brushRef="#br0" timeOffset="80857.28">20890 4634 425 0,'0'-8'43'0,"0"6"39"16,0 2-25 0,2 0-39-16,6 3-13 15,5 17-4-15,6 8 2 0,5 8 1 16,1 1-4-16,3 0 2 15,-1-1-3-15,-3-5-64 16,-9-9-129-16</inkml:trace>
  <inkml:trace contextRef="#ctx0" brushRef="#br0" timeOffset="82215.05">21304 4843 19 0,'15'7'51'0,"-6"-5"19"16,-5 0-18-16,-4-1-3 16,0-1-2-16,0 3 19 15,0-3-4-15,0 3-18 16,-1 4-8-16,-9 4 4 0,-2 4 0 16,-3 1-9-16,3-1-11 15,0-4-8-15,0-1-2 16,2-2-2-16,1-4 3 15,-3 1-1-15,-2-4-1 16,-3-1-2-16,-3 3 0 16,-5-3-5-16,0 0 5 15,-4-7 3-15,3-8-9 16,2-5 6-16,1-5-7 16,4-1 2-16,1-2 0 15,5-4 0-15,5 0-2 16,7-3-1-16,1-4 3 15,0 1-2-15,15 0 2 0,2 4-6 16,9 2 5-16,5 3-2 16,9-2-1-16,5 2 2 15,4-1-1 1,0 3 1-16,-6 5 0 0,1 6 2 16,-7 8-4-16,-8 4 0 15,-1 4 0-15,-5 0 0 16,4 7-1-16,0 12 3 15,-2 6 0-15,-5 6 0 16,-3 6 0-16,-6 5-3 16,-2 6 5-16,-6 3-3 15,-3-2 2-15,0-2-1 0,-3-7 2 16,-9-9-1-16,-2-3 0 16,-3-9 2-16,-9-3-2 15,-6-4 3-15,-10-2-3 16,-9-5 2-16,-4-3-1 15,-5-2-2-15,1 0 1 16,-1-14 1-16,7-6-1 16,8-5 0-16,10-2 0 15,12-4-2-15,8 0 3 16,11-3-4-16,4-5 4 16,6-6-5-16,19-5 0 15,6 0 2-15,4 0 0 16,3 6 2-16,5 4-3 0,1 11 3 15,3 8-6 1,1 6 7-16,1 8-5 16,-3 7 2-16,-1 0-1 15,-6 14 1-15,-7 19 0 0,-5 15-3 16,-11 11 4-16,-11 11-4 16,-5 7 5-16,-6 2-2 15,-22 2 0-15,-8-2-19 16,-3-4-9-16,-1-3-3 15,-2-5-37-15,-1-3-51 16,0-6-60-16</inkml:trace>
  <inkml:trace contextRef="#ctx0" brushRef="#br0" timeOffset="89229.34">6159 10096 214 0,'-19'-7'17'16,"4"-1"-17"-16,-3 5 24 15,14-1 30-15,1 3-21 16,3-1-18-16,0 1-7 15,0 1-6-15,0-2-2 0,0 1-2 16,0 1 1-16,0-2 0 16,1 2 2-16,1 0 2 15,-2 0 6-15,0 0 15 16,0 0-1-16,0 0 1 16,1 0-6-16,-1 0 0 15,0 0 0-15,0 0-3 16,0 0-5-16,0 0-3 15,5 0-3-15,2 0-5 16,5-1 4-16,0-2-3 16,9-2 2-16,-2 0-4 15,2 1 4-15,9-1-2 0,4-1 1 16,9-5-1-16,12-3 0 16,6-4 2-16,5-4-3 15,1 1 3 1,-4-1-2-16,-4 4 0 0,-1 1 1 15,-1 5-1-15,-2 0 2 16,6 4-4-16,2 0 4 16,5-2-4-16,7-4 5 15,8-3-3-15,8-5-1 16,12-1 2-16,2-4-1 16,-2-2-9-16,-3 0 0 15,-8 0 8-15,0-2-4 16,-8 3 6-16,-4 6-3 0,-10 3 3 15,-13 6-4-15,-3 4 1 16,-5 3-2-16,-6 0-1 16,3-2 1-1,-3 1-1-15,-2 0 5 0,0-1-3 16,-5-2 1-16,1 0-5 16,-1-1 2-16,-2 4 0 15,5-1-2-15,-4 2-9 16,1 2-7-16,0 0-11 15,0 3-2-15,-3 1-27 16,-2 0-36-16,-7 0 23 16,-4 0-49-16</inkml:trace>
  <inkml:trace contextRef="#ctx0" brushRef="#br0" timeOffset="89400.88">8871 9522 438 0,'-12'0'2'16,"9"0"-5"-16,2 0 4 16,1 0 2-16,0 0-10 15,0 0-43-15,13 0-64 16,7-7-131-16</inkml:trace>
  <inkml:trace contextRef="#ctx0" brushRef="#br0" timeOffset="89524.56">9034 9579 537 0,'-15'4'-29'15,"3"2"-21"-15,12-1 17 16,0-4-104-16,0-1 61 16</inkml:trace>
  <inkml:trace contextRef="#ctx0" brushRef="#br0" timeOffset="92339.05">8523 9407 235 0,'0'12'100'0,"0"2"-117"15,0-3 4-15,-2 3 16 16,1-4-6-16,-1-3 6 16,1-3 2-16,-2-1-1 15,2 0 2-15,-5 1 3 16,-2 4 22-16,-4 2-15 15,-10 8 5-15,-8 6-5 16,-1 1 2-16,-5-2-4 0,2-2 2 16,-2-7 4-16,2-6 7 15,-5-1 1-15,-4-3-14 16,-6-1-1-16,-5-1-10 16,-5-1 2-16,-1 0-5 15,-4 1 3-15,-3 5-2 16,1 1-1-16,-5 3 5 15,0 6-10-15,-4-2 12 16,-5 6-12-16,2 0 10 16,-1 1-6-16,6-3 4 15,1-2-3-15,8-6 1 16,3-4 2-16,3-1 1 0,2-3 7 16,1 2-11-16,1-2 6 15,6 0-7-15,7-2 5 16,1-1-3-16,-1 0-1 15,2 0 0-15,-10-1 1 16,1-13 4-16,-11-4-8 16,1-5 11-16,0-2-12 15,0 0 12-15,6-2-7 16,6-2 9-16,4 1-7 16,5-3 2-16,4-1 1 15,5 2-6-15,4 0 8 16,7 3-10-16,1-1 4 15,6-3-2-15,2-2 1 0,8-6-2 16,0-3-2-16,6-5 2 16,11-2-2-16,3-4 6 15,7 2-7-15,0-1 6 16,6-1-5-16,-2 6 5 16,2 0-5-16,-2 5 4 15,5 4 0-15,4-1-4 16,12 1 5-16,11-5-5 15,11-1 6-15,8 0-6 16,8 4 6-16,2-3-4 16,5 2 3-16,4 3-3 15,-1-4 1-15,-4 4 1 0,3 0-3 16,-1 4 5-16,-2 3-7 16,2 2 8-1,-5 4-6-15,-7 3 4 16,1 5-3-16,-3 5 2 0,0 3 2 15,-4 8-6-15,-6 1 7 16,-6 0-8-16,-5 0 8 16,-6 5-10-16,-1 8 11 15,-2 2-9-15,0 8 5 16,-4 3-2-16,-2 9 1 16,-1 8-1-16,-5 7 0 15,0 8 2-15,-4 4-5 16,-2 3 8-16,3 1-8 0,-5 0 7 15,-2 2-6 1,-9 0 5-16,-8 0-3 16,-12 2 1-16,-3 1 3 15,-3 2-3-15,-22 0 5 0,-12-2-8 16,-8-5 9-16,-10-3-6 16,-6 0 5-16,-8-4-5 15,-8 1 5-15,-11 1-3 16,-3 0-1-16,-7 2 5 15,-8-3-8-15,-1-3 8 16,1-3-5-16,11-7 9 16,3-7-8-16,12-5 5 0,2-8-2 15,5-6-2-15,4-6 0 16,7-3-5-16,9 1 6 16,4-3-7-1,11-5 6-15,5 1-6 0,8-2-7 16,7-3-18-16,6-1-18 15,6 0-87-15,3-11-195 16</inkml:trace>
  <inkml:trace contextRef="#ctx0" brushRef="#br0" timeOffset="94180.87">2451 8671 310 0,'-12'-1'9'0,"6"-12"5"16,3 5 26-16,0 1-25 15,1 2 23-15,1 3 11 0,1 2-27 16,0 0-15-16,0 0-7 16,0 0 1-16,0 0-2 15,8 0 6-15,4 3-6 16,4-2 3-16,-1 0 0 15,3-1-1-15,1 0 2 16,-1 0-1-16,0 0 2 16,0 2-5-16,1-1 8 15,0 1-11-15,-2 3 9 16,-1-1-4-16,2 0 0 16,-2-1 3-16,-5 0-6 15,-2 0 5-15,4 0-4 16,-1-2 3-16,4 0-5 0,4 1 6 15,4-2-5-15,7 0 5 16,5 0-2 0,4 2 1-16,-3 3-1 15,5 1-1-15,1 0 2 0,-1-2-4 16,-2-2 8-16,6-2-9 16,-3 0 7-16,3 0-2 15,2 0-2-15,-2 0 3 16,2 0-3-16,1 0 2 15,-4 0-3-15,5 1 3 16,-5 5-4-16,4-2 3 16,-1-3-2-16,-5-1 4 0,3 0 0 15,0 0 0-15,-1-4-1 16,4-7 0-16,-4 3 4 16,-1 1-5-1,-5 2 1-15,2 5-2 0,0-1 1 16,-4 1-1-16,7 0 0 15,0-3 2-15,1-2-4 16,7-2 3-16,2-4 3 16,-3-1 0-16,1-1-4 15,-4 2 3-15,-1 2-4 16,-3 2 3-16,3 3-1 16,-1 1-2-16,5 2 4 15,1 1-3-15,-5 0 1 16,2 0-2-16,-8 0 2 15,-4 0-5-15,-6 0 7 16,-10 0-3-16,-6 0 0 16,-9 0 0-16,-2 0 0 0,-2 0 2 15,-2 0-3-15,0 0 5 16,0 0-2-16,0 0 6 16,0 0-2-16,0 0 3 15,0 0-2-15,0 0-1 16,0 0-5-16,0 0-1 15,3 0 3-15,0 0-5 16,2 0 4-16,-2 1-3 16,-1-1 4-16,-1 2-3 15,-1-2 1-15,0 0 3 16,0 0-2-16,0 0 2 16,0 0-3-16,0 1 6 0,0 10-24 15,-16 17-80-15,-23 10-90 16</inkml:trace>
  <inkml:trace contextRef="#ctx0" brushRef="#br0" timeOffset="99058.64">6039 10208 107 0,'-21'-6'6'0,"4"0"-5"16,8 2 3-16,2-2-4 15,3 0 6-15,2-1-2 16,2-2 0-16,0 1-3 16,0 0 0-16,0 2 1 0,0 2-2 15,0 1 2 1,0 3-3-16,0 0 3 15,0 0-1-15,0 0 4 16,0 0-3-16,0 0 1 0,0 0 0 16,0 0 2-16,0-1 2 15,0 1-4-15,0 0 0 16,0 0-3-16,2 0 4 16,2 0-6-16,3-3 7 15,1 0-4-15,1-1-1 16,0 0 2-16,4-2-1 15,1 0 2-15,2 1-2 16,-1-2 2-16,6-1 2 0,1-1-3 16,-1 4 3-1,7-2-5-15,2 0 1 16,3 0-1-16,5 0 2 16,7-3-3-16,7-2 2 0,9-4-1 15,9-3 3-15,4-2-3 16,7-3 1-16,6-1 1 15,0 3-2-15,7 3 1 16,-3 8 0-16,0 6 1 16,3 5-2-16,6 0 2 15,6 14-3-15,7 3 2 16,0 1-1-16,-1-8 1 16,4-10 0-16,-3 0-1 15,-3-15 3-15,-4-16-3 16,-11-7 3-16,-10-5-2 15,-6 2 7-15,-12 3 1 0,-13 9 3 16,-10 8 2-16,-13 7-7 16,-11 7-4-16,-4 3 1 15,-11 1-3-15,-4 2 1 16,-1 1 3-16,0 0 8 16,0 0 12-16,0 0 6 15,0 0-10-15,0 0 0 16,0 0-5-16,0 0-2 15,0 0-4-15,0 0 5 16,0 0-6-16,0 0 3 16,0 0-9-16,0 0 3 15,0 0-6-15,0 0 1 16,-1 0 0-16,-1 0-1 0,2 0 3 16,0 0-6-16,0 0-2 15,-3 4-52-15,-10 18-132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585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acmicpc.net/problem/267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2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hyperlink" Target="https://www.acmicpc.net/problem/1786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Pattern Matching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검색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91EBADC-C8AC-47EE-83A8-6AC5DB4EF3C3}"/>
                  </a:ext>
                </a:extLst>
              </p14:cNvPr>
              <p14:cNvContentPartPr/>
              <p14:nvPr/>
            </p14:nvContentPartPr>
            <p14:xfrm>
              <a:off x="3056400" y="1443240"/>
              <a:ext cx="2599560" cy="5637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91EBADC-C8AC-47EE-83A8-6AC5DB4EF3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040" y="1433880"/>
                <a:ext cx="2618280" cy="5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KMP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적용한다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일치하는 패턴을 찾았을 때 주의한다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4D62F-0BD4-411B-82F2-A20E14982520}"/>
              </a:ext>
            </a:extLst>
          </p:cNvPr>
          <p:cNvSpPr txBox="1"/>
          <p:nvPr/>
        </p:nvSpPr>
        <p:spPr>
          <a:xfrm>
            <a:off x="528506" y="5977157"/>
            <a:ext cx="776820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일치하는 부분에서도 실패 함수를 적용한다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E6310F6-9A52-4A87-BC85-95BB5B952F7B}"/>
                  </a:ext>
                </a:extLst>
              </p14:cNvPr>
              <p14:cNvContentPartPr/>
              <p14:nvPr/>
            </p14:nvContentPartPr>
            <p14:xfrm>
              <a:off x="3724560" y="1287000"/>
              <a:ext cx="1635120" cy="21909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E6310F6-9A52-4A87-BC85-95BB5B952F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0" y="1277640"/>
                <a:ext cx="165384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53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광고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79934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https://www.acmicpc.net/problem/1305 - </a:t>
            </a:r>
            <a:r>
              <a:rPr lang="ko-KR" altLang="en-US" sz="1200" dirty="0"/>
              <a:t>백준 온라인 저지 </a:t>
            </a:r>
            <a:r>
              <a:rPr lang="en-US" altLang="ko-KR" sz="1200" dirty="0">
                <a:latin typeface="+mn-ea"/>
              </a:rPr>
              <a:t>1305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b="0" i="0" dirty="0">
                <a:effectLst/>
                <a:latin typeface="+mn-ea"/>
              </a:rPr>
              <a:t>광고</a:t>
            </a:r>
            <a:r>
              <a:rPr lang="en-US" altLang="ko-KR" sz="1200" dirty="0">
                <a:latin typeface="+mn-ea"/>
              </a:rPr>
              <a:t>]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F9F11-AA2A-4CD0-8EA1-8EEC4780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739619" cy="4916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7E85F5F-F394-44F9-8693-F9EAE77BB49B}"/>
                  </a:ext>
                </a:extLst>
              </p14:cNvPr>
              <p14:cNvContentPartPr/>
              <p14:nvPr/>
            </p14:nvContentPartPr>
            <p14:xfrm>
              <a:off x="3972240" y="648360"/>
              <a:ext cx="4908240" cy="41612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7E85F5F-F394-44F9-8693-F9EAE77BB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2880" y="639000"/>
                <a:ext cx="4926960" cy="41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28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문자열이 반복되었다면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길이가 절반을 넘는다면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643435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접두사와 접미사가 같을 경우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 함수 생각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1FF5786-81DA-47BD-AEB2-D331F014A6AC}"/>
                  </a:ext>
                </a:extLst>
              </p14:cNvPr>
              <p14:cNvContentPartPr/>
              <p14:nvPr/>
            </p14:nvContentPartPr>
            <p14:xfrm>
              <a:off x="995400" y="1205280"/>
              <a:ext cx="8297280" cy="54108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1FF5786-81DA-47BD-AEB2-D331F014A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040" y="1195920"/>
                <a:ext cx="831600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4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속타는 저녁 메뉴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https://www.acmicpc.net/problem/11585 - </a:t>
            </a:r>
            <a:r>
              <a:rPr lang="ko-KR" altLang="en-US" sz="1200" dirty="0">
                <a:latin typeface="+mn-ea"/>
              </a:rPr>
              <a:t>백준 온라인 저지 </a:t>
            </a:r>
            <a:r>
              <a:rPr lang="en-US" altLang="ko-KR" sz="1200" dirty="0">
                <a:latin typeface="+mn-ea"/>
              </a:rPr>
              <a:t>11585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속타는 저녁 메뉴</a:t>
            </a:r>
            <a:r>
              <a:rPr lang="en-US" altLang="ko-KR" sz="1200" dirty="0">
                <a:latin typeface="+mn-ea"/>
              </a:rPr>
              <a:t>] (2015 </a:t>
            </a:r>
            <a:r>
              <a:rPr lang="ko-KR" altLang="en-US" sz="1200" dirty="0">
                <a:latin typeface="+mn-ea"/>
              </a:rPr>
              <a:t>인하대 </a:t>
            </a:r>
            <a:r>
              <a:rPr lang="en-US" altLang="ko-KR" sz="1200" dirty="0">
                <a:latin typeface="+mn-ea"/>
              </a:rPr>
              <a:t>K.)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178DA-BA9E-43D1-BDB2-29831097847A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https://www.acmicpc.net/problem/11585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6"/>
            <a:ext cx="7013197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칸으로 구분된 원판의 각 칸에 문자가 쓰여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칸에서 시작해서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읽었을 때 원하는 문자열이 되는 경우의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7A7B-2BBD-44D8-A8BE-489CDFF087FD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문자열 검색 알고리즘으로 풀 수 있는가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356E27A-8401-4090-A2A3-6EAE8F3FBF12}"/>
                  </a:ext>
                </a:extLst>
              </p14:cNvPr>
              <p14:cNvContentPartPr/>
              <p14:nvPr/>
            </p14:nvContentPartPr>
            <p14:xfrm>
              <a:off x="6139800" y="1118520"/>
              <a:ext cx="3288240" cy="2505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356E27A-8401-4090-A2A3-6EAE8F3FB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440" y="1109160"/>
                <a:ext cx="3306960" cy="25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문자열을 이어 붙인다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33E3-7F6D-49DD-926E-B3680DE9A291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다른 문자열 검색 알고리즘을 알아보자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6A1A43B-9A42-45B9-BAD6-272897197BB0}"/>
                  </a:ext>
                </a:extLst>
              </p14:cNvPr>
              <p14:cNvContentPartPr/>
              <p14:nvPr/>
            </p14:nvContentPartPr>
            <p14:xfrm>
              <a:off x="3091680" y="784800"/>
              <a:ext cx="4405680" cy="33040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6A1A43B-9A42-45B9-BAD6-272897197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2320" y="775440"/>
                <a:ext cx="4424400" cy="33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 함수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 function)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8"/>
            <a:ext cx="9169168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임의의 데이터를 다루기 쉬운 값으로 매핑하는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함수에 데이터를 넣으면 해시 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(hash value)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계산된다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데이터는 같은 해시 값을 가진다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5" y="5977157"/>
            <a:ext cx="708869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서로 다른 데이터가 같은 해시 값을 가질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C3409B-A626-4EC7-A951-0DEB913BFF04}"/>
                  </a:ext>
                </a:extLst>
              </p14:cNvPr>
              <p14:cNvContentPartPr/>
              <p14:nvPr/>
            </p14:nvContentPartPr>
            <p14:xfrm>
              <a:off x="847440" y="472320"/>
              <a:ext cx="8709840" cy="59137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C3409B-A626-4EC7-A951-0DEB913BF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080" y="462960"/>
                <a:ext cx="872856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 함수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 function)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8"/>
            <a:ext cx="9169168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생일 패러독스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(birthday paradox)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값의 충돌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해시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5" y="5977157"/>
            <a:ext cx="6182687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문자열을 입력으로 하는 해시 함수를 만들자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6F45257-4851-4780-814C-E67E2A4ADD66}"/>
                  </a:ext>
                </a:extLst>
              </p14:cNvPr>
              <p14:cNvContentPartPr/>
              <p14:nvPr/>
            </p14:nvContentPartPr>
            <p14:xfrm>
              <a:off x="479160" y="797400"/>
              <a:ext cx="8969040" cy="5596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6F45257-4851-4780-814C-E67E2A4AD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00" y="788040"/>
                <a:ext cx="8987760" cy="56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8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Karp-Rabin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7" y="1434518"/>
                <a:ext cx="6140742" cy="177846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문자열을 입력으로 하는 다음과 같은 해시 함수를 생각한다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1…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주어진 문자열에서 모든 가능한 문자열의 해시 값을 구한다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해시 값이 동일하다면 직접 비교해 본다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7" y="1434518"/>
                <a:ext cx="6140742" cy="1778465"/>
              </a:xfrm>
              <a:prstGeom prst="rect">
                <a:avLst/>
              </a:prstGeom>
              <a:blipFill>
                <a:blip r:embed="rId2"/>
                <a:stretch>
                  <a:fillRect l="-695" b="-25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FCE302-80F5-4929-B611-608324814C46}"/>
              </a:ext>
            </a:extLst>
          </p:cNvPr>
          <p:cNvSpPr txBox="1"/>
          <p:nvPr/>
        </p:nvSpPr>
        <p:spPr>
          <a:xfrm>
            <a:off x="528505" y="5977157"/>
            <a:ext cx="8347047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해시 값이 동일하더라도 다른 데이터일 수 있음에 주의한다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B1D65DD-9B16-4185-A2CF-4B79A2265B0F}"/>
                  </a:ext>
                </a:extLst>
              </p14:cNvPr>
              <p14:cNvContentPartPr/>
              <p14:nvPr/>
            </p14:nvContentPartPr>
            <p14:xfrm>
              <a:off x="855000" y="797400"/>
              <a:ext cx="8894160" cy="5670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B1D65DD-9B16-4185-A2CF-4B79A2265B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640" y="788040"/>
                <a:ext cx="8912880" cy="56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3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Karp-Rabin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7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연속한 문자열의 해시 값을 빠르게 구하려면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최대한 충돌을 피하려면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CE302-80F5-4929-B611-608324814C46}"/>
              </a:ext>
            </a:extLst>
          </p:cNvPr>
          <p:cNvSpPr txBox="1"/>
          <p:nvPr/>
        </p:nvSpPr>
        <p:spPr>
          <a:xfrm>
            <a:off x="528505" y="5977157"/>
            <a:ext cx="8347047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데이터의 비교를 하지 않으면 틀릴 가능성이 있는 알고리즘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782D4CF-6483-45A0-B5CC-5FCFB9ECF3C5}"/>
                  </a:ext>
                </a:extLst>
              </p14:cNvPr>
              <p14:cNvContentPartPr/>
              <p14:nvPr/>
            </p14:nvContentPartPr>
            <p14:xfrm>
              <a:off x="985320" y="708840"/>
              <a:ext cx="9390600" cy="5373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782D4CF-6483-45A0-B5CC-5FCFB9ECF3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960" y="699480"/>
                <a:ext cx="9409320" cy="53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잠수함 식별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https://www.acmicpc.net/problem/2671 -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2671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잠수함 식별</a:t>
            </a:r>
            <a:r>
              <a:rPr lang="en-US" altLang="ko-KR" sz="1200" dirty="0"/>
              <a:t>] (KOI 1996 </a:t>
            </a:r>
            <a:r>
              <a:rPr lang="ko-KR" altLang="en-US" sz="1200" dirty="0"/>
              <a:t>중등부 </a:t>
            </a:r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r>
              <a:rPr lang="en-US" altLang="ko-KR" sz="1200" dirty="0"/>
              <a:t>, </a:t>
            </a:r>
            <a:r>
              <a:rPr lang="ko-KR" altLang="en-US" sz="1200" dirty="0"/>
              <a:t>고등부 </a:t>
            </a: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A631-5ECF-4502-B57F-D9D34A5F15BB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https://www.acmicpc.net/problem/2671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26E4230-F1B4-4F01-B744-F41948E3764D}"/>
                  </a:ext>
                </a:extLst>
              </p14:cNvPr>
              <p14:cNvContentPartPr/>
              <p14:nvPr/>
            </p14:nvContentPartPr>
            <p14:xfrm>
              <a:off x="5236920" y="736560"/>
              <a:ext cx="526320" cy="433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26E4230-F1B4-4F01-B744-F41948E37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7560" y="727200"/>
                <a:ext cx="54504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문자열을 이어 붙인다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Karp-Rabin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적용한다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해시 함수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공역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33E3-7F6D-49DD-926E-B3680DE9A291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조금이지만 틀릴 가능성이 있다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2BBAFC3-DC8F-4536-BC8B-2979B06C84E1}"/>
                  </a:ext>
                </a:extLst>
              </p14:cNvPr>
              <p14:cNvContentPartPr/>
              <p14:nvPr/>
            </p14:nvContentPartPr>
            <p14:xfrm>
              <a:off x="3751200" y="637200"/>
              <a:ext cx="5607720" cy="3980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2BBAFC3-DC8F-4536-BC8B-2979B06C8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1840" y="627840"/>
                <a:ext cx="5626440" cy="39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0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긴 문자열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https://www.acmicpc.net/problem/3033 - </a:t>
            </a:r>
            <a:r>
              <a:rPr lang="ko-KR" altLang="en-US" sz="1200" dirty="0">
                <a:latin typeface="+mn-ea"/>
              </a:rPr>
              <a:t>백준 온라인 저지 </a:t>
            </a:r>
            <a:r>
              <a:rPr lang="en-US" altLang="ko-KR" sz="1200" dirty="0">
                <a:latin typeface="+mn-ea"/>
              </a:rPr>
              <a:t>3033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가장 긴 문자열</a:t>
            </a:r>
            <a:r>
              <a:rPr lang="en-US" altLang="ko-KR" sz="1200" dirty="0">
                <a:latin typeface="+mn-ea"/>
              </a:rPr>
              <a:t>] (COCI 2006/2007 #5 6.)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325FD-DC00-486B-A5AE-FC29C96E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372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8"/>
                <a:ext cx="6140742" cy="177846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답이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인지 아닌지 알 수 있을까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길이가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모든 문자열의 해시 값을 구한다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길이가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두 개의 같은 문자열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 이분 탐색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8"/>
                <a:ext cx="6140742" cy="1778465"/>
              </a:xfrm>
              <a:prstGeom prst="rect">
                <a:avLst/>
              </a:prstGeom>
              <a:blipFill>
                <a:blip r:embed="rId2"/>
                <a:stretch>
                  <a:fillRect l="-695" b="-1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40A64E-5B58-4867-9C06-3E73032650EF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해시 함수의 아이디어를 사용한다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32A8088-A43D-49E3-9EC0-0CA19A0D5579}"/>
                  </a:ext>
                </a:extLst>
              </p14:cNvPr>
              <p14:cNvContentPartPr/>
              <p14:nvPr/>
            </p14:nvContentPartPr>
            <p14:xfrm>
              <a:off x="631800" y="915120"/>
              <a:ext cx="8516880" cy="41097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32A8088-A43D-49E3-9EC0-0CA19A0D5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440" y="905760"/>
                <a:ext cx="8535600" cy="41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1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02671]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잠수함 식별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01786]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01305]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11585]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속타는 저녁 메뉴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03033]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문자열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16916]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문자열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01893]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시저 암호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09253]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스페셜 저지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07575]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16916]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문자열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377182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02401]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문자열 붙여넣기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04354]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제곱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10266]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 사진들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06206] Milk Patterns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17228]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아름다운 만영로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4E71E43-F0A7-4666-85D0-036270D7C4FA}"/>
                  </a:ext>
                </a:extLst>
              </p14:cNvPr>
              <p14:cNvContentPartPr/>
              <p14:nvPr/>
            </p14:nvContentPartPr>
            <p14:xfrm>
              <a:off x="6773040" y="3047400"/>
              <a:ext cx="1717560" cy="2226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4E71E43-F0A7-4666-85D0-036270D7C4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3680" y="3038040"/>
                <a:ext cx="1736280" cy="22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이루어진 이진 문자열이 주어진다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“(s)~”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의미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“s”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문자열이 한 번 이상 반복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문자열이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“(100~1~|01)~”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아닌지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간단한 형태를 생각해 보자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F9FCAE9-28DC-45CC-8AE1-5E255FF5EF5E}"/>
                  </a:ext>
                </a:extLst>
              </p14:cNvPr>
              <p14:cNvContentPartPr/>
              <p14:nvPr/>
            </p14:nvContentPartPr>
            <p14:xfrm>
              <a:off x="2590560" y="1117080"/>
              <a:ext cx="5526360" cy="3283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F9FCAE9-28DC-45CC-8AE1-5E255FF5E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0" y="1107720"/>
                <a:ext cx="5545080" cy="33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“100~”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아닌지 판단하려면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“100~1~”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아닌지 판단하려면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‘0’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‘1’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올 때마다 상태를 전이한다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판단을 보류하는 상태로 전이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0638474-07D1-4477-8918-25EDE7CF4D3E}"/>
                  </a:ext>
                </a:extLst>
              </p14:cNvPr>
              <p14:cNvContentPartPr/>
              <p14:nvPr/>
            </p14:nvContentPartPr>
            <p14:xfrm>
              <a:off x="4362120" y="1033560"/>
              <a:ext cx="3624120" cy="2024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0638474-07D1-4477-8918-25EDE7CF4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760" y="1024200"/>
                <a:ext cx="3642840" cy="20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2EA6708-AE02-4B3B-AC6B-FB2C187D43B4}"/>
                  </a:ext>
                </a:extLst>
              </p14:cNvPr>
              <p14:cNvContentPartPr/>
              <p14:nvPr/>
            </p14:nvContentPartPr>
            <p14:xfrm>
              <a:off x="550800" y="701280"/>
              <a:ext cx="7052400" cy="4695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2EA6708-AE02-4B3B-AC6B-FB2C187D43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440" y="691920"/>
                <a:ext cx="7071120" cy="47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3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찾기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91EAD-3B05-49E1-89E4-84C25140E16E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https://www.acmicpc.net/problem/1786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8623A-C15A-4762-A0EE-4834DE7F2B66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https://www.acmicpc.net/problem/1786 -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1786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찾기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EFDF0F5-BFD3-40A0-BBD8-297E6706F958}"/>
                  </a:ext>
                </a:extLst>
              </p14:cNvPr>
              <p14:cNvContentPartPr/>
              <p14:nvPr/>
            </p14:nvContentPartPr>
            <p14:xfrm>
              <a:off x="4009680" y="719640"/>
              <a:ext cx="451440" cy="480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EFDF0F5-BFD3-40A0-BBD8-297E6706F9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0320" y="710280"/>
                <a:ext cx="470160" cy="4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49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문자열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주어진다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몇 번 등장하는지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어디서 등장하는지 구한다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방법은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24B9365-BB92-4DE2-AFEE-5C16D27388E2}"/>
                  </a:ext>
                </a:extLst>
              </p14:cNvPr>
              <p14:cNvContentPartPr/>
              <p14:nvPr/>
            </p14:nvContentPartPr>
            <p14:xfrm>
              <a:off x="3682080" y="1055520"/>
              <a:ext cx="3536280" cy="9158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24B9365-BB92-4DE2-AFEE-5C16D2738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2720" y="1046160"/>
                <a:ext cx="3555000" cy="9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5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풀이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부분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좀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FD61E84-B953-40D8-AB06-74D608130DBB}"/>
                  </a:ext>
                </a:extLst>
              </p14:cNvPr>
              <p14:cNvContentPartPr/>
              <p14:nvPr/>
            </p14:nvContentPartPr>
            <p14:xfrm>
              <a:off x="1118160" y="992520"/>
              <a:ext cx="6445440" cy="3548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FD61E84-B953-40D8-AB06-74D608130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800" y="983160"/>
                <a:ext cx="6464160" cy="35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KMP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5" y="1434517"/>
                <a:ext cx="7558481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주어진 문자열에서 특정 문자열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패턴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찾는 알고리즘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실패 함수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참조에 실패했을 때 얼마나 많은 문자를 건너뛸 수 있는가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문자에서 참조에 실패했을 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다음에 참조해야 할 위치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실패 함수를 계산할 수 있다고 가정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1434517"/>
                <a:ext cx="7558481" cy="1216404"/>
              </a:xfrm>
              <a:prstGeom prst="rect">
                <a:avLst/>
              </a:prstGeom>
              <a:blipFill>
                <a:blip r:embed="rId2"/>
                <a:stretch>
                  <a:fillRect l="-565" b="-8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실패 함수를 계산해 보자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A91D816-9376-4DF1-9037-990BFD1FC6DA}"/>
                  </a:ext>
                </a:extLst>
              </p14:cNvPr>
              <p14:cNvContentPartPr/>
              <p14:nvPr/>
            </p14:nvContentPartPr>
            <p14:xfrm>
              <a:off x="567720" y="641160"/>
              <a:ext cx="9806040" cy="5861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A91D816-9376-4DF1-9037-990BFD1FC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60" y="631800"/>
                <a:ext cx="9824760" cy="58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실패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5" y="1434517"/>
                <a:ext cx="8464493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]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값이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때는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번째까지의 문자로 이루어진 문자열에서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접두사와 접미사가 같은 최대 길이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]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빠르게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구하는 방법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1434517"/>
                <a:ext cx="8464493" cy="1216404"/>
              </a:xfrm>
              <a:prstGeom prst="rect">
                <a:avLst/>
              </a:prstGeom>
              <a:blipFill>
                <a:blip r:embed="rId2"/>
                <a:stretch>
                  <a:fillRect l="-504"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76820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실패 함수를 구할 때에도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KMP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아이디어를 이용한다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3909348-9AFF-4A9D-BD98-79E7628394AA}"/>
                  </a:ext>
                </a:extLst>
              </p14:cNvPr>
              <p14:cNvContentPartPr/>
              <p14:nvPr/>
            </p14:nvContentPartPr>
            <p14:xfrm>
              <a:off x="1284480" y="516960"/>
              <a:ext cx="7300800" cy="5896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3909348-9AFF-4A9D-BD98-79E7628394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120" y="507600"/>
                <a:ext cx="7319520" cy="59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6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6935</TotalTime>
  <Words>847</Words>
  <Application>Microsoft Office PowerPoint</Application>
  <PresentationFormat>와이드스크린</PresentationFormat>
  <Paragraphs>120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Calibri</vt:lpstr>
      <vt:lpstr>나눔스퀘어 ExtraBold</vt:lpstr>
      <vt:lpstr>나눔스퀘어 Bold</vt:lpstr>
      <vt:lpstr>Cambria Math</vt:lpstr>
      <vt:lpstr>Arial</vt:lpstr>
      <vt:lpstr>맑은 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117</cp:revision>
  <dcterms:created xsi:type="dcterms:W3CDTF">2020-07-09T15:21:01Z</dcterms:created>
  <dcterms:modified xsi:type="dcterms:W3CDTF">2020-08-25T14:56:34Z</dcterms:modified>
</cp:coreProperties>
</file>