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82" r:id="rId8"/>
    <p:sldId id="283" r:id="rId9"/>
    <p:sldId id="284" r:id="rId10"/>
    <p:sldId id="260" r:id="rId11"/>
    <p:sldId id="261" r:id="rId12"/>
    <p:sldId id="265" r:id="rId13"/>
    <p:sldId id="266" r:id="rId14"/>
    <p:sldId id="267" r:id="rId15"/>
    <p:sldId id="285" r:id="rId16"/>
    <p:sldId id="269" r:id="rId17"/>
    <p:sldId id="270" r:id="rId18"/>
    <p:sldId id="286" r:id="rId19"/>
    <p:sldId id="287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013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Strongly Connected Components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강한 연결 요소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도미노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https://www.acmicpc.net/problem/4196 -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4196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도미노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2DB49-824E-4A28-8D6E-F1F2C2B9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접근해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입력으로 주어지는 그래프가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Cycle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처리하는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강한 연결 요소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808440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(Strongly Connected Component)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https://www.acmicpc.net/problem/2150 -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2150</a:t>
            </a:r>
            <a:r>
              <a:rPr lang="ko-KR" altLang="en-US" sz="1200" dirty="0"/>
              <a:t>번 </a:t>
            </a:r>
            <a:r>
              <a:rPr lang="en-US" altLang="ko-KR" sz="1200" dirty="0"/>
              <a:t>[Strongly Connected Component]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91B6CD-0CEA-4494-B5B5-DDDEEF61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43885"/>
            <a:ext cx="8718958" cy="5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요소의 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889DA-4DDB-41D5-B1D6-E1B2972B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7" y="1743633"/>
            <a:ext cx="5366645" cy="33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BFE6D-773D-442A-B340-9DCDD533F77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https://en.wikipedia.org/wiki/Strongly_connected_component#/media/File:Graph_Condensation.svg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출력할 때에 순서를 지켜야 한다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중 필요한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넣자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구현에 따라 여러 응용이 가능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539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요소들을 하나의 큰 정점으로 봐도 좋다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쉽게 풀리는 문제일 때 유용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(ATM)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https://www.acmicpc.net/problem/4013 -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4013</a:t>
            </a:r>
            <a:r>
              <a:rPr lang="ko-KR" altLang="en-US" sz="1200" dirty="0"/>
              <a:t>번 </a:t>
            </a:r>
            <a:r>
              <a:rPr lang="en-US" altLang="ko-KR" sz="1200" dirty="0"/>
              <a:t>[ATM] (APIO 2009 3.)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305A3-7D48-48E5-A0EC-7B55E1B176F3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https://www.acmicpc.net/problem/4013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877228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방향이 있는 그래프와 시작점이 주어짐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정점에는 정수가 적혀 있으며 또한 표식의 여부가 주어짐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시작점으로부터 표식이 있는 정점 중 아무거나 한 개까지 이동하려고 할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경로 상에 적힌 정수의 합을 최대화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1C2DF-9332-4B38-89C8-24CE7CFD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79" y="3365558"/>
            <a:ext cx="4270641" cy="1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접근해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입력으로 주어지는 그래프가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아이디어를 이용한다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45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요소를 찾기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 table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채우기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유사하다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3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 세우기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https://www.acmicpc.net/problem/2252 -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2252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줄 세우기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DF1F5-066E-4586-A7A4-34ECA4D9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70389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02522]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세우기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01005] ACM Craft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04196]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도미노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02150]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04013] ATM</a:t>
            </a:r>
          </a:p>
          <a:p>
            <a:pPr>
              <a:lnSpc>
                <a:spcPct val="150000"/>
              </a:lnSpc>
            </a:pP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06543]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싱크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03977]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 전술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14567]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선수과목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(Prerequisite)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03682]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동치 증명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01766]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19544]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복원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13344] Chess Tournament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06444]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스프레드시트</a:t>
            </a:r>
          </a:p>
        </p:txBody>
      </p:sp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문제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그림을 그려본다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가장 먼저 올 수 있는 학생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아이디어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위상 정렬</a:t>
            </a:r>
          </a:p>
        </p:txBody>
      </p:sp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61399E12-99E8-4694-94D8-D1F15187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9"/>
            <a:ext cx="12192000" cy="67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05BFD-E7DC-4424-8F9D-5F106DF3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0"/>
            <a:ext cx="6634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(ACM Craft)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https://www.acmicpc.net/problem/1005 -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1005</a:t>
            </a:r>
            <a:r>
              <a:rPr lang="ko-KR" altLang="en-US" sz="1200" dirty="0"/>
              <a:t>번 </a:t>
            </a:r>
            <a:r>
              <a:rPr lang="en-US" altLang="ko-KR" sz="1200" dirty="0"/>
              <a:t>[ACM Craft]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8A76-57BF-4DFD-BC49-C33BB66C0C50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https://www.acmicpc.net/problem/1005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0878F1-59B1-45A5-8175-793A1791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70" y="2948363"/>
            <a:ext cx="5235823" cy="3028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건물 존재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건물마다 각각 완공하는 데에 필요한 시간이 주어진다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건물은 병렬적으로 건설 가능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어떤 건물은 그 건물을 짓기 전에 다른 건물을 지어야 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특정 번호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𝑊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갖는 건물을 완공하는 데에 드는 최소 시간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blipFill>
                <a:blip r:embed="rId3"/>
                <a:stretch>
                  <a:fillRect l="-695" b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82C31-4426-4CF5-B97B-260E55407FCF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모든 건물을 지을 수 없는 경우는 없다는 조건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1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사이클이 없는 방향 그래프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(DAG)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계획법의 아이디어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테이블을 채우는 순서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DP: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위상 정렬 순서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5056</TotalTime>
  <Words>608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Cambria Math</vt:lpstr>
      <vt:lpstr>Arial</vt:lpstr>
      <vt:lpstr>Calibri Light</vt:lpstr>
      <vt:lpstr>Calibri</vt:lpstr>
      <vt:lpstr>나눔스퀘어 Bold</vt:lpstr>
      <vt:lpstr>나눔스퀘어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83</cp:revision>
  <dcterms:created xsi:type="dcterms:W3CDTF">2020-07-09T15:21:01Z</dcterms:created>
  <dcterms:modified xsi:type="dcterms:W3CDTF">2020-08-11T10:48:13Z</dcterms:modified>
</cp:coreProperties>
</file>