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88" r:id="rId6"/>
    <p:sldId id="289" r:id="rId7"/>
    <p:sldId id="282" r:id="rId8"/>
    <p:sldId id="283" r:id="rId9"/>
    <p:sldId id="284" r:id="rId10"/>
    <p:sldId id="260" r:id="rId11"/>
    <p:sldId id="261" r:id="rId12"/>
    <p:sldId id="265" r:id="rId13"/>
    <p:sldId id="266" r:id="rId14"/>
    <p:sldId id="267" r:id="rId15"/>
    <p:sldId id="285" r:id="rId16"/>
    <p:sldId id="269" r:id="rId17"/>
    <p:sldId id="270" r:id="rId18"/>
    <p:sldId id="286" r:id="rId19"/>
    <p:sldId id="287" r:id="rId20"/>
    <p:sldId id="271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나눔스퀘어 ExtraBold" panose="020B0600000101010101" pitchFamily="50" charset="-127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1:00:49.5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5084 13269 484 0,'-31'0'-7'0,"12"0"22"0,5 0 23 15,2 0 9-15,0 0-6 16,5 0-15-16,-2 6-8 16,-4 5-9-16,-1 8-2 15,-1 16-5-15,2 10 4 16,10 0-7-16,3-3 5 15,0-10-6-15,16-7 0 16,13-7 1-16,8-3-3 0,6-9 0 16,2-6-10-1,2-12-1-15,-2-22-7 16,-5-10 4-16,-9-7 1 16,-14-3 7-16,-11 8 3 0,-6 6 6 15,-15 14 5-15,-15 10 7 16,-9 7 16-16,-8 9-4 15,-8 1-3-15,-3 20-1 16,1 4-9-16,11 1-10 16,10-3 3-16,14-8-3 15,13-5-14-15,9-3-32 16,3-2-59-16,22-5-137 16</inkml:trace>
  <inkml:trace contextRef="#ctx0" brushRef="#br0" timeOffset="264.29">5377 13008 481 0,'0'-1'61'0,"-5"1"-58"0,3 0 23 15,2 0 11-15,0 2-26 16,0 24-8-16,12 24 4 15,0 16 15-15,7 11-9 16,-5 0-8-16,2-5-1 16,-7-4-6-16,2-2 6 15,-1-5-10-15,-4-4-13 16,1-2-24-16,-1-11-34 0,-4-12-66 16,-2-28-136-16</inkml:trace>
  <inkml:trace contextRef="#ctx0" brushRef="#br0" timeOffset="429.84">5534 13303 507 0,'0'8'55'0,"1"0"-83"16,5 0 31-16,5 4 0 16,8-3 8-16,5 1-12 15,0 0 3-15,6-5-14 16,-5-1-33-16,-6-4-53 15,-11 0-152-15</inkml:trace>
  <inkml:trace contextRef="#ctx0" brushRef="#br0" timeOffset="768.94">5145 13873 468 0,'-3'0'43'0,"3"0"-44"15,0 0 8-15,0 0 17 0,0 1 8 16,2 13-25-16,14 16 0 16,5 11 7-16,3 5-1 15,-1 0-11-15,-3-7-2 16,-5-10 3-16,0-7-7 15,-4-8 7-15,-3-7-7 16,3-3 6-16,2-2-4 16,6-2 3-16,7 0 0 15,6-9 0-15,3-10 2 16,5-6-7-16,-3-1-21 16,0-2-49-16,-8 1-72 15</inkml:trace>
  <inkml:trace contextRef="#ctx0" brushRef="#br0" timeOffset="1173.47">5699 13125 490 0,'-1'0'2'0,"1"0"5"15,0 7 7-15,-2 25 16 0,-2 20 1 16,-1 18-9-16,-2 5-7 15,4-3-10-15,3-8 8 16,0-9-4-16,13-14 0 16,1-7 5-16,2-8-9 15,2-5 0-15,4-2-6 16,2-2 4-16,3-7-4 16,1-7 2-16,5-3-8 15,4-11-11-15,0-28-24 0,-1-21-34 16,-9-15-126-1</inkml:trace>
  <inkml:trace contextRef="#ctx0" brushRef="#br0" timeOffset="1322.02">5982 13233 528 0,'5'0'38'0,"3"0"-43"15,7 0 1-15,12 0 12 16,6-1-6-16,7-6 2 15,2-2-6-15,-8 2-54 16,-16 3-134-16</inkml:trace>
  <inkml:trace contextRef="#ctx0" brushRef="#br0" timeOffset="1488.58">5934 13474 638 0,'-7'0'13'0,"7"0"-33"15,0 0 9-15,24-6 0 16,22-17 12-16,10-8-2 16,8-4-22-16,1 2-45 15,-10 1-18-15,-15 1-82 16</inkml:trace>
  <inkml:trace contextRef="#ctx0" brushRef="#br0" timeOffset="1712.99">6250 13090 517 0,'-3'0'-1'15,"3"0"14"-15,0 8 0 16,3 27 7-16,15 17 3 16,2 14 6-16,3-3-21 15,-2-11-3-15,2-11-5 16,-4-5 4-16,-6-4-6 15,-3-3 3-15,-10 0-21 16,0-1-39-16,-11-3-87 16,-19-5-135-16</inkml:trace>
  <inkml:trace contextRef="#ctx0" brushRef="#br0" timeOffset="1989.24">6174 13870 550 0,'-4'39'-15'0,"2"0"15"16,2-3 8-16,3-11 13 16,21-2-12-16,14-5-2 15,9-7-2-15,3-11-17 16,1-2-9-16,-2-25-1 16,-11-14 4-16,-15-6 1 15,-15-3 12-15,-8 7 7 16,-30 10 7-16,-19 6 12 15,-8 12-2-15,-7 9 8 0,2 6-7 16,-4 7-10-16,11 14-14 16,12-1-2-16,19-8-11 15,24-6-28 1,4-6-131-16</inkml:trace>
  <inkml:trace contextRef="#ctx0" brushRef="#br0" timeOffset="2253.54">6678 12978 573 0,'-5'2'27'15,"5"2"-58"-15,0 9 38 16,2 11 13-16,17 9 18 16,6 6-12-16,4-2-19 15,0-1-9-15,-3 2-10 16,-10 3-47-16,-16 1-112 16</inkml:trace>
  <inkml:trace contextRef="#ctx0" brushRef="#br0" timeOffset="2604.6">6704 13489 264 0,'0'-2'252'0,"3"2"-290"16,3 0 16-16,0 0 15 16,6 0 12-16,0 16 4 15,2 11 9-15,-3 11-10 16,3 1 7-16,-2-1 1 15,1-6-2-15,3-6-6 16,9-8-5-16,1-9 0 16,9-7-5-16,0-2 4 0,2-20-2 15,-2-21 4 1,-10-9-6-16,-12-7 4 16,-13 3-8-16,-3 4 9 15,-28 8-1-15,-12 11 0 0,-12 16 3 16,-9 15 11-16,0 3 0 15,-3 20-8-15,13 2-5 16,14-1 0-16,20-6-8 16,20-4-21-16,2-1-35 15,26-10-128-15</inkml:trace>
  <inkml:trace contextRef="#ctx0" brushRef="#br0" timeOffset="2820.86">7020 12990 523 0,'5'19'-2'0,"2"30"14"15,5 23 47-15,-5 20 3 16,3 9-22-16,0-1-11 16,0-2-21-16,2-1-1 15,4-9-6-15,8-7-1 16,-3-6-11-16,5-11-14 15,-1-14-30-15,-9-21-55 16,-12-29-137-16</inkml:trace>
  <inkml:trace contextRef="#ctx0" brushRef="#br0" timeOffset="2981.07">7123 13383 576 0,'6'7'47'16,"6"0"-68"-16,1 3 16 15,7 2 9-15,3-1-3 16,5 1 6-16,5-1-8 16,5-7-22-16,-1-4-93 15,-3-6-135-15</inkml:trace>
  <inkml:trace contextRef="#ctx0" brushRef="#br0" timeOffset="3264.24">7602 12940 297 0,'-3'15'327'16,"-20"27"-328"-16,-9 19 3 0,-8 20 18 16,-7 3 9-16,3 2-10 15,4-2-18-15,8-6 2 16,10-14-9-16,12-15-9 16,7-20-12-16,3-18-37 15,0-11-23-15,12-14-41 16,8-24 90-16,8-5 38 15,2 4 12-15,-2 17 40 16,-1 14 7-16,-1 8-14 16,3 0 6-16,2 11-27 15,-1 5-12-15,1 7-3 16,-4-1-11-16,-3-4-35 0,-10-11-74 16,-7-7-222-16</inkml:trace>
  <inkml:trace contextRef="#ctx0" brushRef="#br0" timeOffset="3549.47">7612 13233 609 0,'16'0'-23'0,"3"0"10"16,7 0 15-16,5 0 0 16,2 0 9-16,2 0-14 15,1-5 6-15,-12-7-18 16,-8 3-14-16,-11-1-11 15,-5 3 4-15,0 4 38 0,0 1 11 16,0 2 42-16,0 0-1 16,-3 20-19-16,-6 23-12 15,2 17 0-15,2 10 3 16,5 2-13-16,0-15-7 16,0-6-5-16,1-14 2 15,10-12-6-15,-2-11-21 16,3-14-58-16,4-14-82 15</inkml:trace>
  <inkml:trace contextRef="#ctx0" brushRef="#br0" timeOffset="3744.95">8014 13030 558 0,'4'111'1'0,"5"13"8"16,0 1 23-16,4-15 15 15,7-13-7-15,-1-2-29 16,2-4-7-16,-2-9-8 16,-8-13-8-16,-1-17-22 15,-3-19-26-15,-1-27-39 16,1-17-161-16</inkml:trace>
  <inkml:trace contextRef="#ctx0" brushRef="#br0" timeOffset="4149.39">8416 13166 598 0,'-11'19'10'0,"4"1"-2"16,4-2 18-16,3-1-1 15,7-7-20-15,18-3-7 16,11-7 4-16,6-6-13 15,-3-24-5-15,-1-18-11 16,-15-10-17-16,-8-11-10 16,-15-2 8-16,-5 10-10 0,-28 13 34 15,-14 25 46-15,-11 23 23 16,-8 12 9 0,-1 34-27-16,2 18-3 15,10 10-8-15,13-4-10 0,22-4-2 16,20-8-9-16,5-4 2 15,25 0 0-15,10 8 10 16,2 3 4-16,1 3 2 16,0 2-4-16,-9-5-6 15,-4-9-2-15,-10-7-6 16,-10-9-2-16,-7-8-17 16,-3-11-12-16,0-13-51 15,-9-8-108-15</inkml:trace>
  <inkml:trace contextRef="#ctx0" brushRef="#br0" timeOffset="4337.42">8569 13277 600 0,'2'39'-11'16,"1"11"14"-16,-3 12 32 15,0-1 21-15,0-3-18 16,4 6-29-16,-3-1-4 15,-1-5-8-15,0-5-10 16,-1-8-29-16,-29-9-35 0,-16-14-60 16</inkml:trace>
  <inkml:trace contextRef="#ctx0" brushRef="#br0" timeOffset="4525.5">8188 13805 564 0,'7'0'45'16,"19"0"-52"-16,17 0 5 15,18 0 18-15,10 0 5 16,5 0 2-16,-4 0-15 16,-7 0-3-16,-14 0-2 15,-10 0-5-15,-8 0 5 16,-9-3-11-16,0-3-10 16,0 0-34-16,1-11-18 15,2-4-94-15</inkml:trace>
  <inkml:trace contextRef="#ctx0" brushRef="#br0" timeOffset="4927.67">8915 13382 165 0,'-3'0'386'16,"1"0"-394"-16,2 0 11 16,0 0 13-16,0 0 21 15,7-7-21-15,13-13-12 16,7-13-4-16,-2-11 5 0,-7-12-5 16,-5-11 3-16,-5-9-5 15,-4-9-8-15,-1 7-4 16,0 24-1-16,0 25 15 15,-3 23-2-15,4 6 3 16,7 17 4-16,1 19 13 16,9 18 11-16,-2 12-5 15,-1-1-8-15,0-5-6 16,1-13 2-16,-7-7-11 16,0-7 2-16,-2-12-5 15,-4-5 1-15,0-7-28 16,-2-5-24-16,-3-4-48 15,1-6-192-15</inkml:trace>
  <inkml:trace contextRef="#ctx0" brushRef="#br0" timeOffset="5268.76">9377 13173 466 0,'0'0'70'16,"0"0"-36"-16,0 0 30 15,0-5-13-15,0-26-34 16,4-16-11-16,14-14-12 16,7-9 7-16,2 0-5 15,-4 6-2-15,-3 16-10 0,-8 19 14 16,-6 19-2-16,1 10 2 16,5 5-1-1,11 21 8-15,0 17 5 16,9 17 3-16,-6 5 1 0,3 1-12 15,-3-11 5-15,-1-8-9 16,-3-12 7-16,-5-9-5 16,-4-9 1-16,-7-5 1 15,-2-7-4-15,-4-1 3 16,0-4-10-16,0 0-11 16,0 0-42-16,0-24-100 15</inkml:trace>
  <inkml:trace contextRef="#ctx0" brushRef="#br0" timeOffset="27932.13">12994 9964 71 0,'-22'-3'17'15,"8"-8"2"-15,2-10 20 16,11 2-2-16,1-2-26 0,-2 1 9 16,2 4 15-1,0 7 1-15,-1 5 4 16,1 3-1-16,-2 1 4 16,2 0-7-16,0 0-1 0,-1 0-9 15,1 0-5-15,0 0-4 16,0 0-8-16,0 0-6 15,0 0-2-15,0 0 3 16,0 0-4-16,0 0 5 16,0 0-4-16,0 0 0 15,0 0 2-15,0 0-1 16,0 0-1-16,0 0 0 0,0 0 1 16,0 0-4-1,0 0 3-15,0 0-3 16,3 0 5-16,4 0-4 15,0 0 3-15,0 0-1 0,-3 0-2 16,1 0 4-16,6 0-6 16,4 0 4-16,8 0-2 15,5 0 4-15,5 0-5 16,2 0 8-16,3 0-6 16,-1-3 1-16,3 2 1 15,-4-1-3-15,-2 2 3 16,3 0-4-16,-2 0 4 15,6 0-3-15,3 0 2 16,-1 0-1-16,6 0-1 16,-2-5 1-16,-2 0 0 15,-4 0 1-15,-7 2-1 16,1 3 2-16,-8 0-4 0,2 0 3 16,-4 0-1-16,2 0 0 15,2 0 1-15,4 0-2 16,2 0 2-16,-3 0-2 15,0 0 3-15,-3 0-5 16,3 0 6-16,-3 0-4 16,4 0 2-16,0-3-3 15,7-2-2-15,2-2 0 16,4-4-1-16,0 0 7 16,-2 0-3-16,0 1 2 15,-5 6-3-15,-2 4 3 16,-3 0-4-16,-1 0 3 0,-2 7 0 15,0 6-4-15,1 0 5 16,2-4-3-16,3 2 3 16,4-5-2-16,0-3 2 15,2-1-2-15,6-2 2 16,-2 0-1-16,5 0 0 16,-3 0-1-16,2 0 2 15,1 0 0-15,0 0-4 16,5 0 5-16,-4 2-3 15,4 2 2-15,4-4-2 16,7 0 2-16,5 0-3 16,5-2 1-16,-5-4 2 15,-6 6-2-15,-9 0 1 0,-6 0-1 16,-9 9 2-16,-4 3-3 16,-7 1 2-1,3 0-2-15,-1-2 2 16,5-3 2-16,5-4-4 0,4-4 4 15,6 0-7-15,2-6 5 16,-2-6-4-16,-2 3 1 16,-6 2-3-16,-6 5 3 15,-4 2 2-15,-7 0 0 16,-4 0-1-16,-2 7 1 16,2 1 1-16,4-1-1 15,7 0 2-15,4-2-2 0,5-3 2 16,4-2-1-16,4 0-1 15,1 0 1-15,3 0 0 16,6 0 1 0,-4 0-2-16,2 0 3 0,-3 0-5 15,0 0 5-15,-3 0-2 16,-2 0-1-16,2 2 0 16,0-2 2-16,6 0 0 15,1 0-2-15,-1 0 0 16,0 0 0-16,-3-5 2 15,-3-3-2-15,2-1 0 16,1 0 0-16,8-4 2 16,4 1-1-16,6-4 0 0,6 4 2 15,-2-1-4-15,-2 2 4 16,-3 3-4 0,0-1 3-16,-2 5-1 15,0 1 2-15,-5 1-3 0,-5 2 0 16,-5 0 3-16,-3 0-3 15,-1 0 3-15,2 0-3 16,4 4 3-16,3-3-5 16,-1 1 6-16,-1-2-5 15,-1 0 3-15,-1 0-2 16,-1 0 2-16,-1-7-2 16,-2-2 0-16,-1 2 3 0,-2 1-3 15,-3-4 2-15,-3 1-3 16,-6 2 3-16,0-3-1 15,-4 7 0 1,-3-4 0-16,1 3 0 0,-1-2 1 16,1-1-3-16,4 0 3 15,2 0-1-15,-2 0 0 16,7-1 1-16,3 1-1 16,-3 0 1-16,1 1-2 15,-5 2 1-15,-1 2 0 16,-1 2 2-16,-3 0-4 15,3 0 4-15,-3 9-3 16,4-2 3-16,-6 0-4 0,-6-3 2 16,-7 0 0-1,-8-1 0-15,-7-1 3 16,-4-2-6-16,-2 0 7 16,0 0-4-16,0 0 8 0,0 0-4 15,0 0-2-15,0 0-1 16,0 0 0-16,-21 4-25 15,-18 4-144-15</inkml:trace>
  <inkml:trace contextRef="#ctx0" brushRef="#br0" timeOffset="32777.44">23197 8540 19 0,'-4'3'18'0,"4"-3"-14"16,0 0 25-16,0 0 19 15,0 0 0-15,0 0-4 16,0 0 7-16,0 0 8 16,0 0-10-16,0 0-16 15,0 0-4-15,0 0-1 16,0 0-3-16,-2 0-4 16,-4-7-13-16,-3-2-3 15,-6 0-3-15,-4-2 4 16,0-1-3-16,-7-1-1 15,0 1 4-15,-4 0 2 16,-1 1 9-16,2 6-11 0,1-2 10 16,5 5-10-16,-2 2 1 15,0 0-9 1,1 3 2-16,0 15-3 16,3 4-3-16,1 9 12 0,4-2-4 15,6-1-1-15,7-3-1 16,3-6 1-16,0 2-3 15,0-1 3-15,13-2-4 16,4 2 5-16,7-4-5 16,4 1 1-16,5 0 2 15,4-3 0-15,1 6 5 16,-1 2-7-16,0 6 4 16,-8 8-2-16,-7 6 2 0,-8 6-4 15,-8 4 2 1,-4-5 0-16,-2-8 2 15,0-8-3-15,-12-10 1 16,-13-5 5-16,-11-3-3 0,-15-3 6 16,-8-2-8-16,-8-7 2 15,0-1-1-15,8 0 1 16,17 0-3-16,16-5 2 16,14-4-15-16,12-7-23 15,0-4-77-15</inkml:trace>
  <inkml:trace contextRef="#ctx0" brushRef="#br0" timeOffset="33444.67">23844 8640 318 0,'-15'-29'7'0,"-8"8"6"16,10-1 22-16,-3-6-14 15,-4 2 6-15,-1 0-3 0,-6 2 15 16,-1 7-14-16,-3 5 0 16,-3 6-11-16,-9 6-8 15,-5 0-10-15,-7 14 4 16,0 17 2-16,7 10-2 15,9 12 6-15,15 11-3 16,10 3 6-16,14 5-2 16,0-1-1-16,13-6 0 15,18-5-1-15,11-9-3 16,13-12-2-16,4-9 0 16,7-12-1-16,4-11 1 15,-1-7 0-15,-7 0-5 16,-5-9-11-16,-11-2-12 0,-9-3-8 15,-10 2-37-15,-9-4-59 16</inkml:trace>
  <inkml:trace contextRef="#ctx0" brushRef="#br0" timeOffset="34044.74">24645 8540 405 0,'-21'-22'3'16,"-8"-1"-1"-16,6-1 8 16,1-2-3-16,-4-1 0 15,4 2 0-15,-2 0-3 0,-3 7 8 16,-4 1 4-16,-2 6 1 15,-7 10-4-15,-8 1-17 16,-5 3 8 0,-4 20-6-16,5 9 4 0,4 9-4 15,14 7 6-15,10 2 3 16,14 2 1-16,10-1 0 16,1-1-5-16,23-1 4 15,7-5-4-15,7-4 2 16,5-4-5-16,4-7 4 15,5-6-4-15,4-7 3 16,2-7-4-16,1-9-1 0,1 0 1 16,-5-9-12-1,-10-7 12-15,-11 0-11 0,-16 4 11 16,-12 6 0 0,-5 6 4-16,-1 0-1 0,0 0-5 15,0 0-25-15,0 0-46 16,0 0-169-16</inkml:trace>
  <inkml:trace contextRef="#ctx0" brushRef="#br0" timeOffset="48039.87">22277 9416 39 0,'-9'6'50'0,"4"-6"-2"15,5 0-16-15,0 0 8 16,0 0 15-16,0 0 5 15,-1 0-4-15,1 0-7 16,-3 0-4-16,1 0-10 16,1 3-9-16,1-2-10 0,0-1-10 15,0 0-2-15,0 0-8 16,10 0-1-16,25 2-1 16,18 0 10-16,16 3-6 15,8 0 4-15,5 0-1 16,9 3-1-16,9-1 2 15,11 1-5-15,13 0 5 16,19-6-4-16,19-2 5 16,14 0-4-16,10-18 1 15,-4-7 1-15,-11-3-1 16,-6 4 1-16,-18 5-3 16,-18 7 3-16,-25 10-3 0,-19 2 3 15,-21 0-1-15,-14 0 0 16,-8 0-1-16,-12 4-1 15,-10 0 4-15,-7-1-2 16,-8-2-1-16,-5-1 0 16,0 0 4-16,0 0-2 15,0 0 4-15,0 0-2 16,0 0 0-16,-8 0-2 16,-8 0-15-16,-2-2-14 15,-5 2-26-15,-6 0-51 16,-12 0-113-16</inkml:trace>
  <inkml:trace contextRef="#ctx0" brushRef="#br0" timeOffset="54258.27">14141 10724 163 0,'0'-21'25'0,"0"4"42"0,0 3 31 16,0 3-6 0,-6 3-19-16,-2 1-24 15,-4 3-9-15,-1 2 0 16,-2 2-6-16,-1 0-18 0,-5 2-10 15,1 18-9-15,-2 15 11 16,9 3-7-16,8 1 2 16,5-3-5-16,13-7 2 15,17-3-2-15,6-6 1 16,7-8-7-16,0-10-12 16,4-2 3-16,-3-25 2 15,-5-18 7-15,-11-7 0 16,-16 0 1-16,-12 6 6 15,-6 11 2-15,-23 8-1 16,-12 9 5-16,-3 10 5 16,-1 4-5-16,-1 2-2 15,6 8-8-15,4 16 3 0,1 14-30 16,9 9-34-16,2 5-90 16</inkml:trace>
  <inkml:trace contextRef="#ctx0" brushRef="#br0" timeOffset="54574.08">13945 11147 599 0,'0'0'16'15,"0"0"-10"-15,0 0 6 16,14 0-2-16,23-14-13 16,23-11 6-16,17-7-2 15,1-1 3-15,-10 5-4 0,-17 9-12 16,-18 10-13-16,-16 5-7 15,-12 3-23-15,-5 1 21 16,-9 0 32-16,-18 3-5 16,-9 13 18-16,-1 4 18 15,3 1-7-15,8-1 2 16,6 1-4-16,2 4-7 16,4 8-7-16,2 5-1 15,2 7-4-15,6 1 2 16,4 2-6-16,0-2 2 15,9-7-40-15,11-12-36 16,6-26-85-16</inkml:trace>
  <inkml:trace contextRef="#ctx0" brushRef="#br0" timeOffset="54812.44">14519 10488 251 0,'-6'27'325'0,"-8"12"-340"16,4 20 41-16,4 17 11 16,6 9 8-16,0 10-23 15,0 7-11-15,3 3-4 16,7 2-8-16,-4-2 2 16,1-9-3-16,-3-16-5 0,-1-21-16 15,-1-23-12-15,2-21-19 16,0-15-24-16,4-50-29 15,7-42-78-15</inkml:trace>
  <inkml:trace contextRef="#ctx0" brushRef="#br0" timeOffset="55104.67">14870 10558 543 0,'-6'28'26'15,"-31"9"-41"-15,-9 21 41 16,-11 10 6-16,-4 4-2 15,5-1-16-15,13-8-7 16,11-15-9-16,19-19 3 0,12-17-17 16,1-12-50-16,23-19-12 15,15-27 55 1,6-7 7-16,-5 6 12 16,-12 19 10-16,-8 19 8 0,-1 9 16 15,1 5 19-15,6 16-5 16,1 8-16-16,-1 4-16 15,-1 4-10-15,-2 0 3 16,2-5-6-16,-3-6-16 16,1-15-59-16,-5-11-44 15,-5-34-192-15</inkml:trace>
  <inkml:trace contextRef="#ctx0" brushRef="#br0" timeOffset="55269.22">15000 10423 562 0,'-5'58'0'0,"-4"15"5"16,4 19 12-16,2 1 5 16,3-2-1-16,0 4-10 15,0-8-9-15,14-10-1 16,0-16-19-16,2-22-40 16,-7-29-72-16,-6-18-173 15</inkml:trace>
  <inkml:trace contextRef="#ctx0" brushRef="#br0" timeOffset="55405.86">15034 10740 538 0,'0'0'95'16,"3"0"-97"-16,12 0-5 0,3 10 15 15,9 5 4 1,6 1-6-16,-2 6-5 0,3-4 2 16,-4 0-8-16,-8 1-58 15,-16-6-77-15</inkml:trace>
  <inkml:trace contextRef="#ctx0" brushRef="#br0" timeOffset="55665.17">14823 11323 539 0,'-18'44'7'16,"8"1"-2"-16,10 2 14 15,5-8-3-15,19-7-5 16,15-7-7-16,7-11-7 0,6-14 4 15,3-7 1-15,-8-29 2 16,-15-14-3-16,-19-7 4 16,-13 0 2-16,-20 4 4 15,-21 8-7-15,-14 13 2 16,-3 17-7-16,0 12 3 16,8 3-2-16,14 0 1 15,16 0-3-15,20 1-46 16,2-1-84-16</inkml:trace>
  <inkml:trace contextRef="#ctx0" brushRef="#br0" timeOffset="56160.22">15444 10504 476 0,'15'-18'3'0,"11"7"6"0,7 2 28 16,8 1 14-16,3 8-31 15,-5 0-4-15,-9 10-11 16,-10 10 8-16,-14 11-3 16,-6 8 3-16,-32 10 1 15,-20 11 2-15,-11 2-6 16,5-2-7-16,15-13 2 16,14-15-5-16,15-15-3 15,11-13-4-15,3-4-30 16,3 0-13-16,23-4-5 15,10-16 47-15,9-1 6 16,-5 3 6-16,-3 9-6 16,-5 9 13-16,-4 0 15 0,-1 13 4 15,-2 7-13-15,-1 3-2 16,-3-2-9-16,4 4-5 16,-1-5-2-1,-2-4-45-15,-8-7-55 0,-13-9-196 16</inkml:trace>
  <inkml:trace contextRef="#ctx0" brushRef="#br0" timeOffset="56305.82">15709 10740 614 0,'-9'-7'2'16,"9"7"5"-16,7 0-6 16,29 0-7-16,21 0 9 0,10 0-2 15,0 0 1-15,-8 0-18 16,-10 0-51-16,-11-5-91 15</inkml:trace>
  <inkml:trace contextRef="#ctx0" brushRef="#br0" timeOffset="56493.32">16090 10569 452 0,'-13'0'71'16,"2"0"-54"-16,0 25 33 15,1 14-6-15,0 15 1 16,1 10-22-16,6 4-13 15,0-2-5-15,3-8-2 16,0-9-4-16,0-12 4 0,0-11-7 16,5-8-27-16,-2-11-40 15,-3-7-33-15,-6 0-59 16</inkml:trace>
  <inkml:trace contextRef="#ctx0" brushRef="#br0" timeOffset="56737.67">15782 11172 536 0,'-20'31'18'0,"9"1"-4"16,9 7 26-16,2-2-10 16,13-2-3-16,17-3-19 15,11-1-5-15,6-14-6 16,1-11 4-16,-2-6-4 0,-9-27 0 16,-12-26 1-16,-16-11 4 15,-9-4 0 1,-13 10 1-16,-26 19 3 15,-10 14-3-15,-9 20 12 0,-2 5-16 16,5 3 3-16,14 16-1 16,20 3-10-16,21 2-45 15,15-9-70-15,31-15-263 16</inkml:trace>
  <inkml:trace contextRef="#ctx0" brushRef="#br0" timeOffset="57096.95">16246 10544 556 0,'0'-10'-23'16,"3"4"25"-16,20 4 4 15,8 1 14-15,5 1-6 16,-4 3-6-16,-9 15-4 16,-13 8-2-16,-10 14-4 15,-17 15 7-15,-19 7 4 0,-6 6 1 16,5-3 11 0,7-10 10-16,14-8 1 15,10-8-16-15,6-12-1 16,0-7-6-16,19-9-8 0,12-8 1 15,14-3-4-15,10-22 5 16,7-26-23-16,-3-17-38 16,-12-10-60-16,-17 0-172 15</inkml:trace>
  <inkml:trace contextRef="#ctx0" brushRef="#br0" timeOffset="57212.65">16570 10603 462 0,'-3'-5'49'0,"3"5"11"16,15 0-59-16,19 0 6 15,6 6 1-15,0 5-6 16,-10 3-27-16,-17 4-83 16,-13-3-165-16</inkml:trace>
  <inkml:trace contextRef="#ctx0" brushRef="#br0" timeOffset="57336.94">16574 10750 479 0,'-1'0'10'0,"1"1"3"16,10 2-12-16,19 0 21 15,10-2-16-15,6-1-3 16,1 0-6-16,-5-1-58 16,-9-16-70-16</inkml:trace>
  <inkml:trace contextRef="#ctx0" brushRef="#br0" timeOffset="57549.09">16783 10462 407 0,'-12'-4'113'0,"7"4"-90"15,5 0 9-15,0 36-12 16,0 21 53-16,5 21-33 16,2 8-15-16,2 0-5 15,2-8-8-15,2-10-4 16,-3-16-8-16,4-14 2 16,-7-13-4-16,-4-12 0 15,-1-8-27-15,-2-5-6 16,-8-4-33-16,-26-18-146 15</inkml:trace>
  <inkml:trace contextRef="#ctx0" brushRef="#br0" timeOffset="57849.28">16457 11094 625 0,'-3'0'-1'16,"3"-2"1"-16,31-5-11 15,19-2 25-15,18 1-12 16,-4 7 5-16,-9 1-11 15,-21 6-4-15,-27 19-9 16,-7 7 4-16,-34 9 10 16,-15 6 16-16,-3 0 25 15,13-8 4-15,15-11 2 16,15-14-15-16,9-10-14 16,0 3-17-16,14 4 1 0,14 3 4 15,14 2-2-15,8-9 2 16,2-7-2-1,5 0 0-15,1-14-3 0,-1-13-5 16,2-8-21-16,-5-3-15 16,-11 4-47-16,-14 6-75 15</inkml:trace>
  <inkml:trace contextRef="#ctx0" brushRef="#br0" timeOffset="59444.71">16622 11744 360 0,'-33'10'1'0,"-5"5"-1"16,-4 3 20-16,0-2 20 15,2-2 17-15,3-2-14 16,4-5-7-16,0 0 3 15,0-3-8-15,-6 2-16 16,-7 2-5-16,-6 2-2 16,-6-2-2-16,-5-1 4 15,-3-6-5-15,-6-1 8 0,-7-1-9 16,-13-12 5 0,-9-2-7-16,-7 1 0 15,-5 2 0-15,-3 3-1 16,0 5 2-16,2 2-3 0,12 2 2 15,11 0-2-15,15 0 1 16,15-6 0-16,12-1 1 16,7-4 1-16,8-4-11 15,1-5 6-15,-1-4 1 16,-4-3 6-16,-1-5-5 16,-3-2 0-16,1 1 0 15,4-2 0-15,0 2-4 16,4 1 5-16,2-2-4 15,0 2 6-15,-1 0-1 16,1 0-1-16,-3-3 2 16,4-2-6-16,2-8 3 15,7-8-9-15,6-5 1 0,9-6 3 16,6-3 2-16,0 2 4 16,6 0-4-16,10 2 6 15,2 5-6-15,9-2 1 16,0 3-6-16,7 2 6 15,3-1-4-15,11 0 5 16,8-2-1-16,5 1 0 16,7-2 4-16,6 5-3 15,5 3 1-15,0 4 0 16,6 7 0-16,-2 5-3 16,5 7 6-16,3 2-3 15,0 4-2-15,0 5 2 0,1 2 1 16,-4 2-1-16,4 4 0 15,9-2 1-15,10 4-3 16,9 3 4-16,4 4-2 16,-8 0-1-16,-8 1 3 15,-9 14-3-15,-11 6 3 16,-4 5-6-16,-6 4 7 16,-2 4-5-16,2 4 2 15,-5-2 0-15,0 2 0 16,1 0 0-16,-5 3 2 15,-2 4-3-15,-6 3 0 16,-5 4 2-16,-4 0-2 16,-2 0 1-16,-4-2-2 0,0 3 5 15,-3-1-2-15,-4 2 4 16,-6 2-4-16,-10 5 0 16,-6 0 2-16,-5 5 0 15,-8 0 1-15,-4 0-6 16,0 2 6-16,-6 2-5 15,-16 2 5-15,-9 3-1 16,-7 3-4-16,-6 0 2 16,-2-4-1-16,-8-4 5 15,-2-10-8-15,-4-10 8 16,-4-11-7-16,-5-8 9 16,-8-3-6-16,-13-8 1 0,-9-2 1 15,-6-3-3-15,3-4 4 16,1 0-5-16,4-2 4 15,9-7-6 1,3-2 6-16,6 0-3 0,6-1 1 16,7-12 3-16,7 1 1 15,2-3 3-15,8-1-3 16,7 2 2-16,8 3-8 16,15 6 4-16,7 1-5 15,9 2 5-15,3 2-6 16,0 0-22-16,3 0-27 15,16 0-35-15,7 0-47 16,-3 0-118-16</inkml:trace>
  <inkml:trace contextRef="#ctx0" brushRef="#br0" timeOffset="61121.62">24118 9819 416 0,'-17'-4'15'0,"-14"-3"-14"15,13 7 31-15,4 0 18 16,1 0-3-16,1 0-19 15,-2 0-6-15,-5 0 3 16,-7 0-11-16,-6 0 2 16,-5 0-7-16,-4-1 3 15,0 0 5-15,-3 0-8 16,-3-1-2-16,0 0-6 16,-5 0 7-16,-3-2-6 15,-10-2 8-15,-9-4-7 16,-5-4-1-16,-1-6-1 15,1-3-3-15,1-5 3 0,7-6-3 16,4-2 6-16,3-1-6 16,4-1 5-16,4-3-2 15,1 2 0-15,3-1 1 16,4 0-3-16,2-2 0 16,4-4-1-16,1-4 2 15,3-6-3-15,7-5 2 16,5-6-2-16,8-7 4 15,8-1-5-15,4 0 7 16,5 2-6-16,-1 7 7 16,1 5-2-16,-1 5-4 15,2 0 8-15,0-1-10 0,2 0 3 16,17-2 4-16,8 2-7 16,5 3 7-16,10 2-4 15,9 4 1-15,4 2 1 16,4 3 0-16,5 1-3 15,5 3 2-15,1 4 0 16,7-3 0-16,1 8-1 16,5-5 2-16,5 6-1 15,4 4-2-15,5 7 6 16,-1 7-8-16,-1 7 6 16,-7 4-5-16,-3 0 5 15,0 0-3-15,-3 4 1 16,1 9 0-16,-5 0 0 0,-1 4 1 15,1 1-3-15,0 1 5 16,-2 5-5-16,-6 4 4 16,-7 3-5-1,-11 1 5-15,-4 1-3 0,-7 5 1 16,-5 2 1-16,0 2-3 16,-7 6 6-16,-1 7-6 15,-2 3 4-15,0 9-3 16,-1 4 4-16,-2 7-2 15,-3 5 0-15,-4 4 0 16,-10 2 3-16,-6 2-3 16,-10-2-1-16,-25 1 1 0,-9-2 1 15,-7-3 2 1,1-10-2-16,-1-11 2 16,3-6-3-16,1-6 3 15,-5-5-1-15,-5-5 1 0,-14-1 0 16,-10-4-5-16,-13-7 7 15,-10-5-6-15,-6-10 2 16,-6-10-9-16,1-5-4 16,-1-12-11-16,7-13-21 15,6-5-36-15,5-2-43 16,13-7-188-16</inkml:trace>
  <inkml:trace contextRef="#ctx0" brushRef="#br0" timeOffset="61677.09">21817 9063 475 0,'0'-6'5'15,"0"5"-2"-15,5-2 1 16,18 2 1-16,20-3 10 0,13-1 3 16,9-1-3-16,0 0-4 15,-7 0-4-15,-10 1-4 16,-9 2 0-16,-9 0-3 16,-11 2 2-16,-10 1-4 15,-6-2-5-15,-3 1-9 16,-6-13-5-16,-21-4-65 15</inkml:trace>
  <inkml:trace contextRef="#ctx0" brushRef="#br0" timeOffset="61936.37">22000 8640 500 0,'0'11'15'0,"0"13"-30"0,0 18 44 16,-9 22 10-16,-6 18-1 16,0 11-13-16,1 3-7 15,4-6-7-15,6-6-9 16,4-15 3-16,0-12-6 16,0-12 5-16,0-14-5 15,3-14 3-15,1-8-5 16,-2-6-24-16,-2-3-18 15,0-14 0-15,0-29-70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00:16.7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12093 1985 44 0,'-9'3'94'0,"5"-3"-86"16,2 0-3-16,2 0 4 0,0 1-4 15,0 2-5-15,0 0 1 16,0 3-1-1,0-2 2-15,0 1-2 16,0-1 1-16,0-2-1 0,0-1 0 16,0-1 1-16,0 0 18 15,0 0 46-15,0 0 11 16,0 0-1-16,-2 0-14 16,-2 0-19-16,-4 0-8 15,-2 0-9-15,7 0-8 16,-1 0-2-16,2 0 5 15,2 0-6-15,0 0-2 0,0 0-6 16,0 0-2 0,0 0-1-16,0 0 2 15,0 0-5-15,0 0 0 16,0 0 0-16,0 0-2 0,0-4 4 16,13-10-3-16,4-7 4 15,5 0-4-15,-1 2 1 16,-1 2-1-16,0 6 1 15,1 2-1-15,0 3-3 16,3 3 4-16,3 3-1 16,-2 0-2-16,-1 9 0 15,-2 15 0-15,-3 10-3 16,1 9 4-16,-4 7 2 0,-5 1 1 16,-8 2 0-1,-3-3-6-15,0-1-5 16,-15-5-1-16,-8-2 9 15,-6-3-3-15,-3-7 8 0,1-5 0 16,1-8-1-16,5-6-1 16,4-6 2-16,3-5 3 15,11-2 0-15,1 0 8 16,4 0-9-16,2 0 0 16,0 0-6-16,0 0-4 15,2 0 1-15,17 0 0 16,11-2 3-16,6-4 2 15,5 0 2-15,1 2-7 16,3 2 8-16,-4 2-8 16,3 0 6-16,-1 0-3 15,-3 6 2-15,-6 0-3 0,-4 0 2 16,-8-1 2-16,-9-2-4 16,-7 0 3-16,-5 0-3 15,-1-2 3-15,0 0-1 16,0-1 1-16,0 0 0 15,0 0-1-15,0 2-8 16,9-2-63-16,0 0-84 16,3-14-123-16</inkml:trace>
  <inkml:trace contextRef="#ctx0" brushRef="#br0" timeOffset="791.87">12641 1831 487 0,'-6'-1'18'16,"6"1"3"-16,-1 0 12 16,1 0-14-16,0 1-20 15,0 20-11-15,6 10 20 16,7 6-6-16,2 0-2 15,6 0 1-15,1-3 0 16,0 2 0-16,7 1-3 0,-3-4 5 16,0-1-5-16,0-7 4 15,-3-6-3-15,-2-7-6 16,-1-9-2-16,3-3 1 16,-1-16-3-16,1-22 13 15,-1-13 5-15,-9-5-5 16,-6 2 0-16,-7 6-2 15,0 7 2-15,-8 7 2 16,-10 3-1-16,-4 8 4 16,-4 4-1-16,-2 6 2 15,3 7-18-15,-2 6 1 16,-2 0-24-16,0 19-35 16,-4 8-82-16</inkml:trace>
  <inkml:trace contextRef="#ctx0" brushRef="#br0" timeOffset="972.39">12730 2067 495 0,'0'0'6'16,"6"0"-7"-16,11 0-9 15,9 0 3-15,12-4 9 16,5-3 1-16,-5 0-7 15,-3 7-76-15,-10 0-95 0</inkml:trace>
  <inkml:trace contextRef="#ctx0" brushRef="#br0" timeOffset="1383.05">12756 2360 476 0,'25'0'-47'0,"12"-8"50"15,12-10 9-15,1-1-1 16,5 2-2-16,-2-1-6 16,-6 7-3-16,-8 1 1 15,-12 3-1-15,-10 4 2 16,-11 2-13-16,-6 1-2 15,0 0 11-15,-3 0-4 0,-14 0-7 16,-2 6 1-16,0 2 12 16,10-1 7-16,3-1 2 15,3-4-6-15,3 1 8 16,0 5-9-16,0 6 7 16,0 2 14-16,0 0-5 15,0-2-11-15,0-3 7 16,0 2 4-16,0-5-15 0,0-1 0 15,0 0-3 1,0-1 4-16,0 1-6 16,0 2-26-16,0 1-37 15,-11-9-144-15</inkml:trace>
  <inkml:trace contextRef="#ctx0" brushRef="#br0" timeOffset="1604.04">12888 2468 505 0,'-9'7'6'0,"6"3"-3"15,3-1 9-15,0 2 16 16,0 2-7-16,12 4-5 16,8-3-10-16,5 1 4 15,5-4-4-15,4-8-6 16,3-3 4-16,5 0-3 0,-1 0-32 15,-6-11-52-15,-13 0-72 16</inkml:trace>
  <inkml:trace contextRef="#ctx0" brushRef="#br0" timeOffset="2563.04">12038 2764 425 0,'-9'0'14'0,"9"0"-1"0,0 0 15 16,0 0 2-16,0 0-23 15,0 0-6-15,1 0-8 16,11 0 8-16,7 0 12 15,6 0 0-15,4 0-6 16,8 0 9-16,4 0-3 16,3-2-10-16,8-4 11 15,6-1-6-15,5 0-5 16,9 0 3-16,8 0-2 0,3 2 1 16,1 0-4-16,4 0 2 15,1 1-6-15,0-2 5 16,1 4-3-1,-4 2 5-15,-11 0-5 0,-7 0 2 16,-5 0-3-16,-8 2 4 16,-2 4-2-16,-9 1-1 15,-10-3 4-15,-9 0-7 16,-9-1 7-16,-8-3-5 16,-7 0 3-16,1 0 0 15,-2 0 6-15,0 0 12 16,0 3 0-16,0-3 1 15,0 0-7-15,0 0 0 0,0 0-9 16,0 0 0 0,0 0-4-16,0 1 1 0,0-1 1 15,0 1-2 1,0-1-5-16,0 0-19 0,0 0 0 16,0 0-24-16,0 1-26 15,-3-1-100-15</inkml:trace>
  <inkml:trace contextRef="#ctx0" brushRef="#br0" timeOffset="4451.46">12712 2873 400 0,'-52'7'111'16,"9"-4"-119"-16,-2 2 17 16,7-1 13-16,-1-1 28 0,6-2-26 15,2-1-5-15,-1 0-6 16,1 0 8-16,0-1-13 15,-4-7 4-15,-1-2-2 16,-6-1-6-16,-3 0-3 16,-3 0 0-16,1-2 1 15,1-2-3-15,-3 0 3 16,5-3-2-16,-2-1 1 16,6-3-6-16,4-6 4 15,5-4 1-15,1-4 6 16,2-3-7-16,4-4-2 15,4 0 6-15,6 0-5 16,2 1 1-16,3 6 1 0,3 1 3 16,0 1-4-16,2 8 2 15,0 1 0 1,3 0 0-16,1 3 5 16,0-2-8-16,0-1 5 0,0 0-5 15,15-6 2-15,6-3 1 16,4-3 1-16,5 1-1 15,0 0-1-15,4 2-2 16,0-3 2-16,5 4 2 16,0 3-4-16,-1 0 4 15,3 5-4-15,2 0 3 16,6 3-2-16,1-1 2 16,4 0-1-16,1 3 0 0,3-1 0 15,3 1 0-15,2 3 0 16,6 2-2-1,0 2 4-15,3 5-2 16,-2 1 0-16,-7 5-3 0,-2 2 4 16,-5 0-2-16,-2 0 0 15,2 2 2-15,0 8-4 16,-1 1 5-16,0 3-6 16,-5 4 4-16,-3 4-2 15,-6 1 2-15,1 2 1 16,-5 0-5-16,-1 1 4 15,-2 3 0-15,-4 1 0 16,0 4-4-16,-8 0 4 16,0 0 0-16,-5 2 0 15,-4-2 0-15,-4 2-2 16,-1-2 4-16,-2 4-2 0,-1 2 3 16,0 0-3-16,-4-2 1 15,1 0-2-15,1-1 3 16,-3 1-2-16,0-2 0 15,0 0 2-15,0-4-3 16,-3-2 3-16,-5 2-2 16,-2-2 2-16,0-2 2 15,-5-3 0-15,0 0-2 16,-4 0 4-16,-1-2-2 16,-2-1 2-16,-2-3 2 15,0-1-6-15,-1 2 5 16,-2-5-7-16,0 2 5 0,0-3-5 15,-2-2 2-15,-4 2-3 16,-3-1 4-16,-10-1-2 16,0 1 0-16,-9-4-1 15,0 2 2-15,-6-2 1 16,3-1-1-16,4 1 0 16,2-3 0-16,6 0 5 15,5-3-4-15,5-1 1 16,7-1 2-16,-1-1-1 15,-3 2 0-15,3 0-5 16,1 0 1-16,2 0-2 16,5 1 4-16,2-1-5 15,4 0 2-15,4-2 1 0,4 1-1 16,4-1 1-16,3 0-5 16,1 0 1-16,0 0-22 15,0 6-32-15,4 6-63 16,6 1-59-16</inkml:trace>
  <inkml:trace contextRef="#ctx0" brushRef="#br0" timeOffset="4587.6">12723 2988 525 0,'0'1'9'15,"-5"1"-23"-15,5-2 15 0,0 0-1 16,8 0-43-16,6-2-207 15</inkml:trace>
  <inkml:trace contextRef="#ctx0" brushRef="#br0" timeOffset="103119.34">19833 13841 126 0,'-8'0'14'15,"2"-1"3"-15,2 1-9 16,3 0 2-16,-2 0-2 16,0 0-1-16,-2 0-6 15,0 0 2-15,-1 0-2 16,2 0 5-16,-3 0 0 15,2 0 3-15,4-2 22 0,-2 1 14 16,3 1-2-16,-2 0 0 16,1 0 4-16,1 0-13 15,0 0 0-15,0 0 2 16,0 0-9-16,0 0-6 16,0 0-1-16,-2 0-3 15,1 0-10-15,1 0 4 16,0 0-6-16,0 0-1 15,0 0-4-15,0 0 3 16,0 0-1-16,0 0-1 16,0 0 1-16,0 0-5 15,0 0 5-15,0 0-2 0,0 0-1 16,0 0 0-16,12 0 3 16,2 0-1-16,3 0 3 15,2 0-2-15,-2 0-1 16,5 0 1-16,3 0-4 15,1 0 7-15,5 0-4 16,-1 0 3-16,-1 0-5 16,4 0 5-16,-2 0-4 15,4-3 1-15,-4-3 0 16,-1 2-3-16,-2 0 6 16,-3 0-5-16,-2 3 2 15,-1-1-3-15,-1 1 4 16,-6 1 0-16,3 0-5 0,-2 0 4 15,5 0-1-15,6 0 2 16,1 0-5-16,3 0 6 16,4 0-5-16,-3 0 4 15,0 0-4-15,1 0 4 16,-4 1-1-16,1 1-2 16,0 1 2-16,-2 2-2 15,0-1 1-15,1-1 0 16,-4 1-1-16,1-1 1 15,-3 0 1-15,2-1-2 16,1 1 2-16,-3 0 0 16,-3 0-2-16,2-1 1 0,1 1-1 15,-4-1 4-15,3 0-4 16,-1-2 0-16,2 0 0 16,4 0 3-1,1 2-2-15,5-2-1 0,-2 1 4 16,0-1-7-16,0 3 6 15,2 0-3-15,4 1 1 16,2 0 1-16,1-2-1 16,5-1-1-16,-2 2 2 15,-3-2 0-15,2 1-2 16,-2-2 2-16,2 0-2 16,5 1 3-16,3-1-2 15,0 0 2-15,5 0-1 0,-1 0 1 16,-2 0-2-16,0 0 1 15,-4 0-1-15,-6 0-1 16,-5 0 3 0,-7 0-4-16,-5 0 4 0,-6 0-3 15,-7 0 2-15,-6 0 0 16,-4 0-2-16,-1 0 1 16,-1 0 0-16,0 0 5 15,0 0-5-15,0 0 4 16,0 0-2-16,0 0-1 15,0 0-4-15,0 1-15 16,-6 13-35-16,-9 9-42 0,-3-7-166 16</inkml:trace>
  <inkml:trace contextRef="#ctx0" brushRef="#br0" timeOffset="104320.03">23221 13884 227 0,'0'-5'64'0,"0"-1"-18"16,0 2 19-16,0-2-22 16,0 1-13-16,0 2-1 15,0 0 3-15,0 3-15 16,0 0-3-16,0 0-11 16,3-1 1-16,8-2-5 0,8 2 1 15,11-5 3 1,5 1-1-16,10-3 0 15,-2 2 7-15,6-1 1 0,-2 0-8 16,-3 4 1-16,1-4-2 16,-3 4 2-16,1-2-1 15,-3-1 0-15,-1 2 1 16,1 2-3-16,-1 0 2 16,4-1-1-16,0 0 2 15,-3 1-3-15,1 2 6 16,-5 0-6-16,-3 0 4 0,-2 0-4 15,-1 0 0 1,0 0 2-16,0 0-1 16,-3 0-2-16,1 2 0 15,-1 2 5-15,3 0-6 0,1 1 5 16,3-4-2-16,5-1 1 16,-2 0-1-16,2 0 1 15,-2 0 0-15,-2 1-4 16,0 2 5-16,2 0-6 15,-1 0 7-15,1-1-6 16,1 3 4-16,0 0-4 16,4-1 4-16,0-1-2 15,4 0 0-15,0-3 2 16,3 0-2-16,-1 0 1 16,-2 0-1-16,-3 0 4 15,-3-4-3-15,-7 4 2 16,1 0 2-16,1 0-4 0,0 0 1 15,6 0-1-15,2 4 3 16,0 0-4-16,2 0 3 16,-1-1-5-16,2-3 6 15,1 1-3-15,0-1 2 16,0 0 0-16,-5 0-3 16,-7 0 2-16,-4 0-3 15,-10 0 3-15,-2 0-4 16,-5 0 4-16,-4 0-2 15,-4 0 3-15,-3 0 1 16,-1 0-3-16,-2 0 5 16,0 0 2-16,0 0-2 0,0 0-3 15,0 0 2-15,0 0-7 16,0 0-1-16,-11 0-12 16,-22 0-26-16,-25 2-86 15,-22 16-42-15,-24 3-60 16</inkml:trace>
  <inkml:trace contextRef="#ctx0" brushRef="#br0" timeOffset="106252.16">1539 14664 274 0,'-12'7'68'0,"5"-4"-33"15,3-3 9-15,4 0-15 0,0 0 0 16,-2 0-5-16,2 0-6 15,0 0 1-15,-1 0-4 16,1 0 8 0,0 1-4-16,-2 0 2 0,2-1-1 15,-1 0-7-15,1 0-1 16,0 0-4-16,0 0-4 16,0 0-1-16,0 0 1 15,0 0-2-15,0 0-1 16,-2 0-1-16,2 2 4 15,-1-2-6-15,1 0 4 16,0 1-1-16,0-1-2 16,0 0 1-16,9 0-2 0,11 0 4 15,4 0-2-15,0-3 5 16,2-1-4 0,-3 0-1-16,3 0 1 15,-3 0-1-15,1-2 3 0,13 0-3 16,-2 1 3-16,0-2-4 15,6 0 4-15,-2 0-3 16,1 0-1-16,0 0 1 16,-3 3 1-16,-5-2-1 15,0 4 0-15,-3-1 2 16,3 0-1-16,0 2 0 16,0-2-1-16,4-4 1 15,3 1-2-15,2-1 2 0,2 2 1 16,-2-2-2-1,-1 0 1-15,-3-1 0 16,-1 1 1-16,-5 1-2 0,-1 3 2 16,-6 1-2-16,0 0 0 15,1 2-2-15,-3 0 5 16,1 0-4-16,7 0 1 16,1 0 2-16,6 0-2 15,2 0 0-15,-2 0 0 16,-1 0 1-16,-2 0-1 15,-4 0 1-15,-3 0-2 16,-2 0 1-16,-6 0 1 16,1 0-1-16,-3 0 0 15,0 0-1-15,4 0 3 16,2 0-2-16,4 0-1 16,-3 0 1-16,6 0 0 0,-3 0 2 15,-2 0-4-15,5 0 5 16,-5 0-4-16,-1 0 1 15,-6 0 0-15,-2 0 1 16,1 0-3-16,-3 0 3 16,-3 0-1-16,-5 0-1 15,-3 0 2-15,-3 0-1 16,0 0 1-16,0 0-1 0,0 0 2 16,0 0-1-1,0 0 0-15,0 0 2 16,0 0-1-16,0 0-2 15,0 0 3-15,0 0-12 0,0 0-28 16,0 6-31-16,-9 10-43 16,-8 11-65-16</inkml:trace>
  <inkml:trace contextRef="#ctx0" brushRef="#br0" timeOffset="113055.91">17949 2727 389 0,'-12'-14'11'0,"5"2"15"0,4 7 17 16,-1 2-7-16,4 1-3 15,0 2-12-15,0 0-10 16,0 0 6-16,0 0 0 16,0 0 0-16,0 0-1 15,-1 0-5-15,1 0 1 16,-2 0-9-16,1 0-2 16,1 0-7-16,0 13 6 15,0 13-1-15,-2 12 13 0,-1 13-7 16,0 10-3-1,-2 10 4-15,2 10-5 16,1 10 1-16,1 0-1 16,-1-4 3-16,2-10-4 0,0-9 3 15,0-6-3-15,0-8 0 16,0-4 0-16,0-5 0 16,0-9 4-16,2-5-5 15,-2-9 3-15,0-5-3 16,0-6 2-16,0-4 0 15,0-4 0-15,0-3-1 16,0 1 0-16,0-1 2 16,1 0-4-16,-1 0 4 15,0 0-3-15,0 0 1 16,0 0-21-16,0 0-5 16,0 0-34-16,0-17-47 0,0-17-288 15</inkml:trace>
  <inkml:trace contextRef="#ctx0" brushRef="#br0" timeOffset="114083.8">17958 2650 431 0,'-3'0'29'0,"3"0"-22"16,0 0 25-16,0 0 9 16,0 0-22-16,0 0-16 15,0 0-9-15,10 0 1 16,16-1 3-16,6-12 4 16,6-2-2-16,8-5 3 15,6 0-3-15,2-1 0 16,4 1 0-16,-2 2-1 15,-5 3 3-15,-10 6-14 0,-9 1 6 16,-10 4-5-16,-11 3 2 16,-7 1 1-16,-2 0 6 15,-2 0-1-15,1 0 4 16,-1 0-1-16,0 0 2 16,0 0 2-16,0 0-2 15,0 0-1-15,0 1-7 16,0 13 10-16,2 8 14 15,0 5-6-15,-2 5-8 16,5 3-1-16,-2 2 3 16,0 8-4-16,1 6 0 15,-2 7-3-15,-2 9 5 0,0 7-2 16,0 1 6-16,0 2-1 16,0 1 2-16,-2-4 1 15,-4-2-3 1,2-3-3-16,-1-4 2 0,0-3 2 15,0-6-1-15,-1-7 5 16,0-8-7-16,3-8 1 16,-3-7-1-16,2-9-1 15,2-8 3-15,-2-4-5 16,2-4 4-16,1-1-1 16,-5 1 13-16,-3 2-1 15,-8 2-1-15,-6 0-7 16,-5-1-1-16,-8-1-3 0,-9-2-3 15,-4 1 5 1,-6-1-10-16,1 1 9 16,8-2-7-16,6 0 2 15,10 0 1-15,9 0-1 0,11 0 1 16,5 0-3-16,5 0 3 16,0 0-14-16,0 0-17 15,0 0-26-15,14 0-27 16,9-12-12-16,6-11-37 15</inkml:trace>
  <inkml:trace contextRef="#ctx0" brushRef="#br0" timeOffset="114376.02">18210 3053 491 0,'-3'-2'7'16,"3"2"12"-16,0 0 4 15,0 16-11-15,6 15 2 16,11 8 32-16,4 5-28 16,2-2-7-16,0-2-3 15,0-2-6-15,-1-5 2 0,-3-5-2 16,-2-5-1-1,-7-6 1-15,-4-6-10 16,-4-5-23-16,-2-6-21 16,0 0-2-16,0-23-56 0</inkml:trace>
  <inkml:trace contextRef="#ctx0" brushRef="#br0" timeOffset="114616.37">18429 3023 479 0,'-23'15'29'0,"-7"10"22"16,-7 11 8-16,-5 9-12 15,2 6-14-15,-1 2-5 16,5-3-13-16,8-9-8 16,6-6-4-16,6-8-2 0,6-6 1 15,2-7-3-15,-1-2 2 16,2-4-10-16,2-2-7 15,4-2-16-15,1-4-14 16,0 0-40-16,4 0-133 16</inkml:trace>
  <inkml:trace contextRef="#ctx0" brushRef="#br0" timeOffset="117887.5">19116 2582 319 0,'0'0'83'0,"0"0"-73"16,0 0 18-16,0 0 2 16,0 0-5-16,0 0-20 15,0 0 2-15,0 0-3 16,0 0 1-16,0 3 4 15,0 18 5-15,0 8 20 16,-1 14-15-16,-6 15-4 0,1 13-3 16,-3 20 13-16,-1 11-11 15,2 9 0-15,-1 1-2 16,3-4 1-16,1-9-3 16,2-16-5-16,3-10 1 15,0-16-6-15,0-13 4 16,0-9-5-16,0-11 2 15,0-10-1-15,0-6 4 16,0-7-26-16,0-1-10 16,3-5-3-16,6-41-25 15,0-31-79-15</inkml:trace>
  <inkml:trace contextRef="#ctx0" brushRef="#br0" timeOffset="118488.21">19112 2504 497 0,'-4'0'12'15,"4"0"-16"-15,0 0 3 0,20 0-2 16,16-11 2-16,10-7 4 16,2 1-3-16,3 2 1 15,-7 2-2-15,1 4 1 16,-5 2 2-16,-4 2-5 16,-3 5-3-16,-6 0-9 15,-5 0 3-15,-3 3 5 16,-4 8 4-16,0 3 1 15,-3 4-1-15,0 2-3 16,0 5 10-16,-2 5 3 16,2 6 0-16,3 2 2 15,-3 8-3-15,-3 10 8 0,-3 12 2 16,-5 14 3-16,-1 13-1 16,0 10-5-16,-7 6 0 15,-5-5 0-15,3-9-3 16,0-13 1-16,-1-18-3 15,-1-11 0-15,-1-14 5 16,-6-6-1-16,-2-8 3 16,-9-9 2-16,-2-3 2 15,-5-5 3-15,-9-5-14 16,-4-5-1-16,-7 0-1 16,-1 0 0-16,3-8-9 15,7-4 5-15,10-1-4 16,8 0 4-16,13 1-16 0,6-2-23 15,10-8-10 1,7-14-48-16,20-9-50 0</inkml:trace>
  <inkml:trace contextRef="#ctx0" brushRef="#br0" timeOffset="118942.99">19367 2875 549 0,'-8'-4'8'0,"8"4"29"0,-2 0-9 15,0 18-25-15,0 21 4 16,2 13 3 0,0 3-2-16,0-3-5 15,11-9-1-15,4-7-2 0,1-11-5 16,-1-10 8-16,-2-7-14 15,-1-8-7-15,3 0-6 16,-2-30 14-16,4-16-1 16,-4-12 2-16,-2-5-3 15,-7 5 6-15,-1 8 6 16,-3 12-1-16,0 16 4 16,0 14 0-16,0 8 25 15,0 0-18-15,0 4-11 0,0 26-7 16,0 22 38-16,0 17 7 15,0 13-16 1,-7 2-5-16,2-7 0 16,1-9 1-16,2-12-14 0,-1-11 2 15,2-13-5-15,1-11 2 16,-2-10-1-16,2-7 0 16,0-4-6-16,0 0-32 15,-1 0-27-15,-8-20-72 16</inkml:trace>
  <inkml:trace contextRef="#ctx0" brushRef="#br0" timeOffset="119560.34">18242 2102 483 0,'-4'-6'19'0,"4"1"-17"16,19-1-4-16,23-4 1 15,17-3 9-15,4 4-6 16,0 7 1-16,-4 2-4 15,-5 12 2-15,-8 16-2 16,-5 6-2-16,-9 3 3 16,-11 2 2-16,-8-3-4 15,-10-4 4-15,-3-3-3 16,-2-5-3-16,-20 2-3 16,-7-6-39-16,0-11-61 15,7-9-197-15</inkml:trace>
  <inkml:trace contextRef="#ctx0" brushRef="#br0" timeOffset="119827.75">18816 2030 375 0,'0'11'37'16,"0"5"-37"-16,0 9 52 15,0 5-4-15,-2 4-22 16,-6 1-3-16,0-4-11 15,0-6-2-15,1-10-2 16,-2-5 13-16,-12-2 11 16,-10-3 6-16,-8 0-11 15,-9-5-16-15,4 0-5 0,2 0-5 16,11 0 2-16,13 0-2 16,8 0-5-16,8 0-17 15,2-3-29-15,21 3-76 16,19-8-51-16</inkml:trace>
  <inkml:trace contextRef="#ctx0" brushRef="#br0" timeOffset="122259.55">19279 1852 347 0,'1'0'21'0,"4"0"-5"15,6 0 2-15,9 0-12 16,10 0 9-16,7 8 10 16,3 8-7-16,-1 3 1 15,-2 5-2-15,-2 6 7 16,-4 6-7-16,-1 6-7 16,-10 2 6-16,-6 1-5 15,-4-2-3-15,-4-6-2 16,-3-6-2-16,-1-7-2 15,-1-9-1-15,-1-5-1 16,0-6 4-16,2-3-2 0,-1-1-36 16,2 0-40-16,3-14-44 15</inkml:trace>
  <inkml:trace contextRef="#ctx0" brushRef="#br0" timeOffset="122543.47">19800 1957 411 0,'0'10'10'0,"0"10"6"16,-8 7 13-16,-2 8 16 15,0 4-10-15,1 1-20 16,0-2-4-16,2-6-7 0,-1-8 4 16,2-11-5-16,-9-5 4 15,-4-3 19-15,-13-1 7 16,-9-2-14-16,-4-2-2 15,-2 0-3-15,3-9-3 16,5-2-1-16,11-1-15 16,7 2 10-16,12 3-6 15,6 4 2-15,3 3-19 16,2 0-44-16,19 0-65 16,7 1-18-16</inkml:trace>
  <inkml:trace contextRef="#ctx0" brushRef="#br0" timeOffset="125815.94">23425 14553 448 0,'-21'1'12'16,"14"-1"53"-16,-3 0-22 15,-1 0-13-15,-1-1-1 16,-4-6-9-16,-4 1 4 15,-5-1 5-15,-12-1-1 0,-10 2-11 16,-11 0-7-16,-9 1-5 16,-8 5 5-16,-9 0-3 15,-10 0 1 1,-8 0 0-16,0 0-7 0,4 1 3 16,4 4-2-16,5-1 0 15,5 0-1-15,11-4 1 16,9 0 1-16,12 0-5 15,10 0 4-15,5 0-4 16,12 0 5-16,7 0-4 16,9 0 3-16,7 0-4 15,2 0-3-15,0 0-19 0,0 0-8 16,0 0-28-16,0 0-18 16,8 0-35-16,11-4 10 15,4-9-7 1</inkml:trace>
  <inkml:trace contextRef="#ctx0" brushRef="#br0" timeOffset="126168">22114 14276 363 0,'0'-8'37'0,"-7"5"21"16,-8 3 8-16,-10 1-50 16,-14 22-4-16,-4 8-8 15,-6 7 11-15,4 2-3 16,8-4 0-16,1-5 3 0,12-3-2 15,6-10 0-15,8-4-7 16,8-3-2-16,2 0-7 16,5 3 0-1,17 7 1-15,9 4 3 0,10 0-1 16,4 3 7-16,5-2-8 16,1-2 4-16,-7-3-4 15,-6-4 4-15,-10-4-5 16,-10-6 4-16,-11-3 1 15,-5-2-6-15,-2-2 9 16,0 1 1-16,0-1 3 16,0 0-5-16,0 0-1 0,0 0-6 15,0 0-23 1,17 0-57-16,6-23-59 16,8-14-88-16</inkml:trace>
  <inkml:trace contextRef="#ctx0" brushRef="#br0" timeOffset="126477.18">22743 14280 570 0,'0'-4'42'15,"-9"3"-8"-15,-6 1 17 0,-7 5-18 16,-8 20-21-1,-7 14-4-15,-5 14 1 16,0 5-2-16,-1 3 3 16,-1 4 1-16,0-7-5 0,7-5 1 15,7-7-6-15,9-13 2 16,9-11-4-16,5-9 4 16,4-6-5-16,3-6-3 15,0-1-21-15,0 0-13 16,0 0-13-16,19-33-18 15,5-23-21-15,-3-18-235 16</inkml:trace>
  <inkml:trace contextRef="#ctx0" brushRef="#br0" timeOffset="126840.21">22372 14250 491 0,'-3'0'11'0,"3"0"7"16,0 9 0-16,12 23 9 15,8 13 30-15,3 9-17 16,9 6-9-16,2 3-15 16,6 2-2-16,3-1-8 15,5-5-3-15,-5 0 3 16,2-9-2-16,-5-5 1 16,-12-5-3-16,-7-11 8 15,-8-7 2-15,-7-8-7 16,-3-9 1-16,-3-4-4 15,0-1 9-15,0 0-1 16,0 0-2-16,0 0-2 0,0 0-3 16,0 0 1-16,0 0-2 15,0 0-1-15,0 0-2 16,0 0 6-16,0 0-7 16,0 0 0-16,0 0-9 15,0 0-8-15,0 0-10 16,0 0-15-16,2-11-32 15,1-17-107-15</inkml:trace>
  <inkml:trace contextRef="#ctx0" brushRef="#br0" timeOffset="152236.1">15575 9467 108 0,'0'-6'440'15,"-21"-1"-436"-15,9 4 1 0,2 2 9 16,4-2 10-16,1 1-3 16,4 2-13-16,1 0 6 15,0 0-6-15,0 0 4 16,0 0-3-16,-2 0-1 15,-1 0-1-15,-4 0 4 16,-5 0-5-16,0 0-8 16,-1 0 6-16,1 0-2 15,-3 0 4-15,1 3-3 16,-1 2-1-16,-2 3 3 16,-1-1-2-16,0 0 2 15,-3 1-3-15,0-2 11 0,2 2-9 16,-3-1 3-16,1 2-3 15,1 3 0-15,-1 0-2 16,-1 5 1 0,4 0-1-16,-3 2-4 0,6 4 6 15,-1 1-5-15,4 4 3 16,-3 2-2-16,2 7 1 16,1-2 0-16,0 3 0 15,6 1-2-15,0-5 2 16,3-1-2-16,3 0 0 15,0-1 3-15,0 3-4 16,0 3 2-16,9 2 0 16,5 2 0-16,5 2-2 0,1 1 4 15,2 1-3 1,3-2 0-16,0-1 3 0,3-2-4 16,2-2 4-1,3 1-4-15,4-2 3 0,-1-2 0 16,0-5-1-16,1-8-2 15,-4-2 3-15,1-1 0 16,0-4-3-16,2-3 2 16,3-3-1-16,2-2 4 15,1-4-4-15,-2 2 1 16,3-6 2-16,1 0-3 16,-4 0 2-16,3-6-3 0,-6-8 4 15,-1-3-5 1,0-3 4-16,-2-5-3 15,2-2 5-15,-2-5-5 16,-3 2 4-16,2-2-4 0,-3-3 1 16,-3 4 2-16,-5-1-3 15,-1-3 3-15,-2 0-5 16,-2-6 1-16,-3-2-3 16,-2-2 4-16,-4-1-1 15,-2 1 1-15,-6 1 1 16,0 3 0-16,-4 1 2 15,-12 1-5-15,-1 5 4 16,-1-2-8-16,-5 2 8 0,-2 0-10 16,-3-1 7-1,-5 0 2-15,-1 0 1 16,1 3 1-16,-3 5-3 16,2 4 3-16,-2 4-1 0,-1 5 2 15,0 6-4-15,0 2 1 16,-2 5 1-16,-1 1 1 15,1 0-2-15,2 0 0 16,-1 3 2-16,-3 8-5 16,4-2 5-16,2 3-3 15,1 1 4-15,4 3-5 16,3-1 5-16,1 3-1 0,2 0-2 16,6 2 3-1,-1 2-2-15,4-3 2 16,1 1-4-16,5-2 4 15,5-3-14-15,4-2-36 0,0 2-33 16,9-6-70-16</inkml:trace>
  <inkml:trace contextRef="#ctx0" brushRef="#br0" timeOffset="153159.87">15700 9856 444 0,'-5'-5'5'16,"4"5"24"-16,1 0 19 15,-2 0-8-15,2 0-18 0,0 0-18 16,0 0-2-16,0 0-4 15,2 9 6-15,4 2-1 16,1 4 6-16,-1 4-5 16,-1 2 1-16,1 8 5 15,-5 3-3-15,1 9 5 16,-2 2-7-16,0 4 2 16,0 2-4-16,0-2 8 15,0-6-6-15,0-12-3 16,0-7-1-16,0-7 0 15,0-5 1-15,0-4-3 16,1-3 4-16,-1-3-3 16,0 0 1-16,2 0-3 0,1 0-16 15,7-9-30-15,5-20-84 16,2-9-222 0</inkml:trace>
  <inkml:trace contextRef="#ctx0" brushRef="#br0" timeOffset="154327.68">15748 11651 522 0,'-8'-15'-26'0,"8"5"29"15,0 6-5-15,12-6 10 16,22-3-1-16,11 1 10 16,4 4-13-16,-1 3-3 15,-4 5 2-15,-6 2-9 16,-7 26 9-16,-10 9-6 0,-9 8 10 15,-11 5-11-15,-1-4-7 16,-10-3 22-16,-19-6-17 16,-5-8 15-16,-3-4 0 15,-2-6 10-15,7-8 1 16,5-3 4-16,9-5-6 16,11-3 5-16,4 0-6 15,3 0-8-15,0 0-12 16,0 0-3-16,10 0 1 15,12 0 3-15,8-6 5 16,4-4-5-16,-2 4 5 16,5-1-5-16,-2 0 3 15,6 2-1-15,-1 0 0 0,0-1 2 16,-3 4-4-16,-5-3-11 16,-1 1-23-16,-6-1 7 15,0-1-33-15,0-1-17 16,-8-2-66-16</inkml:trace>
  <inkml:trace contextRef="#ctx0" brushRef="#br0" timeOffset="154876.21">16393 12143 540 0,'-33'23'-4'0,"-2"2"4"16,-2 0 13-16,-2-2 32 16,-4-8-26-16,-3-1-5 15,-4-4-2-15,-4-3 1 16,-4-6-8-16,-1-1 10 16,-6 0-8-16,0-18-2 15,-4-11-2-15,5-12 0 16,5-10-11-16,7-9 3 15,7-5 3-15,10-2-11 16,7 3 14-16,13 6-4 16,12 4 4-16,3 0-5 0,23-3 1 15,20-6 4-15,18-2-1 16,15 1-1 0,10 5-2-16,3 8 4 15,-2 5-3-15,-2 10 5 0,-6 10-4 16,-3 17 0-16,-8 9 0 15,-1 19 1-15,-7 17-2 16,-9 13 2-16,-7 10 0 16,-13 5 1-16,-7 8 4 15,-10 2-2-15,-11 0 9 16,-3-1-2-16,-2-5-3 16,-19-7 3-16,-4 0-2 0,-2-8 2 15,-8-4-7-15,3-3 2 16,0-12-5-1,3-9 2-15,8-5-4 16,3-9-25-16,9-10-22 0,5-1-75 16,1-32-257-16</inkml:trace>
  <inkml:trace contextRef="#ctx0" brushRef="#br0" timeOffset="155835.7">17797 10487 67 0,'-11'-17'403'0,"1"1"-416"15,10 0 25-15,0 1 3 16,2-4 9-16,18 0-4 15,7 3-2-15,6-4-8 16,0 5 0-16,-4 4-4 16,0 4-2-16,-3 7 5 15,-3 0-15-15,1 14 12 16,-2 11-6-16,-5 7 1 16,-7 4-12-16,-10 4-20 15,0 1-8-15,-13-5-2 16,-10-4 9-16,-2-6 7 0,-2-5 14 15,3-4-5-15,5-6 22 16,6-4 8-16,5-3 7 16,5-1-3-16,3-3 2 15,0 0-14-15,11 0-9 16,12 0 7-16,7 0-3 16,1 6 5-16,2 5-5 15,-3 7-2-15,-3 7 3 16,-8 4 2-16,-6 0-4 15,-8-4 2-15,-5-3 1 16,0-5-3-16,-27-5 12 16,-9 1 5-16,-10-5 8 15,-5-3-7-15,1-1 13 0,7-4-19 16,3 0-5-16,14 0-1 16,10-5-4-16,13-2-4 15,3-9-24-15,13-2-44 16,23-2-25-16,1 2-169 15</inkml:trace>
  <inkml:trace contextRef="#ctx0" brushRef="#br0" timeOffset="156368.28">18068 11050 444 0,'-49'7'9'16,"-3"-4"-9"-16,-2-3 16 0,-7 0 27 15,-5-5-13-15,-5-13-15 16,4-2 3-16,6-8 2 16,7-6-4-16,17-2 2 15,10-9-9-15,14-11-5 16,11-11-3-16,2-10-1 15,25-10 1-15,14-4-4 16,9-4-2-16,6 6-14 16,-2 9 14-16,-3 12 0 0,0 15 2 15,-4 15 1-15,-2 11 2 16,-4 10-2 0,0 14 4-16,5 3 2 15,4 16 0-15,10 13 6 0,6 8-5 16,4 11 2-16,-5 8-7 15,-5 10 2-15,-7 8 0 16,-14 5 0-16,-12-2 0 16,-9-5-1-16,-13-6 4 15,-3-7-2-15,-3-3 12 16,-22-5 1-16,-11-5 10 16,-13 0-8-16,-13-3-3 0,-8 2-9 15,-9-4-3-15,-2-3-2 16,4-6-2-1,8-11-15-15,11-10-22 16,11-11-5-16,11-2-32 0,8-21-97 16</inkml:trace>
  <inkml:trace contextRef="#ctx0" brushRef="#br0" timeOffset="158079.38">16296 10146 171 0,'-8'-7'36'15,"4"6"40"-15,1 1-13 0,1-2-5 16,-2 2-14-16,3 0-13 15,1 0 1-15,-2-1-4 16,2 1 1 0,0 0 1-16,0 0-4 0,0 0-6 15,-2 0-3-15,2 0-3 16,0 0 0-16,0 0-2 16,0 0-5-16,0 0-2 15,0 0-3-15,0 0 2 16,0 0-5-16,0 0 2 15,0 0 0-15,8 0 0 16,2 1 1-16,1 5-3 16,3 1 3-16,0 0-3 0,2 0 4 15,1 1-3-15,3-1 0 16,0 0 0 0,2 0 0-16,2 0 1 15,-2-1-2-15,1 1 3 0,-2-2-3 16,1 2 1-16,-1 0 0 15,-3 1 0-15,1 3 1 16,-4-1-2-16,3 0 1 16,1-2 1-16,1 1 0 15,2 0-2-15,6-3 1 16,0 2 0-16,4 2 2 16,-1 0-4-16,5 0 3 0,-1 3-2 15,1-1 1 1,5 1 1-16,0-1-2 15,1 3 3-15,2 0-4 16,3-1 4-16,-1 2-4 0,-1-1 3 16,-2 3-1-16,-3 0-2 15,-4-3-1-15,-5-1-2 16,-1-4 7-16,-7-3-6 16,-3-1 4-16,-2-2-3 15,-2 1 4-15,4 1-3 16,-3-1 2-16,0 2 2 15,-1-1-3-15,-1 1 2 16,-3-2-3-16,-2 0 2 0,-4-3-1 16,-3-2 2-1,-1 0-2-15,-2 2 1 16,0-2 1-16,0 0 1 16,0 0-2-16,0 0-3 0,-9 0-12 15,-10 0-37-15,-8-14-20 16,-2-7-96-16</inkml:trace>
  <inkml:trace contextRef="#ctx0" brushRef="#br0" timeOffset="158451.01">17116 10212 438 0,'-10'4'7'0,"10"4"7"0,0 5 22 16,4 2 10-16,16 3-13 16,5 1-8-16,5 0-8 15,3 1-6-15,-1 0-1 16,0 2-6-16,-4 0 5 16,-4 1-7-16,-6 0 2 15,-7 4-2-15,-8 2 6 16,-3 3 0-16,-14 4 13 15,-16 3-4-15,-7-3 1 16,-4 1-2-16,-2-7-6 16,-1-4 3-16,-1-3-7 15,-1-4 1-15,5-1-6 16,6-4 1-16,9-6 0 0,12-2-6 16,6-5-7-16,8-1-16 15,3 0-42-15,27-7-37 16,9-12-54-16</inkml:trace>
  <inkml:trace contextRef="#ctx0" brushRef="#br0" timeOffset="160607.68">16476 11690 44 0,'1'0'155'16,"-1"0"-132"-16,0 0 36 16,0 0 12-16,0 0-3 15,0 0-14-15,0 0-13 16,0 0-3-16,0 0-7 0,0 0-6 15,0 0-5-15,0 0-4 16,0 0-6-16,0 0-1 16,0 0-5-16,0 0-2 15,0 0 0-15,0 0-3 16,0 0 2-16,0 0 0 16,0 0 0-16,0 0-3 15,0-3 4-15,9-4-5 16,11-5 4-16,3-8-1 15,6-2 3-15,0-2 0 16,-3-2-5-16,1 6 5 16,4-2-3-16,0 0 2 15,2-2-4-15,4 0 4 0,-1 1-3 16,-2-1 2-16,2-1 0 16,0 0-1-16,0-1 2 15,7-6-4-15,3-3 4 16,4-3-2-16,1-2 1 15,-2 2-1-15,0 4 4 16,-5 2-6-16,0 2 2 16,-5 5 2-16,-3 3-2 15,-5 4 1-15,-6 4-2 16,-3 2 2-16,-5 2-4 16,-1 4 7-16,-4 1-5 15,-4 1 1-15,-2 1 1 0,0-1-2 16,-3 1 2-16,1 2-2 15,5-3 4-15,3 2-6 16,1-2 6 0,1 0-3-16,1-2 1 0,-2 1-2 15,5-1 1-15,-4 2 0 16,-4-2 1-16,-3 4 1 16,-5 1-3-16,-2-3 3 15,0 4-2-15,0-1 4 16,0-6-4-16,-11-3-2 15,-10-4-48-15,-8 1-48 16,-7-3-208-16</inkml:trace>
  <inkml:trace contextRef="#ctx0" brushRef="#br0" timeOffset="160995.65">17157 10871 538 0,'-11'0'11'0,"8"0"-6"16,3 2 2-16,6 1 7 15,22 4-2-15,14 1 26 16,10 0-25-16,6-3-8 16,-1-2-3-16,-6-2 1 0,-6 1-2 15,-12-1 0-15,-6 0-1 16,-12 1-2-1,-9 1 5-15,-4-2-5 16,-2 0 4-16,0 6 3 0,-3 10 21 16,-18 15 2-16,-6 14-8 15,-3 11-4-15,3 4-2 16,7-4-7-16,6-3-2 16,2-4-2-16,6-7-3 15,5-5 2-15,1-2-4 16,0-5 2-16,0-6-7 15,0-7-16-15,4-4-44 16,8-7-25-16,-5-7-40 0,-7 0-140 16</inkml:trace>
  <inkml:trace contextRef="#ctx0" brushRef="#br0" timeOffset="166732.04">17833 9651 439 0,'-9'-11'14'16,"9"7"-12"-16,0 4 12 15,0 0 1-15,0 9-8 16,4 17 10-16,5 6 10 16,3 7-16-16,-5-5-7 15,-1-4 2-15,2-7-9 16,-2-9 5-16,1-4-2 15,-4-7 1-15,0-3-3 16,5 0 3-16,5-17-6 16,7-17 8-16,2-11-31 0,3-4 3 15,-7 6-12-15,1 8-3 16,-7 8 4-16,-5 11 17 16,-3 7 16-16,-4 9 2 15,0 0 8-15,-4 14 1 16,-13 17 12-16,-4 8 0 15,0 6-9-15,3-5 6 16,5-8-8-16,0-7-2 16,2-8-3-16,2-6 7 15,-1-3-8-15,2-7 4 16,-1-1 7-16,-4-2-7 16,-1-21-7-16,-2-9 2 15,0-8-4-15,-4-6-4 0,4 1 5 16,0 4 0-16,0 5 0 15,5 11 4-15,5 11-3 16,3 6 6-16,1 8 2 16,2 0 1-16,0 0-13 15,2 12 0-15,11 15 9 16,5 8 3-16,-1 2-4 16,2-1-5-16,0-2 3 15,-1-3-3-15,3-4 1 16,-3-8-2-16,-5-4-5 15,-4-9-6-15,-6-2-3 16,-3-2 3-16,0-2 12 0,-3 0 4 16,-9-4-11-16,-5-6-2 15,0-3 4-15,2-1 6 16,3 3-7 0,3 2 11-16,2 2-1 0,2 2-2 15,4 3 0-15,-1 2-1 16,2-2 2-16,0 2-5 15,0 0-29-15,0 0-46 16,0 0-30-16</inkml:trace>
  <inkml:trace contextRef="#ctx0" brushRef="#br0" timeOffset="168100.1">15713 9921 156 0,'0'7'9'0,"14"14"-9"16,5 6-14-16,13 5 9 15,7 3-22-15,5 5-74 16</inkml:trace>
  <inkml:trace contextRef="#ctx0" brushRef="#br0" timeOffset="173955.79">15975 10113 235 0,'0'0'-34'0</inkml:trace>
  <inkml:trace contextRef="#ctx0" brushRef="#br0" timeOffset="179551.74">18002 9528 377 0,'0'-10'4'15,"-13"4"2"-15,12 6 20 16,-1 0 5-16,1 0 1 0,-1 0-5 16,1 0-14-16,-4 7-8 15,-5 14 4-15,-4 14-1 16,-5 16-3-16,-5 12 4 15,-4 8-5-15,-2 6 2 16,-1 4-1-16,-2 1-4 16,1-4 3-16,4-8-6 15,6-12 6-15,6-16-16 16,8-19-17-16,7-11-17 16,1-12-39-16,0-19-59 15</inkml:trace>
  <inkml:trace contextRef="#ctx0" brushRef="#br0" timeOffset="179784.13">17773 9576 456 0,'-1'-4'27'15,"1"4"-26"-15,1 3 0 16,21 21 2-16,13 16 10 15,7 13 1-15,8 12-14 16,3 9 5-16,0 5-7 16,2 4 4-16,-2 2-21 15,1-6-15-15,-8-2-24 0,-3-6-29 16,-8-9-46-16</inkml:trace>
  <inkml:trace contextRef="#ctx0" brushRef="#br0" timeOffset="181196.01">15171 9286 310 0,'0'-14'28'0,"0"8"-13"16,0 5 9-16,0-2 0 15,0 3-2-15,5 0-16 16,14 0-5-16,5 0 6 16,1 7-1-16,0 14-1 15,-2 7 4-15,-4 2-2 16,-3 1-4-16,-5-3 4 15,-3-3-4-15,-7-9 0 0,2-6 1 16,0-7 0-16,-3-3 11 16,3-6 7-16,6-21-9 15,4-18-11-15,8-10 0 16,4-7-4-16,4 2 5 16,2 10-15-16,3 10-40 15,-3 12-20-15,-5 14-77 16</inkml:trace>
  <inkml:trace contextRef="#ctx0" brushRef="#br0" timeOffset="181890.83">15582 11512 316 0,'-12'-4'21'15,"8"1"-11"-15,4 3-3 16,0 0 7-16,0 0-2 16,3 0-3-16,13 11 1 15,10 6 7-15,3 4-10 16,-2-2 0-16,1-1-2 16,-7-4 1-16,-3-5-2 15,-6-5-3-15,-7-4 2 0,-1 0-2 16,-4 0 5-1,4 0-2-15,4-36 5 16,10-30-3-16,1-27-2 16,5-16-15-16,-3 10-21 0,-8 21-59 15,-10 26-161-15</inkml:trace>
  <inkml:trace contextRef="#ctx0" brushRef="#br0" timeOffset="198755.38">19663 10608 165 0,'-21'-23'6'15,"3"-7"0"-15,6-6 12 0,-1 11 27 16,6 1 0-16,-1 2-8 16,0 3-7-16,0 3 5 15,-1 4 9-15,1 7-7 16,-1-1 7-16,-1 4-5 15,6 2-6-15,0 0-8 16,3 0 2-16,1 0-6 16,0 0-2-16,0 0-9 15,0-1-5-15,0 1-2 16,0-3-4-16,21-2-1 16,10-4 2-16,11-3 2 15,1 3 0-15,3 7-2 0,-4 2 0 16,-2 0-2-16,-4 18 2 15,-8 9-2 1,-8 12-5-16,-13 11-9 16,-7 8-6-16,-7 3 1 0,-31 2 7 15,-14-1 0-15,-10-4 12 16,-5-5 1-16,1-10 4 16,8-10 4-16,10-9 6 15,14-10 7-15,15-9-3 16,10-5 8-16,9 0-13 15,0 0-3-15,0 0-8 16,18-4-2-16,19-10 0 16,17 0 1-16,13-6 2 0,7 4-3 15,2 4 0-15,-2 4-1 16,-5 3 1 0,-8 5 0-16,-13 0-1 15,-12 0 3-15,-10 0-4 0,-10 2 1 16,-6 3-1-16,-6 0-2 15,-4-3-5-15,0 0-5 16,0-1-21-16,0-1-9 16,0 0-61-16,0 0-81 15</inkml:trace>
  <inkml:trace contextRef="#ctx0" brushRef="#br0" timeOffset="199115.42">19309 11314 591 0,'-7'0'10'0,"7"0"-12"16,19 0-44-16,37 0 31 15,36-7 17-15,37-8 2 16,24-7 3-16,15 1-4 16,7 0 1-16,-4 3 3 15,-13 7 3-15,-16 4-6 16,-33 6 2-16,-28 1-2 16,-31 0 3-16,-23 0 4 0,-15 3 3 15,-11 0 6-15,-1 0 0 16,0-2-2-16,0 1-14 15,0-1-1-15,-7 2-34 16,-3 7-50-16,1 8-92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03:41.9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14759 5255 564 0,'-27'-8'3'15,"-3"8"3"-15,5 0-1 16,1 0 11-16,3 0-4 16,8 0-3-16,-4 6-5 15,2 4-2-15,-2 4-1 16,0 6 4-16,-4 7-3 15,-1 8 1-15,0 5 4 16,-1 6-5-16,4 1-1 16,5 3 1-16,9 0-1 15,5-3-2-15,0-2 0 0,20-2-1 16,7-4-1-16,8-5 6 16,5-4-7-16,9-3 6 15,3-9-2-15,-1-5 2 16,2-12-3-16,-1-1 1 15,1-14-1-15,-1-14 5 16,-3-7-4-16,-4-5 1 16,-4-3 2-16,-8-6-7 15,-4-4 9-15,-4-4-4 16,-6 0 2-16,-7 4-2 16,-12 3 1-16,0 6-1 15,-8 2 1-15,-15 3 0 0,-6 3 0 16,-11 3-2-16,-6 4 6 15,-6 8 1-15,-3 8-1 16,3 8 4-16,2 5-6 16,7 0 1-16,11 0 1 15,10 6-8-15,12 0 1 16,10 0-1-16,0 2-31 16,12 4-36-16,12 1-7 15,3-8-169-15</inkml:trace>
  <inkml:trace contextRef="#ctx0" brushRef="#br0" timeOffset="1755.97">15185 5465 156 0,'-30'0'241'16,"8"0"-226"-16,13-2-2 16,6 0 53-16,3 0-19 15,4-1-37-15,27-4-3 16,23-8 2-16,15-9 3 16,8-1 6-16,3 1 0 15,7 2-14-15,4 4 4 0,7 2-2 16,0 0-3-16,-4 4-2 15,-8 0 3-15,-10 2-5 16,-10 7 2-16,-13-1 1 16,-9-1-2-16,-12 3-1 15,-8-3 2-15,-10 4 1 16,-4 0-3-16,-9-1 2 16,1 2 0-16,-2-1 0 15,0-3-6-15,0-12-16 16,0-4-30-16,-10-7-62 15,-8-1 62-15,-14 6-28 16,-2 4 4-16,-4 4 28 0,-3 5 50 16,10 2 25-16,7 2 30 15,12 1 14-15,8 2-9 16,4 1-15 0,0 0-32-16,3 1-28 0,22 0 9 15,9 7 20-15,11 10-6 16,0 4-1-16,-5 5-3 15,-4 9 3-15,-13 8 0 16,-7 7-5-16,-16 2 1 16,0 3 1-16,-16-4 0 15,-12-8-3-15,-2-7 0 16,2-9-2-16,7-11-1 16,9-7-1-16,12-9-18 0,5 0-73 15,23-26-250-15</inkml:trace>
  <inkml:trace contextRef="#ctx0" brushRef="#br0" timeOffset="2289.32">16580 5059 522 0,'-31'0'8'16,"8"0"-35"-16,1 2 35 0,4 15 12 15,0 7-6-15,4 9-1 16,2 9 0-16,7 4-1 15,5-1-1-15,0 3-1 16,15-1-5-16,16-3 0 16,8-1 2-16,7-5-9 15,12-3 4-15,3-8-1 16,5-9-1-16,-1-8 0 0,-2-10 5 16,-5-3-8-16,0-24 1 15,-1-14 2-15,-2-14 2 16,-7-12 3-1,-16-3-7-15,-17-3 6 0,-15 2-4 16,-21 4 3-16,-16 6 1 16,-17 11 8-16,-2 11-2 15,-8 16 6-15,-8 10-10 16,-3 13-1-16,-2 0 2 16,7 19-4-16,15 2-2 15,24-1-3-15,15-3 3 16,16 5-30-16,17 3-22 0,31 0-24 15,22-10-96-15</inkml:trace>
  <inkml:trace contextRef="#ctx0" brushRef="#br0" timeOffset="2627.55">17509 5128 512 0,'9'0'21'15,"20"0"-24"-15,19-12 4 16,23-6 22-16,14-3 12 0,4 1-15 15,1 4-13-15,2 4-1 16,-1 4-1-16,0 3-1 16,-7-1-3-16,-9 0 0 15,-14-1-1-15,-14 0 0 16,-15 2 3-16,-20-1-14 16,-12-3-18-16,-2-8-12 15,-30-4-154-15</inkml:trace>
  <inkml:trace contextRef="#ctx0" brushRef="#br0" timeOffset="2844.97">18214 4805 503 0,'35'-8'2'0,"13"1"-5"16,1 6 5-16,-2 1 3 16,-7 11 0-16,-12 15 5 15,-4 6 9-15,-14 7-3 16,-10 3 2-16,0 0 4 15,-27 6-6-15,-8-2-8 16,-2-3 1-16,4-4-7 16,13-11 0-16,16-6-15 0,4-8-40 15,34-12-44 1,17-2-45-16</inkml:trace>
  <inkml:trace contextRef="#ctx0" brushRef="#br0" timeOffset="3300.75">19009 4761 479 0,'-36'0'8'16,"5"-2"2"-16,11 1 30 15,12 1 3-15,3 0-4 16,4 0-21-16,-7 21-17 16,-2 21 4-16,0 15 14 0,2 5-7 15,8 0-9-15,0-5 1 16,17-3-5-16,16-6-3 16,9-4 0-16,9-7-1 15,7-11 12-15,3-10-6 16,4-14-1-16,-4-2-6 15,3-21 0-15,-5-20 5 16,-4-13-1-16,-6-12 3 16,-15-4-2-16,-17-1 4 15,-17 5-4-15,-3 4 10 16,-34 6 6-16,-15 9 6 16,-14 12-9-16,-10 15-1 0,0 13-4 15,11 7-5-15,15 0 0 16,19 17-1-16,10 7-5 15,11 12-48-15,10 4-27 16,0-7-109-16</inkml:trace>
  <inkml:trace contextRef="#ctx0" brushRef="#br0" timeOffset="5521.99">14499 4720 490 0,'-13'-9'11'0,"13"7"-11"0,0 2-8 16,3 18 4-16,13 19 5 15,4 16 6-15,1 8-2 16,4-4 0-16,2-7-5 15,-2-14 3-15,-5-11-3 16,-6-10 1-16,-3-8 0 16,-6-4 2-16,-1-3 7 15,-1 0 8-15,9-26 3 0,10-26-6 16,11-21-8 0,6-18-5-16,-2-6-1 15,-6 13 0-15,-6 16-25 16,-5 22-50-16,-13 20-98 0</inkml:trace>
  <inkml:trace contextRef="#ctx0" brushRef="#br0" timeOffset="6077.81">15069 5453 408 0,'32'8'-4'0,"20"4"-80"16,19-1-8-16,12-9-97 15</inkml:trace>
  <inkml:trace contextRef="#ctx0" brushRef="#br0" timeOffset="6317.17">16783 5113 438 0,'6'0'10'15,"8"3"-26"-15,8 8 16 16,9 7 5-16,7 3 3 15,4 2-6-15,4 5 1 16,3 0-4-16,0-2-46 16,1-8-61-16</inkml:trace>
  <inkml:trace contextRef="#ctx0" brushRef="#br0" timeOffset="6573.49">18710 4796 268 0,'-3'0'343'0,"2"0"-337"16,1 0-13-16,0 0 4 15,0 2-3-15,10 14 0 16,9 14-18-16,5 19-2 16,-9 16-70-16,-8 8-78 15</inkml:trace>
  <inkml:trace contextRef="#ctx0" brushRef="#br0" timeOffset="8544.54">15740 6667 439 0,'-28'-8'14'16,"4"6"-1"-16,5 2 11 0,-2 0 6 15,-1 6-6 1,2 20-3-16,-4 13-20 0,5 13 3 16,5 8 0-16,11-1 0 15,3 3-2-15,13-5-2 16,22-3 3-16,13-8-7 16,5-11 0-16,10-10 0 15,-2-13 6-15,-3-12-5 16,-6-4-19-16,-4-31 16 15,-12-13 4-15,-8-12 2 16,-14-2 4-16,-14-1 0 16,0 4 0-16,-29 2 14 15,-10 7-2-15,-9 9 6 0,-11 7-7 16,2 10 2-16,5 6-7 16,12 10-5-1,16 5 12-15,12 1-14 16,12 2-5-16,3 5-42 0,30 20-44 15,12 8-18-15,10 2-57 16</inkml:trace>
  <inkml:trace contextRef="#ctx0" brushRef="#br0" timeOffset="8829.62">16075 6880 491 0,'-23'0'70'15,"6"-8"-67"-15,8-1 20 16,9-1-1-16,9-10-10 16,31-12-14-16,26-12 7 0,14-7-5 15,2-2-2-15,0 3 3 16,-7 4-2-16,-3 4 1 16,-3 2-1-16,-8 1 3 15,-6 3-2-15,-10 3 0 16,-9 4-1-16,-8 5 1 15,-6 2 1-15,-6 3-2 16,-7 3 1-16,-4 0 0 16,-5-2-16-16,0-1-46 15,-19 0-102-15</inkml:trace>
  <inkml:trace contextRef="#ctx0" brushRef="#br0" timeOffset="9100.84">16667 6128 557 0,'0'0'10'0,"0"1"-29"16,3 9 6-16,17 10 13 16,7 10 8-16,1 9 4 15,-2 3-3-15,-10 2-3 16,-7 2-2-16,-9 0-1 15,0-2 5-15,-10 2-5 16,-17 0 1-16,-3-3 0 0,-1-3-2 16,7-8-1-16,15-6-6 15,9-13-40-15,19-13-105 16,22-11-205-16</inkml:trace>
  <inkml:trace contextRef="#ctx0" brushRef="#br0" timeOffset="9524.71">17033 6104 541 0,'-36'0'9'0,"14"0"-5"15,11 0 12-15,10 0 15 16,-1 10-12-16,-2 22-15 16,-2 17-4-16,3 17 3 15,3 8 1-15,7-7-5 16,22-8 3-16,12-9 0 16,13-9 1-16,7-12-3 15,7-13 2-15,3-16-4 16,-3-5-8-16,-4-34 5 15,-7-22 3-15,-13-13-1 0,-14-6 3 16,-16-4 1-16,-14 7 1 16,0 8-1-16,-23 14 0 15,-11 16 2 1,-12 15 1-16,-14 22-2 0,-8 2-1 16,-8 34-3-16,7 20-6 15,16 13-16-15,21 8-25 16,29 2-50-16,5-7-47 15</inkml:trace>
  <inkml:trace contextRef="#ctx0" brushRef="#br0" timeOffset="9773.04">17459 6588 591 0,'-11'1'5'0,"7"13"11"15,1 24-5-15,0 24 8 0,3 26 15 16,0 13-9-16,10 0-16 16,8-4-3-16,3-4-2 15,-4-4 0-15,0-11-2 16,-5-14-2-16,-1-13 1 16,-4-13-1-16,-2-13-8 15,-1-7-33-15,-4-12-30 16,0-6-74-16,-13-17-48 0</inkml:trace>
  <inkml:trace contextRef="#ctx0" brushRef="#br0" timeOffset="10001.44">17313 7258 562 0,'0'0'-5'16,"0"16"-8"-16,18 12 13 15,3 11 29-15,9 8-6 16,1 0-2-16,0-4-4 15,3-10-2-15,-3-8-6 16,1-10-3-16,3-14-3 16,6-1 0-16,1-25 0 15,2-20 2-15,-5-9-2 0,-8-2-15 16,-7 2-25 0,-12 11-26-16,-9 14-62 15,-3 14-86-15</inkml:trace>
  <inkml:trace contextRef="#ctx0" brushRef="#br0" timeOffset="10449.49">17067 7681 531 0,'-27'20'67'0,"6"3"-66"15,5 13 4-15,10 11 15 16,6 9 9-16,0 5-15 16,27 3-7-16,13-5-2 15,17-9-4-15,10-11 2 16,6-13-2-16,4-12 2 15,-5-14-6-15,-7-1 0 16,-7-31 0-16,-7-16 2 16,-12-7-6-16,-13-8 4 15,-16-1 2-15,-10-1-1 16,-13-8 3-16,-21 5 0 16,-9 3 1-16,-6 14-2 15,-8 16 3-15,-5 11 5 0,-4 12 0 16,2 9 0-16,8 3-6 15,8 2-1-15,14 12-2 16,13 9-19-16,8 4-39 16,6 3-95-16,3-5-128 15</inkml:trace>
  <inkml:trace contextRef="#ctx0" brushRef="#br0" timeOffset="10912.47">16909 7827 501 0,'-23'1'10'15,"-6"-1"38"-15,-5 0 4 16,-8-3-19-16,-5-11-13 16,-6-7-8-16,-2-8 2 0,-1-8-2 15,-2-12-7-15,1-6-2 16,3-7 0-16,1 0-2 15,-1 1-1-15,4 8 4 16,6 7-4-16,2 7 2 16,4 10-3-16,5 4 1 15,4 6 2-15,7 6-3 16,5 2 2-16,5 5-7 16,6 3 0-16,2 2-7 15,4 1-21-15,4-1-33 16,18-3-54-16,13-3 64 15,3-3-26-15,-4 4-117 0</inkml:trace>
  <inkml:trace contextRef="#ctx0" brushRef="#br0" timeOffset="11212.65">16329 7143 353 0,'-10'0'56'0,"-18"0"-31"15,-9 11 25-15,-11 7-9 16,-3 7-11-16,1 4-10 15,3 2-16-15,9-3 5 16,13-6-3-16,13-7 4 16,10 2-8-16,2 8-3 15,24 10-4-15,13 11 3 16,14 2 3-16,3-2-3 0,1 3 4 16,-5-5-2-16,-6-2 2 15,-11-8-4 1,-8-7 3-16,-13-8 3 15,-4-8-4-15,-6-4 9 0,-2-5-1 16,0-2 2-16,0 0-7 16,0 0 0-16,0 0-18 15,4-5-56-15,4-25-94 16</inkml:trace>
  <inkml:trace contextRef="#ctx0" brushRef="#br0" timeOffset="12137.39">15509 6431 371 0,'-18'-4'138'15,"6"0"-129"-15,8 3 14 16,3 1 19-16,1 0-9 16,0 0-17-16,0-1-12 15,0 1-2-15,0 0-8 16,7 0 6-16,8 15 0 16,7 14 7-16,5 10 2 15,-2 9 5-15,1 4 0 16,1 4-7-16,-4-6 1 15,-2-11-4-15,-6-8-3 16,-7-13 3-16,-1-10-3 0,-4-5 0 16,-3-3 1-16,0 0 10 15,3 0-1-15,12-31 0 16,19-45-4-16,15-41-3 16,9-35-9-16,-1-18-32 15,-15 10-58-15,-17 29-172 16</inkml:trace>
  <inkml:trace contextRef="#ctx0" brushRef="#br0" timeOffset="12969.78">17283 6043 372 0,'0'-3'182'0,"0"2"-218"15,0 1 3-15,0 0 28 16,6 0 5-16,6 8 0 15,3-1 1-15,6-6-5 16,1-1-8-16,8-23 24 16,8-33-4-16,9-24-16 15,8-21-57-15,-6-6-25 16,-6 3-176-16</inkml:trace>
  <inkml:trace contextRef="#ctx0" brushRef="#br0" timeOffset="13525.85">17225 7980 182 0,'-21'0'412'0,"8"0"-410"0,13 0-6 16,0 0-2-16,0 0 0 15,10 6 6-15,10 10 3 16,5 4-1-16,-1-4-1 16,-8-7 2-16,-3-4 0 15,-8-5-1-15,-4 0-4 16,5 0 5-16,15-39 0 16,18-40 6-16,17-42-5 15,15-40-7-15,7-27-16 16,3-9-83-16,-13 8-158 15</inkml:trace>
  <inkml:trace contextRef="#ctx0" brushRef="#br0" timeOffset="15189.21">21199 4562 496 0,'-27'-9'24'0,"16"-2"-16"0,5 9 23 16,5 0 14-16,1 2-16 15,0 0-10-15,0 0-9 16,0 0-3-16,0 0-8 16,-2 14 4-16,-4 33-5 15,1 22 4-15,2 10-1 16,3-5 2-16,16-13-3 16,17-11-2-16,10-3 4 15,9-10-4-15,3-11 3 16,3-14-3-16,-2-12 2 15,-5-1-8-15,-2-31 0 16,-7-14 4-16,-7-11 5 0,-10-9 1 16,-15-4-2-16,-10 0 3 15,-7 1 3-15,-21 7 8 16,-11 8-10-16,-6 11 9 16,-9 11 3-16,-5 12-11 15,-4 9-2-15,2 11-1 16,8 0-2-16,12 3-4 15,12 11-11-15,11 5-26 16,10 12-33-16,8 5-110 16,0 4-143-16</inkml:trace>
  <inkml:trace contextRef="#ctx0" brushRef="#br0" timeOffset="15705.36">21368 5715 528 0,'-43'-5'17'0,"4"5"21"15,2 0 6-15,7 5 1 16,7 10-11-16,4 5-24 16,5 14-5-16,8 14-5 15,6 13-1-15,3 7 3 16,24-4-6-16,13-13 3 15,10-9 1-15,8-11-2 16,6-13-19-16,1-17-4 16,-7-3 1-16,-10-35 4 15,-12-16 13-15,-14-16 7 16,-16-9 2-16,-6-4-2 16,-19 5 5-16,-16 5 4 0,-13 19 11 15,0 15-5-15,-2 15 7 16,2 17-4-1,3 6-9-15,2 14-7 0,0 24-8 16,10 20-14-16,14 8-25 16,19 9-15-16,3-2-102 15,21-7-171-15</inkml:trace>
  <inkml:trace contextRef="#ctx0" brushRef="#br0" timeOffset="16124.24">21441 7094 625 0,'-46'24'8'16,"5"9"-3"-16,8 5 7 15,9 2 23-15,12-1-12 16,12 4-15-16,3 7-8 16,30-2 1-16,11-3-1 15,11-9 1-15,4-13-1 0,2-15-16 16,0-8 8 0,-2-25-13-16,-5-25 14 15,-8-15-5-15,-16-14 8 16,-18-5 5-16,-12-1 0 0,-21 4 4 15,-19 12 6-15,-12 15 6 16,-6 16 13-16,-2 13-6 16,-1 10-12-16,7 4 0 15,8 4-10-15,16 5 1 16,14 2-3-16,13 0-18 16,3 0-37-16,24 0-109 15,7 0-86-15</inkml:trace>
  <inkml:trace contextRef="#ctx0" brushRef="#br0" timeOffset="21105.63">23470 4516 469 0,'-25'-10'19'15,"8"1"-14"-15,-1 4 14 16,3 1 14 0,2 4 11-16,1 0-16 0,-4 0-8 15,-2 9-10-15,-8 18-7 16,-3 13-2-16,3 16 0 16,4 6 1-16,10 9-1 15,7-2 1-15,5-1-5 16,10-4 3-16,21-7-2 15,12-8 4-15,11-13-5 16,5-15-9-16,5-15 0 16,-3-6-3-16,-6-27 9 0,-4-19 0 15,-9-14 5-15,-9-9 1 16,-13-5 1-16,-12-2 0 16,-8 2 9-1,-11 6 2-15,-19 8 3 0,-4 10-4 16,-9 11-3-16,-6 8-2 15,-5 11-3-15,-5 7 0 16,-2 13-3-16,6 0 3 16,10 14-5-16,15 13 0 15,20 11-11-15,10 7-22 16,16 3-27-16,23-6-99 16</inkml:trace>
  <inkml:trace contextRef="#ctx0" brushRef="#br0" timeOffset="21441.39">23939 4650 421 0,'-6'0'163'0,"6"0"-160"0,0 0-1 15,1 0-3 1,31-3 4-16,18-8 4 16,20-5 11-16,15 0-12 0,4 0-1 15,4 4-3-15,-7 3 0 16,-5 1-1-16,-13 1-2 15,-11-1 2-15,-11-5-17 16,-15-2-24-16,-13-7-37 16,-18-10-82-16</inkml:trace>
  <inkml:trace contextRef="#ctx0" brushRef="#br0" timeOffset="21674.34">24500 4311 210 0,'0'0'357'0,"0"0"-357"15,17 0-18-15,14 9 18 0,8 12 2 16,2 11 0-16,-2 7 1 16,-6 5 2-16,-11 5 2 15,-11-2 1-15,-11-2 6 16,-8 2 6-16,-25-3 10 16,-10 0-10-16,0-4-13 15,4-9-2-15,9-12-5 16,14-9 2-16,16-2-18 15,2-2-48-15,32-6-75 16,20 0-1-16</inkml:trace>
  <inkml:trace contextRef="#ctx0" brushRef="#br0" timeOffset="22145.08">25047 4298 524 0,'-43'0'1'0,"4"0"7"15,8 11 23-15,1 14 6 16,5 15-13-16,4 17-16 16,7 14 3-16,10 7-7 15,4 0 5-15,9-4-8 16,25 1 2-16,20-8-2 16,16-9 0-16,11-15 0 15,6-18-10-15,4-20-1 16,-3-6-15-16,-8-33 2 15,-17-16 6-15,-18-15 10 16,-23-8 6-16,-19-7 5 16,-3-9 14-16,-28 2 6 15,-17 10 8-15,-18 16-7 0,-4 18 7 16,-7 18-13-16,5 10-15 16,8 13-3-16,3 2-4 15,10 21-39-15,1 18-57 16,8 3-178-16</inkml:trace>
  <inkml:trace contextRef="#ctx0" brushRef="#br0" timeOffset="23384.42">23541 5279 410 0,'-13'0'107'15,"5"0"-103"-15,5 0 15 16,3 0-1-16,0 0 0 0,6 14-18 16,18 27 3-16,2 27 19 15,6 25 0-15,4 17-1 16,-2 14-3-16,5 2-4 15,0-3-10-15,2-12 2 16,-2-16-3-16,-2-13 1 16,-4-19-6-16,-9-11 5 15,-5-17-2-15,-10-15-2 16,-4-10 2-16,-4-7-27 16,1-3-31-16,-1-4-40 15,1-31-39-15,-2-16-170 16</inkml:trace>
  <inkml:trace contextRef="#ctx0" brushRef="#br0" timeOffset="23636.75">24118 5907 513 0,'0'19'5'0,"-3"12"-2"16,-17 16 35-16,-2 14 12 15,-7 9-27-15,-2-1 2 16,1-5-13-16,-2-11 4 15,0-13-3-15,-3-10 4 16,-8-5 4-16,-2-7-2 16,-4-7-10-16,1-6-5 15,3-3 1-15,10-2-4 0,11 0 1 16,10 0-5-16,13 0-13 16,2 0-40-16,40 0-80 15,18-17-19 1,17-11-231-16</inkml:trace>
  <inkml:trace contextRef="#ctx0" brushRef="#br0" timeOffset="24637.55">24231 6239 520 0,'-36'-4'22'16,"-3"4"-18"-16,11 0 22 0,1 14 9 15,3 4 1-15,5 10-19 16,4 10-12-16,5 8-4 15,10 10 1-15,0 6-3 16,16 6 4-16,15-4-4 16,16 0 4-16,12-12-5 15,12-14-10-15,7-15-14 16,-4-21-12-16,-8-2 8 16,-15-32 11-16,-17-19 17 15,-12-11 0-15,-14-9 5 16,-8-8 14-16,-9-3 11 15,-19-3-9-15,-11 9-6 0,-9 11 9 16,0 20-3-16,-4 16 0 16,6 13 2-16,0 14-4 15,7 2-12-15,8 0-1 16,12 8-5-16,17 13-7 16,2 10-25-16,42 7-16 15,19 0-18-15,13-10-116 16</inkml:trace>
  <inkml:trace contextRef="#ctx0" brushRef="#br0" timeOffset="24963.7">24711 6417 567 0,'0'0'-5'0,"16"0"-17"16,29-2 19-16,29-9 23 15,17-2-3-15,13 3 1 16,3-3-4-16,-6 1-9 16,-7 2 1-16,-12 0-3 15,-13 3-1-15,-11 1-2 16,-13 3 3-16,-11 1-3 0,-9 0 2 15,-7 0 1-15,-5 1-2 16,-2-2 2-16,-2 0-5 16,1-4 4-16,-1-7-17 15,-2-8-45-15,-7-7-98 16</inkml:trace>
  <inkml:trace contextRef="#ctx0" brushRef="#br0" timeOffset="25205.06">25580 6103 31 0,'1'-1'492'16,"16"-2"-503"-16,8 1 2 16,8 2 11-16,1 0 5 15,-1 2 4-15,-2 13-1 0,-8 6 5 16,-8 7-2-16,-10 4 11 16,-5 7 3-16,-10 2-2 15,-24 5-8-15,-8 4 4 16,-5-3-13-16,3-6-1 15,13-10 0-15,10-15-8 16,12-7 3-16,9-6-32 16,15-3-77-16,27-11-70 15,7-28-47-15</inkml:trace>
  <inkml:trace contextRef="#ctx0" brushRef="#br0" timeOffset="25596.01">26130 6014 612 0,'-59'4'11'16,"15"3"-3"-16,16 6 25 15,11 10 9-15,5 19-33 16,5 19-5-16,7 17 3 15,0 8-2-15,30-5-2 16,15-7-2-16,11-14 0 16,8-11 1-16,10-19-6 0,2-23-10 15,8-7 3-15,-7-39 1 16,-10-17-5-16,-21-11 10 16,-23-7 5-1,-22-3-1-15,-7-3 7 0,-37 1 10 16,-15 3-6-16,-10 12 8 15,-6 15-4-15,6 13-2 16,11 11-9-16,13 9 0 16,16 7-2-16,13 3-11 15,7 3-29-15,6 0-33 16,2-2-93-16</inkml:trace>
  <inkml:trace contextRef="#ctx0" brushRef="#br0" timeOffset="26084.56">25638 4958 491 0,'0'3'19'0,"0"6"-18"15,0 10 4-15,14 15 46 16,8 17 1-16,3 12-26 16,9 13-3-16,1 4-4 15,3 8-6-15,0-2 0 16,-2-1-5-16,-2-6-1 0,-4-10-4 16,-4-11 4-1,-3-12-3-15,-7-12 1 16,-7-14-4-16,-5-6 2 15,-2-9-3-15,-2-3 0 0,0-2 1 16,0 0-6-16,0 0-29 16,0 0-29-16,4-17-33 15,1-19-111-15</inkml:trace>
  <inkml:trace contextRef="#ctx0" brushRef="#br0" timeOffset="26384.41">26128 5457 469 0,'0'0'14'16,"0"0"11"-16,0 4 10 15,0 26 12-15,-10 17 7 16,-9 18-17-16,0 5-12 0,-1 4-3 16,5-5-3-16,0-13-7 15,3-13 0-15,-1-11-2 16,-1-12 2-16,-7-5 10 15,-10-4-6-15,-12-8 4 16,-14-3-15-16,-2 0-1 16,2-6-1-16,11-11 0 15,7 1-2-15,12 2-2 16,8 3 1-16,10 4-22 16,4 5-16-16,5 2-44 15,6 7-76-15,11 13-131 16</inkml:trace>
  <inkml:trace contextRef="#ctx0" brushRef="#br0" timeOffset="27768.29">23002 4012 248 0,'18'1'6'0,"4"21"-11"16,5 16 16-16,3 10-1 15,4 10 1-15,-1 1-7 16,-2 1 0-16,-4-10-5 15,-8-9 2-15,-10-16 1 16,-4-10 1-16,-5-13 16 16,0-2 48-16,-2-11 20 15,-8-20-54-15,5-19-26 16,5-21-3-16,36-16-5 0,22-12-2 16,11 6-23-16,-4 15-21 15,-8 21-16-15,-14 17-6 16,-10 14-42-16</inkml:trace>
  <inkml:trace contextRef="#ctx0" brushRef="#br0" timeOffset="28504.83">25160 4572 217 0,'5'23'-19'0,"-1"9"-172"0</inkml:trace>
  <inkml:trace contextRef="#ctx0" brushRef="#br0" timeOffset="29061.37">24071 6528 327 0,'0'-1'27'16,"0"-1"15"-16,-7 2 25 0,1 0 1 16,-1 0-12-16,2 0-18 15,0 0-14 1,2 0-5-16,3 0-6 16,0 0-1-16,0 0-8 0,0 0-1 15,0 0-2-15,0 0 1 16,0 0-1-16,0 0-2 15,0 0 2-15,0 0-3 16,0 0 6-16,0 0-7 16,0 0 4-16,0 0 1 15,0 0-2-15,0 0 1 16,0 0-1-16,0 0-3 16,0 0 1-16,0 0-1 15,0 0-6-15,0 0-2 16,0 0-11-16,0 0-4 15,9 0-15-15,14 0-19 0,13 8 4 16,7 1-32-16,1-1-16 16</inkml:trace>
  <inkml:trace contextRef="#ctx0" brushRef="#br0" timeOffset="29817.69">26204 6042 513 0,'-33'-9'-28'0,"17"2"33"15,7 6-4-15,8 1 4 16,-1 0-2-16,2 0 10 16,0 0-5-16,0 0-4 15,0 14-7-15,-3 17 3 0,0 4 1 16,1-5 0-16,1-12 1 15,1-12-4-15,0-6-17 16,0-13-23-16,11-40-19 16,15-30-30-16</inkml:trace>
  <inkml:trace contextRef="#ctx0" brushRef="#br0" timeOffset="32196.3">23190 5263 235 0,'0'-27'16'0,"0"1"4"16,0 5 19-16,0 6 20 15,0 7-5-15,0 5-3 16,0 1-17-16,0 2-6 15,-2 0 0-15,-2 0-9 0,-9 9-6 16,-13 37-11-16,-17 35 17 16,-11 35-9-16,-7 31 5 15,3 8-10-15,4 0-2 16,7-10 3-16,8-14 3 16,9-11-5-16,7-19-3 15,4-14 3-15,5-19-4 16,3-18 2-16,4-16-3 15,3-18-5-15,2-10-27 16,2-6-18-16,-1-11-20 16,1-29-68-16,-2-24-159 15</inkml:trace>
  <inkml:trace contextRef="#ctx0" brushRef="#br0" timeOffset="32464.41">22673 5957 380 0,'-3'0'46'0,"-3"7"-40"15,-3 28 14-15,-4 16-3 16,4 17 3-16,3-1-4 16,3-5-6-16,3-7-4 15,0-11 8-15,4-6 1 16,8-11-12-16,9-7-5 16,6-10 12-16,8-5-9 15,13-5 5-15,6-11-3 16,2-17 1-16,1-4 0 0,-8-2 0 15,-7 4-2-15,-9 7-2 16,-15 6 2-16,-5 7-10 16,-7 5-13-16,0 2-58 15,-2 3-23-15,-4 0-60 16</inkml:trace>
  <inkml:trace contextRef="#ctx0" brushRef="#br0" timeOffset="33184.71">22652 6675 204 0,'0'-21'13'0,"0"5"35"16,-4 2 9-16,-5 3 7 16,-5 2 19-16,-1 4-24 15,-3 2-28-15,-1 2-5 16,-5 1 2-16,-4 1-17 15,-5 17 5-15,-1 11-10 16,1 12 3-16,3 9-1 16,10 11 0-16,8 6-3 0,12 1-5 15,0 4 4-15,22-2-7 16,14-6 1-16,10-7 2 16,8-7 2-1,13-14-3-15,4-15 1 0,2-19-3 16,7-9-2-16,-7-34 2 15,-2-17-6-15,-10-14 8 16,-17-8 1-16,-16-1 2 16,-19 3-1-16,-9 2 3 15,-25 2 2-15,-21 7-4 16,-21 13 8-16,-8 15 10 16,-5 16-4-16,2 10-11 0,10 7 0 15,16 4-3 1,21 0 1-16,14 1-3 15,14 1-2-15,3-3-34 16,21-5-53-16,13-9-42 0,8-15-78 16</inkml:trace>
  <inkml:trace contextRef="#ctx0" brushRef="#br0" timeOffset="35240.17">22557 5738 234 0,'0'0'21'0,"0"0"8"16,0 0 2-16,0-3 17 16,0 3-9-16,0-1-10 15,0 1-10-15,0 0-3 16,0 0 1-16,0 0 5 16,0 0-6-16,0 0-6 15,0 21-4-15,0 12 6 16,0 17 8-16,0 3-6 15,0-3-8-15,0-1-7 0,0-11 3 16,0-6-2-16,0-3 2 16,3-1-3-16,1 5 2 15,1 9-2-15,-1 9 4 16,1 10-5-16,1 6 4 16,-2 1-2-16,6-8 1 15,-1-12 0-15,1-14-1 16,-3-18 2-16,-4-9-5 15,-3-7 4-15,0 0 1 16,1 0 2-16,-1 0 3 16,0 0-4-16,0 0 0 15,2-9-9-15,1-9-13 16,4-3-9-16,1-1-8 0,2 3-47 16,-4 4-48-16</inkml:trace>
  <inkml:trace contextRef="#ctx0" brushRef="#br0" timeOffset="35900.24">23036 7285 160 0,'-17'-7'356'16,"6"1"-352"-16,8 6 4 15,3 0-5-15,12 16 0 0,21 27-4 16,14 23 11-16,13 19 8 15,9 7-6-15,8-1 1 16,0-5-5 0,-1-8 2-16,-10-6-10 0,-8-9 3 15,-13-3-1-15,-10-12 0 16,-8-8 0-16,-8-9-1 16,-5-12-1-16,-2-6-23 15,-6-5-26-15,-2-8-52 16,-4 0-30-16,0-14-27 15</inkml:trace>
  <inkml:trace contextRef="#ctx0" brushRef="#br0" timeOffset="36133.26">23702 7969 341 0,'0'0'23'0,"3"11"-19"0,0 15 13 16,-2 13 30-1,1 8-9-15,-2 3-7 0,0-3 4 16,0-9-7-16,-5-7 4 15,-9-7-7-15,-6-5 2 16,-8-2-11-16,-6-3-6 16,-11-6-7-16,-3-8 1 15,-4 0-4-15,-1-3-2 16,9-13-1-16,9-2-15 16,17-3-1-16,18-10-26 0,37-8-97 15,29-10-119 1</inkml:trace>
  <inkml:trace contextRef="#ctx0" brushRef="#br0" timeOffset="36612.56">24310 6723 550 0,'-20'1'28'15,"9"-1"-26"-15,8 9 3 16,1 31-3-16,-2 49 9 16,-1 46 14-16,0 30-3 15,5 9-18-15,0-17 3 16,0-19-1-16,0-23 1 15,3-22-2-15,2-23-3 0,-3-19 1 16,-1-13-4-16,-1-9 4 16,0-9-4-16,0-8 1 15,0-5-13-15,-3-4-18 16,-9-3-34-16,-7 0-89 16,-8-21-98-16</inkml:trace>
  <inkml:trace contextRef="#ctx0" brushRef="#br0" timeOffset="36852.93">24092 7807 350 0,'-4'21'158'0,"2"8"-157"15,2 10-6-15,0 7 15 16,0-2 18-16,0-3-2 0,9-3-17 16,3-8 1-16,-3-9-5 15,2-6-1-15,5-8-4 16,5-5 0-16,10-2 4 15,14-13 1-15,10-22 4 16,6-8-5-16,-2-5-3 16,-9 0-11-16,-7 11-19 15,-9 6-9-15,-10 10-45 16,-12 10-4-16,-12 9-86 16</inkml:trace>
  <inkml:trace contextRef="#ctx0" brushRef="#br0" timeOffset="37304.71">24085 8259 315 0,'-55'9'296'0,"-5"3"-291"15,11 9-5-15,3 7 8 16,10 4 17-16,12 10-9 16,12 12-11-16,12 13-5 15,5 4 4-15,22 1-7 0,11-4 3 16,10-6 0-16,3-5-1 16,5-8 0-16,2-13-1 15,3-12-14-15,0-17 1 16,2-7-4-16,-3-31 8 15,-5-20 2-15,-12-16 2 16,-13-8 7-16,-17 1 0 16,-13 1 4-16,-15 7 7 15,-24 8 6-15,-11 7 3 16,-11 12-4-16,-5 11 4 16,-1 11-7-16,3 9 6 15,11 5-12-15,15 1-4 0,16 2-3 16,17 0 1-16,5 0-32 15,30 2-72-15,14 11-19 16,9-4-54 0</inkml:trace>
  <inkml:trace contextRef="#ctx0" brushRef="#br0" timeOffset="39966.04">23024 4075 256 0,'-5'-12'9'16,"-3"-1"8"-16,5 6-2 15,2 2 38-15,1 2 19 16,0 2-35-16,0 1-15 15,0 0-11-15,0 0-2 16,0 0-10-16,0 8-7 16,13 19 6-16,8 11 11 15,0 8 3-15,1 1-10 16,2-6 0-16,0-8-2 16,1-12 1-16,0-11-3 15,2-10 3-15,1-6 0 16,8-27 6-16,3-19-4 0,4-13-3 15,2-7-3-15,-2-6-4 16,3 4 2-16,-3 6-16 16,2 7 7-16,-9 15-31 15,-8 10-23-15,-13 11-50 16</inkml:trace>
  <inkml:trace contextRef="#ctx0" brushRef="#br0" timeOffset="52872.59">22205 4684 228 0,'-10'-2'17'16,"1"-4"6"-16,5 3 7 15,4 2 6-15,0-1-7 0,0 2-19 16,0 0-5-16,0 0-2 16,0 0-3-16,0 0 3 15,0 0-3 1,3 0 4-16,10 0 0 0,3 0 0 15,11 0 4-15,3 0 9 16,4 0-3-16,9 0-3 16,-3 0-1-16,4 0-8 15,2 0 5-15,-1 0-7 16,4 0 3-16,0 0-1 16,-2 6-2-16,4 0 3 15,-5 3-3-15,0-3 1 16,-5-1-2-16,-4 1 4 0,-6-3-5 15,-12 0 4-15,-5-3-2 16,-9 2 0 0,-3 0 0-16,-2-2 2 15,0 2-2-15,0-2 6 0,0 0 2 16,-2 0-4-16,-10 0-20 16,-8-9-46-16,-1-7-38 15</inkml:trace>
  <inkml:trace contextRef="#ctx0" brushRef="#br0" timeOffset="53132.89">22670 4552 253 0,'11'8'-4'0,"11"6"5"0,6 3 0 16,0 5-1-16,4 5 0 15,-4 2 2-15,-6 2-1 16,-7-2-2-16,-9-3 3 16,-6-3-4-16,-4-5 2 15,-17-4 1-15,-8-3 6 16,-1-4-3-16,4 0 2 16,2-5-1-16,6 0-3 15,9-2-11-15,9 0-38 16</inkml:trace>
  <inkml:trace contextRef="#ctx0" brushRef="#br0" timeOffset="54040.53">22853 3548 298 0,'-24'-21'12'0,"8"12"15"16,11 3 12-16,0 3 26 15,5 3-20-15,0 0-35 16,0 0-10-16,1 7-8 15,15 18 11-15,7 10-3 0,-1 8 6 16,4 6-4-16,-3-1 0 16,-2-1 1-16,0-4 1 15,-2-7-3-15,-3-4-2 16,-3-10 3-16,-6-5 0 16,-5-7-1-16,-2-6-3 15,0-3 5-15,0-1-6 16,0 0-27-16,0 0-24 15,0 0-18-15,0-3 0 16</inkml:trace>
  <inkml:trace contextRef="#ctx0" brushRef="#br0" timeOffset="54364.33">23038 3744 277 0,'0'0'21'0,"0"0"-13"0,0 0 12 15,0 0 0-15,0 12-5 16,0 8 5-16,3 8 1 16,3 3-7-16,4 1-5 15,2 0 0-15,0-4-5 16,-2-3 1-16,-5-8-2 16,-4-6 0-16,-1-6-4 15,0-3 5-15,0-2 7 16,-4 0 44-16,-27 0-4 0,-12-2-43 15,-7-8 0-15,0-3-4 16,9 1 11 0,10 0-10-16,10 2 4 15,12 6-7-15,8-1 0 0,1 4-8 16,3 1-56-16,21-1-132 16,7-6-114-16</inkml:trace>
  <inkml:trace contextRef="#ctx0" brushRef="#br0" timeOffset="68665.74">15768 9247 309 0,'-16'-16'8'16,"9"1"-1"-16,1 4 22 15,1 7 14-15,-1 1-4 16,2 2-16-16,-2-1-1 0,0 1-2 15,-3 1 4-15,-7 0-6 16,-7 0-12 0,-8 5 2-16,-8 16 0 15,-3 10-4-15,2 5 4 0,0 6 2 16,7 1-2-16,5 7-2 16,4 0 3-16,6 2-5 15,9 0-2-15,8-3 1 16,1-2-4-16,15-1 3 15,15-6-3-15,10-5 1 16,7-5 1-16,11-13-1 16,10-6 0-16,5-7-2 0,4-4 5 15,-7-13-9-15,-4-17-3 16,-11-11-5-16,-6-15 11 16,-6-12-1-1,-6-5 4-15,-11-2 1 0,-10 4-1 16,-16 5-1-16,-3 9 0 15,-26 8 4-15,-6 10-4 16,-8 9 8-16,-2 6 0 16,-9 10 0-16,-5 11-2 15,-4 3-2-15,-5 10 0 16,4 12-2-16,9 4 1 16,16-4-5-16,16-6 6 15,17 2-4-15,6-4-4 16,26-1-33-16,17-2-47 15,12-8-25-15,3-3-114 16</inkml:trace>
  <inkml:trace contextRef="#ctx0" brushRef="#br0" timeOffset="69068.21">16165 9318 449 0,'-26'-7'8'0,"11"4"22"16,7 0 29-16,6 3 0 15,2 0-32-15,19-3-22 16,26 1-6-16,25-8 20 16,14-6-8-16,12-2-2 15,7-2-7-15,-3 0 0 16,-5 1 1-16,-12 0-4 16,-19 3 3-16,-13 0-3 15,-18 7 3-15,-18 3-4 16,-8 3-1-16,-7 3-4 15,0 0 5-15,-4 0-10 16,-11 0-36-16,-7 0-33 0,-1-4-40 16,2-7-6-16</inkml:trace>
  <inkml:trace contextRef="#ctx0" brushRef="#br0" timeOffset="69299.81">16734 8900 315 0,'-11'-21'35'0,"4"9"3"16,7 9 18-16,4 3-37 15,20 0-9-15,13 10 16 16,5 19-4-16,2 14-9 16,-9 14-4-16,-10 7-1 15,-13 2-4-15,-12 2-1 16,0-4 1-16,-25-7-2 0,-9-4 2 16,-2-10-3-16,4-13 2 15,10-13-1-15,13-10-1 16,9-7 1-16,14-12-13 15,26-19-16-15,12-9-68 16,5-9-85-16</inkml:trace>
  <inkml:trace contextRef="#ctx0" brushRef="#br0" timeOffset="69693.75">17298 8878 389 0,'-57'-2'106'16,"8"2"-105"-16,14 0 19 16,9 14 26-16,10 6-7 15,4 12-24-15,9 15-1 16,2 17-3-16,1 9 1 16,7 3-2-16,23-2-5 15,14-6-2-15,11-9-3 16,12-17 5-16,3-15-6 15,2-23 5-15,-2-6-8 16,-8-35 4-16,-8-20-3 16,-11-10 4-16,-15-9 0 15,-17-1-1-15,-11-5 0 0,-6 0 0 16,-25 8 0-16,-11 10 0 16,-10 20 3-16,-3 18-5 15,-6 14 2 1,1 12 1-16,2 17 0 0,7 21 0 15,14 12-6-15,22 6-21 16,15 9-35-16,14-3-61 16,19-4-57-16</inkml:trace>
  <inkml:trace contextRef="#ctx0" brushRef="#br0" timeOffset="69925.14">17418 9492 539 0,'-35'40'7'15,"4"13"6"-15,7 15 27 16,-2 14 0-16,-2 7-18 16,1 10-2-1,4 3-8-15,-3 1-9 0,8-14-2 16,1-10 1-16,3-12-1 16,5-11-1-16,2-13-4 15,2-15-23-15,2-10-6 16,-3-13-24-16,-7-5-21 15,-2-9-36-15,-9-26-19 16,1-16-110-16</inkml:trace>
  <inkml:trace contextRef="#ctx0" brushRef="#br0" timeOffset="70148.55">17000 10305 58 0,'-18'-45'167'0,"8"15"-82"15,2 14 1-15,7 10-30 16,1 6-13 0,0 6-35-16,10 24 9 15,7 14 16-15,-2 14-18 0,1 0 1 16,-1-4-4-16,3-7 2 15,0-12-1-15,2-7-7 16,3-11 3-16,2-8-8 16,6-7 0-16,8-2 1 15,6-16 0-15,7-13 0 16,3-9-1-16,-6 0-2 16,-3 1-38-16,-8 10 1 15,-15 8-27-15,-9 14-7 0,-13 5-30 16,-1 1-44-1</inkml:trace>
  <inkml:trace contextRef="#ctx0" brushRef="#br0" timeOffset="70545.42">16638 10726 518 0,'-56'27'8'0,"20"1"-3"0,16 12 18 16,7 3 13-1,13 0-14-15,2 5-2 16,32 5-15-16,18-1-1 16,12-7-4-16,6-6-1 0,6-9 0 15,-4-15 1-15,-7-11-2 16,-7-4-8-16,-9-25 4 15,-9-20 0-15,-13-20 12 16,-15-15-7-16,-12-5 5 16,-13-1-1-16,-28 0-1 15,-12 11-2-15,-11 15-2 16,-5 22 2-16,-5 23 0 16,1 15 2-16,10 0-2 15,10 4 2-15,18 9-3 16,16 2-2-16,13 3-30 15,6 2-40-15,5-4-81 16,9-4-180-16</inkml:trace>
  <inkml:trace contextRef="#ctx0" brushRef="#br0" timeOffset="70886.09">16638 10726 450 0,'-103'59'9'0,"86"-59"12"16,6-9 17-16,-8-12-6 0,-2-9-17 16,-3-10-8-16,-7-14-4 15,-8-4 1-15,-7-7 7 16,-12-6 1-16,-8-4 1 15,1-2-3-15,4 6-5 16,9 12 5-16,14 17-4 16,16 15 3-16,13 11-7 15,9 3-1-15,3 2-2 16,25 0-5-16,4 8-18 16,4 3-19-16,-5 18-16 15,-9 22-57-15,-7 8-29 16</inkml:trace>
  <inkml:trace contextRef="#ctx0" brushRef="#br0" timeOffset="71169.34">16036 10507 447 0,'-22'-17'3'0,"10"-15"10"16,7-7 8-16,5-15 0 15,5-10 4-15,18-9-21 16,8-2 1-16,6 0-5 15,-3 5 4-15,1 17-5 16,-3 13 1-16,-6 15-1 16,-2 14 2-16,2 11-2 15,1 4 2-15,0 21 12 0,3 9-1 16,-4 3 4 0,1-2-5-16,0-3-4 0,-1-8-6 15,-3-6 2-15,1-4-2 16,-3-5-13-16,-1-6-30 15,9-3-67-15,6-29-70 16</inkml:trace>
  <inkml:trace contextRef="#ctx0" brushRef="#br0" timeOffset="71699.92">17864 8876 400 0,'-30'0'11'15,"8"-7"-3"-15,11 1 37 0,7 0 9 16,4-1-11-16,6-11-18 15,34-13-19-15,27-14 8 16,27-16 10-16,18-9-6 16,10-4-3-16,-2 5-5 15,-5 7-8-15,-9 9 1 16,-8 8-1-16,-8 8 1 16,-18 9-4-16,-24 7 2 15,-21 9-1-15,-14 7 3 16,-11 4-3-16,-2 1 3 0,0 0 3 15,0 0 0 1,0 0-6-16,-2 0-15 16,-11-7-30-16,-8-6-51 0,-12-5-140 15</inkml:trace>
  <inkml:trace contextRef="#ctx0" brushRef="#br0" timeOffset="71941.27">18728 7992 474 0,'13'-2'2'16,"7"2"-29"-16,11 0 32 16,3 0 0-16,0 6 24 15,2 13-15-15,-6 6 2 16,-8 7 2-16,-10 9 0 16,-12 11-8-16,-7 8 0 0,-26 8 4 15,-13 1-5-15,-2-2-2 16,5-8-2-16,7-11-1 15,12-8-2-15,14-5-1 16,10-4-13-16,4-6-44 16,29-16-108-16</inkml:trace>
  <inkml:trace contextRef="#ctx0" brushRef="#br0" timeOffset="72421.41">19265 8027 588 0,'-66'-5'28'16,"6"5"-48"-16,12 0 23 15,17 18 13-15,9 4 10 16,8 20-17-16,14 16-6 0,0 14 5 16,27 6-12-16,24-8 8 15,13-3-8-15,11-9 4 16,3-14 1-16,-2-18-8 15,-5-21 9-15,-3-15-7 16,-9-37 2-16,-5-25 2 16,-13-20 5-16,-11-8-2 15,-11-7 2-15,-19 11 0 16,-1 12-4-16,-32 14 6 16,-14 22-5-16,-11 17 0 15,-2 20 3-15,-5 11-1 16,0 8-1-16,-2 27-10 15,-6 15-29-15,4 19-22 0,-3 4-126 16</inkml:trace>
  <inkml:trace contextRef="#ctx0" brushRef="#br0" timeOffset="72809.37">17889 9408 520 0,'31'4'1'0,"27"2"2"15,25 1 21-15,21-6 13 16,15 3-8-16,9 2-14 16,5 2-5-16,-2 3-1 15,-9 3 4-15,-15 3-1 16,-21 0-8-16,-17-1-1 16,-21-2 0-16,-7-3-1 15,-8 1 0-15,-9-5-3 16,-6-1 2-16,-8-1 2 0,-6-4-11 15,-4-1-24-15,0 0-21 16,0-8-30-16,-19-16-149 16</inkml:trace>
  <inkml:trace contextRef="#ctx0" brushRef="#br0" timeOffset="73045.74">19169 9322 344 0,'19'12'-10'15,"5"12"9"-15,2 5 20 16,-9 6 25-16,-12 10 18 16,-5 5-2-16,0 5-24 0,-23 1-10 15,-11-6-10 1,-11-9-3-16,-5-5 7 16,3-13-4-16,1-6-7 15,9-6-2-15,13-7-5 0,11-2 1 16,13-2-4-16,9 0-51 15,37-19-97-15,13-19 8 16</inkml:trace>
  <inkml:trace contextRef="#ctx0" brushRef="#br0" timeOffset="73379.85">19599 9397 625 0,'-45'10'-18'0,"9"9"28"16,14 6 13-16,13 0 8 16,5 12-17-16,4 19-6 0,15 14 2 15,24 4-11-15,10-5 5 16,13-12-10-16,5-18 0 16,2-16 5-16,0-21-12 15,-9-13 0-15,-14-39 4 16,-8-27 15-16,-16-13 1 15,-17-9 0-15,-5-1-3 16,-27 13-2-16,-24 14-2 0,-16 23-3 16,-6 24 4-1,4 13-2-15,17 12 6 16,21 1-2-16,21 0-3 16,10 0-24-16,26 14-63 0,34-3-31 15,21-11-172-15</inkml:trace>
  <inkml:trace contextRef="#ctx0" brushRef="#br0" timeOffset="73708.97">20224 8227 405 0,'27'13'4'15,"12"13"10"-15,19 4 66 16,8 6-13-16,2 3-27 16,2 4-14-16,0 4-13 15,-1 0 0-15,-1-2-9 16,-8-6-2-16,-8-7 1 15,-12-7-3-15,-13-7 2 16,-11-9-1-16,-5-3-4 16,-8-6-22-16,-2-1-25 15,1-30-36-15,-2-12-187 16</inkml:trace>
  <inkml:trace contextRef="#ctx0" brushRef="#br0" timeOffset="73921.77">21057 8346 363 0,'15'8'4'15,"9"9"33"-15,-1 7 4 16,-7 5 7-16,-13 1-3 16,-3 8 6-16,-14 3-16 15,-16 3 7-15,-9 3-22 16,-13-4-8-16,0-4-1 16,-2-10-7-16,1-1 0 15,9-4-3-15,5-5 1 16,13-1-9-16,13-3-16 0,13 7-37 15,21 0-30-15,20-2-43 16</inkml:trace>
  <inkml:trace contextRef="#ctx0" brushRef="#br0" timeOffset="74273.83">20284 9615 493 0,'-27'2'-14'0,"20"-1"25"16,7-1 29-16,1 0-4 15,17 0-35-15,28-6-14 16,24-19 23-16,30-12 3 16,13-14-10-16,-4-5 1 15,-11-1-2-15,-20 4-2 16,-17 7 1-16,-19 6-2 16,-12 6 1-16,-14 2-21 15,-10 4-26-15,-6 3-9 0,-8 7-33 16,-23 4-61-16</inkml:trace>
  <inkml:trace contextRef="#ctx0" brushRef="#br0" timeOffset="74505.21">20804 9092 308 0,'0'0'61'15,"0"0"-49"-15,24 0-18 16,14 0 39-16,13 0-5 16,4-4-5-16,0 4-8 15,-7 0-2-15,-10 0 2 16,-12 4 13-16,-10 5 1 15,-7 0-5-15,-9-3-6 16,0 5 5-16,-12 11 14 16,-19 13-11-16,-6 8-15 15,7-1-8-15,6-3-1 0,17-7 2 16,7 0-9-16,6-1-27 16,28-9-36-1,16-17-80-15,7-13-103 0</inkml:trace>
  <inkml:trace contextRef="#ctx0" brushRef="#br0" timeOffset="74865.25">21526 8670 636 0,'-28'0'1'0,"10"0"19"16,17 0 13-16,-2 18-8 15,-8 26-22-15,2 24 5 16,4 20 0-16,5 6-3 16,19-13-2-16,13-11-6 0,6-18 5 15,3-13-10-15,1-18 6 16,8-21-9-16,10-7 0 16,10-41 10-16,6-25-3 15,-5-19 2-15,-18-5 3 16,-23 0 3-16,-20 3-5 15,-10 2 5-15,-19 7-3 16,-20 18 6-16,-19 20 8 0,-15 23-6 16,-8 16-6-1,-3 8-2-15,9 1-3 16,18 26-18-16,20 13-21 16,24 10-58-16,13-7-169 0</inkml:trace>
  <inkml:trace contextRef="#ctx0" brushRef="#br0" timeOffset="77001.24">16306 10508 233 0,'-28'-36'-48'15,"5"2"-70"-15</inkml:trace>
  <inkml:trace contextRef="#ctx0" brushRef="#br0" timeOffset="78384.62">17221 8503 186 0,'-9'-7'17'15,"7"4"11"-15,2 2 16 16,0-1-7-16,0 2-16 16,0 0-15-16,0 0-5 15,5 0 4-15,10 9 13 16,7 16-4-16,-1 14 2 0,-5 15-6 16,-1 16 0-16,-5 0-6 15,4 2 1-15,1-8-5 16,1-12 1-1,-3-10-1-15,-2-16 2 0,-2-8 0 16,-6-10-3-16,-2-5 1 16,-1-3-3-16,0 0 7 15,0 0-1-15,0 0-1 16,0 0 2-16,-3 0-3 16,-1-3 0-16,1-4-2 15,0-4 3-15,3-8-1 16,0-4 0-16,0-7-3 0,3-5 4 15,9-3 0 1,1-3 1-16,8-7-4 16,4-4 3-16,4-2-2 15,-3 5-2-15,3 6 2 16,-7 4-13-16,-1 6-8 0,-3 4 3 16,-6 4-5-16,-2 5-7 15,-1 4-48-15,-5 4-92 16</inkml:trace>
  <inkml:trace contextRef="#ctx0" brushRef="#br0" timeOffset="79285.46">17167 8731 141 0,'-3'6'61'15,"3"2"-60"-15,0 3 0 16,0-3 10-16,0 2 16 16,6-2-4-16,0-2-3 15,-3-2-1-15,-2-2-7 16,-1 0-9-16,0-2 3 16,0 0 1-16,0 0-1 0,0 0 2 15,0 0-6-15,0 0 3 16,0-9-34-16,0-15-50 15,0-6-140-15</inkml:trace>
  <inkml:trace contextRef="#ctx0" brushRef="#br0" timeOffset="79753.2">17089 8545 186 0,'-14'-19'62'0,"3"6"-45"16,5 6 30-16,2 1 10 15,4 6-23-15,0 0-21 16,4 0-20-16,18 6 8 15,4 14 0-15,8 15 8 0,0 8-4 16,0 10 2-16,1 9 1 16,-4-3-2-16,-3 0-2 15,-2-8-2 1,-8-8 2-16,-4-8-6 0,-8-13 5 16,-3-10-4-16,-1-5 2 15,-2-7-1-15,0 0-1 16,0 0 3-16,6-3 4 15,9-19-5-15,3-13-1 16,9-8 3-16,-1-7-4 16,-2-7 3-16,0-5-3 15,-3-9 0-15,0-3 1 16,-6 4 1-16,-4 7 1 0,-3 14-2 16,-7 17 4-16,-1 12 3 15,0 11 14-15,0 5 1 16,0 4-5-1,0 0-12-15,0 0-1 0,0 0-4 16,0 0 2-16,0 0-9 16,0 0-14-16,0 0-2 15,0 0 3-15,0 0 9 16,0 0-3-16,0 0-23 16,5 8-2-16,1-1-31 15,0-3-176-15</inkml:trace>
  <inkml:trace contextRef="#ctx0" brushRef="#br0" timeOffset="80312.71">19420 7967 440 0,'-7'-3'8'16,"7"3"-11"-16,0 6-12 15,2 19 12-15,15 13 3 16,10 6 2-16,9 5-42 16,3 0-95-16</inkml:trace>
  <inkml:trace contextRef="#ctx0" brushRef="#br0" timeOffset="80532.77">19731 9354 439 0,'0'21'-9'0,"12"5"10"15,11 3-1-15,9-2-2 16,7-10-10-16,12-6-37 15,4-11-79-15</inkml:trace>
  <inkml:trace contextRef="#ctx0" brushRef="#br0" timeOffset="80773.1">21271 8624 672 0,'0'-5'-20'0,"0"5"-35"15,0 1 41-15,8 19 14 16,-2 14-4-16,2 16 8 16,-3 14-2-16,-3 12-7 0,-2 7-31 15,-9 7-71-15,-11-3-15 16,-2-10-152-16</inkml:trace>
  <inkml:trace contextRef="#ctx0" brushRef="#br0" timeOffset="81701.03">15725 9135 587 0,'-40'0'-77'0,"16"2"84"15,15 28-11-15,6 15 0 16,3 12 3-16,13 10 2 16,25 9-32-16,11 9-66 0,2 4-69 15</inkml:trace>
  <inkml:trace contextRef="#ctx0" brushRef="#br0" timeOffset="81941.39">16574 10640 574 0,'8'22'-3'16,"19"12"-25"-16,11 7 28 15,10 9 2-15,8 2-2 16,10 2-16-16,-2 6-83 16,-9-2-97-16</inkml:trace>
  <inkml:trace contextRef="#ctx0" brushRef="#br0" timeOffset="83584.22">17164 8450 173 0,'-4'-7'36'16,"2"6"16"-16,2-1-5 16,0 0-5-16,0 2-11 15,0 0-9-15,0 0 1 16,0 0-5-16,0 0-7 15,0 2-10-15,8 19 9 16,6 17 17-16,1 17-9 16,0 15-9-16,3 6-3 15,6-2-3-15,3-9 2 16,5-12-3-16,0-14-1 16,-3-10 3-16,-3-15-5 15,-11-6 1-15,-7-5-1 16,-3-3-1-16,-2 0 3 0,-1-13 3 15,2-17-3-15,1-11-1 16,-1-4-1-16,3-7 0 16,2-2 3-16,2-3-4 15,4 3-2-15,3 0 1 16,1 7 4-16,2 5-23 16,0 7-1-16,-2 7-10 15,3 8 14-15,-5 3-18 0,0 4-11 16,-4 5 17-1,-6 5 6-15,0 0 4 16,-5 3 7-16,-1 0 3 16,-1 0 5-16,0 0 8 0,0 0 5 15,0 0-3-15,-7 10-1 16,-2 0-3-16,1 1 3 16,1-2-3-16,1 2 1 15,-3 0 4-15,2 3 9 16,-4 2-1-16,-4 12-2 15,0 8-4-15,-4 11-3 16,-3 8 1-16,1 6-4 16,-3 1 2-16,0-2-1 15,-1-6-2-15,2-5 1 16,0-9 0-16,-4-11-2 16,3-7 2-16,1-8 1 15,-2-7 3-15,0-4 10 0,-3-3-4 16,-3 0 2-16,-2-12-11 15,-3-8 6-15,2-2-7 16,4-6 1-16,2-4 0 16,5 0-2-16,3-3 3 15,2 3-3-15,3 5 6 16,3 2-3-16,4 7 1 16,3 2-2-16,5 9 6 15,-2 2-2-15,2 3-4 16,0 2 0-16,0 0-4 15,0 0 1-15,0 0-13 16,0 0 1-16,0 0 1 0,0 0-10 16,0 0-2-16,0 5-6 15,0-5-50-15</inkml:trace>
  <inkml:trace contextRef="#ctx0" brushRef="#br0" timeOffset="87923.98">17456 9293 464 0,'-5'0'-1'15,"5"19"1"-15,0 16 2 16,6 2 1-16,6 7 6 16,9-7-5-16,4-5 2 15,4-5-6-15,0-11 2 0,-4-5-5 16,-3-8 4 0,-9-3 0-16,-7 0-2 15,-6 0 0-15,0-12 10 16,-16-12-3-16,-5-9-8 0,-9-4 4 15,-4 0-2-15,3 2 1 16,3 4-1-16,6 8 5 16,11 9 1-16,5 6-1 15,6 6 5-15,0 2-14 16,3 8-5-16,17 16 7 16,7 11 7-16,3 5-1 15,3 0-3-15,-1 1-3 16,-2-8-10-16,-2-7 0 15,-7-8-10-15,-9-7 11 16,-10-11-4-16,-2 0 9 16,-3-9 6-16,-15-14 2 0,0-6-2 15,2-2 1-15,-1 0 0 16,-1 2-1-16,6 11 5 16,2 4-5-16,7 8 16 15,3 6 5-15,0 0-21 16,0 11-3-16,5 15 5 15,8 1 0-15,-3 0-1 16,5-5 1-16,-4-8-4 16,-1-7 3-16,-3-3-9 15,-4-4-2-15,-3 0 2 16,0-7 12-16,0-16-4 16,0-2-4-16,-4 5 3 15,1 6-4-15,3 9 0 0,0 5-5 16,0 2-28-16,0 25-22 15,0 10 47-15,3 8-46 16,-3 5-30-16</inkml:trace>
  <inkml:trace contextRef="#ctx0" brushRef="#br0" timeOffset="88641.07">15822 9543 216 0,'-6'0'11'0,"6"0"-24"15,0 2-36-15,10 2 37 16,7 0 12-16,4-1-1 0,-1-2 1 16,2 2-2-16,-3-1-31 15,-3 1 1-15,-2 1-46 16</inkml:trace>
  <inkml:trace contextRef="#ctx0" brushRef="#br0" timeOffset="89201.16">16056 9700 77 0,'0'10'22'15,"0"1"-13"-15,-12 5 21 16,-6 0-8-16,-4 2 10 0,-4 0 7 15,-2-2-6-15,-5-2-5 16,-4-1-7-16,-7-5 7 16,-7-4-8-1,-3-4-3-15,-2 0-9 0,-2-13-6 16,6-12 3-16,2-10-6 16,6-7 3-16,5-5-2 15,9-6 0-15,5 3-1 16,10-1 4-16,7 3-2 15,7 7 5-15,1-1 1 16,0 5 1-16,16-3-5 16,7 3-7-16,2 1 8 15,0 5-2-15,8 5 5 16,4 3-2-16,10 5 1 16,11 3 1-16,6 2 0 15,4 5-3-15,-1 5-3 16,-6 3 4-16,-6 0-4 0,-6 18-1 15,-11 6 1-15,-10 8-5 16,-9 4 0-16,-10 5 2 16,-6 4 4-16,-3 4-2 15,0 4 5-15,-12 1-6 16,-7-1 5-16,-8-1-5 16,-1-6 3-16,-3 1-1 15,-1-8 3-15,3-5-3 0,0-6-2 16,1-7 3-1,2-9-7-15,4-7-2 16,3-5-27-16,7 0 1 16,6-5-32-16,6-13-55 0,0-3-79 15</inkml:trace>
  <inkml:trace contextRef="#ctx0" brushRef="#br0" timeOffset="90020.97">15692 9729 77 0,'20'0'10'0,"7"-7"-11"16,1-5-62-16</inkml:trace>
  <inkml:trace contextRef="#ctx0" brushRef="#br0" timeOffset="90400.85">17611 9240 412 0,'0'0'10'0,"0"0"-10"0,0 0 7 15,0 0 0-15,0 0 5 16,0 0-4-16,0 0-4 16,0 0-4-1,4 0 0-15,1 0 0 0,1 0-1 16,1 4-2-16,0 0-10 16,-1-3-1-16,1 1-16 15,0-2-8-15,0 0-24 16,-1-9-19-16,-1-11-75 15</inkml:trace>
  <inkml:trace contextRef="#ctx0" brushRef="#br0" timeOffset="90504.57">17550 9152 191 0,'-18'8'1'15,"7"1"-87"-15,4 0-2 16</inkml:trace>
  <inkml:trace contextRef="#ctx0" brushRef="#br0" timeOffset="91120.49">17082 10056 204 0,'-33'0'1'0,"12"2"-12"16,15 5-15-16,6 2-8 16,0-1-36-16,12 2 6 15</inkml:trace>
  <inkml:trace contextRef="#ctx0" brushRef="#br0" timeOffset="98557.78">16803 8285 70 0,'0'1'-28'16</inkml:trace>
  <inkml:trace contextRef="#ctx0" brushRef="#br0" timeOffset="98624.6">16803 8285 14 0,'-10'5'22'0,"7"-5"-15"0,-3 0-9 15</inkml:trace>
  <inkml:trace contextRef="#ctx0" brushRef="#br0" timeOffset="100460.46">17006 8261 121 0,'0'0'32'0,"0"0"-26"0,-4 0 12 15,-8 1 50-15,0 3-12 16,0-2-5-16,1 1-17 16,3 0-1-16,0-3 8 15,0 1-6-15,2-1-10 16,-4 1-7-16,3 0 3 15,-2-1-4-15,-3 0-5 16,0 2-8-16,-3-1-1 16,-1 1 1-16,-2-2-2 0,0 0 2 15,-1 0-2-15,-2 0 3 16,-5 0-1 0,0 0 2-16,-3 0-1 15,0 0 6-15,-1 0-7 0,3 0 2 16,-4 0-3-16,1-2 1 15,-3-2-2-15,0-4-1 16,2-3 3-16,-2-3-6 16,2-5 5-16,-3-4-3 15,-5 1 4-15,0 0-4 16,1 1 1-16,0 0 0 16,-3 1-2-16,5 2 3 0,-1-1-3 15,2 1 3-15,4-2-4 16,3-1 5-1,1 0-5-15,3-1 2 16,0-3-3-16,-1 1 7 0,-2-1-5 16,0 0 3-16,1-3-1 15,-1 2-2-15,2-2 5 16,1 0-5-16,-2 1 3 16,1-5-2-16,0-4-1 15,1-5 1-15,1 0-1 16,4-2 2-16,-1 1-5 15,1 3 7-15,2 1-4 16,-1 2 2-16,1 0-2 16,2 0 2-16,2 0 0 15,4 3-2-15,-1-4 2 16,1 0-5-16,4-2 4 16,2-7-4-16,3-2 7 0,-1-1-4 15,1-2 3-15,0 5-2 16,0 6 2-16,0 1-1 15,0 6-2-15,0 5 1 16,0-4-2-16,0-3 4 16,0 2-4-16,6-2 2 15,-2 6 0-15,-1 4 0 16,3 1-2-16,-1 3 2 0,1 0 0 16,1-2-2-1,2 2 4-15,4 2-4 16,4-2 1-16,7 1-2 15,6-3 3-15,11-4-1 0,4 0 0 16,4-4 0-16,-4 6 1 16,-3 2 0-16,-4 4 0 15,-4 4 0-15,-1-3-3 16,-2 0 5-16,4 0-4 16,0 0 1-16,3 0 0 15,5 0 0-15,-1-2-2 16,5 1 1-16,1-2 2 15,1 0-1-15,0 3 1 16,-4 0-3-16,-6 2 2 16,-4 2-3-16,-5 5 1 15,0 2 2-15,1 0-6 16,-1 1 6-16,3-1-5 0,1 0 6 16,4 4-2-16,-2-3 2 15,3 6-1-15,0-2-1 16,1 1 1-16,-3-1 1 15,-1 2 0-15,-3 0-1 16,1 0 1-16,6 0-1 16,3 0 3-16,11 0-5 15,3 0 4-15,5 5-2 16,10 2 1-16,-4-3 0 16,-1 0 0-16,-1-1 1 15,-10-1-3-15,-2 5 3 16,-5 2-1-16,-1 3 0 0,-3 4-1 15,-2 0 1-15,-3 5-2 16,-1 3 4-16,-2 2-4 16,-2 4 2-16,3-1 0 15,-5 1-1-15,-1 2 1 16,1 3-1-16,-3 3 1 16,-3-1 1-16,-2 3-1 15,0 1 0-15,-2 5-1 16,1-2 2-16,-2 5-1 15,0 2 2-15,-4 4-2 16,0 7 0-16,-6 0 0 16,-3 7 3-16,-5 1-3 15,-4 3 0-15,0 2-1 0,0 3 2 16,-7 0-1-16,-8 0-3 16,-4 4 5-16,2 0-3 15,-4 1 1-15,1-4-1 16,4-4 2-16,0-3-1 15,1-6 1-15,1-5 0 16,-2-4-2-16,-1-4 3 16,0-2-3-16,-1-2 3 15,-1-4-2-15,-2-10 1 16,3-6 0-16,-1-6-1 16,-2-2 1-16,-4 0-1 15,-5 0 3-15,-6 3-5 0,-7-1 4 16,-8 4-4-16,-7-1 2 15,-7-1-1 1,-5-2 1-16,-6-5-1 16,-3 1 1-16,-9-1 2 0,-9 0-4 15,-1 3 2-15,1-4-1 16,6-2 3-16,11-7-3 16,3-4 1-16,3-4-2 15,7 0 5-15,3 0-3 16,8-2-1-16,7-2 3 15,13-1-4-15,9 4 3 16,10 1 0-16,7 0-8 16,4 0-17-16,6 7-52 0,0 11-51 15,0 1-17-15</inkml:trace>
  <inkml:trace contextRef="#ctx0" brushRef="#br0" timeOffset="129284.87">21112 13510 391 0,'0'2'-8'16,"0"-2"9"-16,0 0 2 0,-4 0-1 16,-4 2 1-16,-1 2 1 15,0 0-3-15,-2 0 2 16,3-1-3-16,0 0 4 16,1 0 0-16,0-3 4 15,-1 0 1-15,-1 0 0 16,-4 0-5-16,2 0 1 15,-5-9-3-15,0-3 0 16,-1-2-2-16,1-3 0 16,0-4-7-16,2-5 10 15,-1-6-3-15,5-8 3 16,1-10-5-16,0-5 4 16,5-3 2-16,-1-4-5 0,0-2-5 15,-2-2 10-15,1 3-4 16,-3 0 3-16,2 9-3 15,2 4 0-15,2 6 2 16,-1 3-1-16,2 2 0 16,2-7-1-16,0-8 0 15,0-8 0-15,0 1 0 16,0 0 1-16,0 8-3 0,0 8 5 16,0 7-2-1,-4 3-1-15,0 0-1 16,2 2 3-16,0-3-4 15,2-5 1-15,0-4 1 0,0-6 0 16,2-9-1-16,10-2 1 16,0 0 0-16,0 1-13 15,-1 5 17-15,-5 13-3 16,-2 8 0-16,-3 9-2 16,-1 6 2-16,0 2-2 15,2 4 2-15,-1 0-2 16,4-4 1-16,3-3 0 15,0-4-3-15,2-5 1 16,5-4 4-16,0-3-1 16,3-1-2-16,0 2 1 15,0 2 0-15,1 4 1 16,-3 1-5-16,2 5 4 0,-3 0-2 16,6 5 3-16,1-2 0 15,-1-3-5-15,5 3 6 16,-4-1-1-16,-3 6-1 15,4 0 2-15,-3 2-3 16,4 1-1-16,0-3 1 16,8 5 3-16,0-1-6 15,2 0 6-15,0 4-2 16,1-2 0-16,-2-2 0 16,2-2 0-16,6-3 1 15,5 4-1-15,5-4 1 16,8 2-2-16,5 2 0 0,0 3 0 15,-2 6-4-15,-8 4 1 16,-6 0 6-16,-8 3-2 16,-9 10-2-16,-1 0 4 15,-8 3-4-15,1 0 4 16,-7 2-4-16,-1 2 4 16,-1-2-2-16,-2 0 0 15,2 1 0-15,0 0 0 16,4 3 0-16,2 0-2 15,3-3 4-15,1 2-2 16,2 0 0-16,0 1-2 16,0 2 1-16,3 1 2 15,-2 1-2-15,0 5 1 0,-2-1 0 16,2 4-1-16,-4 2-2 16,1 0 2-16,2 2-2 15,-1-1-3-15,0 2-1 16,3-4 2-16,-5 3 1 15,-1-1 1-15,-2 4-2 16,-4 2 1-16,-1 0 0 16,-3 4 2-16,1 2 1 15,-4-2 1-15,-3 3 1 16,3 2-2-16,-6-4 3 16,1-1-3-16,1-3 1 15,-4-6 2-15,-1 1-3 0,0-3 2 16,0 2-1-16,0 1 1 15,-1 4-2 1,-8 7 5-16,-3 6-7 16,-1 5 3-16,-5-2 2 0,3 3-4 15,0-8 4-15,5-6-4 16,-3-4 2-16,2-8 0 16,-3-1-1-16,0 1 2 15,1-4-1-15,0 3 0 16,-3-3 0-16,-2 1 0 15,1 1-1-15,-3-1 4 16,2 2-5-16,-6-3 2 16,-1-2 0-16,-2-2 0 0,-3-3 2 15,-3 0-1 1,-3 1-1-16,-4-1-1 16,-4 2 3-16,-1-1-3 15,-3-4 2-15,0-1-2 0,1 1 3 16,-5 1-4-16,1 0 3 15,-5 1 0-15,-2-1-3 16,-2 0 4-16,2-5-2 16,0-1 1-16,5 0-2 15,5-4 2-15,1 1-1 16,1-3 0-16,3-1 1 16,-5-1-1-16,0 2 1 0,-1 1-2 15,-4-2 4-15,-2 4-6 16,3-4 6-1,0-2-5-15,5-2 2 16,7-6 0-16,6 0 2 0,7-2 0 16,4-10 1-16,3-2 2 15,4 0-5-15,2 0-1 16,3-1 1-16,1 2-1 16,0 1-11-16,1 0 8 15,0 0-22-15,0-1-5 16,3 1 7-16,0 2 7 15,-1 4-66-15</inkml:trace>
  <inkml:trace contextRef="#ctx0" brushRef="#br0" timeOffset="131016.66">21182 11587 378 0,'0'0'3'0,"0"0"-8"16,0 0 1-16,0 0 7 16,0 1-13-16,12 20 0 15,10 10 16-15,4 5-23 16,-4-7-102-16</inkml:trace>
  <inkml:trace contextRef="#ctx0" brushRef="#br0" timeOffset="131496.38">21002 13161 162 0,'-25'-29'-24'15,"6"4"30"-15,9 11-4 16,4 11 12-16,5 3 24 16,1 0-9-16,0 18-28 15,0 21 5-15,0 17 0 16,3 9-8-16,6-1 4 16,1-9-38-16,-2-14-83 15</inkml:trace>
  <inkml:trace contextRef="#ctx0" brushRef="#br0" timeOffset="145393.12">13396 4538 347 0,'0'-8'-15'0,"-14"-2"32"15,14 9 6-15,0 1-15 16,0 0-1-16,0 0-3 16,0 0 1-16,2 1-5 15,10 5 3-15,2 2-2 16,6-2 3-16,5 1-1 16,5-2 1-16,5-2 3 15,3-3-5-15,7 0 1 16,1 0 0-16,3 0 0 15,-1-7-2-15,-3 0 1 16,-10 4-2-16,-9 3 0 16,-10 0 3-16,-6 4-4 15,-4 9 1-15,-6 9 0 0,0 5 3 16,0 6-2-16,-9 2 0 16,-2-3 0-16,3-4 0 15,2-2 1 1,2 2-2-16,-1 4 1 0,5 5-2 15,-3 13 1-15,-1 13 2 16,-2 12-1-16,-2 11-1 16,0 8 2-16,2-1 0 15,3-2 1-15,3-10 0 16,0-9-5-16,0-11 3 16,0-8-1-16,4-7 2 15,-2-10-1-15,-1-15 1 0,-1-10 0 16,0-9-2-16,0-2 8 15,0 0 17-15,0 0-2 16,-15 0-5 0,-9 0-11-16,-7 0-5 0,-5 0 2 15,-4 1-3-15,-2 2 0 16,1 2-2-16,2 0 2 16,7 0 1-16,6 2-14 15,11 4-24-15,12 9-33 16,3 3-69-16</inkml:trace>
  <inkml:trace contextRef="#ctx0" brushRef="#br0" timeOffset="172180.64">9327 2585 417 0,'-19'3'21'0,"8"-3"0"15,5 0 38-15,6 0 3 16,9 0-37-16,27-5-25 0,24-11 5 15,15-5 0-15,9-3-2 16,-4 3 1-16,-16 7 1 16,-17 7-3-16,-20 5-1 15,-14 2-4-15,-12 0 3 16,-1 5 2-16,-33 26 11 16,-16 15 2-16,-12 15-7 15,-3 0-6-15,6-4 1 16,19-8-2-16,13-12-6 15,17-9-31-15,9-15-66 16,10-13-48-16,20-21-219 16</inkml:trace>
  <inkml:trace contextRef="#ctx0" brushRef="#br0" timeOffset="172321.26">9732 2588 434 0,'3'0'61'0,"2"0"-59"15,3 0 11-15,8 0 26 16,6 8-5-16,4 9-26 15,6 2-1-15,-2 2-5 16,-2 4-5-16,-9 1-49 16,-9 1-53-16,-10-5-114 15</inkml:trace>
  <inkml:trace contextRef="#ctx0" brushRef="#br0" timeOffset="172465.88">9757 2837 256 0,'-6'14'246'0,"1"4"-244"15,2 7 3-15,3 8 8 16,0 6 3-16,0 4-14 16,0-1-12-16,0 2-51 15,-8-9-39-15,-17-13-219 16</inkml:trace>
  <inkml:trace contextRef="#ctx0" brushRef="#br0" timeOffset="172629.44">9522 3149 420 0,'-4'-4'30'15,"4"2"-2"-15,0 2-3 16,28-4-17-16,17-1 10 16,20-1 33-16,7-2-21 0,4 0-16 15,1-3-6-15,-2 4-4 16,-8-4-2 0,-6 1-1-16,-11-6-34 0,-14-3-57 15,-17-5-57-15</inkml:trace>
  <inkml:trace contextRef="#ctx0" brushRef="#br0" timeOffset="172988.49">10114 2454 510 0,'14'-10'-6'15,"7"2"10"-15,0 2 13 16,0 6 8-16,-6 0-5 15,-3 14-14 1,-12 14 2-16,0 12-4 0,-18 8 3 16,-13 5 8-16,-2-2-16 15,-1-9-23-15,8-12-9 16,11-11-17-16,8-17 25 16,7-2 8-16,12-29-8 15,13-10 8-15,5 0 17 16,1 3 12-16,-1 11 15 15,0 5-7-15,5 4 11 16,1 5 7-16,0 1-26 0,-2 6-5 16,-5 2-7-16,-4 2 0 15,-10 0-37-15,-6-2-18 16,-8-6-19 0,-1-10-41-16,0-5-159 0</inkml:trace>
  <inkml:trace contextRef="#ctx0" brushRef="#br0" timeOffset="173149.58">10410 2290 253 0,'0'0'134'16,"0"0"-85"-16,0 11-31 16,0 18 27-16,0 13 34 15,0 8-37-15,0 6-13 16,0 2-16-16,0-1-4 0,4 0-5 16,4-4-3-16,-1 0-6 15,-4-2-30 1,-3-5-60-16,0-14-108 15</inkml:trace>
  <inkml:trace contextRef="#ctx0" brushRef="#br0" timeOffset="173341.09">10222 2820 521 0,'-7'22'41'15,"7"5"-41"-15,0 10 28 16,3 8 6-16,13 4 2 15,11 2-23-15,9 1-6 0,10-9-6 16,2-12 2-16,7-12-5 16,-3-15-24-1,3-5-26-15,-7-37-57 16,-7-24-51-16</inkml:trace>
  <inkml:trace contextRef="#ctx0" brushRef="#br0" timeOffset="173621.57">10660 2454 556 0,'-4'0'19'0,"4"0"0"15,0 12-11-15,0 9-6 0,16 8 8 16,8-2-8 0,6-10-1-16,-2-10-3 15,-4-7-6-15,-5-5-1 16,-9-22 10-16,-8-10 0 0,-2-6-3 15,-11 0 4-15,-17 7 3 16,-10 11 0-16,0 8 8 16,-2 9 2-16,3 8-8 15,-2 5-9-15,2 21 8 16,3 10-21-16,4 10-29 16,10 5-54-16,6 1-67 15</inkml:trace>
  <inkml:trace contextRef="#ctx0" brushRef="#br0" timeOffset="173761.2">10475 2770 470 0,'0'0'63'15,"3"0"-57"-15,9 0 1 0,12 0 3 16,18-11 1-16,10-5-7 16,3 4-1-16,-4 6-34 15,-20 6-81-15,-16 5-179 16</inkml:trace>
  <inkml:trace contextRef="#ctx0" brushRef="#br0" timeOffset="173981.61">10647 2881 491 0,'0'0'26'0,"3"2"-33"16,22 4-6-16,11 1 15 16,4 7-2-16,-9 1 2 15,-9 2-5-15,-14 2-14 0,-8 0 12 16,-12 6 6-16,-16 3 37 15,-2-2 15-15,11-7-4 16,8-9-10-16,11-9-15 16,0-1-22-16,12 0-9 15,24 0 0-15,21-2-4 16,18-24-51-16,9-18-95 16</inkml:trace>
  <inkml:trace contextRef="#ctx0" brushRef="#br0" timeOffset="174520.17">11560 2378 606 0,'-48'0'24'16,"9"0"-33"-16,11 13 27 15,10 3 13-15,12 0-15 16,6 7-12-16,3 2-7 16,28 0 0-16,7-9 3 0,6-6-13 15,1-10-8-15,-11 0 2 16,-10-8-5-16,-15-8 11 15,-9-4 9-15,0-3 10 16,-4 4-3-16,-20 1 5 16,-3 8-4-16,9 4 0 15,3 6-2-15,9 0 0 16,5 14-6-16,1 16 6 16,0 10 1-16,0 6 4 15,0-2-7-15,0 1 2 16,-3-3-2-16,-15-2-2 15,-3-7-14-15,-4-7-1 16,2-10 13-16,8-7 3 0,8-4 6 16,4-3 19-16,3-2-5 15,0 0-18-15,7 0-9 16,22 0 2 0,14-2 7-16,10-8 3 0,5-1-4 15,-2-1-25-15,-9-1-66 16,-14 0-102-16</inkml:trace>
  <inkml:trace contextRef="#ctx0" brushRef="#br0" timeOffset="174713.4">11804 2275 489 0,'13'26'-2'0,"-1"13"61"15,3 12 0-15,-6 6-20 0,-1 0-25 16,-2 6-9-16,4-4 0 16,-3-4-5-16,-1-6-37 15,-3-16-76-15,-3-20-68 16</inkml:trace>
  <inkml:trace contextRef="#ctx0" brushRef="#br0" timeOffset="174849.41">11906 2569 511 0,'11'-1'28'0,"7"-1"-31"0,7 0 19 16,7 2 11 0,6 0-14-16,-2 0-9 15,-5 0-4-15,-6 5-42 16,-12 11-46-16,-13-3-95 0</inkml:trace>
  <inkml:trace contextRef="#ctx0" brushRef="#br0" timeOffset="175053.85">11642 3020 543 0,'0'39'3'0,"0"2"23"16,13 7 4-16,12-11 8 15,5-3-13-15,10-5-11 16,2-8-9-16,-2-9 0 0,6-12-5 15,5-14-31-15,-2-40-41 16,-12-25-102-16</inkml:trace>
  <inkml:trace contextRef="#ctx0" brushRef="#br0" timeOffset="175576.1">12142 2290 503 0,'2'1'64'0,"6"2"-65"16,3 8 1-16,2 4 4 15,4 6-1-15,-7 1-5 0,-10 6-66 16,0 0-10-16,-18 1 16 16,-10-4 40-16,1 0 16 15,3-2 15-15,9-4 22 16,7-1 4-16,8 0 3 15,0 1-7-15,13 0-6 16,9-2-8-16,11-2-7 16,1-8-4-16,-1-7-1 15,-5 0-1-15,-8-13-13 16,-9-7 7-16,-11-2 0 16,0 5 3-16,-13 4 7 15,-8 7 54-15,0 6-36 0,-1 0-17 16,4 6 7-16,2 24-8 15,2 5-6-15,4 9 2 16,7 0-2-16,3-5-3 16,0-1-1-16,-1-9-16 15,-1-10 2-15,2-10-1 16,-1-8 13-16,1-1 5 16,0 0 7-16,0 0 7 15,4 0-11-15,24 0-8 16,18 0 10-16,8 0 1 15,4-8-5-15,-4 1 0 16,-9-1-16-16,-9 2-50 16,-11-4-58-16,-12-4-12 0,-13-7-141 15</inkml:trace>
  <inkml:trace contextRef="#ctx0" brushRef="#br0" timeOffset="175792.52">12462 2126 383 0,'0'54'37'0,"0"14"36"15,0 12 33-15,0 11-44 16,9-5-23-16,6-2-13 16,7-5-21-16,5-5-1 0,1-10-1 15,-1-7-3-15,-2-11-24 16,-6-16-25-16,-8-16-45 15,-8-14-66-15,-3-29-156 16</inkml:trace>
  <inkml:trace contextRef="#ctx0" brushRef="#br0" timeOffset="175937.13">12572 2540 551 0,'0'0'10'15,"20"0"-30"-15,11 2 22 16,11 5 8-16,2 2-6 15,1 1 0-15,-5 0-4 16,-4 4-27-16,-10 1-61 0,-15-4-246 16</inkml:trace>
  <inkml:trace contextRef="#ctx0" brushRef="#br0" timeOffset="176740.03">8983 3719 359 0,'15'0'5'0,"4"0"-5"16,8 0 0-16,6-5 16 15,6 1 5-15,10-2 7 16,6-2-1-16,13 1 1 15,11-4 0-15,15-3 2 16,15-2-11-16,6 2-15 16,8-4-2-16,14 0-1 15,2-2 1-15,10-1-3 16,6 0 3-16,3-2-1 16,-1 5-2-16,-2 3 0 15,-7 4 2-15,-8 4 0 16,-11 1-2-16,-11 2 2 0,-12 0-1 15,-4 0 1-15,-3-2-2 16,-6-1 2-16,1 0-2 16,-3 0 2-16,-5-1-1 15,-5 3 0-15,-7-1 3 16,-10 1 8-16,5 2-6 16,0-2 1-16,6 1 1 15,8-1-3-15,1 0 0 16,0 0-2-16,-3 1 0 15,-6-2-1-15,-8 2-1 16,-7 0 2-16,-10 0-3 16,-8 1 2-16,-9 1 0 15,-5 2-1-15,-7-1 0 0,-5 1-4 16,-4 0-14-16,-9 0-40 16,-3-4-56-16</inkml:trace>
  <inkml:trace contextRef="#ctx0" brushRef="#br0" timeOffset="176897.12">13133 3446 682 0,'-5'0'-7'16,"3"0"4"-16,2 0 4 16,0 0 6-16,0 0-4 15,0 0-4-15,0 9-31 0,0 10-100 16,-7 0-45-16</inkml:trace>
  <inkml:trace contextRef="#ctx0" brushRef="#br0" timeOffset="184362.17">10011 7704 63 0,'0'-23'4'0,"7"-1"-8"15,19 13 4-15,-4 1 5 16,-3 1-2-16,1 2-3 16,-6-3-26-16</inkml:trace>
  <inkml:trace contextRef="#ctx0" brushRef="#br0" timeOffset="185108.42">9746 7522 274 0,'-17'0'7'0,"5"0"6"15,5 0 13-15,6 0 9 0,-1 0-3 16,2 0-14-16,0 0-7 15,0 0-9-15,3 0-3 16,10 0 5-16,2 0-3 16,1 0 7-16,3 0 0 15,0 0 17-15,-3-1-11 16,7-3 2-16,-3-2-6 16,3 1 3-16,-5 0 7 15,1-1-12-15,-2 0 1 0,3 2-4 16,2-4 3-16,-3 2-3 15,-2 0 0 1,0 2-4-16,1 4 1 16,2 0-2-16,3 0 4 0,5 0-7 15,5 0 7-15,7 0-5 16,5 0 2-16,4 0 0 16,2 0-2-16,7 0 2 15,3 0 1-15,1 0-1 16,1-2-1-16,-1 0 0 15,-2-2 1-15,0 0-2 16,-1 1 3-16,1-2-3 0,-1 2 2 16,1-3-2-16,-4-2 3 15,-6-1-4 1,-6 1 4-16,-8 1-1 16,-8 2-1-16,-7 0 0 0,-11 3 2 15,-5 0-1-15,-5 2-2 16,0 0 3-16,0 0-2 15,0 0 4-15,0 0-3 16,0 0 3-16,0 0-3 16,1 0-2-16,4-1 3 15,7-1-15-15,3 2-39 16,5 0-16-16,-3 0-38 16,-8 2-102-16</inkml:trace>
  <inkml:trace contextRef="#ctx0" brushRef="#br0" timeOffset="199621.08">15916 2901 431 0,'-32'0'14'15,"6"-2"-7"-15,-1 2-1 0,12 0 15 16,6 0-16-16,9 2-2 15,0 14-13-15,12 8 3 16,15 9 7-16,1 6-1 16,9-1-2-16,4 2-7 15,0-8-28-15,4-10-9 16,0-18 8-16,-2-4 22 16,-6-29 15-16,-6-17 2 15,-8-11 6-15,-11-7 3 16,-12-6 18-16,-5 4 19 15,-23 5-15-15,-13 8-7 16,-4 13-2-16,-2 12-8 0,3 13 2 16,8 5-10-16,12 10-3 15,11 0-2-15,4 7-8 16,9 19-17-16,0 14-28 16,12 7-41-16,17-7-26 15</inkml:trace>
  <inkml:trace contextRef="#ctx0" brushRef="#br0" timeOffset="199817.54">16249 2789 477 0,'-14'0'11'16,"11"-4"-3"-16,3 4-1 0,20-3-2 15,30-6-4-15,19-7 1 16,12 0 3-16,1 2-4 15,-6 5 4-15,-12 7-7 16,-12 2-27-16,-19-3-84 16,-18-6-9-16</inkml:trace>
  <inkml:trace contextRef="#ctx0" brushRef="#br0" timeOffset="200021.67">16641 2539 94 0,'0'-9'347'0,"0"5"-343"15,24 4-17-15,13 0 12 0,3 2 1 16,-2 19 0-16,-9 13-2 16,-13 11 0-1,-15 9-3-15,-1 2-14 16,-21-2 1-16,-16-4 6 0,-3-7-2 16,-5-4 14-16,0-2-11 15,11-3-7-15,16-6-40 16,18-18-16-16</inkml:trace>
  <inkml:trace contextRef="#ctx0" brushRef="#br0" timeOffset="200384.7">17072 2496 419 0,'-38'-9'40'0,"18"2"-26"16,11 5-7-16,3 2 0 16,1 18-7-16,-1 22-7 15,6 16 11-15,0 5-3 16,18-4 0-16,20-4-4 16,6-13 4-16,1-6-4 15,-4-12-14-15,-8-15-20 16,-5-7 11-16,-7-16 3 0,-3-27 29 15,-4-9 6 1,-11-12-4-16,-3 4 17 16,-18 7 6-16,-15 12-8 15,-9 14-5-15,-1 13 12 0,-3 10-13 16,0 4-16-16,5 6 0 16,15 17 0-16,12 10-16 15,14 11-43-15,24-2-80 16</inkml:trace>
  <inkml:trace contextRef="#ctx0" brushRef="#br0" timeOffset="200658.97">17469 2667 450 0,'0'-7'6'15,"10"6"-17"-15,31-2-3 16,21 0 15-16,22-4 4 16,6 0-3-16,4 1 2 15,-4 4-4-15,-13 2 2 16,-14 0-4-16,-17 0-93 15,-22 0-15-15</inkml:trace>
  <inkml:trace contextRef="#ctx0" brushRef="#br0" timeOffset="200845.47">18035 2425 448 0,'6'0'0'0,"9"0"-23"16,6 1 23-16,0 16-2 15,-3 9 1-15,-11 12-4 16,-7 11-33-16,0 2 0 16,-13 1 1-16,-11-4-3 15,-3-7 1-15,-1-4 9 16,7-8-31-16</inkml:trace>
  <inkml:trace contextRef="#ctx0" brushRef="#br0" timeOffset="201189.55">18361 2458 265 0,'-28'2'214'16,"9"4"-212"-16,5 3 1 15,4 8 0-15,5 10-5 16,5 12 0-16,3 7-2 15,23 3 6-15,6-3 1 16,9-10-4-16,1-12-12 0,3-10-3 16,-4-14-3-16,-10 0-12 15,-10-16 28-15,-17-13 6 16,-4-11 14-16,-12-8 12 16,-18 0 5-16,-9 4-9 15,-6 10-3-15,0 12-3 16,5 10-13-16,7 10-3 15,9 2-5-15,9 12-13 16,9 23-34-16,6 9-39 16,5-3-83-16</inkml:trace>
  <inkml:trace contextRef="#ctx0" brushRef="#br0" timeOffset="201572.87">18909 2493 353 0,'-7'-1'8'0,"4"-1"10"16,1 2-1-16,2 0 8 15,0 0-14-15,0 0-11 16,23 0-3-16,17 8 1 16,21 1 5-16,18-6 3 15,13-3 6-15,4 0 0 16,-7 0-4-16,-13 0-6 15,-17 0 1-15,-18 0-6 16,-15 0-33-16,-13 0-17 16,-13 0 16-16,0-2-10 15</inkml:trace>
  <inkml:trace contextRef="#ctx0" brushRef="#br0" timeOffset="201780.87">19352 2393 357 0,'24'-2'-3'0,"8"2"2"16,7 0 2-16,1 0 0 16,-6 9 1-16,-8 9-4 15,-11 5 1-15,-12 5 1 16,-3 4 3-16,-25-1 1 16,-10-1 3-16,-2-2-3 15,9-8 1-15,13-3-6 16,15-8-12-16,12-9-67 0,34-8-47 15</inkml:trace>
  <inkml:trace contextRef="#ctx0" brushRef="#br0" timeOffset="202060.85">19709 2454 487 0,'-21'0'11'0,"12"0"-6"15,6 8 0-15,3 12-14 16,5 10 0-16,23 12 15 16,13 3-1-16,9-8-4 15,7-13-7-15,-7-12-50 16,-5-12 15-16,-12-8-10 16,-11-24 48-16,-10-10 7 15,-9-2 2-15,-3 1 30 16,-5 8 0-16,-17 7-4 0,-6 11-18 15,-3 13-20-15,4 4-18 16,7 18-75-16,14 9 10 16</inkml:trace>
  <inkml:trace contextRef="#ctx0" brushRef="#br0" timeOffset="202301.22">20291 2489 463 0,'-14'0'10'15,"14"0"1"-15,21 0-21 16,29 3 3-16,28 3 17 16,20 0 4-16,11-6-6 15,-8 1-5-15,-10-1-1 16,-13 0-7-16,-16 0-6 15,-16-5-27-15,-21-8-62 16,-22-5-27-16</inkml:trace>
  <inkml:trace contextRef="#ctx0" brushRef="#br0" timeOffset="202509.65">20820 2366 426 0,'19'6'27'0,"14"-2"-35"16,15 6 7-16,1 5 2 15,-7 6 0-15,-9 7 1 16,-13 7 2-16,-15 6-6 16,-5 1-2-16,-9 0 7 15,-21-7 5-15,-3-8-1 16,-6-3-2-16,-3-6-1 16,-2 0-8-16,3-1-36 15,10-6-63-15,14-11-29 16</inkml:trace>
  <inkml:trace contextRef="#ctx0" brushRef="#br0" timeOffset="202840.76">21212 2455 342 0,'0'0'137'0,"-3"0"-133"15,0 0 4-15,0 0 13 16,3 0-8-16,0 9-13 15,0 12-15-15,0 8 16 16,10 11 1-16,7 2 0 16,5-6-2-16,9-5 1 15,2-12 3-15,6-15-4 16,7-4-8-16,-3-22 6 16,0-20 0-16,-5-13 1 0,-15-8 2 15,-14 3 0-15,-9 5 0 16,-10 6 12-16,-24 11 0 15,-9 12 4 1,-2 9-9-16,5 10-7 0,12 7-1 16,3 2-6-16,3 24-32 15,3 7-24-15,2 4-66 16</inkml:trace>
  <inkml:trace contextRef="#ctx0" brushRef="#br0" timeOffset="203621.39">16183 3461 540 0,'0'-3'-38'0,"0"0"48"15,0 3-13-15,0 0-5 16,2 11 5-16,1 18 1 0,-1 15 4 15,-2 10 4-15,0 3 0 16,0-3-4-16,0-4 0 16,0-8-2-16,0-9 1 15,0-6 0-15,0-9 0 16,0-4-2-16,7-6-37 16,7-5-98-16,4-3-3 15</inkml:trace>
  <inkml:trace contextRef="#ctx0" brushRef="#br0" timeOffset="204041.27">16290 4027 493 0,'-91'0'7'15,"-6"-11"-5"-15,-4-5 0 16,1-7 7-16,12-13-1 16,6-7 2-16,9-6-5 15,18-8-7-15,15-1 7 16,25-5-5-16,15-3 2 16,42-3-5-16,35-1 2 15,27-3 2-15,20 3-2 0,10 9 0 16,-1 6-1-16,-11 18 3 15,-12 19-2-15,-16 18-3 16,-15 15-2-16,-14 27 2 16,-19 10-2-16,-20 4 3 15,-18 7-3-15,-8 3 4 16,-28 4 8-16,-15 3-1 16,-3-2 1-16,-3-9-2 15,3-6 0-15,3-9-6 16,4-4 5-16,0 0-12 15,0 2-52-15,-7-8-115 16</inkml:trace>
  <inkml:trace contextRef="#ctx0" brushRef="#br0" timeOffset="208821.31">10058 9075 287 0,'-43'37'-46'0,"0"18"-90"15</inkml:trace>
  <inkml:trace contextRef="#ctx0" brushRef="#br0" timeOffset="-198867.5">7956 7728 453 0,'-22'-6'20'0,"5"3"18"0,14 1 38 16,3 0-23-16,0 2-21 16,0 0-20-16,0 0-6 15,0 0-2-15,0 20 2 16,0 10 13-16,0 11-1 15,0 4-8-15,0-1-6 16,0-3-1-16,0 0 0 16,0-10-1-16,6-9-1 15,-3-10-1-15,-2-5 0 0,2-5-29 16,-3-2-12-16,6-9-24 16,-3-27-34-1,-2-14-44-15,-1-8-132 16</inkml:trace>
  <inkml:trace contextRef="#ctx0" brushRef="#br0" timeOffset="-198722.89">7847 7546 338 0,'-6'-6'50'15,"2"6"-18"-15,4 0 5 16,0 0-16-16,4 0-15 16,17 0-7-16,15 0 1 15,5 0 2-15,2 0-10 0,-5 5-62 16,-13 1-115-16</inkml:trace>
  <inkml:trace contextRef="#ctx0" brushRef="#br0" timeOffset="-198407.73">8063 7797 347 0,'0'30'10'0,"0"-1"14"16,0-1 25-16,0-3 0 15,0-6-27-15,3-3-14 16,1-8-7-16,-2-4-2 15,1-4-4-15,-2 0-1 16,4-4-8-16,8-23 13 16,5-13 16-16,3-9-10 15,1 5-3-15,-5 10 1 16,-3 16 0-16,-5 13-14 16,-1 5 1-16,2 5 13 15,1 18 12-15,2 4 7 0,-3 5-4 16,-2 3-1-16,-5-4-10 15,3-5-4-15,-2-5 1 16,0-4-3-16,-2-6 2 16,0-4-3-16,-1-1-35 15,5-5-74-15,2-1-39 16</inkml:trace>
  <inkml:trace contextRef="#ctx0" brushRef="#br0" timeOffset="-197488.06">8609 7538 363 0,'-13'-3'53'16,"10"0"23"-16,3 3-7 15,0 0-35-15,0 13-13 16,-2 28-10-16,-1 16 31 0,-3 13-8 16,5-1-15-16,1-9-7 15,0-10 0-15,0-11-9 16,4-7-1-16,2-11-2 15,-1-9 1-15,-5-4 1 16,0-6-2-16,0-2 1 16,0 0-1-16,0 0-1 15,-11-10-6-15,-8-9-17 16,-6-7 21-16,-2 0-4 16,3 5 6-16,0 6 3 15,4 8-5-15,3 7 6 16,1 0-1-16,2 10 4 0,3 17-2 15,0 5-2-15,5 3-1 16,4-2 1-16,2-10 0 16,0-2-2-16,8-1 1 15,11-6-3-15,2-3 0 16,5-7 2-16,6-4-4 16,3-8-41-16,3-17-21 15,7-10-31-15,-8-6-81 16</inkml:trace>
  <inkml:trace contextRef="#ctx0" brushRef="#br0" timeOffset="-196452.13">8737 7846 453 0,'-16'3'51'0,"2"5"-32"16,0 5 42-16,3 2-35 16,4 4-13-16,7 4-9 15,0-2-4-15,3-5 0 16,12-4-9-16,4-10-15 15,-1-2-20-15,1-1-20 16,-3-22 28-16,-5-1 16 16,-2-2 6-16,-6 10 6 15,3 8 11-15,-6 5 5 16,1 3 17-16,4 4-10 16,-1 25 2-16,2 17 23 15,0 14-3-15,-1 7-26 0,-1 0-4 16,-2-2-5-16,-2-8 0 15,0-7-1 1,-6-11-2-16,-12-14 1 16,-9-10 2-16,-3-10 4 0,-6-5-4 15,-2-20-3-15,-1-17-5 16,5-16 6-16,14-7 1 16,10 0 3-16,10 2-1 15,6 3-9-15,24 5 2 16,11 4-7-16,6 7-2 15,-1 9 2-15,0 9-2 16,-4 10 9-16,-10 4 2 16,-7 7 0-16,-8 0 0 0,-6 0 4 15,-3 5 0-15,-3 2 10 16,-2 0-3 0,-2 0-2-16,1 0-3 15,-2 0-1-15,3-2 1 0,3-2-7 16,4 0 1-16,13-3-1 15,5 0-1-15,9-6 0 16,2-6 3-16,-8-2 3 16,-7 3-3-16,-11 3 2 15,-7 2-1-15,-3 6 3 16,-3 0 1-16,0 0 35 16,0 0-11-16,0 0-5 15,-1-1-11-15,-11 0-5 16,-3-1-6-16,5 1 1 15,-4-2-3-15,-1 1 2 16,3 2 0-16,-1 0-2 0,7 0 5 16,0 9 0-16,0 14-2 15,4 5-1-15,2 4-1 16,2-3-2-16,16-7 0 16,12-2 0-16,-2-7 0 15,6-10-2-15,-1-3-23 16,-3-13-2-16,0-15-18 15,-3-5 1-15,-4-3 8 16,-2 2 21-16,-4 5 15 16,-3 4 1-16,-5 4 2 15,-3 4 11-15,-3 6 11 16,2 1 0-16,-2 2 2 16,4 0-10-16,-1-1-9 0,-3 2-1 15,-1 3-3-15,-2 0 2 16,0 0 3-16,0 2 8 15,-11 0 3-15,-2 2 7 16,-1 0 1-16,1 0-13 16,1 16-3-16,0 11-4 15,3 8-1-15,3 2-2 16,6-3 4-16,0-4-7 16,2-2 1-16,14-6-1 15,4-4 0-15,6-6-3 16,6-8-13-16,9-4-18 15,7-20-20-15,-2-16-59 0,-9-11-210 16</inkml:trace>
  <inkml:trace contextRef="#ctx0" brushRef="#br0" timeOffset="-196150.43">9580 7706 590 0,'0'0'9'16,"0"0"-24"-16,20 5-2 0,9 4 18 16,6 3 2-16,-6 8-3 15,-9 5 3-15,-14 5-4 16,-6 2 0-16,-20 3 2 15,-12-6 2-15,-4-1 1 16,0-6 1-16,12-8-4 16,10-7 0-16,11-7 1 15,3-8-36-15,20-26-145 16,12-13-196-16</inkml:trace>
  <inkml:trace contextRef="#ctx0" brushRef="#br0" timeOffset="-195955.95">9781 7515 522 0,'-7'23'20'16,"6"11"11"-16,1 15 20 15,0 12 3-15,10 4-30 16,2 4 0-16,5-5-17 16,0-8-3-16,4-6-2 15,-5-9 0-15,2-8-2 16,-4-9-31-16,-4-13-26 15,-6-11-44-15,-4-3-105 16</inkml:trace>
  <inkml:trace contextRef="#ctx0" brushRef="#br0" timeOffset="-195819.31">9857 7856 485 0,'0'0'37'0,"0"0"-37"15,6 0-8-15,21 0 15 16,7 0 5-16,8 1-9 15,-3 1-2-15,-7-2-52 16,-6 0-109-16</inkml:trace>
  <inkml:trace contextRef="#ctx0" brushRef="#br0" timeOffset="-194695.86">8630 7811 225 0,'0'-1'72'15,"0"0"-5"-15,0-1-5 0,0 2-24 16,0 0-16-16,0 0-15 16,3-4-1-16,9-4-4 15,0-3 0-15,4-3-1 16,-2-3 2-16,-4-1-5 16,0-2 5-16,-7 1-1 15,-3 1-3-15,0 0 4 16,0 3-1-16,-1 2 1 15,-11 6 4-15,3 2 5 16,0 2 4-16,3 1 4 16,-1 2-1-16,-2 0-11 15,3 18-6-15,-3 10-1 16,0 4 1-16,8 2-4 0,1-5 0 16,0-1 2-16,4-5 2 15,12-6-3-15,4-5-1 16,-1-6-3-16,8-6 1 15,7-11-7-15,5-23-47 16,1-10-82-16</inkml:trace>
  <inkml:trace contextRef="#ctx0" brushRef="#br0" timeOffset="-193938.89">10575 7720 410 0,'-28'0'133'0,"5"-1"-127"0,9 1 29 15,5 2-3-15,0 29-11 16,-8 13-16-16,5 12 0 16,2 2 4-16,10-8-5 15,6-7-1-15,22-6-3 16,9-10-1-16,5-10-1 15,9-17 2-15,-2-8-23 16,0-30 7-16,-12-14-6 16,-11-3-2-16,-19 1 20 15,-7 2 7-15,-13 8 0 16,-19 6 4-16,-5 9 9 16,-3 11 5-16,3 10 6 15,7 5-12-15,6 3-11 0,8 1 0 16,6 14-3-16,10 3-3 15,0 5-27-15,29-2-39 16,10-5-71-16,6-6-233 16</inkml:trace>
  <inkml:trace contextRef="#ctx0" brushRef="#br0" timeOffset="-193631.71">10995 7702 550 0,'-21'5'11'16,"11"-1"-11"-16,7 4 9 15,3 2-11-15,15 7-2 16,13 2 2-16,8-5-3 16,4-4-16-16,-4-10-20 15,-3 0 1-15,-7-8 14 16,-9-10 20-16,-7-5 14 15,-10-2 6-15,0 0 15 16,-16 4 7-16,-11-1 8 16,-7 10-30-16,-2 5-5 15,-1 4-2-15,1 3-4 16,9 0-15-16,11 3-38 16,16 5-41-16,3-5-152 0</inkml:trace>
  <inkml:trace contextRef="#ctx0" brushRef="#br0" timeOffset="-193180.49">11253 7472 469 0,'-6'0'36'0,"1"21"-29"16,4 21 7-16,1 14 45 0,-2 9-20 16,2-4-18-16,0-7-6 15,2-6-3-15,4-7-12 16,2-9 5-16,-3-8-5 15,-2-8 0-15,-1-6-10 16,-2-6-36-16,0-1-36 16,-24-3-55-16</inkml:trace>
  <inkml:trace contextRef="#ctx0" brushRef="#br0" timeOffset="-192987.01">11061 7962 410 0,'-2'12'17'15,"2"6"2"-15,0 3 38 16,0 0-11-16,9-1-11 16,9 3-13-16,6-5-7 15,1 0 1-15,6-2-7 16,1-9-6-16,5-7-4 16,5 0-20-16,5-21-20 15,4-14-60-15,-5-10-24 16</inkml:trace>
  <inkml:trace contextRef="#ctx0" brushRef="#br0" timeOffset="-191619.64">11806 7571 264 0,'-16'-12'18'16,"7"5"55"-16,1-2 10 15,0 5-7-15,2 1-36 16,2 2 4-16,4-1-8 0,0 1-12 16,0 1-17-16,0-1-5 15,3-2-8-15,16-1-3 16,11 0 17-16,1-1-5 16,-4 5-2-16,-2 0-1 15,-9 0 1-15,-5 4 0 16,-5 4 0-16,-6 6 1 15,0 10 1-15,-18 13 5 16,-12 6-3-16,-5 0-3 16,5-3-7-16,7-7-1 15,4-8-25-15,7-1 6 16,2-10-10-16,4-7 12 16,4-4 6-16,2-3 5 0,0 0-28 15,2-13 35-15,11 1 7 16,-2 0 1-16,1 8 8 15,-2 4-3-15,2 0 10 16,3 9 3-16,-2 6-2 16,3 3-4-16,-4-2-11 15,-5-3-1-15,-3-6-3 16,-2-3 2-16,-1-2-10 16,-1-2-1-16,0 0 4 15,9-11-6-15,4-17 8 16,6-6 4-16,3 1 1 15,-3 9-4-15,-7 13 2 0,0 7-2 16,-2 4 4-16,3 0 3 16,-1 7 6-16,-6 10 4 15,0 4 3-15,-2 4-7 16,0 2-9-16,-4-3 2 16,0-2-4-16,0-4-13 15,0-2-21-15,-17-4-4 16,-3-2-14-16,0-5-1 15,-4 1 30-15,4-3 21 16,0 3 11-16,2 3 34 16,5 11 7-16,1 9-7 15,8 7-10-15,4 3-8 16,0-3-7-16,6-4-10 0,17-8-2 16,3-8-5-16,2-8-5 15,-1-8 5-15,-6 0-4 16,-4-7 4-16,-9-11 6 15,-8-3 2-15,0-4 1 16,-15 0 2-16,-7 2-7 16,-5 2-2-16,3 8 8 15,3 1-7-15,2 4 0 16,8 5-6-16,7-1-3 16,4 1-27-16,0 1-48 15,7-7-192-15</inkml:trace>
  <inkml:trace contextRef="#ctx0" brushRef="#br0" timeOffset="-190939.59">12066 7675 150 0,'1'-4'342'15,"4"2"-354"-15,14 0 2 16,7 2 31-16,4 0 12 15,-7 0-5-15,-2 3-14 16,-10 9-7-16,-11 9 4 16,0 9 6-16,-32 12-6 15,-11 7-7-15,-3-3-2 0,3-9-1 16,14-14 1-16,17-14-6 16,8-4-1-16,4-5-1 15,0 0-12-15,7-9-20 16,13-7 31-16,5-1 7 15,-1 3-1-15,-7 8 1 16,-3 5 11-16,-5 1 8 16,3 0-6-16,-2 1-8 15,0 6 0-15,0 0-5 16,-1-2 0-16,-2-4-1 16,4-1-1-16,8-6-6 15,3-19 2-15,5-11 8 0,1-2-2 16,-8 11 0-16,-5 8 0 15,-8 10 4 1,-2 9-9-16,-2 0 4 16,-2 0-3-16,-1 14 16 0,0 11-1 15,0 5-1-15,-6 4-9 16,-11-1-15-16,-5-4-36 16,2-4-17-16,0-6-21 15,8-13 23-15,6-6 21 16,6 0 14-16,0-1 15 15,6-4 29-15,6 2 22 16,5 1-13-16,-2 2 3 16,-4 0-5-16,-2 10-1 15,-9 11 6-15,0 5-4 16,-18 5-6-16,-10-2 0 16,0-6-6-16,6-5 0 15,8-10-1-15,8-4 8 0,6-4-13 16,0 0-8-16,15-12-29 15,13-12 31-15,7-8-18 16,-3 0-43-16,-6 1-63 16</inkml:trace>
  <inkml:trace contextRef="#ctx0" brushRef="#br0" timeOffset="-190647.37">12358 7863 512 0,'-9'1'9'0,"4"6"32"16,5 3-11-16,5 2-24 15,17 1-4-15,14-7-6 16,10-6 2-16,8-16-37 16,-1-17 10-16,-12-5-7 15,-21-3 20-15,-20 8 17 16,-1 3 4-16,-32 8 25 15,-8 9 10-15,-9 8 4 16,1 5-28-16,9 4-6 16,6 15-6-16,10 12-1 15,6 6-11-15,9 7-36 16,9 0-76-16,0-5-18 16</inkml:trace>
  <inkml:trace contextRef="#ctx0" brushRef="#br0" timeOffset="-190502.75">12346 8027 352 0,'1'0'28'15,"4"1"12"-15,7 1-3 16,13-2-1-16,11 0-7 16,7 0-22-16,0-8 1 15,0-1-23-15,-13 2-12 16,-9 2-14-16,-8-1-21 16,-8-1-11-16,-5-5-83 15</inkml:trace>
  <inkml:trace contextRef="#ctx0" brushRef="#br0" timeOffset="-190307.27">12669 7590 332 0,'0'12'156'0,"0"18"-149"16,0 13 41-16,0 9 8 15,0 3-26-15,3-3-17 16,14-4-9-16,0-6 0 15,1-6-3-15,5-4-2 16,-1-7-44-16,-1-8-82 16,-5-13-130-16</inkml:trace>
  <inkml:trace contextRef="#ctx0" brushRef="#br0" timeOffset="-190067.2">13027 7614 492 0,'10'0'-8'0,"8"0"35"15,1 7 33-15,-5 7-26 16,-4 4-27-16,-7 10 3 16,-3 8 2-16,-13 11 0 15,-23 6-8-15,-7 0 2 16,6-4-5-16,14-12-5 0,11-10-20 15,12-15-40-15,0-12-72 16,16-21-50-16</inkml:trace>
  <inkml:trace contextRef="#ctx0" brushRef="#br0" timeOffset="-189926.99">13123 7654 460 0,'0'0'83'15,"0"0"-59"-15,0 9-3 16,0 11-5-16,0 10 7 15,0 8-13-15,0-1-10 16,7-5-1-16,6-6-57 16,0-15-90-16,-7-11-224 15</inkml:trace>
  <inkml:trace contextRef="#ctx0" brushRef="#br0" timeOffset="-189655.63">13171 7696 387 0,'0'-13'40'0,"0"-1"-18"16,1-1-1-16,16-6-15 15,4-4-5-15,2 0 0 16,0-4-40-16,-7 2-11 16,-8 1 1-16,-8 0 26 15,0 8 18-15,0 7 5 16,0 6 33-16,0 5 33 16,0 8-33-16,0 28-25 15,-3 15 36-15,1 19 13 0,2 9-35 16,0-1 0-16,0 1-3 15,0-8-8 1,0-7-6-16,0-7-3 16,2-8 1-16,5-14-8 0,4-15-39 15,-1-20-60-15,1-9-103 16</inkml:trace>
  <inkml:trace contextRef="#ctx0" brushRef="#br0" timeOffset="-189431.31">13448 7361 463 0,'-13'0'124'0,"-1"0"-116"16,0 3 33-16,-5 14-24 0,-6 5-3 15,3 2-9 1,10-6-3-16,7-7-2 16,5-2-1-16,0 1-3 15,5 1 2-15,16 2 0 0,9-3 3 16,5 3 1-16,1-3-2 15,-8 1-13-15,-7 2-30 16,-12 8-25-16,-9 8-91 16,-28 7-207-16</inkml:trace>
  <inkml:trace contextRef="#ctx0" brushRef="#br0" timeOffset="-189199.93">13246 7825 450 0,'0'0'-2'0,"13"0"-21"16,18-11 32-1,11-4 3-15,3 0-10 16,-1 3-1-16,-8 4-1 0,-9 5 0 16,-14 3 0-16,-3 0-1 15,-7 0 8-15,-3 0 26 16,0 0 17-16,0 0-10 16,0 0-11-16,0 13-18 15,4 5 7-15,3 9-11 16,2-1-6-16,7 3-14 15,2 1-44-15,6 0-69 16,0-5-39-16</inkml:trace>
  <inkml:trace contextRef="#ctx0" brushRef="#br0" timeOffset="-189099.2">13812 7980 207 0,'-25'18'88'0,"-1"1"-112"16,-6 0 10-16</inkml:trace>
  <inkml:trace contextRef="#ctx0" brushRef="#br0" timeOffset="-187615.44">7402 8764 301 0,'0'0'17'0,"0"0"-27"15,0 0-6-15,10 0 25 16,-1 0 30-16,3 0-1 16,4 0-9-16,-1 0 4 15,0-1-13-15,-3-1 1 0,-5 1-9 16,2 1-3-16,-4 0-3 16,-2 0-3-1,0 0 3-15,0 0 8 16,0 0-2-16,4-2-1 0,0 2 4 15,4 0-6-15,4-1-2 16,3 0-5-16,4-1-1 16,2 1 0-16,2 1-1 15,2 0 0-15,0 0 0 16,2 0 3-16,5 0-4 16,5 0 2-16,4 0-2 15,11-2 4-15,3-3-3 0,12-4 0 16,7-2 0-16,4 2 2 15,10 2-2 1,1 4 1-16,3 3-2 16,6 0 1-16,5 0 2 0,7 0-5 15,2 1 0-15,6-1 0 16,-8 0 2-16,-2-1 0 16,-2-9 0-16,1-4 0 15,2 1 3-15,6-8-2 16,-2-1-3-16,2 1 3 15,2-3 0-15,2 0 1 16,3 4 0-16,2 0-1 16,-3 5 1-16,-5 4-1 0,-4 2 0 15,-2 1-1-15,6-2 3 16,0 2-3 0,3 0 3-16,-3-1-3 15,-2 2 1-15,0 0 0 0,1 3 1 16,-4 2-1-16,2 2 0 15,-2-2 1-15,-1 2-3 16,-3-1 4-16,-2-2-3 16,-3 0 1-16,1-2 1 15,-3-2-1-15,-6-2 0 16,-6 2 0-16,-2 3 1 16,-4 1-2-16,-8 3 3 15,-2 0-3-15,-7 0 4 16,-2 0-2-16,1 0 5 15,-1 0 2-15,-1 0-5 16,-6 0 2-16,-8 0-3 0,-5 0 1 16,-13 0 0-16,-8 0 2 15,-5 0 1-15,-7 0-1 16,-4 0-2-16,-3 0 1 16,1 1 1-16,1 3-2 15,-2 0-1-15,-3-1 4 16,0-2-1-16,-2 0-3 15,-1-1 4-15,0 0-1 16,0 2 8-16,0-2-4 16,0 1-1-16,0-1-3 15,0 0-5-15,0 2 3 16,0-2-5-16,0 2 3 16,2 2-2-16,11 3-24 0,5 5-67 15,3-1-105-15</inkml:trace>
  <inkml:trace contextRef="#ctx0" brushRef="#br0" timeOffset="-187486.79">14136 8656 728 0,'-6'-2'-13'15,"6"-1"-38"-15,36-3-193 16</inkml:trace>
  <inkml:trace contextRef="#ctx0" brushRef="#br0" timeOffset="-168559.82">15146 12096 162 0,'-10'2'267'16,"1"-2"-265"-16,4 0 2 15,5-1-2-15,0 1-8 16,0 0 9-16,0-3 0 15,11-1 3-15,6-6-2 16,6-1 3-16,-1-4-4 16,2 0 4-16,3 1-5 15,2-1 2-15,4 1-4 16,5 0 4-16,4-2 0 16,5 1-5-16,5-3 3 15,12-1-2-15,8-1 2 16,6-1-2-16,3 3 4 15,-1 0-4-15,2-2 1 0,0-1 0 16,5-3-2-16,3-1 2 16,1-1-2-1,5 2 3-15,2 0-2 16,7 3 1-16,6 2-1 0,3 0 0 16,7-1-1-16,4-2-3 15,3-3 3-15,2-5-3 16,-2-4 3-16,-10-3-1 15,-5 0 2-15,-6-2-1 16,-6 4 0-16,-4-1 3 16,-2 1-3-16,4 2 2 15,5-5-1-15,2 3-1 0,4-2 1 16,10-4 2 0,8 2 1-16,7-3 2 0,0 0-1 15,-4 6 0 1,-6-2 1-16,-3 6-4 0,2 2 0 15,4 1-3-15,3-1 4 16,1-1-3-16,4-3 2 16,1 2-2-16,3-3 2 15,2-1-1-15,-10 0 0 16,-7-2 0-16,-7 1-1 16,-8 0 2-16,-3 2-2 15,2 0 2-15,-2-3-2 16,1 1 1-16,-3-4 1 0,-6 2-1 15,-4 2 2-15,-4 3 1 16,-6 1-3-16,-9 5 0 16,-12 0 4-1,-12 6-3-15,-12 1 1 0,-7 4-2 16,-8 3 8-16,-1 2 1 16,-9 5 1-16,-2 1-3 15,-5 1 1-15,-5 3-3 16,-3-2 0-16,0 3-1 15,0 1-3-15,0 0 3 16,-12 0-32-16,-34 11-64 16,-48 4-280-16</inkml:trace>
  <inkml:trace contextRef="#ctx0" brushRef="#br0" timeOffset="-156747.95">17137 11442 434 0,'-34'2'-21'16,"7"-2"28"-1,8 0-4-15,2 0 15 0,7 0 15 16,1 0-5-16,2 0-5 15,2 0-7-15,4 0 0 16,1 0-6-16,0 0-1 16,-2 0-2-16,2 0-5 15,-3 0 4-15,-3 0 7 16,-7-3-5-16,-5-1-3 16,-9-2 0-16,-7-2-4 15,-4-3 3-15,-8-5-6 0,-1 0 4 16,-4-2 1-16,-1-5-1 15,3-2 3-15,-2-1-6 16,-2-5 4-16,2 0-1 16,-7-1 2-16,-2 0-5 15,-2-1 3-15,-5 0 0 16,1-6-1-16,-1 0 2 16,5-5-3-16,2-9 4 15,1-4-3-15,3-7 0 16,0-5 1-16,4 5-2 15,4 4 1-15,3 1 0 16,7 4 1-16,5 2-3 0,6 1 0 16,5 2 2-16,4 0-2 15,1-3 1-15,7-4 0 16,1 2 0 0,6-5 0-16,2-2 1 0,1 0-1 15,0-3 1-15,0-3-2 16,0 2 2-16,0 1-1 15,0 1 1-15,0 4-2 16,0 3 4-16,0 3-7 16,0 3 4-16,0 2-1 15,1 2 0-15,5 1 2 16,1 0-6-16,2 1 5 16,1 5-1-16,-2 1 1 15,1 4-1-15,3-1 1 16,4 1 1-16,7-2-1 15,2 3-2-15,9 3-1 16,1-3 4-16,2 2-2 0,3-1 1 16,3 0-1-16,4 2 1 15,3 1 0-15,1 1-2 16,5 2 3-16,2 0-4 16,-1 4 5-16,3 0-4 15,-5 5 1-15,-3 0 0 16,1 2-1-16,-4 0 1 15,-1 4-1-15,0 1 1 0,-3 2-1 16,2 4 2 0,-2-2-3-16,2-1 3 15,4-1-1-15,6-5 0 16,-1 2 3-16,-1-3-4 0,-1 5 2 16,-6 2 0-16,-2 5 0 15,-3 3 0-15,5 0 0 16,-3 0-2-16,2 0 4 15,1 6-4-15,-1 4 2 16,1 3 0-16,-2-1 0 16,-1 4 0-16,-1 2 0 15,0 1 0-15,-4 7-2 16,3 5 2-16,-6 4-2 0,-1 6 2 16,0 3-2-1,-2 3 4-15,2 5-3 16,-3-2 1-16,-4 2 0 15,0 2-1-15,-5-2 1 0,-2 3 1 16,-6 2-1-16,-5 3 0 16,-5 3 0-16,-5 2 1 15,1 2 1-15,-2 3-2 16,0-1 2-16,0-1 0 16,0 2-2-16,0-6 1 15,0 1-1-15,0-3 0 16,0-3 0-16,0-4 0 15,0-1 1-15,0-4-1 16,-2 1-1-16,-7-1 0 16,-1-2 4-16,-3 1-4 15,-4 0 2-15,-1 1-4 0,-4 3 5 16,-2 0-1-16,3 4-2 16,-7-3 1-16,1-4 1 15,0-3 1-15,-2-3-2 16,-3-3 2-16,4-3-2 15,-3-4 1-15,3 0 0 16,-1-2 0-16,1 0-1 16,1-2 1-16,-3 2-1 15,-1 0-1-15,-6 4 1 16,-2 4 0-16,-6-2 0 16,1 1 0-16,-1-4 0 15,-1-6-1-15,2-2 2 16,-1-4-2-16,1-1 3 0,-1-1-1 15,2-4-2-15,3-5 1 16,0-6 1-16,3-2 1 16,1-4-3-16,-1 0 2 15,-1 0 0-15,1 0-1 16,2 0 2-16,2 0-4 16,5 0 5-16,6 0-4 15,0 0 4-15,2-3-4 16,4-1 3-16,-3 0-1 15,4 0 1-15,0-2-2 16,2 3 0-16,0 2 1 16,2 0-1-16,2 1 1 0,-4-2-2 15,2 1 3-15,-1-1-2 16,-1 2 0 0,1 0 0-16,2-1 0 0,2-2 0 15,2 2 2-15,2-1-1 16,2 2-2-16,1 0 3 15,1 0-4-15,0 0 2 16,0-1 1-16,0 1-1 16,0-1-7-16,0 1-10 15,0 0-10-15,0 0-7 16,0 0-3-16,4 0-14 16,5 0 8-16,4 0-23 15,-4 0-46-15</inkml:trace>
  <inkml:trace contextRef="#ctx0" brushRef="#br0" timeOffset="-152075.53">13122 10397 481 0,'-50'7'-6'0,"20"-3"6"0,6 7 14 16,3 0 18-16,3 2-1 15,6 5-7-15,1 11-12 16,4 10-8-16,4 4 8 15,3 7 6-15,0-3-6 16,6 1-1-16,14 2-5 16,11-3-1-16,10 1-4 15,9-2 2-15,8-5-6 16,1-10 3-16,2-11-2 16,3-16 4-16,2-4-4 0,-2-25-2 15,0-15-2-15,-9-10 0 16,-16-6 3-16,-15 2 4 15,-18-6-8-15,-6 2 7 16,-9-6 6-16,-20 1-2 16,-8 4-1-16,-6 6 5 15,-6 10 2-15,-2 6-3 16,2 14 3-16,0 9 3 16,6 7-8-16,7 5-2 15,9 2-4-15,11 0 1 16,8 0-5-16,8 2-37 15,11 12-45-15,19 0-57 0,8-5-124 16</inkml:trace>
  <inkml:trace contextRef="#ctx0" brushRef="#br0" timeOffset="-151451.39">13649 10440 211 0,'-9'4'176'16,"2"-4"-169"-16,1 0 48 16,6 2 10-16,-3-2-7 15,3 0-25-15,0 0-18 16,0 0-10-16,0 0-7 16,0 0 1-16,9 0-3 15,13 0 4-15,11-6 3 16,13-11 5-16,7-2-4 0,13-4 5 15,13-5-7 1,15-1 0-16,13-5 1 16,-1 0-2-16,0 1 1 15,-14-4-3-15,-6 4 5 0,-2-2-5 16,1-2 4-16,-4-2-3 16,7 0 3-16,2-4-2 15,5 0 2-15,3 2 0 16,-4 0-1-16,-6 3 2 15,-12 6-2-15,-6 4 5 16,-15 6-5-16,-9 6 7 16,-13 4-6-16,-15 6 0 15,-6 0-1-15,-8 5-1 0,-4-1 3 16,0 2-2 0,0 0 4-16,0 0-2 15,0 0 5-15,-3 0-4 16,-17 0-1-16,-10 9-22 0,-11 10-34 15,-9 3-59-15,-8-5-332 16</inkml:trace>
  <inkml:trace contextRef="#ctx0" brushRef="#br0" timeOffset="-151176.12">15195 9675 491 0,'0'0'74'0,"0"0"-84"16,7 1-7-16,16 6 9 16,8 7 40-16,9 1-9 0,-1 9-12 15,-2 3-6-15,-5 7 1 16,-12 5-1-16,-17 6-2 16,-3 7 7-16,-29 9 14 15,-16 5-4-15,-10-1-9 16,-5-5 8-16,7-5-11 15,4-3-6-15,11-6-3 16,16-5-25-16,10-8-48 16,12-9-29-16,0-14-130 15</inkml:trace>
  <inkml:trace contextRef="#ctx0" brushRef="#br0" timeOffset="-149152.1">13037 10166 501 0,'-4'-5'2'15,"-1"4"3"-15,5 1 9 16,0 0 14-16,0 0-4 15,0 0-10-15,0 0-12 16,0 6-8-16,9 18-4 16,10 21 25-16,4 16 1 0,1 10-4 15,1 2-7-15,2-6-3 16,-1-11-2-16,-3-9 3 16,-4-15-3-16,-1-11 0 15,-9-8 2-15,-4-9-6 16,-4-3 0-16,-1-1 3 15,0 0 8-15,0 0-3 16,0 0-1-16,0-19-1 16,0-18 1-16,0-17 3 15,0-13-6-15,6-7 1 16,6-4-4-16,4-1 2 16,-1-1 1-16,-1 7-5 15,0 10 0-15,-6 17 4 0,-2 21-1 16,-4 13 0-16,-1 7 2 15,-1 5-2-15,0 0 0 16,0 0-3-16,0 0 3 16,0 0-5-16,0 0-4 15,0 17-11-15,0 22 19 16,0 22 3-16,0 16 5 16,-9 8 0-16,0-3-8 15,1-14 9-15,0-14-7 16,5-13 2-16,-2-15-1 15,2-9 5-15,3-9 2 16,-1-6 5-16,-4-2 5 0,-8 0 5 16,-8 0-15-16,-11-15-7 15,-7-8 4-15,-3-5-4 16,-7-6 0-16,-1-6 1 16,0 1 2-16,-1 0-3 15,8 0-1-15,6 7 4 16,10 6-5-16,10 8 3 15,9 8-2-15,3 6 2 16,5 3-2-16,0 1 2 16,0 0-4-16,0 0-2 15,0 0-2-15,5 4-3 16,8 14 8-16,2 8 1 16,1-2 4-16,-2 2-2 0,0-5 2 15,-3-5-2-15,-3-5-1 16,-5-6 1-16,-3-3-1 15,3-2 1 1,-3 0 2-16,0 0 0 0,0 0-6 16,0 0-14-16,8-13-38 15,4-20-58-15,3-12 26 16,-3-3-281-16</inkml:trace>
  <inkml:trace contextRef="#ctx0" brushRef="#br0" timeOffset="-147903.36">16008 9599 555 0,'-6'0'13'0,"-6"0"2"16,2 0 24-16,1 0 4 15,2 0-15-15,1 0-18 16,1 0-5-16,5 0-3 0,0 0-3 16,3 4-27-16,24-1-48 15,12-3-34-15,10-6-180 16</inkml:trace>
  <inkml:trace contextRef="#ctx0" brushRef="#br0" timeOffset="-147695.91">17443 9300 496 0,'0'0'-29'0,"0"4"7"15,5 5-2 1,4 7-12-16,-3 5-95 0</inkml:trace>
  <inkml:trace contextRef="#ctx0" brushRef="#br0" timeOffset="-147175.08">16978 10955 449 0,'0'2'21'16,"0"-1"-6"-16,0-1 14 16,0 0 23-16,0 3 0 15,0-3-14-15,0 1-14 16,0 1-8-16,0-2-3 16,0 0-3-16,0 0 1 0,0 0-5 15,0 0 5-15,0 0-7 16,0 1 1-1,0-1-1-15,0 0-2 0,0 0 3 16,0 0-3-16,0 0 3 16,0 0-5-16,0 0 6 15,0 0-2-15,-2 0 6 16,2 0-2-16,0 0 1 16,0 0-7-16,0 0 1 15,0 0 1-15,0 0-7 16,0 0 5-16,0 0-2 0,-6 0 1 15,-17 2-2-15,-18 9 0 16,-20 11-47 0,-25 6-41-16,-12-10-182 15</inkml:trace>
  <inkml:trace contextRef="#ctx0" brushRef="#br0" timeOffset="-145382.85">19672 9750 483 0,'0'-1'-52'16,"0"-16"-39"-16,12 7 36 16,9-2-125-16</inkml:trace>
  <inkml:trace contextRef="#ctx0" brushRef="#br0" timeOffset="-144791.43">21775 8819 540 0,'-9'0'2'0,"7"0"-1"16,2 0 24-16,-1 0 9 15,1 0-11-15,0 0-10 16,-2 0-4-16,2 0-4 16,0 0-3-16,0 0 1 15,0 0-3-15,0 0 1 16,0 0-1-16,0 0 3 16,0 0-2-16,0 0-3 15,0 0 3-15,0 0-2 16,0 0 4-16,0 0-4 15,0 0 3-15,0 0 0 16,0 0 2-16,0 0-1 0,0 0 0 16,0 0 1-16,0 0-4 15,0 0 3-15,0 0-2 16,0 0-1 0,0 0 1-16,0 0-1 0,0 0-1 15,0 0 3-15,0 0-2 16,0 0-1-16,0 0 2 15,0 0-2-15,0 0 0 16,0 0-4-16,0 0-8 16,2 0-23-16,4 0-59 15,-2 0-73-15</inkml:trace>
  <inkml:trace contextRef="#ctx0" brushRef="#br0" timeOffset="-137147.24">16812 11235 264 0,'2'0'-11'16,"-2"1"0"-16,0-1 9 15,0 0 16-15,0 0 13 16,0 0-7-16,0 0-4 15,0 0 0-15,0 0 4 16,0 2 2-16,0-1-12 16,0 2-15-16,3 1-27 15,5 2 0-15,5 2 6 16,0 0-63-16,2-2-89 16</inkml:trace>
  <inkml:trace contextRef="#ctx0" brushRef="#br0" timeOffset="-134860.37">16938 11307 370 0,'-5'2'7'16,"0"-2"1"-16,2 5 33 15,-1-5 7-15,1 0-6 16,3 0-6-16,-1 0-8 15,-1 0 2-15,-1 0-3 0,-3 2-6 16,-3 0-4-16,-4 1-11 16,-2 0 3-16,-1-1-3 15,1 3-1-15,0-2 0 16,4-1 4-16,2 0-2 16,-1 1 0-16,-3-2-4 15,-1 0 2-15,2 2-3 16,2-3 3-16,0 0-1 15,-1 0 1-15,-1 0-1 16,-3 0-4-16,0 0 2 16,-1 0-2-16,-1 0 0 15,-2 0 0-15,2 0 1 16,1 0-1-16,3 0 0 0,3 0 1 16,-1 0-2-16,-2 0 3 15,2-3-3-15,1 1 3 16,-3-1-2-16,5-1 1 15,-1-4-2-15,-4 3 1 16,-1-5 2-16,-5-4-1 16,1 1 1-16,-4-4-2 15,0 2 0-15,-4 4 0 16,-2-2 2-16,1 3-4 16,-1 0 5-16,-2 1-3 15,0 2-1-15,2 0 4 16,-2-2-5-16,3 2 4 0,1-1-4 15,-4-2 3-15,3 2-1 16,-4-5 2-16,-4 4-3 16,3-1 0-16,-4 2 4 15,1-2-4-15,-2 0 2 16,0 2-2-16,0-3 3 16,3-2-1-16,-1 1 2 15,1-3-2-15,4-1 2 16,1 4-2-16,2-4 1 15,2 1 0-15,1-4-2 16,0-2 4-16,1-3-5 16,1 1 3-16,4-5-3 15,0-4 1-15,3-1-1 0,1-5 4 16,0 2-4-16,-1-1 2 16,2 3-1-16,-5 1-1 15,4 4 2 1,-2-2-1-16,0 0 1 0,1-1-3 15,0 0 3-15,2 2 0 16,1-2-3-16,-1-3 3 16,3-1-3-16,1-3 4 15,3 1-5-15,1-1 4 16,2-1 0-16,0-3-3 16,1-3 2-16,1 0 0 15,1-4 1-15,0-5-5 0,0-3 7 16,0 1-7-16,0 0 5 15,0 6-1-15,0 2 0 16,0 2 0 0,0 3-1-16,0-4 1 0,3 1-5 15,8 1 5-15,1-1-2 16,8 0 2-16,-2 1-3 16,2-2 1-16,3 0 1 15,-1 2 0-15,4-2 0 16,-3 7-4-16,-1 3 6 15,0 0-4-15,-5 6 2 16,-2 5-2-16,3 3 3 16,-4 6-5-16,3 3 4 15,3-3-1-15,1-1 2 0,6-6 3 16,8-4-4 0,4-1 4-16,4 2-3 15,-1-2 0-15,2 4-3 0,1-1 4 16,-2 0-1-16,-2 1 2 15,-1 1-2-15,-6 1 0 16,3 2 0-16,-6 3 0 16,-1 3 0-16,3 0-3 15,1 0 4-15,5 1-2 16,3-2 2-16,1 2-1 16,2 1 0-16,-1-1 0 0,4 2 0 15,1 1 2 1,-3 2-2-16,6 2 0 15,-3-2-2-15,4 4 2 16,2 0 0-16,0-1 0 0,1-1 0 16,-3 2 0-16,-3-1-2 15,-2 1 0-15,0 5 3 16,1-2-1-16,2 3 2 16,4 0-2-16,0 0-1 15,3 3 1-15,-2 5 0 16,1 3 1-16,-6 2-3 15,-2 1 4-15,-5 2-3 16,1 2 2-16,-2 2-3 16,-2 2 1-16,0 3 0 15,1 2 1-15,-3 1 2 16,4 5-4-16,-6-1 3 16,-1 0-3-16,-3 0 2 0,-2-1-2 15,-1 1 4-15,-2 0-4 16,0 2 2-16,-3 3-2 15,1 2 3-15,-7 5-2 16,2 2-1-16,-6 2 3 16,1 5-4-16,-5-2 3 15,0-1-1-15,-3 0 0 16,0-2 2-16,3-1-1 16,1-3 1-16,0 0 0 15,3 0-1-15,-3-1 0 16,-2 2 0-16,-1-2 0 15,-4 3 1-15,-5 4 0 0,0 4-1 16,0 9-1-16,-6-1 2 16,-4-1-2-16,2-3 2 15,-1-1-1-15,0-4-2 16,-1-1 3-16,-1 1-2 16,1-5 1-16,-2 1 0 15,1-2 1-15,-2-1-1 16,1 8-2-16,-1-6 4 15,-4-2-2-15,4-3 1 16,-2-6-2-16,-1 1 2 16,-4 4-1-16,0-5 0 15,-3 2 0-15,-1 2 2 16,1-1-2-16,0 0 1 0,2-2 1 16,-3-2-3-16,4 0 3 15,0-4-4-15,-1-3 3 16,5-6-3-16,1-2 3 15,-4-1-1-15,-2 1 0 16,-6 2 2-16,-1-3-4 16,-7 3 3-16,3 1-1 15,-10 1 0-15,0 0-1 16,-4 0 3-16,2 3-3 16,-4-4 3-16,-1-1-2 15,-3 2 0-15,-2-1 0 16,-1 0-3-16,-3-3 5 0,1-5-3 15,2-2 2-15,-1-3 0 16,-1-1 0-16,-4-2 0 16,-6-2-1-1,-3 0-2-15,-3-2 2 0,0 0 2 16,3 0-3-16,6-3 2 16,4-1-1-16,4 0 0 15,5 0-2-15,2-1 3 16,1-9 1-16,4 2-1 15,3 0 1-15,6 3-1 16,4 1 1-16,6 0-2 16,6 1 1-16,7 1-2 15,5 2 1-15,4 0 0 0,3 0-5 16,0 0-7 0,0 0-23-16,0 0-23 0,0 2-21 15,3 16-50-15,4 2-31 16</inkml:trace>
  <inkml:trace contextRef="#ctx0" brushRef="#br0" timeOffset="-130920.8">14918 13321 537 0,'-31'-13'6'16,"13"5"15"-16,-1 8 5 15,-1 0 4-15,2 0-18 16,8 1 7-16,1 12-14 16,5 6 0-16,1 14-3 15,3 11-1-15,0 4-1 16,13 4-1-16,11-5 1 16,7-4 1-16,8-7-3 0,4-9-2 15,3-6-5-15,3-12-3 16,-1-9-1-16,-6 0 2 15,-7-20 3-15,-5-12-3 16,-12-12 9-16,-12-6-1 16,-6-7 8-16,-13-3-2 15,-19 3 1-15,-8 2 9 16,-2 9 10-16,-4 7-4 0,7 9 2 16,2 9 2-1,7 7-6-15,8 4-8 16,10 5 0-16,8 3-9 15,2 1-2-15,2 1-5 0,0 0-36 16,0 3-32-16,15 17 2 16,6 8-3-16,2-1-143 15</inkml:trace>
  <inkml:trace contextRef="#ctx0" brushRef="#br0" timeOffset="-130627.58">15372 13355 594 0,'-7'0'33'15,"-1"0"-36"-15,7 0 16 16,1 0 6-16,0 0-10 0,25-3-10 16,24-12-5-16,25-8 12 15,15-5-4-15,8 0 1 16,1 2-5-16,-2 1 3 15,4 1-1-15,0-1 2 16,-3 0-2-16,0-1-2 16,-14 1 4-16,-5 0-4 15,-14 2 3-15,-16 4-4 16,-17 7-23-16,-18 3-20 16,-13 4-37-16,-28 5-7 15</inkml:trace>
  <inkml:trace contextRef="#ctx0" brushRef="#br0" timeOffset="-130396.2">16160 12996 570 0,'0'-12'4'15,"8"1"-36"-15,18 3 16 16,10-2 16-16,3 5 3 16,4 5 3-16,-4 0 2 15,-2 5-5-15,-4 15 6 16,-9 5-3-16,-14 8-9 15,-10 3 4-15,0 7 6 16,-15 2-5-16,-7-6 5 16,1-7 1-16,6-12-6 15,7-9-9-15,5-8-5 0,3-3-44 16,6-17-108-16</inkml:trace>
  <inkml:trace contextRef="#ctx0" brushRef="#br0" timeOffset="-130044.14">16568 12854 173 0,'-36'22'421'16,"5"-2"-421"-16,9 3 15 16,11 5 13-16,8 0-11 15,3 4-6-15,8 6-6 0,22-3-2 16,10 1-3-16,10-4-1 15,8-5 1 1,3-9 4-16,-1-11-7 16,-7-7 3-16,-11 0-6 0,-10-13-4 15,-17-12 4-15,-11-12 6 16,-4-16 6-16,-9-3-2 16,-19-1-2-16,-6 6-1 15,-5 8 2-15,-4 8 0 16,4 10 2-16,3 13 6 15,2 9-10-15,4 3-2 16,5 19-3-16,6 19-22 16,17 8-32-16,4-6-60 0,29-14-145 15</inkml:trace>
  <inkml:trace contextRef="#ctx0" brushRef="#br0" timeOffset="-129667.85">17009 12854 533 0,'-6'-3'-3'0,"6"-1"11"16,0 3-2-16,6-8 2 0,27-12-10 16,22-11 17-16,22-12 4 15,16-8-8-15,11-2 1 16,4-3-8-16,3 1-1 16,-6 3-1-16,-5 3-1 15,-4 6 1-15,-13 3 0 16,-11 9-2-16,-14 8 0 15,-20 7 2-15,-15 7-1 16,-13 6-1-16,-10 2-2 16,0 2-6-16,-26 0-29 15,-16 0-136-15</inkml:trace>
  <inkml:trace contextRef="#ctx0" brushRef="#br0" timeOffset="-129419.52">17934 12183 357 0,'25'-3'2'0,"4"2"-16"16,-1 1 15-16,0 0 18 15,-10 10 21-15,-3 11 11 16,-9 1-8-16,-6 5-2 16,0 0-9-16,-15 2-10 15,-7 3-1-15,-1-1-6 16,5-6-8-16,7-10-7 15,5-6 1-15,6-7-3 0,0 1-22 16,0 0-20-16,20-3-11 16,13 0-26-16,4-18-101 15</inkml:trace>
  <inkml:trace contextRef="#ctx0" brushRef="#br0" timeOffset="-129075.09">18260 12062 574 0,'-18'0'-15'0,"6"0"18"16,6 4 5-16,5 16 2 15,1 5 0-15,4 4-4 16,20 2-4-16,10-2-2 0,10-6 2 16,5-3-2-16,-1-8 4 15,-3-7-12-15,-1-5-2 16,-5 0-2-16,-2-13 9 15,-8-11 3-15,-11-9-1 16,-7-7 5-16,-11-6 5 16,0 1 5-16,-21 1 4 15,-10 9 13-15,-8 10-9 16,-4 10 6-16,-1 8-12 16,-1 7-11-16,-2 0-5 15,1 14 1-15,6 11-2 16,4 4 0-16,11 7-45 0,3 6-19 15,2 1-23-15,-4-1-151 16</inkml:trace>
  <inkml:trace contextRef="#ctx0" brushRef="#br0" timeOffset="-128655.29">17389 13101 460 0,'10'18'102'16,"9"2"-112"-16,11 9 27 15,9 4 9-15,7-4 6 16,12-1-8-16,7-4-15 16,-1-3-2-16,-2-3-4 15,-5-2 1-15,-7-1-5 0,-6-1 3 16,-3 0-2-16,-2-3 2 15,-5-2-3-15,-4-1 2 16,-6-2-2 0,-8-1-1-16,-3 1-21 0,-2 1-31 15,-8 1-63-15,-3-6-114 16</inkml:trace>
  <inkml:trace contextRef="#ctx0" brushRef="#br0" timeOffset="-128380.02">18191 13153 432 0,'14'15'-20'0,"7"7"33"16,2 6 9-16,2 4 22 16,-2 2-17-16,-3 5-7 15,-7-3-13-15,-7-4-1 0,-6-5-1 16,0-6 11-16,-28 1 23 15,-18 0 1-15,-14 1-18 16,-4-5-5-16,7-7 4 16,11-6-8-16,15-3-8 15,13-2-2-15,14 0-5 16,4 0-18-16,34-12-71 16,19-14-16-16,10-10-93 0</inkml:trace>
  <inkml:trace contextRef="#ctx0" brushRef="#br0" timeOffset="-128039.58">18580 13258 619 0,'-19'6'-4'15,"6"8"7"-15,8 8 13 16,5 14-1-16,0 10-3 15,18 7-4-15,16-5-5 16,14-5 0-16,10-11-3 0,5-13 0 16,-1-12-7-1,-4-7-8-15,-12-23-5 16,-12-14 2-16,-15-12 7 16,-15-5 8-16,-4-2 12 0,-33 0-6 15,-12 6 7-15,-17 10 14 16,-8 8-3-16,0 13-2 15,3 5-11-15,16 6-5 16,14 5-1-16,16 1-2 16,18 1-17-16,3 0-54 15,28-9-139-15</inkml:trace>
  <inkml:trace contextRef="#ctx0" brushRef="#br0" timeOffset="-127679.53">18908 12140 592 0,'0'-3'17'16,"1"3"-28"-16,19 0 5 16,9 0 5-16,16 6 31 15,12 6 1-15,7 6-14 16,4 3-6-16,0 3-7 0,0-2-1 16,-11-2 0-16,-10-3 0 15,-6-2-2-15,-9-4-1 16,-6-2 0-16,-7 1-4 15,-7-5-18-15,-8-4-23 16,-4-1-16-16,0-3-46 16,-6-13-88-16</inkml:trace>
  <inkml:trace contextRef="#ctx0" brushRef="#br0" timeOffset="-127471.41">19573 12136 305 0,'22'-8'3'0,"6"8"28"16,2 0-10-16,-5 18 13 0,-1 13 10 15,-8 3 8-15,-7 3-13 16,-9-2-12-16,0-3 5 16,-22 0 7-16,-14-1 7 15,-7-2-13-15,0-2-16 16,7-8-9-16,10-4-3 16,12-6-4-16,11-2-1 15,3 2-27-15,0 5-75 16,7 0 4-16,-1-3-336 15</inkml:trace>
  <inkml:trace contextRef="#ctx0" brushRef="#br0" timeOffset="-127147.28">19270 13169 618 0,'-3'0'1'16,"3"0"0"-16,0 0 10 16,10-14-3-16,25-16-4 15,17-18 8-15,6-15-7 0,-3-3-3 16,0 1-1-16,-8 1 3 15,-3 1-5-15,-8 7 2 16,-10 8-2 0,-6 12-2-16,-13 11-9 0,-4 10-1 15,-3 5-18-15,0 3-23 16,-19 5-80-16</inkml:trace>
  <inkml:trace contextRef="#ctx0" brushRef="#br0" timeOffset="-126907.91">19514 12587 504 0,'0'0'11'0,"1"-5"-3"15,16-6-9-15,13-1 21 16,6-3-4-16,4 6-5 16,0 6-8-16,-3 3-1 15,-1 3 4-15,-5 17 0 0,-5 3-2 16,-9 11-6-16,-11 0 5 15,-6 5 0-15,0 0 2 16,0-4-3-16,-7-3 1 16,2-7-8-16,5-8-29 15,0-15-79-15,14-2-42 16</inkml:trace>
  <inkml:trace contextRef="#ctx0" brushRef="#br0" timeOffset="-126546.89">20040 12214 642 0,'-23'0'10'0,"11"0"0"16,4 2 21-16,8 3 2 16,0 10-27-16,0 13-7 15,1 7 5-15,15 8-4 16,7-7 0-16,1-4 1 15,6-8-9-15,-2-8-12 16,0-7 1-16,-4-9-6 16,-3-3 6-16,-5-28 10 15,-4-11 20-15,-8-3-9 16,-4-4 9-16,-7 4 3 16,-14 10 8-16,-7 3 8 0,-3 6-1 15,-1 10-12-15,2 4 4 16,5 8-12-16,3 4-7 15,-1 0 1-15,0 13-6 16,-1 17-21-16,12 12-35 16,6 4-41-16,3-6-92 15</inkml:trace>
  <inkml:trace contextRef="#ctx0" brushRef="#br0" timeOffset="-120151.22">23172 10405 368 0,'-20'-24'8'0,"10"1"-6"16,0 5 14-16,2 1-1 15,2 2 11-15,-1 9 5 16,4 2-1-16,0 2-8 15,1 2 11-15,1 0-1 0,-1 0-4 16,-1 0-8-16,-4 0-5 16,-11 12-5-16,-13 20 5 15,-8 16-12-15,-5 15 1 16,5 4 2-16,7-5-4 16,14-5 1-16,11-2-3 15,7 0-3-15,19 3 2 16,23 5 2-16,15-2 2 15,11-5-10-15,10-8 3 16,5-12-5-16,2-12-4 16,-2-16-3-16,-5-8-1 15,-11-25 2-15,-8-30 8 16,2-29 0-16,-7-22 4 0,-3-10-10 16,-14-2 3-16,-19 11 10 15,-15 18-2-15,-3 12 8 16,-27 16 11-16,-10 11 1 15,-12 7-6-15,-14 11 11 16,-15 8-14-16,-9 15-11 16,-7 9 0-16,8 0-8 15,15 23-17-15,24 10-35 16,19 6-108-16</inkml:trace>
  <inkml:trace contextRef="#ctx0" brushRef="#br0" timeOffset="-110891.41">14745 13097 446 0,'-6'-8'18'0,"-1"6"-15"15,7 2 6-15,0 0-1 16,0 0-8 0,0 0-4-16,3 2-8 15,16 16 13-15,11 8 7 0,1 5-1 16,-1-4-3-16,0-3-3 15,-5-9 0-15,-1-11-2 16,-2-4 1-16,1-15-3 16,0-33 7-16,4-34-6 15,6-32 4-15,0-17-32 16,-2-2-62-16,-7 14-123 16</inkml:trace>
  <inkml:trace contextRef="#ctx0" brushRef="#br0" timeOffset="-95304.79">9242 16088 427 0,'-9'-10'14'15,"-1"2"-5"-15,9 7 21 16,-1-2 10-16,-1 3-3 0,2-2 1 16,-1 2-3-1,1 0-14-15,-6 0 4 16,0 0-2-16,-11 0-3 0,-5 0-13 16,-12 0-7-16,-4 8 0 15,-7 11 5-15,-1 5 3 16,-1 2-3-16,11 0-3 15,8-6 1-15,8-5 1 16,8-5-4-16,4-4 2 16,5-4-2-16,4 0 0 15,0-2-2-15,0 4-3 16,10 6 1-16,14 8-3 16,7 7 9-16,5 2-4 15,3 3 2-15,2-3-6 16,-2 4 5-16,0-1-2 0,-5 3 2 15,-4 3-1-15,-8-4 2 16,-5 2-2-16,-10-2 0 16,-6-3 2-16,-1-1 0 15,-6-4 4-15,-13-2-1 16,-6-1 1-16,-8-3 0 16,-6-1-2-16,-5 0-1 15,-4-4-3-15,1 0-3 16,6-1-5-16,13-5-8 15,10-2-8-15,14-5-1 16,4-2-18-16,16-23-96 16,18-11 49-16,11-6-55 15</inkml:trace>
  <inkml:trace contextRef="#ctx0" brushRef="#br0" timeOffset="-94747.28">9647 16240 492 0,'-25'-6'7'16,"3"2"-6"-16,-1 0 19 16,1-2 2-16,-5 2-5 15,3 1 3-15,-4 2-8 16,-2 0 4-16,-3 1-6 15,1 0 4-15,-4 0 4 16,2 7-6-16,1 6-1 16,2 6 0-16,3 1-1 0,1 4-8 15,6 2 2-15,6 5-2 16,10 8-1 0,5 4-4-16,7 3 2 0,16 2 0 15,9-2-1-15,0-4 1 16,10-1-2-16,-2-3 5 15,3-8-4-15,0-3 4 16,1-8-5-16,2-7 2 16,-4-7 1-16,-1-5-4 15,4 0 3-15,-6-10-8 16,-5-9-8-16,-3-4-8 16,-1-14-17-16,-2-5-52 0,-9-2-68 15</inkml:trace>
  <inkml:trace contextRef="#ctx0" brushRef="#br0" timeOffset="-94208.18">10047 16149 462 0,'-27'3'17'0,"-1"2"-13"15,2 0 4-15,2 0 21 16,-3 1-6-16,4-2-10 15,-3 3-4-15,5-1 2 16,-1 2 4-16,-5 7-4 16,2 6 3-16,-2 6-3 15,0 3 1-15,3-1 3 16,10-1-4-16,5-1-3 16,9 3-5-16,0 5-3 0,10 2-2 15,17 3 4-15,4-5-3 16,8 0 3-1,6-7-3-15,-1-5-1 0,8-3 2 16,-3-8 0-16,-4-6-1 16,-3-6-4-16,-7 0 0 15,-2-6-3-15,-9-9 3 16,-3-3-2-16,-5-2-5 16,-5-4-3-16,-4-4 5 15,-2 0-12-15,1-3-1 16,-6 8-42-16,0 2 9 15,0 8-46-15,-7 11-142 0</inkml:trace>
  <inkml:trace contextRef="#ctx0" brushRef="#br0" timeOffset="-93203.85">8787 17234 497 0,'-5'0'12'15,"5"0"-8"-15,0 0-5 0,0 0 3 16,0 0-2-16,0 0 4 16,9-3-5-16,16-1 5 15,11-4-1-15,10-2 6 16,9-3-2-16,11 1-2 15,8-4 0-15,8 0-1 16,6 4 1-16,10-4 2 16,8-4 1-16,13 1-7 15,4-2 4-15,-3-3-1 16,-2-3-2-16,-2-1 2 16,-4 1 0-16,1 2 1 15,0 6-3-15,-6 5 2 0,-4 7-3 16,-18 0 2-16,-15 4-3 15,-21 3 0-15,-19 0 2 16,-11 0-2-16,-13 0 1 16,-4 0-2-16,-2 0 4 15,0 0 3-15,0 0 21 16,0 0-3-16,-5 0-4 16,-17 0-9-16,-9 0-6 15,-11 0-3-15,-12 10-2 16,-8 2 0-16,-9 3 0 15,-7 5-1-15,-6 1 0 16,-1 4 2-16,-3 3 0 16,-5 4-2-16,-3 3-1 0,-5 2-1 15,-2 1 4-15,-3-3-3 16,2-6 3-16,-2-3 0 16,7-5-2-16,2-4 2 15,12-3-1-15,6-7 2 16,5-2-2-16,11 0 2 15,10-4-3-15,8 0 4 16,19-1-4-16,7 2 3 16,10-2-2-16,6 0 1 15,3 0-1-15,0 0-2 16,0 0-2-16,0 0-2 16,0 0 3-16,0 0-7 0,0 0-5 15,9 0-11-15,6 0-9 16,8 4-8-16,3 6-30 15,3 5 0 1,-6 3-85-16</inkml:trace>
  <inkml:trace contextRef="#ctx0" brushRef="#br0" timeOffset="-85127.8">3901 11416 43 0,'0'0'149'16,"0"-2"-147"-16,8-10-1 15,1-3 0-15,1-4 4 16,-2 3 8-16,-1-1-3 16,-1 2-1-16,-6 2 9 15,3 3 14-15,-3 4 20 16,0 0 5-16,0 0-14 15,-12 2-1-15,-8 4 2 0,-6 0-29 16,-5 4 3-16,-5 14-5 16,8 8-4-16,-2 6 3 15,4 9 0-15,4 4-6 16,8 4-1-16,5 2 0 16,9 1-3-16,0-1-2 15,14 3 1-15,19-4-2 16,10-1 0-16,9-3-1 15,6-9 3-15,6-7 0 16,-3-11-1-16,-5-15-3 16,-1-4-5-16,-11-21 0 15,-2-18 5-15,-10-11 0 0,-10-13 3 16,-13-11 0-16,-9-7 3 16,-5-1-3-16,-31 5 3 15,-6 11 1-15,-8 12 8 16,-2 13 1-16,0 12 5 15,7 8-1-15,3 8-3 16,7 8-9-16,9 3 1 16,6 2-3-16,8 0-4 15,6 0 2-15,6 0-17 16,0 0-31-16,15 6-52 16,17 5-18-16,10-2-14 15</inkml:trace>
  <inkml:trace contextRef="#ctx0" brushRef="#br0" timeOffset="-84860">4181 11414 485 0,'-6'0'8'0,"6"0"3"16,0 0 20-16,25 0-28 15,28-14 3-15,24-10 20 16,20-4-5-16,5-6-10 16,-1 4-3-16,-6 2-6 0,-11 7 2 15,-13 6-4-15,-17 5 0 16,-18 4 3 0,-17 1-8-16,-16-1-22 0,-3-6-31 15,-12-9-17-15,-23-6-184 16</inkml:trace>
  <inkml:trace contextRef="#ctx0" brushRef="#br0" timeOffset="-84646.91">4696 10968 455 0,'0'-4'20'0,"10"2"-29"16,22 2 6-16,15 0 5 16,5 9 1-16,-3 19 5 15,-10 14 0-15,-17 10 1 0,-21 8 6 16,-2 2 3-16,-33 1 8 15,-9-3-9-15,-5-7-2 16,0-7-3-16,14-16-6 16,13-12-3-16,17-11-2 15,4-7-8-15,33-18-100 16,14-28-32-16</inkml:trace>
  <inkml:trace contextRef="#ctx0" brushRef="#br0" timeOffset="-84237.01">5075 10793 516 0,'-46'14'25'0,"3"10"-22"16,8 10 5-16,9 12 20 15,17 7 13-15,9 7-32 16,18 5 5-16,25-3-13 16,14-6 0-16,14-10 0 15,5-11-4-15,3-14 4 16,-6-16-3-16,-8-5-14 16,-11-23-2-16,-12-19-2 15,-15-16 8-15,-13-12 13 16,-14-5 6-16,0 3-3 15,-28 2 1-15,-18 7 16 16,-14 8-9-16,-5 9 2 0,-5 17 0 16,3 14 8-16,3 12-14 15,4 3 0-15,13 12-3 16,14 8-6-16,18 6 0 16,15 3-2-16,12 6-33 15,28 1-52-15,11-13-106 16</inkml:trace>
  <inkml:trace contextRef="#ctx0" brushRef="#br0" timeOffset="-83764.27">5388 10878 291 0,'0'-2'56'16,"0"2"-39"-16,0 0-3 15,0 0 21-15,0 0 8 0,0-2 0 16,12-3 1-16,15-9 7 16,16-5-18-16,16-10 0 15,20-10-17-15,20-7-3 16,17-4-9-16,12 1-3 16,4-1 0-16,1 6-1 15,-7 2 2-15,-12 6-2 16,-19 7-1-16,-28 5 3 15,-27 7-3-15,-17 8 1 16,-17 4-1-16,-6 4 1 16,0 0 5-16,-23-1-6 15,-14 2-27-15,-11 0-17 0,-10 0-29 16,-9 3-63-16,4 1-199 16</inkml:trace>
  <inkml:trace contextRef="#ctx0" brushRef="#br0" timeOffset="-83539.87">6275 10330 349 0,'33'-10'18'0,"14"3"-21"16,9-1 9-16,5 6 10 15,-3 2 9-15,-9 13-11 16,-13 13 6-16,-15 10-6 16,-15 1 8-16,-6 3 8 15,-24 1-4-15,-20 0 3 16,-12-2-4-16,-11-2-11 0,7-4-7 15,11-11-3-15,15-7-1 16,21-8-3-16,13-7 0 16,4 0-48-16,36-32-97 15,15-21-116-15</inkml:trace>
  <inkml:trace contextRef="#ctx0" brushRef="#br0" timeOffset="-83207.19">6707 10217 498 0,'-23'1'14'0,"-3"18"-5"16,8 7 29-16,1 12-2 0,10 5-13 15,7 5-11-15,17 4-6 16,23-3 2 0,12-3-5-16,10-7-2 0,4-10-1 15,1-8 2-15,-3-16-3 16,-4-5-1-16,-9-23-11 15,-11-22 13-15,-16-12 0 16,-12-8 2-16,-12-6 4 16,-4 1-4-16,-22 3 2 15,-13 10-1-15,-12 8 0 16,-4 16-1-16,-3 11 3 16,4 12-1-16,5 10-5 15,-1 7 0-15,10 28 0 0,2 17-5 16,10 20-34-16,10 6-32 15,12-6-123-15</inkml:trace>
  <inkml:trace contextRef="#ctx0" brushRef="#br0" timeOffset="-82947.35">6853 10692 487 0,'-7'26'21'0,"-2"16"-22"0,-2 13 36 16,1 16 19-16,3 8-7 15,-1 7-30-15,2 10-9 16,-2 3-1 0,1-6 0-16,1-6-4 0,0-16-1 15,3-16-3-15,0-10 2 16,3-16 2-16,0-11-15 15,-4-7-32-15,1-11-33 16,-7-11-60-16</inkml:trace>
  <inkml:trace contextRef="#ctx0" brushRef="#br0" timeOffset="-82707.39">6600 11368 477 0,'5'20'-4'0,"3"13"5"15,5 10 8-15,4 3 29 16,1 5-6-16,3-3-13 0,-2-8 0 16,4-9-8-16,1-12-5 15,-1-11-3-15,6-8 7 16,5-13 0-16,5-24 3 16,0-11-8-16,-3-2-1 15,-7 6-10-15,-13 12-21 16,-2 13-24-16,-13 11-44 15,-1 8 12-15,-15 3-70 16</inkml:trace>
  <inkml:trace contextRef="#ctx0" brushRef="#br0" timeOffset="-82307.4">6493 11871 535 0,'-27'15'6'0,"0"14"14"15,5 9 8-15,15 7 5 16,7 5-8-16,4 2-12 16,32-2-10-16,11-6 1 15,8-3-2-15,6-9-1 16,2-12 1-16,-3-10-4 15,-2-10 2-15,-4-1-8 0,-7-33 11 16,-7-14-2-16,-10-13 6 16,-12-12 1-16,-14-2-6 15,-4 2 1-15,-26 1 2 16,-22 4-2-16,-10 10-3 16,-9 14-3-16,-8 13 5 15,2 16 3-15,-4 9-5 16,4 6 1-16,3 0 3 15,16 6-5-15,8 8-3 16,12 4-30-16,7 5-38 16,9-1-97-16</inkml:trace>
  <inkml:trace contextRef="#ctx0" brushRef="#br0" timeOffset="-81927.42">6233 12014 470 0,'0'0'34'0,"0"0"-24"16,0 0 29-16,0 0 15 15,0 0-15-15,0 0-16 16,-4-2 1-16,-15-9-6 0,-17-12-12 15,-7-11-5-15,-12-7 2 16,-6-8-3-16,-8-2 2 16,-5-1-2-16,-5-2 3 15,9 0-3-15,7 4-2 16,13 6 2-16,13 10 2 16,8 7-2-16,10 9-2 15,7 6 4-15,6 5-4 16,3 4 0-16,3 3-16 15,0 0-25-15,3 0-18 16,11 0-3-16,5 12-26 16,-9 12 14-16,-10 6-108 0</inkml:trace>
  <inkml:trace contextRef="#ctx0" brushRef="#br0" timeOffset="-81635.21">5498 11875 491 0,'0'-3'8'0,"0"-20"-5"16,-4-7 8-16,1-13 2 16,3-7 12-16,0-6-21 15,0-5-3-15,0-1 1 16,7 2 1-16,5 7-2 16,7 8 1-16,2 12 0 15,6 6 0-15,3 12 4 0,4 5-3 16,9 9 0-16,2 1 5 15,5 0-2-15,0 4-4 16,-4 6 0 0,-6-1 0-16,-9-1 0 0,-10-1 1 15,-3 2-2-15,-3 1-21 16,-3 4-56-16,4-4-31 16,-1-7-178-16</inkml:trace>
  <inkml:trace contextRef="#ctx0" brushRef="#br0" timeOffset="-81175.73">7034 10575 541 0,'-6'-4'13'15,"4"-9"-6"-15,4-1 15 16,34-14-18-16,22-12 11 0,22-13 5 16,18-4-5-16,7-3-6 15,5 0-2-15,-9 3-5 16,-12 4 1-16,-11 6-1 16,-14 7-2-16,-16 6 1 15,-19 11 1-15,-13 10-3 16,-16 5 4-16,0-1-1 15,-16 0-3-15,-16-1-19 16,-15 6-21-16,-6 4-28 16,-13 3-80-16,-1 8-182 15</inkml:trace>
  <inkml:trace contextRef="#ctx0" brushRef="#br0" timeOffset="-80976.26">7527 9973 333 0,'23'-2'30'15,"15"-9"-28"-15,12-3 21 16,4 3 6-16,1 7-2 15,-4 4-9-15,-5 0-12 16,-6 15 6-16,-10 7 5 16,-13 3-4-16,-15 1-2 15,-2 10-1-15,-27 6 5 16,-14 7-5-16,-1-2-5 16,0-5-2-16,11-8-2 15,9-11-1-15,14-13-20 16,8-10-78-16,11-21-124 15</inkml:trace>
  <inkml:trace contextRef="#ctx0" brushRef="#br0" timeOffset="-80627.07">8063 9610 522 0,'-30'23'1'16,"6"15"4"-16,12 9 13 15,12 13 30-15,0 5-25 16,33 4 1-16,10 5-11 16,14-5-11-16,7-10 0 15,3-13-2-15,10-20 0 0,-5-16 2 16,-10-10-1-16,-7-29-9 16,-14-21 10-16,-12-21 1 15,-11-15 4-15,-12-9-5 16,-6 1 0-16,-19 10 2 15,-20 18-1-15,-16 19 1 16,-10 18 1-16,-10 20-1 16,-10 9-3-16,-3 11-2 15,1 24 3-15,6 15-4 16,17 11-25-16,18 9-26 16,22 3-71-16,18-12-110 15</inkml:trace>
  <inkml:trace contextRef="#ctx0" brushRef="#br0" timeOffset="-80216.17">7251 10772 502 0,'7'0'23'0,"10"0"-38"0,16 4 1 16,17 13 48-16,17 5 7 15,14 6-2-15,6 4-8 16,9 5-4-16,2 4-9 16,0 0-5-16,-2-2-5 15,-8-5-4-15,-18-8-2 16,-14-7-1-16,-15-6 1 16,-19-5-3-16,-9-4 2 15,-8-4-5-15,-5 0-11 0,0-12-9 16,-21-19-43-16,-15-6-155 15</inkml:trace>
  <inkml:trace contextRef="#ctx0" brushRef="#br0" timeOffset="-79975.81">7972 10829 377 0,'28'0'1'16,"11"4"-3"-16,7 10 12 15,6 7 13-15,-7 11 8 16,-8 5 16-16,-6 9-9 15,-10 1-18-15,-9-4-4 16,-12-8-1-16,0-7 8 0,-19-2 2 16,-23 1 12-1,-16-1-20-15,-9 0-11 16,0-10-3-16,9-6 1 16,15-6 0-16,19-4-5 0,15 0-13 15,9 0-34-15,40-14-126 16,12-11-20-16</inkml:trace>
  <inkml:trace contextRef="#ctx0" brushRef="#br0" timeOffset="-79606.08">8517 10871 552 0,'-39'20'4'16,"10"10"-2"-16,12 10 12 0,14 10 16 16,3 14-5-16,28 7-1 15,16 3-15-15,9-8-5 16,8-11-3-16,3-18-2 16,3-16 0-16,-3-21-4 15,-3-7 3-15,-3-39-4 16,-6-26 7-16,-10-19-1 15,-9-10 1-15,-21 1 0 0,-12 5 3 16,-10 12-1 0,-31 16-2-16,-15 17-1 15,-16 20 8-15,-5 16-3 16,-14 14-3-16,0 11 0 0,9 16-5 16,12 9-14-16,27-3-5 15,37 2-35-15,6-10-99 16</inkml:trace>
  <inkml:trace contextRef="#ctx0" brushRef="#br0" timeOffset="-79226.58">8858 9825 530 0,'0'-8'8'16,"0"8"-8"-16,13 0 13 15,19 0 16-15,18 2 18 16,19 12-17-16,13 3-3 15,4 7-14-15,5 5-1 16,3 3-2-16,-5 2-5 16,-2 0 0-16,-17-5-4 15,-15-4 0-15,-18-9 1 0,-13-7 0 16,-13-5-4-16,-8-4-5 16,-3 0-16-16,-5-25-4 15,-19-7-62-15,-16-5-97 16,-8 0 13-16</inkml:trace>
  <inkml:trace contextRef="#ctx0" brushRef="#br0" timeOffset="-79031.93">9540 9857 9 0,'0'-25'187'0,"6"4"-125"16,25 3-7-16,13 8-15 15,8 5 10-15,0 5-6 16,-6 0-18-16,-9 17-8 16,-8 11 13-16,-13 4-5 15,-12 5-2-15,-4 3 13 16,-15 3 0-16,-23 1 2 0,-9-2-24 15,-1-6-8-15,6-9-4 16,10-11 0-16,18-4-3 16,9-1-13-16,5 0-68 15,12-3-62-15,12-8-125 16</inkml:trace>
  <inkml:trace contextRef="#ctx0" brushRef="#br0" timeOffset="-78678.87">9319 10885 505 0,'0'0'36'0,"0"0"-44"16,20-21 14-16,16-15 9 16,16-16 2-16,14-11 3 15,11-3-10-15,3-6 6 16,4-2-3-16,-10 2-3 16,-13 12 4-16,-12 12-10 15,-14 11-1-15,-13 10-1 0,-4 4 0 16,-8 3-1-16,-4 8 1 15,-3-1-3 1,-3 4-6-16,0 0-21 16,-10 5-65-16,-23 1-144 0</inkml:trace>
  <inkml:trace contextRef="#ctx0" brushRef="#br0" timeOffset="-78447.5">9771 10253 341 0,'30'-29'6'0,"6"-5"-4"16,5 2 1-16,-2 5 24 0,-9 9 3 16,-8 11-17-16,-5 7 18 15,-4 0-14 1,-3 18 29-16,-4 11-9 16,-6 10-11-16,0 7-5 0,0 1-9 15,-4 2-8-15,-4-4-3 16,1-5 0-16,0-7-1 15,7-5-38-15,0-18-58 16,11-10-97-16</inkml:trace>
  <inkml:trace contextRef="#ctx0" brushRef="#br0" timeOffset="-78095.44">10146 9873 544 0,'-21'2'17'16,"2"13"-17"-16,9 9 16 0,6 12 9 16,4 11 22-16,0 7-15 15,26 8-17-15,10-2-7 16,8-5-6-16,10-5 1 16,9-15-4-16,2-14 3 15,4-18-5-15,-7-5-2 16,-5-34 1-16,-11-19 6 15,-10-14 2-15,-14-10 0 0,-10-6-2 16,-12 5-1 0,-12 5 4-16,-22 8-4 15,-11 14 5-15,-11 11 5 16,-13 11-7-16,-8 15 0 0,-3 16 0 16,-4 9-5-16,-1 29 1 15,10 18-3-15,13 15-28 16,16 13-30-16,15-2-74 15</inkml:trace>
  <inkml:trace contextRef="#ctx0" brushRef="#br0" timeOffset="-77103.3">6427 13936 402 0,'-33'-20'10'0,"-2"2"22"16,4 4 25-16,-2 2 6 15,3-1-21 1,3 7-17-16,2 4-8 0,4 2 0 15,6 0 1-15,-1 21-14 16,1 29-4-16,3 25 2 16,9 14-2-16,3 4 1 15,25-14-2-15,22-18-3 16,18-15-1-16,11-18 2 16,7-19 1-16,-2-9 1 15,-8-26 1-15,-14-24 0 16,-15-13-2-16,-18-17 3 0,-15-9 1 15,-11-5-1-15,-14-1 0 16,-22 12 1 0,-12 16-1-16,-7 19 0 15,-5 21 3-15,-1 17-2 0,5 8 1 16,11 2-2-16,7 3-1 16,19 13-1-16,16 10-26 15,3 9-42-15,16 9-93 16,21-8-110-16</inkml:trace>
  <inkml:trace contextRef="#ctx0" brushRef="#br0" timeOffset="-76870.92">6816 13863 608 0,'0'-10'4'0,"0"-5"0"16,24-18 3-16,23-21 0 15,22-19 6-15,16-3 2 16,-1 3-7-16,-3 12-6 16,-4 8-2-16,-8 10 0 15,-6 8 0-15,-14 7-1 16,-15 9-8-16,-11 7-20 16,-17 6-16-16,-6-1-25 15,-20-1-14-15</inkml:trace>
  <inkml:trace contextRef="#ctx0" brushRef="#br0" timeOffset="-76643.53">7221 13122 529 0,'20'-1'-12'0,"14"1"3"16,13 0 6-16,10 2 6 16,-2 16 0-16,-3 9 0 15,-10 5 1-15,-15 4 2 16,-15 0 5-16,-12 1 5 15,0 4-3-15,-21-2 11 16,-10-1 0-16,4-5-19 0,3-8-1 16,9-7-4-1,10-3-1-15,5-7-52 16,10-5-91-16,13-3-89 16</inkml:trace>
  <inkml:trace contextRef="#ctx0" brushRef="#br0" timeOffset="-76238.61">7692 13125 530 0,'-30'-2'5'0,"9"2"-1"15,8 0 14-15,6 11-2 16,7 16-1-16,0 13-14 0,10 10 14 16,18 6-8-16,11-5-4 15,13-6 0-15,18-8-1 16,8-9-2-16,2-16 0 16,-3-12-1-16,-13-2 2 15,-13-33-10-15,-15-21 1 16,-9-16 6-16,-17-13 3 15,-10-8 2-15,-9 7-2 16,-25 6 0-16,-14 16 1 16,-13 23 7-16,-12 21-2 15,-1 20-2-15,3 11-3 16,13 22-4-16,18 11 4 0,19 9-6 16,17 6-38-16,4 7-48 15,16-1-70-15</inkml:trace>
  <inkml:trace contextRef="#ctx0" brushRef="#br0" timeOffset="-75992.42">8109 13435 569 0,'-12'2'6'0,"3"15"3"15,9 14 5-15,0 13 6 16,10 23 15-16,11 15-15 15,5 9-16-15,-1 9 6 0,2 2-7 16,-2-2 0-16,-3-3-3 16,-2-12 1-16,-2-13 0 15,-8-14 0-15,-1-14-1 16,-8-14-10-16,-1-11-15 16,0-11-27-16,-8-8-19 15,-19-8-95-15</inkml:trace>
  <inkml:trace contextRef="#ctx0" brushRef="#br0" timeOffset="-75768.15">8036 14150 520 0,'9'16'13'0,"7"11"-21"16,8 9 7-16,10 4 15 16,2 0 10-1,0-2-15-15,-2-9 4 16,-1-8-7-16,-3-11-2 0,-2-10-4 15,2-12 4-15,1-28 7 16,-1-18 2-16,-8-6-8 16,-1 2-8-16,-8 14-14 15,-5 19-21-15,-5 14-39 16,-3 15-29-16,0 4-76 16</inkml:trace>
  <inkml:trace contextRef="#ctx0" brushRef="#br0" timeOffset="-75391.44">8283 14713 525 0,'-31'27'3'15,"6"12"18"-15,12 2 8 16,9 5 10-16,4 1-19 15,15 0-9-15,15 2-3 16,19-6-4-16,5-6-4 16,7-3 2-16,3-14-4 0,-6-13 0 15,0-7 0-15,-11-27 0 16,-6-19-2 0,-13-16 3-16,-16-12 3 15,-12-5 2-15,0 1-4 0,-30 2 1 16,-15 12 0-16,-13 12 0 15,-6 13-1-15,-3 15 3 16,-1 14 1-16,3 10 0 16,6 4-3-16,5 16 0 15,12 2-6-15,4 9-24 16,10 1-34-16,0-2-100 16</inkml:trace>
  <inkml:trace contextRef="#ctx0" brushRef="#br0" timeOffset="-74963.58">7978 14952 458 0,'0'0'11'0,"0"0"-3"16,3 0 44-16,-3 0 11 15,0 0-11-15,0 0-14 16,0 0 6-16,-15-10-8 16,-15-6-27-16,-8-6-5 0,-10-5-1 15,-7-5 0-15,-5-3-3 16,-12-4 0-16,-9-1-1 15,-10-3 2-15,-4 2-3 16,5 4 2-16,2 10-1 16,14 9 0-16,7 7 1 15,6 4 0-15,15 3 0 16,8 2 0-16,18 1-1 16,11 0-3-16,7 1-6 15,2-2-16-15,8 2-40 16,18 0-17-16,12-4-6 15,3-6-46-15</inkml:trace>
  <inkml:trace contextRef="#ctx0" brushRef="#br0" timeOffset="-74696.29">7239 14354 449 0,'-46'10'3'15,"-8"16"-2"-15,5 0 3 16,3 2 5-16,1-3 14 15,19-4-8-15,8-6-3 16,11-1-6-16,7 4-2 16,23 2-15-16,16 9 14 15,8 7 2-15,2 2-4 16,2 3 0-16,-3 4 0 0,-6-5 2 16,-10-3-1-16,-5-8 1 15,-9-8-3-15,-9-8 1 16,2-8-1-16,3-5 2 15,3 0-34-15,1-25-60 16,1-18-94-16</inkml:trace>
  <inkml:trace contextRef="#ctx0" brushRef="#br0" timeOffset="-74147.87">8114 13421 440 0,'-26'0'20'15,"4"0"8"-15,13 0 57 16,3-3-21-16,6 3-24 16,3-15-28-16,34-16-14 15,27-19 8-15,24-19 1 16,12-6-1-16,6-5-2 16,-1 5-2-16,1 6-2 15,-12 5 2-15,-11 8-3 16,-17 10 1-16,-16 12 2 0,-20 12-4 15,-19 10-3 1,-11 4 3-16,0 0 0 16,-20-2-17-16,-11-1-20 15,-8 5-13-15,-6 6-56 0,-5 0-46 16,-2 3-178-16</inkml:trace>
  <inkml:trace contextRef="#ctx0" brushRef="#br0" timeOffset="-73931.9">8602 12677 354 0,'0'-10'43'15,"18"-2"-38"-15,16-5 11 16,15-2 22-16,12 5-13 16,5 5-8-16,2 9-4 15,-2 0-13-15,-11 24 1 16,-16 9 0-16,-16 8 3 16,-18 3 2-16,-5 2 9 15,-18 0 3-15,-13-3-1 0,-6-1-2 16,2-7-6-16,7-7-8 15,13-9 1-15,6-8-2 16,9-3-20-16,4-2-57 16,16-6-79-16</inkml:trace>
  <inkml:trace contextRef="#ctx0" brushRef="#br0" timeOffset="-73531.97">9213 12351 590 0,'-11'-1'12'0,"1"1"-9"15,8 11-4-15,2 25 2 16,0 19 1-16,4 13 0 15,22 0-2-15,12-5 0 16,12-10-1-16,12-17-1 16,4-17 3-16,4-19-4 15,-9-7-5-15,-10-40-3 16,-11-21 6-16,-15-16 2 16,-15-2 2-16,-10 2 2 0,-14 13 2 15,-31 12 7-15,-16 15 15 16,-12 15-6-16,-3 15 5 15,1 14-7-15,6 3-9 16,9 25-5-16,9 10-2 16,5 12-1-16,13 15-23 15,1 10-64-15,-6 6-131 16</inkml:trace>
  <inkml:trace contextRef="#ctx0" brushRef="#br0" timeOffset="-73187.89">8374 13525 559 0,'25'4'24'0,"14"7"-33"16,24 1 10-16,11 4 18 16,8 4 9-16,6 2-8 15,4 4-8-15,8 1-3 16,-2-3-5-16,-1-8-1 0,-9-9-1 16,-11-7 0-16,-11 0 2 15,-11-4-4-15,-18-6 4 16,-16 3-1-16,-18 0-33 15,-6 0 6-15,-30 0-22 16,-10-8-167-16,-8 4-26 16</inkml:trace>
  <inkml:trace contextRef="#ctx0" brushRef="#br0" timeOffset="-72956.51">9081 13522 354 0,'-1'-15'25'15,"1"1"-21"-15,16 4-6 16,24 5 7-16,2 5 19 15,6 0 2-15,-2 19-9 0,-7 14 17 16,-1 9-4-16,-15 6-9 16,-8-4-2-16,-12-3-9 15,-3-5 6-15,-18-4 11 16,-18 3 6-16,-6-2-19 16,-4-5-8-16,7-6-4 15,14-11-1-15,16-7 1 16,9-4-9-16,21-14-65 15,19-26-91-15,11-20-52 16</inkml:trace>
  <inkml:trace contextRef="#ctx0" brushRef="#br0" timeOffset="-72631.28">9596 13354 566 0,'-80'42'26'15,"18"5"-32"-15,21 5 11 16,34 3 14-16,14-9 1 16,41 3-5-16,19 1-5 15,20-7-9-15,5-12-1 16,0-17-1-16,-2-14 2 16,-9-27-5-16,-10-23-3 15,-18-18-6-15,-20-8 18 16,-26 0-4-16,-8 2 4 0,-40 12 1 15,-21 10-2-15,-15 15 3 16,-10 15 3 0,-3 15 4-16,1 7-4 0,9 2-9 15,14 14 0-15,24-1 0 16,26 0-15-16,16-2-59 16,26-10-88-16</inkml:trace>
  <inkml:trace contextRef="#ctx0" brushRef="#br0" timeOffset="-72252.09">9838 12386 534 0,'31'-4'-3'0,"21"-4"-4"16,16 2 44-16,10 2 7 16,6 4-12-16,6 0-6 15,3 0-5-15,1 0-9 16,-6 0-1-16,-8 0-7 15,-13 0-1-15,-12 0 2 16,-13-2-3-16,-15 0 1 16,-8-2-3-16,-10 1 2 0,-9 0-7 15,0-4-6-15,-6-4-6 16,-19-9-66-16,-14-3-34 16,-10 1-8-16,-12 1-132 15</inkml:trace>
  <inkml:trace contextRef="#ctx0" brushRef="#br0" timeOffset="-72047.37">10443 12182 396 0,'0'-3'63'16,"0"3"-39"-16,19 0-32 16,20 0 17-16,10 12 20 15,5 7-7-15,-2 7-9 16,-9 9-3-16,-10 5-3 16,-14 2-1-16,-11-1-2 0,-8-3 6 15,-5-6 3-15,-20-2 7 16,-3-3 4-16,-1-5-17 15,0-5-5-15,6-4-2 16,11-8 3-16,8-1-25 16,4-4-38-16,8-2-159 15</inkml:trace>
  <inkml:trace contextRef="#ctx0" brushRef="#br0" timeOffset="-71627.49">10903 12029 601 0,'-8'11'7'0,"-2"15"-13"15,10 15 9-15,0 14 13 16,24 10 5-16,22-3-10 16,13-4-4-16,16-8-5 15,5-15-4-15,1-17 3 16,-1-16-6-16,-10-10 4 0,-9-30-4 16,-13-15-8-16,-20-13 12 15,-13 0 2-15,-15-2 2 16,-10 2 0-16,-33 11 3 15,-13 8 1-15,-18 10 5 16,-4 18 4-16,-5 12-5 16,1 7 0-16,12 8-7 15,9 21-4-15,12 11 1 16,13 16-9-16,10 14-52 16,6 3-35-16,4-3-226 15</inkml:trace>
  <inkml:trace contextRef="#ctx0" brushRef="#br0" timeOffset="-71275.43">10327 13479 94 0,'0'0'449'0,"0"0"-441"16,0 0 16-16,0-5 13 15,25-23-12-15,21-17-4 0,19-19-1 16,15-12-5-16,7-3-7 16,-5-3-5-16,-4-1 0 15,-1 5 0-15,-10 5-3 16,-9 11 2-16,-13 12-3 15,-17 13 0-15,-9 5 1 16,-9 7-3-16,-7 2-3 16,-3 3 1-16,0 8-9 15,-23 9-25-15,-15 3-32 16,-16 17-124-16</inkml:trace>
  <inkml:trace contextRef="#ctx0" brushRef="#br0" timeOffset="-71011.14">10654 12816 312 0,'36'-32'108'0,"6"-5"-121"15,16-5 15-15,3 2-2 0,1 2 4 16,1 5 6-16,-8 12 4 16,-9 5 17-16,-16 9 12 15,-15 7-1-15,-9 0-17 16,-3 0 2-16,1 20 0 15,-1 15-1-15,-3 16 12 16,0 9-23-16,0 3-12 16,6-3-1-16,9-10-1 0,4-2-1 15,5-6-1-15,-1-2-28 16,-3-1-33 0,-12-12-88-16</inkml:trace>
  <inkml:trace contextRef="#ctx0" brushRef="#br0" timeOffset="-69887.64">6576 16334 96 0,'-34'20'-10'0,"9"-8"57"16,5-3 85-16,13-7-17 16,2-2-47-16,5 0-27 15,0 0-40-15,11 0-5 16,11-7 19-16,9-2 14 15,7-7 2-15,7-4 2 0,8-1-16 16,10-8-5-16,15-5 8 16,13-5-6-16,14-6-2 15,15-2-8-15,14-1-3 16,17 2 4-16,8-2-3 16,11 2-2-16,7-2 1 15,-2-4 0-15,5-4 0 16,-6-5 1-16,-6-3-4 15,8-4 4-15,-1-3-1 16,3 0 1-16,1 2 0 16,-10 0-2-16,-8 5 2 15,-9 3-2-15,-5-3 2 16,-6 4-4-16,4 0 5 0,4 3-2 16,-4 5-1-16,-1 5 0 15,-7 5-1-15,-9 3 1 16,-4 3-1-16,0-4-1 15,-8-2 2-15,-3-1 1 16,-4 0 0-16,-6 2 1 16,-5 7-2-16,-10 6 0 15,-11 6-1-15,-13 6 1 16,-9 5 1-16,-16 4-1 16,-9 5 0-16,-9-3-1 15,-2 1 1-15,0-1-1 16,-1-2 3-16,0 0-1 0,-1 1-1 15,-6 1 3-15,-6 2 3 16,-4 3 1-16,-1-1 5 16,0 1 7-16,0 0-5 15,0 0-10-15,8-2-2 16,13-5-4-16,13-5 2 16,16-8 1-16,14-3-1 15,1-1 1-15,-4 5 1 16,-17 5-3-16,-12 5 0 15,-15 7-7-15,-14 0 4 16,-3 2-4-16,0 0 2 16,0 0 3-16,0 0-6 15,0 0-6-15,-10 0-20 0,-14 6-28 16,-9 2-102-16,-19 0-105 16</inkml:trace>
  <inkml:trace contextRef="#ctx0" brushRef="#br0" timeOffset="-56900.62">7975 15391 317 0,'0'0'88'15,"0"4"-74"-15,-11 0-11 16,-5-1 11-16,-3 3 6 16,1-2 5-16,0 2 8 15,1 1-21-15,0 1 0 16,-3-1-5-16,-1 4 1 0,-2 0 3 16,-6 2 1-16,-2 0-2 15,-8 0-2-15,-8 2-4 16,-6 3 0-1,-8-2 2-15,-4-1-2 0,-6-4 0 16,5-4 0-16,-1-3 1 16,0-1 6-16,0-3-6 15,-8 0 0-15,4 0 7 16,-5 0-5-16,-2-8 0 16,0-2-2-16,-1-3 0 15,-2-2-1-15,-2-3 7 16,5-6-9-16,1-2 2 15,12-7 0-15,5-6-3 16,3-3-1-16,5-4 5 16,0 0-5-16,0-1 3 15,1-1 1-15,4-4-5 16,2 3 4-16,0-1-4 0,5-4 0 16,4-2 0-16,0-4 2 15,4-5-3-15,3 1 2 16,1 0 1-16,6 7-3 15,0 0 1-15,5 11 1 16,4 9-3-16,2 4 7 16,4-1-2-16,-1-6-3 15,3-8 1-15,5-3-3 0,0-2 2 16,0-1 3 0,5-1-3-16,4 7-1 15,2 5 0-15,-2 8 3 16,4 5-3-16,1-7 3 0,0 2-1 15,0-3 0-15,1 3 0 16,-3 3 0-16,5-1 2 16,0-2-3-16,4 6 1 15,1-2-1-15,-4 0 1 16,7-1-1-16,2-2 1 16,0-1-2-16,-2 3 1 15,5 3 2-15,-3-2-6 16,1 5 3-16,2-1-5 15,-2 2 2-15,-1 0 5 16,0-3-4-16,1 1 2 16,3-1 2-16,-1-1-1 15,3 1 1-15,-5 0 0 0,6 0-1 16,-1 3 0-16,6 0 0 16,5-3 1-16,1 1 0 15,9-2 0-15,2-6 1 16,2 0-3-16,-2-1 2 15,-3 1-1-15,-4 6-3 16,-2 3 4-16,0 0-3 16,0 2-1-16,3-3 1 15,-4 2 0-15,3 1 3 16,0 2 1-16,-5 2-2 16,-2 6 1-16,1 1-2 15,-3 3 2-15,3-1-1 0,0 2 2 16,-2 0-2-16,3 0 2 15,-2 4-2-15,-2-1 1 16,-1 3 3-16,-4 2-6 16,0 1 6-16,-4 0-5 15,2 0 2-15,-3 0 0 16,1 0-1-16,0 0 2 16,3 0-1-16,4 0 0 15,3 1 0-15,2 2-1 16,1 1 0-16,2 1 2 15,-3 2-1-15,-1 5 1 16,-4 5-2-16,-3 6 0 16,-2 4-1-16,-4 2 0 0,1 3 3 15,-2-1-1-15,2-2 1 16,0 4-3-16,3-5 2 16,-2 0 1-16,3 5-1 15,-1-1 0-15,1 7 0 16,-2 4 0-16,-4 2 0 15,0 3 0-15,-1 1-2 16,-2-5 2-16,5 1-1 16,-3-5 2-16,1-1-2 15,-1-1 1-15,1-1 0 16,1-1 1-16,-1 3-2 16,-6 1 2-16,2 2 1 0,-4 0-4 15,-3 1 5-15,5 0-3 16,-3-2 0-16,0 0-1 15,3 0 2-15,-2 2-1 16,0 1-1-16,-2 1 1 16,0 1 0-16,0-2 0 15,-6-2-2-15,0-2 2 16,0-2 0-16,-5-2 1 16,2 2-3-16,0 2 4 15,-3 0-2-15,-2 5 1 16,-1-1-2-16,0 3 2 15,-1 0-1-15,-2-2-1 16,0-5 2-16,0-2 0 0,0-3-2 16,0-2 2-16,0-1-1 15,0-1 0 1,-5-1 0-16,1 0 1 16,4 2 0-16,-2-3 0 0,1 3-2 15,-4 7 3-15,-2-4-2 16,-2-2 0-16,3-2 2 15,-4-9 0-15,-7 1-1 16,-2 1-1-16,0-1 1 16,-7 1-2-16,-2-1 4 15,-2-1-4-15,1 0 2 16,-3 0-1-16,-2 2 1 0,1-2-1 16,0-2-1-1,1-1 2-15,0-1-1 16,-1-3 1-16,2-1-1 15,-3-3 1-15,-3 2-1 0,-2-1 0 16,-1-1 0-16,-6-1 2 16,1 0-1-16,1 0-3 15,0-2 2-15,5-2 0 16,-1-2 2-16,3 0-2 16,-2 0 0-16,-1 3 0 15,-4 3 1-15,0 1-1 16,-3 3 0-16,2 0 0 15,-3 0 0-15,2-1 2 16,2 1-3-16,5-3 2 16,3-1 0-16,6-3 1 15,0 0 0-15,-1-1 3 16,1 0-4-16,2-1 0 0,4-1-2 16,2 0 1-16,2-3 3 15,-2 3-5-15,-2-3 2 16,2 0 2-16,-3-1 0 15,2 1 0-15,0-1 3 16,0 3-3-16,1 0-2 16,-4 2 2-16,3 2-3 15,2 2 3-15,4 1-3 0,5-5 3 16,5 0-3 0,3-4 4-16,2 0-2 15,2-1 0-15,0 0-1 16,0 0 0-16,0 0-1 0,0 0-4 15,0 0 4-15,0 0-4 16,0 0-11-16,0 0 2 16,0 0-15-16,0 1-14 15,13 4 1-15,1 2-70 16,-6-2-48-16</inkml:trace>
  <inkml:trace contextRef="#ctx0" brushRef="#br0" timeOffset="-48423.65">6272 13387 386 0,'-32'-10'27'16,"15"-5"-19"-16,10 11 0 0,2 3 7 16,4-1 8-16,1 1-9 15,0 1-14-15,0 0 0 16,0 0-4-16,9 0 3 16,5 8 0-16,0 13 2 15,7 10 7-15,-3 9 3 16,1 2-7-16,1 2-2 15,4 0 0-15,-1-1-1 0,1-2 4 16,-3-3-7-16,0 0 3 16,0-6-1-16,-5-3 0 15,2-6 0 1,-6-7 1-16,-6-9 1 0,-2-6-2 16,-2-1 0-16,-1 0 3 15,-1 0 3-15,2-10 4 16,1-27 0-16,1-13-9 15,5-12 1-15,4-3-1 16,1 2 0-16,4 4-23 16,-2 0-37-16,2 5-38 15</inkml:trace>
  <inkml:trace contextRef="#ctx0" brushRef="#br0" timeOffset="-47342.68">9107 12236 598 0,'-11'-6'-9'0,"8"3"10"16,3 3-2-16,0 0 4 16,5 0-16-16,17 3 7 15,12 8 6-15,8 1-43 16,-2-5-43-16,-7-6-94 15</inkml:trace>
  <inkml:trace contextRef="#ctx0" brushRef="#br0" timeOffset="-46791.15">10839 12162 625 0,'-5'-7'6'0,"4"6"-6"15,1 0 0-15,0 1 1 0,0 0-10 16,15 0-12-16,10 6 11 16,2 13-60-16,-5 3-61 15,-11 1-111-15</inkml:trace>
  <inkml:trace contextRef="#ctx0" brushRef="#br0" timeOffset="-42526.73">3492 13405 397 0,'13'-9'11'0,"-10"8"-26"16,3-3-10-16,5 2 22 16,5-2 5-16,6-1 9 0,5 2 7 15,4-3 5-15,5-1-5 16,3-2 2-16,4 2-8 15,0-4-1-15,8 1-2 16,4-2-7-16,0-2 5 16,3-4-5-16,3-1 0 15,6-2-2-15,4 0 2 16,6 0-3-16,5 0 2 16,1-1-1-16,4-1 1 15,3 4 1-15,10-1-2 16,10-1-2-16,8-1 4 15,8-6-2-15,1-6 0 16,0-9 1-16,-2-9-1 0,5-7 0 16,-4-5 0-1,1 0 2-15,-1 5 1 16,-8 5-1-16,-2 6 5 16,3 9-5-16,-3 3-1 0,5 1 0 15,-2 3 3-15,-6-3-5 16,-1 2 2-16,-8-1 0 15,-1-2 1-15,-9 1-1 16,-3 2 2-16,4 1 15 16,-3 1-18-16,1 1 3 15,2-2-3-15,0 0 0 16,10-1 0-16,2-1 1 0,2-1-3 16,-4 1 7-16,-11-1-1 15,-6-1-5 1,-1 1 4-16,-3 1-2 15,0 1 1-15,3 1-2 0,4-1 2 16,3 0-4-16,8-1 4 16,-4-2-3-16,-1 1 2 15,1-2 1-15,-3-2-2 16,3-2 0-16,2 0 0 16,-3-1 1-16,-3 3 0 15,-2 1-2-15,-1 2 2 16,2 3-2-16,-6 2 4 15,-3 2-5-15,-8 2 3 16,-2 0 0-16,1-1-1 16,6-3 0-16,7-5 4 15,3 2-4-15,-1-4 1 16,5 3 0-16,-7 5-2 0,0 3 2 16,-5 2-3-16,-11 5 4 15,-10 2-3-15,-8 4 1 16,-11 0-1-16,-8 3 2 15,-9 2 3-15,-10 2-3 16,-8 6-1-16,-5 0 0 16,-3 1 3-16,0 0-1 15,-12 0 3-15,-40 0-40 16,-45 1-351-16</inkml:trace>
  <inkml:trace contextRef="#ctx0" brushRef="#br0" timeOffset="-39991.58">6670 12427 298 0,'0'0'41'0,"-6"0"22"0,3 0 13 16,-3 0-23-16,0 0-9 16,-3 0-11-1,-1 0-3-15,0 0-11 0,-5 0-4 16,-3 0-5-16,-3 0 4 15,-3 0-1-15,3 1-3 16,-3 3 1-16,-2-2-6 16,-4-1 1-16,-4 2-4 15,-4 1 4-15,2 0-6 16,0 0 1-16,0-2 1 16,0-2-1-16,0 0 0 0,3 0 0 15,-1 0 0-15,-2-2 2 16,-4-6-2-16,-2 0 0 15,-5-4 0 1,-1 0-2-16,-7-2 2 0,3-3-1 16,1-3-1-16,2-6-1 15,6-3 0-15,3-6 2 16,7-2-1-16,2-2-4 16,5-1 4-16,1 2 0 15,1 3 1-15,0-1-2 16,1 4 3-16,0-1-2 15,-2 0 3-15,4-1-4 16,-1-6 3-16,1-2-4 0,3-6-4 16,3-5 3-1,-1-4 1-15,2-4-7 0,-2 2 6 16,-2-1 3 0,-1 5 1-16,-4 3 0 0,4 6-4 15,0 4 5-15,-4 6-3 16,4 1 3-16,1 2-1 15,1 1-1-15,0 1 2 16,-1-1-2-16,3 2-3 16,-3-2-5-16,5 0-2 15,-5 2 5-15,3 2 4 16,0 6 1-16,-1-1 0 16,7 3 2-16,-3 3-1 0,1-3 1 15,5 4-4-15,1-5 3 16,-1 0-1-1,3 0 1-15,0 0-2 0,0 1 2 16,0 1-1-16,1 1 1 16,1-4 1-16,1 4-2 15,0 0 2-15,0 0-5 16,3-2 6-16,12-3-6 16,4-2 3-16,5 0 0 15,2 1 0-15,2 2 0 16,5 0 0-16,-1-4-1 15,0 4-1-15,0-2 3 0,4 1-2 16,-1-1 2 0,3 1 0-16,1-1-1 15,3-2 2-15,-1 6-3 16,3 3 0-16,0 4 2 0,-2 1 0 16,2-3-3-16,-4 0 2 15,1-3 0-15,2-1 0 16,-3 1 1-16,0 0 1 15,3 0-1-15,-4 1-1 16,0 2 2-16,1 1-2 16,-3 0 3-16,3 0-4 15,3 0 4-15,-1-2-2 16,3 1 0-16,1-1 0 16,-4 0 0-16,-1 3 0 15,-5 2 1-15,3 1-1 16,-2 3-1-16,2 0 2 0,-1 2-2 15,-2 1 1-15,2 1 1 16,-7 0-2-16,0 3 2 16,2 0-2-16,-2 0 2 15,2 0-2-15,-2 0 1 16,2 0-1-16,-3 0 1 16,3 0 0-16,-3 4 1 15,-1 5-3-15,1 3-3 16,-5 2 2-16,2 0-3 15,-3 4 2-15,-2 1 0 16,5 4 4-16,-2 2-1 16,7-3 2-16,-6 3-1 15,6 0-2-15,-6 3 2 0,1 2 0 16,-5 2 0-16,1 5-1 16,-1 0 0-16,-3 4 1 15,0 0-1-15,-5 0 0 16,3 2 2-16,-2-4-1 15,0-1 0-15,-1-4 0 16,-3-2 0-16,0-1 0 16,0-2 1-16,-3 2-1 15,-1-1-1-15,1 5 1 16,-3 0 0-16,0-1 3 16,1 2-3-16,-1 1-1 15,4-3 4-15,2 0-3 0,-3-3 0 16,1-3-1-16,-1 3 3 15,0 1-3-15,-3 3 1 16,1 2-1-16,-3 3 1 16,0 1 2-16,-3 2-3 15,0-1 0-15,0-1 1 16,0 0 0-16,1-1-1 16,2-1 2-16,-2 0-1 15,1-1 0-15,-1-5 0 16,1 2-1-16,-2-3 2 15,0-3-2-15,0 2 2 16,0-2-1-16,0 0 0 16,-9 2 0-16,-1 1 1 0,2 2-1 15,-4 3 0-15,2-3 1 16,-1 1 0-16,-3 0-1 16,1-2 0-1,-1 0 2-15,0-1-2 0,5-7 2 16,-2-2-1-16,3-4-1 15,-1-1 3-15,-4-1 0 16,-2 1 1-16,-5-3-1 16,-1 3 2-16,-5-3 0 15,-1 5-1-15,-4-2 0 16,-2 3-2-16,-3 1 2 16,-1-1 3-16,3-3 1 0,-1 0-1 15,7-4-1-15,1-2 0 16,8-2 0-16,-2-3-3 15,0 0-1-15,3-1-2 16,1 2 3-16,-5-4-3 16,3 4-1-16,-2-2 3 15,0 1-2-15,2-2 0 16,0 0 0-16,2-1 2 16,4-1-1-16,-2 1 2 15,-6 2 1-15,3-2-2 16,-4 1 0-16,-2 2-1 15,6-1 0-15,0-3-1 16,2-1 5-16,10-1-1 0,0-1 1 16,6 0-2-1,0 0-3-15,0 0 0 16,0 0-1-16,0 0-19 0,0 0-25 16,12 0-26-16,9-12-21 15,-2-6-55-15</inkml:trace>
  <inkml:trace contextRef="#ctx0" brushRef="#br0" timeOffset="-38664.29">4284 11983 316 0,'0'2'24'0,"0"-2"-7"15,0 0 11-15,0 0-3 16,0 0-8-16,0 0-8 15,0 0-5-15,0 0 5 16,0 0 12-16,0 1 14 16,-7 0 1-16,-6 1-23 15,-6 0-8-15,0 0 0 16,-4-2 5-16,-5 0 2 16,2 0-7-16,-3 0 2 15,0 0 4-15,-3 0 0 0,0 0-4 16,-1 0-7-16,3-4 10 15,-1 0-6-15,-1-2 0 16,3-1-2-16,-6-3 0 16,7-3 0-16,-2-1-1 15,4-7 1-15,0-2-2 16,6-3 1-16,1-6-2 16,0-2 2-16,4-4 0 15,4 2-2-15,1 1 2 16,6-1-2-16,1 2 2 15,3-2-2-15,0-4 2 16,0 4-4-16,12 1 2 16,4 1 0-16,5 1 0 0,3 5 0 15,-2-1 1-15,5 4 0 16,-3 1-2-16,4 2 4 16,-1 2-3-1,4 3 1-15,-4 2-1 0,3 4 1 16,-2 3-1-16,-3 5 0 15,2 3-2-15,1 0 0 16,-2 16-2-16,2 10 1 16,1 9 1-16,-3 8 1 15,0 1 1-15,-3 2 1 16,1 4 1-16,-3 0-1 16,-2 2-1-16,-6 7 4 0,-3 0-6 15,-6 5 6-15,-1-5-3 16,-3-8 0-16,0-6-6 15,0-7-2-15,-4-3-6 16,-9-6-1-16,0-5-18 16,4-6-35-16,5-10 6 15,4-8-58-15</inkml:trace>
  <inkml:trace contextRef="#ctx0" brushRef="#br0" timeOffset="-37771.44">5419 11214 181 0,'2'0'97'16,"-2"0"-44"-16,0 0 24 15,0 0-11-15,0 0-14 16,0 1-20-16,0-1-17 0,0 0 2 16,0 2-2-16,0-2-8 15,0 0-6-15,0 1-3 16,0-1 3-16,0 0-3 15,0 0 1-15,0 0 1 16,0 0-1-16,0 0 0 16,0 0 0-16,0 0 1 15,0 0 0-15,0 0 0 16,0 0 1-16,0 0 0 16,0 0-1-16,0 0 2 15,0 0-3-15,0 0 2 16,0 0 0-16,0 0-1 0,0 0 1 15,0 0 0-15,0 0 0 16,0 0-1-16,0 0 1 16,0 0-2-16,0 0 2 15,1 0-2-15,1 0 1 16,-2 0 1-16,0 0-2 16,0 0 3-16,0 0-2 15,0 0 1-15,0 0 1 16,0 0 1-16,0 0-1 15,0 0 3-15,0 0-4 16,0 0 0-16,0 0-3 16,0 0 4-16,0 0-4 15,0 0 0-15,0 3-25 0,0 7-77 16,0 1-45-16</inkml:trace>
  <inkml:trace contextRef="#ctx0" brushRef="#br0" timeOffset="-36827.68">3926 11835 217 0,'0'0'55'0,"0"0"6"15,0 0-9-15,0 0-2 16,-2 0-9-16,2 0-14 0,0 0-14 16,0 0-5-1,0 0-3-15,0 0-4 16,0 0-20-16,0-2-40 15,12-12-51-15,11-7-7 0,7-10-69 16</inkml:trace>
  <inkml:trace contextRef="#ctx0" brushRef="#br0" timeOffset="-35467.65">5510 11192 355 0,'-3'-3'18'0,"0"2"5"0,3 1 10 15,0-2 0-15,0 2-3 16,0 0-7-16,0 0-4 16,0 0-3-16,0 0 2 15,0 0 1-15,0 0-10 16,0 0-4-16,0 0-4 16,0 0-1-16,0 0 2 15,0 0-4-15,0 0 1 16,0 0 1-16,0 0 0 15,0 0 1-15,0 0-2 16,0 0 2-16,0 0-2 16,0 0 2-16,0 0-2 15,0 0 4-15,0 0-5 0,0 0 1 16,0 0 4-16,0 0-5 16,0 0 2-16,0 0 0 15,0 0-1-15,0 0 2 16,0 0-1-16,0 0 3 15,0 0-3-15,0 0 3 16,-3 0 1-16,-4 0 0 16,-2 0-5-16,-2 0 2 15,-4 5-1-15,-1-2 0 16,0 2 0-16,-2 0-1 16,0-2 2-16,4 1-3 15,-3-1 5-15,-4-3-3 0,1 0 1 16,-3 0-3-16,-1 0 3 15,0 0-1-15,-3 0 1 16,2 0-2-16,-1-7 1 16,1 0 2-16,-2-2-2 15,1-3 0-15,-1-2 1 16,-4-4 0-16,6 1 0 16,-4-6-1-16,0-1 1 15,3 1 0-15,0-1-2 16,3 3 1-16,5 2 1 15,3 1-1-15,1 1 1 16,7 3 1-16,-3-3-2 16,7 4 0-16,3 0 0 0,0 0 0 15,0-2-2-15,6-4 1 16,10-1-1-16,-4 7-1 16,1 0 2-1,-2 5 2-15,1-1-2 0,2 0 0 16,2-1 0-16,3-3-1 15,4 1 2-15,1 1-1 16,2 0 1-16,2 2-1 16,5 1 2-16,4 2-4 15,-4 2 2-15,1 3-1 16,3 1 2-16,-1 0-2 16,-3 1-2-16,0 9 1 0,-5 1-3 15,0 3-2-15,-7 0 0 16,0 3 6-16,-2 1-1 15,-4 2-1-15,0 4-2 16,-3 4 0-16,-2 2 4 16,-2 6 3-16,-4 3-3 15,-2 6 1-15,-2 2 0 16,0 3 1-16,0-3-2 16,0 5 3-16,-12-1-1 15,-8 1 0-15,-3-3-4 16,0-12 5-16,-5-6-3 15,1-12 3-15,-7-6-1 16,-4-4 5-16,-3-4-6 0,-2-5 3 16,-6 0-2-1,-2 0 0-15,2-13-1 16,-2-4 0-16,6-3 3 16,7 0-3-16,2-1 2 0,11 3-18 15,5 1-12-15,14-1-30 16,6 2-60-16,0-1-109 15</inkml:trace>
  <inkml:trace contextRef="#ctx0" brushRef="#br0" timeOffset="-32756.44">5510 11362 192 0,'0'2'33'16,"0"-2"4"-16,-3 0 14 15,0 0-4-15,3 0-8 16,-3 0-6-16,0 0-12 15,-1 0 1-15,-1 0 1 16,-2 0-1-16,-4 0-12 16,-5 2-6-16,-2 2-1 15,2-3-3-15,1 2 1 0,0-2 1 16,-3-1 3-16,0 0 2 16,-4 0-2-16,-5 0-3 15,-1-8 0-15,0-2-2 16,-5 1 0-16,3-4 0 15,-1 1 0-15,2-4 0 16,1-3 0-16,-4-4 0 16,3-3-2-16,0-5 4 15,0-6-5-15,5-6 6 16,2-2-3-16,1-2 3 16,4 5-3-16,5 5 0 15,1 4 3-15,2 1 0 0,4 1 0 16,4 1-2-16,1 4 0 15,0 2 0-15,6 4-2 16,10-2 1-16,5 0-1 16,0-1 2-16,5 3-3 15,1 0 2-15,2 1 0 16,5 1 0-16,-2 2-2 16,3 2 2-16,-1 5-1 15,0 4-1-15,1 3 1 16,1 2-1-16,-2 0-2 15,3 9-3-15,-5 9-3 16,3 5 4-16,2 3 1 16,-4 5 2-16,3 3-3 0,-5 3 2 15,-1 3-6-15,-3 0-4 16,-8 5-2-16,-7-1 14 16,-6 0 0-16,-6-2 0 15,0-2 3-15,-5-1 0 16,-11-1 1-16,-5-5 0 15,-1-2 1-15,0-2-1 16,2-2 0-16,-2-1-2 16,1 0 1-16,3-5-2 15,0-1 3-15,6-6-6 16,5-3-12-16,1-3-40 16,3-8-51-16,1 0-85 0</inkml:trace>
  <inkml:trace contextRef="#ctx0" brushRef="#br0" timeOffset="-29286.92">6658 12598 255 0,'-49'19'9'0,"-5"-2"-8"15,-2-1 5-15,-2-6 28 16,1-1-2-16,3-4-12 16,1-5-6-16,1 0 1 15,-3-16-5-15,-6-16-4 16,-8-7-1-16,-10-11-4 16,-3-5 0-16,-7-7-1 0,6-8-7 15,-1-9 2-15,-1-12-5 16,-1-11-24-16,1-12 21 15,7-6-44 1,13 1 61-16,16 0-1 0,10 10 4 16,8 6-10-16,10 11 7 15,0 15 3-15,8 14 4 16,4 12 3-16,9 4-3 16,0 2-6-16,19-5-2 15,11-1 0-15,10-6-5 16,3-5 4-16,5-4-2 15,6 1 0-15,1 0-2 16,-3 9 1-16,-4 7 0 0,-5 6-2 16,0 8 3-16,-4 3-1 15,8 2 1-15,8 3-3 16,8-1 2 0,10 1-1-16,9 1-1 0,0 6 0 15,1 6-1-15,-4 8 2 16,-3 6 1-16,3 0-2 15,2 10-1-15,3 14-3 16,1 6-5-16,-9 9-4 16,-3 8 2-16,-6 6-6 15,-1 6 8-15,-2 5 8 16,-2 3 2-16,-1 6 0 0,-3 9 1 16,-6 10 6-1,-2 13 2-15,-7 16 6 16,-4 14-5-16,-4 9-1 15,-3 4-3-15,-6-2-4 0,-10-6-2 16,-6-13-12-16,-10-7-24 16,-6-13 5-16,-23-11-18 15,-7-13-10-15</inkml:trace>
  <inkml:trace contextRef="#ctx0" brushRef="#br0" timeOffset="-28684.04">7199 10367 372 0,'-5'2'48'15,"5"-2"-34"-15,0 0-2 16,12-11-12-16,29-23 1 16,24-17 11-16,19-14 3 15,8-4 10-15,-1 1-12 0,-3 7-7 16,-12 4 0-16,-1 10-4 16,-9 10 3-16,-13 10-5 15,-12 10 2-15,-17 7-1 16,-12 6-2-16,-8 3 1 15,-4 1-8-15,0 0 3 16,-15 0-27-16,-16 0-35 16,-4 0-101-16</inkml:trace>
  <inkml:trace contextRef="#ctx0" brushRef="#br0" timeOffset="-28464.63">7798 9732 311 0,'17'-3'6'0,"10"3"-7"15,6 0 5-15,3 2 13 16,0 18 1-16,-5 11 16 16,0 10-16-16,-10 3-4 15,-6 3-6-15,-12 1 0 16,-3 3-5-16,-6-1 0 16,-18-2 2-16,-6-1-3 15,-2-3-11-15,-1-4-15 16,3-1-48-16,3-4-23 15,8-5-95-15</inkml:trace>
  <inkml:trace contextRef="#ctx0" brushRef="#br0" timeOffset="-28035.77">7296 10644 448 0,'-9'-4'7'0,"5"1"1"16,4 3 15-16,0 0-18 15,19 0-11 1,20 5 4-16,22 10 16 0,8 8 7 16,7 8-1-16,5 8-9 15,-1 8 5-15,7 5-4 16,2 2-5-16,2-2 1 16,-6-4-6-16,-14-4 0 15,-10-9-1-15,-12-6-1 16,-11-10 3-16,-10-5-2 15,-9-7 2-15,-7-4-1 16,-6 0-1-16,-4-3-1 0,-2 0-11 16,0 0-24-16,-6-11-35 15,-21-20-207 1</inkml:trace>
  <inkml:trace contextRef="#ctx0" brushRef="#br0" timeOffset="-27783.44">8230 10747 191 0,'17'18'78'15,"4"9"-72"-15,6 7 52 16,0 4-7-16,-3 3-6 16,-7-2 2-16,-9-1-3 0,-5-2-9 15,-3-3-14-15,-6 1 15 16,-19-4-5-1,-11-2-2-15,-4-4-8 0,0-6-12 16,5-9-2-16,10-2-7 16,10-7 1-16,12 0-32 15,3 0-27-15,6-16-80 16</inkml:trace>
  <inkml:trace contextRef="#ctx0" brushRef="#br0" timeOffset="-27227.36">8414 10185 437 0,'27'-17'-6'16,"12"-2"-5"-16,14-7 10 15,10 2 2-15,-2 3-60 16,-8 4-156-16</inkml:trace>
  <inkml:trace contextRef="#ctx0" brushRef="#br0" timeOffset="-26883.28">8636 11629 572 0,'-7'-6'19'0,"4"3"-8"16,3 3 10-16,4-2-17 16,29-5-13-16,28-6 9 0,27-13 7 15,13-8-5-15,12-10 2 16,-1-4-15-16,-14-2-91 16,-10-4-227-16</inkml:trace>
  <inkml:trace contextRef="#ctx0" brushRef="#br0" timeOffset="-24183.45">6989 12514 446 0,'1'0'20'15,"-1"0"-21"-15,0 0-4 16,0 0-20-16,0 3-50 16,-4 3-101-16</inkml:trace>
  <inkml:trace contextRef="#ctx0" brushRef="#br0" timeOffset="-23484.19">3431 11065 456 0,'-39'-18'-39'0,"14"6"58"15,14 9 9-15,11 3 6 16,0 0-23-16,24 9-15 16,21 17 6-16,16 12 3 15,3 7-1-15,-3-1 2 16,0-5-3-16,-15-7 1 15,-10-11-2-15,-14-10 6 16,-13-5-1-16,-9-6 1 0,0 0 38 16,0 0 1-16,0-1-16 15,0-30-8 1,0-23-21-16,3-26 1 16,18-15-6-16,3-6-23 0,5-1-41 15,-9 12-69-15,-8 10-188 16</inkml:trace>
  <inkml:trace contextRef="#ctx0" brushRef="#br0" timeOffset="-22436.6">4001 11564 138 0,'0'0'80'0,"0"0"-40"16,0 0 5-16,0 0 4 15,0 0-4-15,0 0-21 0,0 0-11 16,0 0-9-16,12-10-1 15,17-15 2-15,17-10 2 16,15-6-6-16,15-5 2 16,18-1 3-16,7-2-3 15,-2 6-1-15,-2 8-1 16,-13 6-1-16,-20 11 1 16,-16 6 2-16,-17 5-2 15,-16 5 0-15,-14 2-1 16,-1 0 4-16,-15 0 8 15,-14 0-8-15,-9 0-23 16,-2 2-36-16,-4-1-60 16,2-1-169-16</inkml:trace>
  <inkml:trace contextRef="#ctx0" brushRef="#br0" timeOffset="-22202.75">4484 11073 407 0,'12'0'4'15,"8"0"-23"-15,12 7 18 16,7 14 2-16,1 7 1 16,6 12 8-16,-9 13-4 15,-9 7-3-15,-12 4 3 16,-16-3-5-16,-6-4 5 16,-24-11 14-16,-9-7 10 0,-4-6 2 15,9-13-11-15,13-6-15 16,10-10-1-16,11-4-7 15,36-9-107 1,15-28-63-16</inkml:trace>
  <inkml:trace contextRef="#ctx0" brushRef="#br0" timeOffset="-20827.72">6907 12500 324 0,'-37'5'8'0,"-4"-4"-6"15,2-1 18-15,-2 0 34 0,-7-6-23 16,-4-8-5-16,-6 1-11 16,-7-1 1-16,-7-3-3 15,-1-1-7-15,-6-2-3 16,3-2 0-16,0-6-3 16,-4 3-1-16,1-1 2 15,0-4-1-15,4-2-1 16,4-6 1-16,9-5-2 15,1-5 1-15,4-2 4 0,5-5-5 16,-6-5 0 0,0-5-5-16,1-5-13 15,1-3 5-15,3-2-2 16,4 1 15-16,-1 4-1 0,-1 6 4 16,2 4-1-16,-3 2-1 15,4 2 3-15,0 3-1 16,7 0 1-16,8-4-2 15,5-1 1-15,11-4-2 16,7 2 1-16,4 2-5 16,6 7 0-16,0 4 2 15,0 3 2-15,15 1-1 16,9 0 1-16,7-2 0 16,5-2-2-16,7 1 3 15,-2 1-2-15,0 3 2 16,-4 4-2-16,-2 3 1 0,-6 4 0 15,1 3-2-15,-6 5 2 16,6 2 0-16,1-1 2 16,10-1-4-16,6-2 3 15,5-4 0-15,4-3 0 16,2-1-1-16,-2 2 2 16,0 2-1-16,2 1-1 15,3 3 2-15,2 0-2 16,1 3 2-16,3 0-2 15,1 1 1-15,4-3-1 16,-4 3 2-16,-4 0-2 16,-3 5 1-16,-2 5 0 15,-1 1 0-15,0 9 0 0,-2 1-2 16,4 0 3-16,-6 6-3 16,-1 12 2-16,2 3 0 15,-3 8-1-15,-3 2-3 16,5 2 3-16,-1 1 0 15,-5-4-5-15,4 0 0 16,-7-1-4-16,-3 4 2 16,-7 6-2-16,-5 7 2 15,-5 11-3-15,-2 7-4 16,-2 6 9-16,0 7 1 16,1-4 5-16,-3 2 0 15,5-2 0-15,0-3 0 0,-1 4 1 16,-1 0-2-16,0 2 3 15,-5 6-2-15,0 1 0 16,-3 6 0-16,1 3-1 16,-6 1 2-16,-2 3-2 15,-3 0 1-15,-4-2 0 16,0-7 1-16,0-2 1 16,-1-6-2-16,-12-7 3 15,-1-4 2-15,-4-11 3 16,-8-4 0-16,0-7 11 15,-6-4 4-15,-6-2-6 16,-2 3 2-16,-5 3-8 16,1 4-6-16,-8-2 0 0,2-2 0 15,-5 1-4-15,-3-5 5 16,0-2-3 0,-5-5 3-16,2-3-4 15,2-6 0-15,4-5-3 0,7-7 1 16,12-7-10-16,14-7-4 15,11 0-39-15,11-12-64 16</inkml:trace>
  <inkml:trace contextRef="#ctx0" brushRef="#br0" timeOffset="-19103.01">8487 9860 465 0,'0'2'33'16,"3"1"-33"-16,6 10 0 16,9 10-12-16,4 15 11 15,10 16-6-15,-1 10-44 16,-6 4-77-16</inkml:trace>
  <inkml:trace contextRef="#ctx0" brushRef="#br0" timeOffset="-18879.09">8815 11135 554 0,'0'2'17'0,"3"2"-18"15,4 9-2-15,2 18-3 16,9 17 9-16,3 21-50 0,-2 3-74 16,-8-4-275-16</inkml:trace>
  <inkml:trace contextRef="#ctx0" brushRef="#br0" timeOffset="-17266.88">10824 11335 153 0,'-17'18'-10'0,"11"-3"-133"16</inkml:trace>
  <inkml:trace contextRef="#ctx0" brushRef="#br0" timeOffset="-14638.72">10197 10635 658 0,'-18'-14'8'0,"3"4"-7"0,11 9 12 16,1 1 2-16,0 0-7 16,-2 8-12-1,-1 34-8-15,0 28 21 0,3 30-18 16,3 17-87-16,0 1-86 16</inkml:trace>
  <inkml:trace contextRef="#ctx0" brushRef="#br0" timeOffset="-14167.98">11302 13725 708 0,'-33'10'1'16,"17"8"-3"-16,8 20-5 15,8 22 4-15,0 30 1 16,5 27 0-16,17 18-24 16,3 11-47-16,-8-3-76 15,-10-12-220-15</inkml:trace>
  <inkml:trace contextRef="#ctx0" brushRef="#br0" timeOffset="-7903.73">6256 12577 136 0,'0'-17'45'15,"0"5"-120"-15,0 5 50 16,0 1 27-16,0 3 1 15,0-2 1-15,0 3 24 16,0 2 29-16,0 0 9 16,0 0 6-16,0 0 0 15,0 0-10-15,0 0-17 16,0 0-11-16,0 0-7 16,0 0-9-16,0 0-5 0,0 0-7 15,0 0-2-15,-9 0-1 16,-4 0-3-16,-7 0 1 15,-8 0-2 1,-3 5 2-16,-10-3-1 0,-3-2 1 16,-1 0 0-16,-5 0-1 15,-2 0 1-15,-1-2 3 16,-2-7-1-16,0-6-2 16,5-3 1-16,-1-3-1 15,2-5-1-15,1-5-1 16,-4-2-1-16,1-4 3 15,1 1-3-15,-2-1 1 0,-5-2 2 16,-6 1-1-16,-1 2-1 16,-4 4-8-1,-3 1 9-15,5 1-1 0,2-1 1 16,3-6 0-16,10-7 0 16,4-2-3-16,8-9 3 15,6-6 0-15,5-3-3 16,2-1 2-16,3 1 2 15,1 1-1-15,2 5 1 16,2 1-1-16,1 3 0 16,7-2 2-16,4 0-2 15,5-2 0-15,1-8 0 16,0 0 0-16,0-2 0 0,4-1 0 16,6 4 0-1,0 10 0-15,-4 6 0 16,3 8 0-16,-2 8 0 15,3 4-3-15,2 4 6 0,5 0-7 16,2-1 4-16,2-6 0 16,3-3-1-16,2-1 0 15,0-3 1-15,0 3 1 16,-1 1-3-16,1 4 2 16,-3 6 1-16,3 3-1 15,1 0-2-15,0 4 2 16,4-2-1-16,3-1-1 0,10-4 3 15,8-7-1 1,9-9 0-16,6-6 0 16,2 2 0-16,-2 1 1 15,-2 3-1-15,-4 7 0 0,-6 7 0 16,-1 5-1-16,-8 6-3 16,2 2 8-16,1 2-5 15,0-1 2-15,6 1-2 16,9-3 2-16,6 1-1 15,3-2 0-15,3 2 0 16,-9 5-4-16,1 4 8 16,-5 5-5-16,-1 0 2 15,1 0-5-15,-3 10 4 16,-3 4-1-16,-4 2 2 16,-3 2-2-16,-3 2 0 15,-6 2 0-15,-2-3 0 16,-2 4 2-16,-1 5-2 0,1 2-1 15,-6 2 1-15,7 4-1 16,1-1 2-16,-1 0 1 16,10 1-2-16,-3-2 1 15,-2-4 1-15,0-2-1 16,4-6-1-16,-2 1-1 16,3-1 3-16,-5 3-1 15,-5 4 1-15,0 3-3 16,-4 6 3-16,-2 4-4 15,-8 5-3-15,-1 7 3 16,0 2 4-16,0 4 2 16,2 2-3-16,-3 2 3 0,2-1-2 15,-5 1 0-15,2-1 0 16,-2 1 0-16,-2 6-1 16,-1 1-1-16,-4 2 1 15,0 5-1-15,-3-3 0 16,-6-1 1-16,0-6-2 15,-3-5-1-15,3-3 6 16,-3-6-5-16,0 2 5 16,3 0-1-16,1 5-2 15,-4 1 1-15,0 3 1 16,0 1-2-16,-16-5 0 16,-7-3-3-16,-3-8-5 15,-3-7 10-15,-3-5-1 0,-6-8-2 16,-1-2 2-16,-2-3 1 15,-1 0 0-15,-1 0 4 16,-5 5-2-16,3 4-3 16,0-2-1-16,4 5 1 15,4-5-1-15,6-7 5 16,5-7-4-16,7-3 2 16,6-7-1-16,0-1-1 15,5-1 1-15,0-1 0 16,2 0-1-16,0-3-2 15,2 0-2-15,0 2-10 16,2-1-7-16,2-3-18 0,0 0-5 16,0 0-17-16,0 0-33 15,0 0 20-15,3 0-5 16</inkml:trace>
  <inkml:trace contextRef="#ctx0" brushRef="#br0" timeOffset="-6427">5047 10958 121 0,'0'3'-39'0</inkml:trace>
  <inkml:trace contextRef="#ctx0" brushRef="#br0" timeOffset="-6263.45">5047 10958 427 0,'70'-62'30'15,"-70"60"-24"-15,0 1-5 16,15-6-15-16,13-4-64 16,17-11-72-16</inkml:trace>
  <inkml:trace contextRef="#ctx0" brushRef="#br0" timeOffset="-5955.55">6768 10424 585 0,'0'0'10'16,"0"0"-19"-16,0 0 10 0,0 0 0 16,0 0-2-16,0 0-11 15,0 0-30-15,11 0-7 16,4 0 23-16,0 4-7 15,2-2-45-15,-8 2-45 16</inkml:trace>
  <inkml:trace contextRef="#ctx0" brushRef="#br0" timeOffset="-5550.28">6993 12115 369 0,'0'0'12'0,"0"0"-144"15,0 0 100-15,0 0 79 0,0 0 1 16,0 0-26-16,0 0-9 16,0 0 0-16,0 0 4 15,0 0 2-15,0 0-6 16,0 0-4-16,0 0-1 15,0 0-5-15,0 0-1 16,0 0-3-16,0 0-19 16,6 0-41-16,-6 0-26 15</inkml:trace>
  <inkml:trace contextRef="#ctx0" brushRef="#br0" timeOffset="-3735.14">7071 9145 348 0,'-17'-7'21'0,"10"6"15"15,2-1 22-15,2 2-16 0,-1 0 4 16,3 0-18-16,-1 0-9 16,1 0-2-16,-1 0-8 15,-2 0-6-15,-7 20-3 16,-7 12 9-16,3 7-7 15,-1 0 0-15,6-4 0 16,-1-2-2-16,8 0 1 16,3-4-1-16,0-2 1 0,0-2-4 15,7-4 1 1,10 0 2-16,7-2-1 16,4-3 2-16,3-3-2 15,8-5 3-15,-1-3-2 16,1-5-1-16,2 0-1 0,-4 0-6 15,-3-8-1-15,-4-9-3 16,-6-4 5 0,-6-3 1-16,-5-6 7 0,-2-4-1 15,-6-3 1-15,-5 1-1 16,0-1 2-16,-7 3 0 16,-8 0 1-16,-2 6 1 15,-3 2 8-15,-4 5 6 16,-3 4 0-16,-1 5-7 15,0 2-7-15,1 6 3 16,2 4 12-16,-1 0-15 16,-4 0 5-16,2 0-7 0,-2 10-2 15,2 5-3-15,4 0 8 16,8 1-9-16,6-2-20 16,8 0-28-16,2 4-17 15,6 0-29-15,9-2-91 16</inkml:trace>
  <inkml:trace contextRef="#ctx0" brushRef="#br0" timeOffset="2759.68">7238 9506 196 0,'7'-6'57'0,"-7"5"-29"16,0 1 28-16,0 0 0 15,0 0-14-15,0 0-14 0,0 0-11 16,0 0 1-16,0 0-4 15,0 0 4-15,0 0-6 16,0 0-1-16,0 0-2 16,0 0-1-16,0 0-1 15,0 0 1-15,-4 0 2 16,-8 0-8-16,-2 2 2 16,2 3-1-16,2-3 1 15,-2 2-1-15,-2-1 6 16,0-1-4-16,-3-1-1 15,-3-1-2-15,2 0-1 16,-3 0 4-16,-2 0-2 0,4 0 5 16,-6 0-6-16,-1-10 6 15,1 1-4-15,-2-4-2 16,4 1 1-16,-2-1-1 16,3-1-1-16,3 0 0 15,5 2 1-15,4-1-1 16,3 2 0-16,1-2-1 15,3 1 1-15,3-2-2 16,0-5-1-16,0-2 1 16,10-3-1-16,6 2 1 15,6-1 0-15,0 4 0 16,2 1-3-16,-1-2-2 16,-5 0 2-16,6 6 0 0,-5-2 1 15,-4 5-2-15,3 2 0 16,-3 0-1-16,0 2 0 15,-2 0 3-15,7 0-2 16,-4 3 2-16,3 0 1 16,5 1-1-16,-3 2 1 15,6 1 1-15,-2 0-2 16,1 0 3-16,0 1-11 16,-4 10-1-16,0-1 8 15,-3 4 1-15,-9 0-11 16,4 2 8-16,-1 0-1 15,-4 2 7-15,0-1-2 0,-5-1-6 16,-2 2 8-16,-2 0-2 16,0 2 3-16,0 1 2 15,-10 1-1-15,-4 0-1 16,-3 1 5-16,1-1-2 16,-3-3-1-16,0 1 1 15,1-5-3-15,-3-1 5 16,2-1-3-16,-1-2 1 15,-2-3-1-15,-1-1-1 16,-3 0 1-16,-6-1-2 16,1-5-1-16,1 2 4 15,7-3-5-15,-3 0 3 16,11 0-1-16,1 0-12 0,5 0 0 16,7 0-28-16,1 0-64 15,-1-4-142-15</inkml:trace>
  <inkml:trace contextRef="#ctx0" brushRef="#br0" timeOffset="4641.58">6935 11880 429 0,'0'-7'54'0,"0"7"-42"15,0 0 3-15,0 0 10 16,0 0-3-16,0 0-11 16,0 0-8-16,0 0-4 15,0 0-1-15,0 0 2 0,0 0-2 16,0 0 3-16,0 0 0 16,0 0-8-1,0 0-50-15,-3 0-21 0,-19 3-29 16</inkml:trace>
  <inkml:trace contextRef="#ctx0" brushRef="#br0" timeOffset="4941.23">5214 11182 379 0,'0'-3'34'16,"0"3"-22"-16,0-1-7 15,0-2-14-15,17-4-20 16,13-7-26-16,6-7-29 16,0-5-155-16</inkml:trace>
  <inkml:trace contextRef="#ctx0" brushRef="#br0" timeOffset="5393">6774 10419 479 0,'0'-4'13'0,"0"4"4"16,0 0 24-16,0 0 3 15,0 0-17-15,0-2-11 16,0 2-13-16,0 0-2 16,0 0 1-16,0 0-2 15,0 0 2-15,0 0-2 16,0 0 0-16,0 0-3 15,0 0-1-15,0 0-2 16,2 0-2-16,-2 0-5 16,0 0 6-16,1 0-3 15,1 0 3-15,1 5 3 16,0 1-2-16,4-1 0 16,1-1-7-16,1 0-15 0,1-1-17 15,0 3-51-15,-7-5-62 16</inkml:trace>
  <inkml:trace contextRef="#ctx0" brushRef="#br0" timeOffset="7572.31">4999 10654 298 0,'12'-3'18'0,"5"3"-28"16,11 0 2-16,5 18 9 16,1 12-8-1,6 11 17-15,-4 12-7 0,-2 0 4 16,-4-6-7-16,-5-15-18 16,-8-14-9-16,-6-12-9 15,-6-6 22-15,-5-19 32 16,0-19 27-16,0-19-30 15,-2-10-6-15,-2-4 0 16,4-3-6-16,0 6-16 16,6 0-78-16,12 7-88 15</inkml:trace>
  <inkml:trace contextRef="#ctx0" brushRef="#br0" timeOffset="10184.19">6687 12441 114 0,'-45'25'-8'0,"-9"0"10"16,-1-9-3-16,-7-9 3 15,1-7 2-15,-5-2 2 16,-4-22-7-16,-9-11-35 16</inkml:trace>
  <inkml:trace contextRef="#ctx0" brushRef="#br0" timeOffset="10296.89">5278 11847 177 0,'-57'-65'-43'15,"14"-5"48"-15,7-5-21 0,9-8-50 16</inkml:trace>
  <inkml:trace contextRef="#ctx0" brushRef="#br0" timeOffset="23892.65">6984 12550 277 0,'-75'32'-6'16,"-5"3"-17"-16,-1-1 10 16,-3-3 16-16,1-11-1 15,-7-10-13-15,1-10-52 16,-2-4-34-16</inkml:trace>
  <inkml:trace contextRef="#ctx0" brushRef="#br0" timeOffset="25235.89">6762 9763 345 0,'-10'0'22'15,"7"0"27"-15,3 0 5 16,0 0-26-16,0 0-21 16,0 0-7-16,16 0-7 15,20-7 7-15,12-12 6 16,13-6 0-16,10-4-3 15,2-3-1-15,9-1 1 16,-1 1-1-16,-2 4 0 16,-9 5-3-16,-14 6 2 15,-18 6-6-15,-15 5-2 16,-14 5 1-16,-6 1 4 16,-3 0 5-16,0 0 8 0,-18 0 24 15,-10 0-21-15,-11 3-10 16,-1 7 1-16,-3 8-2 15,-8 1-2-15,10 3 0 16,-8 5 4-16,-1-1-6 16,0 0-3-16,-5 2 3 15,2-2 3-15,1-2-5 16,3-4 3-16,10-4 1 16,8-3-2-16,11-8 3 15,4-2 5-15,7 0 5 16,5-3 1-16,4 0 1 15,0 0-10-15,0 0-6 0,0 0-7 16,27 0 1-16,14 0 8 16,20-14 0-16,17-11 1 15,8-12-1-15,11-7 3 16,2-1-3-16,2-3 5 16,-6 9-4-16,-16 8-1 15,-15 10-3-15,-16 5-6 16,-15 7 6-16,-14 4 2 15,-7 1 1-15,-11 4-2 16,1 0 6-16,-2 0-5 16,0 0 2-16,0 0-1 15,1 0 2-15,8 0-9 16,6 0-64-16,6 0-13 0,1 0-159 16</inkml:trace>
  <inkml:trace contextRef="#ctx0" brushRef="#br0" timeOffset="30188.63">11000 10825 70 0,'-32'-7'-10'0,"4"4"-26"15,18-1 50-15,4 0-5 16,4-4-7-16,2-2-20 16</inkml:trace>
  <inkml:trace contextRef="#ctx0" brushRef="#br0" timeOffset="31296.33">10037 10523 422 0,'-9'0'5'0,"2"0"-2"15,6 0 1-15,1 0 5 16,0 0 11-16,0 0-6 16,0 0-11-16,11 0-6 15,19-4 2-15,15-11 10 16,12-5-2-16,5-8-1 15,10 2-5-15,7 0 2 16,5 3-3-16,-1 9 0 16,0 7 0-16,-4 7 1 15,-3 0 0-15,2 0-3 16,3 16 3-16,5 7 0 16,2 7-1-16,0 6 1 0,-4 6-1 15,-1 2 3-15,-6 3-2 16,-1 2 1-16,-7 1-1 15,-1-1 0-15,-11 2 0 16,-8 5 1-16,-1 1 0 16,-10 9 3-16,0 8 1 15,-5 11 11-15,-1 9 6 16,0 9 2-16,-1 0-13 16,2 0-4-16,1-1-1 15,3-9-6-15,2 0 4 16,1-5-5-16,4-1 4 15,0-1 3-15,-4-5 1 16,6-2-4-16,-1-4 0 0,7 3 0 16,9-4 0-16,5-4 1 15,5-4-3-15,0-9 0 16,1-8-2 0,-5-9 2-16,-6-3-2 0,-1-8 1 15,-1-5 0-15,2-6-1 16,4-9 1-16,0-6-2 15,1-3 3-15,3 0-2 16,-2-4 1-16,-4-4-1 16,-6 2 1-16,-10 3-3 15,-5 0 1-15,-11 3-3 16,-7 0 0-16,-4 0 4 0,-7 0-3 16,0 0 3-16,-4 0-4 15,-1 0-5-15,0 0-16 16,2 0-23-16,-3 0-30 15,-7-5-27-15,-1-23-138 16</inkml:trace>
  <inkml:trace contextRef="#ctx0" brushRef="#br0" timeOffset="31596.52">13429 12333 641 0,'-9'6'-34'0,"9"5"-7"0,9 14 33 16,17 11 11-16,18 14 4 16,11 10-5-16,9 7-2 15,5 10 2-15,-3 1-1 16,-15-2-1-16,-14 1 1 16,-19-6 1-16,-18-1-1 15,-9-3 19-15,-35 2 19 16,-19-2-8-16,-9-6-7 15,1-7 4-15,8-16-11 16,19-12-2-16,20-15-7 16,18-6-6-16,6-4-24 15,40-1-103-15,17 0-12 0,-1 0-109 16</inkml:trace>
  <inkml:trace contextRef="#ctx0" brushRef="#br0" timeOffset="33259.96">15040 13673 377 0,'-18'0'2'0,"1"0"19"15,1 0 9-15,5 0 38 16,3 0-16-16,5 0-25 0,0 0 5 16,2 0-9-16,-2 0-8 15,-2 4-1-15,-7 3-12 16,-1 5 1-16,-5 5-1 15,0 7 0-15,-3-1-2 16,2 2 1-16,-1-5 0 16,1-7-1-16,-3-4 6 15,1-6-4-15,-3 0 4 16,-6-3-1-16,1 0-3 16,-1-17 0-16,-1-7 1 15,1-2-2-15,5-8-3 16,2-5 4-16,8-4-6 15,6-11 3-15,5-4-2 0,4-4-5 16,0 5-7-16,0 10 9 16,7 11 1-16,8 8 2 15,8 2 2 1,5 1-3-16,5 0 5 0,-1 2-2 16,3 5 1-16,-1 2-2 15,2 5 1-15,2 2 1 16,0 7-2-16,0 2 1 15,5 0-2-15,2 9 4 16,3 9-2-16,-3 2 1 16,-1 3-1-16,-2 4 2 15,-8 3-2-15,-4 1-4 0,-12 3 4 16,-5-1 4-16,-7 0 0 16,-6 2 0-16,0 1 2 15,-1 3 2-15,-18 1 4 16,-9 1-2-16,-6-1-2 15,-9 2-1-15,-7-1 0 16,0 0-3-16,-2-6-1 16,6-9-1-16,4-8 0 15,5-10 1-15,9-8-4 16,4 0 2-16,6 0-4 16,5-13-20-16,8-5-2 15,5-6-49-15,0-4-93 16</inkml:trace>
  <inkml:trace contextRef="#ctx0" brushRef="#br0" timeOffset="33979.65">15439 13408 334 0,'-24'2'30'0,"4"-1"19"0,6 0 8 16,4-1 8-1,5 0-22-15,2 0-13 16,3 0-18-16,0 0-11 16,0 0 1-16,0 0-1 0,0 0-3 15,3 0 0-15,18-2-2 16,10-12 5-16,16-7 3 16,15-6 0-16,12-2-5 15,10-3 2-15,6 2 3 16,-6 3-6-16,-2 4 2 15,-6 1 0-15,-7 5 2 16,-1 0-4-16,-4 0 4 16,2 1-1-16,1-5-1 15,6-3-1-15,3-1 1 16,-3-1 2-16,-3 4-4 16,-14 6 4-16,-14 7-4 0,-20 5 3 15,-11 2-2-15,-11 2 1 16,0 0 14-16,0 0 26 15,-15 0-12-15,-3 0-21 16,-4 0-4-16,2 0-2 16,7 0 0-16,0 2-2 15,1-2-20-15,-6 0-36 16,-5-10-79-16,-10-19-235 16</inkml:trace>
  <inkml:trace contextRef="#ctx0" brushRef="#br0" timeOffset="34243.94">16374 12734 530 0,'-7'-5'-2'0,"7"3"4"16,0 2-1-16,0 0-3 15,13 7-12-15,13 14 19 16,5 9 5-16,5 7 2 16,1 6-3-16,-3 8-1 15,-1 5 0-15,-11 1-3 16,-9-1 0-16,-13-4 2 15,0-10 3-15,-17-3 9 16,-11-9 16-16,1-6-29 16,3-5 2-16,8-9-6 15,10-6 1-15,3-4-2 16,3 0-26-16,6 0-46 0,16 0-105 16,10-18 4-16</inkml:trace>
  <inkml:trace contextRef="#ctx0" brushRef="#br0" timeOffset="35420.35">17070 13257 221 0,'0'8'73'16,"-7"-1"-29"-16,-5-1 38 15,-3 0-11-15,0-1-10 16,-3 1-19-16,1-1-7 15,-2 0-17-15,-1 1 0 16,-2-3-8-16,-1-1 0 16,-3 1 3-16,0-1-4 15,-1-2-4-15,-4 0 0 0,-4 0-5 16,-5-5 0-16,-4-8-2 16,0-8 2-16,1-3 2 15,3-6-3 1,1-7 4-16,5-4-4 0,7-8 2 15,5-2-2-15,8 4 0 16,5-2 1-16,5 7 0 16,3 1 0-16,1-1-3 15,0 3 5-15,5 3-3 16,9 2 1-16,8 6-3 16,5 1 1-16,6 0 3 15,5 5-4-15,3 0 4 16,0 8-2-16,1 0 0 0,-2 4 0 15,2 4 2-15,-5 2-4 16,-1 4 1 0,-5 0-1-16,0 0-1 15,-1 0 3-15,-3 13-4 0,-2 4 1 16,-2 9 2-16,4 6 1 16,-4 8 0-16,4 6 1 15,-2 6 2-15,-3 1-2 16,-3 0 0-16,-6-1-1 15,-3-3 0-15,-7-3 2 16,-1-6 2-16,-2-5-4 16,0-5 6-16,-15-6-4 15,-4-1 3-15,-8-4 2 16,-7-4 0-16,-4-3-1 16,-6-2-3-16,-3-2 1 15,-1-4 3-15,-6-4-2 0,-1 0-3 16,1-2 1-16,-1-11-2 15,6 1-2-15,4-5 4 16,5-4-5-16,6 0 3 16,4-4 0-16,5-4 0 15,-1-4-3-15,6-6 7 16,1 0-5-16,3-5-1 16,6-5 2-16,5 2-6 15,5-7-1-15,0 2 0 16,9-2 4-16,12 2-2 15,-3 6 2-15,7 3-9 16,2 10 5-16,1 4 1 16,4 6 1-16,-1 5-1 0,3 6 0 15,2 2-2-15,3 4 5 16,2 6 2-16,3 0-4 16,0 5 3-16,-1 14 0 15,1 6-1-15,-4 9-2 16,-3 4 2-16,-3 10 3 15,-2 5-5-15,-4 4 5 16,-7 1-2-16,-6-1 2 16,-8-4 0-16,-7 0-1 15,0-2 3-15,-12 2 3 16,-10-1 4-16,-5-3-2 16,3-4-2-16,-6-6-2 0,-1-5 0 15,1-8-3-15,-1-6-2 16,6-7-7-16,7-6-28 15,6-6-44-15,4-1-82 16</inkml:trace>
  <inkml:trace contextRef="#ctx0" brushRef="#br0" timeOffset="38024.89">16576 13947 453 0,'-38'-6'2'0,"7"3"18"15,1 3 19-15,5 0 11 16,1 3-26-16,2 14-6 15,-5 9-11-15,-4 11 2 16,-2 13-2-16,-7 11 1 16,0 9-1-16,1 7-3 15,-3 2 2-15,7 2 3 16,-1-1-3-16,6 5-2 16,5-3 2-16,8 0-1 15,8-2 1-15,4 2-6 16,5 3 3-16,0 1-2 15,1 2-1-15,8 7-1 0,1 8 3 16,1 7-1-16,3 5-2 16,2 5 3-16,7-6-2 15,4-6 0-15,7-10 0 16,9-13 1-16,2-15-1 16,9-5 1-16,1-12-1 15,6-1 1-15,6-4-3 16,3-5 2-16,9-6 0 15,-5-8-2-15,1-9-1 16,-4-6 0-16,-7-6 0 16,2-3 1-16,-4-5-1 15,4 0 0-15,3-1 2 0,3-14-2 16,1-7 1-16,-2-4 3 16,0-7-3-1,-6 0-1-15,-1 1-1 16,-3-6 4-16,-1 0 1 0,-9-8-4 15,-4-7 3-15,-3-3-2 16,-6-5 2-16,-4-2-1 16,-1-1 1-16,-3-2 0 15,1 0 0-15,1-1-2 16,-6-1 4-16,-2-1-5 16,-4-1 3-16,-8-4-1 15,-5-8 1-15,-6-11 0 16,-1-13-1-16,0-3-13 0,-7-5 0 15,-8 8 8-15,-6 9 0 16,-4 6 4 0,-8 11 4-16,-4 7-4 15,-6 1 3-15,-8 0-1 0,-5-6 1 16,-7-1 0-16,-4-3-1 16,-5 4 1-16,0 9-3 15,-6 9 4-15,-4 14-1 16,-7 11 6-16,-6 16 2 15,1 10 3-15,-3 9-1 16,8 9-4-16,2 17-4 16,4 6 3-16,8 1 0 0,7-1-3 15,7-1-1 1,7 0-4-16,6 1 3 16,5 1-7-16,5 3-13 15,5-1-25-15,3 2-24 0,6 1-43 16,6-2-108-16</inkml:trace>
  <inkml:trace contextRef="#ctx0" brushRef="#br0" timeOffset="38656.57">16689 14477 504 0,'-42'-1'8'0,"7"1"44"15,12 0-1-15,10 0-15 16,5 0 2-16,7 0-14 16,1 0-15-16,0 0-14 0,0 0 1 15,0 6-3-15,0 19 1 16,0 14 12-16,0 7-1 15,0 5 1-15,3-13-5 16,16-5-2-16,5 0 0 16,6-6 2-16,8-3-4 15,3-9 0-15,-3-5 2 16,-2-9-1-16,0-1 2 16,-8-10-8-16,1-26 7 15,-6-17 2-15,-7-11 7 16,-8-5-9-16,-8 6 4 15,0 11-1-15,-22 9 2 16,-9 10 2-16,-4 7 7 0,-4 9 1 16,-5 7-8-16,2 10 4 15,5 0-9-15,4 11-2 16,9 9 1 0,12 8-6-16,11 8-6 0,1 10-27 15,16 8-11-15,19 0-37 16,7-4-64-16,0-9-94 15</inkml:trace>
  <inkml:trace contextRef="#ctx0" brushRef="#br0" timeOffset="38865.02">16880 14778 297 0,'0'0'126'0,"1"0"-81"16,5 3-13-16,9 5-19 0,10 9 4 16,11 11 36-16,7 7-21 15,11 8-9-15,7 4-6 16,3 3-4-16,1 0-10 15,-2-5 0-15,-8-1-1 16,-10-5-2-16,-8-6 1 16,-8-5-2-16,-10-7 3 15,-6-8-4-15,-7-7-20 16,-5-5-30-16,-1-1-42 16,0-21-7-16</inkml:trace>
  <inkml:trace contextRef="#ctx0" brushRef="#br0" timeOffset="39104.39">17427 15006 124 0,'0'0'431'0,"2"0"-441"16,3 10 15-16,-1 12 9 15,4 14 28 1,2 11-21-16,-6 7-9 0,-1-3-5 16,-3-7 7-16,0-6 3 15,-6-5 4-15,-13-4 9 16,-1-4-13-16,-6-4-7 15,-1-6-3-15,0-6-4 16,-1 1-3-16,7-3-6 16,9-3-8-16,11-3-12 15,1-1-33-15,25 0-84 0,8 0 52 16,4 0-188-16</inkml:trace>
  <inkml:trace contextRef="#ctx0" brushRef="#br0" timeOffset="39472.39">17453 15547 599 0,'-39'15'9'16,"18"0"4"-16,10-1 33 16,9 4-19-16,2 13-25 15,9 11-3-15,13 10 4 16,11 0-6-16,7-6 2 0,0-6 2 15,5-10-3-15,3-10 0 16,-2-13-2 0,-3-7 0-16,-4-5-9 15,-9-27 8-15,-8-17 2 0,-13-14-4 16,-9-6 5-16,0-2 9 16,-25 3-4-16,-14 8-2 15,-8 11 3-15,-5 13 6 16,-1 16 12-16,4 12-1 15,3 8-5-15,7 0-11 16,12 9-6-16,9 12-6 16,14 11 6-16,4 7-41 15,4 5-2-15,11 2-44 16,-10-9-156-16</inkml:trace>
  <inkml:trace contextRef="#ctx0" brushRef="#br0" timeOffset="39781.11">17180 15872 567 0,'-33'0'10'0,"2"0"12"16,-5-9 9-16,-5-9-14 15,-2-2-7-15,-11-1-1 16,-5-4-4-16,-9 3 3 16,-3 1 4-16,3 3 14 0,11 7-1 15,9 4-11-15,15 3-8 16,16 2-3-16,8 2-2 16,9 0-4-16,0 0-32 15,22 0-51-15,12 0 24 16,5 0-65-16,1 0-153 15</inkml:trace>
  <inkml:trace contextRef="#ctx0" brushRef="#br0" timeOffset="40047.98">16780 15636 470 0,'-48'5'11'0,"-1"9"-5"15,1 4 18-15,11 0 21 16,6 1-18-16,12-6-6 15,9-3-10-15,10-3-11 16,0 3-5-16,10 6-4 16,15 5 13-16,3 8-4 15,3 0 2-15,5 1-2 16,0 4 1-16,1-4 1 16,-6 1-4-16,-4-8 4 15,-9-4-6-15,-6-9-8 16,-6-7-14-16,-6-3-22 15,-6 0 37-15,-18-12-55 16,-15-12-219-16</inkml:trace>
  <inkml:trace contextRef="#ctx0" brushRef="#br0" timeOffset="40432.34">16285 15590 515 0,'-27'10'7'0,"5"1"7"16,7 5 23-16,3 6-11 15,8 8-21-15,4 9 0 16,3 7-3-16,18 4 1 0,4-1-4 16,2-6 1-16,5-8 0 15,1-9-1-15,1-11 0 16,4-13-8-16,-7-2 7 15,-3-9-4-15,-5-20 4 16,-14-8 0-16,-9-5 3 16,-2-3 8-16,-25-3-3 15,-7 2 1-15,-6 1-4 16,-5 7 11-16,3 12 9 16,2 8 1-16,5 10-1 15,11 3 0-15,9 4-17 16,7 1-5-16,8 0-7 15,2 0-57-15,20 0-52 0,1 0 17 16,3 0-141-16</inkml:trace>
  <inkml:trace contextRef="#ctx0" brushRef="#br0" timeOffset="40696.63">16296 15454 561 0,'-17'-3'10'0,"7"1"11"16,7 0 19-16,3-12-23 16,13-22-29-16,17-20 11 15,9-16 4-15,0-8-2 0,-1 7 2 16,-6 1-2-16,-1 5 0 16,-7 6-1-16,-8 15 0 15,-7 12-1-15,-9 14-3 16,0 8 1-16,0 6-2 15,-15 4-14-15,0 2-15 16,2 8-57-16,-5 15-59 16,0 2-187-16</inkml:trace>
  <inkml:trace contextRef="#ctx0" brushRef="#br0" timeOffset="40955.94">16360 14916 584 0,'-15'0'10'0,"10"-4"15"16,5 4 3-16,3-2-29 15,20-3-16-15,14 1 15 0,3-3 4 16,3 4-2-16,-1 3 0 16,-11 0-2-16,-4 14-2 15,-14 7-2-15,-6 5 0 16,-7 10 31-16,0 6-3 15,0 1-8-15,-7-3-8 16,7-6-6-16,0-5 1 16,2-1-15-16,20-3-41 15,-2-10-106-15</inkml:trace>
  <inkml:trace contextRef="#ctx0" brushRef="#br0" timeOffset="44100.55">17089 13303 306 0,'-16'4'-1'16,"10"-3"-12"-16,3-1 26 15,3 0 13-15,0 0-7 16,0 0-9-16,0 0 1 0,-4 0 1 16,-2 1 10-16,-3 1-5 15,0 2-4-15,-3 0 0 16,-1 2-3-16,-2 1 0 15,0 1-2-15,1 0 2 16,0 1 0-16,-1 0 8 16,-2-2-14-16,1 0 7 15,-2 0 4-15,-3-4 14 16,-3-3-8-16,-9 0-7 16,2 0-2-16,-5-7-10 15,-4-3 5-15,3 2 1 16,-2 0-5-16,5-3 1 15,3-1-3-15,1 1 2 0,5-3-2 16,-2-2 3-16,5-4-3 16,2-5-3-1,1-4 3-15,2-6-1 16,1 1 0-16,1-2 1 0,-1-1 0 16,5 0-2-16,1 2 1 15,6 2-1-15,0-2 1 16,4-1-3-16,0-4 3 15,0-5 1-15,0 1-1 16,11 1-3-16,1-1 4 16,-2 3-1-16,-1 9-2 15,3 2 3-15,-4 8-1 0,1 5 0 16,-1 2 0-16,0 1-2 16,2 0 1-16,8-2 0 15,2-1 2-15,2 2-3 16,6-1 4-16,-3 1-3 15,2 3 2-15,0-1-3 16,-3 5 2-16,1 2-2 16,2 1 0-16,0 5 0 15,0 0-5-15,-1 0 4 16,0 0 0-16,-2 0 3 16,2 5-2-16,1 2 2 15,0 4-1-15,-3-2-1 16,-3 7-1-16,-3 3-2 0,-1 5 1 15,-3 6-1 1,1 2 7-16,-2 4-5 16,1 3 6-16,2 0-5 15,-3 2 2-15,1 3-1 0,-2-4 1 16,-3 2-3-16,-1-2-5 16,-2-1-2-16,-6-1 5 15,0-1 5-15,0 2-2 16,0-2 1-16,-9 2 3 15,-2-3-3-15,-3-4 2 16,-2-2-1-16,-1-7 1 16,-3-5-1-16,-3-3 3 0,-5-2 7 15,-6-2-4-15,-5-1-1 16,-3-5 5 0,-2-1-3-16,0-2-1 15,5-2 3-15,6 0 2 0,1 0-7 16,10 0 1-16,3-2-1 15,3-4-5-15,5-3 2 16,3 1-6-16,2 0-12 16,2-1-14-16,1 2-32 15,3-1-7-15,0 0-6 16,0 1-114-16</inkml:trace>
  <inkml:trace contextRef="#ctx0" brushRef="#br0" timeOffset="46508.72">16856 13319 311 0,'0'0'54'15,"0"0"-25"-15,0 0 45 16,0 0 1-16,0 0-19 16,0 0-18-16,0 0-19 15,0 0-5-15,0 0-1 16,0 0-7-16,0 0 1 15,0 0-8-15,0 0 2 0,0 0-4 16,0 0 3-16,0 0-6 16,0 0 6-16,0 0 0 15,0 0 3-15,0 0-9 16,-2 0-2-16,-2 0-7 16,-1 0-24-16,-1 0-43 15,3 0-53-15</inkml:trace>
  <inkml:trace contextRef="#ctx0" brushRef="#br0" timeOffset="47769.07">18375 12147 231 0,'0'0'38'15,"0"0"-13"-15,1 0 48 16,-1 0-3-16,0 0-8 15,0 0-3-15,0 0-7 16,0 0-10-16,0 0-14 0,0 0 7 16,0 0-8-1,0 0-7-15,0 0-5 16,0 0-2-16,0 0-1 16,0 0-4-16,0 0-4 0,0 0-1 15,0 0-1-15,0 0-2 16,0 0 2-16,0 0-4 15,0 0 3-15,0 0-1 16,0 0 0-16,0 0 1 16,0 0-1-16,0 0 1 15,0 0-3-15,0 0 0 16,0 0-5-16,0 0 4 16,0 0-5-16,0 0 2 15,0 0 1-15,0 0 0 16,0 0 2-16,0 0-1 15,0 0 2-15,0 0 1 16,0 0 0-16,0 0-2 0,0 0-2 16,0 0-9-16,0 0-4 15,0 0-3-15,2 0 2 16,1 0 10-16,0 0-2 16,0 0 4-16,-2 0-2 15,1 0 0-15,-1 0-1 16,-1 0 3-16,0 0 3 15,0 0 1-15,0 0 3 16,0 0-2-16,0 0 0 16,0 0-1-16,0 0 3 15,0 0-2-15,0 0-1 16,3 0-19-16,0 0-3 0,3 0 18 16,1 1-38-16,1-1-21 15,3 3-27-15,-3 0-82 16</inkml:trace>
  <inkml:trace contextRef="#ctx0" brushRef="#br0" timeOffset="48180.97">17520 13127 49 0,'62'10'31'0,"12"0"-29"16,4 2-16-16</inkml:trace>
  <inkml:trace contextRef="#ctx0" brushRef="#br0" timeOffset="48369.46">18777 13561 408 0,'1'0'8'16,"-1"0"-8"-16,0 0 7 15,2 0 0-15,4 1-7 0,4 5-3 16,7 4 3-16,-2 1-51 16,-4 0-75-16</inkml:trace>
  <inkml:trace contextRef="#ctx0" brushRef="#br0" timeOffset="51020.42">14264 14534 515 0,'0'0'30'16,"0"0"-34"-16,2 0-12 16,-2 0 19-16,0 0 0 15,0 0 14-15,0 0-9 16,1 0-3-16,1 0-5 16,-1 0-3-16,5 0 2 0,0 0 3 15,3 0 0-15,3 0 5 16,3 0-1-16,0-2-4 15,1-1 0-15,-1 0 0 16,3 0 2-16,0 1-1 16,3-1-3-16,1 0 0 15,3-3 2-15,2 1 0 16,-3-1 2-16,4 1 0 16,1 1-1-16,0-2-1 15,4 0 1-15,3 1-2 16,5-1 2-16,4-1-4 15,3-4 5-15,7-3-4 16,7-1 3-16,5-4 0 0,8-4 0 16,2 3-3-16,3-1 0 15,-5 3 2-15,3 2-2 16,2 1 2-16,6 1-4 16,7-1 4-16,7 2-2 15,1 1 0-15,3 0 0 16,5-1 0-16,1-2 2 15,0-2-2-15,5-4 1 16,-2 2-2-16,1-3 2 16,-3 1-1-16,-8 3 0 15,-4 0 0-15,-2 5 0 16,2-1 1-16,4 0-1 0,4-1-1 16,2-4 0-16,4-1 1 15,3-4-2-15,3 1 2 16,0-2-3-16,0 1 6 15,2 3-6-15,-3 3 2 16,-7 4-1-16,-6-1-1 16,-1 8 2-16,0-1 0 15,3-2 1-15,2 0-2 16,-8-1 2-16,-1-2 1 16,-3 2-1-16,-8-3-1 15,-7 3 2-15,-13 1-1 16,-10-1-1-16,-10 6 3 15,-8-2-3-15,-7 3 2 0,-4 1-1 16,-7 1 0-16,1 1-1 16,-3 0 3-1,0-1-3-15,0 2 1 16,-5-1 0-16,0 1-3 0,-6 0 0 16,-4 0-10-16,-3 0-1 15,-3 0-20-15,-6 1-35 16,-35 15-99-16</inkml:trace>
  <inkml:trace contextRef="#ctx0" brushRef="#br0" timeOffset="51920.37">14568 13146 35 0,'-3'0'27'0,"3"0"-10"0,0 12-8 15,0 9-5-15,0 8-2 16,9 2 4-16,9 1-4 15,-2-3-8-15,2-7-85 16</inkml:trace>
  <inkml:trace contextRef="#ctx0" brushRef="#br0" timeOffset="54420.26">14945 13770 112 0,'0'0'40'16,"0"-1"-29"-16,0 1 35 15,0 0 9-15,0 0-8 0,0 0-18 16,0 0 7-16,0 0-2 16,0 0 8-1,0-1-8-15,0 1-6 16,0 0 4-16,0 0-6 0,0 0 0 16,0 0-5-16,0 0-7 15,-5 0-7-15,-5 0-2 16,-5 0 0-16,-1 0-4 15,-5 0 1-15,-6 0-2 16,-3 0 2-16,-5 0-2 16,-6 0 6-16,-2 0-6 15,-5-4 3-15,-1-5-2 0,4-4-1 16,3-5 0-16,6-6 1 16,3-2-1-16,6-10-1 15,9-9 5 1,5-12-6-16,11-5-1 0,2 2 2 15,2 10-1-15,20 9 1 16,8 5-2-16,6 3 2 16,10-3-2-16,3 0 4 15,5 2-4-15,2 8 4 16,-1 5-1-16,-4 10 0 16,-2 5-2-16,-6 6 2 15,0 5-3-15,-4 22-1 16,-3 12 0-16,-8 13-4 15,-3 5 9-15,-9 4-2 16,-6 0 0-16,-6 0 5 16,-4-4 1-16,-6-4-3 15,-15-3-3-15,-7-1 6 0,-2-3-2 16,-2 0 1-16,-1-4-5 16,8-9 3-16,2-9-3 15,8-8 3-15,4-6-16 16,0-10-24-16,2 0-42 15,-3-26-48-15,2-19-241 16</inkml:trace>
  <inkml:trace contextRef="#ctx0" brushRef="#br0" timeOffset="54756.36">14861 12682 495 0,'0'0'14'0,"0"0"-5"16,0 15 18-16,-11 38-4 15,-3 32 3-15,-2 28-1 0,1 17-11 16,-1-4-3-1,0-3-5-15,-3-10 4 16,4-11-7-16,-3-14 2 16,2-11-1-16,0-15-3 0,0-11-2 15,2-12 2-15,5-12-1 16,4-11 1-16,3-7-14 16,-3-9-26-16,2-5-34 15,-13-31-47-15</inkml:trace>
  <inkml:trace contextRef="#ctx0" brushRef="#br0" timeOffset="55057.18">14348 13214 479 0,'-8'-5'-2'16,"8"5"4"-16,0 0 6 0,20 7-9 15,20 20 10-15,14 12 30 16,15 12-25-16,12 11 0 15,8 11-3-15,2 2 4 16,0 9-2-16,-3-1-5 16,-12-5-6-16,-7-3 2 15,-13-9-4-15,-12-15 12 16,-14-10-3-16,-12-14 0 16,-9-13 6-16,-8-5 3 15,1-9-14-15,-2 0-2 16,1 0 1-16,1 0-4 15,1 0 0-15,3 0-34 16,6 0-71-16,-3-25-4 0</inkml:trace>
  <inkml:trace contextRef="#ctx0" brushRef="#br0" timeOffset="62837.2">22121 14248 224 0,'-8'-15'11'0,"-14"-2"-8"0,10-1 3 15,-3 0 7 1,0 3-9-16,-1 1 0 15,-1 3 7-15,-2 4 4 0,1 1 14 16,-4 2 0-16,-4 2-5 16,1 2 11-16,-3 0-4 15,-5 0 31-15,0 13-27 16,-3 12-5-16,4 7-9 16,0 9-14-16,4 4-1 15,6 4-6-15,5-5 1 16,6-5 2-16,8-12-5 15,3-15-4-15,8-3-23 16,25-3-7-16,18-1 13 16,19-5 5-16,7 0-25 15,-5-28-2-15,-29-7-72 16</inkml:trace>
  <inkml:trace contextRef="#ctx0" brushRef="#br0" timeOffset="67188.44">19986 14793 298 0,'-34'-21'66'16,"12"3"4"-16,1 2-27 15,1-1 13-15,1 3 6 0,2 2-38 16,1 0-4-16,0 4 4 16,-3 5-7-16,-7 3-4 15,-8 0-5-15,-6 17-6 16,-9 18-2-16,-5 15 3 16,5 8 0-16,0 6 4 15,8 2-1-15,7 2 4 16,4 4-5-16,11 5-1 15,9 3-6-15,10 5 2 16,1-2 2-16,26-1-4 16,10-7 0-16,11-5 0 15,9-2 3-15,7-7-2 16,10-1 2-16,2-7-2 0,3-4 3 16,-2-6-2-16,1-9-1 15,-4-10 1-15,7-10-1 16,6-8 2-16,6-6-3 15,2 0 5-15,-1-10-3 16,-2-9 1-16,-2-8-2 16,-6-5 3-16,-3-8-3 15,-5-3 1-15,-9-5 0 16,-6-3 0-16,-9-1 0 16,-9-3-1-16,-8-5 1 15,-10-8 0-15,-9-14 1 16,-7-14-2-16,-9-12 3 0,-1-8 0 15,-28 1 1-15,-14 5-2 16,-11 12 0-16,-14 14-1 16,-12 18 0-16,-11 17 2 15,-15 22 0-15,-3 17 0 16,-5 10 0-16,-5 13-1 16,1 17 0-16,3 10-1 15,8 4 1-15,10 1-2 0,11-1-4 16,8-1-13-1,11-4-2-15,15-1-15 16,19-4-30-16,17 0-4 16,15-4-38-16</inkml:trace>
  <inkml:trace contextRef="#ctx0" brushRef="#br0" timeOffset="68165.25">19882 15093 140 0,'9'-19'-74'0</inkml:trace>
  <inkml:trace contextRef="#ctx0" brushRef="#br0" timeOffset="68547.81">19967 14931 89 0,'-9'-5'71'0,"-2"2"30"0,1 1-17 16,-2 1-21 0,2 1-17-16,-1 0-15 15,-1 0 2-15,6 0-7 0,-2 14-4 16,2 8-18-16,6 8 0 16,0 4-3-16,7 1 1 15,20-4-2-15,13-4-2 16,3-7 0-16,3-14 1 15,1-6-16-15,-7-7 6 16,-3-28-4-16,-12-8-1 16,-13-5 6-16,-12 4 8 15,-3 8 0-15,-25 8 3 16,-5 12 1-16,-1 7 16 16,-2 6 0-16,7 3-4 15,3 1-11-15,7 16-6 16,5 7 1-16,5 6-15 0,9 5-35 15,0 4-25-15,0-1-106 16</inkml:trace>
  <inkml:trace contextRef="#ctx0" brushRef="#br0" timeOffset="68755.84">20020 15213 504 0,'-22'0'29'0,"3"0"-31"15,1 13 29-15,3 9-7 16,0 14-2-16,3 14-7 16,2 11-6-16,4 2-5 15,3-6 1-15,0-7 0 0,1-8-9 16,1-5-11-16,-2-8-25 16,-2-9-26-16,-3-12-18 15,-3-8-64-15</inkml:trace>
  <inkml:trace contextRef="#ctx0" brushRef="#br0" timeOffset="68969.01">19792 15536 136 0,'-11'-17'151'0,"6"10"-42"16,4 7-41-16,1 0-39 15,0 0-7-15,0 1-16 16,7 22-12-16,11 9 24 16,1 4 2-16,-1-4-12 15,2-10-5-15,-5-8-5 0,1-10 5 16,-1-4-6-16,3 0 3 15,1-11 7-15,5-17-6 16,1-8 1-16,-1-2-17 16,0 8-18-16,-3 9-24 15,1 11-30-15,-6 10-82 16</inkml:trace>
  <inkml:trace contextRef="#ctx0" brushRef="#br0" timeOffset="69321.55">20162 15636 348 0,'-28'0'105'0,"-2"0"-109"15,3 0 12-15,5 0 13 16,7 7 21-16,3 7-3 16,8 12-23-16,0 9-12 15,4 8 3-15,0 3-3 16,8-4 1-16,13-5-6 15,9-1 4-15,7-12-5 16,6-9 2-16,3-10-11 16,-4-5-12-16,-5-24-8 15,-14-23 12-15,-13-14 13 16,-10-5 4-16,-19 3 2 16,-20 12-1-16,-10 13 4 0,-2 15 2 15,3 13 25-15,9 10-12 16,11 0-8-16,14 0-1 15,11 11-12 1,3 8-25-16,20 5-37 0,15 4 13 16,8-3-150-16</inkml:trace>
  <inkml:trace contextRef="#ctx0" brushRef="#br0" timeOffset="69517.03">20423 15722 516 0,'-5'-11'29'0,"1"1"-35"0,4-7 26 16,22-12-15-16,14-15-2 16,10-8 2-16,1 2-2 15,-3 10-2 1,-7 11-1-16,-7 7-3 0,-11 9-20 16,-11 9-19-16,-8 4-19 15,0 0-36-15,-20 1-98 16</inkml:trace>
  <inkml:trace contextRef="#ctx0" brushRef="#br0" timeOffset="69725.47">20488 15382 143 0,'0'-9'320'0,"22"1"-329"16,11-6 7-16,6-1-1 0,-1 2 7 16,-3 9-4-16,-14 4 7 15,-6 0 6 1,-9 2 11-16,-5 16 13 15,-1 12-9-15,0 9-5 0,-3 5-13 16,-4-1-4-16,0-4-3 16,7-10-2-16,0-5-27 15,5-9-48-15,15-13-20 16,2-4-134-16</inkml:trace>
  <inkml:trace contextRef="#ctx0" brushRef="#br0" timeOffset="69996.75">20775 15282 496 0,'-26'0'131'0,"-1"0"-135"16,11 1 18-16,7 4-6 15,9 8 5-15,0 12-15 16,23 10 1-16,13 1 0 0,9-7-6 16,1-19-13-16,-6-10 7 15,-8-14-7-15,-12-25-4 16,-15-7 15-16,-5-7 9 15,-19 1 3-15,-20 4 6 16,-9 7 2-16,-4 11 3 16,-3 12 3-16,7 12-2 15,5 6-14-15,10 0-5 0,11 19-18 16,12 9-27 0,10 4-39-16,0 0-67 15</inkml:trace>
  <inkml:trace contextRef="#ctx0" brushRef="#br0" timeOffset="70249.22">20709 15052 570 0,'-38'-19'4'16,"6"5"16"-16,-3 1 11 15,-1 1-4-15,-5-1-15 16,-8-2-2-16,-11 0-2 15,-10-2 3-15,-3 2-4 16,5 2 0-16,7 3-4 16,16 2 0-16,15 4-3 0,14 1-2 15,16 3-10-15,1 0-36 16,34 0-87-16,21 1 60 16,14-1-25-16,3 0-240 15</inkml:trace>
  <inkml:trace contextRef="#ctx0" brushRef="#br0" timeOffset="70504.17">20430 14830 479 0,'-70'1'11'0,"-5"16"-6"15,-2 5 14-15,10 0 6 16,14-4 2-16,18-4-4 16,17-2-12-16,11-6-6 15,7 6-5-15,19 7-10 0,17 9 10 16,18 13 2-16,7 5-3 15,1 3 1-15,-2 0-1 16,-12-5 3-16,-16-8-5 16,-14-14 3-16,-10-8-2 15,-8-8 4-15,-2-3 0 16,-16 1 7-16,-3-1-20 16,5-3-50-16,9 0-46 15,5-6-303-15</inkml:trace>
  <inkml:trace contextRef="#ctx0" brushRef="#br0" timeOffset="71464.74">23212 14743 353 0,'-46'-7'73'0,"0"3"-60"16,-2 4 23-1,2 0-11-15,-5 11 20 0,2 16-11 16,4 14-13-16,5 12-4 16,10 9-5-16,14 1-3 15,16 6 4-15,9 3-11 16,36 6 5-16,17 8-6 16,18 3-1-16,13-3 3 15,16-4-6-15,11-13 5 16,7-13-3-16,0-16 1 0,-11-19 1 15,-16-21-4 1,-14-8-8-16,-18-42 3 16,-9-28 7-16,-19-26 0 15,-13-20 0-15,-19-10 0 0,-8-1 3 16,-31 1-2-16,-23 7 4 16,-14 15-3-16,-17 17 13 15,-13 19 6-15,-15 21 2 16,-11 18 4-16,-1 20-17 15,9 16 0-15,13 1-8 16,20 8 0-16,14 11-8 16,13 6-17-16,12 4-23 15,13-2-45-15,3-7-107 16</inkml:trace>
  <inkml:trace contextRef="#ctx0" brushRef="#br0" timeOffset="72260.71">23580 10992 481 0,'-82'16'6'0,"-13"49"-6"15,-12 20 1-15,4 21 6 16,10 3 7-16,22 1 17 16,22-5 2-16,22-2-12 15,26-5-16-15,9-2 5 16,40-2-8-16,25-5 1 15,33-6-1-15,22-5-1 16,18-8 3-16,10-12-3 16,-7-15-1-16,-9-19-3 0,-10-24 1 15,-11-13-4-15,-11-34-7 16,-17-24 2-16,-19-17 2 16,-25-12 7-16,-27-8 2 15,-20-9 0-15,-11-6 2 16,-32-11 8-16,-22-2 0 15,-16 6 6-15,-14 16 0 16,-14 22 5-16,-10 27-6 16,-6 28-2-16,0 24-3 15,4 13-6-15,17 17-2 16,18 16-4-16,16 7-1 16,21 13-18-16,22 7-42 0,13 4-58 15,14-10-104-15</inkml:trace>
  <inkml:trace contextRef="#ctx0" brushRef="#br0" timeOffset="73160.3">21260 15402 625 0,'-29'-15'0'15,"17"-6"2"-15,12 16 2 16,33-5-14-16,30-9-1 16,28-9 9-16,25-8 7 15,27-9-2-15,19-3 4 16,8-7-3-16,-1 5 1 16,-24 4-4-16,-23 10 0 15,-25 11-1-15,-30 10-15 16,-25 8-53-16,-25 3-29 15,-17 0-65-15</inkml:trace>
  <inkml:trace contextRef="#ctx0" brushRef="#br0" timeOffset="73364.77">22207 14809 534 0,'-3'-3'66'0,"3"1"-61"16,33 2-32-16,14 7 22 15,7 16 5-15,1 9 3 16,-15 8-5-16,-11 8 5 15,-21 4-3-15,-8 5 2 16,-20 0 6-16,-21-1 0 16,-6-7-2-16,-1-15-2 15,8-11-1-15,15-14-10 16,17-9-20-16,11-26-32 16,37-37-89-16</inkml:trace>
  <inkml:trace contextRef="#ctx0" brushRef="#br0" timeOffset="73708.09">23604 14454 606 0,'-30'0'15'15,"1"0"-16"-15,6 0 8 16,5 0 21-16,6-9 4 0,2-17-12 16,2-28-13-16,-1-35-8 15,-1-36 0-15,-5-28 3 16,-2-19-1-16,-3-16 2 16,-3-11-7-16,1 0-8 15,1 17 0-15,-3 36 5 16,1 46 7-16,4 40-4 15,5 31 3-15,6 15-4 16,8 11-13-16,0 3-33 16,5 0-63-16,9 10 29 15,-6 11-55-15</inkml:trace>
  <inkml:trace contextRef="#ctx0" brushRef="#br0" timeOffset="74000.08">22905 13368 617 0,'9'-39'-60'15,"23"-21"3"-15,11-11 56 16,9-20 1-16,4-12 9 16,-4-1-5-16,-7-2-1 15,-4 4-1-15,-10 18-2 16,-9 22 1-16,-10 30 1 15,-11 20 0-15,-1 12 5 0,0 0 3 16,0 14-12-16,2 26-5 16,4 25 23-16,4 18-8 15,7 4-1 1,1-6-11-16,1-12-18 0,-5-6-20 16,-7-14-26-16,-7-13-83 15</inkml:trace>
  <inkml:trace contextRef="#ctx0" brushRef="#br0" timeOffset="74317.22">22853 12077 347 0,'-65'42'16'16,"-11"19"-1"-16,-9 20 19 16,-11 15 7-16,-9 15-10 15,-14 19-2-15,-20 20 0 16,-22 16-10-16,-13 11-11 16,-8 3-5-16,5-4 2 15,16 2-3-15,17 2 7 16,19 5-12-16,25-7 3 0,28-16-1 15,25-23-14 1,26-27-36-16,18-25-13 16,3-28-66-16</inkml:trace>
  <inkml:trace contextRef="#ctx0" brushRef="#br0" timeOffset="74592.49">21011 14030 604 0,'-45'67'0'16,"1"18"-31"-16,6 16 16 16,13-8 9-16,14-24 6 15,11-14-2-15,5-11 2 16,25-5-5-16,12-7 3 0,10-11 3 15,16-10 1-15,14-11 1 16,16-7 0-16,15-22-1 16,11-11-1-16,13-5-40 15,2-2-42-15,-10 4-121 16</inkml:trace>
  <inkml:trace contextRef="#ctx0" brushRef="#br0" timeOffset="76662.2">22041 15813 562 0,'-84'0'-39'15,"-7"13"38"-15,3 19-14 16,3 3 16-16,7-6 12 16,7-9 9-16,3-1 1 15,4 1-2-15,1-3-9 16,0-1 0-16,-5-2-6 15,-4 2 0-15,-7-3-2 16,-7 0-4-16,-6 0 2 0,-8-2 1 16,-13-3-4-16,-11 2 3 15,-13-7-2-15,-6-3 1 16,-2-6-1-16,4-19 0 16,12-14-1-16,9-17 2 15,12-13-1-15,13-15-5 16,15-6 6-16,15-4-4 15,7 0 5-15,12 2-4 16,8 2 2-16,10 0 0 16,12-2 0-16,5-1-2 15,11-10-2-15,0-4-9 16,21-10 1-16,1-3 6 16,4-5-5-16,-1 3 9 0,1 2-6 15,-1 4-7-15,0 10 11 16,2 2-5-16,6 3 9 15,7-3-8-15,15-11 3 16,14-14 2-16,18-17 3 16,16-15 0-16,7-7 4 15,-1 3 2-15,1 17 0 16,-4 22-2-16,1 21-3 16,1 14 2-16,0 0-4 15,4-5 4-15,6-5-5 16,-1-8 2-16,2-3 0 15,-10-3-3-15,-6 7 2 0,-12 17 1 16,-17 20 3-16,-8 19-5 16,-11 12 2-1,4 4-1-15,9-3-1 16,15-9 2-16,23-6 0 0,13-10 1 16,11-7 0-16,8-8-1 15,-3-4 0-15,7-1 3 16,-3 4 1-16,-1 9 2 15,-2 15 1-15,-4 16-4 16,-3 15-1-16,0 12-1 16,2 8 0-16,0 5-2 15,-2 0 3-15,-7 0-3 16,-8 1 1-16,-4 8 0 0,-7 0 1 16,-1 5-2-16,-5 8 1 15,-2 9 1 1,-7 15-1-16,-9 15 1 15,-6 13 0-15,-4 14 1 0,-1 6-1 16,5 8-1-16,5 5-2 16,1 2 4-16,-3 2-4 15,-5 4 4-15,-5 0-3 16,-7 7 1-16,-7 8 0 16,-10 7 1-16,-9 13 0 15,-12 17 3-15,-7 7-2 16,-9 5-4-16,-5-7-4 15,0-15 0-15,-6-20 1 16,-9-11 3-16,0-11 3 16,-3-5 0-16,-5 6 0 15,-9 3 1-15,-10 7-4 0,-13 7 2 16,-7-2 1-16,-14-6-3 16,-12-12 2-16,-9-14-2 15,-7-15 0-15,-2-10 4 16,-4-4-1-16,-7-3-1 15,-3 1 2-15,2 0-1 16,5-1 1-16,3 0-2 16,6-5 1-16,-1-3-2 15,2-5 0-15,0-8 2 16,-4-7-1-16,-2-5 8 16,-4-7 2-16,-1-1 1 15,-2-1-6-15,-2-1-1 16,-2 1-1-16,2-3 1 0,5-4-2 15,3-1 1-15,0-4 2 16,2-2-3-16,0-4 8 16,-6 6-8-16,-3 5 7 15,-1 7-6-15,5 9-1 16,10 4-1-16,15 4-1 16,11 4 1-16,9 4-5 15,14 2-9-15,9 3-21 16,20 0-31-16,10-12-38 15,9-22-154-15</inkml:trace>
  <inkml:trace contextRef="#ctx0" brushRef="#br0" timeOffset="78541.54">19928 14646 526 0,'18'36'7'0,"6"16"-41"15,10 18 27-15,0-1 0 0,2-22-11 16,3-23-1 0,1-24 0-16,9-24 16 15,2-42 6-15,3-38 3 16,-2-28-2-16,-9-22-3 0,-13-2-14 15,-11 14-149-15</inkml:trace>
  <inkml:trace contextRef="#ctx0" brushRef="#br0" timeOffset="91677.4">16384 15605 440 0,'-14'0'-9'0,"10"0"16"16,2 0 13-16,2-3-8 15,0-13-13-15,2-12 9 16,12-12-5-16,6-9 1 16,1-11-5-16,6-8-1 15,1-4 7-15,2 0-7 16,-4 2-13-16,-6 8-15 15,-2 9-38-15,-11 12-50 16,-5 18-7-16</inkml:trace>
  <inkml:trace contextRef="#ctx0" brushRef="#br0" timeOffset="91956.3">16335 14863 558 0,'-5'-4'-12'16,"5"0"-14"-16,15 4 6 16,17 0 18-16,13 0 1 15,7 7 4-15,-4 13-3 16,0 11-1-16,-12 4 0 15,-10 6-18-15,-7 1-17 0,-6 3-2 16,-7-8-2-16,0-5-9 16,2-12-25-16,3-17-59 15</inkml:trace>
  <inkml:trace contextRef="#ctx0" brushRef="#br0" timeOffset="92181.7">17014 14738 576 0,'19'22'-90'0,"17"14"93"15,22 16 1-15,16 4 0 16,16 3-1-16,6-3-3 15,-4 1-21-15,-6-10-54 16,-12-12-67-16</inkml:trace>
  <inkml:trace contextRef="#ctx0" brushRef="#br0" timeOffset="92414.2">17676 14994 493 0,'0'36'-48'16,"0"15"46"-16,0 11 9 15,0-3 0-15,0-2-2 0,0-4-2 16,0-8-2-16,0-11 1 16,-16-7 0-16,-10-9 4 15,-12-4 2-15,-8-6-16 16,-12-7-43-16,-8-1-65 15,-4 0-92-15</inkml:trace>
  <inkml:trace contextRef="#ctx0" brushRef="#br0" timeOffset="92705.42">16455 15964 559 0,'-4'-5'-15'0,"4"-2"5"15,26 1-12-15,28-6 20 16,22-5 2-16,18 2 2 15,7-3-1-15,3 6 0 16,-5-2 0-16,-9 5-8 16,-11 5-53-16,-21-1-41 0,-23 5-54 15</inkml:trace>
  <inkml:trace contextRef="#ctx0" brushRef="#br0" timeOffset="93178.16">16809 15765 438 0,'-59'7'-75'0,"-1"-1"66"15,4 2 42-15,5-2 10 16,11-2 1-16,4 4-21 15,5-2 3-15,7 0-6 16,9 0-12-16,5 1-7 0,7-4-1 16,3 1-6-16,0 7 3 15,8 9-4-15,18 3 9 16,11 2-3-16,8-2-1 16,2-5 2-16,4 0 2 15,3 0-2-15,-4 0-1 16,4-1-4-16,0-6-23 15,4-4-9-15,3-7-10 16,-6 0-70-16</inkml:trace>
  <inkml:trace contextRef="#ctx0" brushRef="#br0" timeOffset="96843.38">17410 16554 255 0,'-21'0'133'0,"-6"0"-122"0,5 0 50 16,1-2-3-16,3-1-17 16,5 1 4-16,4 0-22 15,1 2-1 1,0 0-5-16,0 0-4 0,-1-1-6 15,1 1 1-15,-5 0-5 16,-4 0-1-16,-2 0 1 16,-4 0-2-16,-2 4-1 15,0 0 6-15,-6 0-1 16,0 1 0-16,-4 1-3 16,6-1 3-16,-3 2 2 15,2 1-4-15,2-2 0 16,1-1 0-16,4-2 3 15,2-2-2-15,4 1-1 0,3-2 1 16,2 0-1 0,0 0 2-16,-5 0-3 15,-3-2 0-15,-3-7-3 0,-5-7 5 16,-5 1-2-16,-1-7-2 16,-3-1 2-16,1 0-1 15,0 1 2-15,3 1-4 16,5 1 2-16,4 2 1 15,3 0-1-15,1 3-3 16,-3-2 1-16,1-1 1 16,-1-2 0-16,1-3 1 15,0-4-5-15,-1-1 5 16,0-7-9-16,0-5 13 16,1-5-15-16,4-1 18 15,-3-1-10-15,-1 2 4 0,1 5-1 16,2 4 0-16,4 4-1 15,-2 0 0-15,4-1 1 16,-5 1-2-16,5-3 2 16,-2-3-5-16,3 0 7 15,0-2-3-15,3-2-1 16,0 1 2-16,1 0-3 16,0 4 4-16,-1 3-3 15,1 1 1-15,-2 5 2 16,4 3-3-16,2 2 2 15,1 1-1-15,1-1-2 16,2-2 2-16,0 2 1 16,0 0-3-16,0-2 1 0,8-4-1 15,1-3 4-15,-2 2-2 16,-3 4-1-16,1 7 1 16,-2 3-1-16,0-1 4 15,0 0-4-15,0 3 3 16,4-3-4-16,1 0 2 15,2-1-2-15,3-4 1 16,1 4 0-16,1-1 1 16,3-4-2-16,1 0 0 15,-1-2 2-15,1 5-2 16,-5 0 4-16,0 4-4 16,-1 2 4-16,1 3-5 0,-2 0 4 15,1-2-1-15,-2 0-1 16,3-1 1-16,0-2-1 15,1 4 2-15,0-2-2 16,-1 0 2-16,-4 3-4 16,-1-2 5-16,0 5-2 15,0-3-1-15,4 0 0 16,-1-2 1-16,6-4 1 16,3-1-2-16,0-4 2 15,4-2-2-15,0-2 1 16,-1 1 0-16,-3 1 0 15,0 5-1-15,-3 4 1 16,-3 2 0-16,-2 2 0 0,-1 3 0 16,-2 1-2-16,-3-1 4 15,3-3-2-15,2 1 0 16,4-6 0 0,2 0 0-16,4-4 0 0,3-2-2 15,5 1 5-15,3-1-4 16,1 3-1-16,4 2 1 15,-1 3 1-15,4 3-1 16,0 4-1-16,-4 0-1 16,2 3 1-16,1 3 0 15,-3 1 0-15,4 0 4 16,0 0-6-16,-2 0 7 0,4 4-5 16,2 7 3-16,-2 1-3 15,4 5 1-15,0 2 2 16,-3 5-2-16,1 2 2 15,1 5-4-15,2 0 7 16,-1 6-6-16,3 2 3 16,-1 3-4-16,-4 6 2 15,2 2-6-15,-7 3 3 16,-2 0 3-16,-7-3-3 16,-3-1 4-16,-4-2-1 15,-3 0 3-15,-5 1-3 16,1 0 2-16,-4 4 0 15,3 0 1-15,-2-2-2 0,-2-3 0 16,0-3 0-16,0-6 0 16,1-1 0-1,1-7-3-15,-4 0 4 16,0 3-3-16,-4 3 4 0,0 3-3 16,0 4 1-16,-3 2 0 15,-3-2-1-15,0 0 1 16,0-3 1-16,0-2 0 15,0-1-4-15,-3 0 5 16,-7-7-4-16,-2 4 4 16,-1-4-2-16,-4 2 0 15,1 0 3-15,-2-5-5 0,-3 1 5 16,-1-3-4-16,-7 4 3 16,7-3-3-16,0-1 2 15,-1 0 0 1,7-2 2-16,-3-1-4 0,-1 0 3 15,1-4-2-15,-2 2-1 16,0-4 3-16,3-2-2 16,-3 2 3-16,-4-1-5 15,1-1 5-15,-7 1-2 16,-5-1-1-16,4 1 0 16,-3-1 0-16,2 3 3 15,4-5-3-15,-3 2 1 16,4-4-1-16,1-3 0 15,0 0 2-15,0-3 0 16,-2 0 0-16,-4-1-2 16,0-1 3-16,-7 4-3 15,-3 1-1-15,-3 3 1 0,1 1 2 16,3 2-3-16,5-4 1 16,6 2 0-16,3-1 1 15,0-3 0-15,3 3-2 16,-5-5 3-16,-4 4-4 15,-3-2 4-15,-2 0-4 16,1-2 4-16,2-3-2 16,-2-2 1-16,-1 0 0 0,0 0-1 15,0 0 2 1,5 0-2-16,2 0 0 16,3-3-2-16,2-6 4 15,0-2-4-15,0-3 1 0,-2-8-2 16,2-1 4-16,-4-1-1 15,1-6-6-15,1 0 10 16,-5-2-5-16,1-2 0 16,-2-1 0-16,-1-4 1 15,1-3-1-15,1-1 0 16,4-3-3-16,4-1-1 16,3-3 2-16,3-3-1 15,3-1-3-15,2-5 0 16,0 1 4-16,-1-1 1 15,1 5 2-15,-1 2 2 16,2 4-3-16,4 5 2 16,-5 0-1-16,3-3 2 0,-1 0-5 15,2-3 3-15,7 0-2 16,1 3 0-16,1-8 0 16,2 4-2-16,0 5 2 15,0 3 1-15,0 9 1 16,6 3-4-16,0 5 5 15,0 0-4-15,6 2 3 16,-2-4 0-16,1-1-1 16,8-4 1-16,-1-2-3 15,6-4 6-15,1-3-7 16,1 3 4-16,-3 3-2 16,-2 2 4-16,2 5-5 0,-6 4 4 15,-2 5-3-15,0 5 4 16,-3 2-4-16,6-3 1 15,3 0 2-15,3-4-1 16,7-4 1-16,0-2-2 16,1 2 2-16,2-2 0 15,-1 2-2-15,0 4 2 16,1 2-2-16,-3 3 1 16,6 5-2-16,0-1 4 15,4 2-2-15,3-2 0 16,-2-1 0-16,1 0-1 15,2-4 1-15,-5 5 0 16,2 0 1-16,-2-1-2 0,0 5 2 16,-4 1-2-16,4 2 2 15,-4 3-1-15,4 0 0 16,4 0 0-16,3 0 0 16,5 0 1-16,-1 7-2 15,2 3 1-15,1 0-1 16,-2 6 1-16,-1 2-1 15,2 3 1-15,-1 4 0 16,-5 1 1-16,3 1-3 16,-7 0 2-16,2-1 1 15,-5 3-2-15,-4 4 2 16,-2 3-3-16,-2 2 3 0,-3 1-1 16,3 0 0-16,-4 0 0 15,2 1-1-15,-3-4 3 16,-1 0-2-1,4-2 1-15,-6-6-2 0,0 4 2 16,-3-3-1-16,-8 0 0 16,3 1 0-16,-2 0 1 15,-1 2-1-15,2 1 3 16,0 2-2-16,-3 4-4 16,3 6 5-16,0-1-4 15,-2 3 4-15,-1-1-4 16,-4-4 2-16,-7-1-1 15,-1-3 2-15,0-3 1 0,0 1-1 16,-9-6 3-16,-9 4-3 16,0 5 2-1,-1 4-2-15,-2 1 1 16,3 2-1-16,-1-3 0 0,1-5-1 16,3-2 1-16,2-7 3 15,-2-1-4-15,1 1 4 16,1 0-4-16,1 3 2 15,0 5 0-15,-4-4-1 16,2 0-2-16,0-3 2 16,0 0 0-16,2 0 0 15,-1-1-1-15,1-1 0 0,-6-5 2 16,2 1-2 0,1-5 1-16,-1 2-1 15,0-1 4-15,-1-2-4 16,-1 3 0-16,-3-3 2 0,-3-2-3 15,-4 2 2-15,-3-1-2 16,-5 2 3-16,-2 1-4 16,0-4 4-16,-5 0-2 15,-1-2 1-15,-3 0-3 16,-7-1 1-16,-3 4 3 16,-2-2-2-16,-7 1-1 15,4 0 1-15,-4 2 0 16,1 0 0-16,10-1-1 15,1-5-2-15,11-9-1 16,7-3-4-16,8 0-11 16,11-1 8-16,8-13-27 15,9-14-10-15,0-4-30 0,9-2-120 16</inkml:trace>
  <inkml:trace contextRef="#ctx0" brushRef="#br0" timeOffset="98215.58">14447 15250 500 0,'-15'-3'10'0,"1"1"-9"16,3 2 18-16,4 0 16 0,3 0-10 16,2 0-7-16,0 0-16 15,-1 7 0-15,0 6 4 16,0 1-4-16,0 1 3 15,0 4 4-15,0 5 7 16,-1 5-2-16,-2 6 1 16,5 1-8-16,1-1-2 15,0-5-2-15,1-1-4 16,15-3 1-16,5-4-8 16,5 0 8-16,4-4-1 15,1-4-2-15,3-2 3 16,-3-6 1-16,0-3-3 15,-4-3 1-15,3 0-3 0,-3-17-2 16,-3-8 4-16,-5-8-3 16,-9-5 11-16,-3-3-8 15,-6 2 4 1,-1 0-1-16,0 4 3 0,0 5 0 16,0 5-1-16,-8 5-1 15,4 7-1-15,-2 2 2 16,-1 5 1-16,2 0 1 15,-4 0-3-15,-4-1-1 16,-4-1 2-16,-2-2-4 16,-3-2 9-16,-4 0-3 15,-2-1-2-15,-3 3-1 0,6 0 9 16,-1 4-1 0,1 1-4-16,5 3-6 0,0 2 0 15,3 0-4 1,-2 0-2-16,-6 18 3 0,-4 8-2 15,-5 9 8-15,4 4-9 16,5-1-9-16,8 0-8 16,13-2-16-16,4-1-18 15,0-3-42-15,9-10-77 16</inkml:trace>
  <inkml:trace contextRef="#ctx0" brushRef="#br0" timeOffset="109100.23">3757 13418 149 0,'0'-4'11'0,"-4"4"-14"16,-1 0 1-16,-4 0 13 15,0 0 4-15,-3-2 18 16,-1 1-6-16,-2 0-14 16,-3-2-13-16,3 3-5 15,-1 0 1-15,4 0 0 16,0 0-4-16,3 3 4 0,3-1 6 15,0 0 0 1,2-1 22-16,-3-1 11 16,-4 0 1-16,0 0-3 15,1 0-2-15,1 0 4 0,6 0-5 16,3 0-10-16,0 0-5 16,0 0-6-16,0 0-7 15,0 0-3-15,0 0-6 16,9 0-1-16,15 0 5 15,4 0 5-15,5 0-2 16,1-7 0-16,7-3 1 16,3-2 0-16,2-1-1 0,8 1 1 15,5-6-2-15,7-4 1 16,10-8 1 0,8-4 3-16,9-2 4 15,13-3-6-15,3 2-2 0,1-1 1 16,0 0 3-16,3 1-3 15,2 3-1-15,1 1-1 16,-3-2 2-16,-3 3 0 16,-5 0-1-16,-1 3 0 15,-1 3-1-15,-5 3 3 16,3 4-1-16,-1 1-2 16,0 1 2-16,-2 0-2 15,-4 1 2-15,-2-2-1 16,-2-3 0-16,-1-3 1 15,3-4-2-15,-5-2 2 16,-7 0-2-16,-4 1 4 16,-7 6-4-16,-1 0 2 0,-4 5-1 15,2 3 0-15,-5 1-1 16,-3 3 2-16,2 0-1 16,-1-2 0-16,5 2 6 15,4-1-4-15,1-4 1 16,3 1 2-16,2-5-2 15,-1 0 1-15,9-6-2 16,5 1-1-16,5-2 1 16,9 0 3-16,-6-1-3 15,-4-1 2-15,-2-1-3 16,-5-6 2-16,2 0-3 16,-1-6 3-16,-2-2-3 0,7-2 0 15,2-3 0-15,6 0 3 16,4 1-2-16,-1 2 0 15,-1 1-1-15,-2 1 2 16,0-2-3-16,5 3 1 16,4-5 1-16,-1-2 0 15,1-1-1-15,-2-4 1 16,-2 4 1-16,-5 2-2 16,-5 2 2-16,-7 4-2 15,-6 7 0-15,-7 1 2 16,-10 8-2-16,-8 3-1 15,-11 3-1-15,-11 4 3 16,-10 5-1-16,-10 0-1 0,-7 6 1 16,-5 3 0-16,-1 3 1 15,-6 0-5-15,-28 3-20 16,-30 23-158-16</inkml:trace>
  <inkml:trace contextRef="#ctx0" brushRef="#br0" timeOffset="111001.49">6086 12402 370 0,'-35'8'19'0,"2"-1"-7"15,6-2 34-15,-7-2-4 16,4-1-8 0,-4-2-8-16,-2 0-1 15,3 0-9-15,-4-3-6 0,3-7 3 16,-4-2-7-16,0-2-5 16,2-3 3-16,-1-4-1 15,-2-10-3-15,-2-2 0 16,-3-10 0-16,1-4-6 15,0-5 12-15,0-5-6 16,0-2-2-16,-2-4 4 16,-1-1-2-16,2 0-2 15,-3 2 1-15,1 3 2 16,0 2-3-16,1 2 4 16,6-2 0-16,2-6-4 15,0-5 1-15,7-6 0 0,-1 2-1 16,8 3 2-16,-2 10 0 15,3 11-1-15,5 8 3 16,1 5-3-16,0 3 3 16,6 0-2-16,3 2-1 15,-2-2 1-15,2-4 1 16,1-4-2-16,0-8-2 16,3-2-2-16,0 0-8 15,0-1 11-15,0 4-3 16,0 6 2-16,-2 7 2 15,5 6 1-15,0 4-1 16,0-2 0-16,0-2 0 16,17-2-2-16,9-9-4 0,3 1 8 15,5-6-2-15,3 1-2 16,4 3 0-16,11-2 0 16,0 1-3-16,6 0 5 15,3 1-3-15,0 1 4 16,3 1-3-16,1 2 4 15,-4 2-3-15,2 2 2 16,-8 4 1-16,1 1-2 16,-1 1 1-16,-5 0-1 15,5-1 3-15,2 2-3 16,1 2 1-16,0 2 1 16,3 3-1-16,-6 2-1 0,-3 3 0 15,-6 4 1-15,0 4-3 16,-7-1 4-16,0 5-2 15,1 1 1-15,3-2 0 16,5 2 0-16,7 0 0 16,2-3-1-16,-1 1 1 15,-4 0-3-15,-4 1 3 16,0 1 1-16,-11 0-3 16,-3 0 1-16,-1 7 0 15,0 4-1-15,0 2 2 16,1 2-1-16,0 1-1 15,6 1 0-15,-4 3-5 16,4 3 2-16,2 6 2 0,-3 6-2 16,2 9 1-16,-2 9 2 15,1 10-2-15,2 3 4 16,-2 7 0 0,5-2 0-16,0-1 0 0,-1-4 0 15,-3-7 0-15,0-5-1 16,-2-4 1-16,-5 0 0 15,-6 3 0-15,-5 1-2 16,-2 5 3-16,-2 3-1 16,-1 8 2-16,3 2 1 15,-1 2-4-15,0 7 2 16,4 1-1-16,-2 6 0 0,-5-2-1 16,3-1-1-16,-6-1 1 15,-1-7 1-15,-8-6 1 16,-4-1-2-16,-1-3 4 15,0-2-5-15,-12-1 2 16,-9-3 0-16,-2-1 2 16,-1-3-2-16,-3 3 0 15,-5-1 1-15,-3 3-1 16,-1 0 1-16,-6 1 0 16,-1-5 0-16,-4-4-3 15,1-5-2-15,-5-10-2 16,-4-6 0-16,0-1 1 15,-5-6-3-15,-2 1 5 0,-6-2 0 16,-9 0 2-16,-5-2-6 16,-4-5-16-1,-2 0 6-15,6-6 8 16,1-3-7-16,14-5-16 0,17-4-5 16,14 0-31-16,15-15-146 15</inkml:trace>
  <inkml:trace contextRef="#ctx0" brushRef="#br0" timeOffset="115769.02">24836 9735 564 0,'-51'10'13'16,"15"3"-15"-16,15 0 16 16,11-2 7-16,4 13-4 15,5 17-15-15,1 17 7 16,0 8-4-16,11-2 0 15,13-2-6-15,3-1 4 16,8 1-1-16,6-1-2 16,8-5 3-16,9-8-6 0,10-13 3 15,2-12-2-15,7-18-2 16,1-7 0-16,-3-36 4 16,-1-18 0-16,-11-18-2 15,-15-8 3-15,-10-11-2 16,-17-4 3-16,-18-2-2 15,-3 9 2-15,-24 9-2 16,-22 20 3-16,-15 14 6 16,-11 16 7-16,-9 16 1 15,-7 11-3-15,2 4 0 16,6 19-17-16,16 6 3 16,20 4-6-16,29 5-26 15,15 2-33-15,37-7-67 0,24-12-251 16</inkml:trace>
  <inkml:trace contextRef="#ctx0" brushRef="#br0" timeOffset="116104.12">25710 9705 573 0,'1'-6'11'15,"13"0"-17"-15,18-8 2 16,31-8 15-16,23-10 11 15,17-4-2-15,6 3-6 16,-5-1-9-16,-1 5-4 16,-13 4 0-16,-15 1-2 15,-20 6 1-15,-22 2-36 16,-27-4-27-16,-8 1-92 16</inkml:trace>
  <inkml:trace contextRef="#ctx0" brushRef="#br0" timeOffset="116324.53">26179 9224 540 0,'39'0'-27'0,"19"18"24"15,14 9 5-15,5 9 0 16,-4 7-1-16,-14 7 1 16,-22-3 1-16,-23-5-2 15,-14-3-6-15,-16-8 12 16,-22-5 14-16,-7-3-4 15,-4-7-11-15,9-6-2 16,18-6-2-16,22-4-25 16,22-15-65-16,36-25-143 15</inkml:trace>
  <inkml:trace contextRef="#ctx0" brushRef="#br0" timeOffset="116616.75">26922 9048 627 0,'-43'1'4'0,"-2"22"5"16,9 15 7-16,13 10 2 16,18 4-3-16,5 4-10 15,36-3-6-15,17-7 1 16,12-11 0-16,9-16 0 16,3-19-17-16,2-7-8 15,-4-34 14-15,-14-14 1 16,-18-14 2-16,-25-9 9 15,-18-6 0-15,-21 1 0 0,-27 9 10 16,-14 20 3-16,-12 23 5 16,-6 26-9-16,-1 11-8 15,3 38-4-15,2 21 2 16,14 17-30-16,15 11-33 16,19-2-100-16</inkml:trace>
  <inkml:trace contextRef="#ctx0" brushRef="#br0" timeOffset="116856.62">27078 9686 525 0,'4'26'23'0,"3"15"-22"16,5 23 44-16,1 19 5 15,6 16-7-15,4 13-24 16,0 5-1-16,5-5-9 15,3-6-3-15,6-13-2 16,-1-11-3-16,-4-7 0 16,-3-10 1-16,-13-12-15 15,-11-13-25-15,-5-14-19 16,-20-17-73-16,-23-15-124 16</inkml:trace>
  <inkml:trace contextRef="#ctx0" brushRef="#br0" timeOffset="117044.14">27049 10558 552 0,'4'28'-4'0,"17"7"-1"16,6 13 6-1,7 2 7-15,3 2 1 0,6-5 0 16,2-10-2-16,1-11 1 16,-1-14-4-16,1-12 2 15,2-10 5-15,4-30 0 16,1-14-8-16,-2-11-19 15,-8 2-44-15,-13 7-75 16</inkml:trace>
  <inkml:trace contextRef="#ctx0" brushRef="#br0" timeOffset="117380.89">27309 11126 608 0,'-34'41'7'0,"4"16"-10"16,15 12 14-16,15 6 7 15,0 1-6-15,29 0-7 16,12-6-1-16,13-13-1 16,12-15-5-16,6-20 3 15,6-18-1-15,2-10-1 0,-10-37-1 16,-7-22 3-16,-19-17-3 15,-21-11 3 1,-22-7 0-16,-8 5-5 16,-36 10 4-16,-22 15-2 0,-15 22 6 15,-8 17-6-15,-4 19 0 16,-3 12 1-16,7 4-17 16,10 21-34-16,13 3-60 15,13-6-211-15</inkml:trace>
  <inkml:trace contextRef="#ctx0" brushRef="#br0" timeOffset="117659.15">26947 11217 625 0,'-65'9'-20'0,"-11"11"21"16,-16 4 18-16,-13 5-4 15,-9 4-3-15,2-1-6 16,12-5 2-16,20-6-6 16,12-5-1-16,16-2 0 15,15-4 0-15,15-4-10 16,19-4-34-16,3 0-69 15,17-2-179-15</inkml:trace>
  <inkml:trace contextRef="#ctx0" brushRef="#br0" timeOffset="117884.55">26170 11275 524 0,'-57'31'-2'0,"5"9"20"16,12-2 21-16,12-3 3 15,8-5-19-15,16-1-16 0,4 2-6 16,12 0-1 0,20 1 1-16,16-2-1 15,7-3 1-15,9-7 1 16,2-7 0-16,-7-5-14 0,-2-3-28 16,-17-1-28-16,-20-3-35 15,-20 1-72-15</inkml:trace>
  <inkml:trace contextRef="#ctx0" brushRef="#br0" timeOffset="118288.45">25555 11467 607 0,'-32'23'14'16,"4"3"-22"-16,7 12 8 15,14 6 11-15,7 5 1 16,3 3-4-16,27 6-7 16,10-7-2-16,9-5 2 15,12-9 1-15,6-9-1 16,3-15-2-16,1-13 0 15,-10-4-1-15,-11-30 0 16,-17-14 6-16,-16-16-2 16,-17-7 4-16,-10-7-2 15,-36 1 0-15,-15 5 0 0,-9 8-4 16,-5 10 2-16,8 12-1 16,5 10 1-16,10 12-4 15,13 9-1-15,14 7-16 16,16 3-15-16,9 1-40 15,0 0-201-15</inkml:trace>
  <inkml:trace contextRef="#ctx0" brushRef="#br0" timeOffset="118632.31">25561 11439 436 0,'0'0'5'0,"0"0"-2"0,0 0 29 16,0-2 34-16,0-25-6 16,0-16-39-16,-8-18-15 15,-6-12-5-15,-6-6 6 16,-7-7-4-16,-1-8 0 15,0-6 1-15,2 0-2 16,4 9-4-16,5 19 1 16,3 18 0-16,6 23 1 0,5 13-1 15,2 11-4-15,1 7-13 16,0 0-20-16,10 7-44 16,8 16 30-1,-6 9-38-15,-6 3-84 0</inkml:trace>
  <inkml:trace contextRef="#ctx0" brushRef="#br0" timeOffset="119001.2">25340 10942 592 0,'-28'-25'20'0,"7"-3"-16"0,9-1 26 15,12-6-15-15,0-12-12 16,25-12-4-16,13-3 1 16,4-2-1-16,4 7 3 15,-8 11-4-15,-3 11 1 16,-6 14 2-16,-3 9-5 16,-4 9 3-16,-2 3-2 15,-1 5 0-15,-1 17-2 16,0 4 5-16,1 3 8 15,-3-1-2-15,2-2-4 16,-3-3-2-16,3-5 3 0,-2-2-2 16,1 0 2-16,-1-1-4 15,-1 0 3 1,-1 1-7-16,3 0-18 16,-5 2-27-16,-2 5-45 0,-10 1-103 15</inkml:trace>
  <inkml:trace contextRef="#ctx0" brushRef="#br0" timeOffset="120209.76">25471 7807 537 0,'-28'9'-41'16,"6"-8"41"-16,10 6 9 16,6 8 4-16,4 12-1 15,2 13-4-15,0 13 8 16,17 7-3-16,11-5-7 15,6 0-1-15,6-12 0 16,-2-11-3-16,-1-10-3 16,5-19 0-16,8-8 7 0,7-40 0 15,4-22-1-15,-6-18-1 16,-12-6-3-16,-19 4-1 16,-24 3 3-1,-6 15 10-15,-35 13 3 0,-13 17 2 16,-15 15-4-16,-10 17-15 15,-4 7 2-15,4 21-7 16,9 20-8-16,19 8-17 16,18 10-31-16,19 2-71 15,14-5-248-15</inkml:trace>
  <inkml:trace contextRef="#ctx0" brushRef="#br0" timeOffset="120432.16">25595 8113 591 0,'-31'11'6'16,"-4"7"-9"-16,-3 10 26 0,-7 14 9 15,-4 17 0-15,-6 19-12 16,-5 19-4-16,1 14-5 16,-1 4-3-16,5-9-8 15,13-15 3-15,11-18-4 16,9-15 4-16,11-15-20 15,7-15-31-15,1-17-34 16,-1-11-80-16,-3-36-112 0</inkml:trace>
  <inkml:trace contextRef="#ctx0" brushRef="#br0" timeOffset="120664.89">24935 8526 541 0,'0'0'12'0,"0"19"-24"16,6 21 8-16,5 24 28 15,2 12-8-15,2 9-2 16,0-3-5-16,0-14-1 16,4-14-4-16,-2-18 2 15,3-12 3-15,5-10 8 16,5-8-14-16,14-6 2 16,15-9 6-16,13-20-6 15,10-13-2-15,5-6-2 16,0-3-1-16,2-1-43 15,-7 4-70-15,-8 4-269 16</inkml:trace>
  <inkml:trace contextRef="#ctx0" brushRef="#br0" timeOffset="121004.98">26252 8102 655 0,'-6'-4'-17'0,"6"4"6"15,0 0 9-15,22 17-11 16,20 13 25-16,18 17 7 15,12 4-5-15,10 6-3 16,0 4-3-16,-7 0-3 16,-6 0-1-16,-13-4 1 15,-4-4-8-15,-10-7 6 16,-8-10-8-16,-6-11-32 16,-5-18-38-16,-6-10-77 15,-6-36-207-15</inkml:trace>
  <inkml:trace contextRef="#ctx0" brushRef="#br0" timeOffset="121220.4">27095 8311 523 0,'13'0'-18'15,"5"15"14"-15,0 15 8 16,-3 14 24-16,-11 14 8 16,-4 11 7-16,0 4-16 15,-3-8-11-15,-14-11-4 16,-8-17 1-16,-18-6 10 15,-15-10 5-15,-18-1-16 16,-12-8-10-16,1-6 0 16,12-5-14-16,21-1-25 15,25 0-21-15,20 0-56 0,9 0-330 16</inkml:trace>
  <inkml:trace contextRef="#ctx0" brushRef="#br0" timeOffset="122099.63">25981 12468 561 0,'-23'-11'26'0,"10"4"-13"0,10 4 17 15,3 3-11-15,27 9-21 16,23 28-3 0,19 29 15-16,10 25 6 0,1 11 6 15,7 5-6-15,-3-8-5 16,-3-12-8-16,-5-18 3 15,-14-15-6-15,-15-13 2 16,-16-13-1-16,-13-12-4 16,-14-10-26-16,-4-6-13 15,0-12 0-15,-18-24-75 16,-12-16-309-16</inkml:trace>
  <inkml:trace contextRef="#ctx0" brushRef="#br0" timeOffset="122309.58">26606 12871 450 0,'24'9'-2'16,"4"14"-1"-16,-4 6 13 0,0 4 16 16,-9-1 13-16,-9 3 8 15,-6-2-5-15,-2-3-10 16,-29-3 2-16,-16-2-5 16,-13-4-12-16,-6-6-4 15,7-8-6-15,11-2-6 16,20-5-2-16,13 0-6 15,15 0-23-15,28 0-59 0,30 0-40 16,16 0-33 0</inkml:trace>
  <inkml:trace contextRef="#ctx0" brushRef="#br0" timeOffset="122676.59">26831 13332 651 0,'-36'8'5'15,"10"16"5"-15,12 16 7 16,13 21-7-16,1 16 0 16,32 8-2-16,19-2-8 15,17-13-5-15,9-16 1 16,0-22-2-16,-10-21-1 15,-8-11 1-15,-12-41-2 0,-13-25 7 16,-12-19 6-16,-20-12 1 16,-7-2-1-16,-27 0 0 15,-19 9-5-15,-4 15 2 16,-2 19 13-16,-1 21 4 16,6 16-5-16,6 9-17 15,6 8-1-15,7 2 3 16,6 0-10-16,12 11-40 15,14 9-17-15,1 3-61 16,18-5-61-16</inkml:trace>
  <inkml:trace contextRef="#ctx0" brushRef="#br0" timeOffset="123380.71">27860 11961 460 0,'-40'-1'129'0,"1"1"-134"0,-3 7 29 16,-5 33 1-16,-9 19-7 15,-9 23 7-15,-3 20-1 16,-1 12-4 0,1 7-5-16,5 2-5 0,11-12-6 15,12-13-1-15,11-18-3 16,12-19 1-16,5-11-10 16,2-15-31-16,-1-14-44 15,-5-20-87-15</inkml:trace>
  <inkml:trace contextRef="#ctx0" brushRef="#br0" timeOffset="123679.92">27098 12532 590 0,'-2'37'-6'0,"-11"17"9"0,5 14 14 15,5 3-2-15,3 6 5 16,0-4-13-16,10-10 3 15,9-10-9-15,3-14-3 16,5-10 0-16,8-10 4 16,7-9 0-16,9-10-2 15,10 0 5-15,3-17-5 16,0-7 6-16,-7 1-5 16,-14 3 1-16,-16 9-1 0,-17 6-1 15,-5 3-1 1,-5 2 0-16,0 0-5 15,0 0-18-15,-12 9-21 16,-14 13-75-16,-9 3-157 0</inkml:trace>
  <inkml:trace contextRef="#ctx0" brushRef="#br0" timeOffset="126844.24">26703 11936 284 0,'6'7'17'16,"-4"-7"-16"-16,-2 1 0 15,0 1 9-15,0-1 9 0,0 1 13 16,0 3 7 0,0 0-2-16,0-2 0 0,0 2 3 15,-6 0 0-15,-8 1 3 16,-5 1-18-16,-6 1-6 15,-8 2-3-15,-5-1-7 16,-2 2-1-16,-1-1-1 16,-4 0 2-16,-4 1-7 15,-1-1 5-15,-2 1-7 16,-1 0 5-16,-5-1-1 16,-3-3 6-16,-8-3 1 15,-1-4-6-15,-3 0 4 16,2 0-1-16,2 0-2 15,4-4-3-15,0-6 4 16,4 2-6-16,2-5 3 0,1 1-4 16,0-5 2-16,3-3-3 15,5 0 3-15,1-5-1 16,8-4-3-16,-1-1 3 16,0-6-3-16,0-6 4 15,-5-2-3-15,1-5 1 16,-3 0 2-16,1 4-2 15,0-3 0-15,2 0 1 0,8-1-1 16,0-5-1 0,8-5 1-16,4-1-3 15,0-4 4-15,4 0-1 16,-2-1 0-16,0 1 2 0,2 2-2 16,4 0 4-16,-1 4-4 15,5 4 4-15,3 0-8 16,0 5 5-16,3 3-5 15,4 2 1-15,1 4 2 16,3-4 3-16,0 1-5 16,3-1 1-16,7-2 3 15,1-3-2-15,-1 0 3 16,-2 6-5-16,-1 4 6 16,-1 4-2-16,0 3-1 15,3-1-1-15,0-3 3 16,3-3-4-16,4-4 3 15,5-7 0-15,2-6-5 0,3 0 4 16,1-4 0-16,0 7 1 16,0 4-2-16,-4 1 1 15,2 4 3-15,3 4-4 16,2-2 2-16,1 5-4 16,2-1 2-16,1 2-1 15,1 0 0-15,3 4-1 16,0-1 3-16,3 1-2 15,0 2 0-15,0 0 1 16,0 2 0-16,-1-1 1 16,1 4-2-16,-1 0-3 15,-2 4 1-15,1-2-1 0,2 1 3 16,-4 1-3-16,4 0 4 16,-3 1-5-16,1 1 5 15,-1 1-1-15,2 2 0 16,2-1 0-16,2 2 3 15,-2 1-2-15,3 0 1 16,3 0-1-16,5 0 0 16,4-4 2-16,6-2-2 15,2-2 2-15,0-1-4 16,1-1 2-16,4 2-3 16,3 0 1-16,2 4-4 15,-4 1 6-15,-8 4 1 16,-7 5-1-16,-2 0 1 0,-2 4-1 15,2-1 1-15,1 3-1 16,3-2 1-16,-2 4-1 16,-2 0 1-1,-2 0 1-15,-4 6-1 0,-2 6-1 16,-2 3-1-16,-2 4 3 16,-1 1-2-16,-4 3 2 15,-5 1-3-15,1 1 2 16,-3 0 1-16,-2 0-3 15,2 1 2-15,-6-2-1 16,3 4 4-16,1 1-6 16,-1-1 6-16,0 1-4 0,-2 3 1 15,-4 1-2-15,3 6 3 16,-2 5 0-16,0 0-2 16,2 6 1-1,2 1 1-15,-1 3 0 0,0 4-2 16,3-1 4-16,4 3-4 15,0-4 4-15,3 2-4 16,-5-4 2-16,-4 2-1 16,-5-1-1-16,-1 1 1 15,-6 3-2-15,-3 1 5 16,-5 3-6-16,-5 1 3 16,-1-2 1-16,0 4 0 15,0-4-1-15,0 0-1 0,0-1 1 16,0-4 1-1,0-2 0-15,0-2-3 16,-1 2 4-16,-7-1-2 16,1 2 1-16,-6 3 0 0,-2 2-1 15,-5 2 1-15,1-3 2 16,3-5-6-16,-1-2 2 16,1-6 2-16,-2-2-4 15,1-8 4-15,-2-2-1 16,-1-3 0-16,-2-3 0 15,-4 5 0-15,-7-2 1 16,-3 4-2-16,-8 1 4 0,-7 4-7 16,-4 1 5-16,-5-1-1 15,1-2 1 1,-1-7-2-16,4-1 2 16,1-6-1-16,1 0 1 0,2-4 3 15,-3 0-3-15,-2-2 4 16,-4 1-4-16,-3-2 5 15,-3-3-6-15,-5 0 6 16,1-1-3-16,-2 0 1 16,4 0 0-16,5-4 0 15,3-2 3-15,5-3-5 16,2-2 4-16,6 0-5 16,4-2 3-16,5 1-1 15,8-1 2-15,1-1-1 16,3 2 0-16,0-1 0 15,4-1-5-15,3 0 4 16,4 0-4-16,4 0 2 0,3 0-1 16,2 0 0-16,2 0 1 15,4 1-2-15,-3-1 2 16,4 0-2-16,0 0 5 16,0 0-8-16,0 0 5 15,0 0-2-15,0 0 3 16,0 0-3-16,0 0 0 15,0 0 1-15,0 0-2 16,0 0 1-16,0 0-4 16,0 0-6-16,0 0-14 15,0 0-23-15,0 0-41 16,0 0-117-16</inkml:trace>
  <inkml:trace contextRef="#ctx0" brushRef="#br0" timeOffset="128785.63">25918 13947 469 0,'-16'-7'15'16,"-3"1"12"-16,8 6 18 15,-3 0-18-15,0 7-4 16,-3 17-13-16,-1 9-7 16,-1 8 1-16,3 2 3 15,-2 2 2-15,6 1-5 16,3 1 5-16,2 1 0 15,7-3-7-15,0-1-2 16,11 1 3-16,18-3-4 16,9 0 3-16,13-7-4 0,4-9 4 15,6-8-3-15,1-10 3 16,-3-8-5-16,-2-4-1 16,-2-25-7-16,-8-14 6 15,-5-13-2-15,-15-3 13 16,-17-4-4-16,-10-3-2 15,-10 3 5-15,-29-2-1 16,-4 5 1-16,-12 7-2 16,-3 10 11-16,0 14 0 15,-6 11 6-15,1 15-2 16,5 3-15-16,6 21 2 16,9 16-7-16,15 12-1 0,11 9-33 15,11 8-19-15,6 5-14 16,0 2-54-1,6-8-132-15</inkml:trace>
  <inkml:trace contextRef="#ctx0" brushRef="#br0" timeOffset="129037.2">25935 14674 514 0,'-27'1'16'0,"0"5"12"15,-1 8 28-15,4 12-20 16,0 13-10-16,3 15-9 0,9 13 1 16,5 7-2-1,7 0-11-15,0-8 0 16,13-7-6-16,6-9 2 16,0-9-2-16,-3-6 2 0,-3-6-9 15,-1-7-23-15,-8-9-9 16,-4-7-32-16,0-6-60 15,-19-16-310-15</inkml:trace>
  <inkml:trace contextRef="#ctx0" brushRef="#br0" timeOffset="129264.59">25671 15087 323 0,'-4'0'188'0,"4"0"-184"0,0 19-7 15,13 12 16 1,11 11 12-16,7-1-14 15,6 0-5-15,3-2-1 0,1-6-3 16,-1-5 0-16,-6-12-2 16,-6-9 2-16,-2-7-1 15,-7-12-2-15,-3-21 6 16,-4-11 0-16,0-4 5 16,-3-5-14-16,2 4-19 15,2 4-74-15,-3 3-107 16</inkml:trace>
  <inkml:trace contextRef="#ctx0" brushRef="#br0" timeOffset="129576.78">26213 14554 492 0,'-4'-3'76'16,"4"3"-79"-16,1 2-5 16,23 27-5-16,4 18 28 15,2 21-2-15,-3 12 9 16,-5 7-11-16,-7 3-4 16,-8-10-4-16,-7-8 2 15,0-10-6-15,-9-15 14 16,-10-5 10-16,-4-13-13 0,3-10-3 15,1-6-4-15,4-10 1 16,4-3-12-16,10-1-30 16,1-28-71-16,4-12-186 15</inkml:trace>
  <inkml:trace contextRef="#ctx0" brushRef="#br0" timeOffset="129833.08">26503 15036 255 0,'0'0'47'0,"0"3"47"16,-11 12 24-16,-8 4-38 16,-6 2-28-16,-9 4-9 15,-4 1-10-15,0-1-9 0,5-1-15 16,10-6-5-16,6-5-4 16,5-8 2-16,3-3-1 15,-4-2 3-15,-5-2-3 16,-3-13-6-16,-1-2-4 15,4 2-3-15,6 7-3 16,7 4-10-16,5 4-12 16,6 20-74-16,13 12 4 15,3 4-148-15</inkml:trace>
  <inkml:trace contextRef="#ctx0" brushRef="#br0" timeOffset="130381.45">26094 15370 501 0,'-42'-4'22'0,"3"4"13"15,7 4 31-15,5 12-27 16,9 2-12-16,9 5-18 15,9 12-7-15,2 8-2 16,23 6 1-16,11-2-4 16,12-7 3-16,7-2 0 15,4-9 0-15,5-9-2 16,0-9-1-16,-3-11-10 16,-3-8 3-16,-10-27-10 0,-11-16 8 15,-18-13 14-15,-13-9-4 16,-6-2 10-16,-26 5-3 15,-19 9 3 1,-6 14 11-16,-5 12-1 0,-2 15-2 16,1 9-8-16,-2 10-3 15,5 1-5-15,0 13 1 16,7 13-1-16,12 15-14 16,10 14-39-16,13 17-17 15,8 5-79-15</inkml:trace>
  <inkml:trace contextRef="#ctx0" brushRef="#br0" timeOffset="130713.57">26076 15772 402 0,'-13'-8'52'16,"2"2"-29"-16,4 5 49 16,-3 1-41-16,-6 0 8 15,-1 12-9-15,-9 23-5 16,1 15-9-16,0 18-3 0,5 2 5 16,11 2-9-16,8-2 0 15,1-6-7-15,13-6 0 16,16-8-1-1,3-8 0-15,3-10 0 0,-4-10-13 16,-6-11-11-16,-4-9-22 16,-7-2-20-16,-13-21-50 15,-1-12-53-15</inkml:trace>
  <inkml:trace contextRef="#ctx0" brushRef="#br0" timeOffset="130963.9">25884 16192 431 0,'3'0'22'0,"10"12"-30"16,9 15 28-16,5 12 12 15,6 11 9-15,0 5-21 16,3 1-2-16,-2-7-10 0,-1-10-5 16,-6-14-2-16,-11-12-2 15,-6-9 3-15,-5-4-1 16,1-14-1-16,7-35 26 15,2-11-2-15,1-10-22 16,-2 13-1-16,-4 16-2 16,1 14-36-16,-4 11-6 15,1 11-67-15,-7 5-114 0</inkml:trace>
  <inkml:trace contextRef="#ctx0" brushRef="#br0" timeOffset="131280.05">26441 15813 306 0,'-6'-6'259'15,"6"6"-257"-15,0 0 2 16,7 21-6-16,14 23 4 15,6 16 24-15,-2 13-1 16,-2 2-16-16,-5 0 1 16,-5-6-2-16,-7-2 1 15,-6-6-5-15,0-6 1 0,-13 0-3 16,-10-6 2-16,-2-6-1 16,1-9-2-16,11-11-1 15,9-11-19-15,4-12-33 16,10-17-102-16,13-24-140 15</inkml:trace>
  <inkml:trace contextRef="#ctx0" brushRef="#br0" timeOffset="131553.05">26827 16244 413 0,'-2'11'67'15,"-22"14"-19"-15,-4 7 11 0,-5 8-13 16,-4 2-11-16,0 1-12 15,1 0 0-15,3-6-13 16,9-10 1-16,7-12 0 16,3-6-2-16,-5-5 3 15,-6-4-4-15,-8 0-5 16,-3-4-1-16,2-13 0 16,7-1-5-16,12 7 3 15,8 2-5-15,7 9 2 16,0 0-25-16,17 0-45 15,13 21 23-15,2 12-11 16,-10 2-119-16</inkml:trace>
  <inkml:trace contextRef="#ctx0" brushRef="#br0" timeOffset="132008.83">26174 16846 561 0,'-56'0'16'0,"9"5"6"16,12 13 33-16,15 6-22 15,16 12-21 1,4 10-9-16,21 14-2 0,23 4 0 16,13-7-3-16,12-5 2 15,4-15-1-15,5-12 0 16,-3-11 0-16,-2-11-7 16,-13-3-8-16,-8-28-3 15,-15-18 0-15,-15-21 4 16,-13-14 20-16,-9-9 1 15,-22 2 4-15,-24 10 10 16,-20 17 8-16,-13 21 12 0,-6 15-18 16,0 15-9-16,7 10-5 15,12 3-2-15,17 20-6 16,14 8 2 0,18 11-3-16,17 13-12 0,6 11-48 15,17-5-62-15</inkml:trace>
  <inkml:trace contextRef="#ctx0" brushRef="#br0" timeOffset="133032.08">26228 15627 497 0,'-27'-4'27'0,"15"0"44"0,8 4-29 15,2 0-10 1,2 0-18-16,0 0-10 16,0 0-2-16,0 0-4 15,0 0-8-15,0 0-28 0,0 0-40 16,6 0-36-16,1 0-58 15</inkml:trace>
  <inkml:trace contextRef="#ctx0" brushRef="#br0" timeOffset="133151.78">26228 15627 456 0,'-57'-54'20'0,"50"54"-5"16,4 0 12-16,3 0-22 0,0 0-7 15,25 3-34 1,14-2-20-16,0-1-187 15</inkml:trace>
  <inkml:trace contextRef="#ctx0" brushRef="#br0" timeOffset="133633.12">26308 15220 337 0,'-37'0'20'0,"13"0"79"16,14 0-9-16,7 0-24 16,3 0-41-16,4 0-22 15,37 0-14-15,31-19 11 16,31-17 2-16,18-17 1 15,6-11-3-15,-4-3 2 0,-14-1-41 16,-21 11-1-16,-21 12-31 16,-29 13-31-16,-21 16 20 15,-15 9 70-15,-2 7-2 16,-13 0 13-16,-10 19-4 16,-5 12 5-16,-4 13-15 15,-4 10-94-15</inkml:trace>
  <inkml:trace contextRef="#ctx0" brushRef="#br0" timeOffset="133941.29">26658 15726 594 0,'-25'0'7'0,"13"-1"35"15,12 1-5-15,12 0-28 16,33-3-22-16,27-4 14 16,24 0-1-16,7 0 5 15,-2 3-4-15,-7 4-2 16,-12 0 3-16,-14 0-2 16,-14 0 0-16,-21 0-1 15,-16 3 1-15,-12 1 1 16,-5-3 1-16,0 1 3 0,0-2 0 15,0 0-1-15,0 0-27 16,0-3-70-16,0-25-241 16</inkml:trace>
  <inkml:trace contextRef="#ctx0" brushRef="#br0" timeOffset="134892.64">27713 14507 211 0,'-9'-6'66'0,"-6"3"10"15,6 2-19 1,-6 1 0-16,-1-1-14 16,-7 1-13-16,0 0-11 0,-4 0 11 15,4 0-8-15,3 0-9 16,0 0 5-16,8 4 1 16,3-3-4-16,1 2-8 15,-1 6-6-15,-2 9-4 16,-2 11 3-16,-1 11 2 15,-3 11-3-15,1 8 2 16,0 5 1-16,4 5 0 16,6 2-2-16,5 3 4 0,1 4-1 15,0-1 1-15,0 0-5 16,3 2 3 0,12-3-2-16,7 0 0 15,8 0 0-15,6-8 1 0,5-4 0 16,11-4 0-16,5-7 0 15,5-3-2-15,7-7 6 16,2-2-6-16,5-6 1 16,2-6 0-16,-2-7 1 15,-1-8-8-15,0-10 0 16,-2-4-2-16,6-10 2 16,0-17 5-16,3-10-1 15,1-6-8-15,-3-7-5 16,-3-4 5-16,-3-7-6 15,-8-5 7-15,-5-5-3 16,-7-5 7-16,-9-12 5 0,-6-10-2 16,-9-11 3-16,-6-2-11 15,-12 0 7-15,-8 9-20 16,-4 13 12-16,-6 9 1 16,-19 11 11-16,-11 8 0 15,-10 5 1-15,-8 4 2 16,-11-3 0-16,-8 3 3 15,-6-3-2-15,-7 5-2 16,-5 6 0-16,-6 9 0 16,-3 10 11-16,-4 10-5 15,-5 12-1-15,-10 3-2 16,-3 10 1-16,3 18-6 16,6 9 1-16,13 3-3 0,6 4-14 15,9 1-50-15,15-3-100 16</inkml:trace>
  <inkml:trace contextRef="#ctx0" brushRef="#br0" timeOffset="135416.24">27655 14786 480 0,'-38'0'13'0,"4"0"46"15,4 10-7-15,8 7-17 16,7 8-17-16,11 6-10 0,4 9-6 16,7 3 2-16,20-1-3 15,16-6-1-15,5-12 0 16,4-10-3-1,-5-14 0-15,-6-10-15 0,-11-22 0 16,-11-13 13-16,-13-6 20 16,-6-6-12-16,-18 0 6 15,-16 13 0-15,-8 10 9 16,-4 10 11-16,6 11-19 16,5 8-2-16,15 4-4 15,11 1 0-15,9 0-4 16,0 20-36-16,19 17-38 0,18 3 11 15,6-5-195-15</inkml:trace>
  <inkml:trace contextRef="#ctx0" brushRef="#br0" timeOffset="135627.68">27929 14901 545 0,'-8'0'28'16,"7"-3"-14"-16,1-1 15 15,21-8-29-15,23-4 2 16,17-8 3-16,6 0-5 16,-3 2 1-16,-4 1 0 15,-11 3-3-15,-9 1-10 0,-8 4-9 16,-16 1-19 0,-7 1-26-16,-9-1-7 0,-4 2-55 15</inkml:trace>
  <inkml:trace contextRef="#ctx0" brushRef="#br0" timeOffset="135829.14">28259 14663 318 0,'0'0'87'16,"6"0"-93"-16,21 0-2 15,9 0 13-15,0 0 1 16,-2 3-5-16,-6 10 1 16,-10 0-2-16,-8-1 3 15,-10-1 11-15,0 5 30 0,-22 1 28 16,-4 3-35-16,-3 0-25 15,10-6-2 1,4-6-6-16,10-2-5 16,5-2-11-16,12-3-91 0,12-1-34 15</inkml:trace>
  <inkml:trace contextRef="#ctx0" brushRef="#br0" timeOffset="136114.45">28548 14613 561 0,'-29'0'12'16,"6"6"23"-16,14 15 3 16,9 5-29-16,0 9-7 15,25 0-5-15,14 1 3 16,10-10-3-16,1-11-15 16,-1-14-20-16,-7-1-16 15,-10-22-31-15,-8-10 51 0,-15-7 29 16,-9-4 8-16,-1 1 3 15,-22 0 16-15,-12 6 26 16,-9 10 0-16,-5 9-18 16,-2 11-14-16,4 6 3 15,11 16-15-15,11 20-5 16,14 13-16-16,11 2-58 16,5-4-90-16</inkml:trace>
  <inkml:trace contextRef="#ctx0" brushRef="#br0" timeOffset="136289">28706 14782 467 0,'0'4'91'16,"0"6"-65"-16,0 21-10 15,0 13 3-15,2 18 5 16,11 2-17-16,2-3-4 16,3-7-4-16,-3-8 1 15,-1-7-19-15,-6-13-23 16,-6-6-40-16,-2-13-62 15,-10-7-146-15</inkml:trace>
  <inkml:trace contextRef="#ctx0" brushRef="#br0" timeOffset="136489.45">28644 15070 511 0,'-5'-1'35'16,"5"1"7"-16,0 19-46 0,6 16 10 15,15 8 1-15,0-1-6 16,4-9 2-16,-1-9-3 15,-2-10 1-15,-1-11-1 16,2-3 4-16,0-23-8 16,-2-16 16-16,-1-5-7 15,-6 0-7-15,-5 9-24 16,-4 17-36-16,-5 16-56 16,-2 4-60-16</inkml:trace>
  <inkml:trace contextRef="#ctx0" brushRef="#br0" timeOffset="136788.66">28736 15429 447 0,'-19'8'79'0,"2"4"-40"0,7 7 17 16,7 8-30-16,3 10-21 15,15 3-2-15,19 0-5 16,12-9 4-16,5-13-3 15,4-17-6-15,-2-4-27 16,-9-27-7-16,-13-13 11 16,-15-7 30-16,-16-3 3 15,-11-1 1-15,-24 1 1 16,-8 10 2-16,-6 10 17 0,-2 15 2 16,4 13-12-16,8 5-8 15,10 11 1-15,12 19-9 16,9 9-27-1,5 3-66-15,3-4-174 0</inkml:trace>
  <inkml:trace contextRef="#ctx0" brushRef="#br0" timeOffset="137060.93">28667 15436 454 0,'-16'-3'46'16,"-3"3"-5"-16,-5 0-5 16,-10 3-7-16,-12 15-14 15,-11 4 2-15,-7 7-1 16,-3 0-4-16,1-2-4 16,2-4 7-16,8-3-11 15,11-4-3-15,9-4 2 16,14-4-6-16,10-7 2 15,12-1-24-15,9 0-43 16,21-16-107-16,7-14-82 16</inkml:trace>
  <inkml:trace contextRef="#ctx0" brushRef="#br0" timeOffset="137269.07">28246 15422 348 0,'-39'0'102'0,"-7"12"-90"16,0 13 9-16,1 4 6 15,10 1-9-15,9-4-9 16,10-2-1-16,10-5-5 16,6 1-3-16,3-1-2 15,25-2 1-15,14-1 4 16,11-6-5-16,4-4 6 16,-2-3-6-16,-4-3-8 15,-7 0-28-15,-12 0-30 0,-17 0-87 16</inkml:trace>
  <inkml:trace contextRef="#ctx0" brushRef="#br0" timeOffset="137620.32">27729 15602 419 0,'-3'2'33'0,"2"21"-29"16,1 12 7-16,0 11 19 16,6 1-18-16,19-3-7 15,9-7-3-15,11-8 2 16,10-11-3-16,7-12 0 16,4-6-2-16,-2-25-25 15,-14-15-5-15,-21-9 24 0,-17-1-20 16,-12 0 16-16,-30 1 14 15,-23 4 6-15,-18 5 24 16,-7 8-11-16,3 11 7 16,11 9-1-16,18 8 4 15,19 4-5-15,17 0-18 16,10 0-9-16,12 16-60 16,26 3-42-16,6-7-135 15</inkml:trace>
  <inkml:trace contextRef="#ctx0" brushRef="#br0" timeOffset="137884.62">27799 15487 455 0,'-9'0'23'16,"6"-5"27"-16,3-16-17 15,0-17-27-15,14-15-6 16,2-10 0-16,-3-1 2 16,-4 4-5-16,-7 3-2 15,-2 11-4-15,0 14 0 16,0 11 10-16,0 15-4 16,-5 6 0-16,4 0-31 0,-4 27-62 15,1 11-78-15</inkml:trace>
  <inkml:trace contextRef="#ctx0" brushRef="#br0" timeOffset="138160.87">27620 15449 555 0,'-25'-37'4'0,"16"-5"5"15,9-3 2-15,5-10-1 16,24 1-10-16,9 3 2 15,4 11-3-15,-3 9 1 0,0 10-2 16,-3 13-1-16,-3 5-3 16,1 3 5-16,1 1 2 15,3 19-1-15,-1 2 1 16,-1 3-1-16,-3-1 4 16,-3-3-8-16,-5-7 8 15,-4 1-4-15,-6 0-4 16,-3 2 7-16,-5 6-66 15,-7 1-160-15</inkml:trace>
  <inkml:trace contextRef="#ctx0" brushRef="#br0" timeOffset="143731.9">28417 1351 317 0,'2'-7'44'0,"-2"7"-25"16,0 0 1-1,0 0-8-15,0 0-4 16,0 3-8-16,4 28 0 0,4 29 15 16,-4 37 18-16,-1 35-5 15,-3 29-10-15,0 23-7 16,-7 13-6-16,-10 17 3 15,-7 23 0-15,2 16 3 16,6 5-3-16,4-5-2 16,12-15-5-16,0-11 4 15,7 5-6-15,13 10 4 0,-1 11 2 16,-6 3-11-16,1-11-3 16,-8-10-2-16,-6-13 6 15,0-8-12 1,-8-13 18-16,-7-13-2 0,2-20 1 15,-2-17 4-15,6-13-4 16,0-6 0-16,2 1-7 16,1 4-14-16,-2 2-6 15,1-12-1-15,1-14-20 16,2-17-59-16,1-14-4 16</inkml:trace>
  <inkml:trace contextRef="#ctx0" brushRef="#br0" timeOffset="158671.71">9272 17217 45 0,'-8'0'323'15,"-2"0"-315"-15,9 0 2 16,1 0 13-16,-2 0 16 16,2 0-6-16,0 0-3 0,0 0-8 15,0 0-5 1,0 0 1-16,-1 0 5 15,1 0-4-15,0 0 1 16,0 0-4-16,0 0-5 0,0 0 0 16,0 0-2-16,0 0-4 15,-2 0 2-15,1-1-3 16,1 1-2-16,0 0-4 16,0 0 4-16,0 0-2 15,0 0 2-15,0 0-1 16,0 0 0-16,0 0 2 15,0 0-3-15,-5 0 4 16,2 0-6-16,0 0 4 16,0 0-4-16,-7 4 1 15,1 3 1-15,-3 0 1 16,-6 4-3-16,6 0 3 16,-7 0-1-16,2 0 1 0,-2-2-1 15,4 2 0-15,-3-7 2 16,-1 3-2-16,4 0-2 15,-6-3 5-15,-4 0-2 16,-3-1-3-16,-5 1 4 16,0 0-2-16,0-2-2 15,-1-2 4-15,1 0-4 16,2 0-1-16,1-6 3 16,2-6 1-16,3-5-4 15,1-1 2-15,-3-7 2 16,2-2-4-16,1-5 6 15,0-1-7-15,0-2 6 0,2-1-2 16,1 1 1-16,3 3-1 16,8 5 0-16,-1 1-1 15,1 0-1-15,-3 1 3 16,-1-3 1-16,2-4-3 16,0 2 1-16,2-3-1 15,0 1 1-15,-1 3 2 16,5 5-2-16,-6-3 1 15,2 4-1-15,1-1 0 16,-2-1 2-16,4 1-3 16,4 0 1-16,3 2-1 15,0-4 0-15,0-3 0 16,0-5 1-16,0 0 0 0,9 2 1 16,4 0-3-16,-1 1 4 15,1 3-2-15,-2-1-1 16,4 3 0-16,1 3 0 15,-1 1 1-15,0 1-2 16,0 2 4-16,0-2-3 16,1 2 0-16,4-2 2 15,0-2-2-15,3 0 1 16,4-7-1-16,1 0 1 16,9-4-3-16,5-2 3 15,1 1-1-15,6-1 1 16,-3 4 1-16,3 3-2 0,-2 5 0 15,-6 5 1-15,0 5-3 16,-6 1 3-16,1 5-1 16,-2 3 0-16,2-1 2 15,0 3-1-15,2-2-1 16,0 0 2-16,6-2-1 16,3 2 0-16,6-2-1 15,8-3 1-15,3 2 1 16,6-3-2-16,3 1 2 15,0 2-3-15,-1 1 3 16,1 1-2-16,0 1-2 16,0 0-3-16,0 0-2 15,-3-1-2-15,-3 1 2 0,1 2-2 16,1 2-3-16,-2 1 4 16,-3 0 2-1,-3 4 4-15,-6 17-1 16,0 8-2-16,-9 11 1 0,-1 12-2 15,-5 4 2-15,-4 7 6 16,-2-1-4-16,-4-5 2 16,0-1 0-16,-7-8 1 15,1-3 1-15,-7-4-2 16,-7-2 0-16,-3-3 2 16,-7-1 2-16,0 0-7 15,-3-3 6-15,-14 3 0 0,-7 3 6 16,-6 5-4-16,-4 3 0 15,-5 3-1-15,0-5 4 16,-2-1-1 0,2 3 2-16,0 0 1 15,-4 4-2-15,3-1 1 0,-2-4-4 16,1-4 0-16,-1-7 1 16,-2-1 2-16,0-4 1 15,-7 2-4-15,4 1-2 16,-7-2-1-16,1 4 1 15,-1-1-1-15,-4-1 0 16,3 2 5-16,-4-2-2 16,-2-1 3-16,5-1-4 0,-1-5 9 15,0-4-6 1,-4-2 1-16,-1-1-3 16,-6-1 1-16,-1 0-3 15,0 1 3-15,2-1-3 0,3-1 1 16,3-2-1-16,6-3 0 15,9-3 1-15,7 1 2 16,2-4-1-16,4 2-2 16,5-4-1-16,4-3 2 15,2 1-3-15,8 1 2 16,-1 1-4-16,-1-3 3 16,1 2-2-16,0 0 1 15,0 1-14-15,4 1-4 16,3 0-10-16,8-1-23 15,0-1-22-15,18 1-121 16,8-3-14-16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13:48.9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10527 3628 421 0,'5'0'57'0,"-5"0"-55"15,0 0 5-15,0 0 3 16,3 0-2-16,8-3-10 16,9-4 0-16,4-2 2 15,0 0 2-15,4-1-1 0,-4 4-1 16,0 4 5-16,1 2-4 16,-4 9-3-16,-5 18-1 15,-1 10 5-15,-9 8 0 16,-6 5 10-16,0 0-13 15,-11 0 4-15,-12-5 3 16,-7-6-1-16,-1-4-3 16,0-8 3-16,1-9 0 15,3-5 13-15,2-9 6 16,6-4 3-16,8 0 0 16,5 0-7-16,6 0-4 15,0 0-15-15,0 0-1 16,8 0-8-16,14 0 2 0,12 0 9 15,6 0-2-15,9 0 0 16,-2 0-1 0,2 0 1-16,-7-3 0 15,-8 3-1-15,-3-3 1 0,-7 2 0 16,-9 0-2-16,-9 1-23 16,-5 0-13-16,-1 0 11 15,-4 0 19-15,-17 0-17 16,-4 0-77-16,-1 0-49 15,5-7-31-15</inkml:trace>
  <inkml:trace contextRef="#ctx0" brushRef="#br0" timeOffset="471.73">10776 3506 407 0,'-3'-6'10'16,"2"1"-8"-16,1 3 6 15,0 2 9-15,0 0-4 0,0 0-12 16,0 5-4-16,0 13 12 15,1 3 29-15,4 10-7 16,-1 2-15 0,4 5-9-16,3-1-2 0,2-3-4 15,3-2 5-15,2-7-5 16,6-4-2-16,2-8 3 16,4-3-4-16,0-7 0 15,1-3-3-15,2-3-8 16,-5-18-7-16,-4-6 0 15,-9-8-5-15,-7-7 16 16,-8-3 11-16,0 0 0 0,-20 1 8 16,-7 5 15-1,-4 7-5-15,1 9-3 16,5 9-8-16,4 6-2 16,2 6-11-16,-2 2-30 0,3 6-51 15,-2 12-88-15</inkml:trace>
  <inkml:trace contextRef="#ctx0" brushRef="#br0" timeOffset="660.23">10870 3643 516 0,'0'0'10'16,"0"0"-2"-16,11 0-6 15,14 0-12-15,15-8 13 16,9-2-2-16,2 1-34 0,-11 2-68 16,-12 5-126-16</inkml:trace>
  <inkml:trace contextRef="#ctx0" brushRef="#br0" timeOffset="1131.57">10770 3932 602 0,'-1'0'15'0,"1"0"-25"16,21 0-10-16,29-9 19 15,22-8 9-15,13-4-5 16,2 4-2-16,-3 0 1 15,-14 4 0-15,-12 2-3 16,-16 2-1-16,-17 5-12 16,-7 1-20-16,-12 3 4 15,-6 0-3-15,0 0 7 16,-15 2-18-16,-9 7 10 16,-1 1 20-16,1 1-12 15,5-5 27-15,4-1 2 16,3-2 8-16,4-3 5 15,7 3-3-15,-2-3 15 0,3 0-1 16,-2 0-1-16,-1 3 4 16,-4 3-12-16,-3 9-10 15,2-1-2-15,2 1 2 16,5-1-1-16,1-3 0 16,0-3-6-16,0-1 3 15,0-3-5-15,1 5 3 16,2 0 0-16,-1 4-48 15,-2-2-67-15,-2-7-282 16</inkml:trace>
  <inkml:trace contextRef="#ctx0" brushRef="#br0" timeOffset="1344.57">11071 4003 429 0,'-3'3'36'16,"3"1"-37"-16,0 3 3 15,0 3 22-15,0 4 6 16,0 0-13-16,9-2-9 16,5-2-2-16,5 0-5 15,2-5 0-15,3-1 3 16,1-4-3-16,-1 0-13 16,4 0-32-16,0-9-35 15,-5-1-76-15</inkml:trace>
  <inkml:trace contextRef="#ctx0" brushRef="#br0" timeOffset="2827.65">11476 4066 323 0,'-3'3'3'0,"-3"5"-3"16,2-5 8-16,1 1 39 16,1-1-6-16,-2 1-16 0,-2 1 4 15,-6 4-1-15,-3-1 2 16,-1 0-5-16,-4 1-4 16,-2-2-4-16,-3 2-7 15,-2 2-2-15,-4 1 4 16,-2 0-1-16,-1-1 4 15,-1-1-3-15,-2-3 0 16,-3 1-4-16,-2-2-2 0,-3-5 0 16,-1-1-3-16,0 0 8 15,2 0-6 1,3-8-2-16,1-8-1 16,0-2 1-16,0 0 0 0,-2-3-2 15,3-1 1-15,-1 1-2 16,0-2 1-16,5-1 0 15,1-2 0-15,0-1-2 16,9-2 0-16,-4-3 2 16,7 3-1-16,3 1 0 15,4 0-1-15,2 2-2 16,8-1 1-16,-1-3 4 16,2-1-8-16,-1-2 10 15,2-2-9-15,0 4 11 16,0 1-6-16,3 3-1 15,0 1 4-15,0 2-4 16,0 1 2-16,6-2-1 0,3-2-3 16,2 2 0-16,2-3 1 15,2 6 2-15,0 4-3 16,0 0 4-16,2 1-3 16,4 0 2-16,5 2-2 15,5 0 0-15,7-2 0 16,3 2 4-16,-1 1-4 15,3 0 1-15,-4 3 2 16,-2 3-2-16,1 2 0 16,-4 2-5-16,4 0 3 15,-2 2 0-15,0 2 3 16,4 0-3-16,-2 0 2 0,3 0-3 16,-4 4 4-16,-1 2-4 15,-5 6-1-15,-1 1 4 16,-3 1-1-16,-2 1 0 15,-1-1 1-15,-6-1 2 16,1 0-2-16,-2-1 1 16,-3-1 0-16,0 1 0 15,-1-2-1-15,-1 0 2 16,3-2-2-16,-3 3 1 16,2 3 0-16,0 4-1 15,1 2 2-15,0 2 0 16,2 0-1-16,-1 2 1 15,-3 0-3-15,2-1 4 0,2-2-3 16,-1-3 2-16,-4 0-3 16,-2-1 2-16,1-2 2 15,-4 1-2-15,-1 0 0 16,0 1-1-16,-3 3 2 16,0 5-1-16,-3 0 1 15,0 4-1-15,0 0 0 16,0 6 2-16,0-1-3 15,-2-4 3-15,-1-5-1 16,0-7-1-16,-2-1 1 16,-1 4-1-16,-3 1 1 15,-3-1 1-15,-2-2-4 0,-3-4 6 16,2-3-4-16,-5 4 3 16,-1-1-2-16,-4 1 4 15,1-2-4-15,-1-2 2 16,5-2 5-16,-2 0-6 15,3 1 0-15,-1-3-3 16,1 3 2-16,7-4-1 16,2-1-1-16,7-5 0 15,3-1-10-15,0 0-7 16,0 0-24-16,3 1-45 16,13-1-84-16</inkml:trace>
  <inkml:trace contextRef="#ctx0" brushRef="#br0" timeOffset="81612.69">3097 10234 102 0,'-10'15'5'0,"1"-2"-49"15,1 1 25-15,7-10 14 16,-1-1 8-16,2-3-1 16,0 0-2-16,0 0 1 15,0 0-1-15,0 0 0 16,0 0-15-16</inkml:trace>
  <inkml:trace contextRef="#ctx0" brushRef="#br0" timeOffset="81851.56">3097 10234 12 0,'-30'51'21'16,"30"-51"2"-16,0 3-8 0,0-2-10 15,0 6 2 1,0 2 3-16,-4 3-4 0,1 4-5 16,0 0 1-16,0 1 1 15,0 2-3-15,2 1 1 16,-1-2 1-16,1-1-3 16,-1-5-7-16,1-2-10 15,-4-2-11-15,2-3-11 16</inkml:trace>
  <inkml:trace contextRef="#ctx0" brushRef="#br0" timeOffset="82360.42">1629 9775 7 0,'-16'-33'24'0,"4"-1"-19"0,2 0-3 16,0-3-2-16,3 0 1 16,-1-1-1-16,4 4 2 15,-1-2-5-15,4 4-2 16,-2 1-28-16</inkml:trace>
  <inkml:trace contextRef="#ctx0" brushRef="#br0" timeOffset="91331.41">11856 11810 222 0,'1'0'22'0,"-1"0"-10"16,0 0 16-16,0 0-7 15,0 0-4-15,0 0-6 16,0 0-2-16,0 0-3 16,0 0-1-16,0 0 5 15,0 0-3-15,2 0-1 16,1 0-2-16,2 0 0 0,3 0 0 16,1-3 0-1,5 1-2-15,-3 0 4 16,2 0-2-16,0 2-4 15,0-3 3-15,5 1-5 0,2 0 5 16,0 0-3-16,3-1 0 16,-1 0 1-16,8 0-1 15,4-1 1-15,2-2-1 16,1 0 0-16,0 1 0 16,2-2 2-16,-5 1-3 15,-4 4 2-15,-8-1-1 16,-4 2-1-16,-6 1 3 0,0 0-3 15,1 0 1 1,-2 0 0-16,1 0 0 16,-3 0-1-16,-3 0 0 15,0 0 1-15,-2 0-2 0,6 1-3 16,3 1-26-16,1-2-23 16,-2 0-54-16</inkml:trace>
  <inkml:trace contextRef="#ctx0" brushRef="#br0" timeOffset="92071.52">12237 12103 244 0,'-12'2'74'0,"3"-2"-62"15,1 2 46-15,2 0-27 16,0-1-9-16,4 0-6 16,-1 3-10-16,-2 6-3 15,4 2-4-15,-2 5 3 16,3 1-2-16,0-1 0 16,0-1 0-16,4 6 0 15,10-6 1-15,-1-2-2 0,2 2 3 16,6-2-5-16,-3 2 4 15,3-4-2-15,0-2 0 16,-2-3-1-16,-1-6 1 16,-1-1 2-16,-1 0-5 15,-7-11 1-15,-2-5 1 16,-3-3 8-16,-1-6-3 16,-3-5 10-16,0-1-8 15,0-2 0-15,-7 9-5 16,-2 7 4-16,-6 2 7 15,-4 7 0-15,-6 1-5 16,-4 4-7-16,5 3 4 0,4 0-3 16,2 0 3-16,6 0-5 15,1 0-1-15,0 9-14 16,3 6-29-16,4 0-78 16</inkml:trace>
  <inkml:trace contextRef="#ctx0" brushRef="#br0" timeOffset="93399.5">9471 11755 93 0,'-10'0'39'15,"10"0"-32"-15,0 0-1 16,0 0 14-16,0 0 1 0,0 0-4 15,0 0 11-15,3-1 9 16,0 1-21-16,1 0-2 16,-4 0-1-16,5 0 0 15,2 0-9-15,7 0 7 16,7 0-9-16,4-3 6 16,6 0 3-16,5-1-2 15,3 0-7-15,1 0 0 16,0 1 2-16,1 2-4 15,-3-2 2-15,4 2-3 16,-2 1 3-16,-2 0-1 16,3 0-1-16,-2 0 2 0,-3 0-2 15,-1 0 0-15,1 0 0 16,0 0 2-16,1 0-6 16,-1 0 7-16,1 2-3 15,-3 1 1-15,1 1-1 16,1 0 1-16,-6-1-2 15,0-1 1-15,-3-1 1 16,2 0-1-16,3-1 2 16,4 0-3-16,-2 0 3 15,2 0-2-15,-2-1 0 16,-7-5 3-16,-5 4-4 16,-10 0 2-16,-4 2-1 15,-5 0 1-15,-2 0-2 0,-1 0 3 16,0 0-4-16,0 0 2 15,0 0-6-15,0 0-17 16,0-4-48-16,0-6-142 16</inkml:trace>
  <inkml:trace contextRef="#ctx0" brushRef="#br0" timeOffset="94168.44">10164 12046 306 0,'-24'-3'86'0,"5"3"-86"16,0 0 8-16,6 0 22 15,2 0-10-15,5 0 5 16,1 0-17-16,4 0-4 16,1 0-6-16,-2 1-7 15,2 8 0-15,0 6 9 16,0 4 11-16,0 5-10 15,0-3-1-15,0-6-2 0,6-2 1 16,2-5-7-16,3 2 7 16,-1-3-4-1,5-1 8-15,-1 1-10 16,0-4 4-16,1-1 5 0,1-2-2 16,0 0-2-16,-2 0 2 15,-2-2 1-15,-3-3-1 16,-2-1 0-16,-1-4-3 15,0-1 2-15,-2-4 6 16,-1-4-9-16,-3 0 9 16,0 0-6-16,0 4 8 15,0-1-5-15,-1 3 5 16,-9-1-4-16,-1 0 12 0,-2 4-7 16,-5 2-5-16,0 2 7 15,-4 4-9 1,2 2 11-16,-3 0-7 15,-6 6-4-15,5 10 5 0,-1 4-13 16,6 4-2-16,7 1-38 16,7 1-26-16,2-1-87 15</inkml:trace>
  <inkml:trace contextRef="#ctx0" brushRef="#br0" timeOffset="114900.71">10752 7279 460 0,'-20'6'16'16,"2"-6"-9"-16,5 0 38 16,2 0-5-16,-1 0-14 0,0 0-14 15,-1 0-7 1,-7 0 1-16,1 0 1 15,-2 1-4-15,-6 9 0 16,2 2-4-16,-2 5 5 0,-2 7-3 16,4 2 1-16,5 1-4 15,3-4 5-15,10-2-6 16,2-2 5-16,5 2-6 16,0 0 1-16,2 1 1 15,19 0-3-15,7-2 5 16,6 0-3-16,3 2 1 15,1 1 2-15,-2 4 1 16,-8 5-3-16,-4 0 4 16,-11 2-3-16,-10-5 2 15,-3 0 1-15,-10-6-1 16,-17-2 5-16,-9-2-4 16,-4 0 5-16,-2-7 2 0,-1-1 0 15,6-5-5-15,7-5 2 16,5-1-6-16,10 0 1 15,6-1-13-15,9-16-28 16,4-4-108-16,10-7-142 16</inkml:trace>
  <inkml:trace contextRef="#ctx0" brushRef="#br0" timeOffset="115663.48">11171 7441 404 0,'-18'-12'5'16,"3"3"4"-16,0-3 13 0,0 1 7 15,1-1-12-15,-3-3-1 16,2-1-10-16,-4 2 9 16,-5 2 21-1,0 4-25-15,-3 2 17 0,2 5-18 16,-5 1 3-16,-1 0-7 16,1 19-2-16,-1 8-2 15,3 10 4-15,7 7-1 16,0 5-1-16,6 2 5 15,5 0-6-15,8 3 1 16,2-3-1-16,5-1-3 16,17-3 1-16,5-8-2 15,6-7 4-15,1-7-6 0,9-8 4 16,5-6-5-16,2-4 7 16,1-7-1-16,-2 0-3 15,-7-11-1 1,-4-4-13-16,-8 1-9 0,-7 0 11 15,-6 1-21-15,-6 1-5 16,-3 2-23-16,-6 3-1 16,0-2 1-16,-2-3-57 15</inkml:trace>
  <inkml:trace contextRef="#ctx0" brushRef="#br0" timeOffset="116212.02">11682 7250 440 0,'-2'-12'13'0,"-10"0"23"16,-7 3 20-16,1-1-14 16,-6 3-12-16,-3 3-17 15,2 2-3-15,-3 2 5 0,-2 0-7 16,-6 13 0-16,-4 9-1 15,0 13-4-15,-5 10 2 16,3 9-1-16,10-6 0 16,11-2 0-16,9-6-2 15,12 2-3-15,0 1 2 16,7-3-2-16,19-2-2 16,5-9 3-16,6-5-2 15,4-5 3-15,1-8 1 16,0-3-2-16,-1-7-1 15,-4-1 3-15,0 0-7 16,-13-10-7-16,-2-1 8 0,-9 0-1 16,-5-2 3-16,-3-1 1 15,-2-1-4-15,-2 0-17 16,-1 4-12-16,0 2-19 16,0 5-53-16,-9 1-109 15</inkml:trace>
  <inkml:trace contextRef="#ctx0" brushRef="#br0" timeOffset="117015.12">10258 8066 419 0,'-12'-6'22'0,"3"5"37"15,6 0 16-15,3 1-32 16,0 0-24-16,2-2-22 15,28-2-7-15,15-4 18 16,21-3-1-16,19-5-2 16,12 1-1-16,12-2-2 15,16 1 0-15,22-2 0 16,11-1 0-16,9 3-3 16,-8-1 2-16,-12 3 0 15,-20 4 0-15,-23 4-1 16,-22 3 0-16,-21 1 0 0,-23 1 3 15,-18 1-4-15,-12 0 1 16,-5 0-2-16,-3 0 12 16,0 0 22-16,0 0-11 15,0 0-5-15,0 0-6 16,0 0-7-16,0 0-2 16,0 0-1-16,0 0 0 15,0 0 2-15,0 0-2 16,0 0-5-16,0 0-30 15,0 0-34-15,0-6-105 16,0-5-159-16</inkml:trace>
  <inkml:trace contextRef="#ctx0" brushRef="#br0" timeOffset="123508.42">10726 8572 601 0,'-6'-2'4'0,"4"-1"1"0,2 1 3 15,0 1-2-15,0 1-9 16,2 0-16-16,17 3-21 15,1 11-12-15,-3 1-105 16</inkml:trace>
  <inkml:trace contextRef="#ctx0" brushRef="#br0" timeOffset="123683.95">10827 9072 566 0,'-12'6'6'0,"6"1"-3"0,6-3-3 16,0 2 1-16,0-3-11 15,11-3-45-15,3 0-80 16</inkml:trace>
  <inkml:trace contextRef="#ctx0" brushRef="#br0" timeOffset="125856.14">12061 8226 198 0,'-40'-4'231'0,"11"4"-231"16,-3 0 14-16,4 3 26 15,2 8 2-15,1-3-26 16,3 5 7-16,5 1-13 16,1 0 0-16,9 1-5 15,2 2 0-15,5 1-4 0,0 4-2 16,5 3-1-16,18 0-2 16,10-3-1-16,6-1-8 15,1 0 1-15,-1 4 6 16,-5 1-1-16,-13 2 5 15,-11 1-1-15,-10-1 5 16,-4-2 0-16,-20-2 11 16,-6-4 9-16,-3-2 3 15,-2-7-11-15,9-2-1 16,1-2-10-16,12-5 0 16,7-2 0-16,6 0-20 15,0-18-54-15,27-18-72 16,10-14-62-16</inkml:trace>
  <inkml:trace contextRef="#ctx0" brushRef="#br0" timeOffset="126120.43">12291 8186 514 0,'-42'0'6'16,"1"16"24"-16,3 7 6 15,4 6-3-15,7 7-16 16,9 7-10-16,8 3-2 16,10 0-4-16,0 4 1 0,10-4 0 15,11-4-1-15,5-6-1 16,6-11-3-16,11-10 3 16,2-11-1-16,6-4-4 15,1-6-24-15,3-20-19 16,3-11-57-16,-6-8-97 15</inkml:trace>
  <inkml:trace contextRef="#ctx0" brushRef="#br0" timeOffset="126404.67">12702 8044 561 0,'-43'23'13'0,"7"9"-14"16,3 3 7-16,12 6 13 0,14-1-1 15,7 4-9-15,0 0-4 16,18-7-5-16,7-2 3 16,7-6-6-16,6-8 4 15,2-4-5-15,1-9 2 16,0-7-11-16,-5-1-8 15,-5-5-8-15,-4-17 9 16,-6-9-38-16,-5-1-14 0,-8 0-58 16</inkml:trace>
  <inkml:trace contextRef="#ctx0" brushRef="#br0" timeOffset="127643.9">11554 9013 267 0,'0'-3'43'15,"0"3"8"-15,0 0 6 0,0-3 2 16,0 3-15-16,0 0-21 16,0 0-6-16,0 0-2 15,0 0 0-15,0 0-7 16,0 0-5-16,0 0-3 16,0-1 0-16,13-1-4 15,0-3 5-15,7-1-1 16,-4 1 1-16,-4-1 0 15,-3 2 2-15,-3 0-2 16,0 0-1-16,6-2-1 16,1 3 2-16,8-4-1 15,6-2 4-15,1-2-1 0,3-5 0 16,7 1-2-16,5-5 0 16,9 1 0-16,6-3 3 15,6-1-3-15,6-6-1 16,3-1 1-16,6-1 0 15,-2 2 4-15,0 3-4 16,0 1-1-16,-1 1 1 16,4 2-1-16,-4 0 2 15,-7 2-4-15,-6 1 3 16,-8 2-1-16,-10 2 1 16,-1 2-1-16,-7 2 3 15,-1 2-2-15,-3 2-3 16,-8 1 3-16,-1-1-1 0,-8 3 0 15,-6 2 1-15,-2 1-3 16,-3 1 3 0,-1 0-1-16,2-1 0 0,-3 1 0 15,3-2 1-15,-3 2-2 16,-3 0 2-16,1 0 0 16,-1 0-1-16,0 0 7 15,0 0 13-15,0 0-1 16,0 0-3-16,0 0-4 15,0 0 1-15,0 0-5 16,0 0 1-16,0 0-3 16,0 0-4-16,0 0 0 0,0 0-2 15,0 0 1-15,0 0-1 16,0 0-1-16,-1-1 3 16,-2 1-3-1,1 0 1-15,-2 0-10 0,1 0-7 16,0 0-9-16,-4 0-21 15,-1 0-31-15,-4 0-79 16,-6 0-259-16</inkml:trace>
  <inkml:trace contextRef="#ctx0" brushRef="#br0" timeOffset="130167.94">14064 7895 510 0,'-14'-6'11'16,"9"2"20"-16,4 4 21 0,1 0-19 16,0 0-23-16,0 7-9 15,0 20 0-15,0 14 3 16,0 9 5-16,-3 0 0 15,3-1-2-15,0-8-4 16,4-5 2-16,14-7-7 16,-1-8 2-16,2-4-1 15,0-9 0-15,-1-5-1 16,1-3-4-16,3-11-16 16,1-20 13-16,2-15-10 15,-2-11-17-15,-7-3 7 16,-4-4-13-16,-11 7 2 15,-1 7 37-15,0 13 6 0,0 13 19 16,0 8 21-16,-4 12 10 16,1 3-4-16,3 1-25 15,0 0-20-15,0 23-3 16,0 9 0-16,3 10 7 16,9 1 3-16,-4-5-6 15,1-3 0-15,2-3-1 16,1-6-3-16,0-1 0 15,-1-3 0-15,-2-4-9 16,-2-6-15-16,2-1-43 16,0-10-34-16,3-1-59 15,0-14-146-15</inkml:trace>
  <inkml:trace contextRef="#ctx0" brushRef="#br0" timeOffset="130328.51">14516 8036 430 0,'0'0'48'0,"0"0"-15"0,0 11 32 15,0 11-20-15,0 4-30 16,0 8-3-16,0 3-4 16,0-6-7-16,0-6-1 15,0-5-13-15,-3-8-27 16,3-8-34-16,0-4-40 16,0-10-35-16</inkml:trace>
  <inkml:trace contextRef="#ctx0" brushRef="#br0" timeOffset="131007.73">14669 7843 260 0,'0'-5'158'0,"0"-1"-147"0,0 2 29 15,4 1-22-15,12-3-18 16,0 0-1 0,5 3 1-16,-3 3-3 0,-5 0 3 15,0 14 0-15,-5 15 5 16,0 10 9-16,-2 4-2 16,2 5-1-16,3-3 4 15,2-1-7-15,5-10 1 16,-1-6-5-16,-1-8-3 15,3-6-1-15,-2-8-1 16,0-6-3-16,-2-4 4 0,2-21 9 16,-1-14-3-1,-3-8-3-15,-7-2-2 16,-6 2 2-16,0 8 1 16,-10 8-7-16,-5 8 8 0,3 9 2 15,0 4-3-15,5 3-3 16,4 2-1-16,3 2-17 15,0 0-51-15,0-4-141 16</inkml:trace>
  <inkml:trace contextRef="#ctx0" brushRef="#br0" timeOffset="132300.23">15764 7606 399 0,'-43'-4'2'0,"-5"4"9"16,-1 0 18-16,1 11 32 15,1 5-42-15,2 7 5 16,3 2-7-16,2 2 6 16,3 4 5-16,2-2-4 15,6 4-10-15,3 4 0 16,9 0-9-16,11 4-2 16,6-2-1-16,0-4 0 15,10-2-2-15,20-10 2 16,7-5-3-16,5-9 2 0,4-9-3 15,2 0 2 1,4-9-1-16,4-13-8 16,0-7-20-16,-9-4-32 0,-14-1-61 15,-26 8-75-15</inkml:trace>
  <inkml:trace contextRef="#ctx0" brushRef="#br0" timeOffset="132495.7">15317 7946 497 0,'0'0'4'16,"10"-2"-26"-16,17-12 26 16,12-4 10-16,7-1 3 0,2 4-17 15,1 1 1-15,3 3-14 16,-6 0-50-16,-5-3-61 15</inkml:trace>
  <inkml:trace contextRef="#ctx0" brushRef="#br0" timeOffset="132899.89">16255 7417 496 0,'-19'-14'1'16,"1"7"15"-16,2 0 9 16,2 4 25-16,0 2-21 15,-5 1-21-15,-4 3-2 16,-4 16-5-16,-7 10 4 15,-2 12-2-15,-2 7 1 16,-3 9 4-16,2 3 5 16,10-1-2-16,6-3 0 15,10 0-3-15,11-3-2 16,2-6-1-16,5-3 0 0,20-6-4 16,15-7-1-16,14-8-1 15,14-12 2-15,9-9-2 16,-2-2 5-16,-5-14-35 15,-12-12-21-15,-16-10 3 16,-15-4-38-16,-14 0-55 16</inkml:trace>
  <inkml:trace contextRef="#ctx0" brushRef="#br0" timeOffset="133416.04">16148 7806 68 0,'-4'1'332'0,"4"-1"-327"15,0 2 2-15,4 0-1 0,22 3 23 16,6-1 12-16,6 0-24 16,2 0-8-16,-6-1-5 15,-3-2 0-15,-9 1-1 16,-6-1-4-16,-10-1 6 16,-5 0-5-16,-1 0 1 15,0 0 5-15,0 1 2 16,0-1 13-16,0 0 10 15,0 0-6-15,0 0-13 16,0 0 3-16,0 0-10 16,0 0-1-16,0 0-4 15,0 0 1-15,0 0-2 0,0 0-4 16,0 0-15-16,0 0-17 16,0 0-8-16,0 0-25 15,0 0 26 1,0 0 27-16,0 0-8 0,0 0 14 15,0 2 13-15,0-2 20 16,0 0 24-16,0 0 6 16,-6 0-9-16,2 0-4 15,0 0-9-15,4 0-11 16,0 0-8-16,0 0-6 16,0 0-4-16,0 7-1 15,0 11-3-15,0 11 2 16,0 9 8-16,0 8-5 0,0-5 2 15,0 1-3-15,2-4-1 16,9-9-21-16,3-7-27 16,0-16-76-1,-8-6-102-15</inkml:trace>
  <inkml:trace contextRef="#ctx0" brushRef="#br0" timeOffset="134023.07">16025 7381 548 0,'-45'55'8'0,"0"12"-19"16,8 9 23-16,22-3 19 16,15-10-9-16,18-6-22 15,31-9 3-15,18-9-3 16,10-18-9-16,-2-17-28 16,-2-7-29-16,-12-32-6 15,-16-12-20-15,-19-12-11 0,-23 0 72 16,-3-2 56-1,0 61 57-15,-74-117-4 16,26 73-19-16,-5 18 18 16,1 22-12-16,1 6-34 0,4 31-13 15,8 20-12-15,10 11-5 16,19 11-1-16,10 4 1 16,18-1-6-16,25-2 6 15,5-9-2-15,7-14 0 16,-2-14-24-16,-5-20-14 15,-6-14-8-15,-13-7-9 16,-10-33 23-16,-16-12 20 0,-3-11 13 16,-8-5 4-1,8 63 15-15,-76-110 19 16,21 74 2-16,-5 17-7 16,4 13 5-16,2 6-13 0,15 3-17 15,13 12 1-15,12 0-5 16,11 9-2-16,3 8-8 15,20 2 4-15,24 1-32 16,13-12-92-16,0-18-226 16</inkml:trace>
  <inkml:trace contextRef="#ctx0" brushRef="#br0" timeOffset="134484.9">16716 7327 500 0,'-4'-6'7'16,"1"6"14"-16,3 0 29 16,0 0-14-16,0 17-26 15,7 33-5-15,9 23 24 16,0 22-8-16,-1 9-14 0,2-8 3 16,5-13-9-16,4-12 2 15,0-15-3-15,3-16 1 16,-9-13 0-16,-8-12 0 15,-2-9 0-15,1-6-3 16,10-32-1-16,15-24 8 16,11-24 1-16,-47 80-8 15,100-183-2-15,-57 94-6 16,-10 10-8-16,-8 12 3 16,-8 14 1-16,-7 12-14 15,-4 8-8-15,-1 10-36 16,-5 5-92-16</inkml:trace>
  <inkml:trace contextRef="#ctx0" brushRef="#br0" timeOffset="136063.96">13515 7633 261 0,'-5'-12'222'0,"-5"-3"-218"16,10 13 9-16,0 2 16 15,0 3-15-15,14 14-11 16,5 12 12-16,6 7 8 15,7 8-9-15,2 2-4 16,3-1-1-16,2 1-2 16,-3-9-2-16,-5-5-2 15,-3-8 1-15,-7-10-2 16,-9-8-2-16,-6-5 1 16,-6-1 0-16,6-15 5 15,3-29 2-15,0-20-6 16,-2-12-1-16,-4-2-1 15,-3 7-1-15,0 9 2 0,0 12-4 16,-6 16-6-16,-4 14-6 16,-4 15-20-16,-2 5-18 15,-5 17-57-15,-6 20-10 16,-2 3-167-16</inkml:trace>
  <inkml:trace contextRef="#ctx0" brushRef="#br0" timeOffset="136208.57">13661 7797 260 0,'0'-1'203'16,"0"-13"-198"-16,0 2-5 15,12-6 11-15,21-5-9 0,14-3 0 16,4 0-17-16,1 2-68 16,-8 4-288-16</inkml:trace>
  <inkml:trace contextRef="#ctx0" brushRef="#br0" timeOffset="138083.34">18317 7339 510 0,'-12'-4'6'15,"9"1"24"-15,-2 3 8 16,1 20-11-16,1 16-19 15,0 11-3-15,3 3 5 16,0 1-4-16,0-6 1 16,1 1-3-16,10-3 1 15,0-6 0-15,3-2-5 16,5-5 3-16,6-7-4 16,3-7 2-16,3-8-4 15,2-8 5-15,2-5-10 16,1-23-3-16,-2-12-4 0,-2-11-4 15,-6-8-3-15,-9-6-5 16,-5-2 12-16,-11 1 10 16,-1 2 1-16,0 8 3 15,-15 12 2-15,3 11-1 16,5 16 9-16,1 11 15 16,5 6 2-16,1 0-16 15,0 29-17-15,0 14 14 16,3 14 5-16,10 10 3 15,2 0-6-15,3-3 2 16,4-7-3-16,1-10-6 16,-1-8 0-16,-2-10 0 0,-1-10-2 15,-3-4 2-15,-4-8-1 16,4-2-28-16,4-5-48 16,3-7-47-1</inkml:trace>
  <inkml:trace contextRef="#ctx0" brushRef="#br0" timeOffset="138516.18">18892 7418 501 0,'-35'20'4'16,"13"1"0"-16,13 9 25 0,9-4-1 15,0-1-20-15,19-2-4 16,7-7-5-16,2-9 7 16,2-7-13-16,-6 0-7 15,-4-14 16-15,-2-15-5 16,-7-5 3-16,1-4 0 15,2-2 1-15,2 6-1 16,0 8 2-16,-1 11 4 0,4 11-3 16,2 4-5-16,1 4 4 15,1 22-1 1,-6 10 1-16,-5 11 0 16,-7 5 0-16,-5-4 5 0,0-2-7 15,-6-8 0-15,-5-10 1 16,0-10-11-16,5-9-12 15,3-9-25-15,3-7-31 16,0-25-183-16</inkml:trace>
  <inkml:trace contextRef="#ctx0" brushRef="#br0" timeOffset="138696.19">19237 7311 251 0,'1'-8'94'0,"1"7"-66"15,2 1 1-15,3 4-5 16,2 14 30-16,-1 12-8 15,-3 11-11-15,-5 7 1 16,0 8-12-16,0-1-15 0,0 1-7 16,0-3 0-16,0-10-3 15,0-9-18-15,6-13-42 16,16-18-45-16,1-4-7 16</inkml:trace>
  <inkml:trace contextRef="#ctx0" brushRef="#br0" timeOffset="139140.71">19492 7186 467 0,'-32'29'0'15,"-2"13"13"-15,3 14 7 16,4 3-16-16,9-4 0 0,11-12-3 16,7-12-3-16,0-18-3 15,4-13-23-15,17-6-14 16,6-24 29-16,3-7-14 15,-9 5 10-15,-5 11 15 16,-9 12 2-16,-5 9 2 16,-2 2 8-16,0 23 27 15,0 5 14-15,-2 4-26 16,-1-7-15-16,3-9-4 16,0-6-5-16,0-10-2 15,0-2 0-15,0-4 4 16,17-28 7-16,5-16 5 15,7-14-13-15,0 3 0 0,-3 9-1 16,-7 16-1-16,-6 16 0 16,-4 14 0-16,-1 4-1 15,-5 18 2-15,-2 21 27 16,-1 15 18-16,0 8-21 16,0 1-17-16,0-8-3 15,0-5-5-15,0-5 3 16,2-11-3-16,5-7-17 15,12-10-30-15,4-17-71 16,8-13-184-16</inkml:trace>
  <inkml:trace contextRef="#ctx0" brushRef="#br0" timeOffset="139687.96">20199 7157 466 0,'-7'-10'55'0,"7"3"-46"15,0 3 39-15,7 1-35 16,17-1-8-16,4 3 0 16,-1 1-1-16,-7 7-4 15,-10 20 1-15,-4 17 7 16,-6 7 0-16,0 6-3 15,0 1-3-15,0-8 5 16,0-5-4-16,4-10-3 16,7-9 0-16,5-3 2 0,2-9-3 15,1 0 2-15,3-4-1 16,3-3 1 0,1-7 2-16,4 0-3 15,0-19 3-15,0-19-2 0,-4-12 2 16,-2-12-4-16,-12-6 2 15,-10 0-2-15,-2 3 2 16,-8 11-1-16,-9 15 1 16,4 14-2-16,7 13 0 15,6 6-10-15,0 6-52 16,17 0-141-16</inkml:trace>
  <inkml:trace contextRef="#ctx0" brushRef="#br0" timeOffset="140279.38">20725 7140 481 0,'-2'-10'10'15,"2"4"34"-15,17 0-40 16,13 4 2-16,4 2-7 15,-6 2 3-15,-8 21-2 16,-16 14-2-16,-4 9-5 16,-20 4 3-16,-12 3 7 15,-4-5 0-15,7-9 9 16,9-14 13-16,11-10 7 16,9-5-22-16,9 3-10 15,18 3 2-15,8 5 3 16,3 3-3-16,-9-1 1 15,-8-2-2-15,-15-1 0 16,-6 2-2-16,-28 0-1 0,-19 2 5 16,-6-4 2-16,6-7-2 15,9-8 1-15,18-3 24 16,11-2 9-16,9 0-10 16,1 0-19-16,30 0-19 15,17 0 13-15,10 0 0 16,-1 0-1-16,-5 0-9 15,-6 0-26-15,-3 0-6 16,-3 0-26-16,-2 0-50 16,-8-14-186-16</inkml:trace>
  <inkml:trace contextRef="#ctx0" brushRef="#br0" timeOffset="140520.97">21268 7356 467 0,'25'-2'-7'15,"-2"2"27"-15,-1 4 13 16,-6 15-22-16,-13 4-6 16,-3 10 3-16,-11 5-2 15,-19 5 7-15,-4-1-10 16,3-7 2-16,8-9-3 15,11-11-3-15,12-9-26 0,0-6-46 16,23-24-25-16</inkml:trace>
  <inkml:trace contextRef="#ctx0" brushRef="#br0" timeOffset="140707.48">21540 6990 6 0,'0'40'471'15,"0"13"-459"-15,0 17 36 16,0 3 3-16,0 4-19 16,0-2-11-16,5 0-18 15,-2-1 3-15,0-11-6 0,0-7-20 16,-1-16-52-16,-1-19-41 16,-1-21-160-16</inkml:trace>
  <inkml:trace contextRef="#ctx0" brushRef="#br0" timeOffset="140848.29">21612 7352 509 0,'3'0'9'15,"11"0"-10"-15,8 0 6 16,10 0 18-16,5 2-15 16,9-2-8-16,6 0-29 15,3-11-36-15,-1-17-262 16</inkml:trace>
  <inkml:trace contextRef="#ctx0" brushRef="#br0" timeOffset="141096.62">22025 7026 473 0,'-21'14'104'0,"11"3"-84"15,-1 12 29-15,7 3-1 16,2 8-10-16,2-1-19 16,0-1-14-16,8-5-1 0,10-5-1 15,6-4-3-15,1-6 0 16,0-3-13-16,-7-3-37 16,-6-2-30-16,-11-3-73 15,-1-4-93-15</inkml:trace>
  <inkml:trace contextRef="#ctx0" brushRef="#br0" timeOffset="141224.29">21963 7443 489 0,'-3'0'46'0,"3"0"19"15,7 0-48-15,24 2-12 16,12-1 6-16,7-1-1 16,0 0-7-16,-11 0-17 15,-11 3-95-15,-17-1-68 0</inkml:trace>
  <inkml:trace contextRef="#ctx0" brushRef="#br0" timeOffset="141404.79">21963 7596 476 0,'-13'7'25'0,"9"0"2"16,4 10 30-16,3 1-23 15,17 4-12-15,9 0-6 16,7-1-10-16,4-3 0 15,5-6-5-15,1-5 3 16,5-7-36-16,-1-15-93 0,-5-25-138 16</inkml:trace>
  <inkml:trace contextRef="#ctx0" brushRef="#br0" timeOffset="141697.01">22595 7197 488 0,'-3'-3'164'16,"3"-5"-165"-16,0 8 1 0,9 0 5 15,11 0 10 1,-2 0-4-16,-2 13 0 15,-9 12-5-15,-7 12 3 16,0 11 2-16,-9 7-8 0,-10-1 1 16,3-2-4-16,2-7-20 15,10-9-30-15,4-15-37 16,0-19-81-16,0-7-207 16</inkml:trace>
  <inkml:trace contextRef="#ctx0" brushRef="#br0" timeOffset="141929.41">22731 7278 264 0,'18'-21'193'16,"0"4"-190"-16,6 5 34 16,-2 6-17-16,-4 5-11 15,-2 1-2-15,-8 0-7 16,-8 8-3-16,0 10-9 0,-8 5 10 16,-11 0 4-16,5-5 0 15,4-7-4-15,6-6 6 16,4-4-1-16,0-1 14 15,0 0-11-15,7 0-3 16,11 0 2-16,6 0 4 16,2 0-5-16,3 0-6 15,-7 0-49-15,-2 0-49 16</inkml:trace>
  <inkml:trace contextRef="#ctx0" brushRef="#br0" timeOffset="142108.7">22966 7144 375 0,'-6'10'141'0,"6"8"-142"16,-2 11 43-16,2 8 19 15,0 2-39-15,0-1-17 16,0-1-2-16,0 0-2 16,0-4 1-16,0-1-6 15,0-1-58-15,-11-10-70 16,-6-7-282-16</inkml:trace>
  <inkml:trace contextRef="#ctx0" brushRef="#br0" timeOffset="142320.72">22816 7633 466 0,'-2'19'8'0,"2"1"41"0,2 4-10 16,22-5-4-16,8-2-16 16,4-7-10-16,6-9-5 15,-5-1 1-15,-1-5-2 16,-11-18-2-16,-11-2 2 15,-14-1-1-15,0-2 3 16,-17 6-4-16,-8 1-1 16,-1 5-2-16,-2 9-6 15,3 4-15-15,6 3-19 16,5 0-48-16,7 0-112 16</inkml:trace>
  <inkml:trace contextRef="#ctx0" brushRef="#br0" timeOffset="142767.43">23232 7125 529 0,'7'-11'25'16,"3"4"-21"-16,2 7 2 15,1 0 2-15,-5 0-3 16,-6 11-9-16,-2 17 6 16,-8 7 8-16,-11 2 1 0,2 3-7 15,4-1-2-15,10-4 1 16,3-4 0-16,0-3-5 16,16-2 2-1,2-2 0-15,2 2 0 0,-8-3 1 16,-8-2-13-16,-4 1-14 15,-12 1-17-15,-18-4 42 16,-3-3 1-16,5-3 3 16,9-6 4-16,8-4 23 15,10-2 2-15,1-1-20 16,4 0-17-16,25 0 0 16,7 2 10-16,6 1 2 15,-3-1-4-15,-4 4-1 0,-3-2-2 16,0 0-1-1,-4-1-22-15,6-3-44 16,-1 0-21-16,4-7-194 16</inkml:trace>
  <inkml:trace contextRef="#ctx0" brushRef="#br0" timeOffset="143220.22">23973 7107 473 0,'0'-7'47'16,"0"4"62"-16,0-1-59 16,0 2-17-16,0 1-18 15,0 0-14-15,9-2-2 16,16 0-6-16,8-4 8 16,4-1-1-16,-7 5 0 0,-5 3-1 15,-7 0-1 1,-3 0 1-16,-4 6 0 15,-10 5-3-15,-1 7 1 16,-7 10 2-16,-23 8 3 0,-9 6 2 16,-5 5-2-16,3-3-5 15,10-2-19-15,10-4-14 16,15-11-15-16,6-11-44 16,6-16-1-16,21 0 13 15,9-24-117-15</inkml:trace>
  <inkml:trace contextRef="#ctx0" brushRef="#br0" timeOffset="143504.46">24122 7318 49 0,'19'-12'161'0,"-5"5"-40"16,-5 4-55-16,-8 3-28 16,-1 0-6-16,0 0-8 15,-9 18-5-15,-10 9 32 16,-8 9-32-16,0-4-9 0,2-2-9 16,8-10 2-16,9-7-3 15,8-4-7-15,0-2-8 16,8-5 4-16,9-1 11 15,5 3 1-15,-5-3 2 16,-5 5-2-16,-6 3-2 16,-6 4 1-16,0 4 6 15,0 6 32-15,-8-1 4 16,5-2-3-16,3-4-25 16,0 0-7-16,21-1-1 15,16-5-2-15,6-8-2 16,8-2-14-16,-8-16-39 15,-10-14-48-15,-15-14-69 0</inkml:trace>
  <inkml:trace contextRef="#ctx0" brushRef="#br0" timeOffset="144083.51">24299 7222 12 0,'0'-13'433'16,"16"4"-420"-16,9 5 24 15,3 4 8-15,-4 0-15 16,-5 0-20-16,-9 10 0 15,-8 6-2-15,-2 11 5 16,-12 3-3-16,-12 5-1 16,0-2-5-16,8-8 0 15,7-8-5-15,8-9-19 0,1-5-21 16,0-3 1-16,19 0 35 16,5-4 7-16,-3-7-2 15,-4 4 1-15,-8 3-1 16,-1 4 0-16,-4 0 0 15,1 0-3-15,1 0-15 16,-2 1-28-16,4 1 2 16,0-2 15-16,0 0 16 15,-1-6 13-15,-4 0 31 16,-1 5 67-16,-2 1-13 16,0 0-42-16,0 0-19 15,0 0-19-15,3 11-8 16,7 3 4-16,-1-1-2 0,-1-7-5 15,1-6-2-15,2 0 3 16,6-8 6-16,5-17 0 16,4-10 0-1,-1-5 0-15,-4 3 0 0,-2 6-2 16,-4 8 1-16,-9 15-1 16,-2 7 1-16,-1 1-3 15,2 4-1-15,-1 21 6 16,-2 7 15-16,-2 10-1 15,0 5-1-15,0-1 2 16,0 1-10-16,-2-4 4 16,2-4-8-16,0-1-1 0,0-6-1 15,0-5 0-15,4-3-11 16,-1-3-31-16,-1-10-34 16,-2-11-135-1</inkml:trace>
  <inkml:trace contextRef="#ctx0" brushRef="#br0" timeOffset="145027.72">18656 8296 486 0,'27'-20'-5'0,"12"1"7"15,-3 9 6-15,-4 9 1 16,-3 1-1-16,-10 1-8 0,-13 24-1 16,-6 12 6-16,0 11 9 15,-8 3-3-15,-5 4 4 16,6-10 1-16,7-4-1 15,0-9-11-15,15-10-3 16,8-6 0-16,6-10-1 16,3-6 2-16,3-15 2 15,-4-24 2-15,-3-14-3 16,-7-7 1-16,-10-5-3 16,-7 2 2-16,-4 7-1 15,-3 9-1-15,-11 13 1 16,0 16 2-16,3 9-3 15,5 6 1-15,3 3-6 0,3 0-31 16,0 19-58-16,14 0-5 16</inkml:trace>
  <inkml:trace contextRef="#ctx0" brushRef="#br0" timeOffset="145347.96">19251 8259 411 0,'-35'17'129'16,"5"3"-132"-16,13 6 19 16,11-2 2-16,6-2-14 15,6-2-4-15,14-5-3 0,6-9 0 16,-1-6-5-16,0-3 5 16,1-22 2-16,-1-7 2 15,0 0 0-15,-5 7-1 16,-7 8 2-16,-2 10 1 15,-3 7 5-15,-2 0 6 16,0 25 6-16,-3 14 10 16,-1 10-9-16,-2 3-13 15,0-3-6-15,0-9 0 16,0-9-4-16,0-12-2 16,0-8-26-16,1-11-42 15,7-2-34-15,1-30-18 16</inkml:trace>
  <inkml:trace contextRef="#ctx0" brushRef="#br0" timeOffset="145516.15">19492 8265 485 0,'0'0'26'0,"0"6"20"0,0 21-26 16,3 17 36-16,1 11-46 16,2 6-5-16,3 2-5 15,-2-5 1-15,1-4-3 16,-2-11-22-16,-1-11-19 15,0-16-37-15,1-16-20 16,5-20-96-16</inkml:trace>
  <inkml:trace contextRef="#ctx0" brushRef="#br0" timeOffset="145869.22">19728 8115 498 0,'-5'0'26'0,"-13"3"54"0,-5 26-64 16,0 7-9-16,3 6 0 15,4-1-7-15,7-7-1 16,6-5-1-16,3-8-16 16,3-9-23-16,15-7-7 15,9-5 9-15,-1 0-12 16,-2-11 16-16,-3 1 16 16,-12 3 16-16,-5 4 3 15,-2 3 8-15,-2 0 36 0,0 0 12 16,0 7-24-16,0 1 16 15,6 0-35-15,4 0-6 16,5 0-6 0,1-2-2-16,4 1 5 0,-1 1-2 15,0 3-3-15,-3 7 5 16,-7 8-4-16,-2 9 7 16,-4 6-1-16,-3 4-4 15,0 0-3-15,1-8-40 16,4-12-50-16,4-16-142 15</inkml:trace>
  <inkml:trace contextRef="#ctx0" brushRef="#br0" timeOffset="146316.03">20268 8172 651 0,'-15'20'-3'0,"3"14"18"15,10 11 11-15,2 9 1 16,7-2-21-16,12-2-2 16,3-5-4-16,-1-13 0 15,-2-10 1-15,-3-9-2 16,0-10-7-16,3-3 0 15,7-25 6-15,9-16-3 16,1-14-14-16,-5-8-5 0,-6-2-9 16,-8-2 0-16,-7 6-4 15,-9 12 30-15,-1 19 7 16,0 16 28-16,0 11 28 16,0 3-23-16,0 14-29 15,0 27-2-15,2 14 37 16,4 13-20-16,2-3-6 15,1-8-2-15,1-4-2 16,0-7-7-16,-1-11-1 16,0-7-2-16,0-10 2 15,5-10-32-15,8-8-22 16,6-6-50-16,-1-28-122 0</inkml:trace>
  <inkml:trace contextRef="#ctx0" brushRef="#br0" timeOffset="146759.82">20771 8143 584 0,'0'-9'-9'0,"10"2"2"0,22 6 6 16,2 0 2-16,2 1 1 16,-9 2-3-16,-12 19-11 15,-11 8-9-15,-4 5 11 16,-19 6 7-16,-13-1 6 16,2-5 1-16,7-8 22 15,9-7 8-15,14-3-14 16,0 0-16-16,15 1-4 15,15 3-1-15,3-1 1 16,-5 0-14-16,-9 1-42 16,-14-1 14-16,-5 1-4 15,-15-5 34-15,-14-1 19 0,0-3 48 16,6-5 11-16,9-2-5 16,12-2-16-16,2-2-29 15,27 0-25-15,14 0 10 16,10 0 1-16,4 0-23 15,-1-11-61-15,-8-7-73 16</inkml:trace>
  <inkml:trace contextRef="#ctx0" brushRef="#br0" timeOffset="147008.69">21432 8163 502 0,'14'0'-6'15,"4"0"17"-15,-3 0 8 0,-8 20-8 16,-7 9 6-16,-3 10 26 16,-21 4-26-16,2-2-6 15,3-7-6-15,7-7-5 16,7-9-1-16,5-10-48 15,0-8-76-15,8-18-165 16</inkml:trace>
  <inkml:trace contextRef="#ctx0" brushRef="#br0" timeOffset="147196.07">21583 7984 467 0,'0'40'19'0,"0"16"46"15,0 8 14-15,-2 6-29 16,1 2-35-16,1-1-10 16,0-7-3-16,0-9-5 15,9-11-27-15,3-17-34 16,-1-18-76-16,-3-15-109 16</inkml:trace>
  <inkml:trace contextRef="#ctx0" brushRef="#br0" timeOffset="147336.7">21653 8189 402 0,'14'-9'37'16,"6"1"-37"-16,5 2 23 0,5 1 0 15,1 2-19-15,2-4-4 16,-3-1-15-16,-3-6-18 16,-5-7-45-16,-8-4-179 15</inkml:trace>
  <inkml:trace contextRef="#ctx0" brushRef="#br0" timeOffset="147479.31">21886 7925 439 0,'-8'-4'37'0,"6"4"66"0,2 0-73 16,0 10-32-1,15 12 2-15,0 8 4 16,1 3-1-16,-1 5-2 16,-3 0-4-16,-7 0-38 0,-5 2-41 15,-4-6-30-15,-21-2-255 16</inkml:trace>
  <inkml:trace contextRef="#ctx0" brushRef="#br0" timeOffset="147601">21837 8304 125 0,'0'0'382'16,"7"-1"-368"-16,24-15 2 15,15-3 12-15,5-2-7 16,-7 1-20-16,-7 9 0 16,-10 2-27-16,-9 2-28 15,-9 7-4-15,-9 0-58 16</inkml:trace>
  <inkml:trace contextRef="#ctx0" brushRef="#br0" timeOffset="147756.57">21903 8364 258 0,'-8'15'242'15,"8"1"-218"-15,0 2 32 16,11 5-9-16,16-1-25 16,6-3-6-16,2 0-11 15,5-9 0-15,-1-6-3 16,8-4-1-16,5-21-30 15,6-21-61-15,6-12-31 0</inkml:trace>
  <inkml:trace contextRef="#ctx0" brushRef="#br0" timeOffset="148064.75">22548 8047 526 0,'12'-23'10'16,"6"9"-9"-16,4 7 37 15,2 2 2-15,-3 5-18 16,-4 0-13-16,-6 10 5 15,-8 9-7-15,-3 8 10 0,-1 5-11 16,-18 7 7-16,-3 1-7 16,5-3-3-16,3-3-19 15,5-1-23-15,7-10-54 16,2-17-54-16</inkml:trace>
  <inkml:trace contextRef="#ctx0" brushRef="#br0" timeOffset="148208.37">22810 7996 419 0,'24'-19'47'16,"3"4"-37"-16,1 5 4 15,-3 4-13-15,-9 6-1 0,-10 0-37 16,-6 10-45-16,-10 10-67 16,-17 5-48-16</inkml:trace>
  <inkml:trace contextRef="#ctx0" brushRef="#br0" timeOffset="148647.76">22810 7996 158 0,'6'62'143'0,"-8"-61"-31"15,2-1-36-15,0 0-40 16,9 0-24-16,17 0-1 16,6-5-6-16,4-9-2 15,-1-2-13-15,-7-4-48 16,-6 1-11-16,-7 3-5 16,-6 1 0-16,-6 7 97 15,-3 4 79-15,0 4 14 16,0 0-19-16,0 0-46 0,0 0-21 15,0 2-21-15,0 16-7 16,0 10 7-16,0 4-2 16,0 5-4-1,0 3-2-15,0 1-12 0,0 3-13 16,-12 2-25-16,0-1-32 16,0-3-16-16,-3-9 34 15,5-7 17-15,4-9 31 16,0-6 21-16,6-4 42 15,0 0 9-15,0 0-13 16,4 1 2-16,13 1-17 16,5-5-20-16,6-4 5 0,-1 0-8 15,-4-15 0-15,-4-9-1 16,-9-4 0 0,-5-4 5-16,-5 2 11 15,0 2 2-15,-18 4-8 0,-7 7-8 16,-5 5-6-16,-3 10-2 15,3 2-15-15,2 0-29 16,6 5-59-16,8 0-77 16</inkml:trace>
  <inkml:trace contextRef="#ctx0" brushRef="#br0" timeOffset="149076.26">23242 7995 580 0,'15'-14'6'15,"10"2"14"-15,5 7 22 16,1 3-20-16,-6 2-18 16,-8 5-7-16,-8 18 3 15,-9 4 0-15,-20 10 0 16,-14 1 6-16,-5 0-6 15,6-3 1-15,14-7 2 16,10-5-3-16,9 0-5 0,2-3 4 16,22 3-1-16,11-4 3 15,3-1-2 1,-3-4-25-16,-9-3-48 16,-17-2-30-16,-9-4 24 0,-11-1 28 15,-14-1 82-15,3-1 37 16,7-2 14-16,6 0 25 15,7 0-53-15,2 0-41 16,12 1-11-16,19 2-7 16,10-2 7-16,6 1 3 15,3-2-4-15,-3 0-5 16,1 0-42-16,-5 0-53 16,-9 0-88-16</inkml:trace>
  <inkml:trace contextRef="#ctx0" brushRef="#br0" timeOffset="149512.04">23709 7981 544 0,'0'-12'-5'16,"0"5"7"-16,5 7 1 15,13 0 17-15,-2 0-10 16,-1 7-4-16,-9 10 4 16,-6 6-1-16,0 3 2 15,-15 8-2-15,-1-2-1 16,1-6-6-16,7-5-6 15,8-10-34-15,0-9-54 0,11-2-120 16</inkml:trace>
  <inkml:trace contextRef="#ctx0" brushRef="#br0" timeOffset="149715.51">23885 7839 522 0,'0'0'27'0,"0"6"-25"15,0 23 30-15,0 9 33 16,6 10-22-16,8 8-20 16,3 2 1-16,-2 1-10 15,-1 1-9-15,-2-2-5 0,-5-5-11 16,2-4-28-16,-5-12-31 16,-4-18-77-16,0-17-115 15</inkml:trace>
  <inkml:trace contextRef="#ctx0" brushRef="#br0" timeOffset="149848.15">23967 8140 499 0,'8'-2'27'0,"6"0"-33"16,13 2 22-16,9-2 12 16,7-1-24-16,11-2-3 15,-2-2-32-15,-3-8-104 16</inkml:trace>
  <inkml:trace contextRef="#ctx0" brushRef="#br0" timeOffset="150143">24456 8010 595 0,'-19'16'6'0,"3"3"36"16,9 5 8-16,7-1-4 15,0-2-34-15,6 0-9 16,13-4-1-16,-2-7-1 16,0-6 1-16,-2-4-2 0,-1 0 1 15,-2-14 2-15,-5-10 0 16,-7-4 0-16,0-2 0 16,-10-1-3-16,-17 6-1 15,-1 4-2-15,-7 6-6 16,6 9-6-16,2 5-17 15,10 1-13-15,9 0-42 16,8 4-81-16</inkml:trace>
  <inkml:trace contextRef="#ctx0" brushRef="#br0" timeOffset="150336.48">24628 7820 495 0,'0'5'95'0,"0"5"-95"16,2 12 28-16,2 6 35 16,4 11-21-16,5 0-19 0,-1 1-19 15,0 5-1-15,-3-1-1 16,-6 0-31-16,-3 2-35 16,0-9-76-16,-5-10-235 15</inkml:trace>
  <inkml:trace contextRef="#ctx0" brushRef="#br0" timeOffset="150668.48">24554 8254 540 0,'-17'12'4'16,"0"5"9"-16,5 4 24 16,0 2-1-16,6-3-25 0,4 0-10 15,2-4 0-15,0-4-3 16,10-6-12-16,13-6-21 15,10-8 5-15,7-21-14 16,0-10-27-16,-7 4-16 16,-11 7-46-16,-11 13 89 15,-11 10 183-15,0 5 26 16,-14 0-58-16,-8 20-70 16,-3 10-6-16,6 2 7 0,10-3-20 15,9-5-6 1,0-5-9-16,3-2-1 15,13-8 0-15,5-4 0 16,7-5-3-16,7 0-17 0,4-19-24 16,-3-8-61-16,-3-8-111 15</inkml:trace>
  <inkml:trace contextRef="#ctx0" brushRef="#br0" timeOffset="150976.65">24980 8092 37 0,'9'-11'395'16,"4"0"-400"-16,4 0 17 15,-1-1 2-15,-5 0-5 16,-5 1-7-16,-6 2 14 0,-3-2 20 16,-17 6 7-16,-8 4 8 15,-7 1-31-15,1 10-4 16,3 10 4-16,7 6-3 15,9 3-1-15,11-3 4 16,4 1-13-16,1-4-2 16,19 2 1-16,5-5-5 15,3 0-1-15,3-8 4 16,2-9-9-16,3-3-14 16,3-7-15-16,-5-18-20 15,-6-7-55-15,-8-9-73 16</inkml:trace>
  <inkml:trace contextRef="#ctx0" brushRef="#br0" timeOffset="151356.64">25193 7742 462 0,'4'9'-10'0,"2"17"48"16,2 11 40-16,-4 13-7 15,-2 7-28-15,1 3 2 16,-2 4-12-16,4-5 1 15,-1 2-11-15,2-4-12 16,3-4-6-16,-2-3-4 16,4-8 0-16,-1-9 0 15,-2-8-3-15,-5-11-15 0,-2-7-12 16,-1-6 1-16,0-1 16 16,-3-11 7-16,-7-21-42 15,3-18-3-15,7-14 8 16,0-2-14-16,10 5 33 15,-1 14 23-15,-3 17 36 16,-5 11 14-16,4 11-8 16,5 1-10-16,10 3-27 15,6 1-5-15,7-2 1 16,1 5 1-16,-2 0-4 16,-4 0 4-16,2 0-32 15,-5 0-35-15,-3 0-50 16,-5 0-187-16</inkml:trace>
  <inkml:trace contextRef="#ctx0" brushRef="#br0" timeOffset="151500.76">25576 8350 407 0,'-2'8'271'16,"2"-7"-273"-16,0 7 10 15,2 1 2-15,11 4-6 16,1 1-13-16,-3-6-101 15,-3-8-345-15</inkml:trace>
  <inkml:trace contextRef="#ctx0" brushRef="#br0" timeOffset="157395.46">12075 9281 437 0,'-24'-11'8'0,"8"2"-5"16,8 4 30-16,-2 5 16 15,1 0-5 1,-6 0-21-16,2 0-11 16,-5 10-4-16,-5 5-6 0,0 5 6 15,-3 1-6-15,-2 5-1 16,1-2 0-16,2 5 5 16,-2-1-2-16,-1 3 4 15,-2 2 1-15,-1 2-4 16,-1-1 3-16,2-1-2 15,4 1 3-15,2-1-2 16,3 0-4-16,5 4 1 16,0 2-4-16,3 1 1 15,3 2-2-15,0 4 4 16,5 2-5-16,2 5 4 16,2 4-3-16,1 1 3 15,0 2 2-15,0-3-4 0,4 1 2 16,7 4 1-16,3-6 0 15,0 4-1-15,4-9 0 16,2-7 0-16,3 1 0 16,1-4 0-16,4-9 2 15,0 4-4-15,2-4 1 16,6-2-1-16,3 5 1 16,5-6 3-16,6-1-3 15,5 1 3-15,3-3-4 16,6-1 2-16,-2 2-2 15,4-5 5-15,-5-4-4 16,-5-4-2-16,4-4 2 0,-2-6-3 16,2-3 3-16,-1-1-3 15,-5 0 4-15,-6 0-2 16,-4-6-2-16,-2-5 2 16,1-1 0-16,2-6 0 15,-1-4 0-15,5-2 2 16,-4 0-2-16,4 1 0 15,-5 3 0-15,-3 0 3 16,-5 0-4-16,-6 3 1 16,-8 2-2-16,-2 3 4 15,-1-4-4-15,-1-2 1 16,4-7 1-16,0-1-1 16,-2-7 2-16,-1-2-3 0,-5-3 3 15,0-3-3-15,-3-2 3 16,-1-4-1-16,-2 2-2 15,-4 1 2-15,-1 4-2 16,-1-2 4-16,-2-1-3 16,0-4 3-16,0-6-4 15,0-1 1-15,-3-6-1 16,-3 0-3-16,0 2-7 16,-5 2 9-16,1 5 3 15,-1 4-3-15,-6 3 2 16,0 4 1-16,-2 4 1 15,-2 0-1-15,1 3 2 0,-2 2-2 16,-1 3-1-16,-4 1 1 16,-1-1-1-16,-4 3 0 15,-2-2 1-15,0 5 0 16,-2 0-2-16,-3 1 3 16,-2 3-4-16,3 4 3 15,1 1 1-15,0 3 1 16,1-1 1-16,-1 0-1 15,1 3 0-15,0 0-1 16,3 1-1-16,-2 2 2 16,-1 1 0-16,-3 0-2 15,2 0 2-15,3 0 2 16,-1 4-6-16,1 0 7 0,1 0-4 16,2 0-2-16,0 0 3 15,0 0 3-15,-1 0-1 16,2 0-1-16,2 0 2 15,3 0-2-15,0 0 1 16,3 0-3-16,3 0 5 16,2 0-1-16,-1 0-3 15,-2 0-1-15,-3 0-2 16,0 0 3-16,-4 5-4 16,0 6 0-16,-4 5 0 15,3 6 4-15,1 6-3 16,2 1-1-16,10 0 2 0,3-1-13 15,12-1-61-15,0-5-17 16,2-14-96 0</inkml:trace>
  <inkml:trace contextRef="#ctx0" brushRef="#br0" timeOffset="159284.63">11271 9339 229 0,'0'-14'53'0,"0"4"-4"0,-11 1 32 16,1 4-30 0,1-2-10-16,1 0 6 15,-2 3-15-15,-5 0-10 16,-4 4 0-16,2 0 0 0,-11 0-7 15,-2 11-9-15,-4 11 0 16,0 6 1-16,4 7 4 16,8 3-3-16,10 4 0 15,10-4-3-15,2 0-2 16,11-1-3-16,20-1-1 16,6 0 2-16,9-5 1 15,2-7-6-15,0-9 5 0,-2-7 0 16,-3-8-2-16,-6 0-6 15,-4-15-17 1,-3-13 2-16,-7-10-31 16,-12-4-37-16,-11 4-113 0</inkml:trace>
  <inkml:trace contextRef="#ctx0" brushRef="#br0" timeOffset="159547.94">11300 9468 387 0,'-3'0'34'16,"3"0"14"-16,0-1-25 15,0-1-18-15,20 0-6 16,7 0 4-16,4-2 3 16,0 2 7-16,-1 0 2 15,-5 2-9-15,-7 0-2 16,-1 0 2-16,-9 8-3 16,-3 5 17-16,-5 5 12 15,0 5 9-15,0 4-20 0,0 3-10 16,-5 2-7-16,1 0-1 15,4-6-3-15,0-1 2 16,0-5-2-16,2-3-10 16,8-1-28-16,-3-1-71 15,-4-13-70-15</inkml:trace>
  <inkml:trace contextRef="#ctx0" brushRef="#br0" timeOffset="163772.4">11854 9887 477 0,'-16'-12'7'0,"4"2"31"16,5 6 1-16,2 3-6 15,4 1-13-15,-2 0-3 16,2 0-6-16,1 0-5 15,-3 0-3-15,-4 0-3 16,-5 19 5-16,-4 12-1 16,-3 10-4-16,-1 4 0 15,7-1 1-15,1-5-1 0,9-7 1 16,3-5-5-16,0-7 1 16,12 0 0-1,9-2 0-15,6-7 4 16,4-4-7-16,0-1-8 0,5-5 6 15,-5 3-7-15,-7 2 8 16,-9 2 3-16,-8 1 2 16,-2-1 0-16,-5-4-10 15,0 5 12-15,-12 6 47 16,-11 4-19-16,-8 8-14 16,3-5 4-16,4-8-7 15,8-4-3-15,5-5-5 0,7-3-1 16,1-2-6-16,3 0-22 15,0 0-44 1,0-27-63-16,3-8-259 16</inkml:trace>
  <inkml:trace contextRef="#ctx0" brushRef="#br0" timeOffset="164612.54">12118 10005 503 0,'-19'0'14'16,"4"0"36"-16,7 0 19 16,7 0-26-16,1 0-24 15,9 0-31-15,22-5 2 16,21-13 14-16,9-9-5 16,6-4-9-16,-1 1-35 15,-11 7-49-15,-11 8-53 16,-14 4-182-16</inkml:trace>
  <inkml:trace contextRef="#ctx0" brushRef="#br0" timeOffset="164940.66">12826 9589 604 0,'-29'-10'2'0,"-2"7"45"16,2 1-28-16,3 2 18 15,0 0-23-15,3 18-13 16,-2 14 2-16,0 13-3 16,6 8 2-16,10 7-5 15,9 3 4-15,0 2-2 16,12-2 1-16,16-10 0 0,13-11-7 15,8-13 2-15,3-13 3 16,2-12 0-16,-1-4-15 16,-4-12-12-16,-5-15-15 15,-7-2-43-15,-12 1-29 16,-11 8-120-16</inkml:trace>
  <inkml:trace contextRef="#ctx0" brushRef="#br0" timeOffset="168542.85">14352 9883 397 0,'-39'0'13'0,"8"0"12"15,3 2 14-15,-2 10 16 16,5 6-4-16,1 13-31 0,1 16-5 16,6 17-1-16,6 13 2 15,11 5-3-15,5-4-6 16,27-9-6-16,19-12 1 15,13-9-3-15,5-14-1 16,1-16 0-16,-5-15-9 16,-8-4-4-16,-11-34 1 15,-15-18 9-15,-13-9 6 16,-18-8-1-16,-3 3 3 16,-30 5-2-16,-10 6 3 15,-9 10 0-15,1 11 13 16,4 14-1-16,7 9-6 15,11 6 0-15,13 3-7 0,10 3-1 16,6 0-9-16,1 3-53 16,20 18-54-16,8 1 22 15</inkml:trace>
  <inkml:trace contextRef="#ctx0" brushRef="#br0" timeOffset="168788.2">14657 10096 609 0,'-9'-3'7'15,"9"-2"13"-15,0-2 5 16,29-18-22-16,22-17-2 0,14-17 4 16,5-7 0-16,-2 6-2 15,-4 10-1-15,-6 10 0 16,-7 7-3-1,-9 6 2-15,-15 8 1 0,-11 2-10 16,-11 2-12-16,-5-2-24 16,-9-1-81-16,-27 1-146 15</inkml:trace>
  <inkml:trace contextRef="#ctx0" brushRef="#br0" timeOffset="169008.62">14915 9533 477 0,'13'-4'4'0,"14"1"-12"15,9 2 10-15,7 1 6 16,5 0 1-16,-3 19 20 16,-7 9 2-16,-8 10-5 15,-12 5-2-15,-17-1-3 16,-1 6-2-16,-20-1-7 16,-10 3-6-16,-4-1-1 15,1-3-4-15,15-10-3 16,11-11 0-16,7-11-46 15,32-14-64-15,17-28-30 16</inkml:trace>
  <inkml:trace contextRef="#ctx0" brushRef="#br0" timeOffset="169332.74">15468 9286 648 0,'-47'0'2'0,"7"16"5"15,8 22 15-15,9 8 13 16,14 11-12-16,9 6-12 16,15 0 0-16,22 0-5 15,12-12-5-15,17-8-1 16,7-12 0-16,6-19 1 16,-6-12-12-16,-11-20 3 15,-10-30-2-15,-17-14 11 0,-20-10 1 16,-15 0-2-16,-12 8 2 15,-30 7-3 1,-15 16 0-16,-10 14 4 16,-4 18 0-16,4 11-4 0,9 11-2 15,16 21-1-15,11 15 0 16,13 13-38-16,14 8-34 16,4 0-73-16</inkml:trace>
  <inkml:trace contextRef="#ctx0" brushRef="#br0" timeOffset="169539.19">15688 9855 604 0,'0'5'5'0,"-3"17"15"16,-3 22 12-16,2 29 27 16,1 20-26-16,3 11-15 15,0 6-6-15,3-3-5 0,12-8-1 16,4-8-5-16,5-7 1 15,-1-4 0-15,-1-10-2 16,-3-7-34-16,-7-19-32 16,-12-17-21-16,-3-23-128 15</inkml:trace>
  <inkml:trace contextRef="#ctx0" brushRef="#br0" timeOffset="169748.64">15543 10563 555 0,'0'20'-3'16,"0"10"7"-16,8 15 18 0,14 4 27 16,11 4-19-16,6-5-7 15,6-6-12-15,5-11 5 16,1-9-10-16,1-15 0 16,0-7-2-16,-1-11 0 15,-4-23-2-15,-2-8-17 16,-6-6-43-16,-14 8-60 15,-16 10-112-15</inkml:trace>
  <inkml:trace contextRef="#ctx0" brushRef="#br0" timeOffset="170080.74">15839 11150 664 0,'-44'54'10'0,"14"13"-6"16,17 12 21-16,13 3 3 16,19-9-14-16,30-5-4 15,14-11-13-15,7-17 7 16,2-14-5-16,-4-21-1 16,-6-7 1-16,-8-42 0 15,-9-27 0-15,-18-19 4 16,-26-10-1-16,-8-1 0 15,-41 11 2-15,-21 12-1 0,-14 18-1 16,-5 21 0-16,-2 23 1 16,6 16-2-16,7 0 0 15,10 19-5-15,12 12 0 16,10 6-26-16,9 9-42 16,7-3-107-16</inkml:trace>
  <inkml:trace contextRef="#ctx0" brushRef="#br0" timeOffset="170423.83">15460 11394 576 0,'-22'2'67'16,"5"-2"-58"-16,4 0 57 15,4 0-20-15,-5-4-16 16,-5-20-25-16,-9-12-5 16,-9-11 3-16,-12-10-1 15,-11-7 1-15,-11-4-3 16,-13 0 2-16,-2 4 0 16,-1 5-1-16,10 14 0 15,13 9-2-15,19 12 2 16,18 10-1-16,14 7 2 0,12 3-2 15,1 4-1-15,0 0-15 16,16 0-47-16,17 1-26 16,10 9 17-16,4-3-70 15,-6-7-83-15</inkml:trace>
  <inkml:trace contextRef="#ctx0" brushRef="#br0" timeOffset="170747.96">15012 10630 609 0,'-40'-1'4'0,"-1"1"27"16,3 0 12-16,-1 20-9 15,5 10-25-15,0 9-7 0,5-3-4 16,10-1 5-16,4-7-4 16,10-6 2-16,4 0-2 15,1 2-1-15,0 6 0 16,0 1 1-16,11 5 0 15,5 6 1-15,5 3 1 16,3 7-2-16,2 3 1 16,1 1 0-16,-2-3 0 15,-1-6-2-15,-4-5 4 16,-6-9-2-16,-3-6 1 16,-7-10-2-16,-1-4 1 15,0-1 1-15,2 0-8 0,7 8-42 16,3-8-83-16,4-10-169 15</inkml:trace>
  <inkml:trace contextRef="#ctx0" brushRef="#br0" timeOffset="171195.76">15889 11926 588 0,'-16'-9'8'15,"7"4"35"-15,7 5 12 16,2 0-21-16,-1 0-19 16,-2 24-12-16,-8 33 2 15,-8 27 29-15,-3 17-9 16,-2-1-15-16,3-8 1 15,8-15-8-15,4-7 1 16,6-9-5-16,3-11 2 0,0-4-1 16,0-8-5-16,10-6-18 15,0-9-33-15,-4-10-37 16,-6-13-70-16,-6-7-185 16</inkml:trace>
  <inkml:trace contextRef="#ctx0" brushRef="#br0" timeOffset="171416.18">15597 12454 639 0,'-1'0'-14'16,"1"24"8"-16,1 19 16 15,22 23 22-15,3 12-14 16,9 0-6-16,-1-9 0 0,-3-10 4 16,1-21-6-16,-4-14-7 15,0-14 0-15,-1-10-6 16,1 0 4-16,5-35-2 15,4-18 6-15,2-12 0 16,-2 7-43-16,-7 14-18 16,-11 22-36-16,-13 21-110 15</inkml:trace>
  <inkml:trace contextRef="#ctx0" brushRef="#br0" timeOffset="171736.33">15839 13083 647 0,'-54'39'17'0,"8"1"-11"16,20 12 35-16,14 3-2 15,12 1-21-15,19-1-12 16,28-3-5-16,15-9 0 16,12-11 1-16,7-13-2 15,-3-15 0-15,-10-4 0 16,-15-20-5-16,-18-12-7 15,-20-11 3-15,-15-13 10 16,-13-8 6-16,-30-5 0 16,-11 2-3-16,-7 13-1 15,-3 12-2-15,9 16 2 16,9 12 6-16,16 8-1 0,15 3-3 16,13 3-7-16,7 0-9 15,38 9-83-15,18-1 16 16,9-8-125-16</inkml:trace>
  <inkml:trace contextRef="#ctx0" brushRef="#br0" timeOffset="172009.59">16434 12957 694 0,'-9'0'-8'0,"9"0"6"16,20 0-8-16,29-18 3 16,28-14 10-1,19-13 4-15,5-9 0 0,-5 2-5 16,-13 5 1-16,-18 4-3 16,-14 9-2-16,-19 5 2 15,-12 10-17-15,-16 5-2 16,-4-1-9-16,-10-3 4 15,-24-5-117-15,-10 2-114 16</inkml:trace>
  <inkml:trace contextRef="#ctx0" brushRef="#br0" timeOffset="172209.05">16960 12351 391 0,'40'0'-8'0,"14"0"4"15,1 11 25 1,-3 10 13-16,-9 10-1 0,-19 1 17 15,-12 0 13-15,-12 6-6 16,-10 6-8-16,-23 5-4 16,-3 0-22-16,3-7-16 15,14-18-3-15,10-10-2 16,9-9-7-16,19-5-64 16,20-14-55-16,7-38-65 15</inkml:trace>
  <inkml:trace contextRef="#ctx0" brushRef="#br0" timeOffset="172507.9">17427 12218 728 0,'-37'21'-29'0,"13"12"39"16,18 10 14-16,6 12-11 15,29 11-4-15,22 8-3 16,13-6-6-16,10-14 2 15,2-19-3-15,-7-22 2 16,-6-13-9-16,-16-36-9 0,-16-23 2 16,-16-12 12-1,-15-7 0-15,-14 2 12 16,-29 1-4-16,-15 5 0 16,-9 14-5-16,-4 9 0 0,4 20 1 15,9 10-1-15,10 10 0 16,6 7-4-16,8 1-28 15,4 23-47-15,4 1-149 16</inkml:trace>
  <inkml:trace contextRef="#ctx0" brushRef="#br0" timeOffset="173027.96">17213 12046 567 0,'-6'0'28'16,"-9"-5"40"-16,-3 1-2 0,-9-1-22 16,-7-4-19-16,-7-2-6 15,-7-4-6-15,-9-6-8 16,-11-9 1-16,-10-9-1 15,-8-8-2-15,-1-9-3 16,0-2 1-16,5-2 0 16,12 7-2-16,13 10 1 15,20 12 2-15,12 13-1 16,10 7-4-16,12 5 4 16,1 6 0-16,2 0-3 15,0 0-7-15,0 0-18 16,17 6-10-16,5 8 5 15,5 0-17-15,1 0-15 0,1-3-20 16,-1-7-52-16,-1-4-49 16</inkml:trace>
  <inkml:trace contextRef="#ctx0" brushRef="#br0" timeOffset="173356.08">16632 11464 318 0,'-3'0'159'16,"-19"0"-102"-16,-11 0 20 15,-9 3-23-15,-4 14-33 16,-3 8-13-16,5 1 1 16,6 1 7-16,7-5-8 15,10-4 0-15,11-6-4 0,5-4-1 16,5 3-3-16,9 11-6 16,21 12 2-16,9 10 4 15,8 5-1 1,8 2 2-16,-5 3 1 0,0 0 0 15,-14-4-2-15,-12-11 0 16,-11-14 3-16,-10-12 3 16,-3-8 13-16,0-5 13 15,0 0-7-15,0 0-13 16,0 0-9-16,0 0-3 16,4 0-11-16,12 6-43 15,10-3-59-15,9-3 14 16,-6-5-289-16</inkml:trace>
  <inkml:trace contextRef="#ctx0" brushRef="#br0" timeOffset="178993.2">14094 9747 310 0,'2'-4'37'15,"-2"3"2"-15,0 1 10 16,1 0-18-16,11 0-17 0,11 15-14 15,6 17 20-15,6 16 5 16,1 9-13-16,-2 6-3 16,-1-6-4-1,-2-13-1-15,-6-16-2 0,-3-15-3 16,-2-13 0-16,5-21 5 16,5-40 3-16,4-25-3 15,2-14-2-15,-4 1-7 16,-7 16-54-16,-6 17-86 15</inkml:trace>
  <inkml:trace contextRef="#ctx0" brushRef="#br0" timeOffset="179653.16">15640 12969 607 0,'-9'-3'3'0,"9"3"-1"16,0 0 2-16,9 12-2 15,23 21-4-15,8 14 6 16,7 4-1-16,-2-6 1 16,-6-15-6-16,-8-11 4 15,-7-17-2-15,-5-3 0 0,-1-44-2 16,5-39 14-1,2-33-9-15,2-21-5 16,-1-4-27-16,-3 17-64 0,-2 28-153 16</inkml:trace>
  <inkml:trace contextRef="#ctx0" brushRef="#br0" timeOffset="183867.92">15990 13198 337 0,'-3'2'9'15,"2"-2"4"-15,1 0 21 16,0 0 0-16,0 0-8 15,-2 0-16-15,2 0-4 16,0 0 3-16,0 0 0 16,0 0-1-16,0 0-5 15,0 0-3-15,0 0 0 16,0 0-3-16,0 0 0 16,0 0 2-16,8 0 1 15,2 0 1-15,2-3 3 16,-1-3-4-16,0-1 1 15,3 1 0-15,-5-3 0 16,1 2 1-16,-5 2-2 0,-2 2 1 16,-2 3-2-16,2-1 2 15,5-2-2-15,10-4 1 16,7-6 2-16,9-2-3 16,6-4 2-16,2-2-1 15,0 3 0-15,-10 2-1 16,-3 7 3-16,-7 3-4 15,-5 3 3-15,-3 1-1 16,0 0 0-16,2-1 0 16,4-2-1-16,3-2 3 15,9-6-3-15,0 0 1 16,9-6 0-16,6 1 1 0,2-2-3 16,1 0 3-16,0 1-2 15,0 1 0-15,-2 0-2 16,3-2 0-16,1-1-2 15,2-1-5-15,5-5 6 16,3-3-3-16,0-4 7 16,-1 1-2-16,-4 2 3 15,-5 4 0-15,-11 6-2 16,-5 5 1-16,-6 5 0 16,-5 6 0-16,-5-1-1 15,-7 3-9-15,-5 1-4 16,-5 0 10-16,-2 2 4 15,-1 0 1-15,0-1 12 0,0 1 2 16,0-2 4-16,0 2-10 16,0 0-5-16,0 0-1 15,0 0-2-15,0 0-3 16,0-7-1-16,0-1 2 16,0-6 4-16,-9-3-2 15,-7-1-1-15,-2 0 1 16,-3-8-2-16,-3-1 4 15,0-2-3-15,-4-1 2 16,-3 1 0-16,-2 0-6 16,-7 4 7-16,-2 0-4 15,-7 0 2-15,-2 0-1 0,1-2 1 16,-1 3-1-16,6-2-1 16,5 1 0-1,0 2 2-15,4 3 0 0,2 2-1 16,0 6 3-16,-1-2-3 15,3 5 3-15,-3-2-3 16,-1 0 0-16,0-1 1 16,-3 1-1-16,3-1 1 15,-3 1-2-15,-4-2 5 16,1 1-6-16,0 2 4 16,1 0-1-16,1 2 0 15,2 1 3-15,0-1 4 16,1-1 0-16,4 1-5 0,-3-4 1 15,-1 2-2-15,1-3-1 16,-5 2-1 0,0 0 2-16,1 0-2 15,-6-2 0-15,-2 1 1 0,-3-3-1 16,-2-4 1-16,2-1 2 16,-1-4 6-16,-1 2-3 15,3 0-2-15,4 1 1 16,4 0-1-16,4 0 0 15,2-4-3-15,5-3 1 16,1 1-4-16,-1-5 4 16,3-2-2-16,-2 0 0 0,3-1 0 15,-5 2 2-15,0 2-2 16,-2 1 1-16,-4 2-1 16,4 2 1-1,-5 2 0-15,3 3-2 0,0 1 2 16,1-2-1-16,4 0 5 15,1 0-3-15,3-2 3 16,-1 2 5-16,1 0-4 16,-3 1-2-16,-3 0 1 15,5-1-3-15,0 2-3 16,0 4 6-16,2 3 0 16,0-2-1-16,2 1-1 15,4-2-1-15,1 2-2 0,5 0 1 16,3 3 3-1,3-2-4-15,-1 3 1 16,2-1-2-16,-4 0 2 16,1 1-2-16,1-1 2 0,-3 0-1 15,0 1-1-15,-1-1 1 16,1 3-3-16,0-2 0 16,0 3-9-16,3-4-16 15,3 0-22-15,0-5-29 16,2-3-62-16,-1-2-77 15</inkml:trace>
  <inkml:trace contextRef="#ctx0" brushRef="#br0" timeOffset="184161.21">14115 10313 337 0,'2'21'-26'0,"13"3"18"16,8 8 7-16,0-4 2 16,5-10-9-16,-2-14-2 15,-6-4 15-15,-3-17-3 16,-6-25 11-16,-3-16-7 15,-8-15-1-15,0-2-3 16,-5 0 0-16,-11 7-2 0,-2 7-36 16,4 7-131-16</inkml:trace>
  <inkml:trace contextRef="#ctx0" brushRef="#br0" timeOffset="185548.38">14512 10518 257 0,'0'-6'-20'15,"0"6"26"-15,0 0-5 16,0 0 17-16,0 0 19 16,0 0 4-16,0 0-4 15,0 0 6-15,0-1 5 0,-3-2-7 16,-10 2-9-16,-7-4-23 15,-2 4-2-15,-1 0-3 16,-2-2 2 0,-2 0-5-16,-3-4 0 0,-3-2 2 15,0-6-2-15,-1-8 0 16,1-6-3-16,5-12-2 16,4-9-3-16,7 0 3 15,8-6 2-15,9-2 1 16,0-2 1-16,14-5-2 15,15 3 2-15,14 7-3 16,9 6 0-16,3 9 1 0,6 7 1 16,-1 9-1-1,-5 14 1-15,-6 10 0 16,-9 13-4-16,-8 26 0 16,-12 11 2-16,-6 7 5 0,-11 2-7 15,-3-3 3-15,0 2 5 16,-6 0-1-16,-6-3 3 15,-1-1-3-15,-2-5-5 16,-2 3-1-16,-1-2-21 16,1-2-57-16,4-10-27 15,5-19-152-15</inkml:trace>
  <inkml:trace contextRef="#ctx0" brushRef="#br0" timeOffset="186800.04">14592 9989 254 0,'-15'0'36'15,"5"0"-1"-15,3 0 10 16,6 0 5-16,-1 0-17 16,2 0-18-16,0 0-14 15,0 0 3-15,0 0-8 16,0 0 1-16,11 0-3 16,10-3 8-16,7-9-1 15,5-5-1-15,3-5 2 16,1-5-2-16,6-3 1 15,2-4-1-15,5-2 1 0,3-1-1 16,0 2 0-16,1 4 0 16,-6 5 1-16,-1 5-1 15,-7 6-1-15,3 4 3 16,-2-2-3-16,-1 1 2 16,0-5-1-16,3-1 0 15,-1-1 0-15,1-2 4 16,-6 0-7-16,-4 2 2 15,-6 2 5-15,-13 9-8 16,-7 3 8-16,-4 5-8 16,-3 0 4-16,0 0 0 15,1 0-1-15,4 3-2 0,-1 8 4 16,1 5 7-16,-1 4-7 16,1 4 1-16,-2 5-1 15,1 7 2 1,-3 6-3-16,-1 4 0 0,0 5 2 15,0 3-1-15,0 1-1 16,0-1 0-16,0 0 1 16,5-1-2-16,9-2 1 15,2-1-1-15,5-3 1 16,1 2 0-16,0 0 0 16,2-2 0-16,-4 3-3 15,-4 1 2-15,-6-1-1 16,-3 1 1-16,-3-5-1 0,0 0 2 15,1 0-1-15,-2-3 2 16,1 4-1-16,-2 3 1 16,1-2 0-1,-2 6-1-15,1 2 1 0,1-1-3 16,0 4 3-16,1 0-2 16,-1 2 1-16,1-1-1 15,1-2-3-15,-2-2 4 16,0-5-1-16,-3 1 2 15,0-2-1-15,0 4 0 16,0 2-2-16,0 4 3 16,0 2 0-16,-5 1-1 0,-4 1 0 15,-1-6 3-15,1-2-3 16,0-8-4-16,3-2 8 16,-2-1-3-16,1 0 1 15,1 0-1-15,3 4 2 16,2-1 3-16,1 4-2 15,0 1 2-15,0 0-3 16,0 0 1-16,0 2 0 16,0 2-1-16,0 4-3 15,0-2 1-15,0-1 1 16,0-6-1-16,0-12-1 16,0-8 2-16,0-7-2 15,0-4 4-15,0 0-7 0,0 0 7 16,0 2-2-1,0 1-4-15,0 0-5 16,0 0 0-16,0-3-23 16,6-1-7-16,3-6 5 0,-3-3-52 15,-3-11-129-15</inkml:trace>
  <inkml:trace contextRef="#ctx0" brushRef="#br0" timeOffset="187407.57">16227 13510 372 0,'-50'18'12'16,"-1"-6"-5"-16,-1 1 10 15,1-1 25-15,8-5-17 16,4-5-15-16,1-2-8 16,0-4 2-16,-1-21-4 15,1-14-7-15,2-14-18 16,8-18 18-16,5-15-5 15,12-13 9-15,9-7-11 16,2 2-23-16,30 8 24 16,16 14 10-16,13 17 4 15,9 23-8-15,2 18-17 16,1 24 6-16,-1 22 9 0,-4 34 7 16,-4 23 1-16,-8 14-22 15,-9 1-17-15,-11-5-15 16,-9-9 10-16,-9-7 44 15,-10-12-4-15,-6-7-63 16,0-11 38-16,-7-10 24 16,-16-6-6-16</inkml:trace>
  <inkml:trace contextRef="#ctx0" brushRef="#br0" timeOffset="199443.79">16750 13643 412 0,'-16'0'26'0,"2"0"-19"16,6 0-7-16,-2 0 41 15,4 0 6-15,-1 2-22 16,-1-2 0-16,-3 1 7 16,-5 3-10-16,-6 1-7 15,-3 3-3-15,-5 3-2 0,-1 2 2 16,-6 0-5 0,-2 5-5-16,0-1 0 15,-2 0-2-15,2-1 2 16,1-1-2-16,-1-3 4 0,1-1-1 15,2-2-1-15,-2-2 0 16,-1-3-1-16,-6-2 0 16,-4-2-2-16,1 0 0 15,-8 0 2-15,-7 0-1 16,-5-8 1-16,-11-6-1 16,0-2 0-16,2-4 1 15,3 1-2-15,6-4 2 0,0-3-2 16,2-3-1-1,0-6 2-15,1-3 1 16,-1-4 0-16,1-2-3 16,1-2 3-16,1-4-2 0,2-7 1 15,-3-4 0-15,-3-7-2 16,0-5 2-16,2-4-1 16,0-4 3-16,4-4-5 15,3-6 4-15,2-7-1 16,6-1-1-16,3 5 1 15,4 6 3-15,-2 13-2 16,0 8 0-16,-2 7 3 16,2 3-4-16,5 6 2 15,1-2-3-15,8 0 3 16,4-1-2-16,5-5-2 16,4-1 3-16,1-8-2 15,1-9 2-15,1-3-1 0,-4 2-1 16,1 7 1-16,0 7 1 15,2 11-1-15,2 5 1 16,1 5 1-16,1 4-1 16,3 0 4-16,6-1-5 15,0-6 0-15,3-3 0 16,0-2 2-16,0-2-2 16,0 3 1-16,0 3-1 15,0 1 0-15,0 6 0 16,0 2 1-16,3 0-2 15,0-3-1-15,1 2 3 16,1-5-1-16,1 0-1 0,2-1 1 16,2-7 0-16,0 3-1 15,1 1 1-15,2-1-2 16,1 5 2-16,2 0 2 16,-1 2-5-16,1 4 6 15,-1-1-7-15,1 0 5 16,-2 3-2-16,1 3 2 15,-5 7-1-15,1 3-1 16,5 4 1-16,-2-3-1 16,8-3 0-16,0 3 0 15,3 1-1-15,3-1 1 16,1 2 1-16,-2 0-1 16,-5 0 2-16,-3 8 0 0,-5 2-3 15,-4 4 3-15,-2 1-1 16,-2-2-1-16,3-1 1 15,5-5 0-15,6-5 0 16,4-3 1-16,9-2-1 16,-1-2-1-16,4 1 0 15,1 2 0-15,-3 1 0 16,-1 2-1-16,-3 3 1 16,0 0-1-16,1 0 2 15,2 1-3-15,1-5 3 16,2 1-2-16,4-2 2 15,-1 2 1-15,-2-2-3 0,0 1 2 16,1-3-2-16,0-2 3 16,2-3-2-16,5 0-2 15,3-1 1-15,0-1 1 16,-1 4-2-16,-7 2 2 16,-2 5 1-16,-4 2-3 15,-5 5 3-15,-1-1-2 16,0 3 2-16,-1 3-2 15,4 0 1-15,3 0 1 16,4 0-1-16,6 2 1 16,2-1 0-16,6 5-1 15,6 1-1-15,3 0 3 16,3 0-5-16,4 7 5 0,-6 8 0 16,1 6-3-16,-4 4 3 15,-1-1-2 1,2 6 1-16,-4 0-2 0,-1 2 2 15,2 2-1-15,-2-4 0 16,0 2 2-16,3 1-1 16,0 2 0-16,2 3 1 15,1 3 0-15,0 8-1 16,-1 4 1-16,-2 4 0 16,-3 2 0-16,-4 3-4 15,-1-1 1-15,-4 2-2 16,2-4 1-16,-2 3-1 0,0 2 2 15,-4 2 0-15,-5 2 0 16,-2-2 2-16,-6 4-1 16,-2-4 0-1,3 2 2-15,-3-1-1 0,2 1 0 16,3-3 0-16,-1-2 1 16,2-1 0-16,-2-2-1 15,3 0 1-15,-2 6 0 16,-4 0-3-16,-1 5 2 15,-1 2-1-15,-2 4 0 16,-4-1 0-16,1 4 1 16,-2 0-6-16,0-2-3 15,1-1 6-15,-1-5 1 0,-3-4 1 16,2-2-1-16,-4-7 3 16,0-2-1-16,-3-2 2 15,-2-4-3 1,0-1 1-16,-5 4 2 0,-1 0-3 15,-1 0 2-15,-1 2-1 16,1 0-1-16,-2 0 2 16,0-3-2-16,0 1 0 15,0 0 1-15,0 2 0 16,-3 2 0-16,-6 2-1 16,-5 1 2-16,1-2-2 15,-3-4 0-15,-1-1 1 0,-1-2-2 16,-1-4 2-1,1 0 3-15,-3-5-6 16,-1-3 6-16,-2 1-4 16,-7 0 2-16,-6 1-2 0,-8 2 3 15,-4 2-2-15,-7-3 1 16,-9 0 3-16,-3-1-4 16,-5-4 3-16,2-6 0 15,5-3 8-15,5-4-8 16,5-4 2-16,3 0-4 15,1-5 1-15,1 1-1 16,6-3 0-16,8-3 1 16,9-1-3-16,9-5 1 15,1 0-4-15,6-1-34 16,3 0-49-16,0 6-131 16</inkml:trace>
  <inkml:trace contextRef="#ctx0" brushRef="#br0" timeOffset="210120.93">18305 9212 456 0,'-39'-6'13'0,"15"-3"11"16,3 2 25-16,4 5-15 15,3 2-4-15,-2 0-4 16,2 2-12-16,-5 18-11 16,-2 8-2-16,3 10 1 15,-1 1 0-15,7 3 2 16,6-4-2-16,6-1 0 15,0 0-1-15,7-6-2 0,17-2 2 16,6-2 1-16,4-5-2 16,10-6 0-1,3-4-1-15,2-8-1 16,2-4 2-16,-2-2-8 0,-1-20-1 16,-6-8 0-16,-4-8 0 15,-5-2 3-15,-12-2 1 16,-8 0 6-16,-13 2-1 15,0-1 4-15,-24 0 2 16,-11 2 0-16,-8 1 4 16,-7 6 4-16,0 8 4 15,0 11 1-15,6 7 7 0,10 6-18 16,8 0 0-16,11 0-8 16,11 17 0-1,4 11-6-15,10 5-24 16,26 2-32-16,12-6-66 0,4-15-245 15</inkml:trace>
  <inkml:trace contextRef="#ctx0" brushRef="#br0" timeOffset="210453.14">18634 9340 604 0,'-21'0'7'15,"12"0"0"-15,6 0 29 0,3 0-7 16,0 0-19-16,34 0-19 16,26-6 6-16,23-3 4 15,13-5 4-15,-1-3 1 16,-9 1-3-16,-11 0 0 15,-11 5-2-15,-11 2-2 16,-9 4 1-16,-14 1 1 16,-5 0-1-16,-6 2 0 15,-7-1 0-15,-4 1-24 16,-4-7-39-16,-4-3-66 16,-13-6-118-16</inkml:trace>
  <inkml:trace contextRef="#ctx0" brushRef="#br0" timeOffset="210692.84">19312 9048 323 0,'7'9'-10'16,"5"6"15"-16,-5 5 21 15,-1 4 2-15,-4 8-9 0,-2 3-8 16,0 1-6-1,-18-1-2-15,-6-2 0 16,-4-5 1-16,-4-3-2 16,3 3 0-16,5-6-1 0,7-4 2 15,12-4-19-15,5-8-74 16,17-6-95-16</inkml:trace>
  <inkml:trace contextRef="#ctx0" brushRef="#br0" timeOffset="211089.48">19529 8950 576 0,'-31'11'3'0,"7"6"3"15,7 3 7-15,7 4 5 16,6 9-3-16,4 6-10 15,0 5-1-15,19 1-1 16,11-4-3-16,4-4 4 16,5-8-3-16,4-7 0 15,-3-8-3-15,0-7-1 16,-5-7-7-16,0 0 3 16,-5-25 1-16,-6-11 4 15,-5-6 13-15,-7-10-9 16,-12 0 0-16,0 0 3 15,-4 2-2-15,-21 8 1 16,-4 7 0-16,-5 10 13 0,-3 9-9 16,-4 11-4-16,0 5-4 15,-1 14 1-15,5 21-4 16,7 13-13 0,12 9-28-16,15 1-19 0,3-6-97 15</inkml:trace>
  <inkml:trace contextRef="#ctx0" brushRef="#br0" timeOffset="211395.66">19798 9355 523 0,'0'0'8'16,"-1"0"-1"-1,-1 0 7-15,2 7 2 0,0 21-8 16,0 21 17-16,3 15 6 16,8 7-16-16,2 6-5 15,2 4-2-15,0 6-2 16,-1 5-3-16,-4-4 0 16,3-2-2-16,-1-11 1 15,0-14-2-15,-3-11 1 16,-3-16-3-16,-3-13 2 15,0-12-31-15,-3-9-29 0,0-11-44 16,0-26-145 0</inkml:trace>
  <inkml:trace contextRef="#ctx0" brushRef="#br0" timeOffset="211629.03">19760 10008 459 0,'-2'20'10'15,"2"9"-11"-15,0 7 16 16,11 3 15-16,11-1 9 16,2-1-24-16,1-6 1 15,4-9-13-15,2-8 0 0,-1-14-1 16,4 0 3 0,0-18-4-16,-1-18 4 15,-2-6-6-15,-4-1 8 16,-3-2-26-16,-2 8-28 0,-4 7-45 15,-3 13-143-15</inkml:trace>
  <inkml:trace contextRef="#ctx0" brushRef="#br0" timeOffset="212211.48">19919 10493 402 0,'-31'-5'78'15,"0"3"-69"-15,-1 2 48 16,-1 0-7-16,5 0-16 16,6 4-3-16,10 3-16 15,3 1-7-15,5 9-2 0,1 11-3 16,1 12-2-16,2 7-2 15,0-1 5-15,16 0-5 16,13-3 1-16,9-4 1 16,9-3 1-16,3-12-4 15,2-14-2-15,-4-6-8 16,-7-4-3-16,-2-14-10 16,-4-16 11-16,-8-14 4 15,-8-4 13-15,-9-7-1 16,-8 1-2-16,-2 0 5 15,-13 4 1-15,-14 4 6 16,-6 10 0-16,-6 11 5 16,-6 9 2-16,-4 11-10 0,-1 5-3 15,1 0-4-15,3 11-2 16,7 7-13-16,11 3-38 16,8 2-20-16,2-4-137 15</inkml:trace>
  <inkml:trace contextRef="#ctx0" brushRef="#br0" timeOffset="212923.42">18574 9663 411 0,'-12'-3'5'0,"6"1"11"16,4 1 41-16,0 1-12 15,2 0-22-15,0 0-15 16,0 0-7-16,12 3-6 0,13 11 6 16,8 4 6-16,9 3 3 15,8 6 5-15,6 7-5 16,13 9 9-16,3 9-11 15,4 8-2-15,3 7 0 16,-2 5-4-16,1-1-1 16,-4-2 0-16,-4-3 1 15,-9-10-2-15,-4-5 1 16,-8-9-3-16,-3-9 4 16,-7-3-1-16,-9-8-2 15,-10-2 2-15,-6-9-1 16,-5-4 1-16,-6-6-1 15,3 0 0-15,-6-1 3 0,0 0 2 16,0 0-2 0,0 0 2-16,-7 0-7 15,-4-9-51-15,-1-19-119 16</inkml:trace>
  <inkml:trace contextRef="#ctx0" brushRef="#br0" timeOffset="213203.67">19663 10167 413 0,'-10'17'65'15,"2"6"-66"-15,2 14 2 0,3 4 6 16,1 5 17-16,2 3-4 16,0-1-5-1,0 0-6-15,-7-4 8 16,-2-9 1-16,-4-4 6 0,-13-10 4 15,-3-3-2-15,-7-3-2 16,-7-4-11-16,1-4 7 16,3-5-15-16,8-2 0 15,7 0-4-15,15 0-3 16,9-5-32-16,14-3-76 16,17-3-165-16</inkml:trace>
  <inkml:trace contextRef="#ctx0" brushRef="#br0" timeOffset="-213256.44">18768 9443 427 0,'-58'26'4'0,"1"11"-5"16,8 14 12-16,13 14 18 15,14 20-1-15,21 14-5 16,10 9-13-16,47 2-5 16,35-13-6-16,27-22 4 15,14-29-7-15,8-38-5 16,-10-21-14-16,-13-56-11 16,-14-34 1-16,-21-22 9 15,-24-7 24-15,-28 7 11 16,-29 14 4-16,-5 8 1 15,-35 12 7-15,-7 10-14 0,-11 18 17 16,-2 21 6-16,-4 22-4 16,-1 20-2-1,6 9-10-15,6 32-12 16,16 23-2-16,20 18-3 0,16 15 2 16,30 12 0-16,32 3-2 15,23-4-3-15,12-13 1 16,4-24-5-16,1-26-12 15,-7-31-8-15,-13-14-28 16,-20-25-5-16,-24-18 31 16,-25-11 25-16,-13 1 14 15,-10 8 18-15,-22 14 14 0,-9 21 27 16,-10 14-9-16,2 47-40 16,3 37-15-16,16 25-3 15,24 15 0 1,7-1 2-16,41-15-7 0,22-18 6 15,4-25-3-15,3-24 1 16,-6-27-3-16,-8-18-5 16,-15-38-16-16,-14-33 22 15,-20-28 4-15,-8-16-2 16,-28-6 1-16,-27 8 2 16,-12 21 0-16,-13 30-2 15,-3 39 2-15,3 23-15 16,6 45-90-16,6 13-160 15</inkml:trace>
  <inkml:trace contextRef="#ctx0" brushRef="#br0" timeOffset="-212612.48">21087 9389 558 0,'-51'36'1'16,"11"8"5"-16,13 4 4 15,12-3 9-15,15 1-15 16,15 0-2-16,25-7-1 15,20-14-1-15,10-19 0 16,9-8-4-16,-3-30-2 16,-9-15 1-16,-16-7 5 15,-22-4 3-15,-21-1 7 16,-8 2-2-16,-27 7-5 16,-19 10-3-16,-8 12 5 0,-1 10 3 15,3 9-7-15,14 7 2 16,18 2-3-16,20 1-15 15,1 20-85-15,32 0-27 16</inkml:trace>
  <inkml:trace contextRef="#ctx0" brushRef="#br0" timeOffset="-212376.11">21574 9433 541 0,'-11'0'96'16,"11"0"-94"-16,0 0-3 0,36-3-18 16,30-6 30-16,26-5 6 15,18-3-12-15,5 3-2 16,-9 0-3-16,-8-1-1 16,-15 0-1-16,-12-2-14 15,-21-1-24-15,-22-7-33 16,-20-2-87-16,-8-6-137 15</inkml:trace>
  <inkml:trace contextRef="#ctx0" brushRef="#br0" timeOffset="-212175.64">22152 9064 552 0,'10'0'5'0,"20"0"-19"16,12 7 14-16,5 10 1 15,1 8 0-15,-5 4 0 16,-11 1 5-1,-12-1-4-15,-14-6 3 0,-6-3 0 16,-3 1 6-16,-25 0 20 16,-6 3-17-16,-8-4-10 15,5-2-4-15,13-4-9 16,15-4-47-16,9-10-115 16</inkml:trace>
  <inkml:trace contextRef="#ctx0" brushRef="#br0" timeOffset="-211843.53">22627 9092 620 0,'-51'9'1'0,"11"10"0"16,10 3 6-16,11 1 14 15,14 6-1-15,5 7-18 16,18 4 1-16,22 2-2 15,17-7-1-15,13-13 2 16,2-11-3-16,-3-11-4 16,-13-1-15-16,-16-23 2 15,-18-11-2-15,-13-6 21 0,-9-12 1 16,-24-1 2 0,-15 2 0-16,-13 6 8 15,-4 11-5-15,6 10-2 16,3 14 3-16,11 11-5 0,6 11-5 15,5 31-15-15,10 15-29 16,6 7-48-16,9-8-139 16</inkml:trace>
  <inkml:trace contextRef="#ctx0" brushRef="#br0" timeOffset="-211613.15">22777 9487 544 0,'0'17'2'15,"0"16"8"1,0 17 19-16,0 17 18 16,8 15-13-16,7 11-18 15,2 9-5-15,4-2-5 0,0-3-3 16,1-12-1-16,-1-11 1 16,-4-12-3-16,-3-9 1 15,-6-12-2-15,-3-12-16 16,-4-13-25-16,-1-10-19 15,-6-6-35-15,-18-7-121 16</inkml:trace>
  <inkml:trace contextRef="#ctx0" brushRef="#br0" timeOffset="-211412.97">22789 10256 478 0,'9'25'-15'15,"7"9"17"-15,7 4 11 0,1 3 8 16,2-2 4-16,1-3-7 15,-3-7-9-15,1-8-5 16,-4-12 2-16,5-9-1 16,6-15-4-16,3-26 19 15,2-15-8-15,-3-7-10 16,-1 4-27-16,-7 11-40 16,-4 15-76-16,-8 16-91 15</inkml:trace>
  <inkml:trace contextRef="#ctx0" brushRef="#br0" timeOffset="-211036.82">22874 10737 600 0,'-34'10'2'15,"10"6"8"-15,12 6 10 16,9 7 4-16,3 11-13 16,6 10-2-16,18 3-2 15,14-6-8-15,4-8 3 16,7-9-2-16,-2-11 1 16,-6-10-5-16,-2-9-8 0,-8-4-7 15,-8-31 0-15,-7-13 22 16,-12-12 3-16,-4-5-1 15,-7-1-2-15,-21 1-1 16,-10 10-1-16,-8 9-2 16,0 14 9-16,-4 11-3 15,3 8-1-15,3 8-5 16,3 5 1-16,4 3-21 16,-4 19-41-16,-6 6-105 15</inkml:trace>
  <inkml:trace contextRef="#ctx0" brushRef="#br0" timeOffset="-210697.1">22579 10797 447 0,'0'-1'8'16,"-18"1"48"-16,-17 0-11 15,-16 0-10-15,-16 14-20 16,-18 4-1-16,-9 4 13 0,-14-3-6 16,-6-1-7-16,-4-2-7 15,8-5-2-15,20-4-6 16,19-4 3-16,18-1-1 15,13 0-1-15,8-2 0 16,13 0-3-16,12 0-23 16,7 0-19-16,6 0-82 15,17 0-100-15</inkml:trace>
  <inkml:trace contextRef="#ctx0" brushRef="#br0" timeOffset="-210444.77">21578 10846 440 0,'-56'14'10'0,"2"4"-6"15,9 0 20-15,15 0 24 16,13 3-10-16,14 4-16 0,3 6-19 16,12-1-1-16,19 2 1 15,9-3-1-15,2-4-2 16,4-4 4-16,0-5-3 15,-2-6-1-15,-2-3 0 16,-4-4-5-16,-8-2-16 16,-11-1-13-16,-13 0-28 15,-6 0-37-15,-12-7-16 0</inkml:trace>
  <inkml:trace contextRef="#ctx0" brushRef="#br0" timeOffset="-210092.71">21197 10921 529 0,'-15'12'9'16,"2"10"-5"-16,2 15 8 16,4 10 28-16,7 12-11 15,0 8-11-15,13-1-14 16,19-6-3-16,14-9-1 0,9-13 1 15,7-15 0 1,-3-16-3-16,-7-7-11 16,-12-21-2-16,-12-22 2 15,-12-15 17-15,-16-6-3 0,0-4 5 16,-31 4-1-16,-16 2 3 16,-11 12-1-16,-1 13 2 15,4 13 6-15,8 13 0 16,14 4-8-16,12 6 0 15,15 1-6-15,6 0 0 16,3 0-32-16,22 3-74 16,2 4-18-16</inkml:trace>
  <inkml:trace contextRef="#ctx0" brushRef="#br0" timeOffset="-209724.78">21294 10887 502 0,'-11'4'10'15,"7"-3"22"-15,4-1 30 16,0 0-17-16,0 0-16 16,0 0-16-16,0 0-4 15,0 0 2-15,-2 0 7 16,-1-21 6-16,-3-14-10 15,-1-18-13-15,3-13-2 16,4-15 2-16,0-15-2 16,0-11 0-16,0-7 0 0,0 2-4 15,0 8 0-15,3 14-3 16,0 17-5-16,-2 20 1 16,-1 23 0-16,0 16 1 15,0 10 8-15,0 4-8 16,0 0-3-16,0 0-6 15,0 0-24-15,0 12-23 16,0 16-18-16,-3 7-30 16</inkml:trace>
  <inkml:trace contextRef="#ctx0" brushRef="#br0" timeOffset="-209415.52">21088 10281 524 0,'-13'-28'10'0,"12"-7"-11"16,1-5-4-16,16-10 8 15,13-5 5-15,4 3-5 16,2 7-2-16,-4 9 0 16,-4 10 0-16,-4 6 2 15,-3 7-1-15,1 5-2 16,-1 6-2-16,3 2-1 15,2 8 9-15,1 18-3 16,2 11-1-16,-3 4 3 0,-2 7-2 16,2-1 0-16,-4-4-3 15,-2-3 2-15,-1-1-2 16,-3-1-39 0,-3-6-62-16,-2-8-118 0</inkml:trace>
  <inkml:trace contextRef="#ctx0" brushRef="#br0" timeOffset="-208173">21470 11594 520 0,'-8'-4'15'0,"5"1"-12"15,3 3 4-15,0 0-1 16,17 18-4-16,15 18-3 16,16 14 8-16,10 12-1 15,8 2-1-15,5 1-4 16,3-1 1-16,-4 1 3 15,-7-5-4-15,-11-1 3 16,-13-4-7-16,-12-8 8 16,-14-7-4-16,-7-12-1 15,-3-9 1-15,-2-10 0 16,-1-9-2-16,0-1-21 16,0-29-100-16</inkml:trace>
  <inkml:trace contextRef="#ctx0" brushRef="#br0" timeOffset="-207932.46">22217 11983 372 0,'0'29'5'15,"2"7"3"-15,-2 9 26 16,0 1-6-16,0 0 9 16,-8-2-16-16,-5-4 5 15,-9-9 1-15,-4-7 10 16,-3-8-5-16,-10-6-6 15,-3-7-11-15,-3-2-9 16,5-1-5-16,7 0 0 0,11 0 0 16,8 0 0-16,13 0-9 15,1 0-39-15,21 0-90 16,15 8-85 0</inkml:trace>
  <inkml:trace contextRef="#ctx0" brushRef="#br0" timeOffset="-207540.61">22224 12223 589 0,'-50'17'6'16,"17"3"-5"-16,16 9 0 15,14 9 12-15,3 10-6 16,22 13 0-16,14 9-4 15,11 0-5-15,5-5 4 16,5-9-2-16,-1-13-2 16,-7-17-6-16,-7-15-8 15,-10-11-10-15,-12-8 22 16,-8-28 0-16,-7-19 11 16,-5-11-1-16,0-4 0 15,-17-2 0-15,-8 4 1 16,-3 4 4-16,-7 6 1 15,-3 13 4-15,-7 11-7 0,-3 8 2 16,-4 11 0 0,3 8 0-16,7 7-5 15,14 0-6-15,16 0 1 16,12 6-6-16,9 8-59 0,24 3 4 16,9-3-81-16</inkml:trace>
  <inkml:trace contextRef="#ctx0" brushRef="#br0" timeOffset="-207180.57">22537 12151 568 0,'-20'2'15'0,"6"-1"14"15,7 0 33-15,5-1-6 16,2 0-29-16,0 0-19 0,0 0-9 15,0-7 3-15,24-20-6 16,10-17 11-16,11-17-6 16,0-11-1-16,1-8 0 15,-4-15 1-15,-4-8-5 16,-5 2-6-16,-8 10-1 16,-4 16 1-16,-6 19 8 15,-5 15-1-15,-2 13 5 16,-4 10-3-16,-1 8 3 15,2 3-3-15,0 1-2 16,-1 4 0-16,-3 0-2 16,2 2-17-16,-1 0-6 15,2 0 0-15,2 0-6 0,-6 17-32 16,0-2-106-16</inkml:trace>
  <inkml:trace contextRef="#ctx0" brushRef="#br0" timeOffset="-206888.35">22668 11300 608 0,'-7'0'7'16,"5"0"-6"-16,2 0 1 16,22 0-8-16,24-8 1 15,16-5 11-15,5-2-6 0,-4-2-2 16,-11 9-17-16,-18 4 7 15,-15 4-1-15,-10 0 7 16,-6 0 1-16,-3 17 8 16,0 15 12-16,0 12 19 15,0 10-3-15,0 6-13 16,0 0-14-16,3 3 0 16,15 4-2-16,3 0-3 15,4 3-1-15,-5-4-63 16,-10-14-146-16</inkml:trace>
  <inkml:trace contextRef="#ctx0" brushRef="#br0" timeOffset="-204496.57">23138 12682 96 0,'0'12'126'0,"0"-1"-121"16,-6-4 19-16,-3 3 40 16,0 0 4-16,-5 1-32 15,2 0-9-15,-2-3 2 0,-1 5-7 16,-8-1 5 0,-2 3 0-16,-9 0-13 15,-10 3-4-15,-5 1 1 16,-9-1-1-16,-3-1 0 0,-1-3-2 15,1-3 3-15,1-4-9 16,2-5 4-16,0 1-2 16,0-3-3-16,-5 0-1 15,-4 0 1-15,-4-3 0 16,-5-11 0-16,-5-4 0 16,-3-2-1-16,-3-4 0 15,5-3 0-15,6 1 1 16,11-3-2-16,8 1 2 0,9 0-8 15,2-3-5 1,5-1 1-16,2-2-4 16,-3-2 8-16,5-1 5 15,1 0 4-15,0 1-1 0,2-2-1 16,4 3 2-16,-1 1-2 16,3 3 0-16,1 2 2 15,0-3-1-15,7 1 1 16,3-5 1-16,1-4-1 15,2-4 1-15,-2-6-1 16,-1-2-1-16,-5-7 1 16,-3-5 0-16,-2-1 0 15,-3-6-2-15,-2-1 2 16,0-2 0-16,1-2 0 16,3-1-1-16,4-4 0 15,0-2-2-15,5-3 3 0,1-3 0 16,1 0-2-16,4-2 2 15,-2 4-2-15,5-1 0 16,0 2-2-16,0 1 0 16,4 1 1-16,3-3 1 15,3 1 0-15,0 0-1 16,0 1 2-16,8 0-2 16,5 1 0-16,-1 7 1 15,0 4 1-15,3 8-2 16,0 4 2-16,1 0-2 15,1 8 2-15,3 3-1 16,1 7 1-16,-1 6-2 16,7-1-1-16,1-1 0 0,9-1 0 15,9-4 0-15,-1-3 0 16,5-2 0-16,1 3 0 16,-5 3-1-16,2 7 1 15,-8 7 0-15,-3 4 1 16,1 5-5-16,0 4 0 15,2 1 0-15,4 0 0 16,3-1 3-16,1 0-2 16,4 1 1-16,5 0 1 15,1 2-2-15,7 1 1 16,2 3 1-16,4 4-8 16,0 3-5-16,-3 2 1 0,-2 0-4 15,-2 0 6-15,-6 0 4 16,0 3 1-16,0 8 3 15,-3 1 1-15,-2-1-3 16,0-4 4-16,-2-2-1 16,-1-5 3-16,1 0 0 15,-1 0 1-15,0 0 1 16,-3 0-2-16,3 0 2 16,-4 2-2-16,-3 3 1 15,0 2 0-15,-4 4 1 16,-2 6-2-16,-3 2-2 15,5 8 4-15,-3 2-2 16,1 3 1-16,2 0-1 0,-2-1 0 16,3 2-3-16,-4 1 4 15,-5 5-3-15,-3 3-1 16,-4 5-3 0,-6 8-1-16,0 4 2 0,-1 5 1 15,2 1 4-15,3-2-5 16,4 1 4-16,5 2-1 15,6 5 3-15,-3 4-2 16,2 3 3-16,-5 5-1 16,-4 4-1-16,-7 2 2 15,-7 2-3-15,-6 2 3 16,-5-6-2-16,-2-5 1 0,0-5-2 16,0-5 3-16,-5-3 0 15,-2-3 1-15,1 2 2 16,-4-5 2-16,-3 4 1 15,-3 1 6-15,-3 3 0 16,-5 7-1-16,-3 1-1 16,-3 4-4-16,-1-1-3 15,-2-3-3-15,2-1 2 16,-3-6-3-16,2-4-1 16,-2-4 5-16,-2-3-5 15,-4 2 3-15,0-5-2 16,-3 2 2-16,-5-5-1 15,3 1 1-15,-5-3-1 0,-4 1-2 16,-4 5 5 0,-7 0-8-16,-2 8 5 15,-2-3-2-15,2 2 1 16,4-4 0-16,8-9 4 0,6-5-3 16,9-11 6-16,6-9 4 15,9-9-5-15,8-8-4 16,10-4-7-16,4-2-42 15,-3-3-66-15</inkml:trace>
  <inkml:trace contextRef="#ctx0" brushRef="#br0" timeOffset="-195352.71">21203 9213 248 0,'0'0'294'15,"0"-3"-285"-15,0 3-8 16,0 0 2-16,10 19-2 16,4 21 0-16,4 16 10 15,-3 8-3-15,2-10 1 0,4-14-9 16,2-16 3 0,0-18-4-16,6-6 3 15,1-34-5-15,5-30 26 16,0-22-16-16,-1-10-6 0,-7 2-2 15,-1 11-17-15,0 8-35 16,-4 9-112-16</inkml:trace>
  <inkml:trace contextRef="#ctx0" brushRef="#br0" timeOffset="-194716.73">22237 12016 591 0,'-26'9'3'16,"19"35"-10"-16,5 8 10 0,2 6 3 15,11 3 0-15,17-7-3 16,2-8-6-16,1-14 3 16,3-16-1-16,-4-16 4 15,3-11-3-15,0-37 1 16,1-26 4-16,1-20-1 15,0-13-2-15,-5-1-12 16,-2 15-25-16,-5 19-62 16,-6 23-44-16</inkml:trace>
  <inkml:trace contextRef="#ctx0" brushRef="#br0" timeOffset="-190775.85">21319 9371 225 0,'0'0'17'0,"0"0"-17"15,0 0-1-15,5 0 2 0,12 0 7 16,9 0-2-16,5-6-4 15,5-2 0 1,7-1-2-16,5 1 4 16,4 0-6-16,5 1 4 0,9-3-1 15,7 0-1-15,8 0-3 16,-4 1 8-16,-1 1-5 16,-9-2 1-16,-6 3-2 15,-8 1 2-15,-3 2-1 16,-4 1 0-16,-3 2 0 15,1 1 0-15,-4 0 0 16,0 0 0-16,-6 0 0 16,-2 0-1-16,-7 0 1 15,-4 0 0-15,-8 1-3 16,-2-1 4-16,-4 0-2 16,-4 1 1-16,-3-1 0 15,1 0 3-15,-1 0-3 0,2 0 0 16,4 0-2-16,1 0 2 15,5 0 0-15,-3 0 0 16,-3 0-1-16,0 0 1 16,0 0 1-16,-2 0-9 15,2 3 11-15,-1 1-3 16,-2 2-2-16,2 0 2 16,1 5 0-16,2 4 0 15,-2 6-1-15,0 12 2 16,-1 9 1-16,-2 12-1 15,4 10-1-15,0 10 1 16,3 9 1-16,4 10 1 0,1 6-1 16,5-3-2-16,-2-2 0 15,1-5 0-15,2-5 0 16,-3-8 0-16,2-12 1 16,-3-5-2-16,1-6 1 15,-5-6 0-15,-1-4 0 16,-3-5 0-16,-3-8-1 15,-3-2 1-15,-3-6-4 16,0 1 2-16,0-7-7 16,0 0 3-16,-4-4 4 15,-1-4 1-15,2 0 2 16,1-3-2-16,2-1 1 16,0-2-9-16,0-2-4 0,0 1 5 15,0-1-2-15,-3 0 8 16,0 0 3-16,-4 0-1 15,-3 0-4-15,1 0 4 16,-6 3 0-16,0-1 2 16,-6 1 0-16,-1-1 4 15,-4-1-5-15,-3 0 10 16,-7-1-1-16,-9 2 9 16,-1 2-4-16,-6 0-4 15,-6 4 8-15,-2 4 1 16,-2 0-1-16,-7 2 1 15,1 3-7-15,-5-4-5 16,-2-3-2-16,1 1 4 0,-2-4 4 16,-6 2 8-16,4-4-2 15,4 1 1-15,7-2-9 16,11 2-3-16,9 0-6 16,7-1-2-16,6-3 2 15,8-2-4-15,4 0 3 16,6 0-2-16,4 0 0 15,3 0 1-15,0 0-1 16,2-1 1-16,-3 1-1 16,-3 0 2-16,0 0-4 15,-6 3-1-15,0 5-4 16,0 0 4-16,1-2-3 0,5 1 3 16,1-3 2-16,0 0 1 15,2-1 0-15,1 2-1 16,-5-3 2-1,4 4-1-15,-2-1-1 0,-3 3-7 16,1 1 4-16,1-4-10 16,3 2 13-16,4-4 0 15,3-2 1-15,3 3 1 16,0-4-3-16,0 2 1 16,0 6-7-16,0 2 5 15,3 7 0-15,7 2 4 16,4 7-2-16,7 5 0 0,5 8 2 15,9 9-2-15,5 7 1 16,7 6 0-16,5 6 1 16,4 3-1-1,-1 3 3-15,0 4 1 0,0 0 2 16,3-1-4-16,3-1 1 16,5-1 1-16,-4-3-3 15,-1-3 1-15,-4-6-1 16,-9-4 1-16,-1-6 1 15,-8-2-2-15,-3-7-2 16,-6-1 2-16,-4-6-1 16,-4 0 1-16,-2-4-1 15,1-1 0-15,-3-5 1 0,-6-2-2 16,-2-5 2 0,-3-6-2-16,-5-6 1 15,-1-4-1-15,-1-2 2 16,0-1 1-16,0 0 0 0,0 0 6 15,0 0 0-15,0 0 1 16,0 0-4-16,0 0-3 16,0 0-2-16,0 0 2 15,0 0-1-15,2 0-2 16,-2 0-6-16,0 0-30 16,0 0-4-16,0 0-57 15,-5-8-66-15</inkml:trace>
  <inkml:trace contextRef="#ctx0" brushRef="#br0" timeOffset="-189772.2">22111 11849 489 0,'-1'0'7'15,"-11"15"-7"-15,12 19 5 16,0 17 4-16,7 15 11 16,20 2-8-16,9 2-8 15,4-5 1-15,2-6-3 16,-2-9-2-16,-6-9 1 15,-7-12-3-15,-10-12 3 16,-7-9-2-16,-9-8-1 16,-1 0 6-16,0-32 10 15,0-29 4-15,2-24-14 16,7-16 0-16,5-6-4 0,9 3-2 16,4 2-15-16,-2 9-66 15,-6 21-129-15</inkml:trace>
  <inkml:trace contextRef="#ctx0" brushRef="#br0" timeOffset="-187773.9">22402 12701 244 0,'-12'0'3'0,"3"0"0"16,3 0 0-16,0 0 38 15,5 0-15-15,1 0-12 16,-2 0-6-16,2 0 0 16,0 0-4-16,0 0 3 15,0 0-1-15,0 0-5 16,0 0 6-16,0 0-5 16,0 0 6-16,0 0-2 15,0 0 5-15,0 0-3 0,0 0-2 16,0 0-4-16,0 0 0 15,0 0 1-15,0 0-3 16,0 0 4-16,0 0-2 16,0 0-2-16,0 0 0 15,0 0 0-15,0 0 0 16,0 0 0-16,0 0 0 16,0 0-3-16,0 0 6 15,0 0-6-15,0 0 3 16,0 0-3-16,0 0-2 15,0 0-3-15,0-1 8 16,6-5-1-16,1-3 3 0,1 1 3 16,-2-2-4-16,0-1 0 15,-1-1-1-15,3-5 1 16,1-4-2-16,3-3 2 16,3-2-1-16,0-5 0 15,3-1-1-15,-1-2-14 16,0-3 6-16,2 0-9 15,-2-5 6-15,1-2-2 16,1-2 9-16,2-7 5 16,3-3-6-16,4-8 7 15,0-6-1-15,6-5 2 16,1-6 2-16,-2-6-3 16,2 2 0-16,0-6 4 0,-2 3-6 15,-2 4 3-15,-4 6-2 16,-4 13-2-16,-4 11-2 15,-5 14 1-15,-5 8 5 16,-2 6-3-16,-4 3-1 16,-1 2 3-16,-1 3-4 15,-1 6 3-15,0-1 2 16,0 4-1-16,0-1 1 16,0 0 0-16,0 3-2 15,0 0 1-15,0 4-2 16,0-1 2-16,0 2-2 15,0-1 2-15,0 0 1 0,0 2-1 16,-3-3 9-16,0-1-8 16,-1 0 2-16,-2-1 0 15,0 1 3-15,-1-1-4 16,-3 1-1-16,2 0 4 16,-3 3 4-16,-3-3 0 15,-6 5-3-15,-5 0-4 16,-8 0-1-16,-1 0 14 15,-8 7-10-15,0-2 2 16,-1 2 29-16,-6-3-19 16,4-2 11-16,-1 4-14 15,-2-2-6-15,-4 6-1 16,-9 4 0-16,-9 8-8 0,-10 6 7 16,-6 6-2-16,-11-3 2 15,-6-3 1-15,-6 0 3 16,2-6 3-16,3-1-5 15,7-2-2-15,11 0 3 16,5-4 1-16,5 0-9 16,11-1 0-16,7-2 1 15,10-3-1-15,6-1-1 16,10-4 0-16,9-2 0 16,7-2 1-16,7 0-2 15,6 0 1-15,3 0 2 16,0 0-5-16,0 0-1 0,0 0 2 15,0 0-4-15,0 0 3 16,0 0-2-16,0 0 2 16,0 0-1-16,0 0 6 15,-3-11-4-15,0-24 1 16,-6-17 2-16,1-8-4 16,-1-4 1-16,2 2 1 15,1 0 2-15,5-9-5 16,1-9 1-16,0-14-3 15,14-10-4-15,4-6 1 16,3-4 1-16,3-3 0 16,4-7 3-16,5-5 5 15,3 1-4-15,1 3 4 0,-6 15-3 16,-7 17 4 0,-10 24-3-16,-10 23 0 15,-4 14 0-15,0 16 1 16,0 4 2-16,0 5-3 0,0 1 3 15,-3 2-3-15,2 3 2 16,1 1 0-16,0 0-2 16,0 0-4-16,0 0-13 15,0 0-12-15,0 0-6 16,0 0-7-16,1 0 11 16,11 0 9-16,0 0-34 15,-3 0-42-15,-2 2-146 0</inkml:trace>
  <inkml:trace contextRef="#ctx0" brushRef="#br0" timeOffset="-186332.64">21667 11734 93 0,'-13'65'25'0,"13"8"-54"16,13-6 15-16,23-9-50 15</inkml:trace>
  <inkml:trace contextRef="#ctx0" brushRef="#br0" timeOffset="-171984.78">22975 12555 405 0,'-13'1'8'0,"-7"-1"-9"0,14 0 2 16,0 0 17-16,6 0 15 16,0 0-5-16,0 0-5 15,0 0-9-15,-4 1-7 16,4-1 7-16,-3 2-3 15,0 1 3-15,-4 1 0 16,-2 4-5-16,-8 5-5 16,2 3 0-16,-4 1 0 15,-3 3-5-15,2 0 10 16,-2 4-9-16,-2 3 2 16,1 2-2-16,-2 1 2 15,2 0-2-15,1-4-1 0,-2-4 3 16,3-1-4-16,0-3 5 15,-1 0-4-15,2-2 2 16,-5-4 0-16,-3-2 1 16,-4 2-2-16,-4 2 2 15,-6 0-2-15,-6 4 0 16,-10 2 1-16,-3-2-7 16,-4 0 5-16,0-3-5 15,-1-5 8-15,-2-8-3 16,3-2 0-16,-1 0 1 15,3-4-1-15,4-10 3 16,2 1-3-16,8-1 1 16,0-4-1-16,0-5 1 0,0-2-9 15,1-7 6-15,2-8-3 16,5-10 0-16,0-11 2 16,4-7-1-16,1-3 7 15,0-2-7-15,0 1 11 16,-1 5-7-16,3 2 3 15,1 5-3-15,0 1 2 16,2 1-1-16,-2 0-3 16,4-3 3-16,-1 0-5 15,2-5 9-15,5-7-8 16,2-9 3-16,3-13-2 16,2-7 3-16,-2-3-1 0,3 0 1 15,-1 5-2-15,5 10 2 16,0 3 1-16,3 10-2 15,1 4 4-15,2 4-4 16,0 5 3-16,3 2-2 16,2 0 0-16,0 0-1 15,0-1-1-15,0 2 3 16,10 0-3-16,1 5 1 16,-1 6 1-16,5 0-1 15,3 3 1-15,-2-5-1 16,3-2 1-16,3-2-1 15,1-2 2-15,2-3-3 16,2-2 4-16,-2-1-3 0,1 2 2 16,-1 2-1-16,1 7 1 15,-3 7-1-15,-2 7 0 16,-1 10 0-16,2 2 1 16,0 2-1-16,5-1-3 15,-1-1 4-15,0 0-2 16,3-1 2-16,-1 1-4 15,5 1 5-15,2-3-3 16,4 3 0-16,0 1 0 16,1 0 0-16,0 4 1 15,2-1-3-15,3-4 6 16,-1 1-5-16,3-2 1 0,0-3 1 16,1 4 0-16,-2 2 0 15,-7 2 0-15,-7 7 0 16,-3 2-3-16,-7 2-5 15,-4 3-4-15,3-1 4 16,1 1 3-16,5 1 3 16,4-1 1-16,5 1-1 15,6 1 2-15,7 1-4 16,0 2 4-16,8 0-3 16,1 3 0-16,3 0 1 15,0 0-1-15,0 0 1 16,-2 0 4-16,4 0-3 15,-1 7 0-15,4 0 0 0,4 3-1 16,-2 4 1-16,1 4 0 16,-3 4 1-1,-5 6-3-15,3 1 4 16,0 2-1-16,4 5-3 0,5-1 6 16,0 4-6-16,-3 7 5 15,-4 2-2-15,-4 7 2 16,-5 9-3-16,-5 7 2 15,-2 5-1-15,-8 5 1 16,-6 1-2-16,-3 5-3 16,-6 2 3-16,-5 1-3 15,-7 1-3-15,-3 3-1 0,-9-2 2 16,-3 4 3 0,0 2 2-16,-8-2-2 15,-11-2 5-15,-2-5-1 16,3-7-2-16,0-1 4 0,3-4-4 15,1 4 2-15,-2 5-1 16,2 6 1-16,-1 3 1 16,-4 3-2-16,-2-3 1 15,-2-5 0-15,-4-5 3 16,1-4-2-16,-4-5 6 16,-3-2-2-16,0-6 3 15,-4-5-6-15,-3-7 2 16,0-4-1-16,-4-1-1 15,-5 2 1-15,-3 1-5 16,-2 2 4-16,-1-2-6 16,3-1 4-16,-1-5 1 15,0 0-1-15,-5-2-1 0,-4 0 0 16,-2 1 2-16,0-3-2 16,-3 0 0-16,2 1 0 15,2-2 2-15,-4 1-5 16,-3-2 5-16,-4-5-2 15,0-3 0-15,0-6 0 16,1-6 1-16,1-6 3 16,-5-2 1-16,1-3 4 15,-4-2-8-15,4-2 4 16,3 0-3-16,7-3 1 16,8 1-2-16,9 2-1 15,4 2 1-15,8 0-5 0,6 0-14 16,6 0-20-16,8-3 2 15,7 0-40-15,5-4-93 16</inkml:trace>
  <inkml:trace contextRef="#ctx0" brushRef="#br0" timeOffset="-163500.7">24027 11278 564 0,'-28'13'7'0,"8"7"-7"16,2 15 1-16,9 13 2 16,5 14 6-16,4 12-3 15,9 2-4-15,19-2 0 16,11-10-2-16,8-11 0 16,3-11 0-16,0-16 0 0,-3-11-3 15,-8-12-5-15,-7-3-13 16,-13-18 1-16,-6-18 17 15,-9-17 13-15,-4-18-4 16,-12-12-2-16,-21-5 8 16,-7 2 3-16,-5 9-1 15,-3 13 3-15,5 15 8 16,5 15-7-16,10 14-7 16,11 10 0-16,11 7-10 15,6 3 2-15,0 0-27 16,9 23-85-16,14 9 12 15,1 3-232-15</inkml:trace>
  <inkml:trace contextRef="#ctx0" brushRef="#br0" timeOffset="-163228.67">24240 11466 618 0,'-21'0'29'0,"9"-4"-29"16,7-2 2-16,5-6 7 16,9-16-5-16,29-21-3 15,18-19 1-15,8-16-5 16,-4-1-1-16,-10 8-9 0,-15 9-7 16,-13 13 12-16,-13 16 6 15,-7 8-6-15,-2 12-3 16,-8 6 0-1,-11 11-31-15,-6 2-49 0,-4 16-33 16,-4 7-104-16</inkml:trace>
  <inkml:trace contextRef="#ctx0" brushRef="#br0" timeOffset="-162989.43">24311 10954 516 0,'-13'-18'42'16,"4"3"-38"-16,7-1 33 0,2 3-2 15,2-5-22-15,24-5-9 16,16 0-8 0,9 2 5-16,1 8-7 15,-1 12 8-15,-8 1-2 0,-7 7 2 16,-6 16-4-16,-7 4 3 16,-6 8-13-16,-8 3-3 15,-5 1-2-15,-4-1-11 16,0-2-17-16,0-7-27 15,-6-8-54-15,3-13-165 16</inkml:trace>
  <inkml:trace contextRef="#ctx0" brushRef="#br0" timeOffset="-162643.99">24724 10587 648 0,'-32'0'1'0,"10"0"5"16,12 0 18-16,2 11-3 16,7 20-14-16,1 20-5 15,1 18-2-15,28 3 2 16,17-6 0-16,15-12-4 16,10-17 0-16,-2-14-12 15,-1-17-5-15,-15-6-5 0,-9-36-12 16,-10-21 27-1,-13-22 16-15,-12-16-4 16,-9-6 2-16,0 1 12 16,-19 13-7-16,-12 16 2 0,-7 21 13 15,-4 21-2-15,1 14-14 16,4 15-1-16,-2 2-10 16,4 35-7-16,10 17-36 15,18 12-31-15,7-4-99 16</inkml:trace>
  <inkml:trace contextRef="#ctx0" brushRef="#br0" timeOffset="-162319.85">25303 10726 459 0,'0'2'28'0,"7"5"-37"16,20 7 29-16,14 6 39 16,11 8-22-16,9 4-11 15,4 4-21-15,2 3 1 16,3-1-5-16,0-5 1 15,-4-3-3-15,-7-7-11 16,-12-8-15-16,-16-7-15 0,-13-8-31 16,-12-8-41-16,-6-27 34 15,0-9-205-15</inkml:trace>
  <inkml:trace contextRef="#ctx0" brushRef="#br0" timeOffset="-162119.39">25973 10713 373 0,'8'22'2'0,"-1"5"8"16,-2 8 23-16,-5-1 6 16,0 4-7-16,-3 1-11 15,-18-6-14-15,-3-6 22 16,-7-8 9-16,-5-9 3 16,-4-3-15-16,-2-6-15 0,2-1-9 15,7 0 1-15,15 0-13 16,12 0-42-16,6 2-63 15,14 14-308-15</inkml:trace>
  <inkml:trace contextRef="#ctx0" brushRef="#br0" timeOffset="-161744.18">25932 11241 596 0,'-42'13'5'15,"10"11"-2"-15,10 15 15 16,15 10 10-16,7 9-20 16,15 6-6-16,25-1 0 15,12-12-1-15,8-13-1 16,-1-20-10-16,-4-17-13 15,-8-9-24-15,-8-39 25 16,-7-22 22-16,-11-18 6 16,-11-9-3-16,-10 1 1 15,-13 14 10-15,-23 16 6 16,-7 22 13-16,-6 19-11 0,0 17-4 16,4 7-3-16,6 18-11 15,8 24-4 1,13 19-9-16,17 13-24 15,1 5-73-15,10-9-199 0</inkml:trace>
  <inkml:trace contextRef="#ctx0" brushRef="#br0" timeOffset="-161524.3">26115 11772 613 0,'-9'7'20'0,"-1"7"-21"15,4 12 1-15,-2 16 15 16,0 9-1-16,5 10-3 16,-2-1-9-16,3-3 1 15,2-7-3-15,0-8 1 16,-1-8-3-16,-1-9-28 16,1-12-19-16,-7-7-60 15,1-6-177-15</inkml:trace>
  <inkml:trace contextRef="#ctx0" brushRef="#br0" timeOffset="-161340.15">25957 11985 558 0,'-3'5'6'0,"3"20"-6"0,0 11 7 16,6 10 20 0,15 1-16-16,0-5 0 15,5-7-4-15,-2-9-3 16,-3-12 5-16,0-8-4 0,1-6-3 15,7-2-3-15,6-24 6 16,10-13-15-16,-3-10-52 16,-7 5-115-16</inkml:trace>
  <inkml:trace contextRef="#ctx0" brushRef="#br0" timeOffset="-160973.02">25890 12600 668 0,'-49'14'10'0,"13"4"-13"16,15 8 8-16,11 16 12 15,10 13-10-15,4 15-1 16,27 8-7-16,20-10 4 15,4-13-6-15,11-12 1 16,-4-17-14-16,-8-20-10 16,-6-9 2-16,-13-37 10 15,-11-20-3-15,-15-16 11 16,-9-5 8-16,-17 2 0 16,-22 11 3-16,-11 9-1 15,-5 18 4-15,-4 11 8 0,2 18-6 16,5 12-5-16,4 3-6 15,9 29-5-15,8 13-32 16,4 6-24-16,4-2-209 16</inkml:trace>
  <inkml:trace contextRef="#ctx0" brushRef="#br0" timeOffset="-160671.83">25664 12937 544 0,'-32'2'28'15,"-3"-1"2"-15,-9 2 15 16,-11 1 3-16,-7-1-32 15,-4 2-6-15,-1 2-3 16,7 3-1-16,11 1-3 16,17 0-1-16,12-5 0 15,13-3-6-15,7 3-1 16,0 11-46-16,0 10-43 16,1-1-89-16</inkml:trace>
  <inkml:trace contextRef="#ctx0" brushRef="#br0" timeOffset="-160408.53">25163 12935 542 0,'-53'16'9'0,"9"2"-3"16,7 6 26-16,10-2 6 15,9-4-26-15,12 0-12 16,6 0 2-16,0 2-5 15,24 0 4-15,9 0-2 0,9-3-3 16,5-6 4-16,1-2-7 16,1-3 7-16,-2-3-8 15,-2-1 0-15,-6-2-5 16,-9 0-5-16,-9 0-44 16,-15 1-46-16,-6 1-67 15</inkml:trace>
  <inkml:trace contextRef="#ctx0" brushRef="#br0" timeOffset="-160048.47">24624 13066 625 0,'-27'12'5'0,"11"-3"2"0,8-1 3 16,8 4 11-16,0 8-18 16,17 7-2-16,14 3-1 15,8-5-4-15,1-13 2 16,3-12-8-16,0-2 4 16,-2-27-1-16,-9-15 2 15,-12-15 5-15,-13-3 3 16,-7-1-2-16,-21 9 1 0,-16 10 2 15,-9 10-3-15,-5 16 7 16,1 11 4 0,5 7-5-16,7 0-5 15,12 11-1-15,7 5-5 0,8-1-3 16,3 5-57-16,-2-3-84 16</inkml:trace>
  <inkml:trace contextRef="#ctx0" brushRef="#br0" timeOffset="-159680.47">24396 12687 515 0,'-4'1'21'0,"4"-1"-18"15,0 0 0-15,0 0 31 16,-2-1 12-16,-4-24-16 16,-7-17-7-16,-5-18-15 15,-6-15-2-15,-1 0 4 16,0 4 2-16,0 3-8 16,0 1 3-16,3 3-8 15,0 1 1-15,4 1-1 16,1 6 0-16,4 8-2 15,3 12 4-15,5 14-1 16,2 12-2-16,2 6-1 16,1 4-22-16,0 0-12 0,10 14-24 15,8 13 22-15,-3 8-88 16,-9-1-276-16</inkml:trace>
  <inkml:trace contextRef="#ctx0" brushRef="#br0" timeOffset="-159379.77">24097 12268 552 0,'-11'0'6'15,"5"0"11"-15,3-9 20 16,3-14-11-16,3-13-27 16,15-11 4-16,6-9-5 15,0 5 2-15,0 4 0 0,-5 14-1 16,-1 11 1-16,1 11-6 15,-1 10-2-15,3 1 2 16,3 0 9-16,2 7-6 16,0 9 4-16,1 4 1 15,-3 3 1-15,-4-2-1 16,-3-1-2-16,-1 0 4 16,-2-2-6-16,2-2 5 15,-3 1-3-15,2-2 0 16,-1-4-54-16,-5-6-92 15</inkml:trace>
  <inkml:trace contextRef="#ctx0" brushRef="#br0" timeOffset="-156276.33">24063 10991 503 0,'-3'-6'12'0,"-5"3"-2"16,7 1 50-16,1 2-8 16,0 0-27-16,0 24-18 15,3 26-9-15,10 22 11 16,6 16 2-16,2-10-9 15,3-14 0-15,-2-22-4 16,-4-19 6-16,-7-14-10 0,-8-9 5 16,1-10 0-16,8-50 25 15,5-33-5-15,3-23-15 16,7 1-1-16,1 20-6 16,4 21-5-16,-4 21-74 15,-18 15-229-15</inkml:trace>
  <inkml:trace contextRef="#ctx0" brushRef="#br0" timeOffset="-155092.83">24617 12589 510 0,'-12'-4'-1'0,"12"1"4"16,0 3-1-16,0 0 6 16,0 0-5-16,0 0-3 15,0 0 0-15,4 0 0 16,2 14 10-16,0 4 4 16,0 10 6-16,-3 4-10 15,0-2 8-15,-2-2-7 0,-1-10-9 16,2-9 2-1,-2-3-4-15,0-4 4 16,0 1-3-16,0 3 1 16,1 2 0-16,-1 2 2 0,0 0-4 15,2-2 2-15,-1 0-4 16,1-5 4-16,-1-3-2 16,-1 0-2-16,2 0 2 15,-1 0-2-15,10-3 1 16,8-27 1-16,12-22 13 15,14-17-7-15,9-12-7 16,8-1-20-16,2 11-50 16,-8 18-120-16</inkml:trace>
  <inkml:trace contextRef="#ctx0" brushRef="#br0" timeOffset="-152940.71">24198 11349 96 0,'-5'-3'3'0,"4"3"-2"0,1 0 0 16,-3 0 4-16,3 0 0 16,-3 3-4-16,0 10-5 15,0 0-5-15,-3-1-26 16</inkml:trace>
  <inkml:trace contextRef="#ctx0" brushRef="#br0" timeOffset="-152721.3">24198 11349 429 0,'-64'-17'10'16,"64"16"-8"-16,0 1 0 15,0 0-6 1,6 0-3-16,10 0 7 0,10 3 5 15,2 2-3-15,-3 2-12 16,-1-3-73-16,-10 1-85 16</inkml:trace>
  <inkml:trace contextRef="#ctx0" brushRef="#br0" timeOffset="-151920.65">24263 11421 353 0,'-4'-7'-6'0,"1"-11"-28"15,3-3 36-15,0-4 11 16,0-1-6-16,0-2 0 15,7 0-4-15,3 2 2 16,3-2 6-16,2 0 4 16,4-1-11-16,9-3 0 15,5-2-2-15,7-3-1 0,8 2-1 16,-2 2-2 0,5 2 2-16,-5 6-4 15,2 3 4-15,-4 6-3 16,2 3 3-16,-1 3-2 0,1 5-1 15,-1 3-17-15,-2 2-15 16,0 0 28-16,1 9 1 16,0 5 5-16,1 1 1 15,1 2 1-15,0 1-2 16,-1 1 2-16,0 5-2 16,-2 2 2-16,-3 7 0 15,0 6 2-15,-2 4-1 0,0 5-1 16,-1 2 0-16,1 0-1 15,-2 6 0 1,1 2 2-16,1 5-1 16,-5 9 0-16,-3 5 0 0,-6 3 1 15,-3 2-3-15,-5 3 2 16,-7-2 1-16,2-1 0 16,-3-1-1-16,0-7 1 15,-2-4-2-15,-5-4 1 16,-1-3-1-16,0-1-1 15,-19-1 2-15,-7 5-2 16,-7-5 2-16,-5-3 2 16,-1-6-1-16,-1-12 13 15,-4-6 10-15,-3-7-11 16,-6-6-2-16,-8-4-2 16,-3-10-1-16,-8-7 4 15,-4 0 12-15,0-18-4 0,-6-4-3 16,-4 1-1-16,0-3-4 15,5 2-3-15,5 2 0 16,12-2-1-16,13 0 2 16,11 5-8-16,12 0 2 15,11 5-7-15,11 2-7 16,6-1-36-16,0-4-62 16,11 4-22-16</inkml:trace>
  <inkml:trace contextRef="#ctx0" brushRef="#br0" timeOffset="-151623.45">24730 12492 275 0,'-41'26'263'15,"0"11"-264"-15,7 4 1 16,7 1 3-16,10-6 10 15,11-2-7-15,6-5-3 16,0-1-3-16,17 0-1 16,11-2 1-16,8 1 1 15,13-1-2-15,7 0 2 16,8-3 1-16,2-4-4 16,-5 0 4-16,-4 1-4 0,-12 1-10 15,-10 0-28-15,-8-1-11 16,-12-2-38-16,-15-8-89 15</inkml:trace>
  <inkml:trace contextRef="#ctx0" brushRef="#br0" timeOffset="-150973.39">24496 13055 501 0,'-36'0'12'16,"2"0"-11"-16,1 0 27 15,5 0 15-15,1 0-19 16,-1-1-6-16,-5-16-9 0,-4-11-6 15,-4-15 0-15,-3-14 0 16,-1-13-3-16,-2-17 3 16,5-10-2-1,4-15 0-15,10 1 1 0,7-2-3 16,9 6 3-16,5 16-4 16,3 14 0-16,2 22 1 15,2 19 0-15,0 13-5 16,0 9-10-16,3 8-11 15,9 1-28-15,3 4-26 16,-2 1-29-16,-8 3-86 16</inkml:trace>
  <inkml:trace contextRef="#ctx0" brushRef="#br0" timeOffset="-150696.14">23833 12121 513 0,'-15'-11'-1'0,"8"-5"-12"16,5 1 16-16,2-5 10 16,6-13-5-16,17-10-10 15,6-7 2-15,1-4 0 16,-2 1 1-16,1 9-1 16,-4 9 0-16,-2 10-1 15,2 11-6-15,2 14 1 0,-5 0-4 16,-4 31 13-16,0 13-2 15,-8 10 2 1,5 7-1-16,-2 1-1 16,4-1 0-16,2-5-22 0,2-8-62 15,-2-7-113-15</inkml:trace>
  <inkml:trace contextRef="#ctx0" brushRef="#br0" timeOffset="-140492.52">22046 13105 418 0,'-76'18'5'0,"-5"-4"-18"16,-5-8-58-16,1-6 71 16,3-20 47-16,0-19-15 0,1-8-15 15,-2-5-6-15,-1-3-9 16,-3-3 2-16,4-3-2 16,4-12 3-16,0-12-4 15,4-20 9-15,1-19-5 16,9-21 0-16,5-27-2 15,11-28-2-15,9-25-1 16,9-11-4-16,8 12 5 16,7 32-4-16,4 36 8 15,3 29-3-15,3 20-2 16,3 11-2-16,3 10-3 16,0 6 6-16,12-2-1 15,13-6-1-15,15-6-4 0,7-7 6 16,11-6-2-16,4 6 2 15,4 6-2-15,-2 16 3 16,-2 11-10-16,-4 12 7 16,4 10 0-16,3 4 0 15,12 6-3-15,7 7 0 16,7 3 8-16,10 2-6 16,6 6 2-16,18 4-1 15,9 7 0-15,6 7 3 16,5 0-3-16,-7 11 2 15,-1 14-4-15,-4 7 5 16,2 6-3-16,-2 4-6 0,-7 3-7 16,-5 0 2-16,-3-3-7 15,-8 0 6-15,-6 3 10 16,-9 6 0-16,-21 9 4 16,-19 14-2-16,-15 15 0 15,-16 22-4-15,-11 20 5 16,-6 15 0-16,-7 4-1 15,0-1 4-15,2-13-5 16,-1-11 4-16,2-5-2 16,-3-7 2-16,0 3-4 15,0 4 4-15,-10 5-2 16,-15 3 0-16,-10 3 2 16,-6-10-3-16,-10-10 2 0,-16-11-6 15,-10-7 2-15,-13-6-1 16,-8-2 6-16,-12 1-4 15,-11 6 5-15,-8 2-2 16,-14 3 6-16,0 2 3 16,-5-5 4-16,1-7 3 15,-3-10-3-15,-2-11 0 16,7-16-3-16,11-16 0 16,16-14-5-16,14-16 0 15,13-4-4-15,9-14-7 16,14-10-17-16,17-2-18 15,11 2-27-15,7 5-125 0</inkml:trace>
  <inkml:trace contextRef="#ctx0" brushRef="#br0" timeOffset="-138393.05">23509 8763 588 0,'-83'-6'4'15,"3"6"10"-15,7 21 11 16,13 11 13-16,18 12-21 16,16 13-10-16,19 13-5 15,7 9-1-15,20-6-1 0,25-8 0 16,16-12-3-16,14-20-14 16,5-16-10-1,5-17-44-15,-6-29-29 16,-12-28-81-16</inkml:trace>
  <inkml:trace contextRef="#ctx0" brushRef="#br0" timeOffset="-138060.95">23811 8737 537 0,'-15'-2'13'16,"8"2"20"-16,1 0 1 16,1 19-18-16,1 27-13 15,4 15-2-15,0 6-2 0,16-11 4 16,15-19-8-1,8-12-4-15,-2-14-10 16,0-11-16-16,2-25-29 16,-3-23 7-16,-5-14 16 0,-11-3 4 15,-9 12 29-15,-6 19 8 16,-5 17 44-16,0 17 59 16,0 0-62-16,0 23-22 15,-2 36-12-15,-6 27 16 16,2 21 1-16,6 5-12 15,0-5-5-15,0-3-2 16,3-11-4-16,10-9 4 16,0-19-4-16,7-19-3 15,2-18-35-15,3-28-22 16,8-28-103-16</inkml:trace>
  <inkml:trace contextRef="#ctx0" brushRef="#br0" timeOffset="-137860.47">24369 8819 629 0,'-35'0'5'0,"3"9"5"15,4 14 18-15,4 14-10 16,6 13-12-16,9 10-3 16,9-1-1-16,6-4 0 15,27-12-4-15,9-17 1 16,7-13-19-16,2-13-35 15,1-32-21-15,-6-24-53 16,-12-18-67-16</inkml:trace>
  <inkml:trace contextRef="#ctx0" brushRef="#br0" timeOffset="-137708.89">24527 8522 275 0,'-18'-37'110'0,"7"19"31"16,8 15-62-16,3 3-53 15,0 15-37-15,0 32-4 16,14 30 29-16,3 21 5 15,0 12-12-15,0 1-6 16,4-6 3-16,3-12-8 16,-2-19-53-16,-1-28-132 15</inkml:trace>
  <inkml:trace contextRef="#ctx0" brushRef="#br0" timeOffset="-137400.53">24853 8940 495 0,'0'0'80'15,"8"0"-81"-15,10 0-9 16,11 0 0-16,10 0 13 16,9-6-3-16,-4-6 1 15,-6-3-3-15,-13-3-11 16,-20-2-35-16,-5-7 32 16,-19 0 18-16,-20 4 2 15,-8 7 18-15,-6 15 24 16,1 1-8-16,7 18-13 15,14 14 7-15,10 14-13 0,15 10-7 16,6 5-4-16,7 3-2 16,25-6-2-16,10-12-7 15,8-8 6-15,8-13-6 16,0-13-6-16,5-12-37 16,-1-14-35-16,-10-27-32 15,-16-16-175-15</inkml:trace>
  <inkml:trace contextRef="#ctx0" brushRef="#br0" timeOffset="-135060.98">24064 8934 481 0,'-24'-37'-17'0,"2"9"21"0,9 10 4 15,4 13 33-15,2 3 3 16,4 2-7-16,-13 10-20 16,-17 58-8-16,-28 49 6 15,-25 49-7-15,-15 30 5 16,-11 3-10-16,2-13 4 15,10-17-9-15,15-28 4 16,21-27-2-16,22-35 0 16,17-28-2-16,13-28-16 15,11-23-19-15,1-25-22 16,0-51-150-16</inkml:trace>
  <inkml:trace contextRef="#ctx0" brushRef="#br0" timeOffset="-134768.77">23229 8851 622 0,'-11'-1'-24'0,"11"1"24"15,0 11-9-15,14 38-5 16,24 29 31-16,16 26 5 16,22 14-13-16,11 8 2 15,9 0-3-15,2 1-1 16,-4-4-3-16,-6-4-1 15,-10-10-4-15,-12-11 2 16,-13-16-2-16,-12-18 1 0,-14-18 3 16,-9-19-5-16,-9-11 3 15,-6-11-2-15,-3-2 2 16,0-3 0-16,0 0-1 16,0 0-15-16,-5 2-13 15,-10 4-32-15,-14-1-180 16</inkml:trace>
  <inkml:trace contextRef="#ctx0" brushRef="#br0" timeOffset="-123024.45">13134 3863 388 0,'-27'-13'8'0,"14"4"13"0,5 2 12 15,5 2 14 1,3 4-9-16,0-2-17 0,0 2-15 16,0-2-4-16,0 3 1 15,0 0-6-15,0 0 5 16,0 0-1-16,0 0-1 16,-1 0 3-16,-1 4-1 15,-1 16 0-15,-2 12 10 16,0 14 1-16,3 8-2 15,2-1-7-15,0 4-2 16,0 1 1-16,0 4-4 16,5 1 2-16,1-3-1 15,0-4 1-15,0-4-1 16,-3-5-3-16,3-2-12 16,-3-6-13-16,2-10-50 0,0-19-53 15,-5-10-126-15</inkml:trace>
  <inkml:trace contextRef="#ctx0" brushRef="#br0" timeOffset="-122448.79">13065 3889 376 0,'-15'-7'24'0,"4"3"5"16,6 1 17-16,4 1-5 16,1 0-8-16,0 0-24 15,0-1-6-15,14-3-11 16,19-8 3-16,10-1 7 16,6-5-1-16,4 5-1 15,-7 5 2-15,-6 10-1 16,-6 0-3-16,-11 17-6 0,-9 16 3 15,-14 9-19 1,0 7 8-16,-17 2 10 16,-15-4 4-16,-5-5 7 15,-6-7-3-15,-3-7 20 0,1-6 7 16,11-10-1-16,14-7-8 16,13-3-5-16,7-2 0 15,0 0-27-15,27-2-2 16,13-8 13-16,8-3 0 15,-2 4 3-15,-1 9-6 16,-8 0 3-16,-7 16-3 16,-8 15-8-16,-11 12 3 15,-11 9 6-15,0 0-3 16,-14-1 10-16,-10-8-4 16,-6-8 3-16,-2-10 8 15,0-5 11-15,1-11-9 16,6-4-1-16,5-5-5 0,4-3-8 15,7-21-7-15,4-9-21 16,5-3-41-16,0 1 17 16,0 11 3-16,2 17-24 15,10 7-54-15</inkml:trace>
  <inkml:trace contextRef="#ctx0" brushRef="#br0" timeOffset="-121952.1">13907 3845 434 0,'-30'-10'7'0,"2"6"30"16,-2 4 14-16,2 0-13 16,-2 0-13-16,0 12-10 15,0 19-11-15,-3 14 2 16,4 14 1-16,3 9 6 16,6 9 0-16,12 0-3 15,8-3-4-15,2-6-7 16,26-15 4-16,12-13-9 15,12-12 7-15,6-12-1 16,6-14-6-16,3-2-4 0,6-24-29 16,0-16-26-16,-1-14-61 15</inkml:trace>
  <inkml:trace contextRef="#ctx0" brushRef="#br0" timeOffset="-121660.89">14560 3703 580 0,'-55'8'-7'16,"8"7"14"-16,5 3 9 16,3 7 0-16,7 9-7 0,0 9-6 15,6 17 0-15,8 3-1 16,10 11 0-1,8 6 1-15,3-4-1 16,24-1-4-16,7-10 4 0,9-12-6 16,8-13 2-16,1-13 2 15,5-17 0-15,-2-10-6 16,-3-7-24-16,-1-24-44 16,-11-5-42-16,-12-6-143 15</inkml:trace>
  <inkml:trace contextRef="#ctx0" brushRef="#br0" timeOffset="-120692.28">13223 4882 500 0,'0'0'20'0,"-1"3"2"15,1 1 8-15,0 12-15 16,0 14-14-16,0 12 2 15,0 5-3-15,7-7 3 16,5-5-7-16,-1-11 4 16,-1-10-29-16,3-9-40 15,-4-10-34-15,-6-36-162 16</inkml:trace>
  <inkml:trace contextRef="#ctx0" brushRef="#br0" timeOffset="-120547.89">13204 4556 490 0,'0'6'13'15,"3"2"-58"-15,23 6 34 16,9 1 8-16,2-2-86 16</inkml:trace>
  <inkml:trace contextRef="#ctx0" brushRef="#br0" timeOffset="-120144.39">13332 5239 381 0,'-31'-2'205'0,"2"2"-205"15,3 0 30 1,6 13 1-16,7 5-6 0,4 6-18 16,9 5-9-16,0 4 4 15,7-2-5-15,20-5 1 16,6-5-1-16,1-6-15 16,5-9-15-16,-1-6-3 15,0 0-34-15,-7-8-48 16</inkml:trace>
  <inkml:trace contextRef="#ctx0" brushRef="#br0" timeOffset="-119583.89">13341 5639 118 0,'0'10'8'16,"0"0"54"-16,0 1 10 15,0-3-12-15,0 9-4 16,0 8 12-16,0 9-12 0,0 0-15 16,0-2-25-16,3-4-6 15,6-6-8 1,1-4 0-16,1-6-3 15,0-4 1-15,-3-4 1 0,-5-2-6 16,0-1 0-16,-3-1 1 16,1 0 3-16,-1 0 0 15,0 0 2-15,0 0 2 16,0 0-1-16,0 0-2 16,0 0 0-16,0 0 1 15,0 0 1-15,0 0-4 16,4 0-7-16,2-1 0 15,7-13 11-15,2-4 3 16,1-6-4-16,-4 0 1 16,-2-2-7-16,-4-2-2 15,-3-2 1-15,-3 0 3 0,0-2 3 16,-1 3 0-16,-17 2 3 16,-7 7 1-16,-6 7 5 15,-2 8 15-15,3 5-2 16,2 0-13-16,10 3-3 15,7 7-1-15,7 7-5 16,4 6-10-16,12 6-54 16,9-3-32-16,9-6-176 15</inkml:trace>
  <inkml:trace contextRef="#ctx0" brushRef="#br0" timeOffset="-119216.85">13424 6082 577 0,'-4'0'6'16,"4"0"-6"-16,0 1-3 16,0 5-4-16,9 2-1 15,4 5 9-15,2 0-1 16,-6 0 2-16,-4-4-9 15,-4-4-1-15,-1-5-1 16,0 0 10-16,0 0 7 16,0-3 3-16,0-19-11 0,6-13-7 15,4-8 12-15,8 1-5 16,0 9 3-16,1 11-6 16,1 12 2-16,-1 6-9 15,3 4 11-15,-2 0 3 16,-1 14-5-16,-4 15 1 15,-5 9 1-15,-5 6-11 16,-5 3-48-16,0-5-37 16,-19-11-104-16</inkml:trace>
  <inkml:trace contextRef="#ctx0" brushRef="#br0" timeOffset="-118960.89">13568 6239 467 0,'0'6'8'0,"-4"1"-7"15,4 1 3-15,0-1 6 16,0-3-10-16,0-3-1 16,0-1 1-16,0 0-9 15,8-9-4-15,8-19 15 16,2-4 8-16,0 4 2 16,-2 7-10-16,-5 12-2 15,-1 6 0-15,0 3-2 16,-2 0-1-16,1 3 8 15,-2 13-2-15,-1 8 2 16,-1 1-6-16,-2 1-42 0,-2-8-70 16,1-9-74-16</inkml:trace>
  <inkml:trace contextRef="#ctx0" brushRef="#br0" timeOffset="-118676.05">13798 6159 169 0,'0'-2'271'16,"3"2"-275"-16,3 0-3 15,7-2 5-15,1 1 9 16,-1 0-4-16,-4-2-3 16,-6 2 3-16,-3-1-3 15,0 1 4-15,-7 0 4 16,-14 1-21-16,-4 0 10 16,-2 7-4-16,3 13 19 0,3 5-1 15,5 5 12-15,8 4 4 16,7 1-7-1,1 0-6-15,0-6-9 16,17-4-4-16,5-7 2 0,4-6-2 16,3-7-2-16,-3-5-3 15,1 0-15-15,-3-11-28 16,-9-7-23-16,-6-2-47 16</inkml:trace>
  <inkml:trace contextRef="#ctx0" brushRef="#br0" timeOffset="-118507.5">13800 6454 510 0,'-8'5'3'0,"7"-1"0"16,1 1 1-16,3 2-4 0,17 2-3 16,4-3 7-16,8-6-5 15,2 0-24-15,3-17-36 16,-6-15-130-16</inkml:trace>
  <inkml:trace contextRef="#ctx0" brushRef="#br0" timeOffset="-117828.33">13886 4885 551 0,'-25'0'7'15,"1"0"9"-15,3 7 17 16,-1 18-13-16,-1 15-10 0,11 6-9 15,11 1 2-15,1-5-4 16,21-13-1-16,12-5 0 16,5-10-1-16,2-12-13 15,-1-2-14-15,-6-15-2 16,-11-15 5-16,-11-5 21 16,-11 2 10-16,-5 3 3 15,-20 7 0-15,-8 6 6 16,-3 6 11-16,2 5 3 15,6 6-13-15,11 0-9 16,7 6-3-16,7 19-4 16,3 14-54-16,0 7-43 0,0-2-197 15</inkml:trace>
  <inkml:trace contextRef="#ctx0" brushRef="#br0" timeOffset="-117399.84">13887 5432 606 0,'-7'0'-11'15,"5"3"11"-15,2-3-1 16,0 1-13-16,2 4-9 16,7-1 14-16,-2 0-22 15,-3-3 5-15,-1-1 12 0,2 0 5 16,4-18-2-16,0-7 32 15,0 3-14-15,-2 5 0 16,-4 12 8-16,0 5-9 16,-1 0-4-16,3 0-3 15,4 0 7-15,4 8 3 16,2 6 3-16,1 5-8 16,5 0 1-16,-2-4-5 15,-1-3 0-15,0-3 1 16,-5-8-8-16,-4-1-6 15,-1 0-5-15,-1-11 12 16,1 0 9-16,-5 2 0 0,-2 7-1 16,-1 2-2-16,0 0-6 15,5 0 0-15,1 0 2 16,7 15 5-16,3 6 2 16,2 2-11-16,-6 0-111 15,-9-5-175-15</inkml:trace>
  <inkml:trace contextRef="#ctx0" brushRef="#br0" timeOffset="-116603.95">14020 5781 570 0,'-31'-4'2'16,"11"3"5"-16,10 1 14 15,9 0 3-15,1 0-19 16,13 0-18-16,18 10-8 15,12-2 12-15,3-8-19 16,-1 0-5-16,-9-6 7 16,-12-8-5-16,-14 5 27 15,-10-2-3-15,-1 1 33 0,-20-2 1 16,-5 2-1-16,-2 3-8 16,4 2 12-16,9 5-20 15,4 0-9-15,8 0-1 16,3 2-6-16,-2 20-57 15,2 7-27-15,0 2 2 16,3-12-81-16</inkml:trace>
  <inkml:trace contextRef="#ctx0" brushRef="#br0" timeOffset="-116228.96">14138 5812 360 0,'0'-3'41'0,"0"3"36"15,-2 0-27-15,1 0-13 16,1 0-26-16,0 0-10 0,0 11-1 15,0-1 0-15,0 3-1 16,0-6-4-16,7-2 4 16,6-5-1-16,1 0-11 15,4-3-8-15,1-20 11 16,-1-8 15-16,-6 3 6 16,-2 5-9-16,-5 14 0 15,-5 9-2-15,0 0-3 16,4 0 7-16,2 6 1 15,5 15 0-15,2 5 10 16,1 5-9-16,2-3-5 16,0-5 1-16,1-6-3 0,-4-9 0 15,-1-6 0-15,-5-2-14 16,-2-4 0-16,1-16 10 16,-1-4 2-16,-1 4 5 15,-3 8-4-15,-1 10 2 16,0 2-2-16,2 0-25 15,-2 22-24-15,1 17 15 16,-1 7-97-16</inkml:trace>
  <inkml:trace contextRef="#ctx0" brushRef="#br0" timeOffset="-116047.89">14392 6184 642 0,'-12'0'-19'0,"12"5"14"16,0 8-3-16,20 6-1 15,14 5 10-15,8-2-18 16,5-7-70-16,-6-8-73 16</inkml:trace>
  <inkml:trace contextRef="#ctx0" brushRef="#br0" timeOffset="-115901.27">14754 6322 625 0,'0'3'5'16,"0"-3"-5"-16,0 2-3 0,9 4-4 16,18 3-4-16,13-2 2 15,5-7-104-15</inkml:trace>
  <inkml:trace contextRef="#ctx0" brushRef="#br0" timeOffset="-114472.83">13314 4353 288 0,'5'-24'58'15,"-5"9"-17"-15,-3 6 3 16,0 2-30-16,1 2-12 15,2 5-1-15,0 0-15 16,25 0-49-16,5 6-57 16</inkml:trace>
  <inkml:trace contextRef="#ctx0" brushRef="#br0" timeOffset="-114128.08">13923 4334 369 0,'0'0'14'16,"0"0"-11"-16,0 0-4 16,0 0 5-16,0 0 25 15,0 0-9-15,0 0-1 0,0 0-6 16,0 0 10-1,0 0 2-15,0 0 1 16,0 0-4-16,0 0-11 16,0 0 1-16,0 0-9 0,0 0 0 15,0 0-3-15,0 0 1 16,0 0 0-16,0 0 0 16,0 0 0-16,2 0-1 15,7 1-5-15,10 0-59 16,12 1-8-16,8-2-103 15</inkml:trace>
  <inkml:trace contextRef="#ctx0" brushRef="#br0" timeOffset="-113927.62">14778 4311 552 0,'0'0'6'0,"0"0"-5"16,6 0-8-16,12 6-9 15,7 7 11-15,7 6-14 16,-4 3-109-16,-6-2-256 16</inkml:trace>
  <inkml:trace contextRef="#ctx0" brushRef="#br0" timeOffset="-105236.77">8383 3235 227 0,'-21'6'8'0,"3"-6"-70"0,8 0 9 16,2-7 38-16,7 1 18 15,1 1 12-15,0 2-11 16,0 0-3-1,0 2-8-15,0 1-22 0,0 0-24 16</inkml:trace>
  <inkml:trace contextRef="#ctx0" brushRef="#br0" timeOffset="-103052.41">8383 3235 35 0,'-58'4'35'0,"58"-4"16"16,0 0-9-16,0 0-10 16,-9 5-22-1,-5 3-19-15,-2 3-25 0,1-3-22 16,2 1 0-16,2-5 11 16,4-3 40-16,0 1 5 15,4-2 1-15,1 0 21 16,1 0 23-16,1 0 11 15,0 0-25-15,0 0-14 16,0 0-3-16,0 0 1 16,0 0-5-16,0 1 13 15,6 0 18-15,5 1-7 0,0 0 12 16,6-2 3-16,-1 0-15 16,-6 0-10-1,2 0-13-15,-9 0-6 16,0 0-2-16,3 0 1 0,2 0-2 15,0 0 0-15,3 0 0 16,3 0 0-16,0 1 0 16,4-1 0-16,1 1-2 15,2 0 2-15,0 1-1 16,-3 1-1-16,1 1 1 16,5 2-1-16,-3 0 1 15,-5-2-1-15,4 1 0 0,-4-3 1 16,-4 0 6-1,3-1 8-15,-3 2 5 16,2-3-4-16,0 0-9 16,5 0 12-16,-4 0-10 0,-2 0-5 15,-2 0-3-15,4 0 0 16,1 0 1-16,3 0 0 16,6 0 1-16,0-6-2 15,3 1 0-15,2-1 2 16,-5 1 0-16,3 2-3 15,-1 0 1-15,-2 2-1 16,1-1 0-16,2 1 1 16,-2 0-3-16,2-1 3 15,3-2-1-15,6-2 1 16,5-1 1-16,-2 2-1 16,5-1-3-16,0 2 4 15,-1 1-3-15,7 2 1 0,-5 1 0 16,5 0 1-16,1 0-1 15,-4 0 0-15,4 0 0 16,-5 0-1-16,3 6 1 16,-5 0 1-16,0 3-2 15,0 0 2-15,-8 0 0 16,-1 2-1-16,1 0-2 16,-5 0 5-16,0 0-5 15,-3-4 3-15,-6 1-2 16,3-3 2-16,-1-2-1 15,-1 1 1-15,3-3-1 16,1-1 0-16,-1 0 3 0,1 0-1 16,3 0 0-16,1-4-1 15,0 0 1-15,0-1-3 16,3 2 2-16,3-2 1 16,2 3-4-16,-1-3 4 15,1 0-2-15,0-1 1 16,2 1-2-16,-4 1 2 15,3-1-1-15,3 1 1 16,1 0-1-16,6 2-1 16,2-2 2-16,1 0-1 15,4 0 0-15,-1-1 0 16,1-1 1-16,-2-1-1 16,1 0 0-16,-5 2 1 0,2 0-1 15,-4 4 0-15,0 1 0 16,-3 0 0-16,-2 0 1 15,-2 0-2-15,-3 6 1 16,-3 0 0-16,6 0 0 16,5 0 1-16,10-2-2 15,9-2 2-15,11-2-1 16,-1 0 0-16,4 0 0 16,-8-8 0-16,-4 1 1 15,-8 4-2-15,-7 1 1 16,0 2 0-16,-8 0 0 15,-3 0 1-15,-4 0-3 0,1 0 3 16,-3 2-1-16,4 1 2 16,0-1-5-16,7-2 5 15,5 0-3-15,4 0 2 16,1 0-1-16,6-7-1 16,-4 1 2-16,-3 2-1 15,-1 2 1-15,-4 2-2 16,-1 0 2-16,3 0-2 15,4 0 2-15,6 0-2 16,3 0 1-16,4 0 0 16,4 0 0-16,-4 0 0 15,3 0 0-15,0-2 0 16,-2-1 1-16,-2 2-2 0,-7 1 3 16,-7 0-2-16,-8 0-1 15,-5 0 2 1,-5 0-1-16,-4 4-1 15,-3 1 2-15,0 1-2 0,-1-2 2 16,0 0-3-16,3 0 2 16,1 1 0-16,-1 1 1 15,1-1 1-15,-1 0-3 16,-2 3 2-16,-1-2-2 16,-2 1 3-16,2 0-2 15,3-1-1-15,3-2 2 16,7-2 1-16,5-1 1 0,11-1 0 15,5 0 0-15,3 0 2 16,0 0-4-16,-3 0-1 16,-8-1 1-1,-3-1 0-15,-3 2 0 0,-6 0-1 16,3 0 0-16,2 0 1 16,1 0-1-16,5 2 0 15,4 1 0-15,2 3 0 16,5 0-1-16,-2-1 1 15,-2 1 1-15,3-1-1 16,0-2 1-16,-2 0-2 16,1 1 1-16,-5-4 0 15,2 0 0-15,0 0 1 0,-1 0-2 16,-1 1 1 0,0 2 0-16,0 5 1 15,2 2-2-15,3 0 2 16,6 1-2-16,8-2 2 0,6-2-2 15,12-2 3-15,5-2-3 16,0-2 1-16,-5-1 1 16,-11 0-1-16,-10 0-1 15,-9 0 0-15,-8 0 2 16,-12 0-3-16,-8 0 4 16,-4-1-4-16,-4-1 3 15,5 1-1-15,2-2 0 0,8-1-1 16,6 0 2-1,4-3-1-15,4 1 0 16,-2-1 1-16,0 1-2 16,-10 0 2-16,-8 5-2 0,-12-1 2 15,-12 2-2-15,-5 0 1 16,-7 0 1-16,-3 0-2 16,2 0 3-16,-2 0-3 15,0 0 3-15,0 0-3 16,0 0 1-16,0 0 0 15,0 0 2-15,0 0-2 16,0 0-1-16,0 0 2 16,0 0 0-16,0 0 0 15,0 0-5-15,0 0-22 16,-27 10-55-16,-16 4-120 16</inkml:trace>
  <inkml:trace contextRef="#ctx0" brushRef="#br0" timeOffset="-101500.7">16316 3692 347 0,'5'-8'34'0,"-5"6"-18"15,0 2 6-15,0 0 13 16,0 0-19-16,0 25-17 16,0 24 28-16,0 24 15 15,0 21-21-15,0 18-2 16,0 15-10-16,3 10-9 0,2 8 2 16,1-4-2-16,1-15 0 15,-1-20 2-15,0-24-2 16,-2-23 1-16,1-14-1 15,-2-17 2-15,1-13-2 16,0-6 0-16,7-3-9 16,8 0 3-16,16-3 10 15,14-3 0-15,12-4 3 16,9-14-4-16,-3-5-1 16,-11 3-1-16,-12 7 0 15,-12 0-1-15,-9 4 1 16,-10-8-19-16,-4-11-48 0,-9-12-55 15</inkml:trace>
  <inkml:trace contextRef="#ctx0" brushRef="#br0" timeOffset="-101237.4">16617 4562 533 0,'11'8'42'16,"11"4"-93"-16,9 10 50 15,11 4-1-15,6 6 10 16,1 8 3-16,-3 2-2 16,-12 0 4-16,-13-6 1 15,-15-3 5-15,-6-1 2 0,-30 7 15 16,-17 7-8-16,-13 6-12 16,1-3-10-16,9-12 1 15,10-10-6 1,16-10 1-16,10-5-4 0,9-3-31 15,3-2-67-15,2-7-206 16</inkml:trace>
  <inkml:trace contextRef="#ctx0" brushRef="#br0" timeOffset="-96907.65">18510 8028 96 0,'-1'3'-14'0,"-4"0"-18"15</inkml:trace>
  <inkml:trace contextRef="#ctx0" brushRef="#br0" timeOffset="-96844.83">18510 8028 13 0,'-76'24'9'0,"69"-24"4"16,4 0-19-16</inkml:trace>
  <inkml:trace contextRef="#ctx0" brushRef="#br0" timeOffset="-94719.61">18583 7919 235 0,'-3'0'62'0,"-3"-2"-53"15,6 1 3-15,-1-1 4 16,1 1-1-16,0 0 8 16,0 1-6-16,0 0-7 15,0 0-6-15,0 0 6 16,0 0-1-16,0 0 4 16,0 0-7-16,0 0-4 0,0 0 1 15,0 0-4-15,7 0 1 16,13 5-1-1,5 2-2-15,6-3-4 16,6 0-10-16,5-2-35 0,1-2-52 16</inkml:trace>
  <inkml:trace contextRef="#ctx0" brushRef="#br0" timeOffset="-94316.11">20204 7697 597 0,'-11'0'-33'16,"8"0"6"-16,3 11-69 16,0 12 38-16,5 9 38 15,7 8-28-15,5-1-105 16</inkml:trace>
  <inkml:trace contextRef="#ctx0" brushRef="#br0" timeOffset="-93247.71">18969 8611 325 0,'0'-5'29'16,"0"5"-43"-16,4 0-69 16,14 0 74-16,5 0 5 0,4 1 5 15,5 11-2-15,1 2 4 16,4 4-5-1,-3-4-54-15</inkml:trace>
  <inkml:trace contextRef="#ctx0" brushRef="#br0" timeOffset="-92904.33">20376 8813 400 0,'-8'6'16'0,"8"1"-57"0,0 14-117 16,1 11 85-1,9 9 22-15</inkml:trace>
  <inkml:trace contextRef="#ctx0" brushRef="#br0" timeOffset="-91404.61">24907 7107 352 0,'-12'-11'15'16,"3"1"-15"-16,5 8 18 15,2 0 28-15,-1 2 4 16,3 0-5-16,0 0-13 16,0 0-5-16,0 0-18 0,0-2-3 15,0 2-9-15,3 0 2 16,27 0-11-1,22 0 7-15,16 0 6 16,12 0-4-16,-3 0-17 0,-9 0-12 16,-8 0 3-16,-15 0-5 15,-10 3 16-15,-8 5 3 16,-9 2 9-16,-6 0 2 16,-3-3-2-16,-6 7 2 15,-3 5 6-15,0 8 25 16,0 13-11-16,0 13-2 15,-6 11-3-15,-1 10 0 0,2 7-1 16,5 4 0 0,0 1-3-16,6 0-1 15,10-4 1-15,0-4-4 16,-2-8 3-16,1-7-8 0,-2-9 7 16,-4-8-3-16,-2-7 7 15,-6-10-1-15,-1-8-1 16,0-7-1-16,0-10 5 15,0-3 12-15,0-1 2 16,-17 5 4-16,-11-1-16 16,-9 0-7-16,-9-1-5 15,2-2 1-15,-3-1 0 16,-4 0-1-16,-8 0-12 16,-19 10-27-16,-17 13-87 15,-9 5-388-15</inkml:trace>
  <inkml:trace contextRef="#ctx0" brushRef="#br0" timeOffset="-84056.09">18935 8832 403 0,'-3'1'15'0,"3"5"-24"16,1 4-48-16,24 6 50 15,16 2 4 1,15-2-22-16,10-12-76 0</inkml:trace>
  <inkml:trace contextRef="#ctx0" brushRef="#br0" timeOffset="-83816.73">20581 8619 168 0,'-20'-19'384'0,"1"8"-429"0,7-1 47 15,3 7-3-15,4 3 5 16,4-3-4-16,1 4-1 16,0-5-20-16,0-9-56 15,15-8-4-15,-5-5-39 16</inkml:trace>
  <inkml:trace contextRef="#ctx0" brushRef="#br0" timeOffset="-79803.87">18184 7368 478 0,'-16'0'3'0,"-8"0"9"16,6 0 19-16,-6 0-13 15,-4 0-11-15,-3 0 1 16,-1 0-4-16,1 0 0 0,-3 0-4 16,-1 0 0-16,-1 0 3 15,1 0-5-15,4 0 5 16,3 0-3-16,6 0 1 15,6 0-2-15,6 3 2 16,2 12-5-16,3 23 2 16,0 27 4-16,4 28 4 15,1 22 1-15,0 13 0 16,3 7 3-16,10 4 1 16,0-4-5-16,3-7-1 15,0-11-4-15,1-20 1 16,-3-20 0-16,1-23-1 15,-6-22-1-15,-5-14 3 0,-1-12-6 16,-3-6 4-16,2 0 1 16,1 0 3-16,11 0-8 15,12-16 3-15,14-9 7 16,13-4-7-16,1 3 4 16,3 8-6-16,-8 7 4 15,-6 6-5-15,-7 5 5 16,-6 0-3-16,-8 0 0 15,-6 0 2-15,-8 0-2 16,-5 0 4-16,-2 0-5 16,-1 0 3-16,0 0-11 15,0 0-9-15,0 0-27 0,0 0-42 16,0-7-113-16</inkml:trace>
  <inkml:trace contextRef="#ctx0" brushRef="#br0" timeOffset="-62825.49">1478 10853 218 0,'-6'-20'4'16,"0"-5"-6"-16,5 11-6 16,-2 6 8-16,2 2 13 15,1 4 15-15,0 2-3 16,0 0-14-16,0 0 8 15,0 0 1-15,0 0 11 16,0 0-5-16,0 0-7 16,0 0-3-16,0 0-9 15,0 0-2-15,14 0-5 16,6 0 9-16,-1 0-3 0,3 0 2 16,-5 0-5-16,-1 0 1 15,-4 0-3-15,1-2-1 16,-3 2 2-16,0 0-4 15,5-2 5-15,1 0-4 16,7-1 5-16,5-1-5 16,8 0 3-16,4-3-2 15,4-1 5-15,7 1-6 16,-2-2 2-16,5 1-1 16,-1-2-1-16,1 3 4 15,6-1-6-15,6 3 6 16,8 0-3-16,9 1 1 0,4 1 1 15,14-3 1-15,6-8-1 16,11-3-1-16,7-4 4 16,-3 2-6-16,0 2 6 15,-3 4-9-15,-10 6 9 16,-5 3-6-16,-10 3 2 16,-9 1-1-16,-8-3-3 15,4-1 7-15,-7-4-8 16,6-8 8-16,-3-3-5 15,-2-2 3-15,5 1-3 16,0 2 2-16,-3 3-2 16,4 4 1-16,-5 7 1 15,-6 4-2-15,6 0 4 0,1 0-5 16,4 1 4-16,8 4-5 16,-1-5 4-16,-7 0 0 15,-4 0-1 1,-3-4 0-16,-7-2-1 0,-3 0 2 15,-7 5-3-15,-2 1 5 16,-6 0-6-16,0 0 6 16,2 0-4-16,7 0 1 15,3 0-1-15,10 0 1 16,1 0 3-16,2-3-6 16,4-3 6-16,-7 0-5 15,-5 0 4-15,-5 1-4 0,-6 5 4 16,3 0-2-16,2 0-1 15,2 5 0-15,5 9 1 16,0 0 3-16,9-2-6 16,2-2 6-16,0-2-6 15,6-1 6-15,-1-1-5 16,-1-2 3-16,-3 0-1 16,0-1-1-16,0-3 1 15,5 1-1-15,3-1 3 16,3 0-5-16,5 0 7 15,5-5-7-15,8-1 5 16,8-2-3-16,-2-2 1 16,-4 0 0-16,-7 0-1 0,-9 2 3 15,-3 0-4 1,-5-1 4-16,-1-3-4 16,1-5 4-16,2-1-4 15,3 0 2-15,-3 1 2 0,-8 5-2 16,-17 6-2-16,-18 3-7 15,-14 3 6-15,-15 0-9 16,-8 0 12-16,-8 0-9 16,0 0 9-16,-5 0-19 15,-28 0-157-15</inkml:trace>
  <inkml:trace contextRef="#ctx0" brushRef="#br0" timeOffset="-61600.9">1228 7578 114 0,'9'-1'16'0,"-9"1"-3"16,0 0 3-16,0 0 37 16,-4 0-8-16,-7 2-18 15,-2 9-12-15,-1 6 3 0,1 7 2 16,4 10-7-16,0 11 0 16,3 17 13-16,4 20-23 15,2 18 4-15,0 26 10 16,8 21 3-16,17 22-8 15,8 12-4-15,10 6 2 16,6-4-9-16,5-9 5 16,-2-1-6-16,-3 0 4 15,-5 11-3-15,-7 16 1 16,-6 7-1-16,-2 1-2 16,-6-16 5-16,-7-25-4 15,-3-34 3-15,-7-34-2 0,-5-32 2 16,1-31-4-16,-1-20 1 15,2-14-16-15,1-6-88 16,-4-39-97 0</inkml:trace>
  <inkml:trace contextRef="#ctx0" brushRef="#br0" timeOffset="-61324.64">1441 8143 83 0</inkml:trace>
  <inkml:trace contextRef="#ctx0" brushRef="#br0" timeOffset="-61239.87">1298 7867 157 0,'-31'-16'-70'16</inkml:trace>
  <inkml:trace contextRef="#ctx0" brushRef="#br0" timeOffset="-59892.45">1111 7620 207 0,'0'-1'76'0,"0"-1"-65"16,0 2 1-16,0 0 1 0,0 0-7 16,0 0 3-1,1 0-4-15,15 0 3 16,12-2 2-16,11-2 4 16,9-3-5-16,13-1-2 0,15-3-1 15,6-2 1-15,8 0-3 16,17-1-1-16,6-3 2 15,10-3-4-15,7 1 6 16,-3 1-6-16,-2 0 5 16,0-2-4-16,4 1-2 15,10-2 1-15,1 2-1 16,10-1 8-16,1 5-6 0,-7 4 2 16,-1 7-5-1,-6 2 4-15,-15 2-4 16,-7 0 13-16,-2-2 1 15,-3-4-5-15,-1-4 2 0,4-1 3 16,-1 0-3-16,0 0-10 16,2 1 3-16,-1 3-3 15,7 2 4-15,2 3-5 16,0 1 4-16,-4 1-3 16,1 0 1-16,-9-1 1 15,2-1-4-15,1-1 7 16,1 1-5-16,3-5 5 15,5 0-5-15,-3 1 4 0,6 1-3 16,6 0-2 0,5 3 3-16,3 0-3 15,-1 2 4-15,-6 0-5 16,-7 0 4-16,-4 2-3 0,-3 9 2 16,-5 4-1-16,-4-1-1 15,-8-1 3-15,-5-1-4 16,-9-5 2-16,-4-6-2 15,-2-1 5-15,-14 0-6 16,-2 0 7-16,-10-1-5 16,-8 0 1-16,-1 1 1 15,-4 0-2-15,1 0 0 16,-3 0 0-16,7 5 5 16,-3 1-9-16,-1-3 9 15,6 3-6-15,-7 1 3 16,-2-2 0-16,-6 3-1 0,-4-3 0 15,-3 4-1-15,-2 0 3 16,-1 0-4-16,6-1 4 16,1-1-3-16,2 1 3 15,3 2-4-15,-1-2 3 16,-1-1-1-16,-1 2-1 16,-3-2 3-16,-6 0-3 15,0-2 3-15,-5 1-6 16,-4-4 7-16,3 3-4 15,-2-2 1-15,2 2-1 16,0 1-2-16,-3-1 3 16,-2 2-3-16,-4 0 0 15,-3 5-2-15,3 9 5 0,-2 10-3 16,-1 8 8-16,0 9-9 16,1 5 9-16,-1 5-1 15,2 5-4 1,1 1 2-16,5 8-4 0,0 4 5 15,0 8-6-15,-1 8 8 16,1 7-6-16,0 10 2 16,-3 3-3-16,0 3 3 15,-3-5-1-15,-2-4 0 16,0-9 2-16,-1-4-4 16,-1-5 5-16,1-6-7 15,2-1 9-15,1-2-6 0,1-2 2 16,2-3 0-16,0-2 0 15,1 4 0-15,0 3-1 16,0 1 10 0,-2 3-8-16,5-6 4 0,-3-8-7 15,0-1 4-15,-3-3-3 16,-2-3 1-16,5-3 3 16,-3-3-2-16,0-10 1 15,-1-10-5-15,-1-9 6 16,-4-12-6-16,-2-7 4 15,1-4-4-15,-2-4 4 16,0 0-4-16,0 0 0 16,0 0 1-16,0 0-3 0,0 0 7 15,0 0-12-15,0 0 1 16,0 0-15 0,0 0-5-16,0 0-17 15,1 0-28-15,-1 0-63 0,0 0-35 16</inkml:trace>
  <inkml:trace contextRef="#ctx0" brushRef="#br0" timeOffset="-54592.84">4474 7946 511 0,'-13'0'0'15,"9"0"12"-15,4 0-7 16,0 0 3-16,0 20-10 15,0 15-1-15,7 9 15 16,6 8-4-16,0-7-3 16,2-5 3-16,-1-10 1 15,-1-8-14-15,4-3 11 0,0-6-10 16,-2-4 7-16,4-5-4 16,2-4-6-16,3-20-14 15,5-21-11-15,0-15 18 16,-1-11-47-16,-11 5 37 15,-11 3 18-15,-6 12 10 16,0 16-4-16,0 15 10 16,0 11 52-16,0 5 5 15,0 0-34-15,0 2-24 16,0 23 0-16,0 11-6 16,0 11 27-16,3 1-25 15,4-5 0-15,5-3-2 16,-2-8-1-16,4-4 0 0,-2-7-4 15,2-4 4-15,3-5-46 16,-2-8-49-16,-3-4-71 16</inkml:trace>
  <inkml:trace contextRef="#ctx0" brushRef="#br0" timeOffset="-53784.12">4607 9463 467 0,'2'-2'18'0,"-1"-1"-13"15,5 0-8-15,5 2 4 16,4 1-5-16,-2 0 7 15,2 0 1-15,-5 17 15 16,0 7 9-16,0 9-5 16,-4 4-7-16,3 5-3 15,0-4-5-15,2-4-10 16,2-7 6-16,3-9-10 16,0-7 11-16,5-7-10 15,6-4-3-15,4-7-17 16,5-26-11-16,0-12 14 15,-5-9-24-15,-10-1-10 16,-8 5 9-16,-10 3 13 0,-3 7 15 16,0 8 17-16,-3 8 4 15,-10 9 8-15,3 8 27 16,-1 5-12-16,3 2-20 16,2 0-20-16,3 0-83 15</inkml:trace>
  <inkml:trace contextRef="#ctx0" brushRef="#br0" timeOffset="-51892.3">4420 8493 322 0,'0'7'20'0,"0"-4"-22"15,0 0 16-15,0 1 4 16,0 6-2-16,0-1-12 15,0 4 4-15,0-1-8 16,0 2 2-16,0 5-1 16,0 4-1-16,0 9 8 15,0 9 1-15,0 13 7 16,0 6-3-16,0 8 7 16,0 7-8-16,3 3 5 15,3 6-1-15,1-5-6 16,1-9 6-16,2-10-11 15,-3-11 1-15,-4-8-11 0,4-2 12 16,-4-5-9-16,-3-8 6 16,0-7-5-16,0-5 3 15,0-7 0-15,0-4-3 16,0-3 5-16,0 0-8 16,0 0 5-16,0 0-24 15,0-3-22-15,0-16-101 16</inkml:trace>
  <inkml:trace contextRef="#ctx0" brushRef="#br0" timeOffset="-51528.61">4245 9347 402 0,'0'0'11'16,"0"0"-20"-16,0 0 13 15,13 21-2-15,9 8 36 16,2 10-9-16,5 0-10 16,0 1-5-16,0-4-14 15,-4-8 7-15,-3-6-11 16,-8-11 11-16,-8-5-11 16,-3-6 8-16,0 0-8 15,1 0 2-15,10-23 2 16,6-18 29-16,10-18-11 0,1-6-18 15,-1 6 6 1,-4 8-11-16,-3 12 11 0,-4 10-13 16,-3 8 2-1,-5 7 0-15,-6 7-4 0,-5 3 3 16,0 3-1-16,3-2 4 16,1-5-59-16,2-9-19 15,-2-2-95-15</inkml:trace>
  <inkml:trace contextRef="#ctx0" brushRef="#br0" timeOffset="-50518.92">5009 9962 333 0,'-47'13'43'0,"-6"-2"-47"16,-1-4 3-16,-3-4 18 15,4-3-6-15,4-3-7 16,4-14 10-16,7-9-9 15,2-10-1-15,7-10-10 16,3-9 8-16,9-5-1 16,6-3 10-16,8 1-13 15,3 9 5-15,2 9-1 16,20 3-1-16,11 8-4 0,9 1-1 16,10 1 3-16,6 6-6 15,6 6 15-15,1 6-14 16,1 13 6-16,-4 0 0 15,-5 24 2-15,-9 12-3 16,-11 7 0-16,-9 10-1 16,-10 1 1-16,-10 6 6 15,-8 1-9-15,0 0 15 16,0 4-6-16,-11-2 6 16,-5-3-12-16,1-4 4 15,-1-8-24-15,-1-11-101 16</inkml:trace>
  <inkml:trace contextRef="#ctx0" brushRef="#br0" timeOffset="-46447.6">8024 9667 250 0,'-113'141'-91'0</inkml:trace>
  <inkml:trace contextRef="#ctx0" brushRef="#br0" timeOffset="-39568.24">5150 11531 85 0,'-24'-15'1'0,"0"0"-81"16</inkml:trace>
  <inkml:trace contextRef="#ctx0" brushRef="#br0" timeOffset="-32204.41">2904 10401 380 0,'-15'-11'-4'0,"9"6"-9"16,2 4 21-16,2 1 25 15,2 0 7-15,0 0-15 16,0 0 2-16,0 0-13 15,0 0 1-15,0 0-1 16,0 0-4-16,0 0 2 0,0 0-5 16,0 0 3-16,0 0-9 15,-1 0 3-15,1 0-4 16,-5 0 2-16,-7 0 2 16,-3 0 3-16,-7 4 1 15,-10 2-7-15,-1-2 6 16,-6 0-7-16,-5 0 6 15,0 1-3-15,2 0 3 16,2-2-2-16,0-3-3 16,4 0 3-16,0 0 1 15,-1 0-2-15,-1-1-1 16,-3-11 0-16,-2 0-3 0,-6-8 4 16,-5-5-5-16,-4-7 2 15,-9-7 3-15,-5-7-6 16,-1-8 6-1,-2-9-6-15,7-10 1 0,4-14 0 16,12-12 7-16,11-4-9 16,8-3 6-16,4 3-5 15,4 9 6-15,4 2-1 16,-3 13-4-16,2 10 4 16,1 8-3-16,3 10 1 15,-1 2-1-15,2 10 2 16,-2-3-1-16,4 5 1 15,-2-1-1-15,0-1-2 16,5-4 2-16,-1-3 0 0,3-5 1 16,0 2-2-1,1 5 2-15,6 8-3 16,-4 4 4-16,1 4-2 0,6 6 0 16,-1 2 0-16,1 4 0 15,0-8 0-15,0-6-2 16,10-9 4-16,6-5-3 15,2 3 2-15,-3-5-1 16,4 0 1-16,3 1 0 16,-5 5-2-16,-2 9 3 15,3 4-3-15,1 6 2 0,2-3-3 16,6 0 3 0,4-4-2-16,-2 1 1 15,-3 1 1-15,1 0-2 16,-2 2 1-16,0 2 0 0,1-3 1 15,9-4-5-15,2 3 7 16,1-2-6-16,0 3 6 16,-2 5-4-16,-2 2 0 15,1 2 2-15,-1-1-2 16,1 0 2-16,-2 1-3 16,-2-1 3-16,-1 3-3 15,1 1 4-15,-1-3-3 16,6 1 0-16,2-1 2 15,4 2-1-15,3 1 0 16,7-6-2-16,6-3 4 16,6-5-3-16,0-5 3 15,6-2-4-15,3 0 4 0,3 4-4 16,-6 5 4-16,-3 4-2 16,-7 6-1-16,-8 4 3 15,-9 3-4-15,4 0 3 16,-3 0-3-16,2 0 3 15,9-2-1-15,6 1 1 16,6 1-2-16,6 1 1 16,7 2 1-16,1 5-3 15,-1-1 3-15,0 1-3 16,0 0 4-16,-5 0-3 16,0 0 1-16,-3 0 0 15,0 1 0-15,1-1 1 0,-1 0-2 16,1 4 2-16,-5 2-2 15,0 6 3-15,-4 6-5 16,-6 7 2-16,-3 9-3 16,-3 3 3-16,-4 5-1 15,0 1 0-15,0 0 2 16,0-2-7-16,-3 0 7 16,1-3-5-16,-6-1 7 15,-1-3-6-15,-2 4 2 16,-6 3 0-16,-5 3 2 15,-1 6-2-15,-6 5-2 16,-5 4 5-16,-7 1-3 16,-1 3 5-16,-3-4-6 0,-2 0 6 15,1-1-3-15,1-3 2 16,-2-5-2-16,3 4 0 16,-3 0 1-16,1-5-3 15,-2-3 2-15,0-9-1 16,0-6 1-16,-2 6-5 15,-16 6 8-15,-6 5-2 16,-1 2-2-16,-3-6 0 16,1 2 1-16,-1-4 4 15,-5-2-4-15,2 0 4 16,-5-5-6-16,0 0 6 16,-1-2-5-16,-6-2 2 0,-1 2 2 15,-2-1-2-15,3-2 3 16,0 2-4-16,0-5 6 15,1 2-7-15,-1-5 8 16,3 2-9-16,-1-3 7 16,-2-1-4-16,4 2 2 15,-2-2-2-15,-4 6-1 16,3 3 3-16,-3 2-3 16,-4 3 1-16,6 0-1 15,-4 3 2-15,3-1-4 16,1-2 2-16,5-2 0 15,-1-3 1-15,0-5 1 16,5 2-4-16,-2-1 5 0,0 4-4 16,-3 7 3-16,-3 4-4 15,-2 4 4-15,-2-1-3 16,0-1 2 0,-2-1 1-16,-1-6-2 0,0-1 3 15,-2-2-4-15,-1-4 4 16,5 3-1-16,-3 0 2 15,1 0-2-15,0 3 1 16,-3 5-1-16,3 3 0 16,1-3 2-16,4-4-5 15,3-7 7-15,7-10-3 16,4-3 3-16,8-4-5 0,7-4 3 16,5-2-4-16,2 0 1 15,2-3 0-15,0 1-2 16,3-2-3-16,-4 2-11 15,1-1-2-15,0 3-5 16,-2 4 0-16,-2 6-26 16,-2 7-66-16,-10 3-62 15</inkml:trace>
  <inkml:trace contextRef="#ctx0" brushRef="#br0" timeOffset="-29132.81">7476 8922 214 0,'6'5'47'16,"-6"-4"-43"-16,1-1 3 15,-1 0 33-15,0 0 0 0,0 0 1 16,0 1 5 0,0 1 3-16,0-1-16 0,0 1-3 15,0 2-11 1,-16 5-10-16,-3 4-5 0,-8 5-2 16,-1 4 0-16,-1 5-3 15,-4-2 3-15,4 0-4 16,-6-4 5-16,3-2 0 15,2-5 10-15,-4 1-6 16,4-1 8-16,-8-5-6 16,-4 2-4-16,0-4 3 15,-7-2-3-15,-1-2 3 0,-3-3-6 16,1 0 4 0,-1 0-2-16,4 0 0 15,3-10-2-15,0-4-2 16,3-4 3-16,-2-1-6 0,6-2 3 15,1 0-3-15,-4-1 3 16,3 1-2-16,0-1 3 16,2 1-1-16,-1 0 1 15,2-3 0-15,-3-2-3 16,2-2 3-16,-3-4-2 16,1 0 1-16,2-1 0 15,2-5 0-15,1-3-1 16,3-5-4-16,4-2 1 0,6-7 1 15,5-2 4 1,1-1-3-16,3 4 2 16,5 6-7-16,1 7 15 15,3 6-10-15,1 4 5 0,1 3-1 16,-1 6 0-16,2 0-2 16,0 2-1-16,0-2 1 15,2-6-9-15,8-2 13 16,5-4-8-16,-3 2 6 15,1 4-2-15,1-1-2 16,2 8 2-16,-1 3 0 16,6-2 2-16,1 2-7 15,5-1 6-15,7 0-3 16,5-2 1-16,4-3-2 16,6 2 2-16,6-2 1 15,9 0 0-15,10-1 0 0,12-4-1 16,5 2 2-16,4-4-3 15,-3 3 5-15,1 4-5 16,-4 0 2-16,-3 3-2 16,-3 4 1-16,0 0 3 15,-2 5-4-15,0-2 4 16,6 3-3-16,-6 4 3 16,-5 1-4-16,-5 6 1 15,-13 0-2-15,-2 0 4 16,-4 6-1-16,5 4 0 15,7-1 1-15,6 0-2 16,9-4 3-16,-3 1-3 16,-3 0 3-16,-3 0-4 0,-8 1 3 15,-5 3-1-15,-8 1-1 16,-3 2 2-16,-4 2-3 16,-5 1 3-16,-1 3-2 15,4 1 2-15,-6 5-3 16,2 3 3-16,3 4-1 15,-2 3-1-15,2 2 1 16,-4 4 0-16,-2-1 1 16,-2 0-1-16,1 4 2 15,-7 0-3-15,-4 2 4 16,4 1-5-16,-5-1 4 16,-4 2-1-16,0-2 0 0,-5-2-1 15,-4 2-1-15,-5 1 3 16,-2 4-5-16,0 3 6 15,0 4-6-15,-17 2 5 16,-11 2-1-16,-9-4 1 16,-7-3-2-16,-11-4 3 15,-6-5 2-15,-6 3-4 16,-10-3 4-16,-8 1-2 16,-9-4 0-16,-10-3-1 15,-6-5 0-15,-1-7-2 16,1-6 3-16,6-6-1 15,7-9 4-15,9-5-2 16,16-2-4-16,5 0 3 0,6-7-1 16,-1-5 1-16,1-3-2 15,3 2 0 1,-1-1-2-16,5 3 0 16,2 1 2-16,4-1-1 0,10 5 1 15,0 1-3-15,9-1 4 16,-3 2-4-16,2 0 4 15,5 0-3-15,-2 1 2 16,5 2-1-16,0-2 0 16,2 3 1-16,8-2-2 15,-1 1 2-15,3 1-1 16,-3 0 0-16,0 0 0 0,0 0 0 16,-2 0 0-16,-2 0-1 15,-3 0 3-15,-5 0-5 16,0 0 5-1,0 0-3-15,1 0 3 0,4 0-4 16,3 0 3-16,4 0 0 16,2 0-1-16,2 0-1 15,6 0 1-15,-1 0 2 16,3 0-4-16,1 0 4 16,0 0-5-16,0 0-3 15,0 0-28-15,7 0-36 16,9 0-80-16,7 4-43 15</inkml:trace>
  <inkml:trace contextRef="#ctx0" brushRef="#br0" timeOffset="-28439.99">8643 10646 311 0,'0'1'124'0,"0"-1"-97"15,0 0 16-15,0 0 16 16,0 0-7-16,0 0-23 15,0 0-11-15,-1 0-10 16,1 0-1-16,0 0-6 16,0 0 1-16,0 0-7 15,0 0 6-15,0 0-4 16,0 0 2-16,0 0 0 16,0 0 3-16,0 0-2 15,0 0-1-15,0 0 2 0,0 0-11 16,0 0-10-16,0 0-15 15,0 0 2-15,0 0-15 16,0 0-10-16,0 0 22 16,0 0 1-16,0 0 6 15,0 0-35-15,-4-17-15 16</inkml:trace>
  <inkml:trace contextRef="#ctx0" brushRef="#br0" timeOffset="-25472.64">8767 10736 383 0,'-15'4'19'16,"0"-1"-16"-16,2 1 5 16,-1 0 47-16,-2-2 2 0,-2-2-27 15,-1 0-18-15,-3 0 10 16,1 0-1-16,-2 0 1 15,1 0-12-15,-3 0-6 16,2-3 3-16,-2-3 0 16,-6 1-2-16,-2-3-4 15,-4-1 1-15,-2 0-3 16,2-1 3-16,4 0-5 16,0-2 7-16,-1-1-3 15,-3-4-2-15,-6-3 2 16,-2-3-2-16,-3-5 4 15,-3-5-5-15,0-6 7 16,0-6-6-16,2-6 4 0,3-3-5 16,8-2 4-16,6 7-2 15,5 8-1-15,3 7 4 16,7 6-2 0,1-1-4-16,6 0-2 0,4-3 6 15,3-5-5-15,3-1 7 16,0 0 0-16,0 2-4 15,0 4 1-15,0 3 0 16,0 4 1-16,0 1-2 16,0 4 4-16,3-1-6 15,-3 0 6-15,6-1-4 16,3-2 2-16,0 0-2 0,7-5 1 16,-2 1-1-16,6 5 0 15,1-3 2-15,-4 12-4 16,0-2 3-16,-3 4-2 15,2 3 2-15,-2 0-1 16,3-1 0-16,2-1 1 16,3-2-1-16,6-1 2 15,5 2-4-15,6-2 5 16,4 0-4-16,-2-3 3 16,4 1-3-16,-3 2 3 15,-5 1-2-15,-4 2 1 16,-2 4 0-16,-4 0-2 15,0 3 4-15,-1 0-5 0,1 4 5 16,3-3-5 0,6-1 5-16,-2 1-3 15,9-3 1-15,-3 2 0 16,-2 0-1-16,-1 1 3 0,-3 2-3 16,-4 1 3-16,1 0-6 15,-4 0 6-15,1 0-3 16,-2 0 2-16,2 0 0 15,0 3-3-15,0 1 2 16,4 1-1-16,-1 4 3 16,0 1-6-16,3 1 7 15,-2 0-4-15,-6 0 2 0,-6-1-1 16,-1-2 0-16,-4 0 1 16,-1 2-2-1,-1 1 3-15,0 0-4 16,2 5 4-16,2 2-2 0,-4 4 2 15,8 3-4-15,-3 2 4 16,1-1-2-16,0-1 0 16,1 0 2-16,-7-4-5 15,2-5 5-15,-2 1-4 16,-2-2 5-16,0 1-6 16,-3 0 3-16,-2 1 2 15,-1 5-2-15,-2 6-1 16,0 7 1-16,-2 5 2 15,-1-1-4-15,0-4 5 16,0-2-5-16,0-9 2 16,0-1 1-16,-4-2-1 15,-4-6 2-15,5-1-1 0,-1-3 4 16,-2-1-5-16,0 7 4 16,-1 5-5-16,-7 9 3 15,2 5-3-15,-3 6 2 16,2 4 0-16,1-3-2 15,0 1 2-15,0-3-1 16,0-5 1-16,-4 3-2 16,-5-3 4-16,-3 0-6 0,-7-1 8 15,-8-2-5 1,-4-1 1-16,-9 0 1 16,-6 4-2-16,-4 2 2 15,-4-3-4-15,3-3 6 0,5-7-8 16,6-5 8-16,-6-2-7 15,-2-5 4-15,-7 2-20 16,-10 3-46-16,-5-1-107 16</inkml:trace>
  <inkml:trace contextRef="#ctx0" brushRef="#br0" timeOffset="-24437.66">9250 9532 231 0,'0'-7'158'0,"-3"6"-148"0,-2-1 76 16,2 2-30-16,3 0-13 16,-3 0-17-1,-3 3 2-15,-7 26-9 16,-8 25-15-16,-6 23 6 0,-1 16-4 16,0 0 7-16,2-8-10 15,4-8 2-15,6-8-4 16,-4-7 1-16,7-6-2 15,1-12 0-15,8-12 2 16,2-13-5-16,2-14 6 16,0-4-19-16,0-1-28 15,9-8-27-15,4-31-35 0,-4-22-65 16</inkml:trace>
  <inkml:trace contextRef="#ctx0" brushRef="#br0" timeOffset="-24044">8950 9576 505 0,'-7'0'9'0,"6"0"19"15,1 0 3-15,0 0-21 16,0 27-5-16,19 28-4 16,9 26 20-16,11 19 0 15,7 4-6-15,0-5-7 16,5-13-6-16,-6-11 4 0,-8-12-7 15,-6-16 6 1,-7-12-8-16,-6-10 6 16,-9-13-3-16,-3-5 1 15,-6-3-2-15,0-3 1 0,0-1 3 16,0 0-2-16,0 0 2 16,0 0-2-16,0 0 1 15,0 0-2-15,0 0 2 16,0 0-1-16,0 0 1 15,0 0 1-15,0 0-2 16,0 0 1-16,0 0-9 16,0 0-4-16,1 0-16 15,-1 0-10-15,0 0-14 16,2 0-46-16,-2 0-58 16,0 0-118-16</inkml:trace>
  <inkml:trace contextRef="#ctx0" brushRef="#br0" timeOffset="-16640.5">5790 10546 133 0,'12'5'11'16,"0"-3"-11"-16,3 0-3 16,-2-2 5-16,2 0 1 15,-3 2 7-15,-3-1 0 16,-3 2 16-16,-3-2 5 15,-3 0 10-15,0-1 3 16,0 0 25-16,0 0-2 16,0 0-13-16,0 2-8 0,0-1-15 15,0-1-2-15,0 0-20 16,0 0 5-16,0 0-11 16,0 0 1-16,0 0-1 15,0 2 0-15,0-1 0 16,-6 2 1-16,-3 0 1 15,-6 0-5-15,-3 4 8 16,-4-1-8-16,-8 1 4 16,-3 3-2-16,-1-1 2 15,-6 0 1-15,4 1-2 16,-4-2 3-16,-2 3-7 16,1-3 11-16,-4 0-13 0,2-1 10 15,1-5-6-15,0 3 4 16,-1-1-1-16,0 0-3 15,4 0 0-15,-3 0 2 16,4-1-1-16,-4-2-7 16,0 1 14-16,-1 1-13 15,-1-2 7-15,-1 0-1 16,-3-1 0-16,0 0-1 16,-2 0-1-16,-1 0 1 15,0 0-3-15,-4 0 7 16,-3-1-9-16,-3-5 8 15,-3 0-4-15,-1 0 2 16,4-2-1-16,1-1-1 0,4 0 2 16,9-1-3-16,3 0 5 15,6 0-3-15,10 2 1 16,-2-2-6 0,11 1 9-16,0 0-6 0,-1-3 1 15,4-1 1-15,-6-1-2 16,-1-5 3-16,1-2-3 15,-4-3 5-15,3-2-9 16,0-3 6-16,2-2-4 16,5-3 1-16,2-2 1 15,1-3 0-15,4-1-2 16,0-5 2-16,3-2 4 0,6 0-7 16,0-3 5-16,0 0-8 15,6-3 10-15,3 1-2 16,5 2-2-1,-2 6 1-15,0 5-1 0,-1 6 1 16,-2 6-2-16,5 1 4 16,-4 4-7-16,1 1 8 15,-1-1-5-15,3-2 1 16,6 0-1-16,1 0 0 16,4 1 1-16,1 2-7 15,-1 1 10-15,3-1-9 16,-2 3 9-16,1-2-6 15,-3 2 3-15,1 3 0 0,0 1-1 16,1 1 2 0,1 1-6-16,0 1 5 15,-2-2-5-15,-4 5 8 16,-6 1-6-16,-4 3 6 0,-6 1-6 16,-2 1 5-16,-1 1-2 15,2 1 2-15,0 0-2 16,3-1-1-16,4 1 4 15,2-2-6-15,6-1 7 16,6 2-6-16,-2 0 6 16,8-4-5-16,2 3 3 15,-3-1-1-15,-3-1-1 0,3-3 2 16,-7 3-3 0,4-2 5-16,-7 0-6 15,-2 2 4-15,-5-1-4 16,-1 0 4-16,-3 0-1 0,2-1 0 15,4-1 2-15,5-1-4 16,8-2 5-16,6-2-8 16,10 1 8-16,14-3-6 15,8-2 5-15,6 1-1 16,1-1-2-16,4 0 1 16,-3-1 0-16,0 2 2 15,-5-2-5-15,-5 4 7 16,-2 0-8-16,-3 1 5 0,-4 3-2 15,-1-1 2 1,-1 2-1-16,-2 1 0 16,0 0 1-16,-5 3-4 15,-2 0 5-15,-4 0-4 0,-6 1 6 16,-2 1-8-16,-4 2 7 16,-2 0-5-16,0 0 3 15,-2 0-2-15,2 0 0 16,5 2 2-16,-5 5-3 15,8 0 5-15,-2 2-7 16,5 3 7-16,4 0-5 16,-3 2 3-16,5 0-1 15,0-3 0-15,4 2 1 16,-6-1-3-16,5-1 5 16,-2 5-5-16,1 0 4 15,-2 5-6-15,5 4 7 0,-1-1-4 16,0 2 0-16,3 3 1 15,-6-3 0-15,0 3 2 16,-4-1-4-16,-8 1 3 16,1-1-4-16,-6 1 6 15,-2 0-6-15,-1 2 4 16,-5 4-1-16,-1-1-2 16,-5 7 5-16,-3-1-8 15,-2 0 9-15,-4 3-8 16,-3-3 6-16,0 4-5 15,0 3 5-15,-11 1-2 16,-10 7-1-16,-11 0 0 16,-4 7 5-16,-9-1 0 0,-9 1-6 15,-2-2 8-15,-10-8-5 16,-1-2 17-16,-9-10-15 16,-15-1 7-16,-15-1-5 15,-10-1-1-15,-2-2-3 16,-5-3-4-16,2-6 9 15,5-6-9-15,11-6 10 16,16-9-6-16,15-3 5 16,15-2-6-16,9 0 1 15,1 0 0-15,6 0 0 16,-6 0-1-16,-6 0-17 16,4 11-6-16,-6 13-16 0,1 12-13 15,-2 4-93-15,-6-5-230 16</inkml:trace>
  <inkml:trace contextRef="#ctx0" brushRef="#br0" timeOffset="-15944.36">4277 9843 328 0,'-3'0'66'16,"3"0"-64"-16,0 0-12 15,9-14-15-15,22-10 39 16,14-12-11-16,9-4-1 16,7-3-1-16,3 2-2 15,1 6 5-15,6 4-8 16,3 8 4-16,6 4-1 15,1 6-2-15,2 7 0 16,-5 5 3-16,0 1 0 0,-5 0-2 16,-2 0 6-16,0 8-8 15,-7-1 9 1,-6 0-10-16,-6 1 10 0,-12-4-4 16,-4 5 1-16,-5-2-2 15,-7 2 2-15,0 1 3 16,-8-4 0-16,-3 1 0 15,-2-2 1-15,-5 1 5 16,1-1-5-16,-2 2-3 16,-4 3-2-16,-1 1-12 15,0 4-42-15,-4-6-37 0</inkml:trace>
  <inkml:trace contextRef="#ctx0" brushRef="#br0" timeOffset="-15689.05">5631 9436 408 0,'0'0'23'0,"0"0"-38"16,0 7 1-16,9 17 12 15,8 13 4-15,0 12 18 16,7 5-12-16,-1 2-7 16,-3-6-1-16,-2-10 4 15,-6-17-14-15,-8-12-4 16,-4-8 3-16,-3-3 21 0,-21-1 23 15,-13-13-29 1,-6-1-1-16,6 2-3 16,2 3 3-16,12 5-7 15,12 4 2-15,11 1-38 0,11 0-158 16</inkml:trace>
  <inkml:trace contextRef="#ctx0" brushRef="#br0" timeOffset="-15284.13">6156 10000 458 0,'-25'10'11'0,"-2"-1"-4"16,-7 4 15-16,-6 1 34 16,-9-4-16-16,-9 2-22 15,-11 5 3-15,-4 0-15 16,-7 4 3-16,-5 2-9 15,-6 1 3-15,-1-1-4 16,-5 2 2-16,5-5-1 16,4-2 0-16,10-4 2 0,8-10-9 15,10-4 10-15,8 0-9 16,11 0-6-16,12-14-44 16,6-6-38-16,15-8-61 15</inkml:trace>
  <inkml:trace contextRef="#ctx0" brushRef="#br0" timeOffset="-14996.53">5120 9967 294 0,'0'0'65'15,"0"0"-67"-15,0 0 34 16,-18 25 32-16,-19 15-43 16,-10 14-12-16,-1 2-7 0,-3-8 2 15,5-8-4-15,11-13 1 16,9-6 1-16,15-12-2 15,10-6 5-15,1 3-9 16,12 1-10-16,20 7 9 16,16 7 8-16,7 7 0 15,4 4 0-15,-2 4-2 16,-3 2 0-16,-5-2 0 16,-10 0 0-16,-5-7 2 15,-10-5-5-15,-9-6 3 16,-7-4-38-16,-6-6-42 15,-2-8-200-15</inkml:trace>
  <inkml:trace contextRef="#ctx0" brushRef="#br0" timeOffset="-9292.06">5407 6870 599 0,'-47'-3'-2'0,"3"3"19"15,3 3 5-15,11 11-1 16,6 3-11-16,11 6-10 16,13 9 1-16,0 9-4 15,17 6 4-15,21 3-10 0,8-3 5 16,11 2-6-16,-2 0 0 16,-6-2-6-1,-12 0 7-15,-13-2 3 16,-14-8 1-16,-10-5-1 0,-4-5 0 15,-29-2 36-15,-13 0-4 16,-11-3 4-16,3-7-17 16,6-11 17-16,7-4-23 15,14 0-9-15,13-18 2 16,14-14-51-16,27-16-22 16,20-16-109-16</inkml:trace>
  <inkml:trace contextRef="#ctx0" brushRef="#br0" timeOffset="-9031.99">5760 6895 653 0,'-34'-10'11'0,"6"6"-10"15,7 4 13-15,1 0-7 16,1 25 16-16,-3 27-25 15,2 24 6-15,4 8-3 16,10 1-1-16,6-16-1 16,5-13-2-16,17-10 3 15,8-13-9-15,2-11 8 16,9-13-16-16,8-9-6 16,2-24-31-16,5-25-49 15,-7-14-171-15</inkml:trace>
  <inkml:trace contextRef="#ctx0" brushRef="#br0" timeOffset="-8783.3">6140 6780 613 0,'-26'1'7'16,"-2"13"3"-16,1 12-1 15,7 13 3-15,3 14-6 16,10 13 2-16,7 1-5 15,10-2 4-15,18-5-7 16,10-13-6-16,2-6 7 16,2-11-3-16,1-12-8 0,-6-14-16 15,2-4 2-15,-3-7-9 16,-5-20-5-16,-1-11-20 16,-11-5-50-16,-7 1-144 15</inkml:trace>
  <inkml:trace contextRef="#ctx0" brushRef="#br0" timeOffset="4171.1">4529 12109 616 0,'-36'-6'3'0,"1"6"-1"15,0 0 4-15,3 0 4 16,0 11 1-16,6 4-7 16,3 2 1-16,0 6-6 15,7 4 6-15,1 0-5 0,9 3 3 16,6 0-3-16,0 2 2 15,11 4-8-15,18 3 6 16,16-4-7-16,7 0-2 16,6-2 1-16,-4-2 6 15,-11 0 1-15,-15-10-2 16,-14-8 6-16,-14-2-9 16,-3-2 24-16,-24 5 16 15,-16 4-11-15,-7 3-16 16,5-1 1-16,3-8-4 15,10-2-2-15,16-8 1 16,10-2-10-16,6 0-15 16,3-12-39-16,25-29-36 0,17-14-54 15</inkml:trace>
  <inkml:trace contextRef="#ctx0" brushRef="#br0" timeOffset="4412.45">4792 12186 656 0,'-60'8'5'15,"10"13"3"-15,10 5 16 16,13 2 9-16,12 0-15 16,12 8-14-16,3 8-5 0,10 4 1 15,14 1-1-15,12-5-3 16,3-7 5-16,9-8-14 15,7-8-6-15,3-14-27 16,0-7-29-16,-3-27-52 16,-10-20-268-16</inkml:trace>
  <inkml:trace contextRef="#ctx0" brushRef="#br0" timeOffset="4667.36">5233 11999 339 0,'-47'20'346'16,"2"8"-365"-16,6 11 20 15,12 10 7-15,11 3 7 16,14 7-8-16,2 1-5 16,27-9 1-16,10-2-5 15,8-13 4-15,3-10-8 16,7-6 8-16,-6-8-1 15,-3-6-6-15,-1-6-17 16,-11 0-5-16,5-17-33 16,-11-16-75-16,-9-6-290 15</inkml:trace>
  <inkml:trace contextRef="#ctx0" brushRef="#br0" timeOffset="5415.82">5854 12594 573 0,'0'0'60'0,"0"0"-69"0,8 14 2 16,3 12-2-1,4 17 28-15,3 14-1 16,-1-1-13-16,-4-6-1 0,-6-18-7 15,-2-14 7-15,-5-10-5 16,0-6 7-16,0-2 2 16,0 0 13-16,0-2-7 15,0-25-13-15,0-24 2 16,9-17-20-16,9-4 14 16,1 13-14-16,-3 25 15 15,5 20-4-15,-3 12 5 16,3 2-3-16,1 9 1 15,-7 12 2-15,0 2-4 16,-6-3 7-16,-3-5-3 16,-3-8 3-16,0-6-3 15,0-1 2-15,1 0-4 0,7-11-5 16,5-8 12-16,-1-1-3 16,3 5 3-16,-5 11-7 15,2 4 4-15,0 0-5 16,0 10 1-16,-3 10 1 15,-1 8 4-15,-3 4 0 16,1-5 1-16,5-9-33 16,0-13-95-16,3-6-131 15</inkml:trace>
  <inkml:trace contextRef="#ctx0" brushRef="#br0" timeOffset="5775.85">6466 12484 657 0,'-49'23'28'16,"10"7"-30"-16,11 4 20 16,13 1 3-16,15 3-7 15,0 3-11-15,21-2-7 16,14-4 0-16,6-11-18 16,-1-13-11-16,-7-11-10 15,-8-4-1-15,-9-30 4 16,-13-11 13-16,-3-6 19 15,-7 5 14-15,-8 14 7 16,1 12 31-16,4 11 25 16,6 6-26-16,4 3-11 0,0 0-31 15,24 3-14-15,16 15 12 16,9 7 9-16,0 2-1 16,-3 1-4-16,-5-3-3 15,-9-7 0-15,-3 0 3 16,-12-3-9-16,-5-7-24 15,-4-5-27-15,-5-3-14 16,-3-27-39-16,0-18-217 16</inkml:trace>
  <inkml:trace contextRef="#ctx0" brushRef="#br0" timeOffset="5929.44">6794 12496 637 0,'12'11'-16'15,"11"6"15"-15,10 7 24 16,9 8-4-16,6 0-13 15,-4 4-1-15,4-6-6 16,-8-4 4-16,-5-8-17 16,-7-11-37-16,-8-7-56 15,-13-18-106-15</inkml:trace>
  <inkml:trace contextRef="#ctx0" brushRef="#br0" timeOffset="6084.03">7061 12375 656 0,'-26'8'9'0,"2"19"12"16,0 10 10-16,2 10-11 0,5 12-9 16,4-2-13-16,10-5 4 15,3-8-3-15,0-12-16 16,12-9-48-16,9-14-30 16,-3-9-128-16</inkml:trace>
  <inkml:trace contextRef="#ctx0" brushRef="#br0" timeOffset="6272.53">7178 12464 607 0,'0'0'132'16,"0"0"-129"-16,0 0 6 0,5 7-1 16,8 18-5-16,3 11 1 15,7 12-2-15,2-4-2 16,-9-6-11-1,4-9-29-15,-10-15-38 0,-10-14-43 16,0-11-219-16</inkml:trace>
  <inkml:trace contextRef="#ctx0" brushRef="#br0" timeOffset="6414.88">6974 12190 565 0,'0'-1'59'15,"0"1"-85"-15,25-2 5 0,17 2 18 16,7 0 8-16,-1 4-55 16,-8 16-80-1</inkml:trace>
  <inkml:trace contextRef="#ctx0" brushRef="#br0" timeOffset="6835.92">7267 12439 569 0,'2'7'75'0,"5"6"-73"16,11 13 1-16,6 10 12 16,2 7-7-16,2-4-8 15,-7-8-2-15,-5-12-25 0,-10-12 11 16,-6-7-10 0,0-5 31-16,-10-27 16 15,-7-18-21-15,-1-16 3 16,6 2-1-16,9 9 4 0,2 17-7 15,1 12 6-15,3 14-5 16,12 9 0-16,9 3 0 16,1 0 1-16,0 10 3 15,0 6-1-15,-5-1-2 16,-7-5-2-16,-2-3 6 16,-8-3-8-16,-3-4 5 15,4 0-4-15,5 0 2 16,0-6 2-16,6-2-2 15,3 5 2-15,2 3-3 16,5 2 4-16,0 24 1 16,-3 7 9-16,-1 9-5 15,-5 1 0-15,0-2-8 0,-2-5-4 16,7-11-40-16,-3-17-40 16,3-9-160-16</inkml:trace>
  <inkml:trace contextRef="#ctx0" brushRef="#br0" timeOffset="7135.12">7835 12257 660 0,'-27'16'22'16,"11"10"-18"-16,10 11 21 16,6 6-7-16,0-1-8 15,15-1-10-15,11-9-5 0,0-10-9 16,-6-8-20-16,-3-14-13 15,-2-7 15-15,-9-27 17 16,-6-12 10-16,0-3 5 16,0 9 2-16,-3 14 3 15,-2 13 44-15,4 8 14 16,1 5-22-16,0 0-39 16,3 17-9-16,16 15 1 15,8 5 15-15,7-1-13 16,1-4-59-16,3-10-21 15,-5-12-101-15,-2-10-206 16</inkml:trace>
  <inkml:trace contextRef="#ctx0" brushRef="#br0" timeOffset="7419.36">8182 12452 378 0,'0'-14'205'0,"-7"-6"-144"16,4-2-12-16,3-4-18 16,0-4-14-16,11-1-11 15,3-5-9-15,-5-2 5 16,1-6-12-16,-10-3-13 15,0-4-14-15,-13-7-2 16,-20-4 4-16,-4 10-11 16,-5 9 40-16,8 16 15 15,10 16 26-15,9 8 0 16,11 3 30-16,4 12-57 16,0 29-2-16,13 17 1 0,14 10 7 15,4 3 4-15,6-4-18 16,-1-10 3-16,0-7-4 15,1-10 4-15,-4-13-10 16,7-11-5-16,-4-10-31 16,-7-6-29-16,-5-23-78 15</inkml:trace>
  <inkml:trace contextRef="#ctx0" brushRef="#br0" timeOffset="7623.81">8294 11890 680 0,'0'0'3'0,"1"0"-3"16,23 7-6-16,12 3 3 15,2 5 8-15,-5 6-43 16,-13 2-68-16,-13 4-94 15</inkml:trace>
  <inkml:trace contextRef="#ctx0" brushRef="#br0" timeOffset="7868.16">8389 12139 462 0,'12'5'-4'0,"7"4"11"16,7 6 37-16,0 4-4 15,-5 4-11-15,3-3-11 16,-8-6-16-1,-1-4 4-15,-3-10-9 0,-1 0 8 16,-1-26-6-16,-7-16 11 16,-3-8-3-16,-3 4-5 15,-21 7 11-15,-4 14-2 16,0 10 21-16,-4 8-14 16,9 7-8-16,6 0-16 15,7 0-6-15,10 8-30 16,1 2-52-16,14-10-128 15</inkml:trace>
  <inkml:trace contextRef="#ctx0" brushRef="#br0" timeOffset="8036.36">8578 11772 588 0,'13'17'-10'0,"11"17"37"15,4 16 19-15,1 7-10 16,-2 3-27-16,1 1-3 15,-1-7-7-15,1-9-28 16,2-15-46-16,-11-19-62 16,-10-11-105-16</inkml:trace>
  <inkml:trace contextRef="#ctx0" brushRef="#br0" timeOffset="8160.03">8770 11964 313 0,'-10'-18'235'15,"10"8"-194"-15,0 6 14 16,22 4-56-16,11 0 4 0,3 0-2 15,1 0 3-15,-5 5-43 16,-6 6-4-16,-4 1-36 16,-17 0-212-16</inkml:trace>
  <inkml:trace contextRef="#ctx0" brushRef="#br0" timeOffset="8320.24">8703 12187 636 0,'-4'27'1'0,"4"10"13"16,8 5 14-16,22 1-11 16,9-7-12-16,13-6-9 15,-1-14 7-15,-1-16-23 0,-5-3-33 16,-8-33-114-16</inkml:trace>
  <inkml:trace contextRef="#ctx0" brushRef="#br0" timeOffset="8776.06">8992 12447 606 0,'-1'0'21'0,"1"0"-29"16,13 0 3-16,20 0 5 16,5 0 15-16,-5 10-15 15,-8 11 5-15,-13 7-5 16,-12 9 12-16,0 9 8 15,-19 3-8-15,0-4-6 16,-1-13-4-16,11-14 3 16,6-11-10-16,3-7-14 0,0-10-21 15,5-19 1-15,8-3 23 16,5 3 17-16,-3 10 0 16,6 12 9-16,0 7 6 15,1 0 15-15,4 6-6 16,0 11-24-16,3 1 5 15,0-1-7-15,1-7-17 16,-8-10-78-16,-8-8-180 16</inkml:trace>
  <inkml:trace contextRef="#ctx0" brushRef="#br0" timeOffset="8955.57">9335 12287 518 0,'7'35'60'0,"3"11"-47"15,5 14 42-15,0 5-24 16,0 1 2-16,1-2-22 16,-2-3-6-16,-3-10-5 15,-7-9-7-15,-4-8-25 16,0-8-42-16,-18-11-58 16,-15-12-240-16</inkml:trace>
  <inkml:trace contextRef="#ctx0" brushRef="#br0" timeOffset="9195.93">9178 12819 566 0,'0'32'5'0,"0"10"11"16,16 9 17-16,16 5-2 15,6-3-21-15,4-6-6 16,4-14 0-16,-5-13-3 16,-4-20-1-16,-6-5-4 15,-9-34-2-15,-9-19 2 16,-13-14-2-16,-6-7-4 15,-24 1 12-15,-6 10-17 16,-4 18 9-16,4 19 6 16,3 20 0-16,9 11 0 15,5 7-7-15,5 28-36 16,4 11-93-16,7 5-258 0</inkml:trace>
  <inkml:trace contextRef="#ctx0" brushRef="#br0" timeOffset="9323.59">9288 13053 617 0,'0'0'28'16,"0"0"21"-16,0 0-25 16,9 0-23-16,23 0-8 15,9-13 3-15,14-12-33 16,-4-12-59-16,-12-9-153 16</inkml:trace>
  <inkml:trace contextRef="#ctx0" brushRef="#br0" timeOffset="9655.34">9573 12403 549 0,'7'0'27'0,"9"0"-39"16,1 18 13-16,1 14-4 0,-11 9 6 16,-7 9-61-16,0 8 40 15,-16-2 20-15,-2-5 20 16,3-8 19-16,6-15 0 15,6-11-6-15,3-6-7 16,3-2-19-16,26 3-6 16,6-1 3-16,3-3-5 15,-1-2 4-15,-13-6-9 16,-10 0 2-16,-11 0-8 16,-3-17 6-16,0-12 17 15,-16-12-6-15,-6-2 4 16,-7 3-2-16,-2 2-5 0,4 11-4 15,5 9-5-15,4 11-30 16,0 7-41-16,2 2-123 16</inkml:trace>
  <inkml:trace contextRef="#ctx0" brushRef="#br0" timeOffset="9975.14">9722 12254 650 0,'9'25'12'0,"6"15"42"16,7 19 8-16,6 9-41 15,5 7-8-15,1-2-11 0,-1-5 0 16,-1-13-8-16,-4-17-20 16,-9-14-14-16,-12-16-36 15,-7-8-6-15,0-29-37 16,-10-24 23-16,-14-11-67 15,-3-1 140-15,4 16 94 16,8 18 81-16,6 17-18 16,9 9-45-16,3 1-59 15,25-1-37-15,9 1 18 16,0 1-8-16,2 3 5 16,-7 0-20-16,-6 0-36 15,-3 6-14-15,-16 6-111 0</inkml:trace>
  <inkml:trace contextRef="#ctx0" brushRef="#br0" timeOffset="10247.41">9837 12822 507 0,'-3'44'79'0,"3"6"-69"16,14 9 40-16,16-2-23 15,9-10-9-15,4-7-13 16,5-11-1-16,-9-13 0 15,-7-16-7-15,-3-13-2 16,-13-33-8-16,-7-19 16 16,-9-17 0-16,0-10 2 0,-18 1-6 15,-9 4 6-15,-4 19-10 16,-5 21 2-16,4 20 3 16,5 24-5-16,1 8-5 15,2 36-21-15,5 23-8 16,4 9-79-16,3-5-275 15</inkml:trace>
  <inkml:trace contextRef="#ctx0" brushRef="#br0" timeOffset="10368.09">9902 13059 446 0,'0'5'207'16,"0"-5"-176"-16,0 0-1 16,15 0-12-16,16-11-20 0,20-16 2 15,7-9-7-15,-4-8-70 16,-11 3-119-16</inkml:trace>
  <inkml:trace contextRef="#ctx0" brushRef="#br0" timeOffset="10899.67">6015 13208 0 0,'0'13'3'16</inkml:trace>
  <inkml:trace contextRef="#ctx0" brushRef="#br0" timeOffset="11619.74">5835 13155 335 0,'-14'-2'145'15,"2"0"-128"-15,7 2 16 0,2 0 14 16,3 0-11-16,0 0-15 16,0 0-15-1,0 0-3-15,0 0-5 16,0 0-1-16,0 0 3 0,0 0-6 15,0 0 10-15,5 0-7 16,6 0 6-16,1 0-6 16,1 0 3-16,4 0 3 15,-1 6-6-15,3 1 4 16,4-2-1-16,2 1 2 16,5-3-5-16,5-3 7 15,11 0-7-15,10-3 8 16,8-14 0-16,4-1 0 15,5 1-2-15,6 2-3 16,0 5 1-16,7-3-3 16,-1 3 5-16,3 1-5 0,-4-2 4 15,2-1-4-15,0-3 3 16,-2-6-2-16,-2-2-5 16,-3 3-3-16,1 0-14 15,1 4 6-15,-3-1-8 16,-2 2-3-16,-2-2-2 15,-3-1 13-15,-1-2-12 16,0-4 5-16,7 0 7 16,1-7 7-16,2 3 9 15,-5 0-3-15,-4 6 8 16,-5 3-7-16,-1 2 6 16,2 6-6-16,-1 0 6 15,-2 4-2-15,0-3 0 0,3-1 0 16,-6-2 3-16,-6-3 5 15,-6-1-4-15,-4 0 8 16,-10 0-8-16,-6 2 2 16,-5 1-3-16,-3 2 6 15,-5 3 0-15,2 2-6 16,-6 3 3-16,-2 1-9 16,-4 3 5-16,-4 0-9 15,-2 2 4-15,0 21-32 16,-17 10-21-16,-20 7-188 15</inkml:trace>
  <inkml:trace contextRef="#ctx0" brushRef="#br0" timeOffset="12211.16">8959 13303 531 0,'0'0'7'15,"0"0"-21"-15,3-5 0 16,26-4 18-16,14-9 19 16,19-2-1-16,13-3 11 15,15-5-14-15,12-1 6 16,9-1-16-16,1 1-3 15,1 6-3-15,-5 0-3 0,-6 4 4 16,-8 5-4-16,-9 3 7 16,-16 4-5-16,-16 3 3 15,-13 4 0-15,-11 0 0 16,-14 0 3 0,-5 0 2-16,-7 0 9 0,-3 0 1 15,0 0 2-15,0 0-14 16,0 0 1-16,0 0-8 15,0 0 7-15,0 0-6 16,0 0-1-16,0 0 2 16,0 0-6-16,0 0 7 15,0-2-9-15,0 2 0 16,0 0-20-16,6 0-31 0,3 0-42 16,-4 0-70-16</inkml:trace>
  <inkml:trace contextRef="#ctx0" brushRef="#br0" timeOffset="27662.47">10663 14830 475 0,'-16'-5'23'0,"-2"5"-19"0,3 0 10 16,0 0 36-16,1 0-18 15,0 0-11-15,2 0-6 16,0 0-5-16,5 5-5 16,-1 1-3-16,-1 0 2 15,-7 8-5-15,-4 3 4 16,-5 2-3-16,-2 5 7 15,-1 2-3-15,0 2 4 16,-1 3 0-16,1-1 1 0,4 2-5 16,5 0-1-16,1-1 6 15,9-2-8-15,0 3 1 16,5 6-1 0,4 6 1-16,0 7-2 0,0 2 0 15,7-3 3-15,2-5-4 16,3-4 3-16,4 1-5 15,5 6 4-15,2 0-1 16,3-1 1-16,3-7-1 16,2-2-1-16,5-6 2 15,5-4-2-15,1-3 4 16,3-4-5-16,2-3 2 0,4-5-1 16,0-5 3-1,2-3-3-15,4-2 1 16,-1-1 0-16,2-2-1 0,5 0 1 15,-6 0-3-15,-2 0 4 16,-8-10-4-16,-5-1 2 16,-6-3 0-16,-6-3-2 15,-5 0-9-15,-3-8 6 16,2-7 0-16,-1-11 6 16,0-14 2-16,-2-7-3 15,-1-11 3-15,-3-5-3 16,-5-1 1-16,0 5-7 15,-6 8 3-15,-6 5 0 0,0 12 3 16,0 8 1 0,-10 5-2-16,-5 10 5 15,-6 3-3-15,-3 3 4 16,-7 0-5-16,-2-1 2 0,-10 0-1 16,1 2 0-16,-7 1 1 15,-6 1-4-15,0 1 6 16,-2 2-7-16,2 2 5 15,3 3 2-15,6 0 0 16,3 3-2-16,4-1-1 16,2 5 3-16,4 4 5 15,-3 0-1-15,-4 2 2 0,-2 12-2 16,-8 6-4-16,-3 3 2 16,-5 5 0-1,3 3 3-15,3-3-5 16,14-5-1-16,12-9 1 0,14-7-6 15,12-6 6-15,0-1-47 16,24 0-64-16,12-11-24 16,1-11-137-16</inkml:trace>
  <inkml:trace contextRef="#ctx0" brushRef="#br0" timeOffset="30424.35">10249 14119 186 0,'-5'0'30'0,"2"0"-4"0,-1 0 21 16,1 0 1-16,-1 0-1 15,-2 0-10-15,0 0-3 16,0 0-10-16,0 1-2 16,0 4-3-16,-2 2 3 15,-1 0-5-15,-1 4-5 16,0 4-7-16,-2 4 2 15,-2 4-3-15,2 3 0 16,-1 5 2-16,0 0-5 0,-1 4 8 16,1-1-4-16,-1-4 4 15,0-2-3 1,7-5 9-16,1 0-11 16,0-1 0-16,1 1 0 0,0 3-4 15,2 6 3-15,0 1-4 16,0 0 5-16,2 2-3 15,-1 0-1-15,2 1 1 16,0-1 1-16,0 3 0 16,0 0-2-16,0-1 1 15,0 2 1-15,0-3-1 16,0-1-1-16,0 0 3 0,3-2-4 16,3 2 2-16,0-1 0 15,1 1-3-15,-1-1 3 16,0-3-1-1,4 0 3-15,-3 0-3 0,3 3 3 16,-2 1-4-16,1 3 7 16,2 2-6-16,-1 1 3 15,3 7-1-15,2 3-1 16,0 2 4-16,4-2-5 16,-1 0 3-16,3-7-4 15,3-1 4-15,-1-5-4 16,3-8 3-16,2-2-3 15,2-3 1-15,1 2 2 16,-1 1-4-16,-2-1 4 16,2 0-2-16,-3 1 1 15,3-2 0-15,0 1 1 16,-2-2-4-16,0-3 4 0,0 0 0 16,1-1-4-16,0-1 5 15,1-4-4-15,-2-2 1 16,2-3-1-16,-2 3 3 15,-2-1-3-15,-2 0 1 16,4 0 1-16,-4-1-1 16,7 1 1-16,-1-2-3 15,4-1 3-15,0-2-3 16,-1-1 3-16,0 0-5 16,0-2 3-16,0-3-1 15,-5-2-1-15,6 0 0 16,-4 0 1-16,1 0 2 15,1-1 0-15,-3-4 0 0,3 4 0 16,0-4 1-16,7 2-2 16,-2 0 1-16,5-3 1 15,2-1-1-15,-2 0 0 16,3-2-3-16,-3-1 6 16,-2-1-6-16,1-3 5 15,-2 0-4-15,5-3 4 16,1 2-4-16,2-4 4 0,5-1-5 15,0-3 2 1,-3-2 5-16,2 0-4 16,-6-2 1-16,-2 2-5 15,-5 3 5-15,-5 1-2 0,-3 4 1 16,-2 2 0-16,-1 0 1 16,-3-4-6-16,1 1 2 15,1-2 4-15,3-1-1 16,4-4 1-16,-5 2 0 15,5-2 3-15,-8 0-7 16,4 0 5-16,-3-1-1 16,1-2-2-16,-3-3 1 15,3 2 1-15,-2-7 0 16,-2 0-2-16,-1-2 4 16,-4 1-5-16,-2 3 2 15,-2 2 0-15,-1 5 2 0,-4 0-2 16,-1-2-2-16,-2-2 4 15,-3-1-4-15,1 0 5 16,-3-5-4-16,1 0 2 16,-1-4-2-16,2 0 3 15,3 2-2-15,-1 0 0 16,4 3 1-16,-1 5-2 16,0-1 3-16,0 0-3 15,-5 2 2-15,-3-4-1 16,0 1-2-16,0-4 3 15,0 3 0-15,0-7-1 16,-5-2-3-16,-6-2 5 16,-2 2-3-16,3 0 2 0,-2 3-3 15,0 1 4-15,0 0-4 16,-1 3 3-16,2-2-5 16,1 4 4-16,-3 2 3 15,-1-2-4-15,-5 2 1 16,1-2-4-16,-3-1 2 15,-1-3 5-15,3 4-2 16,0 2-5-16,0 1 6 16,-1 5 0-16,0-1-4 15,-4 1 2-15,0 0-3 16,-4-1 4-16,-4 1-3 16,1-1-1-16,-6 1 4 0,1 1 0 15,-2 1-7-15,0 0 5 16,-1 6-1-16,1 0 5 15,-1 4 0-15,-4 2-3 16,1 1 1-16,-4 2 0 16,-1 2 0-16,-3 2-1 15,-3 1 2-15,-2 1 1 16,1 1-5-16,2 2 4 16,-2 0-4-16,2 0 8 15,-6 0-6-15,7 2 2 16,-5 5-1-16,-2 1 0 15,3-1 1-15,0 1-2 16,2 1 1-16,-2-2-2 0,2 2 4 16,-2 1-4-16,4 1 6 15,0 3-7-15,1-1 7 16,5 1-4-16,5 0-1 16,1 0 2-16,2 1-4 15,3 3 4-15,1 0-2 16,-2-1 0-16,1-2 1 15,-3 2-2-15,1-2 4 16,2 0-3-16,-2 2 1 16,2 1 1-16,0 2 2 15,-2 1-6-15,2 1 8 16,-1 1-8-16,1 4 5 0,2-2-2 16,2 0 3-16,3-2-3 15,3 0 2 1,3-4 2-16,3-1-5 15,0-1 5-15,5-3-6 0,3-1 5 16,4-3-5-16,-3 0 2 16,1 0-1-16,-2 5 2 15,-2 7-3-15,-1 4 1 16,-2-2 2-16,3-2-5 16,1-5 5-16,2-3-2 15,-1-4 1-15,3-3-1 16,1 1 0-16,2-1-1 15,1 3-6-15,0-1-7 0,3 2-14 16,0 6-7-16,0 3-42 16,5-4-56-1,0-5-121-15</inkml:trace>
  <inkml:trace contextRef="#ctx0" brushRef="#br0" timeOffset="33095.42">10848 14522 559 0,'-17'7'18'0,"9"-3"-15"16,6-3 11-16,1-1 28 16,1 0-11-16,0 2-13 15,0 6-12-15,-3 21 0 16,-3 23-4-16,-2 23 11 15,-10 13-2-15,0-1-6 16,-3-4 3-16,1-12-6 16,3-13 3-16,5-13-6 15,3-14 3-15,8-10-3 0,-2-10-7 16,3-5-34 0,0-6-28-16,0-4-56 15,-6-30-131-15</inkml:trace>
  <inkml:trace contextRef="#ctx0" brushRef="#br0" timeOffset="33379.66">10516 14511 643 0,'-12'0'6'0,"9"0"-14"16,3 0 7-16,0 11 6 15,25 30 0-15,15 22 15 0,20 21 6 16,10 1-21-16,7-3 3 15,4-8-5 1,2-12 1-16,-1-4-4 16,-7-8 3-16,-13-9-6 0,-17-9 4 15,-17-13 1-15,-16-7-3 16,-9-8 1-16,-3-4 1 16,0 0 6-16,0 0-6 15,0 0 4-15,0 0-11 16,0 0-21-16,0-6-42 15,0-12-116-15</inkml:trace>
  <inkml:trace contextRef="#ctx0" brushRef="#br0" timeOffset="35763.39">10064 14116 185 0,'-10'0'38'15,"0"0"-23"-15,10 2 7 16,0-2 19-16,0 0 5 16,0 0-7-16,0 0-13 15,0 0 0-15,0 0 4 16,0 0-1-16,0 0-3 0,0 0-7 16,0 0-5-16,0 0-3 15,0 0-4-15,0 0 3 16,0 0-4-1,0 0 1-15,0 0-5 0,0 1 5 16,0-1 0-16,0 0-3 16,-3 2 1-16,3 4-6 15,-4 4 4-15,1 6-2 16,0 4 3-16,-1 2-6 16,0 4 6-16,-1 4-5 15,1 3 2-15,-1 3-1 16,1 1 0-16,-1-1 2 0,2 0-3 15,-1 1 3-15,4 5-4 16,0 5 4-16,0 5 3 16,0 5-1-1,0 3-2-15,9 2 2 0,4 0 1 16,5-3-2-16,-1-1 5 16,2-3-7-16,-3 1 4 15,-2-3-6-15,1 0 2 16,2 2 0-16,4 5 1 15,0-2 8-15,1-1 1 16,1-10-6-16,-4-5-6 16,8 6 2-16,1 2-3 15,7 3 5-15,-1 2-4 0,0-5 2 16,-1-3-3 0,-6-6 4-16,3-2-1 15,-1-1-3-15,1-4 3 16,1 1-2-16,-4-2 5 0,1-1-7 15,-1 1 4-15,0 2-3 16,3 3 3-16,-2 4 0 16,0-3-1-16,3-5 4 15,2-2-6-15,3-5 6 16,3-4-8-16,8-1 3 16,4 1-2-16,4-2 4 15,6 3-3-15,-1-1 2 0,-1-1-2 16,1 3-1-1,1-1 3-15,0 0-4 16,3-3 3-16,-1-1-6 16,-2-5 6-16,-6-1-3 0,-6-7 3 15,-7 0-3-15,-2-3 1 16,-4-4 1-16,0 0-1 16,0 0 1-16,2-11-5 15,1-9 0-15,5-9 2 16,5-12-1-16,5-7 1 15,4-6 11-15,-3 3-5 16,-1 4 0-16,-4 8-1 16,-3 5-1-16,-1 8 1 15,-4 5-3-15,-1 6 4 16,-4 2-2-16,2 2 1 16,-3 0 0-16,0-1 1 15,1-5-1-15,-1-5-1 0,-4-5 2 16,-2-7-1-16,-5-7-6 15,-3-2 9-15,-3-4-1 16,0-1-2-16,-6 4 2 16,-3 1-2-16,1 1 1 15,-3 3 1-15,2 0-3 16,0-2 1-16,0 1-1 16,-1-2 2-16,-6 4 0 15,4-5 0-15,-6-3-1 16,-1-8-4-16,0-8 3 15,-8-3 0-15,-11-4-1 16,-7-1 0-16,-7 5 3 0,0 2-4 16,-5 1 4-16,-3 2-1 15,-4-2 0-15,3-2-1 16,1 2 0-16,5-1 2 16,2 1-4-16,1 0 5 15,2-2-4-15,0 2 4 16,1-1-4-16,-3 6 2 15,-1 7-3-15,0 5 6 16,-5 3-3-16,-3-1 0 16,1 1 3-16,1 1-3 15,1 2 0-15,1-1 1 16,2 6 1-16,-2 2 1 16,5 1-2-16,2 2 2 0,0 0-2 15,3 1 4-15,-2-3-5 16,-1 5 1-16,2-1-1 15,0 1 2-15,-4 4-3 16,0-1-4-16,-3 4 8 16,-3 2 5-16,-4 2-1 15,0 1-4-15,-6 3 4 16,1 0-5-16,-4 4 2 16,-1 4 4-16,-1 3 2 15,-6 0-6-15,4 0-1 16,-1 11-1-16,7 3 0 15,3-1-1-15,0-1 0 0,2 2 0 16,-1 0-1-16,0 5 0 16,4 2 2-16,-7 2-1 15,0 3 0-15,-2-1-3 16,-3 4 3-16,4 3-3 16,2 0 3-16,7 3-8 15,9-5 1-15,11-7-1 16,11-6 3-16,4-10 6 15,1 0-6-15,1 5 2 16,-5 7-1-16,-4 8 2 16,-2 9-5-16,0-1 5 15,1-2-3-15,-2 1-1 16,2-4 3-16,-2-2 1 0,1 3 1 16,1-4 0-16,-2-2 0 15,-1 5-8-15,-1-1-12 16,1 5-15-1,4 11-29-15,0 5-72 0,-2 3-53 16</inkml:trace>
  <inkml:trace contextRef="#ctx0" brushRef="#br0" timeOffset="40096.07">13832 14182 578 0,'2'-2'47'0,"11"2"-110"16,4 0-20-16,11 2 80 0,8 2 5 15,11-4 6 1,16 0 3-16,11 0 1 16,19-10 16-16,9-2-10 15,10-4-8-15,7 1-1 0,5 1-5 16,10-3 5-16,13 1-7 16,11-1 1-16,12 0-3 15,15 1 3-15,5 1-4 16,4 1 2-16,2-3 2 15,-3-3-3-15,2-2 17 16,6-4-2-16,3-1-3 16,12 6-6-16,-9 7 2 15,-9 13-3-15,-18 1 0 16,-28 13-2-16,-14 10 5 16,-20 2-5-16,-15 0 0 15,-12 1 4-15,-15-3-6 16,-12-5 3-16,-17-4-4 0,-9-7 2 15,-13-1-4-15,-6-1 4 16,-7-1-2-16,-4-1 0 16,-7-2 4-16,-1 0-4 15,0 1 6-15,0-2-3 16,0 2 3-16,0-2-3 16,-10 1-12-16,-35-1-72 15,-38 0-295-15</inkml:trace>
  <inkml:trace contextRef="#ctx0" brushRef="#br0" timeOffset="43475.61">15462 12035 562 0,'0'0'70'0,"-14"0"-66"16,1 0 5-16,2 0 31 15,-2 0 2-15,4 0-15 16,0 0-11-16,-3 0-4 0,3 0 2 16,-1 0-3-1,-3 0-8-15,-6-6 5 16,-7-1-3-16,-7-1 1 15,-10-3-6-15,-5-2 1 0,-5 3 0 16,-4 1-3-16,3 0 7 16,1 4-7-16,5-3 5 15,3 5-4-15,8-3 4 16,3 1-5-16,0-4 4 16,8-2-2-16,-1-1-1 15,2-4 1-15,1 0-3 16,-1-2 5-16,1-3-2 15,-3-3 1-15,0-1-3 16,-4-5 3-16,1-2-2 16,-1-5 2-16,-2-4-2 15,2-5-1-15,0-7 2 0,1-3 0 16,-3-2 1-16,2 2-2 16,0-2 5-16,-1-2-6 15,3 4 5-15,-1-1-2 16,-3 5-1-16,6 0 1 15,5 0-1-15,3 1 2 16,4-2-4-16,3-4 2 16,2 0-1-16,-1-4-2 15,5 0 4-15,-1 0-3 16,-1-6 3-16,2 4-4 16,0 11 5-16,0 10-3 15,-1 11 2-15,1 1-3 16,0-1 4-16,3-2-2 0,1-4-1 15,2-3 1-15,0-9-1 16,0-5 3-16,0 4-6 16,8 10 5-16,-3 6-5 15,1 11 4-15,-2 0 0 16,0 0-2-16,4 2 2 16,1-3 1-16,2-2-4 15,3 2 2-15,-2-1 4 16,3-1-6-16,-3 2 6 15,1 1-3-15,4-1 0 16,0 1 0-16,-2 3 0 16,2-1 1-16,1 0-1 0,1 4 1 15,3-2-3-15,6-1 2 16,1-1-5-16,5-3 6 16,0 0-6-16,-2 2 5 15,-3 1-8-15,-2 5 7 16,0-2 0-16,-3 3-4 15,0 3 6-15,2 1-7 16,3 0 6-16,1-2-4 16,2 1 7-16,4-2-8 15,0 2 4-15,4-1 0 16,-1-1-2-16,-2 0 3 16,-1 0-3-16,-3-1 4 15,-1 5-2-15,-3 0 3 0,-3 0-4 16,1 3 3-16,-3 2-2 15,1 1 0-15,2-1-1 16,2 4-2-16,3 0 3 16,7 1-3-16,-2 0 5 15,0 0-4-15,2 0 5 16,-2 0-3-16,-4 2 1 16,1 5 1-16,-2 0-1 15,0 0 0-15,3-2 0 16,2-1 2-16,0-2-5 15,8-1 5-15,-3-1-5 16,5 2 4-16,-2-2-1 0,-2 3 2 16,-1 0-2-16,0 4 0 15,-3 0 0-15,0 4-2 16,-3 0 4-16,0 2-2 16,-2-2 1-16,-2 1-1 15,0 4-1-15,-3-1 2 16,0 4-1-16,1 5 1 15,-3 7-3-15,1 9 5 16,0 11-5-16,-2 8 6 16,0 8-5-16,4-1 4 15,-4 4-4-15,1-4-1 16,-4 1 2-16,-2 1-1 16,-1 0 3-16,-1-1-4 0,0-5 1 15,1-4 1-15,0-4 0 16,1-3-1-1,-4-7 2-15,-1-1-2 16,-1-5 2-16,-3-1-1 0,-3 5 0 16,-3 3 0-16,-5 4 0 15,-1 4 2-15,0 0-2 16,0-2 1-16,-1-2-2 16,-2-7 2-16,1-9 2 15,2-4-4-15,0-4 2 16,0 2-3-16,0 3 3 15,-6 3-2-15,-2 2 0 0,2-3 2 16,-1-2-1-16,3-6-2 16,1-3 2-16,-2 0 0 15,-2 0-1 1,0 0 1-16,-1 2-2 0,-2 5 5 16,-4 1-6-16,1 3 5 15,-3-1-2-15,1 0-1 16,-3 3 3-16,1-3-3 15,1-3 3-15,4-4-6 16,0-6 7-16,3 0-4 16,-3 0 0-16,-4 0 1 15,1-4 1-15,-1 0 0 16,-2 4-1-16,-3 0 2 16,-1 5-4-16,-7 3 6 15,1-3-6-15,-2 0 3 16,-4-1-1-16,-2-1 1 15,0 0-1-15,-6-5 0 0,1 0 2 16,-2 0-1-16,-8 0 6 16,-2 2-3-16,-5 4 0 15,-3-1-4-15,5-3 2 16,6-2-1-16,8-1 0 16,5-5 1-16,6-1-3 15,4-4 5-15,0 1-4 16,0-1 4-16,2 0-6 0,-3 0 6 15,-2 0-4 1,-4 0 2-16,-4-2-3 16,-2 3 2-16,-5 1 2 15,2-1-4-15,-7 1 2 0,-1-2-2 16,5 2 3-16,1 0 2 16,8 0 4-16,9-1-7 15,7-2 2-15,6-1 1 16,7 0-3-16,4-2 1 15,4-1-4-15,0 0 3 16,0 0-5-16,0 0 4 16,0 0-6-16,0 0 1 15,0 0-9-15,0 0-2 16,0 0-4-16,0 0-20 16,0 0-20-16,0 0-7 15,3 1-30-15,-3 3-66 16</inkml:trace>
  <inkml:trace contextRef="#ctx0" brushRef="#br0" timeOffset="49418.96">14576 12896 391 0,'-36'-14'-15'0,"14"3"8"16,3-1 6-16,-1 3 0 0,-1-4 5 15,1-2 1-15,-2-3 5 16,3-9-5-16,2-3 3 16,-2-5-6-16,4-8 8 15,-1-7 1-15,2-9 5 16,1-8 4-16,-5-5-1 16,-4-2 1-16,-8-1-7 15,-6 1-3-15,-4 6 3 0,-6 6 7 16,1 9-7-16,-1 5-7 15,6 6 5 1,2 3-5-16,6 1 0 16,6 1-2-16,7-5-1 0,4-4 0 15,3-7-2-15,6-6 0 16,5-8 0-16,1 1 3 16,0 0-4-16,0 3 5 15,0 10-5-15,0 3 4 16,-2 5-2-16,-1 2 7 15,-3-1-5-15,0-1 0 16,1 0-3-16,-3 0 4 16,2 3-1-16,0 2-5 15,-3 0 6-15,5 2-5 16,-1 5 2-16,2 4-3 16,3 1 2-16,0-1-1 15,0-3 2-15,0-3-2 0,0 0-2 16,3-1 4-16,2-1-3 15,-2-2 2-15,-2-1-2 16,-1-1 5-16,0-1-3 16,0-4 2-16,0-1-2 15,0-7-1-15,0-4 2 16,0 5-4-16,6-5 4 16,-3 1-3-16,2 7 3 15,1 0-2-15,-3 4 1 16,1 5 0-16,5 0-1 15,-5 8 3-15,2 1-4 16,2 4 1-16,2-1-1 0,7-1 3 16,6-5-4-16,12-4 2 15,8-8-1-15,12-3-1 16,8-3-1-16,-1 3-2 16,-4 2 8-16,-7 9-3 15,-9 6 3-15,-10 11-7 16,-11 6 6-16,-9 8-3 15,-7 4 2-15,-2 3-2 16,-1 1 1-16,0 0 0 16,2-2-3-16,2-1 5 15,6-1-4-15,12-1 3 16,6-2-2-16,7-4 3 16,11-2-3-16,-2-1 0 0,5 0 1 15,-5-3 0-15,-5 5 1 16,-6 2-3-16,-7 3 4 15,-1 4-4-15,-5 2 3 16,4 1-2-16,2 0 1 16,5 0-2-16,4 0 2 15,6 0 2-15,0 0-2 16,2 0 1-16,-2 1-5 16,-1 9 5-16,-2 0-5 15,-1-1 4-15,-5-3 0 16,0 3-1-16,-1-2 1 15,-5-2 0-15,-1 2-3 0,-2-3-2 16,-2 0-13-16,1 1 9 16,-2-2 5-16,-1-1 0 15,1 0 4-15,-2-1 1 16,8 2 0-16,0-2 0 16,3 2-1-16,4 0 1 15,0-2-3-15,7 0 3 16,4-1-2-16,0 1 3 15,2 4-3-15,-2 1 1 16,-1 1 1-16,4 1-2 16,-1 2 1-16,5 1 0 15,1 1 3-15,1 2-6 16,0 0 5-16,0 1-3 0,2 1 1 16,1 0 0-16,-2 4 1 15,4 2 0-15,1 1-2 16,-2 0 2-1,6 4-1-15,-1-3 1 0,-2 6-2 16,4 2 4-16,-2 4-5 16,1 7 5-16,3 9-3 15,-6 7-1-15,1 9 1 16,-4 7-1-16,-5 9 3 16,-4 3-5-16,-3 7 4 15,-4 0-2-15,-3 1-4 16,0-1 3-16,-1 0-6 0,1-7 3 15,-3-3 2-15,-4-6-1 16,-2-3 0-16,-7 0 6 16,-6 2-3-1,0 2 1-15,-7 2-3 0,0 2 4 16,-3 2-2-16,1 3 1 16,2-4-1-16,3-4-2 15,4-4 6-15,1-9-6 16,5 0 6-16,0-7-7 15,-1 0 8-15,-3-3-7 16,-2-1 3-16,-8 5 4 16,-2-3-4-16,-5 2 2 15,-3-8-3-15,0 1 4 16,0-4-3-16,-2-2 6 16,-7 3-3-16,2-1 5 15,1 0-4-15,-1 2 2 16,4 3-3-16,-2 1 0 0,2-2-1 15,-1-3-4-15,1-3 4 16,-2-2-2-16,0-2 2 16,0-1-3-16,-3 5 2 15,-1 1 1-15,-4 1-4 16,1 1 8-16,0-6-3 16,-1-3 0-16,-1-4 0 15,0-8 0-15,-2-4-1 16,0-7 1-16,3-7-1 15,-5 0 2-15,1-6-1 16,0-1 0-16,-6 1-2 16,1 0-2-16,-3 1 4 0,-2 1-4 15,-3 3 3-15,-1 1-1 16,-1 2 0-16,-3-1 1 16,-3 2-2-16,-2-1 0 15,-6 0 0-15,-9 0 3 16,-3 0-5-16,-9 2 3 15,-6-1-2-15,-4 1 2 16,2-1 0-16,1-1-1 16,2-2 1-16,2 1-2 15,-3-3 3-15,0-1-5 16,4-4 5-16,1-2-3 16,4-2 4-16,7 0-2 15,1 0-1-15,1 0 2 0,-2 0-3 16,2 0 3-16,-1-4-5 15,3-1 8-15,0-3-4 16,-2-1 7-16,0 1-4 16,-8-1-2-16,-1 3 0 15,-8 3 0-15,-4 3 1 16,-1 0-5-16,4 0 6 16,5 0-5-16,7 0 7 15,4 0-4-15,2 0 3 16,1 0-5-16,1-7 5 15,3-7-2-15,0-1-5 16,-2-7 6-16,2-1-6 0,1-2 4 16,0-2-2-16,0-5 1 15,0-6-4-15,0-5 2 16,-2-8 2-16,0-4-7 16,1-1 9-16,2-1-5 15,3 8 7-15,1 9-8 16,4 6 6-16,1 8-4 15,2 2 1-15,-2 2 1 16,6 0-1-16,4 1 0 16,3 0-2-16,4-1 4 15,2-1-4-15,5 3 2 16,1-3-3-16,2 1 2 16,1 4-1-16,1 0 0 0,1 7-4 15,1 2 1-15,1 4 1 16,4 4-6-16,2-2 1 15,1 1-6-15,0 2-3 16,0-1-20-16,0 1-21 16,6 0-80-16,4 0-64 15</inkml:trace>
  <inkml:trace contextRef="#ctx0" brushRef="#br0" timeOffset="55971.49">14684 13075 421 0,'-33'-4'4'0,"16"-1"-7"16,5 5 6-16,0 0 22 16,4 0 2-16,2 0-2 15,5 0-1-15,-1 0-9 16,2 0-6-16,0 0-5 15,-4 0 0-15,-2 0 5 16,-3-2 1-16,-3-1-10 0,-3-4 3 16,0-1 0-1,-4-3 1-15,1-2-6 16,-3-2 3-16,2-5-2 16,1-2 1-16,0-3 3 0,2-1-5 15,-1-3 6-15,1-1-5 16,-2 1 4-16,-1 1-4 15,-1-1 4-15,-3 1-5 16,-1 3 5-16,0-4-4 16,0 1 5-16,2 2 4 15,-2-5-3-15,2 2 1 16,1 0-5-16,0-1 1 16,4 2-1-16,0 3 0 15,3-1 0-15,1 2 0 16,2-1-1-16,4 0 0 15,0 0 3-15,2-2-6 16,1-2 4-16,-3-3-2 0,0-1 4 16,-6-2-3-16,-1 1 0 15,-3 0 0-15,-3 2 0 16,1-1 4-16,-2 1-3 16,1-3 4-16,0-2-8 15,3-1 7-15,4-1-4 16,2-1 0-16,3 3 0 15,0-8-1-15,2-3 2 16,-3-4-2-16,-1-1 2 16,1 2-1-16,-3-1 0 15,-3-5-1-15,0-3 4 16,2-8-4-16,1-4 3 0,0-3-2 16,1-2-2-16,1 2 6 15,3 1-5-15,-1 2 4 16,5 1-5-16,0-1 2 15,3-1-3-15,0-3 2 16,6 0 1-16,9 6-2 16,-3 5-2-16,0 6 2 15,0 7 5-15,-6 1-6 16,0 4 6-16,-2-3-4 16,2 0 1-16,0 1 1 15,5-1-2-15,-1-1 0 16,5 2-4-16,-3 2 5 15,-1 7-3-15,2 2 3 0,-1 8-2 16,-1 5 3-16,-2 5-2 16,0 5 1-16,2 4 2 15,1-4-3-15,4-1 1 16,0-5-2-16,10-3 5 16,2 0-6-16,0-4 5 15,5 2-6-15,-6 3 7 16,1 1-6-16,-5 8 4 15,-1 1-1-15,-3 1-1 16,-1 1 2-16,1 3-3 16,4-2 5-16,3 0-5 15,4-1 2-15,3-4-1 0,3 2 1 16,1-2 0-16,2 1 0 16,1 3 0-16,-3 0 0 15,0 1 0-15,1 0-2 16,2 0 4-16,0 1-3 15,0-2 1-15,1-1 0 16,2-2 1-16,-1-1-2 16,5-3 1-16,1 0 0 15,5 1-1-15,1 3 2 16,-3 5-5-16,1 3-13 16,-3 0-28-16,0 1-8 15,8-2 5-15,-1-3 7 16,5 0-8-16,3 1 0 0,-3 0 7 15,0 1 18-15,-1 1 7 16,-2 0 16-16,2 0 3 16,2-1 0-1,-2-2 12-15,1 2-5 0,-3-1-3 16,3 5 1-16,0 1-7 16,1 2 7-16,6 1 4 15,-3 0 5-15,5 0-4 16,0 1 0-16,-1 12-5 15,-2 5 1-15,-3 7 4 16,-5 2-4-16,-1 7-1 16,-5 7-4-16,-4 5 0 0,-6 6-4 15,0 1 5-15,2 3-3 16,5-3 0-16,8 0-1 16,3-2-2-1,2-1 2-15,0 3-1 0,-5 7 3 16,-7 9-3-16,-10 15 1 15,-8 13-1-15,-7 11-2 16,-1 3-12-16,-2-1 3 16,3-8 7-16,-1-9 4 15,-1-8 4-15,0-4-3 16,-2-2 7-16,-3 0-6 16,-2 2 12-16,-4 2-7 15,2 1-4-15,6 4 0 16,1 4 1-16,2 3-4 0,1 0-1 15,-2-1 5 1,-4-1-6-16,-7-6 3 16,-9-5-6-16,-3 1 6 0,0-6 0 15,0 0 1-15,-6 1 0 16,-10-1 2-16,-1 0 9 16,-2 2-4-16,-3-5 7 15,-1-3-4-15,-1-1 1 16,-2-3 1-16,0-5 6 15,1-5-8-15,2-5-4 16,1-5 1-16,3-5 1 16,-2-2-5-16,-3-1-3 15,-3-4 4-15,-2 1-5 16,-6-5 7-16,-1 1 3 16,-5 0-1-16,-4 2 0 0,-1 4-6 15,-2-2 3-15,5-5-7 16,-1 3 3-16,6-3-2 15,2-1 1-15,2-1-1 16,3-1 1-16,-1 0 0 16,-3-6-2-16,1 3 2 15,-5-2-3-15,-4-1 3 16,-5-1-2-16,-4-2-6 16,-2 2 5-16,-4-4-2 15,2 1 0-15,-2 0-2 16,1-3 2-16,-1-1 4 15,-3-3 3-15,-6-2-4 16,-5 0 3-16,-6-3-1 0,-5 1 4 16,-6-1 1-16,-2-2 0 15,-1-1 0-15,0-2 1 16,7-1-2-16,9 0-1 16,3 0 5-16,1-3-9 15,-2-7 5-15,-5-3-4 16,-1-3 3-16,-1-5-2 15,1-4 1-15,4-10 0 16,-2-3-2-16,4-6 0 16,-4-6-4-16,5-6 4 15,-1-5-3-15,4-1 3 16,1-2-1-16,-1 1 0 0,-1-3 0 16,4 2 0-16,1-4 3 15,2-3-4-15,6-4 5 16,6-4-5-16,7 1 2 15,8 8-2-15,6 8 2 16,1 12-1-16,8 10 2 16,3 8 0-16,5 7-4 15,1 3 4-15,8 4-2 16,-1-2 1-16,2-6-4 16,1-6 1-16,0-4 1 15,1-6-1-15,2-2-1 16,0-9 1-16,0-8-1 15,0-9-11-15,0-6 1 0,0-3-22 16,-1 2 18-16,-9 2-2 16,-1 3 9-16,-5 1-3 15,-2-2 11 1,-2 4 1-16,1-1 0 0,1 3 3 16,4 1-3-16,0-1 3 15,5 2-4-15,1 0 4 16,4-1-14-16,4 4-8 15,0 1 4-15,0 0 3 16,7-2-6-16,4-3-9 16,-1-2 7-16,2-3 13 15,-1-2-18-15,-2-1 23 0,-1-3 4 16,-3-1-7-16,2 6 6 16,-1 5 5-16,2 9 3 15,-1 5 9-15,-1 7-1 16,3 2 8-16,6-2-8 15,8-3-11-15,5-1-2 16,5-4-1-16,2 3-3 16,2 1-7-16,-2 1 2 15,2 9-1-15,0 5 7 16,3 4-1-16,5 3 1 16,5 2 1-16,4 0 2 15,12-1-2-15,4 2 0 16,9-1 1-16,10-1-3 0,11 0 1 15,9 0-2-15,5 2 3 16,5 3-3 0,3 3-2-16,-1 8 4 15,-3 6-1-15,-2 5-1 0,-4 0-9 16,4 0-5-16,5 0-8 16,5 1-4-16,-1 2-26 15,-4-3-67-15</inkml:trace>
  <inkml:trace contextRef="#ctx0" brushRef="#br0" timeOffset="57408.23">15781 12007 339 0,'-30'0'8'15,"-11"0"-5"-15,9 0-1 16,0 0 7-16,-3 0 22 15,-4 0-11-15,-3 2-14 16,-1 4 3-16,-3 1-1 0,-2 0-4 16,-7-1 0-16,-12-1-2 15,-10-1 0-15,-7 0-3 16,-7-3 2-16,0-1-4 16,5 0 5-16,-2-2 0 15,3-15 7-15,6-8 3 16,1-7-1-16,6-9-1 15,5-12 2-15,-3-14-2 16,2-13 0-16,-3-16 1 16,3-16-5-16,-2-13 7 15,8-10-8-15,6-1 3 16,4 4-5-16,6 7 7 0,6 9 4 16,6 7-5-16,5 7 3 15,13 10-4-15,7 7 2 16,9 8-8-16,0 5 3 15,19 2-4-15,14 0-2 16,9-2 1-16,8-1-2 16,8 5 3-16,3 3-2 15,8 5 4-15,10 7-6 16,3 2 5-16,4 4-3 16,-1-2 2-16,-2 3-1 15,-3 5 0-15,0 3-4 16,-4 9 3-16,-2 7-2 15,-7 8 0-15,-4 4 5 0,-1 6-7 16,1 4 6-16,-1 0-1 16,4 0-2-16,-2 9 0 15,2 7 2-15,2 5 0 16,4 9-3-16,5 6 7 16,10 15-7-16,8 10 7 15,3 7-8-15,5 9-1 16,-6-1-5-16,-5-1-2 15,-3-5 4-15,-8 0-4 16,-8-1 2-16,-14 4 6 16,-15 7 2-16,-15 12-2 15,-11 14 2-15,-12 9-4 0,-6 9 5 16,0 1 3-16,-1-1-2 16,-10-3 1-16,-1-3-3 15,-1-3-2 1,-5-3 2-16,-4-6 1 0,-8-6-5 15,-6-4 1-15,-9-17-3 16,-13-9-9-16,-7-12 16 16,-14-9-3-16,-15-10-8 15,-12-5 3-15,-13-7 7 16,-3-7-1-16,6-6 8 16,3-4 5-16,8-7 1 15,6-3 3-15,3 0-6 16,11-2-1-16,10-9-6 0,9 2-4 15,12-1-18-15,8 2-37 16,15-2-59-16,16-3-67 16</inkml:trace>
  <inkml:trace contextRef="#ctx0" brushRef="#br0" timeOffset="59148.26">15593 13894 459 0,'-108'-26'-12'0,"0"-8"6"16,2-5-18-16,5-4 18 15,-6-7 15-15,4-9 3 16,0-6 3-16,0-6-10 16,2-9 2-16,1-17 17 15,2-14-8-15,6-21-6 16,6-16-3-16,3-7-5 16,4 1-2-16,9 10 5 0,5 18-5 15,10 13 7-15,8 10 0 16,6 2-2-16,8-5-7 15,3-3 2-15,9-5 2 16,0-6-2-16,2 4-1 16,1 2 0-16,-6 7 4 15,-1 8-6-15,0 8 4 16,5 7-2-16,3 4 3 16,6 0-2-16,8-3-1 15,3-6 0-15,0-5-3 16,21-7 3-16,6 1-9 15,3 6 7-15,-2 5-4 16,-1 5 6-16,-1 6-1 0,-2 3 1 16,-1 3 1-16,1 1 0 15,-2 3 2-15,2 5-1 16,1 5 14-16,7 3-8 16,6 0 1-16,8 0-3 15,11 0 0-15,4 0-4 16,4 5 5-16,1 4-6 15,-2 5-2-15,-1 9 4 16,-1 6-8-16,5 5 2 16,8 7 8-16,6 3-5 15,13 4 2-15,11-2 0 16,11 1 1-16,13 0 1 0,4-5-3 16,1 1 0-16,-2-2 1 15,-8 1-2-15,-5 4 4 16,-13 6-5-16,-11 0 4 15,-7 3-2-15,-6 6 0 16,-6 16-3-16,-2 9-1 16,-7 10 2-16,-1 8-3 15,-3 3 6-15,-7 10-7 16,-1 1 7-16,-5 2-1 16,-4-2 2-16,4-6-4 15,1-8 4-15,1-6-2 16,3-2-3-16,-3 0 4 15,2 2-4-15,-2 3 6 0,-1 4-5 16,1 4 2-16,1 0 0 16,-1-1 0-16,-2-2 0 15,-4 2 0-15,-8 3 0 16,-5 6-2-16,-8 9 4 16,-6 10-5-16,-5 11 3 15,-6 4 1-15,-1 3-1 16,2-3 0-16,3-1 2 15,9-3-1-15,6-6-3 16,7 1 4-16,6-3-6 16,1 2 4-16,1 6-3 15,-4 1-5-15,-8 3-6 0,-4 0 3 16,-6 0 4-16,-2 0 2 16,-6-1 8-16,-2-3-23 15,-6 0 6-15,1-7 6 16,-5-2 4-16,0-6-2 15,0-4 5-15,0 0-2 16,0 3 3-16,0 0 3 16,0 1-6-16,0-1 7 15,0-1-8-15,0-4 10 16,0-1-8-16,-3-4 4 16,-2-6-3-16,-2 0 2 15,0-6-3-15,-4-6-1 16,1-2 2-16,-7-4-1 0,-3-2 4 15,-7-2-3 1,-6 5 3-16,-6-3-2 0,-3 2 3 16,-5 3-2-1,-2-2 0-15,-5-1 1 0,-4 1-4 16,0-8 6-16,-3-3-5 16,-2-7 2-16,1-7-1 15,-4-4 3-15,2-8-2 16,-1-1 0-16,-4-5 4 15,-5 0 2-15,-5 0 2 16,-8 0-4-16,-2 4 7 16,4 2-7-16,3 1 6 0,6 1-4 15,5-3 6-15,-4 2-7 16,5-1-1 0,5-4 1-16,4 2-3 15,7-3 2-15,8-1-7 0,4 1 3 16,7-1-8-16,5 0 0 15,5 0-27-15,5-11-40 16,2-8-54-16</inkml:trace>
  <inkml:trace contextRef="#ctx0" brushRef="#br0" timeOffset="59399.8">16044 13650 598 0,'0'-8'-18'0,"0"5"-99"16,19-4-157-16,7-3 85 16</inkml:trace>
  <inkml:trace contextRef="#ctx0" brushRef="#br0" timeOffset="65412.1">15941 12011 216 0,'-7'4'225'0,"-21"-4"-236"15,10 0 11-15,-2-3 9 16,1-5 7-16,-1 0-4 15,1-1 10 1,3 0-3-16,0-2-2 0,3 3 9 16,3 0-15-16,0 3 5 15,-1-1 1-15,-3 2-1 16,-5 1-12-16,-6-2-2 16,-3 2-1-16,-5-1 8 15,-1-1-5-15,-2 1 2 16,-1 0-1-16,-3 0 1 15,-2 1-2-15,1 1-5 16,-4 2 5-16,-9 0-6 16,-5 2 3-16,-6 11-1 15,4 2-4-15,7-3 9 16,7-2-5-16,5-2 3 16,-2-3-6-16,0-2 6 0,0-1-4 15,4-2 5-15,-1 0-7 16,5-2 5-16,7-8-4 15,-1-3 0-15,-1-3 4 16,-1-4-3-16,-5-2-1 16,0-4-6-16,3-2 8 15,-2 0-2-15,2-4 0 16,-1-6 0-16,4-2-1 0,1-6 1 16,5-8-2-1,4 0 3-15,6-5-6 16,2-1 8-16,4 6-2 15,1 5 2-15,4 5-3 0,1 5 4 16,-1 1-2-16,1 2 0 16,0-1 4-16,3-4-4 15,0-3 1-15,0-1-2 16,0 0 5-16,0 0-3 16,0 5 1-16,-6 1-2 15,-5-1 1-15,-4 4-1 16,0-1-1-16,-2 3 3 15,-7-1-4-15,0 0 3 16,-3-4-4-16,2-1 6 16,3-2-3-16,-1-5-1 15,4 4-1-15,1-6 1 16,3-1 4-16,2-2-10 0,5-5 5 16,2-1-3-16,3-5 1 15,-1 6-5-15,1 3 4 16,-3 7 3-16,1 8 2 15,5 1 3-15,0 2-6 16,0 1 3-16,8 4-2 16,14-3 3-16,11 4-2 15,19-1 0-15,14-2 1 16,15-2-1-16,10-1 1 16,2-3-2-16,0 3 2 15,-5 1-2-15,-4 6 4 16,-4 1-6-16,-4 2 3 0,-1-1-14 15,-5 3 4-15,-3 4-6 16,-5 0 0-16,-1 3 11 16,-6 2-4-16,-7 0 9 15,-5 1-1-15,-2 3 4 16,-6 2-3-16,2 7 1 16,-2 2 0-16,0 0 1 15,4 4 0-15,9 8-2 16,10 2 1-16,6-1-2 15,7-2 6-15,3-1-7 16,-6-1 4-16,-6 1-1 16,-8 4-2-16,-8 4 0 15,-9 7-4-15,-4 10 4 0,-4 5-1 16,-3 12 4-16,3 8-2 16,2 10 4-16,-1 11-4 15,2 12 2-15,-3 14-2 16,-4 7 1-16,-4 10 1 15,-5 2-2-15,-4 2 8 16,-3 0-5-16,-3-4 9 16,0-1-7-16,-1-5 10 15,-2 0-9-15,-2 0-3 16,-1 4-2-16,0-2-1 16,-9-3 6-16,-18-5-9 15,-10-4 7-15,-14-8-3 0,-8-7 3 16,-7-10-1-16,1-12 1 15,4-15-2-15,10-15-1 16,11-9-41-16,7-10-18 16,6-9-114-16</inkml:trace>
  <inkml:trace contextRef="#ctx0" brushRef="#br0" timeOffset="66003.33">15986 13305 119 0,'-2'0'445'0,"-7"0"-443"0,8 0-3 15,1 0-2-15,13-1-14 16,20-10-33-16,10-9-41 15,2-8-240-15</inkml:trace>
  <inkml:trace contextRef="#ctx0" brushRef="#br0" timeOffset="66312.51">17393 12532 662 0,'0'0'-19'15,"0"0"-12"-15,0 0 20 16,0 0 10-16,0 0-1 16,0 2-2-16,6 3-1 15,0 0 3-15,-1 1 4 16,-2-3-3-16,-3-3 3 15,0 0-3-15,0 2 6 16,0-2-5-16,0 1 0 16,0 0-21-16,0 4-10 15,-6 4-13-15,-5 4-73 16,-2-3-40-16</inkml:trace>
  <inkml:trace contextRef="#ctx0" brushRef="#br0" timeOffset="69523.79">15481 13652 93 0,'-12'-2'1'0,"6"2"-31"15,5-2 1-15,1 0 27 16,0-1-31-16</inkml:trace>
  <inkml:trace contextRef="#ctx0" brushRef="#br0" timeOffset="69779.61">15481 13652 36 0,'30'-27'37'16,"-30"27"-1"-16,0 0-1 15,0 0 12-15,0 0-9 16,0-1-3-16,0 1-12 16,0 0 2-16,0 0 5 15,0 0-1-15,0 0-6 0,0 0-8 16,0 0 1-16,0 0-12 16,0-3 2-16,0-5-6 15,-2-9-22-15,2-8-8 16,0-6 2-16,0-3-12 15,0 2 9-15,-7 5 3 16,-7 10-32-16,-9 9-136 16</inkml:trace>
  <inkml:trace contextRef="#ctx0" brushRef="#br0" timeOffset="70978.55">14885 13425 400 0,'-26'-7'9'15,"-2"-3"-15"-15,2 0 5 16,-3 1 0-16,1-3 4 16,-2 0 0-16,1-3-3 0,-3-5 6 15,-3-3-2-15,0-9 2 16,-6-6-2-16,-6-9 3 16,-2-6-5-1,-7-11 3-15,-5-6-3 0,-2-14-4 16,-2-15 2-16,-2-12-10 15,6-14-1-15,3-3-23 16,3-6 11-16,11 2 6 16,2 6-7-16,4 6 18 15,1 20 8-15,-1 17 3 16,1 15-3-16,-6 12 0 16,6 6-4-16,1 4 4 0,3 2-4 15,9-2 4 1,9-5-2-16,4-6 3 15,9-4-3-15,2-7 0 16,0-3-2-16,0 3 4 0,5 4-1 16,-5 7-4-16,0 7 7 15,0 4-4-15,0-1 2 16,-3 1 3-16,0-6 2 16,3-1 0-16,0-6-3 15,0-3 2-15,3-2-5 16,4 0 5-16,-3 1-3 15,-1 2 1-15,-3 4-1 16,0 0 1-16,2 4-2 16,1 1 3-16,1 1 4 0,5 2-7 15,3-2 1 1,3-1 0-16,3 0 0 16,2 1-1-16,2 4 1 0,1 3 1 15,3 2-4-15,3 3 2 16,4 2-3-16,3-3 2 15,1 3-2-15,1 1 2 16,6-1-2-16,-2 6 1 16,4-1 0-16,0 4 0 15,-3 4-1-15,-2 6 1 16,-1 2 0-16,-3 4-2 16,5 0-3-16,1-1 0 15,6 2 0-15,4-1 2 16,6-2-3-16,5 0 1 15,9 0 3-15,3 2 1 0,4 3-1 16,5 0-1-16,0 1-1 16,3-1 3-16,3 2-4 15,-3 3-5-15,-4-1-2 16,-4 5-7-16,-2-2-6 16,4-3-15-16,6-2 2 15,7-1 10-15,2 1 13 16,-5 0 12-16,-1 7 4 15,-5 0-2-15,-5 14 2 16,-2 14 1-16,-10 7 3 16,-10 9 4-16,-4 6-4 15,-4 2 0-15,-2 0-5 16,8-2 3-16,5 0-3 0,4-3 1 16,5 4 1-16,0 8-1 15,-2 9-1-15,-3 15 2 16,1 13 1-16,2 9-3 15,8 5 2-15,-1 0-3 16,0-1-4-16,-11-3-16 16,-5-5-1-16,-11-2-1 15,-4-4 9-15,-5-4 11 16,-6 0 3-16,-2 2 1 16,-6 6-2-16,-5 7 4 15,-3 5-7-15,0 4-52 16</inkml:trace>
  <inkml:trace contextRef="#ctx0" brushRef="#br0" timeOffset="71803.55">17955 13139 149 0,'-21'48'0'0,"0"-3"-3"0,2-5 0 16,-5-4 5-16,0-5-1 16,2 1-1-16,-13 1 1 15,0 5 3 1,-11 0-4-16,-9 4 2 0,-2 1 0 15,-7 1-2-15,0 0 1 16,-6-5 0-16,0-3 1 16,-6-5 4-16,6-5 21 15,4-3 15-15,4-1 1 16,2 1-17-16,2-3-5 16,-2 1-11-16,-2-2-10 15,-4-2 4-15,-4 1-10 0,-7-3-3 16,1-2-11-16,-1-6-13 15,2-4 19-15,2-3-4 16,2 0 27-16,2-7 4 16,-1-3 8-16,5 3-11 15,-4 0 7-15,-3 4-3 16,-3 2-5-16,-4 1-5 16,0 0-1-16,4-1-3 15,8-5-1-15,12-1-3 16,8-3 2-16,5-2 2 15,6-2-4-15,5 1 5 16,4-2-1-16,3 2 3 16,5 4-3-16,-1-1 2 0,0 2-2 15,-4 1-1 1,1-1-1-16,-2 2 0 16,1-1 4-16,2 0-4 15,4 3 9-15,2-3-1 0,2 0 3 16,1 0 2-16,1 0-1 15,4 1 2-15,0 2 6 16,5 1 1-16,1-2 5 16,1 5-6-16,1-2-10 15,0 0 5-15,0 2-4 16,0 0 2-16,0-2 2 16,0 2-7-16,0 0 5 0,0 0-9 15,0 0 2 1,0-1-1-16,0 1-1 15,0 0-4-15,0 0 2 16,0 0-6-16,0 0-32 0,11 0-14 16,4 5-9-16,2 12-30 15,-7 3-178-15</inkml:trace>
  <inkml:trace contextRef="#ctx0" brushRef="#br0" timeOffset="75639.32">17922 12268 609 0,'-16'-9'-4'0,"4"-3"-1"15,4 6 12 1,4-2-6-16,4-6 6 0,0-12-13 16,19-8 15-16,13-16-10 15,9-5 3-15,7-1-3 16,8-1 0-16,10 7 1 15,4 3-3-15,6 8 2 16,-3 9-1-16,-2 9 4 16,-2 11-8-16,-2 10 6 15,-2 0-1-15,-2 5 1 16,-5 11 1-16,-13 1-2 16,-8-3 2-16,-10-3-2 15,-14-4 0-15,-5-6-7 16,-5-1-1-16,-2 0-3 15,-1-3 0-15,0-23-84 0,-12-9-244 16</inkml:trace>
  <inkml:trace contextRef="#ctx0" brushRef="#br0" timeOffset="75887.65">18725 11606 540 0,'0'2'26'0,"0"6"-25"0,10 12-16 15,11 13 9 1,10 20 16-16,5 11-4 16,0 5 4-16,-5 2-6 15,-9-8 0-15,-8-9 1 0,-13-14 6 16,-1-9 9-16,0-12 13 16,-4-8-8-16,-10-2-1 15,-3-7-8-15,0 3-14 16,7-4 1-16,5-1-27 15,5-13-30-15,21-24-141 16</inkml:trace>
  <inkml:trace contextRef="#ctx0" brushRef="#br0" timeOffset="76223.79">19055 11796 639 0,'-22'12'-5'16,"11"16"0"-16,8 12 10 16,3 14-5-16,23 10 5 15,20 2-3-15,15-3 0 16,9-8-2-16,0-17-6 16,-3-18-21-16,-7-20 11 15,-14-7-3-15,-11-35-26 16,-13-16 23-16,-13-11 13 15,-6-6 20-15,-14 4 7 16,-20 5 20-16,-9 11 4 16,-7 13-7-16,0 14-6 0,3 16-19 15,5 12 3-15,10 0-14 16,9 26 0-16,9 20-22 16,8 18-37-16,2 5-59 15,4-6-177-15</inkml:trace>
  <inkml:trace contextRef="#ctx0" brushRef="#br0" timeOffset="76623.01">19316 12578 387 0,'-10'27'10'0,"-13"5"4"16,-2 0 42-16,-5-1-1 16,-2-5 0-16,-7-5-9 15,-10-3-19-15,-7-6-6 16,-15-5-3-16,-17-4 3 15,-13-3-12-15,-11 0 2 16,-3-15-3-16,1-6-3 0,9-3 2 16,14 1-4-16,14 2 3 15,19 3-6-15,21 4 1 16,16 4-1-16,11 4 1 16,8 4-5-16,2 2-32 15,0-1-36-15,15-5-57 16,4 0-4-16,4-2-221 15</inkml:trace>
  <inkml:trace contextRef="#ctx0" brushRef="#br0" timeOffset="76944.15">18368 12482 370 0,'0'0'49'0,"0"0"-34"0,0 0 66 15,-20 0 14 1,-20 0-63-16,-13 14-14 15,-8 11-6-15,-3 4 0 16,5-2 4-16,11-2 2 0,16-6 3 16,15-7-15-16,11-7-1 15,6 1-8-15,14 9-5 16,21 13-2-16,17 11 9 16,12 5-1-16,3 2-5 15,-4-1 4-15,-12-3-1 16,-14-10 7-16,-16-6-5 15,-11-14 2-15,-7-5-1 0,-3-5 2 16,0-2 12-16,0 0-6 16,0 0 3-1,0 0-15-15,0 0-18 16,3 0-52-16,3-16-80 0</inkml:trace>
  <inkml:trace contextRef="#ctx0" brushRef="#br0" timeOffset="78728.22">17551 10212 622 0,'-15'-12'9'0,"11"5"-7"15,2 7 29-15,1 0-23 16,-4 30 1-16,-7 34-5 15,-5 28 14-15,-9 17-7 16,-5 3-6-16,-8-8-1 16,-1-4 2-16,-5-11 6 15,5-14-11-15,7-14 4 16,8-19-9-16,10-16 7 0,0-15-11 16,0-11-35-16,-12-8-55 15,-11-28-209-15</inkml:trace>
  <inkml:trace contextRef="#ctx0" brushRef="#br0" timeOffset="78987.53">16876 10511 719 0,'0'0'-9'16,"8"0"1"-16,36 0 3 16,30 14 18-16,29 7 3 15,24 2 3-15,15 8-5 16,5 4-9-16,-8-1-4 0,-13 0 3 15,-17-6-3-15,-19-2-1 16,-26-7 1 0,-26-8-3-16,-18-4 6 15,-17-5-7-15,-3-2 7 0,0 0 0 16,-2 0 5-16,-14 0-6 16,-1-9-4-16,3-3-7 15,8-3-31-15,6 1-27 16,0-1-123-16</inkml:trace>
  <inkml:trace contextRef="#ctx0" brushRef="#br0" timeOffset="81464.07">15472 13724 449 0,'-45'-3'13'0,"6"-11"-11"16,4 0 2-16,-2-1 8 15,-2-4 6-15,-7-2-3 16,-6-4-11-16,-8-4 1 16,-4-1-4-16,-5-4 5 15,-5-6-4-15,1-7 3 16,-6-15-5-16,-3-16 3 15,-7-17-3-15,-14-16-1 0,-6-11 1 16,-14-6-1-16,-10-3 2 16,2 2-6-16,2-4 5 15,7 0-11-15,14 0-2 16,7-6 5-16,19-4-5 16,18-4-6-16,13 0 6 15,14 7 7-15,7 16 5 16,7 21 4-16,2 17-1 15,6 17 1-15,3 10-2 16,8 7 3-16,2 4-4 16,2-2-3-16,0-3 8 15,5-7-7-15,9-4-2 16,1 0-4-16,3 5 10 0,-4 4-4 16,-1 9 0-16,-4 7 4 15,-3 7 0 1,2 2 0-16,2 1 1 15,2-8-2-15,8-3 0 0,9-9 5 16,8-7-3-16,6-5-3 16,3-4-2-16,3 0 6 15,-4 5 3-15,0 8 5 16,-2 4-5-16,-1 8-3 16,-1 4 3-16,0-1-6 15,2 4-1-15,6-3 2 16,4-2-1-16,13-2-2 0,9-4 5 15,5-1-6-15,1-2 3 16,-6 4 6-16,-6 3-2 16,-10 7 1-1,-7 8-2-15,-4 6-4 0,-3 5 0 16,0 1 0-16,4 4 2 16,0-2-4-16,11-3 3 15,7-4-3-15,16-1 5 16,14-4-4-16,10 3 2 15,2 4-1-15,-1 6 0 16,3 8 3-16,2 2-3 16,4 0 2-16,1 10-2 0,-3 3 3 15,4 2-5 1,-1 0 4-16,-1 3-2 16,5 5 1-16,-3 5-2 15,0 6 2-15,-2 8-1 0,-5 6-9 16,-6 0 2-16,0-2 0 15,0 0 7-15,-2-4-1 16,-4-5 2-16,-4-5 0 16,2-3-1-16,3-1 0 15,0-2-1-15,1 5 1 16,-5 5-1-16,-2 9 2 16,-3 9-3-16,-8 8 3 15,-10 5-2-15,-12 5 0 0,-11 1-2 16,-3-1 1-1,-6 0 3-15,0-8-2 16,-1-2 3-16,4 0-3 16,1 0 2-16,2 3-3 0,2 0 5 15,-7 2 2-15,3 5-2 16,-10-1 0-16,-1 1-2 16,-4 0 3-16,0-2-4 15,2-2 0-15,0 0-4 16,4-1-1-16,-2 0 3 15,0 4 4-15,0 2-4 16,0 1 5-16,-2 4 0 0,1-1 7 16,2-3-5-1,1-4 0-15,-2-2-1 16,3-1-3-16,-5-2 2 16,-5-2-4-16,-1-1 3 15,-12-2 1-15,-8 4-3 0,-7 1 4 16,0 4-4-16,-12 3-1 15,-3 2 2-15,-3 0 1 16,3-2-1-16,2-2 0 16,2-4 0-16,2 0 1 15,-1-1-2-15,-2 2-1 16,-5-2 2-16,-6 1-8 16,-5-6 3-16,-2-1-1 15,-3-8 3-15,-2-7-2 16,0-7 5-16,-2-7-1 15,-2-3 1-15,0-4 0 16,-2-2-1-16,1 0 1 0,2-6-2 16,-5 0 3-16,1-5-3 15,-2 2 3-15,-10-4-2 16,-8 2 0-16,-10 0 0 16,-4-1-1-16,-3 0 3 15,6-2-4-15,-1-2 6 16,-4 1-7-16,5-1 8 15,1 2-5-15,-2-1 0 16,3-1 0-16,-5 1 3 16,0-1 0-16,-4-2-3 15,-5 3 4-15,0-1-3 16,-2 1 2-16,0 1 2 16,-4 1-1-16,-3 1 1 0,-3 2-3 15,-3 0 3-15,6 1-3 16,-1 0 9-16,-1-4-6 15,0-3 2-15,-1-3-3 16,6-2 1-16,4 0-4 16,3 0-1-16,4 0 0 15,2 0-11-15,11 10-4 16,11 9-20-16,15 13-37 16,13 8-55-16,6 7-178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22:43.89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11229 8204 39 0,'16'-12'-1'0</inkml:trace>
  <inkml:trace contextRef="#ctx0" brushRef="#br0" timeOffset="70.81">11324 8074 20 0</inkml:trace>
  <inkml:trace contextRef="#ctx0" brushRef="#br0" timeOffset="2075.06">11094 8140 234 0,'-17'0'8'0,"4"2"-19"16,-1 0 8-16,1 1 8 16,2-2-4-16,-1 1 2 15,-1-2-5-15,0 0 4 16,-4 0-1-16,-1 0 4 15,-4 0 10-15,-3 0 5 16,0 0 5-16,-5-6-13 0,0-7 12 16,-1 0-22-1,-3-4 7-15,-1-1-5 16,-1-2 1-16,2 1-4 16,0-1 11-16,1-6-5 0,-1-1-2 15,-3 0-2-15,-1-5-2 16,6-5 0-16,-6-2-3 15,3-9 6-15,-5-8-7 16,7-9 4-16,5-12-2 16,6-9 0-16,5-10 2 15,2-3-2-15,1 7 1 16,2 10 1-16,-1 18 3 16,1 11-4-16,0 8 5 15,-1 1 1-15,4-2 0 16,1 1-5-16,4-2 5 15,4-2-3-15,0-1-3 0,0-1 2 16,0-1-5-16,0 1 5 16,0-1-3-16,-4 4 2 15,1 1-2-15,-2 5 3 16,4 2-4-16,-2-3 4 16,3-3-2-16,0-2-1 15,0-4 1-15,7 0-1 16,5 4 1-16,0 0-1 15,0 6 1-15,3 5-1 16,-3 6 1-16,1 5 0 16,-3 2-1-16,0 2 3 15,-3-1-4-15,2 0 3 16,-3 1-6-16,-2 0 6 0,1 3-1 16,0 4-1-16,0 1 2 15,2 1-1-15,3 0 0 16,3-1-2-16,3 0 4 15,3-2-5-15,7 1 3 16,2-3-1-16,2-2 1 16,3 4 0-16,-1 1 0 15,0 1-1-15,-3 3-2 16,0 1 3-16,-4 1-8 16,1 2 7-16,-4-2-1 15,3 5 0-15,-1-1-1 16,3 1 3-16,6-1-1 0,1 0 1 15,6-4 1-15,2 3-2 16,2 1 1-16,3-1-3 16,0 5-3-16,-5-2 2 15,-2 3-1-15,-4 0-2 16,-5 0-3-16,3 0 7 16,1 0-3-16,0 0 7 15,1 0-2-15,3 0 3 16,2 0-3-16,-2-7 2 15,-1-1 0-15,-3 1 0 16,-3 1-3-16,-4 2 3 16,-1 3-1-16,-4-1-2 15,1 2 3-15,-1 0-2 0,2 0 2 16,-1 0-1-16,1 0 2 16,2 0 3-16,-2 4 2 15,-2 2 1-15,-3 2-8 16,3 3 5-16,-5 3-6 15,2 2 6-15,4 2-6 16,-4 2 4-16,2-1-3 16,2 0 0-16,-1 0 0 15,2 0-1-15,1 1 3 16,3 0-3-16,-3 1 1 16,1 1-1-16,0 3 1 15,-6 2-2-15,-2 0-1 0,2 5 2 16,-4 0-1-16,-1 1 1 15,-1 1 0 1,0 0 1-16,-2 4-1 16,0-1-3-16,-1 3 2 0,1 2 2 15,0 0 0-15,2 2-1 16,7 2 0-16,6-1-1 16,4-1 5-16,0 0-6 15,0 1 5-15,-3 1-6 16,0 1 6-16,-6 0-2 15,-3 2-2-15,-8-2 4 16,-5 2 0-16,-2-4-2 16,-2 0 0-16,0-3 2 0,2-3 0 15,-3 1 2-15,1-2-4 16,-2 3 1 0,1 3 0-16,-2 6-1 15,0 7 0-15,0 1 1 0,0 2 1 16,0 0-3-16,0-6 3 15,0-1-4-15,0-3 3 16,0-6-1-16,0 1 0 16,0-4-1-16,0-3-1 15,-2 1 2-15,-9-7 0 16,0 0 1-16,-2 0-3 16,-4-3 3-16,0 3-2 0,-3-4 2 15,-2-1-2-15,0 1-4 16,-3-2 5-1,-3-2 0-15,-2 4 0 16,-1 3-3-16,-5 4 6 0,-5 2-5 16,-1 4 0-16,-5 0 2 15,3-2 0-15,0 0 0 16,2-3 1-16,3-4 0 16,0-5-1-16,4-6 2 15,1-5-1-15,-1-3 5 16,1-3-5-16,-2 1 1 15,-1 1 0-15,-8 5-2 16,-1 4 1-16,-6-2-1 16,-1 5 1-16,0-4 3 15,3-2 2-15,2-5-1 16,6-4 2-16,5-4-1 16,3-3 0-16,1-2-1 0,0 0-3 15,-4 0 2-15,-3 0-4 16,0 0 4-16,-5 0-7 15,6 0 2-15,6 0-10 16,11 0-1-16,12 0-30 16,7-15-84-16</inkml:trace>
  <inkml:trace contextRef="#ctx0" brushRef="#br0" timeOffset="4584.18">10782 8070 272 0,'-13'-16'19'15,"-4"2"-16"-15,10 5 0 16,1 2 16-16,3 3 13 15,-1 1-11-15,1 2-7 0,3 1 4 16,0-1 0-16,0 1 2 16,0 0-3-16,0 0 3 15,0 0-6-15,0 0 0 16,0 0-2-16,0 0-5 16,0 0 3-16,0 0-12 15,3 0 2-15,11 0-2 16,6 4 4-16,1 5-2 15,6 5 2-15,1 0 0 16,5 4-2-16,4 0 1 16,7 5-1-16,4 0 3 15,6-2-2-15,1 2 3 16,-6-4-7-16,2-1 7 0,-4-4-4 16,-2-3 0-16,5-2 0 15,-2-5 1-15,3-4 1 16,-5 0-4-16,3 0 7 15,0 0-7-15,-4-7 5 16,2-4-5-16,-3-3 5 16,3 1-3-16,-5 3-2 15,3 2 5-15,-2 6-4 16,-4-1 3-16,-5 0-4 16,-3 3 3-16,-2 0-3 15,-4 0 3-15,-1-2-1 16,-8-2 0-16,2 0 2 0,-4-2-3 15,-1 2 3-15,-1-1-8 16,-2-2-16-16,0 0-14 16,0-4-25-16,-9 4-62 15</inkml:trace>
  <inkml:trace contextRef="#ctx0" brushRef="#br0" timeOffset="10078.91">11120 13357 324 0,'-3'-7'28'0,"-9"3"-27"16,2 3 10-16,-5 1 19 16,3 0 13-16,-3 0-21 15,1 0-14-15,0 0 3 16,2 0-5-16,-1 1 8 15,2 1 0-15,-4 2-2 16,-1-1-2-16,-3 1 1 16,-7 2-6-16,-3 1-4 15,-1 1 0-15,-4 3-2 16,-1-2 4-16,4-1-6 16,0-2 6-16,2-2-2 15,7-3 0-15,3 1 4 16,2-2-1-16,7 0-1 0,-4 0 1 15,1 0 0-15,-1 0-4 16,-6-3 3-16,-2-7 3 16,-1 2 0-16,-4-2-5 15,2-1 1-15,0-2 0 16,-2-2-2-16,-1-4 2 16,2-2-5-16,-2-1 5 15,4-2-5-15,0 2 4 16,4 1-1-16,1-1 0 15,3 2 4-15,3-2-2 16,-4-3 3-16,5-5-6 16,3-8 3-16,-1-5-5 0,4-3 6 15,-4-1-4-15,-1 3 1 16,-1 6 0-16,0 2 1 16,1 4-1-16,-1 1 0 15,-6 3 3-15,1 0-6 16,0-2 10-16,0 1-6 15,2-4 1-15,5-1-2 16,-3 0 0-16,3-2 2 16,0 1-3-16,-2 2 3 15,3 5-3-15,2-1 7 16,1 2 2-16,-5 4 1 16,8 1-8-16,0 0 3 15,2 2-2-15,1-2-3 0,0-2 4 16,0-2-5-16,0-2 3 15,0 0-2-15,0 2 2 16,4 1-2 0,-1 1 2-16,1 2-2 0,4 1 2 15,0-1-1-15,-1 0 0 16,4 3 0-16,2-1-3 16,-2 0 5-16,2-1-4 15,-3 0 5-15,2 2-6 16,3 0 4-16,2-4-1 15,3-3 0-15,1-5 1 16,-1 0-3-16,-1 3 4 0,0 3-4 16,-2 1 5-16,-1 2-5 15,-3 2 2-15,1 4 0 16,-4 0 0 0,2-1 1-16,0-1-2 0,0-4 2 15,3 0-2-15,0-1 3 16,1 1-4-16,-1 0 4 15,0 1-5-15,6-2 4 16,0 0 0-16,4 1 0 16,3-3-1-16,2-2-1 15,3 1 3-15,2-3-4 16,-3 4 4-16,1 2-5 16,-8 3 5-16,5 0-3 0,-8 2 2 15,0 1-1-15,-1 5 1 16,-4 2 0-1,0 2-3-15,3-1 4 16,1 0-5-16,3 0 4 0,1 1-2 16,3 2 2-16,2 1-1 15,6-1 2-15,2 1-2 16,3 1 1-16,3-1 1 16,0 4-4-16,0 0 4 15,4-2-5-15,1 2 6 16,3-4-4-16,0-2 2 15,2-2-1-15,-1-2 0 0,-3-3 2 16,-6 4-4 0,-5 0 7-16,-6 6-8 15,-2 3 6-15,-3 1-7 16,-1 0 5-16,0 0 0 0,-2 2-2 16,-1 5 2-16,0 3-3 15,1-2 4-15,3 2-4 16,2 1 3-16,0 0-2 15,0 2 2-15,-2 4-1 16,-3 1-2-16,3 2 2 16,1 1-1-16,0 3 1 15,3 1 0-15,1 1 2 16,1 4-5-16,-1-1 4 16,-2 2-2-16,-1-2 1 15,-6 0 1-15,0 0-2 16,-2-1 1-16,-1 3 0 15,0 5 1-15,1 0-3 0,0 6 5 16,-1-1-7-16,5 0 8 16,-3 1-6-16,3-2 2 15,-5 2 0-15,-1-1 1 16,1 3 0-16,-7 1-3 16,3 5 5-16,-4-1-4 15,-2 0 3-15,1-5-1 16,-4 2 4-16,2-2-4 15,-1 1 4-15,2-5-3 16,0-3-2-16,0-1 2 16,-1-3-1-16,0 7 0 15,-3-4-2-15,2 0 4 0,-3 2-3 16,-2-6 0-16,0-3 1 16,-1 0-2-16,0-1 3 15,-1 6-3-15,-1 2 2 16,1 3-2-16,-2 3 3 15,0-2-4-15,0-1 4 16,0-4-2-16,-5-9 2 16,-2-2-3-16,-2-5 3 15,-1-2 1-15,-1-2-4 16,-2-1 6-16,1-1-5 16,2-1 5-16,-6 3-3 15,-3 2-1-15,-2 3 1 16,-4 2 0-16,-3-4-1 0,-2 4-1 15,0 0 3-15,-1 0-3 16,1 1 2-16,3-3-3 16,1 0 2-16,-3-1 0 15,7-1 1-15,-4 0-1 16,3 0 2-16,0-4-1 16,-2 2-4-16,1-4 5 15,0 1-5-15,1 0 5 16,-3 0-2-16,0 2 0 15,-3 1 0-15,-2-1-1 16,-2 2 1-16,2-1 0 16,0 1 1-16,1 1-4 0,0-3 5 15,3-2-4-15,-4-1 3 16,-1-3 0-16,3-1-1 16,-3-2 0-16,-3 1-3 15,-1-2 6-15,-1 0-6 16,-5-3 5-16,-4-2-5 15,-2 0 4-15,-2 0-5 16,1-4-3-16,1-4 6 16,2-2-2-16,4-4 4 15,2 0-4-15,1-1 4 16,3 2-6-16,7 5 8 16,0 0-7-16,4 1 4 15,1 1-1-15,2 1 0 0,3 0 0 16,-1 1-1-16,2 0 2 15,-1-3-4-15,-2 3 3 16,3-6-3 0,0 3 2-16,-1 2 2 0,-2-1-2 15,1 2 0-15,3 4 1 16,-1 0 1-16,2 0-2 16,5 0 3-16,-2 0-4 15,10 0 4-15,0 0-3 16,1 0 2-16,2 0-4 15,0 0-10-15,0 0-16 16,0 0-4-16,0 0-29 0,0 0-51 16,0 0-95-16</inkml:trace>
  <inkml:trace contextRef="#ctx0" brushRef="#br0" timeOffset="14855.15">10431 11124 44 0,'9'0'112'0</inkml:trace>
  <inkml:trace contextRef="#ctx0" brushRef="#br0" timeOffset="19835.88">12185 10914 520 0,'-7'-7'4'0,"4"5"-4"16,3 2 2-16,0 7-10 16,13 22 5-16,7 10 11 15,0 10-1-15,1 2-4 16,-3-1-2-16,-2-8 0 16,-4-8 3-16,-1-15-6 15,-7-11 0-15,-2-6-5 0,1-2 2 16,0-11 2-16,7-30 5 15,6-18 0 1,3-15-1-16,6 4 2 16,-1 9-9-16,2 11-50 0,-2 9-102 15</inkml:trace>
  <inkml:trace contextRef="#ctx0" brushRef="#br0" timeOffset="20383.43">12577 10583 557 0,'-45'20'4'16,"12"-1"-7"-16,13-2 16 15,14-5 4-15,6 2-13 16,23 4-11-16,22 4 7 16,15 3-2-16,7-2-2 15,-5-4-1-15,-10-2-8 16,-19-3-3-16,-15-3 9 15,-17-1-1-15,-2-1 11 16,-33 4 47-16,-14 2-28 16,-10 0-2-16,0 0 6 15,9-6-19-15,9-2 3 16,19-4-9-16,7-3 1 0,14 0-28 16,29 0-93-16,20-25-68 15</inkml:trace>
  <inkml:trace contextRef="#ctx0" brushRef="#br0" timeOffset="20607.81">12972 10469 553 0,'-44'0'58'0,"3"3"-61"15,10 6 33-15,9-2 4 16,9 2 0-16,9 7-21 15,2 15-15-15,2 10 4 0,0 3-3 16,19-1 2-16,10-7-5 16,6-4-2-16,9-10-38 15,8-13-15-15,-2-9-27 16,-6-24-93-16</inkml:trace>
  <inkml:trace contextRef="#ctx0" brushRef="#br0" timeOffset="20811.78">13165 10337 553 0,'-27'0'12'0,"-1"9"15"15,1 17 8-15,6 8-22 0,6 14 1 16,8 6-11-16,7-1 3 16,12-3-6-16,22-12-1 15,6-9-1 1,11-11-3-16,5-11-2 0,-6-7-26 15,-1-14-20-15,-15-18-44 16,-10-4-137-16</inkml:trace>
  <inkml:trace contextRef="#ctx0" brushRef="#br0" timeOffset="25896.05">11098 6838 522 0,'-30'3'-11'16,"17"0"28"-16,4-3 11 15,2 1 2-15,4-1-8 16,3 0-9-16,0 0 4 16,-2 0-11-16,-4 0 5 15,-6 0 3-15,-4 0 0 16,-8 0-8-16,0 0-2 15,-4 0 3-15,-1 0-6 0,1-3 8 16,0-1-4-16,4-4 4 16,-1 1-4-16,2-2-5 15,1 1-2-15,-2-6 4 16,-1-5-3-16,-3-8-1 16,-2-8-3-16,-1-2-6 15,-2-3 4-15,3-4 0 16,4 3 9-16,0-2-3 15,2-2 1-15,5 2 0 16,2-2 0-16,5-1 1 16,6-2-4-16,6-8 4 15,0-1-4-15,0-6 4 0,2-4-5 16,8-2-5-16,2-4-6 16,-4 4 5-16,1 6 2 15,-5 6 4-15,-4 8-1 16,0 9 4-16,-4 5 4 15,-5 6-3-15,3 5 2 16,3 5-1-16,-2-1-1 16,4 2 1-16,-1-1-2 15,2 2 2-15,0-1-3 16,0 3 4-16,5-1-5 16,7 0 4-16,7 0-4 15,3 1 4-15,4 1-3 16,4 0 2-16,2 1-1 0,1 0 0 15,1 2 2-15,-4 2-2 16,1 3 2-16,-2 0-3 16,1 2 4-16,1 2-3 15,6-2 2-15,5 0-2 16,8 1 2-16,6-1-1 16,5 0-1-16,-2 1 2 15,-5 2-1-15,-4 1 0 16,-8 0-2-16,-5 0 3 15,-4 0-1-15,-5 0 0 16,1 0 0-16,-1 0-1 16,2-1 3-16,1-1-2 0,0 1 0 15,-3 1 0-15,2 0-1 16,-2 0 2-16,-1 0-2 16,1 1 1-16,-5 5 0 15,1 1 1-15,1-2-2 16,0-1 3-16,1 1-5 15,-2-1 5-15,1 1-3 16,-3-1 3-16,3 3-3 16,1 2 1-16,-2 0 1 15,3 4-3-15,4-1 4 16,2 1-3-16,2-2 3 16,2-1-3-16,-1-1 3 15,-1-2-3-15,-6 0 1 0,0-1-3 16,-4 1 0-16,-4 1 0 15,0 2-3-15,-5 1 4 16,-1 3-1-16,0 1 2 16,-3 5-1-16,3 0 2 15,-1 7-1-15,3 1-1 16,1 3 2-16,-1 1-1 16,-1-1 3-16,1 1-3 15,-5-2 2-15,-3 0-3 16,5 0 2-16,-7 2-1 15,-1 1 4-15,-1 2 0 16,-1 1 1-16,-4-1-2 0,0 2 1 16,0 1-1-16,0 1 2 15,-9 2 0 1,0 0-3-16,-2-3 0 16,-2 2 2-16,1-1 0 0,-2-6-3 15,1 0 4-15,0-2-1 16,3-2-3-16,1-4 3 15,-3 0-2-15,1 1 3 16,-1-3-3-16,2-3 0 16,1 0-1-16,-4-1 2 15,-1 1-1-15,2-1-1 16,-4 1 3-16,6-2-4 16,-4 0 6-16,-1 0-5 15,3-2 4-15,-1 0-2 0,6-2 0 16,-3 1-1-1,0-1 0-15,-2 3 0 16,-1 1 0-16,-3-3 0 0,-1 2-3 16,-2 1 6-16,0-1-4 15,0-1 0-15,2-2 2 16,5-3-1-16,-2-2 0 16,5-2 1-16,2-2-2 15,-3-2 0-15,5 1 2 16,-2-1-4-16,-4 1 4 15,-1 2-3-15,0-2 2 16,-4 0 0-16,-2 4-2 16,-3-3 2-16,-4 4 0 15,-2 5 0-15,2 3-4 16,-4 0 5-16,7 1-5 0,1-3 4 16,8-5-1-16,1-3-1 15,3-1 2-15,3-3-2 16,-3 2 4-16,-4-1-6 15,-1 1 6-15,-2 0-4 16,1-1 1-16,-1 0-1 16,2-1 3-16,0-2-5 15,1-1 2-15,3 0 2 16,-2 0-2-16,0 0 3 16,-6 0-4-16,-1 0 6 15,-5-1-3-15,6 0-1 16,0-1 1-16,1-1-1 15,-4-1 0-15,0 0-1 0,-3-5 0 16,0 2-3-16,1-2 2 16,-5-2 4-16,-3-1 0 15,-4 1-3-15,-1 0 4 16,0 0-3-16,0-2 0 16,2-2 1-16,0 1-4 15,1 0 7-15,0 0-6 16,2-1 3-16,4 0 1 15,2 1 1-15,1 0 1 16,3 0-1-16,5 6-1 16,0-1 0-16,2 4 1 15,1 2-5-15,7 2 5 0,4 1-6 16,-1 0 5-16,3 0-4 16,0 0-16-16,0-2-16 15,0-1-43-15,0-3-124 16</inkml:trace>
  <inkml:trace contextRef="#ctx0" brushRef="#br0" timeOffset="35706.53">11019 7888 312 0,'-12'4'151'15,"0"-3"-146"-15,6-1 20 16,0 3 28-16,-3 0-24 16,-1 1-19-16,1 3-6 15,-6 4-2-15,2 4 3 16,-8 8-6-16,-1-1 3 16,-3-1-1-16,0-1 13 0,-2-4 13 15,-2-2-2-15,-4-4-10 16,0-2-1-16,5-6 1 15,4 0-6-15,3-2 0 16,5 0-4-16,-5 0 0 16,0-4-5-16,-4-4 1 15,4-3 0-15,-3-2-1 16,-2-3 1-16,0-4-2 16,-1-4 6-16,-3 0-10 15,2-2 8-15,1-1-6 16,1-4 3-16,2-3 0 15,3 1 0-15,-2-6-1 0,6-3 0 16,-4-1 1-16,4-1-5 16,4 2 9-16,0 1-8 15,1 2 8-15,4 1-8 16,-1 4 4-16,3 4 0 16,3 4-1-16,2 4-3 15,1-1 4-15,0 4 0 16,0 0-4-16,0-5 6 15,0 0-4-15,3 2 2 16,1 1-2-16,1 0 3 16,-1-1-3-16,-2-5 3 15,-2-2 1-15,0 3-2 16,0-1 4-16,0-2-7 0,-12-4 8 16,1-3-7-1,2-3 4-15,-1-2-2 16,3 1 1-16,1-3-1 0,1 2 1 15,3 7 0-15,-2 3-4 16,1 5 5-16,-1 2-4 16,-1 0 2-16,-1-1 1 15,2 2-2-15,-2-1 2 16,-1-4-2-16,1-2 1 16,-1-4 0-16,4-4 0 15,0-5-1-15,0 1 3 16,0-1-5-16,-1 0 4 0,0 2-2 15,-1 4 3-15,1 2-3 16,-1 2 1-16,2 1 4 16,-1-2-5-1,-3-3 3-15,7-1-3 0,0-5 2 16,0 1-2-16,0-1 3 16,0 1-4-16,0 4 2 15,4 8 2-15,0 4-4 16,2 3 4-16,0 1-5 15,3 0 6-15,6-5-5 16,-1 1 3-16,5 2-1 16,-4-1-1-16,0 3 2 15,0 0-3-15,2 0 3 0,4 1-4 16,-1 1 7 0,0 4-6-16,1-1 2 15,-1 0-1-15,0 2 1 16,-1 1-3-16,6 0 3 0,0 2-5 15,3-1 1-15,1-2 3 16,2 3-4-16,-1-1 6 16,-1 3-5-16,3 2 2 15,-1-2-4-15,2 1 4 16,-2-3 1-16,-1 1 0 16,0 0 1-16,1 1-2 15,2-1 2-15,-1 0 0 0,3 2 1 16,1-3-3-16,2 1 3 15,2 0-2 1,4 0-1-16,2 0 4 16,-3 1-4-16,0 1 4 0,-3-1-6 15,-2-1 4-15,-4 2-4 16,0 0 4-16,-1 2-3 16,-5 1 0-16,4 1 4 15,-1-4-3-15,6 2 0 16,-2-1-1-16,6 0 4 15,-4 1-2-15,1 0 0 16,1 0 0-16,-3 1 3 16,-1 2-2-16,-1 1-1 15,-3 2 2-15,5 1-2 16,-5 0 0-16,2 0-4 16,-2 4 1-16,2 3 0 15,-2 3 4-15,-1-1-1 0,1-1 1 16,-1 4 0-16,2-2-1 15,1 2 5-15,-1 4-8 16,-4 2 6-16,-1 4-8 16,-2 0-1-16,1 2 2 15,-1 5 4-15,0 1 1 16,1 1-2-16,-3 1 4 16,3 0-4-16,-6 1 5 15,2-1-5-15,0 0 5 16,-2-3-4-16,3 0 3 15,-2 0-4-15,1 3 2 16,-1 3 1-16,-2 0-2 0,8 5 1 16,-3 1-2-16,3 0 4 15,-2 3-3-15,1-1 0 16,0-2 0-16,3 1 2 16,-6-3-2-16,-1-1 1 15,0-3 1-15,-3-2-2 16,-3 3 2-16,-1 1-3 15,-3 3 4-15,0-3-4 16,-2 4 3-16,0-3 0 16,3 3-3-16,-4-1 4 15,4-4-3-15,-3 1 3 16,1-3-4-16,-1 1 4 16,-1 2-3-16,-1-2 3 0,-1 6-3 15,2 1 2-15,-5 1 0 16,1-1 0-16,-2-4 0 15,0-4-1-15,-1 1 3 16,1 1-4-16,0 5 1 16,-2 0-2-16,3 0 4 15,-1-4-1-15,-1-2-3 16,-2-3 3-16,0-1-1 16,0 0-1-16,0-1 0 15,0 5 2-15,0 8-2 16,0 2 2-16,-3 5-1 15,-3-3 0-15,2-4 0 0,-2-4 0 16,0-6 2-16,-1-7-4 16,3-3 3-16,-2-7-2 15,0 2 5 1,-1 0-6-16,-4 0 3 0,1-1-1 16,-2 0 2-16,-1 1-1 15,1 0-1-15,0 1 1 16,-2-1-1-16,4-2 1 15,1-1-2-15,-6 0 2 16,2 2-1-16,-1 1 1 16,-1 2-2-16,-2 2 1 15,-3 1 1-15,-1 2-2 16,1 1 3-16,-3-3-4 0,2-2 4 16,-3 0-2-16,1-3 1 15,-1-3-1 1,4 1 1-16,1-6-1 15,1 2 1-15,0-4 2 0,2-2-5 16,-5 4 5-16,-1 1-7 16,-2 1 8-16,-3-3-5 15,3 2 2-15,-3-2-1 16,-2-3 1-16,-3 2 1 16,-3-2-3-16,-7-2 5 15,3-1-5-15,-4 3 5 16,2-2-6-16,0 1 4 0,4-1-1 15,-1 1-2 1,0-3 1-16,1 0 0 16,-1 1 2-16,3 1-4 15,-1 0 5-15,-1 0-4 0,1 2 1 16,0-2 0-16,-1 1 0 16,1 2 0-16,-2-4 0 15,-1 0 1-15,-3 0-1 16,-5-3 2-16,0 0-4 15,0 0 3-15,-3 0-1 16,-2-3 4-16,-3 0-3 16,0-1 3-16,3 3 3 15,3-2-6-15,6 3 5 0,1 0-6 16,5 0 4 0,4 0-4-16,2 0 3 15,4 0-3-15,5-2 2 16,-1-3-2-16,2 2 0 0,1-3 1 15,-1 3-8-15,0-3-7 16,3 3-10-16,6 3-15 16,5 0-38-16,2 0-80 15</inkml:trace>
  <inkml:trace contextRef="#ctx0" brushRef="#br0" timeOffset="40038.97">10800 6735 495 0,'-24'0'-16'16,"2"-8"21"-16,11 4 3 15,4-1 20-15,0 3 7 16,4 0-20-16,-3-1-2 15,0 1-1-15,-5-1 9 16,-5-3-8-16,-3-2 2 0,-4-3-3 16,-5-4-7-16,-1-2 0 15,-3-4-3 1,3-1 7-16,0 0-9 16,6-3 8-16,3-3 1 0,3-1-8 15,2-1-1-15,5 1 0 16,4-4 2-16,0-5-3 15,3-6 2-15,0-5-3 16,-1-1 4-16,4 2-6 16,0-2 7-16,0 4-4 15,0 1 0-15,0 5 0 16,0 5 3-16,0 6-2 16,0 2-2-16,0 6 5 15,0-2-6-15,0-2 5 16,0 0-3-16,0 0 0 15,0 0 3-15,0 0-3 0,0 0 2 16,0-2-3-16,8-3 2 16,0 0-6-16,-1 5 6 15,-1 6-2-15,0 5 2 16,2 0 1-16,-2 1-3 16,3 1 2-16,1-2 0 15,0 0 1-15,1-3-2 16,4-2 3-16,-6 4-4 15,5 2 4-15,0 1-5 16,7 1 4-16,3-2-1 16,3-4-1-16,-1 2 0 15,3 0-1-15,0 0 3 16,6-1-3-16,-2 1 3 0,-2-3-2 16,0 0 2-16,2 1-2 15,-2 3 1-15,2 3 0 16,2 3-2-16,0 2 2 15,-1 5-5-15,5 0 2 16,0 1-2-16,5 0 3 16,2 0-2-16,3 1 1 15,-1 3-1-15,1 0 1 16,-4 0-1-16,-5-1-3 16,0 0-7-16,-5-1 0 15,-6 3-1-15,4-2 0 16,-1 4 11-16,2 0-6 0,0-1-3 15,1 0 0-15,0-2 4 16,-4-1 5-16,-1 1 0 16,-2 0 4-16,-2 2-5 15,-1 4 6-15,0-2-3 16,1 3 2-16,-6 3 0 16,6 0 0-16,-2 3 0 15,-2 1 0-15,3 2 1 16,0 0-3-16,0 3 3 15,4 0-2-15,3-1 1 16,2-1-2-16,3 1 0 16,-1-1-2-16,-1 3-14 15,-3 1-1-15,-6 0-4 0,-3 3 5 16,-5 2 10-16,-1 4 6 16,0 2 0-16,-4 0-2 15,-1 2 7 1,-3 0-3-16,3 0 2 0,-1 1-2 15,-1 2 4-15,2 3-4 16,-3-1 4-16,-2 0-4 16,-1-2 3-16,0-4-3 15,-1-4 0-15,-4-3 0 16,1-3 0-16,-2 0 0 16,0 2 0-16,0 2 6 15,0 3 2-15,-5 0-4 0,-7 3-2 16,2-5-3-16,-1-2 3 15,0-3 1-15,2-5-1 16,-2-2-3-16,-4-4 4 16,0 0-2-16,-2 0 1 15,-2 1 0-15,-3 2 1 16,0 1-1-16,2 0 4 16,-2-1-3-16,3-5-1 15,1-2 1-15,-6-2 3 16,-3 1-3-16,1 2-2 15,-7-1-1-15,0 4 0 16,-3 0 2-16,0-2 1 16,-2 2 8-16,7-1 8 0,2-3-9 15,5 1 0-15,5-3-6 16,1-5 0 0,5 1-4-16,-1-4 0 15,-4 1-8-15,1-3-12 0,-4 0 6 16,-2 0-5-16,0 0 6 15,-4 0 0-15,0 0 8 16,-3 0-2-16,3 0-3 16,-1 0 4-16,4 0 6 15,4 0-2-15,4 0 3 16,3 0-4-16,4 0-9 16,0 0-6-16,-4 0-1 0,-1-3 8 15,-2 2 6-15,-2-3 6 16,3 1 0-1,-3 2 10-15,1 1 6 16,-6 0 2-16,2 0-6 0,-1 0-2 16,1 0 0-16,2 1-10 15,-2 5 2-15,0-5-1 16,2 0 3-16,-2-1 3 16,-1 0-1-16,1 0 3 15,0-1-1-15,-1-3 0 16,-1-2-4-16,1 1 4 15,-2-2-5-15,0 1 0 16,2-1-3-16,-2 0 1 16,0-1-1-16,2 0-1 15,5-1 0-15,1 2 1 16,4-1 3-16,0 1-7 16,2 0 6-16,4 3-4 0,-2 1 2 15,1 2-1-15,1-2 0 16,-1 0 2-16,-3 3-2 15,3-5 2-15,3 3-4 16,-2 1 5-16,3-1-1 16,3 2 3-16,0 0-2 15,0 0 1-15,-2 0-1 16,2 0-3-16,-1 0 1 0,1 0-1 16,0 0 3-1,0 0-3-15,0 0 3 16,0 0 0-16,0 0 0 15,0 0-1-15,0 0 0 0,0 0 3 16,0 0-8-16,0 0 6 16,0 0-6-16,0 0 7 15,0-1-8-15,0 1 7 16,0 0-6-16,0 0 6 16,0 0-6-16,0 0 2 15,0 0 1-15,0 0-2 16,0 0 4-16,0 0-3 15,0 0 2-15,0 0-2 16,0 0 2-16,0 0 0 16,0 0-1-16,0 0 3 15,0 0-6-15,0 0 7 16,0 0-5-16,0 0 2 0,0 0-5 16,0 0 7-16,0 0-6 15,0 0 3-15,0 0 3 16,0 0-3-16,0 0 0 15,0 0 0-15,0 0 2 16,0 0-7-16,0 0 10 16,0 0-7-16,0 0 3 15,0 0-1-15,0 0-1 16,0 0 2-16,0 0-2 16,0 0-2-16,0 0-3 15,0 0 2-15,0 0-20 16,0 0-18-16,0-4-62 0,0-11-209 15</inkml:trace>
  <inkml:trace contextRef="#ctx0" brushRef="#br0" timeOffset="43624.22">10811 8060 104 0,'-18'0'10'0,"6"0"25"16,-2 3 14-16,-4-3 15 16,5 2-18-16,-3-2-16 15,2 0-1-15,-1 0-8 16,-1 0-4-16,1 0-2 16,-2 0-6-16,1-2-3 15,-3-7-6-15,1 2 2 0,-6-5-1 16,-1-1 1-16,2-3 2 15,0-2 5-15,-1-6 13 16,2-4-1 0,1-9-12-16,-3-9-7 0,2-8 4 15,2-7-3-15,4-2-1 16,-3 3 4-16,3 4 6 16,0 12-2-16,1 1 5 15,1 3 9-15,-2-1-12 16,-1-3-1-16,2-1-7 15,-3-4 1-15,3-4-2 16,-4-3 4-16,2-4-5 16,1 1 1-16,2 0-1 0,0 2 1 15,1 4-1-15,-3 3-3 16,3 3 4-16,-3 5-4 16,5 2 3-1,2-3-3-15,-1-3 2 0,4-3-3 16,0-4 2-16,0 2 2 15,-1 1-5-15,1 1 5 16,-2 9-2-16,0 3 5 16,2 1-4-16,-1 2 3 15,1 2-2-15,3-2 0 16,0 4 0-16,2-2-2 16,1-4 1-16,0-4-2 0,0-7 4 15,3 0-7 1,9-3 8-16,-1 4-6 15,1 5 1-15,2 2 4 16,-2 5-5-16,5 1 5 0,-1 2-7 16,3 3 7-16,-4 4-6 15,-2 4 4-15,-2-1-2 16,5 0 2-16,2-1 1 16,6-7-2-16,2-2 1 15,3-1-4-15,-2 0 6 16,1 4-4-16,-3 4 1 15,2 1-2-15,4 1 1 16,1-2 1-16,8-2 0 0,1 2-1 16,3 4 0-1,0 3-2-15,-3 3 0 16,0 0 2-16,1 0-3 16,-3-1 4-16,-2 1-1 0,-1-1 2 15,-2 1-2-15,-1 2 0 16,-2 6 1-16,0 0 0 15,-1 2-1-15,4 1-3 16,2-1 4-16,4 1-1 16,1-1-1-16,0-3 2 15,1 0-3-15,0 1 3 16,-1 0-1-16,-4 2 3 16,4-2-5-16,-4 2 4 15,0 0-2-15,2 2 2 16,-3 2-1-16,1 0-1 15,4 0-1-15,-5 0 2 0,3 0 2 16,-3 0-6-16,-5 9 3 16,3 5-9-16,-4 4 1 15,2 8-1-15,-3 1 9 16,4 5-3-16,4 4 2 16,0-4 4-16,2 5-4 15,0 2-1-15,2 0-4 16,-2 4 6-16,-3 1-5 15,-2 2 6-15,-2 3-9 16,-6-1 5-16,6 0 3 16,-6-2-2-16,3-2 0 15,0-1-2-15,-2 6 7 16,1 0-5-16,4 2 3 0,-3 5-3 16,1 2 2-16,2 8-5 15,-3 5 0-15,-3 3-11 16,-1 6 5-16,-1-4 0 15,-2-4 9-15,-2-10-5 16,1-5 5-16,-1-5 2 16,-2-2-4-16,-1-1 0 15,-4-2 1-15,2-4-1 16,-2-2-2-16,1-1 0 16,1-1-1-16,-3 0 6 15,-1 0 1-15,-2 0-6 16,5-1 2-16,-4 3-1 0,2 1 5 15,3-2-7-15,-3 1 3 16,-4 1 4-16,2-1-1 16,-4 2 1-16,-3-1-4 15,1-1 8-15,-1-3-6 16,0-3 3-16,0-6-2 16,1-3 2-16,-4-4 0 15,0 1 0-15,0-4 0 16,0 5-1-16,0 0 2 15,-8 3-1-15,-4 3 0 16,-4-3 0-16,2 3 1 16,-4-4 0-16,2-2 0 15,-2-2 7-15,0-1-1 0,-3-2 2 16,-4-1-2-16,-3 0 0 16,-1-1-4-16,-2 1 1 15,-3-1-4-15,-4 0 1 16,0-1 0-16,-7 1 0 15,2-3 1-15,-5 1-2 16,2-1 1-16,-1-1 0 16,-3-1 8-16,0-1-1 15,3 1-3-15,1-1-2 16,4-2-1-16,0-2 5 16,-2-1-7-16,-5-5 3 15,3-1 3-15,-5 0 5 0,2 0-4 16,-2 0 4-16,1 0 1 15,2 0-6 1,-5 0-2-16,2 5 3 16,0 1 2-16,-2 5-7 0,4-2 3 15,2 1 3-15,3-2-3 16,-1-2 1-16,-2-4 0 16,-3 0-6-16,-3-2 3 15,-5 0 0-15,0 0-4 16,2-7 4-16,0 0-3 15,7 4 1-15,7-1-2 16,2 0 2-16,3 2-1 16,2 1-1-16,2 1 2 0,7 0-2 15,3 0-2-15,4 0-16 16,6 7-37 0,1 5-31-16,2 0-106 15</inkml:trace>
  <inkml:trace contextRef="#ctx0" brushRef="#br0" timeOffset="53811.22">10396 7265 204 0,'-16'-16'49'0,"1"8"-26"16,11 6 39-16,2-1-17 16,1 2-19-16,1 1-18 15,0 0-6-15,0 0-1 16,0 0-8-16,0 0 2 16,3 11-7-16,10 13 18 15,1 9-6-15,0 9 6 16,1 3-5-16,3 1 2 15,2-3 2-15,0-5-5 16,3-9 2-16,-3-6-2 16,-1-9-1-16,-6-6-4 15,-4-2 8-15,-6-6-16 0,-3 0 9 16,4 0 2-16,1-9 6 16,-1-20-2-16,3-10 2 15,1-16-3-15,0-4-2 16,2-6 1-16,2-4-23 15,6-3-41-15,4-4-64 16,0-1-64-16</inkml:trace>
  <inkml:trace contextRef="#ctx0" brushRef="#br0" timeOffset="54540.27">11713 5621 394 0,'0'-9'-21'0,"0"7"24"16,0 2-7-16,3 0-1 15,12 11 1-15,1 10 2 16,2 3 5-16,3 2-4 16,-3-2 5-16,-2-8-6 15,-2-4 5-15,-4-8-6 16,-4-4 5-16,-3 0-5 16,-2 0 8-16,7-16 3 0,8-22-4 15,5-18-2-15,6-14-18 16,1 4-27-16,-10 7-95 15</inkml:trace>
  <inkml:trace contextRef="#ctx0" brushRef="#br0" timeOffset="57155.53">10648 7702 75 0,'0'-5'1'16,"0"0"6"-16,0-1-5 15,9-9 0-15,9-9-3 0,15-10 1 16,1-12-45-16</inkml:trace>
  <inkml:trace contextRef="#ctx0" brushRef="#br0" timeOffset="58379.55">10842 7472 74 0,'-2'0'16'0,"-1"0"-7"0,3 0 12 15,-1 0 10-15,1 0-1 16,0-1-17-16,0-13-5 16,12-10-8-16,16-13 0 15,12-14 1-15,14-13-1 16,4-11 1-16,11-6-1 15,0-4 0-15,-3 1-1 16,-2 1 5-16,-5 5-7 16,1 7 6-16,-5 3-5 15,2 2 4-15,-5 4 1 0,-2 0 2 16,-3 0 1-16,-4 1-5 16,-3 3 5-1,-1 5 3-15,-5 7 1 16,-5 9-8-16,-6 10 2 0,-6 9 1 15,-6 10 1-15,-6 4 1 16,-5 4 11-16,0 0 21 16,0 0-4-16,0 0-10 15,0-2-17-15,0 0-4 16,-6-3-8-16,0 3-27 16,-6-1-53-16,-4 0-173 15</inkml:trace>
  <inkml:trace contextRef="#ctx0" brushRef="#br0" timeOffset="58639.86">11728 6075 346 0,'0'-4'-9'0,"0"3"10"15,0 1-7-15,7 0-10 16,4 0 12-16,4 2 11 15,0 11-4-15,-1 5 1 16,-2 7-3-16,-4 4 2 16,-4 11-3-16,-4 8 1 0,0 0 8 15,-7 6-5-15,-7-5-4 16,-2-12-10-16,4-9 0 16,2-11-29-1,1-10-25-15,1-7-52 0</inkml:trace>
  <inkml:trace contextRef="#ctx0" brushRef="#br0" timeOffset="59982.61">11899 5750 147 0,'0'-1'3'15,"0"1"-2"-15,0 0 0 16,0 0 0-16,0-1 16 16,0 0 15-16,0-1 3 15,0-1-8-15,0 1 3 16,-6 0-6-16,-3 2-2 16,-5 0-12-16,-5 0-8 15,0 0-2-15,-3 0 0 16,-1 3 0-16,-2 3-4 15,-8-3 4-15,-1-1 0 16,-9-2 1-16,1 0 0 0,-7 0 1 16,-3-7 9-16,-3-4-10 15,-3 1 11-15,1 6-10 16,4-1-1-16,0 5 1 16,4 0 3-16,3 0-5 15,3 0 1-15,4 0-2 16,2 8 1-16,4-1 2 15,5 1-2-15,4 3 1 16,5 1-4-16,1 1 5 16,0 8-5-16,1 4-3 15,3 7 7-15,2 5-2 16,4-1-3-16,4 0-2 0,4-1 6 16,0-3-4-16,0-2 3 15,4 0-4-15,7-1 3 16,8 0 0-16,2 3-1 15,6 3 1-15,6-2 1 16,1 5 1-16,2-1 0 16,2 3 1-16,3 5-2 15,-1 1 2-15,1 1-2 16,3-3 2-16,-2 2-1 16,0-1-1-16,2-4 2 15,-1 0-1-15,2-6-3 16,2-2 0-16,-2-4-1 15,2-1-5-15,-3-3 4 0,2 0-1 16,-1-1 6-16,-5 2-4 16,3 3-3-16,-6 7 1 15,-1 2-7 1,-3 4 7-16,-5 5-3 0,-1 3 9 16,-3 2-6-16,-2 3 7 15,0 2-2-15,-1-1 2 16,-3 0-1-16,3-4-1 15,-3-7 3-15,-5-8-4 16,-4-9 4-16,0-6-3 16,-5-4 1-16,-1-7 1 15,-3-4-1-15,0-1 4 0,0 1 29 16,-10 0-17-16,-14 4-13 16,-6 0 1-16,-5 0-2 15,-8-1 6-15,-4-1-2 16,-6 1 14-16,-1-2-1 15,-2-3-9-15,-1-1 6 16,-3-4-2-16,1 0 0 16,-2-4-4-16,4-9 3 15,4-2-11-15,2 0 7 16,2-1-7-16,0 3 2 16,2 1-4-16,-2 3 4 15,5 2 0-15,2 0 3 16,6 1-1-16,5 2 0 0,11 1-3 15,7 2-1 1,7 0 0-16,6 1-2 16,0 0-3-16,0 0-22 15,0-3-40-15,3-4-1 0,15-10 17 16,-1-6-73-16</inkml:trace>
  <inkml:trace contextRef="#ctx0" brushRef="#br0" timeOffset="60308.74">11277 7396 328 0,'-48'39'-6'16,"-7"7"-34"0,-5 4 45-16,1-6 9 15,5-9 23-15,11-3-14 0,9-4-4 16,13-12 2-16,10-6-13 15,11-4 2-15,0 2-11 16,20 7-5-16,14 7 4 16,12 6 2-16,11 1-3 15,8 1 7-15,1-3-11 16,-2 0 10-16,-6-3-3 16,-8 0 1-16,-9 2 0 15,-10-3-1-15,-9 1 2 16,-7-2-14-16,-3 1-6 15,-3 2-10-15,-4-3-24 16,-5-5-81-16</inkml:trace>
  <inkml:trace contextRef="#ctx0" brushRef="#br0" timeOffset="71575.19">2463 7477 446 0,'0'-2'17'16,"0"1"-13"-16,0 1 5 15,0 0 10-15,0 0 16 16,0 0-6-16,0 0-10 15,0 0-6-15,0 0-9 16,0 0-1-16,0 0-4 0,0 0 4 16,0 0-5-16,0 0 4 15,0 0-1-15,0 0-2 16,0 0 0-16,0 0 1 16,0 0-2-16,0 0-1 15,7 0 3-15,1-2-2 16,2 0 5-16,1 0-6 15,-2 1 5-15,4-2-2 16,-3 2 0-16,5-1 1 16,-1 0-1-16,5 2 1 15,1 0-2-15,-1 0 1 16,7 0-1-16,0 0 4 16,2 0-5-16,6 0 3 0,4 0-1 15,5-1 1-15,3-4-1 16,6-2 1-1,-3-1-1-15,0 2-2 16,-4 1 4-16,-6 2-2 0,4 1-1 16,2 2 0-16,2 0 3 15,1 0-3-15,7-1 2 16,-3-6-1-16,0-1 0 16,-1-2 0-16,-5-3 0 15,-3 0 0-15,-4-1 1 16,-3 3 0-16,-2 2-2 15,-6 5 1-15,5 3 1 0,-2-1-2 16,4 2 2 0,3 0-3-16,1-1 4 15,3 1-3-15,1-3 1 16,-3-2 1-16,3-4 1 0,1-2-4 16,-5 0 3-16,-3 1-1 15,3 2 0-15,-4 1 3 16,-3 2-7-16,-2 4 6 15,1 1-3-15,-2 0 1 16,-1 0 0-16,-1 1 0 16,-6 4 0-16,0 1 0 15,1-4 0-15,-3 3-1 16,1-1 2-16,-3-2-2 16,-2 1 2-16,-2-1-1 15,0-1-1-15,-4 0 1 16,2-1 1-16,-2 1-1 15,6 3-1-15,6-2 1 0,6 3 0 16,7-1 1-16,4-2-2 16,11 3 3-16,-3-3 0 15,3 3-1-15,1-1-2 16,-3 1 1-16,5 4 1 16,-4-2-2-16,4 0 2 15,-2-1-1-15,-2-1 1 16,2-3-1-16,-6 3-1 0,5-4 2 15,-6-1-2 1,-1 1 3-16,-2 1-3 16,-1-1 2-16,-2 1-2 15,5-1 4-15,-2 0-4 0,7-1 2 16,6 0-2-16,2 0 3 16,0 0-1-16,0 0-1 15,-4 0 3-15,-4 0-3 16,-5 0 1-16,-8 0-2 15,-4 0 3-15,-6 0-3 16,1 4 2-16,-3 1-1 16,3-3 0-16,-2 1 1 15,-4 0-1-15,-2-2 1 16,-7 1-2-16,-1-2 3 16,-6 0-4-16,0 0 2 15,-3 0 0-15,0 0 1 16,0 0 0-16,0 0 0 0,0 1 2 15,0-1-3-15,0 0 2 16,0 2-12-16,0 7-48 16,0 7-126-16</inkml:trace>
  <inkml:trace contextRef="#ctx0" brushRef="#br0" timeOffset="79470.95">28331 1453 313 0,'-3'-18'20'15,"-13"1"17"-15,5 5 4 16,7 5 10-16,2 4-6 16,2 3-4-16,0 0-28 15,0 0-5-15,0 0-5 16,0 0-4-16,0 21-1 15,0 29 0-15,-9 29 13 16,-3 27-1-16,0 15 1 16,1 1-10-16,3-3 5 15,3-6-4-15,1-6 0 16,1-4 2-16,0-4-2 16,-1-3 2-16,1-6-5 0,0 1 4 15,1-3-4-15,2-6 3 16,0-4-2-16,0-11-1 15,2-12 1-15,4-6 0 16,-1-12-1-16,-2-13 0 16,-1-11 0-16,-2-8-8 15,0-4 10-15,0-1-3 16,0 0 6-16,0 0-4 16,1 0 3-16,-1 0-1 15,0 0-1-15,0-13 3 16,0-16-4-16,-11-18 1 15,-1-17-10-15,0-13 10 0,0-17-4 16,3-11 4-16,4-8-2 16,-1 0 4-16,-2 10-5 15,-4 17-1-15,-4 20 4 16,-6 18-4-16,-4 11 7 16,2 10-3-16,2 7 4 15,0 10 6-15,-1 6 0 16,-5 4-7-16,-2 0-8 15,-3 10 4-15,5 11-7 16,5 1 12-16,7-1-7 16,10-3 4-16,6-4-4 15,7 1-2-15,29 1 0 16,22-3 0-16,18-9 6 0,15-4-6 16,5-11 3-16,-6-15-15 15,-8-3 5-15,-15 0-8 16,-15 4 8-16,-19 5-1 15,-18 6 7-15,-12-1 9 16,-3-1-2-16,-10-4 6 16,-9-3-11-16,-3 3 8 15,-2 0-28-15,1 1-83 16</inkml:trace>
  <inkml:trace contextRef="#ctx0" brushRef="#br0" timeOffset="85823.67">27558 2535 80 0,'-19'8'27'0,"2"2"-25"16,2 1-25-16</inkml:trace>
  <inkml:trace contextRef="#ctx0" brushRef="#br0" timeOffset="86396.14">27681 1765 31 0,'-13'9'46'0,"7"-5"-55"16,0-1 8-16,3-1 3 16,2 0-3-16,1-2 6 15,0 0-8-15,0 0 1 16</inkml:trace>
  <inkml:trace contextRef="#ctx0" brushRef="#br0" timeOffset="87947.94">29201 1809 107 0,'-29'-26'-18'16,"1"6"-3"-16,0-1 54 15,2-1-9-15,6-2 9 16,2 4-5-16,12-4-3 0,6 2-20 15,0-3-11-15,10-6-6 16,11-1-28-16,-2 2-35 16</inkml:trace>
  <inkml:trace contextRef="#ctx0" brushRef="#br0" timeOffset="88666.85">29268 1222 308 0,'0'-7'5'0,"-5"4"42"15,4 0 10-15,-1 3-4 0,-1 0-30 16,-3 0-12 0,-10 30-15-16,-7 22 27 15,-5 33-3-15,-3 31-7 16,1 17-3-16,3 16 0 0,-3 8 6 15,5-7-9-15,2-8 3 16,7-17-7-16,6-18 4 16,7-12-6-16,3-13 4 15,0-10-5-15,0-12 2 16,0-14 2-16,0-12-6 16,0-11 4-16,2-9-6 15,-2-6 8-15,3-5-8 0,-2-3 10 16,-1 0 2-1,0-1 0-15,0-30-5 16,0-22-9-16,0-27 10 16,9-19-5-16,6-10 9 0,4-9-17 15,3-3 13-15,-3-3-9 16,0-1 5-16,-6 7 0 16,-4 13 0-16,-4 16 3 15,-2 17-5-15,-3 17 7 16,0 15-9-16,1 12 10 15,-1 8-8-15,2 13 5 16,-2 6-3-16,0 1-1 16,0 0-3-16,0 0-3 15,0 3 0-15,0 29-11 16,0 29 17-16,0 42-1 16,-15 25 19-16,-3 11-6 15,0-5-1-15,6-13-7 0,7-13-2 16,5-12 3-16,0-9-3 15,2-7 2-15,7-5-7 16,0-7 10-16,3-5-9 16,-5-4 5-16,-1-7-4 15,0-6 3-15,1-8 0 16,0-10-3-16,-1-4 6 16,-2-8-9-16,2-4 7 15,0-4-8-15,1-4-8 16,4-2-16-16,5-2-17 15,2-16-103-15</inkml:trace>
  <inkml:trace contextRef="#ctx0" brushRef="#br0" timeOffset="96780.6">24368 3423 384 0,'-3'4'81'16,"0"-4"-82"-16,3 0 10 15,-2 1 1-15,2 1 8 16,0 5-15-16,0 10-9 15,0 10 20-15,-3 15 30 16,-3 19-23-16,-8 12-3 16,0 12 9-16,-2 4-8 0,2-6-7 15,8-9-5-15,2-13-1 16,4-11-3-16,0-12-1 16,0-13-2-16,4-8-19 15,5-12-23-15,3-5-55 16,1-16-30-16</inkml:trace>
  <inkml:trace contextRef="#ctx0" brushRef="#br0" timeOffset="96953.14">24517 4236 631 0,'-8'3'10'0,"5"-3"-13"15,3 2 1-15,0 0-5 16,20 0-36-16,17-2-13 16,3 0-115-16</inkml:trace>
  <inkml:trace contextRef="#ctx0" brushRef="#br0" timeOffset="97543.56">24943 3441 495 0,'0'3'45'0,"0"-3"-35"15,0 0 8-15,0 8 5 0,0 14-8 16,-8 20-13-16,-8 14 13 16,-6 12-1-1,0 3-2-15,3-3-3 16,0-1 0-16,4 3-5 0,1-6-3 16,3-1 3-16,6-3-3 15,5-10-1-15,0-7-19 16,19-20-45-16,11-23-71 15,6-14-109-15</inkml:trace>
  <inkml:trace contextRef="#ctx0" brushRef="#br0" timeOffset="97816.46">25191 3650 616 0,'-53'16'7'16,"-4"8"-5"-16,0 7 11 15,5 2 11-15,5 2-14 0,11 0-5 16,12 0-7-16,11-1 5 16,10 0-4-16,3 1 1 15,0-5-1-15,19-4-3 16,7-3 3-16,2-4-1 16,-1-2 6-16,-2-1-7 15,2 2 6-15,-2-6-5 16,3-3 2-16,3-4 0 15,1-5-14-15,4 0-33 16,-2-13-75-16,-10-12-242 16</inkml:trace>
  <inkml:trace contextRef="#ctx0" brushRef="#br0" timeOffset="98099.29">25245 3981 637 0,'-22'8'4'15,"4"5"0"-15,10 2 24 16,8 6-8-16,0 8-17 16,11 2-2-16,17 0-5 15,12-12 0-15,4-14-8 16,-7-5-5-16,-9-3 0 16,-9-18 1-16,-14-6 7 15,-5-4 18-15,-2-3 3 16,-18 4-8-16,-9 7 6 0,0 7 11 15,3 8-2-15,5 4-5 16,9 3-11-16,7 1-4 16,5 0 1-16,0 0-58 15,19 12-50-15,12-2-24 16</inkml:trace>
  <inkml:trace contextRef="#ctx0" brushRef="#br0" timeOffset="99051.46">25684 3753 421 0,'-52'33'-2'16,"6"-8"3"-16,12 0 15 15,13-5 0-15,13-1-12 16,8 2-7-16,5-1-4 15,19 1 0-15,4-2 4 16,-2 0 7-16,-4 1-3 16,-8-1 2-16,-7 2 1 15,-7 4 18-15,-5 2 20 16,-28 7 22-16,-8 1-22 0,-7 1-23 16,5-7-3-16,13-9-11 15,14-11 4-15,16-7-10 16,10-2-5-16,36-25-74 15,20-25 10-15,5-18-184 16</inkml:trace>
  <inkml:trace contextRef="#ctx0" brushRef="#br0" timeOffset="99391.84">25832 3861 618 0,'-49'12'3'0,"7"7"16"16,9 0 18-16,12 4-14 15,11 5-17-15,10 2-11 0,0 2 3 16,21-1 1-16,13-11-6 16,5-8-22-16,-2-12 1 15,-1-3-8-15,-8-25-7 16,-10-10 27-16,-12-3 10 16,-6 2 15-16,0 10-6 15,-12 9 27-15,3 10 20 16,5 8 1-16,2 2-11 15,2 0-33-15,0 0-7 16,0 4-13-16,15 15 9 16,9 6 2-16,3 3 6 15,4-3-4-15,-1-1 2 0,-4-2-2 16,3-4-8-16,-4-4-23 16,2-8-50-16,-3-6-23 15,-6-9-191-15</inkml:trace>
  <inkml:trace contextRef="#ctx0" brushRef="#br0" timeOffset="100132.18">26252 3768 521 0,'-6'0'23'0,"-2"10"29"15,-1 16-23-15,-4 12-12 16,4 15 1-16,5 7-9 16,4-6-8-16,0-6 5 15,12-9-6-15,1-14-1 16,-4-9-6-16,-6-8-9 15,-2-8-5-15,1-4 8 16,1-26 7-16,3-17 5 16,1-8-1-16,-2 5-7 0,-1 7 14 15,-1 12-5-15,6 9 0 16,4 8 1-16,7 3-3 16,8 1-3-16,7 1-2 15,4 4 9-15,3 5-2 16,-3 0-4-16,-4 0-68 15,-9 0 0-15,-8 0-44 16,-7 0 9-16,-10 0 74 16,-1 0 64-16,0-1 87 15,-3-1-28-15,-8 1 26 16,2 1-44-16,-4 0-26 16,-3 3-27-16,-5 15-8 15,2 5-7-15,5 8-3 0,8 3 2 16,6 4-4-16,0-3 4 15,9-4-6-15,12-9 4 16,-3-8-6 0,0-9-9-16,-8-5-1 0,1 0-2 15,-1-25 9-15,-1-9 22 16,-6-11-8-16,-3 2-7 16,-3 10 2-16,-11 8-2 15,3 9 4-15,6 11-1 16,2 3 19-16,3 2-11 15,0 0-14-15,0 0-6 16,9 10 1-16,12 12 13 0,0 2-5 16,3 2 3-16,-3-1-1 15,1-1 0-15,-3 0-1 16,1-3-23-16,-1-1-19 16,-3-10-48-16,1-9-86 15</inkml:trace>
  <inkml:trace contextRef="#ctx0" brushRef="#br0" timeOffset="100396.48">26846 3785 443 0,'4'11'-6'0,"4"12"56"0,0 11 28 15,2 9-27 1,-3 10-11-16,-1 4-20 15,-1 3-11-15,-4 1-1 16,-1-3-5-16,0-1 0 0,-3-10-2 16,-7-7 1-16,-3-10 2 15,-6-9-3-15,-1-9 3 16,-9-8-1-16,0-4 3 16,-1-21-14-16,7-31-29 15,4-26-53-15,1-21-76 16</inkml:trace>
  <inkml:trace contextRef="#ctx0" brushRef="#br0" timeOffset="100544.08">26636 3587 473 0,'6'0'-5'16,"6"0"-8"-16,6 0 25 0,4 3 28 16,3 3 1-16,2 3-28 15,7 2-2-15,5-4-10 16,6 4 9-16,-1-8-16 15,-5-3-104-15</inkml:trace>
  <inkml:trace contextRef="#ctx0" brushRef="#br0" timeOffset="101023.47">27016 3834 627 0,'-9'0'10'16,"6"4"0"-16,1 14 3 15,2 10-4-15,0 9 5 16,8 6-8-16,11-8-2 15,2-4-4-15,0-6 4 16,0-9-8-16,-2-5-11 16,3-11-9-16,2-3-9 15,3-34 4-15,1-10-53 0,-4-10-18 16,-3-2-26-16,-9 8 40 16,-6 9 29-16,-6 16 114 15,0 12 69-15,0 11 7 16,0 3-44-16,0 1-66 15,3 23-20-15,4 12 34 16,4 11 15-16,1 2-30 16,0-1 5-16,-2-8-14 15,2-9 2-15,-2-5-12 16,2-9 1-16,0-6-6 16,-3-3 3-16,1-4-15 15,1-4-30-15,-5 0-38 16,-6-4-106-16</inkml:trace>
  <inkml:trace contextRef="#ctx0" brushRef="#br0" timeOffset="101895.72">25484 4463 579 0,'-42'0'15'16,"0"0"-12"-16,7 6 24 16,12 4 15-16,8-2-8 15,11-1-20-15,4 8-15 16,0 6-2-16,4 4 2 16,17 2 1-16,4-7-5 0,0-8-3 15,-4-3-5-15,-4-8 0 16,-8-1 5-16,-6 0-3 15,-3 0 12 1,0-12 8-16,-3-12 23 0,-9-4-28 16,-2 3-3-16,2 9 14 15,-4 5-12-15,3 5 1 16,2 3-8-16,-1 3-1 16,3 0-25-16,-1 24-34 15,-5 15-65-15,-3 10-79 16</inkml:trace>
  <inkml:trace contextRef="#ctx0" brushRef="#br0" timeOffset="102052.31">25294 4902 535 0,'0'0'5'0,"0"0"9"0,10 0-4 16,13 0-7-16,14 0-8 15,12-3 11-15,6-6-6 16,-1-2 2-16,-8 0-11 15,-7-3-76-15,-12-4-74 16</inkml:trace>
  <inkml:trace contextRef="#ctx0" brushRef="#br0" timeOffset="102271.72">25677 4371 457 0,'0'0'12'0,"0"0"-1"0,0 38-11 16,0 19 31-16,1 19 17 16,14 8-32-16,3-5-2 15,3-8-6-15,-5-7-7 16,4-10 3-16,-5-9-4 16,2-13-15-16,2-10-16 15,1-12-48-15,4-10-76 16</inkml:trace>
  <inkml:trace contextRef="#ctx0" brushRef="#br0" timeOffset="102571.92">25990 4611 624 0,'-26'3'14'16,"11"1"-6"-16,7 0 36 15,8 1-13-15,0 5-29 16,11 5-9-16,12 3 6 16,2-4-5-16,-1-8-13 15,-6-5 4-15,-8-1-2 16,-4 0 8-16,-6 0 2 16,0-9 8-16,0-5 13 15,-7-7-8-15,-6 0-1 16,-3 4-8-16,-3 3 8 0,1 4-11 15,2 4-7-15,7 1-26 16,6 3-52-16,3-6-131 16</inkml:trace>
  <inkml:trace contextRef="#ctx0" brushRef="#br0" timeOffset="102755.67">26234 4345 576 0,'0'4'7'16,"0"17"2"-16,0 15 5 16,4 13 38-16,8 8-39 0,5-2-8 15,2 0-4-15,-1-5 0 16,1-6-14-16,-2-8-42 16,-1-17-60-1,-5-18-125-15</inkml:trace>
  <inkml:trace contextRef="#ctx0" brushRef="#br0" timeOffset="102900.28">26341 4521 592 0,'0'-1'8'16,"0"1"-6"-16,2 0-5 16,20 3-5-16,6 9 9 15,5 5 1-15,-6-6-50 0,-14 0-91 16</inkml:trace>
  <inkml:trace contextRef="#ctx0" brushRef="#br0" timeOffset="103155.54">26262 4743 591 0,'0'0'0'0,"0"3"-7"15,6 9-10-15,8 9 14 16,-1 10 4-16,-13 5-18 15,0 0-22-15,-18 0 34 16,-7-7 5-16,5-5 11 0,6-10 19 16,8-7-2-16,3-3-5 15,3-3-20 1,1 2-8-16,23 0 0 16,10-2 10-16,11-1-5 0,7 0 2 15,8-5-21-15,2-15-49 16,-4-4-47-16</inkml:trace>
  <inkml:trace contextRef="#ctx0" brushRef="#br0" timeOffset="103411.85">26642 4567 634 0,'-3'-5'7'16,"3"3"1"-16,0 2-5 0,15 0-5 16,7 0 0-16,4 0 7 15,-7 7-7-15,-7 2 5 16,-5 5-4-16,-5 5 4 16,-2 9-4-16,0 8 3 15,-9 2-28-15,-5-2-44 16,-5-10-57-16,-2-17-109 15</inkml:trace>
  <inkml:trace contextRef="#ctx0" brushRef="#br0" timeOffset="103535.52">26631 4693 522 0,'0'0'19'16,"0"0"-8"-16,0 7-17 0,3 13 15 16,7 10 16-16,-1 2-19 15,-2 0-8-15,-7 1-56 16,0-9-58-16,-3-10-59 15</inkml:trace>
  <inkml:trace contextRef="#ctx0" brushRef="#br0" timeOffset="103672.16">26620 4899 454 0,'0'3'62'0,"0"3"-66"16,19 6 10-16,11 0 22 15,9 3-10-15,5-2-15 16,-4-6 3-16,-1-6-14 15,-11-1-73-15,-10-14-187 0</inkml:trace>
  <inkml:trace contextRef="#ctx0" brushRef="#br0" timeOffset="103891.58">26863 4672 513 0,'0'-4'41'0,"1"0"-43"15,20 4-6-15,5 0 14 16,0 0-1-16,-7 8 1 15,-6 6-6-15,-8 2-4 16,-5 2 1-16,0 6 10 16,-5-2 5-16,-5-1 2 15,6-4-5-15,4-4-5 0,0-2-3 16,6 0-2-16,18-6 0 16,5-5-23-16,4-1-44 15,-8-25-107-15</inkml:trace>
  <inkml:trace contextRef="#ctx0" brushRef="#br0" timeOffset="104072.08">27129 4364 525 0,'-8'13'9'0,"0"33"5"16,-1 23 16-16,4 19 3 15,4 7-24-15,1-6-2 16,0-6-7-16,3-13 3 0,7-17-15 15,6-13-5-15,1-13-13 16,-1-11-16-16,-2-16-171 16</inkml:trace>
  <inkml:trace contextRef="#ctx0" brushRef="#br0" timeOffset="104391.25">27294 4407 580 0,'2'0'38'0,"7"0"-42"16,1 10 5-16,5 11 11 0,0 10 1 15,-6 2-10-15,-6 0-2 16,-3 1-18-16,0-1 2 16,-18-8-6-16,-3-4 2 15,0-8 3-15,8-11 12 16,7-2 7-16,3 0 3 15,3 0 7-15,7-11 12 16,19-5-18-16,6-1 5 16,3 3 4-16,-6 4-13 15,-2 9-4-15,-7 1 3 16,-1 0-9-16,-7 0-2 16,-10 14-56-16,-2 7-40 15,-17 2-59-15,-16 1-96 0</inkml:trace>
  <inkml:trace contextRef="#ctx0" brushRef="#br0" timeOffset="104520.38">27297 4737 396 0,'-4'0'105'0,"4"0"-19"16,0 0-61-16,25 0-31 15,14 0 6-15,13-3 4 16,-3-2-2-16,-9 2-4 16,-8 2-42-16,-13 1-48 15,-15 0-71-15,-4 1-39 16</inkml:trace>
  <inkml:trace contextRef="#ctx0" brushRef="#br0" timeOffset="104819.16">27305 4881 332 0,'-24'21'18'0,"9"-2"63"15,9-4-38-15,6-5-8 16,0-1-24-16,0-4-9 16,3-4 1-16,16-1 6 15,4 0 8-15,5-11 11 16,1-3-3-16,-1 4-11 15,0 5-3-15,3 2-3 16,-2 3-5-16,-3 0-5 16,-3 10 4-16,-11 4 0 15,-5-2 1-15,-4-2-3 16,-3-3 2-16,-3 1 8 16,-18-1 22-16,-9 3-6 0,-3-3-13 15,-1-5-4-15,1 0 2 16,4-2-6-1,3 0-6-15,9 0-4 16,6 3-24-16,5 3-46 0,-1-4-95 16</inkml:trace>
  <inkml:trace contextRef="#ctx0" brushRef="#br0" timeOffset="105487.95">24451 5944 510 0,'0'-12'-18'15,"9"1"14"-15,21-1 13 16,7 1 1-16,3 11-5 16,-4 0-2-16,-11 17 0 15,-11 18 3-15,-13 15 3 0,-1 10 6 16,-18 5-6-16,-10-2 6 16,-5-12 5-16,5-8 9 15,7-12 0-15,9-10-4 16,7-10-7-16,5-7-12 15,0 0-5-15,0 3-6 16,16 1 7-16,9 2-4 16,9-5 5-16,8-5-6 15,9 0-10-15,5-13-31 16,-1-5-50-16,-8 4-128 16</inkml:trace>
  <inkml:trace contextRef="#ctx0" brushRef="#br0" timeOffset="105607.63">24940 6418 237 0,'-2'3'333'16,"-1"-2"-342"-16,3 4 6 15,20 1-16-15,21-3-10 16,10-3-128-16</inkml:trace>
  <inkml:trace contextRef="#ctx0" brushRef="#br0" timeOffset="106088.34">25133 5727 474 0,'-13'-4'124'0,"4"1"-123"16,9 3 9-16,7 0-2 16,28-3-13-16,15 2 6 15,19-3 7-15,4-3-2 16,-5 0-3-16,-8 4-1 16,-17 0-4-16,-17 3-23 15,-13 0-9-15,-13 0-19 0,0 0 30 16,-23 0 24-16,-12 6 0 15,-6 2-3 1,0 1 5-16,7-1 25 16,8 0 12-16,11-1 4 0,8 3-21 15,3 12-2-15,4 7-19 16,0 16 12-16,0 8-4 16,4 3 8-16,9 3-9 15,-1 0-2-15,0-3-2 16,0-8-3-16,-4-5-1 15,-1-9-3-15,-1-7 0 16,0-6-25-16,3-10-16 0,9-11-30 16,4-8-67-16,4-28-184 15</inkml:trace>
  <inkml:trace contextRef="#ctx0" brushRef="#br0" timeOffset="106679.56">25634 6044 568 0,'-36'23'30'16,"0"7"-18"-16,6 4 34 16,10-2-8-16,8 1-23 15,7-1-10-15,5-3-3 16,0-1-3-16,12-7 1 16,9-7-7-16,3-11-15 0,2-3-17 15,-4-19-17-15,-3-18-9 16,-10-9 40-1,-6 0-3-15,-3 7 22 16,0 14 7-16,-3 11 44 0,-2 10 39 16,2 4-32-16,3 0-16 15,0 0-28-15,0 2-7 16,9 13-6-16,9 9 7 16,3 2-4-16,3 2 3 15,1-2-1-15,0-4-7 16,-4-4-22-16,-6-8-30 15,-3-8-52-15,-3-2 16 0,-5-20-30 16,-1-12 79-16,-1-1 18 16,-2 1 37-1,0 14 80-15,0 8 32 16,0 10-19-16,0 0-62 0,0 0-25 16,6 7-11-16,4 10-1 15,-1 5 23-15,2 3-20 16,-2-4-3-16,-2-5 0 15,-3-6-4-15,-2-7 0 16,-2-3-14-16,0 0 13 16,0-20-14-16,0-10 19 15,0-3-2-15,5 2 3 16,-1 8 6-16,4 7 2 16,5 2-3-16,5 3-4 15,4 2-5-15,3 4-5 16,2 2 8-16,-3 2-5 15,4 1-10-15,-1 0-41 0,-4 0-95 16</inkml:trace>
  <inkml:trace contextRef="#ctx0" brushRef="#br0" timeOffset="106936.87">26167 6004 566 0,'0'7'38'16,"0"14"-50"-16,4 12 30 16,8 19 37-16,1 8-39 15,-3 1-4-15,-3-4-7 0,-5-11-1 16,-2-12-5-16,0-6 7 16,-8-8-4-16,-11-2 6 15,-4-3-5-15,-4-10-1 16,-2-5 2-16,0-1-13 15,0-32-39-15,-1-24-57 16,2-27-109-16</inkml:trace>
  <inkml:trace contextRef="#ctx0" brushRef="#br0" timeOffset="107064.53">25970 5820 486 0,'12'0'44'15,"3"0"-67"-15,10 0 26 16,8 5 10-16,6 2-1 0,5 6-10 15,-2 4 1-15,0 3-35 16,-6-2-136-16</inkml:trace>
  <inkml:trace contextRef="#ctx0" brushRef="#br0" timeOffset="107431.57">26399 5990 594 0,'-23'10'14'0,"7"12"25"16,6 9-3-16,6 8-20 16,4 4-7-16,7 1-8 0,13-5 1 15,5-7 0-15,-1-10-4 16,-4-9 0-16,-9-6-18 16,-4-7-2-16,-1-4-4 15,0-32 19-15,-1-19 16 16,-2-14-7-16,-3-2-1 15,0 14-2-15,-3 17 5 16,-5 19 5-16,5 14 19 16,3 7-5-16,0 0-16 15,7 7-3-15,16 16-3 16,5 11 6-16,4 6-3 16,-4-1 1-16,0-3-8 15,-4-4 4-15,-3-8-3 0,-6-9-19 16,-6-8-40-16,-2-7 1 15,-1-14-64-15,-1-23-19 16</inkml:trace>
  <inkml:trace contextRef="#ctx0" brushRef="#br0" timeOffset="107743.38">26703 5938 503 0,'0'0'27'0,"0"5"-5"16,2 22-17-16,5 11 24 15,2 8-11-15,-2 0-15 16,2-4-3-16,-3-12 2 15,0-9-3-15,-5-11 5 16,-1-8-7-16,0-2 8 0,4-1 0 16,3-24-4-16,7-16 11 15,6-12-10-15,6-1 0 16,-4 8-5 0,-4 16 4-16,-2 13-4 0,-1 9 4 15,0 8 5-15,-1 0 6 16,0 14 5-16,-3 14 9 15,-2 8-10-15,-3 5-4 16,-5-4-4-16,3 0-6 16,-2-6 1-16,-2-7-3 15,3-2 2-15,2-6-5 16,4-4-30-16,1-6-55 16,-1-6-172-16</inkml:trace>
  <inkml:trace contextRef="#ctx0" brushRef="#br0" timeOffset="108403.13">25690 6915 557 0,'-22'0'9'15,"9"5"5"-15,2 16 27 16,4 10-31-16,7 3-7 0,0 1 1 16,10-4-6-1,14-7 2-15,3-8-3 16,8-13 7-16,1-3-14 15,-5-24-3-15,-1-17-4 0,-12-7 20 16,-6 2-1-16,-12 10-2 16,0 8 6-16,-16 9 9 15,-6 9 6-15,-3 5 5 16,0 5-6-16,3 0-11 16,-2 9-6-16,5 16-4 15,2 9-25-15,7 8-22 16,4 6-3-16,3-2-56 15,3-1-1-15,0-9-2 16,0-11 93-16,0-7 33 16,0-11 73-16,0-4-1 15,0-3-26-15,4 1-34 0,13 2-14 16,11 0 6-16,9-3 0 16,8 0-12-16,3 0-3 15,-1-2-14-15,-6-6-65 16,-12-3-78-16</inkml:trace>
  <inkml:trace contextRef="#ctx0" brushRef="#br0" timeOffset="108623.54">25954 6731 541 0,'3'0'10'16,"4"17"-18"-16,8 26 23 0,3 17 32 15,3 7-21-15,-4 1-19 16,0-10-8-16,-2-11 3 16,0-6-3-16,-4-11 1 15,0-10-1-15,-3-9-6 16,5-10-49-16,5-1-61 16,0-22-181-16</inkml:trace>
  <inkml:trace contextRef="#ctx0" brushRef="#br0" timeOffset="108931.72">26453 6823 538 0,'-33'19'51'0,"11"1"-46"0,14 3 26 16,8 3-10-16,3-1-17 15,21-2-4-15,7-6 0 16,7-13-3-16,-1-4-7 16,0-14-26-16,-7-18 31 15,-9-3 3-15,-12 1 4 16,-9 3-1-16,-17 7 3 16,-19 3 12-16,-8 8-1 15,-2 3-2-15,3 6-4 0,11 2-3 16,14 2-4-16,14 0-2 15,4 0-45 1,9 0-109-16</inkml:trace>
  <inkml:trace contextRef="#ctx0" brushRef="#br0" timeOffset="109123.56">26727 6588 661 0,'0'25'8'15,"0"16"4"-15,9 12 24 16,9 3-18-16,1-1-10 0,5-5-7 16,-2-2-1-1,-5-8-5-15,-3-10-20 16,-5-8-33-16,-2-17-34 16,-2-5-86-16,-5-16-207 0</inkml:trace>
  <inkml:trace contextRef="#ctx0" brushRef="#br0" timeOffset="109244.24">26871 6762 155 0,'0'-9'397'16,"0"7"-387"-16,0-1 24 16,15 3-26-16,7 0-11 15,7 0 9-15,0 3-9 16,-7 9-4-16,-11 10-44 16,-11 6-126-16</inkml:trace>
  <inkml:trace contextRef="#ctx0" brushRef="#br0" timeOffset="109471.63">26725 7041 598 0,'-7'0'25'16,"7"0"7"-16,0 0-16 15,16 3-23-15,11 3 7 16,1 1-1-16,-9 1 1 16,-17 3-12-16,-2 11 9 15,-21 8 5-15,-5 4-1 16,5-3 9-16,9-10 6 15,12-4-3-15,0-5-16 16,28-4 2-16,12-5-1 16,12-3-10-16,5-15-21 15,-6-15-27-15,-7-4-85 16</inkml:trace>
  <inkml:trace contextRef="#ctx0" brushRef="#br0" timeOffset="109712">27147 6684 393 0,'16'-6'53'0,"6"5"-45"16,4 1 76-16,-5 0-16 15,0 4-37-15,-8 7-28 16,-4 0 8-16,-6 7-1 15,-3 2 4-15,0 5-4 0,-2 3-6 16,-14 1-10-16,-2-3-65 16,-4-5-76-16,-5-10-207 15</inkml:trace>
  <inkml:trace contextRef="#ctx0" brushRef="#br0" timeOffset="109971.31">27118 6826 583 0,'0'0'25'16,"0"0"-14"-16,0 23 6 15,0 12 11-15,3 7-12 16,0 2-15-16,-3-3-2 16,0-5-29-16,-16-5-8 15,-7-12-10-15,0-12 15 0,-4-7 26 16,5 0 6-16,5-10 21 16,6 2 32-16,9 6 18 15,2 1-33-15,19 1-35 16,23-3-6-16,15 2 17 15,4 0-4-15,-2 1-9 16,-8 0 4-16,-6 0-10 16,-8 0-25-16,-7-3-46 15,-10-10 16-15,-9-8-106 16</inkml:trace>
  <inkml:trace contextRef="#ctx0" brushRef="#br0" timeOffset="110212.65">27397 6738 402 0,'3'-21'140'15,"11"6"-129"-15,6 2 25 16,5 7-8-16,-3 4-8 16,-2 2-18-16,-6 4 4 15,-10 21 5-15,-4 11 26 16,-19 14 2-16,-12 6-9 16,-5-2-10-16,12-11-2 15,10-13-7-15,12-9-11 16,2-10 1-16,17-6-7 15,18-5 1-15,11-1-16 16,6-23 0-16,5-11-28 16,-8-8-28-16,-9-3-5 0,-13-4-53 15</inkml:trace>
  <inkml:trace contextRef="#ctx0" brushRef="#br0" timeOffset="110400.15">27719 6478 338 0,'-2'0'235'0,"2"3"-210"15,0 27-19-15,8 18 40 16,8 17 2-16,-2 9-32 16,-1 4 2-16,-7-2-3 15,0-6-10-15,-3-8-3 16,0-12-3-16,1-12 2 16,-1-14 1-16,3-11-10 15,3-11-20-15,9-6-81 0,1-32-65 16</inkml:trace>
  <inkml:trace contextRef="#ctx0" brushRef="#br0" timeOffset="110744.23">27906 6568 627 0,'-1'-3'22'15,"1"3"22"-15,12 0-17 16,20 0-28-16,9 0 12 15,1 6 0-15,-11 7-9 16,-12 2-7-16,-19 10 1 0,-8 10 9 16,-36 12 15-16,-11 3-10 15,4-3-6 1,10-9-1-16,21-14-7 16,12-13-12-16,8-11-24 0,17-4-53 15,22-23 3-15,11-9 54 16,-2 0 16-16,-6 5 20 15,-11 10 4-15,-7 10 22 16,-5 4 11-16,1 6 5 16,-2 1-17-16,2 0-11 15,1 0-8-15,-1 8-5 16,-6 5-3-16,-9 2-67 0,-5 3-154 16</inkml:trace>
  <inkml:trace contextRef="#ctx0" brushRef="#br0" timeOffset="110887.85">27984 6885 367 0,'-3'0'267'16,"3"0"-260"-16,15 0 0 15,31 0-6-15,18-4 7 16,4-10 0-16,0 0-9 16,-18 3-62-16,-17 7-73 15,-23 4-84-15</inkml:trace>
  <inkml:trace contextRef="#ctx0" brushRef="#br0" timeOffset="111239.24">27957 7089 526 0,'-12'8'22'0,"8"3"-1"0,4-1 17 16,0 1-27-16,0-4-9 15,0 0 0-15,4-4 0 16,-2-3-4-16,0 0 4 15,0 0 4-15,5 0 16 16,10-10-14-16,13-8-1 16,13-4 8-16,5 2-2 15,5 5-9-15,-4 8-3 16,-5 7 1-16,-9 0-7 16,-11 10 1-16,-9 9 5 15,-15 4 4-15,0 4-4 16,-23 2 10-16,-21 0 8 15,-7-5 3-15,-7-7-6 0,0-6-2 16,6-9 1-16,10-2-1 16,11 0-10-16,13-5-6 15,12 0-4-15,8-12-22 16,32-12-54-16,10-4-73 16</inkml:trace>
  <inkml:trace contextRef="#ctx0" brushRef="#br0" timeOffset="113654.92">28235 4063 529 0,'-14'1'17'0,"6"-1"-7"15,8 0 4-15,0 0 2 16,0 0-11-16,11 2-6 16,20 3-5-16,12 3 9 15,5-2-2-15,1 0 1 16,-7-1-2-16,-2 1 0 16,-6-1 2-16,-7 1-4 15,-5 0 4-15,-5 0-5 16,-7-1 6-16,-5-1-4 15,-1-1 2-15,2 1-3 16,0 4 3-16,3 0-1 16,1 4-2-16,-1 6 5 0,2 4-6 15,2 7 5-15,-1 6-3 16,2 6 2-16,-3 9-1 16,-2 9 0-1,-3 7 0-15,-3 11-1 0,-3 9 3 16,0 5-4-16,0 9 6 15,0 3-3-15,0 0 8 16,0-2-2-16,0-3-2 16,0-7 0-16,2 1 8 15,5-5-5-15,0 0-6 16,0 2 2-16,-3 1-5 16,-2 3 8-16,-1 1-7 15,2-5 3-15,1-7-4 0,2-7 3 16,0-7 0-16,2-6-1 15,-1-6 0-15,2-9-2 16,-1-4 1-16,-1-8 0 16,-1-3 2-16,1-8-3 15,-2-8 2-15,-2-3-2 16,-2-9 2-16,-1 0-1 16,0-4-1-16,0 1 2 15,0-1-1-15,0 0 3 16,0 2-4-16,0-1 4 15,0 3-4-15,0 3 3 16,-3 2-4-16,-6 0 4 0,-5 0 3 16,-6-1 2-16,2-1 11 15,-4-2-5-15,-2-2-5 16,0 0-2-16,-1 0-2 16,1-2-4-16,11 1-9 15,8-1-23-15,5 2-30 16,0-2-179-16</inkml:trace>
  <inkml:trace contextRef="#ctx0" brushRef="#br0" timeOffset="122447.65">24344 7710 478 0,'0'0'5'16,"-9"0"-3"-16,6 0-2 16,3 0 15-16,0 0-6 15,0 0-3-15,0 0-5 0,0 0 6 16,0 0-4-16,0 0 4 16,0 0 1-16,0 0 1 15,0 0-3-15,0 0-4 16,0 0 5-16,0 0-10 15,0 0 6-15,0 0-1 16,5 0-3-16,8 0 2 16,2 0 0-16,6-3 1 15,2-1-3-15,5-3 4 16,0 1-4-16,0 1 4 16,0 1-5-16,2 1 4 15,0 2-2-15,0-1 0 0,-1 2 1 16,3-1-2-16,0 1 3 15,4 0-4-15,3 0 2 16,4 0 1-16,0 0 0 16,3 0-1-16,-4 0-1 15,0 0 2-15,-8 1-3 16,-3 5 4-16,0-1-3 16,-4 2 3-16,-3-1-4 15,6-1 3-15,-2 1-2 16,5-2 2-16,0 2-3 15,0-1 4-15,2 1-3 16,1-2 1-16,3-3 0 16,0-1-2-16,1 0 5 0,0 0-5 15,-3 0 3-15,-1 2-1 16,4-2 1-16,2 1-1 16,1-1-1-16,6 1 3 15,2 1-7-15,1-2 2 16,2 0-2-16,-4 0 2 15,1 0-5-15,-1 0 4 16,-3 0-3-16,2 0 5 16,-3 0 1-16,-3 0-2 15,-1 3 3-15,-1-1-2 16,-5 4 2-16,-1 2-6 16,-6 0 1-16,-2 0 0 0,-3-3 0 15,-3 1 5-15,1-2-2 16,0 1 2-16,1 0-1 15,4-1 3 1,0-3-4-16,1 1 2 0,2-2-5 16,-1 0 1-16,1 0-4 15,1 0 4-15,-1 0 0 16,-2 0 0-16,2 0 2 16,-2 0-2-16,-1 0 6 15,0 0-5-15,0-5 3 16,0 2-1-16,0-2 1 15,-4 1 0-15,4-2 0 16,3 1 0-16,1-2-3 0,5 0 6 16,3 0-7-16,1 1 5 15,5-2-4-15,-2 1 4 16,0-1-1 0,2 2-1-16,-2 1 1 0,-1 0 0 15,2 0 1-15,4-1-3 16,-2 1 3-16,5 1-2 15,1 1 2-15,0 0-1 16,5-1 0-16,-1 2-2 16,-1 0 3-16,0 0 0 15,-5 2-3-15,0-1 3 16,-6 0-2-16,-2-1 1 0,-1 1-1 16,-2-2 2-16,1-1-2 15,-2 0 2-15,0-2-1 16,-2 2-1-16,-4 2 3 15,-2 0-4-15,-6 2 4 16,-5 0-5-16,-7 0 6 16,-6 0-3-16,0 0 0 15,-2 0 0-15,-1 0-1 16,-3 0 2-16,2 0-2 16,-2 0 2-16,0 0-3 15,1 0 5-15,-1 0-4 16,0 0 2-16,0 0 0 15,0 0 4-15,0 0-2 0,-4 0-3 16,-20 0-58 0,-13 0-181-16</inkml:trace>
  <inkml:trace contextRef="#ctx0" brushRef="#br0" timeOffset="126291.05">24340 8493 29 0,'0'-1'58'15,"-2"1"-7"-15,2 0-18 16,0 0-16-16,0-2-9 16,0-2-2-16,0-1-5 15,0-1-3-15,0-2 3 16,0-1 0-16,0 2 1 0,0-2 21 16,0 2 26-16,0-2 6 15,0 3-11-15,0 0-9 16,0 1-2-1,0 4-1-15,0 0 1 0,0 1-7 16,0 0-6-16,0 0-1 16,0 0 2-16,0 0-4 15,0 0-4-15,-6 4-5 16,-1 18-2-16,-5 9-5 16,3 8 0-16,3 3-1 15,4-2 2-15,2 0-4 16,0 0 4-16,0-1-4 0,9-4 2 15,6-2 0-15,0-5-2 16,1-7 2 0,1-5-5-16,2-9 4 15,-2-4-5-15,-1-3 2 0,3 0-1 16,-2-16-2-16,2-14 7 16,-2-7-5-16,0-7 1 15,-2-1-4-15,-2 1 8 16,-2 1-8-16,-3 1 7 15,-4 3 0-15,0 7 2 16,-2 7 1-16,-2 6-2 16,0 9 1-16,0 2-2 15,0 4 10-15,0 4-6 16,0 0 5-16,0 0-8 16,0 0 1-16,0 0-4 15,3 5-2-15,3 14 4 16,1 11 2-16,-4 11 7 0,0 6-6 15,-1 5 3-15,-2-2-2 16,0-3 1-16,0 0-1 16,0-6 5-16,0-8-2 15,0-8-4-15,5-8-1 16,3-4-2-16,0-2 4 16,1-2-8-16,-1-4 7 15,3-2-3-15,5-3 1 0,4 0-30 16,8-16-25-16,-3-18-92 15</inkml:trace>
  <inkml:trace contextRef="#ctx0" brushRef="#br0" timeOffset="127155.27">25083 8567 264 0,'0'0'16'0,"0"0"15"16,0 0-9-16,0 0-11 16,0 0-8-16,-3 0-11 15,0 0-13-15,-2 0-46 16,1 0-60-16</inkml:trace>
  <inkml:trace contextRef="#ctx0" brushRef="#br0" timeOffset="127586.8">24814 8604 302 0,'-4'0'16'0,"-2"0"14"16,5 0 27-16,1 0-19 15,0 0-22-15,0 0-15 16,0 0 6-16,0 0-4 0,5 0-7 15,18 0 6-15,13-3 17 16,10-5 18-16,7-3-16 16,1 0-9-1,3-3-7-15,-2 0 2 0,-6 0-7 16,-3 0 3-16,-10 5-2 16,-8 2-2-16,-10 3 4 15,-12 1 5-15,-5 3 15 16,-1 0-6-16,0 0 10 15,0 0-12-15,0 0-9 16,0 0-1-16,0 0-11 16,0 0-41-16,-12-9-85 15,-4-3-87-15</inkml:trace>
  <inkml:trace contextRef="#ctx0" brushRef="#br0" timeOffset="127836.85">25221 8330 438 0,'0'0'18'16,"0"0"-15"-16,12 0-7 16,7 0 3-16,10 9 21 15,-1 9 9-15,2 8-3 16,-9 6-1-16,-8 9 7 16,-11 3-16-16,-2 7 2 15,-23-2 3-15,-5-2-2 0,-2-7-3 16,4-13-2-1,7-10-6-15,9-10-5 16,6-5-1-16,4-2-4 16,13-5-38-16,18-26-76 0,8-12-98 15</inkml:trace>
  <inkml:trace contextRef="#ctx0" brushRef="#br0" timeOffset="128699.61">25542 8414 371 0,'-5'-5'5'0,"5"4"51"0,0 0-33 16,0 0-18-16,8-4-3 15,9 0 17-15,2-1 16 16,1-2-15-16,4 0 0 16,-4-1-12-16,-1 0-2 15,-3 2-7-15,-6 2 6 16,-5 3-7-16,-5 2 4 15,0 0 2-15,0 0 12 16,0 0-3-16,-8 0-3 16,-5 0-7-16,-2 0 0 15,0 0 1-15,-3 8-6 16,2 3 6-16,0 0-6 16,3 5 6-16,2 2-4 0,2 1 1 15,4 3-1-15,5 2 0 16,0-2-1-16,2 0-3 15,13-1 4-15,4 0-6 16,5-3 6-16,-3-3-2 16,4 2 2-16,-3 1 0 15,-1 0 0-15,-3 2 1 16,-6 0-2-16,-3 4 2 16,-8 1-2-16,-1 7 6 15,-3-2-2-15,-19 1-1 16,-6 0 1-16,-6-8-2 15,-1-5-1-15,4-5 1 0,4-9 2 16,11-3-3-16,6-1 3 16,10 0 1-16,0 0 0 15,13-4-14 1,13-10 8-16,9-4 4 0,4-1 0 16,-2 5 2-16,2 6-6 15,1 2 5-15,-2 5-6 16,-2 1 6-16,-3 0-4 15,-3 0 0-15,-6 0-24 16,-5 1-53-16,-7 2-30 16,-8-3-56-16</inkml:trace>
  <inkml:trace contextRef="#ctx0" brushRef="#br0" timeOffset="129059.33">25883 8396 568 0,'-6'-3'16'0,"6"0"-13"16,0 2 16-16,10-5-25 16,15-2 5-16,4-2 0 15,-3 2 2-15,-9 4-1 16,-11 1-4-16,-6 3-4 0,0-1 6 15,-17-1 14-15,-7 2-12 16,-7 0 3 0,0 7-4-16,4 8 7 15,5 1 2-15,8 2 6 0,7 1-2 16,7 2-7-16,0 3 0 16,7 1-5-16,14-2 1 15,8-2-2-15,6-3 2 16,7-5-3-16,1-10-22 15,3-3-45-15,-6-12-84 16,-5-20-219-16</inkml:trace>
  <inkml:trace contextRef="#ctx0" brushRef="#br0" timeOffset="129230.82">26157 8211 525 0,'-6'0'13'16,"4"7"23"-16,2 25-30 0,0 10 6 15,2 12-2-15,7 1-10 16,4 1 6-16,2-3-5 16,0-7 2-16,0-10-3 15,1-14-12-15,-6-17-67 16,-1-5-78-16</inkml:trace>
  <inkml:trace contextRef="#ctx0" brushRef="#br0" timeOffset="129379.42">26247 8346 501 0,'-3'0'11'16,"3"0"17"-16,0 3-25 0,9 12 2 15,12 4 4-15,6-1-2 16,3-1-9-16,-1-4 1 16,-5-5-71-16,-15-1-70 15</inkml:trace>
  <inkml:trace contextRef="#ctx0" brushRef="#br0" timeOffset="129658.45">26058 8687 570 0,'0'0'-1'15,"6"2"-27"-15,26 4 16 0,4 2 20 16,0-1-9-16,-9-2 4 15,-15 2-4-15,-12-3-1 16,0 10 4-16,-22 7 25 16,-6 5-8-16,-1-2 14 15,10-7-3-15,13-8-11 16,6-2-13-16,3 3-12 16,19 0 8-16,15-5-12 15,13-5-4-15,11-16-36 16,7-23-71-16,3-10-194 15</inkml:trace>
  <inkml:trace contextRef="#ctx0" brushRef="#br0" timeOffset="129967.62">26529 8353 132 0,'-11'-9'468'0,"11"2"-471"16,2 6 1-16,22 0-2 16,8 1 9-16,4 0-5 0,-4 4 1 15,-10 8 1-15,-12 8-2 16,-10 2 7-16,0 6-2 15,-16 2 0-15,-8 0-3 16,2-1 1-16,10-8-7 16,7-5-24-16,5-10-73 15,5-6-107-15</inkml:trace>
  <inkml:trace contextRef="#ctx0" brushRef="#br0" timeOffset="130176.07">26785 8101 576 0,'0'3'9'16,"0"22"-11"-16,6 20 32 15,6 17 5-15,1 13-10 16,-2 14-9-16,-2 3-7 16,-4-1 0-16,0-2-8 15,1-14 2-15,1-12-6 16,1-15-14-16,2-14-29 15,2-23-35-15,1-14-98 16</inkml:trace>
  <inkml:trace contextRef="#ctx0" brushRef="#br0" timeOffset="130355.58">26879 8365 592 0,'-10'-1'9'16,"8"1"15"-16,2 0-2 0,0 0-12 15,12 0-17-15,11 1 8 16,3 3 0-16,8-2 1 16,2-2-3-16,-2-7-30 15,-1-13-47-15,-8-7-47 16,-8-4-86-16</inkml:trace>
  <inkml:trace contextRef="#ctx0" brushRef="#br0" timeOffset="130519.15">27087 8079 503 0,'-12'-2'22'0,"6"1"60"16,6 1-31-16,0 8-32 16,0 21-15-1,3 10 5-15,15 7 0 0,6-5-8 16,5-5 0-16,0-7-2 16,0-3-2-16,-9-5-45 15,-17-3-47-15,-3-1-87 16</inkml:trace>
  <inkml:trace contextRef="#ctx0" brushRef="#br0" timeOffset="130656.78">26979 8472 465 0,'-21'0'48'0,"15"0"34"15,6 0-30-15,4 0-48 16,26 0-9-16,12 0 7 16,7-2 1-16,1-7-5 15,-5 1 2-15,-6 2-60 16,-17 2-99-16,-16 4-240 0</inkml:trace>
  <inkml:trace contextRef="#ctx0" brushRef="#br0" timeOffset="130902.62">27101 8599 426 0,'-16'22'27'16,"8"4"27"-16,8 4-16 16,0 0-6-16,13 1-13 15,13-4-18-15,2-4 2 16,3-8-6-16,1-12 4 15,-4-3-3-15,-4-19 1 16,-8-15 8-16,-13-4-2 16,-3 0 1-16,-12 6 0 0,-15 7 14 15,0 8-5-15,-4 9-2 16,4 6-11-16,5 2 0 16,8 2-2-16,7 11-11 15,7 5-50-15,7-9-84 16,11-9-172-16</inkml:trace>
  <inkml:trace contextRef="#ctx0" brushRef="#br0" timeOffset="131299.2">27330 8200 621 0,'-4'-7'4'16,"4"7"8"-16,4 0-10 15,18 0-8-15,4 8 6 16,-4 10-6-16,-12 9-67 16,-10 4-19-16,-6 4 29 15,-16 6-9-15,-3-6 40 16,2-5 36-16,6-3 29 16,6-2 19-16,8 1-9 15,3-1-2-15,0 3-8 16,17 0-3-16,5-1-16 15,2-4-2-15,-2-3-4 16,2-7-8-16,-3-9 3 0,-2-4-4 16,1-13 4-16,-8-17 4 15,-5-9 2-15,-7-3-4 16,-7 6 3-16,-16 3 0 16,-4 8 1-16,-1 8-6 15,3 9-2-15,4 7 0 16,10 1-15-16,7 0-32 15,4 0-30-15,0 0-75 16</inkml:trace>
  <inkml:trace contextRef="#ctx0" brushRef="#br0" timeOffset="131599.6">27542 8201 160 0,'0'-3'424'15,"0"3"-397"-15,0 0-1 16,4 26-20-16,5 15 5 15,1 12 24-15,-2 6-29 16,1 0-4-16,-2-2-3 16,1-8 1-16,2-10-40 15,-4-17-25-15,-2-15-52 16,-1-7-7-16,0-27 48 16,0-10-23-16,-1-5 95 15,-1 6 103-15,-1 14 11 16,2 8 3-16,6 7-33 15,6 4-57-15,5 2-11 0,6 1 2 16,0 0-11-16,-5 0-1 16,0 0-2-16,-5 4-9 15,-8 7-64-15,-7-2-111 16</inkml:trace>
  <inkml:trace contextRef="#ctx0" brushRef="#br0" timeOffset="131776.12">27428 8688 541 0,'-14'25'12'0,"9"11"-3"15,5 3 29-15,1-5 0 16,26 4-15-16,9-9-18 0,13-7-3 16,6-13-2-16,7-9-12 15,-4-24-71-15,-5-22-157 16</inkml:trace>
  <inkml:trace contextRef="#ctx0" brushRef="#br0" timeOffset="132471.46">27978 8259 533 0,'-6'-5'40'16,"3"5"48"-16,3 0-39 16,0 0-24-16,0 20-16 15,0 10-6-15,0 10 7 16,6-1-10-16,4-8 2 15,-4-5-2-15,0-9-8 16,-4-7-24-16,-2-7-2 16,0-3 6-16,0-5 14 15,-3-17-39-15,-3-13-19 0,6-6 56 16,0-4 10-16,3 2 3 16,13 8 6-1,7 10 18-15,3 10 4 16,7 6-6-16,-3 9 6 0,0 0-15 15,-7 6-5-15,-7 11 1 16,-8 1 2-16,-8 8-6 16,-8 2 4-16,-24 3-4 15,-5-2-14-15,-2-8-7 16,9-6 4-16,13-6 14 16,9-7 2-16,8 1-1 15,0 1 4-15,0 6-2 0,15 5 5 16,0 6 12-1,1 5-8-15,-5 5-4 16,-7 2 0-16,-4 6-5 16,0 1 1-16,-22-5-4 0,-8-2-5 15,-1-10 3-15,1-8 5 16,12-5-2-16,5-7 0 16,11-3 6-16,2 0 7 15,3 0-10-15,21 0-10 16,9 0 9-16,7 0 2 15,-1-3-2-15,-4 3 0 16,1 0-2-16,-3 0 0 16,-5 0 0-16,2 0-44 15,-6-9-50-15,-8-9-146 16</inkml:trace>
  <inkml:trace contextRef="#ctx0" brushRef="#br0" timeOffset="132779.39">28332 8379 31 0,'0'-11'514'0,"0"5"-508"16,6 2 34-16,11-4-31 15,5-2-5-15,8-4-1 16,-3 3-1-16,-8 0-4 16,-8 4 4-16,-11 0-3 15,0-3 4-15,-19 2-4 16,-13 2 1-16,-10 6 1 15,2 0 2-15,4 5 1 16,9 9 9-16,13 1 16 0,8 2-12 16,6 5-11-16,0 3-3 15,1 3 4-15,17-2-6 16,1 1 1-16,8-7-2 16,3-2 0-16,-3-2-19 15,-7-7-39-15,-14-2-68 16,-6-1-153-16</inkml:trace>
  <inkml:trace contextRef="#ctx0" brushRef="#br0" timeOffset="132916.01">28206 8589 516 0,'-15'0'83'15,"11"0"-40"-15,4 0-14 16,20 0-27-16,25 0-8 16,19 0 11-16,6-6-1 0,1-6-4 15,-13-2-19-15,-16 2-68 16,-18 3-91-16,-24 4-202 15</inkml:trace>
  <inkml:trace contextRef="#ctx0" brushRef="#br0" timeOffset="133080.06">28293 8688 413 0,'-7'16'19'16,"7"4"32"-16,0 5 3 15,17 1-11-15,8 0-23 16,8-3-9-16,4-8 5 15,3-7-12-15,5-8-3 0,-5 0 1 16,-6-12-16-16,-5-13-26 16,-18-6-115-16</inkml:trace>
  <inkml:trace contextRef="#ctx0" brushRef="#br0" timeOffset="133999.29">25500 9310 534 0,'1'-4'18'15,"7"3"-11"-15,9-2-11 0,10-1 18 16,3 4-10 0,-2 0-1-16,-7 0-1 15,-9 14-1-15,-12 10 3 16,0 9-4-16,-25 13 5 0,-13 4-6 15,-4 3 6-15,0-3-6 16,6-5 2-16,12-9-2 16,12-14 0-16,12-12-14 15,6-10-48-15,21-9 37 16,9-19 5-16,2-4 18 16,-5 5-2-16,-4 10 6 15,-10 11-3-15,-6 6 4 0,-4 3 5 16,0 14 16-1,-1 7-7-15,-2-1-12 16,0-1-1-16,1-4-5 16,-4-6-12-16,0-8-25 0,-3-4 24 15,1-4 14-15,7-23 15 16,2-8-8-16,8-2 19 16,4 0 12-16,3 7-19 15,0 7 3-15,-2 3 2 16,0 10-13-16,-5 9-6 15,-4 1 0-15,-3 1 0 16,-5 17 4-16,-6 9 1 16,0 8-3-16,0 2 1 15,0 5-6-15,-7-1 0 16,-6-3-25-16,-1-3-62 16,-1-9-42-16,-6-6-86 15</inkml:trace>
  <inkml:trace contextRef="#ctx0" brushRef="#br0" timeOffset="134235.65">25725 9824 68 0,'-11'18'448'16,"4"-2"-441"-16,7 11 28 16,0-1 1-16,7 2-10 15,20 0-16-15,3-10-7 16,5-7-2-16,3-11-5 16,-4 0 5-16,-7-21-2 15,-11-10 5-15,-13-3-2 16,-3-2 7-16,-16 1-4 15,-14 6-1-15,-3 8 3 16,-1 6-6-16,1 8 3 0,6 5-7 16,11 2 7-16,7 0-23 15,9 0-40-15,0 0-119 16,9-7-157-16</inkml:trace>
  <inkml:trace contextRef="#ctx0" brushRef="#br0" timeOffset="134967.39">25939 9490 310 0,'12'-19'109'0,"-5"6"-98"16,10 2 72-16,1 4-6 15,1 4-31-15,-3 3-27 16,1 0-5-16,-5 0-9 16,-5 16 2-16,-5 9 1 0,-2 9-2 15,-3 7 1-15,-14 0-6 16,1-6 3-16,4-8-11 15,4-11-3-15,3-6-12 16,5-7 1-16,0-3-4 16,5-4 2-16,7-9 14 15,-4 3 9-15,-3 5 2 16,-4 3-3-16,-1 2 6 16,4 0 0-16,-1 6 8 15,0 8 3-15,2-2-9 16,-2-2-7-16,-2-6 1 15,2-2 1-15,0-2-5 0,5 0 7 16,8-16-7-16,9-16 7 16,5-8-3-16,3 1 3 15,-5 14-5-15,-7 11 0 16,-3 9 2-16,-8 5 0 16,-1 0-1-16,-3 0 0 15,-1 8 5-15,-4 14-2 16,-1 9 5-16,0 5-6 15,-4 1-7-15,-13 1-16 16,-1-5-27-16,-4-5-32 16,0-8-2-16,2-8 18 15,4-6 51-15,4-5 14 16,0 0 11-16,6-1 58 0,5 0 0 16,1 0-14-16,0 0-26 15,0 0-21 1,0 0 0-16,0 0-12 15,0 0 2-15,4 0-4 0,14 0 5 16,9 0 2-16,6 0 8 16,2 0 0-16,6 14 0 15,-1 8-1-15,-8 5-8 16,-10 1 2-16,-11-2-2 16,-11-2 3-16,-10 1 0 15,-24-3 7-15,-10-1-8 16,-5-7 1-16,1-9-1 0,3-5-2 15,7 0 1 1,8-6-3-16,13-12 1 16,17-12-22-16,0-10-39 15,16-8-120-15,8 0-207 0</inkml:trace>
  <inkml:trace contextRef="#ctx0" brushRef="#br0" timeOffset="135291.25">26396 9467 496 0,'0'-10'133'0,"0"1"-123"15,15-3 16-15,22-5-25 16,13-7 2-16,-1 4-3 16,-15 6 1-16,-15 7-1 15,-14 5-4-15,-5 1 4 16,-3 0 4-16,-23-1 6 0,-9 2-11 15,-4 0 5-15,-3 14-5 16,8 6 4-16,9-1 3 16,11-2 1-16,10 0 3 15,4-5-6-15,4 2 0 16,20 0-5-16,9-4 2 16,7-3-7-16,2-7 11 15,1 0-25-15,-9 0-34 0,-16 0-61 16,-18 0-52-1,-4 0-135-15</inkml:trace>
  <inkml:trace contextRef="#ctx0" brushRef="#br0" timeOffset="135428.89">26389 9567 430 0,'-22'7'79'15,"15"-2"1"-15,7-1-42 16,26-1-42-16,22 0 10 16,16-3 6-16,4 0-8 15,-9-7-2-15,-12-3-4 16,-14 6-41-16,-19 4-19 15,-14 0-59-15,-16 14-38 16</inkml:trace>
  <inkml:trace contextRef="#ctx0" brushRef="#br0" timeOffset="135688.19">26442 9719 373 0,'-14'9'57'16,"14"-1"-9"-16,20-2-49 16,24 1 41-16,12-6-19 15,5-1-13-15,-7 0-5 0,-15 0 0 16,-16 0-14-16,-17 0 0 15,-6 10 2-15,-26 16 40 16,-21 12-5-16,-6 6 13 16,1-4-5-16,17-12-6 15,19-7-9-15,13-5-10 16,3-4-10-16,27 2-3 16,9-2 4-16,8-6-2 15,3-6 5-15,2 0-4 16,-1-9 3-16,0-13-23 15,4-8-23-15,0-8 2 16,-1-6-16-16,-5-5-156 0</inkml:trace>
  <inkml:trace contextRef="#ctx0" brushRef="#br0" timeOffset="135815.85">27133 9847 691 0,'0'4'-1'0,"0"9"-3"15,3 5-8-15,18 1 15 16,4-3-49-16,-2-16-155 16</inkml:trace>
  <inkml:trace contextRef="#ctx0" brushRef="#br0" timeOffset="138427.39">24293 9174 360 0,'9'3'25'15,"4"-3"-32"-15,6 0 6 0,13-7 13 16,13-10 20-16,9-2-22 16,7-2-10-16,-3 3 4 15,-6 3-5-15,-6 4 3 16,-10 2-3-16,-14 5 1 15,-7 1-4-15,-15 3 0 16,0 0 6-16,-19 0 12 16,-14 0-10-16,-10 9-5 15,-8 3 4-15,-2 1-5 0,0-5 4 16,3-2-3 0,5-2 2-16,3-3 2 15,5-1 2-15,12 0 6 16,8 0 4-16,6 0 6 0,8 0 13 15,3 0-22-15,0 0-11 16,0 0-9-16,22 0-4 16,12 0 12-16,9 0 3 15,3 0-4-15,-1 0 3 16,-2 0-4-16,-7 0 3 16,-3 0-4-16,-11 0-39 15,-10 0-8-15,-10 0 20 0,-2 0 24 16,-21 0 23-1,-13 0-6-15,-8 0-2 16,-6 1 38-16,3 4-11 16,7-1-5-16,12-1-10 0,12-1-1 15,14-2 4-15,5 1-20 16,31-1-11-16,21 0 7 16,17 0 1-16,13-3-1 15,5-11 0-15,3 1-11 16,-5 5-25-16,-11 6-45 15,-20 2-21-15,-19 0-90 16</inkml:trace>
  <inkml:trace contextRef="#ctx0" brushRef="#br0" timeOffset="139815.69">25382 9025 386 0,'-6'5'21'0,"1"-5"-18"15,5 0 0-15,0 0 5 16,0 0 3-16,0 0-9 16,11 0-5-16,7 0 8 15,3 0 2-15,4 0-2 16,0 0 0-16,2 0 0 0,-2 0-3 15,-1 0 1-15,2 1-4 16,-1 0 4 0,0 1-2-16,2 1 0 15,0-2 0-15,6 0-1 0,4-1 1 16,6 0 0-16,9 0 2 16,3 0-6-16,6 0 19 15,2-1-6-15,1-2-6 16,2 3-4-16,4 0 2 15,5-3-2-15,6 2 1 16,5 0-1-16,1-1 0 16,-3 2 2-16,1-1-5 15,-1 1 6-15,2-3-4 0,-1 1 2 16,-3 1-2-16,-5 1 2 16,2 0-2-1,0 0 2-15,6 6 1 16,6 6-5-16,3 2 4 0,3-1-3 15,6-1 4-15,8-1-3 16,4-4 2-16,-2 0 1 16,2-5-4-16,-10-2 1 15,-8 0-1-15,-8 0 2 16,-12 0-2-16,-15 0 4 16,-13 0-3-16,-12 0 1 15,-10 0 0-15,-9 1 1 16,-5 3-2-16,-8 0 0 15,-5 4 1-15,0 8-37 16,-16 4-18-16,-23-1-145 16</inkml:trace>
  <inkml:trace contextRef="#ctx0" brushRef="#br0" timeOffset="140887.72">25513 10125 490 0,'0'0'6'0,"6"0"-49"15,1 0 25-15,6 0 15 16,6 0 17-16,7 0-14 16,4 0 0-16,8 0 10 15,2 0-3-15,3-5 4 16,3 0 3-16,3 0-3 16,4 0-3-16,2-1 0 15,1-3-2-15,2 2 2 16,-4-1-6-16,-3 4 7 15,-5 1-3-15,-5 2-8 0,-5 1 9 16,-1 0-8-16,-7 0 4 16,-1 0-4-16,-2 0 1 15,-2 0 1-15,3 7 0 16,-1-2-1-16,5 1-1 16,6 1 3-16,1-3 0 15,5 2 3-15,1-1-3 16,0-2 1-16,0-2-1 15,-3-1 2-15,1 0-1 16,-1 0 0-16,0 0 5 16,-1 0-8-16,0-3 7 15,-5 2-9-15,0 1 4 16,-6 0-2-16,-4 0 2 0,-3 0-2 16,-9 0 0-16,-4 0 1 15,-5 3-2 1,-2-2 5-16,-1-1 5 15,0 0 12-15,0 0-4 0,3 0-1 16,-3 0-4-16,0 0-6 16,0 0-5-16,0 0 0 15,0 0 1-15,0 0-3 16,0 0-11-16,0 13-33 16,0 9-26-16,-14 10-8 15,-15 4-95-15</inkml:trace>
  <inkml:trace contextRef="#ctx0" brushRef="#br0" timeOffset="154139.85">10269 1539 303 0,'0'0'6'0,"-3"0"-6"16,3 3-10-16,0 8-34 16,13 1 36-16,6-2-71 15,4-1-54-15</inkml:trace>
  <inkml:trace contextRef="#ctx0" brushRef="#br0" timeOffset="155015.7">10337 1457 367 0,'-7'-3'20'0,"7"0"37"16,0 3 8-16,0 0-22 15,0 0-24-15,0 0-5 16,0 0-5-16,0 0 1 0,-3 12-8 15,-2 28 2-15,-1 17 4 16,0 17 3-16,4-3-8 16,2-5-1-16,3-4 0 15,16-8-4-15,4-6 2 16,3-10-2-16,0-9 4 16,1-5-2-16,-2-11 2 15,0-3-7-15,1-10-3 16,1-3-6-16,0-22 4 15,-2-16 5-15,-5-12-23 16,-7-10 7-16,-4-9 10 16,-6-1-2-16,-3 0 2 15,0 9 12-15,-2 13-2 0,-8 17 2 16,4 15 6-16,4 11 17 16,-2 6 25-16,4 2-36 15,0 10-10-15,0 26-8 16,6 23 9-16,4 13 2 15,2 7 3-15,2 2-3 16,-1-8-1-16,2-9 4 16,-2-10-6-16,1-13 1 15,-4-11-3-15,1-5 0 16,-1-10 0-16,2-3 0 16,-1-4-1-16,2-4-19 15,-7-4-53-15,-5-5-114 0</inkml:trace>
  <inkml:trace contextRef="#ctx0" brushRef="#br0" timeOffset="156443.87">11003 1628 125 0,'-36'0'85'0,"12"0"-45"15,3-1 33-15,2-6-18 16,1 0 16-16,6 3-31 16,4 1 13-16,4 0-10 15,2 2-21-15,2 1-11 16,0 0-8-16,0 0-12 15,20 0 2-15,13 0 1 16,13-3 19-16,10-1 0 16,7 0 12-16,3 1-14 15,-1 1-9-15,2 2 3 0,-3 0-5 16,0 0 2-16,-4 0-2 16,-8 0 3-16,-7 2-5 15,-7-2 5-15,-11 0-3 16,-7 0-2-16,-6 0-12 15,-3-6-17-15,-5-6-35 16,-3-8-49-16,-3-8-86 16</inkml:trace>
  <inkml:trace contextRef="#ctx0" brushRef="#br0" timeOffset="156683.23">11532 1332 507 0,'-8'-6'72'0,"5"3"-63"16,3 3 1-16,0 0-4 15,11 10-10-15,12 17 8 16,4 12 10-16,-2 9-3 16,-7 7-6-16,-6 3-2 15,-10-3-1-15,-2-6 1 16,-15-4 3-16,-18-5-1 16,-9-6 4-16,-1-7 3 15,6-6-8-15,11-10 7 16,12-5-10-16,12-3 0 15,2-3-42-15,31 0-133 16,8-14-27-16</inkml:trace>
  <inkml:trace contextRef="#ctx0" brushRef="#br0" timeOffset="158511.85">11854 1401 350 0,'0'-1'13'0,"0"1"20"15,2 0 2-15,1-1-10 16,2-1-22-16,2 2 1 16,3 0-2-16,5 0-1 15,-2 10 3-15,0 14 11 16,-4 9-5-16,-4 12 5 15,3 6 10-15,-1 6-18 16,5-1-4-16,5-3-4 16,0-8 5-16,1-8-4 15,2-7 1-15,-4-9-4 16,0-7 3-16,0-6-1 16,-3-6-2-16,-1-2 5 0,1 0-3 15,1-13 4-15,3-20 3 16,-3-8 13-1,-4-6-11-15,-1-6 4 0,-6-1 9 16,-1-4-15-16,-2-1-4 16,0 6 3-16,-2 12 0 15,-4 6-6-15,-3 15 6 16,6 9-6-16,0 8-1 16,-1 3-33-16,-8 18-122 15,-15 9-276-15</inkml:trace>
  <inkml:trace contextRef="#ctx0" brushRef="#br0" timeOffset="159179.29">10543 2528 403 0,'1'-7'31'0,"2"5"-27"16,9 0 10 0,10-5 12-16,5 2 20 15,10 3-16-15,2 2-11 16,-2 0-7-16,-4 15-11 0,-6 9 3 16,-7 12 0-16,-4 6 1 15,-6 8 1-15,-4 0 0 16,-2-7-6-16,1-12 2 15,4-13-2-15,4-11-3 16,-1-7 2-16,4 0-1 16,4-23 4-16,5-17-4 15,-1-17 8-15,-3-4-4 0,-11 1 0 16,-10 7-4 0,0 11 2-16,-6 7 0 15,-10 14 1-15,4 10 2 16,3 5-8-16,5 6-3 0,4 0-56 15,0 6-103-15,8 8-45 16</inkml:trace>
  <inkml:trace contextRef="#ctx0" brushRef="#br0" timeOffset="159367.79">11263 2643 520 0,'0'0'9'0,"6"0"21"15,19 0-18 1,19-12-7-16,23-6 15 16,15-3-12-16,1 1-5 15,-7 5-3-15,-12 4-23 0,-10 2-44 16,-22 4-32-16,-18-1-88 16</inkml:trace>
  <inkml:trace contextRef="#ctx0" brushRef="#br0" timeOffset="159576.24">11612 2421 540 0,'-2'-3'6'0,"2"3"-4"15,19 0-14-15,16 9 21 16,4 12 5-16,-2 6-4 16,-9 5-3-16,-9 3-4 15,-13 4 5-15,-6-2-5 0,0 1 6 16,-16-3-3-16,-2-8-2 15,5-9-3-15,7-8 1 16,6-10-19-16,13-13-98 16,17-27-13-16</inkml:trace>
  <inkml:trace contextRef="#ctx0" brushRef="#br0" timeOffset="159927.29">11992 2326 594 0,'-18'14'14'15,"4"12"-3"-15,4 15 11 16,4 10-8-16,6 5-3 16,3 1-9-16,21-10-2 0,5-8 1 15,6-11-2-15,-1-14-7 16,2-13-11-16,-2-1-9 16,-3-32-7-16,-1-12 11 15,-8-12-2-15,-7-2 19 16,-8 8 7-16,-7 15 2 15,0 14 27-15,0 12 53 16,-5 8-35-16,5 1-19 16,-2 11-17-16,-2 27-11 15,4 13 3-15,0 13 0 16,16-5-2-16,14-9 1 16,0-7-3-16,-1-8 2 0,1-6-4 15,-4-8 4-15,-4-3-14 16,-3-3-27-16,-7-5-24 15,-6-7-67-15,-6-3-72 16</inkml:trace>
  <inkml:trace contextRef="#ctx0" brushRef="#br0" timeOffset="162592.34">10743 2170 203 0,'0'0'5'0,"0"0"2"15,0 5 27-15,-16 5 28 16,-6 3-33-16,-8 2-12 16,-2-3 15-16,-7-6 0 15,0-3-4-15,-10-3-12 0,-7-4-6 16,-6-21-6-16,-6-13-4 16,-2-13 1-16,1-10-4 15,0-13 5-15,5-6-4 16,8-9 2-16,14-2-1 15,21 5-1-15,18 7 4 16,3 13-2-16,30 9 1 16,18 10-5-16,19 1 1 15,12-3-1-15,19 5 4 16,10 1 0-16,3 11-1 16,2 17-2-16,-10 15 1 15,-14 20 1-15,-12 33-1 0,-23 22 3 16,-14 23-2-16,-23 16 3 15,-17 13-1-15,0 5 1 16,-12-7-1-16,-6-7-2 16,0-10-17-16,-4-8-79 15,-3-15-126-15</inkml:trace>
  <inkml:trace contextRef="#ctx0" brushRef="#br0" timeOffset="197079.54">26006 10301 400 0,'-43'4'4'0,"6"-1"1"16,2 1 24-16,8-4 32 0,7 0-25 15,3 0-16-15,4 0-5 16,1 0 0-16,-6 0-6 16,-1 0-3-16,-5-6-2 15,-3-1 0-15,-1-3-3 16,1-3-1-16,-1-5 4 15,1-1-1-15,-3-3 2 16,1-5-2-16,-3-6 0 16,-2-3-3-16,0-6 0 15,-2-4 0-15,2-5-2 16,1-7 1-16,4-8-1 16,10-9-1-16,7-7 1 15,8-4 5-15,4-1-4 0,1 2 0 16,14 6 1-16,4 5-4 15,2 8 3-15,0 8-2 16,0 2 2-16,0 3-1 16,-2 2 3-16,4-3-3 15,-1 2 3-15,-1-1-1 16,1 6-1-16,-1 4 1 16,1 3-1-16,2 4 2 15,2 0-5-15,0 1 6 16,3 1-4-16,2 1 5 15,6-2-4-15,6 3-1 16,2 1 0-16,5 3 1 0,3 4 2 16,0 0-4-16,4 5 3 15,-1-1-3-15,1 2 3 16,0 2-3-16,2 0 0 16,3 4-2-16,3 1-3 15,3-2 8-15,4 1-4 16,-2-2 5-16,-6 0-3 15,0 4 4-15,-4 0-2 16,-1 2 0-16,4 2-1 16,-1 2 1-16,5 1 1 15,-6 3-2-15,2 0 3 16,1 0-4-16,-3 0 4 16,0 0-4-16,0-1 3 0,-6 1-2 15,-1-1 2-15,1 1-1 16,-2 0-1-16,1 0 3 15,4 0-4-15,-3 2 4 16,0 11-4-16,-1 6 3 16,-6 2-3-16,-1 6 3 15,-8 2-2-15,-5 0 1 16,1 3 0-16,-6-1-1 16,1 1 1-16,-2-2-1 15,-2 2 2-15,-3 2-3 16,-4 1 2-16,-3 8 1 15,-4 0 0-15,-3 5-2 0,-2 2 1 16,-4 0 1-16,-3 2-1 16,0-1 1-16,0 0-2 15,0 0 3-15,-2-1-4 16,-8 3 3-16,-2 0 0 16,-4 1 0-16,-4-1 0 15,0-4 0-15,-2-2 0 16,-4-3-2-16,-1 0 4 15,-1 0-3-15,-5-6 1 16,-3 7 4-16,-5-3-3 16,-9 1-2-16,-3 0 1 15,-2-3 0-15,1-4-1 16,2-2 2-16,3-6-2 0,6-5 5 16,-2-3-4-16,5-1 3 15,1 0-5-15,-4 1 2 16,1-1 1-1,-5 1-3-15,-6 1 2 0,-5 1-5 16,-7-3 8-16,-6-1-8 16,-6-6 5-16,-4-4-1 15,0-3 0-15,1 0 1 16,2-1-1-16,5 4 2 16,0 2-3-16,0-2 2 15,2 3-3-15,7-2 5 16,0 0-4-16,6 0 5 0,-2-2-2 15,-5 4-1-15,2 0 1 16,0-1-3 0,10 1 4-16,11-5-5 15,11-4 5-15,9 0-5 0,8-1 3 16,2-1-1-16,5 0 2 16,-1 0-3-16,-3 0-6 15,-5 3-3-15,-9 1-11 16,-6 6-6-16,-3 4-12 15,-4 5-6-15,0 1 12 16,7-4 9-16,6-2 6 16,11-3 10-16,8-11-71 15</inkml:trace>
  <inkml:trace contextRef="#ctx0" brushRef="#br0" timeOffset="197396.01">25866 10180 285 0,'-9'-2'243'0,"3"2"-246"16,6 0 7-16,0 3 8 15,0 36 13-15,0 29 8 0,-4 17-13 16,4 3-9-1,0-13 1-15,0-13 0 16,6-3-6-16,2-5-2 16,-3-8 0-16,0-9-1 0,-2-8-3 15,0-13 3-15,0-6-5 16,-3-8-2-16,0-2-12 16,0 0-7-16,0-2-32 15,-8-21-89-15,-14-10-213 16</inkml:trace>
  <inkml:trace contextRef="#ctx0" brushRef="#br0" timeOffset="197651.33">25661 10615 523 0,'0'14'10'0,"0"10"-15"16,0 9 15-16,0 9 23 15,11 4-9-15,9-2-13 0,10-5-6 16,5-9 0-16,-3-9-5 15,3-8 1-15,1-9-6 16,4-4 8 0,5-11-4-16,6-18-1 0,-2-7 4 15,-9-1-2-15,-9 6-5 16,-12 12-12-16,-6 7 10 16,-6 4-16-16,2 1 3 15,-3-4-34-15,1-2-16 16,-5-1-134-16</inkml:trace>
  <inkml:trace contextRef="#ctx0" brushRef="#br0" timeOffset="200004.16">24357 11434 534 0,'-16'30'-5'0,"7"5"6"16,6-1 9-16,3-6 3 15,0-1-7-15,3 0-3 16,9-1 0-16,1 1-3 16,2-5 1-16,2-3-1 15</inkml:trace>
  <inkml:trace contextRef="#ctx0" brushRef="#br0" timeOffset="200279.35">24634 11370 308 0,'0'0'36'0,"0"0"-26"16,0 0 20-16,0 0 21 15,0 0-19-15,0 10-19 16,0 9-5-16,0 10 20 16,3 10 10-16,2 4-23 0,-1 1 3 15,2 1-9-15,3 3 4 16,-1-2-4-16,1-6 0 16,-2-4-7-16,-1-8 0 15,-3-8-1-15,1-7-1 16,-2-6 4-16</inkml:trace>
  <inkml:trace contextRef="#ctx0" brushRef="#br0" timeOffset="202571.33">24369 11644 350 0,'0'3'44'0,"-10"-3"-4"15,4 0 13-15,6 0-16 16,0 0-21-16,0 0-13 16,0 0-2-16,0 0-1 15,0 0 2-15,0 0 5 16,0 0 1-16,-2 0 4 15,2 0-8-15,-3 0 4 16,2 0-7-16,-3-6 0 0,2-3-2 16,2-7-6-1,0-1 1-15,0-6-6 16,0-5 4-16,0 0 1 16,2-1 7-16,-2 2-1 0,0 4 0 15,0 2 2-15,0 4 0 16,0 8 3-16,0 3 3 15,0 6 5-15,0 0-4 16,0 0 4-16,0 0-7 16,0 0 0-16,0 12-4 15,0 14 6-15,0 12 0 16,0 8 0-16,0 3-1 16,0-2-3-16,5-1 1 15,7-2-5-15,8-6 4 16,-2-1-2-16,5-7-1 15,1-5 1-15,-4-7-1 0,-1-7 0 16,-5-5 1-16,-1-6 0 16,-3 0-4-16,2 0 7 15,2-13-1-15,-4-10 4 16,5-8-6-16,-3-2 0 16,2-5 0-16,0-1-3 15,1-1 4-15,-3 5-5 16,-2-1 2-16,1 4-1 15,-5 6 0-15,-2 3-4 16,-2 5 6-16,-2 3 0 16,0 4 1-16,0-3 0 15,0 4-2-15,-5 0 2 16,1 1-2-16,-1 0 3 0,2 0-3 16,0 3 3-16,0 5-5 15,3 1 6-15,0 0-4 16,0 0-5-16,0 0 3 15,0 7-4-15,0 9 7 16,0 7-2-16,0 3 4 16,9 3-2-16,-1 5 0 15,1 5 0-15,-3 4 2 16,1 3 0-16,-4 0 0 16,0-3 4-16,-3-6-6 15,0-2 4-15,0-10-5 16,0-7 5-16,3-7-4 0,4-5 1 15,11-6-3-15,13 0-11 16,11-23-40-16,0-24-156 16</inkml:trace>
  <inkml:trace contextRef="#ctx0" brushRef="#br0" timeOffset="203251.51">25001 11338 525 0,'0'0'11'0,"0"0"-1"15,15-10 20-15,16-12-22 16,13-8-6-16,7 0-2 16,-3 6 0-16,-8 12 1 15,-8 9-5-15,-12 3 1 0,-9 4-12 16,-11 18-2-16,-11 9-2 15,-22 2 19-15,-11 6 4 16,-4-1-1-16,-2-3 17 16,5-3 4-16,7-9 9 15,16-7-15-15,13-6 3 16,9-8-13-16,0 0-3 16,15 3-15-16,15 1 9 15,9 4 4-15,1-1-3 16,-6 7 0-16,-6 3-2 15,-10 6 3-15,-6 6-3 16,-10 2 3-16,-2-1-3 16,-12-3 3-16,-9-5 0 0,-9-8 1 15,-1-5 2 1,-6-7-2-16,6-4 2 16,6 0-3-16,9 0 10 15,10-3 12-15,6-1-6 0,2-2-13 16,26-1-7-16,12-3 3 15,9 4-2-15,-1 4 1 16,-3 2-3-16,-10 0 4 16,-6 3-2-16,-10 5 0 15,-4 1-9-15,-6-2 2 16,-1-3-19-16,0 0-22 16,3-4-40-16,-1-6-82 0</inkml:trace>
  <inkml:trace contextRef="#ctx0" brushRef="#br0" timeOffset="204424.08">25732 11317 533 0,'-6'-3'13'16,"6"3"2"-16,0 0 4 15,13-3-16-15,16 1-7 16,8-3 9-16,6-3-4 0,-7 0 1 15,-5 1-4-15,-11 1 3 16,-13 5-1-16,-7 1 1 16,-1 0 4-1,-21 0 11-15,-9 12-9 0,-6 6-6 16,0 4 0-16,4 2 0 16,3 0 2-16,7-2-1 15,6-4 2-15,10-6-2 16,7 0-4-16,0-1-3 15,18 0 2-15,11 0 5 16,4 1-3-16,3 3 3 16,-6 3-2-16,-8 4 1 15,-10 6 1-15,-8 3-4 0,-4 1 4 16,-8 3-2-16,-17-3 5 16,-4-6-5-16,-3-4 6 15,4-8-6 1,4-5 4-16,7-3-2 0,5-3 6 15,9-3 9-15,3 0-5 16,0 0-4-16,0 0-8 16,19-5-2-16,11-8 2 15,11-2 2-15,3-2-2 16,-1 5 3-16,-1 3-4 16,-7 3 1-16,0 5 1 15,-7 1-4-15,-1 0 3 0,-7 0-22 16,0 0-13-1,-5 0-40-15,-8 0-87 16</inkml:trace>
  <inkml:trace contextRef="#ctx0" brushRef="#br0" timeOffset="204752.21">26119 11324 267 0,'0'-6'340'16,"0"2"-336"-16,0-1 2 16,13-2 0-16,6-3-2 0,-3 0-4 15,-6 3 3 1,-8 4-6-16,-2 3 6 16,0 0 0-16,-9 0 13 15,-13 0 1-15,-10 6-15 0,4 8-1 16,3 4 6-16,8-2 1 15,7 4 1-15,5-2-5 16,5 5-7-16,0 0 5 16,14-1-2-16,12-1-1 15,9-8 1-15,8-6 2 16,-1-7-20-16,2 0-19 16,-8-20-47-16,-9-5-89 0</inkml:trace>
  <inkml:trace contextRef="#ctx0" brushRef="#br0" timeOffset="204939.4">26317 11128 565 0,'0'2'25'0,"0"25"-19"16,0 8 28-16,0 9-13 16,6 4-15-16,6-1-2 15,-1-3-2-15,2 0 2 16,-2-10-4-16,-4-3 0 15,2-9-24-15,-6-11-44 16,-2-11-91-16,-1-1-187 16</inkml:trace>
  <inkml:trace contextRef="#ctx0" brushRef="#br0" timeOffset="205077.03">26412 11339 397 0,'2'-3'107'0,"6"3"-99"15,7-2 2-15,8-1 34 16,9 1-13-16,-4 2-24 15,2 0-5-15,-10 0-4 16,-11 13-26-16,-9 9-111 16,-13 1-127-16</inkml:trace>
  <inkml:trace contextRef="#ctx0" brushRef="#br0" timeOffset="205376.08">26179 11665 608 0,'0'0'3'16,"9"0"-16"-16,22 0 4 16,12 0 11-16,2 0-1 15,-8 0-2-15,-16 0-12 16,-18 15-30-16,-3 7-3 16,-25 5 43-16,-13 1 6 15,4-3 4-15,0-6 27 16,13-5 1-16,8-6-14 15,8-3 6-15,5-4-17 16,0 3-10-16,15-1-5 16,10 0 6-16,8-2 0 15,6-1 1-15,8 0 0 16,4 0-8-16,3-8-27 0,-1-7-44 16,-11-6-84-16</inkml:trace>
  <inkml:trace contextRef="#ctx0" brushRef="#br0" timeOffset="205616.38">26559 11194 677 0,'-8'0'23'15,"7"-2"-19"-15,1 2 9 16,7 0-13-16,14 4-5 16,6 14 7-16,1 3-3 15,-7 2-6-15,-6 4-48 16,-11 4-55-16,-4-4-146 16</inkml:trace>
  <inkml:trace contextRef="#ctx0" brushRef="#br0" timeOffset="205871.7">26539 11480 501 0,'0'4'16'16,"0"4"-15"-16,3 8 4 15,14 2 16-15,5 3-19 0,5-6 2 16,2-5-4-16,0-8 5 16,-3-2 1-1,-4 0 3-15,-9-15 8 16,-9-3-5-16,-4-4-2 0,-3 2 21 15,-22 1-5-15,-5 3-6 16,-4 7-3-16,1 5-13 16,11 2 2-16,5 2-6 15,9 0-1-15,5 3-12 16,3 11-42-16,0-2-53 16,4-5-119-16</inkml:trace>
  <inkml:trace contextRef="#ctx0" brushRef="#br0" timeOffset="206072.18">26818 11156 172 0,'0'0'405'0,"3"22"-413"16,4 15 10-16,-1 12 23 15,4 10-13-15,1-2-8 16,-2 2-4-16,1-1 0 15,-2-7 3-15,1-5-6 16,2-14-25-16,-3-14-66 16,-5-18-80-16</inkml:trace>
  <inkml:trace contextRef="#ctx0" brushRef="#br0" timeOffset="206207.8">26888 11406 255 0,'-5'-3'349'16,"5"2"-330"-16,0 1-4 15,9 0-16-15,13 4-2 16,4 13 2-16,-4 4 4 16,-8 4-39-16,-14 0-124 15</inkml:trace>
  <inkml:trace contextRef="#ctx0" brushRef="#br0" timeOffset="206455.23">26667 11684 611 0,'0'0'3'0,"3"3"-21"16,26 3 11-16,2 2 8 0,3 2 3 16,-9 0-4-16,-11 1-3 15,-14 3-2-15,-3 7-1 16,-22-1 15-16,-4 3 6 16,8-7 13-16,7-6-2 15,9-6 3-15,5-1-20 16,9 0-15-16,22-1 7 15,12-2-2-15,7 0 5 16,3-5-14-16,-1-10-19 16,-4-3-32-16,-8-3-116 15</inkml:trace>
  <inkml:trace contextRef="#ctx0" brushRef="#br0" timeOffset="206771.17">27214 11274 601 0,'0'5'38'16,"-2"12"-34"-16,-14 7-4 16,-8 8 17-16,-1 3-7 15,-1-2-9-15,3-7 2 16,2-5-4-16,9-7 2 15,6-7-30-15,6-4 5 0,0-3 14 16,0 0 0-16,6 0 10 16,18-7 3-16,7-3 10 15,3 0 1-15,2 5-4 16,-3 4-7-16,-8 1-3 16,-8 0-15-16,-13 6-44 15,-4 8-89-15,-19 6-20 16</inkml:trace>
  <inkml:trace contextRef="#ctx0" brushRef="#br0" timeOffset="207031.67">27052 11638 209 0,'-3'2'304'15,"3"-2"-296"-15,10 0 1 16,20 0-3-16,7-10 11 0,3-1-15 16,-4 1 1-16,-9 3-6 15,-11 4-10-15,-5 2-13 16,-11 1 6-16,0 0 23 15,-10 0 32-15,-6 0-16 16,1 8 13-16,2 2 12 16,4 4-15-16,3 0-9 15,3 6-9-15,3 2-5 16,0 1 1-16,0 2-3 16,0 1-3-16,9-3 1 15,6-2-1-15,6-8-18 16,6-13-44-16,-1-2-101 0</inkml:trace>
  <inkml:trace contextRef="#ctx0" brushRef="#br0" timeOffset="207354.8">27519 11371 632 0,'-19'14'21'16,"11"-1"-25"-16,8 1 6 15,6 0 0-15,18-2 0 0,6-6 0 16,6-6-6-16,-2-5 0 16,-6-18-4-16,-11-4 3 15,-14 2 1-15,-3-1 8 16,-14 4 7-16,-17 3 11 15,-6 7 0-15,-8 8-13 16,6 4-6-16,4 0-5 16,9 15-1-16,11 3-27 15,8 3-25-15,7-3-92 16,0-9-154-16</inkml:trace>
  <inkml:trace contextRef="#ctx0" brushRef="#br0" timeOffset="207551.28">27735 11130 551 0,'6'0'-1'15,"2"9"-3"-15,1 14 62 16,5 11-7-16,-2 6-29 16,1 2-6-16,0 3 4 15,-1-1-16-15,-1-1-4 16,-2 2 2-16,-4-1-20 15,-5-1-52-15,0-5-108 16</inkml:trace>
  <inkml:trace contextRef="#ctx0" brushRef="#br0" timeOffset="207940.24">27622 11668 588 0,'-16'11'2'0,"2"6"10"16,2 1 18-16,0 5-7 16,-1 1-22-16,0 0 5 15,4-1-7-15,1-6 3 16,7-5-5-16,1-5-19 16,10-7-26-16,21 0-8 0,10-16-9 15,5-13 5 1,-3-3-19-16,-7 2-53 15,-12 9 0-15,-13 9 126 16,-8 6 115-16,-3 6 56 0,-7 0-30 16,-13 9-86-16,-2 7-18 15,0 2 7-15,10 1-19 16,6-4 0-16,6 0-6 16,0-1-10-16,15-3 2 15,7-1-1-15,5-3-1 16,6-7 1-16,3 0-7 15,2-9-10-15,4-16-22 16,-6-6-49-16,-4-8-55 0</inkml:trace>
  <inkml:trace contextRef="#ctx0" brushRef="#br0" timeOffset="208136.22">28082 11129 597 0,'-9'0'48'0,"2"12"-48"16,7 8 6-16,0 8 14 16,8 3-2-16,11-1-18 15,3-2 2-15,-1-2-2 16,-5 2-6-16,-11 4-45 16,-5 2-40-16,-15 2-61 15,-21-3-219-15</inkml:trace>
  <inkml:trace contextRef="#ctx0" brushRef="#br0" timeOffset="208265">27952 11576 450 0,'-7'0'57'16,"7"0"3"-16,7 0-25 16,26 0-26-16,12-4 5 15,10-9-3-15,-1-4-6 16,-13 5-24-16,-12 1-28 16,-13 4-61-16,-16 5-5 15,0 2 2-15</inkml:trace>
  <inkml:trace contextRef="#ctx0" brushRef="#br0" timeOffset="208428.56">28064 11618 190 0,'-16'19'90'16,"4"-2"19"-16,8-3-5 15,4 4-29-15,0-2-27 16,4 3-12-16,14 1-14 0,6-3-7 16,2-3-4-16,6-3-4 15,3-5 1-15,1-6-8 16,-1-3 3-16,-3-19-22 15,-8-8-47-15,-10-3-127 16</inkml:trace>
  <inkml:trace contextRef="#ctx0" brushRef="#br0" timeOffset="209327.19">25008 12232 610 0,'0'0'30'0,"11"-3"-45"15,26-5 11-15,8 1 10 16,3 4 5-16,-10 3-11 16,-13 4 1-16,-13 14 0 15,-12 9-3-15,-4 9 10 16,-28 10-7-16,-7 4 3 16,-3 0-5-16,3-10 3 15,9-12-6-15,12-11 2 16,14-12-1-16,4-5-4 15,10-7-21-15,20-18-19 16,4-5 48-16,0 2-4 16,-9 13 5-16,-8 8-5 0,-2 7 6 15,-5 0-3 1,1 7 10-16,2 9 7 16,-2 2-9-16,-1 0-2 15,-1-3-9-15,-6-7 8 0,-2-5-14 16,1-3 2-16,-1 0 6 15,7-19 8-15,5-11 3 16,5-6-8-16,6-1 14 16,1 10-5-16,-1 10 3 15,-4 6-6-15,-3 8 3 16,-5 3-8-16,1 2 3 16,-2 14 3-16,-2 8 6 0,0 3 1 15,-6 4-13-15,-3 4 1 16,0 1-5-1,-6 7 6-15,-7 6-21 16,0 1-28-16,0-3-36 0,-3-6-74 16,-6-13-93-16</inkml:trace>
  <inkml:trace contextRef="#ctx0" brushRef="#br0" timeOffset="209567.55">25268 12800 502 0,'-3'12'59'16,"3"8"-59"-16,0 5 15 15,16 0 10-15,13-2-9 16,7-5-13-16,5-9 6 16,0-9-4-16,-8-2 3 15,-8-19-5-15,-11-4 1 16,-11-5-1-16,-3-1 1 16,-11 2 5-16,-16 4-10 0,-5 4 5 15,-6 7-6-15,1 7 3 16,2 7-10-16,3 0 4 15,9 5-14-15,4 3-30 16,10-4-73-16,9-4-93 16</inkml:trace>
  <inkml:trace contextRef="#ctx0" brushRef="#br0" timeOffset="210063.07">25412 12372 460 0,'21'-22'47'0,"2"5"-39"15,1 2 53-15,-1 7-1 0,-9 5-27 16,-8 3-24-16,-4 0-6 16,-2 3 10-16,0 22 4 15,-3 14 0-15,-12 11 2 16,0 3-16-16,-3-3 0 16,6-3-4-16,5-7-12 15,1-10-15-15,6-14-9 16,0-14-12-16,0-5 3 15,13-24 24-15,2-9 19 16,-1 2 3-16,-4 11 0 16,-2 11 10-16,2 6-6 15,0 6 3-15,1 0 2 16,1 11 4-16,0 13 3 0,-3 9-9 16,2 1-3-16,-1-5-9 15,-4-8-6 1,-2-10-3-16,-2-7 5 0,3-4-2 15,6-8 11-15,4-26 3 16,12-9 3-16,2-7-4 16,3 7-3-16,-3 11 3 15,-5 10-3-15,-8 10 5 16,-7 7 7-16,-6 5 0 16,-3 0-6-16,0 8 2 15,0 22 2-15,-12 11 6 16,-7 11-12-16,-2-2-19 0,2-3-24 15,-2-5-37-15,0-8-63 16,2-11-60-16</inkml:trace>
  <inkml:trace contextRef="#ctx0" brushRef="#br0" timeOffset="210296.09">25626 12783 357 0,'-3'0'118'0,"3"0"-69"16,0 0-5-16,0 0-18 15,0 0-15-15,9 0-15 16,11-3 13-16,5-4 4 15,0 1-5-15,-1 6-2 16,-2 0-6-16,-4 9 1 16,-7 13-1-16,-7 6 3 15,-4 3-2-15,-4-4 4 0,-12-4-3 16,-6-9 9 0,0-9 0-16,0-5-6 0,-1 0-2 15,3-18-4-15,2-8-23 16,4-10-21-16,4-5-84 15,3-6-227-15</inkml:trace>
  <inkml:trace contextRef="#ctx0" brushRef="#br0" timeOffset="210586.92">25883 12372 612 0,'1'-12'4'16,"8"-1"20"-16,4-2-18 15,2-3-1-15,-4 7-5 16,-7 4 2-16,-4 4 0 16,0 2 4-16,-10-2 7 15,-8 3-5-15,-3 0 21 16,-2 1-27-16,4 16 1 16,7-2-4-16,9 3 1 15,3-1-3-15,0-3 6 16,12-2-4-16,7-2 2 15,7-3 1-15,-1 0-5 16,2-3 6-16,-2 2-22 16,-8 1-41-16,-16 1-82 0,-1 3-107 15</inkml:trace>
  <inkml:trace contextRef="#ctx0" brushRef="#br0" timeOffset="210708.1">25858 12550 26 0,'0'0'552'0,"6"0"-550"16,30 0-2-16,13-16 22 15,11-4-7-15,0 2-12 16,-11 4-4-16,-15 10-31 16,-18 4-88-16,-16 4-94 15</inkml:trace>
  <inkml:trace contextRef="#ctx0" brushRef="#br0" timeOffset="210971.4">25966 12644 443 0,'-6'4'44'16,"6"0"-39"-16,13-1-2 15,17 2 6-15,5 1 8 16,-6 2-9-16,-6 2-7 0,-14 6 2 16,-9 6-1-16,-5 6 62 15,-15 4-8-15,1-2-18 16,7-8-9-16,7-10-3 16,3-7-10-16,2-5-11 15,0 0-4-15,7 0-3 16,17-5 1-16,12-14 6 15,6-8-1-15,2-7-1 16,4-2-5-16,5 0-9 16,5 0-28-16,2 1-38 15,-2 1-68-15,-9 1-185 16</inkml:trace>
  <inkml:trace contextRef="#ctx0" brushRef="#br0" timeOffset="212711.9">24433 12178 524 0,'0'-3'0'16,"0"0"6"-16,0 3-6 0,0 0 36 15,0 0-4-15,0 0-25 16,0 0-5 0,0-1-3-16,0 1 4 15,0 0-6-15,0 0 8 0,0 0-4 16,0 0 4-16,0 0 3 15,0 0 0-15,0 0-4 16,0 0-3-16,0 0 1 16,0 0-5-16,0 0 3 15,0 0-1-15,0 0 3 16,4 0-3-16,10-3 1 16,5-1 0-16,9-1 5 0,10-6 0 15,4-1-5 1,14-2 4-16,5-3-6 15,11 2 6-15,4 2-6 16,-2 4 4-16,-2 6-2 0,-7 3 1 16,-11 0-1-16,0 0-1 15,-8 3 4-15,-3 6-6 16,2 1 5-16,-1 0-5 16,3 2 5-16,-1-5-2 15,-5 0 1-15,4-2-1 16,-5-1 0-16,-1-3 2 15,-5 2-2-15,1-2 1 16,0-1-4-16,5 2 8 16,7-2-5-16,8 0 7 15,9 0 0-15,7-2-5 16,5-2 1-16,1-1-2 16,3 0 1-16,3 3-3 0,-1 2 5 15,3 0-7-15,-3 0 6 16,-8 1-4-16,-1 6 2 15,-3-3-2-15,0-1 3 16,4-2 1-16,-2-1-3 16,0 3 4-16,-5-3-7 15,-6 0 9-15,-2 3-7 16,-5 0 4-16,-2-2-3 0,-7 2 1 16,-5-3-1-1,-8 0 0-15,-9 0 2 16,-8 1-5-16,-8-1 7 15,-7 2-8-15,0 0 5 0,-9 5-14 16,-34 16-8-16,-25 7-37 16,-29 12-73-16,-30 1-224 15</inkml:trace>
  <inkml:trace contextRef="#ctx0" brushRef="#br0" timeOffset="213279.39">25071 13033 545 0,'0'-5'21'0,"0"0"-19"15,0 5-4-15,1-1 14 16,15-6 5-16,9-3-12 16,11-4 6-16,14-1 2 15,3 4-1-15,10 1-9 16,9 2 2-16,6-2 2 16,7-1 9-16,6-1-10 15,-3-2-1-15,-5 1-4 16,-4 2 2-16,-18 2-1 15,-17 4-4-15,-16 2 6 16,-16 2-7-16,-6 1 5 16,-6 0-3-16,0 0 3 15,0 0-1-15,0 0 2 0,0 0-2 16,0 0-1-16,0 0-15 16,0 0-15-16,0 7-16 15,3 4-43 1,4-3 3-16,1-7-209 0</inkml:trace>
  <inkml:trace contextRef="#ctx0" brushRef="#br0" timeOffset="-214691.91">26368 13053 241 0,'-14'12'128'0,"-11"2"-133"15,-3 2 4-15,1-3 18 16,-3-3 23-16,2-1 13 16,-2-3-31-16,-1-4-2 15,-2 2 15-15,-4-4 4 16,-8 0-18-16,-10 0-11 15,-12 0-3-15,-15 0-7 16,-4-6 5-16,-5-5-7 16,-1-3 6-16,1-5-1 0,3-6 11 15,4-5-4 1,3-1-1-16,3-5 6 16,8 1-6-16,5-3-2 15,5-1-8-15,11-5 11 0,3-5-10 16,10-5 3-16,8-6-4 15,3 0 0-15,2 2 2 16,4 2-1-16,-7 6 2 16,1 1-5-16,-5 6 6 15,-4 0-5-15,-2 1 5 16,2 4-4-16,-3-2 0 16,4 0 2-16,1 2-3 0,4 2 4 15,5 3-4-15,5 0 5 16,6 1-8-1,3 0 6-15,2-2-3 16,2 1 3-16,5 0-3 0,0-2 3 16,0-2-2-16,0-2 0 15,16-5 1-15,5 0-4 16,6 2 3-16,3-2-3 16,-3 5 8-16,-4 2-7 15,-4-1 5-15,0 3-2 16,0-3-1-16,-1-1 3 15,1 0-5-15,-4 5 7 16,5 3-7-16,-3 4 6 16,4 4-6-16,8-1 3 15,5 0-2-15,10 1 3 16,14-1-2-16,8-2 1 16,6 2 2-16,5 2-6 0,-4 0 7 15,0 4-6-15,-3 2 6 16,-3 5-4-16,-1 3 2 15,-4 4-2-15,1 0 0 16,-5 2 2-16,-3 2-3 16,-3 0 4-16,0-3-5 15,2 1 5-15,1 0-5 16,0 0 6-16,3 2-4 16,-1-2 3-16,-1 2-3 15,-2 0 0-15,0 0 4 16,4 0-6-16,7 0 5 15,11 0-6-15,9 4 7 0,4-2-5 16,-2-1 4-16,-1 3-3 16,-7 2 1-16,-5 1 1 15,2-3-3-15,-6-1 4 16,-3-2-6-16,-4-1 7 16,-7 0-5-16,-2 0 4 15,-6 0-2-15,2 0 0 16,-2 0-1-16,3 0 1 15,-1 1 1-15,1 8-3 16,-3 1 4-16,-2 2-5 16,-5 3 4-16,-3 1-2 15,-5 2 2-15,-2 0-2 16,-3 3 1-16,-1-1 0 0,3 4-3 16,-1 4 6-16,1 2-7 15,0 10 5-15,-9 5-4 16,-2 8 5-16,-5 6-5 15,-4 0 3-15,-2 1 0 16,-2-7 0-16,-2-1 1 16,-4-5-4-16,0-1 6 15,0 1-6-15,-12 2 5 16,-6 1-3-16,-3 1 3 16,-6 2-3-16,-4 1 4 15,1 2-3-15,-2-2-4 16,-3-1 6-16,1-2-10 0,-4-2 9 15,-3-2-4-15,-8 2 4 16,-3-5-5-16,-9-1 3 16,-3 1-3-16,-3-3 1 15,0 1-1-15,-2 0-6 16,-1-3 9-16,-4 0-6 16,-4 3 5-16,-8-3-6 15,-5 0 1-15,-9-1-2 16,-8 1 3-16,-6-4 2 15,-8-1-3-15,0-3 7 16,2-7-4-16,0-4 7 16,7-8-6-16,1-10 7 15,5-2 1-15,8 0 7 0,2-10 7 16,1-6-5-16,2 0 3 16,5 5-7-16,9 0-2 15,10 5-8 1,12 2 7-16,9 1-10 0,14 0-12 15,14-2-43-15,5-13-104 16</inkml:trace>
  <inkml:trace contextRef="#ctx0" brushRef="#br0" timeOffset="-213732.99">24995 9194 318 0,'-2'11'5'16,"-29"0"-2"-16,-18 0 1 15,11-4 38-15,-3-5 4 16,1-2-15-16,1 0 4 15,2-7-1-15,0-9-13 16,1-5-10-16,-3-5-2 16,-1-2-6-16,-8-8 0 15,0-3-1-15,-1-3 0 16,2-5-3-16,7-5 1 16,7-6 1-16,9-5-2 0,7-5 2 15,11-2-2-15,6-6 2 16,0 0 0-16,20 8-1 15,7 7-2-15,12 12 4 16,8 9-3-16,5 6-1 16,7 11 3-16,0 16-5 15,2 7 4-15,3 17-6 16,1 26 5-16,1 18 0 0,-5 15 2 16,-9 12-2-1,-9 4 1-15,-13-1 1 16,-13-7-4-16,-11-11 6 15,-6-7-4-15,0-9 4 0,-21-7-1 16,-11-5 1-16,-9-3-1 16,-5-4 0-16,-5-2-1 15,2-2 1-15,-2-4-1 16,9-2-3-16,4-3-9 16,8-4-40-16,7-4-39 15,6-5-34-15</inkml:trace>
  <inkml:trace contextRef="#ctx0" brushRef="#br0" timeOffset="-176300.67">24752 13414 74 0,'7'-3'-65'16,"-5"2"78"-16,-1-1-12 15,4-1-1-15,7-1 1 16,0-1-1-16,7-1 4 15,5-1-2-15,6-1 1 16,10-1-3-16,0-5 0 16,-4-2-33-16</inkml:trace>
  <inkml:trace contextRef="#ctx0" brushRef="#br0" timeOffset="-172217.21">13186 9398 28 0</inkml:trace>
  <inkml:trace contextRef="#ctx0" brushRef="#br1" timeOffset="-104513.9">11467 6858 156 0,'3'2'114'0,"-3"-2"-85"16,0 0 12-16,0 2 5 16,0-2-10-16,0 0-21 15,0 1 2-15,0-1 6 16,0 0 5-16,0 0 3 15,0 2 3-15,0-2-6 16,0 1-5-16,0 3-3 16,-1-1-9-16,-5 2-3 0,0 0 0 15,0-4 2-15,-2 3-2 16,-2-1 0-16,-2 1-8 16,-3 0 2-16,0-1-1 15,-2 1 0-15,0-4 1 16,-2 0 0-16,1 0 4 15,-2 0-3-15,-2 0 2 16,3-8-7-16,-2 0 7 16,0-1-6-16,3-2 4 15,0-3-3-15,2 2 0 16,3-1 1-16,-4 2-1 16,4-1 5-16,1-1-6 15,0-1 4-15,5 1-11 0,2 2 9 16,2-1-5-16,0 1 1 15,3 0 1 1,0 2 2-16,0 2 3 16,0-1-6-16,0-2 5 0,12-4-6 15,3-1 7-15,0-2-6 16,-2 2 5-16,-1 2-3 16,2 4-1-16,-3 0-1 15,1 4 4-15,0-1-3 16,-1 4-2-16,1-3 5 15,4 3-6-15,-1-1 6 16,4-1-3-16,-2 2 2 0,-1-1 1 16,3 1-1-16,1 2 1 15,-1-2-4 1,2 2 5-16,-2 0-3 16,-1 0 3-16,2 0-3 0,-3 0 1 15,-2 2 0-15,2 0-1 16,-4 3 2-16,2-1-2 15,-5 1 3-15,2 2-5 16,-3 3 7-16,2 0-7 16,2 1 5-16,-1 0-3 15,0 3 2-15,3 1-2 16,-5-1 2-16,-4 0 0 16,1 0 0-16,-4 4 0 0,-1 3-3 15,-2 3 6-15,0 3-5 16,0 0 4-1,0-2-3-15,-3 2 0 16,-9 2 2-16,0-6-2 0,0-2 2 16,-1-6-3-16,1-5 7 15,-3-3-3-15,-3 3 5 16,-9-3-4-16,1-3 4 16,-7 2 2-16,0-4-6 15,6 2 0-15,4-4-3 16,6 0 8-16,5 0-8 15,8 0 2-15,2 0-3 16,2 0 1-16,0 0 0 16,0 0-4-16,0 0-9 15,0 0-18-15,0 0-14 16,0-2-49-16,12-11-134 0</inkml:trace>
  <inkml:trace contextRef="#ctx0" brushRef="#br1" timeOffset="-103021.87">12161 7711 195 0,'0'0'89'0,"0"0"-5"15,0 0 14-15,0 0-21 16,-4 0-36-16,-1 0-6 16,4 0-7-16,1 0-6 15,0 0-14-15,0 0-3 16,0 0-6-16,0 0 2 16,-3 0 1-16,3 0-4 15,0 0 5-15,-3 2-6 0,-3-1 6 16,-2 5-4-16,-2-1 0 15,-2 1 2-15,0-4-1 16,-1 1 1 0,-2 0-1-16,0-2 4 0,2 2-7 15,1-1 6-15,-3-2-6 16,-2 0 7-16,4 0-4 16,0 0 0-16,1 0 1 15,1 0-1-15,-1-2 3 16,-4-8-4-16,-3-3 1 15,-1-5-2-15,3-1 5 16,0-4-4-16,-1-1-2 0,5-2 7 16,-1-5-5-16,5-2 3 15,3-2-4 1,3 6 2-16,2 5-4 16,1 6 6-16,0 6-4 0,0 1 3 15,0 0-6-15,6 1 0 16,7 0 4-16,5 1-2 15,7-4 3-15,1 1-1 16,2 0 3-16,-1 3-5 16,1 0 4-16,-2 5-3 15,0 3 0-15,-2 1-3 16,-3 0 5-16,0 0-1 16,-6 3-1-16,1 4 4 0,-4 1-4 15,1 0 5 1,0 3-6-16,1 2 5 15,-3 5-3-15,1 5 1 16,1 2 0-16,-1 5 0 0,4-2 1 16,-2 1-2-16,-3-3 4 15,-1-2-6-15,-3-4 5 16,-1 0-4-16,-4-1 4 16,-1-1-3-16,-1-1 3 15,0 0 0-15,-1-2 4 16,-16 3 4-16,-7 0-5 15,2 1 1-15,-2-6-3 16,-1 0-1-16,-1-4-1 16,0-3-1-16,2-2-5 15,4-4-22-15,3 0-48 16,0-8-214-16</inkml:trace>
  <inkml:trace contextRef="#ctx0" brushRef="#br1" timeOffset="-102037.45">10828 7765 270 0,'-8'6'34'0,"0"0"26"15,0-2 1-15,-3 4-22 16,3 0-19-16,-2 1-3 16,-5 1 16-16,-3-4-2 15,-1 3-10-15,1-4 4 16,-2 1-9-16,1-6 2 16,0 0-13-16,-1 0-3 15,-2 0 2-15,-1-10 0 16,0-5-1-16,-1-6-8 15,2-1 8-15,5-1-7 16,-2-3 3-16,4 3 2 16,3 0-3-16,2 0 3 0,10-5-9 15,0-4 9-15,9-6-2 16,16 0 3-16,8 4-8 16,1 4 5-16,6 6-2 15,-1 7-3-15,0 5 1 16,-2 6 5-16,-1 5-2 15,-5 1 2-15,-4 0 0 16,-5 17-3-16,-1 6 6 16,-6 12-6-16,1 5 4 15,-5 3 1-15,-5 2-4 16,-3-2 4-16,-3-4-2 16,0-3 3-16,0-2-4 15,0-7 3-15,-2 1-4 0,-5-5 6 16,1-4-6-16,-2-3 4 15,-1-5-3 1,2-1 1-16,-1-2-8 16,-2-2-16-16,-5-1-40 0,0-2-101 15</inkml:trace>
  <inkml:trace contextRef="#ctx0" brushRef="#br1" timeOffset="-100289.78">10715 11843 244 0,'-3'0'20'0,"3"0"0"16,-1 0 6-16,1 0-14 0,0 0-9 15,0 0-3-15,0 0 3 16,0 0 14-16,0 0 23 16,-2 0 28-16,-1 0 10 15,-6 3-21-15,-1-1-24 16,-2 3-21-16,2-3 3 16,4 1 5-16,1-1-1 15,4-2-10-15,-2 0-7 16,0 1 3-16,1-1-6 15,-5 0 6-15,-1 0-8 16,-5 0 6-16,-2 0-3 16,-5-7-1-16,0-3 3 0,-2-2-4 15,2-3 4-15,4-1-2 16,5 0 0-16,1-2-5 16,2 5 4-1,4-4-5-15,4 2 5 0,0-3 5 16,0-2-5-16,0-2 1 15,1 0-3-15,10 2 6 16,4-2-8-16,3 0 3 16,1 5-3-16,-1-1 0 15,0 3-1-15,-5 4 1 16,-1 1 1-16,-3 4-2 16,0 4-2-16,-3 2 1 15,1 0 9-15,1 0-6 0,2 0 4 16,4 0-1-16,-1 0 1 15,6 0 1 1,-1 4-2-16,-1 0 2 16,0 0-2-16,-1 2 2 0,-3-1-7 15,0 4 3-15,0 0 1 16,1 1 2-16,-3 4-1 16,0 0 3-16,0 4-3 15,-2 3 1-15,1 1 0 16,-4 5 0-16,-1-4 1 15,-5-3-2-15,0-1 3 16,0-4-4-16,0 5 4 0,0 2 2 16,-10-4-2-16,0-2 2 15,3-4 4-15,-1-1-3 16,-2 3-4-16,-3-2 6 16,0 2-10-16,-4 2 7 15,0-2-4-15,-2-1-1 16,4 0 3-16,2-6-2 15,8-3 1-15,5-3-5 16,0-1-13-16,0 0-36 16,5 0-92-16,11-8-46 15</inkml:trace>
  <inkml:trace contextRef="#ctx0" brushRef="#br1" timeOffset="-99413.11">12102 11778 342 0,'-9'4'7'0,"-6"0"47"15,1 0 0-15,-2 2-19 16,-3-3-12-16,-5 2-5 16,-3-4 8-16,-6-1-10 15,0 0 3-15,-1 0-3 16,1-4-3-16,4-8 1 15,0-4-13-15,7-2 10 16,1 3-3-16,8-2-2 16,5 3-3-16,4 4-1 15,4-2-2-15,0-3-4 0,7-8 7 16,14-4-6-16,3-1 3 16,4 3-3-16,-1 4 4 15,6 4-3-15,-2 6-2 16,-1 6 5-16,1 5-3 15,2 0 1-15,-3 9-1 16,3 11 4-16,-4 3-4 16,-3 8 4-16,-4 4-4 15,-8 5 3-15,-4 2-1 16,-4 0 1-16,-6-2 0 16,0-1-1-16,-6 0 6 15,-9-4-7-15,-1-5 4 16,1-5-3-16,-1-5 3 0,0-4-4 15,4-3 2-15,2-2-17 16,6-3-24-16,1-2-35 16,0 2-71-16,3-2-80 15</inkml:trace>
  <inkml:trace contextRef="#ctx0" brushRef="#br1" timeOffset="-98459.71">12283 13096 177 0,'-9'8'13'16,"5"-1"38"-16,-2-2 20 15,3 0-24-15,-1-1 6 16,1-1-2-16,-3 1 0 0,-5-1-9 16,-2 3-8-16,-3 3-17 15,-1 0-8-15,-7 1 5 16,2 4-4 0,-6-2 0-16,-2-3-11 0,3-1 6 15,-3-6 9-15,3 0 4 16,-1-2-15-16,1 0-1 15,4-1 1-15,3-10-1 16,-1-4-2-16,2-6 0 16,4-1 4-16,2-1-5 15,2 0 2-15,5-2-5 16,6-3 3-16,0-7 1 16,0-2-4-16,0 5 3 15,14 0-11-15,-3 8 6 16,0 6 3-16,0 1 1 15,0 5-7-15,6 1 8 16,2 1-1-16,2 0 2 0,1 5 0 16,1 1-1-16,-1 2 1 15,-1 2-3-15,4 0 2 16,0 6-1-16,1 12 4 16,-1 3-4-16,-4 5 3 15,-3 2 0-15,1 1-2 16,-5 2 2-16,-2-3-3 15,1 4 4-15,-6-2-3 0,-1-2 4 16,-3-3-4-16,-3-3 3 16,0 2-3-1,0 1 3-15,-9 0 1 16,-7 4-3-16,-11 0 3 0,0-3-6 16,-1-1 6-16,0-8-11 15,6-6-1-15,5-8-44 16,8-3-44-16,3-14-141 15</inkml:trace>
  <inkml:trace contextRef="#ctx0" brushRef="#br1" timeOffset="-95760.66">10569 13079 73 0,'0'1'50'0,"5"1"-43"16,6-1-10-16,0 0-25 16</inkml:trace>
  <inkml:trace contextRef="#ctx0" brushRef="#br1" timeOffset="-94364.77">10807 13103 171 0,'0'0'99'15,"0"0"-36"-15,-6 1 11 0,2-1-8 16,-3 1-28 0,2 2-11-16,2-3-11 15,0 1-5-15,2 1-5 16,-1-2-1-16,-2 1 6 0,-6-1-6 16,0 4 8-16,-6 2-2 15,3-1 2-15,-4-2 0 16,1-1-1-16,4-1-1 15,0-1-7-15,3 0 4 16,0 0-6-16,-4 0 3 16,1 0-6-16,-3-4 5 15,2-4-4-15,-4-1 2 16,1 1-4-16,4-6 1 16,-1 3 0-16,2-3 0 15,1 2 6-15,4 4-7 16,0 0 4-16,6 4-2 15,-3 4 2-15,3-1-2 0,0-1 0 16,0 1-2-16,0 0-2 16,0-2 3-16,-3-3-3 15,0-4 7-15,1-3-2 16,1-5 4-16,-1-1-8 16,1 1 3-16,1 3 0 15,0 4 0-15,0 0 3 16,0 3-7-16,0 2 6 15,0 1-5-15,0 4 6 16,0 0-5-16,0 1 4 16,0-3-3-16,0 1 1 15,0-7-3-15,1-1-2 0,10-1 5 16,2-2-4-16,5 3 3 16,3 0-2-16,-3 2 4 15,3 1-2-15,-5 1 1 16,-1 0 2-16,-3 2-3 15,-2 0 1-15,-1 4-1 16,0-1 2-16,0 1-5 16,1 0 7-16,-2 0-6 15,1 0 4-15,3 0-1 16,3 0 0-16,1 8 1 16,-2-1-2-16,0 3 3 15,0 1-3-15,2 0 1 16,-1 2-1-16,1-4 3 0,-2 2-3 15,-4-1 0-15,2-1 2 16,-1-2-2-16,-1 1 2 16,-3 2-3-16,1-1 5 15,-1 1-6-15,-1 2 5 16,2 2-3-16,-4 5 3 16,1 4-3-16,-2-1 2 15,-3 1 1-15,0-3-4 16,0 2 4-16,0-4-3 15,-3 1 5-15,-8 2-5 16,-2 1 5-16,-2 0-4 16,-1 0 1-16,0-7 0 0,2-1 4 15,2-1 0-15,-4-1-4 16,2-1 2-16,-2-2-4 16,-1-4 3-16,-2-2-3 15,-3-3 4-15,-2 0-2 16,1 0 0-16,0 0 0 15,0-10-2-15,1-5 3 16,1-4-7-16,-3-4 6 16,3-3-4-16,-1-3 3 15,1 0-1-15,2-2-7 16,1 2 9-16,4 4 0 16,-3-1-2-16,9 2 0 15,-1 7 5-15,5 1-9 0,2 3 6 16,2-4-6-16,0-2 1 15,3-3 3 1,12-2-2-16,2 3 1 16,0 2-2-16,3 1 5 0,-5 1-6 15,7 7 6-15,-1-1-7 16,6 4 5-16,0 0-1 16,-1 3 1-16,3 3-3 15,-4 1-5-15,3 0-4 16,-5 0 3-16,-1 0 3 15,-1 1-2-15,-6 6 3 16,1 4-4-16,-1 1-6 0,-3 4 0 16,-3 0-6-1,0 6 6-15,1 1 1 0,-4 2-15 16,2 3-11-16,1 1-20 16,-2 0-27-16,-1 1-37 15</inkml:trace>
  <inkml:trace contextRef="#ctx0" brushRef="#br1" timeOffset="-92345.11">10726 13940 365 0,'-18'4'45'15,"0"0"-17"-15,3-1 25 16,5-2-16-16,4 0-14 16,3-1-7-16,1 0-15 15,-2 0 2-15,-4 0-3 16,-4 0 3-16,-4-8-4 16,1-11-6-16,0-6 5 0,2-7 3 15,4 3 1-15,9-1-5 16,0 7-4-1,0 2 7-15,9 0 1 16,7 6-4-16,-1-1 2 0,3 7-3 16,-3 4-1-16,0 1 9 15,0 4-12-15,1 7 9 16,-1 18 1-16,-2 10 5 16,-5 8-3-16,-5-2 0 15,-3 0 3-15,0 1-2 16,0-1 11-16,-8 0-8 15,4-1 9-15,1-5-12 0,3-3 2 16,0-1-7 0,9-6 1-16,6-2-2 15,5-2 0-15,3-8 1 16,-5-8-5-16,1-5-2 0,-5 0-4 16,-4-10 2-16,-4-9-3 15,-3-2 11-15,-3-1 7 16,0-2-2-16,0 2 2 15,-15 1 1-15,-3 2 8 16,-4-1-1-16,-2 2 2 16,-3 3-12-16,3 3 7 15,2 3 2-15,4 5-4 16,9 3-7-16,6 1-2 16,2 0-1-16,1 0-26 15,16 0-58-15,12 2-6 16,5 3-95-16</inkml:trace>
  <inkml:trace contextRef="#ctx0" brushRef="#br1" timeOffset="-91521.31">12529 13553 308 0,'-9'-1'52'0,"-4"-4"-25"0,1 3 24 15,-3-1-4-15,-2-3-12 16,-3 0-26-16,-2 1 8 16,-7 0 1-16,1 3 8 15,-3-1-1-15,-2 3 0 16,2 0 0-16,-1 0-11 15,11 7 9-15,5 0-16 16,7 3 2-16,9 3-6 16,0 3-3-16,0 4-1 0,18 1 0 15,10-3 0-15,5-2-2 16,3-4 3-16,-4-7-9 16,4-5-3-1,-5 0-16-15,-4-1-4 0,-3-16 0 16,-7-5 1-16,-7-3 21 15,-3 0-7-15,-5 7 18 16,-2 6-3-16,0 8 5 16,0 4 8-16,0 0 6 15,0 0-2-15,4 4-10 16,4 17 0-16,-1 11 6 16,8 13 6-16,2 6-10 15,-1 5 7-15,2 1-2 0,-3-3-6 16,-5-7-3-16,3-5 1 15,-5-10-1-15,0-6-3 16,-2-8 2 0,-5-10-3-16,1-5 4 0,-2-3-14 15,0-14-40-15,0-25-89 16</inkml:trace>
  <inkml:trace contextRef="#ctx0" brushRef="#br1" timeOffset="-90943.98">12321 11760 503 0,'-12'7'88'0,"5"-7"-66"0,2 5 32 16,-1 10-27-1,3 15-18-15,-5 14-3 16,8 6-8-16,0-2 8 0,0-10-7 16,0-6 3-16,0-4-4 15,11-5 2-15,-2-5-11 16,6-6-20-16,3-12-41 15,2-14-71-15,0-27-224 16</inkml:trace>
  <inkml:trace contextRef="#ctx0" brushRef="#br1" timeOffset="-90636.8">12456 11792 524 0,'-15'19'18'0,"3"6"-18"15,1 6 20-15,11 5 15 0,0 0-13 16,1-4-12-16,18-5-10 16,5-4 3-16,4-8-6 15,4-7 6-15,2-8-18 16,-1-1-4-16,-5-21-6 16,-8-8 3-16,-12-1 27 15,-8 0-4-15,0 1 10 16,-18 7 11-16,-2 4 4 15,-4 6 3-15,-5 5-5 16,-2 2-15-16,1 6-2 16,7 0-6-16,3 0 0 15,8 0-3-15,5 5-39 0,-2 1-52 16,-1-3-135-16</inkml:trace>
  <inkml:trace contextRef="#ctx0" brushRef="#br1" timeOffset="-89944.65">10128 11208 439 0,'-7'2'19'0,"4"2"14"0,0-4 6 16,3 3-18 0,0 8-19-16,0 7 0 0,0 6 5 15,0 3 1-15,3 0-5 16,1-1 1-16,-1-2-4 16,2-2 2-16,-1-2-1 15,1-2-2-15,-1-4-6 16,4-4-44-16,-2-10-30 15,3-6-40-15,0-26-149 16</inkml:trace>
  <inkml:trace contextRef="#ctx0" brushRef="#br1" timeOffset="-89729.06">10311 11057 430 0,'0'0'39'16,"0"0"-30"-16,0 8 1 15,0 20 12-15,2 14-3 16,1 11 4-16,3 2-10 16,2 1-6-16,3-6-4 15,0-3-2-15,-1-5 1 16,1-7-2-16,-4-7 2 16,-2-6-6-16,-2-7-27 0,-3-5-35 15,0-10-111 1</inkml:trace>
  <inkml:trace contextRef="#ctx0" brushRef="#br1" timeOffset="-84593.76">11530 6635 412 0,'-3'1'11'15,"-2"-1"18"-15,4 0 14 16,1 0-8-16,0 0-22 16,0 0-3-16,0 0-9 15,0 0 6-15,0 0 3 16,0-1 4-16,0-5 5 0,0-3-1 15,0-7-7-15,0 0-11 16,0-2 5-16,6 0-7 16,4 0 2-16,7-5 1 15,3 1-5-15,0-1-2 16,7-4 6-16,-2 1 2 16,-1-2-4-16,6-4 6 15,2-1-8-15,0-5 4 0,0-1-3 16,-5 5 1-1,-3 2-4-15,-4 7 4 16,-9 4 1-16,0 5-3 16,-7 8 8-16,-1 3-6 0,-3 2 4 15,0 0-2-15,0 2 3 16,0-1-2-16,0 2-2 16,2 0 1-16,2-1-9 15,6-6-36-15,3-3-28 16,-2-4-37-16</inkml:trace>
  <inkml:trace contextRef="#ctx0" brushRef="#br1" timeOffset="-83908.22">12106 6081 333 0,'-9'1'15'16,"-2"2"12"-16,-2-2 3 16,0 2-23-16,-2-2 0 15,0 2-1-15,-4-3 14 16,-2 0-10-16,0 0 13 15,-3 0-4-15,-2-15 6 16,2-2-11-16,-1-6-11 16,6-7-1-16,3 0-3 15,7-4 1-15,6-1-5 16,3 3 5-16,0 0 3 16,0 5-3-16,12 4 2 0,4 2-2 15,4 5 1-15,5-2-2 16,5 2 0-16,4 1-3 15,3 5 6 1,-1 5-4-16,0 2 1 0,-5 3-4 16,-1 0 7-16,-6 11-3 15,-5 7-3-15,-2 2 6 16,-4 5-4-16,-3 1 6 16,-4 3-5-16,-4 1 3 15,-2 6-2-15,0 1 8 16,-2 4-2-16,-11-1-1 15,-2-1-3-15,-6 0-2 0,-4-1 2 16,-8-4-11-16,-3-3-38 16,-4-9-43-16,1-12-148 15</inkml:trace>
  <inkml:trace contextRef="#ctx0" brushRef="#br1" timeOffset="-83032.57">10806 6079 271 0,'0'-1'34'16,"1"1"25"-16,-1 0-6 15,0 0-16-15,0 0-14 16,0 0-2-16,0 0 11 16,0 0 4-16,-9 7-8 15,-8 5-4-15,-7 4-20 0,-1 2 1 16,2-4-2-16,2-4 6 16,5-4-1-1,0-4 8-15,-1-2-5 16,-5 0-10-16,-3-13 2 0,-5-5-6 15,0-9 10-15,-1-3-10 16,1-5 4-16,5-1-2 16,7-1 3-16,3 0-2 15,7 1 3-15,4 4-2 16,4-1-3-16,0-2 2 16,13 0-2-16,13-1 3 15,3 3-4-15,9 3 6 16,2 2-6-16,9 2 5 15,0 4-4-15,-3 3 2 16,-5 10 0-16,-6 9-2 16,-9 0 2-16,-1 10-5 0,-4 12 3 15,-6 16-6-15,3 6 8 16,-6 8 5-16,-1 3-8 16,-3-3 6-16,1-1-3 15,-6-2 1-15,-2-3-3 16,-1-6 2-16,0-5-4 15,-16-4 2-15,-8-2-11 16,-7-5-7-16,4-4-17 16,-1-4-54-16,7-14-43 15,-2-2-214-15</inkml:trace>
  <inkml:trace contextRef="#ctx0" brushRef="#br1" timeOffset="-81868.75">10269 4655 274 0,'0'-3'18'0,"0"-1"20"0,0 1 26 15,0 2-8-15,0 0-23 16,0-1-15 0,0 2-10-16,0 0 6 15,0 0 3-15,0 0 1 0,0 0-6 16,-2 2-6-16,2 16-2 16,-1 8 4-16,1 9 2 15,-2 4-1-15,2 2-4 16,0-3-4-16,0-4 5 15,0-4-5-15,0-2 0 16,0-6-1-16,0 1 2 16,0-7-1-16,0-5-1 15,0-2 3-15,0-4-14 0,0-3-18 16,0-2-48-16,0-3-21 16,0-22-228-1</inkml:trace>
  <inkml:trace contextRef="#ctx0" brushRef="#br1" timeOffset="-81449.18">10423 4708 412 0,'5'0'25'16,"4"0"-27"-16,4 0 7 15,8 4 13-15,1 11-3 16,-4 10-10-16,-2 5 0 15,-8 13-1-15,-8 0 2 16,0 0-2-16,-11-2-8 16,-9-7 4-16,-6-4-6 0,1-11 11 15,1-4-4-15,0-8 5 16,7-3 4-16,8-2 11 16,3-2 6-16,6 0-5 15,6 0-24-15,19-9-3 16,8-4 8-16,7 0-4 15,3 1 3-15,-4 6-3 16,4 3 2-16,-2 0-2 16,-3 3 0-16,-5 0 2 15,-7 0-4-15,-9 0 6 16,-5 0-7-16,-8 0 7 16,-2 0-4-16,-2 0 3 15,0 0 3-15,0 0 1 0,3 0-5 16,9 0-35-16,7-5-97 15,9-16-255-15</inkml:trace>
  <inkml:trace contextRef="#ctx0" brushRef="#br1" timeOffset="-80657.01">12161 5029 268 0,'0'-2'99'15,"0"0"-72"-15,0 2 32 16,0 0-12-16,0 0-17 15,0 0-10-15,0 0-11 16,0 0-2-16,0 0-2 16,0 0-4-16,0 0 2 15,0 12-7-15,0 17 20 16,-4 10 5-16,-1 8-5 0,1 0 1 16,4-1-7-1,0-6-6-15,0-5 1 16,0-7-3-16,0-10-1 15,0-6 3-15,0-6-8 0,0-5 9 16,0-1-9-16,0 0-7 16,0 0-33-16,0 0-34 15,0-18-105-15</inkml:trace>
  <inkml:trace contextRef="#ctx0" brushRef="#br1" timeOffset="-80205.22">12349 5043 375 0,'8'-8'12'0,"5"2"-12"16,3 0 18-16,6 1 14 15,2 5-24-15,-3 0-3 16,0 3-10-16,-6 17 6 15,-8 5-6-15,-7 5 9 16,-3 1-1-16,-19 2 1 16,-5-6-2-16,-1-1 8 15,0-8 18-15,7-7-2 0,4-5 15 16,8-4-17-16,9-2 3 16,0 0-10-1,0 0-22-15,0 0-1 16,16 0-2-16,3 0 13 0,4 0-4 15,-3 0 2-15,-2 4-5 16,-5 3 4-16,-3 5-7 16,-7 1 5-16,-3 3-5 15,0 0 2-15,-14 5 9 16,-10-1-1-16,-2-4 3 16,1-3-4-16,3-4 6 15,5-7-13-15,3 2 3 16,0 0-34-16,1-2-41 15,2-2-137-15</inkml:trace>
  <inkml:trace contextRef="#ctx0" brushRef="#br1" timeOffset="-78018.46">10027 8060 420 0,'0'0'40'0,"0"-1"33"16,0 1-12-16,0 0-25 16,0 0-13-16,0 0-21 0,0 10 1 15,0 16 3-15,0 10 5 16,1 9-2-16,7-3-10 15,0-2 3-15,2-2-5 16,-1-10 7-16,0-8-13 16,-3-10-19-16,-2-6-32 15,-1-4-76-15,-3-22-67 16</inkml:trace>
  <inkml:trace contextRef="#ctx0" brushRef="#br1" timeOffset="-77633.49">10261 8024 537 0,'0'0'35'16,"0"0"-33"-1,3 0 18-15,2 2-13 16,2 10-4-16,5 8 0 0,-6 5-1 16,-5 1 3-16,-1 5-4 15,-4-3 3-15,-14-1-10 16,-5-1 9-16,-2-5-6 15,0-6 6-15,7-7 1 16,5-2 19-16,8-6 14 16,4 0-6-16,1 0-22 15,0 0-16-15,9 0-4 16,14 1 4-16,9 1 10 0,2 1-3 16,6 2 1-16,0 0-2 15,-1 4 2 1,-3-2 0-16,-9 1-3 15,-2-1 4-15,-10-3-5 0,-6 0 4 16,-5-1-3-16,-4-3 1 16,0 0 2-16,0 0-2 15,0 0-3-15,2 0-34 16,4-8-53-16,0-13-215 16</inkml:trace>
  <inkml:trace contextRef="#ctx0" brushRef="#br1" timeOffset="-76520.73">12291 8040 385 0,'-12'0'18'0,"3"2"62"16,5-2-11-16,2 0-16 15,2 0-28-15,0 0-10 16,0 0-4-16,0 0 7 16,0 0-1-16,-1 2-1 15,-2 3 0-15,-5 13-7 16,-4 12 0-16,0 11-7 16,6 5 11-16,2-1-9 0,4 1 0 15,0-3-1-15,0-2-1 16,0-8 0-16,0-11-6 15,6-7 7 1,-5-5-7-16,2-6 7 0,2 0-21 16,1-4-23-16,9-2-20 15,3-30-20-15,-2-14-123 16</inkml:trace>
  <inkml:trace contextRef="#ctx0" brushRef="#br1" timeOffset="-76065.09">12386 8054 514 0,'0'0'35'0,"2"0"-23"16,-1 0 12-16,9-2-14 16,10-2-11-16,10-2-1 15,6-1 6-15,1 2-5 16,-3 5 3-16,-7 0-3 15,-8 8 0-15,-11 17-16 16,-8 6 0-16,0 2 2 16,-20-2 3-16,-10-3 11 15,-1-6 1-15,1-6 18 16,5-4 10-16,4-9 20 0,14 0-14 16,4-2-2-1,3-1-21-15,0 0-14 16,20 0-8-16,16 0 4 0,12 0 8 15,4 0-18-15,-4 0-5 16,-11 0-14-16,-12 15 10 16,-16 7 2-16,-9 5 19 15,-10 3 5-15,-29 1 18 16,-12-2 29-16,-8-1-8 16,-1-7-4-16,8-6-13 15,18-6-11-15,15-7-2 16,11-2-3-16,8 0-8 0,16-27-68 15,22-19-38-15,4-9-263 16</inkml:trace>
  <inkml:trace contextRef="#ctx0" brushRef="#br1" timeOffset="-74489.01">10443 4670 438 0,'-8'-2'22'0,"4"2"42"16,2 0 2-16,1 0-16 0,-4 0-34 16,2 23-12-16,-1 18-1 15,2 13 0-15,2 3-2 16,0-3-2-1,0-6 3-15,0-7-4 0,0-3 5 16,0-5-4-16,0-5 3 16,0-6-2-16,0-6 1 15,0-8-1-15,0-4-2 16,0-2 3-16,15 2-6 16,6-4 7-16,9 0-3 15,11 0 5-15,3-12-1 16,8-8 1-16,-6 0-5 0,-1-1 4 15,-10 3-3 1,-6 7-1-16,-11 1 3 16,-1 6-4-16,-7 2 4 15,-4 0-4-15,-2 2 4 0,-1 0-12 16,-2-1-17-16,-1-2-20 16,0-10-29-16,-1-5-95 15</inkml:trace>
  <inkml:trace contextRef="#ctx0" brushRef="#br1" timeOffset="-74248.66">10550 4647 502 0,'-6'0'20'16,"5"12"-21"-16,1 19 17 15,0 19 36-15,0 18-9 16,7 10-22-16,5 0-3 0,1-5-15 15,2-8 0-15,-1-14-2 16,-4-9 2-16,-1-14-5 16,-8-10 5-16,2-10-3 15,-3-7-1-15,0-1-12 16,2 0-22-16,2 0-43 16,8-25-213-16</inkml:trace>
  <inkml:trace contextRef="#ctx0" brushRef="#br1" timeOffset="-73520.58">12352 5064 530 0,'-15'-3'22'15,"-4"3"42"-15,-5 0-17 16,-3 14-27-16,-3 13-9 0,6 7-10 16,7 1 5-16,11-2-6 15,6-3 2-15,0-5-3 16,15-3-3-16,17-4 2 16,11-7-11-16,10-11-4 15,5-3-19-15,-2-26-6 16,-1-8-32-16,-13-6 9 15,-17 5-1-15,-18 5 37 16,-7 9 34-16,-30 7 62 16,-12 12 40-16,-9 5-31 15,-3 3-17-15,4 22-28 16,7 3-6-16,13 1-11 16,12-2-2-16,15-2-7 0,3-1-5 15,6 0 0-15,16-6-3 16,8-7 1-16,3-11-16 15,3 0-4-15,-6-28-12 16,-7-8 8-16,-12-4-16 16,-11 4-14-16,-14 12-11 15,-19 10-24-15,-8 10-72 16</inkml:trace>
  <inkml:trace contextRef="#ctx0" brushRef="#br1" timeOffset="-73277.11">12526 4371 636 0,'0'6'33'15,"-12"8"-27"-15,-1 13 13 16,-5 19 2-16,0 13-12 15,3 0-3-15,9 3-5 16,3-6-2-16,3-9-6 16,0-12-41-16,12-12-25 15,8-18-80-15,0-11-157 16</inkml:trace>
  <inkml:trace contextRef="#ctx0" brushRef="#br1" timeOffset="-73021.28">12729 4348 540 0,'-14'25'5'0,"7"12"9"15,7 9 13-15,0 6 2 16,19-1-12-16,13-1-16 16,0-4 5-16,-3-8-7 15,-10-11 3-15,-10-8-2 16,-9-5 1-16,0 5 10 0,-20 3 22 15,-20 7 0-15,-8 3-21 16,-7-6-4 0,10-5-7-16,3-13 3 15,9-8-9-15,11-3-42 0,10-40-90 16</inkml:trace>
  <inkml:trace contextRef="#ctx0" brushRef="#br1" timeOffset="-72868.69">12730 4379 573 0,'6'0'0'0,"5"1"0"15,11 1 2-15,11 4-3 0,11 1 6 16,5 0-4-16,-8-2-74 16,-13 0-333-1</inkml:trace>
  <inkml:trace contextRef="#ctx0" brushRef="#br1" timeOffset="-72267.3">11920 6540 516 0,'-12'3'103'16,"3"0"-88"-16,8 3 40 16,1 9-15-16,0 14-25 15,0 10 0-15,0 11-1 16,0 3-8-16,0-2-4 15,4 2 1-15,3-5-2 16,0-8-3-16,-3-9-3 0,1-13-24 16,-2-7-12-16,4-8-22 15,2-5-34-15,3-33-99 16</inkml:trace>
  <inkml:trace contextRef="#ctx0" brushRef="#br1" timeOffset="-71960.45">12190 6457 575 0,'-29'27'34'15,"1"10"-31"-15,1 13 18 16,4 8 24-16,9 4-22 16,11-5-9-16,3-2-10 0,20-12-3 15,11-8-2-15,7-14-1 16,0-17-19-16,-6-4-8 15,-5-14 1-15,-13-12-14 16,-10-2 46-16,-4 0-3 16,-6 7 7-16,-18 6 6 15,-3 7 0-15,-7 6 8 16,0 2-6-16,1 0 1 16,4 7-20-16,9 5 8 15,11 0-11-15,9 5-22 16,0 2-47-16,21-4-46 15</inkml:trace>
  <inkml:trace contextRef="#ctx0" brushRef="#br1" timeOffset="-58497.4">12000 7064 308 0,'-8'0'15'0,"-3"0"-5"16,5-3 54-16,3 0-7 15,3 3-12-15,0 0-13 0,0 0-6 16,0 0-3-16,0 0-6 15,0 0-5-15,0 0-12 16,0 0 4-16,0 0-9 16,14 0 2-16,17 0 2 15,12-4 1-15,6-7 2 16,8-3-2-16,-4-3 2 16,-6 0-3-16,-4 3 2 15,-11 6-5-15,-10 3 4 16,-6 3-6-16,-7 2 5 15,-3 0-5-15,-5 0 1 16,-1 0-3-16,0 0 4 16,0 0 7-16,0 0-3 0,0 0 10 15,-10 0-2 1,-14 0 4-16,-12 0-12 16,-6 0 0-16,2 6 1 15,-3-2-2-15,6 0 3 0,4 2-3 16,3-4 4-16,8 3-4 15,7-3 4-15,6-2-4 16,5 2 1-16,4-2 2 16,-2 0-3-16,2 0 3 15,0 0-2-15,0 0 3 16,0 0-5-16,0 0 3 16,0 0-4-16,0 0 3 0,0 0-3 15,0 0 1-15,0 0-1 16,0 0-5-1,0 0 8-15,0 0-2 16,0 0 4-16,-6 0-1 0,-4 0 7 16,-7 0-9-16,-1 0 2 15,4 0 0-15,2 0-2 16,3 0 2-16,6 0-2 16,1 0 3-16,2 0-4 15,0 0-3-15,0 0-1 16,0 0-3-16,0 0-14 15,15 0 16-15,-3 1-2 16,1 1 0-16,5 0 5 16,3-2 2-16,9 0 0 15,9 0 0-15,8-5 3 16,7-12-5-16,6-2-1 16,-1-8-31-16,-5 2-95 0</inkml:trace>
  <inkml:trace contextRef="#ctx0" brushRef="#br1" timeOffset="-51404.62">14008 2260 651 0,'-12'-9'3'16,"9"6"6"-16,2 3 8 16,1 0-4-16,0 0-11 15,0 0-11-15,0 21-3 16,0 16 11-16,7 14 5 16,-4 6 4-16,1-3-2 15,-2 0-3-15,-2 0 0 16,0-8-2-16,0-8 1 15,0-13 1-15,0-11-5 0,0-9 4 16,0-3-5-16,0-1-24 16,5-1-41-16,-1 0-58 15,4-6-130-15</inkml:trace>
  <inkml:trace contextRef="#ctx0" brushRef="#br1" timeOffset="-51116.38">14206 2748 551 0,'-12'3'13'0,"6"-3"-13"16,6 0 1-16,0 0-10 16,3 4-16-16,14 0 16 15,2 0-1 1,0 0-21-16,-4-1 7 0,-4-2 12 15,-6-1-4-15,-3 2 16 16,-2-2 3-16,0 0 32 16,-13 0 19-16,-2 0-34 15,-1 0 4-15,5 0-14 16,6 0-2-16,4 0-14 16,1 0-37-16,0 0-144 15</inkml:trace>
  <inkml:trace contextRef="#ctx0" brushRef="#br1" timeOffset="-50053.2">14951 2067 509 0,'-8'0'92'0,"5"0"-85"16,3 0 29-16,0 3-19 16,0 25-12-16,0 15-1 15,6 10 7-15,11 4-6 16,1-3-5-16,2-5 4 15,1-3-5-15,-4-12 3 16,-3-6-3-16,-4-7 2 0,-4-12-7 16,-5-3 2-16,-1-6 1 15,0 0 3-15,-7 0 1 16,-13 0-4-16,-7 0-4 16,-1-5-1-16,-5-10 5 15,2 3 2-15,1 0 2 16,3-1 1-16,5 6 0 15,1 3 6-15,6 4-2 16,5 0 2-16,3 0-1 16,2 9-3-16,2 12-5 15,0 12 3-15,3 4-3 16,0 1 4-16,0-5-1 0,3-2-1 16,13-7 2-16,2-8-7 15,6-5 4-15,4-11-2 16,8 0 3-16,4-19-6 15,5-17-4-15,-2-10-29 16,-5 1-66-16,-13 4-126 16</inkml:trace>
  <inkml:trace contextRef="#ctx0" brushRef="#br1" timeOffset="-49609.89">15228 2319 622 0,'-8'0'16'15,"8"0"-11"-15,0-7-1 16,26-12-12-16,10-9 17 16,9-7-7-16,-4 0-4 15,-7 0 3-15,-9 5-1 16,-10-1 0-16,-9 2 0 15,-6 4-2-15,0 1 0 16,-18 2 2-16,-5 3 0 16,-4 2 0-16,3 5 4 15,2 3 1-15,7 6 17 0,9 3-5 16,1-1 0-16,5 1-11 16,0 0-7-16,-1 6-3 15,-2 23-6 1,-2 12 16-16,-1 12-1 0,-1 1 4 15,4 2 0-15,2-3 0 16,1 0-2-16,0-6-5 16,0-4-1-16,1 0-1 15,9-6 3-15,-2-3-4 16,-1-4-13-16,-1-1-23 16,-3-6-26-16,-3-4-22 15,0-14-76-15</inkml:trace>
  <inkml:trace contextRef="#ctx0" brushRef="#br1" timeOffset="-49452.31">15147 2433 462 0,'-7'-1'90'0,"5"-1"-72"16,2 2 11-16,0 0-18 16,18 0-21-16,18 0 9 15,13-3 1-15,5-3 6 16,1-6-7-16,2-2-69 15,-8-3-75-15</inkml:trace>
  <inkml:trace contextRef="#ctx0" brushRef="#br1" timeOffset="-49068.33">15825 2196 550 0,'-21'-12'-1'0,"2"3"30"16,-8 3-10-16,-6 6-2 15,-4 1-22-15,3 19 3 16,7 0-13-16,17 4 12 16,10-4-2-16,6-2 0 15,20 0 0-15,10-2 1 16,3-2-4-16,-1-3-16 15,-3 2-6-15,-9 3-9 16,-7 2 1-16,-9 6 11 16,-9-1 26-16,-1 0 9 0,0 0 21 15,-17-1 24-15,-7-5-4 16,-3-1-14-16,-9-5-7 16,0-4 3-16,-4-1-14 15,3-5-5-15,2-1-9 16,9 0-3-16,10 0-24 15,14-11-81-15,2-4-203 16</inkml:trace>
  <inkml:trace contextRef="#ctx0" brushRef="#br1" timeOffset="-46967.88">13162 1314 143 0,'0'-11'62'16,"-1"-2"70"-16,-8 5-30 0,-3-1-26 16,-2 2-11-16,4 5-14 15,2 0-10-15,1 2-19 16,4 0-9-16,2 0-11 15,-4 10-9-15,-2 30 7 16,-1 22 6-16,1 11-3 16,4 7-4-16,3 0 2 15,0 2-3-15,15-4 4 16,11-4-5-16,6-12 3 16,6-12-4-16,9-11-27 15,-1-18-22-15,-3-21-44 16,-7-11-113-16</inkml:trace>
  <inkml:trace contextRef="#ctx0" brushRef="#br1" timeOffset="-46657.74">13329 1355 613 0,'-5'0'11'15,"5"0"7"-15,0 0-13 16,26-4-25-16,17-7 22 16,12-6 0-16,-4-2 1 15,-7 2-3-15,-14 8-7 0,-13 2 1 16,-11 7 4-16,-4 0 0 16,-2 0-2-16,0 2 2 15,0 16 4-15,0 9 19 16,0 6 6-16,-2 8-19 15,2 0-7-15,0-2 1 16,0 1-2-16,0-7-9 16,0-5-30-16,0-6-76 15,-3-15-147-15</inkml:trace>
  <inkml:trace contextRef="#ctx0" brushRef="#br1" timeOffset="-46496.18">13411 1571 594 0,'0'0'7'0,"4"0"-16"15,22 0-15-15,15 0 24 0,3 0 5 16,-3 0-60-16,-14 0-52 16,-17 0-133-16</inkml:trace>
  <inkml:trace contextRef="#ctx0" brushRef="#br1" timeOffset="-46248.85">13457 1663 446 0,'-15'18'28'0,"5"2"-24"16,10 2 21-16,0 3-11 15,0 3-10-15,4 1-4 0,2-1-9 16,-6-6-39 0,0-6-20-16,-1-6 22 15,-11-8 33-15,1-2 17 0,3 0 51 16,5 0 33-16,3 0-20 15,0 0-28-15,0 0-35 16,17 0-18-16,13 0 14 16,9 0-1-16,1-7 4 15,6-2-5-15,-3 4 3 16,-1-1-22-16,-8-2-72 16,-7-2-41-16</inkml:trace>
  <inkml:trace contextRef="#ctx0" brushRef="#br1" timeOffset="-45920.72">13859 1337 485 0,'-9'0'123'0,"-9"0"-104"16,-5 5 10-16,-6 24-13 15,-3 12-4-15,-1 7-7 16,5 1-4-16,8-8 2 15,10-10-6-15,8-12-7 16,2-9-38-16,9-10-13 16,18-5-26-16,4-29 50 15,3-3-6-15,-10 3-6 16,-9 14 51-16,-7 12 21 16,-5 8 24-16,7 0-18 0,0 0 13 15,8 13 0-15,2 2-12 16,0 9-24-16,4 2-4 15,-4 2 4-15,-3-1-35 16,-6-11-66-16,-8-10-24 16,-3-6-101-16</inkml:trace>
  <inkml:trace contextRef="#ctx0" brushRef="#br1" timeOffset="-45732.23">13922 1222 474 0,'-2'0'39'15,"2"0"-10"-15,0 4-7 16,0 20 1-16,0 15 40 0,6 14-42 16,7 6-12-16,1 5-7 15,5-1-3-15,-1-3-3 16,0-10-36-16,3-12-6 16,-8-15-58-16,-2-21-43 15,-7-7-74-15</inkml:trace>
  <inkml:trace contextRef="#ctx0" brushRef="#br1" timeOffset="-45596.58">14057 1436 438 0,'0'-3'129'15,"-1"1"-95"-15,1 2 13 16,0 0-33-16,0-3-13 0,21-3-28 16,5-2-2-16,4-9-43 15,-6-2-46-15,-8-6-136 16</inkml:trace>
  <inkml:trace contextRef="#ctx0" brushRef="#br1" timeOffset="-45389.13">14200 1222 422 0,'0'-2'33'0,"2"2"-2"15,4 0-27-15,1 0-4 16,0 14 13-16,-4 10 4 16,-3 5-2-16,0 14 11 15,-6 1-4-15,-5-3-18 16,5-2 0-16,4-8-3 15,2-12 3-15,0-5-6 0,11-7-1 16,10-4 3-16,5-3-1 16,9-4 2-16,0-21-6 15,-2-9-39 1,-5-7-60-16,-10-1-67 0</inkml:trace>
  <inkml:trace contextRef="#ctx0" brushRef="#br1" timeOffset="-45200.29">14400 1117 338 0,'-9'-13'67'0,"4"8"52"16,5 5-49-16,0 0-56 16,0 13-28-16,0 16 11 15,8 19 34-15,1 11 12 0,-2 8-18 16,1 3-3-16,-1-1-17 16,3-2-4-16,2-6 1 15,-1-6-5 1,2-12-16-16,-1-14-35 0,-2-17-50 15,-7-13-124-15</inkml:trace>
  <inkml:trace contextRef="#ctx0" brushRef="#br1" timeOffset="-45056.67">14444 1374 309 0,'-4'0'301'15,"2"0"-284"-15,2-2 10 16,0 2-25-16,20 0-13 0,8 0 7 15,5-1-4 1,2-8-55-16,-10-11-98 0</inkml:trace>
  <inkml:trace contextRef="#ctx0" brushRef="#br1" timeOffset="-44797.37">14648 1101 545 0,'2'0'35'16,"1"-2"-23"-16,4 2-12 15,2 0-3-15,2 0 0 16,-4 0 6-16,-4 8-5 16,-3 5 1-16,0 6 2 0,-7 4 6 15,-8 1-2 1,3-3-7-16,4-10-11 16,8-5 4-16,0-3-11 15,2 2-19-15,14 0 36 0,7 5 4 16,-1 0 3-16,1 1 2 15,-3 1-1-15,1 2-1 16,-6 4-2-16,-13 7-47 16,-2-4-194-16</inkml:trace>
  <inkml:trace contextRef="#ctx0" brushRef="#br1" timeOffset="-44505.15">14554 1468 551 0,'-1'0'40'0,"1"0"-19"15,26-3-32-15,21-9 10 16,11-5 13-16,5-4-9 16,-7 0-2-16,-17 5 0 0,-12 6-3 15,-17 4-17-15,-7 4-6 16,-3 2 27-16,-1 0 11 16,-14 0-4-16,-9 2-9 15,0 8 3-15,6 4 6 16,4-1-2-16,6 3 10 15,6 4-8-15,2 7-5 16,0 3 1-16,5 5 1 16,13-2-8-16,1-2 4 15,1-5-2-15,-4-2-19 16,-3-10-25-16,-5-12-44 16,-5-4-83-16</inkml:trace>
  <inkml:trace contextRef="#ctx0" brushRef="#br1" timeOffset="-44264.79">14884 1017 488 0,'16'0'10'0,"4"0"4"16,6 0 31-16,4 14 4 15,2 13-19-15,-1 13-5 16,-6 16-14-16,-9 10 4 15,-11 8-9-15,-5 4 1 16,-9-1-1-16,-14-11-3 0,-5-4 0 16,0-9-3-16,3-7 3 15,-1-8-5-15,8-10-74 16,1-24-178-16</inkml:trace>
  <inkml:trace contextRef="#ctx0" brushRef="#br1" timeOffset="-42893.26">13965 3281 306 0,'-12'-7'86'0,"4"0"-40"16,8 6 20-16,0-1-28 0,0 1-26 16,3-6-18-16,18-3 0 15,10-5 8-15,2 1 2 16,3 4 0-16,0 6-3 16,-5 4-3-16,-1 3 1 15,-8 19 1-15,-8 16-1 16,-13 8 2-16,-1 11 3 15,-19 1-1-15,-17-4 2 16,-1-5 0-16,-2-13 0 16,8-9 7-16,9-13 8 15,8-9 5-15,9-3 2 16,4-2-3-16,1 0-11 16,0 0-13-16,0 0-7 0,0 0 4 15,6 0-2-15,6 0 8 16,7-3-3-16,6-3 3 15,7-3-2-15,4 0 1 16,2 0 0-16,-3 3-5 16,2 3 6-16,-3 3-6 15,0 0-19-15,-4 0-71 16,-12 4-75-16</inkml:trace>
  <inkml:trace contextRef="#ctx0" brushRef="#br1" timeOffset="-42748.65">14502 3700 591 0,'-9'0'6'0,"8"0"-5"16,1 0-1-16,7 0-57 16,12-7-123-16</inkml:trace>
  <inkml:trace contextRef="#ctx0" brushRef="#br1" timeOffset="-39056.76">14931 3167 349 0,'-9'-6'36'0,"4"-2"41"0,2 5-21 16,1 2-8-16,-1-2-16 16,-1 3 4-16,-1 0-6 15,-1 0-5-15,-1 0 0 16,-2 2-11-16,0 12-3 15,-1 2-8-15,2 8 0 16,4 6-6-16,4 4 3 16,0 2-3-16,4-3 1 15,18-5-4-15,5-3-8 0,4-9-6 16,2-11-2-16,-2-5 1 16,-4-13-8-16,-6-20 13 15,-8-10 12-15,-9-3 0 16,-4 2 5-16,-4 3 2 15,-13 9 3-15,2 9 7 16,2 5 9-16,3 8 7 16,6 4-5-16,2 5-5 15,2 0-13-15,0 1-10 16,0-3-8-16,20-1 2 16,8-5 6-16,11-2 6 15,3-3-1-15,1 2 1 0,-3 2-4 16,-4 5 3-16,-7 2-24 15,-13 3-32 1,-12 10-75-16,-4 12-122 16</inkml:trace>
  <inkml:trace contextRef="#ctx0" brushRef="#br1" timeOffset="-38908.78">15124 3224 401 0,'-2'0'56'16,"2"0"-24"-16,0 0-9 15,0 0-11-15,21 0-22 16,12-8 12-16,5-6 0 16,4-3-2-16,-5 1-88 0,-14-3-183 15</inkml:trace>
  <inkml:trace contextRef="#ctx0" brushRef="#br1" timeOffset="-38693.36">15247 2901 516 0,'-3'0'15'0,"3"0"16"15,0 31-25-15,0 20-1 16,9 22 38-16,4 8-19 16,3-5-18-16,1-11-3 0,0-13 0 15,-3-11-4-15,-6-10 3 16,-5-9-12-1,-3-1-39-15,-4-4-38 16,-20-6-95-16</inkml:trace>
  <inkml:trace contextRef="#ctx0" brushRef="#br1" timeOffset="-38444.03">15146 3541 419 0,'0'0'68'15,"0"0"-56"-15,0 0 4 16,10 0-13-16,20-2-4 15,12-14 8-15,5-1 3 16,-2 2-7-16,-6 4-1 16,-11 8-2-16,-11 3-2 15,-4 0-1-15,-7 3 3 16,-5 17 1-16,-1 7 6 16,0 10 17-16,0-1-10 0,0 0-6 15,0-5-5-15,3-8 0 16,11-3-6-16,4-9-44 15,-3-11-59-15,-2-11-215 16</inkml:trace>
  <inkml:trace contextRef="#ctx0" brushRef="#br1" timeOffset="-38091.97">15505 2998 417 0,'-14'-3'248'16,"5"-1"-238"-16,8 4 45 15,1 0-38-15,0 28-13 16,0 24-9-16,0 20 5 16,0 6 1-16,6-11-1 15,18-14 0-15,1-13-5 16,4-13-8-16,-1-11-6 15,-1-12 5-15,1-4 2 16,2-24 6-16,-1-24 2 16,0-15-3-16,-10-9-31 15,-9-5 0-15,-10 7-17 16,0 12-8-16,-23 13 38 0,-9 18 20 16,-3 13-7-16,-1 14 11 15,-2 1-9-15,3 24-91 16,5 6-91-16</inkml:trace>
  <inkml:trace contextRef="#ctx0" brushRef="#br1" timeOffset="-37949.35">15451 3200 450 0,'0'0'46'16,"0"0"-42"-16,9-2 7 15,18-14-4-15,9-2-7 16,10 0 3-16,2 3-7 0,1 1-46 15,-6-4-116-15</inkml:trace>
  <inkml:trace contextRef="#ctx0" brushRef="#br1" timeOffset="-37752.78">15826 2782 566 0,'-1'3'19'0,"1"21"-20"15,0 13 13-15,0 15 34 16,3 9-34-16,5 4-6 16,3 4-1-16,1-5-3 15,-1-4-1-15,0-4-5 0,-1-13-36 16,-9-14-38-16,-1-21-124 16</inkml:trace>
  <inkml:trace contextRef="#ctx0" brushRef="#br1" timeOffset="-37588.53">15881 2938 631 0,'-1'0'10'0,"1"0"-12"16,11 0-6-16,17 0 0 16,6 11 10-16,3-1 2 15,-2 1-4-15,-7 0-25 0,-10 4-66 16,-15 0-124-1</inkml:trace>
  <inkml:trace contextRef="#ctx0" brushRef="#br1" timeOffset="-37304.12">15767 3493 612 0,'-2'3'1'15,"2"13"3"-15,3 4-3 16,24 5 2-16,9-2-4 16,3-7 3-16,-1-7-7 0,-5-9-7 15,-9-2-2 1,-8-24 3-16,-11-10 20 16,-5-7 0-16,-11-3 0 15,-18 10-3-15,-7 7 0 0,-6 13-1 16,2 15 4-16,-3 1-6 15,7 21-8-15,14 10-41 16,16-1-55-16,9-12-158 16</inkml:trace>
  <inkml:trace contextRef="#ctx0" brushRef="#br1" timeOffset="-37048.81">16099 2824 647 0,'-6'0'21'16,"6"0"-14"-16,0 0 3 15,4 6-6-15,15 10-6 16,6 9 2-16,2 4 2 15,-4 1-2-15,-5 2-12 16,-6 1-51-16,-12-1-91 16,-9-8-223-16</inkml:trace>
  <inkml:trace contextRef="#ctx0" brushRef="#br1" timeOffset="-36724.67">16074 3117 463 0,'0'0'23'0,"7"0"-55"15,9 0 36-15,0 0 3 16,-2 6 3-16,-5 3-5 16,-7 9 22-16,-2 7 4 15,-5 7 9-15,-5 2-22 16,1-5-13-16,9-5-1 16,3-6-9-16,21-9-3 15,10-9-17-15,2-4-6 16,4-25-20-16,-7-7-13 15,-12-5 0-15,-10 0 31 0,-11 5 41 16,0 1 29-16,-20 5 37 16,-16 7 12-16,-6 8-38 15,-4 7-20-15,4 8-6 16,11 0-11-16,10 4-8 16,12 12-4-16,9 3-19 15,5 0-82-15,20-7-71 16</inkml:trace>
  <inkml:trace contextRef="#ctx0" brushRef="#br1" timeOffset="-36500.27">16363 2764 531 0,'0'0'30'16,"4"0"-26"-16,5 6-8 15,2 19 18-15,3 15 36 16,-3 13-26-16,-1 5-11 16,-1 5-12-16,2-2 2 15,-1-8-7-15,0-10-43 16,-1-15-50-16,-3-22-33 16,-6-6-163-16</inkml:trace>
  <inkml:trace contextRef="#ctx0" brushRef="#br1" timeOffset="-36372.61">16506 2946 470 0,'0'-4'99'0,"1"0"-77"16,8 3 2-16,7-5-29 15,4 2 5-15,2 2 0 16,-9 2-18-16,-11 2-110 16,-2 12-105-16</inkml:trace>
  <inkml:trace contextRef="#ctx0" brushRef="#br1" timeOffset="-36260.88">16506 2946 348 0,'-21'97'83'0,"21"-97"-73"16,19 0-15-16,8 0 19 15,4 0-4-15,-1 0-4 0,-6 0-13 16,-11 0-129-16</inkml:trace>
  <inkml:trace contextRef="#ctx0" brushRef="#br1" timeOffset="-35959.99">16367 3520 552 0,'0'6'17'0,"0"2"-28"15,13 3 8-15,10 2 9 0,2-5-6 16,7-8-2-16,-1 0-14 15,-4-20-7 1,-8-8 15-16,-8-4 16 16,-11-5-3-16,0 4 11 0,-16 4 9 15,-10 5 11-15,-4 10-8 16,2 8-7-16,-1 6-3 16,1 0-13-16,4 20-7 15,11 10-15-15,13 0-48 16,4-7-66-16,28-15-117 15</inkml:trace>
  <inkml:trace contextRef="#ctx0" brushRef="#br1" timeOffset="-35352.53">17198 2656 545 0,'-6'0'52'0,"3"3"-6"16,0 15-4-16,2 15-24 16,1 19 12-16,0 10-15 15,3 5-15-15,10 3 4 16,1-3-6-16,1-4 5 15,1-8-6-15,-4-8 4 16,0-16-3-16,-8-11-4 16,-2-11-7-16,-2-7-8 15,0-2 20-15,-17-3 0 16,-14-14-19-16,-5-11-3 16,-1-2 6-16,0 1 6 0,5 5 5 15,4 12 8-15,4 9 11 16,6 3 2-16,-1 11-5 15,4 18-6-15,5 7-5 16,4 0 6-16,4-7 0 16,2-5 5-16,0-7 0 15,9-3 1-15,9-2-5 16,9-3-4-16,13-5 2 16,18-4-4-16,14-14-9 15,7-22-61-15,-12-14-130 16</inkml:trace>
  <inkml:trace contextRef="#ctx0" brushRef="#br1" timeOffset="-34932.65">17420 2883 495 0,'-9'0'132'0,"8"0"-111"15,1-1 8-15,25-10-35 16,18-9 6-16,9-6 6 16,-1-3-5-16,-8 0 0 15,-10 1-7-15,-9-1-10 16,-10 2-5-16,-12-3 17 0,-2 2 2 16,-9-1 4-16,-15 2-2 15,-6 7-2-15,1 4 3 16,6 7 2-16,6 6 14 15,9 1-4-15,4 2 2 16,-2 0-11-16,-5 25-1 16,1 21-8-16,1 21 11 15,4 12-3-15,5 6 5 16,0-3 6-16,0-3-5 16,11-10-4-16,-1-11-5 15,2-11 1-15,-3-12-2 16,-1-10 3-16,-1-9-2 0,-1-4-19 15,0-7-25-15,-6-5-53 16,0 0-168-16</inkml:trace>
  <inkml:trace contextRef="#ctx0" brushRef="#br1" timeOffset="-34784.05">17395 3113 577 0,'0'0'17'0,"0"0"-1"15,9 0-8-15,31 0-16 16,17-7 12-16,15-4 2 16,-2-3-7-16,-10 0-46 15,-15-4-165-15</inkml:trace>
  <inkml:trace contextRef="#ctx0" brushRef="#br1" timeOffset="-34365.17">17910 2932 459 0,'-6'-13'15'0,"3"-1"48"16,-3 0-42-16,0 3 13 15,-3 1-21-15,-7 3 1 0,-2 4-2 16,-3 3-3-16,-7 0-11 15,4 3 5 1,7 8 2-16,9 6-2 0,8 1-5 16,0 4-2-16,18 3 5 15,0-3-3-15,7 0 3 16,0 2-3-16,0-3 2 16,1 1-1-16,-7 0-2 15,0 1 5-15,-6 0-4 16,-3 3 2-16,-6-5-3 15,-2-4 2-15,-2-7-2 16,0-7 4-16,0-1 19 16,-15 1 15-16,-15 1-6 0,-7-1-25 15,1-3-2 1,8 0-4-16,8 0-17 16,12 0-26-16,8 0-12 15,8-8-130-15</inkml:trace>
  <inkml:trace contextRef="#ctx0" brushRef="#br1" timeOffset="-34212.44">18252 3237 651 0,'-8'0'22'0,"8"0"-15"0,0 0-5 15,18 2-28-15,7 2-73 16,-2-4-300-1</inkml:trace>
  <inkml:trace contextRef="#ctx0" brushRef="#br1" timeOffset="-31804.81">15072 3846 411 0,'-12'5'9'0,"4"-5"25"16,3 0 45-16,1 0-18 16,3 0-14-16,-1 0-24 15,2 0 4-15,0 0-6 16,0 0-13-16,0 0-9 15,0 0-5-15,15 0-3 0,24 0 0 16,22-5 11-16,21-9-5 16,11-7 6-1,9-2-2-15,11-1 2 0,4 4-5 16,6 5 2-16,-7 0 0 16,-7 4 1-16,-16 1-2 15,-15 1-5-15,-17 1-10 16,-19 4-3-16,-17-1-3 15,-9 5-10-15,-2-5 8 16,-2-4-36-16,0-5-59 16</inkml:trace>
  <inkml:trace contextRef="#ctx0" brushRef="#br1" timeOffset="-31008.94">16178 3728 143 0,'-12'6'117'16,"3"-5"-96"-16,6-1 55 16,0 0-4-16,2 0-22 15,1 0-27-15,0 0-5 16,0 1-3-16,0-1-9 16,0 0-4-16,0 0-3 15,0 2-2-15,0 0-7 0,8 1 4 16,14 0 6-1,7-3 0-15,11 0 1 16,4 0 0-16,3-3 2 16,3-5-3-16,2 1 3 0,3-2-5 15,13-3 3-15,21-8-1 16,22-7-5-16,21-5 10 16,19-2-4-16,3 6 1 15,3 2-4-15,-11 8 5 16,-18 4-6-16,-25 6 5 15,-24 4-2-15,-21 4 1 16,-24 0-4-16,-14 0 5 16,-14 0-4-16,-6 0 0 15,0 0 11-15,0 0-7 16,-11 10-30-16,-20 3-113 16</inkml:trace>
  <inkml:trace contextRef="#ctx0" brushRef="#br1" timeOffset="-28489.34">15637 4221 405 0,'-17'-7'15'0,"3"4"29"16,2 3 28-16,2 0-31 15,-1 0-10-15,-3 0-19 0,6 2 9 16,-4 9-7-16,0 6-3 16,2 9-8-16,5 10 0 15,5 4 0 1,0 3-1-16,14-2-1 0,12-8-4 15,6-6 6-15,1-8-13 16,-2-11-1-16,-6-8-6 16,-8-2-4-16,-6-25 10 15,-8-8 16-15,-3-5-5 16,0 3 5-16,0-1 0 16,-7 8-3-16,-2 6 4 15,3 6-7-15,2 7 8 16,2 4-5-16,2 3 2 0,0 2-3 15,5-3-5-15,17-5 1 16,8-3 2 0,5 0 1-16,3 0-4 15,-1 5 8-15,-2 4-7 0,-9 2 1 16,-7 2-37-16,-10 3-24 16,-7 14-57-16,-2 5-104 15</inkml:trace>
  <inkml:trace contextRef="#ctx0" brushRef="#br1" timeOffset="-28339.74">15809 4330 384 0,'0'0'15'0,"0"1"-18"16,16-1-6-16,11 0 22 16,1 0-3-16,2-6-3 15,-1-5-4-15,-6-3-2 0,-5-1-72 16,-12-3-76-16</inkml:trace>
  <inkml:trace contextRef="#ctx0" brushRef="#br1" timeOffset="-28144.26">15913 4057 448 0,'-2'0'27'0,"2"0"15"15,0 0-16-15,0 20-10 16,0 19 20-16,3 14-4 15,5 10-20-15,2 1-6 16,2 0-6-16,-3-4 1 16,-3-1-13-16,-3-4-12 0,-3-8-19 15,0-6-88-15,-4-13-70 16</inkml:trace>
  <inkml:trace contextRef="#ctx0" brushRef="#br1" timeOffset="-27935.82">15949 4632 417 0,'0'-5'21'15,"0"1"54"-15,0 1-32 16,3-5-31-16,12-2-13 16,8-7-1-16,4-1 2 15,0 6-1-15,-5 9-6 16,-5 0 3-16,-6 3 0 16,-3 0 5-16,-5 9 2 0,-3 12-2 15,0 4 3-15,0 1-3 16,0 0 1-16,0-3-5 15,3-2-16-15,5-1-73 16,-1-11-81-16</inkml:trace>
  <inkml:trace contextRef="#ctx0" brushRef="#br1" timeOffset="-27680.5">16129 4213 627 0,'-9'-6'5'0,"9"4"3"16,6 2-11-16,19 0-9 15,12 4 11-15,-2 12 1 16,-7 7 1-16,-9 3-10 16,-11 6-6-16,-8 4-6 15,-3 2 13-15,-21-2 3 16,-1-4 6-16,-1-9-4 15,9-7 4-15,8-12-36 16,6-4-76-16,3-27-272 16</inkml:trace>
  <inkml:trace contextRef="#ctx0" brushRef="#br1" timeOffset="-27516.01">16333 4035 585 0,'-6'22'12'15,"0"13"-13"-15,6 15 20 16,0 11-4-16,1 6-6 16,20 2-7-16,2-6-2 15,5-8-14-15,-6-13-52 16,-4-21-99-16</inkml:trace>
  <inkml:trace contextRef="#ctx0" brushRef="#br1" timeOffset="-27356.44">16428 4277 573 0,'-1'-2'12'0,"1"1"-13"0,5 1-12 15,18 0 13-15,11 0 4 16,6 0 0-16,-2 0 0 16,-6 1-9-16,-12 8-81 15,-19-1-191-15</inkml:trace>
  <inkml:trace contextRef="#ctx0" brushRef="#br1" timeOffset="-27164.52">16325 4580 590 0,'-1'0'2'0,"1"10"3"16,5 4-5-16,20 6 13 0,8 1-4 15,7-7-4-15,4-9-7 16,-2-5-3-16,-4-2-35 16,-3-23-67-16,-12-10-51 15</inkml:trace>
  <inkml:trace contextRef="#ctx0" brushRef="#br1" timeOffset="-26833.42">16717 3964 621 0,'-12'0'9'15,"3"0"37"-15,-4 13-13 0,-9 20-25 16,-8 17-6-16,0 7-2 16,-1 1 1-16,5-2-2 15,7-12 1-15,4-8-20 16,8-15-5-16,5-10-15 15,2-8-11-15,0-3-21 16,20-14 15-16,2-7 53 16,-1-1 2-16,-5 10 22 0,0 3 0 15,0 9 12-15,1 0-7 16,1 0-9 0,0 13-6-16,3 5-2 15,2 4-7-15,-3 2 5 0,1-6-21 16,-11-8-94-16,-5-10-133 15</inkml:trace>
  <inkml:trace contextRef="#ctx0" brushRef="#br1" timeOffset="-26606.03">16748 4211 281 0,'-7'-8'262'16,"5"3"-238"-16,2 2 5 16,11 0-31-16,17-2-7 15,6-3 10-15,-1 0 0 16,-5 3-2-16,-5 0 1 15,-13 5 3-15,-2-2-5 16,-7 2-5-16,-1 0 18 16,0 0 4-16,0 3 3 0,0 16-11 15,0 11-1-15,3 11 2 16,0 2-7-16,3-3 1 16,-5-1-29-16,-1-7-64 15,0-13-225-15</inkml:trace>
  <inkml:trace contextRef="#ctx0" brushRef="#br1" timeOffset="-26427.49">16689 4462 600 0,'0'1'-1'16,"0"9"17"-16,0 6-2 0,19 8 7 15,8 4-7-15,10-3-11 16,5-9 1-16,4-7-4 15,2-9-1-15,-1-1-53 16,-3-27-42-16,-9-17-112 16</inkml:trace>
  <inkml:trace contextRef="#ctx0" brushRef="#br1" timeOffset="-26136.28">16984 4037 586 0,'-20'11'4'16,"9"5"23"-16,9 7-10 15,2 2-14-15,13 0-3 16,14-7-4-16,7-12-13 16,-1-6-20-16,-6-13-26 15,-12-16 22-15,-10-3 19 16,-5 1 28-16,-5 5 21 15,-15 2 3-15,-5 6-9 16,-3 7 10-16,-2 7-22 16,0 4 1-16,1 18-11 15,0 12-27-15,6 12-33 16,6 0-42-16,4 1-136 0</inkml:trace>
  <inkml:trace contextRef="#ctx0" brushRef="#br1" timeOffset="-26016.6">16939 4299 423 0,'11'-1'26'0,"8"-16"5"16,12-5 23-16,5 1-48 15,3 7-8-15,-5 8-49 16,-15 6-90-16</inkml:trace>
  <inkml:trace contextRef="#ctx0" brushRef="#br1" timeOffset="-25811.15">17124 4332 322 0,'6'4'11'16,"10"1"-4"-16,2 0 13 16,-2 4-5-16,-5 4-12 15,-10 8 3 1,-1 4 9-16,-9 5 22 0,-11 0 0 16,3-6-11-16,5-8 6 15,11-6-5-15,1-7-17 16,16-3-21-16,23-4 12 15,13-24-39-15,7-14-61 16,1-6-228-16</inkml:trace>
  <inkml:trace contextRef="#ctx0" brushRef="#br1" timeOffset="-25129.95">17545 3948 625 0,'-34'5'7'15,"10"6"42"-15,6 5 6 16,9 4-37-16,6 7-12 0,3 2-5 15,0 0-1 1,9-5 1-16,12-1-3 16,3-7-3-16,3-8-15 15,1-7-11-15,2-1-15 0,0-20-6 16,-3-6 7-16,-5-6-3 16,-9 2 19-16,-4 5 21 15,-6 6 8-15,-3 5 1 16,0 4 33-16,0 7 16 15,0 2-2-15,0 1-10 16,0 0-14-16,0 0-8 16,0 0-1-16,0 0-2 0,0 5-9 15,-5 9 3-15,0 0-6 16,0 3 1 0,5-2-1-16,0-1-2 15,0 1 1-15,2 1-1 0,8-4-1 16,2-2-6-16,4-7-17 15,2-3-12-15,0-7-13 16,-1-18-25-16,-4-7-8 16,-6-4-50-16,-5-1 23 15,-2-1 6-15,0 1 70 16,-6 8 49-16,0 11 58 16,0 10 82-16,5 8-20 15,1 0-90-15,0 8-40 16,3 18 7-16,8 11 26 15,-2 7-3-15,2 3 4 16,1 2-26-16,-2 4 4 16,-1-1-13-16,-2-6 1 0,1-1-6 15,3-11 2-15,2-7-9 16,2-15-63-16,-5-12-83 16</inkml:trace>
  <inkml:trace contextRef="#ctx0" brushRef="#br1" timeOffset="-25005.28">17906 4057 438 0,'-3'-1'137'0,"3"-2"-133"15,0-1-3-15,11-3-20 16,12-3 16-16,2-3-69 16,-4-1-120-16</inkml:trace>
  <inkml:trace contextRef="#ctx0" brushRef="#br1" timeOffset="-24829.75">18077 3896 269 0,'3'0'28'16,"1"0"40"-16,-2 0-4 16,-2 15 12-16,0 9-17 15,0 7-23-15,-14 3-20 16,1 0-5-16,6-4-2 16,7-3-9-16,0-7 1 15,17-7-7-15,13-7 0 16,7-6-25-16,1-19-60 15,-4-17-97-15</inkml:trace>
  <inkml:trace contextRef="#ctx0" brushRef="#br1" timeOffset="-24657.21">18211 3801 546 0,'-1'6'6'15,"1"16"-5"-15,0 13 8 16,0 15 23-16,0 5-22 15,0 4-6-15,8-2 0 16,3-5-4-16,-1-5 1 16,5-13-39-16,-6-13-61 15,-7-19-183-15</inkml:trace>
  <inkml:trace contextRef="#ctx0" brushRef="#br1" timeOffset="-24536.54">18260 4000 502 0,'6'-2'35'0,"12"-4"-52"16,8 1 11-16,13-5 9 16,3-4-3-16,-3-4-107 15</inkml:trace>
  <inkml:trace contextRef="#ctx0" brushRef="#br1" timeOffset="-24131.95">18793 3628 636 0,'-1'6'14'16,"1"11"-7"-16,0 16 14 0,4 9 31 16,11 7-34-16,0-3-16 15,-2-6 0-15,-2-3 0 16,-4-8-3-16,1-10 3 15,-7-9 2-15,1-7-17 16,-2-3-9-16,0 0 10 16,-14 0 0-16,-14-2-35 15,-11-9 9-15,-3 3 11 0,0 0 14 16,4 5 10-16,8 3 18 16,7 0 17-16,5 15-4 15,6 11-2-15,4 8-12 16,8 1 0-16,0 1-2 15,13-7-1-15,7-6-9 16,1-5 2-16,1-6-3 16,9-8 0-16,7-4 0 15,10-14-16-15,4-25-32 16,-6-12-71-16,-12-5-328 16</inkml:trace>
  <inkml:trace contextRef="#ctx0" brushRef="#br1" timeOffset="-23780.81">18972 3829 523 0,'0'2'44'0,"0"-2"0"0,0 0-14 16,11 0-24-16,12-3-10 16,9-12 7-16,-4-5-6 15,-3-5 1-15,-7-4-9 16,-8-3-4-16,-10-3 8 15,0 2 6-15,-17-2 1 16,-12 6-6-16,3 5 5 16,1 7 0-16,6 9 1 0,9 5 5 15,5 3 10-15,-2 13-10 16,4 23-6-16,-2 20 18 16,5 16-5-1,0 0 4-15,0 6-1 0,2-7 5 16,11-3-10-16,1-8-6 15,2-9-4-15,-1-9 2 16,-4-11-5-16,-3-13-32 16,-5-10-12-16,-3-8-59 15,0-12-81-15</inkml:trace>
  <inkml:trace contextRef="#ctx0" brushRef="#br1" timeOffset="-23635.98">18914 3984 504 0,'0'0'1'0,"3"1"-2"16,25 1 1-16,17-2 5 0,10 0-1 15,9-13-27-15,-3-11-156 16,-4-2-37-16</inkml:trace>
  <inkml:trace contextRef="#ctx0" brushRef="#br1" timeOffset="-23344.76">19302 3775 269 0,'-29'13'282'0,"5"-2"-263"16,13 7 51-16,7 8-45 16,4 5-15-16,0 2-5 0,18 5-2 15,6-6-2-15,1-3-1 16,-5-5-5-16,-6-8-2 15,-6-2 7-15,-5-7-2 16,-2 0 2-16,-1-4 0 16,-1 1 3-16,-24 2 10 15,-11 3-5-15,-5 0-5 16,4-5-3-16,12-4 3 16,10 0-4-16,14 0 2 15,4-9-32-15,28-17-125 16,12-10-275-16</inkml:trace>
  <inkml:trace contextRef="#ctx0" brushRef="#br1" timeOffset="-23216.09">19644 4117 676 0,'0'0'43'0,"0"0"-13"16,3 7-20-16,3 10-14 15,8 10-3-15,-2 4-68 16,-4-11-151-16</inkml:trace>
  <inkml:trace contextRef="#ctx0" brushRef="#br1" timeOffset="-20504.37">19446 2267 280 0,'-12'-13'28'0,"-3"-1"-3"16,3 2 38 0,7 7-6-16,2 2-18 0,-1 2 3 15,-2 1-8-15,-3 0-3 16,-1 0-16-16,-3 0 1 15,0 0 1-15,-7 14-8 16,-2 5 7-16,-4 12-10 16,-4 8-1-16,5 5 2 15,4 4-2-15,7-2-3 16,11-1 0-16,3-1-2 16,2 0 1-16,20-6-1 15,5-5 0-15,6-2 1 16,2-8-2-16,4-5 0 15,5-6-3-15,0-9 2 16,4-3-10-16,1-3 6 0,0-21-5 16,-1-12 2-16,-2-12 7 15,-6-3 5-15,-7-5-4 16,-12 1 2-16,-14-2 1 16,-7-1 0-16,-3 0 5 15,-17 5 0-15,-7 6 4 16,-6 9 0-16,-3 10 6 15,-1 10-2-15,-4 7-2 16,5 8-3-16,1 3-12 16,4 2 5-16,6 16-4 15,5 10 2-15,7 7-38 16,8 1-23-16,5 1-23 0,12-7-102 16</inkml:trace>
  <inkml:trace contextRef="#ctx0" brushRef="#br1" timeOffset="-18913.72">19767 2305 153 0,'-7'0'89'16,"-2"0"3"-16,5 0-9 0,-3 0-21 16,4-1-23-16,-1-4-3 15,1 4-4-15,3 1-6 16,-2 0-6-16,2 0-1 16,0 0-13-16,0 0 0 15,0 0-6-15,0 0-2 16,0 0-7-16,17 0 4 15,11 0 6-15,10-4 0 0,11-3 1 16,6-3-1 0,9-5 3-16,4-2-3 15,4 0 0-15,4 4 2 16,-3 4-3-16,-8 4-1 0,-8 5 1 16,-11 0 2-16,-12 0-4 15,-11 0 4-15,-9 0-4 16,-5 2 3-16,-5-2-4 15,-4 0 3-15,0 0-3 16,0 0-15-16,0 0-29 16,0-20-69-16,0-12-262 15</inkml:trace>
  <inkml:trace contextRef="#ctx0" brushRef="#br1" timeOffset="-18664.38">20324 1933 434 0,'-1'2'74'16,"1"7"-79"-16,0 7 1 16,7 12 9-16,9 14 27 15,1 3-24-15,-2 6-3 16,-6 1-2-16,-6-4-4 16,-3-5 7-16,-3-8-6 15,-21-6 7-15,-4-5-1 16,-6-6 9-16,4-4-5 15,12-5-5-15,6-5 1 16,12-2-7-16,16-2-31 16,25-2-94-16,10-27-76 15</inkml:trace>
  <inkml:trace contextRef="#ctx0" brushRef="#br1" timeOffset="-18192.64">20719 2013 48 0,'-25'0'452'0,"4"0"-445"15,1 0 56-15,0 0-6 16,2 0-33-16,0 14-9 0,-3 11-13 15,4 8 3-15,1 8 3 16,6 2 4-16,4 1-9 16,2 3-1-16,4 1 1 15,0-4-3-15,16-1 3 16,12-8-6-16,9-3 5 16,5-8-5-16,9-9 6 15,1-11-13-15,-1-4 0 16,2-18-2-16,-4-18 3 15,-6-11 11-15,-8-7-9 16,-10-3 6-16,-10-2 2 16,-11 1 2-16,-4 1-1 0,-8 7 5 15,-17 8 2-15,-8 10 3 16,0 12 14 0,-5 7-15-16,3 8-6 0,0 5-5 15,1 6 1-15,4 16-6 16,6 9-25-16,11 6-35 15,11 1-43-15,2-9-112 16</inkml:trace>
  <inkml:trace contextRef="#ctx0" brushRef="#br1" timeOffset="-17368.68">20662 2578 550 0,'-9'-6'11'16,"8"3"26"-16,1 3-17 0,24 0-23 15,22 0-7-15,18 0 15 16,8 0-4-16,-5-7 2 15,-8 1-3-15,-11-1-10 16,-17 2-32-16,-14 4 4 16,-10 1 27-16,-7-1 14 15,-15-1 42-15,-19 2-16 16,-13 0-21-16,-3 0 7 16,-8 0-9-16,4 3 14 0,5 8-6 15,6 2-5-15,15-4-7 16,13 0 1-1,15-4-3-15,0 9-3 16,12 3-6-16,17 5 11 0,13-5-3 16,3-6-5-16,1-7 3 15,-3-4-7-15,-12 0-2 16,-8 0-7-16,-13-4 3 16,-10 0-16-16,0 0 40 15,-10-2 5-15,-16-2-15 16,-6-1 9-16,-6 4-4 15,-2 3 4-15,4 2-4 16,7 0 10-16,11 0 0 16,6 0 2-16,10 0-5 15,2 0-3-15,0 0-10 16,12 0-8-16,9 0 9 0,11 0 1 16,-3 0 4-16,1-5-4 15,-3 2 4-15,-5-2-3 16,-5 2 2-16,-4 0-2 15,-1 3 0-15,-5-1 1 16,5 1-1-16,0-3 0 16,3 3-1-16,1 0 4 15,4 0-6-15,3 0 2 16,3 0-25-16,4 0-18 0,-3 6-60 16,-7 3-148-1</inkml:trace>
  <inkml:trace contextRef="#ctx0" brushRef="#br1" timeOffset="-15364.69">19618 2666 378 0,'-17'0'14'0,"2"0"62"16,2 0 0-16,0 0-31 15,1 0-10-15,-2 0-14 16,0 0-5-16,-1 4-14 16,-1 0 9-16,-2-3-3 15,-2 1 3-15,1-2 3 16,-3 0-7-16,1 0-3 15,-1-2-2-15,-4-13 2 16,3-6-6-16,0-5 3 16,2-9-3-16,5-1 0 15,5-6 3-15,4-3-7 0,5 0 3 16,2 0 6-16,0 2-5 16,0 5 2-16,5 2-3 15,13 7 1-15,9 0-2 16,6-2 5-16,8 4-4 15,2 4 1-15,2 3 0 16,0 8 3-16,2 5-4 16,-2 4 4-16,-2 3-7 15,-3 10 6-15,-5 15-4 16,-3 11 3-16,-3 10 0 16,-4 4 1-16,-5 2 0 15,-7-5-2-15,-4-5 4 16,-6-3-3-16,-3-3 2 0,0 1-2 15,-14 0 4-15,-3-5-3 16,-4-2 1-16,1-3 2 16,-5-7-3-16,-2 0 3 15,-4-3-2-15,-3-6-2 16,-1-1-19-16,-1-2-36 16,2-6-68-16,4-2-162 15</inkml:trace>
  <inkml:trace contextRef="#ctx0" brushRef="#br1" timeOffset="-14032.87">18191 1849 410 0,'-11'-7'26'0,"3"0"30"16,5 5 16-16,2 2-20 15,1 0-28-15,0 0-18 16,0 0-5-16,3 0-3 15,16 8-3-15,7 13 8 16,9 6-2-16,7 7 4 16,10 5-2-16,9 6-2 15,11 7 2-15,14 1 1 0,11 4-3 16,3-1-1-16,-4-4 2 16,-15-6-4-16,-22-11 7 15,-18-10-8-15,-16-10 5 16,-12-8-5-16,-7-3 2 15,-5-4-3-15,-1 0 1 16,2 0-5-16,-2 0-27 16,2 0-11-16,-2-8-54 15,0-15-107-15</inkml:trace>
  <inkml:trace contextRef="#ctx0" brushRef="#br1" timeOffset="-13760.61">18927 2094 480 0,'-5'0'22'0,"5"0"-21"0,0 2-3 15,1 18-4-15,15 10 21 16,3 9-5-16,0 3 1 16,-3 1-3-16,-7 0-5 15,-9-6-1-15,0-5 0 16,-24-2 6-16,-24-3 33 15,-11 0-11-15,-13-6-1 16,10-8-3-16,14-8 4 16,15-5-18-16,15 0-11 0,15 0 0 15,3-7-41-15,27-19-143 16,4-10-241-16</inkml:trace>
  <inkml:trace contextRef="#ctx0" brushRef="#br1" timeOffset="-13048.53">17888 1383 440 0,'-35'-9'12'0,"1"7"39"15,3 2 18-15,6 0-16 16,2 0-27-16,3 20-9 15,8 14-9-15,-2 15-7 16,4 12 4-16,10 5-4 16,0 3 2-16,7 2-5 15,22 0 4-15,7-4-5 16,11-8 4-16,8-7-3 16,1-17 1-16,4-13-6 0,-3-18-3 15,1-4 0 1,-2-26-6-16,4-18 5 15,-5-10 1-15,-7-9 9 16,-5-3 0-16,-10-3 0 0,-11 1 6 16,-10 2-6-16,-12 6 8 15,0 7 1-15,-28 6 15 16,-17 7 2-16,-13 6-3 16,-15 8-6-16,-6 9 2 15,2 12-1-15,11 5-4 16,15 0-7-16,17 5-4 15,15 15 0-15,13 15-8 0,6 9-23 16,21 5-56 0,12-13-69-16</inkml:trace>
  <inkml:trace contextRef="#ctx0" brushRef="#br1" timeOffset="-12064.92">19018 2469 448 0,'-12'0'6'0,"5"0"33"16,2 0 2-16,2 0-13 0,-1 0-17 15,-6 0-1-15,-1-5-6 16,-2-1-1-16,-1-4 9 16,-2-1 6-16,-4-3 4 15,-2 0-15-15,-2-2-2 16,3-1-5-16,2 1 11 16,0 0 0-16,1-1-7 15,0-2-2-15,-3-2-1 16,0-1 1-16,-4-2-6 15,0-1 8-15,0 2-5 16,-1 1 4-16,-2 3-4 16,1 2 4-16,-1 2 5 0,1 1-3 15,-1-1 0-15,-2 1-4 16,-3-3 3-16,-1 1-5 16,1-1 3-16,-1 2-4 15,2 1 5-15,1 1 0 16,1 3-1-16,6-1 3 15,4 4 0-15,3 1 4 16,4 3-5-16,2 0-1 16,7 3-6-16,2 0 7 15,1 0-5-15,1 0 3 16,-2-1-2-16,2 1 0 16,0 0 0-16,0 0 0 15,0 0-1-15,0 0-7 0,0 0-15 16,0 0-26-16,11 7-29 15,11 5 6 1,8-5-63-16</inkml:trace>
  <inkml:trace contextRef="#ctx0" brushRef="#br1" timeOffset="-11772.08">18419 1860 462 0,'-22'0'17'0,"3"0"-9"15,-1 2 22-15,-2 6 6 16,1 3-33-16,-6 6 0 0,-1-1-1 16,1 5-2-16,2-3 0 15,4-1 1-15,3 0 5 16,5 3-4 0,2 3-1-16,10 9-4 0,1 4 3 15,1 1-2-15,14 4 2 16,2-5-1-16,-1 0 0 15,4-1 3-15,-1-5-2 16,0-2 0-16,-2-4-12 16,-3-5-7-16,0-2-20 15,-4-6-45-15,-1-2-71 16</inkml:trace>
  <inkml:trace contextRef="#ctx0" brushRef="#br1" timeOffset="3183.25">11332 6696 134 0,'-2'2'25'0,"1"-2"-22"16,1 0 0-16,0 0-3 15,-2 0-12-15,2 0-67 16</inkml:trace>
  <inkml:trace contextRef="#ctx0" brushRef="#br2" timeOffset="16979.08">11296 7052 396 0,'-12'0'4'0,"2"0"52"15,-1 0 11-15,1 0-29 16,-1 5-25-16,4 0-10 15,1-1 11-15,-1-2-1 16,-1 4-1-16,1-2-1 16,-4-2 1-16,-1 1 0 15,3 0-2-15,-1-3 0 16,-2 3-6-16,0-1 1 16,-6 1-4-16,0 1 3 15,-3-1-4-15,-2 0 0 16,1 0 1-16,-1-2-1 0,-1-1 1 15,3 0-1-15,2 0 0 16,0 0-1-16,1-5 4 16,3-8-7-16,0 1-1 15,3-4 8-15,3 0-12 16,0-1 14-16,2 0-9 16,1 0 6-16,1 3-3 15,-1 1 4-15,2-1-6 16,-3-2 6-16,2 5-5 15,2-1 1-15,0 3 1 16,3-2-2-16,-3 1 3 16,3-1-6-16,0-3 4 15,0 0-2-15,0 1 5 0,0-3-4 16,0 7 1-16,0-1 0 16,0 6 1-16,0 2-1 15,0-2 2-15,0-1-2 16,0-1-1-16,0-1 2 15,1 1-4-15,7-2 5 16,0-3-3-16,3-1 1 16,0-1 0-16,-2 2 0 15,2 1 2-15,-1 2-1 16,-1 0-1-16,-1 0-4 16,0 0 2-16,-2 1-2 15,4-3 3-15,2 1 0 0,-1 1-2 16,0 0 5-16,0 4-7 15,-2 3 8-15,3-1-6 16,1-1 6-16,3 2-5 16,1-2 4-16,4-1-3 15,1 0 2-15,5 0-3 16,3 0-6-16,1-1-6 16,-4 4-4-16,0 0 8 15,-4 1 2-15,-4 0 8 16,-3 0 0-16,-7 0 1 15,-1 0-2-15,-3 0 3 16,1 0-1-16,0 0 0 16,2 7 0-16,3 1 0 0,1 3 1 15,4 3-2-15,-2 1 2 16,4 2-1-16,-2 0 0 16,-1-3 1-16,-3-2-2 15,-1 1 3-15,-3-1-4 16,-2 1 4-16,0-2-3 15,-1-1 2-15,-1-2 0 16,-2 3-2-16,-2 0 3 16,0 3-2-16,0 0 2 15,-2 1-1-15,-8 6 5 16,-5-1-2-16,-6 2 10 16,2 2-6-16,-2 1 0 0,0-4 4 15,5-3-8-15,5-2 1 16,4-3-3-16,1-4 0 15,-1-3-4 1,2 0 4-16,-1-1-2 0,-3-2-3 16,-6 3-13-16,0-2-28 15,-4 0-30-15,0-1-93 16</inkml:trace>
  <inkml:trace contextRef="#ctx0" brushRef="#br2" timeOffset="19862.81">10623 6199 294 0,'-11'3'24'16,"6"-2"15"-16,3-1 23 16,1 0-15-16,1 0-29 15,-2 0-12-15,2 0-1 16,-1 0 13-16,1 0-2 15,-3 0 9-15,-3 1 11 16,-4 0-13-16,-1 4-9 16,-1-2-2-16,3 0 1 15,0-1 2-15,1 0-2 16,2-2-4-16,-1 0-4 16,-5 0 2-16,0 0-5 15,-6 0 1-15,-1-2-1 16,-2-3-1-16,-6-4-3 0,1-2 4 15,2-3-2-15,-3-2 2 16,3-1-3-16,2-1 9 16,3 0-5-16,3-3-3 15,2-4-1-15,-1-4 0 16,1-2 5-16,1-1-3 16,2-4 2-16,5 0-8 15,2 4 9-15,4 2-6 0,0 0 4 16,0-1-10-1,0-2 12-15,3-1-4 16,7 1 0-16,-2 4 2 16,-2 4-3-16,3 2 4 0,-6 5-3 15,6 4 0-15,0-2 0 16,1 0-3-16,0 4 0 16,3-1 3-16,3 5-1 15,2 0-2-15,7-2 4 16,2 2-3-16,0-1 2 15,1 6-2-15,-3 3 1 16,0 0 0-16,-2 0-4 16,-2 0 1-16,-2 1-1 15,-2 11 5-15,0 2-4 16,0 1 5-16,-3 2-2 16,2 1 1-16,-3 0 0 15,-3 3 1-15,1 1-2 0,-1 1 1 16,-4 0 1-16,0 1-2 15,-1 0 1-15,-4-1 0 16,-1 1 0-16,0 4-2 16,0 5 2-16,0 3 0 15,-4-1 2-15,-1-6-2 16,2-6-2-16,-1-5 2 16,0-3 0-16,-3-3 2 15,0 1-4-15,-5 0 6 16,-1-2-3-16,-4 1 0 15,-4 4 1-15,2-4-1 16,2 3 0-16,1-4-1 0,6-2 11 16,1-4-7-16,1 1-3 15,1-2-1-15,1-1 2 16,1-1-3-16,-1 1 2 16,0 0 0-16,-2 0-1 15,2 0 1-15,-2 1-2 16,-1 2 3-16,2-2-4 15,1-1 4-15,1-1-2 16,4-2-1-16,-1 2-1 16,2-2-5-16,0 0-8 15,0 0-30-15,0 0-31 16,2 0-75-16,5-3-56 16</inkml:trace>
  <inkml:trace contextRef="#ctx0" brushRef="#br2" timeOffset="21379.28">12208 6171 338 0,'-11'11'1'0,"2"0"32"16,-3-2 32-16,0-4-21 16,-5 1-7-16,-3-1-12 15,-4-1-1-15,-4-4 0 0,-2 0-5 16,-1-1 2 0,-2-15-10-16,2-1-5 15,4-7 4-15,3-2-6 16,6-8-4-16,7 1 1 0,5-5 4 15,4-1-8-15,2 6 4 16,0-2-3-16,8 2-1 16,12 2 3-16,4-4 1 15,1 5-2-15,5 3 1 16,-2 1 0-16,2 8-4 16,1 4 2-16,-2 5 1 15,2 6-1-15,2 3 2 16,-5 0-2-16,5 15 1 15,-5 14 1-15,2 8 2 16,-3 9-3-16,-5 3 1 16,-3 1-1-16,-2 0 2 0,-8-3-1 15,-2-3 0-15,-7-6-2 16,0-3 1-16,-8-4 0 16,-14 1 0-16,-4-4 3 15,-9-2-3-15,3-2 3 16,-7-5-1-16,3-1-1 15,4-5 0-15,-1-3 2 16,5-5 0-16,6-2-1 16,3-3 2-16,9 0 3 15,1 0-2-15,4 0-3 16,2 0 0-16,2 0-1 16,1 0 1-16,0 0-1 15,0 0 0-15,0 0 2 0,0 0-3 16,0 0 3-16,0 0-4 15,0 0 3-15,0 0-2 16,0 0 2-16,0 0-1 16,0 0 0-16,0 0 0 15,0 0 1-15,0 0-1 16,0 0-1-16,0 0 3 16,0 0-5-16,0 0 4 15,0 0-2-15,0 0 1 16,0 0 0-16,-2 0-1 15,2 0 2-15,0 0-2 16,0 0 2-16,0 0-2 0,0 0 2 16,0 0-2-16,0 0 3 15,0 0 1-15,0 0 4 16,0 0 0 0,0 0 0-16,0 0-2 0,0 0-5 15,0 0 6-15,0 0-7 16,0 0 2-16,0 0-1 15,0 0 0-15,0 0-1 16,0 0 1-16,0 0 1 16,0 0-2-16,0 0-1 15,0 0-3-15,0 0-8 16,0 0-25-16,5 0-36 16,6-6-40-16,-4-10-115 0</inkml:trace>
  <inkml:trace contextRef="#ctx0" brushRef="#br2" timeOffset="23779.45">10900 7871 147 0,'0'7'114'15,"-6"1"-100"-15,0 1 46 16,-1-1 6-16,-1 2-12 16,0-3-20-16,-5 3 14 15,0-4-26-15,-6 3-10 16,-1-1 14-16,-5-2-12 0,-4-1 6 15,-3-3-11 1,-1-2 0-16,0 0-1 16,2-10 2-16,6-7-6 15,-2-3-4-15,6-7 1 0,6-11 1 16,4-3-1-16,7-5-3 16,4-1 1-16,0-2-1 15,9 3 1-15,5 4 0 16,5 6 1-16,0 10-2 15,7 6 0-15,3 2-1 16,6 12-2-16,3 4 5 16,1 2-3-16,0 10 5 15,4 18-3-15,2 10 3 16,-2 6-4-16,1 4 4 16,-8-2-2-16,-9 1 0 15,-7-4 1-15,-16-3-2 16,-4-2 5-16,-14-3-1 0,-15-3 0 15,-7-3 6-15,-1-5 0 16,1-5 3-16,0-5-5 16,5-2 7-16,0-7-8 15,10-2-3-15,1-3-2 16,8 0 1-16,4 0-5 16,8 0-8-16,0 0-31 15,0-6-6-15,10-12-70 16,5 2-73-16</inkml:trace>
  <inkml:trace contextRef="#ctx0" brushRef="#br2" timeOffset="24635.61">12288 7856 319 0,'-16'19'25'16,"1"-5"-24"-16,-5 3 55 16,4-3 19-16,-2 4-47 15,0-3 1-15,-3-4-7 16,-2-1 12-16,-6-6-13 15,-2 1-2-15,-5-5-8 16,-4 0-3-16,-5 0 6 16,5-17-7-16,1-5 2 15,8-3-11-15,4 1 8 16,6-1-10-16,8 1 9 16,3 0-6-16,4-2-1 0,6 0 2 15,0-1-2-15,4-3-1 16,18 0 0-16,5 1 4 15,4 2-2 1,2 3-1-16,-1 9 0 0,0 5 2 16,0 9 0-16,0 1-3 15,1 2 3-15,0 20 1 16,-2 2 1-16,-2 11-2 16,-6 1 2-16,-4 7-2 15,-3 2 2-15,-2-4-2 16,-8 1 3-16,-4 0-3 15,-2-3 2-15,0-2 0 0,-18-2-1 16,0-6 2-16,-7-1-2 16,-3-7 1-16,-4-6-1 15,-1 1-1-15,2-9-12 16,7 0-21-16,6-5-4 16,10-2-30-16,5 0-129 15</inkml:trace>
  <inkml:trace contextRef="#ctx0" brushRef="#br2" timeOffset="34722.42">11344 8186 636 0,'0'-4'12'0,"0"1"-12"15,0 3-9-15,0-2 8 16,0 2-4 0,0 0 1-16,0 0 2 15,0 0 2-15,0 0 2 0,-3 0 0 16,-8 0 22-16,-5 0-9 16,-8 2-8-16,-4 3-6 15,-4 3 10-15,-6-2-6 16,2 3 0-16,-3-1-5 15,-1-2 0-15,-4 0 2 16,2 0-3-16,3-5 3 16,2 1-3-16,3-2 4 15,-2 0-3-15,3 0 2 0,-4 0-2 16,-6 0 0-16,2-6 2 16,-3-2-4-1,-4-2 4-15,3-2-3 16,-1-2 3-16,0-2-2 0,1-2 1 15,4-7-3-15,-1-4 0 16,3-7 6-16,0-7-12 16,4-5 12-16,0-4-4 15,3-8 0-15,3-7-4 16,6-3 4-16,2-1-5 16,6-3 5-16,0 3 0 15,1 4-1-15,5 9 4 16,-2 8-5-16,-1 7 5 15,-4 4-2-15,0-4 1 16,0-4-3-16,0 0 0 16,3 0 3-16,3 2-3 0,3 1 2 15,1 1-2-15,-1 0 5 16,2-3-9-16,1 1 7 16,2 2-1-16,-1 0-2 15,0 5 1-15,2 4 0 16,-5 0-1-16,1 4 2 15,1-1 0-15,-1 5-3 16,2-2 4-16,2-5-6 16,1-5 4-16,0-5-1 15,0-4 1-15,1 0 0 16,7-1-1-16,1 1 2 16,-2 1-3-16,-2 3 3 15,-2 3-2-15,0 5 3 0,-2-1-4 16,2 4 5-16,3-4-4 15,0-5 0-15,4-7 1 16,3-3 0-16,4 4 1 16,1 1-3-16,-5 8 4 15,-3 9-3-15,1 6 3 16,-5 5-3-16,-1 4 0 16,1 0 3-16,4-2-2 15,4 0-1-15,3-4-1 16,3-1 3-16,4-2-3 15,2-4 1-15,3-2 0 16,2 2 3-16,-4-3-4 0,-5 5-1 16,-3 7 1-16,-2 2-1 15,-4 5 3-15,-1 1-3 16,1 1 3-16,0 0-1 16,1-1 2-16,4-1-4 15,5-4 3-15,2-1 1 16,3 0-2-16,2-1 0 15,4 2 1-15,0 2-2 16,-2 2-1-16,2 1 2 16,-1 3-1-16,-2 2 3 15,5-2-3-15,0 0 3 16,2 0 0-16,3-3-1 16,-1 1 0-16,3-1 0 0,0 0 1 15,2 2-3-15,-1 1 2 16,4 3-1-1,-2 0 2-15,0 2-1 16,-1 2-1-16,-1 0 1 0,1 0-1 16,3 0 2-16,-2 0-3 15,5 0 3-15,-5 0-1 16,0 2 1-16,2 2-3 16,-5 1 2-16,-1-1 1 15,-6 3-1-15,-1 0 0 16,1 0-2-16,1 3 4 15,2-2-4-15,1 3 2 0,3 1 0 16,1-1 1-16,1 3-1 16,0-1-1-16,-3 4 1 15,1 1 0 1,-5 2 1-16,0 0-3 0,0 0 5 16,3-2-5-16,1 1 4 15,-2 1-2-15,2-1 0 16,-2-1-1-16,-3 0 3 15,5-1-2-15,-5 3 0 16,-3-1 1-16,-2 5-3 16,-3 3 4-16,4 7-5 15,-1 6 4-15,-1 3-2 16,-3 3 0-16,0 3 1 0,-5-4-1 16,2 4 3-16,-4-3-4 15,-2 2 2 1,-4-2-2-16,-2 1 5 15,-2 6-4-15,-3-3 0 0,2 4 2 16,-1 0-1-16,0 2 2 16,1 4-2-16,4 0 2 15,-2 2-2-15,1-4 3 16,-3-2-5-16,-1-6 4 16,-1-3-2-16,-2-2 2 15,-2-2-1-15,2-2 0 16,-3 4 1-16,0 1-3 0,-1 1 4 15,-2 5-5 1,0 1 4-16,0 6-4 16,-5 3 3-16,-4-1-1 15,-1-2 2-15,-2-3-2 0,1-3-1 16,4-3 3-16,-2 2-4 16,6 0 2-16,-1 3-1 15,1 3 2-15,-2 4-1 16,2 4-1-16,-2-4 3 15,0-1-3-15,2-8 3 16,-3-6-3-16,-2-2 3 16,-5-6-3-16,0-3 3 15,-7 0-1-15,4-10 0 16,-5 1 3-16,-4 3-4 16,1-3 3-16,-5 5-4 15,-3 2 2-15,-7-1-2 16,0 2 3-16,-1-3-4 0,-4-5 2 15,-1-2 0-15,-3-3 1 16,3-3-1-16,-1-3-1 16,5 0 3-16,2-3-3 15,-1-2 3-15,4-3-3 16,-3-1 4-16,0-1-5 16,-1-4 3-16,2-2 0 15,-1 0 0-15,-3 0 0 0,-1 0-2 16,1 0 2-1,2-1-2-15,-3-2 3 16,4 2-3-16,0-1 2 16,-1 2-1-16,7 0 2 0,-1-1 1 15,1 0-6-15,1-1 6 16,-3 0-5-16,2 1 5 16,-4-1-6-16,4-1 5 15,-4 2-2-15,0-2 2 16,1-1-1-16,0-1 1 15,4 1 2-15,-3 0-3 16,-1-3 2-16,-2 0-1 16,-4-3-1-16,-4-1 1 15,-3 2 0-15,-5 2-2 16,1 1 0-16,4 3 0 16,1 2 0-16,8 1 2 15,2-1-4-15,7-1 5 0,0 1-6 16,3-2 6-16,1-2-5 15,3 3 4-15,0-2-3 16,3 0 1-16,1 1 2 16,-1 0-3-16,3 0 2 15,0 3-3-15,6 0 3 16,0 0-2-16,2 0 1 16,4 0-1-16,-2 0 1 15,4 0 0-15,4 0-3 16,0 0 1-16,0 0-3 15,0 0 1-15,0 0 0 16,0 0-1-16,0 0-9 0,-1 1-18 16,-4 12-14-16,-7 1-78 15,-10 1-141-15</inkml:trace>
  <inkml:trace contextRef="#ctx0" brushRef="#br2" timeOffset="36662.66">10915 4131 548 0,'-50'0'92'0,"15"0"-92"15,9 4 12-15,9-2 30 16,14 0-15-16,1 0-21 16,2-1-6-16,0 12-4 15,0 9-3-15,8 6 9 16,8 5-11-16,2-3-11 16,9-3 6-16,3-1 2 0,4-1-10 15,4 0 10-15,-2 3 7 16,-3 2-6-16,-8-3 6 15,-7 1-1-15,-9-6 4 16,-9-2-4-16,-6 1 8 16,-29-2-3-16,-16 2 10 15,-9-2 8-15,-1-5 2 16,7-5-2-16,14-9-3 16,9 0-8-16,18 0-3 15,13-6-2-15,3-15-59 16,25-14-73-16,5-3-150 15</inkml:trace>
  <inkml:trace contextRef="#ctx0" brushRef="#br2" timeOffset="37247.96">11403 4093 155 0,'-16'-4'289'0,"3"0"-278"15,2 1 43-15,5 1-6 16,0 1-19-16,-1-3-19 0,-1 2-6 15,-1-2-2-15,-7 2 2 16,-5 2 5-16,-9 0 5 16,-5 15-4-16,-1 6 6 15,3 8 4-15,3 5-4 16,9 3-9-16,7 8-2 16,9 0-4-16,5 4 1 15,8 0-1-15,17-3-4 16,8-4 5-16,2-8-5 15,5-6 3-15,-4-7 1 16,-2-9-1-16,-2-5-3 16,-3-6-1-16,0-1-10 15,-4 0-7-15,-4-12-28 0,-2-9-25 16,-7-1-12-16,-6-2-149 16</inkml:trace>
  <inkml:trace contextRef="#ctx0" brushRef="#br2" timeOffset="37875.03">11773 4059 481 0,'0'-9'9'0,"-5"4"44"16,1-1-20-16,-2 1 2 16,0 2-19-16,-5-1-6 0,1 2-8 15,-2 1 3 1,-6 1 3-16,2 0-4 16,-1 0 4-16,-3 7-6 15,3 5 0-15,-4 1-1 0,2 5 0 16,7 3-1-16,0 3 0 15,2 10-1-15,4 0 0 16,3 6 3-16,3 1-3 16,0 2 1-16,0-1-3 15,12-3 5-15,8-6-6 16,4-5 3-16,3-7-1 16,0-6 1-16,-2-2 1 0,-1-10-6 15,3-3 1-15,-5 0-7 16,-2-3 2-1,0-14-7-15,1-2 11 16,-4 1 2-16,-1 2 3 0,-7 2 2 16,-6 6 0-16,2 1 0 15,-1 2-3-15,2 3 4 16,-2 1-5-16,-1 1-38 16,-3 0-118-16</inkml:trace>
  <inkml:trace contextRef="#ctx0" brushRef="#br2" timeOffset="45895.85">10131 11799 305 0,'-39'5'272'16,"16"-5"-270"-16,8 0 7 16,8 0 14-16,7 0-1 15,13 0-19-15,32-12-24 16,25-16 25-16,31-13-4 0,14-6 4 16,15 4-28-16,-6 9-62 15,-20 7-132-15</inkml:trace>
  <inkml:trace contextRef="#ctx0" brushRef="#br2" timeOffset="47619.84">10848 11941 163 0,'6'10'141'0,"-6"-10"-140"15,1 0 2-15,-1 0 28 16,0 0 21-16,0 0-13 16,0 0-14-16,0 0 4 15,0 0 5-15,0 2-4 16,0-1-7-16,-10 4-8 15,-7 1-11-15,-7 5-4 16,-4 0 2-16,-5 0-2 16,-4-2 2-16,-3-5 4 15,-2-1-4-15,-1-3 5 16,-3 0 1-16,1-7-6 16,4-6 1-16,2-1 2 0,6-1-3 15,6-3 2-15,7-8-4 16,8-2 0-16,7-8-4 15,5-7 2-15,0-4 6 16,6-4-5-16,9 1-2 16,3 6 3-16,4-2 2 15,3 5-4-15,4 4 2 16,-4 3 0-16,4 8-2 16,0 4 1-16,1 5-2 15,3 3 1-15,1 4-1 16,3 6 2-16,2 3 3 15,1 1-3-15,2 1 0 0,-5 16 0 16,-1 7 2-16,-3 6-2 16,-5 4 4-16,2 6-6 15,-8 3 5-15,-6 3-2 16,-6 3 1-16,-6-1 0 16,-4-2-1-16,0 0 2 15,-18-4-1-15,-6-5 3 16,-4-3-2-16,-3-5 10 15,-5-5-7-15,-3-2 15 16,-1-6-14-16,-5 0-1 16,2-5-2-16,1-6-2 15,1-5 3-15,0 0-4 16,0-8 3-16,0-13-3 0,6-2 0 16,5-8 0-16,5-6-5 15,8-7 4-15,7-5 0 16,8-10-1-16,2-3 3 15,2-1-5-15,14 6 0 16,9 4 4-16,8 6 0 16,9 1-1-16,10 4-1 15,3 7 0-15,6 11-1 16,-1 18-9-16,0 6 7 16,-1 26-2-16,2 21 3 15,-1 16 0-15,-2 7 1 16,-8 3-2-16,-9 1-4 0,-13-2 3 15,-15-3-3-15,-11-4 5 16,-2-3-6-16,-18-1 9 16,-15-1-5-16,-10 0-7 15,0-6-15-15,-5-4-31 16,2-7-72-16,1-8-161 16</inkml:trace>
  <inkml:trace contextRef="#ctx0" brushRef="#br2" timeOffset="49710.25">10925 13209 106 0,'3'0'92'15,"-3"0"-39"-15,0 0 19 16,0 0-14-16,0 0-21 0,0 0-11 15,0 2-10-15,0-2-2 16,0 0-2-16,0 1 0 16,0-1-8-16,0 0 4 15,-1 0-6-15,-1 4 3 16,-1 1 2-16,-3-1-1 16,0 3-2-16,-1-2 2 15,2 1 5-15,-2-1 4 16,-2 0-1-16,-1-1 0 15,-4-2-7-15,-2 3-4 16,1-1-2-16,-3-1 0 16,-1-2 1-16,-2-1-2 15,-3 0 3-15,-1 0 1 0,-2 0-3 16,3 0 2 0,2 0 1-16,1 0 0 15,2 0 0-15,0-6-1 16,0-2 3-16,0-3-1 0,-2-2 0 15,2-2-2-15,2 0 5 16,2-2-7-16,3 2-1 16,3 2 2-16,-2 1 0 15,5-1-3-15,3 2 2 16,0-5 0-16,0-2-1 16,0-2 3-16,-2-2-6 15,2-6 5-15,2-1-2 0,1-3 0 16,0-1 0-16,0 5-1 15,0 4 1-15,1 1 0 16,8 5 0 0,2-2-1-16,1 5 2 0,2 0-3 15,2 2 1-15,3-1-3 16,7-3 3-16,3 5 1 16,5-2 0-16,-1 10 1 15,4 1-2-15,-1 3 1 16,0 0-4-16,2 11 9 15,-4 13-8-15,1 8 3 16,-2 7-1-16,-5 7 2 16,0 0-1-16,-7-1 2 0,-9-3-1 15,-2-3-2 1,-10-2 3-16,0 2-3 16,-4 1 6-16,-14-3-6 15,-6 2 5-15,-3-6-4 0,2-4 2 16,-3-7-1-16,7-8 0 15,3-5 1-15,5-8-6 16,7-1-12-16,6-14-37 16,0-23-115-16,17-18-84 15</inkml:trace>
  <inkml:trace contextRef="#ctx0" brushRef="#br2" timeOffset="50500.49">12291 11785 418 0,'1'0'16'0,"-1"0"-14"15,0 0 10-15,0 0 10 16,0 0 9-16,0 2 1 15,-9 9-12-15,-5 6-6 0,-4-2 9 16,-8-4 7-16,0 1-17 16,-7-1 5-16,-8 0-14 15,-8 1 2-15,-6-3-5 16,-4-6 2-16,2-3-2 16,0-1 1-16,4-18 1 15,10-7-2-15,4-4 4 16,11-1-4-16,10 1 2 15,9 0-5-15,9-3 6 16,0-4-6-16,16-10 5 16,17-4-2-16,7-3-2 15,11 6 0-15,4 3-3 16,6 10 6-16,3 9-6 0,-1 9 4 16,-4 12 0-16,-5 5-5 15,-9 18-4-15,-8 22 3 16,-7 19 6-16,-10 13-3 15,-9 6 6-15,-6 1-6 16,-3-8 5-16,-2-7-3 16,0-6 3-16,-6-6-2 15,-9-1 1-15,1-1-4 16,-6-1-28-16,-1-3-31 16,-5-7-82-16</inkml:trace>
  <inkml:trace contextRef="#ctx0" brushRef="#br2" timeOffset="52051.36">12199 13268 352 0,'0'0'29'15,"-3"0"-14"-15,-10 1 20 0,0 9-8 16,1 0 7-16,-1-1-23 16,4-2 23-16,0-3-21 15,-3-1 7-15,-1 0 4 16,-8-2-12-16,-6-1-3 16,-6 0-1-16,-7 0-6 15,-5-7 4-15,-1-13-3 16,1-7-3-16,4-3 4 15,5-7-4-15,9-1 5 16,9-1-4-16,5 0 0 16,10 1 1-16,3-2-2 15,3-2 1-15,21-1-4 16,6 0 3-16,5 0-2 0,3 4 3 16,2 3-2-16,0 4 1 15,-1 9-1-15,-2 7-1 16,6 5 0-16,-4 11-2 15,-2 0 2-15,6 9-3 16,-5 24 3-16,-6 10 4 16,1 16 2-16,-11 9-4 15,-5 5 2-15,-7 1 1 16,-10-2-1-16,0-7 3 16,-15-6-4-16,-7-9 4 15,-4-12-2-15,3-6 1 16,-2-8-3-16,-4-7-8 0,1-6-39 15,-9-11-165-15</inkml:trace>
  <inkml:trace contextRef="#ctx0" brushRef="#br2" timeOffset="53235.48">10666 11991 165 0,'-18'16'150'16,"5"6"-148"-16,4 9 9 16,3 7 13-16,6 12 8 15,0 16-14-15,0 13-4 16,13 18-10-16,4 13 1 16,-2 4-5-16,-2 6 4 0,0-11-4 15,-5-18 0-15,-2-21 0 16,-5-24 0-1,-1-16 2-15,0-10 1 16,0-12 9-16,-3-1 4 0,1-6 8 16,0-1-17-16,2 0-1 15,0 0-6-15,0 0 1 16,0 0-1-16,0 0-3 16,0 0-6-16,0 0-10 15,0-5-2-15,0-6 28 16,9-4-3-16,-2 7-10 15,2-3-8-15,3 0-9 16,-3 1-5-16,0-2 13 16,-1-4-10-16,-1 0 14 15,-1-2 11-15,-2 1 0 16,4-2 0-16,3-2 0 16,0-1-2-16,7-4 4 0,6-5-2 15,6-4 0-15,8-10 0 16,7-7 0-16,10-5 1 15,3-5-2-15,6-2 2 16,3-4-2-16,3-3 3 16,4 2-2-16,-2 0 0 15,0 4-4-15,-8 3-36 16,-5 2 13-16,-10 7 23 16,-10 9 5-16,-6 6-32 15,-9 9 19-15,-11 7 11 16,-4 7 9-16,-5 10 14 15,-2 5-4-15,-2 0 19 0,0 0-11 16,0 0-20-16,0 0-11 16,1 0 6-16,2 0-2 15,-3 7-28-15,0 10-50 16,0 2-50-16</inkml:trace>
  <inkml:trace contextRef="#ctx0" brushRef="#br2" timeOffset="53814.86">10881 13130 229 0,'0'-1'49'0,"0"1"-2"15,0 0 19-15,0 0-26 16,0 0-26-16,13 0-22 0,12 0 0 15,14-1 11-15,17-6 8 16,10-6 0-16,13-2 1 16,6-1-2-16,1-3-3 15,0 1-4-15,2 1 3 16,-7 1 1-16,-2 2-5 16,-8 4 0-16,-8 5 3 15,-5 3 20-15,-12 2-6 16,-9 0-16-16,-16 0 1 15,-7 0 3-15,-11 0-1 16,-3 2 11-16,1-2 14 16,-1 0 2-16,0 0-13 15,0 0-8-15,2 0-6 0,-2 0-6 16,1 0 2-16,-1 0-4 16,0 0 4-16,0 0-2 15,0 0 0 1,0 0 0-16,2 0-10 0,4 11-30 15,-2 14-39-15,6 11-6 16,-8 3-167-16</inkml:trace>
  <inkml:trace contextRef="#ctx0" brushRef="#br2" timeOffset="55965.81">11354 13673 325 0,'-2'0'52'0,"-11"0"-49"15,9-2-2-15,-1 2 17 16,2 0 2-16,0 0-14 15,-4 0-5-15,1 0 0 16,-3 0 1-16,1 3-4 16,-5 3 4-16,0-2 1 15,-5 0 34-15,3-3-9 16,-7 2-5-16,-2-2-6 0,-7-1-9 16,-8 2-3-16,-6 1 1 15,-7-1-5-15,-6 1 0 16,0 0 3-16,0-3 4 15,0 0 0-15,0 0-6 16,-8-8 4-16,-5-10-7 16,-3-2 5-16,-4-5-4 15,6-7 2-15,-1-7-2 16,3-13-1-16,6-10 0 16,2-9 1-16,4-11 1 15,3-7-6-15,8-7 7 16,7-1-5-16,3 3 6 0,4 3-3 15,5 11 1-15,5 7-2 16,2 8 2-16,4 9 1 16,5 0-2-16,1 0 1 15,8 0-3-15,3-3 3 16,0-3-2-16,12-7 0 16,5 1-1-16,2-1 0 15,-1 5 2-15,-5 10-4 16,-2 5 7-16,-6 4-7 15,-2 6 9-15,1 2-5 16,-1 3 0-16,1-1 0 16,7-4 1-16,8-6-1 15,9-5-2-15,9-5 4 0,14-5-8 16,2 1 7-16,1 1-3 16,0 5 3-16,-4 7-3 15,-2 3 2-15,-3 7-1 16,0 1 1-16,-4 4 2 15,5 4-3-15,3-1 1 16,2 3 1-16,7 0 0 16,2 1-1-16,-1 5 0 15,4 1-1-15,0 5 2 16,4 2 3-16,8 1-7 16,3 5 7-16,4 1-8 15,1-1 10-15,-2 5-8 0,-1 0 4 16,1 0-3-16,0 0 3 15,0 0-2-15,-4 3 0 16,-2 3 1 0,-7-1-2-16,-4 5 1 0,-3 0-2 15,0 5 4-15,-3 2-3 16,-7 2 3-16,0 8-4 16,-4 6 2-16,-3 9 0 15,3 8 0-15,-2 9 1 16,0 8-3-16,5 1 4 15,2 2-4-15,-2-7 3 16,-1-4-3-16,-4-3 4 16,-6-4-2-16,-1-4-1 0,-8 4 2 15,-1 2-2-15,-6 10 2 16,-5 10-1 0,-2 9 1-16,-7 10 1 15,0 7 0-15,-4 3-2 0,-5-2 3 16,0-6-3-16,0-4-2 15,0-8 4-15,0-8-5 16,0-2 6-16,0-6-5 16,-7 3 4-16,-9 4-2 15,-9 4 0-15,-11 5 1 16,-16 0 0-16,-12 1 1 16,-12-5-1-16,-9-5 1 15,-6-6 1-15,-4-6 1 16,-8-4 3-16,0-8 17 15,-3 0-11-15,8-7 5 16,9-6-6-16,10-6-1 0,6-4 3 16,2-7-10-16,3 0 0 15,4-3-7-15,8-2 4 16,5-3 0-16,5-5 1 16,6 0-2-16,1-5 0 15,5-2 1-15,11 1-2 16,7-1 3-16,9 0-5 15,7 0 3-15,0 0-25 16,0 0-17-16,0 0-9 16,6 0-11-16,13-3-35 15,0-6-70-15</inkml:trace>
  <inkml:trace contextRef="#ctx0" brushRef="#br2" timeOffset="92091.41">24482 8006 285 0,'-20'-14'216'0,"11"6"-201"15,6 7 33-15,3 1-4 16,0 0-16-16,0 0-10 0,0 0-18 16,0 0-4-16,4 18 0 15,12 17 8-15,2 8 6 16,0-2-7-16,-3-9 3 15,-2-12-9-15,-4-12 6 16,-2-5-4-16,-3-3 3 16,8 0-2-16,6-29-3 15,13-24 17-15</inkml:trace>
  <inkml:trace contextRef="#ctx0" brushRef="#br2" timeOffset="92979.28">24780 7853 573 0,'-34'0'10'0,"-6"16"-13"15,-2 22 8 1,-2 14-10-16,8 11 9 0,8 1-8 16,15 0 2-16,13-5-51 15,0-3-91-15,0-13-224 16</inkml:trace>
  <inkml:trace contextRef="#ctx0" brushRef="#br2" timeOffset="93770.39">25398 8934 534 0,'-16'4'43'15,"-4"-4"-45"-15,15 0 5 16,5 0-4-16,0 0 11 0,0 0-3 16,0 0-2-16,0 0-6 15,18 7-3-15,14 2 6 16,16 4-4-16,9-3 7 15,14-5-7-15,11-5 7 16,16 0-2-16,14 0 0 16,12-3 4-16,11-4 0 15,10 3-5-15,10 0-1 0,8 3 1 16,6-2-6 0,-4-3 8-16,3-2-4 15,1-3 4-15,-7-2-2 16,-9 1-2-16,-19 5 4 0,-22 5-4 15,-25 2 1-15,-22 0-3 16,-23 0 0-16,-23 5-3 16,-12-3 5-16,-7 1-2 15,0-3 6-15,-1 3 3 16,-18 1-3-16,-10 3-2 16,-6 5-25-16,-10 4-24 15,-12 5-82-15,-13 0-217 16</inkml:trace>
  <inkml:trace contextRef="#ctx0" brushRef="#br2" timeOffset="94426.78">25467 10086 658 0,'1'-1'15'16,"5"1"-26"-16,14-2-12 16,9 2 16-16,19-1 11 0,18-3-1 15,20-9 9-15,20-2 4 16,9 1-9-16,2 3-3 16,1 5 2-16,-2 6-4 15,3 0 1-15,0 2-1 16,-1 3-4-16,-8 0 4 15,-10-3-4-15,-14 1 6 16,-16 1-4-16,-13 2 0 16,-18-3 0-16,-11 3 0 15,-10-3 1-15,-9 0-4 16,-6 0 5-16,-3 0-6 16,0-3 9-16,0 1-5 0,0-1 4 15,0 2-8-15,4 6-29 16,3 4-30-16,-2 8-39 15,-5 2-202 1</inkml:trace>
  <inkml:trace contextRef="#ctx0" brushRef="#br2" timeOffset="96107.87">24282 12173 484 0,'0'4'25'0,"0"-4"-22"16,0 0 8-16,0 1 22 16,0-1 3-16,0 0-19 15,0 0-16-15,0 0-1 0,0 1-10 16,14 2 8-16,10 1 1 16,9 0 2-16,6-3-1 15,2 1 1-15,10-2 0 16,4 0 0-16,11 0 2 15,14 0-6-15,18-2 7 16,17-14-7-16,14-6 6 16,3-3-4-16,-1-2 3 15,-5 3-2-15,-5 1 0 16,0 4 2-16,-5 5-6 16,1 5 6-16,1 4-4 15,-2 2 4-15,6-3-3 16,5 1 2-16,5-3 0 0,-1-1-2 15,-5 2 3 1,-9-1-4-16,-8 1 5 16,-11 0-7-16,-8 0 8 15,-7 3-8-15,-3 1 8 0,0 2-4 16,-2 1 6-16,-3 0-1 16,-4 0-3-16,-10 0 1 15,-7 0-4-15,-11 0 4 16,-12 0-7-16,-14 0 8 15,-10 0-4-15,-5 0 0 16,-2 0 4-16,0 0 7 16,-12 0-5-16,-21 3-6 0,-16 9-43 15,-24 3-78 1,-18 2-175-16</inkml:trace>
  <inkml:trace contextRef="#ctx0" brushRef="#br2" timeOffset="96691.31">24938 13169 508 0,'5'-3'44'0,"14"-6"-42"16,15-7-16-16,22-7 35 15,16-6 26-15,15-5-8 16,11 1-23-16,8 1-3 16,2 6-9-16,4 3 3 15,4 7-1-15,2 2-6 16,4 3 2-16,-6 2-3 16,-8 5 2-16,-11 4-3 15,-16 0 5-15,-14 0-6 16,-19 0 1-16,-20 6-21 15,-13 2-24-15,-7 0-23 16,-5 5-51-16,-3-1-44 0</inkml:trace>
  <inkml:trace contextRef="#ctx0" brushRef="#br2" timeOffset="107087.32">9726 1676 19 0,'31'-31'-7'15</inkml:trace>
  <inkml:trace contextRef="#ctx0" brushRef="#br2" timeOffset="107543.11">10014 1187 396 0,'-3'-11'11'0,"-5"3"34"15,2 5 11-15,2 1-7 16,0 1-19-16,4 1-6 16,-3 0-15-16,-5 6-9 15,-6 28-1-15,-5 26 7 16,-2 26 0-16,9 23-5 0,5 18 3 16,5 12-4-16,2 9 5 15,0 2-1-15,21-8-3 16,9-10 5-1,8-11-6-15,6-12 3 0,-1-6-3 16,6-6 5-16,-1-1-8 16,3-1 2-16,-5-5 0 15,2-7 1-15,-4-10 1 16,-7-15-5-16,-4-14 4 16,-9-14-2-16,-8-11 3 15,-2-11-8-15,-5-5-5 16,9-3-23-16,1-23-46 0,-1-26-85 15</inkml:trace>
  <inkml:trace contextRef="#ctx0" brushRef="#br2" timeOffset="108126.54">12307 1131 485 0,'0'8'-15'15,"15"19"13"-15,10 15 22 16,10 22 20-16,4 24 2 16,2 29-13-16,-1 23-10 15,-4 20-10-15,-11 7 4 16,-12-5-10-16,-13-12 6 15,0-19-4-15,-23-20 5 16,-10-19 0-16,-7-19 9 16,4-18-3-16,5-16-7 0,10-13 1 15,11-11-9 1,5-8 0-16,5-7-13 16,5 0-53-16,17-10-162 15</inkml:trace>
  <inkml:trace contextRef="#ctx0" brushRef="#br2" timeOffset="109575.27">12689 3121 377 0,'-39'18'25'0,"-3"2"-22"16,0 3 19-16,4-2 47 0,-5 0-19 15,2 3-25-15,-1-1-1 16,-3 4-4-16,-6-2 6 15,-11-2-10-15,-6 2-4 16,-6-1 0-16,-8-3 0 16,-2 1 1-16,-2-8-2 15,-2-3-2-15,-1-5 0 16,-7-6 4-16,-2 0-2 16,-7-10-5-16,-6-8-3 15,-3-4 1-15,-4-3-3 16,3-6 1-16,5-1-2 15,3-1 0-15,7 1 2 0,2-2-3 16,10-3 3-16,12-3-3 16,5-9 3-16,6-4-4 15,7-6 3-15,4-10 0 16,-1-7 0-16,3-7 0 16,9-5 1-16,2 2 3 15,5 2-11-15,5 2 7 16,2 6-4-16,4 3 4 15,2 5-3-15,3 0 3 16,3 3-1-16,-1-1 0 16,8 0-1-16,3 2 1 15,4-3 1-15,3 0-4 16,6-1 5-16,18-4-6 0,8-2 6 16,11 4-3-16,2-2 2 15,9 4-2-15,-1 4 1 16,0 3 1-1,-1 4-5-15,-2 7 3 0,1 8-2 16,-1 6 3-16,2 5-2 16,4 3 1-16,5 5-1 15,12 1 0-15,9-2 3 16,13 0-4-16,6-2 5 16,5 2-4-16,10 5 4 15,-3-1-5-15,-2 9 4 16,-3 3-2-16,-11 3 2 0,-2 5-2 15,-5 0 1-15,-6 2 1 16,-9 9-2-16,2 5 3 16,0 0-4-16,1 4 3 15,6 2-2-15,-1 2 1 16,-3 2 0-16,-3 3 0 16,-9 3 1-16,-8 1-2 15,-5 5 2-15,-6-1-2 16,-7 9 4-16,-7 6-5 15,1 9 4-15,0 0-1 16,1 3 0-16,3 3-1 16,2 1-2-16,0 2 4 15,-7 6-5-15,-3 2 4 0,-10 4-3 16,-5 3 5-16,-11-2-6 16,-2 1 5-1,-4-2-3-15,0-4 2 0,0-6-1 16,-9-6 0-16,3-1 3 15,0-5-6-15,1-3 7 16,-2 2-6-16,-2-3 5 16,-4-3-4-16,-8 4 3 15,-9-4-4-15,-10 4 2 16,-14-1 0-16,1-2-1 16,-3-6 3-16,6-7-5 15,5-7 5-15,-1 1-3 0,-3-5 2 16,-3 2-1-16,-8 5 2 15,-2 1 0 1,-7 5-3-16,-4 2 4 16,-3 1-6-16,-3-3 5 0,6-2-3 15,5-7 5-15,2-2-3 16,1-7 1-16,-1 0-1 16,1-6-1-16,2-3 2 15,8-3-3-15,7-4 2 16,10-4-7-16,10-1-8 15,11-4-20-15,6 1-18 16,6-1-24-16,3 0-87 16,-5 0-249-16</inkml:trace>
  <inkml:trace contextRef="#ctx0" brushRef="#br2" timeOffset="111347.17">11061 4867 477 0,'53'4'-8'0,"25"-4"8"15,41-11 8-15,33-21 13 16,28-18 3-16,25-12-12 0,19-9-5 16,19-7-22-16,5-1-70 15,-12 1-81-15</inkml:trace>
  <inkml:trace contextRef="#ctx0" brushRef="#br2" timeOffset="130155.92">17092 6785 165 0,'0'-8'0'16,"0"4"-26"-16,0 2 21 15,0 1 5-15,0 1 7 16,0-2 11-16,0 2-12 16,0 0-5-16,0-2-2 15,0 0 1-15,10 0-8 16,3 0-68-16</inkml:trace>
  <inkml:trace contextRef="#ctx0" brushRef="#br2" timeOffset="138303.93">24783 9226 54 0</inkml:trace>
  <inkml:trace contextRef="#ctx0" brushRef="#br2" timeOffset="139163.2">25226 9113 251 0,'0'0'13'16,"0"0"-1"-16,0 0-10 16,0 0 2-16,4 0 11 15,12 0-3-15,6 0-4 16,1 0-8-16,10 0 6 15,3 1-1-15,7-1 12 16,3 0 10-16,5 0-8 16,2 0-6-16,0-1 1 15,6-5-5-15,5 1-1 16,9 2-3-16,8-1-2 0,6 3 2 16,4-1-6-16,5-1 6 15,6 1-4-15,4 0 0 16,4 1 1-16,-6 1-2 15,-4 0 2-15,-9 0-3 16,-3 0 2-16,-3 4-3 16,-2 4 5-16,-2 1-5 15,5-2-1-15,-1-2-4 16,3 0 1-16,-3 1-6 16,-2 1 1-16,-1-3 1 15,-4 1 3-15,6-4 5 16,7-1-8-16,12 0 9 0,7-10 0 15,-2-4 0-15,-3 3 1 16,-13-3 0-16,-9 3 1 16,-14 6-2-1,-15 0 2-15,-11 5-2 0,-13 0 1 16,-12 0-1-16,-6 0 2 16,-8 0-3-16,-4 0-1 15,0 0-3-15,-10 7-15 16,-20 6-9-16,-19-1-84 15</inkml:trace>
  <inkml:trace contextRef="#ctx0" brushRef="#br2" timeOffset="140131.02">25351 10230 463 0,'0'0'-10'0,"0"0"6"16,0 0 8-16,0 0 12 15,0 0-1-15,9 0-13 16,13-2-9-16,17-8 13 16,17-6 18-16,12-8-7 15,6-2-5-15,5 2 0 16,4 4-9-16,7 8-1 16,3 2-1-16,3 5 1 0,-1 2-3 15,-1 3 3 1,3 0-2-16,1 0 2 15,-4 0-2-15,-9 3 1 16,-9 1-2-16,-11 0 11 0,-5-1-3 16,-7-2 0-16,-6 2 0 15,-2-3-5-15,-7 0 2 16,-2 1 3-16,-4 1-4 16,-5-1 3-16,0 1-1 15,-9-1-4-15,-3 1 0 16,-3-1 2-16,-4 0-2 15,-3-1 1-15,-2 0-2 16,-3 0 4-16,0 0-2 16,0 0 5-16,0 1 5 15,0-1 5-15,0 0-5 16,0 0 2-16,0 0-2 16,0 0-6-16,0 0 1 0,0 0-4 15,0 0 1-15,0 0-4 16,0 0 4-16,0 0-4 15,0 0 1-15,0 0 0 16,0 0-3-16,0 0 4 16,0 0-5-16,0 0 1 15,0 0-13-15,0 2-11 16,0-2-31-16,0 1-33 16,0 2-57-16,-6-3-154 15</inkml:trace>
  <inkml:trace contextRef="#ctx0" brushRef="#br2" timeOffset="142043.16">27259 10266 182 0,'-14'0'26'16,"2"0"-18"-16,3 0 37 15,0 0-12-15,-2-3 7 16,-2 0-21-16,-4 3-5 16,-3 0-5-16,-2 0 1 15,-5 4 1-15,2 6-5 0,-3 0 2 16,-5 2-1-16,-1-3 1 15,-10 3-2-15,-3 1 5 16,-6 1-1 0,-6 0-4-16,-4-2-2 0,-5 1-4 15,-4-6 3-15,-4 0-2 16,-1-5 5-16,2 0-4 16,4-1 7-16,6-1-1 15,4 0 2-15,3 0-2 16,2-5 3-16,-2-8 2 15,0-2-13-15,0-5 3 16,1-3-1-16,2-5 1 16,5-3-1-16,-1-4 5 15,1-5-4-15,5-3-1 16,-3-6 3-16,8-5-4 16,6-9 6-16,1-3-10 15,8-4 6-15,2-2-3 0,8-4 0 16,5-1 1-16,7-2 0 15,3-2 0-15,0 3-5 16,0 0 6-16,16 1-6 16,6-3 4-16,3 3-1 15,7-2 0-15,1 1 1 16,4 3-5-16,2 4 7 16,-2 1-2-16,2 3 0 0,3 3 0 15,-1 3 1 1,4 3-5-16,4 1 7 15,0 4-3-15,6 1 0 16,-1 7 0-16,1 4 0 0,-1 5 0 16,-2 2 0-16,-3 7 0 15,5 2-3-15,4 2 4 16,7 5-4-16,10 2 4 16,10 0-3-16,7 2 2 15,-1 0 0-15,-2 6-2 16,-6 4 3-16,-6 4-4 15,-9 0 4-15,-5 10-5 16,-7 8 5-16,-2 0-2 16,-1 1 1-16,1 1 1 15,4-5-1-15,5-1 1 16,1 0-1-16,-3-4 1 16,0 2-2-16,-8 1 2 0,-4 1-2 15,-4 2 2-15,-3 5-1 16,-3 3-1-16,-1 8-1 15,6 8 2-15,3 2-2 16,5 2 0-16,5 1 3 16,1-3-3-16,0-2 5 15,-1-4-5-15,-5-1 3 16,-7 0-1-16,-7-1-1 16,-7 4 1-16,-5 2-2 15,-10 4 2-15,-5 5-1 16,-10 5 1-16,-1 3 0 15,0 0 1-15,-9 0-1 0,0-1 2 16,-1-2-3-16,1 1 1 16,-2-3 2-16,-3 1-3 15,0 0 2-15,-5 2-1 16,-2-1 3-16,-6 1-3 16,-10 4 2-16,-6 3-1 15,-9 4-2-15,-8 0 2 16,-4 4-1-16,-6-2 1 15,-3 2-4-15,-3-3 4 16,-3-1-5-16,-4-6 2 16,-4-5-2-16,-2-3 4 15,0-8 1-15,2-3-2 16,4-5 2-16,1-7-1 0,3-4 0 16,-3-4 0-16,-3-2 3 15,1 0 2-15,-5-3 0 16,-2 0-3-16,-4-4 4 15,-4 0-1-15,3-4-4 16,5-3 1-16,5-2-4 16,1-2 5-16,2 0-1 15,1-1 1-15,6 2-3 16,7 0 1-16,11-2 0 16,8 0-1-16,11 0 0 15,10 0-4-15,7 0-8 16,10 0-17-16,6 1-63 0,5 0-85 15</inkml:trace>
  <inkml:trace contextRef="#ctx0" brushRef="#br2" timeOffset="156143.54">24657 9260 464 0,'-36'-11'10'16,"-10"-1"-5"-16,14 4 29 15,0 5 37-15,2-1-36 16,5 2-1-16,-1 1-8 16,8 1-12-16,4 0-6 0,3 0 4 15,4 0-9-15,-2 0 1 16,-2 0-4-16,-6 0 2 15,-6 0-3-15,-7-2 3 16,-6-5-2-16,-5-4 0 16,-1-10 1-16,-2-6-3 15,3-10 6-15,2-7-9 16,7-9 4-16,5-8 0 16,11-6 0-16,8-1-2 15,8-2 3-15,0 1 0 16,8 4 2-16,14 1-3 15,8 1-4-15,6 4 4 16,6 2 1-16,8 4 1 0,0 4-3 16,5 9 1-16,-2 6 1 15,-1 8-4 1,0 8 4-16,-3 6-6 0,2 3 5 16,-5 6-2-16,2 3 2 15,-4 0-5-15,4 0 4 16,-1 15-1-16,1 8 1 15,3 4-1-15,-5 11-3 16,0 6 3-16,-10 8-1 16,-3 8 2-16,-8 5-2 15,-5 6 6-15,-4 1-4 16,-9 0 4-16,-4-3-4 0,-3-3 1 16,0 1 2-1,-10-9-1-15,-9-5 0 16,-6-8 0-16,-8-10 3 15,-5-5-3-15,-10-5 4 0,-8-7-3 16,-8-4 1-16,-7-5 0 16,-3-9 0-16,0 0 0 15,-7-10-3-15,4-11 4 16,0-8-1-16,2-6 0 16,8-6-1-16,10-6 1 15,7-6-1-15,9-8 2 16,12-8-4-16,13-10-3 0,16-7 5 15,0 1-3 1,26 0 1-16,12 4 0 16,9 6 3-16,10 8-2 15,8 9 1-15,11 9-1 0,9 8-2 16,4 9 2-16,-1 12-2 16,0 10 1-16,0 10-3 15,-4 12 2-15,-4 26-2 16,-13 15 3-16,-17 14-2 15,-15 15 2-15,-17 14 0 16,-10 11-2-16,-8 4 3 16,0-2-3-16,-2-5 2 15,-16-10-2-15,-8-3-1 0,-9-2-10 16,-13-4-14 0,-11-3-24-16,-8-4-24 15,-5-2-23-15,-1-11-90 16</inkml:trace>
  <inkml:trace contextRef="#ctx0" brushRef="#br2" timeOffset="157151.84">24864 9084 387 0,'-6'4'10'0,"3"-4"-16"0,3 0 8 16,0 6-7-16,0 2-26 15,3 2-17-15,7-2-45 16</inkml:trace>
  <inkml:trace contextRef="#ctx0" brushRef="#br2" timeOffset="157331">24831 9190 417 0,'-9'0'3'0,"6"0"0"15,3 0-4-15,0 0 4 0,0 0-16 16,0 0-44-16,9 0-22 16,6 0 2-16</inkml:trace>
  <inkml:trace contextRef="#ctx0" brushRef="#br2" timeOffset="157463.65">24831 9190 218 0,'21'-2'65'15,"-33"1"0"-15,3 1-11 16,3 0-6-16,5 0-11 0,-1 0-11 15,2 0-23-15,0 0-1 16,0 0-18 0,0 0-57-16,6 3-31 15,0 8-23-15</inkml:trace>
  <inkml:trace contextRef="#ctx0" brushRef="#br2" timeOffset="162891.49">24257 8009 458 0,'-3'-3'9'0,"-7"-2"-3"16,9 3 12-16,1 2 7 16,0 0-5-16,0 0-15 15,0 0-8-15,0 0 1 16,0 0 0-16,0 0 3 16,0 0-1-16,0 0 4 15,0 11-2-15,6 15 10 16,5 8 10-16,2 5-1 15,4 2-15-15,0-2-6 16,2-3 3-16,-1-4-3 16,-2-4 1-16,-2-5-2 15,1-2 2-15,-5-1-1 0,2-5-1 16,-6-3 2-16,-3-3-1 16,-2-5 1-1,1-1-3-15,-2-3 4 16,0 0-4-16,0 0 3 0,0 0 0 15,0 0 0-15,1 0 3 16,2-7-4-16,3-16 7 16,6-10-3-16,0-6-2 15,3-3-2-15,-5 5 2 16,1 1 0-16,-1-1 0 16,-1 3-3-16,3 0 1 15,3 0-1-15,-1 6-1 16,3 0 2-16,0 2-4 15,-1 6 4-15,-2 2-2 0,-3 3 2 16,-3 3-7 0,-2 7 1-16,-3 1 4 15,-2 2 1-15,-1 2 1 0,0 0-3 16,0 0 6-16,0 0-8 16,0 0 5-16,0 0-3 15,0 0 6-15,0 0-3 16,0 0-1-16,0 0-1 15,0 17-1-15,0 13 4 16,-1 15-1-16,-4 7 2 16,1 2-2-16,1 0 0 15,1-1 1-15,1-4-1 16,-2-1 0-16,-6-4 0 16,0-10 1-16,0-7-3 15,-3-8 4-15,2-6-3 0,-4-5 4 16,-3-2 1-16,-6-6 3 15,-3 0-1-15,-2 0 8 16,-5 0-10-16,1-2-2 16,2-7 6-16,-1-7-6 15,5-2 7-15,0-6-6 16,-3-2 3-16,4-3-6 16,3-6 5-16,-1-4-5 15,4 1 0-15,0 4 4 16,4 3-5-16,0 7 5 15,6 4-6-15,0 6 3 16,3 4-2-16,0 6 3 16,3 0-1-16,2 4-2 0,1 0 2 15,0 0-2-15,0 0 0 16,0 0-9-16,0 0-19 16,0 0-32-16,4 0-48 15,8 6-28-15</inkml:trace>
  <inkml:trace contextRef="#ctx0" brushRef="#br2" timeOffset="165823.5">24553 10007 331 0,'-19'-40'-22'16,"3"-1"-52"-16</inkml:trace>
  <inkml:trace contextRef="#ctx0" brushRef="#br2" timeOffset="167555.2">24910 9319 363 0,'-21'7'1'0,"7"-3"4"15,3-2 1-15,5-1 23 16,3 0 4-16,0-1-14 15,3 2-7-15,-2-1 1 16,-1-1-2-16,0 0 2 16,-5 0 5-16,-1 0-5 15,-4 0 7-15,-1 2-6 16,-1-1-8-16,-3 2 12 16,3 1-10-16,-1-1 1 15,5 1-6-15,4-3 2 16,1 1 0-16,1 1 1 15,1-3-6-15,-4 0 2 0,-2 0-2 16,-6 0 4-16,-7 0-3 16,1 0 0-16,-4-2 0 15,0-8-2 1,2-2 5-16,2-2-6 0,1-6 4 16,-2-1-1-16,0-4 0 15,1-4-2-15,3-4 2 16,3-3-1-16,3-2-3 15,5 0 4-15,-1 1-3 16,5-1 0-16,2-2 3 16,1-2 0-16,1-4-2 15,0 0 2-15,0 3 0 0,0 4-3 16,0-1 3-16,0 3-3 16,0 0 4-1,0 1-4-15,0 5 3 16,0 4-2-16,0-2 2 0,1-3-1 15,4 3 0-15,2 1 1 16,-1 3-3-16,2 1 2 16,1 1-1-16,5-4 2 15,1 1-3-15,5 3 0 16,0 0 1-16,-2 5-1 16,5 1 2-16,-1 0-8 15,1 1 2-15,0 4 3 16,0-3 5-16,-5 4-5 0,1 1 3 15,2-1-5 1,-2 0 6-16,5 1-2 16,0 5-1-16,-1 3-4 15,0 2-3-15,2 2 8 0,2 13-5 16,1 7 6-16,1 9-4 16,-4 8 8-16,-6 12-5 15,-2 7-2-15,-4 1 3 16,-1 8-1-16,-6-2 5 15,-5 4-9-15,-1 7 7 16,0-1-4-16,-12-2 2 16,-4-5 0-16,-3-9 1 15,-1-5-1-15,-5-5-1 16,-6 0 3-16,-2-5-4 16,-4-3 4-16,-3-5-4 15,1-8 8-15,-3-6-7 0,-2-5 3 16,-4-6 2-16,-3-4-3 15,-2-6 1-15,3-1-2 16,0 0 5-16,5-6-6 16,5-5 4-16,6-1-4 15,7-4 4-15,4 0-3 16,4-5-1-16,3-4-1 16,2-4-1-16,5-10 4 15,6-9-13-15,0-6 4 16,-1-10 2-16,4-1 0 15,-1-3 4-15,1 2 2 16,0 4-1-16,0 2-4 16,0 7 5-16,0 8-2 0,1 6 1 15,11 8-2-15,1 6 3 16,7-1-5-16,8-1-4 16,8-1 7-16,9-2-2 15,11 1 0-15,8 2 2 16,7 2 2-16,1 7-3 15,-6 11 2-15,-4 7-9 16,-10 14 5-16,-8 19-1 16,-7 13 5-16,-9 14 1 15,-1 11-1-15,-6 11 1 16,-5 7-1-16,-1 2 3 16,-5-2-4-16,-1-4 3 0,-6-4-2 15,-3-3 2-15,-3-2-3 16,-24-3-19-16,-14-1-48 15,-9-1-45-15,-6-4-14 16</inkml:trace>
  <inkml:trace contextRef="#ctx0" brushRef="#br2" timeOffset="170063.42">24195 8008 422 0,'-21'-6'3'15,"12"-1"3"-15,2 4 21 16,5 3 8-16,2 0-19 16,0 0-14-16,0 0-8 15,0 0-3-15,6 0 2 0,6 0 5 16,2 0 3-16,5 10-3 16,3 7 4-16,-1 6-2 15,5 9 2 1,-1 6-1-16,0 7-2 0,3 0 3 15,-1 0-1-15,-3-6 2 16,-2-6-7-16,-2-6 7 16,-8-8-6-16,-2-7 4 15,-6-4-3-15,-2-4 2 16,-1-4-1-16,-1 0 1 16,0 0 3-16,0 0 0 15,2 0 3-15,-2 0-1 16,0 0 2-16,0-13 3 0,0-6-4 15,0-3-6 1,0-6 3-16,3 1-3 16,3-5 0-16,5-2 2 15,6-1-4-15,5-8 0 0,7-1 0 16,0-6 1-16,1 0-2 16,-4 3-4-16,-4 8-9 15,-3 8 10-15,-8 9 2 16,-5 7-7-16,-3 6-14 15,-3 4-21-15,0 1-40 16,0 0-91-16</inkml:trace>
  <inkml:trace contextRef="#ctx0" brushRef="#br2" timeOffset="173871.37">24375 9254 289 0,'-40'4'8'0,"6"-4"-8"15,1 0 4-15,3 0 15 16,5-13 11-16,-2-10-21 15,5-12-11-15,1-10-1 16,2-12-4-16,4-7-10 16,0-8 0-16,3-3 8 15,1-6 2-15,4-4 0 16,7-3-5-16,0-3-4 16,10 2 2-16,10 6-26 15,7 12 3-15,1 14 17 16,3 14 13-16,5 14 7 15,4 5-3-15,0 6 3 16,7 4 2-16,3 3-1 0,1 4-1 16,1 5 1-16,-1 2-2 15,-7 0 0-15,1 9-4 16,-8 10-1-16,-1 10-5 16,-5 7 11-16,-2 4 0 15,-7 10 0-15,-9 8 2 16,-4 8 2-16,-8 9 3 15,-1 5 0-15,0 3 5 16,-3 1-2-16,-8-6-5 16,-1-5-3-16,-4-3-1 15,-4-6 0-15,-1-4-5 16,-6-5-21-16,-1-9 0 0,-5-8-29 16</inkml:trace>
  <inkml:trace contextRef="#ctx0" brushRef="#br2" timeOffset="174179.55">24375 9279 18 0,'-62'0'46'0,"3"-1"-2"0,4-17-3 16,5-12-12-16,7-6-15 16,7-9-8-16,6-9 6 15,8-10-14-15,13-7-1 16,9-14-10-16,0-8 9 16,10-4-21-16,14-1 5 15,-1 8-41-15,0 18 43 16,3 21 24-16,0 17 11 15,13 8 2-15,15 1-6 0,14 0 0 16,14-3 13-16,9 6-13 16,-2 8-6-16,-7 8 1 15,-4 6-4-15,-10 18 0 16,-7 17-4-16,-7 10 0 16,-11 7-5-16,-12 11-11 15,-7 9-6-15,-9 12 17 16,-6 4-15-16,-8 4-4 15,-1-2-2-15,0-3-40 16</inkml:trace>
  <inkml:trace contextRef="#ctx0" brushRef="#br2" timeOffset="176632.08">24495 6970 101 0,'-11'11'3'0,"3"3"26"15,2-1 8-15,-1-3-6 16,1 2 6-16,0-2-19 16,0 0-10-16,2-1 0 15,2-2-5-15,0 2-2 16,2-5-1-16,0-1-6 16,0-2-33-16,0-1-35 15</inkml:trace>
  <inkml:trace contextRef="#ctx0" brushRef="#br2" timeOffset="176983.14">24447 6771 401 0,'-21'-3'7'16,"4"3"6"-16,3 0 24 15,-3 0-5-15,2 0-6 16,-1 16-17-16,-8 16-4 16,-1 15-2-16,-7 24 0 15,1 21 10-15,1 21-5 16,4 15 10-16,5 8-6 0,6-6 1 16,6-9-6-16,7-18 1 15,2-17-4-15,0-16-2 16,3-17 2-16,11-11-2 15,4-15 0-15,-5-10-4 16,0-6 2-16,-4-9-2 16,-3-2-16-16,4-11-41 15,-3-27 44-15,-7-15-97 16,-7-8-241-16</inkml:trace>
  <inkml:trace contextRef="#ctx0" brushRef="#br2" timeOffset="177263.4">24027 7558 525 0,'0'0'5'0,"0"1"-4"16,0 30-1-16,6 15 12 16,15 14 13-16,2 1-17 15,4-5-6-15,3-12-3 16,-3-8 7-16,-3-9-6 15,-2-13 2-15,-6-6-3 16,-4-8 1-16,0 0-7 16,6-12 13-16,7-19 7 15,8-16-4-15,6-2-5 0,4 0-6 16,0 5 1-16,1 6-44 16,-9 5-87-1,-8 2-185-15</inkml:trace>
  <inkml:trace contextRef="#ctx0" brushRef="#br2" timeOffset="181383.53">24298 9269 166 0,'-6'-4'15'0,"-3"-3"-12"16,6 4 31-16,2 2 4 16,-2-2-10-16,1 1-6 15,-1 1-6-15,0 0 0 0,0-1-5 16,1-1 5-16,-1 1 0 15,2-1 3-15,-2 2-10 16,1 1 2-16,0 0-6 16,-1 0 2-16,0-2-5 15,3 2 1-15,-3-1-1 16,1 1-1-16,2 0 2 16,-3 0-7-16,3 0 8 0,0 0-7 15,0 0 6 1,0 0-5-16,0 0 2 15,0 0-1-15,0 0 0 16,0 0 1-16,0 0-1 0,0 0 0 16,0 0-1-16,0 0-2 15,0 0-4-15,0 0-8 16,5 0-23-16,4 0 11 16,5 0-34-16,-3-3-38 15</inkml:trace>
  <inkml:trace contextRef="#ctx0" brushRef="#br2" timeOffset="184870.81">24551 12048 418 0,'-12'0'5'0,"6"0"-3"0,4 0-2 15,2 0 23 1,0 0-12-16,0 0-5 15,0 0-5-15,0 0 0 16,0 0 0-16,0 0 0 0,6-4 5 16,5-1-5-16,1 1 3 15,6-2 3-15,-1 0-3 16,2 0-2-16,4 1 4 16,0 0-3-16,-1 2-1 15,3 0 3-15,4 0-5 16,1-1 2-16,5 0-2 15,5 0 5-15,5 0-7 16,4-2 4-16,0-1-1 16,5 3-2-16,-4-1 2 15,0 2-2-15,-1 1 2 16,-1 1-3-16,5-2 3 16,1 3-1-16,4-2 1 0,1 1-2 15,-1 0 2-15,1 0-1 16,0-2 0-16,4 3 1 15,2 0-2-15,5 0 1 16,0 0-1-16,-3 0 3 16,-1 1-3-16,-5 3 1 15,-3 2 0-15,2-1 0 16,1-3 0-16,7 1-1 16,8-3 3-16,3 0-3 15,1 0 2-15,2 0-2 16,-4 0 1-16,2-3 0 15,-2 2 0-15,-1 0 0 0,-1 1 0 16,-6 0 0-16,-2 0-1 16,0 0 3-16,0 0-5 15,3 0 1-15,-4 0-7 16,-5 0 5-16,-4 0 2 16,-11 0 2-16,-8 0 0 15,-3 0-1-15,-12 0 1 16,-6 0-1-16,-8 0 3 15,-5 0-3-15,0 0 3 16,-3 0 0-16,-1 0 2 16,4 0-2-16,1 0-2 15,1 3 1-15,5 1-2 16,-1 3 2-16,-8 0-43 0,-3-1-83 16</inkml:trace>
  <inkml:trace contextRef="#ctx0" brushRef="#br2" timeOffset="185643.03">25215 13003 445 0,'0'1'25'16,"0"-1"-30"-16,0 0-16 16,5 0 16-16,7 0 6 15,8 0 12-15,16 0 1 0,10-11 6 16,15-7-6-16,9 0 3 15,4 0-2 1,7 4-10-16,3 3 5 16,-2 6-5-16,9 5-1 0,-2 0-2 15,-3 0 0-15,-3 0-2 16,-5 0 1-16,-4 0 1 16,-4-6 1-16,-4-1 2 15,-11 2 1-15,-16 3 5 16,-11 0-4-16,-13 2 2 15,-6 0-7-15,-5 0 3 16,-4 0 1-16,0 0 10 16,0 0 2-16,0 0-10 0,0 0-5 15,2 0-2 1,1 0 0-16,5 0-6 16,6 0-8-16,7 0-28 15,-5 0-54-15,-11 0-138 0</inkml:trace>
  <inkml:trace contextRef="#ctx0" brushRef="#br2" timeOffset="199983.99">21141 6467 165 0,'22'0'-65'0</inkml:trace>
  <inkml:trace contextRef="#ctx0" brushRef="#br2" timeOffset="-213824.4">26334 10675 106 0,'-19'-1'6'0,"12"-6"-1"0,1 2-3 16,2 4 3-16,2 1 3 16,2-1-7-16,0 1 3 15,0 0-7-15,0 0-7 16,0 0-13-16,0 0 7 15,5 0-63-15</inkml:trace>
  <inkml:trace contextRef="#ctx0" brushRef="#br2" timeOffset="-183801.83">14351 2783 227 0,'6'-3'67'0,"-6"3"-26"15,0 0 10-15,0 0-27 16,-6 0 1-16,1 0-19 15,1 1-3-15,2 5-7 16,2-2-5-16,0 0 0 16,0-4-11-16,0 0 11 15,0 0 3-15,0 0 12 16,0 0-3-16,0 0 13 16,0 0 4-16,0 0-3 15,0 0-7-15,0 0-4 16,0 0 3-16,0 0-9 15,0 1 4-15,0-1-7 0,0 0 7 16,0 0-6-16,0 0 2 16,0 0-2-16,0 0 0 15,0 0 2-15,0 0-5 16,0 0 10-16,0 0-9 16,0 0 11-16,0 0-7 15,0 0 4-15,0 0-3 16,2 0 1-16,4 0-5 15,3 0 2-15,2 0 3 16,6 2-2-16,2-2 4 16,4 0-4-16,5 0 3 15,3 0-3-15,6 0 2 0,0 0-1 16,2 0-1-16,0 0 4 16,4-4-7-16,-3-1 6 15,4 1-5-15,-3-1 5 16,1-1-6-16,3 0 6 15,-4 0-3-15,1 1 1 16,3 1-2-16,0 1 2 16,7 3 0-16,4-1-3 15,7-2 4-15,4-1-4 16,4-2 4-16,8 1-2 16,6-3 1-16,9-2-2 15,4-4 0-15,-1-2 3 16,-3-3-3-16,-6 3 4 0,-14-1-6 15,-7 4 5-15,-12 5-4 16,-10 5 2-16,-11 3 0 16,-7 0 0-16,-7 0-1 15,-7 0 1-15,-3 0-1 16,-5 0 1-16,-4 1 1 16,-1 1-3-16,0-2 8 15,0 0 7-15,0 3 4 16,0-3-8-16,0 0-7 15,0 0 1-15,0 1-27 16,5 2-88-16,3-3-122 16</inkml:trace>
  <inkml:trace contextRef="#ctx0" brushRef="#br2" timeOffset="-182317.7">14717 3869 309 0,'0'0'146'16,"0"0"-158"-16,0 0 9 16,0 0 6-16,0 0 16 15,0 0-5-15,0 0-3 16,0 0-13-16,4 0 4 16,10-1 4-16,4-3 9 15,7-1 6-15,8-3-8 16,4 0 0-16,11-1 2 15,6-4-2-15,11 1-12 0,11-1 9 16,7 2-10-16,5 1 6 16,6-1 0-16,1 1-3 15,13-1 1-15,3 0-4 16,1-3 5-16,3-3-4 16,-8 2 7-16,-6-3-4 15,-3 4 5-15,-5 3-7 16,-7 3 1-16,-1 1-1 15,-1 1 0-15,3 2-1 16,0-2-1-16,-1-2 3 16,-3 0-6-16,1-4 8 15,5-1-7-15,4-3 5 0,2 4-2 16,-3 1-1-16,-7 4 0 16,-12 2-1-16,-5 4 6 15,-5 1-10 1,-4 0 7-16,2 0-5 0,-4 0 8 15,2 0-8-15,-1 0 6 16,-2 0-3-16,-2 0 0 16,-4 0 2-16,-4 0-4 15,-8-3 6-15,-4-1-7 16,-6 1 7-16,-4 2-7 16,-2-1 8-16,-7 1-5 15,-2 1 3-15,0-1-1 16,-7 1-1-16,-2 0 3 0,-2 0-6 15,-2 0 6-15,0 0-4 16,0 0 8-16,0 0-2 16,0 0 8-1,0 0-5-15,0 0-3 0,0 0 3 16,0 0-8-16,0 0 2 16,0 0-4-16,0 0 4 15,0 0-5-15,0 0 4 16,0 0-19-16,0-3-26 15,-17-3-32-15,-24 2-204 16</inkml:trace>
  <inkml:trace contextRef="#ctx0" brushRef="#br0" timeOffset="-157177.88">9804 1480 607 0,'0'0'29'16,"-2"0"-34"-16,1 0 7 15,1 0 14-15,-2 0 13 16,1 0-4-16,-1 0-2 15,2 0-4-15,-1 0-5 16,-1 0 1-16,1 0 3 16,-7 0-7-16,-3 0 1 15,-8 0-9-15,-4 0 0 16,-15 0-2-16,-8 0-1 16,-5 1-2-16,-8 4 3 15,-2 1-3-15,-5 2 0 16,0 1 1-16,-1-3-3 0,1 1 5 15,8 3-3-15,4-4 5 16,10 1-6-16,8-3 5 16,6-3-4-16,9 3 4 15,9-2-1-15,2 1-2 16,7-2 2-16,2-1-3 16,1 3 1-16,0-3-1 15,0 0 1-15,0 1-4 16,0-1 2-16,-2 7-3 15,1 14 0-15,-2 24 8 16,1 17 0-16,0 19 4 16,1 9-8-16,1 3 4 0,-2 6-2 15,2 1 3-15,0-6-1 16,0-6 1-16,0-11-1 16,0-8-3-16,2-8 6 15,7-2-5-15,-3-9 3 16,1-6-3-16,-1-9 0 15,-3-7 0-15,-1-10 1 16,-1-9-2-16,-1-5 0 16,0-3 5-16,0-1-7 15,0 0 5-15,0 0-2 16,0 0 2-16,0 0-3 16,0 0 2-16,0 0-2 15,0 0 1-15,0 0 1 0,0 0-3 16,0 0 2-16,0 0-3 15,0 0 3-15,5 0 0 16,11 0-2 0,12 0 1-16,14 0 2 0,15 0 1 15,5 0 0-15,11 2 1 16,5 0-4-16,2 0 4 16,7 3-4-16,-3-1 2 15,-3 3-3-15,-11 2 4 16,-11-4-2-16,-9 1 0 15,-9-1 2-15,-5-2-4 16,-8-1 4-16,-10 2-4 0,-5-3 3 16,-7-1-2-16,-6 0 3 15,0 1-4-15,0 2 4 16,0-1 0-16,0-1-2 16,0 0 5-16,0-1-9 15,0 0 3-15,0 0-11 16,0 0-2-16,0 0-18 15,0 0-12-15,0 0-14 16,-4 0-46-16,-11 0-137 16</inkml:trace>
  <inkml:trace contextRef="#ctx0" brushRef="#br0" timeOffset="-154829.29">28763 8765 597 0,'-11'2'-13'15,"6"-2"-13"-15,5 0 26 16,0 0 4-16,0 0 4 15,0 0-4-15,19 0-5 16,12 3 3-16,8 3 11 16,2 1-12-16,-2 0 4 15,-5-3-5-15,1-1 1 16,-5-1-2-16,-4-2 4 16,-2 0-3-16,-9 0 1 0,-3 0 0 15,-6 0-3-15,-5 0 5 16,1 0-5-16,-2 0 4 15,0 0-2 1,3 1 1-16,1 6-1 0,2 1 6 16,5 3 5-16,-2 1-10 15,1 4 2-15,2 6-2 16,-3 8 5-16,-3 9-4 16,-3 8 4-16,-3 10-2 15,0 8 3-15,0 6 0 16,-8 2 2-16,1-1-3 15,1-1-3-15,0 0 1 0,3 0-5 16,2-1 4-16,-1-1-2 16,2-6-2-1,0 3 2-15,-3-2-1 16,0 1-2-16,-3 8 2 0,-6-1 2 16,0 1-5-16,-3 1 5 15,1-3-3-15,0-2 3 16,-2-3-4-16,4-3 5 15,-3 1-4-15,4-3 2 16,2 2 0-16,1 1-1 16,0-2 1-16,4-1-3 15,-1 2 6-15,-1-1-7 16,1-1 5-16,-3 2-5 0,2-3 4 16,0-4-1-1,0-1 0-15,0-5 1 16,2-2-4-16,-1-3 7 15,2 0-9-15,0 0 8 0,-1-1-5 16,1 1 4-16,0-2-3 16,-2-3 1-16,2-2 2 15,-1-6-3-15,2-4 3 16,1-6-4-16,-1-6 4 16,2-2-3-16,0 0 2 15,-1 0-3-15,-2 3 4 16,0 2 0-16,-3 1 1 0,-3-1 6 15,2 0-9 1,-2 2 9-16,1-5-9 16,1-1 4-16,-1-4-2 15,4-3 1-15,-1-4 0 0,4-1 4 16,-1-3 3-16,1 0-2 16,1 0 1-16,-3 0-3 15,-7 0 2-15,-3 0-2 16,-4 0-2-16,-4 0 0 15,-3 0 3-15,-4 0-3 16,-5 0 0-16,0 0 1 16,-4 0-4-16,-2 0 8 15,5 0-9-15,3 0 3 16,10 4-6-16,10 0 3 16,7-3-3-16,4 1-8 15,0 1-16-15,12 1-22 16,16-1 3-16,7-3-49 0,-4 0-89 15</inkml:trace>
  <inkml:trace contextRef="#ctx0" brushRef="#br0" timeOffset="-143248.73">25616 13522 502 0,'-35'8'-16'0,"15"-2"17"16,9-3 3-16,3-3-6 16,5 1 4-16,-1-1 2 0,4 0-9 15,0 0-7-15,2 3-55 16,14-1-12-16,1-2 4 16</inkml:trace>
  <inkml:trace contextRef="#ctx0" brushRef="#br0" timeOffset="-140742.03">16976 2325 552 0,'-26'-9'15'0,"14"1"-9"16,9 6 20-16,1 2 25 15,0 0-24-15,2 0-14 16,0 0-13-16,0 0-6 0,0 0-1 15,0 0 2-15,0 16 3 16,0 10 3-16,0 8 6 16,0 0-9-16,0-6 5 15,5-4-3-15,1-5-1 16,3 2-1-16,3-1 1 16,-2-2 0-16,1-4-3 15,-4 0 3-15,-2-7-10 16,-4-5 5-16,1 0-9 15,-2-1 3-15,0-1 9 16,0 0 2-16,3 0 0 16,9-11-6-16,8-20 9 0,6-9-2 15,5-9 3-15,-1 10-7 16,-1 1 2-16,1 10-3 16,-6 4-2-1,-7 7 5-15,-8 7-1 0,-4 6 2 16,-3 3-3-16,-2 1 3 15,0 0-5-15,0 0-1 16,0 10-5-16,-5 19 10 16,-8 8 10-16,-2 2-5 15,-1 0-1-15,2-4-3 16,-3 1 4-16,1 2-5 16,2-3 5-16,0-7-5 15,1-8 6-15,2-7-4 0,-6-2 5 16,-6-7 6-16,-5-2 8 15,-11-2-3 1,-2-10-8-16,-7-11-1 16,-1-10-7-16,0-3 6 0,7-1-5 15,6 1 6-15,8 5 0 16,9 7-3-16,7 8 2 16,5 6-2-16,4 6 8 15,3 2-8-15,0 0 1 16,0 0-11-16,0 0 5 15,0 0-10-15,5 7 1 16,15 16 9-16,5 4 3 0,3 7 2 16,2-4-5-1,-5 1 5-15,0-3-8 16,1-2 9-16,-5-5-8 16,-5-7 2-16,-5-7-3 0,-7-7-1 15,-4 0 3-15,0 3 2 16,0-3 5-16,0 0-5 15,0 0 8-15,0 0-6 16,0 0 2-16,-1-9-6 16,1-4-1-16,0-8-2 15,6-3 2-15,13-9 3 16,8-2-3-16,4-3-11 16,-1 3-56-16,-14 16-67 15</inkml:trace>
  <inkml:trace contextRef="#ctx0" brushRef="#br0" timeOffset="-125729.83">6670 6878 393 0,'-27'-5'24'16,"8"0"-4"-16,4 5 26 15,3 0-17-15,6 0 13 16,3 0-21-16,0 0-5 16,-6 13-16-16,-6 26 5 15,0 17-3-15,-1 14 1 16,12 5-2-16,4-6 1 0,0-3 0 15,4-8-3-15,21-14-2 16,5-6 1-16,5-9-1 16,-3-9 2-16,1-8 3 15,-2-10-8-15,-1-2-10 16,0-14 7-16,-2-28 6 16,-3-16 6-16,-3-16-3 15,-9-3 1-15,-12 1 0 16,-1 8 0-16,-12 4 1 15,-15 8 2-15,1 11-1 16,-6 8 4-16,1 10 13 16,1 9-6-16,7 4 0 15,0 8-5-15,5 0-3 0,7 3-5 16,5 2 0-16,4 1-11 16,2 0-46-16,3 3-63 15,13 12-63 1</inkml:trace>
  <inkml:trace contextRef="#ctx0" brushRef="#br0" timeOffset="-125464.54">7061 6659 502 0,'-16'7'7'0,"-6"5"-9"15,-5 12 13 1,5 19 22-16,1 14-10 16,3 17-6-16,18 9-8 0,0 4-4 15,6-7-1-15,21-6-3 16,4-13-4-16,5-11 6 16,-2-9-12-16,-1-14-27 15,-3-10-20-15,-8-17-24 16,-5-10-98-16</inkml:trace>
  <inkml:trace contextRef="#ctx0" brushRef="#br0" timeOffset="-125133.91">7205 6798 487 0,'0'23'-2'16,"4"12"2"-16,5 11 37 15,5 14 2-15,4 2-23 16,5 4 1-16,6 5-10 16,3-6-4-16,3-6-1 15,-8-15-2-15,-4-16 0 16,-9-13-7-16,-7-10-3 16,-4-5 1-16,-2-5 14 0,6-36-5 15,5-31 10 1,-2-23-4-16,-1-17-1 15,-6 4-4-15,-2 10-2 16,1 23-11-16,-2 29 4 0,0 27 9 16,0 16-5-16,0 3-24 15,6 14-62-15,3 21-37 16,3 8 7-16</inkml:trace>
  <inkml:trace contextRef="#ctx0" brushRef="#br0" timeOffset="-124916.49">7708 6993 578 0,'-4'0'8'0,"2"0"5"16,2 0 1-16,0 0-13 0,19 0-13 15,14 1 7-15,11 2 8 16,6-3-4-16,-3 0 4 15,-8 0-17-15,-9 0-39 16,-16 0-28-16,-11-7-41 16,-3-8-153-16</inkml:trace>
  <inkml:trace contextRef="#ctx0" brushRef="#br0" timeOffset="-124713.02">7762 6773 399 0,'-3'-2'13'0,"1"2"33"15,2 0-17-15,0 3-21 0,0 29-7 16,2 18 59-16,7 14-6 16,3 9-32-16,0-1-13 15,0-1-4-15,2-6 1 16,-3-8 0-16,1-15-7 16,0-14 0-16,0-11-24 15,4-13-34-15,3-7-47 16,-2-40-50-16</inkml:trace>
  <inkml:trace contextRef="#ctx0" brushRef="#br0" timeOffset="-124512.57">8170 6748 590 0,'2'0'15'15,"1"0"-9"-15,7 0 3 16,8 0 0-16,16 0-1 15,11 0 9-15,-2-5-14 16,3 0 1-16,-10-3-4 16,-11 3 0-16,-5 4-25 15,-15 1-46-15,-5 0-54 16,-19 17-104-16</inkml:trace>
  <inkml:trace contextRef="#ctx0" brushRef="#br0" timeOffset="-124360.67">8159 6956 498 0,'-1'0'25'0,"1"0"14"16,0 0-23-16,14 0-16 16,17 0-7-16,12-2 13 15,5-8 0-15,1-1-3 16,-7 1-1-16,-10 2-34 16,-11 1-60-16,-18 1-95 15</inkml:trace>
  <inkml:trace contextRef="#ctx0" brushRef="#br0" timeOffset="-124068.8">8142 6840 436 0,'-6'6'31'0,"0"8"-31"0,0 17 8 15,1 12 39 1,4 11 3-16,1 4-26 0,0-4-4 15,12-7-7-15,3-8-5 16,2-3-1-16,0-8-2 16,-1-7 0-16,2-6-1 15,2-5-1-15,5-4-1 16,6-5 1-16,2-1-3 16,8 0 2-16,-2-8 0 15,0-6-1-15,-2-2 1 0,-4 2-11 16,-6 2-47-16,-6-3-40 15,-15-8-86 1</inkml:trace>
  <inkml:trace contextRef="#ctx0" brushRef="#br0" timeOffset="-123800.95">8579 6534 449 0,'14'13'64'0,"7"14"-73"0,5 13 49 15,4 16-7 1,-1 13 1-16,-1 10-22 16,-6 12-3-16,-6 8-4 15,-9 0-2-15,-7-5-1 0,-5-4-2 16,-13-11 3-16,-2-11-3 15,-2-9 3-15,-3-9-4 16,-6-7-25-16,-5-19-132 16</inkml:trace>
  <inkml:trace contextRef="#ctx0" brushRef="#br0" timeOffset="-122844.46">6261 8603 544 0,'-20'0'44'15,"7"0"-40"-15,8 0 31 16,4 0-2-16,1 0-25 16,1 0-9-16,23 0-11 15,21 0 13-15,13 0-3 16,5 0 5-16,-1-3-3 16,-4 2-4-16,-7-3-42 15,-12-1-41-15,-16-3-29 0,-17-6-205 16</inkml:trace>
  <inkml:trace contextRef="#ctx0" brushRef="#br0" timeOffset="-122688.88">6469 8304 510 0,'-1'28'10'15,"-2"16"-20"-15,3 27 12 16,0 20 6-16,0 11-7 15,13 14 0-15,6 4-16 16,-6-4-109-16</inkml:trace>
  <inkml:trace contextRef="#ctx0" brushRef="#br0" timeOffset="-113816.7">12310 8757 355 0,'42'-24'2'0,"1"10"-35"16,-4-4-44-16,-3 6 65 15,-4-3 11-15,1-8 9 16,0 4-5-16,-2 1 0 15,-9 5-7-15,-19 11-82 16</inkml:trace>
  <inkml:trace contextRef="#ctx0" brushRef="#br0" timeOffset="-102972.97">12173 7920 224 0,'0'4'34'15,"0"-4"20"-15,0 0-5 16,0 0-8-16,0 0-20 16,0 0-8-16,0 0 4 15,0 1 4-15,-10 4-15 16,-6-1 0-16,-3 4 1 16,-4-4-1-16,-6 6 3 15,-2-4 8-15,-2-1-7 0,1-2-3 16,-3-3 9-16,1 0-6 15,-3-14-5-15,1-6-3 16,5-3 1-16,5-8-2 16,1-3-2-16,4-8-3 15,6 1 6-15,2 0-6 16,9 2 0-16,-1 5 7 16,4 4-5-16,1-1-5 15,0-1 6-15,13-1 2 16,11-1-2-16,3 2-5 15,4 5-4-15,6 2-5 16,4 3-1-16,1 8-5 0,2 7-13 16,0 7 4-16,-2 4 11 15,-3 24-2-15,-5 9-16 16,-4 12 5 0,-5 5 15-16,-5 1 9 0,-7 1-6 15,-1-4-3-15,-9-5 11 16,-3-5 4-16,0-6 0 15,-19-7 1-15,-7-5 2 16,-6-3 5-16,-7-3 2 16,-3-3-2-16,-3-4 8 15,2-5 3-15,3-6-7 16,3 0-7-16,3-9 2 16,8-14-4-16,7-11-9 0,7-12-7 15,6-4-5-15,4-7-1 16,2-1-5-16,0 6 23 15,10 0-1 1,7 5 5-16,7-1-4 0,3 4 5 16,1 4-4-16,9 6 4 15,4 7-2-15,6 6 1 16,4 6 2-16,1 14-7 16,1 6 2-16,-5 39-53 15,-7 25 11-15,-7 18-40 16</inkml:trace>
  <inkml:trace contextRef="#ctx0" brushRef="#br0" timeOffset="-85332.92">11458 7153 86 0,'-7'-7'42'0,"-2"2"-40"15,-4 0 12-15,5 4 17 16,2-1 12-16,-1 1-30 15,4-1-3-15,0 2 10 16,0-1-3-16,3 1-1 16,-2-1-1-16,2 1-2 15,0 0-1-15,0 0 8 16,0 0 2-16,-1 0-5 0,-4 0 0 16,-1 0-15-16,-1 0 7 15,3 0-3-15,1 0 3 16,1 0 4-1,2 0 5-15,0 0 1 0,-3 0-1 16,3 0 1-16,0 0-4 16,0 0-3-16,0 0-4 15,0 0 0-15,0 0 0 16,0 0-4-16,0 0-2 16,0 0 1-16,0 0-1 15,0 0-2-15,0 0 2 16,0 0-2-16,0 0 0 0,0 0-1 15,5 0-1-15,17 0 2 16,9 1 2-16,9-1 2 16,9 0 2-16,3 0-5 15,4 0 0-15,5 0 2 16,3 0-4-16,7 0 2 16,13 0-1-16,15 0 3 15,23 0-10-15,23-1-49 16,22-11-46-16,1-8-69 15</inkml:trace>
  <inkml:trace contextRef="#ctx0" brushRef="#br0" timeOffset="-83793.7">10289 12135 539 0,'-36'-12'3'16,"24"0"11"-16,7 8 15 0,3 2 4 15,2 2-21-15,26-2-17 16,36-5-5-16,42-6 15 15,32-8-3-15,38-2-2 16,30 0 2-16,17 3-62 16,14-4-119-16</inkml:trace>
  <inkml:trace contextRef="#ctx0" brushRef="#br0" timeOffset="-62564.73">6877 8236 48 0,'-3'0'-48'16</inkml:trace>
  <inkml:trace contextRef="#ctx0" brushRef="#br0" timeOffset="-62129.21">6877 8236 19 0,'-3'-56'75'0,"3"52"-4"16,0 3 7-16,0-2-6 15,0 0-9-15,0 2-11 0,-1-1 1 16,-2 2-8-16,-2 0-12 15,-1 0 6-15,-4 0-14 16,-2 6-13-16,-6 14-4 16,0 9-5-16,-3 7-1 15,3 7 0-15,5 6 1 16,4 2-3-16,5 2 6 16,4 0-4-16,0-3-3 15,13 1 1-15,12-4-1 16,5-2 2-16,4-7-2 15,2-10 1-15,2-10-6 16,0-9 2-16,-5-9-7 16,-2-5-2-16,-3-31-3 0,-5-15 7 15,-2-18 6-15,-7-8 1 16,-8 2 2-16,-6 5-9 16,0 14 12-16,-6 10 0 15,-17 11 1-15,-9 7 0 16,-2 9 7-16,-4 5 9 15,0 4-7-15,6 9-5 16,3 1-4-16,10 0 2 16,6 0-6-16,6 0-2 15,7 1-11-15,0 10-52 16,14-1-90-16,10-5-40 16</inkml:trace>
  <inkml:trace contextRef="#ctx0" brushRef="#br0" timeOffset="-61852.95">7236 7999 553 0,'-22'16'1'15,"4"5"10"-15,2 17 22 16,3 15-4-16,3 15-6 15,7 19-9-15,3 3 1 16,0 2-8-16,10-3 5 0,13-10-8 16,8-12-2-1,6-13-2-15,5-14-1 16,-1-11 1-16,4-12-6 16,-3-13-20-16,0-4-25 0,-8-30-33 15,-14-19-141-15</inkml:trace>
  <inkml:trace contextRef="#ctx0" brushRef="#br0" timeOffset="-61441.05">7399 8129 549 0,'-8'0'57'0,"3"0"-42"15,5 0 14-15,0 9-17 0,7 29-8 16,10 19 6-16,6 17-4 16,7 8-5-16,4 1 1 15,0 3-3-15,-3-5 2 16,-4-12-2-16,-4-14 2 16,-7-19-2-16,-6-16 3 15,-7-11-4-15,-1-9 1 16,-2 0 3-16,1-29-7 15,5-35 8-15,1-26 7 16,-5-24-10-16,-2-9 2 16,-2 8-4-16,-15 8-17 15,2 23 16-15,-2 24-1 16,4 17 6-16,1 21-1 0,5 9-1 16,7 8 6-16,-3 5-7 15,3 0-3-15,0 0-5 16,0 1-20-16,3 19-37 15,9 6-3-15,2 1-111 16</inkml:trace>
  <inkml:trace contextRef="#ctx0" brushRef="#br0" timeOffset="-61116.9">7844 8411 594 0,'-5'0'7'0,"5"0"17"16,0 0-3-16,0 0-11 15,5 0-12-15,16 0-3 16,14 0 4-16,4 0 3 16,3-4-2-16,-2-4 2 15,0 1-2-15,-4-3 0 0,-3-3-11 16,-5-2-35-16,-10-7-62 16,-12-6-87-16</inkml:trace>
  <inkml:trace contextRef="#ctx0" brushRef="#br0" timeOffset="-60876.56">7829 8104 555 0,'-2'5'2'0,"2"6"-3"15,0 13 1-15,23 16 33 0,6 16-7 16,6 8-19-16,-1 9-2 15,-1 1 0-15,-6-1-4 16,-8-5-1-16,-1-11 3 16,-6-14-2-16,-6-15-2 15,-2-13-22-15,1-11-3 16,4-4-58-16,7-38-66 16</inkml:trace>
  <inkml:trace contextRef="#ctx0" brushRef="#br0" timeOffset="-60564.72">8186 8059 616 0,'-11'0'11'16,"6"0"10"-16,5 0 10 15,0 0-16-15,0 0-11 16,19 0-11-16,11 0 5 16,9 0 2-16,10 0 2 0,2 0 0 15,-4 0-1-15,-3 0-4 16,-10 0-37-16,-7 0-38 15,-19 0-73 1,-8 3-202-16</inkml:trace>
  <inkml:trace contextRef="#ctx0" brushRef="#br0" timeOffset="-60384.47">8302 8219 431 0,'6'0'43'0,"8"0"-85"16,11 0 39-16,11 0 6 0,8 0 4 16,1 0-3-1,0 0-2-15,-14 0-8 16,-10-3-87-16,-16-2-237 16</inkml:trace>
  <inkml:trace contextRef="#ctx0" brushRef="#br0" timeOffset="-60053.36">8230 8017 518 0,'-6'0'3'0,"3"0"17"0,-1 16 7 16,3 27-9-1,1 17 16-15,0 19-1 16,0 2-19-16,11-3-4 15,6-6-5-15,0-12 0 0,1-13-5 16,-5-13 2-16,-1-14-1 16,-3-7-2-16,6-6 3 15,1-2-3-15,8-5 2 16,6 0-2-16,4-6 2 16,6-12 1-16,-1-1-1 15,-6-2 3-15,-5 3-2 16,-9 4-4-16,-8 5-14 15,2 4-11-15,-4 3-29 16,-1-1-28-16,0-1-78 16</inkml:trace>
  <inkml:trace contextRef="#ctx0" brushRef="#br0" timeOffset="-59665.39">8609 7801 552 0,'11'12'-2'0,"5"13"-3"16,8 14 21-16,6 16 14 15,4 15-5-15,3 5-10 16,0 7-6-16,-7 1-5 16,-12-4-1-16,-9 1-1 15,-9-4 2-15,-21-3 12 16,-9-3-2-16,-2-8-4 15,6-11-8-15,9-10-2 16,12-11-9-16,5-10-43 16,0-16-78-16,15-8-162 15</inkml:trace>
  <inkml:trace contextRef="#ctx0" brushRef="#br0" timeOffset="-40568.68">11482 8224 73 0,'6'-2'66'16,"-4"2"-60"-16,-1-1-6 15,-1 1 0-15,0 0 11 16,0 0 21-16,0 0 27 0,0 0 4 16,0 0 3-16,0 0-10 15,0 0-9-15,0 0-2 16,-6 0 0-16,-10 0-23 15,-7 0-8-15,-5 0-4 16,-8 1-6-16,-2 4-1 16,-6-2 2-16,-6-1 2 15,-11-1-8-15,-11-1 6 16,-5 0-7-16,-5 0 3 16,-4-12 0-16,-1-2 0 15,1-1-1-15,1-5 0 16,1-4 1-16,6-6-1 15,3-8 0-15,8-14-4 0,1-13-3 16,2-14 0-16,-2-16 2 16,-4-11 2-16,2-6 1 15,4-7 4-15,8-5-3 16,8-5 1-16,20 1-4 16,5 5 2-16,9 9 5 15,3 10-1-15,2 10-3 16,1 5 1-16,3 1 0 15,4-3 0-15,1-4 0 16,0-1-2-16,11-2 3 16,4 5-1-16,1 5 0 15,6 8 0-15,3 10 1 0,6 10-3 16,2 10 2-16,10 3 0 16,0 3-2-16,9-1 3 15,6 2-2-15,3 4 2 16,2-2-2-16,2 7 1 15,6-1-1-15,2 3-1 16,10 6 0-16,2 2-1 16,4 5 4-16,3 5-1 15,4 3 0-15,11 5-3 16,8 2 4-16,4 4-2 16,-2 0 0-16,-8 0 2 15,-5 12-8-15,-7 2-3 16,-7 4 1-16,-5 6 3 0,-3 5-1 15,-4 7 4-15,6 5 1 16,-4 4 1-16,-1 5-1 16,-6 4-3-1,-6 5-1-15,-3 1-4 0,-4 6 3 16,1 2-7-16,-3 8 8 16,-5 5 0-16,-6 6-1 15,-6 9-3-15,-8 9 5 16,-5 6-1-16,-8 1 5 15,-5 3 1-15,-2-6-1 16,-7-5 0-16,-4-4-7 16,-2-5 1-16,0 0 3 0,-8 1 4 15,-14 1-1-15,-9 5 0 16,-5-2 1-16,-8 0-1 16,-4-2-3-16,-6-2 1 15,-9-8 1-15,-4-8 2 16,-9-6 0-16,-9-1 0 15,-11-1 3-15,-13-1 1 16,-3 0 2-16,-1-6 6 16,4-7-4-16,2-8 6 15,6-10-7-15,2-15 4 16,7-13-6-16,4-9 4 16,-1-3-8-16,-1 0 1 15,7-7-2-15,9-4-4 0,11 3-7 16,17-3-10-16,9-1-27 15,12 0-97 1</inkml:trace>
  <inkml:trace contextRef="#ctx0" brushRef="#br0" timeOffset="-38660.59">10778 11894 185 0,'7'-3'30'16,"-7"3"-30"-16,0 0 35 16,0 0 46-16,0 0 5 15,0 0-12-15,0 0-23 16,0 0-24-16,-12 6-10 0,-9 8-14 15,-7 4-1-15,-6-1-2 16,-5-3 4-16,-7-9 5 16,-5-5-3-16,-5 0 1 15,-2-14-1-15,6-14-2 16,4-6-2-16,12-12-2 16,12-17-4-16,10-13 9 15,14-17-11-15,0-6 4 16,19 3-1-16,14 8 4 15,8 16-1-15,4 13-1 16,3 15 1-16,1 17-5 16,4 16 3-16,0 11-4 0,-1 17 2 15,-5 23-1-15,-1 16 6 16,-8 8 2-16,-4 4-4 16,-10-4 2-1,-5-3-1-15,-10-2 3 0,-9-1-6 16,0-1 7-16,-9-5-9 15,-13-8 0-15,1-12-15 16,-3-8-12-16,0-13-28 16,4-11-55-16,0-24-20 15</inkml:trace>
  <inkml:trace contextRef="#ctx0" brushRef="#br0" timeOffset="-38097.09">10724 11182 328 0,'-16'10'5'15,"5"-1"17"-15,5-4 45 16,6-4-5-16,0-1-33 15,0 0-24-15,2 0-9 16,11 0 1-16,4 0 7 0,0-10-4 16,0-2 2-1,-2-4-3-15,-6-2 3 16,0-7 1-16,2-8 2 16,0-10 2-16,-2-13-9 0,0-8 12 15,-2-12 1-15,-2-10-5 16,1-8-5-16,-3-14 1 15,0-14 1-15,4-19-3 16,-1-16 0-16,3-7-2 16,-3 3 5-16,-4 14-3 15,-2 18 2-15,0 19-2 16,-15 12-1-16,-6 13 0 16,0 14 0-16,-3 17 3 0,0 12 5 15,4 14-2 1,3 9-5-16,4 5 5 15,8 8-5-15,2 2 2 16,3 4-4-16,0-1 2 0,0-1-12 16,0 1-6-16,0-9-6 15,6 3 15-15,3-2 7 16,-2 0-7-16,-2 5 0 16,-2 0-21-16,-2 3-36 15,1 1-40-15,-2 0-97 16</inkml:trace>
  <inkml:trace contextRef="#ctx0" brushRef="#br0" timeOffset="-37685.73">10585 9197 440 0,'-14'0'12'0,"5"0"-12"15,6-7 11-15,3-12 5 16,0-12-10-16,25-14-3 16,-1-13-4-16,6-9 3 15,-2-6-3-15,0 0 2 16,1-5 0-16,-4 4-1 16,-3 10 0-16,-7 14 0 15,-7 18 0-15,-1 16 0 16,-3 9 1-16,1 7-5 15,4 0-3-15,6 0 3 0,6 17 2 16,7 6 4-16,2 6 1 16,3 2 4-16,0-5-2 15,-4-4 1-15,0-4-5 16,-9-8 1-16,-6-4-3 16,-7-3 2-16,-7-3-1 15,3 0 2-15,-3 0 1 16,0 0 3-16,0 0-8 15,0 0-21-15,0-13-52 16,0-5-152-16</inkml:trace>
  <inkml:trace contextRef="#ctx0" brushRef="#br0" timeOffset="-35509.89">11336 7960 400 0,'0'-16'9'16,"0"4"8"-16,0 7 42 16,0 5 6-16,0 0-16 15,0 0-9-15,-12 11-10 0,-16 32 1 16,-18 28-9-16,-12 21-6 15,-3 7-8-15,7-16-7 16,13-21 1 0,16-23-2-16,9-17-4 0,12-14-34 15,4-8-17-15,0-15-8 16,0-39-58-16</inkml:trace>
  <inkml:trace contextRef="#ctx0" brushRef="#br0" timeOffset="-35293.46">11104 7816 464 0,'10'19'4'0,"5"12"-8"16,12 12 15-1,6 10 29-15,11 9 1 16,3 6 1-16,3 3-16 16,1 0-13-16,1-2-13 0,-3-8 2 15,-2-5-1-15,-8-11-1 16,-9-9 0-16,-10-11 1 15,-7-8-5-15,-9-10-20 16,-4-7-27-16,0 0-11 16,-1-10-59-16</inkml:trace>
  <inkml:trace contextRef="#ctx0" brushRef="#br0" timeOffset="-16888.23">11263 8067 26 0</inkml:trace>
  <inkml:trace contextRef="#ctx0" brushRef="#br0" timeOffset="-16653.7">11238 7960 159 0,'-2'0'6'15,"1"0"-2"-15,1 0-2 16,0 0-3-16,0 0-23 16,0-1 11-16,0 1 6 15,1 0-32-15</inkml:trace>
  <inkml:trace contextRef="#ctx0" brushRef="#br0" timeOffset="-16409.35">11238 7960 144 0,'34'-65'46'0,"-34"63"2"16,0 2 3-16,0 0-8 15,-1 0-16-15,-5 0-17 16,-9 21-9-16,-8 10 12 16,-5 14-8-16,-6 5 3 15,-8 4-1-15,-1 6 3 16,-3 8 6-16,3-1-9 0,7-3 3 15,14-9-11-15,11-13 3 16,11-11-18-16,0-11-22 16,0-8-37-1,5-12-32-15</inkml:trace>
  <inkml:trace contextRef="#ctx0" brushRef="#br0" timeOffset="-16077.85">10970 7938 403 0,'-12'-6'-18'0,"7"2"22"15,5 3 23-15,0 1-14 0,11 0-24 16,17 12 1-16,13 11 14 16,6 10 24-16,4 8-14 15,1 7 0 1,-3 8 6-16,-4 1-8 0,-6 0-2 15,-3 3-6-15,-3-6 4 16,-5-5-5-16,-6-9 1 16,-5-9-2-16,-8-12 1 15,-6-9-3-15,-1-7 0 16,-2-2 4-16,0-1 0 16,0 0 5-16,0 0-7 15,0 0 1-15,0 0-13 16,0 0-19-16,1-3-51 0,-1-14-198 15</inkml:trace>
  <inkml:trace contextRef="#ctx0" brushRef="#br0" timeOffset="-9425.07">9428 4467 341 0,'-28'-18'61'0,"13"7"-31"16,9 7 3-16,2 2-1 15,4 2-21-15,0 5-15 16,2 21-3-16,15 19 3 16,5 23 8-16,2 24 0 15,-3 22 3-15,-3 22-3 16,-6 16-1-16,-4 23 2 15,-1 29-2-15,-1 28 3 0,1 21-6 16,-1 5 1-16,3-5-1 16,-5 9 4-16,-1 24-1 15,2 16 2-15,4-1-8 16,9-23 5-16,7-19-3 16,2 0-1-16,-2 6-5 15,-4 2 5-15,-7-17-11 16,-3-21 9-16,2-17 6 15,-5-4-8-15,-2-2 13 16,-6-5-12-16,0-12 10 16,0-17-7-16,0-14 2 15,-6-13 3-15,-1-3-1 16,6 1-4-16,-1 4-1 0,2 10 3 16,0 1-1-16,0-1 2 15,5-9-2-15,5-17-4 16,0-18-11-16,-2-21 0 15,-2-13-22-15,-1-12-19 16,-5-16-36-16,-1-16-131 16</inkml:trace>
  <inkml:trace contextRef="#ctx0" brushRef="#br0" timeOffset="-4213.55">8874 6884 444 0,'-12'-7'14'15,"8"2"29"-15,2 3 20 16,2 2-25-16,0 0-28 16,0 0-11-16,11 0-9 0,17 0 5 15,20 0 8-15,10 0-2 16,3 2 3-16,-6-1-9 16,-6 2-18-16,-13 1-12 15,-12 1 3-15,-11 0 19 16,-10-1 7-16,0 0 4 15,-3-3 1-15,0 2 4 16,0 6 8-16,2 7 0 16,1 11 14-16,4 10-1 15,4 11-15-15,5 7-4 16,8 12-3-16,1 8 1 16,5 9 1-16,0 7-3 0,-1 4 1 15,1 1-1-15,-2-5-1 16,-1-3 1-16,-6-9 0 15,3-8 1-15,-5-10 3 16,-7-11-3-16,0-6 5 16,-9-8 1-16,-3-8 5 15,0-8-3-15,0-4 2 16,0-7 11-16,0-2-13 16,-3-5 11-16,-3-2 5 15,-6 5-9-15,-5 2-4 16,-5 1-7-16,-7-2-3 15,0-2-1-15,-2-2 6 16,0-2-8-16,1 0 5 0,2 0-6 16,-2 0 6-16,-3 0-5 15,0 0 2-15,2 0-2 16,6 0 0-16,6 3 0 16,8-2-1-16,11-1-16 15,0 3-34-15,11-3-68 16,8 0-123-16</inkml:trace>
  <inkml:trace contextRef="#ctx0" brushRef="#br0" timeOffset="-476.63">6496 7789 284 0,'6'-1'20'0,"-6"1"-15"16,0 0 10-16,1 0 14 16,6 0-11-16,4 0-11 15,7 0 12-15,8 0-8 16,0 0 7-16,4 0 3 16,-5 0-8-16,-1 0-3 0,-4-4 7 15,-3-2-12 1,7 0 4-16,2 1 0 15,2-4 1-15,10-3-7 16,6-6 3-16,9-6 3 0,8-5 2 16,3-1-4-16,0 2 1 15,1 4 0-15,-1 6-6 16,3 4 7-16,11 5-7 16,9-2 2-16,13 2-1 15,19-3-1-15,19-4 1 16,19-2-2-16,8-5 0 15,5-5 0-15,-9-7 3 16,-8-2-3-16,-4 3-1 16,-9 5 1-16,-12 10 0 15,-15 9 0-15,-18 6-1 16,-14 4-1-16,-14 0-7 0,-2 4-16 16,-11 10-29-16,-9-6-40 15,-23-6-164-15</inkml:trace>
  <inkml:trace contextRef="#ctx0" brushRef="#br0" timeOffset="1039.64">6103 9343 427 0,'0'-3'5'0,"17"-5"-32"16,18-8 13-16,14-3 14 15,18-4 1-15,17 1 10 0,23 1-1 16,15 0 3 0,12-4-8-16,15 0 5 15,7-5 7-15,18-1-10 16,14 2-4-16,10 1 4 0,14 2-5 16,1 5-3-16,-11 4 1 15,-16 5-35-15,-28 3-57 16,-21 6-113-16</inkml:trace>
  <inkml:trace contextRef="#ctx0" brushRef="#br0" timeOffset="4022.6">6846 10070 25 0,'-12'-14'376'0,"-6"4"-364"16,8 2 39-16,1 3-16 16,-1 3 10-16,5 0 5 15,0 2-24-15,2 0 3 16,-6 0-14-16,-7 20-3 16,-6 24-6-16,-4 16-7 0,7 10 2 15,4-3-1 1,9-6 3-16,6-7-5 15,0-3 1-15,6-3 1 16,18-8 0-16,3-6-2 0,7-9-3 16,4-10-4-16,1-7-2 15,2-8 1-15,1 0-8 16,-1-25 0-16,-5-14 7 16,-3-15-17-16,-10-7 28 15,-7-6-8-15,-10-5 5 16,-6 6 3-16,-6 4 2 15,-20 3 1-15,-10 12 5 16,-4 6 3-16,-7 11 12 16,-3 10-2-16,4 10 9 15,7 6-20-15,10 4-3 16,11 0-6-16,10 4-5 0,8 15-15 16,14 6-85-16,15-2-15 15,12-10-172-15</inkml:trace>
  <inkml:trace contextRef="#ctx0" brushRef="#br0" timeOffset="4306.84">7369 9792 602 0,'-39'18'6'0,"6"11"-5"16,2 22 4-16,4 23 1 16,6 20 1-16,14 16-2 15,7 2 0-15,0-9-2 16,24-13-4-16,8-20 3 16,1-15-2-16,1-13 0 15,2-14-2-15,-4-10-15 16,0-14-18-16,0-4-21 15,-4-35-40-15,-7-22-96 16</inkml:trace>
  <inkml:trace contextRef="#ctx0" brushRef="#br0" timeOffset="4650.98">7507 9953 501 0,'-10'7'35'0,"4"12"-32"15,3 17 9-15,3 20 16 16,0 19 20-16,10 4-24 16,14 4-10-16,3-8-7 15,6-10-5-15,-2-11 0 16,-3-10-1-16,-4-14 0 16,-12-12 0-16,-7-9-2 15,-1-7 1-15,-4-2 0 16,0 0 5-16,0-22-6 0,3-38 4 15,3-39 7-15,3-29-12 16,-2-4-2 0,0 17-6-16,-4 24 9 15,-1 32 0-15,0 24-1 0,-2 18 0 16,0 14-2-16,7 3-43 16,4 18-22-16,9 21 41 15,3 15-28-15,-5 2-144 16</inkml:trace>
  <inkml:trace contextRef="#ctx0" brushRef="#br0" timeOffset="4878.71">7988 10358 613 0,'-13'0'2'16,"10"0"35"-16,3 0-10 15,3 0-26-15,27-12-14 16,13-6 13-16,13-2 1 16,-4 0 1-16,-5 3-6 15,-10 2-20-15,-10 1-5 16,-8 2-71-16,-14-1-6 16,-5-4-169-16</inkml:trace>
  <inkml:trace contextRef="#ctx0" brushRef="#br0" timeOffset="5071.21">8060 10038 499 0,'0'17'15'16,"0"17"-24"-16,-2 20 16 16,2 20 18-16,0 7-8 15,5-3-10-15,11-10-7 16,2-14 3-16,-1-15-5 15,-3-13-3-15,0-11-31 16,5-15-40-16,-4-17-80 0</inkml:trace>
  <inkml:trace contextRef="#ctx0" brushRef="#br0" timeOffset="5319.54">8426 9946 596 0,'-6'0'6'0,"6"0"15"16,0 0-14-16,15 0-14 15,16 0 0-15,10 0 9 16,3 0-1-16,-1 0-2 15,-5 0 3-15,-10 5-39 16,-10 12-65-16,-18 1-121 0</inkml:trace>
  <inkml:trace contextRef="#ctx0" brushRef="#br0" timeOffset="5479.11">8427 10178 525 0,'-1'0'5'0,"1"0"-5"15,12 0-20-15,25 0 21 0,8-10 0 16,3-2 1 0,2-1-1-16,-11 1-9 15,-11 1-79-15,-17-3-117 16</inkml:trace>
  <inkml:trace contextRef="#ctx0" brushRef="#br0" timeOffset="5782.3">8363 9936 469 0,'-1'29'11'0,"1"21"-17"16,0 21 35-16,0 16 7 16,0 2-6-16,0-11-10 15,7-10-15-15,1-18 1 16,1-15-5-16,0-16 7 15,0-8-6-15,4-8 1 0,8-3-1 16,15 0 4-16,11-8 4 16,11-14-3-16,3-4 0 15,-5 0-6-15,-3 2 1 16,-8 8-5-16,-11 4-19 16,-13 7-4-16,-9 5-21 15,-12 0-25-15,0 0 1 16,-12-2-29-16</inkml:trace>
  <inkml:trace contextRef="#ctx0" brushRef="#br0" timeOffset="6071.15">8790 9615 559 0,'17'4'-13'0,"7"17"16"16,7 14 12-16,2 15 15 15,-6 17-7-15,-9 12-2 16,-12 6-11-16,-6 5 2 16,0-1 5-16,-15-6-7 15,-9-5 1-15,-4-12-7 16,0-9 1-16,4-8-4 0,4-10 0 15,10-12-25-15,8-10-40 16,2-17-100-16</inkml:trace>
  <inkml:trace contextRef="#ctx0" brushRef="#br0" timeOffset="7203.12">6667 10900 397 0,'-6'0'-1'0,"3"0"-1"0,3 0 5 15,0 0 1-15,8 0-5 16,19-1 1-16,14-1 16 15,15-6-2-15,18-5 8 16,6-6 0-16,14-5-6 16,9-1-4-16,7-3 0 15,11 3-2-15,10 0-3 16,-3 3 5-16,4 6-5 0,3-2 0 16,-3 4-5-16,-7 1 4 15,-6 1-2-15,-13 3 4 16,-9 1 5-16,-6-2 6 15,-14 0-9-15,-9-2 1 16,-8 1-5-16,-11 1-3 16,-6 2-1-16,-13 2-2 15,-8 2 3-15,-8 1-3 16,-9 2 1-16,-2 1 2 16,-3 0 2-16,0 0 9 15,0 0-7-15,0 0 0 16,0 0-7-16,0 0 3 15,0 0-2-15,0 0-6 0,1 0-30 16,2 0-59-16,-3 0-32 16</inkml:trace>
  <inkml:trace contextRef="#ctx0" brushRef="#br0" timeOffset="64822.55">24088 8720 490 0,'-22'4'-3'0,"5"-4"2"16,1 0 3-16,-1 0-3 15,4 0 5-15,2-4 7 16,2-1 0-16,1 1-6 15,-1 0 1-15,-5 0 1 16,-5 0-4-16,-3-2 2 16,-5 2-5-16,-10 0 2 15,-1 4-2-15,-2 0 1 16,1 0-2-16,4 0 1 16,7 0 2-16,8 0-3 15,8 3 3-15,8-2-4 16,1-1 4-16,3 0-3 15,0 1 0-15,0 8-6 0,0 14 0 16,0 15 5-16,0 17 1 16,0 17 5-16,0 8-2 15,0 13 5-15,0 0-3 16,0 8 3-16,0-4-5 16,0 0 4-16,1 0-4 15,-1 1 1-15,0 1-1 16,0 4 0-16,0 3 0 15,0 4 0-15,-3 4 1 16,0 3-1-16,0 3 9 16,0-2-2-16,2-8-2 15,-1-10 2-15,2-10 0 0,0-9-2 16,0-5-4-16,0-3 0 16,0-7-5-16,0-3 5 15,0-3-3-15,0 1 2 16,0 5-1-16,0 9-1 15,0 7 0-15,0 4 0 16,6 2 1-16,2-5-1 16,2-8 2-16,-1-11-2 15,0-14 0-15,-5-13-1 16,0-12 4-16,-4-7-4 16,0-9 2-16,0-4 1 15,0-1-3-15,0-3 2 0,0-1-2 16,0 0 3-16,0 0-4 15,0 0 4-15,0 0-1 16,0 0-3-16,0 0 1 16,0 0-2-16,8 0-5 15,7 0-1-15,9 0 10 16,10 0-2-16,5 0 1 16,12-3 0-16,2-8 2 15,8 1-3-15,-3 0-1 16,-4 5 2-16,-2 2-2 15,-7 3 0-15,-7 0-3 16,-9 0 5-16,-11 0-1 16,-7 0 1-16,-6 0 0 0,-4 0 0 15,-1 0 0-15,0 0 0 16,0 0 2-16,0 0-3 16,0 0 4-1,0 0-3-15,0 0 2 0,0 0-3 16,0 0 0-16,0 0-11 15,0 0-31-15,0 0-37 16,0 0-20-16,-8-6-189 16</inkml:trace>
  <inkml:trace contextRef="#ctx0" brushRef="#br0" timeOffset="70494.33">16318 5791 288 0,'-9'-3'4'0,"-12"-4"9"0,-1 5 8 16,10-3 18-16,2 3-8 15,-1 0-2-15,-1-1 5 16,0 3-16-16,2 0-9 16,-1 0 16-16,3 0 8 15,-3 0-8-15,-3 0-14 16,-3 9 0-16,-2 3-8 16,-1 0-1-16,1 8 2 15,2-4-4-15,-1 0 5 16,2 4-3-16,3 1 1 15,-1 2-3-15,-2 5 4 16,2 3-4-16,1 5 3 0,1 2-1 16,0 5-1-16,5 0 1 15,1 0-3-15,3-4 4 16,3 1-2-16,0-4 1 16,0 2-5-16,9 2 6 15,7-4-3-15,2 2 0 16,1-2 0-16,4-2 0 15,-1-7 4-15,2 1-6 16,7-1 3-16,1-2-2 16,3 2 2-16,4-2-1 15,-5-1 2-15,3-1-1 16,1 1-1-16,-1-1 4 16,-3 0-7-16,3-6 1 0,-2-2-3 15,2-7 0-15,-3-4 0 16,0-4-3-16,1 0 4 15,-1 0 4-15,4-9-3 16,1-7 5-16,-1-3-2 16,2-5-2-16,-2-4-2 15,-2-2-2-15,0-5 3 16,-6 3-1-16,-5 0 3 16,-3 3 1-16,-5 2-4 15,1 1 7-15,-5 1-7 16,2 0 5-16,-3-4-3 15,-3 1 3-15,0 0-2 0,-5-4 1 16,1-2 0-16,-2-7 1 16,1-9 0-16,-1 0-6 15,-1-2 1 1,-2 1-2-16,0 7 5 0,0 4 1 16,-11 3 1-16,-5 3-2 15,-1 0 3-15,0 2-2 16,-1-1 0-16,-3 2 2 15,2-1-4-15,-1 0 4 16,-1 1-2-16,-2 1 0 16,-4 2 1-16,1 3 0 15,-4 2 0-15,-2 4 3 16,-5 4 7-16,-1 1-7 0,-4 6 2 16,4 1-3-16,-1 1 9 15,0 5-6-15,2 1 8 16,0 0-12-16,4 14-6 15,2 4 4-15,4 3-2 16,3 1 2-16,2 3-4 16,5 4 2-16,4 3-23 15,3 3-9-15,4 3-43 16,-1-1-25-16,-1-8-116 16</inkml:trace>
  <inkml:trace contextRef="#ctx0" brushRef="#br0" timeOffset="71146.6">16324 6050 216 0,'-8'-1'240'15,"2"1"-220"-15,6 0 29 16,0 0-10-16,0 0-25 16,0 23-15-16,0 18 7 15,2 10 2-15,7 3-3 16,2 0-3-16,5-5 0 16,0-5-1-16,2-9 0 15,0-7 2-15,-3-7-6 16,1-9 3-16,-1-6-7 0,4-6-1 15,5-8-17 1,3-26 24-16,1-12-14 16,-1-6-18-16,-6-7 10 0,-7-2-4 15,-3 0-7-15,-8 3 14 16,-3 9 13-16,0 13 7 16,0 16 10-16,0 12 46 15,-1 8 2-15,1 0-28 16,0 0-28-16,0 25-7 15,0 13 13-15,0 16 23 16,7 3-23-16,2-6 3 16,4-2-9-16,0-9-1 15,0-8 2-15,2-6-3 16,-2-6 0-16,-3-8-1 16,0-5-11-16,-4-2-36 15,0-5-18-15,-3 0-65 0</inkml:trace>
  <inkml:trace contextRef="#ctx0" brushRef="#br0" timeOffset="71919.2">16062 6870 48 0,'-12'11'35'0,"3"-2"-33"16,1-1-4-16,1-2-14 15</inkml:trace>
  <inkml:trace contextRef="#ctx0" brushRef="#br0" timeOffset="72542.53">16103 6739 255 0,'0'-1'49'0,"0"1"-18"15,0 0 12-15,0 0-14 0,0 0-10 16,0 0-20-16,0 0-1 16,0 0 1-16,0 0-8 15,0 0-18-15,0 0-5 16,0 0 16-16,0 0-2 15,0 0 6-15,0 0 5 16,2 0 7-16,-2 0 0 16,0 0 7-16,0 0 16 15,0-3 22-15,0-1-13 0,0 0-27 16,0 0-1-16,0 1 4 16,0 1 6-16,0 2-7 15,0 0 6 1,0 0 4-16,0 0 2 0,0 0-6 15,0 0 3-15,-5 0 12 16,-1 5-7-16,-5 10-6 16,-7 6-13-16,0 9 2 15,-6 7-3-15,-1 9 1 16,2 5 0-16,-2 10-1 16,0 12 3-16,0 6-2 15,-1 11 1-15,-1 4 0 0,2-5 2 16,3 1-2-1,1-6 0-15,3-4-4 16,-1-3 6-16,2-7-5 16,-1-10 0-16,3-10 3 0,4-8-4 15,2-12 3-15,1-5-1 16,2-9-1-16,3-7 0 16,2-4-2-16,1-5-15 15,0 0-28-15,0 0-33 16,0-5-26-16,-5-15-130 15</inkml:trace>
  <inkml:trace contextRef="#ctx0" brushRef="#br0" timeOffset="72886.61">15573 7724 502 0,'-10'0'-5'0,"6"0"8"15,4 0 1-15,0 1-11 16,4 23-9-16,11 13 23 16,3 9 7-16,3 3-11 15,-2-6 1-15,-1-7-4 16,-2-4 1-16,-4-9-1 16,-4-10 1-16,-3-6-2 15,-3-4 0-15,2-3 0 16,8 0 1-16,12-7 2 15,14-18 4-15,9-7 2 16,-1-6-7-16,2 3 0 0,-8 3-1 16,-6 8-1-16,-7 6 2 15,-8 7-6-15,-8 6-6 16,-6 4-10-16,-5 1-28 16,0 0-27-16,0 3-115 15</inkml:trace>
  <inkml:trace contextRef="#ctx0" brushRef="#br0" timeOffset="73699.62">15633 8102 363 0,'-18'-4'-13'0,"0"4"26"16,3 0-3-16,-5 6 2 16,-2 10-5-16,-3 0 0 15,-2 2 7-15,-2 7 10 16,0 0 4-16,0 4-7 0,-1 3 2 16,3 0-1-16,0 4-1 15,6 5-14-15,2 5 1 16,4 5 1-16,6-1 2 15,8-1-6-15,1-9 1 16,6-5-2-16,21-5-8 16,8-2 4-16,13-3-1 15,7-4 5-15,7-7-3 16,9-6 3-16,7-7-4 16,1-1 1-16,0-2-13 15,-10-21-6-15,-7-7-7 16,-10-11-2-16,-11-4 19 0,-12-9 7 15,-6-3 1-15,-11-5 1 16,-6-3 2 0,-6 1-1-16,0 1-1 15,-18 8 4-15,-15 6 0 0,-9 11 16 16,-10 9 9-16,-8 11-1 16,-8 11-15-16,-5 7 9 15,2 0-18-15,5 18 1 16,11 9-9-16,18 5 5 15,11 4-7-15,15 7-44 16,11 3-43-16,0-6-70 16</inkml:trace>
  <inkml:trace contextRef="#ctx0" brushRef="#br0" timeOffset="74378.81">15282 8600 359 0,'0'-1'24'16,"0"1"56"-16,0 0-32 15,0 0 5-15,-8 8-27 16,-11 34-16-16,-9 20 3 16,-7 24 3-16,-2 9 1 0,-3-2-3 15,1 3-1 1,-1-8 3-16,2-9-6 15,4-8-1-15,6-14-6 16,6-8 2-16,7-12-4 0,7-10 1 16,5-12-2-16,2-7-5 15,1-3-31-15,0-5-24 16,0 0-21-16,-2-9-22 16,-4-20-199-16</inkml:trace>
  <inkml:trace contextRef="#ctx0" brushRef="#br0" timeOffset="74642.12">14806 9290 490 0,'-7'5'2'15,"4"8"1"-15,3 9 3 16,0 12 5-16,0 10 16 16,9 2-5-16,6 1-14 0,1-3-7 15,-1-8 4-15,-2-6-4 16,-4-12 0-16,0-8-3 15,0-6-2-15,2-4 5 16,7-6-1-16,10-24 8 16,5-8-2-16,7-6-2 15,-1 1-4-15,-4 9 0 16,1 5-2-16,-6 8-20 16,-6 10-31-16,-5 7-17 15,-13 4-89-15</inkml:trace>
  <inkml:trace contextRef="#ctx0" brushRef="#br0" timeOffset="75507.87">14903 9755 389 0,'-22'-6'-17'16,"5"2"36"-16,3 4 12 0,2 0 15 15,4 0-5-15,-4 0-11 16,3 5-1-16,-1 8-19 16,-3 5 2-16,2-2 0 15,-2 8 0-15,4 0-4 16,0 5 2-16,6-3-5 16,1-1-4-16,1-1 0 15,1 2 0-15,0 0-1 16,0 4 3-16,0 2-4 15,0 5 4-15,0 5-2 16,0 4 1-16,0-4 1 16,0-1 4-16,0-4-4 15,4-1-3-15,7 4 2 0,-1-2-2 16,6-2 2-16,4 0-4 16,-1-5 4-1,8-5-5-15,4-4 1 16,4-8 0-16,5-7 4 0,6-7-1 15,-1 0-1-15,5-16 1 16,-4-11-3-16,-2-6-4 16,-9-9 0-16,-8-6 0 15,-6-8-5-15,-9-6 12 16,-7-2-2-16,-5-4 1 16,-2-3 1-16,-20 0 0 15,-9 0 0-15,-7 2 1 16,-5 9 0-16,-5 11-2 0,3 15 3 15,0 14 5-15,0 13-4 16,4 7 1 0,4 0-5-16,8 19 2 0,6 9-5 15,7 5-10-15,14 8-27 16,2 4-36-16,9 0-43 16,11-3-272-16</inkml:trace>
  <inkml:trace contextRef="#ctx0" brushRef="#br0" timeOffset="75928.74">15097 10668 285 0,'-17'-1'188'0,"4"1"-183"16,7 0 21-16,3 0 29 15,3 0-23-15,0 4-27 16,0 29-11-16,0 14 22 0,14 14 7 16,3 2-12-16,2-5-4 15,0 1-8-15,1-5 3 16,-2-3-3-16,0-7 3 16,-6-13-3-16,-3-9 0 15,-5-10 0-15,-1-8-27 16,-3-4-7-16,0 0-32 15,-10-9-3-15</inkml:trace>
  <inkml:trace contextRef="#ctx0" brushRef="#br0" timeOffset="76186.99">15022 11035 380 0,'6'23'72'15,"3"6"-86"-15,6 9 28 16,0 4 7-16,4-2-1 15,2 3 10-15,0-4-10 16,4-7-10-16,-1-10-7 16,1-13-5-16,-3-9 3 15,6-3-1-15,5-32 3 16,1-19 7-16,4-12-7 16,-2-2 1-16,-5 11-6 15,-4 14-6-15,-6 18-20 16,-5 11-13-16,-7 10-16 15,-4 4-7-15,-5 4-61 0,-3 20-20 16</inkml:trace>
  <inkml:trace contextRef="#ctx0" brushRef="#br0" timeOffset="76770.24">15091 11698 551 0,'-25'28'-7'0,"8"10"4"16,5 9 5-16,9 3 13 15,3 1 2-15,6 1-14 16,20 3 3-16,6-2-2 16,8-6-1-16,4-5 0 15,6-10-3-15,3-9 1 16,-3-3-1-16,-1-10 1 16,-1-6-1-16,-6-4 0 15,4-4 0-15,-1-19 1 16,-3-11-3-16,-6-8 2 0,-9-4 4 15,-13-1 1-15,-11 2-3 16,-3 0-1-16,-6 0 6 16,-20 1-1-1,-2-2 12-15,-6 6-8 0,-2 0 3 16,0 8 10-16,-1 8-5 16,0 1-1-16,-3 7-5 15,-1 2-7-15,4 6 0 16,1 2 3-16,5 6 4 15,3 0-5-15,2 0-7 16,4 7 2-16,3 1-3 16,2 2 2-16,3 1-2 15,2 3 0-15,1 3-7 0,-1-1-15 16,2 4-8 0,1-3-17-16,6 1-5 0,3-4-35 15,0-14-95 1</inkml:trace>
  <inkml:trace contextRef="#ctx0" brushRef="#br0" timeOffset="77746.31">16042 8657 209 0,'-9'1'159'0,"1"-1"-144"16,8 0 46-16,0 0-25 15,0 0-13-15,0 3-15 16,0 3-11-16,1 4 2 16,14 13 6-16,0 9 7 0,6 14 2 15,2 14 6-15,4 10 6 16,4 11-15-16,5 4 1 15,-1-1-6-15,3-5 1 16,1-4-3-16,1-8 3 16,1-7-1-16,-1-5-2 15,3-5-2-15,-4 3 2 16,-2 1 1-16,-4 0-2 16,-8-6 0-16,-4-7-1 15,-6-4 0-15,-5-11-2 16,-7-9 3-16,0-10-3 15,-1-6 1-15,-2-1 3 0,0 0-2 16,0 0 1-16,0 0-2 16,0-8-1-16,0-10-21 15,0-5-24 1,1-2-31-16,-1 0-46 0,0-3-252 16</inkml:trace>
  <inkml:trace contextRef="#ctx0" brushRef="#br0" timeOffset="78078.43">16760 9506 341 0,'0'0'94'0,"-4"0"-90"0,2 5 25 16,2 21-6-16,0 11 26 15,0 7-28-15,3 5-6 16,5 2-4-1,1-2-2-15,-8-9 5 0,-1-5-7 16,0-10 6-16,0-5-4 16,-13-1 9-16,-7-6-6 15,-6 0-2-15,-6-3-8 16,-9-5 2-16,-3-1 0 16,0-4-4-16,-1 0 4 15,8 0-8-15,7 0 6 16,8-2-2-16,10 0 0 0,7 1-14 15,5 1-14-15,0 0-54 16,9 0-49-16,13 5-56 16</inkml:trace>
  <inkml:trace contextRef="#ctx0" brushRef="#br0" timeOffset="79022.43">16766 10049 318 0,'-29'-7'4'0,"4"3"55"15,2 4-11-15,1 0-8 16,5 0-5-16,-1 5-23 16,3 13 2-16,-1 6-3 15,2 8-4-15,0 4 1 0,2 1 0 16,0 4-2-16,4 4 0 15,2 2 9-15,3 3-5 16,3-1 6-16,0-6-8 16,5-1 3-16,10-6-10 15,1-1 3-15,6-5-3 16,4-1 1-16,-1-1 0 16,7-4-2-16,4-3 2 0,0-7-3 15,8-5 4 1,2-7-4-16,0-2 2 15,3-2 1-15,-3-16-2 16,-3-8 1-16,-4-5 0 0,-8-5-2 16,-5-3-2-16,-10-3 5 15,-6-5-3-15,-7-3 4 16,-3-7-4-16,0-9 3 16,-22 1 0-16,-8-2-2 15,-7 7 3-15,-4 12 0 16,-3 14 3-16,1 13 8 15,-3 13 4-15,0 8-4 16,-6 1-9-16,-3 22-1 16,3 6-2-16,7 3 0 15,9 0-3-15,8-4 3 16,9-3-7-16,8-1-23 16,8-4-6-16,3 4-14 0,7-4-58 15,8-8-100-15</inkml:trace>
  <inkml:trace contextRef="#ctx0" brushRef="#br0" timeOffset="79682.83">16933 10831 189 0,'0'-10'16'0,"0"3"13"0,-9 3 42 16,-1-1-3-16,1 3-3 16,0 2-18-16,0 0 4 15,2 0-15-15,2 0-14 16,2 0 0-16,0 0-8 16,3 4-12-16,-3 18 0 15,3 11 1-15,0 13 7 16,0 10-5-16,0 10 7 0,0 14-2 15,6 6 1-15,0 2-3 16,3-2-3-16,1-5 1 16,-2-12 0-16,1-10 2 15,-5-13-8-15,-1-9 3 16,3-10-1-16,-3-11-1 16,-2-7-2-16,-1-8 2 15,0-1-7-15,0 0-9 16,0 0-7-16,0 0-13 15,0-22-35-15,-1-9-95 16</inkml:trace>
  <inkml:trace contextRef="#ctx0" brushRef="#br0" timeOffset="80034.88">16726 11449 457 0,'-1'13'-1'0,"1"13"2"16,0 10 10-16,12 14 29 15,10 2-20-15,5-2-8 16,1 2-3-16,-1-13-2 16,-5-8-1-16,-4-8-2 15,-3-12-2-15,-8-6-1 0,-1-3 0 16,0-2 0-16,6-7 1 15,5-21 3 1,6-9 11-16,1-7-13 16,-1 4 0-16,-1 8 1 0,-4 7-4 15,-5 7 2-15,-7 7-3 16,1 4 1-16,-4 0-1 16,0 3-5-16,3-1-25 15,2 3-47-15,-3 2-47 16,-5 0-183-16</inkml:trace>
  <inkml:trace contextRef="#ctx0" brushRef="#br0" timeOffset="81271.36">16999 12053 113 0,'-21'-4'213'15,"7"2"-198"-15,3 1 64 16,2-4-25-16,0 3-21 16,-2-1-12-16,-2-1 4 15,-1 1-12-15,-2 2-6 16,-1 1 3-16,-2 0-2 16,0 0 7-16,-2 0-3 15,-1 5 3-15,-1 8-8 16,-2 2-1-16,1 3-2 15,5 0 3-15,0-1-1 0,5-3-2 16,5 1 4-16,0 2-5 16,0 2 0-16,3 3-2 15,0 5 1-15,3-1-4 16,2 7 5-16,1 4-3 16,0 3 0-16,0 3 0 15,3 0 1-15,7-1 0 16,4 1-2-16,2 2 2 15,6-2-3-15,-1-4 4 16,5 0-3-16,-1-5 1 16,-1 0 0-16,1-3 0 15,-1-5 3-15,-2-4-6 16,3-4 6-16,-1-2-6 0,-3-4 3 16,6-1 0-16,1-1-1 15,2-4 3-15,1-2-3 16,2-1 1-16,3-2-2 15,1-1 5-15,0 0-6 16,1-3 6-16,-1-11-5 16,0-4 0-16,3-1 1 15,-3-4 3-15,-2 0-8 16,-5 1 3-16,-10-2 3 16,-5 2-7-16,-6-1 1 15,0-3 6-15,-4-6-2 16,-5-6 3-16,0-8 7 0,-2-7-8 15,-10-2 2-15,-3-1-1 16,-4-1 1-16,-2 6-2 16,-4 7 0-16,-2 7 2 15,0 9-3-15,-4 6 4 16,-5 2 0-16,-6 6-3 16,-8-2 1-16,-1 3 1 15,-4 1 4-15,3 3-2 16,-5-2-3-16,-1 4-1 15,5 1 2-15,3 0-3 16,12 4 4-16,7 0 0 16,6 2-1-16,6 0 1 15,2 0-2-15,5 11 0 0,1 3-6 16,5 8-6-16,0 4-31 16,5 4-21-1,-4-7-69-15,-4-8-281 16</inkml:trace>
  <inkml:trace contextRef="#ctx0" brushRef="#br0" timeOffset="82650.17">17024 6352 332 0,'-19'-10'21'15,"10"1"15"-15,4 4 12 16,4 4-5-16,1 1-25 15,0 0-17-15,6 0-12 16,19 6 11-16,8 7 0 16,15 2 4-16,10 8 2 15,9 2 0-15,13 5 1 16,3 4-3-16,6 0 1 16,7-1-2-16,-2-3 0 15,0-8 0-15,-11-5 1 16,-10-5-4-16,-15 0 2 0,-13-6-2 15,-12 0 1-15,-11-1-1 16,-10-2 1 0,-6-2-1-16,-6 1 0 0,0-1 5 15,0 1 8-15,0-1 1 16,0 0-10-16,0-1-4 16,0 5-12-16,-6 7-59 15,-11 2-7-15,-3-8-197 16</inkml:trace>
  <inkml:trace contextRef="#ctx0" brushRef="#br0" timeOffset="82959.35">18065 6422 278 0,'-4'1'239'16,"4"1"-247"-16,0 8-9 0,11 9 6 15,9 11 26-15,8 6 3 16,1 9-12-16,0 1 7 16,-2 2-11-16,-5-4 1 15,-8-4 1-15,-7-5-2 16,-7-10 6-16,0-4-2 16,-19-3 24-16,-14-4 3 15,-7 0-8-15,-8-6-10 0,-1-2-6 16,4-4-3-16,2-2-1 15,9 2-7 1,14-2-7-16,17 0-34 16,3 0-26-16,26-2-217 0</inkml:trace>
  <inkml:trace contextRef="#ctx0" brushRef="#br0" timeOffset="83583.68">18478 6517 277 0,'-45'0'103'16,"3"0"-84"-16,6 0 27 15,8 0-1-15,7 3 10 16,6 6-23-16,-2 11-20 15,-3 14-10-15,-2 12 3 16,0 17 8-16,6 9-5 0,5 6 8 16,11 2-7-16,0-1-6 15,14-2-5-15,19-5 1 16,8-8 0-16,11-10-1 16,4-11 4-16,7-11-5 15,7-12 5-15,1-15-1 16,5-5 2-16,-1-19-6 15,-1-21 7-15,-7-15-9 16,-12-10 3-16,-13-9 3 16,-15-1-2-16,-17 0 4 15,-8 1-3-15,-2 0 5 16,-23 5-4-16,-20 10 1 16,-13 11 1-16,-14 13 10 0,-4 12-7 15,0 8-3-15,3 12-3 16,8 3 6-16,8 3-9 15,6 21-6-15,7 9-1 16,11 13-39-16,9 13-34 16,11 5-36-16</inkml:trace>
  <inkml:trace contextRef="#ctx0" brushRef="#br0" timeOffset="83971.67">18501 7383 458 0,'0'-1'4'0,"0"1"43"16,-8 0 5-16,-6 17-13 15,-7 24-24-15,-4 20-6 16,-4 13 13-16,6 4-8 0,2 1-6 16,6-4 2-16,3 0-1 15,3-5-6-15,3-13 2 16,3-8-4-1,3-15-1-15,0-8 3 0,0-8-4 16,0-7-12-16,0-6-15 16,0-3-19-16,0-2-55 15,-9 0-28-15</inkml:trace>
  <inkml:trace contextRef="#ctx0" brushRef="#br0" timeOffset="84259.31">18090 7935 284 0,'0'0'179'0,"0"0"-194"16,2 1 14-1,2 17 20-15,4 13 28 0,2 8-20 16,6 3-10-16,3 3-8 16,1-5-3-16,2-5-3 15,0-9 2-15,-2-8-6 16,1-5 5-16,-1-10-7 15,2-3 3-15,8-6 3 16,5-23 4-16,8-10-2 16,-2-6-4-16,-10 10-2 15,-7 6-28-15,-11 14-1 0,-5 9-18 16,-4 2-6-16,-4 4-25 16,0 0-151-16</inkml:trace>
  <inkml:trace contextRef="#ctx0" brushRef="#br0" timeOffset="84731.05">18162 8568 495 0,'-40'24'-4'0,"7"6"12"16,10 11 15-16,6 3 16 0,9 6-21 15,7 8-3-15,1 6-8 16,12 2 1-16,14-4-3 16,9-2-3-16,5-6 1 15,4-8-4-15,4-8 3 16,3-10-3-16,-1-12 4 15,-3-9-5-15,-6-7 4 16,-4-7-3-16,-4-26-1 16,0-13 7-16,-5-12-6 0,-8-6 3 15,-7 0-4 1,-10-2 9-16,-3 2-4 16,-12 3 2-16,-18 3-2 15,-7 5 2-15,-6 10 0 0,-9 12 6 16,-3 13 8-16,-7 10-10 15,3 8-6-15,7 0-2 16,13 3-1-16,17 5-1 16,19 0-24-16,3 8-35 15,28 2-45-15,16-4-10 16</inkml:trace>
  <inkml:trace contextRef="#ctx0" brushRef="#br0" timeOffset="85178.85">18490 9393 404 0,'-6'0'3'0,"3"0"26"15,3 0 24-15,0 4-28 16,0 24-11-16,0 15 22 15,0 10-9-15,17 11-13 16,1 0-2-16,5 2 1 16,-3 0-6-16,-2-7-3 15,-3-5 1-15,-4-4-2 16,-7-5-1-16,-1-8-2 16,-1-6 3-16,-2-10-3 15,0-9 2-15,0-9-4 16,0 0-25-16,0-3-22 15,-5-6-46-15,-15-17-235 0</inkml:trace>
  <inkml:trace contextRef="#ctx0" brushRef="#br0" timeOffset="85427.32">18449 9890 474 0,'6'10'-10'0,"4"8"9"16,4 6 11-16,5-1 14 15,2 5 7-15,8-3-17 16,-3-4 1-16,4-5-2 16,-2-8-10-16,-4-6-1 15,4-2 2-15,1-5 2 16,3-26 5-16,3-15 0 0,-5-6-3 16,-2 2-4-16,-6 8-3 15,-2 11-1-15,-1 9-2 16,-3 1-38-1,-4 6-50-15,-9-3-138 0</inkml:trace>
  <inkml:trace contextRef="#ctx0" brushRef="#br0" timeOffset="86490.72">18687 10064 405 0,'-31'0'12'15,"-2"0"-11"-15,2 3 35 16,3 12 22-16,-2 6-34 16,5 8 1-16,4 0-6 15,3 6-1-15,2 6 1 16,5 3-9-16,4 8 1 16,7 2-6-16,0 7 1 0,4-4-5 15,17-4 2 1,9-3-1-16,8-9-2 15,9-7 1-15,11-6 0 16,6-11 0-16,3-9-2 0,1-8 1 16,-4 0-5-16,-7-18-4 15,-3-11-7-15,-10-10 8 16,-11-8 4-16,-10-8 5 16,-12-3 3-16,-11-1-1 15,0 1 3-15,-17 2-5 16,-18 5 6-16,-8 6-6 15,-15 9 4-15,-11 14 3 16,-8 9 5-16,1 12-8 16,8 1-1-16,17 0-4 15,24 7-2-15,26-3-19 16,5-4-65-16,32-7-169 16</inkml:trace>
  <inkml:trace contextRef="#ctx0" brushRef="#br0" timeOffset="87198.1">19039 7272 341 0,'37'32'-7'0,"-1"4"22"16,4 12 23-16,2 4 4 0,5 3-11 15,-2 4-16-15,0 1-2 16,-3-3 4-16,-5 0-6 16,-3-8-2-16,-4-7 6 15,-3-4 0-15,-5-7-8 16,0-3 0-16,-4-2 2 16,2-4 1-16,-4 0-8 15,2-4 0-15,-3 0-2 16,-2-6 3-16,-4-4-7 15,-1-2-32-15,0-6-31 16,-6-1-30-16,-2-20-106 16</inkml:trace>
  <inkml:trace contextRef="#ctx0" brushRef="#br0" timeOffset="87499.17">19703 7719 285 0,'0'12'27'16,"0"11"0"-16,0 11 44 16,0 5-27-16,0 4-10 15,-1-3-13-15,-4-4 3 16,-2-2-5-16,-1-10-9 16,-2-2 12-16,-3-6-5 15,-5-6 14-15,-8 0-7 0,-5 0-11 16,-2-5-5-16,3 1-2 15,4-3 4 1,5-3-7-16,6 0-2 16,3 0-2-16,8 0 1 0,2 0-15 15,2 2-20-15,0 7-54 16,21 2-24-16,7-1 14 16</inkml:trace>
  <inkml:trace contextRef="#ctx0" brushRef="#br0" timeOffset="88108.55">19743 8112 438 0,'-35'-6'53'16,"5"1"-45"-16,2 5 41 16,5 0 0-16,5 0-23 15,1 11-4-15,4 13-14 16,-3 12-6-16,3 7 3 16,1 6-1-16,5 4 5 15,2 1-4-15,5 1-1 16,0 1-2-16,0 1 0 15,2-1 1-15,12-6-3 16,6 0 0-16,7-6-3 0,2-5 6 16,9-6-7-16,6-5 6 15,4-7-3-15,6-10 1 16,4-11 0-16,3 0 0 16,0-27-5-16,-5-11-10 15,-5-11 9-15,-8-1-4 16,-9 4 8-16,-10 6-2 15,-10 4 4-15,-5 0 1 16,-6 0 2-16,-3-3-1 16,0 0 0-16,-3 0 1 15,-14 0-1-15,-8-1 1 16,-6 2 1-16,-8 3 4 16,-10 3 2-16,-9 6 3 0,-17 5 8 15,-4 10 4-15,-3 9-10 16,6 2-1-16,17 0 4 15,14 7-17-15,14 6 4 16,12 5-6-16,11 4-4 16,8 10-31-16,9 7-33 15,12-5-49-15,-6-12-343 16</inkml:trace>
  <inkml:trace contextRef="#ctx0" brushRef="#br0" timeOffset="90470.84">19045 10757 258 0,'-10'-14'9'0,"2"10"56"16,5 1 11-16,1 3-8 16,2 0-36-16,0 0-19 0,0 0-11 15,0 10-3 1,2 22 15-16,10 18 23 15,4 22-10-15,1 19-11 16,4 21 9-16,1 14-18 0,2 5 6 16,4-4-9-16,0-12-1 15,1-13-1-15,-1-16 2 16,-4-18-3-16,-6-16 0 16,-3-19 2-16,-9-12-3 15,-5-12 2-15,-1-7-3 16,0-1 4-16,0-1 1 15,0 0 2-15,-6 0-12 16,-15-5-29-16,-10-20-42 16,-3-11-19-16,-4-12-38 15,0-3-46-15</inkml:trace>
  <inkml:trace contextRef="#ctx0" brushRef="#br0" timeOffset="90710.75">19021 11662 166 0,'-15'-10'144'0,"8"9"-51"15,5 1-22-15,2 0-53 16,0 8-29-16,14 20 13 15,13 17 38-15,8 8-6 16,5-1-19-16,4 2 3 16,-1-9-7-16,3-5 2 15,-6-11-8-15,-8-11-4 16,-6-6 2-16,-6-10-2 16,-7-2 2-16,-1-8-3 15,1-27 6-15,4-16 2 16,-1-7-2-16,3 1-5 15,-7 14-5-15,-1 16-22 0,-1 12-30 16,-2 13-18-16,-2 2-34 16,-5 19-147-16</inkml:trace>
  <inkml:trace contextRef="#ctx0" brushRef="#br0" timeOffset="91219.39">19380 12230 528 0,'-37'10'6'16,"4"7"-3"-16,3 4 35 16,7 2 8-16,4 11-19 15,5 9-15-15,6 8-7 16,8 9 0-16,0-1-4 15,8-1 5-15,12-2-6 16,9-3 2-16,2-3-3 16,6-6 2-16,4-2-2 15,2-3 1-15,1-4 2 16,4-6-4-16,-3-7 4 16,-1-9-4-16,1-11 2 15,-3-2-1-15,-1-9 2 16,-2-16-3-16,-4-7 4 0,-6-8 0 15,-5-8-2-15,-3-9 4 16,-6-7-4-16,-6-4 5 16,-8-3 0-1,-1 1-3-15,-13 4 1 0,-20 0 1 16,-13 5 1-16,-11 7-2 16,-5 10 10-16,-10 13 0 15,4 10 11-15,1 11-14 16,3 9 0-16,7 1-8 15,11 0 2-15,16 4-6 16,14 0 4-16,16 0-25 16,0 11-57-16,15 8-39 0,4-3-45 15</inkml:trace>
  <inkml:trace contextRef="#ctx0" brushRef="#br2" timeOffset="102009.89">15617 11523 189 0,'-5'3'38'0,"2"-3"19"16,1 0-7-16,2 0-3 15,-1 0-11-15,-1 0-9 16,2 0-1-16,0 0-1 0,0 0 0 15,0 0-10-15,0 0-1 16,0 0-6-16,0 0 0 16,0 0-4-1,0 0-2-15,0 0 1 0,0 0 0 16,0 0-1-16,0 0-2 16,-1 0 5-16,1 0-9 15,0 0 7-15,0 0-2 16,0 0-1-16,0 0 0 15,0 0 1-15,0 0 0 16,0 0-1-16,0 0 1 16,0 0-3-16,0-4-5 0,0-13-1 15,14-12 21-15,6-6-11 16,4-6-1-16,2 0-1 16,3-2 0-1,1-3 2-15,5 0-3 0,0-2 2 16,1 1-2-16,-2 1 4 15,-1 2-4-15,1-1 2 16,2 2-1-16,0-1 2 16,-2-1-2-16,1 4 0 15,-6 1 0-15,-7 6-2 16,1 6 4-16,-4 2-3 16,0 0 4-16,4 2-6 15,-3-2 4-15,0 0-1 16,-1 6-2-16,-5 0 2 15,-4 8-4-15,-6 4 2 16,-4 5-3-16,0 3 6 16,0 0 4-16,-1-3-6 0,-11 1 1 15,3 2 1-15,0 0-2 16,2 0-15-16,-1 0-23 16,-4 0-51-16,-7 0-157 15</inkml:trace>
  <inkml:trace contextRef="#ctx0" brushRef="#br2" timeOffset="102319.07">15935 10472 570 0,'-4'0'1'16,"4"1"0"-16,21 2-16 15,14 2 16-15,16 1-1 16,1-3 1-16,0 5 1 16,-4 1-4-16,-11 3 4 15,-10 3-4-15,-12 4 4 16,-6 1-4-16,-9 5 4 16,0 6-1-16,0 3 2 15,-12 6 4-15,0 0-1 16,4-3 0-16,1-2-6 15,7-6 1-15,0-5-3 16,10-1-55-16,1-13-115 0</inkml:trace>
  <inkml:trace contextRef="#ctx0" brushRef="#br2" timeOffset="105642.42">14615 9713 242 0,'-4'0'22'16,"-3"0"-4"-16,2 0 17 0,2 0 16 15,2 0-3-15,-1 0-17 16,1 0-3 0,-1 0-11-16,2 0 0 15,0 0 5-15,0 0-3 0,0 0-2 16,0 0-6-16,-1 0 0 15,1 0-6-15,0 0 0 16,-2 0-2-16,2 0 1 16,0 0 0-16,0 0-2 15,-1 0 2-15,-2 0 1 16,-1 0 4-16,-2-1-7 16,-3-4 0-16,1-2-2 15,-2-1-2-15,2-5 4 0,-2-4-4 16,-2 0 6-16,0 0-6 15,1-1 2 1,-3 1 2-16,0-2 0 16,1 1-2-16,-1 1 1 0,1 2 0 15,1-3-1-15,2-5 0 16,-2-3 0-16,1-3 0 16,1-5-4-16,-3-2 5 15,1-3-4-15,-2-6 5 16,4 0-2-16,1-6-2 15,0 1 1-15,3 4-1 16,0 3 4-16,0-4-4 16,1-6 3-16,1-7-3 15,0-6 3-15,4 2-2 16,0-4 1-16,0 1 2 16,0 0-3-16,7 3 2 0,2 2-2 15,2-1 3-15,2 5-3 16,0 2 2-16,2 4-2 15,0 2 3-15,0-6-3 16,-3 1-1-16,2-2 4 16,0-10-5-16,-2-1 5 15,4-6-4-15,-4-3 2 16,6-3-3-16,-1 1 6 16,0 9-4-16,3 4-1 15,-2 5 2-15,6 3 2 16,1-3-1-16,3-2-4 15,3 2 6-15,1-2-4 16,2 3 2-16,3 2-2 0,1 1 2 16,0 2 0-16,5 4-1 15,2 2-1-15,1 2-2 16,5 1 3-16,0 3 0 16,-1 1 0-16,1-1-3 15,-2 4 3-15,0-1-1 16,-4 1 2-16,-3 2-1 15,-3 3-1-15,-4 5 2 0,-4 7-3 16,-4 5 1 0,-7 4-1-16,-4 5 3 15,-6 3-4-15,-2 2 2 16,-1 2 1-16,-4-1-1 0,0 2 2 16,1-1-2-16,1 0 2 15,1-1-2-15,3-1 3 16,-2-1-3-16,1 2 1 15,-2 1 0-15,-2 0 1 16,-1 0-1-16,-2 1 0 16,-1-2 0-16,0 2 0 15,0 0 3-15,0 0-2 16,0 0 1-16,0-4-3 16,-4-6-15-16,-9-6-112 15,-6-8-85-15</inkml:trace>
  <inkml:trace contextRef="#ctx0" brushRef="#br2" timeOffset="105950.59">15365 5943 444 0,'-12'0'11'0,"3"0"-17"0,6 3 20 16,3-3 10-16,0 2-9 15,0 8-16-15,15 7-4 16,7 4 7-16,11 1 1 15,9-1-2-15,4-3-1 16,6-2 3-16,-2 1-4 16,-5 1 4-16,-9 2-5 15,-12 2 1-15,-14 6-3 0,-10 4 5 16,-3 8 0 0,-23 5 9-16,-10 2 6 0,-3-1 0 15,2-5 2-15,5-7-7 16,7-9-1-16,11-7-8 15,6-7-1-15,8 0-21 16,0-4-65-16,13-7-84 16</inkml:trace>
  <inkml:trace contextRef="#ctx0" brushRef="#br2" timeOffset="107553.6">20129 7981 481 0,'-9'0'2'16,"2"0"4"-16,2 0 29 15,2 0 13-15,2 0-25 16,1 0-13-16,0 0-6 15,0 0-3-15,0 0-1 0,0 0 0 16,0-4 5-16,0-3 3 16,-5-4 6-16,-3-4-11 15,0-8-2-15,0-3 0 16,-1-6 0-16,-4-4 0 16,0-7 0-16,-3-6 0 15,-3-5-2-15,0-5 1 16,-3-4 2-16,2-3 0 15,0 0-2-15,-1 0-2 16,4 7 5-16,-2 7-4 16,0 5 1-16,1 2 1 15,-4 2 0-15,-1-1 0 0,1 2 0 16,-2 1-2-16,0 1 3 16,-1 4-2-16,-2 2 1 15,2 8 0-15,1 4 1 16,3 6 9-16,7 5-6 15,0 3-1-15,3 4-2 16,1-2-1-16,-2 1-1 16,4-2 0-16,2 1 0 15,0 1-1-15,2 2 2 16,1 0-2-16,2 3 2 16,-1 0-2-16,2-3 2 15,0 3-2-15,0 0-9 16,0 0-23-16,0 0-27 0,0 0-72 15,0 0-125-15</inkml:trace>
  <inkml:trace contextRef="#ctx0" brushRef="#br2" timeOffset="107938.57">19742 6535 505 0,'-21'-4'-1'16,"-1"2"5"-16,-4 2 31 15,-5 0-8-15,-2 4-18 16,-3 9-8-16,1 6 2 16,5 0-3-16,5-1 3 0,1 1-2 15,5-1 1-15,4-1-1 16,6-2 0 0,6 3-1-16,3 4-1 15,0 5 0-15,10 3-1 0,7 8 5 16,-1 4-5-16,-3 4 3 15,1 1-2-15,-7-5 1 16,-1-5-1-16,-1-7 1 16,-5-9 3-16,0-8-1 15,0-4 14-15,0-4-1 16,0 0 4-16,0-2-9 16,0-3-2-16,0 1-7 15,0-1 2-15,0 1-3 0,0 0-12 16,0 1-28-16,0 2-67 15,3-3-53 1,-3-1-142-16</inkml:trace>
  <inkml:trace contextRef="#ctx0" brushRef="#br2" timeOffset="109630">18098 10258 210 0,'0'0'153'15,"0"0"-151"-15,0 0-3 16,0 0 10-16,0 0 29 16,0 0-11-16,0 0-12 15,-3 0-6-15,-5-1 4 16,1-4-4-16,-2-1 5 16,-1-5 3-16,-1-3-4 15,1-2-8-15,-5-8-4 16,3-4 2-16,-4-4-4 0,2-4 4 15,-1-7-2-15,0-10 2 16,-2-10-3-16,-2-10 5 16,0-9-3-16,0-7-8 15,-2-4 15-15,0-3-9 16,3 0 5-16,-4-1-6 16,0 2 3-16,-1 3-2 15,2 1 6-15,2 6-4 16,2-6 2-16,0-2-2 15,-2 0-1-15,2 0 1 16,-1 9-1-16,-1 8-1 16,-2 5 2-16,-4 6 4 0,-2 5-3 15,0 7 3-15,1 6 5 16,-3 5-3 0,-1 1 1-16,-1 1-8 15,1-3 5-15,2-1-5 0,-1-5 2 16,6-2-4-16,-1-4 5 15,4 2-6-15,0 2 2 16,-1 4 4-16,1 4-5 16,3 2 6-16,0 7-5 15,1 0 3-15,1 0 2 16,0 0-2-16,-3-6-2 16,3 1 0-16,-1 7-1 15,2 4 0-15,1 9 2 0,1-1-2 16,2 4 3-1,-4-4-3-15,1 0 4 16,-1-3-4-16,0-1 2 16,0 1-2-16,-1-5 0 0,2-3 1 15,-2-6-2-15,3 0 3 16,-3 1-2-16,3 7 0 16,0 5-1-16,2 5 3 15,4 6-2-15,0 5 1 16,4 2 1-16,1 4 0 15,-2 2-1-15,3 0 0 16,-2 0 0-16,1 0-4 16,1 0 0-16,0 0-15 15,0 0-10-15,0 0-11 16,-6 7-39-16,-1 19-19 16,-7 13-5-16,-4-1-106 0</inkml:trace>
  <inkml:trace contextRef="#ctx0" brushRef="#br2" timeOffset="110066.99">16812 7378 303 0,'0'0'46'16,"0"0"-43"-16,2 0 24 15,-2 0 35-15,0 0-15 16,0-11-17-16,0-15-23 15,0-9-4-15,0-8-2 16,0-3 5-16,-2-6-2 0,2-1-1 16,0-3-2-16,0-2 1 15,0 9 1-15,0 11-3 16,0 10 2-16,3 7-3 16,3 7 2-16,2 0-3 15,2 6 3-15,2 3-4 16,9 1-2-16,4 4 2 15,9 0 3-15,7 10 2 16,6 9-2-16,9 2 8 16,5 3-6-16,-2-4 0 15,-4-2 0-15,-9-4 0 16,-11-5-1-16,-13-2 0 0,-7-1-1 16,-9-5 0-16,-4 1 3 15,-2-2-3-15,0 0 4 16,1 0-1-16,1 4-4 15,5 0-53-15,-3-1-71 16,-1-1-161-16</inkml:trace>
  <inkml:trace contextRef="#ctx0" brushRef="#br1" timeOffset="118446.53">16332 10646 61 0,'-7'7'-4'16,"1"-3"-11"-16,5-1-27 16</inkml:trace>
  <inkml:trace contextRef="#ctx0" brushRef="#br1" timeOffset="119562.91">15557 11503 48 0,'0'3'-1'0,"0"-1"-4"15,2 2 4-15,8-2-5 0,-1-1-29 16</inkml:trace>
  <inkml:trace contextRef="#ctx0" brushRef="#br1" timeOffset="119931.84">15557 11503 0 0,'85'27'4'16,"-85"-27"5"-16,0 0 6 0,0 0-14 15,0 0-18 1</inkml:trace>
  <inkml:trace contextRef="#ctx0" brushRef="#br1" timeOffset="125314.37">15669 11384 48 0,'-26'12'13'15,"3"-6"-1"-15,3-2 5 16,4 2 12-16,5-1-8 15,1-1 4-15,4 1-9 16,0 0-5-16,1 3-1 16,-2 4 0-16,-2 1-7 15,0 10-2-15,-3 4-5 16,2 3-7-16,1 5-12 16,4-2-2-16,2-4 19 15,2-1 4-15,1-7 1 16,0-6 1-16,0-5 0 15,0-6 1-15,-2-1 7 16,1-2 16-16,-5-1 7 0,5 2 3 16,-2-1 2-16,3 1-4 15,-2-2-9-15,2 1-14 16,0-1-7-16,0 0-1 16,0 0-6-16,0 0-3 15,0 0-2-15,9 0 10 16,7 0-5-16,2 0-2 15,-3-10-39-15,4-7-10 16,-3-2-35-16</inkml:trace>
  <inkml:trace contextRef="#ctx0" brushRef="#br1" timeOffset="126942.38">16019 10765 303 0,'-14'-10'3'0,"1"6"1"16,2 0 18-16,5 0 29 15,3 1 4-15,0 3-8 16,3 0-10-16,-2 0-2 16,0 0-5-16,1 0-1 15,-4 0-9-15,-4 4-2 16,-6 23-10-16,-4 12-5 15,-3 8 0-15,-1 3-2 16,2 0 2-16,2-4 0 16,1-2-1-16,6-6-2 15,3-8 1-15,6-1-2 16,2 2 3-16,1 0-3 0,0-6 2 16,0-9-1-16,0-7-3 15,0-7-5-15,0-2-14 16,0 0-7-16,0 0-14 15,0-23-34-15,-10-19-9 16,-7-9-68-16</inkml:trace>
  <inkml:trace contextRef="#ctx0" brushRef="#br1" timeOffset="127326.53">15681 10793 409 0,'-17'0'55'0,"4"0"-54"0,5 0 3 16,8 0 27-16,0 0-2 16,9 4-28-1,24 11-3-15,10 4 3 16,10 4 3-16,3-1 0 0,2 1-1 16,2 2 0-16,-5 0-3 15,-2 1 3-15,-6-1-4 16,-6-1 2-16,-4-1 1 15,-11-5 0-15,-5-4-2 16,-10-6 1-16,-6-4-1 16,-4-3 0-16,-1-1 4 15,0 0 10-15,0 0 14 0,0 0-14 16,0 1-8-16,0-1-5 16,0 0 1-1,0 0-1-15,0 1-2 16,0 2 2-16,-3 5-2 0,-11 6-5 15,-1 6-24-15,-2 5-36 16,4 2-23-16,-2 2-90 16</inkml:trace>
  <inkml:trace contextRef="#ctx0" brushRef="#br1" timeOffset="135725.72">16111 10699 242 0,'-1'-9'3'0,"-4"8"3"15,0 1 10-15,2 0 8 16,-1 0 3-16,0 11-10 16,1 13-8-16,-3 7-5 15,0 8 8-15,-2 6-2 16,-2 3 1-16,-1 6-1 16,-1-4-7-16,-1 2 4 15,1 2-4-15,-1-1 3 16,1 0 1-16,0-6-6 15,0-11-1-15,5-8 1 0,2-16 0 16,2-6 0-16,0-6-2 16,-1 0-18-16,-1-4-58 15,-1-24-96-15</inkml:trace>
  <inkml:trace contextRef="#ctx0" brushRef="#br1" timeOffset="136026.91">15758 10924 365 0,'-13'0'10'16,"5"0"-8"-16,8 0 0 0,0 0 2 16,9 9-8-16,18 16 8 15,12 10 4 1,4 0-5-16,3 1 0 0,-1-3-1 15,-4-2-4-15,-5-5 2 16,-4-2 2-16,-9-8-1 16,-5-2-2-16,-7-5 1 15,-5-5-2-15,-5-1 4 16,-1-3-4-16,0 0 5 16,0 0-3-16,2 0-9 15,-1 0-41-15,-1 0-38 16</inkml:trace>
  <inkml:trace contextRef="#ctx0" brushRef="#br1" timeOffset="143051.26">15676 8400 155 0,'0'-1'4'16,"0"1"-8"-16,0 0-19 15,0 7-19-15</inkml:trace>
  <inkml:trace contextRef="#ctx0" brushRef="#br1" timeOffset="143660.24">15562 11955 194 0,'-3'0'2'0,"3"0"-4"16,0 0-7-16,0 0 8 15,0 0 2-15,0 0-4 16,0 0 5-16,3 0-4 16,1 0-5-16,-1 0-13 15,0 0 1-15,-3 0-36 16,1 0-26-16</inkml:trace>
  <inkml:trace contextRef="#ctx0" brushRef="#br0" timeOffset="160455.25">25513 8611 100 0,'170'-37'-13'0,"7"5"12"16,-1 10-56-16</inkml:trace>
  <inkml:trace contextRef="#ctx0" brushRef="#br0" timeOffset="170958.65">15725 8804 334 0,'0'0'11'0,"0"0"-3"15,0 0 32-15,0 0-4 16,0 0-7-16,0 0-9 15,0-1 4-15,-9-5-3 16,-1-1-1-16,-1 0-10 0,0 2-2 16,0 1 8-16,-1 2-2 15,-1 2-6-15,4 0-7 16,1 0 6-16,3 0-5 16,0 0 2-16,1 0-3 15,-2 0 1-15,-5 0 0 16,-5-1 0-16,-3 0-1 15,-3-2-2-15,-1 0 2 16,-4-1-2-16,0 0 4 16,3-2-4-16,3 1 2 15,-1-3-2-15,-2-4 2 16,5-3-1-16,-3-3-2 0,2-5 5 16,5-6-5-16,1-1 3 15,3-5-4-15,3 0 6 16,1-1-4-16,3-3 2 15,2-1-1-15,2-6 1 16,0-3-2-16,15-1 0 16,5 0 1-16,2 6 0 15,0 2 1-15,0 2-2 16,-1 5 0-16,3 4 0 16,-2 8 1-16,5 2 0 15,0 5-3-15,6 4 3 16,4 0-1-16,5 6 0 15,7 0 0-15,2 3 2 0,4 3-4 16,-2 0 4-16,-2 0-3 16,-8 5 2-16,-3 10-4 15,-5 3-2 1,-6 6-6-16,-3 1 0 0,-4 3 12 16,-7 6-2-16,-3 0 3 15,-5-2 1-15,-4 4-2 16,-3 1 0-16,0 10-1 15,0 5 2-15,-7 4-3 16,-11 9 4-16,-3 3-4 16,-6 4 4-16,0-5-4 15,2-7 5-15,0-10-5 0,-2-11 4 16,-3-7-1-16,-5-6-3 16,-7-8 4-16,-6-5-2 15,-6-4 3-15,-5-2-3 16,-1 6 1-16,5 1 0 15,9 3-10-15,13-2-13 16,14 0-58-16,4-4-13 16,9-2-40-16</inkml:trace>
  <inkml:trace contextRef="#ctx0" brushRef="#br0" timeOffset="172289.91">15265 10513 412 0,'-16'13'-1'0,"4"-2"1"16,-1-2 8-16,3-4 12 0,3 2-4 16,-1-3-1-1,1 3 5-15,-5-3 12 16,-3-1 7-16,-3 2-11 16,-4-3-7-16,-2 1-7 0,0 0-7 15,-1-3 2-15,-3 0-5 16,1 0 5-16,0 0-2 15,0-9 1-15,2-5-5 16,4-2-2-16,-1-5 3 16,3-4-5-16,-1-4 2 15,1-6-2-15,1-3 2 16,-2-1 0-16,3-1-1 16,2 2 1-16,-1 3-2 15,3 2 3-15,3 1-4 16,1-1 3-16,3-1-1 15,2 2 1-15,2-1-2 16,2 4 1-16,0 1 0 0,0-3-1 16,8-1-1-16,2-2 2 15,2-3 2-15,-1 6-3 16,2 5 2-16,-3 2-3 16,2 0 4-16,4 0-3 15,0 1 1-15,1 2 1 16,2 0-1-16,1 3 0 15,2 1-1-15,4 6 2 16,0 1-1-16,4 4-1 16,0 3 2-16,1-1 0 15,2 4-3-15,-2 0 2 16,0 0 1-16,2 2-1 0,2 8-1 16,-3 4 1-16,1 5 1 15,-2 4-2-15,-2 3 1 16,1 5 0-16,-5 3 0 15,-3 5 0-15,1 1-1 16,-6 2 1-16,0 3-1 16,-2 5 3-16,-2 1-3 15,3 5 2-15,-4-2-2 16,2 0 1-16,-5-3 0 16,-5-4 0-16,-4-3-1 15,0-1 1-15,-1-1 2 16,-18-2-4-16,-4-3 6 15,-2-4-6-15,-8-4 5 0,-2-5-4 16,-6-3 2-16,-7-4 0 16,-2-5 0-16,-1-2 0 15,5-5 0-15,5-2 1 16,6-3-3-16,11 0 2 16,5 0-1-16,10 0-1 15,3 0-6-15,3 0-23 16,3-7-58-16,0-4-98 15</inkml:trace>
  <inkml:trace contextRef="#ctx0" brushRef="#br0" timeOffset="173663">17083 10780 385 0,'-14'0'-21'0,"3"0"22"16,2 0 15-16,0 1 7 16,2 1-9-16,-1 0 0 15,-1-1 13-15,-1-1 2 16,-5 3-9-16,-4-2-4 16,-6 2-5-16,-4-2 2 15,-3 1 1-15,-1-1 1 16,-3-1 0-16,-4 0-1 15,-3 0-5-15,-2-3-5 16,0-11-2-16,7-9 0 0,2-10-1 16,6-11 0-16,8-10-3 15,5-7 3-15,10-2-4 16,1 5 5-16,4 6-5 16,2 7 4-16,0 4-2 15,3 4 2-15,15 0-2 16,4 1 1-16,7 1-1 15,8-2 2-15,5 1 0 16,8 1-2-16,0 1 0 16,2 8 1-16,-2 2 1 15,-2 8-1-15,-2 5-1 16,-3 8 1-16,-3 3-2 0,-1 11-3 16,-2 20 1-16,-1 11 4 15,-3 6 0-15,-2 9 0 16,-1-1 0-16,-6 4-1 15,-3-5 1-15,-6 2 0 16,-8-5 2-16,-4-2-3 16,-3-1 2-16,-1-3-1 15,-19-2 1-15,-8-4 0 16,-8-3 0-16,-8-4 0 16,-3-7-1-16,-2-4 2 15,6-5-3-15,7-6-4 16,3-5-74-16,5-6-64 15</inkml:trace>
  <inkml:trace contextRef="#ctx0" brushRef="#br0" timeOffset="174630.73">15438 12228 421 0,'0'1'14'16,"0"0"-5"-16,-2 2 54 16,-4 1-6-16,-1 2-27 0,-1 1-23 15,-3-2-2-15,-5 2 8 16,-4 2-5-16,-5-2 4 16,-2-2-7-1,-4-1 3-15,-5-4 1 0,-5 0-2 16,-3-1-5-16,-2-13 0 15,0-5-1-15,2-5-1 16,4-7 1-16,3-7-3 16,8-10 3-16,10-3-3 15,4-5 0-15,9-1 0 16,6 7 2-16,0 5-1 16,0 6-1-16,12 5 2 15,11 2-6-15,6 0 6 0,11 2-1 16,-1 1 2-1,8 4-3-15,5 5 2 16,3 5-1-16,3 9 1 16,0 6 0-16,-7 6 1 0,-2 22 0 15,-8 8-2-15,1 7 5 16,-6 2-7-16,-5 3 6 16,-6 1-5-16,-4 1 5 15,-5 1-2-15,-8 1 2 16,-6 0-1-16,-2-2-1 15,-2-1 1-15,-13-3-1 16,-3-5 4-16,-2-1-5 0,0-8 2 16,1-5-3-1,0-4 0-15,6-10-8 16,6-2-15-16,5-6-19 16,2-5-70-16,11 0-104 0</inkml:trace>
  <inkml:trace contextRef="#ctx0" brushRef="#br0" timeOffset="175607.66">17155 12891 407 0,'-19'18'12'0,"1"6"-10"16,-1 1 42-16,2-1 0 15,-2-2-23-15,-2-1-3 0,-3-7-9 16,-3-3 7-16,-4-7-1 16,-5-4 2-16,-10 0-2 15,-4-24-8-15,-7-8-9 16,0-12 6-16,1-12 0 16,7-5-8-16,5-7 6 15,10-1-9-15,13 4 8 16,6 10 1-16,8 7-2 15,7 8 0-15,0 4 0 16,1 4 0-16,20 1 0 16,7 0-3-16,7 2 1 15,5 0 2-15,9 2 2 0,3 1-3 16,8 0 1-16,-1 2-1 16,-2 5 2-16,0 6-3 15,-4 8 3 1,2 5-2-16,2 0 2 0,1 15-1 15,0 7 0-15,0 5 3 16,-3 5-3-16,-4 5 4 16,-8 4-8-16,-6 3 6 15,-7-1-2-15,-6 0 3 16,-8-2-6-16,-8 0 6 16,-8-3-1-16,0 4 0 15,-15 1 3-15,-15 1-1 16,-10 0 9-16,-11-4-4 0,-4-6-2 15,-9-2-4-15,-3-6-1 16,3-8-3-16,5-6 2 16,6-7-8-1,6-5-19-15,3-6-33 0,-2-18-121 16</inkml:trace>
  <inkml:trace contextRef="#ctx0" brushRef="#br0" timeOffset="178599.82">18542 9224 500 0,'-21'6'8'16,"13"-5"-6"-16,2 1 24 16,5-2 17-16,-2 0-17 15,0 1-14-15,0-1 0 16,-1 0 4-16,-2 2 1 16,-8-2-5-16,-4 1-1 15,-4 2-5-15,-7-3 4 16,0 4-5-16,-10-1 0 15,0-2-3-15,1-1 2 0,-5 0 0 16,4-3 1-16,4-13-5 16,3-7 0-16,5-6 1 15,5-6-2-15,7-8 1 16,7-7 0-16,8-4-2 16,0-1 2-16,2 4 0 15,13 2-1-15,1 6 0 16,0 2 1-16,4 2 0 15,0 1-3-15,3 4 4 16,2 2 0-16,5 0-3 16,-2 7 2-16,1 1 1 15,2 7-3-15,5 6 3 0,4 3-3 16,3 5 4-16,2 3-3 16,-2 0 2-16,-1 14-3 15,-1 6-1-15,-1 9 3 16,-1 3-2-16,-3 5-1 15,-8 9-3-15,-6 8 9 16,-6 0-7-16,-6 4 6 16,-7 0-2-16,-3-4 0 15,0 0 0-15,-3-5 0 16,-16-5 2-16,-10-3-1 16,-5-6 1-16,-8 1-1 15,-4-7 1-15,-2-4-1 16,-5-4 1-16,-5-7-1 0,1-6 0 15,-2-3-2-15,5-5 0 16,8 0-11-16,5-4-23 16,12-8-16-1,8-3-67-15,9-4-98 0</inkml:trace>
  <inkml:trace contextRef="#ctx0" brushRef="#br0" timeOffset="178915.98">18147 9249 77 0</inkml:trace>
  <inkml:trace contextRef="#ctx0" brushRef="#br0" timeOffset="180482.88">18213 9064 162 0,'0'-7'27'0,"0"2"44"15,0 2 6-15,0 2-23 16,0 1-15-16,0 0-20 15,0 0-1-15,0 0-9 16,0 1-4-16,-2 20-1 0,-1 14 3 16,-3 9 12-16,0 6-8 15,-2 6-2 1,0 5-7-16,-1 6 10 16,1 4 0-16,1 1-3 0,-2 5 3 15,4 5 5-15,-4 8-12 16,3 6-1-16,-1 2 1 15,4 0-5-15,0 1 1 16,3-1 0-16,0 3 1 16,0-1-1-16,0-2 0 15,0-3-1-15,5-2 2 16,3-1 0-16,-3-2-1 16,-1 1-1-16,-1 0-1 15,-3-2 3-15,2 3-5 16,-1-1 5-16,1-4-5 15,1 0 6-15,2-4-4 16,0 1 2-16,0-4-1 0,-1-2 0 16,2-7 1-16,2-3-2 15,0-6 3-15,1-2-2 16,-1-4 2-16,-2-2-3 16,-1-4 2-16,-3-3 0 15,-2-5-3-15,0-6 2 16,0-2-1-16,0-7 3 15,0 0-3-15,-5-6 3 16,3-3-4-16,-1 0 2 16,3-1 0-16,0 6 0 15,0 0 1-15,0-3-3 16,0 3 3-16,5-2-3 0,0-3 3 16,1-2-3-16,0-3 4 15,0-3-4-15,-1-2 4 16,2-4-3-16,2 2 1 15,6-2 1-15,7 3-2 16,8-3 2-16,7 0 0 16,6-1 1-16,1 0-4 15,3-2 3-15,1 1-1 16,6-1 1-16,8-1 1 16,8 0-5-16,9 0 6 15,3 0-6-15,5 0 6 16,5 0-6-16,0 0 6 15,1 0-5-15,-3 0 2 0,-6 1 2 16,-8 2-6-16,-4 4 4 16,-4 0-2-16,-3-4 3 15,1 0-3 1,-2-3 3-16,1 0-2 0,0-5 2 16,3-10-3-16,-3 3 3 15,4-3 0-15,1 6-2 16,-6 2 2-16,-3 3-2 15,-9 4 2-15,-10-3-2 16,-5 3 3-16,-10 0-4 16,-5 0 3-16,-3-3-1 15,0-1-1-15,-3-1 1 0,-3-4-1 16,0 2 2-16,-3 2-1 16,0-2 1-16,0 4-1 15,-4 0 0-15,0-1 0 16,-1 4 0-16,-2-1 1 15,-3-1-2-15,0 1 2 16,0-3-2-16,0-8 9 16,0-13-6-16,-3-14 0 15,-11-9 1-15,-3-14-2 16,-7-6 1-16,-2-7-1 16,-11-7-1-16,-3-7-3 15,-5-1-1-15,-7-9-2 16,2-4 6-16,0-1-2 0,4-7 1 15,4 1 1-15,-2 1 0 16,4 6 0 0,-4 10-1-16,-2 10 3 15,-2 7-2-15,-4 4 2 0,-3 1-2 16,4-1 4-16,4-6-2 16,10-3-2-16,7-11 0 15,11-10-2-15,5 2 2 16,1 3-4-16,-1 15 7 15,-5 13-6-15,-6 14 7 16,-1 8-4-16,-7 2 2 16,-2 2 3-16,2 4-1 0,-1-3 1 15,4 2-1-15,-1 0 12 16,3-6-11-16,3-3-1 16,-1-4-2-1,2-4 0-15,-1-1 1 0,1 0-2 16,1 1 0-16,0 4-2 15,-1 6 3-15,2 3-1 16,1 4 2-16,0 1 0 16,2 3 0-16,-1 1 0 15,1 0-2-15,0 5 2 16,4 3-2-16,-2 1 1 16,5 5 0-16,0-2-1 15,1 5-2-15,-2 1 1 16,4 0 0-16,-1 3 1 15,4 3-1-15,2 3 0 16,2 2-3-16,1 3-5 16,1 3-5-16,0 0-17 0,0 0-26 15,0 17-114-15,-2 17-87 16</inkml:trace>
  <inkml:trace contextRef="#ctx0" brushRef="#br0" timeOffset="182190.33">18787 9279 388 0,'-17'-5'-1'0,"2"3"6"0,-2 2 14 16,4 0 18-16,1 0-12 16,-1 0-9-16,0 0-3 15,-1 0-4-15,-3 0 4 16,-4 0 1-16,-5 0-3 15,-6 0-6-15,-2 0 2 16,-5 0-3-16,-4-3 0 16,0-6 6-16,0-6-4 0,0-1 3 15,2-3-6-15,2-7 5 16,5 0-6-16,-1-4 0 16,8-2-3-1,1-2 3-15,1-6-1 0,4-4-1 16,6 0-1-16,4-3 1 15,5-2 0-15,4 0-1 16,2 5 1-16,0 2-1 16,2 8 2-16,12 5-3 15,1 2 3-15,8 2-1 16,0-2-2-16,3 2 2 16,9 3 0-16,4-2 0 15,5 4-2-15,5 0 3 0,-1 3-2 16,0 4 1-1,0 4 1-15,-2 7-5 16,0 2 5-16,1 0-4 16,2 11 4-16,-1 5-4 0,-3 4 2 15,-6 5-4-15,-4 5 0 16,-4 9 2-16,-7 8 0 16,-5 6 6-16,-3 7-6 15,-6 0 3-15,-7 2-2 16,-3 1 4-16,0-4-5 15,0-2 5-15,-14-8-3 16,-5-6 2-16,-5-4 0 0,-6-7-1 16,-7-1 4-1,-8-5-3-15,-7-2 2 16,-6-3-2-16,-2-3 0 16,3-6 1-16,2-5-2 0,5-4 2 15,7-3-2-15,7 0 2 16,8 0-4-16,10-6 2 15,9 0-15-15,6-1-75 16,1 0-88-16</inkml:trace>
  <inkml:trace contextRef="#ctx0" brushRef="#br0" timeOffset="184623.64">19906 8960 301 0,'0'0'7'0,"-8"-4"0"0,7 4 35 16,1-2-3-1,0 1-17-15,0 1-18 0,0-3-5 16,0-4-51-16,0-2-80 16</inkml:trace>
  <inkml:trace contextRef="#ctx0" brushRef="#br0" timeOffset="185043.51">19915 8828 111 0,'0'0'54'0,"0"0"-49"15,-2 0 4-15,-4 0 7 16,-1 0-10-16,-8 0-120 15</inkml:trace>
  <inkml:trace contextRef="#ctx0" brushRef="#br0" timeOffset="185230.83">18829 7589 125 0</inkml:trace>
  <inkml:trace contextRef="#ctx0" brushRef="#br0" timeOffset="186039.24">18930 7229 332 0,'-4'0'3'15,"0"0"19"-15,4 0 17 16,0 0 1-16,0 0-20 0,0 0-12 16,0 0-4-16,-5 0 8 15,-3 0 11-15,-5 0 0 16,-11 4-12-16,-4 8-4 15,-2 0 3-15,-1-4 7 16,-2-2 9-16,0-2-17 16,-4-1 1-16,-2-3-6 15,4 0-1-15,0 0 3 16,4-4-2-16,3-9 4 16,1-3 2-16,0-4-4 15,3-2-1-15,-6-5 0 16,4-2 0-16,-1-4-5 15,0-1 2-15,3 1-3 0,-1-1 3 16,4 4-1-16,3 3-1 16,2 0 0-16,3 4 3 15,3 0-2-15,4 0 0 16,2 3-1-16,1-2-2 16,3 3 3-16,0 0-3 15,0-2 3-15,9 0-3 16,3 1 3-16,7 0-4 15,-2-1 3-15,4 0 0 16,1 0 1-16,0 0-1 16,11-1-2-16,7 0 2 15,-1-1-1-15,3 3 0 0,2 0 1 16,3 3-1-16,9 2 1 16,5 3-2-16,2 2 1 15,-1 9-10-15,-5 1 5 16,-8 5-4-16,-7 17 5 15,-10 9-1-15,-2 5 1 16,-6 6 4-16,-2 1 0 16,-4 1 2-16,-2-1 0 15,-5-1-1-15,-6 0 0 16,-5-3 2-16,0 3-5 16,-11-1-7-16,-16 3-26 15,-9-1-35-15,-9-2-10 16,-3-2-15-16,-6-9-192 0</inkml:trace>
  <inkml:trace contextRef="#ctx0" brushRef="#br0" timeOffset="186799.2">18257 6460 117 0,'-2'-1'20'16,"2"1"-10"-16,0 0 0 16,0-2-7-16,2 2 2 15,1 0-5-15,2 0 0 0,-5 0-20 16,0 13 22-16,0 9 2 15,0 8-4-15,-11 11 1 16,-7 9 0 0,3 12-1-16,-1 6 2 0,2 9-1 15,-2 5 0-15,3 6 1 16,0 8 5-16,-1 7-1 16,1 7 6-16,1 2-10 15,-2 2 2-15,-2-3 0 16,1 0-2-16,-4-2 0 15,-1-2-1-15,2-3 1 16,2 4 0-16,2 3 6 0,4 3 8 16,6 3 1-1,1 3-12-15,1-3-1 16,2 0 0-16,0-1-3 16,0-7 1-16,0 0-4 0,0-3-3 15,-6-2-4-15,-3 0-14 16,-2 1-2-16,0 3 19 15,0 3 11-15,3 3-2 16,3 2 8-16,4-4 0 16,1-1-9-16,0-6-3 15,1-4 1-15,12-5 0 16,3 0 2-16,0-1-9 16,0-4 0-16,2 4-12 15,-3-2-2-15,1 3-3 16,-4 1-2-16,1-1-16 15,-3 2 22-15</inkml:trace>
  <inkml:trace contextRef="#ctx0" brushRef="#br0" timeOffset="187494.72">21595 12492 14 0,'1'-15'43'0,"-1"-3"-11"15,0-6-21-15,0-2-4 16,0-5 0-16,-4-9 11 16,-4-5-5-16,1-9 1 15,-3-12 11-15,-3-11-37 16,0-16-32-16,-3-11-73 16</inkml:trace>
  <inkml:trace contextRef="#ctx0" brushRef="#br0" timeOffset="190879.77">18558 7451 262 0,'-27'0'9'0,"5"-6"-6"16,-3-8-1-16,1 3 20 16,3-3-9-16,-3-3-8 15,2-5-3-15,1-7-4 0,-5-7 2 16,3-10 2-16,2-10-3 16,1-8 0-1,1-4-10-15,4-3-16 16,0 5 5-16,6 11-5 0,6 9 23 15,3 12 10-15,0 6 6 16,9 3-11-16,12 0 2 16,7 2-3-16,5 1 0 15,6 2-2-15,4 0-10 16,5 1-40-16,1 0-28 16,2 2-21-16</inkml:trace>
  <inkml:trace contextRef="#ctx0" brushRef="#br0" timeOffset="191171.99">19044 7096 67 0,'-16'76'3'16,"3"-7"0"-16,0-7 0 15,-8-9 6-15,0-10 1 16,-9-9 12-16,-8-6-12 15,-4-8-1-15,-12-8 6 16,-5-8-4-16,-7-4 15 16,-2-2-18-16,1-19 14 0,-4-6-11 15,2-7 1 1,5-7 5-16,4-7-14 16,12-4-2-16,12-5-7 15,11-7 7-15,14-4-20 0,11-8-3 16,0-4-38-16,17-1-38 15</inkml:trace>
  <inkml:trace contextRef="#ctx0" brushRef="#br0" timeOffset="191291.66">18320 6542 35 0,'41'-35'54'15,"5"11"-11"-15,5 1-23 16,9 8-7-16,5 6-9 16,8 9-2-16,2 3 4 15,0 25-8-15,-3 18-26 16,-9 12-8-16,-11 17 6 15</inkml:trace>
  <inkml:trace contextRef="#ctx0" brushRef="#br0" timeOffset="193139.59">18677 7453 112 0,'-32'17'28'16,"13"-13"30"-16,-1-1-16 15,-3-2 21-15,1-1-33 16,-5 0-10-16,-1-6 0 16,-4-8-5-16,-6-4-7 15,-2-1-2-15,-4-5-1 16,2-3-2-16,1-4-2 16,2-6 1-16,3-8-3 0,5-4 8 15,6-3-8 1,4-3 2-16,11-3 0 15,5 1 1-15,5 2-2 16,0 4-1-16,25 2 0 0,10 3-1 16,10 0 5-16,5 6-5 15,8 4 2-15,5 4 0 16,1 3-1-16,6 2 0 16,-2 4-13-16,2 5-5 15,-6 12-18-15,-10 6-6 16,-9 8 3-16,-8 23 27 15,-6 9-7-15,0 7 13 16,1 5-9-16,-6 5 7 0,-2 3 6 16,-7 3 3-1,-6 7 2-15,-6 4-1 16,-5 2 2-16,0-1-2 16,-2-7-6-16,-14-8-21 0,-6-10-27 15</inkml:trace>
  <inkml:trace contextRef="#ctx0" brushRef="#br0" timeOffset="193852.02">18315 6403 63 0,'0'0'27'0,"0"0"-13"16,-1 0-16-16,1 0-5 15,-4 14 11-15,-1 5-3 16,0 4-1-16,1 1-1 0,-2 3 1 15,0 2 0-15,-4 3 0 16,-1 6 2-16,-4 2 1 16,-1 6 0-16,-3 7 1 15,3 5 5-15,-3 9 3 16,3 5-8-16,-2 9-2 16,3 5-4-16,-1 8-10 15,-1 4 11-15,-1 5-1 16,1 3-8-16,3 3 10 15,-4 2-4-15,2 5 3 16,-2 2-1-16,3 7 4 16,2 7-4-16,2 5-41 15,4 5 19-15,-1-5-8 0</inkml:trace>
  <inkml:trace contextRef="#ctx0" brushRef="#br0" timeOffset="196795.16">16726 10929 190 0,'3'-11'-7'16,"0"-2"-6"-16,0 5 13 16,-1 2 3-16,2 4 5 15,-4 0-4-15,0 2 7 16,0 0-3-16,0 0 0 0,0 0 3 16,0 0 4-1,0 0-5-15,0 0-9 16,0 0 0-16,1 0-10 15,-1-8-67-15</inkml:trace>
  <inkml:trace contextRef="#ctx0" brushRef="#br0" timeOffset="198311.89">15800 8819 147 0,'-2'-2'26'15,"-2"-1"8"-15,-2 3-4 16,0 0 0-16,2 0-6 16,-3 0-9-16,0 0 3 0,-9 0 6 15,-1 0-4-15,-5 0-8 16,-6 7 4-16,-2 1 0 16,-4 0-8-16,1-2 8 15,3-5-7-15,2-1 2 16,-1 0 10-16,3-2-12 15,-1-12-5-15,0-1 1 16,0-5-4-16,-4-1 0 16,-2-4 0-16,-1-1-1 15,0-3 1-15,7-5 0 16,0-3-1-16,5-7 4 16,4-2-6-16,7 0 5 15,5 1-3-15,5 4 2 0,1 1-1 16,0 2-1-16,0 2 2 15,4 1-3-15,7 4 2 16,1 7-2-16,1 4 2 16,8 2-1-16,3-1-1 15,4-1-1-15,8-1 2 16,-2-2 0-16,-1 5-2 16,-3 0 4-16,-2 4-4 15,-4 3 4-15,3 0-5 16,1 3 3-16,0 2-1 15,4 3-1-15,2 3 1 16,6 0-1-16,3 5 1 0,5 7 0 16,-1 5 2-16,5 0-2 15,-7 1 2-15,-3 7-1 16,-5 0 0-16,-7 4 1 16,0 0-1-16,-5 2 2 15,-7 2-4-15,-2 3 3 16,-5 3-2-16,-4 2 1 15,-2-2 0-15,-4 2 0 16,-1 4 0-16,0-1 1 16,-3 1 0-16,-9-5-1 15,-4-4 1-15,-4-1-1 16,-5-2 1-16,-6-1-2 16,-2 0 3-16,-11-4-3 0,-6-3 1 15,-8-3 2-15,-9-5-1 16,-3-4 1-1,-3-1-2-15,5-8 2 16,4-4-3-16,7 0 2 0,4-14-1 16,6-4 2-16,4-6 0 15,6-5-2-15,3-7 3 16,5-7-2-16,9-8-1 16,8-9-1-16,7-4 2 15,5-7 0-15,0-1-2 16,12 2 1-16,7 3 0 15,4 5 0-15,-1 8-7 0,2 5 4 16,1 8-5-16,0 7 4 16,5 4-4-16,5 8 8 15,3 5-2 1,3 6 1-16,9 7-5 0,4 4-16 16,8 2-7-16,5 18 3 15,2 8-6-15,-2 4-11 16,-7 2-5-16,-8 2 20 15,-5 0 6-15,-11 4 19 16,-3 4 3-16,-7 4-1 16,-6 4 2-16,-2 1-12 15,-8-2-1-15,-1 1 8 16,-9-4-3-16,0 1 7 16,0-1-2-16,-12-2 2 15,-6 0 0-15,-6 0 0 16,-4-3 1-16,0 0-1 15,1-3 0-15,0-1-6 0,1-7-90 16</inkml:trace>
  <inkml:trace contextRef="#ctx0" brushRef="#br0" timeOffset="201198.96">15441 7701 5 0,'0'-16'15'0,"0"10"10"16,0 2 26-16,0 0-1 16,-3 3-26-16,0 1 0 15,3 0 4-15,-2 0-15 16,1 0-7-16,-1 0-9 15,-1 0-1-15,-3 8-6 0,-2 11 9 16,-1 8-5-16,-5 2-10 16,1-1-15-16,-1-3 6 15,0-2 12 1,2 0 13-16,-2-1-2 0,-4 0-4 16,6-1 8-16,-4 1-4 15,2 1 5-15,-2 0-3 16,-3 7 1-16,-1 4-1 15,0 3-22-15,2 2-1 16,1-2-34-16,5-2 31 16</inkml:trace>
  <inkml:trace contextRef="#ctx0" brushRef="#br0" timeOffset="201387.63">14831 9017 73 0,'-20'40'-6'16,"-2"8"12"-16,2 7-10 16,-2 5-2-16,-4 10-22 15</inkml:trace>
  <inkml:trace contextRef="#ctx0" brushRef="#br0" timeOffset="201466.41">14519 9978 20 0,'-12'89'21'0,"3"-6"-26"15,4-5-28-15</inkml:trace>
  <inkml:trace contextRef="#ctx0" brushRef="#br0" timeOffset="202922.14">14560 11716 3 0,'0'55'25'0,"0"-4"-8"0,0-2 11 15,4-3 3-15,9 1-7 16,5-6-5-16,1-2-16 16,4 0-1-16,5-3-1 15,3 0-1-15,5 3 3 16,2-1-4-16,1 3 3 16,2 0-6-16,2 2 6 15,1 2-7-15,5-5 5 16,2 0-3-16,9-5 6 15,-1-2 0-15,16-1 2 16,-4-2 5-16,4 8-6 16,5 3 1-16,2 11-7 0,0 9 5 15,0 7-3-15,-3 3 1 16,-8-2 1-16,-5-8-2 16,-5-6 2-16,0-12-2 15,-2-10 3-15,4-8-4 16,1-7 4-16,-3-4-3 15,2-3 1-15,-1-1-1 16,1 3 0-16,-1-3 2 16,6 1-2-16,-3 1 3 15,-1-4-2-15,-3 1 0 16,-3-6 1-16,-3 1-1 16,0-4-1-16,-3 0 4 0,1 0-3 15,2 0 0-15,-3 0 2 16,-3-2-3-16,-4-3 1 15,-5 0-1-15,-6 1 1 16,-2 0-1-16,-3-1 1 16,-3-4 0-16,-3 0 10 15,1-4 7-15,-1-4-8 16,0-3 1-16,4 2-3 16,-2-1 3-16,2 2-9 15,-1-3 0-15,-1 0-2 16,-1 0 2-16,-1-2-1 15,-3 2-1-15,-1-4 1 16,0-1-2-16,-3-7 2 0,-5-7 0 16,0-11-1-16,-4-7 1 15,2-4 3-15,0 1-4 16,0-1-1-16,-3 2 4 16,-1-3-5-16,-5-8 4 15,0 1-2-15,0-3 0 16,-12 3 0-16,-5 3 0 15,-2-4 0-15,-6-4 0 16,-4-5 0-16,-5-8 0 16,0-11-2-16,-5-10-9 15,-3-9-5-15,2-1 6 16,0-1 3-16,1 3 5 16,2 1 3-16,3 6 0 0,2 2-1 15,7 4 3-15,6 4-4 16,2 6 3-1,5 7 0-15,-2 4-1 16,2 2-1-16,-3 1 2 0,4-1-6 16,-1 1 1-16,-2 1 3 15,-3 0 0-15,-4-3 1 16,1-1-5-16,-4 3 5 16,3-1-2-16,0 8 2 15,-3 3 1-15,2 4-1 16,-7 6 0-16,-4 2 2 15,-2 0 1-15,-2 4-1 0,-4-1-1 16,1-5-2-16,-1-2 2 16,-1 0 3-16,1-3 3 15,-1 2-1 1,1 0-1-16,1 4-2 0,-3-4 0 16,3 5-2-16,-5 1-1 15,2 0 1-15,-2 5-4 16,0 2 5-16,-1 4-1 15,0 2 7-15,0 4 4 16,0 3-8-16,2 1-2 16,3 2 1-16,2-1 6 15,3-2-2-15,4-1-6 16,-4 3 3-16,0 0 1 0,-2-1-6 16,0 1 0-1,1 1 2-15,1 5-2 16,2 3 0-16,1 3 1 0,3 1 1 15,3 3-2-15,4 3 0 16,4 3 2-16,0 3-2 16,5 0 2-16,-1 1-2 15,0 1 1-15,4 2-1 16,-2-1 2-16,6 0-3 16,-1 2 0-16,2 1 2 15,5 1-1-15,-2 2-2 16,1 0-14-16,1 0-64 15,-4 14-140-15</inkml:trace>
  <inkml:trace contextRef="#ctx0" brushRef="#br0" timeOffset="205166.85">15405 7758 248 0,'0'-2'10'0,"0"0"-6"15,0 2-2-15,0 0 5 16,-4 0-4-16,-5 17 0 15,-6 13-8-15,-2 5 7 16,-2 7-4-16,2 1 2 16,-2 6 2-16,0 3-1 15,1 0-1-15,-4 10 1 0,-4 3 0 16,-2 5-1-16,-2 3 1 16,1 4-1-16,-6 5-1 15,7 4 2-15,-5 6 1 16,1 1-4-16,2 2-1 15,-2-4 6-15,6-2-4 16,2-8 2-16,0-5-4 16,3-8 6-16,0-3-3 15,3 0 3-15,-4-2-2 16,1 2 0-16,2 6 1 16,-4 4-3-16,-2 4 1 15,-1 4 0-15,-2 1 1 0,-3 0-2 16,3-2 1-16,-1-4 5 15,3-7-2-15,5-8 4 16,4-7-1-16,0-3-1 16,6 1-4-16,0 4 3 15,1 4-1-15,6 0 2 16,-1-2-4-16,4-6 0 16,-1-4 1-16,-1-6-2 15,1-5 3-15,0-2-3 16,-1 0 1-16,2 0-1 15,-4 5 4-15,2 5-2 16,-1 6 1-16,-4 7-3 16,-1 4 0-16,2-4 1 0,-1-10 0 15,4-15 1-15,1-16-5 16,1-8 6-16,2-5-5 16,0-2 2-16,0-2-1 15,0 2 2-15,3 3-2 16,6 2 1-16,2 5 1 15,2 4-1-15,-1 3 0 16,3 4 0-16,-2 3 2 16,0 3-2-16,4 3 0 15,1 6 0-15,0 0 1 16,4-2 0-16,3 0-2 16,2 0 2-16,0-1-2 15,5 2 2-15,-6 1 0 0,1-2 0 16,6 1-1-16,-3 2 0 15,4 3 0 1,3 0 1-16,2 1 0 16,0 0 1-16,1-1-1 0,1 0-1 15,-3-1 2-15,-2-4-3 16,-5-2 2-16,-3-6-1 16,-4-1 0-16,0-5-3 15,-3-4-12-15,-1-6-32 16,0-7-45-16,-5-6-25 15</inkml:trace>
  <inkml:trace contextRef="#ctx0" brushRef="#br0" timeOffset="-212438.07">23512 9160 495 0,'-9'52'-26'0,"9"12"5"16,0 4 23-16,10-4 1 16,3-9-3-16,1-5 1 15,2-6 0-15,-4-12-2 0,-2-11 2 16,-2-7-2-16,-7-12 0 15,-1-2-8 1,0 0 17-16,-3-25 3 16,-7-11-28-16,6-14 15 0,4-10-1 15,0-5-3-15,4 9 0 16,5 16-1-16,-5 18 6 16,-4 13 24-16,0 9-9 15,0 0-8-15,2 0-10 16,-1 0 4-16,-1 15 0 15,0 5 3-15,0 7 1 16,0 0-2-16,0 4 4 16,0-1-4-16,0 1-1 15,0-1-1-15,0-5 3 16,0-6-4-16,5-6 2 16,-2-7 1-16,-2 0-4 0,1-5 2 15,-2-1-2-15,0 0 4 16,0-7 1-16,1-24 5 15,-1-15-5-15,0-10-1 16,0-3 1-16,-12 8 2 16,-10 9 5-16,-6 10 10 15,-2 11 7-15,-7 10-3 16,-1 10-10-16,0 1-3 16,-1 11-6-16,9 11 0 15,6-2-4-15,10-4 1 16,6 0-3-16,4-7 2 15,2-2-3-15,2-2 0 16,0-5-4-16,0 0 3 0,0 0-2 16,-5-6 5-16,0-7 1 15,-1 4-3-15,4 2 4 16,1 4-4-16,1 3 2 16,0 0-11-16,13 10 4 15,13 11 8-15,6 5 2 16,5 2 0-16,1 3-3 15,-6-7 1-15,1-3-2 16,-5-4 3-16,-7-6-4 16,-7-4 4-16,-8-1-3 15,-5-6 1-15,-1 0-1 16,0 0 5-16,0 0-2 0,0 0-3 16,0 0-3-16,2 0-18 15,9-17-5-15,6-4-3 16,4 2 15-16,6-1-31 15,-4 4-61-15,-3 0-137 16</inkml:trace>
  <inkml:trace contextRef="#ctx0" brushRef="#br0" timeOffset="-210394.13">23370 11698 546 0,'-28'-15'-7'0,"5"4"13"0,13 7 25 16,7 4 13-16,1 0-18 16,2 0-24-16,0 22-6 15,12 27 4-15,14 24 6 16,6 16-3-16,4 0 0 15,5-11-1-15,-2-11-2 16,3-13 2-16,-3-11-6 16,-6-11 1-16,-5-14-8 15,-6-10-2-15,-4-8-8 0,-1-4 10 16,3-31 8-16,4-23 1 16,4-26 2-1,7-20-7-15,-1-5 0 16,-1 10-4-16,-6 24 6 0,-12 32 4 15,-8 26 2-15,-3 17-2 16,-1 0-7-16,2 13-5 16,-4 20 17-16,-1 19 4 15,0 14-6-15,-14 6 5 16,-6 2-7-16,-7-6 6 16,1-5-5-16,-3-6 0 15,-3-6 0-15,-3-1 1 16,-2-10 0-16,-6-3-4 15,-3-11 5-15,-5-12-3 16,-4-14 2-16,-2-7 0 16,-4-32 4-16,0-16-5 0,3-18-2 15,6-10 2-15,10 1-2 16,11 9 1-16,10 23 0 16,11 23 3-16,4 16 6 15,6 11 4-15,0 0-22 16,21 21-2-16,10 15 11 15,8 12 0-15,5 9 2 16,3 10 0-16,2 1-1 16,1 1-8-16,-2 4-20 15,-4 0-72-15,-8-1-75 16</inkml:trace>
  <inkml:trace contextRef="#ctx0" brushRef="#br0" timeOffset="-208594.1">23109 13385 96 0,'-22'-7'-10'16</inkml:trace>
  <inkml:trace contextRef="#ctx0" brushRef="#br0" timeOffset="-200409.61">15103 10646 270 0,'0'1'28'16,"0"-1"-27"-16,0 0 2 15,-2 0 12-15,2 0 2 16,0 0-12-16,0 0-10 16,0 0 2-16,0 0-3 15,0 0 7-15,0 0-2 16,0 0 2-16,0 0-1 16,0 0 7-16,0 0 8 15,0 0 8-15,0 0 7 16,0 0 6-16,0 0 2 15,0 0-10-15,-3 0-6 0,2 0-16 16,-4 0 2-16,1 0-6 16,-2 0 3-16,0 0-3 15,0 0 1-15,2 0-1 16,-2 0-3-16,-4 0 6 16,0 0-4-16,0 0 2 15,-4 0-3-15,-1 0 11 16,0 0 2-16,-4-8-10 15,0-1-1-15,-1 0-2 16,1-5 2-16,3 1-3 16,-1-1 2-16,2-1-2 15,-1-4 1-15,-2-4 0 16,2-7 0-16,0-8 0 0,-1-1-1 16,2-4 3-16,2-2-4 15,-2 0 3-15,1 1-2 16,-2 1 2-1,1 3 0-15,-1 2 1 0,4 5-4 16,3 5 6-16,3 7 0 16,0 2-2-16,3 1 0 15,2 2-2-15,1 0-2 16,0-7 1-16,0 0 2 16,0-1-1-16,0 2-1 15,0 5 0-15,1 6 1 16,6-3 1-16,1 2-2 0,1-2 1 15,3 1-1-15,3 0 1 16,-2-1-1 0,3 0 3-16,1 3-4 0,1-2 1 15,1 3 2-15,2 2-2 16,1 2 3-16,2 0-4 16,0 0 4-16,1 0-3 15,1 1 2-15,3-1-2 16,1 1 2-16,-3-1-2 15,3 2 2-15,-2 1 0 16,2 2-4-16,1 1 5 16,-3 0-2-16,2 3 1 15,0 11-3-15,-3 5 4 0,1 5-3 16,2 3 0 0,-5 4 2-16,4-1-2 15,-1-2 2-15,-3 3-2 16,-1-1 3-16,-3 1-3 0,-2 0 1 15,-1 0-2-15,-2 6 2 16,-2 3 2-16,-2 1-3 16,-3 0 2-16,1-1-2 15,0-2 3-15,0-2-3 16,0 0 2-16,-3-1-1 16,-2 1 0-16,-2 3 0 15,-3-1 1-15,0 2 0 0,-3-1 1 16,-12-4-1-16,-2 3 2 15,-5-8 6 1,1 1-1-16,-3-5 8 16,-2-2-12-16,0-5 5 0,-3-2 1 15,-7-6-4-15,-6-4 0 16,-4-3-7-16,-3-4 5 16,0 0-4-16,1-5 5 15,6-5-5-15,8 2 2 16,6 2-2-16,6 0 1 15,8 5-1-15,6 1 2 16,7 0-7-16,1-7-36 16,3-5-40-16,4-5-79 15</inkml:trace>
  <inkml:trace contextRef="#ctx0" brushRef="#br0" timeOffset="-198654.21">14523 9699 218 0,'0'11'10'0,"0"-4"-17"15,0-6 7-15,0 2 3 0,0-2-3 16,0 1 0-16,0 0-1 16,0 0 3-16,0-1 0 15,2-1-2-15,-1 2 1 16,1-1-4-16,-2-1 6 16,0 0-3-16,0 0 0 15,0 0 1-15,0 0 32 16,0 0 32-16,0 0-12 15,0 0-7-15,0 0-15 16,0 0-3-16,0 0-14 16,0 0-3-16,0 0-3 15,0 0-2-15,0 0-4 16,0 0 1-16,0 0-1 0,0-1-3 16,0 1 1-16,0-2-2 15,0 1 2 1,0-1 0-16,0 0 1 15,0 2-2-15,0 0 2 0,0-2 0 16,0 2-2-16,0 0 2 16,0 0-5-16,0 0 6 15,0 0-6-15,0 0 3 16,0 0-6-16,0 0-1 16,0 0 1-16,0 0-2 15,0 0-5-15,0 0-8 16,0 0 14-16,0 0 0 0,0 0 7 15,0 0-2-15,0 0 4 16,0 0-2-16,0-1 2 16,0 1 0-1,0 0-2-15,0 0 3 0,0 0-2 16,0 0 4-16,0 0-1 16,0-2 6-16,-3 0 1 15,-4-3-8-15,1 0 0 16,-2 1-3-16,0-5 3 15,0 1-2-15,3-3 3 16,-1 1-6-16,-3-1 7 16,3-1-3-16,-2 1 2 15,-3-5-3-15,3 0 1 0,-3-2-1 16,-3-3 0 0,4-3 1-16,-5-4-2 15,0-4 2-15,-3-4-3 16,-3-4 3-16,-4-5-2 0,-1-4 1 15,1-2-1-15,2-2 1 16,0 0 1-16,4-4-2 16,2-5 0-16,4-2 1 15,3-1 1-15,2-1-3 16,1 0 0-16,1-2 2 16,-2 6-3-16,1 4 3 15,-1 2-4-15,2 6 5 0,0 2-3 16,1 2 3-1,3 0-2-15,2-3 2 16,0-1-2-16,4 4 1 16,7-2 1-16,-2 1-2 0,1-1 1 15,-1-3-3-15,2 1 4 16,-2 2-7-16,2-2 4 16,5 1-4-16,-2 3 1 15,4 1-4-15,3 2 13 16,1-1-5-16,3-3 0 15,7 2 3-15,-3-2-3 16,1 1 3-16,3-2-3 16,-3-1 0-16,4-1 1 15,0 0 0-15,2 1 0 16,0-1 1-16,1 0 0 16,3 0-3-16,-4 0-11 15,-3 3-27-15,-5 2 10 0,-3 3 17 16,0 3 10-16,-2-2 3 15,1 0 0-15,-2-1 1 16,1 2-1-16,-2 4 1 16,-1 2-1-16,0 3 4 15,1 3-2-15,-1 0 3 16,3 3-3-16,2-3 1 16,1 1 3-16,2 0 9 15,-3 1-8-15,0 2-6 16,-1 2 6-16,-1 1-1 15,-3 3-4-15,-6 6-2 16,-2 3 1-16,-6 6-3 0,-3 3-12 16,-3 0-67-16,0 9-34 15</inkml:trace>
  <inkml:trace contextRef="#ctx0" brushRef="#br0" timeOffset="-198225.14">14908 6425 310 0,'0'0'8'15,"0"0"-9"-15,1 0-13 16,14 0 17-16,3-4 0 16,6-4 0-16,-4-1-3 15,3 1 1-15,2 3 1 16,-3-2-4-16,4 0 2 15,-5 0-1-15,-3 0-5 0,-5 3-2 16,-3 2 4-16,-2 2-2 16,-5 0-1-16,-3 6-5 15,0 15 11-15,0 5 5 16,0 5-2-16,-2 1 0 16,-1 2-2-16,0-1-19 15,-1-1-66-15</inkml:trace>
  <inkml:trace contextRef="#ctx0" brushRef="#br0" timeOffset="-194333.91">15701 8767 274 0,'0'4'-3'15,"0"-3"1"-15,0 1 18 16,-1-1 25-16,-4 3-6 16,-2 2-20-16,-3 2-3 15,-2 0-1-15,-6 4 1 16,-1-3 6-16,-3 1-4 0,-1-2 0 15,-2-2-4-15,1-2 0 16,0-3 4 0,-2-1-1-16,1 0 0 15,-2-4-7-15,2-14-1 0,-2-8 1 16,0-6-2-16,-1-6 0 16,0-2-2-16,-2-3 5 15,2-1-2-15,2-4-3 16,3 4-1-16,6 1 1 15,4 4-2-15,5 3 3 16,7 1-5-16,1 0 2 16,0 1 2-16,9-4-2 15,6 8 1-15,1-2-4 0,3 2 7 16,2-1-8-16,3 2 3 16,5 1 1-1,-1-1 0-15,2 4-2 16,-1 3 1-16,1 1 1 0,6-2-1 15,1 3 0-15,9 0 0 16,3 1 1-16,1 4 0 16,2 2-2-16,0 3-3 15,-3 4-6-15,-2 0 4 16,-3 4 0-16,-5 2 5 16,-5 0-5-16,-2 11 4 15,0 6 1-15,-7 5-2 0,1 2 2 16,-4 3 1-1,0 3 1-15,-2-2 1 16,2 5 0-16,-3-1-2 16,-2 0 3-16,0-1-3 0,-5 1 4 15,-3 3-3-15,-4 8 0 16,-5 9 0-16,-6 7 3 16,-14 7 2-16,-9-1 6 15,-3-2 8-15,-5-7-2 16,-4-4 1-16,3-12-4 15,-1-8 1-15,1-8-4 16,-2-8 0-16,-4-3-1 16,-8-3-7-16,-3-2 0 0,-1-5-6 15,5-3 7 1,5 0-6-16,9 0 1 16,7-7-11-16,6-2-10 15,7 1-19-15,6 0-22 0,6-6-25 16,5-6-145-16</inkml:trace>
  <inkml:trace contextRef="#ctx0" brushRef="#br0" timeOffset="-192009.69">14577 9742 152 0,'0'-3'37'0,"0"3"-4"15,0 0 9-15,0-2 6 16,0 2-14-16,0-1-12 0,0 0-18 16,0 1 0-16,0 0-3 15,0 0-1-15,0 0 1 16,0 0-3-1,0 0-1-15,0 0 1 0,0 0-1 16,2 0-8-16,-1 0-6 16,6 0 3-16,1 0 7 15,-2 0-20-15,0 0-30 16,-3 0-35-16</inkml:trace>
  <inkml:trace contextRef="#ctx0" brushRef="#br0" timeOffset="-191777.32">14577 9742 177 0,'54'50'5'0,"-56"-49"3"15,2-1 10-15,0 0-14 16,0 0-5-16,0 1-21 16,0 2-5-16,0 1 8 15,0 3-55-15</inkml:trace>
  <inkml:trace contextRef="#ctx0" brushRef="#br0" timeOffset="-190657.55">15313 10589 233 0,'0'7'7'0,"0"0"-9"0,-8 1 8 15,1-2 34 1,-2-2 7-16,2-2-15 16,-3 3-10-16,-4-2 0 15,0 2 8-15,-3-1-5 0,-5-1-2 16,-1 0-6-16,-4-3 1 15,-4 0-8-15,-5 0 12 16,0-11-13-16,-4-9-5 16,1-10 0-16,2-11-2 15,1-7 1-15,0-4-4 16,2 2 3-16,3 3 1 16,1-1-1-16,3-1 3 15,5-1-3-15,4-2-3 16,6 0 0-16,6-4 3 15,6-1-4-15,0 5 3 16,3-1-2-16,9 6-1 0,4 1 2 16,1-2-3-16,5 3 6 15,2 2-2-15,1 5-1 16,-1 3-1-16,3 6 4 16,3 0-6-16,1 1 4 15,4 5-6-15,3 3 5 16,-1 3-1-16,-1 6-3 15,0 5-1-15,1 6-3 16,3 0 4-16,-1 9-7 16,1 9 6-16,3 9-3 15,-4 0 6-15,1 8 1 16,-2-2 2-16,-7 11-6 16,-1 4 3-16,-8 8 1 0,-1 7-1 15,-6 0-2-15,-4 4-3 16,0-1 4-16,-3 0-4 15,-4-1 5-15,0-1 1 16,-4 2 0-16,0-2 1 16,-1-2 1-16,-14 1-1 15,-4-4 0-15,-2-6 2 16,-6-3-3-16,-3-8 4 16,-4-8 0-16,-2-5 0 15,-7-7-1-15,-2-6 0 16,-1-5 0-16,-5-7 1 15,-1-4 2-15,0-4 2 0,0-14-2 16,0-10 0-16,4-1 1 16,7-3-5-16,5 0 5 15,3-2-4 1,0 2-1-16,5 2 1 0,3-5-2 16,3 1 1-16,5-1-3 15,1-1 2-15,2 2-3 16,2-3 3-16,5 0-3 15,5-2-11-15,2 0 1 16,0 5-13-16,8 2-29 16,8 5-63-16,-4 6-39 15</inkml:trace>
  <inkml:trace contextRef="#ctx0" brushRef="#br0" timeOffset="-190329.11">14918 9992 372 0,'0'-9'66'0,"6"-3"-100"16,7-3-115-16,8-10 84 15</inkml:trace>
  <inkml:trace contextRef="#ctx0" brushRef="#br0" timeOffset="-188846.18">15768 8867 175 0,'0'0'56'0,"0"0"-44"15,0 0 25-15,0 0 10 16,0 0-9-16,0 0-7 15,0 0-15-15,-3 0 7 16,-1 0-6-16,-1-2 0 0,-3 1-3 16,-3 0-4-16,-2-1-3 15,-4 1-5-15,-2 1 1 16,-3-2-1-16,-4 1 3 16,-3 1 1-16,-1-3-2 15,3 0 4-15,0-1-1 16,1-1 4-16,-1-2-5 15,4-4-2-15,-1-3-1 16,2-2 2-16,1-4-3 16,-4-3-1-16,0-2 0 15,-1-1-2-15,1-2 1 16,1 1 1-16,3-4-1 16,2-1-2-16,2-1 4 0,0 2-4 15,3 1 4-15,-1 3-3 16,2 1 3-16,1 2-2 15,2 3 1-15,0-2-1 16,3 0 1-16,1 0-1 16,6-1-3-16,0 1 5 15,0-1-5-15,0 1 4 16,5 0-2-16,8 5 2 16,2 0-3-16,3 1 2 15,-2 2 0-15,5-3-3 16,0-1 5-16,-1 1-3 15,0 0 1-15,1-1 0 0,-1 1 0 16,-3 2-1-16,1 2 0 16,-4 3 2-16,-2 3-1 15,-1 1 0 1,1 1-3-16,1-1 5 0,3 2-5 16,3-3 6-16,2-1-6 15,7 2 3-15,2-1-2 16,4 2 1-16,8 2 0 15,-2 4-1-15,3 0 3 16,2 0-2-16,-2 0 1 16,0 0-1-16,-6 0 2 15,-2 0-1-15,-8 0 0 16,-7 2-1-16,-2 0 2 0,-3 3-1 16,-1 0-2-16,3-1 1 15,-3 4 0 1,5 2 2-16,-1 3-2 15,0 2 1-15,-1 3-1 0,2 0 1 16,-2 3 1-16,0 2-2 16,1 3 3-16,-5 0-9 15,-1 4 8-15,-4 4-4 16,-2 3 1-16,-3 3-2 16,0 5 3-16,-3-1-1 15,0 3 1-15,-2 2 2 16,-15 1-4-16,-3 3 5 0,-7 0-4 15,-4-1 4-15,-5-2-2 16,-4-7 2-16,-3-5-3 16,-2-6 5-1,-3-7 1-15,3-4 0 0,3-7-1 16,7-5-3-16,10-2 2 16,7-3-4-16,10-2-31 15,6-2-53-15,2 0-138 16</inkml:trace>
  <inkml:trace contextRef="#ctx0" brushRef="#br0" timeOffset="-187389.07">14322 6948 169 0,'57'-81'-11'16,"1"17"13"-16,0 12-18 0,0 4-16 15,-1 4 27-15,-4 6 5 16,-7 6-1-16,-4 6-1 16,-7 5-15-1,-1-1 0-15,-3-1-8 0,2-2 11 16</inkml:trace>
  <inkml:trace contextRef="#ctx0" brushRef="#br0" timeOffset="-185402.07">14610 9942 299 0,'-21'14'4'0,"8"-6"-3"0,4-5 1 16,2-3 41-16,0 0 0 15,-3-5-12-15,-4-21-25 16,-5-13-12 0,-3-15 3-16,-5-11-9 0,-7-14 5 15,-7-13-10-15,-11-20 17 16,-9-26-13-16,-10-36-5 16,-1-31 14-16,3-16 0 15,11 4-3-15,14 20 9 16,13 28 6-16,7 25-1 15,12 17 1-15,4 14 0 16,8 9 0-16,0 4-1 16,23 3-5-16,5-2-2 0,8 2-1 15,-1 1 2-15,3 6-13 16,-4 5 1-16,-3 10 6 16,1 4 4-1,-3 4-4-15,1 3 5 0,0-6-2 16,-2 5-2-16,-4 2 2 15,-6 8-2-15,-2 8 4 16,-4 5-4-16,5 4 1 16,-1 2 1-16,6 2 2 15,8-2-1-15,6-5 0 16,10-6-2-16,6-7 2 16,9-10 2-16,4-10-1 0,3-8-1 15,-4-3 1 1,-3 2 1-16,-3 6-1 15,-9 13 2-15,3 5-2 16,-5 7 0-16,-1 4 2 0,0 4-2 16,-2 6 1-16,1 1-2 15,0 5 3-15,-2 4-3 16,1 5 1-16,-5 5-1 16,-4 5 1-16,-4 6-1 15,-7 4 0-15,-5 3-1 16,-4 0 1-16,-6 1-10 15,-1 7 5-15,-7-4 2 16,2-1 3-16,-3-2 0 0,0 5 2 16,0 0-44-1,-7-3-69-15</inkml:trace>
  <inkml:trace contextRef="#ctx0" brushRef="#br0" timeOffset="-185057.99">15572 5772 190 0,'-2'105'-21'16,"-3"17"18"-16,-1 10 5 15,-2 4-2-15,2 4 4 0,-3 2 10 16,3 2-11-16,0 4-2 16,-3 1-16-16,3-3 5 15,-1-5-22-15,1-12 31 16,1-10 2-16,-2-9 0 16,-2-9 3-16,0-9 3 15,-3-8-3-15,0-10 2 16,3-6 9-16,5-9-10 15,2-9-2-15,2-11-18 16,0-15-42-16</inkml:trace>
  <inkml:trace contextRef="#ctx0" brushRef="#br0" timeOffset="-184841.9">15295 7878 408 0,'0'4'-4'16,"0"13"-23"-16,0 8 26 16,9 4 0-16,7 3 1 15,5-1 1-15,-2-7-7 16,-1-10-9-16,5-10-1 16,-6-4-4-16,4-25-16 15,6-20 27-15,-2-13 2 16,4-11-62-16</inkml:trace>
  <inkml:trace contextRef="#ctx0" brushRef="#br0" timeOffset="-173942.12">14805 10121 9 0,'-2'0'29'0,"-5"0"-17"15,4 0 4-15,2 0-6 16,-1 0 2-16,1 0 1 16,1 0-5-16,-2 0-4 15,2 0 2-15,-1 0-4 0,1 0 2 16,-2 0 3-16,1 0-6 16,-3 0 3-16,1 0-2 15,-3 2 0-15,-1-2 9 16,3 0 0-16,-2 0-9 15,1 0-2-15,2 0 3 16,0 0-2-16,2 0 1 16,-1 0-3-16,2 0 3 15,-1 0-2-15,-2 0-1 16,2 0-1-16,-1 0-1 16,1 0 2-16,-1 0-1 15,2-3 2-15,-1-4-1 0,-1-4-11 16,0-3-6-16,1-1-43 15,-2-1-10-15</inkml:trace>
  <inkml:trace contextRef="#ctx0" brushRef="#br0" timeOffset="-168453.14">14611 9819 106 0,'-7'5'7'0,"-2"-1"-3"16,6-1-4-16,0-2 2 15,3 0 11-15,0-1-2 16,-2 0-8-16,2 0-5 0,0 0 5 16,0 0 1-16,0 0 7 15,0 0-4 1,0 0 3-16,0 0 2 15,0 0 15-15,0 0 3 0,0 0-6 16,0 0 9-16,0 0 1 16,0 0-3-16,0 0-9 15,0 0-1-15,0 0 0 16,0 0-3-16,0 0-6 16,0 0-3-16,0 0-7 15,0 0-2-15,0 0 2 16,0 0-3-16,0 0 4 15,0 0-5-15,0 0 3 16,0 0 0-16,0 0-1 16,0 0 0-16,0 0 1 15,0 0-1-15,0 0-7 16,0 0-7-16,0 0-6 0,0 0 0 16,0 3-18-16,0 3-15 15,0 2 5-15,0 4 22 16,0 2-34-16,0 0-54 15</inkml:trace>
  <inkml:trace contextRef="#ctx0" brushRef="#br0" timeOffset="-167461.9">14671 9956 276 0,'0'0'5'0,"0"0"-5"16,-5 0-9-16,2 0 11 16,-1 0-4-16,1 2 4 15,0 2-5-15,1-1 6 16,1 0-5-16,1 0 4 16,-2-1-1-16,2-1 0 15,-1-1 4-15,1 0-1 16,0 0 0-16,0 0-5 15,0 0 3-15,0 0-3 16,0 0 4-16,-2 0 0 16,-2 0 0-16,1 0-2 15,2 0 1-15,-2 0 3 0,0 0 6 16,0 0-6-16,0-1-3 16,0-3 2-16,1 0-1 15,1 1 0-15,-1 1-2 16,0-1 1-16,1 2 0 15,1-2-2-15,-3 1 1 16,2-2-2-16,1-4 3 16,-2 2-2-16,2 2-1 15,0 1 2-15,0 3-1 16,0 0 0-16,-1 0-1 16,1 0 3-16,0 0-4 15,0 0 4-15,0 0 0 0,0 0-1 16,0 0-2-16,0 0 1 15,0 0-2-15,0 0-1 16,0 0-1 0,0 0-3-16,0 10 9 0,0 0-5 15,0-1 3-15,3 3-1 16,2 0 1-16,-1 3 0 16,0 1 0-16,-1-2 1 15,2-2-3-15,-4-2 3 16,2 2-2-16,0 0 2 15,-3-3-2-15,5 2 2 16,-3-5-2-16,-2-3 2 16,2-2-1-16,-2-1 0 0,0 0 1 15,0 0-3-15,0 0 4 16,0 0-2 0,0 0 4-16,0 0-2 15,0 0 4-15,0 0 2 0,0 0-3 16,0 0-4-16,0 0 0 15,0 0-2-15,0-7-2 16,-2-3 3-16,0-3-3 16,-3-2 3-16,5 0-5 15,0 3 2-15,-1-1-1 16,1 6 2-16,0 4-3 16,0-1 2-16,0 3 4 0,-2 1-3 15,2-1 3 1,0 1-4-16,0 0 1 15,0 0 0-15,0 0 0 16,0 0 1-16,0 0-5 0,0 0 5 16,0 0-4-16,0 0 5 15,0 0-2-15,0 0-1 16,0 0-3-16,0 0-4 16,0 0-8-16,0 0-13 15,0 0-6-15,0 0-9 16,0 1-8-16</inkml:trace>
  <inkml:trace contextRef="#ctx0" brushRef="#br0" timeOffset="-165033.44">14540 9873 254 0,'-6'0'-32'0,"6"0"18"15,0 0 7 1,0 0 7-16,0 0-3 0,0 0 4 15,6-5-2-15,4 1 2 16,5 1-2-16,3 0 1 16,-5 2-35-16,-2 0-119 15</inkml:trace>
  <inkml:trace contextRef="#ctx0" brushRef="#br0" timeOffset="-164177.75">14540 9873 202 0,'82'-11'19'0,"-89"13"-15"16,0-2 0-16,4 3 15 15,2-3 10-15,-1 0-19 16,2 0-8 0,0 0-4-16,0 0 3 0,0 0-1 15,0 0 0-15,-1 0 1 16,-5 0 2-16,-3-10 14 16,-4-8-15-16,-1-11-1 15,1-3 0-15,-4-6 3 16,-2-5-3-16,-3-4 0 15,-2-10 0-15,-2-3 6 16,-2-6-3-16,1-3-1 16,-1-1 7-16,-2-10 1 15,-1-2-2-15,3-7-5 16,1-6 0-16,0-2 0 16,8-6-2-16,1-5 1 15,0 1-1-15,2-3 0 0,-1 4 1 16,-2 6 0-16,1 3-1 15,0 8 1-15,-1 0-3 16,2 5 3-16,0-4-3 16,4 3 3-16,2-3-3 15,5-4 0-15,4-4 2 16,2-1-2-16,0 2 4 16,0 5-7-16,5 5 7 0,-1 4-3 15,3 3 0 1,1 3 0-16,1 1-1 15,4 8 1-15,-1-1-2 16,2 3 1-16,1 2-4 0,1-4 7 16,2 2-4-16,-2-1 2 15,4-2-2-15,2-2 1 16,3-1 0-16,3 0 0 16,4 2 0-16,-1-2-1 15,2 4 3-15,1 4-4 16,0 3 3-16,7 4-2 15,2 2 1-15,5 1 1 16,0 3-2-16,6 5 3 0,-3-1-3 16,2 0 2-1,4-1-3-15,-6 0 3 16,1 3-2-16,0 4 2 16,-4 4-3-16,1 3 2 0,4 3 0 15,-2-4-1-15,3-2 2 16,-1-1-4-16,-5 0 5 15,-2 2-4-15,-4 1 2 16,-8 7-1-16,-6 2 2 16,-4 6-1-16,-5 4-1 15,-2 5 2-15,-4 1-2 16,-4 3 2-16,-3 1-4 16,0-1 4-16,-3 4-1 15,0 0-1-15,1 1-1 16,-4 0 1-16,2-2-2 15,-2 2-10-15,0 0-21 0,0 0-46 16,0 0-102-16</inkml:trace>
  <inkml:trace contextRef="#ctx0" brushRef="#br0" timeOffset="-163921.44">15220 4736 410 0,'-6'0'15'0,"6"1"-19"15,0 3-8-15,24 5-1 16,10 5 13-16,10 0 0 0,3 4 0 16,-3 3 1-16,-3 2-5 15,-7 8-21-15,-12 3-9 16,-8 6-15-16,-14 4 4 15,0 1 19-15,-9-1 14 16,-12 1 6-16,2-7-30 16</inkml:trace>
  <inkml:trace contextRef="#ctx0" brushRef="#br0" timeOffset="-163301.09">15566 5135 3 0</inkml:trace>
  <inkml:trace contextRef="#ctx0" brushRef="#br0" timeOffset="-162917.85">15430 4871 107 0,'-19'15'11'15,"7"2"-8"-15,5 2-1 16,3 1-2-16,4-2-4 0,0-1-45 16</inkml:trace>
  <inkml:trace contextRef="#ctx0" brushRef="#br0" timeOffset="-162225.7">15515 4917 240 0,'-1'0'-2'15,"1"0"1"-15,0 0-14 16,10 22 11-16,11 14 6 0,7 18 7 15,6 13 0-15,5 14 8 16,3 9-1-16,0 6-6 16,-4 2-2-16,0-3-6 15,-7-12-1-15,-1-10 1 16,-3-19-2-16,-7-14-3 16,-5-12-6-16,-5-12-30 15,-8-9-61-15</inkml:trace>
  <inkml:trace contextRef="#ctx0" brushRef="#br0" timeOffset="-161949.44">15941 5575 344 0,'0'17'5'0,"0"11"-17"16,0 5 10-16,0 4 4 15,0-4-4-15,0-1 2 16,-7-6 2-16,-5-5-2 16,-9-5 1-16,-3-7 13 15,-10-4-1-15,-2-1-5 16,0-4 2-16,2 0-7 16,6 0 2-16,7 0-7 15,9 0 4-15,11 7-7 0,1 8-33 16,3 9-45-16,14 2-13 15</inkml:trace>
  <inkml:trace contextRef="#ctx0" brushRef="#br0" timeOffset="-161681.13">16001 6370 352 0,'4'21'-24'16,"5"13"19"-16,2 16 4 0,0 11 3 15,0 7-4-15,-5 6 5 16,-1 4-2 0,-4-6 0-16,-1-3 0 15,0-8 1-15,0-4 0 0,-9-4-3 16,-5 1 2-16,-3-4-5 15,0 0-15-15,-2-7-52 16,1-4-26-16</inkml:trace>
  <inkml:trace contextRef="#ctx0" brushRef="#br0" timeOffset="-161306.17">15939 7125 106 0,'0'-17'3'0,"0"7"6"16,0 8 46-1,0 2 1-15,0 0-38 16,0 1 12-16,0 27 9 0,-13 15-31 16,-3 14-8-16,-3 8 2 15,-1 1-2-15,2-1 8 16,-2 0 4-16,0 0-5 16,4-5-3-16,1-7-1 15,6-6 0-15,4-9-3 16,5-13-2-16,0-9-15 15,0-11-17-15,14-5-14 0,4-14-3 16,1-15 42-16,-2-8 10 16,-3 5 1-1,-5 7 0-15,0 9 3 16,1 9 5-16,-2 4 11 16,1 0 5-16,0 1 3 0,4-1-14 15,1 0-9-15,2 1-2 16,4-4-3-16,-1-1 3 15,-1-2-7-15,-6 0-46 16,-11-1-125-16</inkml:trace>
  <inkml:trace contextRef="#ctx0" brushRef="#br0" timeOffset="-161101.71">15861 8066 344 0,'0'0'87'0,"0"1"-226"15,0 2-9-15</inkml:trace>
  <inkml:trace contextRef="#ctx0" brushRef="#br0" timeOffset="-157337.18">15548 8822 81 0,'-21'16'234'16,"-5"-3"-233"-16,-1 0 7 16,12-2 20-16,-3-1 1 15,3-3-11-15,-4 0 4 16,-3-3-11-16,-3-1-3 0,-6-3 8 16,-5 0-9-16,-1-9-4 15,-2-13 1-15,1-11 4 16,-3-9-5-16,4-7 0 15,8-10 0-15,6-9-3 16,10-9 2-16,10-5-2 16,3-1-1-16,7 2-7 15,20 9 9-15,10 5-3 16,8 3-20-16,8 4 6 16,8 0-21-16,3 3 0 15,5 7-27-15,-2 3-30 16,2 7-87-16</inkml:trace>
  <inkml:trace contextRef="#ctx0" brushRef="#br0" timeOffset="-157156.66">16148 8200 152 0,'14'101'5'15,"-5"7"1"-15,-5 5 6 16,-2-6-5-16,-2-5-5 15,0-11-1-15,-11-10-1 16,-14-10-2-16,-5-13 1 16,-7-8-18-16,-11-8-20 15</inkml:trace>
  <inkml:trace contextRef="#ctx0" brushRef="#br0" timeOffset="-156341.73">15508 10547 386 0,'-3'19'3'0,"-6"1"-1"16,-5 2 1 0,-5 3 13-16,-2-4 8 15,-4 3-10-15,-5 2 5 0,-10-2 0 16,-3 1-9-16,-11-3-3 15,-4-5 4-15,-1-6-5 16,-4-9 4-16,-2-2-6 16,2-6-1-16,0-24 1 15,5-15-4-15,6-16 0 16,3-13-1-16,12-18 0 16,10-15-2-16,8-5 5 15,13-3-7-15,6 3 3 0,0 10 1 16,16 3-6-1,14 7-1-15,11 6 0 16,13 6 3-16,4 9-4 16,6 11-6-16,3 12 10 0,2 21 0 15,-1 20 2-15,5 11 0 16,-3 46 1-16,-4 32 0 16,-5 25 3-16,0 20 2 15,0 7-2-15,1-2-1 16,0-1 0-16,-9-11-1 15,-14-12 2-15,-15-9-2 16,-17-14 1-16,-7-8 0 16,-21-9-2-16,-19-8 5 0,-10-5-4 15,-6-6 1 1,-3-6 0-16,5-4 0 16,1 3-6-16,3-3-20 15,1 2-21-15,3-2-33 0,1-6-100 16</inkml:trace>
  <inkml:trace contextRef="#ctx0" brushRef="#br0" timeOffset="-149536.66">18780 7332 30 0,'1'0'338'0,"-1"0"-335"15,0 0 18-15,0 0 31 16,0 0-1-16,-1 0-16 15,1 0-12-15,-2 0-8 16,1 1-3-16,-8 7-7 16,-3 5-1-16,-3 4-2 15,-4 1 1-15,4-3-3 0,-2-1 3 16,-2 0-4-16,0 0 3 16,-5-3-2-16,-3-3 2 15,0-1 0-15,1-2 0 16,-1-1 0-16,-1-3-3 15,2-1 3-15,-2 0-2 16,-1 0-2-16,4-3 4 16,0-8 0-16,1-6-1 15,5-7-2-15,-5-6 3 16,-1-4-3-16,1-2 4 16,3-5-4-16,2 1 1 15,3-6-1-15,3-1 2 16,1-3-1-16,5-2 0 0,3 3-1 15,4 1-6-15,0 0 7 16,0 1-10-16,5 2 10 16,1 2-2-16,2 6-2 15,-4 3 3-15,5 2-1 16,1 6 0-16,4-1-1 16,4 2 3-16,4 0-3 15,4 2 4-15,2 1-4 16,5-2 2-16,0 0 1 15,2 2-1-15,-2 1 2 16,-2 3-3-16,0 2 2 16,5 0-2-16,3 5 2 0,3 4-2 15,7 3 2-15,-2 4-2 16,6 0 2-16,2 0-2 16,0 10 0-16,-6 4 1 15,-2 2-4-15,-6 4 2 16,-7 6-6-16,-1 2 0 15,-5 7 0-15,-4 4 5 16,-2 4 0-16,-7 7 2 16,1 1 1-16,-3 5-2 15,-2 2 3-15,-3 2-1 16,-7 3 1-16,-1-3-1 16,0-2-1-16,-7-4 2 15,-13-6-1-15,-3-4-1 0,-4-2 5 16,-7-7-2-16,-7-5 0 15,-4-3 1-15,-11-5 0 16,-2-5 6 0,-6-6 8-16,-3-6 1 0,4-5-2 15,1 0-2-15,2-4-5 16,8-13-2-16,3-2-4 16,4-5-1-16,5-3 1 15,1-4-4-15,7-4 4 16,6-5-4-16,4-6 3 15,1-7-1-15,9-4-1 16,2-1 1-16,2 3-1 0,5 5 1 16,3 7 0-16,0 4-1 15,0 4-2-15,0 5-4 16,3-1 3-16,13 3-1 16,4 2-2-16,5-2 6 15,8 0-4-15,6 2 0 16,2-1 0-16,3 4-2 15,-2 2 1-15,2 3 1 16,1 1-3-16,4 7-6 16,1 0 2-16,0 7-7 15,-1 3 4-15,-6 0-3 16,-1 2 3-16,-4 12 9 16,-2 3 4-16,-5 2 0 0,-2 2-2 15,-6 6 3 1,0-1-4-16,-2 3-5 15,-4 5-13-15,0-1 2 16,-4 3-4-16,-4 3-1 0,-3 0-26 16,-6 0-74-16</inkml:trace>
  <inkml:trace contextRef="#ctx0" brushRef="#br0" timeOffset="-145570.08">16947 6724 67 0,'0'-8'29'16,"0"2"-18"-16,0 2 15 0,0 1 1 15,0 2 17-15,0-2-17 16,0 2-7-16,0-1-7 16,0 1 3-16,0 1 3 15,0 0 4-15,0 0 7 16,0 0 1-16,0 0-5 15,-3 0-10-15,-2 0 0 16,-1 0-7-16,-3 0-1 16,-1 0-6-16,1 0 2 15,-2 0 0-15,1 0-2 16,-2 0 5-16,-4 7-7 16,-1 1 1-16,-1 2 0 15,3 1-1-15,-1-4 2 0,1 0 0 16,0-1 0-16,2-4-2 15,-3 1 8-15,2-3 2 16,-4 0 5-16,2 0-4 16,0 0-4-16,-3 0-4 15,3 0-3-15,0 0 4 16,-1 0-3-16,1 0 9 16,4 0 1-16,-1-8-9 15,-4 1 1-15,4 0 4 16,-2 0-5-16,3 0 3 15,-3-2 7-15,0 1-4 16,-1-3-4-16,0 0 0 0,-1 0 1 16,1 1-4-16,-8 2 2 15,0-1-1 1,-4 0 0-16,1 0-2 16,3-1 2-16,-1 1-2 0,4 0 2 15,0 1 1-15,6-2-1 16,3 1 1-16,1-2-1 15,2-2-1-15,-2 0-1 16,-2-2 1-16,1 0-2 16,-3-4 1-16,4 0 0 15,4-5-1-15,0 1 2 16,4-2-3-16,1-2 3 16,2-3-2-16,0-2-1 0,5-2 0 15,9 0 2-15,3-6-1 16,4 1 1-1,-2 2 0-15,1-1-2 16,0 5 3-16,1-2-2 0,-6 6 2 16,-3 5-1-16,-6 9 0 15,-2 3 0-15,1 0 0 16,1-2 2-16,7-3-4 16,1 1 2-16,8-2-3 15,5-3 4-15,-1-2-1 16,4 3-1-16,3 0 1 15,3 5-2-15,0-1 2 0,-2 6 0 16,-3 4 0-16,-6 2-5 16,-2 4 5-1,-5-2-4-15,-4 2 4 16,-3 0-1-16,-2 0 1 0,0 0 0 16,-2 0 0-16,4 0 0 15,2 0-2-15,2 0 1 16,4 0-2-16,1 15 1 15,2 8-3-15,3 1 6 16,1 6-2-16,-1 5 2 16,-2 0 0-16,-1 3-3 15,-3 3 3-15,-2 3-2 16,-3 1-1-16,-5 4 1 16,-4 1-1-16,-5-2 2 15,0 4-2-15,-6-4 1 16,-7-3 0-16,1-2 3 15,-4-7-4-15,-1-3 3 0,-5-3-2 16,-4 1 3-16,2-3-1 16,-4 1 0-16,1 1-2 15,-3-4 2-15,1-2 0 16,-4-3 0-16,-3-3 0 16,-1-3-2-16,-9-8 5 15,-5-4-3-15,2-3 0 16,-3-2 0-16,4-14-1 0,2-8 4 15,3-5-5 1,3-5 2-16,2-5-2 16,4-2 2-16,4-7-1 15,5-6-1-15,5-5 0 0,9-7 1 16,5-3 0-16,6-6-2 16,0 0 1-16,0 2 0 15,4 7 3-15,8 9-4 16,2 4 2-16,3 1 0 15,6 2-2-15,10-4 2 16,7-3 0-16,7 2 0 16,10 3-3-16,1 2 4 15,3 7-2-15,-1 9 4 16,-2 12-7-16,-3 9 4 16,-3 12-2-16,2 1-2 15,-4 3-5-15,-2 15-5 16,-1 3 7-16,-2 5-8 0,1 3 0 15,-2 2-7-15,-2 8 11 16,-3 3-3-16,-1 3 7 16,-9 10 3-1,-3 3-3-15,-8 2 6 0,-7 0-1 16,-1-2 2-16,-4-2-2 16,-3 0 3-16,0-5-1 15,-2-2-1-15,-1-5 1 16,0-5 1-16,0 0-2 15,-13-1 1-15,-8-4 2 16,0 0-3-16,-5-2 2 16,4-7-2-16,7-3 3 0,2-6-2 15,8-8 1-15,2-3-2 16,2-2-2-16,1-3-12 16,0 0 2-16,0 0-3 15,-2 1-18-15,1 5-7 16,-2 3-19-16,0 3 22 15,-3 3-69-15</inkml:trace>
  <inkml:trace contextRef="#ctx0" brushRef="#br0" timeOffset="-142688.07">19834 8935 160 0,'-9'0'98'0,"1"-3"-100"15,5 2 14-15,1-1 5 16,2 1 2-16,0 1-15 16,0 0-3-16,0 0-5 15,0 0 5-15,0 0 4 0,-1 0 22 16,-1-1 10-16,1-1-3 16,-2-1-22-16,-2 1 1 15,2 0 8-15,-3 2-7 16,4 0 7-16,-3 0-7 15,0-1-3-15,2 1-4 16,-1 0-1-16,-2-2-3 16,-2 0 2-16,1-1 2 15,-4-4-5-15,2 0 4 16,-5-4-6-16,-1-2 2 16,-2 1-2-16,1-2 3 15,0-3-3-15,-1-4 0 16,-2-4 2-16,0-4-3 0,2-4 5 15,1 0-4-15,1-2 3 16,2 2-2-16,2 1 3 16,5 2-1-16,1 3 2 15,2 2-4-15,-1 1-2 16,3-1 4-16,1 0 0 16,0-3-2-16,0 3-2 15,0 0 2-15,0 3-2 16,0-2 3-16,8 2-4 15,3 1 3-15,0 4 0 16,2 2-3-16,0 0 3 16,2 1-6-16,2-1 9 0,2 1-8 15,-1 1 5-15,0 1-1 16,1 0 0-16,0 1-2 16,2 0 0-16,3-1 4 15,0 0-4-15,0 4 1 16,1 0 0-16,-3 2 2 15,-2 3-3-15,1 2 1 16,2 1-2-16,1 0 2 16,0 0 1-16,1 0-3 15,-1 0 6-15,1 4-6 16,1 3 4-16,-4 4 0 16,5-1 0-16,-2 0-2 15,4 1 2-15,-4 0-1 0,-3-3 1 16,2 4 0-16,-3 0-6 15,0 2 6-15,-2 5-2 16,-1 1 2-16,-3 1-1 16,3 0 2-16,-5-1-3 15,2 1-1-15,-1 2 3 16,-3 3 0-16,-2-2 0 16,-1 4-1-16,2 0 2 15,-2 3 0-15,-4 3 0 16,1 0-1-16,-5-2-1 15,0-1 0-15,0-1 1 16,-2-6 0-16,-10 4-1 0,-1-4 1 16,-5 1 0-16,-3 0 3 15,-1-1-4 1,-5-3 2-16,0 0 0 16,-4-3 0-16,-5 0 3 0,2 0-5 15,1 0 2-15,2-1-3 16,3-2 3-16,5-5-2 15,1-3 2-15,-2-2 1 16,-3-4 1-16,-3-1-3 16,-1 0 0-16,-2-6 3 15,-1-8-6-15,-2-1 6 16,0-5-5-16,1 1 4 16,-1-2-2-16,7 0-1 0,3-4 3 15,-1 0 0-15,5-2-2 16,1-1-1-1,4 1 5-15,1-2-7 16,3 1 5-16,0 1-4 0,2-2-1 16,5 1 0-16,1-4 4 15,2 0-5-15,3-3 2 16,0-2 3-16,0 1-4 16,0 2 4-16,0 3-2 15,6 5 0-15,4 4 0 16,2 0 0-16,4 4 0 15,1-2-2-15,3 0 2 0,4 4-1 16,-2-1 2-16,5 2-3 16,-8-2 3-16,5 2-3 15,0 3 1 1,-3 3 0-16,6 0 0 0,-2 2 0 16,3 3 1-16,-1 0 0 15,1 3-4-15,2 1 2 16,3 0 0-16,-2 0 3 15,2 0-1-15,-3 1 1 16,-1 5-2-16,1 3 0 16,0 3-1-16,1 1-2 15,1 7 3-15,-1-1-4 16,-3 5 1-16,-3 4 0 16,-5 1 4-16,-1 2-3 15,-2 2 2-15,-4-1-3 16,-4 3 7-16,-3 0-3 15,-3 1-4-15,-1 1 5 0,-2 2-2 16,0 3 2-16,0 0-3 16,-9-1 4-16,-8 4-3 15,-4-2 1-15,-1 0 1 16,-2-2-1-16,2-4 3 16,-2-3-6-16,0-4 6 15,2-4-6-15,-2-1 8 16,-6-1-6-16,-3-2 3 0,-8-1 1 15,-4-6 2 1,-10-5 5-16,-9-6-3 16,-5-4 0-16,-5-3-5 15,1-12 1-15,6-7-2 0,10-3 0 16,14-6 1-16,9-2 2 16,14-5-3-16,9-8-3 15,6-9 2-15,5-12-5 16,0-13 7-16,9-2-10 15,3-4-2-15,2 4-8 16,-1 9 2-16,0 9 7 16,5 14 4-16,2 5 5 15,6 9-3-15,6 6 3 16,6 2-2-16,5 11 0 16,9 7-2-16,8 6 0 15,6 4-2-15,4 4 3 16,3 16-1-16,2 6-7 0,-1 8-6 15,-2 6-20-15,-6 2-2 16,-7 8 4-16,-12-3 13 16,-11 3 15-16,-14 2 10 15,-13-1-3-15,-9 3 9 16,-8-1 19-16,-17 0 16 16,-6 1-7-16,-8 0-19 15,-1 0 2-15,-3-1-9 16,-2 1-6-16,-3 3-3 15,-1 3-7-15,-6-4-119 16</inkml:trace>
  <inkml:trace contextRef="#ctx0" brushRef="#br0" timeOffset="-138853.8">19977 9020 235 0,'-3'5'68'0,"-6"-5"-66"0,6 0 18 15,3 0 28-15,-1 0-10 16,1 0-17 0,0 0-9-16,-2 0-2 15,-1 0-1-15,-1 0 7 0,-4 0-5 16,-3 0-6-16,-3 0-4 15,-4-1 2-15,5-1-1 16,-5 2 4-16,1-1-3 16,-3 1-4-16,-4 0 5 15,-1-1-4-15,2-1 2 16,-1-3-1-16,1-1 3 16,2-2-4-16,1-4 2 0,0-3 0 15,1-1-2-15,0-6 4 16,2-4-3-1,0-6 1-15,2-7-3 16,5-8 1-16,1-5-4 0,2-4 4 16,2 3-1-16,1 5 4 15,1 6-3-15,-1 6-3 16,3 3 6-16,1 3-5 16,0 1 4-16,0 1-2 15,0 1 0-15,8-2-2 16,3 6 2-16,-2 4-1 15,-1 2 0-15,-1 3 1 16,5 3-3-16,0 0 2 16,4-2-1-16,2 1 1 15,2 0 1-15,2-1 1 16,0 0-2-16,4-2 1 16,2 4 0-16,0-2 0 0,0 1 0 15,1 2-2-15,-3 0 2 16,3 4-3-16,-4 0 2 15,7 6-1-15,-2 0 1 16,1 0 1-16,0 6 1 16,-1 8 0-16,1 10-4 15,4 5 5-15,3 5-3 16,1 9 3-16,-2 3-4 16,3 2 2-16,-4 3-1 15,-5-5 1-15,-3 2 1 16,-4-3-4-16,-1 0 6 15,-6 3-6-15,-3 0 3 0,-7 5 0 16,-1 0 2-16,-6 2-4 16,0-3 4-16,0-5-1 15,-4-4-2-15,-13-9 2 16,-5-4 1-16,-5-8 1 16,-5-2 0-16,-4-3 4 15,-5-3-1-15,-4-2-4 16,1-3 1-16,-2 2 0 15,4-7 2-15,3-4-4 16,-2 0 4-16,1 0-4 16,-2-11 1-16,-4-3-2 15,0-2 2-15,-2-2-3 16,0 2 7-16,2-1 2 0,9 0-1 16,6 3 3-16,7 0-8 15,9 1 5-15,2-7-12 16,10-9-5-16,3-9-6 15,0-11-9-15,0-3-2 16,7-1-2-16,2-1-11 16,-3 7-4-16,-5 6-8 15,-1 2 0-15,0 10 35 16,0 1 0-16,-4 1 0 16,-2 3-1-16,2-1-7 15,2-3-66-15</inkml:trace>
  <inkml:trace contextRef="#ctx0" brushRef="#br0" timeOffset="-137205.94">20211 7888 237 0,'-3'-10'4'0,"-4"3"-2"15,1-3 8-15,-3 0 7 16,1-3-9-16,1-4-3 16,1-1 0-16,-3 0 18 15,0-2-6-15,0 1 4 16,0-2-10-16,0-2-3 15,3-7-3-15,3-6-5 16,0-4 4-16,0-4-6 16,-1-4 5-16,-5 2-4 15,-1-1 2-15,-6 3 0 16,2-3-1-16,-7 2 2 0,3 1-2 16,-1-2 2-16,-1 2-4 15,-1 3 2-15,2 0 0 16,1 0 0-16,-1 4-2 15,4 0 2-15,-3-1 0 16,2 2 0-16,2 1-4 16,2 1-8-16,-2 0 6 15,-2 6-12-15,-1 3 9 16,-1 6 5-16,-2 3 4 16,-2 5 1-16,-1 2 0 15,0 0 6-15,-5 4-1 16,1-2 5-16,2 2-3 0,-2-3 1 15,5 3-3-15,5-4 0 16,-1 2-6-16,5 0 2 16,1 0 0-16,-3 3-2 15,0-1 0-15,-1-1-1 16,2 2 1-16,-1 1-12 16,3 2-1-16,1 1-2 15,2 0-10-15,-2 0-12 16,1 0-41-16,-2 0-112 15</inkml:trace>
  <inkml:trace contextRef="#ctx0" brushRef="#br0" timeOffset="-136813.99">19514 6418 348 0,'0'0'31'0,"0"0"-26"16,0 0 12-16,0 0 21 16,-3 0-21-16,-12 10-20 15,-4 7 3-15,-1 4-1 16,1-2-2-16,4 2-6 16,-3 0-5-16,3-1-3 15,1 0 15-15,5-3-1 0,6-4-1 16,1 0-3-16,2-2-3 15,0 1 3-15,6 0 0 16,12 2 2 0,3 0 2-16,1 2-3 0,2 1 1 15,-4 1 3-15,-1 1 1 16,0 1-1-16,-4 2 1 16,-1-1-1-16,-3-1 2 15,-3-4-1-15,-4-2 1 16,-1-5 0-16,-1-1-24 15,-2-4-64-15,0-3-46 16</inkml:trace>
  <inkml:trace contextRef="#ctx0" brushRef="#br0" timeOffset="-136021.09">17033 6686 341 0,'-19'-9'42'16,"8"0"-41"-16,8 7 0 16,2 0-2-16,1 1-12 15,3-1-94-15,11 0-12 16</inkml:trace>
  <inkml:trace contextRef="#ctx0" brushRef="#br0" timeOffset="-135869.49">16967 6515 202 0,'-9'0'15'16,"9"-5"-143"-16</inkml:trace>
  <inkml:trace contextRef="#ctx0" brushRef="#br0" timeOffset="-135713.91">17082 6503 106 0,'0'0'26'0,"0"0"-51"16,3 0-82-16</inkml:trace>
  <inkml:trace contextRef="#ctx0" brushRef="#br0" timeOffset="-134273.77">17008 6479 11 0,'1'0'58'0,"-1"0"5"16,0 0 3-16,0 0-3 15,0 0-9-15,0 0-15 16,0 0-6-16,0 0-9 15,0 0-17-15,0 0-4 16,2 0-5-16,-2 0 1 16,0 0-4-16,1 0 2 15,-1 0-2-15,2 0 4 16,2 0 1-16,-4 0 0 16,0 0 1-16,1 0-2 15,-1 0 1-15,0 0-1 16,0 0 3-16,0 0-3 0,2 0 2 15,-1 0-2-15,7-1 1 16,6-2 0-16,12-2 0 16,16 0-18-16,9-4-57 15,7-2-91-15</inkml:trace>
  <inkml:trace contextRef="#ctx0" brushRef="#br0" timeOffset="-133733.18">19903 8903 256 0,'-5'0'-14'0,"5"-8"-6"16,11-9-61-1,8-1 17-15</inkml:trace>
  <inkml:trace contextRef="#ctx0" brushRef="#br0" timeOffset="-133305.47">19958 9021 287 0,'-34'-10'0'15,"-4"-12"-2"-15,-3-4 8 16,-2-9 1-16,-6-6 1 0,1-8-3 16,-1-6 2-1,5-6-5-15,7-10-2 16,6-5 7-16,10-7-8 16,12-5 2-16,6 9-8 0,3 11 3 15,3 13-2-15,17 18 7 16,11 2-3-16,10 6-24 15,4 0-26-15,7 4-6 16,2 2-29-16</inkml:trace>
  <inkml:trace contextRef="#ctx0" brushRef="#br0" timeOffset="-133124.95">20024 7948 28 0,'55'-4'36'0,"-2"4"-19"16,-5 1 2-16,-1 23-7 15,-9 9 10-15,-5 9-11 16,-5 6 2-16,-3 0-2 15,-3 4-1-15,-2-2 1 0,-1 1-9 16,-5 5 0-16,0 2 0 16,-6 3 0-16,-5 7-2 15,-3 2-6-15,0 0-23 16,-22 0-21-16,-10-8-53 16</inkml:trace>
  <inkml:trace contextRef="#ctx0" brushRef="#br0" timeOffset="-130476.96">19791 7860 73 0,'-7'0'44'15,"1"0"-29"-15,3 0-4 16,3 0 3-16,0 0-14 16,1 0-40-16,12 0 6 15,-2 0-45-15</inkml:trace>
  <inkml:trace contextRef="#ctx0" brushRef="#br0" timeOffset="-130133.8">19808 8036 224 0,'-2'2'4'16,"-6"-2"-3"-16,2 0 31 15,-2 0-8-15,0 0-4 16,-1-11 6-16,0-6-12 16,-6-8-14-16,0-7 0 15,-4-2-1-15,-3-3 1 16,-6-3 0-16,-4-6 0 0,-2-7 0 16,-2-12 0-1,3-16-3-15,4-15-22 16,-3-9-10-16,0 4 23 15,-4 12 10-15,-4 19-4 0,4 13 2 16,3 10 5-16,-1 6 2 16,4 6-3-16,4 6 1 15,0 6-18-15,4 2-42 16,1 3-124-16</inkml:trace>
  <inkml:trace contextRef="#ctx0" brushRef="#br0" timeOffset="-129937.32">18741 6895 81 0,'-30'3'13'0,"6"-2"10"16,4-1-12-16,6 0 11 0,1 0-15 16,5 2-1-16,2-1-6 15,2 3 2-15,2 3-4 16,-3 2-11-16,3 2-4 15,1-3-3-15,-1-1-18 16</inkml:trace>
  <inkml:trace contextRef="#ctx0" brushRef="#br0" timeOffset="-129534.39">18507 7554 25 0,'-6'53'0'0,"0"3"1"15,1 1-3-15,0-2 3 16,-1-2-1-16,1 1 24 15,1 0-2-15,1 0 0 16,0-2-3-16,3-4-11 16,0-2-7-16,0-2 1 15,9 3-1-15,2 2-4 0,2 10-4 16,-1 6-2-16,0 7-2 16,1 9 3-16,-4 4-41 15,2 2 48-15,0 2-4 16,1-2 7-16,2-3-2 15,-2-3 0-15,4-5 0 16,0-1 4-16,2-2-8 16,2-5 4-16,0 0-33 15</inkml:trace>
  <inkml:trace contextRef="#ctx0" brushRef="#br0" timeOffset="-128925.74">18775 10825 83 0,'-16'5'5'0,"-6"0"2"16,2-4 5-16,1 0 2 16,-2-1 11-16,2 0-13 0,-4 0 8 15,0 0-8-15,-2-7-7 16,0-2-1-16,0-4-2 16,-2-3 2-1,-1-7 1-15,-2-3-5 0,-1-5 0 16,-3-5 1-16,-1-4 0 15,-3-7-1-15,-2-6 2 16,-2-10-2-16,-2-12 6 16,-2-10-6-16,3-15 0 15,-4-10-2-15,5-8-11 16,0-2-1-16,2 8-17 16,1 8 9-16,0 13-9 0,-5 9 28 15,2 6 1-15,-1-2 6 16,1 1 1-1,5-2-2-15,1-7 6 16,2-6 1-16,0-7-6 0,7-9-4 16,3-4 1-16,6 0-2 15,8 4-8-15,1 9-2 16,-3 10-10-16,0 10-15 16,-6 13-24-16,2 10 60 15,-4 12 5-15,0 6 27 16,2 2-13-16,-2-3 1 15,7-5-15-15,1-11-3 16,3-9-10-16,0-12-51 16</inkml:trace>
  <inkml:trace contextRef="#ctx0" brushRef="#br0" timeOffset="-120254.7">18896 5116 580 0,'-24'2'7'16,"20"-2"2"-16,2 0 10 15,2 0-10-15,2 0-14 0,17 0-5 16,13 0 9-16,3 0 2 16,-2 0-1-16,-8 0-1 15,-7 0 2-15,-7 0-10 16,-7 0-6-16,-4 0 0 15,0 0 15-15,-9 0 5 16,-15 0-1-16,-7 11-3 16,-2 2 3-16,0-1 12 15,7 1-8-15,9-3 4 16,5-2-5-16,12-4-2 16,0 5-5-16,0 3-5 15,18 5 5-15,6 5-2 0,6-3-3 16,-4 0-1-16,-3 1-2 15,-2 5-1-15,-12 3-4 16,-8 3 4-16,-1 3 8 16,-15 0 1-16,-13-5 1 15,-5-4 1-15,-1-7 7 16,10-7 18-16,6-4-13 16,12-4 13-16,5-3-2 15,1 0-19-15,0 0-12 16,21 0-2-16,10-2 5 15,8-9 4-15,1 0 2 16,0-1-5-16,-4 2 6 16,-3 2-9-16,-4 2-12 0,-2 3-16 15,-6 3 0-15,0 0-43 16,-5 0-69 0</inkml:trace>
  <inkml:trace contextRef="#ctx0" brushRef="#br0" timeOffset="-119908.62">19177 5160 622 0,'-3'0'2'15,"3"0"-5"-15,17-5-21 16,16-8 26-16,8-6-2 15,-4 0 2 1,-10 4-9-16,-13 8-32 0,-14 3-9 16,0 4 43-16,-21 0 20 15,-13 0-8-15,-10 14 20 16,0 5-1-16,4 2 11 16,8 0-14-16,13 1 8 15,10 1-23-15,9 3-4 16,2 2-6-16,24-2 2 15,13-1 2-15,13-10-6 16,2-10-11-16,-3-5-34 16,-5-18-43-16,-17-14-68 15</inkml:trace>
  <inkml:trace contextRef="#ctx0" brushRef="#br0" timeOffset="-119737.08">19425 4914 498 0,'0'8'33'0,"0"17"-33"16,-2 15 11-16,2 15 13 16,0 6-7-16,0 3-5 15,9-2-7-15,6-7-1 16,4-11-2-16,4-15-24 0,-4-19-48 16,-6-10-99-1</inkml:trace>
  <inkml:trace contextRef="#ctx0" brushRef="#br0" timeOffset="-119601.44">19512 5105 544 0,'0'0'21'0,"0"0"-24"15,0 0-15-15,16 0 8 16,6 5 14-16,-1 5-3 16,-3 4 1-16,-14 4-76 15,-4 0-150-15</inkml:trace>
  <inkml:trace contextRef="#ctx0" brushRef="#br0" timeOffset="-119377.77">19322 5342 595 0,'-1'0'2'16,"1"0"-19"-16,17 3-2 0,12 5 20 16,-1 5-2-16,-4 2 5 15,-14 8-8-15,-10 2 1 16,0 6 2-16,-14 0 2 15,-8-2 0-15,5-8 8 16,6-7 10-16,7-7-6 16,4-4-2-16,7-3-21 15,23 0 6-15,10-8 1 16,8-18-47-16,0-6-73 16</inkml:trace>
  <inkml:trace contextRef="#ctx0" brushRef="#br0" timeOffset="-118941.94">19648 4885 627 0,'0'0'13'15,"0"0"-19"-15,2 5-1 16,5 15 3-16,3 7 3 15,-7 7 2-15,-3 5-32 16,0-1-28-16,-14-4-31 16,-8-2-47-16,2-10 34 15,1-5 58-15,7-3 65 0,5-3 51 16,6 3-18-16,1 1-17 16,0 5 6-16,8 5-11 15,7 0-11 1,2-2-8-16,2-5-7 0,0-5-3 15,1-9 1-15,3-4 0 16,-1-4 3-16,-1-18 11 16,-9-6 4-16,-10-1-1 15,-2 4-5-15,-11 5 3 16,-16 8 2-16,-7 4 3 16,-3 8-7-16,2 0-10 15,12 0-2-15,10 5-3 0,11-1 0 16,2-4-26-16,15 0-125 15,10-10 10-15</inkml:trace>
  <inkml:trace contextRef="#ctx0" brushRef="#br0" timeOffset="-118761.42">19809 4847 363 0,'0'0'227'0,"0"0"-222"16,0 0 4-16,0 21-7 15,2 15 7-15,4 14 18 16,-1 5-23-16,4-4-2 16,3-4-1-16,2-6-20 0,-1-15-39 15,-1-15-106-15,-3-11-232 16</inkml:trace>
  <inkml:trace contextRef="#ctx0" brushRef="#br0" timeOffset="-118633.76">19911 5024 524 0,'0'-3'37'15,"4"0"-31"-15,8 3-3 16,10-1-16-16,5 0 17 16,1 1-1-16,-7 0-6 15,-13 13-57-15,-8 17-84 16,-16 3-3-16</inkml:trace>
  <inkml:trace contextRef="#ctx0" brushRef="#br0" timeOffset="-118434.7">19800 5268 412 0,'-11'5'51'15,"10"-3"8"-15,1 1-40 16,10 5-29-16,14 3 7 0,-1 2 4 16,-5 2 1-16,-11 5 2 15,-7 3-2-15,0 4 4 16,-13-1-1-16,-7-6 9 16,10-5 19-16,4-8-5 15,6-4-17-15,0-3-11 16,24 0-13-16,19-12 12 15,13-15-9-15,1-12-58 16,-3-12-170-16</inkml:trace>
  <inkml:trace contextRef="#ctx0" brushRef="#br0" timeOffset="-118153.45">20290 4864 613 0,'-51'29'8'15,"5"4"-11"-15,2 5 9 16,8 0-3-16,6-5 2 0,9-7-4 16,9-10-1-1,8-11 0-15,4-3-3 16,3-2-9-16,23 0-6 15,10-3 20-15,12-12 0 0,1-3 2 16,-4 5-2-16,-14 9-2 16,-21 4-80-16,-10 22-147 15</inkml:trace>
  <inkml:trace contextRef="#ctx0" brushRef="#br0" timeOffset="-117938.04">20044 5342 435 0,'0'0'53'15,"14"-1"-74"-15,13-12 52 16,5-2 0-16,6 1-6 16,-3 1-14-16,-5 6 7 15,-11 3-3-15,-4 4-2 16,-7 0-6-16,-4 0 2 0,2 0-5 16,4 2-3-16,7 14 5 15,7 9-5-15,1 6 3 16,6-1-4-16,4 1-3 15,-1-9-72-15,-3-13-61 16</inkml:trace>
  <inkml:trace contextRef="#ctx0" brushRef="#br0" timeOffset="-117652.8">20581 4977 616 0,'-20'13'11'0,"10"0"-13"16,10 7 8-16,0-1-4 15,20 2 2-15,13-2-1 16,2-10-3-16,-3-9-3 16,-5-5-22-16,-8-18-1 15,-10-8 6-15,-9 1 13 16,0 2 9-16,-19 6-2 15,-9 6 1-15,-5 9 2 16,-1 7-3-16,9 0-15 16,11 3-19-16,12 1-51 15,2-4-168-15</inkml:trace>
  <inkml:trace contextRef="#ctx0" brushRef="#br0" timeOffset="-117473.27">20816 4682 607 0,'0'2'12'16,"0"9"-15"-16,4 12 0 15,5 12 10-15,6 10 9 16,-1 6-15-16,-1-1 1 16,-3-3-3-16,-1-3-24 15,-4-3-53-15,-5-11-93 0</inkml:trace>
  <inkml:trace contextRef="#ctx0" brushRef="#br0" timeOffset="-117125.2">20795 5117 587 0,'-14'7'7'0,"1"6"-5"16,3 7 12-16,-1 1-3 15,1 4-5-15,5-5-6 16,2-7 3-16,2-2-3 15,1-9 0-15,0 1 1 16,0-3-3-16,15 0-12 16,17 0 0-16,10-21-26 0,-1-5-32 15,-6 2-46-15,-14 10-28 16,-13 8 54 0,-8 6 82-16,-2 0 178 15,-16 13-21-15,-4 6-85 0,3 4 7 16,6-7-27-16,10-1-15 15,3-7-21-15,10 4-5 16,15-1 1-16,8-4 0 16,2-6 2-16,1-1-6 15,1-2-17-15,-3-21-46 16,-4-7-38-16,-9-9-145 16</inkml:trace>
  <inkml:trace contextRef="#ctx0" brushRef="#br0" timeOffset="-116909.15">21088 4750 625 0,'-10'0'16'0,"7"0"13"16,3 0 7-16,0 0-12 15,2 9-21-15,15 10-7 16,7 1 5-16,1 7 0 15,-4-6-20-15,-3-5-28 16,-12 3-17-16,-6 2-36 0,-3 3-61 16,-21 2-54-1</inkml:trace>
  <inkml:trace contextRef="#ctx0" brushRef="#br0" timeOffset="-116797.44">21108 4993 10 0,'-20'12'241'0,"6"-3"-71"16,4-6-51-16,9-2-40 0,1-1-47 15,0 0-23-15,28 0-20 16,10 0 12-16,9-9 1 15,-1-4-3-15,-8-2-65 16,-15 1-74-16,-15 2-236 16</inkml:trace>
  <inkml:trace contextRef="#ctx0" brushRef="#br0" timeOffset="-116633.05">21088 5152 544 0,'-8'15'6'0,"8"5"15"15,0 4 15-15,16 0-14 0,12 0-12 16,3-6-5-16,8-8-1 16,1-6-1-16,5-4-2 15,5-24-26-15,0-20-66 16,2-15-97-16</inkml:trace>
  <inkml:trace contextRef="#ctx0" brushRef="#br0" timeOffset="-116281.22">21675 4489 627 0,'-12'-5'21'0,"8"2"54"16,4 3-27-16,0-1-19 16,0 0-19-16,0-1-7 15,0 2-6-15,11 0-3 16,8 4 2-16,4 12 6 0,1-3-7 15,0 4-16-15,-5 1-27 16,-2 1-23-16,-11 5-30 16,-6 0-84-16,-17 0-72 15</inkml:trace>
  <inkml:trace contextRef="#ctx0" brushRef="#br0" timeOffset="-115982.01">21686 4695 340 0,'-11'5'83'0,"8"-3"-6"15,3-2-25-15,3 2-45 16,22 1-16-16,13 2 12 15,3 1 0-15,-3 1 0 16,-5 2-1-16,-11 9-8 16,-18 5-8-16,-4 7-5 15,-9 7 4-15,-22-4 6 0,1 0 9 16,5-9 0-16,8-6 2 16,14-7 10-16,3-2-10 15,12 0-5-15,17 1 2 16,9-2 4-16,0-1-4 15,-5-4-11-15,-11-1-14 16,-11-2-5-16,-6 0 20 16,-4 0 15-16,1 0 49 15,1 0-5-15,9 0-26 16,12-5-22-16,7-10 8 16,10-6-8-16,-2-2-59 15,-7-5-146-15</inkml:trace>
  <inkml:trace contextRef="#ctx0" brushRef="#br0" timeOffset="-115761.61">22068 4452 503 0,'-1'11'18'15,"1"20"-17"-15,0 16 38 16,0 18 14-16,9 9-20 15,4 3-12-15,5-2-14 16,-1-5-5-16,0-8 1 16,-2-9-3-16,0-10-12 0,-4-12-47 15,-5-19-49-15,-4-12-117 16</inkml:trace>
  <inkml:trace contextRef="#ctx0" brushRef="#br0" timeOffset="-115589.07">22207 4702 222 0,'4'-12'270'16,"8"4"-266"-16,5 2 8 16,8 5 36-16,0 1-21 15,-1 0-20-15,-5 1-2 16,-1 13-4-16,-3 7-1 16,-3 4 6-16,-8 5-3 0,-4 2-19 15,-6 0-45-15,-14-10-126 16</inkml:trace>
  <inkml:trace contextRef="#ctx0" brushRef="#br0" timeOffset="-115349.71">22287 4846 267 0,'-1'11'225'15,"-4"7"-220"-15,4 7 37 16,-1 4-3-16,-1 3-19 16,3-1-17-16,-1-6 0 15,-1-8-3-15,2-8 1 16,-3-6 0-16,3-3-3 15,0 0 5-15,0 0-4 16,2 0-3-16,19-7-4 16,5-4 20-16,7-1-2 15,-2-1-8-15,1 5-2 16,-3 0 2-16,-3 3-2 16,-2 0 0-16,-3-1-20 0,-4-2-49 15,-6-5-97-15</inkml:trace>
  <inkml:trace contextRef="#ctx0" brushRef="#br0" timeOffset="-115032.88">22679 4480 621 0,'-9'-7'6'0,"6"4"12"16,3 3 9-16,0 0-19 15,0 0-9-15,0 14-8 16,3 11 12-16,6 7 1 16,0 0 0-16,-2-7-2 15,2 0-1-15,4-3-1 16,7-4 0-16,7-2 3 15,7-8-5-15,6-7 2 16,0-1-11-16,-2-8-39 16,-10-11-45-16,-14-5-122 15</inkml:trace>
  <inkml:trace contextRef="#ctx0" brushRef="#br0" timeOffset="-114772.95">22819 4698 371 0,'-34'34'16'0,"8"-2"51"16,9 0-31-16,9-5-23 15,5-3-9-15,3-7-3 16,0-3-1-16,5-10-1 16,12-1 1-16,5-3-7 15,0-3 3-15,1-8 8 16,-5 1-14-16,-3 4 3 16,-6 6-6-16,-9 7-2 15,0 23 16-15,-6 9 16 16,-9 4-3-16,2 0-2 0,8-10-4 15,5-5-4-15,0-10-5 16,9-9 1-16,18-9-6 16,6-1-45-16,0-26-67 15,-3-8-77-15</inkml:trace>
  <inkml:trace contextRef="#ctx0" brushRef="#br0" timeOffset="-114561.52">22997 4958 445 0,'-1'0'78'0,"-14"5"-5"16,-1 13-60-16,-5 6-12 15,2 6 0-15,1 1-1 16,0-4 0-16,1-3-17 16,3-6-7-16,5-8-1 15,4-5 3-15,4-2 20 0,1-3 2 16,0 0-1-16,18 0-10 16,12-1 23-16,9-12 10 15,2-2-11 1,1 0-10-16,-5-1 2 0,1 0-12 15,-6 0-64-15,-11-3-148 16</inkml:trace>
  <inkml:trace contextRef="#ctx0" brushRef="#br0" timeOffset="-114276.29">23068 4725 544 0,'-11'7'18'0,"8"4"-16"16,3 5 23-16,0 5 3 16,14 2-2-16,5-5-17 15,0-7-5-15,-1-7-2 16,-6-4 1-16,-6 0-7 16,-6-4 4-16,0-14 19 15,0-5-5-15,-10-2-8 16,-8 7 5-16,-3 9-4 15,2 2-4-15,5 7-4 16,4 0-9-16,8 0-26 16,2 14-29-16,9-7-32 0,12-7-184 15</inkml:trace>
  <inkml:trace contextRef="#ctx0" brushRef="#br0" timeOffset="-114028.94">23282 4406 535 0,'0'0'13'16,"0"4"0"-16,3 21-12 15,15 16 44-15,0 17-14 16,3 10-2-16,-5 9-18 16,0 2 7-16,2-5-7 0,-4-3-5 15,2-11-5-15,-6-12 0 16,-2-10 2-1,-2-10-3-15,-1-10 2 16,-1-9-3-16,-3-3-17 0,-1-6-38 16,0 0-69-16,-8-8-291 15</inkml:trace>
  <inkml:trace contextRef="#ctx0" brushRef="#br0" timeOffset="-113114.11">18798 5841 545 0,'-6'0'7'16,"6"0"-10"-16,0 0-21 15,25-3 3-15,18-9 37 16,17-5 7-16,13-4 0 15,10-4-3-15,7 2-9 16,7 3 11-16,4 0-16 16,8 1 2-16,10 3-7 15,9 0 2-15,9 5-3 16,6 0 1-16,7 4-1 16,5-1 1-16,7 2 0 15,1 2-2-15,-3-1 4 16,4-7-5-16,14-2 3 0,2-7-2 15,9-2 3-15,9-4-1 16,-6-2 1-16,-6 5-1 16,-9 1-2-16,-20 6 4 15,-8 5-6-15,-9 1 5 16,-8 2-3-16,-6 4 3 16,-7 0-3-16,-8 3 1 15,-5 0 1-15,-2 0-2 16,-6-1 3-16,-10 0-4 15,-15 2 3-15,-11-1-3 16,-15 2 3-16,-11 0-2 16,-11 0 3-16,-8 2-3 15,-10 2 0-15,-3-3 1 0,-2 5-7 16,-2 5-7-16,-15 13-38 16,-28 6-56-16</inkml:trace>
  <inkml:trace contextRef="#ctx0" brushRef="#br0" timeOffset="-101728.8">16150 14086 61 0,'-8'0'-13'0,"-4"0"15"16,1 0-2-16,5 0-34 15,0 0 18-15</inkml:trace>
  <inkml:trace contextRef="#ctx0" brushRef="#br0" timeOffset="-101652.99">16150 14086 1 0,'-63'4'28'0,"62"-4"-15"0,-1 1-11 16,1-1 1-16,-1 0-5 16,2 0 2-16,-1 3-21 15</inkml:trace>
  <inkml:trace contextRef="#ctx0" brushRef="#br0" timeOffset="-88405.51">15337 10690 453 0,'-17'0'-4'15,"14"0"4"-15,2 0 13 16,1 0 1-16,0 0 1 0,0 0-10 15,0 0-3-15,0 0-1 16,0 0 4-16,0 0 4 16,0 0 6-16,0 0 3 15,0 0 0-15,-2 0 2 16,-5 0-4-16,-4 9 3 16,-6 3-17-16,-4 3-1 15,1 1 0-15,-4-1 1 16,1-1 4-16,-4-2-3 15,3 1 2-15,-6-4-3 16,2 1 1-16,-1-1-3 16,0-3 7-16,0 0-7 15,-2-3 6-15,0-3-6 0,3 0 4 16,-2-8-2-16,-1-4-2 16,-4-3 1-16,1-3-3 15,0-6 5-15,-3-3-6 16,6-3 2-16,1-1 1 15,4-3-3-15,2-5 3 16,4-7-5-16,3-9 7 16,7-7-2-16,2-4-2 15,7-4-6-15,1-1 6 16,0-2-4-16,0 4 3 16,0 4 2-16,0 5-2 15,7 7-3-15,3 9 3 0,3 6 5 16,0 6-3-16,6 3 2 15,7 0-3-15,5-3 1 16,5 0 0-16,4 0 1 16,4-3-1-16,-3 5 0 15,3 1 3-15,0 5-7 16,-3 9-3-16,1 6-7 16,-2 7 4-16,-1 2 3 15,2 0 5-15,0 5 1 16,-1 10 1-16,2 3 1 15,-4 3-1-15,3 7 3 16,-4 5-5-16,0 9 5 0,-8 8-4 16,-3 12 3-16,-3 9-4 15,-3 11 3-15,-3 9-1 16,-2 0 2-16,-5-1-1 16,-2-8-1-16,-4-9 4 15,-4-6-3-15,0-8 6 16,0-7-1-16,-15-4 6 15,-7-9-3-15,-8-3 5 16,-6-5-2-16,-4-1 7 16,-7-3-7-16,-4-8-3 15,-4-2 2-15,0-8-4 16,0-3-3-16,8-3 2 16,3-3-3-16,6 0-1 0,4 0-1 15,1 0 2-15,8-6-2 16,3-4 1-16,5-1-3 15,1-1-4 1,4-2-9-16,3-5-24 0,6-8-23 16,3-8-35-16,-3-5-118 15</inkml:trace>
  <inkml:trace contextRef="#ctx0" brushRef="#br0" timeOffset="-86716.96">16376 6872 74 0,'0'0'32'0,"0"0"1"16,0 0 5-16,0 0 8 15,-3 0-5-15,-4 0 0 16,-1 0-11-16,-2 1 7 16,-2 0 0-16,-2-1-9 0,1 0 2 15,-5 0 4-15,-3 0-5 16,-1 0-20-16,-5-6 2 16,-4-4-4-16,-5-4-5 15,1-6 0-15,-4 2 1 16,-2-5 2-16,3-7-4 15,-2-2 3-15,2-6-2 16,6-6 5-16,0-3-4 16,2-6-4-16,5-1 4 15,7 0-5-15,3-2 4 16,11 1-3-16,4-4 2 16,1-5-1-16,23-4 1 15,12-3-1-15,7-2-1 0,9-1 2 16,3 1-3-16,5 5 5 15,-1 4-6-15,-1 6 6 16,-4 9-3-16,-3 9 0 16,-1 1 0-16,-5 10-1 15,3 4 2-15,-3 6-1 16,2 7 0-16,4 5-1 16,-1 6 0-16,5 1 1 15,-4 0 0-15,-3 1-4 16,-5 14-2-16,-4 8 1 15,-7 8 0-15,0 8 2 16,-8 10-3-16,1 7 6 16,-3 8 0-16,1 8-1 0,-1 6 1 15,-1 8 0-15,0 1-1 16,-8-2 0-16,-4-1 3 16,-3-3-2-16,-6-3-1 15,0-5 1-15,-24-3 2 16,-10-4-2-16,-8-4 9 15,-4-3 9-15,-3-7 0 16,0-14-2-16,-5-11 6 16,-7-13-3-16,-8-8-5 15,-9-6 1-15,-1-14-9 16,-2-18-2-16,1-12 2 16,4-8-5-16,3-11-4 0,5-8 2 15,12-6 5-15,10-7-7 16,16 2-1-16,15 3 6 15,12 3-1 1,3 6-3-16,18 5 0 0,18 1 0 16,15 0-2-16,11-2 5 15,8-4-1-15,11 4-3 16,-1 2-4-16,5 7 0 16,3 10 0-16,-2 12-6 15,-1 15 1-15,-9 15-6 16,-9 5 5-16,-9 18-1 15,-9 17 8-15,-7 15 3 0,-8 11 3 16,-4 11-2-16,-5 8 3 16,-4 5-2-16,-4-2 2 15,0-2-2-15,-3-5 1 16,-4-1 0 0,-5-1-2-16,-5 1-16 0,0 0-30 15,0-4-61-15,-2-10-100 16</inkml:trace>
  <inkml:trace contextRef="#ctx0" brushRef="#br0" timeOffset="-85886.01">20130 9116 302 0,'-5'0'-4'15,"3"0"11"-15,1 1 41 0,-4 1 7 16,-2 5-11 0,-7 4-3-16,-7 4 2 15,-5 3-20-15,-9-3-2 16,-9-5-4-16,-7-4-9 0,-8-6-5 15,-7 0-2-15,3-21 2 16,2-15 1-16,12-16-4 16,11-22 5-16,11-17-5 15,15-17 2-15,6-7-2 16,6 4-1-16,4 10 0 16,11 12-4-16,6 18 1 15,4 15 2-15,11 12 0 0,7 12 1 16,14 6-1-1,7 6-2-15,8 8 3 16,3 3 2-16,0 9-3 16,4 0 2-16,-6 3 0 0,1 15 0 15,-7 11-3-15,-7 10-7 16,-9 10-2-16,-8 7 7 16,-6 10 5-16,-9 8-1 15,-6 6 1-15,-10 12-1 16,-7 6 3-16,-5-2-2 15,0-2 4-15,-6-14-3 16,-9-10 3-16,-4-16-2 16,-10-8 2-16,-9-8-3 15,-20-11 0-15,-18-11-32 16,-18-16-184-16</inkml:trace>
  <inkml:trace contextRef="#ctx0" brushRef="#br0" timeOffset="-85164.94">19157 7507 295 0,'-49'7'2'0,"-4"-1"7"16,-12-5 46-16,-8-1-3 0,-8-10-17 15,-5-11-14-15,1-8-3 16,3-5-14-16,9-11-3 15,6-9 3-15,11-16-5 16,7-12 1-16,8-12-21 16,7-5-1-16,6 7 7 15,3 11 8-15,3 17 8 16,6 13 2-16,4 9 4 16,11 9-1-16,1-2-1 15,21 3-4-15,25-3 0 16,16-4-1-16,14 3 2 15,6 2-2-15,4 6-1 0,2 10 2 16,3 8-3-16,-1 10 3 16,-2 0-2-16,-7 26 1 15,-9 16 0-15,-9 14-1 16,-7 16 2-16,-11 12 1 16,-11 7-2-16,-13 12 1 15,-12 6 1-15,-9 7-3 16,0 4 2-16,-21-6-1 15,-7-7 0-15,-4-9 0 16,-5-7-4-16,-2-6-35 16,-2-9-79-16</inkml:trace>
  <inkml:trace contextRef="#ctx0" brushRef="#br0" timeOffset="-84401.02">18969 10744 249 0,'0'6'41'0,"-16"1"-20"16,-8 4 48-16,-5-1 19 15,-3 2-43-15,-8 2-20 0,-4 3-10 16,-3-1 8 0,-1 0-7-16,-6-2 0 15,1-12-11-15,-4-2 5 16,-3-7 0-16,4-26-5 0,4-17-7 15,10-21 4-15,11-19-6 16,7-12 6-16,8-9-7 16,8 8 4-16,8 11 0 15,0 14 2-15,24 14-1 16,9 10-3-16,9 7 3 16,10 6-3-16,4 12 3 15,10 8-1-15,5 12 0 0,10 9-1 16,5 6 3-1,0 24-2-15,-8 17 2 16,-6 13-1-16,-10 9 0 16,-11 5 0-16,-5 1 1 0,-11 0 0 15,-8-4-2-15,-7 2 4 16,-10-1-1-16,-9 0 2 16,-1 4 1-16,-10-3-3 15,-15-3 3-15,-9-6 0 16,-10-8 3-16,-2-10-3 15,-5-11-1-15,1-10-3 16,-2-12 0-16,1-13-4 16,4-10-29-16,-1-32-35 15,0-13-121-15</inkml:trace>
  <inkml:trace contextRef="#ctx0" brushRef="#br0" timeOffset="-83389.21">16953 6742 325 0,'4'-3'38'0,"-4"3"-15"16,-10 0 29-16,-10 0-34 16,-5 9-9-16,-4 0 5 15,0-2 0-15,-1-1 4 16,-3-5 4-16,-6-1-13 15,-1 0 10-15,-3-3-8 0,-6-9-6 16,3-5-3-16,-6-2 2 16,2-9-8-16,1-4 5 15,2-8-3-15,6-8 1 16,7-2 1-16,4-4 0 16,5 4 1-16,6-2-3 15,7 0 4-15,10-2-3 16,2-3-1-16,20-6 3 15,12-4-4-15,12-1 2 16,6-1 2-16,11-1-1 16,6 2 0-16,4 4 0 15,4 6 0-15,-3 6 1 16,-4 9-2-16,-3 12 0 0,-13 15-4 16,-5 14-9-16,-8 4-15 15,-5 26 13-15,0 12 9 16,-4 14 1-1,0 7 4-15,-3 12 0 0,-2 3 1 16,-1 6-1-16,-8-2 2 16,-1-3 0-16,-11-4 0 15,-4-8 1-15,-1 1-1 16,-24-3 1-16,-11-6-2 16,-12-2 4-16,-5-5-2 15,-7-5 5-15,-4-3-5 16,3-6 6-16,-3-5-3 0,3-6-2 15,5-7 0-15,5-6-3 16,5-4 3-16,7-7-16 16,8-1 1-1,5 0-35-15,7 0-43 0,3 0-69 16</inkml:trace>
  <inkml:trace contextRef="#ctx0" brushRef="#br0" timeOffset="-79257.18">15472 12205 350 0,'0'2'10'16,"0"-2"1"-16,0 0 40 16,0 0-7-16,0 2-10 15,0-2-13-15,0 0-3 0,0 0-5 16,0 0-4-16,-6 3 4 15,-6 8 0 1,-7 7-8-16,-8 6-5 16,0 4 2-16,-1-4-2 0,-5-6 0 15,2-3 11-15,-5-8-1 16,-3-3 2-16,1-4-1 16,-7 0 3-16,2-5-6 15,1-16-4-15,-1-10-2 16,7-9-2-16,0-3 3 15,7-5-5-15,0-3 3 16,6 0 0-16,-1-5 0 16,9 5-2-16,4 6 1 15,4 12 2-15,7 5 3 16,0-4-4-16,19-5-1 16,14-8 0-16,10-6-1 15,9 2 0-15,9-1 1 0,7 8 0 16,1 2 0-16,-2 6 1 15,-1 7-3-15,-8 6 2 16,-6 8-1-16,-3 8 0 16,-8 3-4-16,0 2 0 15,-4 0 3-15,-2 13-2 16,-2 8 4-16,-2 13-2 16,-3 11 4-16,-4 12-3 15,-4 11 1-15,-3 7 1 16,1 5 0-16,-5-5-2 15,0-2 2-15,-2-5-1 16,-6-7 0-16,-5-9 3 0,0-7-5 16,-12-15 6-16,-12-5-3 15,-9-4 2-15,-13-6-2 16,-10 0 2-16,-8-5-2 16,-7-3 0-16,-3-4 0 15,-5-3-2-15,-1 0 3 16,1-4-2-16,8-12 1 15,9-3 0-15,8-9 2 16,10-4-4-16,10-7 3 16,5-8-3-16,11-6 0 15,7-3 1-15,8-7-3 16,3-5 3-16,1-2-3 16,15-1 2-16,11 3 0 0,3 3-1 15,7 3 2-15,7 5-1 16,1 9-1-16,5 9 1 15,3 9 1-15,1 12-3 16,4 10 0-16,1 8 1 16,1 4 1-16,1 21-2 15,0 18 2-15,2 10 0 16,-8 14 0-16,-4 10 2 16,-11 6-3-16,-12 5 3 15,-7-1-2-15,-12-1 2 16,-9-1-2-16,0-4 2 15,-8-8 0-15,-18-6 0 0,-9-10 1 16,-6-10-3-16,-8-6 1 16,2-11-2-16,-2-5-14 15,3-8-28-15,6-9-46 16,3-5-97-16</inkml:trace>
  <inkml:trace contextRef="#ctx0" brushRef="#br0" timeOffset="-76446.22">14963 11853 123 0,'-8'0'5'0,"4"0"-7"16,3 0 6-16,-1 4-9 0,-1 14 5 15,1 1 0-15,1 3-5 16,1 1-23-16,0-7 15 15,0 0-42-15</inkml:trace>
  <inkml:trace contextRef="#ctx0" brushRef="#br0" timeOffset="-75529.67">14848 11828 385 0,'0'0'8'0,"-3"-2"-7"16,3 2 28-16,0 0-6 16,0 0-10-16,0-1-8 15,0 1-4-15,0 0-1 16,0 0-2-16,0 0 5 15,0 0 5-15,0 0 13 16,0 0 7-16,0 0 7 16,0 0-8-16,0 0-3 15,0 0-4-15,0 0-6 0,0 0-7 16,0 0-4-16,0 0-1 16,0 0-2-1,0 0 0-15,0 0 0 16,0 0 0-16,0 0 0 0,0 0 0 15,0 0 2-15,-4 0-4 16,-11 26 10-16,-3 35-2 16,-12 30-4-16,-4 22 1 15,-8 11 4-15,-6 6-2 16,-1 2 2-16,0 1-2 16,2-6 0-16,5-17 3 15,7-20-4-15,10-23-1 16,10-25-2-16,9-22-1 15,3-13 0-15,3-7 0 16,0 0-12-16,0 0-30 16,0-15-34-16,0-28-83 0,-6-22-73 15</inkml:trace>
  <inkml:trace contextRef="#ctx0" brushRef="#br0" timeOffset="-75229.62">14211 12396 475 0,'-21'-11'-1'0,"6"5"3"16,9 5 19-16,6 1 33 16,0 0-32-16,15 0-20 15,26 19-5-15,21 19 20 16,14 12 6-16,10 13-4 16,5 6-10-16,0 5 2 15,-4 4-2-15,-6-6-2 0,-11-5-3 16,-11-10-3-16,-12-13 0 15,-14-10-1-15,-13-15 3 16,-12-8-4-16,-5-6 3 16,-3-5 0-16,0 0 5 15,0 0 0-15,0 0-5 16,0 0 0-16,0 0-10 16,0 0-42-16,-5 0-46 15,-13-5-216-15</inkml:trace>
  <inkml:trace contextRef="#ctx0" brushRef="#br0" timeOffset="-73413.6">17371 12756 271 0,'0'2'6'0,"0"-1"-11"0,0 1 8 16,0-1 0-16,1 2 24 15,-1 5-1 1,0 4 19-16,0 10-1 0,-4 3-6 15,-12 1-6-15,-2 3-14 16,-2-4 14-16,-2-2-19 16,-2 6 11-16,-4-3-12 15,-7 3-7-15,1-1 2 16,-4-8 5-16,-3-4-3 16,1-6 13-16,-4-8-9 15,-3-2-3-15,-3-5 2 0,2-18-4 16,-1-5-4-1,6-8-2-15,3-6 1 16,2-4-3-16,9 0-1 16,5-7 1-16,9-1 0 0,7-6 2 15,7-4-4-15,1 0 3 16,4 2-4-16,17 6 3 16,12 0-2-16,9-2 4 15,4 1-2-15,4 7 0 16,1 0 1-16,-3 5-5 15,-4 5 4-15,0 4-3 16,-1 8 5-16,4 6-5 16,4 5 1-16,1 6 0 0,3 4-1 15,3 7 1 1,0 0 0-16,-1 22 2 16,-3 14-2-16,-2 10 4 15,-3 11-3-15,-3 8 3 0,-4 5 0 16,-8 8-2-16,-3 4 0 15,-8 6-1-15,-5 1 1 16,-9 1-1-16,-8-4 3 16,-1-3-3-16,-10-4 2 15,-19-7-2-15,-10-9 3 16,-6-8 1-16,-6-13 0 16,-9-8 2-16,-7-10-1 15,-12-10 1-15,-9-10 4 16,-4-4-4-16,1-22-4 15,7-16 2-15,4-12-4 16,6-16 3-16,5-19-2 0,5-18-1 16,12-18 1-16,11-1-3 15,9 6 5-15,13 16-3 16,9 22 2-16,10 17-2 16,0 9 2-16,23 8-4 15,21-5 0-15,15-5 1 16,11-2 0-16,9 5 2 15,3 7-3-15,2 10 2 16,3 13-2-16,4 15 2 16,0 6 0-16,-9 11 1 15,-12 21 1-15,-12 15-3 16,-13 17 4-16,-11 7-4 16,-12 10 5-16,-7 7-1 0,-11 4-1 15,-4 1-1-15,0-1 0 16,-13-7-1-16,-8-7-2 15,-6-7-12-15,-4-11-35 16,-3-13-7-16,-5-15-54 16,-8-22-78-16</inkml:trace>
  <inkml:trace contextRef="#ctx0" brushRef="#br0" timeOffset="-72033.37">17192 10821 299 0,'2'0'11'16,"1"3"-8"-16,1 4 49 15,-4 3-20-15,0-1 16 16,0 3-14-16,-6-1-9 16,-7-1-9-16,-8 0-3 15,-7 1-1-15,-8 3 0 16,-9-2-5-16,-4 0-1 0,-4-7-3 15,-7-5 0-15,-2 0-2 16,-4-12 2 0,2-13-4-16,6-9 8 15,10-11-3-15,11-10 0 0,11-13-4 16,10-7 0-16,9-3 0 16,5-1 0-16,2 4-2 15,0 5 1-15,12 5 1 16,7 4 0-16,7 4 0 15,6 5-1-15,12 2 2 16,9 1-2-16,11 1 2 16,3 4-1-16,-4 8-1 15,-5 11 2-15,-3 16-1 0,-1 9 0 16,4 2-2-16,0 29 2 16,-1 15 0-1,-2 15 1-15,-12 11-3 16,-9 10 3-16,-8 6-2 0,-9 0 1 15,-11-1 0-15,-6-6-1 16,0-14 3-16,-19-10-3 16,-8-11 2-16,-10-13-2 15,-5-4 4-15,-10-6-2 16,-9-5-1-16,-3-2 2 16,-3-3-2-16,-2-7 2 15,-2-6-4-15,-4 0 4 16,1-10-2-16,1-15 1 15,11-11-2-15,14-6 1 16,12-9-1-16,15-9 1 16,14-4 1-16,7-6-3 0,0-2 2 15,15 2 0-15,14-1 0 16,10 1-2-16,10 4 2 16,8 2 0-16,5 4 0 15,7 6 0-15,4 5 2 16,3 10-4-16,6 14 2 15,-2 23 0-15,-1 7-1 16,-6 37 0-16,-12 22-3 16,-10 18-4-16,-12 12 2 15,-11 11-2-15,-11 5 0 16,-9-3 1-16,-8 0 7 16,0-10-4-16,-12-6 7 15,-10-11-3-15,-10-8 1 0,-9-8-1 16,-8-7 2-16,-8-10 1 15,-10-9 1-15,-7-10 4 16,-5-12-2-16,-8-10 1 16,-2-6 0-16,-3-17-3 15,2-18-4-15,11-14 4 16,13-10-3-16,18-1 0 16,16-8 3-16,16 2-5 15,16-1 2-15,5-1-4 16,26-2 3-16,16 1-2 15,10-2 3-15,13 0-2 16,12 0 0-16,4 0 2 0,5 7-2 16,-4 7 1-16,1 14 0 15,-7 16 0-15,-8 19-2 16,-10 8 1-16,-16 35 0 16,-12 18 1-16,-12 13 0 15,-7 11-1-15,-3 6 1 16,-4-1 0-16,1-2 1 15,3-1-2-15,0-4 2 16,-1 2-13-16,1-1-12 16,-4 3-37-16,-3-4-64 15</inkml:trace>
  <inkml:trace contextRef="#ctx0" brushRef="#br0" timeOffset="-69077.07">15795 8918 141 0,'8'4'4'0,"-7"-4"1"16,1 0 28-16,-2 0 37 15,0 0 1-15,0 2 1 16,0-2-10-16,0 1-9 16,0 2-12-16,-15 6-16 15,-6 3-11-15,-3 0-8 0,-6 1 2 16,-2-2 4-16,-7-4-5 16,0-1-2-1,-8-6 0-15,3 0 0 16,-5-6 5-16,-6-15-5 0,-2-4-3 15,-4-6 4-15,-1-1-2 16,2-2 0-16,5-4 3 16,8-1-4-16,5-4-1 15,7-1-1-15,10-1 0 16,9 1 0-16,11 1 1 16,5 1-5-16,2-5 3 15,25-6-5-15,14-5 8 16,10-3-2-16,9 3 1 15,4 4-3-15,4 5 2 16,-3 4-1-16,-2 4-3 16,-6 12 3-16,-5 8-3 0,3 11 1 15,0 9-1-15,1 1 2 16,2 11 0-16,-5 14 1 16,0 11 0-16,-8 9 0 15,-5 12 2-15,-8 10-1 16,-8 9 0-16,-7 8-4 15,-6 3 3-15,-9-1-1 16,-2-2 2-16,-13-9-4 16,-12-11 4-16,-9-10-2 15,-11-14 1-15,-9-9 2 16,-11-9-5-16,-11-8 6 16,-3-10-5-16,-6-4 4 15,2 0-3-15,5-15 2 0,4-10-1 16,2-7 0-16,10-11 1 15,8-12-2-15,17-10 4 16,13-14-6-16,14-4 3 16,10-1 0-16,1 1-1 15,26 5-2-15,15 7 0 16,14 3 5-16,13 5-2 16,11 6-2-16,3 6-1 15,7 10 3-15,7 12-6 16,1 12 4-16,-1 13-7 15,-11 4 2-15,-16 18-2 16,-13 14 1-16,-14 7 2 0,-11 7 3 16,-10 8 4-16,-12 12-1 15,-4 10 1-15,-6 5-2 16,0 5 1 0,0 1-1-16,-7-4 1 0,-4-4 1 15,-1-3-2-15,-4-5 2 16,-5-8-76-16,-4-10-173 15</inkml:trace>
  <inkml:trace contextRef="#ctx0" brushRef="#br0" timeOffset="-68165.84">15365 8557 354 0,'-12'0'5'0,"3"0"23"0,3 0 19 16,2 0-24-1,-1 0-3-15,2 0-7 0,-3 0-2 16,3 0 8-16,-3 0 3 16,-3 8-5-16,-5 12-8 15,-5 10-5-15,-3 15 12 16,-6 12-2-16,-2 9 11 15,-3 9-6-15,-1 14-2 16,0 6-6-16,-2 5-1 16,2-2 0-16,4-10-6 15,5-16 0-15,1-11-3 16,5-5 6-16,5-13-4 16,4-6 1-16,1-8-5 15,4-12 3-15,2-4-2 16,0-7 1-16,3-3 0 0,-3-3-2 15,0 0-11-15,-3 0-15 16,-7-8-38-16,1-21-61 16,-6-16-78-16</inkml:trace>
  <inkml:trace contextRef="#ctx0" brushRef="#br0" timeOffset="-67834.22">14748 9297 20 0,'-1'0'381'0,"1"0"-389"16,0 0 8-1,0 19 6-15,10 13 54 16,6 13-4-16,0 7-32 16,3 7-13-16,-1-1 0 0,1-3-4 15,-1-7-5-15,-3-12 0 16,-5-11-3-16,2-8 2 16,-3-10-2-16,4-7 0 15,5 0 1-15,9-29 6 16,4-14 23-16,5-7-13 15,3 3-7-15,1 1-3 16,-3 4-2-16,-1 6-5 16,-8 5 4-16,-7 9-4 15,-7 8 0-15,-8 7 2 16,-3 3-2-16,-3 4 2 16,0 0-5-16,0 0-10 15,0 0-7-15,0 0-7 0,0 0-84 16,-11 0-83-16</inkml:trace>
  <inkml:trace contextRef="#ctx0" brushRef="#br0" timeOffset="-67497.37">15596 11062 104 0,'-42'84'100'0,"5"-4"-116"16,-1-3 14-16,-2-9 1 15,0-19 2-15,-5-16-1 16,-4-15 3-16,-13-15-2 16,-10-3-8-16</inkml:trace>
  <inkml:trace contextRef="#ctx0" brushRef="#br0" timeOffset="-67232.9">14920 6409 145 0,'127'-116'1'16,"8"5"-7"-16,6 8-22 16,4 10-1-16,1 9 20 15</inkml:trace>
  <inkml:trace contextRef="#ctx0" brushRef="#br0" timeOffset="-66904.79">15639 5832 208 0,'7'-6'-33'15,"34"3"-82"-15</inkml:trace>
  <inkml:trace contextRef="#ctx0" brushRef="#br0" timeOffset="-65585.33">15794 8924 101 0,'-21'4'44'0,"3"-3"0"16,-4 2 2-16,-4-1 10 15,-5-2-31-15,0 0 16 0,-2 0-19 16,-1 0-9-16,-1-9-6 16,0-3-1-16,-5-6-2 15,-4-2-5-15,-9-6 3 16,-4-6-3-16,-8-9 1 16,2-9 0-16,5-11 1 15,9-8-1-15,6-5-1 16,10-8 0-16,8 1-4 15,5 8 9-15,10 3-6 16,7 13-1-16,3 11 3 16,10 3-3-16,14 3-3 15,16 2 5-15,10-6-3 16,12 5 3-16,12 1-1 0,4 2-2 16,7 3-8-16,3 2-9 15,4 7-2 1,3 12-11-16,-1 9-48 15</inkml:trace>
  <inkml:trace contextRef="#ctx0" brushRef="#br0" timeOffset="-65165.45">16165 8367 132 0,'0'75'0'15,"0"-2"19"-15,-17-1 18 16,-8-3 18-16,-11-4-31 0,-9-3-11 15,-8-3-8-15,-10-11-3 16,-7-10 0 0,-8-13 0-16,-8-18 9 15,-5-7-1-15,4-17 3 0,2-22 0 16,3-12 12-16,7-14-13 16,4-13 0-16,8-10-7 15,13-1-1-15,15-1 0 16,13 6-3-16,13 8 1 15,9 2-1-15,6 5-3 16,27 1-3-16,14 4-4 16,15 5-9-16,5 5 3 15,9 10 14-15,6 7-1 0,4 9 2 16,8 16-3-16,1 12 1 16,-3 15 0-1,-8 30-10-15,-16 14-19 16,-15 11 1-16,-12 11-11 0,-10 1 9 15,-12 3-7-15,-6-2 16 16,-7-5-27-16,-5-5-4 16,-1-11 24-16</inkml:trace>
  <inkml:trace contextRef="#ctx0" brushRef="#br0" timeOffset="-64684.98">15186 8669 99 0,'-10'0'-12'0,"4"0"13"15,6 0-1-15,0 0-31 16,0 0-15-16,7 0 54 16,1 0-7-16,1 0 8 15,1 1 5-15,0 5-6 16,7 1-3-16,-5-1-3 15,0-3 1-15,1 1-12 16,-4 0-18-16</inkml:trace>
  <inkml:trace contextRef="#ctx0" brushRef="#br0" timeOffset="-63901.91">15174 9042 260 0,'8'0'1'0,"-5"-5"-53"16,4-7 1-16,2 0 58 16,0-6-10-16,1-3-22 15,1-4-93-15</inkml:trace>
  <inkml:trace contextRef="#ctx0" brushRef="#br0" timeOffset="-63618.66">15279 8661 173 0,'0'-10'49'15,"-7"6"4"-15,0 4 7 16,0 0-15-16,-1 0-8 16,-1 9 0-16,-7 22-31 15,-1 15-2-15,-3 17-3 16,-3 10 1-16,1 12 8 16,-6 10 13-16,1 5-6 15,0 0 5-15,3-12-12 16,5-10 3-16,2-14-1 15,7-12 0-15,5-14-6 16,1-14-4-16,4-10 1 0,0-10-4 16,0-3 2-16,0-1-3 15,0 0-3-15,-4 0-20 16,-2-20-40-16,-5-12-94 16,-10-13-69-16</inkml:trace>
  <inkml:trace contextRef="#ctx0" brushRef="#br0" timeOffset="-63386.3">14809 9312 291 0,'-13'-10'41'16,"6"6"15"-16,5 4-4 16,2 0-26-16,0 0-23 15,0 10-6-15,3 10 18 16,10 6 8-16,1 2-16 16,2-5 0-16,-1-3-1 0,0-6 6 15,-5-5-3-15,-1-4-2 16,2-3-3-16,1-2 1 15,5 0 1-15,4-11 0 16,5-12 9-16,-1-8-13 16,-1 1 0-16,-3 0-4 15,-4 8-42-15,-3 9-54 16,-12 13-32-16</inkml:trace>
  <inkml:trace contextRef="#ctx0" brushRef="#br0" timeOffset="-63104.98">14629 9835 298 0,'-37'23'4'0,"2"1"-5"15,4-9 6-15,4-11 17 16,4-4-9-16,5-22 3 16,4-25-8-16,5-23-16 15,5-17 5-15,-3-14 2 16,-7-15 0-16,-5-10-5 0,-15-23-31 16,-10-30-74-16,-8-26-4 15</inkml:trace>
  <inkml:trace contextRef="#ctx0" brushRef="#br0" timeOffset="-62746.17">14106 8219 119 0,'-40'-127'132'0,"12"25"-78"0,15 5-5 16,13 3-32-16,17-1 6 16,24-1 0-16,17 1-6 15,16-3-8-15,5-2-3 16,7 0 7-16,-2 6-7 16,-8 5-4-16,-2 6-2 15,-5 10 0-15,-8 6-14 16,-9 9-6-16,-7 7 2 0,-8 5-11 15,-9 9 11 1,-4-1 4-16,-4 8 5 16,-4 1 7-16,-4 2 4 15,2 0-2-15,2-3 2 0,1 0-2 16,4 1 7-16,0-1-1 16,3 3 1-16,0 2 4 15,1-2-5-15,2 4 3 16,0 1 2-16,-2 3-6 15,-4 6 0-15,-2-1-4 16,-1 3-1-16,-2 2 1 16,-2 1-2-16,-5 1 0 15,-2 3 2-15,-3-2-1 0,-2 1-14 16,-2-5-38-16,0-4-97 16</inkml:trace>
  <inkml:trace contextRef="#ctx0" brushRef="#br0" timeOffset="-62557.68">15108 6050 370 0,'0'0'14'0,"0"0"-21"16,16 0-23-16,19-11 37 16,16-5-7-16,8 1 3 15,2 0-40-15,-3 7-29 16,-7 3-26-16,-9 5 60 15,-11 6 13-15,-14 15-22 16,-13 8-29-16</inkml:trace>
  <inkml:trace contextRef="#ctx0" brushRef="#br0" timeOffset="-62493.85">15518 6122 16 0,'-19'28'35'15,"2"1"-9"-15,1 1-20 16,7-5-12-16,6-6-58 16</inkml:trace>
  <inkml:trace contextRef="#ctx0" brushRef="#br0" timeOffset="-61440.91">16188 5416 370 0,'5'4'48'15,"2"11"-81"-15,5 10 35 16,6 13 2-16,1 5 12 16,4 1-2-16,-1-2-13 0,0-10 4 15,1-9-9-15,-11-8 4 16,-3-9 2-16,-5-4-4 15,-4-2 10-15,0-15 31 16,0-25 7-16,0-12-40 16,0-10 6-16,0 3 5 15,-3 2-2-15,0 12-10 16,3 9 4-16,0 15 5 16,0 12 1-16,0 4-12 15,0 5-2-15,0 3-8 16,0 26-7-16,2 14 11 15,9 13 11-15,2 7-6 0,-1-6-1 16,1-6 0-16,0-9 0 16,0-13-1-16,-3-12 0 15,-4-12-2-15,-6-5-1 16,0-8 10-16,0-30 6 16,0-18-11-16,0-14-1 15,-6 0 1-15,0 11 1 16,-1 13 3-16,2 14 0 15,2 15 8-15,1 11 4 16,1 6-8-16,1 0-14 16,0 31-10-16,0 20 13 15,0 20 6-15,0 10-2 16,0 0-4-16,0-8 2 0,1-10-3 16,2-18 4-16,0-16-3 15,0-17 1-15,-3-10 0 16,0-2 4-1,-9-16 7-15,-12-16-8 0,-6-15-2 16,-1-10 0-16,0-4 3 16,4-2-4-16,5 5 4 15,4 8-1-15,4 16 0 16,3 14 3-16,3 11-3 16,5 6 1-16,-1 3-6 15,1 0 0-15,0 7-12 16,0 24-17-16,0 13-25 0,4 16-43 15,-2 1-58-15</inkml:trace>
  <inkml:trace contextRef="#ctx0" brushRef="#br0" timeOffset="-60241.49">15731 8876 384 0,'-19'12'4'0,"-15"3"1"16,-8 4 45-16,-4-2-24 16,-1 0-4-16,0-5-8 15,4-2 4-15,-5-9-10 0,0-1-3 16,4-4 4-16,-1-21-4 15,4-14 1-15,6-18 2 16,-1-18-8-16,7-16 2 16,0-9-2-16,11 4 1 15,5 8-1-15,7 11 1 16,6 11-2-16,2 5-2 16,24 3 6-16,12 2-5 15,17 5 1-15,13 1-2 16,11 4 1-16,10 6 0 15,7 8 2-15,4 11-2 16,1 14-2-16,-4 7 2 0,-12 25-3 16,-13 18 5-16,-13 13-3 15,-7 9-1-15,-12 6-10 16,-6 4 8-16,-8-2 5 16,-9 1-1-16,-6-3 2 15,-10-2-2-15,-1 5 3 16,-9-1-3-16,-17 2 4 15,-9-5-3-15,-8-10 2 16,-9-10-1-16,-9-13 1 16,-9-12-1-16,-12-11 1 15,-7-13 1-15,-8-1-2 16,3-16 3-16,3-18-3 16,5-10 1-16,4-12-2 0,3-12 3 15,9-15-1-15,10-14 1 16,16-5-3-16,14 2 2 15,18 10 0-15,12 12-3 16,3 12 4-16,28 7-11 16,11 6 9-16,15 4-2 15,15 5 1-15,14 6-2 16,10 0 1-16,11 9 2 16,6 12-2-16,1 17-1 15,-6 14-15-15,-14 32-28 16,-17 17-9-16,-15 13-26 15,-13 8 12-15,-18 8 0 0,-8 7 61 16,-19-1 6-16,-4 5 3 16,-8-4 7-16,-20-7 12 15,-8-8 4 1,-8-7-6-16,-1-8-14 0,-5-5-2 16,-4-10-58-16</inkml:trace>
  <inkml:trace contextRef="#ctx0" brushRef="#br0" timeOffset="-57109.07">15438 8849 281 0,'-60'-11'-4'15,"6"-17"-24"-15,1 3 26 16,1-7 2-16,6-7 14 15,-2-4 2-15,5-7-9 16,3-6 3-16,4-5-12 16,6-4 2-16,2-5 2 15,10-1-4-15,3 5 4 0,9 6 2 16,6 8 10 0,3 8 8-16,16 3-11 15,10 8-7-15,5-2-4 16,6 7 4-16,12 3-2 0,6 3 2 15,9 0-4-15,5 1 0 16,2 1 1-16,2 7-2 16,6 7 2-16,0 6-2 15,3 7-8-15,-2 21-25 16,-12 8-20-16,-12 10-9 16,-8 3-10-16,-10 2-29 15</inkml:trace>
  <inkml:trace contextRef="#ctx0" brushRef="#br0" timeOffset="-56981.41">16093 8344 26 0,'4'85'38'16,"-2"0"-28"-16,-2-2 6 16,0-3-2-16,-10-6 3 15,-13-4-1-15,-8-6 2 0,-9-3-4 16,-8 0-4-16,-8-4-18 16,-10-9-29-16,-10-11-52 15</inkml:trace>
  <inkml:trace contextRef="#ctx0" brushRef="#br0" timeOffset="-49597.41">15716 8779 198 0,'0'10'14'16,"-15"-7"11"-16,-1-3 29 16,4 0-6-16,-6 0-24 15,-3 0 2-15,-6 1-15 16,-5 5-7-16,-8-2 1 15,-4 0-3-15,-3-1 6 16,-5-3-4-16,0 0 3 16,-3-13 13-16,1-8-6 15,2-2 0-15,4-6-7 16,9-10 8-16,10-1-14 16,5-5 3-16,9-5-2 0,6 3-1 15,2 0-1-15,7 2-1 16,0 2 3-16,1 0-4 15,18 1 3-15,3 1-2 16,8 0 1-16,8 3-2 16,3-1 4-16,7 1-5 15,0-1 3-15,1 2-3 16,-3 4-8-16,0 2 2 16,-1 5 4-16,-5 5-3 15,0 6 2-15,-2 8-1 16,-3 5-1-16,4 2-2 15,-3 0 2-15,-2 13-8 16,-3 6-11-16,3 6 16 0,-1-1-1 16,2-3 6-16,-1 0 4 15,-3-3-3-15,-3 0 7 16,-2-3-4 0,-6-1 4-16,-2 0-1 0,-3-1-2 15,-4 3 3-15,-2 2-2 16,-1 5 5-16,-2 7-3 15,0 14 2-15,-1 9-1 16,0 3 6-16,2 6-8 16,0-3-1-16,4 0 1 15,0-2-1-15,-2-4 2 16,-1-4-3-16,-6-4 2 0,-2-3-2 16,-3-4 4-16,-18-1-2 15,-9-3 2-15,-9-3-2 16,-14-2 2-16,-14-2-1 15,-14-7 2-15,-14-3 19 16,-6-7-3-16,4-6 6 16,0-4-6-16,12 0 3 15,6-11-14-15,5-13-4 16,13-10 7-16,11-15-5 16,7-17 0-16,12-22-7 15,11-12 0-15,9-4 0 16,11 13 1-16,0 12-2 15,6 14 0-15,11 9 1 0,7 6 0 16,4 6-2 0,7 1 2-16,8 3 2 15,8 0-8-15,7 4 7 16,3-3-3-16,-2 1 1 0,2 6 1 16,-4 0-2-16,-3 7 0 15,1 5-5-15,-5 8 4 16,-2 8-5-16,0 4 7 15,-5 1-3-15,6 21 2 16,-3 9 1-16,0 12 0 16,-2 13-1-16,-5 12 2 15,0 13 0-15,-1 6-6 0,-7 12 4 16,-6 8-1 0,-7 6-2-16,-11 1-1 15,-7-7-1-15,0-10-4 16,-11-14 8-16,-14-12 3 0,-10-10 0 15,-7-14 2-15,-3-9-2 16,-8-7 2-16,-8-6-2 16,-9-3 1-16,-6-5 0 15,-3-4 2-15,6-2-9 16,9-4 2-16,12-3-10 16,15-1-14-16,6 4-20 15,8-2-17-15,7 4-80 16</inkml:trace>
  <inkml:trace contextRef="#ctx0" brushRef="#br0" timeOffset="-46550.18">15620 8940 58 0,'-50'0'388'0,"12"0"-380"16,20-1-7-16,8 1 0 15,10-1 2 1,5-2-22-16,22-5-18 0,18-4 2 16,1-3-17-16,2-2-2 15,-11 3 42-15,-15 5 17 16,-10 3 2-16,-12 3 50 15,-3-2 65-15,-24-2-60 16,-10-1-39-16,-6-2 21 16,1 4-15-16,7 2 1 15,3 1-14-15,16 3 1 0,2 0-10 16,8 0-5 0,6-1 3-16,0 1-7 15,0 0 0-15,5 0-3 16,14 1 4-16,6 12-3 0,4 1-7 15,2 0 1-15,-2-2-14 16,-3 1-1-16,-3-4-1 16,-7 1-6-16,-6-3-3 15,-4-3 14-15,-1-2-4 16,-5-1 4-16,0-1 8 16,0 0-1-16,0 3 0 15,0 1-6-15,0 4 3 16,0 1 10-16,1 2-6 0,1 1-19 15,4-2-10 1,-2 0-20-16,2-5-17 16</inkml:trace>
  <inkml:trace contextRef="#ctx0" brushRef="#br0" timeOffset="-44440.79">16491 6698 317 0,'0'0'14'16,"0"0"1"-16,0 0-6 15,0 0 20-15,0 0-3 0,0 0-6 16,0-2-14-16,0 2-3 16,0 0-2-16,0 0 0 15,0 0 1-15,0 0-1 16,-2 0 2-16,2 0 0 15,0 0 4-15,0 0-2 16,0 0 3-16,0 0 0 16,0 0 1-16,0 0 0 15,0 0-3-15,0 0 0 16,0 0-4-16,0 0 1 16,0 0-3-16,0 0 2 15,0 0-4-15,0 0 4 0,0 0 0 16,0 0 2-16,0 0 0 15,0 0 2-15,0 0 0 16,0 0-3-16,0 0 1 16,0 0-3-16,0 0 3 15,0 0-7-15,0 0 6 16,0 0-2-16,0 0-1 16,0 0 1-16,0 0-2 15,0 0 2-15,0 0-3 16,0 0 3-16,0 0-2 15,0 0 3-15,0 0-4 16,0 0 3-16,0 0 0 16,0 0-2-16,0 0 2 0,0 0-3 15,0 0 3-15,0 0-1 16,0 0 3-16,0-1 5 16,0 1 3-16,0 0-4 15,0 0-3-15,0 0 0 16,0 0-5-16,0 0 4 15,0 0-5-15,0 0 3 16,0 0-1-16,0 0 0 16,0 0-1-16,0-2 2 15,0 2 1-15,0 0-3 16,0 0 3-16,0 0-3 16,0 0 2-16,0 0-2 0,0 0 2 15,0 0-13-15,0 0-14 16,0 0-7-16,-7 0-3 15,-23 0-40-15</inkml:trace>
  <inkml:trace contextRef="#ctx0" brushRef="#br0" timeOffset="-42334.05">18443 7468 386 0,'0'0'5'0,"-9"0"-3"15,5 0 32-15,3 0 13 0,1 0-9 16,0 0-15 0,0 0-18-16,0 0-3 15,0-1-1-15,0 1-1 16,0 0-2-16,0 0 0 0,0 0-2 16,11 0 4-16,3 8-5 15,5 2-35-15,-2 2-49 16,-4-1-104-16</inkml:trace>
  <inkml:trace contextRef="#ctx0" brushRef="#br0" timeOffset="-41433.45">19015 10761 416 0,'-4'1'1'16,"2"-1"-5"-16,2 1 4 15,0-1-2-15,0 0 4 16,0 0-6-16,0 0 0 16,0 0 1-16,0 0 3 15,0 0 1-15,0 0-2 16,0 0 2-16,0 0-2 15,0 0 2-15,0 0-2 16,0 0 2-16,0 0-1 16,0 0 0-16,0 0 0 0,0 0 2 15,0 0 1-15,0 0 2 16,0 0 14-16,0 0-6 16,0 0 5-16,0 0 3 15,-1 0 3-15,1 0-3 16,0 0-1-16,0 0-11 15,0 0-5-15,0 0-1 16,0 0-4-16,0 0 3 16,0 0-3-16,0 0 3 15,0 0-5-15,0 0 4 16,0 0-2-16,0 0-1 16,0 0 1-16,0 0 1 15,0 0 1-15,0 0-9 0,0 0-13 16,0 0-33-16,13 0 15 15,-1 2-70-15,-6 4-222 16</inkml:trace>
  <inkml:trace contextRef="#ctx0" brushRef="#br0" timeOffset="-38834.26">19891 12958 137 0,'0'8'94'0,"0"-2"-81"0,0-2 7 16,0 0 29-16,0 3-7 15,0 2-22-15,-2 0 1 16,-2 5 20-16,-2 4-23 15,2 3-7-15,-2-1 4 16,1-2-1-16,-1-3 4 16,3-3-9-16,0-2-7 15,-1-2 2-15,-1-1-1 16,-1 2 0-16,-1-2-1 0,-2-2 1 16,-4 1 1-1,-1-3 5-15,-1-1-5 16,0 1-2-16,1-3 2 15,-2 0 0-15,-1 0-1 0,-3 0-5 16,-1 0 2-16,-7-11 2 16,1-4-2-16,-1-7-3 15,-2 1 5-15,4-2-2 16,1-1 2-16,2 3-3 16,3-3 2-16,1-1-1 15,1-1 1-15,1-6-2 16,0-4-7-16,1-3 11 15,1-3-3-15,-2-1 0 16,2 4-1-16,-4 3 4 16,1-1-4-16,0 7 2 15,3-2-1-15,1 0 1 0,3 2-1 16,1 5 0-16,-1 3 1 16,4 1-3-16,1 2 4 15,-1-2-3-15,5 3 2 16,1 1-2-16,-1-4 2 15,2 7 0-15,0 3-3 16,0 0 2-16,0 1-4 16,0-4 6-16,3-1-3 15,6 3 2-15,0-1-3 16,-3 2 3-16,0 2-1 16,2-3 0-16,-2 2-1 15,4 0-1-15,2-2 4 16,1 0-5-16,2-1 4 0,1 5-4 15,-2-1 5-15,2 1-5 16,0 2 3-16,4-3 0 16,0 3-1-16,2-1 2 15,-2 2-3-15,2 1 1 16,-2-1 0-16,2 4 3 16,0 0-4-16,2 1 4 15,0 0-3-15,0 0 1 16,0 6 1-16,-2 2-2 15,-2 3 2-15,0 3-3 16,3 3 4-16,-4 2-1 16,3 1 0-16,-1 3-1 0,-4 3 3 15,2 5-3-15,-4 8 0 16,-2 5 3-16,1 2-6 16,-4-1 4-16,-2-8-2 15,-2-1 2-15,-5-2-2 16,1-2 2-16,-2 0-2 15,0-6 2-15,0-1 1 16,0 2-2-16,0-3 1 16,0 2-4-16,-6-1 8 15,-4-2-6-15,-1 1 2 16,-1-1-3-16,-6-2 5 16,0-1-2-16,-6-2 0 15,-3-1 1-15,-4-4 1 0,-5-2 1 16,-4-4-3-16,-3-3 3 15,0-3-3-15,1-1 1 16,2 0-2-16,3 0 1 16,1-4 2-16,2-9-4 15,-1-11 1-15,1-8 1 16,2-7-1-16,-1-8 0 16,3 0-1-16,2 0 0 15,2-3 2-15,2 0-1 16,2 4 0-16,1 6 1 15,8 5-1-15,4 8 0 16,2 2-1-16,7 0 2 0,0 0-3 16,0-7 2-16,13 2 0 15,2 1-1-15,4-1 2 16,-1 6-2 0,0 1 3-16,4 2-3 0,-1 1 1 15,2 2-1-15,0-1 2 16,1 2-3-16,3 2 2 15,1 2 0-15,3-2-1 16,-1 4 1-16,3-1-2 16,-2 1 4-16,-1 2-5 15,-2 4 5-15,-1 3-7 16,2 2 5-16,0 0-2 16,3 2 3-16,-3 12 3 0,3 5-8 15,-4 6 8 1,3 1-7-16,-1 8 8 15,-3 0-6-15,1 0 3 16,-3 2-1-16,-5 0 0 0,-1 2-1 16,-1 6 0-16,-6-1 1 15,0 2-2-15,-3 1 1 16,-3 1 0-16,-5 0 1 16,-1-1-2-16,0-2 3 15,-4-7-3-15,-10 4 0 16,-2 0 4-16,-5 0-4 15,-3-2 3-15,-3-3-2 0,-3-8 4 16,-2 2-1-16,-4-5 8 16,3-6-6-1,1-2-2-15,0-6 2 16,4-3-4-16,1-5 4 0,3-3-4 16,0 0 0-16,1-5-1 15,-1-9-1-15,1-1-2 16,-5-5 7-16,0-2-5 15,0-2 2-15,-2-2-1 16,2-3 0-16,-1-7 1 16,3-3-3-16,2-6-3 15,3 1 4-15,1-5-3 16,4 4 2-16,1-1-1 16,5 7 1-16,-4 3 2 15,7 2 1-15,-1 4-1 16,4-5 1-16,4 3-2 15,0 3 1-15,0-3-2 0,12 3 4 16,4 1-3-16,4-1 1 16,3 2 0-16,3 2-2 15,-1 3 3-15,-1 1-3 16,-2 5 1-16,1 2 0 16,-3-1 0-16,0 2 1 15,1 1 0-15,1 0-2 16,-1 3 2-16,1 2 1 15,0-2-5-15,0 5 4 16,3 2-4-16,0 2 4 16,0 0 0-16,3 0-1 15,-2 5-1-15,-1 7 2 0,1 1 0 16,-3 2-3-16,1 2 6 16,-3 0-4-16,0 1 2 15,0 0-1-15,-2 0 1 16,2 4-2-16,-5 2 1 15,1 2 1-15,-3 3-1 16,-4-2 1-16,-1 5-1 16,-5-3 0-16,-2-2-2 15,-2 2 4-15,0-7-2 16,0-3 1-16,0 0 0 16,0-5-1-16,-2-1-1 15,2 1-3-15,0-1-17 16,0-3-73-16,0-6-51 0</inkml:trace>
  <inkml:trace contextRef="#ctx0" brushRef="#br0" timeOffset="-38010.46">19870 12148 33 0,'-1'6'91'0,"-1"-1"-44"16,1-3 0-16,-1-1-5 15,2 1-1-15,-1-2-17 16,1 1-10-16,0-1-6 16,0 0 2-16,0 0-4 15,0 0-1-15,0 0-2 16,0 0-4-16,0 0 1 15,0-6 1-15,0-7 6 16,6-1-7-16,-2-2 3 0,2 0-3 16,0-2 2-16,-3 2-2 15,0-3 2-15,-2 0-2 16,1-2 0 0,-2 0 1-16,1 6-1 0,-1 1 1 15,0 3-1-15,0 0 1 16,0-2-1-16,0 2 3 15,0-3-5-15,0-1 2 16,0 0 3-16,-4 1-4 16,-8-2 2-16,-3-2 1 15,-6-2 3-15,-7 4 5 16,1 4 27-16,-7 6 12 16,3 6-15-16,1 0-18 0,4 0-2 15,0 0-4-15,3 4-10 16,6 3 3-1,3 0-4-15,6-1 2 16,4-2-4-16,2-3 0 0,2-1-19 16,0 0-35-16,0 0-23 15,0 0 11-15,0-1 7 16,2-6-115-16</inkml:trace>
  <inkml:trace contextRef="#ctx0" brushRef="#br0" timeOffset="-37668.67">19579 11712 278 0,'-13'5'-2'15,"6"1"3"-15,4-1-1 16,0-1 10-16,3 3-5 15,0 2-3-15,0 5-5 16,0 4 4-16,0 0 1 16,1 5-2-16,4 2 14 15,-2 1 12-15,0 3 3 16,1-5-9-16,2-6 9 0,0-7-12 16,3-3-9-1,2-3-2-15,2-1-3 16,5-4 0-16,4 0 0 15,3-9 0-15,5-12-3 0,3-5-6 16,1-3-55-16,-2 4-43 16</inkml:trace>
  <inkml:trace contextRef="#ctx0" brushRef="#br0" timeOffset="-36269.52">20031 13140 387 0,'-31'28'26'16,"-5"-5"-19"-16,2 1-6 16,-5-2 38-16,-7-1 0 15,-2-2-30-15,-9-6 4 16,-7-3 5-16,-3-10-5 16,-2 0-3-16,-2-25-1 15,0-18-2-15,5-16-2 16,1-17-4-16,7-13 2 15,9-10-3-15,4-1-1 16,12 3 3-16,6 11-3 16,7 6 2-16,6 8-1 0,7 4 2 15,5 4-3-15,2 4 1 16,0 5 2-16,13 3-5 16,6 4 5-16,4 0-6 15,6 6 5-15,2 4-3 16,2 6 2-16,-1 6-1 15,6 1 1-15,2 2 0 16,2 2 0-16,-2 4 1 16,3 6-2-16,-6 3 2 15,0 2-3-15,1 4 4 16,2 0-3-16,2 2 2 16,1 0-2-16,3 0 2 15,-3 3-1-15,5 8 0 0,-3 6 1 16,2 2-3-16,-5 6 5 15,-1 4-4-15,-3 2 3 16,-6 4-3 0,-3 1 4-16,-4 4-2 0,-1 0 0 15,-2 2 1-15,2 5-2 16,-2-1 1-16,-2 6 0 16,1-1 1-16,-2 3-2 15,-6 4 2-15,-2 3-4 16,-9-2 5-16,-2 3-2 15,-2-2 1-15,-19-2 1 16,-4 2 1-16,-10-4 1 0,-8 0 2 16,-2-3 2-16,-5-1-1 15,-8-6-1-15,-5-4 7 16,-7-10-11 0,-3-7 3-16,-4-6-3 0,2-10 3 15,4-7-3-15,6-2 2 16,5 0-3-16,2-17 2 15,5-5-4-15,0-5 1 16,-2-7-2-16,7-3-1 16,-2-10 4-16,6-10-9 15,0-11 6-15,2-10-8 16,2-1-1-16,1-2-3 16,3-4 10-16,4 1-2 0,5-3-1 15,0 4 4 1,10 9-5-16,3 6 8 15,8 9-3-15,6 1 3 16,1 4-2-16,26-2 1 0,7-5-2 16,12 0 2-16,5 3 0 15,0 4-3-15,1 5 4 16,-3 14-3-16,0 9 3 16,5 8-4-16,-4 9 1 15,4 5 1-15,-1 4 2 16,-5 0-1-16,3 13-1 15,-6 12 2-15,1 8-3 0,0 11 3 16,2 10-2-16,-1 7 4 16,-2 4-3-1,-8 3 1-15,-2 1-1 16,-6-2 3-16,-7 1-2 0,-8-8-2 16,-7-3 4-16,-7-1-3 15,0-3 0-15,-10 5 0 16,-14 0 3-16,-1 5-6 15,-8-3 3-15,3 0-2 16,0-4-2-16,-1-6-7 16,7-6-12-16,2-8-41 15,-2-7-52-15,2-8-56 16</inkml:trace>
  <inkml:trace contextRef="#ctx0" brushRef="#br0" timeOffset="-34633.44">19173 10887 191 0,'0'2'34'0,"0"1"23"0,-3-2 15 15,-3 0-19-15,0 4-13 16,-1-4-3-16,-5 4-9 15,0 1-5-15,-3 0-3 16,-6 1-11-16,-3 0-1 16,-4 1-1-16,-6-1 8 15,-7-3 0-15,-6-3-4 16,-8-1-4-16,-2 0 4 16,-6-9 5-16,4-8-6 0,2-7-7 15,4-4 1 1,8-15-4-16,-1-8 1 15,4-10-4-15,2-2 5 16,3 2-4-16,4 4 3 0,6 3-2 16,9 1 1-16,4 1 0 15,8-5-2-15,6 5 2 16,0 1-1-16,0 11 1 16,10 5-1-16,8 3 0 15,6 3 0-15,2-2 0 16,4-1 0-16,4 3 2 15,1 3-2-15,1 5 0 0,-2 4-1 16,3 5-1 0,8 3 4-16,2 1-3 15,7 7 2-15,1 1-1 16,1 0 0-16,-3 12-2 0,-1 8 2 16,-5 5 2-16,-5 3-3 15,-3 2 3-15,-5 9-3 16,-2 8 2-16,-6 8-1 15,-5 9 2-15,-4 4-2 16,-3 3 3-16,0 5-1 16,-4 1-1-16,-4-4 3 15,-6 0-4-15,0-6 3 16,-1-5-1-16,-15-6 3 0,-4-4-4 16,-4-10 4-1,-6-2-2-15,-5-8 0 16,-3-5 1-16,-3-9 0 15,-6-8 1-15,0-9 1 0,-8-1-1 16,4-6-6-16,1-14 4 16,3-7-4-16,10-2-9 15,13-9-14-15,8-11-29 16,4-7-107-16</inkml:trace>
  <inkml:trace contextRef="#ctx0" brushRef="#br0" timeOffset="-33605.99">18005 10255 313 0,'-17'-20'3'16,"6"3"-2"-16,5-2 0 15,3-5 4-15,2-3-2 16,1-3-4-16,0 5 3 0,0-1-3 15,0-2 2-15,0 0-2 16,0 0 0-16,0 3-7 16,-3 3 0-16,-3 1 3 15,1 3-1-15,-1 4 9 16,0 6-6-16,-1 2 6 16,0 5-1-16,-1 1 10 15,0 0 6-15,1 0 8 16,1 0-9-16,3 14-8 15,3 9-9-15,0 3 0 16,2 3 1-16,11-3-4 16,2-2 0-16,1-3-2 0,1-5 1 15,0 0-3-15,-1-1-11 16,-2 0-9-16,0-1 13 16,-5-1-2-16,1 1-9 15,-2 1 5-15,-4 2-2 16,-1-1 11-16,-1-2 2 15,-2-5 8-15,0-6 1 16,0 1 1-16,0-4 14 16,0-4 23-16,-6-19-23 15,-6-13-11-15,-6-11 16 16,-1-8 5-16,-4-6-3 16,-4-6-8-16,-1-8 1 15,-2-8-2-15,-1-11-7 0,0-12 1 16,-1-15-7-16,4-18 1 15,0-18-2 1,0-16-1-16,4-9-7 0,3 1 9 16,-3 15-2-16,0 21 3 15,-4 30-2-15,-5 25-2 16,-1 24 2-16,0 14 2 16,-2 10 2-16,0 5-3 15,-1 1 1-15,1-3-1 16,3-6 0-16,2-2 3 15,4-2-5-15,1-1 5 16,-2-1 1-16,3 5 1 0,-3 0-1 16,1 3 0-16,4 0-1 15,-6-3-2 1,1-1 0-16,0-3-3 16,-2 0 3-16,4 1-2 0,-5 3 2 15,0 2-2-15,-1 5 1 16,6 10-1-16,3 2 2 15,6 10 0-15,3 5 0 16,4 1-1-16,2 7 0 16,4-1 1-16,2 3-3 15,1 0 3-15,-1-5-8 16,2 0-10-16,0-5-1 16,0-2-6-16,0 1-28 0,-1 5-16 15</inkml:trace>
  <inkml:trace contextRef="#ctx0" brushRef="#br0" timeOffset="-33150.21">16692 7350 440 0,'-5'0'13'0,"-2"-3"-12"15,-2-15 4-15,-1-11 4 16,-1-7-3-16,1-13-2 0,4-5 4 16,3-7-1-16,3-6-5 15,0 2-1-15,0 3 1 16,6 5 1-16,8 7-1 15,5 7-1-15,4 11-2 16,3 10 0-16,3 9-1 16,4 8-7-16,4 5 8 15,5 0-1-15,3 15 2 16,1 6 3-16,0 2-2 16,1 1 2-16,-3 0-2 15,-2-5 0-15,-5-1-2 16,-9-5 4-16,-5-2-5 15,-7-5 3-15,-6-1-2 0,-1-2 2 16,1 1-1-16,0 3-21 16,-1 8-39-16,-3 11-62 15,1 8-99-15</inkml:trace>
  <inkml:trace contextRef="#ctx0" brushRef="#br0" timeOffset="-29979.64">18364 8760 456 0,'-15'3'169'0,"2"-3"-170"15,9 0 4-15,1 1-7 16,3-1 8-16,0 0-4 15,0 1 2-15,0-1-2 16,0 0-2-16,0 0 2 16,0 0 0-16,0 0 0 15,-2 0 0-15,2 0 0 16,0 0-2-16,-1 0 4 16,1 0-2-16,0 2 3 15,0-2-1-15,0 0 2 16,0 0 0-16,0 0-3 15,0 0 1-15,0 0-2 0,0 0 1 16,0 0-1-16,0 0 0 16,0 0-1-16,0 0 1 15,0 0 2-15,0 0-3 16,0 0 4-16,0 0-5 16,0 0 5-16,0 0-4 15,0 0 3-15,0 0 1 16,0 0-1-16,0 0 1 0,0 0-2 15,0 0 2 1,0 0-6-16,0 0 7 16,0 0-5-16,0 0 1 15,0 0 0-15,0 0 2 0,0 0-3 16,0 0-3-16,-8 0-31 16,-5 0-52-16,-5 0-178 15</inkml:trace>
  <inkml:trace contextRef="#ctx0" brushRef="#br0" timeOffset="-29353.32">18652 6863 397 0,'-11'2'2'15,"7"-2"10"-15,2 0 9 16,2 0 12-16,0 0-5 15,0 1-4-15,0-1-7 16,0 1-8-16,0-1-3 16,0 0 0-16,0 0 3 15,0 0-5-15,0 0 2 16,0 0-2-16,0 0-2 16,0 0 3-16,0 0 0 15,0 0 0-15,0 0 4 0,0 0-1 16,0 0-3-16,0 0 0 15,0 0-3-15,0 0 1 16,0 0-5-16,0 0 4 16,0 0-2-16,0 0 0 15,0 0 0-15,0 0-2 16,2 0 2-16,14 10-8 16,12 5-11-16,4 4-59 15,-3 0-101-15</inkml:trace>
  <inkml:trace contextRef="#ctx0" brushRef="#br0" timeOffset="-28588.16">19985 8946 292 0,'-2'21'0'16,"-11"1"0"-16,-1-1 13 15,-2-4 23-15,-2-2 6 0,-1-5 1 16,-5-2-12 0,-2-4-12-16,-6-4-11 0,-7 0 8 15,-7-18-14 1,-6-12-7-16,-5-9-11 0,5-11-9 16,6-8 13-16,12-8 6 15,10-9 0-15,9-8 4 16,12-2 1-16,3 2 1 15,9 10 0-15,22 9 1 16,10 9-1-16,9 4 0 16,11 7-1-16,3 5 3 15,2 6-3-15,2 7 1 16,0 8-3-16,-5 10-16 16,-7 8-12-16,-6 3 18 15,-3 23 3-15,-2 12 8 16,-3 13 3-16,-2 16 10 15,-9 14 22-15,-2 14-9 0,-10 13-11 16,-6 4-7-16,-3 2-1 16,-9-6-5-16,-1-9 1 15,-1-12 1-15,-22-14-3 16,-9-11 3-16,-10-12-4 16,-9-10 2-16,-2-12-16 15,2-10-23-15,0-15-47 16,5-3-32-16</inkml:trace>
  <inkml:trace contextRef="#ctx0" brushRef="#br0" timeOffset="-27606.27">20102 8015 357 0,'-3'0'4'16,"3"0"-1"-16,0 0 27 15,0 0 3-15,0-3-5 16,-1-6-13-16,1-4 1 16,0-3-6-16,-2-5 3 15,-2-2 4-15,-2-3 0 16,0-4-7-16,1-2 2 16,-1-6-7-16,2-3-2 15,-2-5-4-15,2-4 3 0,-4-3 0 16,2-2-4-16,-4-2 6 15,1-5-5-15,0-3 0 16,-4-2 2 0,-1 0-1-16,1 2 0 0,-4 1 1 15,1 6 0-15,3 5 0 16,-5 6 3-16,1 4-3 16,-5 2 0-16,-3 5 0 15,-5 1 3-15,-4 3-1 16,-4 3-1-16,0 5 7 15,-1 3-1-15,0 5 2 16,1 0 0-16,3 4-3 0,2 1-5 16,4 2 4-16,2 2-4 15,2-1 1 1,-2 1-3-16,4 0 2 16,4 0-2-16,1 3 0 0,6 1 0 15,2 1-1-15,-2 1 2 16,3-1-1-16,-2-1 1 15,1 3-1-15,3-1-1 16,1 1 0-16,3-2 0 16,-2-1 1-16,2 2-13 15,-2 0 0-15,2 1-9 16,0-2-18-16,1 2-11 16,2-1-18-16,0-3-37 0,13-7-114 15</inkml:trace>
  <inkml:trace contextRef="#ctx0" brushRef="#br0" timeOffset="-27170.64">19559 6342 328 0,'0'-1'37'16,"0"1"16"-16,-6 0 3 16,-13 0-17-16,-8 1-19 15,-9 18-17-15,-6 11-1 16,-4 6 0-16,1-2-1 15,3-5 1-15,7-2-2 0,8-5 3 16,6-5 0-16,11-1 0 16,6 1-6-1,4 1 3-15,4 8 1 16,11 2-1-16,5 10-1 0,10 4 2 16,3 5-1-16,4 5 1 15,1 0-1-15,-1-1-1 16,-4-8 2-16,-6-2-2 15,-7-12 1-15,-9-7 0 16,-3-10 0-16,-6-6 0 16,-2-4-1-16,0 0 13 15,0-2 13-15,0 0 5 16,0 1-6-16,0-1-2 16,-2 0-13-16,-5 0-7 15,1 0-1-15,5 0 0 16,1 0 1-16,0 0-6 15,0 0-12-15,0 0-20 0,0 0-18 16,0 0-83-16,0 0-73 16</inkml:trace>
  <inkml:trace contextRef="#ctx0" brushRef="#br0" timeOffset="-26601.16">20250 9287 81 0,'-48'23'283'16,"1"-8"-279"-16,2-3 22 0,4-5 37 15,5-6-11-15,4-1-18 16,11 0-23-16,5 0-7 16,10-9-4-16,6-16-60 15,0-14-101-15</inkml:trace>
  <inkml:trace contextRef="#ctx0" brushRef="#br0" timeOffset="-26440.86">20088 8985 481 0,'-22'10'-4'0,"11"-5"4"16,11-1-12-16,0 2-22 15,1-6-112-15</inkml:trace>
  <inkml:trace contextRef="#ctx0" brushRef="#br0" timeOffset="-26293.68">20083 9103 611 0,'-37'0'2'16,"15"0"0"-16,9 0 1 15,9 0 2-15,4 0-6 16,0-11-20-16,3-21-71 0,9-17-75 16</inkml:trace>
  <inkml:trace contextRef="#ctx0" brushRef="#br0" timeOffset="-24604.47">18980 7286 163 0,'1'-3'16'0,"-1"3"0"16,0 0 53-16,0 0 1 15,0 0-8-15,0 0-26 0,0 0 2 16,0 0-17-16,0 0-1 16,0 0-9-16,0 0 1 15,0 0-4-15,0 0 0 16,0 2 1-16,-4 2-2 16,-10 4-1-16,-5 2-5 15,-2 1 4-15,0-1 0 16,-6 1 1-16,0-3 10 15,1 1-13-15,-3 0 1 16,0-3 5-16,-1-2-3 16,-4-1-6-16,1-3 5 15,0 0-1-15,-1 0 4 0,-2-7-3 16,0-5 1-16,-2-2-5 16,0-6 1-16,-1-2 2 15,-1-6-6-15,0-4 4 16,1-3-3-16,2-5 5 15,3-4-5-15,-1-5 1 16,7-2 1-16,4-1-2 16,2 2 5-16,6-2-7 15,4 3 2-15,4 1 2 16,7-2-8-16,1 2 10 16,1 2-1-16,11 3-5 15,6 0-1-15,4 2 2 16,4 0 2-16,1 0-2 0,3 6-1 15,-1 3 5-15,6 2-7 16,6 6 3-16,1-3-1 16,5 5 1-16,1 4-1 15,4 3 1-15,5 5-2 16,8 5-2-16,7 2 0 16,5 3-5-16,1 0-2 15,-5 4-3-15,-6 14-6 16,-5 4 5-16,-5 8-4 15,-6 4 0-15,-5 5-1 16,-6 3 11-16,-6 3-5 16,-7 5 8-16,-5 5-2 0,-7 3 1 15,-1 3 4-15,-4 2 1 16,1 0 3-16,-4-2 2 16,-4-4-1-16,-3 0-1 15,0-7 3-15,0-2-4 16,-15-7 3-16,-8-3-6 15,-12-5-1-15,-5-5 4 16,-12 0 3-16,-8-5-1 16,-5-2 0-16,-7-4 2 15,-7-7 0-15,-1-5 4 16,-5-5 9-16,0 0 4 16,7-7-4-16,8-11 1 15,5-7-7-15,4-7 7 0,6-8-4 16,-2-9-6-16,8-12 2 15,7-6-10-15,6-4 6 16,5-1-2 0,3 3 1-16,1 8-3 0,2 6 5 15,3 7-5-15,4 7 3 16,1 4 5-16,7 5-3 16,7 1-1-16,3 0-1 15,0-4-3-15,25 0-5 16,8-6 6-16,12 2-2 15,11-1-1-15,5 0 2 16,6 5-2-16,4 2 3 0,-3 9-5 16,-3 6 6-1,4 9-7-15,1 8-7 0,4 1-10 16,1 5 7 0,-5 15-5-16,-7 9-4 0,-12 6 14 15,-9 9 1-15,-8 5 5 16,-8 4 3-16,-4 4 1 15,-4 1-3-15,-6 4 4 16,-2 4-1-16,-4 5 2 16,-3 4-2-16,-3 4 0 15,0 0 2-15,0 1-4 16,-15-4 3-16,2-5-2 16,-5-2-1-16,3-12-65 0,-1-12-60 15</inkml:trace>
  <inkml:trace contextRef="#ctx0" brushRef="#br0" timeOffset="-23912.83">18568 7427 282 0,'-12'0'2'16,"-1"0"8"-16,1 1 43 0,-4 14-27 15,-1 12-11 1,0 6-6-16,-3 10-3 16,7 2 1-16,-1 2 2 15,-1 5-2-15,-1 10 4 0,-2 6 7 16,1 7-5-16,4 1-2 16,9-3-3-16,2-6-4 15,2-12-3-15,0-7 3 16,3-11-8-16,6-5 8 15,3-7-7-15,0-7-5 16,0-2-23-16,1-2-24 16,-5-1-69-16</inkml:trace>
  <inkml:trace contextRef="#ctx0" brushRef="#br0" timeOffset="-23540.82">18591 9435 75 0,'0'0'288'0,"-4"18"-288"16,4 16 1-16,0 15 13 16,0 9 13-16,10 10-5 0,5 6 7 15,1 3-19-15,1 2 1 16,-3 0-5-16,-3-8-1 16,-5-7 0-16,-2-13 1 15,-3-16-2-15,-1-13-6 16,0-13 6-16,0-7-5 15,0-2 5-15,0 0-11 16,0 0-34-16,0-17-55 16,0-6-59-16</inkml:trace>
  <inkml:trace contextRef="#ctx0" brushRef="#br0" timeOffset="-23164.83">17937 10200 191 0,'-40'-45'128'0,"1"-13"-129"16,2-11 9-16,-2-6 11 15,8-2 17 1,0 4-8-16,8-2-10 16,4 1-15-16,4 1-3 0,0-1 0 15,3-3-14-15,0-1-6 16,0-6-6-16,-4-13 3 15,-1-12-13-15,-2-16 5 16,1-18-6-16,0-19-41 16,1-9-44-16</inkml:trace>
  <inkml:trace contextRef="#ctx0" brushRef="#br0" timeOffset="-22916.91">17304 7143 214 0,'-45'-64'24'15,"1"5"-5"-15,-1 7 25 16,0 7-15-16,5 3 4 0,3 5-8 16,-2 5-5-16,-3 4-1 15,-1 4-17-15,-9 3 4 16,-2 6-5-16,-1 1 0 16,0 7 0-16,3 2 2 15,6-1-4-15,10 2 2 16,8-1 1-16,11-3-5 15,4 1 4-15,10 0-10 0,3-2-30 16,0-5-69-16,15-3-45 16</inkml:trace>
  <inkml:trace contextRef="#ctx0" brushRef="#br0" timeOffset="-22316.88">16380 5266 445 0,'-7'-3'29'0,"7"3"-28"16,0 16-9-16,11 22 7 16,9 20 3-16,7 17 4 15,6 14 3-15,4 2-4 16,5-8-5-16,-2-16 2 15,-3-22-3-15,-7-20 2 16,-12-13-1-16,-10-10 3 16,-8-2 7-16,0-32 53 15,0-35-11-15,0-27-43 16,0-18 1-16,0 1 1 16,0 6-3-16,11 10-7 15,6 4-2-15,5 12 2 16,0 14-13-16,-2 16-39 0,-5 16-62 15,-9 12-219-15</inkml:trace>
  <inkml:trace contextRef="#ctx0" brushRef="#br0" timeOffset="-20505.32">18963 7265 436 0,'-40'25'-2'16,"1"6"2"-16,-1 0 1 16,-5-1 2-16,-1 1-2 0,-4-6 3 15,-3-5-7 1,-2-11 7-16,-3-9 2 16,-6-6 2-16,-6-24 0 0,-7-13 0 15,0-10 3-15,3-3 2 16,7-5 4-16,9 1-6 15,15-4 3-15,11 0-2 16,13 2-6-16,15-7-3 16,4 4-2-16,3-2 2 15,20 3-4-15,6 2 1 16,7 4-3-16,-1 4 4 16,4 8-2-16,3 6 1 15,1 7-2-15,9 4 1 16,8 1-1-16,2 6 1 15,5 2 1-15,5 8 0 16,7 9 0-16,3 3-4 0,3 17 5 16,-2 12-4-16,-8 10 3 15,-6 8-1-15,-8 9 2 16,-11 9-1-16,-4 7 0 16,-12 6 3-16,-16 4-4 15,-15 5 4-15,-3 3-6 16,-26 4 4-16,-18 2-2 15,-6-1 1-15,-15-6 0 16,-5-12-1-16,-6-8 1 16,-3-9 0-16,5-9-5 15,4-4-32-15,11-5-6 16,12-6-52-16,8-7-80 16</inkml:trace>
  <inkml:trace contextRef="#ctx0" brushRef="#br0" timeOffset="-18657.11">16483 6720 211 0,'0'3'5'0,"0"-3"-5"16,0 0 4-16,0 0 11 16,0 0 5-16,0 0-7 0,0 0-10 15,0 0 1-15,0 0-1 16,0 0 13 0,0 0-1-16,0 0-9 15,0 0-2-15,0 0 0 0,0 0-1 16,0 0-5-16,0 0 1 15,0 0-4-15,0 0 6 16,0 0-2-16,0 1 1 16,0-1 1-16,0 0 4 15,0 0 21-15,0 0 12 16,0 0-1-16,0 0-8 16,0 0-7-16,0 0-8 15,0 1 3-15,-4-1-8 0,-7 2-3 16,-3-1 8-16,-3 1-12 15,-2-2 4 1,-2 0 0-16,-2 0 0 16,-5 0 4-16,-2 0-2 0,-2-2-5 15,-4-5 3-15,2 0 6 16,-2-1-5-16,2-5 3 16,3-2-2-16,-1-6 2 15,4-7-8-15,0-9 5 16,4-10-4-16,3-12-1 15,3-4-1-15,9 0-2 16,6 2 3-16,3 8-4 16,0 3 6-16,0 7-6 15,8 1 3-15,9 3-4 16,6-1 6-16,5-4-6 16,11-1 3-16,1-2-1 0,5-4 2 15,2 3-1-15,0 0-1 16,0 2 4-16,-2 5-6 15,-1 5 6-15,-3 7-5 16,-2 6 2-16,-1 14-1 16,-2 7 1-16,0 2-4 15,0 10 2-15,2 12 2 16,5 9-3-16,-1 2 6 16,3 6-7-16,-4 7 8 15,0 3-5-15,-4 8-1 16,-9 9 2-16,-2 7 0 15,-7 6 0-15,-7-2 0 16,-2-11 2-16,-5-7-6 0,-5-12 6 16,0-7-3-16,-2-2 2 15,-17-6-1-15,-9-2 2 16,-7 1-1-16,-7-1-1 16,-7 2 2-16,-4 1-3 15,-4-6 4-15,0-2-5 16,1-7 5-16,1-4-2 15,6-6 0-15,3-5 0 16,2-3 1-16,0-1-2 16,-1-17 1-16,-3-6 0 15,4-5-2-15,-4-3 2 16,3-3-1-16,2-4-1 16,3-4 1-16,6-1-1 0,4-6 1 15,9-2-1-15,9 0 1 16,9-8-5-16,3-1 8 15,3-4-6-15,19 0 2 16,10 0 0-16,5 1 0 16,8 1-1-16,8 3 2 15,4 4 0-15,-1 4-3 16,1 3 6-16,-2 5-7 16,5 4 4-16,-1 4-10 15,2 9-4-15,1 4-5 16,-1 10 4-16,-3 7-3 15,-2 6 5-15,-1 0 6 0,-4 15-7 16,-2 12 9-16,-3 7-3 16,0 9 3-16,-2 9 0 15,0 5-3 1,-8 7 2-16,-8 6 0 0,-10 8 4 16,-11 11-1-16,-7 4 4 15,0 3-6-15,-13-1 8 16,-6-5-3-16,-5-10 1 15,2-6-2-15,1-10-12 16,0-7-15-16,0-4-26 16,0-8-43-16,2-8-67 15</inkml:trace>
  <inkml:trace contextRef="#ctx0" brushRef="#br0" timeOffset="-13078.1">13548 9099 320 0,'-33'-5'11'0,"14"3"8"16,7 2 4-16,6 0 3 15,0 0-13-15,6 14 6 16,0 13-14-16,6 14-3 0,10 19 0 15,7 10-2-15,2 10 5 16,8 11 4 0,-2 6 5-16,8 12-5 15,1 4 4-15,3 7-3 0,2-2-5 16,4-2 0-16,-3-7 2 16,2-8-2-16,0-5-2 15,4-9 1-15,1-11-2 16,-1-12 0-16,-3-8-2 15,2-6 1-15,-3-2 0 16,-2-4-1-16,-1-2 4 16,-2-9-8-16,0-5 2 0,-1-7-6 15,2-6 6-15,-6-4-3 16,-6-5 3-16,0-5-2 16,-4-1 2-1,0 0-8-15,0-1 5 0,-1-13-11 16,4-7 16-16,4-5-2 15,1-9 1-15,1-5 1 16,-1-4-1-16,2-3 1 16,-4 1-1-16,-2 2 2 15,-4 1 1-15,-1 3-5 16,-2 2 6-16,4-1-3 16,0 1 2-16,4-9-1 15,9-8 2-15,4-17-3 16,9-17 0-16,9-10 12 15,3-6-2-15,0 2-5 16,0 9-6-16,-9 6 3 16,-9 10 0-16,-3 5 0 0,-7 3-1 15,-3 6 1-15,0 0-3 16,-2 0 0-16,0-1 1 16,2 1-2-16,1-2 3 15,5 0-3-15,5-4 3 16,6-1-3-16,3 0 1 15,4 2 1-15,-2 7 0 16,-2 10 0-16,-2 10-4 0,-3 14 5 16,1 10-12-1,-2 11 4-15,4 7-2 16,1 0 3-16,0 13 5 16,0 12-3-16,-5 7 2 0,-6 5 1 15,-3 6 2-15,-4 6-3 16,-3 6 2-16,2 8 1 15,-5 8 2-15,-1 9-3 16,-3 11 4-16,-2 7-3 16,2 3 1-16,4-1 2 15,2-4-1-15,6-4 2 16,5-6-5-16,0-3 4 16,1-2-4-16,0-3 3 15,-2 1-1-15,-4 3 3 16,-3 0-1-16,-3 5-1 15,-2 2 1-15,-4-3-2 16,1-1 2-16,-1-4-3 0,-2-8 0 16,1-8 0-16,0-9 2 15,3-6-1-15,-1-6 0 16,3-5 10-16,-1-3-2 16,0-6 0-16,0-4-10 15,2-5 4-15,7-6-4 16,4-7 4-16,8-6-4 15,9-2 2-15,8-3 0 16,3-11-2-16,3 0 2 16,0-1-1-16,0 2 0 15,7 1-1-15,6 1 2 16,4-2-2-16,-5 1 0 0,-2-4-1 16,-5-4 2-16,-7 0 2 15,-1-1-7-15,-4 1 8 16,0-4-7-16,-4-2 8 15,-2-6-7-15,1-7 4 16,2-8-3-16,0-10 3 16,2-15-4-16,-5-11 3 15,0-13-10-15,-3-10 2 16,-10-2 5-16,-1 5-3 16,-9 14 5-16,-4 12-1 15,-3 11 4-15,-2 4-3 16,0-4 0-16,4 3 0 15,5-2 1-15,3-4 1 0,2-8-4 16,2-6 5-16,0-7-7 16,-2-7 4-16,-2 4-2 15,-6 0 2-15,-7 5 0 16,-4 6 0-16,-8-1 4 16,-3 4-4-16,-5-3 4 15,-5 0-4-15,-3 0 2 16,0-6-3-16,0-1 3 15,-13-9 0-15,-7-7 0 16,-3-11-4-16,-6-10 0 16,-5-6-1-16,-6 0-5 15,-12 5 4-15,-9 13 4 0,-8 10 1 16,-5 11-1-16,-2 4 2 16,-2 5-1-16,-1 6 2 15,-3 3-1-15,-2 1-1 16,4 6 2-16,2 0-4 15,8 4 8-15,2 5-5 16,3 0 5-16,-1 4-4 16,2 2-3-16,-5 0 0 15,-3-1-1-15,0 2 4 16,-5-2-4-16,1 4 2 16,-1 4-5-16,-3 6 11 15,3 5-3-15,3 4 3 16,2 6-5-16,4 2 0 0,-2 2 0 15,0 0-3-15,-6-3 2 16,1 1-1 0,1-1 1-16,2-4 0 15,7 0-1-15,1 0 1 0,1 1 0 16,-1 0 1-16,-4 1-3 16,-1 3 6-16,-1 3-4 15,3 2 1-15,-3 2 1 16,0 1-3-16,-3 1 0 15,-4 3 0-15,4-2 0 16,1 2 3-16,4 0 1 16,4 4-5-16,-2 4 7 0,1 3-5 15,-5 0 0-15,-6 9-1 16,1 10 2 0,-2 6-2-16,5 3-2 15,4 1 3-15,2 0-3 0,1-3 4 16,-5-3-3-16,0 2 2 15,-3 3-2-15,0 4 1 16,-2 4-1-16,-3 5 1 16,-3 3 0-16,-2 5-1 15,4 5 1-15,6 2-2 16,3 5 3-16,5-2-3 16,6-6 3-16,2-1-2 15,-1 0 1-15,3-1-2 0,-1 9 1 16,0 5 4-1,-2 5-6-15,3 9 4 16,0 3 1-16,2 8 0 16,8 9-2-16,-2 5 0 0,8 10-1 15,6 7 1-15,2 2-1 16,7-2-1-16,3-6 1 16,0-8-1-16,-3-8 4 15,-2-6-3-15,-9-4 5 16,-4-4-6-16,-6-3 5 15,-6 1-2-15,-1-2 0 16,-5 3 0-16,8-2-3 16,-2-5 2-16,4 3-1 15,3-3 1-15,4 5 0 16,6 13 0-16,-2 5 0 16,8 14 0-16,-2 7 0 0,0-1 0 15,6-2 1-15,1-5 0 16,3-12 2-16,8-6-4 15,3-2 0-15,6-4 1 16,3 3 0-16,-1 3 0 16,-1 4-1-16,-3 3 2 15,-4 1-2-15,-4-9 2 16,-4-12-2-16,-4-19 3 16,3-16-3-16,-1-18 4 15,4-11-2-15,1-8 1 16,5-7 8-16,-1-3-4 15,-3 0 1-15,-4 0-7 16,-4 0 5-16,-4 0-8 0,-6-8 8 16,-2-6-4-16,-3-2 0 15,2-3-3-15,6-6-4 16,4-4 9-16,9-10-8 16,5-1-2-16,10-10-27 15,0-5 1-15,8-1-30 16,13-3-42-16,5 7-97 15</inkml:trace>
  <inkml:trace contextRef="#ctx0" brushRef="#br0" timeOffset="-11093.59">16999 4828 568 0,'-20'-7'4'15,"14"7"20"-15,2 0-3 16,-1 25-4-16,-1 34-13 16,3 25 9-16,3 18 1 15,0-1-8-15,21-15-3 16,11-8-3-16,0-17 5 0,0-13-8 15,-5-16 4-15,-11-14-3 16,-9-12 4-16,-4-3-4 16,-3-3 2-16,2 0 4 15,4 0-2-15,16-25 0 16,17-26-1-16,16-23 5 16,12-15-9-16,-3-4 5 15,-4 0-5-15,-7-3 3 16,-8 1-3-16,-8 13 1 15,-14 26 3-15,-12 25-4 16,-9 24 5-16,-2 7-5 16,0 0 1-16,0 7-3 0,-3 26 1 15,-21 30 3-15,-10 23 5 16,-7 18-3-16,-3 8 0 16,-3-1 3-16,-3 4-3 15,-7 7 3-15,1 0-7 16</inkml:trace>
  <inkml:trace contextRef="#ctx0" brushRef="#br0" timeOffset="25370.44">14897 2633 338 0,'-31'-17'21'0,"6"4"-9"16,-1 0 2-16,1 4 6 15,5-3 28-15,4 3-8 16,7 6-5-16,5 0-4 16,2 2-12-16,1-1-9 15,1 1-4-15,0 0-5 16,0 1-6-16,32-1-5 15,22-4 7-15,34-2 5 16,30-5-1-16,19-4 4 0,16 2-6 16,11 3 2-16,0 4-2 15,-8 7-22-15,-8 0-90 16,-20 6-100-16</inkml:trace>
  <inkml:trace contextRef="#ctx0" brushRef="#br0" timeOffset="25841.83">16628 3710 577 0,'0'-14'1'0,"33"-4"-18"16,43-14 0-16,37-6 21 15,30-4-1-15,24 2-4 16,16 10 4-16,18 6-3 15,7 1 2-15,14 2-1 16,4 5 1-16,11 3-6 16,-4 8-91-16,-25 2-111 15</inkml:trace>
  <inkml:trace contextRef="#ctx0" brushRef="#br0" timeOffset="33906.17">20903 6416 10 0,'0'-17'115'0,"0"6"-96"16,-4 7 38-16,2 3 6 15,0 1-17-15,2 0-10 16,0 0-13-16,0-2 1 15,0 2 2-15,0 0-10 16,0 0 2-16,0 0 5 16,0 0 4-16,0-2 4 0,0 2-9 15,0-1-7-15,0 1-6 16,0 0-3 0,0 0-5-16,0 0-1 15,0 0-1-15,0 0-1 0,0 0-6 16,0 0 5-16,0 0-4 15,0 0 5-15,0 0 0 16,0 0 2-16,0 0 2 16,0 0-2-16,0 0 4 15,0 0-3-15,0 0 4 16,0 0-3-16,0 0 5 16,0 0-5-16,0 0 2 15,0 0-3-15,-2 0 1 0,2 0 0 16,0 0-4-16,0 0 2 15,0 0-3 1,-1 0 3-16,1 0-2 16,0 0 2-16,-2 0-4 0,2 0-2 15,0 0 6-15,-1 0-1 16,-1 0 1-16,1 3-4 16,-1 2 8-16,-1 0-3 15,3-3 0-15,-1 0-1 16,1-2 0-16,0 0 0 15,0 0 1-15,0 0 3 16,0 0-4-16,0 0 2 16,0 0-4-16,0 0 4 15,0 0-3-15,0 1 1 16,0 16-7-16,0 16-2 16,0 21 13-16,1 14 1 0,8 5 1 15,6-3-6-15,-1-5 3 16,0-8-4-16,0-9 3 15,-5-13-3-15,0-13 1 16,-5-11-2-16,-2-11-9 16,-2 0 5-16,0-16 1 15,-11-19-17-15,-10-7-11 16,-2 2 29-16,-6 4 5 16,0 9 0-16,-1 7 2 15,6 5 14-15,1 10 0 16,4 5 9-16,4 0-3 15,0 20-22-15,5 10 4 16,8 10 0-16,2 3 4 0,3-1-6 16,18-4-3-16,2-10 1 15,8-9-1-15,2-8 1 16,5-11 0-16,3-1 0 16,0-31-7-16,4-15-17 15,-3-11-104-15,-13-5-172 16</inkml:trace>
  <inkml:trace contextRef="#ctx0" brushRef="#br0" timeOffset="34249.58">21139 6599 608 0,'-13'0'3'0,"8"0"-3"15,5 0 3-15,0-7-1 16,15-10-16-16,16-9 13 15,8-8 6-15,-5-11-5 16,-10 4 1-16,-11 0-4 16,-13-4 0-16,0 2 2 15,-19 2-3-15,-11 7 7 16,-5 11-6-16,-3 13 12 16,-1 10 5-16,1 10-6 15,8 22-2-15,6 15 1 16,8 13-3-16,5 9-4 15,10 6 5-15,1 1-5 0,9-6 4 16,19-6-4-16,8-8 2 16,4-9-2-16,5-11 2 15,-6-7-3 1,-8-11-31-16,-15-13-58 0,-16-5-105 16</inkml:trace>
  <inkml:trace contextRef="#ctx0" brushRef="#br0" timeOffset="34403.16">21003 6821 262 0,'-4'0'328'0,"4"-5"-328"15,0-1-14-15,9-6-1 0,21-6 18 16,14-6 1-16,7-1-2 16,7 0-4-16,2-3-66 15,-10-1-154-15</inkml:trace>
  <inkml:trace contextRef="#ctx0" brushRef="#br0" timeOffset="34874.63">21473 6522 71 0,'-66'21'462'16,"14"-1"-485"-16,18 1 25 16,20-10 24-16,14 1-15 0,8 1-20 15,21 5 9-15,12 3 2 16,3-5-4-16,-2 1 2 16,-5 2 1-1,-11 8-2-15,-12 1 0 0,-14 5-1 16,-3 2 6-16,-32-2 3 15,-8-1 19-15,-6-7 8 16,1-6-15-16,6-6-4 16,3-13-8-16,11 0-2 15,13 0-7-15,15-4-21 16,0-21-103-16,21-11-256 16</inkml:trace>
  <inkml:trace contextRef="#ctx0" brushRef="#br0" timeOffset="35107">22190 6268 681 0,'-37'0'-3'15,"2"16"-1"-15,-7 18 4 16,-9 18 3-16,-1 11-2 15,1 8-1-15,5 2 2 16,14-9-1-16,5-7-1 0,9-10-26 16,1-12-40-1,2-13-53-15,-2-21-167 16</inkml:trace>
  <inkml:trace contextRef="#ctx0" brushRef="#br0" timeOffset="35270.57">21800 6404 497 0,'12'-2'70'0,"12"2"-100"16,9 0 27-16,9 0 5 15,5 7-2-15,5 17 12 16,1 9 2-16,-2 7-10 16,-3 4-2-16,-11-1-42 15,-15-9-169-15</inkml:trace>
  <inkml:trace contextRef="#ctx0" brushRef="#br0" timeOffset="35547.83">22457 6097 373 0,'21'0'102'0,"-1"0"-109"15,2 10 4-15,-3 17 24 16,-7 11 18-16,-9 12-12 15,-3 7-17-15,-3 2-7 16,-21-2 2-16,-5-5-5 16,0-9 8-16,5-12 8 15,9-14 3-15,12-10 8 16,3-7-14-16,3 0-15 0,29 0-4 16,14 0 12-16,15-2-4 15,4-8 0-15,2-1-50 16,-10 4-57-16,-23 2-189 15</inkml:trace>
  <inkml:trace contextRef="#ctx0" brushRef="#br0" timeOffset="36281.71">21388 7386 544 0,'0'-8'13'0,"-9"7"10"15,6 1 37-15,1 0-22 16,1 41-25-16,1 27-8 0,0 21 2 15,6 8 2-15,14-16-10 16,9-15 3 0,-3-11-1-16,-1-13 0 15,-5-10 1-15,-6-11-2 0,-8-10-5 16,-6-8-11-16,0-3 15 16,-20 0 3-16,-12-7-13 15,-12-12 3-15,-6-2 7 16,1-1-1-16,2 7 3 15,10 8 1-15,12 4 3 16,9 3 7-16,10 0-9 16,4 0 5-16,2 0-12 0,0 4 0 15,15 9-1-15,9 2 6 16,13-6-4 0,9-9-16-16,8 0-20 15,5-26-33-15,-6-7-36 0,-10-7-211 16</inkml:trace>
  <inkml:trace contextRef="#ctx0" brushRef="#br0" timeOffset="36565.95">21584 7714 562 0,'0'-15'3'0,"5"-9"-4"16,15-9 1-16,10-12 5 16,11-9-3-16,7-6 1 15,0-1-4-15,-7-4 2 16,-14-2 1-16,-19 3-4 15,-8 6 3-15,-22 14-3 16,-17 10 4-16,-8 18 6 16,-1 14 6-16,3 2 7 0,6 37-3 15,10 22-7-15,8 24-7 16,13 19 2-16,8 6-3 16,5 1 0-16,22-7-3 15,9-13 4-15,9-12-5 16,3-13 3-16,-2-12-2 15,-10-7-26-15,-18-13-40 16,-18-12-102-16</inkml:trace>
  <inkml:trace contextRef="#ctx0" brushRef="#br0" timeOffset="36727.53">21438 7960 663 0,'-12'0'-2'15,"12"-1"-2"-15,12-1-11 16,30-6 3-16,25-9 14 15,15-8-2-15,19-5 6 16,3-5-10-16,-5-6-30 16,-11-2-41-16,-26 0-51 15,-26 5-48-15</inkml:trace>
  <inkml:trace contextRef="#ctx0" brushRef="#br0" timeOffset="36958.91">22108 7608 76 0,'-41'-1'218'0,"-11"1"-136"15,-6 17 26-15,3 13-67 16,13 6-9-16,16 3-14 15,20 4-4-15,6 1-9 16,26 4-5-16,12 2 1 0,6-4 0 16,2-4 0-16,-7-13-1 15,-13-8 2-15,-9-8-1 16,-13-9-4-16,-4-3 5 16,-16-1 8-16,-21 2 0 15,-15 0-11-15,4 3 1 16,8-1 1-16,17-3 0 15,21-1 0-15,7 0-9 16,42-28-107-16,15-20 54 16,11-18-158-16</inkml:trace>
  <inkml:trace contextRef="#ctx0" brushRef="#br0" timeOffset="37122.48">22472 7453 637 0,'-37'35'-3'15,"0"13"2"-15,5 11 4 16,2 2 0-16,8 3 1 16,6-5-6-16,4-4 5 15,3-11-4-15,3-10-18 16,-3-14-47-16,-10-16-133 16</inkml:trace>
  <inkml:trace contextRef="#ctx0" brushRef="#br0" timeOffset="37302.27">22207 7708 610 0,'0'0'11'16,"0"0"-17"-16,1 0 2 15,12 0-2-15,12 0-1 16,9 7 9-16,9 2-2 16,0-2 2-16,-3-2-4 15,-6-2 3-15,-5 0-24 16,-8-3-42-16,-6 0-43 15,-9-23-82-15</inkml:trace>
  <inkml:trace contextRef="#ctx0" brushRef="#br0" timeOffset="37507.71">22476 7213 567 0,'0'-6'10'0,"0"6"-10"15,0 0-6-15,8 0 2 16,9 14-8-16,5 16 36 15,4 18-4-15,4 9 3 16,-2 8 4-16,-1 4-20 16,4-1-2-16,-4-2-3 15,0-7 1-15,-3-4-5 16,-5-8-12-16,-3-8-48 16,-11-15-90-16</inkml:trace>
  <inkml:trace contextRef="#ctx0" brushRef="#br0" timeOffset="39086.52">20826 7295 463 0,'51'-24'14'0,"19"-6"-18"15,19-10 7-15,23-5-3 16,14-4 4-16,15 1-1 16,15 5 2-16,17 3-3 15,8 0 1-15,2-2 2 16,-14 4-3-16,-25 0 1 0,-16 5-5 15,-16 4 2 1,-14-4-37-16,-8 3-24 16,-17 4-48-16,-18 4-72 15</inkml:trace>
  <inkml:trace contextRef="#ctx0" brushRef="#br0" timeOffset="39926.28">21312 8435 573 0,'-18'0'-4'0,"10"0"-1"16,8 0 3-16,0 0-5 15,29 0-11-15,24-13 15 16,26-13 19-16,27-14 0 16,28-12 1-16,19-4-5 15,10 1-7-15,3 5-3 16,-14 5 0-16,-19 7-1 16,-17 8-2-16,-21 8 1 0,-21 4 1 15,-21 6-4-15,-22 5 6 16,-17 3-6-16,-11 4 5 15,-3 0 2-15,0-1 13 16,-2 1 21-16,-11-4-30 16,2 1-5-16,5 1-5 15,1 1 5-15,3 1-5 16,2-2 2-16,0 2-6 16,0-1 1-16,0 0 3 15,0 1 5-15,0 0-3 16,0 0-2-16,0 0 4 15,0 0-7-15,0 0 8 16,0 0-3-16,0 0 3 0,0 0 1 16,0 0 1-16,-1 0-2 15,1 0-3-15,0 0 4 16,0 0-6-16,0 0 5 16,0 0-6-16,0 0 4 15,0 0-8-15,23 0-19 16,13 0-20-16,4 0-92 15,-13-6-324-15</inkml:trace>
  <inkml:trace contextRef="#ctx0" brushRef="#br0" timeOffset="41106.77">19468 12114 144 0,'9'-39'54'0,"15"7"-27"15,13-1-47-15,9-1-48 16</inkml:trace>
  <inkml:trace contextRef="#ctx0" brushRef="#br0" timeOffset="43875.31">22290 8575 425 0,'-44'0'-29'16,"-4"0"20"-16,3 0 8 15,0 4 1 1,-2-4 10-16,1 0 2 0,-5 0 7 16,2 0-3-16,-6-2 6 15,-2-1-3-15,-2-3-7 16,-4-1-5-16,-1-7-3 15,-6-4-1-15,-6-4 0 16,-5-8 0-16,-2-4 2 16,1-6-3-16,8-9 4 15,13-7-4-15,7-3 3 0,12-6-3 16,13 2-1 0,5 0-2-16,15 1 0 0,9 6 3 15,1-3-6-15,28 1-1 16,6-4 1-16,10-3 6 15,9 1-4-15,4 0 2 16,7-1-2-16,5 0 3 16,5 1 0-16,-2 2-3 15,0 5 4-15,3 6-3 16,7 7 2-16,5 9-4 16,10 9 4-16,2 9 0 15,-5 9 2-15,-2 8-2 16,-9 0-1-16,-3 14 1 0,-5 14-2 15,-7 9 3-15,-5 6-4 16,-5 11 4 0,-2 5 1-16,-4 0-1 15,-2 3-1-15,-5-1 2 0,-4-3 1 16,-6-2-4-16,-8-2 6 16,-7-1-5-16,-9 1 7 15,-11 0-5-15,-1 6 6 16,-18 5-3-16,-19 8 0 15,-15 3-2-15,-14 1-1 16,-9 4 1-16,-12-6-6 16,-10 0 6-16,-7-4-6 0,-11-8 4 15,-10-6-2-15,-7-13 1 16,-8-11-1 0,6-16 0-16,5-9 3 15,12-8-4-15,14-8 4 0,9-13-4 16,12-9 6-16,12-4-7 15,11-4 4-15,8-3-3 16,11-4-2-16,10-3-1 16,11-4-10-16,11-2-20 15,8-6-12-15,9-2-19 16,24-4-29-16,13-4-73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45:09.7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12830 3842 490 0,'-18'-17'13'0,"-10"1"-12"16,7 10 7-16,2 2 11 15,-1 1 8-15,2 3-9 16,4 0 0-16,3 0-5 16,-5 0 1-16,-2 4-8 15,-11 15-6-15,-6 15 4 16,-5 8-4-16,-1 9 3 15,1 2-1-15,2 3 0 16,3-4 1-16,6 2-1 16,4-1 2-16,0 3-2 0,4 1 4 15,4 5-6-15,2 8 2 16,6 12-2-16,4 13 1 16,2 9-1-16,3 6 3 15,0 3 1-15,0-9-4 16,8-8 2-16,5-11-2 15,6-12 3-15,1-3-4 16,5-2 4-16,3 0-4 16,5 0 2-16,6 0-3 15,7 3 2-15,8 0 5 16,7 3-5-16,6-3 2 16,3-3-3-16,0-5 4 15,4-9-5-15,-2-7 3 0,2-7-1 16,-2-9 1-16,-2-5-2 15,-5-5 1-15,1-4 0 16,1-6-1-16,-2-3 1 16,4-6-1-16,2-2 1 15,2 0-1-15,6-3 1 16,0-11-1-16,2-5 1 16,4-4-2-16,1-3 2 15,3-5 0-15,-3-3-2 16,-8-2 4-16,-4-5-6 15,-8-3 6-15,-7-5-3 16,-3-5 2-16,-4 1-3 0,-5-1 2 16,-9 1 0-16,-6 5-1 15,-6 1 3-15,-8 1-3 16,-1 3 4-16,-6-4-5 16,1-2 3-16,-5-1 1 15,-1-3-2-15,-1-3 2 16,-4-5-3-16,1-1 3 15,-2-3-4-15,0-7 2 16,0 1-2-16,-11-8 3 16,-1-1-3-16,-5-1 4 15,-3 1-3-15,-2 3 2 16,-7 3-1-16,0 0-1 16,-6 3 3-16,-5 1-2 0,-1 3 2 15,-3 7-1-15,-3 2 0 16,3 8 1-16,-2 6-1 15,0 5 0 1,0 7 0-16,-3 1 1 0,0 5-5 16,-2 2 6-16,0 5-5 15,1 2 5-15,-1 3-3 16,5 3 2-16,-1 1 1 16,2-1 0-16,-6-2 0 15,-1-3-2-15,-5-2 0 16,-1-2-2-16,0 2 2 15,-1-3-1-15,-1 3 1 0,4 3 0 16,5 8 11-16,-1 4-6 16,-3 3-5-16,-11 6-2 15,-14 19 1-15,-7 7 3 16,-5 4-4-16,-3 0 5 16,8-3-4-16,2-1 2 15,3-5 0-15,17-5-4 16,5-2 5-16,17-6-4 15,12-2-6-15,10-2-18 16,7-6-10-16,13 0-28 16,1 2-83-16,0-2-129 15</inkml:trace>
  <inkml:trace contextRef="#ctx0" brushRef="#br0" timeOffset="943.82">12523 4381 537 0,'-47'-2'15'0,"11"2"3"15,9 0 24-15,5 0 1 16,7 10-15-16,6 15-21 15,3 14-2-15,6 17-7 16,2 8 0-16,23 3 1 16,11 0 0-16,11-10-2 15,5-7 3-15,2-12 0 16,-4-18-10-16,2-10 3 16,-8-10-4-16,-5-15 7 15,-8-26 1-15,-12-14 3 0,-13-9 1 16,-6-6 2-16,-13 0-2 15,-22 2 3-15,-9 8-2 16,-6 10 2-16,-8 14 3 16,-1 10 5-16,2 10-6 15,8 8-6-15,14 4 3 16,12 4-3-16,13 0-1 16,10 0-14-16,6 7-38 15,28 18-50-15,20 4 17 16,16-3-152-16</inkml:trace>
  <inkml:trace contextRef="#ctx0" brushRef="#br0" timeOffset="1340.76">13363 4346 587 0,'-31'6'9'0,"3"6"2"16,4 12 18-16,3 6-7 15,3 11-4-15,12 10-8 16,6 3-5-16,0 5-7 16,30-6 2-16,12-4-5 0,13-10 5 15,4-9-1-15,5-14-5 16,3-16-6-16,-6-3-5 15,-10-33-4-15,-9-19 10 16,-17-14 2-16,-19-9 7 16,-6 0 6-16,-15 8-4 15,-22 13 6-15,-9 14 12 16,-9 18 7-16,-3 13-10 16,1 12-6-16,3 0-5 15,8 19-5-15,7 13 5 16,7 14-20-16,8 12-39 15,6 9-54-15,2-1-144 0</inkml:trace>
  <inkml:trace contextRef="#ctx0" brushRef="#br0" timeOffset="1700.8">13094 5309 119 0,'-47'39'570'0,"16"-3"-573"15,13 8 2-15,18 6 2 16,9-3-6-16,30 1 3 0,13-5-3 16,12-11 1-16,4-18-4 15,-2-14-13-15,-6-12 7 16,-11-28-1-1,-13-13 10-15,-15-4 4 0,-21-4 3 16,-8 4 2-16,-29 7 2 16,-15 10-3-16,-6 11 10 15,-3 9 13-15,0 12-10 16,6 7-9-16,13 1-1 16,13 0-6-16,20 0-5 15,9 8-3-15,27 11-77 16,22 2 11-16,14-1-88 0</inkml:trace>
  <inkml:trace contextRef="#ctx0" brushRef="#br0" timeOffset="2041.29">13784 5299 687 0,'-52'21'-7'0,"8"4"5"15,11 8 3-15,17 5 9 16,16 5-4-16,4 8-3 16,37 7-6-16,18 0 2 15,14-10 0-15,6-19 1 0,3-17-8 16,-3-12-4 0,-8-24 1-16,-17-22-1 15,-19-11 9-15,-24-7 2 16,-11 0 6-16,-28 7 0 0,-26 6 5 15,-14 9-2-15,-7 9 4 16,2 10 5-16,9 14-12 16,8 7 0-16,14 2-5 15,11 0 1-15,13 10-17 16,18 12-46-16,0 2-87 16,4-5-293-16</inkml:trace>
  <inkml:trace contextRef="#ctx0" brushRef="#br0" timeOffset="3132.94">12456 4656 499 0,'-4'0'29'16,"4"0"-50"-16,4 0-55 16,32 5 30-16,15 3 32 15,14-4-90-15</inkml:trace>
  <inkml:trace contextRef="#ctx0" brushRef="#br0" timeOffset="3321.04">13471 4597 583 0,'0'5'-14'16,"0"6"-118"-16,0 8 70 15,7 17 28-15,-1 10-30 16,-5 13-150-16</inkml:trace>
  <inkml:trace contextRef="#ctx0" brushRef="#br0" timeOffset="3525.13">13185 5511 612 0,'0'2'-22'0,"3"3"-23"16,22 6 25-16,14 5 20 15,13 1-7-15,7-1-56 16,4-2-73-16</inkml:trace>
  <inkml:trace contextRef="#ctx0" brushRef="#br0" timeOffset="3697.4">14224 5438 489 0,'4'1'135'16,"4"1"-175"-16,8 0 27 16,5 2 13-16,13 2 0 15,5 2-1-15,6 6-26 16,-4 2-96-16</inkml:trace>
  <inkml:trace contextRef="#ctx0" brushRef="#br0" timeOffset="108584.01">15565 2407 245 0,'-11'-18'11'0,"2"4"0"15,6 7 37-15,1 5-9 0,2 2-16 16,0 0-11-16,0 0-4 16,0 0-8-16,0 0-6 15,0 16-2-15,3 23 11 16,3 23-4-16,-1 26 3 15,0 27 4-15,-2 29-3 16,1 29-2-16,6 23-2 16,7 16 4-16,5 5-1 0,6-2 4 15,7 4-2 1,3 4 5-16,7 5-8 16,1 0-2-16,0-5 3 15,-1-3-2-15,-4 3 4 0,-6 8 1 16,-2-1-1-16,-2-10-5 15,-4-22 5-15,1-28-3 16,-5-26 1-16,-3-16 1 16,-5-14 0-16,-4-7 0 15,-5-2-3-15,-5-6 7 16,-1-5-2-16,0-5-2 16,0-7-2-16,0-11 1 15,-3-14-3-15,0-20-8 16,2-17-12-16,-1-20-20 15,-4-32-85-15</inkml:trace>
  <inkml:trace contextRef="#ctx0" brushRef="#br0" timeOffset="109783.86">15559 2457 363 0,'-17'0'8'0,"7"-3"-2"16,5 3 19-16,2 0 7 15,3 0-9-15,0 0-18 16,0 0-4-16,0 0-5 0,19 0-2 16,16 0 8-16,16 0-1 15,15 0 2-15,10-3-2 16,6-4 2-16,4 2-3 15,4-1 0-15,7 0 2 16,7 0-2-16,12-5-1 16,21-8 2-16,24-6 0 15,33-8-3-15,26-6 4 16,13-3-1-16,8 2 7 16,0-3-5-16,5-1 10 15,12-3 9-15,17-3 0 16,4 2-12-16,-16 3-4 15,-22 8 0-15,-36 8-5 0,-31 9-1 16,-31 13 0-16,-30 7 3 16,-25 2-5-16,-19 13 4 15,-15 4-5-15,-5 2 2 16,-8 1 3-16,-5 1-4 16,-4 0 1-16,-3 1 0 15,-3 1 2-15,-2 4-3 16,-5 6 0-16,-4 6 2 15,-4 9-2-15,2 10 4 16,1 10-2-16,-1 11 2 16,0 10-3-16,4 14 4 15,-2 16-4-15,4 19 3 0,1 17-3 16,-3 17 1-16,1 11 0 16,0 4-1-16,1 2 3 15,3-1-2 1,10 6 1-16,-2 6-1 0,7 1 1 15,0-4-1-15,-4-10 0 16,-2-8 2-16,-7-6-2 16,-10 4 3-16,-8 6 7 15,-6 4 2-15,0-1-6 16,0-8 4-16,-3-17-2 16,0-11-1-16,3-17-4 15,0-10 6-15,0-7-6 16,3-7 1-16,0-2 0 0,1-9-2 15,-3-11 5-15,1-12-2 16,-1-16 2-16,2-14-8 16,-1-14 3-1,1-9-4-15,-2-8-14 0,-1-6-20 16,0-1-55-16,-29-7-18 16</inkml:trace>
  <inkml:trace contextRef="#ctx0" brushRef="#br0" timeOffset="110660.2">16163 7665 407 0,'-25'17'-21'0,"19"-6"-4"16,6-3 18-16,13-5-3 16,29 0 15-16,15-3 13 15,17 0-10-15,21-18-4 16,18-15 2-16,19-4-2 15,13-1-2-15,16 2 0 16,18 6-4-16,7 5 4 0,14 5-3 16,2-1 2-16,1 0-1 15,5-1 8-15,-1 2 2 16,3 1-4-16,-10 2-2 16,-12-1 0-16,-16-1 1 15,-23-4-4-15,-19 0 4 16,-16-1-2-16,-11 2 1 15,-10 1-2-15,-13 2-1 16,-13 2 0-16,-18 3 0 16,-16 4-1-16,-12 5-1 15,-14 3 2-15,-7 2-9 16,-1 0 7-16,-29 0-7 0,-26 3-107 16</inkml:trace>
  <inkml:trace contextRef="#ctx0" brushRef="#br0" timeOffset="112604.54">16233 2853 413 0,'-34'-9'-8'0,"15"0"14"15,7 9 2-15,-5 0 7 16,2 20-5-16,-5 35-6 16,0 41 0-16,4 41 8 15,4 29-1-15,2 13-2 16,5 7 3-16,5-3 0 16,0 3-3-16,0 7-1 15,15 3 0-15,7-2-5 16,7-9-3-16,9-18 3 15,2-14 0-15,-1-13 0 16,-1-12-2-16,-2-7 4 0,-1-6-10 16,-7-10 8-16,-4-15-4 15,-6-16-4-15,-8-20 0 16,-4-20 1-16,-3-18 4 16,-3-12-3-16,0-4 12 15,-2-2 0-15,-15-23 7 16,-8-21-37-16,-2-25 12 15,0-27-9-15,4-24 11 16,3-17-4-16,-1-13 2 16,1-10 6-16,-2-15-6 15,1-16 9-15,2-8-3 16,0 1 4-16,-1 12-2 0,-4 26 2 16,-3 26 1-16,2 19-4 15,3 15 3-15,7 6-3 16,9-1 5-16,6 2-6 15,0 2 5-15,9 3-2 16,9 5-1-16,7 5 2 16,1 9-1-16,-4 7 0 15,-4 11-1-15,-6 11 3 16,-8 13-3-16,-2 10 3 16,-2 6-3-16,0 8 2 15,0 0-1-15,0 4 2 16,0 1 2-16,-2 0-2 15,1 0-4-15,-2 7-8 0,-5 24-2 16,-2 27 15-16,-4 36-2 16,0 34 0-1,3 32-2-15,3 27 2 16,8 21 4-16,0 22 3 0,10 23 3 16,13 15-4-16,9-3-6 15,3-21 1-15,4-37-2 16,4-33 2-16,-3-19 1 15,-1-11-3-15,-3-8 0 16,-2-5-2-16,-2-14 4 16,-4-16-4-16,-1-14 4 15,-7-14-2-15,-3-9 1 0,-4-11-1 16,-4-12 0-16,-4-11 0 16,-2-16 1-16,-2-6 0 15,2-8-8 1,-3 0-6-16,0 0-10 0,3 0-1 15,6 0-26-15,6-6-17 16,1-19 6-16</inkml:trace>
  <inkml:trace contextRef="#ctx0" brushRef="#br0" timeOffset="114063.92">16580 4677 262 0,'0'0'8'0,"0"0"-18"16,0 0-7-16,3 11 15 15,12 15 16-15,0 24 15 16,1 26-7-16,-1 29 14 15,-3 25 1-15,-4 16-12 16,-1 8-6-16,2-2 5 16,1-5-8-16,4-15-4 15,5-20-10-15,2-26 1 0,-3-25-4 16,0-23 2-16,-8-18-1 16,-4-12-18-16,3-8-28 15,-3-28-37-15,-6-32-101 16</inkml:trace>
  <inkml:trace contextRef="#ctx0" brushRef="#br0" timeOffset="115024.62">16537 4727 315 0,'0'-4'8'0,"0"4"-5"16,0 0-1-16,0 0 9 15,0 0 11-15,0 0 2 16,0 0-9-16,0 0-8 16,0 0-3-16,0 0-5 0,0 0 4 15,0 0-6-15,0 0 3 16,0 0 1 0,0 0-2-16,1 0 2 15,2 0 1-15,-3 0 2 0,0 0-3 16,0 0 4-16,0 0 2 15,2 0-1-15,1 0-7 16,7 0 4-16,5 0-1 16,9 0 2-16,9-7-2 15,9-2 0-15,8-5 0 16,13-6 0-16,7-3 2 16,5-3-5-16,9-1 3 15,6-3-2-15,9 1 0 0,8-4 1 16,11-5-1-16,6 0 2 15,-1-3-3 1,-2 1 4-16,-1 5-5 16,-6 3 4-16,-3 7-2 0,-1 4 1 15,-13 4-1-15,-7 5 0 16,-17 1 1-16,-11 3-3 16,-5 5 5-16,-5-2-5 15,-1 0 4-15,1-1-2 16,0 2 2-16,2-3-1 15,-1 2 0-15,4-2 3 16,-2-4-2-16,-3 1 3 16,0-1-4-16,-10 3 2 15,-7 3-7-15,-5 3 8 16,-9 2-5-16,-3 0 2 16,-3 0-2-16,-3 0 1 0,-5 0 1 15,-1 0-4-15,-1 0 3 16,-2 1-3-16,6 11 5 15,0 6-1-15,0 12 14 16,-2 20 2-16,-1 20 6 16,-3 21-4-16,-2 19-7 15,2 12-3-15,0 12 1 16,3 5-1-16,2-1-3 16,4 1 2-16,-2-6-4 15,2-7 3-15,-2-3 0 16,1-10-3-16,-1-13-2 15,1-13 1-15,1-10-2 16,2-17-2-16,-1-10 3 0,0-13-7 16,-4-9-12-16,-3-11-13 15,-2-9-40-15,-4-8-38 16,0-6-160-16</inkml:trace>
  <inkml:trace contextRef="#ctx0" brushRef="#br0" timeOffset="115664.91">16768 6179 450 0,'-8'10'-4'0,"8"-4"-3"0,0 9 2 15,0 7 2-15,3 10 7 16,12 3-3-16,0-3 3 15,0-3-5-15,2-5 3 16,-6-6-2-16,-2-4 0 16,-4-7 0-16,-2-3-1 15,-3-4-4-15,1 0-8 16,-1 0-7-16,0 0-32 16,0-5-63-16</inkml:trace>
  <inkml:trace contextRef="#ctx0" brushRef="#br0" timeOffset="116112.52">16805 6359 283 0,'-3'-3'12'15,"0"3"-9"-15,2 0-3 0,1 0 0 16,0 0 0-16,0 0 0 16,0 0-1-16,10 0 2 15,8 0 3-15,7 0 0 16,7 0 1-16,6 0 9 15,13-4-5-15,13-9 1 16,18-3 0-16,12 0-3 16,8-3-4-16,8 2-4 0,4 0 3 15,4 1-3-15,1 3 2 16,3 2-1-16,3 4 2 16,5 2-2-1,2 0 1-15,-1 1-1 0,2 3-1 16,-5 0 4-16,-1-4-3 15,-10 1 8-15,-12-3 8 16,-8-1 2-16,-12 1-1 16,-9 0-11-16,-9 3 2 15,-7-2-7-15,-10 1 3 16,-3 1-4-16,-6-2 4 16,-5 1-4-16,-11 3 3 15,-8-1-3-15,-7 0 3 16,-8 3-3-16,-2-1 1 15,0 1 6-15,0 0-3 16,0 0 2-16,-12 6-39 16,-24 16-111-16</inkml:trace>
  <inkml:trace contextRef="#ctx0" brushRef="#br0" timeOffset="117956.08">16963 5185 440 0,'-36'11'9'16,"6"-4"-9"-16,6 6 7 0,8-4 5 15,9 1 0-15,4 4-11 16,3 5-3-16,6 5 1 16,16 2-2-16,5 1 4 15,6-2-3-15,-4-2 5 16,-2-1-4-16,-7-2 3 15,-6-3-2-15,-9-3 0 16,-5-5 1-16,0 1 3 16,-19-2 26-16,-10 2-4 0,-5 2-3 15,0-4-5-15,3-4-4 16,4-2-11 0,9-2 2-16,8 0-3 15,10 0-23-15,0-8-36 0,25-15-62 16,11-9 17-16,5-5-135 15</inkml:trace>
  <inkml:trace contextRef="#ctx0" brushRef="#br0" timeOffset="118188.45">17356 5196 410 0,'-12'-1'8'16,"-4"1"40"-16,-8 0-4 15,-4 7-5-15,-8 15-27 16,-2 8-1-16,6 8-4 0,6-3 8 16,15-5-7-16,9-5-2 15,2-1-6-15,12 2-1 16,16-1 1-16,9-1-3 16,10-12-7-16,11-12-56 15,0-8-17-15,-5-32-207 16</inkml:trace>
  <inkml:trace contextRef="#ctx0" brushRef="#br0" timeOffset="118436.79">17602 5073 536 0,'-29'6'4'0,"4"4"1"15,4 5 14-15,3 9 6 16,2 12-20-16,2 9-1 15,6 9 2-15,6 4-2 16,2-5-3-16,3-4 3 16,18-9-4-16,3-10-1 15,4-6 0-15,3-10-1 16,5-9 0-16,3-5-5 0,5-18-13 16,0-15-17-1,-8-10-48-15,-13 3-86 16</inkml:trace>
  <inkml:trace contextRef="#ctx0" brushRef="#br0" timeOffset="119208.36">16912 5659 420 0,'-18'0'5'16,"2"0"1"-16,7 0 13 15,4 0 29-15,1 0-6 16,4 0-28-16,0 0-15 15,0 0-7-15,7 0-2 16,10 3 10-16,8 2 1 16,8-1-1-16,13-4 4 15,14 0-1-15,19-4 3 0,15-11-5 16,6-3 2-16,5-3-3 16,-5 0 2-1,-8 2-1-15,-9-1-2 16,-12 3 4-16,-13 5-6 0,-13 1 5 15,-13 2-3-15,-9 3 4 16,-13 3-4-16,-6 0 2 16,-4 2 1-16,0 1 3 15,0 0 24-15,0 0 5 16,0 0-9-16,0 0-11 16,0 0-6-16,0 0-8 15,0 0-2-15,0 0-29 0,0 0-40 16,0 6-72-16,-3-1-280 15</inkml:trace>
  <inkml:trace contextRef="#ctx0" brushRef="#br0" timeOffset="120536.96">17128 5782 16 0,'-31'0'447'16,"4"0"-446"-16,9 0 3 16,5 0 29-16,5 0 2 15,4 4-16-15,-1 23-18 16,1 22-1-16,-2 15-1 15,3 9 5-15,3-9-2 16,0-7-2-16,15-6 3 16,6-6-3-16,13-7 1 15,8-4-5-15,11-9-11 0,13-11-38 16,5-14-15-16,-3-18-150 16</inkml:trace>
  <inkml:trace contextRef="#ctx0" brushRef="#br0" timeOffset="121016.68">18835 5373 502 0,'0'-6'24'0,"0"5"-21"15,0 1-11-15,7 0 1 16,10 0-7-16,8 11 31 16,5 12 6-1,-2 13-6-15,-6 13-1 0,-8 9-5 16,-5 11 5-16,-8 4-8 15,-1-2-2-15,0-2-5 16,-5-10 4-16,-12-7-4 16,-4-5-3-16,-5-4-32 15,-6-5-84-15,-11-17-134 16</inkml:trace>
  <inkml:trace contextRef="#ctx0" brushRef="#br0" timeOffset="121952.34">17374 5861 401 0,'-36'0'3'0,"0"7"24"16,-1 13 12-16,-3 4 4 15,6 7-11-15,9-3-21 16,9-5-5-16,15 1 1 16,1-2-7-16,12 5 1 15,15 2-4-15,10-4 3 16,5-6-6-16,-1-2-13 0,-3-3 3 15,-13-1 3-15,-7-4 8 16,-15 0-3-16,-3 5 7 16,-20 4 7-1,-17 7 7-15,-9 2 7 0,6-6-6 16,4-7 4-16,14-7-3 16,11-4-8-16,7-3-5 15,4 0-2-15,19-17-74 16,18-24-34-16,8-11-22 15</inkml:trace>
  <inkml:trace contextRef="#ctx0" brushRef="#br0" timeOffset="122243.56">17465 6012 440 0,'-15'8'7'0,"-1"4"0"15,2 6 28-15,4 5-12 16,10 6-11-16,0-2-6 15,21-3-10-15,11-5 4 16,7-12-8-16,7-7-19 16,2-22 4-16,-5-17 0 15,-15-4-2-15,-14 6 18 16,-14 3 5-16,-9 8 16 16,-23 5 10-16,-6 4 1 15,-8 6 17-15,4 10-22 0,-1 1-3 16,10 0-5-16,13 0-8 15,10 0-1 1,10 10-9-16,10 5-83 16,18 0 37-16,10-7-65 0</inkml:trace>
  <inkml:trace contextRef="#ctx0" brushRef="#br0" timeOffset="122536.78">17712 5898 435 0,'0'0'31'0,"0"2"-13"15,0 18 2-15,0 15 9 16,3 14 6-16,5 4-26 16,6 0-3-16,1-11-6 0,2-13 2 15,-4-10-4-15,-4-9-11 16,-5-10-28 0,-4 0 20-16,0-18 21 15,0-21 8-15,-3-10-4 0,-10 0-3 16,1 11 6-16,1 10 8 15,6 11 4-15,5 7-2 16,0 2-4-16,12-3-20 16,14-4 6-16,6-5 1 15,-1 2-11-15,2 1-12 16,-5-1-60-16,-7 1-14 16,-5-8-129-16</inkml:trace>
  <inkml:trace contextRef="#ctx0" brushRef="#br0" timeOffset="122765.17">18017 5524 365 0,'0'-3'32'0,"0"3"64"16,0 0-24-16,-1 0-39 15,-8 15-16-15,-3 19 6 16,3 11-5-16,5 2-4 16,4-9-9-16,0-3-5 15,12-3 2-15,5 1-2 16,7-3-1-16,0-3 1 15,3-5 2-15,3-7-5 16,-5-5-10-16,0-10-10 16,0-4-12-16,0-28-8 15,-8-14-39-15,-15-6-42 16</inkml:trace>
  <inkml:trace contextRef="#ctx0" brushRef="#br0" timeOffset="122912.77">17868 5685 511 0,'0'0'6'16,"0"0"-10"-16,12 0-13 15,19 0 1-15,20-9 19 16,12-7 1-16,-2-2-50 16,-9 4-112-16</inkml:trace>
  <inkml:trace contextRef="#ctx0" brushRef="#br0" timeOffset="124044.41">16993 6465 499 0,'0'0'-13'0,"10"0"-44"15,29 0 21-15,25 0 36 16,25-15 7-16,17-7-4 16,13-6 1-16,6-6-2 15,3-5 7-15,-1 1 2 16,3-2-3-16,1 1-2 16,2 2 3-16,-3 3 4 15,-8 2-8-15,-6 1 1 16,-7 1-4-16,-8-1 1 0,-14 5 0 15,-23 1-1-15,-18 5 0 16,-19 6-1-16,-15 5 5 16,-8 4 2-16,-4 5 7 15,0 0 4-15,0-1-5 16,0 1-12-16,2-4-1 16,5-7 2-16,4-7 5 15,4-6-1-15,2-9-6 16,1-4 3-16,-1 1-5 15,-3 1 0-15,-2 3 2 16,-1 6 0-16,-5-1-2 16,-5 0-1-16,-1-1 4 15,0 0-3-15,-13-1-6 0,-14 1-3 16,-7 2 8-16,-5 1 3 16,-10 2 1-16,-3 5-2 15,-11 4-1-15,-7 6 2 16,-4 7-4-16,-7 1-8 15,1 0 3-15,-2 11-9 16,-3 7 8-16,3 4 12 16,-1 3-5-16,3 0 5 15,9 0-3-15,10-3 5 16,6-2-2-16,6 2 2 16,1-1 0-16,-4-3-7 15,3 0 5-15,-4 0-4 0,-5-1-1 16,0-2 4-1,-4 1-2-15,3-3 0 16,-2 6 0-16,0 0 2 16,1 5-3-16,5 2 4 0,6 3 1 15,8 1 0-15,9-1 3 16,6 0-5-16,7-5-2 16,9-2 0-16,1-4 1 15,6-1-3-15,-3 4 2 16,4 2-1-16,1 7 2 15,1 0-3-15,0 2 4 16,0 0-3-16,0 4 1 16,0 3 1-16,9 4-2 0,0 0 2 15,3 5-3-15,1-3 4 16,2-4-2 0,1-5 3-16,1-6-3 15,0-5 2-15,-1-3-3 0,-2-3 3 16,-3-6 0-16,-5-4-4 15,-3-2 5-15,-2-6-4 16,-1 0 1-16,0-1 4 16,0 0 1-16,0 0-1 15,0 0 1-15,0 0 1 16,0 0-7-16,0 0-5 16,0 0-42-16,0 0-71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47:53.5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16978 5353 208 0,'0'-14'54'16,"-9"0"-54"-16,7 0 2 16,1 2 1-16,-1-2 28 15,2 3-2-15,-1 2-10 16,1-1 12-16,-2 5-8 15,-1 2-4-15,0-5 11 16,-2 4-3-16,-1 0-22 0,-2 1 15 16,-4 2 7-16,-3-1-7 15,-1 2-10-15,-2 0-6 16,-4 0 1 0,2 9 3-16,-5 5-4 0,-2 6 2 15,-3 5-5-15,-1 7 0 16,-2 2 0-16,2 5 3 15,1 4-4-15,2 4 3 16,-2 6-3-16,2 1 4 16,3 1-2-16,-2 4 1 15,6-3-1-15,0 4 0 16,2 8 3-16,2 1-3 16,3 8 5-16,0 2-7 15,-1 5 3-15,3 3-1 16,3 2 0-16,2 0 3 15,-2-3 0-15,6 0-1 16,0 0-2-16,0 1 5 0,3-2-7 16,0-2 5-16,0 2-6 15,0 4 3-15,0 7 0 16,0 3-1-16,4 1 3 16,4 0-3-16,2-6 1 15,4 1 1-15,-4-8 0 16,5-3-2-16,0-7 1 15,1-5-1-15,6-3 2 0,1-1-2 16,7 5 0 0,4 5-1-16,2 3 0 15,1 9 1-15,0 1-2 16,2 4 2-16,4-1-3 0,0-6 4 16,5-6-2-16,3-7 0 15,-1-7-2-15,7-6 2 16,1-4 1-16,4-5-4 15,5-2 4-15,1-1-4 16,-1-1 4-16,1-3-1 16,-1-4 2-16,0-5-4 15,2-3 4-15,1-8-3 16,5-1-1-16,5-6 2 16,4-2-2-16,4-2 4 15,5-3-4-15,3-1 2 16,4 1-2-16,1 1 4 15,2-5-3-15,-4-1 1 0,6-7-1 16,3 0-1-16,-1-2 2 16,0-14-6-16,-9-5 8 15,-4-2-6-15,-11-1 5 16,-6-2-1-16,-9 0 0 16,-6 1-2-16,-4-1 3 15,-5-3 1-15,-3-2-5 16,-5-1 6-16,-3-1-7 15,-4-3 6-15,-2-3-3 16,-1-4 2-16,-3-4-1 16,3-1 0-16,0-1 0 15,2 1-1-15,2 2 2 0,0-2-4 16,2 1 6-16,-3-2-5 16,1 1 3-16,-1-4-2 15,1-2 2-15,-6 0-2 16,-4-9 2-16,-2-6 0 15,-7-5-2-15,-3-6 1 16,-3-1-8-16,-8 3-3 16,-4 0 1-16,-2 0 3 15,-2 2-2-15,-13-4 6 16,-6-5-1-16,-2-4 3 16,-3-12 3-16,1-14-5 15,1-17 3-15,5-15-1 16,2-8 2-16,-2 5-1 0,-5 18 2 15,-2 17 0-15,-6 25-1 16,-4 11 3-16,1 4-2 16,-4 8 0-16,-2 2-2 15,-2 0 3-15,-1 1-6 16,-4-2 4-16,-3 2-2 16,-4 0 0-16,0 5 2 15,-4-1-3-15,1 7 3 16,-5 3-6-16,-1 5 7 15,0 9-3-15,-3 1-1 16,3 7 2-16,0 2 1 16,4-1 1-16,2 1 0 0,-2 1 0 15,1-1-3-15,-7 0 3 16,-4-1-4-16,-2 2 5 16,-3 0-3-16,1 1 1 15,1 5-2-15,-1 2-1 16,-1 2 2-16,2 1-3 15,5 1 6-15,4 1-5 16,3 1 6-16,6 0-6 16,-1-1 4-16,1 3-2 15,-5 0-1-15,-2 5 1 16,-5 0-2-16,-2 4 1 16,-1 0-1-16,-1 0 4 15,1 0-5-15,-1 0 5 0,3 0-1 16,1 6-3-16,3 2 2 15,2 3 0 1,0 2 1-16,3 0-2 16,1 3 1-16,5-2 0 0,-2 4 2 15,2-2-4-15,5 2 1 16,4 2-1-16,6-1 1 16,10 2 0-16,4-4 1 15,9-5 0-15,2-1-1 16,4-1-4-16,3-2-33 15,4 1-35-15,2-6-40 16,0-3-75-16</inkml:trace>
  <inkml:trace contextRef="#ctx0" brushRef="#br0" timeOffset="2448.63">16251 2693 491 0,'-30'-1'29'0,"12"0"-15"15,8 1 4-15,4 0-1 0,2 0 3 16,4 0-12-16,0 19-14 16,-2 24 6-16,2 24 4 15,0 19-3-15,0 11 2 16,12 14-3-16,3 9 1 15,4 4-2-15,-4-2 3 16,0-6-2-16,-3-12 3 16,1-9-3-16,-1-21 1 15,-3-19-7-15,-2-20-17 16,-4-23-15-16,-3-12-14 16,0-9 3-16,-3-42-126 15</inkml:trace>
  <inkml:trace contextRef="#ctx0" brushRef="#br0" timeOffset="3060.18">16120 2660 481 0,'-3'-3'-8'0,"2"0"24"15,1 2-10-15,4-7-4 16,24-9-7-16,15-4 9 16,14-10-2-16,4 3-3 0,0 1 2 15,-3 7-2-15,-1 8 0 16,-7 1-4-16,-6 9-5 16,-6-1-4-16,-12 2 6 15,-7 1 3-15,-11 0-2 16,-4 0 4-16,-4 0-4 15,2 0 5-15,2 10-3 16,0 9 14-16,2 8 2 16,5 9-2-16,5 6-2 15,2 9-5-15,3 10 7 16,3 17-6-16,-2 14 2 16,-1 13-3-16,0 8 3 15,-2 2-2-15,-1-2 2 0,-5-9-2 16,-4-10 2-16,-4-8 3 15,-5-10 6-15,0-9-2 16,0-7-2 0,-11-14 0-16,0-13 0 0,-8-6 5 15,-3-11-7-15,-8-3 10 16,-11-3 0-16,-11-3 7 16,-9-6-12-16,-7-1-7 15,1 0 1-15,6 0-4 16,5 0 1-16,11 0 0 15,11 0-2-15,9-1-1 16,13-1-1-16,6 0 2 0,4 2-5 16,2 0-6-16,3 0-43 15,15 0 7 1,9 0-6-16,1 0-47 16,-4 0-64-16</inkml:trace>
  <inkml:trace contextRef="#ctx0" brushRef="#br0" timeOffset="5965.2">17137 5838 431 0,'0'-13'-1'16,"0"-1"16"-16,-10 5-2 16,5 4-2-16,-1 1 28 15,5 4-13-15,-2 0-8 16,-3 0-5-16,3 0 1 15,-3 0-3-15,0 0-6 16,-9 11-4-16,-6 8-3 16,-4 12 7-16,-5 8-7 0,3 4 6 15,5-4-6-15,6-4 4 16,-1-3-1-16,10-7-1 16,1 1 0-16,6-2 0 15,0-1 3-15,9 3-9 16,13-6 11-16,5 3-9 15,7-7 3-15,8-3 1 16,10-4 0-16,7-7-2 16,1-2-3-16,-2-6-2 15,-9-15 0-15,-13-4 6 16,-9-4-1-16,-14-1 1 16,-11-4 2-16,-2-3 1 0,-5-2 0 15,-20-3 4-15,-6 3-4 16,-8 4 1-16,-9 5 6 15,3 6 3 1,-2 6-3-16,7 7-4 0,1 7 10 16,8 2-12-16,7 2-2 15,2 0-2-15,4 15 2 16,7 4-2-16,7 6-32 16,4 0-7-16,0 4-39 15,18-8-27-15,4-11-276 16</inkml:trace>
  <inkml:trace contextRef="#ctx0" brushRef="#br0" timeOffset="7788.32">19047 9158 270 0,'-22'4'8'0,"-3"1"-1"16,-3 2 21-16,-3 3 3 15,-2 0 9 1,-3 2-28-16,2 1 9 16,-3 1-4-16,1-2-5 0,0 1 4 15,-1-5-1-15,0-2-3 16,-3 1-6-16,-4-5 2 15,1-2-7-15,-9 0 5 16,-3-2-7-16,-9-9 3 16,-8-2-2-16,-3-2-6 15,-8-3-7-15,2-7 8 16,0-9 4-16,-1-10-11 0,-1-11 6 16,-3-10-5-1,-1-10-17-15,4-11-1 16,-1-6 0-16,1-4 2 15,7-3 14-15,0-3 5 0,12-4 2 16,9-1 5-16,7-3-12 16,9-3-37-16,4-2-15 15,6-2-35-15</inkml:trace>
  <inkml:trace contextRef="#ctx0" brushRef="#br0" timeOffset="12419.1">16887 5655 520 0,'0'-3'-27'15,"0"-2"38"-15,0 5-8 16,0 0-2-16,3 13-1 0,13 21-4 15,6 12 11-15,3 2-5 16,-2 2 1-16,3-15-2 16,-7-12 0-16,-7-10-2 15,-6-10 0-15,-6-3 3 16,0 0 23-16,0-4 23 16,0-22-15-16,0-15-21 15,0-10-11-15,12-9 1 16,1 3 0-16,2 4-3 15,0 8 2-15,-3 15-1 0,-3 12 3 16,-6 9-7 0,-2 8-14-16,1 1-35 15,4 0-31-15,3 3-31 16,1 9-50-16</inkml:trace>
  <inkml:trace contextRef="#ctx0" brushRef="#br0" timeOffset="14064.25">18585 9162 285 0,'7'0'9'16,"-7"0"-5"-16,2 0 3 15,-2 0 37 1,0 0-2-16,0 0-22 16,0 0-12-16,0 0 0 0,0 0 6 15,0 1 3-15,0 3 9 16,-3 5-3-16,-11 7-4 15,-2 2-14-15,-5 1 1 16,3-6 10-16,2 1-5 16,-2-4-1-16,1-2-5 15,-2-1 13-15,0-5-14 16,-5-2 0-16,0 0-3 0,-1 0 2 16,-3-5-3-16,1-12 4 15,-3-7-3 1,0-3-2-16,5-9 3 15,-4 1-3-15,7-2 3 0,3-1-2 16,5 5 1-16,7 2-1 16,4 5 0-16,3-1-3 15,0-3 0-15,15 1 4 16,4 1-3-16,4 5 2 16,2 3-2-16,2 2 0 15,0 1 2-15,-1 4 0 16,-2 4-1-16,-3 3 0 15,1 6-3-15,-1 0 3 0,2 0 2 16,1 7-3 0,-2 8 4-16,3 6-3 15,-4 4 1-15,0 7 1 16,-4 6-2-16,-4 5 1 0,-4 0 1 16,-4-1 1-16,-3-2-3 15,-2-11 4-15,0 4-5 16,-13-3 5-16,-7 1 0 15,-8 1 0-15,-2-7-1 16,-1 4 2-16,1-8-2 16,6-1-3-16,5-8 4 15,10-6-4-15,6-6 1 16,3 0-28-16,0-8-97 16,0-17-342-16</inkml:trace>
  <inkml:trace contextRef="#ctx0" brushRef="#br0" timeOffset="16000.81">19301 7503 108 0,'0'6'267'16,"-5"-4"-269"-16,4 0 12 16,-2-2 16-16,3 2 0 15,-3 2-9-15,-4 5-11 16,-5 2 6-16,-6 4-6 16,-6 0 8-16,0-3 6 15,-7-3-7-15,-3-4 2 16,1-5-1-16,-3 0 4 15,4-6-2-15,-1-9-10 16,5-3-1-16,4-5 2 16,7-3-6-16,11-9-4 15,6-6-4-15,3-5 6 0,24-3-2 16,7 4 6-16,5 10-6 16,3 8 2-16,2 7 0 15,3 7-2-15,2 3 3 16,-3 7-6-16,-5 3 5 15,-3 2-5-15,-10 20 5 16,-10 12-1-16,-5 11 3 16,-11 9 1-16,-2 3-2 15,-6-1 2-15,-13-5-3 16,-7-8 3-16,-2-8 0 16,-3-9-1-16,-5-9 0 15,-1-6 4-15,-1-8-3 0,1-3-4 16,7-8-15-16,7-17-42 15,6-9-65-15,7-3-173 16</inkml:trace>
  <inkml:trace contextRef="#ctx0" brushRef="#br0" timeOffset="17049.41">19082 9935 45 0,'-125'32'-45'15,"-9"-21"62"-15,-2-11 2 16,-3-16 24-16</inkml:trace>
  <inkml:trace contextRef="#ctx0" brushRef="#br0" timeOffset="39640.19">10146 9418 404 0,'-28'-5'-8'16,"9"3"4"-16,1 2 19 0,3 0 12 15,2 0-1-15,1 0 6 16,7 0-16-16,-1 1 2 16,-3 3-1-16,-1 2-1 15,-9 9-10-15,-3 5 0 16,-1 2-4-16,-3 3 3 16,3 2-3-16,-1 0 3 15,-3 4-2-15,0 4-1 16,2 2 3-16,1 5-2 15,1-2 0-15,3 2-3 16,1 2 4-16,2 3 0 16,-1 5-1-16,3-2-2 15,0 3 0-15,6-3 0 0,5 1-2 16,1 6 4-16,3 0-4 16,0 3 2-1,0 0-1-15,0-2 3 0,0-1-2 16,7-2 2-16,5-4-2 15,2-1-1-15,-2-1 2 16,4 0-2-16,0-3 3 16,2 3-3-16,2 0 3 15,1-3-3-15,-1 3 3 16,3 0-3-16,4-3 1 16,1 2 0-16,2-3-1 15,-1 0 3-15,6-2-4 0,-2 3 3 16,3-6-4-16,0 0 3 15,2 1-2-15,3-3 0 16,1-2 2 0,-3-3-1-16,0-6 0 0,-2-2 1 15,3-3 0-15,-3-1-2 16,0-3 3-16,2-1-2 16,7-3-1-16,4-6 0 15,5-1 1-15,1-4-1 16,-1-3 0-16,-1 0 2 15,0-2-5-15,7-12 6 16,3-7-3-16,7-3-4 16,2-4 3-16,-1-3 2 0,-3 2-3 15,-6-2 1-15,-4 1 2 16,-9 2-5-16,-1 3 9 16,-7 0-6-1,-5 2 5-15,1 1-4 0,-6 0 0 16,-1-3 1-16,0-2 0 15,-3-3 0-15,2-2 0 16,-3-4 2-16,0-3 0 16,-2 0-2-16,-1-3 0 15,-2-1-5-15,0 1 12 16,0-1-6-16,-2 3-1 16,-4 0 2-16,-5-1-2 0,0 0-1 15,-5-4-1 1,-2-2 2-16,2-6 2 15,0-5-3-15,0-12 1 16,-3 0 1-16,-1-3-7 0,-2 5 8 16,0 6-2-16,-6 3 3 15,-9 4-6-15,-5 0 8 16,-3 2-5-16,-4 1 2 16,-5-3-3-16,-2 1 5 15,0-2-7-15,-3 3 2 16,-5-2 7-16,0 2-7 15,-2 2-1-15,0 1 2 16,-3 5-5-16,2 5 3 0,-1 4-3 16,0 5 5-1,2 4-2-15,0 4 3 16,-4 7-2-16,1 0 1 16,-5 6 0-16,2 2 0 0,1 2 1 15,0 2 1-15,3 0-2 16,-1 1 2-16,3 0-2 15,4 3 0-15,-6 0 2 16,1 0-4-16,-3 0 5 16,-2 8-6-16,-7 4 9 15,0 2-2-15,-2 1-3 16,1 2 0-16,1 1 0 16,5 3 1-16,0 2-4 15,5 2 3-15,6 3-2 16,5 4-1-16,7 6 1 15,3 8-23-15,10 4-22 0,9 0-20 16,7-5-63-16,0-8-120 16</inkml:trace>
  <inkml:trace contextRef="#ctx0" brushRef="#br0" timeOffset="40583.68">12066 10320 429 0,'-15'0'15'15,"11"0"-10"-15,2 0 9 16,2 0 11-16,0 0-3 16,0 0-7-16,0 0-12 15,16 0-13-15,22 0 5 0,15-4 9 16,13-6 2-16,13-4 4 15,10 0-4-15,11-2-2 16,12 2 4 0,2 1-6-16,4 1 1 0,-6 1-4 15,2-3 12-15,-5-3-10 16,0-1 4-16,2-3 0 16,0-1 2-16,-1 1-4 15,-4 0-1-15,-12 4 3 16,-17 2-5-16,-15 5 1 15,-17 2-1-15,-15 3 3 16,-14 3-4-16,-10 2 1 16,-4 0 0-16,-2 0 2 0,0 0 3 15,0 0-1-15,0 0 0 16,-19 0-11 0,-13 0-37-16,-11 0-63 15,-11 4-32-15,-10-4-176 0</inkml:trace>
  <inkml:trace contextRef="#ctx0" brushRef="#br0" timeOffset="40833.01">13363 9811 565 0,'0'-6'2'0,"21"2"-34"16,15 2 18-16,13-2 15 0,11 4-2 15,7 0 2 1,-2 11-2-16,-1 8 3 15,-13 11-1-15,-7 7 0 16,-15 10 3-16,-16 11-4 16,-13 5 11-16,0 5 1 0,-18-4 3 15,-12-1-10-15,-8-10-2 16,2-1 0-16,-7-6-1 16,0-1-10-16,-2-2-73 15,-4-14-160-15</inkml:trace>
  <inkml:trace contextRef="#ctx0" brushRef="#br0" timeOffset="41468.41">10410 10136 202 0,'0'-7'102'0,"0"2"-87"15,-8 1 27-15,-6 2 46 16,0 2-36-16,-1 0-12 15,2 0-4-15,1 5-13 16,2 12-13-16,1 10-7 16,1 9 0-16,6 7-3 15,2-8 0-15,5-1 1 16,15-12-5-16,8-10 2 0,2-6 4 16,4-6-3-16,-3-11 3 15,-1-25-1-15,-6-17 3 16,-10-13-3-16,-9-3 1 15,-5 2 1-15,-25 11-3 16,-7 10 7-16,-9 10-6 16,-2 11 5-16,2 11 5 15,5 12-4-15,8 2-2 16,4 2-10-16,11 23 3 16,3 7-2-16,10 10-33 15,0 6-21-15,11-3-68 16,12-11-40-16</inkml:trace>
  <inkml:trace contextRef="#ctx0" brushRef="#br0" timeOffset="41672">10410 10136 512 0,'100'-28'10'16,"-96"26"-9"-16,19-8-4 15,15-8 3-15,20-10 14 16,14-5-6-16,4-3-7 15,1 1 4-15,-2 3-7 16,-8 8 6-16,-11 7-4 16,-14 6-1-16,-17 9-17 15,-13 0-13-15,-12 2-60 0,-7 0-5 16</inkml:trace>
  <inkml:trace contextRef="#ctx0" brushRef="#br0" timeOffset="41896.49">10925 9813 450 0,'17'-3'3'0,"11"0"-13"16,11 1 6-16,5 2 4 15,-3 0-2-15,-6 10 2 16,-8 15 3-16,-12 10-2 16,-15 7 10-16,0 5 0 15,-16 2 12-15,-13-4-8 0,3-7-2 16,-3-6-3-16,8-10-6 15,5-6-3 1,10-7-2-16,6-9-22 16,9-4-97-16,21-32-103 0</inkml:trace>
  <inkml:trace contextRef="#ctx0" brushRef="#br0" timeOffset="42196.69">11266 9743 538 0,'-34'15'-7'0,"4"12"7"16,8 6 12-16,10 9 6 16,12 1-9-16,9 3-4 0,25-8-5 15,14-7-2-15,1-16 0 16,9-15 0 0,-9-2 2-16,-6-30-3 15,-11-12-7-15,-20-4 11 0,-12-1 1 16,-8 4 1-16,-26 13 2 15,-11 8 1-15,-4 14-6 16,-4 10 3-16,3 13-6 16,7 17 5-16,12 11-6 15,16 4-9-15,15 4-16 16,1-1-51-16,31-8-35 16,3-13-15-16,3-11 6 15</inkml:trace>
  <inkml:trace contextRef="#ctx0" brushRef="#br0" timeOffset="42365.24">11372 10064 107 0,'3'1'97'0,"-3"2"15"16,0 7 4-16,-12 17-48 0,-9 16-26 16,-7 15-22-16,-3 9 2 15,-2 0-18-15,2-1 4 16,-1-2-6-16,6-4 1 16,3-9-3-16,10-10 1 15,5-12-9-15,5-9-49 16,2-13-31-16,1-7-106 15,-3-15-13-15</inkml:trace>
  <inkml:trace contextRef="#ctx0" brushRef="#br0" timeOffset="42571.69">11056 10411 448 0,'-7'-5'8'0,"2"5"29"16,5 0 0-16,-4 5-29 0,3 20-6 15,1 14 11-15,0 4-2 16,0-4-7-16,11-9-3 15,4-12-3-15,4-6 4 16,2-10-6-16,0-2 6 16,11 0 0-16,2-19 2 15,4-10 2-15,-3-2-2 16,-10-1-33-16,-13 8-35 0,-9 10-25 16,-3 9-91-1</inkml:trace>
  <inkml:trace contextRef="#ctx0" brushRef="#br0" timeOffset="42909.44">10872 10739 510 0,'-14'8'4'0,"4"-4"-5"15,10 8 8-15,0 3-2 16,0 7-1-16,17 2 5 15,12-2-13-15,5-4 9 16,5-9-8-16,3-9 3 16,-1-2-2-16,-8-25-1 15,-8-10 2-15,-13-10-5 16,-12-8 12-16,-3 3-5 0,-30 3 5 16,-11 11 0-16,-5 9 20 15,-3 12-3-15,7 12 0 16,6 5-11-16,8 5-6 15,11 22-9-15,6 6 3 16,9 8-5-16,5 3-40 16,0 1-26-16,18-5-29 15,2-10-69-15</inkml:trace>
  <inkml:trace contextRef="#ctx0" brushRef="#br0" timeOffset="43104.92">10872 10739 447 0,'55'85'42'0,"-55"-80"-17"15,-15 8 14-15,-2 10-15 16,-2 12-5-16,-2 12-6 16,5 7-8-16,4 6 0 15,0 0-5-15,4-3 3 16,5-6-3-16,2-5 0 16,1-4-2-16,-2-2-23 15,-1-8-19-15,-2-9-48 16,2-14-51-16,0-9-8 15</inkml:trace>
  <inkml:trace contextRef="#ctx0" brushRef="#br0" timeOffset="43308.6">10742 11296 292 0,'-6'0'62'0,"-1"0"40"0,4 0-71 16,-2 24-22-16,2 8-5 16,2 4-1-16,1-1 1 15,0-9-3 1,0-8 1-16,4-5-2 0,7-6 3 15,5-7-4-15,3 0 5 16,4-4 0-16,5-15 1 16,5-10-1-16,0-4-3 15,-2-2-18-15,-4 3-34 16,-11 1-36-16,-13 8-59 16</inkml:trace>
  <inkml:trace contextRef="#ctx0" brushRef="#br0" timeOffset="43475.15">10836 11336 318 0,'0'0'-5'0,"16"0"3"15,8 0 10-15,6-12 10 16,10-6-6-16,6-7-6 16,6-3 0-16,2-7-4 15,0-4-2-15,-5-3-46 16,-12 1-87-16</inkml:trace>
  <inkml:trace contextRef="#ctx0" brushRef="#br0" timeOffset="44817.24">14586 9140 481 0,'-68'22'5'0,"8"8"-3"16,8 0 10-16,6 0 5 15,4 5 5-15,4 8-8 16,6 9-5-16,0 10 1 0,7 13-2 16,0 16 0-16,6 18 2 15,5 14-2-15,5 9 0 16,9-1-3-1,0-8-6-15,23-4 5 0,8-12-6 16,13-7 6-16,7-3-7 16,7-9 7-16,12-6-4 15,5-3 2-15,6-6-2 16,7-4 0-16,1-7 0 16,1-9-2-16,8-14 4 15,5-11-5-15,6-14 6 16,4-13-7-16,-1-1 8 0,1-17-6 15,2-11 2-15,-1-6 2 16,-5-9-2-16,-6-5 2 16,-9-6-4-16,-12-4 5 15,-5-8-4-15,-10-10 4 16,-7-10-3-16,-11-13 2 16,-11-11-3-16,-6-13 1 15,-10-14 1-15,-4-6-1 16,-5 0 3-16,-7 6-6 15,-6 13 7-15,-4 15-6 16,-15 8 6-16,-7 6-6 16,-3 7 2-16,-9 4 0 15,-5 3-2-15,-12 6 4 0,-12 2-6 16,-10 9 7-16,-11 9-4 16,-11 10 3-16,-11 13 4 15,-16 14 1-15,-7 12-5 16,-4 6 1-16,0 0-3 15,10 10-1-15,10 6 3 16,17 0-2-16,15 5 1 16,18 3-1-16,11 1 0 15,12 3-2-15,14 2 1 16,11 8-33-16,13 4-45 16,6-4-118-16</inkml:trace>
  <inkml:trace contextRef="#ctx0" brushRef="#br0" timeOffset="45760.26">19773 8542 480 0,'-67'-18'3'0,"5"11"28"16,1 7 12-16,-1 0-22 0,1 18 0 16,-7 18-7-16,0 15-3 15,-1 14-8-15,2 9 6 16,4 12-3-16,4 6 2 16,5 8-3-16,6 7 1 15,6 3-4-15,9 0 2 16,12-1 1-16,12-3-1 15,9-4-1-15,13 0-3 16,20-2 2-16,9-4 0 16,10-4 2-16,7-9-4 15,5-7 3-15,10-6-3 16,4-7 3-16,10-9-3 16,10-10 0-16,11-5 6 0,12-11-6 15,11-10 3-15,1-9-4 16,10-9 6-16,5 0-5 15,-3-3 2-15,-6-12-1 16,-16-6-6-16,-15-7 10 16,-10-11-11-16,-6-13 10 15,-2-17-2-15,-1-19 0 16,3-19-2-16,5-22 2 0,-1-20-4 16,-7-7-8-1,-13 4 6-15,-18 6 0 16,-21 13 4-16,-20 8-2 15,-17 8 1-15,-11 6 4 0,-29 2-2 16,-21 4 2-16,-18 2 3 16,-19 7 4-16,-19 10-5 15,-9 12 3-15,-5 13-7 16,1 14 2-16,8 12-1 16,9 13 1-16,7 11 1 15,0 11-4-15,-7 12 3 16,-6 33-6-16,-12 28-1 15,-11 29-19-15,-7 23-27 16,-4 6-82-16,-5-15-186 16</inkml:trace>
  <inkml:trace contextRef="#ctx0" brushRef="#br0" timeOffset="47131.96">11183 14111 448 0,'-52'-10'7'0,"16"10"-8"15,-4 1 3-15,-2 13 7 16,3 2 16-16,5-4 9 16,4 1-3-16,8 0-1 15,3 0-16-15,1 6-9 16,1 8-4-16,1 9 0 16,-2 17-6-16,-3 6 8 15,1 9-3-15,0 3 1 16,-2-1-1-16,-1-5 2 15,4-2-3-15,1-3 4 16,8-6 4-16,6-2 1 16,4 1-7-16,0 2-1 0,16 8 4 15,12 7-4 1,8 4 0-16,4 2 2 16,9 2 4-16,4-4-7 15,10 4 4-15,9-2-2 0,5-1 2 16,2-4 0-16,0-8-2 15,-1-4-1-15,0-7 0 16,-3-1 3-16,4-7-3 16,-3-6 4-16,1-5-1 15,2-7 1-15,3-5-1 16,3-7-1-16,4-7 0 16,2-7 0-16,0 0 0 0,-6-12 0 15,-2-15-1-15,-1-9 1 16,-4-10-3-1,-3-8 1-15,-8-5 4 16,-4-4-4-16,-12 1 2 0,-10 0-1 16,-3-1 0-16,-8 0 2 15,-5 5-7-15,-5 2 8 16,-9 1-8-16,-3 2 5 16,-8-5 5-16,0-10-7 15,0-5 9-15,-8-3-3 16,-8-2-1-16,-1 5-4 15,-2 7 4-15,-1 5-6 16,-3 4 1-16,-6 2 2 16,-3 1 0-16,-9-3-2 15,-8-3 2-15,-3 2 1 16,-7-8-6-16,-4 3 8 16,-1-3-8-16,-1 2 9 0,0 6-9 15,-2 8 5-15,-7 10-3 16,0 5 3-16,-1 10 1 15,-1 8-6-15,6 9 10 16,3 8-7-16,-3 1 2 16,6 25-3-16,0 19-2 15,-1 19 0-15,5 17 1 16,3 13 5-16,3 6 0 16,7-5-2-16,1-11-5 15,3-13-2-15,7-12-7 16,3-12 1-16,6-4-12 15,7-11-19-15,8-4-29 0,7-8-65 16,5-13-65-16</inkml:trace>
  <inkml:trace contextRef="#ctx0" brushRef="#br0" timeOffset="48093.08">15485 13096 426 0,'-14'-19'-1'16,"-1"-3"1"-16,-5 12 7 15,1-3 21-15,-6 0 4 16,-4 3 7-16,-7 8-6 16,-5 2-9-16,-7 2-7 15,-4 24-9-15,-7 14-6 16,-2 14 5-16,-2 10-7 15,5 8 3-15,7 2-1 16,5 1 5-16,6-2 3 16,8 4 6-16,7 2-5 15,8 5-1-15,11 8-4 0,6 1-6 16,0 3 3-16,13-2-4 16,12-1 3-16,15-4-4 15,8-5 3-15,12-8-1 16,12-7 3-16,14-13-1 15,9-9-3-15,7-5 3 16,1-3-3-16,4-9 3 16,-1-5-2-16,1-7 2 15,-4-11-2-15,-7-6 1 16,-6-1-1-16,-2-21-1 16,1-15-1-16,1-11 4 15,-5-12 0-15,1-5-2 0,-7-4 5 16,-6-2-8-16,-9-4 7 15,-12-1-8-15,-10-6 8 16,-12-6-4 0,-14-4-1-16,-8-8 6 0,-8-2-4 15,0-2 2-15,-15 3 0 16,-14 2-1-16,-9 8-2 16,-10 6 0-16,-12 7-1 15,-7 8-1-15,-8 8 5 16,-5 7-5-16,-7 7 3 15,-10 7-2-15,-7 6 4 16,-5 8-3-16,-6 9 5 16,1 6-5-16,3 8 0 0,10 3 2 15,12 16-3-15,11 10 3 16,8 12-5 0,6 7 1-16,11 12-26 15,10 11-20-15,10 5-31 0,7-9-160 16</inkml:trace>
  <inkml:trace contextRef="#ctx0" brushRef="#br0" timeOffset="49188.78">20463 12036 463 0,'-103'44'-11'0,"-1"15"12"0,8 3 1 16,10 6 8-16,9 3 4 16,11 7 14-16,7 4 7 15,8 3 0-15,8 7-10 16,7 7-11-16,5 5-1 16,5 1 4-16,8-5-7 15,7-7-5-15,9-10 3 16,2-4-5-16,9-5 5 15,24-5-5-15,8-7 3 16,14-4-4-16,8-2 3 16,6-1-6-16,5 0 4 15,8 0 0-15,7-3-4 16,10-5 2-16,4-5-1 0,1-9 3 16,-1-10-4-16,-2-8 2 15,0-10 2-15,-4-5-3 16,1 0 0-16,-2-7 0 15,5-13 3-15,3-8-5 16,-1-3 5-16,-5-5-7 16,-12-4 5-16,-5-3-3 15,-7-6 4-15,-1-6-2 16,0-9 4-16,2-4-2 16,-10-4 1-16,-5-1-2 15,-11 4-4-15,-15 2 7 16,-12-1-6-16,-14-5 6 0,-8-9-2 15,-1-9 2-15,-23-9-1 16,-3-8 4-16,-4-6-5 16,0-5-2-16,-1-1 4 15,-2 0-8-15,-9 7 4 16,-12 6-7-16,-13 12 10 16,-12 12-8-16,-4 11-2 15,-12 16 5-15,-5 18 4 16,-7 14 3-16,-8 14-5 15,2 10 4-15,5 2-3 16,-6 21 0-16,5 6-1 16,1 8-3-16,-4 3-5 15,7 4-1-15,5 6-3 0,10 6-23 16,15 3-20-16,4 3-69 16</inkml:trace>
  <inkml:trace contextRef="#ctx0" brushRef="#br0" timeOffset="50303.87">10756 11566 453 0,'-16'-7'4'16,"15"6"12"-16,1 1 2 0,0 6-12 15,4 28-6-15,15 26 32 16,6 26 4-16,5 16-27 16,7 14 3-16,9 11-6 15,7 14 9-15,0 17-1 16,0 9-3-16,-1 5-2 16,-7-5-2-16,1-16-2 15,-7-23-1-15,-5-19 4 16,-4-19-4-16,0-19 1 15,-5-14-3-15,-4-18-1 16,-8-14-1-16,-7-11 0 16,-3-7 1-16,-3-7-22 15,0 0 2-15,-3-8-5 0,-25-23-80 16,-15-12-231-16</inkml:trace>
  <inkml:trace contextRef="#ctx0" brushRef="#br0" timeOffset="50560.19">10927 13090 552 0,'12'7'-6'15,"10"24"-9"-15,9 19 17 16,8 13 1-16,4 7 23 16,8-1-2-16,2-9-13 15,-2-11-10-15,-5-14 3 0,-8-16-4 16,-7-12 2-16,-4-7-2 15,-2-12 1-15,0-34 6 16,5-24 8-16,-2-22-2 16,0-8-13-16,-6 7-3 15,0 14-23-15,1 21-32 16,-3 19-32-16,-2 18-136 16</inkml:trace>
  <inkml:trace contextRef="#ctx0" brushRef="#br0" timeOffset="51120.69">13013 14472 220 0,'-13'1'321'0,"5"-1"-297"16,5 0 25-16,3 2-33 15,0-2-14-15,11 0-7 16,31 0-6-16,27-14 19 15,33-20 14-15,21-9-7 16,26-15 3-16,14-2-4 0,9 2-8 16,4 7 3-16,-8 9 1 15,-11 9-7-15,-23 8-1 16,-21 7-4 0,-24 4 4-16,-25 3-2 0,-25 0 1 15,-18 8-2-15,-21 0-23 16,-3 1 4-16,-41 2 7 15,-28-1-156-15,-26-3-209 16</inkml:trace>
  <inkml:trace contextRef="#ctx0" brushRef="#br0" timeOffset="51323.78">14178 13919 465 0,'-12'-11'19'16,"12"1"-20"-16,21 3-9 0,28 0-3 16,14 3 17-16,9 4 8 15,-2 7 13 1,-4 25-12-16,-11 14 9 15,-15 7-4-15,-14 9 4 0,-22 3-4 16,-4 4-3-16,-15-1 18 16,-18-6-18-16,-5-8 0 15,-1-11-10-15,8-11-1 16,7-12-4-16,13-11-16 16,10-9-64-16,1-27-217 15</inkml:trace>
  <inkml:trace contextRef="#ctx0" brushRef="#br0" timeOffset="51832.22">15484 10961 604 0,'10'118'-6'0,"17"31"7"15,4 33 2-15,7 5 5 16,5-20-2-16,-3-21 0 16,0-28 5-16,-2-23-7 15,-1-21 1-15,-12-20-6 0,-7-19 3 16,-10-17-2-16,-8-12-19 16,-6-6-21-16,-30-18-33 15,-25-24-437-15</inkml:trace>
  <inkml:trace contextRef="#ctx0" brushRef="#br0" timeOffset="52060.61">15439 11925 357 0,'21'47'205'0,"13"6"-208"16,18 22 1-16,11 3 4 16,3-8 0-16,2-3 2 15,-4-11-3-15,-9-9 4 0,-3-15-2 16,-11-16 2-16,-9-14 2 15,1-2 7-15,-1-32 7 16,5-26 2-16,10-23-6 16,2-12-14-16,2 3-1 15,-2 11-32-15,-4 5-22 16,-4 9-77-16,-6 4-135 16</inkml:trace>
  <inkml:trace contextRef="#ctx0" brushRef="#br0" timeOffset="52421.65">16793 10274 695 0,'58'-32'-16'15,"30"-10"5"-15,36-1 10 16,28-12 3-16,16-7-2 16,8 8 13-16,-7 7 1 0,-6 5-3 15,-10 9-9-15,-16 5 1 16,-13 5-1-16,-26 4-2 15,-31 6 0 1,-28 5 0-16,-23 0-1 0,-16-6-9 16,-7-9-14-16,-27-15-37 15,-16-8-77-15,-11 1-61 16</inkml:trace>
  <inkml:trace contextRef="#ctx0" brushRef="#br0" timeOffset="52620.88">18197 9403 375 0,'33'0'-5'15,"14"18"31"-15,8 14 43 16,3 12-39-16,-5 8 17 0,-8 9-14 16,-14 4-6-16,-16 2 2 15,-15 3-4-15,-6 0 8 16,-29-1-14 0,-9-1-6-16,-1-4-10 0,5-7 0 15,12-5-2-15,18-5-2 16,10 1-20-16,0 5-58 15,9 4-62-15,7-4-270 16</inkml:trace>
  <inkml:trace contextRef="#ctx0" brushRef="#br0" timeOffset="53012.98">17240 12975 568 0,'34'0'6'0,"27"0"-41"15,28-10 38-15,16-12 8 16,14-5 23-16,8-5-3 15,9-4-3-15,15 0-11 0,11-4-4 16,11 0 0 0,7 0 5-16,1 4-4 15,-4 1-7-15,-7 5 2 16,-17 3-5-16,-19 4 2 0,-19 5-6 16,-26 2 2-16,-28 2-3 15,-25 6 1-15,-23 0 1 16,-13-7-8-16,-28-12 3 15,-26-15-45-15,-17-9-54 16,-13-4-28-16,-5 11-109 16</inkml:trace>
  <inkml:trace contextRef="#ctx0" brushRef="#br0" timeOffset="53208.38">19161 12168 169 0,'-31'-8'88'0,"25"5"22"16,6 3-48-16,31 0-86 16,17 15 37-1,10 13 17-15,9 13-3 16,-2 17 20-16,-2 7-15 0,-11 9-11 15,-13-1-1-15,-18 1-6 16,-20-1 0-16,-5-1 7 16,-30 3-2-16,-13-5-8 15,-2-10-8-15,9-16-1 16,13-20 0-16,14-16-2 16,13-8-12-16,24-42-104 15,19-36-90-15</inkml:trace>
  <inkml:trace contextRef="#ctx0" brushRef="#br0" timeOffset="53620.29">20856 10051 625 0,'0'5'9'15,"3"18"-22"-15,2 26 6 0,0 35 9 16,0 35 18-16,2 22 8 15,4 15 3-15,5 2-6 16,-1 0-10-16,3-1 4 16,-3-9-14-16,1-16 2 15,-2-19-6-15,-3-28 1 16,-5-23-1-16,-1-24 0 16,-4-19-1-16,-1-12-1 15,0-5 3-15,0-2-3 16,-9 0-9-16,-22-10-48 15,-18-22-94-15,-13-21-155 16</inkml:trace>
  <inkml:trace contextRef="#ctx0" brushRef="#br0" timeOffset="53852.67">20592 11236 311 0,'15'56'199'0,"12"5"-204"15,7 17 9-15,7 0 12 16,2-8 20-16,0-11 9 15,0-11-24-15,-3-12-2 16,4-12-8-16,0-15-2 16,1-9-2-16,2-12 0 15,7-37 0-15,8-33 0 16,10-29-1-16,3-19-6 16,-8 6 3-16,-12 30-12 0,-18 32-19 15,-12 29-23-15,-16 26-64 16,-9 7-186-16</inkml:trace>
  <inkml:trace contextRef="#ctx0" brushRef="#br0" timeOffset="67017.57">17819 14852 553 0,'-52'-6'63'0,"-1"6"-68"16,5 2 13-16,3 16 17 15,2 11 6-15,3 10 0 16,7 10-16-16,9 9 2 16,9 3-8-16,11 2-3 15,4-5-5-15,7-5-3 16,25-8 2-16,12-9-4 0,14-16-5 15,12-20-28-15,2-28-26 16,-8-37-76-16,-17-17-209 16</inkml:trace>
  <inkml:trace contextRef="#ctx0" brushRef="#br0" timeOffset="67352.67">17883 14807 543 0,'-30'21'157'16,"7"-1"-158"-16,6 7-1 15,13 3 8-15,4 1-2 16,0 3-4-16,16 5 1 16,11-6-2-16,4-7 0 0,0-13-5 15,4-13-12-15,-6-1-1 16,-2-25 5-16,-7-12 5 16,-10-5-7-16,-5 4 14 15,-5 11 2-15,0 14 5 16,0 10 9-16,0 4 13 15,0 0-16-15,0 22-3 16,10 33 0-16,5 24 13 16,3 16 2-16,1 5-17 15,-1-3-1-15,1-8-7 16,4-5 4-16,-2-9-3 16,6-7 2-16,1-10-2 15,3-13-22-15,5-17-53 0,-3-28-48 16,-7-21-137-16</inkml:trace>
  <inkml:trace contextRef="#ctx0" brushRef="#br0" timeOffset="67576.07">18373 14892 706 0,'-43'22'1'0,"0"5"-2"15,8 6 13-15,6 6 14 16,6 4-10-16,11 6-8 15,12-2-6-15,0-1-1 16,22-6-1-16,16-5-3 0,5-6 4 16,5-10-5-16,3-11 6 15,-2-8-25-15,-4-24-13 16,-4-30-21 0,-10-21-22-16,-16-15-82 0,-13-5-66 15</inkml:trace>
  <inkml:trace contextRef="#ctx0" brushRef="#br0" timeOffset="67736.64">18488 14637 363 0,'-10'-9'155'16,"3"9"-61"-16,7 0-35 16,0 9-43-16,3 35-18 15,16 23 21-15,4 24 9 16,6 4-21-16,-1-9 0 16,3-4-5-16,3-9-3 0,2-9 2 15,4-9-13-15,1-15-33 16,-6-22-55-1,-11-18-201-15</inkml:trace>
  <inkml:trace contextRef="#ctx0" brushRef="#br0" timeOffset="68037.06">18927 15052 691 0,'0'0'4'16,"0"0"-8"-16,11 0-5 15,9-1 5-15,13-6 1 16,8-4 7-16,-1-12-4 15,-6-9-1-15,-12-7-14 16,-11-4-14-16,-11 3 5 16,-15 9 9-16,-19 10 20 15,-5 13 2-15,-4 8 23 16,1 10 3-16,3 26 6 0,5 11-25 16,15 8-6-16,11 2 6 15,8 0-8-15,14-3-4 16,18-3-2-16,6-3 2 15,5-11-4-15,5-14 5 16,1-8-5-16,4-15-20 16,0-20-24-16,0-31-46 15,0-23-207-15</inkml:trace>
  <inkml:trace contextRef="#ctx0" brushRef="#br0" timeOffset="68339.87">20211 14583 724 0,'-19'3'33'0,"2"-3"-38"16,10 4 18-16,-6 21 12 15,-8 31-11-15,-9 25-11 16,-3 24 3-16,-3 4-2 16,-1-4 2-16,0-1-4 15,0-3-2-15,4-8-2 0,8-11 4 16,5-18-2-16,11-22-4 16,6-22-21-16,3-20-53 15,-1-27-83-15,-13-44-217 16</inkml:trace>
  <inkml:trace contextRef="#ctx0" brushRef="#br0" timeOffset="68589.21">19521 14754 686 0,'-7'0'3'16,"7"10"-20"-16,24 30 13 15,30 18 34-15,26 21 16 16,21 6-19-16,12-2-10 0,6-5-7 15,-5-7-7-15,-10-8 1 16,-15-9-4-16,-20-10 1 16,-23-13-2-16,-21-12 3 15,-14-9-1-15,-8-7-3 16,-3-3 4-16,0 0-3 16,0 0-7-16,0 1-24 15,0 2-36-15,0 4-62 16</inkml:trace>
  <inkml:trace contextRef="#ctx0" brushRef="#br0" timeOffset="71827.86">17368 16226 311 0,'-28'-13'-14'0,"2"-1"2"15,7 3 26-15,1 4 28 16,4 0 4-16,4 5-3 16,6 0 7-16,1 2 3 15,1 0-20-15,1 0-4 16,1 0-4-16,-2 0-1 15,2 0-12-15,0 0-12 16,0 0 5-16,0 0-10 16,0 0 3-16,0 0-7 15,2 0 4-15,14-1-1 16,10-1 10-16,5 0-4 0,-1 0 0 16,3-1 2-16,2 0-3 15,4 1 3-15,3-2-3 16,5-2 2-16,6-1-1 15,8-1 1-15,3 0-2 16,5-1 2-16,0-2-1 16,4 3 0-16,9-3 2 15,7-5-3-15,9-1 5 16,7-2-3-16,2 0 0 16,2-1 1-16,7 0 0 15,6 0-2-15,3 0-1 16,-3 1 1-16,-3-2 0 0,-10-1 1 15,-11 2-1-15,-8 1 0 16,-16 2 0-16,-7 7 1 16,-6-2-2-1,-6 4 2-15,0 2-1 0,-1-3-1 16,-3 4 2-16,-1-1-3 16,-3 2 4-16,-1 1-4 15,-3 2 4-15,0 0-3 16,-1-1 2-16,0 1-1 15,4-2-1-15,0 0 2 16,1 0-2-16,1 0 2 16,0 1-2-16,-3-1 3 15,-7 3-4-15,-5-1 4 0,-9 1-4 16,-11 0 3-16,-4 0 0 16,-4 0-2-16,-1 0 2 15,-4 0-3 1,0 0 3-16,0 0-1 0,0 0 3 15,0 0-2-15,0 0 6 16,0 0-3-16,0 0-2 16,0 0 2-16,0 0-3 15,0 0 1-15,0 0 0 16,0 0-1-16,0 0-3 16,1 0-35-16,-1 0-88 15,0 18-227-15</inkml:trace>
  <inkml:trace contextRef="#ctx0" brushRef="#br0" timeOffset="77740.67">21398 3378 410 0,'0'9'-1'15,"-2"-6"2"-15,-4 0 9 16,6-2 18-16,0-1-3 16,0 0-7-16,0 0-8 15,0 1-4-15,-2-1 1 16,2 0 3-16,0 0 2 16,-5 0-2-16,-2 3 3 15,-2 1-5-15,-9 2-4 16,0 2-3-16,-3-5 4 15,-1 0-2-15,1-3 3 0,-3 0 7 16,0 0 1-16,-2-6-6 16,-1-8-5-16,2-1 3 15,-4-3-5-15,2-3 0 16,2-3-1-16,-2 2 1 16,5-2 3-16,1 2-5 15,0-3 2-15,6 1-4 16,3-3 2-16,3-3 2 15,2 0 3-15,6-5-4 16,1 1 2-16,0-1-2 16,1-3 0-16,11 5 2 15,-2 1-3-15,4 6 3 0,-1 2-3 16,-1 2 3-16,3 1-3 16,0-1 2-16,6-1-1 15,1-1 1-15,2 4-1 16,4 2-1-16,-2 3 4 15,2-1-6-15,2 5 4 16,1-1-3-16,3 1 3 16,6 1-2-16,-1 0 1 15,0 3-1-15,0 0 2 16,-4 1-1-16,-4 2-3 16,-1 3 5-16,-6 1-6 15,0 0 5-15,-3 0-2 16,-5 0 1-16,2 4-5 0,1 6 4 15,-2 1 0-15,2 1 0 16,1 2 3-16,-3-1-5 16,2 1 5-16,-3 3-3 15,1 2 1-15,-2 6-6 16,-6 4 4-16,0 6 0 16,-7 5 1-16,-2 5 3 15,0 1-2-15,-3-1 0 16,-9-3 0-16,0-3 2 15,-3-2-3-15,-1-2 3 16,-7 0-2-16,-2-2-1 16,-5-4 3-16,-7-4 0 0,-6-7 5 15,-8-6-4-15,-4-5 0 16,-1-6-1-16,0-1 0 16,9 0-2-1,6-7-1-15,13 0 2 0,13 0-16 16,15 2-17-16,2-5-75 15,26-8-162-15</inkml:trace>
  <inkml:trace contextRef="#ctx0" brushRef="#br0" timeOffset="78677.16">23538 3306 418 0,'-35'6'7'0,"2"-1"-6"15,-5 4 26-15,1-1 15 16,-4 1-2-16,2 0-14 16,2 0-1-16,2-1-1 15,4-4-9-15,3-4-1 16,-2 0 2-16,2-10 2 15,-4-15-13-15,0-12-4 0,0-8-1 16,4-5 2-16,6-6-3 16,8 1 0-1,8 3 3-15,6-2-7 16,0 3 1-16,15-4 7 0,15 0-3 16,7 2-2-16,6 5 5 15,4 7-3-15,0 11 0 16,3 6-1-16,3 9-3 15,-1 5 6-15,2 7-7 16,0 3 8-16,-3 0-6 16,-1 12 4-16,-4 7-4 15,-7 6 2-15,-3 7 0 16,-4 8-3-16,-5 8 2 16,-8 10-1-16,-11 7 4 15,-8 2-4-15,0-2 5 16,-17-5-4-16,-11-10 4 15,-5-7-1-15,-7-7 1 0,-3-8 3 16,-8-7-4-16,-3-5 0 16,-4-2-1-16,3-3-7 15,5 1-39-15,11-4-41 16,14-3-96-16</inkml:trace>
  <inkml:trace contextRef="#ctx0" brushRef="#br0" timeOffset="79420.84">23781 5342 517 0,'-14'14'18'15,"-11"3"-23"-15,-5 2 17 16,-1-2 43-16,-2-2-28 15,-4-3-11-15,-4-1 13 16,0-5-18-16,-4-3-5 16,-2-3 5-16,1-2 2 0,-6-23-9 15,0-13-4-15,4-12 0 16,8-10-5-16,9-3 0 16,11-2 4-16,8-3-4 15,12-1 4-15,0-4-5 16,21-3 9-16,13 3-12 15,8 8 9-15,10 11-7 16,5 17 6-16,1 13-3 16,3 14 2-16,-2 10-2 15,-2 1 2-15,-3 25 2 16,-2 11-1-16,-9 9 1 16,-5 12-1-16,-6 2 3 15,-13 5-3-15,-9-4 3 0,-10-5-4 16,-1-6 5-16,-24-5-2 15,-10-4 0-15,-6-6 4 16,-1-5-4-16,-5-8 2 16,0-2-5-16,1-4-9 15,-3-8-57-15,-1-8-143 16</inkml:trace>
  <inkml:trace contextRef="#ctx0" brushRef="#br0" timeOffset="80216.71">21446 5268 446 0,'-47'24'17'15,"-6"4"-18"-15,-4 2 24 16,2-5 48-16,5-5-27 16,2-9-2-16,6-6-27 15,3-5-1-15,-2 0-10 16,1-14 1-16,1-16-1 0,-3-12-4 16,4-9-2-16,5-8 0 15,0-7 3-15,11-4-6 16,7-4 8-16,10 1-8 15,5-2 4-15,12 3-1 16,21 1-3-16,10 9 7 16,8 1-2-16,7 8 0 15,4 7-1-15,3 9 2 16,2 11-3-16,1 13 2 16,-1 13-4-16,-3 14 4 15,-6 26-1-15,-6 19 2 16,-6 14-5-16,-11 11 4 15,-12 8 0-15,-12 0 2 0,-11-7 0 16,0-8-3-16,-12-11 5 16,-18-12-5-16,-10-11 5 15,-5-6-3-15,-8-9 1 16,0-7-2-16,0-11-3 16,8-10-32-16,21-7-18 15,16-34-68-15,11-18-150 16</inkml:trace>
  <inkml:trace contextRef="#ctx0" brushRef="#br0" timeOffset="80697.14">21995 3139 448 0,'-3'-7'7'0,"3"7"-5"16,15 0-18-16,24 0 18 15,20 0 19-15,16 2 1 16,7 5-6-16,4 2-5 16,-2-2-3-16,-5 3-6 0,-11-3 0 15,-7-1-3-15,-12-4 2 16,-15-2-45-16,-15-5-65 16,-19-19-119-16</inkml:trace>
  <inkml:trace contextRef="#ctx0" brushRef="#br0" timeOffset="80897.14">22542 2978 510 0,'-3'-4'-9'16,"3"4"9"-16,6 0-34 15,19 15 29-15,11 17 9 16,3 9 4-16,-3 8-1 16,-7 3 5-16,-8 2-2 15,-13-1-5-15,-8-6 1 0,-5-2-4 16,-20-5 5-16,-6-5 3 15,-1-6-10-15,10-8-13 16,7-7-34 0,15-9-37-16,4-5-127 0</inkml:trace>
  <inkml:trace contextRef="#ctx0" brushRef="#br0" timeOffset="81136.5">23301 3481 459 0,'0'10'121'16,"0"4"-118"-1,-4 15-6-15,0 14 12 0,1 20 19 16,3 14-3 0,0 9-16-16,0 0-2 0,3-1-2 15,10-6-5-15,-1-8 2 16,1-11-2-16,-4-13-14 15,-4-19-39-15,-5-17-28 16,0-11-68-16,-18-28-69 16</inkml:trace>
  <inkml:trace contextRef="#ctx0" brushRef="#br0" timeOffset="81332.97">23129 3918 529 0,'-11'0'-1'0,"4"20"-13"16,7 15 18-16,0 13 15 15,12 11 3-15,10-2-7 16,4-1-1-16,5-8 2 0,6-15-13 16,-3-11 5-16,-1-9-6 15,1-11 5-15,5-2-4 16,1-19 2-16,9-17-6 16,3-11-31-16,-10 1-72 15,-12 7-231-15</inkml:trace>
  <inkml:trace contextRef="#ctx0" brushRef="#br0" timeOffset="81700.99">22962 4900 380 0,'0'0'27'0,"0"0"20"15,0 0 45-15,-13 0-11 16,-22 0-39-16,-17 0-34 15,-12 0-3-15,-11 0 6 0,-2-4-3 16,0-2-1-16,-2 1-1 16,7-4-6-16,5 1 1 15,12-2-1-15,15 2-11 16,13-2-18-16,21 2-29 16,6-10-44-16,20-5-144 15</inkml:trace>
  <inkml:trace contextRef="#ctx0" brushRef="#br0" timeOffset="81917.38">22582 4592 327 0,'0'0'17'0,"0"0"7"15,-28 14 52-15,-15 23-21 0,-15 14-11 16,-10 9-7-16,4 4 5 16,8-6-2-16,15-8-3 15,15-4-20-15,13-5-6 16,13-1-11-16,1 0 3 15,32 2-4-15,11-3 1 16,16-6-3-16,5-9-5 16,1-12-19-16,-3-12-28 15,-17-1-39-15,-25-25-87 16</inkml:trace>
  <inkml:trace contextRef="#ctx0" brushRef="#br0" timeOffset="82352.91">21502 4261 588 0,'-18'9'2'0,"5"-8"2"16,7 2 21-16,5-3 36 15,1 0-13-15,0 0-23 16,0 0-11-16,0 0-14 15,0 0 1-15,0-4-3 16,1-31-3-16,13-29 8 16,3-23 4-16,1-16-6 15,-9 7-3-15,-6 11-12 16,-3 17-21-16,0 14 11 16,-13 19 2-16,-7 17-7 15,-3 12-29-15,-6 6-19 0,-6 20-63 16,-4 10-103-16</inkml:trace>
  <inkml:trace contextRef="#ctx0" brushRef="#br0" timeOffset="82652.11">21237 3864 412 0,'0'0'141'16,"-6"0"-132"-16,5-8 17 15,1-14-8-15,7-11-11 16,24-11-3-16,11-9-6 15,7-1 2-15,1 2 1 16,-6 11-5-16,-10 9 6 0,-5 11-7 16,-11 11 5-16,-5 4-5 15,-4 6 1 1,0 0-2-16,4 16 1 16,1 16 1-16,5 8 4 0,2 7 10 15,3 2-4-15,4-5-2 16,2-7-5-16,0-6 5 15,-2-6-4-15,-4-6 1 16,-6-2-18-16,-5-8-41 16,-10-4-57-16,-3-5-142 15</inkml:trace>
  <inkml:trace contextRef="#ctx0" brushRef="#br0" timeOffset="82989.21">21992 3779 504 0,'0'0'5'16,"0"0"25"-16,0 0 49 16,-23 3-7-16,-13 15-36 15,-18 10-27-15,-3 5-7 16,-2 4 4-16,2-3-3 0,4-2-1 16,6-5 1-16,1-4-4 15,5-5 3-15,-1-1-31 16,3-6-22-16,-1-9-47 15,-3-2-179-15</inkml:trace>
  <inkml:trace contextRef="#ctx0" brushRef="#br0" timeOffset="83185.67">21291 3846 501 0,'15'3'-13'16,"10"7"-1"-16,9 5 20 15,14 7 32-15,6 5 6 0,5 6-19 16,10 4-14-16,5 2-3 16,5 8-7-16,4 3 2 15,1 2-8-15,-8 6-50 16,-4 3-69-16,-6-4-152 16</inkml:trace>
  <inkml:trace contextRef="#ctx0" brushRef="#br0" timeOffset="83433.48">22855 4656 605 0,'-42'17'63'16,"-3"1"-87"-16,7 9 26 15,0 5 4-15,1 7 7 16,0 9-11-16,0 8-1 16,1 5 0-16,-1 1-4 15,-2 0-9-15,-4-3-29 16,1-5-64-16,-2-18-122 16</inkml:trace>
  <inkml:trace contextRef="#ctx0" brushRef="#br0" timeOffset="83612.81">22391 4736 542 0,'15'12'-22'16,"5"8"18"-16,8 5 30 16,5 5-7-16,3 2-14 15,5 6-1-15,2 1-3 16,5-3-2-16,3-8-48 15,-8-14-71-15</inkml:trace>
  <inkml:trace contextRef="#ctx0" brushRef="#br0" timeOffset="83861.33">23559 3782 701 0,'-39'7'-3'0,"-13"7"-38"15,-9 12 37-15,-6 14 9 16,-9 14-3-16,2 7 4 16,4 7-6-16,5-3 2 15,9-8-19-15,6-8-36 0,9-16-29 16,14-22-51-16,11-11-85 15</inkml:trace>
  <inkml:trace contextRef="#ctx0" brushRef="#br0" timeOffset="84024.89">23114 3884 523 0,'32'4'-10'0,"12"13"11"15,11 5 33-15,4 3-7 16,4 4-13-16,-1 3-9 15,-2 1-3-15,-8 0-1 16,-10-7-3-16,-12-6-38 0,-17-11-62 16,-13-9-74-1</inkml:trace>
  <inkml:trace contextRef="#ctx0" brushRef="#br0" timeOffset="84325.09">22521 2975 596 0,'0'0'14'0,"0"0"-23"15,-4 0 7-15,-26 34 14 16,-17 21 1-16,-14 20-8 0,-1 10-7 16,2-8 4-16,10-12-4 15,9-12 4-15,12-11-17 16,3-9-11-16,10-11-36 16,6-18-85-16,2-6-156 15</inkml:trace>
  <inkml:trace contextRef="#ctx0" brushRef="#br0" timeOffset="84505.6">22254 2998 476 0,'5'0'26'0,"4"5"-48"0,7 19 12 16,5 11 39-16,9 14 0 15,6 7-12-15,7 11-13 16,5 10 1-16,2 2-5 15,2 7-45-15,-6-1-73 16,-8-6-266-16</inkml:trace>
  <inkml:trace contextRef="#ctx0" brushRef="#br0" timeOffset="87600.99">22411 6513 467 0,'-24'-14'7'0,"3"7"-4"16,5 1 38-16,6 4 9 0,3 1-9 15,4 1-10-15,0 0-9 16,-3 0-3-1,-10 3-7-15,-11 28-1 16,-8 15-5-16,-6 9-3 0,5 8 0 16,5-6 3-16,9-7-2 15,7 0-1-15,8-5 0 16,5-1-4-16,2 1 3 16,10 1-5-16,15 1 2 15,7 3 1-15,11 2-2 16,7-4 2-16,8-2-1 15,4-7 1-15,8-11 0 16,-1-10-5-16,-5-11 2 16,-3-7 2-16,-5-4-6 15,-3-18 5-15,-4-5 0 16,-6-5 2-16,-8-8-2 0,-2-9-3 16,-9-12 13-16,-3-1-6 15,-10-8 1-15,-11-1-1 16,0-2 3-16,-23-2-3 15,-17 1 3-15,-9 8-5 16,-9 7 5-16,0 12 0 16,0 14 4-16,1 12 1 15,5 11-1-15,-2 7-7 16,4 3-3-16,3 0 1 16,10 13-4-16,13 4-26 15,13 2-27-15,11 5-38 16,16-6-79-16,15-10-170 15</inkml:trace>
  <inkml:trace contextRef="#ctx0" brushRef="#br0" timeOffset="87896.2">23114 6604 681 0,'-18'0'-15'0,"12"0"20"15,4 0 5-15,2 0 2 0,12 0-12 16,29 5-9-16,31 1 14 16,21 1-3-16,16-4 1 15,1-3-3-15,-7 0 3 16,-9-5-4-16,-17-13 3 15,-13-6-14-15,-19-8-23 16,-16-7-10-16,-17-8-33 16,-12-4-57-16</inkml:trace>
  <inkml:trace contextRef="#ctx0" brushRef="#br0" timeOffset="88105.24">23629 6173 596 0,'18'0'13'0,"10"0"-56"15,8 18 45-15,6 9-3 16,-1 12 11-16,-6 11 4 16,-9 10 0-16,-15 8-4 15,-11-1-7-15,-2-4 3 16,-20-7-3-16,-3-9 2 16,2-9-1-16,7-13-1 15,8-7-4-15,8-5-18 16,10-11-82-16,22-2-62 15</inkml:trace>
  <inkml:trace contextRef="#ctx0" brushRef="#br0" timeOffset="88472.8">24249 6254 672 0,'-56'10'-2'16,"6"10"-3"-16,9 6 17 15,10 5 17-15,11 9-8 16,9 10-14-16,11 9-4 16,11 10-3-16,23-3 2 15,16 0-3-15,11-11 5 16,9-13-7-16,7-18 1 16,0-22-15-16,-1-4 4 15,-6-42 4-15,-12-17 9 0,-16-12-1 16,-23-11 1-16,-19 0 6 15,-3-3-3 1,-33 4 2-16,-13 9 5 16,-11 15 5-16,-2 16 6 0,2 15-11 15,8 15 6-15,10 13-14 16,13 0 1-16,7 34-9 16,12 23-3-16,10 23-27 15,0 17-31-15,22 1-35 16,13-9-127-16</inkml:trace>
  <inkml:trace contextRef="#ctx0" brushRef="#br0" timeOffset="88712.27">24581 6899 641 0,'-11'0'12'16,"7"0"-5"-16,1 0 36 0,0 7-2 15,-3 21-26-15,-3 33-13 16,1 30 13-16,2 29 4 15,6 5-13-15,0 1-5 16,0-4 3-16,9-4-4 16,4-11 3-16,4-15-4 15,-2-18 4-15,0-18-4 16,-4-19-5-16,-7-14-24 16,-1-17-22-16,-3-6-10 0,0-38-4 15,-12-28-124 1</inkml:trace>
  <inkml:trace contextRef="#ctx0" brushRef="#br0" timeOffset="88919.71">24445 7547 561 0,'-4'0'31'0,"2"0"-21"15,2 30-14-15,0 22 12 16,8 22 30-16,10 9-15 16,7-3-16-16,5-7 5 15,3-11-5-15,-2-15-1 16,-4-14-3-16,-1-15-2 15,0-13 0-15,5-5-5 0,11-28 3 16,10-21 4 0,4-8-6-16,-2 1-27 15,-9 17-48-15,-19 24-66 16,-18 15-196-16</inkml:trace>
  <inkml:trace contextRef="#ctx0" brushRef="#br0" timeOffset="89280.75">24657 8197 651 0,'-62'24'3'0,"1"12"1"16,3 18 23-16,6 16 18 16,12 14-18-16,13 15-11 15,17 6-7-15,10-2-7 16,16-6 2-16,26-9-5 15,16-13 2-15,10-13-2 0,6-19 3 16,2-22-6-16,7-21-5 16,2-13-18-16,-8-38 4 15,-8-23 14-15,-25-14 0 16,-20-9 1-16,-24-5 7 16,-6 0 4-16,-37 4-3 15,-16 10 4-15,-11 18-1 16,-9 20 6-16,3 17 4 15,3 15-5-15,4 8-4 16,5 8-3-16,0 2 1 16,2 13-21-16,4 15-53 15,1 5-82-15</inkml:trace>
  <inkml:trace contextRef="#ctx0" brushRef="#br0" timeOffset="89620.84">24070 8626 549 0,'0'0'3'0,"0"0"-6"0,0 0 2 15,-7-2 47-15,-25-3 1 16,-19-4-41-16,-23 2-3 16,-18 1 15-16,-19 5 3 15,-12 1-3-15,-9 0-6 16,6 10-5-16,17 3-3 16,25-1-3-16,29-4 1 15,22-4-1-15,19-2-2 16,14-2-10-16,5 5-67 15,25-5-33-15,5 0-45 16</inkml:trace>
  <inkml:trace contextRef="#ctx0" brushRef="#br0" timeOffset="89852.98">23221 8433 594 0,'-57'26'-3'0,"8"8"-2"16,8 11 6-16,8 7 11 15,11 3 19-15,13 1-4 16,9 4-8-16,9-6-9 16,22-2-1-16,12-8-4 15,10-6-5-15,8-10 2 16,10-7-1-16,3-9 3 16,3-11-7-16,-8-1-18 15,-17 0-21-15,-21-7-29 0,-31-4-70 16,-16-1-53-1</inkml:trace>
  <inkml:trace contextRef="#ctx0" brushRef="#br0" timeOffset="90221.19">22429 8847 599 0,'-20'42'2'16,"6"11"-27"-16,9 15 23 0,5 3 3 16,3 1 7-16,25 4-5 15,11-11-1-15,12-14-1 16,10-14-1 0,7-18 3-16,4-16-6 0,2-6 2 15,-7-32-33-15,-13-16 1 16,-17-15 13-16,-19-5 16 15,-18-5 2-15,-12-2 3 16,-34 6 2-16,-15 7 1 16,-17 13 15-16,-4 13 3 15,3 13-1-15,6 7-9 16,12 7 6-16,11 6-12 16,15 4-2-16,16 0-3 0,16-1-12 15,3-4-44 1,22-5-165-16</inkml:trace>
  <inkml:trace contextRef="#ctx0" brushRef="#br0" timeOffset="90596.18">22661 8529 429 0,'0'20'132'0,"0"-5"-136"16,0 0 4-16,0-5 15 16,0-10 26-1,0 0 4-15,0 0-19 16,0 0-11-16,0 0 3 0,0 0-1 16,0 0 4-16,0-13-2 15,-13-24 3-15,-5-16-17 16,-2-24-5-16,1-14 1 15,6-15 1-15,2-14-4 16,-2-9-8-16,1 1 3 16,-3 15-5-16,2 23 7 15,4 30-1-15,2 26 6 16,5 21-2-16,2 9-14 16,0 4-32-16,0 0-7 15,0 20-43-15,0 18-2 16,-2 11-44-16</inkml:trace>
  <inkml:trace contextRef="#ctx0" brushRef="#br0" timeOffset="90897.38">22289 7893 613 0,'-12'0'8'16,"9"-5"-4"-16,3 1-8 15,0-6 14-15,19-12-4 16,17-14 3-16,14-16-3 15,10-8 2-15,4-5 0 16,-1 4-7-16,-4 8 3 16,-12 10-3-16,-10 17 0 15,-13 13-3-15,-10 6-2 0,-8 7 1 16,2 0-2-16,1 9 7 16,4 20 4-16,1 17 14 15,3 11-8-15,7 6-6 16,3-1-5-16,9-4 2 15,2-5-4-15,3-3-22 16,5-1-51-16,-7-9-74 16,-4-14-197-16</inkml:trace>
  <inkml:trace contextRef="#ctx0" brushRef="#br0" timeOffset="93888.37">23845 9640 299 0,'0'2'41'0,"-12"0"-40"16,-3 3 6-16,2-3 55 15,1 3 3-15,-3-1-32 16,-2 1-8-16,0 2 3 16,-2 0-11-16,-4 3 0 15,-1 0-2-15,-1 1-3 16,-2-2 12-16,-1-2-13 15,-5 2-2-15,-1-1-5 16,1-2 4-16,-4-2 3 16,1-2 1-16,-7-2-9 0,3 0 2 15,-2 0-4-15,-1-6 1 16,2 0-1 0,3 0-1-16,-2 1 1 0,-1 1-4 15,-1-3 6-15,-3 1-3 16,-2 1 0-16,-3 2-1 15,-1 1 2-15,0-3-1 16,-5 0 0-16,1 0 2 16,1-4-3-16,5-3 3 15,1 0-4-15,5-3 6 16,2-3-6-16,-1-3 5 16,1-4-6-16,-3-4 4 15,-2-9 1-15,-5-8-5 0,-4-8 2 16,-2-10-1-16,-5-7 3 15,-4-6-4-15,-1-6 4 16,-1-6-1 0,1-6 0-16,1-4 0 0,5-3-1 15,7-4 3-15,6 1-4 16,7-1 4-16,8 3-3 16,4 3 2-16,6 0 0 15,4 1-2-15,3 0 1 16,5 0-2-16,5 5 3 15,2-1-4-15,4-1 3 16,5-6-2-16,22-11 3 0,12-8-3 16,9-4 2-16,8 2 0 15,1 8 1-15,1 13 3 16,-1 15-6 0,-1 7 3-16,-3 11-3 0,-2 6 7 15,-2 5-7-15,1 4 4 16,2 3-3-16,4-2 2 15,4 3-1-15,2-2 0 16,7 4 1-16,-3 3-3 16,-2 2 6-16,-3 4-7 15,-2 3 6-15,5 6-4 16,7-4 2-16,7 3-3 16,9 0 4-16,6 4-1 0,6 3-3 15,4 4 5 1,10 2-5-16,3 4 4 15,-3 2-3-15,2 3 1 16,-14 3 0-16,-3 3-1 0,-8 3 1 16,-8 0 0-16,-2 0 2 15,-1 0-4-15,1 1 3 16,1 10-2-16,-4 3 1 16,-5 4-1-16,-1 7 2 15,-8 6-2-15,-8 7 1 16,-1 6 0-16,-4 8-2 15,2 3 2-15,2 7-1 0,1 3 3 16,3 6-6 0,0 0 6-16,2 3-2 15,-4 5 1-15,-2 3-1 16,0 4 0-16,-5 5 3 0,-4 7-5 16,-6 9 6-16,-1 10-5 15,-7 11 2-15,-4 7-2 16,-3 1 1-16,-5 0-1 15,-3-8 3-15,-2-9-2 16,-5-9 0-16,-4-7 2 16,-5-9-4-16,0 3 6 15,-13-1-3-15,-12 6 2 16,-6 2-4-16,-3 1 2 16,-7 1-2-16,2-6 2 15,0-8-2-15,1-9 1 16,1-9 2-16,0-7-4 15,-5-2 5-15,-6-4-4 0,-7 2 5 16,-7 1-5-16,-13-5 5 16,-1 3-4-16,-7-4 1 15,1-1 4-15,-8-1-5 16,-2-7 1-16,-3-5-4 16,-8-5 8-16,8-8-5 15,1-9 1-15,-1-7 0 16,-1-3 2-16,-3-6 3 15,-5 1 0-15,2-1 2 16,-4 1-5-16,-1-1 0 16,7 1-1-16,6-1 1 15,16-3-2-15,12-3 3 0,10 0 1 16,12 0 1-16,5-2-3 16,8-7-5-16,4 2 4 15,7-2-3-15,3 4 3 16,7 1-14-16,5 0-3 15,2 3-24-15,3 0-8 16,0 1-48-16,2 0-117 16</inkml:trace>
  <inkml:trace contextRef="#ctx0" brushRef="#br0" timeOffset="102869.12">22645 7313 186 0,'-2'-7'4'0,"-4"3"-3"16,2 1 11-16,4 3 20 15,0 0-2-15,0-2-21 16,0 2-11-16,0 0 4 16,0-1-1-16,0 1 18 15,0 0 11-15,0 0 16 16,0 0 13-16,0 0-9 16,0 0 1-16,0 0-9 15,0 0-9-15,0 0-13 16,0 0-5-16,0 0-10 0,0 0-1 15,0 0-3-15,0 0-1 16,0 0 1-16,0 0-1 16,0 0 1-16,0 0-3 15,0 0 4-15,0 0-3 16,0 0 4-16,0 0-1 16,-3 0 6-16,-2 0-2 15,-5 0 3-15,1 0-3 16,-2 0-6-16,0 0 2 15,0 0-3-15,1 0 8 16,-7 0-7-16,1 0 3 16,-3 0-2-16,-1 0-1 15,2-5 0-15,1-3 1 0,0-1 0 16,-1-4-2-16,-1 2 4 16,-1-4-4-16,0-2 3 15,-1 0-2-15,3-6-2 16,-1 2 3-16,2-3-2 15,1 2 3-15,1 2-4 16,2-3 4-16,-1 2-4 16,2-6 4-16,0 1-2 15,5-2 1-15,1-2-3 16,6-5 2-16,0-4-2 16,0-3 0-16,4-1 2 15,4 7-8-15,-4-2 0 0,-2 5 4 16,-2 2 1-16,0-2 1 15,0 5 3-15,0 3-2 16,0 1-1-16,6 1 2 16,9-5-3-16,8-5 1 15,0 1-2-15,2 4-1 16,-4 9 1-16,-3 6 5 16,3 2-5-16,2-2 2 15,7 1 2-15,3 1-2 16,1 0 3-16,5 5-3 15,4 3 2-15,0 2-5 16,6 1 6-16,1 0-10 16,-1 0-3-16,0 8-6 0,-3 3 8 15,-2 5-2-15,-6 3 2 16,-5 8 3-16,-4 4-3 16,-7 11 3-1,-5 7-4-15,-3 8 10 0,-4 7 1 16,-2 8 2-16,-2 4 0 15,-5 9-2-15,-1 2 0 16,0 0 1-16,0 1 2 16,-7-3-5-16,-11-10 5 15,-10-7-4-15,-14-10 1 16,-15-8 2-16,-14-5 1 16,-16-6-4-16,0-14-8 0,0-15-1 15,8-10-9-15,12-13 7 16,12-24-28-16,16-14-23 15,15-12-131-15</inkml:trace>
  <inkml:trace contextRef="#ctx0" brushRef="#br0" timeOffset="103428.14">22286 6615 445 0,'-18'0'9'0,"0"0"2"15,8 2 2-15,2 8 11 16,7 5-15-16,1 2-9 16,0 1-1-16,7-2-2 15,14-3-4-15,1-8-1 16,1-2-1-16,-4-3 6 16,-9 0 1-16,-5-3 3 15,-5-13 6-15,0-5 23 16,0-4-6-16,-15-3 12 15,-6 9 10-15,-3 5-26 0,6 5 3 16,4 7-12 0,6 2-13-16,7 0-5 15,1 8-7-15,0 21-34 16,16 6-27-16,5-1-77 0</inkml:trace>
  <inkml:trace contextRef="#ctx0" brushRef="#br0" timeOffset="103728.34">22578 7009 554 0,'-11'16'-2'0,"7"6"-4"15,4 9 2-15,7 2-3 16,21 4 7-16,11-4-10 0,3-15-16 15,-1-17-6-15,-6-1 28 16,-17-21 3-16,-8-11 4 16,-10-7 8-16,-12-1 22 15,-16 4 10-15,-9 5-1 16,-4 13-9-16,3 8-17 16,6 10-7-16,7 0-13 15,12 11-3-15,8 18-40 16,5 6-61-16,0-3-74 15</inkml:trace>
  <inkml:trace contextRef="#ctx0" brushRef="#br0" timeOffset="105328.71">22676 9056 405 0,'-40'-18'12'0,"10"5"25"15,2 2 24-15,4 7 13 16,6 4-26-16,3 0-17 16,8 0-14-16,5 0-12 15,2 3-6-15,0 23-10 16,18 12 15-16,15 6-3 16,14-5-6-16,8-28-15 15,5-11 11-15,-7-25-1 0,-12-19-4 16,-19-5 8-1,-19-2 6-15,-4 1 6 16,-34 8-2-16,-12 7 8 16,-8 9-2-16,-2 14 1 15,5 4-3-15,7 8-4 0,16 0-3 16,14 0-2-16,15 0-18 16,12-7-72-16,23-14-146 15</inkml:trace>
  <inkml:trace contextRef="#ctx0" brushRef="#br0" timeOffset="106016.87">24553 6393 571 0,'-32'0'1'0,"9"-2"14"16,7 2 36-16,9 0-18 16,2 0-20-16,4 0-11 0,-3 2-4 15,-1 22-10-15,4 8 18 16,1 5-7-16,0-2 3 15,10-7-6-15,11-6-7 16,4-7-4-16,0-6-10 16,1-9 12-16,-5 0 4 15,-3-14 12-15,-8-14-6 16,-8-4 12-16,-2-4-7 16,-14 1 6-16,-17 5 11 15,-8 6-1-15,-4 9-4 16,4 6-6-16,11 8-3 15,7 1-8-15,12 8-1 0,9 24-60 16,0 7-36-16,12 0-122 16</inkml:trace>
  <inkml:trace contextRef="#ctx0" brushRef="#br0" timeOffset="109255.74">22825 9177 392 0,'0'-3'5'15,"-11"-1"-1"-15,4 4 27 16,1-1 12-16,5 1-4 16,1-2-14-16,0 1-9 15,0 1-9-15,0 0 3 16,0 0 1-16,-2 0-2 16,-1 0-2-16,-3 0 0 0,-5 0-3 15,-3-3-5-15,0-4 5 16,-5-3-4-16,-3-8 5 15,1-15-5-15,-2-19 1 16,1-23-2-16,6-24 1 16,1-19 0-16,3-13 0 15,4-12 0-15,1-1 0 16,1 1 2-16,5 4-1 16,1 12-2-16,0 10 0 15,0 11 0-15,17 7 0 16,10 3 0-16,9 4 1 15,9 9-1-15,4 9 2 0,2 10-2 16,8 6 3-16,2 2-4 16,7 1 4-16,9-4 0 15,18-4-3 1,21 3 4-16,18 2 0 0,14 7 0 16,3 4-5-16,0 6 4 15,-7 3-2-15,-8 6 0 16,-14 6 0-16,-19 8 0 15,-21 5-2-15,-26 8 2 16,-25 2 2-16,-17 2-6 16,-9 1 5-16,-5 0-2 15,0 0 5-15,0 0 1 16,0 0-1-16,0 0-4 0,0 0 0 16,0 0-2-16,0 0-3 15,0 0-5 1,1 0-9-16,1 0 2 15,3 0-5-15,-3 0-41 0,-2 1-49 16,-3-1-205-16</inkml:trace>
  <inkml:trace contextRef="#ctx0" brushRef="#br0" timeOffset="109496.57">24321 6257 664 0,'-20'-10'-31'0,"9"2"21"15,11 8 8 1,0 0-3-16,25 13-14 16,14 20 18-16,9 15 0 15,0 8 2-15,-8 4 0 0,-13-2-4 16,-18-2-3-16,-9-6-9 16,-14-10 4-16,-22-4 11 15,-3-8 5-15,1-10-4 16,10-4-8-16,13-10-46 15,13-4-54-15,2 0-126 16</inkml:trace>
  <inkml:trace contextRef="#ctx0" brushRef="#br0" timeOffset="110171.77">24453 6417 420 0,'-6'-7'-3'0,"6"7"-2"15,0 0-5-15,6 8-14 16,11 19 30-16,3 12 20 16,4 15-7-16,-1 15-9 15,0 16 4-15,-1 19-5 16,-2 18-4-16,-5 21-2 16,-1 13-3-16,-2 9 5 15,0 4-6-15,-3-7 3 0,-1-8-2 16,-5-11 2-16,-3-6-1 15,0-5 3-15,-11-2-4 16,-19-8 4-16,-10-11-1 16,-15-16 0-16,-18-15 16 15,-13-14 7-15,-12-15 5 16,-8-15-10-16,-7-19-2 16,-2-17-1-16,-4 0-3 15,-2-24-10-15,2-4-3 16,1-3 0-16,9 3-1 15,10 6 0-15,20 5-3 16,15 4 3-16,16 2-4 16,12 1-23-16,11 3-26 0,10 0-34 15,5-3-22-15,5 0-135 16</inkml:trace>
  <inkml:trace contextRef="#ctx0" brushRef="#br0" timeOffset="110484.93">23435 8565 585 0,'-87'56'-51'0,"-3"13"33"0,4 2 20 15,7-6 15-15,10-9-3 16,11-3-10-16,17-7 1 15,18-10-5-15,15-5 1 16,8-2-1-16,26 0-4 16,25 3 1-16,13 1 3 15,10 1 0-15,7 1-1 16,2 3 2-16,-1 0-1 16,-3 3 1-16,-7-1-1 15,-14-2 1-15,-9 1-2 16,-14 0-35-16,-12 8-47 15,-17 1-95-15</inkml:trace>
  <inkml:trace contextRef="#ctx0" brushRef="#br0" timeOffset="125572.36">17267 16084 319 0,'-29'0'-27'0,"1"0"39"15,4 0-8-15,5 0 8 16,6 0-8-16,3 0 17 15,6 0 22-15,1 0-4 16,3 0-16-16,0 0-8 16,0 0-2-16,0 0-10 15,0 0 4-15,-1 0-5 16,1 0 9-16,0 0-1 16,0 0-1-16,0 0-5 15,0 0-2-15,0 0 1 16,0 0-6-16,0 0 3 15,0 0-2-15,4 0 4 0,3 0 2 16,1 4 0-16,3-1-1 16,2 1 0-1,0 2-3-15,5-1 2 16,4 1 2-16,5 2 0 0,5 0-1 16,6-2-4-16,-1 2 3 15,4-3 0-15,0-1-1 16,3 1 0-16,0 1 2 15,4-2-3-15,4 2 1 16,0-4 1-16,0 1-4 16,0-1 6-16,1-1-5 15,-4 0 3-15,6 2-3 0,1 0 3 16,1 0-3-16,7-2 2 16,1-1 1-16,3 0-4 15,3 0 4 1,3 0-3-16,1-11 5 0,5-4-5 15,2-5 3-15,5 5-3 16,4 0 2-16,-4 2-1 16,-3 5 0-16,-4-2-1 15,-1 4 1-15,-1-2 1 16,2-3-1-16,-2-3 0 16,2-3-2-16,2-2 3 15,0-1-2-15,6 1 0 16,-5 3 3-16,-4 3-3 0,-5 6 2 15,-13 4-2-15,-4 3 2 16,-8 0-2-16,-1 0 3 16,0 0-3-1,5 0 0-15,4 0 3 0,10 0-3 16,0-7 1-16,3-11-3 16,-6-4 6-16,-10 2-2 15,-8 5 1-15,-14 4-3 16,-12 4 2-16,-11 2 1 15,-8 4-4-15,-1 1 10 16,0 0-2-16,0 0 4 16,0 0-5-16,0 0-2 0,0 0-2 15,0 0 0 1,-4 0-10-16,-23 8-25 16,-19 23-101-16,-23 12-290 15</inkml:trace>
  <inkml:trace contextRef="#ctx0" brushRef="#br0" timeOffset="131064.36">22350 14490 522 0,'-10'-15'75'0,"-1"9"-68"16,6 6 0-16,4 0 14 0,1 0-1 15,0 0-12-15,0 24-16 16,0 33 6-16,0 21 13 15,0 12-6-15,4-6-2 16,10-8-2-16,2-8 0 16,2-6-2-16,-5-7-14 15,-3-10-18-15,-4-15-13 16,-1-13-49-16,-5-17-51 16,0-26-103-16</inkml:trace>
  <inkml:trace contextRef="#ctx0" brushRef="#br0" timeOffset="131312.7">22402 14500 512 0,'9'0'-2'15,"7"0"-21"-15,13 18 22 16,8 11 7-16,4 16 7 16,1 11-3-16,-8 11-7 15,-7 7 4-15,-15-1-3 16,-12-5 1-16,-3-4-2 15,-25-3 3-15,-14-5 8 16,-7-9-5-16,1-11 8 16,-4-12-6-16,13-15-6 15,10-9-6-15,14-2-5 16,15-35-37-16,22-8-54 0,18-7-91 16</inkml:trace>
  <inkml:trace contextRef="#ctx0" brushRef="#br0" timeOffset="131664.75">22872 15357 49 0,'-34'-2'624'16,"-3"-21"-621"-16,14-8-1 15,7-8-1-15,9-15-1 16,7-16-4-16,6-10 8 15,18-12-4-15,1 1-1 0,3 2-5 16,-8 7-1-16,-3 14-5 16,-6 21 6-16,-6 19 5 15,-2 18 0-15,-2 10 1 16,6 0-6-16,4 10-6 16,6 21 17-16,8 13 18 15,1 15-12-15,1 6 0 16,4 2-2-16,-2-3-4 15,-1-7-1-15,-1-1-4 16,-8-9 4-16,0-3-7 16,-8-1-20-16,-7-2-43 15,-4-7-54-15,-13-15-228 0</inkml:trace>
  <inkml:trace contextRef="#ctx0" brushRef="#br0" timeOffset="131833.29">22840 15036 711 0,'-15'-6'-9'16,"13"5"8"-16,2-1 2 15,17 1-13-15,24-5 0 16,22-5 9-16,16-1-7 16,3-9-54-16,1-4-70 15,-7-10-221-15</inkml:trace>
  <inkml:trace contextRef="#ctx0" brushRef="#br0" timeOffset="132048.73">23617 14464 698 0,'-66'-1'4'16,"-1"1"5"-16,-1 6 19 16,9 21 2-16,9 11-17 15,13 15-7-15,16 14-4 16,18 3-2-16,5-2 2 15,35-8-4-15,23-14 4 16,14-8-5-16,8-12 6 16,0-14-21-16,-11-12-24 15,-17-1-27-15,-23-24-57 16,-31-7-110-16</inkml:trace>
  <inkml:trace contextRef="#ctx0" brushRef="#br0" timeOffset="132280.1">23495 14798 561 0,'-27'-10'26'0,"21"4"39"15,6 5-38-15,41-1-32 16,21 2-2-16,18 0 8 16,3 0 1-16,-11 17-3 15,-17 5 2-15,-17 2-3 16,-20-2 1-16,-10-5 0 16,-8 4 22-16,-7 4 19 15,-11 2-8-15,-4 3-15 16,1-4-11-16,8-6 0 15,2-2-7-15,8-3 1 16,3-2-16-16,0 4-32 16,11-1-23-16,-2-6-65 0,-9-10-220 15</inkml:trace>
  <inkml:trace contextRef="#ctx0" brushRef="#br0" timeOffset="132640.79">22073 15678 720 0,'62'-33'7'0,"40"-17"-30"15,29-14 16-15,24-1 7 16,23 8-2-16,20 11 4 16,23 14-2-16,8 9 4 15,0 6-4-15,-13 8 3 16,-19 4-4-16,-20 5 4 16,-22 0-3-16,-19 0 1 15,-26 0 0-15,-28 0-1 16,-24 0 0-16,-25 3-1 15,-16 0 2-15,-14 2-2 16,-3 15-21-16,-31 17-64 0,-40 12-205 16</inkml:trace>
  <inkml:trace contextRef="#ctx0" brushRef="#br0" timeOffset="146953.29">5979 5776 120 0,'8'-9'95'0,"-4"7"-48"16,-4 0 22-16,0 2-20 0,0 0-6 16,0-1-16-16,0 1-1 15,0-1 3 1,0 1 11-16,0 0-6 16,0 0-3-16,0 0-2 0,0-2-6 15,-10-2 1-15,-7-1-20 16,-5 0-1-16,-5 0 1 15,0 3 0-15,-1-1 2 16,1 3-3-16,5 0 1 16,-2 0-2-16,5 0-1 15,4 6 0-15,0 5-7 16,6 2 5-16,1 4-2 16,-2 9-2-16,4 7 13 15,5-4-7-15,1-3 1 16,0-4-5-16,0-8-9 15,14 7 11-15,6-3-10 16,5 0 7-16,5 0-1 0,0-2 1 16,4 3 3-16,0-1-2 15,1 0 0-15,-4 4-1 16,-3 1 1-16,-7 7-7 16,-12 1 4-16,-2-4-4 15,-7 0 7-15,0-5 9 16,-16 2 8-16,-8-2 11 15,-4-5-12-15,-2-4-5 16,2-6-2-16,1-7 0 16,0 0-5-16,3-1 0 15,2-18-10-15,7-4-10 16,2-7-10-16,7-2-4 0,6-2-31 16,0 1-50-16,0 7-108 15</inkml:trace>
  <inkml:trace contextRef="#ctx0" brushRef="#br0" timeOffset="147492.84">6439 5781 411 0,'-25'-8'15'0,"-5"0"-1"15,-1-1 38-15,-2 3 2 16,-1 0-1-16,-5 0-25 16,6 0-6-16,-2 3-1 15,3-2 2-15,4 3-10 0,3 0 2 16,4 2-5-16,4 0-9 16,1 0 4-16,1 12-4 15,-3 17 2-15,2 10-8 16,1 13 6-16,6 8-2 15,9 0 2-15,0-3-2 16,0-1 1-16,17-3 1 16,5-7-3-16,2-8 4 15,1-4-4-15,-4-9 1 16,3-6-1-16,-2-2 3 16,2-3-3-16,1-4-8 15,2-6-1-15,12-4-14 16,2 0-5-16,6-17-36 0,-3-11-47 15,-8-5-130-15</inkml:trace>
  <inkml:trace contextRef="#ctx0" brushRef="#br0" timeOffset="147979.54">6704 5716 531 0,'-33'-4'11'16,"5"0"-9"-16,0 2 30 15,0 2 6-15,6 0-14 16,-1 0-16-16,7 0-2 16,-4 6 3-16,4 8-7 15,-6 10 1-15,-4 14-2 16,1 14-1-16,1 8 2 16,5-2 1-16,8-2 4 15,11-7-4-15,0-5-2 0,20-2-2 16,11-5 4-1,6-6-6-15,8-7 6 0,1-8-5 16,6-9 2 0,0-7-1-16,-2 0 1 0,-3-11-7 15,-7-11-11-15,-7-2-7 16,-9-1-3-16,-11 9-14 16,-7 4 22-16,-6 4-6 15,0 5 31-15,-13 3-31 16,-10 0-37-16,-10 12-115 15</inkml:trace>
  <inkml:trace contextRef="#ctx0" brushRef="#br0" timeOffset="148549.01">5750 6561 162 0,'-15'2'293'15,"6"0"-282"-15,4-2 34 16,2 0 15-16,3 0-15 0,0 0-29 16,0 0-12-16,0 0-4 15,0 0-5-15,8 0-1 16,16 0 6-16,13 2 2 16,13-2 4-16,7 0 2 15,13 0 1-15,5-7-8 16,3-3 1-16,8 3 0 15,10 0-1-15,9 0 1 16,1 2-3-16,-1-2 4 16,-10-3-5-16,-5 2 4 15,-6-3-2-15,-9-2 1 16,-9 4-1-16,-16 0 0 0,-19 4 1 16,-14 2-2-16,-8 0 2 15,-9 3-2-15,0 0 3 16,0 0 3-16,0 0 13 15,0 0-2-15,0 0-8 16,0 0-7-16,0 0-3 16,1 0-1-16,5 0-36 15,5 0-31-15,-4 0-51 16,-5-1-297-16</inkml:trace>
  <inkml:trace contextRef="#ctx0" brushRef="#br0" timeOffset="150065.03">7106 6005 485 0,'-13'0'3'16,"13"-8"9"-16,0 5 31 15,0 3-18-15,0-1-14 0,16-2-10 16,16-2 7 0,8-4 11-16,8 0-4 15,10-3 0-15,-4 3-4 16,4-1-6-16,0 3-4 0,-6 4 2 16,-4 0-4-16,-7 2 2 15,-11 1-2-15,-9 0 2 16,-5 0-2-16,-8 0 3 15,-5 0-2-15,0 0 0 16,-3 0 4-16,0 0-2 16,0 0 2-16,0 0-4 15,0 0-4-15,0-1-14 16,-3-2-36-16,-16-1-85 16,-10-1-231-16</inkml:trace>
  <inkml:trace contextRef="#ctx0" brushRef="#br0" timeOffset="150448.82">7161 6113 586 0,'-10'0'2'0,"4"-2"-2"15,6 2 23-15,0-1-4 16,3-6-13-16,23-7-15 16,15-7 14-16,7-4-4 15,5 3-2-15,6 4 2 0,-1 3 0 16,0 2-1-16,-2 5 0 16,-4 2 2-16,-2 2-2 15,-4 0 0-15,-12-1-2 16,-9 3 2-16,-13-1 2 15,-6 3-1-15,-6 0-2 16,0 0 3-16,0 0 2 16,0 0 0-16,0 0 1 15,-6 0-4-15,0 0 0 16,-1 0-18-16,-6 0-36 16,4 0-30-16,-8-18-87 15</inkml:trace>
  <inkml:trace contextRef="#ctx0" brushRef="#br0" timeOffset="150760.99">7421 5641 399 0,'-8'1'198'0,"8"-1"-204"16,3 6-2-16,24 6-14 15,16 5 22-15,11 3 7 16,4 0-6-16,-6 5 1 16,-4 5-2-16,-14 4-2 0,-12 4-12 15,-16 4 4-15,-6 1 8 16,-13 0 2-16,-21 2 8 16,-3-8 7-16,-2-5 16 15,1-5-9-15,6-8-9 16,8-4-11-16,8-3-2 15,7-8-7-15,9-3-48 16,3-1-78-16,16-12-240 16</inkml:trace>
  <inkml:trace contextRef="#ctx0" brushRef="#br0" timeOffset="151812.5">8326 5761 469 0,'-10'-3'12'0,"4"-1"7"15,3 4 49-15,1 0-9 16,1 0-32-16,1 0-18 16,0 0-8-16,0 25-2 15,1 21 2-15,10 17 3 16,3 7 1-16,0-6-7 15,4-4 4-15,-6-6-3 16,2-6 3-16,-1-9-3 16,-4-9-4-16,-3-10-14 15,-2-8-25-15,-4-9-38 0,0-3 12 16,0-16 11-16,-7-22-315 16</inkml:trace>
  <inkml:trace contextRef="#ctx0" brushRef="#br0" timeOffset="152060.34">8422 5793 432 0,'7'-2'13'16,"11"2"-21"-16,10 0 11 15,10 0 42-15,3 18-23 16,1 5 5-16,-6 7 4 16,-8 4-21-16,-6-1-7 15,-13-1 3-15,-9-1-3 16,-4 5 11-16,-29 1 10 0,-16 9-3 15,-2 0-15-15,2-11-1 16,9-7 3-16,13-16-5 16,13-6-2-16,14-3-1 15,0-3-46-15,29 0-88 16,11-9 48-16,3-10-187 16</inkml:trace>
  <inkml:trace contextRef="#ctx0" brushRef="#br0" timeOffset="152413.4">8813 6243 543 0,'-22'0'13'15,"4"0"-3"-15,5-2 43 16,5-7-27-16,4-6-10 16,4-14-12-16,0-13-3 15,7-14-4-15,8-11 3 16,-3-2-2-16,0 4-6 15,-2 6 1-15,-1 17 2 16,-1 13 3-16,-1 15 1 16,-4 7 1-16,3 3-5 15,2 4 2-15,3 0-5 16,6 6 4-16,5 17 8 16,2 12 1-16,-1 11 15 15,0 7-11-15,-1 3-4 0,-2-1-1 16,1-2 1-16,-2-4-6 15,-4-6 2 1,1-4 0-16,-4-8-1 16,-6-8-16-16,-3-6-37 0,-3-9-49 15,-12-8-28-15</inkml:trace>
  <inkml:trace contextRef="#ctx0" brushRef="#br0" timeOffset="152576.96">8803 6128 452 0,'-9'0'87'0,"5"0"-80"0,4 0 17 16,0 0-20-16,23 0-19 15,16-1 12-15,13-9 4 16,6-2 3 0,0-3-27-16,-4-2-61 0,-8-6-61 15</inkml:trace>
  <inkml:trace contextRef="#ctx0" brushRef="#br0" timeOffset="152868.18">9382 5708 552 0,'-19'-8'17'0,"1"5"12"15,5 0 28-15,2 3-31 16,-1 0 15-16,-3 15-26 15,-7 21-13-15,-3 17 1 16,-2 7 1-16,9 2-2 0,5-4 0 16,8-4 0-16,5-3 0 15,5-3 0-15,22-9-3 16,10-6-2-16,10-9 2 16,5-8 1-16,2-9 1 15,-2-7-14-15,-6-7-20 16,-10-22-7-16,-15-13-13 15,-9-8-64-15,-12 0-117 0</inkml:trace>
  <inkml:trace contextRef="#ctx0" brushRef="#br0" timeOffset="153149.1">9321 6022 459 0,'-2'0'11'0,"2"0"-6"15,5 1-6-15,16 2 1 16,15 2 6-16,4-3 0 15,3 1 1-15,5-1-4 16,-11-1-1-16,-9 2-2 16,-10 1 1-16,-10 0-2 15,-7-1 1-15,-1-1 1 16,0 4 20-16,0 4 13 16,0 5 6-16,2 6-2 15,-1 6-26-15,1 0-3 16,4 4-6-16,4-1 1 15,0 0-4-15,7-1 0 0,2-1-4 16,2-1-40-16,0-2-42 16,-3-8-43-16</inkml:trace>
  <inkml:trace contextRef="#ctx0" brushRef="#br0" timeOffset="153689.12">9909 5870 518 0,'-14'-2'11'0,"8"-4"40"16,4 5 16-16,2 1-42 16,0 0-13-16,0 0-11 15,15 0-1-15,11-4 0 16,13 1 6-16,8-4 4 15,2 1-5-15,-6 3-1 16,3-3-4-16,-6 3 1 16,-2-1 0-16,-4 2-1 0,-9 2-18 15,-6 0-28-15,-8 0-19 16,-11 0-60-16,-9 0-111 16</inkml:trace>
  <inkml:trace contextRef="#ctx0" brushRef="#br0" timeOffset="153913.19">9911 5967 540 0,'-2'0'12'0,"2"0"-14"16,3 0-2-16,24-2 4 16,16-5 10-16,8-1 12 15,0 2 2-15,-5 3-17 0,-12 3-4 16,-7 0-1-16,-10 2 0 15,-4 3-2-15,-6 0-7 16,-2-3-17 0,-4-2-18-16,1 0-24 0,-1-15-14 15,-1-20-75-15</inkml:trace>
  <inkml:trace contextRef="#ctx0" brushRef="#br0" timeOffset="154145.56">10183 5550 445 0,'3'0'13'0,"3"0"-22"0,8 3 1 16,5 17 24-16,3 7 7 15,4 8 2-15,-2 10 1 16,-6 6-13-16,-8 4-4 16,-10 2-3-16,0-4-3 15,-10-8 7-15,-13-4-2 16,0-8 3-16,0-5-7 15,2-8-1-15,8-10-2 16,13-2-21-16,0-8-51 16,31-8-126-16</inkml:trace>
  <inkml:trace contextRef="#ctx0" brushRef="#br0" timeOffset="154541.51">10743 5857 308 0,'-1'-3'63'0,"-9"-1"31"16,1 4 8-16,1 0-23 0,1 0-36 16,-5 12-23-16,6 15-9 15,1 2-5-15,5 7-3 16,0 0-2-16,0-3 1 15,8 1-2-15,5-5 0 16,-4-4 0-16,0-8-16 16,-4-7-16-16,-2-10-40 15,1-2-40-15,-4-37-16 16</inkml:trace>
  <inkml:trace contextRef="#ctx0" brushRef="#br0" timeOffset="154968.35">10602 5644 450 0,'-7'-2'126'0,"5"1"-123"16,2 1 5-16,0 0-5 15,24 6-13-15,12 9 14 16,7 4-4-16,-3 2-11 16,-4 1-27-16,-8 6 7 15,-11 2-11-15,-4 6 26 16,-9 4 9-16,-2-5 7 15,-2 4 7-15,1-1 13 16,2-4 6-16,-1 0-5 16,4-8-8-16,0-7-9 15,1-6-3-15,-3-6 1 0,0-6-4 16,-3-1 2-16,1 0 4 16,2-4 3-16,5-23 1 15,6-10-4-15,4-11-4 16,-1 1 0-16,3 11 0 15,3 11 1-15,-2 15-2 16,5 6-4-16,0 4 1 16,-1 2 4-16,0 12-2 15,-5 4 3-15,-2 4 1 16,2-4 1-16,-6 0-3 16,0 0 1-16,-5-1-20 15,-5 0-32-15,-5-6-45 16,0-4-188-16</inkml:trace>
  <inkml:trace contextRef="#ctx0" brushRef="#br0" timeOffset="155429.04">11338 5465 520 0,'0'8'23'0,"3"3"-31"15,4 14 24-15,3 13 19 16,1 10 1-16,2 9-13 16,1 6-13-16,-2-2-7 0,-2-1-1 15,2-5 0-15,-4-5-1 16,-3-8-3 0,0-14 3-16,-4-10-1 0,-1-11 2 15,0-7-2-15,0 0-1 16,0 0 3-16,0-5-3 15,-17-19-14-15,-7-10-14 16,0-5 30-16,-3 3-4 16,2 6 6-16,-2 9-5 15,2 10 5-15,4 7 12 16,1 4 3-16,6 0-11 16,0 18-5-16,4 8 2 15,-2 7-2-15,10 2 1 0,2-4-2 16,0-6 2-16,9 0-3 15,2-4 0-15,2-6 1 16,3-3-2 0,3-6 0-16,1-4-2 0,5-2-7 15,5-10-34-15,6-17-22 16,-2-6-41-16</inkml:trace>
  <inkml:trace contextRef="#ctx0" brushRef="#br0" timeOffset="156400.73">11756 5845 328 0,'-15'-9'49'16,"0"-7"-8"-16,-1 2 37 15,-2 1-49-15,2-3 4 16,2 6 11-16,1 2-28 0,1 5 9 16,-1 2-12-16,1 1-2 15,-6 0-4-15,6 18-6 16,-2 17-1-16,4 4 0 15,10-2 1-15,0-7-6 16,0-12 5-16,10-2-4 16,-1-6 1-16,2-4-17 15,-1-6 7-15,2 0-6 16,-1 0 5-16,3-3-12 16,3-8 16-16,4-1 4 15,3 0-11-15,-2 6-2 16,-4 2-13-16,-3 3-8 15,-8 1-3-15,-2 0 9 0,-4 0 26 16,-1 0 5-16,0 0 12 16,0 0 34-16,0-1-5 15,0-5-24-15,0-6-5 16,0-7-9-16,0-4 2 16,0-5-3-16,0 1 2 15,0 1-1-15,-4 1 1 16,-14 7 9-16,-3 4 26 15,-3 10 20-15,0 4-21 16,-1 0-21-16,5 18 0 16,0 6-10-16,2 3-5 15,4 8 1-15,7-1 0 0,5-2-2 16,2 0 4-16,0-5-6 16,2 0 2-16,15-1 1 15,5 1-9-15,3-4-2 16,2 0 3-16,1-5-3 15,2-3 1-15,-2-5-7 16,4-6-23-16,2-4-3 16,-3-3-61-16,3-23-168 15</inkml:trace>
  <inkml:trace contextRef="#ctx0" brushRef="#br0" timeOffset="156920.32">11993 5650 456 0,'-36'-2'64'0,"-1"2"-36"16,1 1 41-16,8 16-32 15,4 9-27-15,9 6-6 16,8 6-4-16,7 4 2 15,0-2-5-15,6-2 4 16,12-5-4-16,9-4-15 16,2-9-17-16,-2-9-18 0,1-10 1 15,-4-1-9-15,-4-21 12 16,-4-11-18 0,-9-1-21-16,-5-5 44 0,-2 2 47 15,0 6 43-15,-6 6 15 16,0 11 52-16,-3 8-45 15,9 5-17-15,0 0-25 16,0 4-28-16,4 27-18 16,10 17 37-16,0 22 2 15,-1 9-10-15,-3 2-1 16,0 2-3-16,-5-7-1 16,-4-10-4-16,-1-9 2 15,0-13-2-15,-16-16 1 0,-12-5-4 16,-8-12 5-16,-6-10-3 15,-2-1-4 1,8-17-2-16,8-21 1 16,13-19-13-16,12-18-25 0,3-16 7 15,16-7-59-15,11-1-284 16</inkml:trace>
  <inkml:trace contextRef="#ctx0" brushRef="#br0" timeOffset="157572.14">12091 5722 229 0,'9'16'39'15,"-1"4"50"-15,-1 8-1 16,3 2-49-16,-4 4-6 0,-1 2-19 16,0-1-7-16,-4-6-6 15,2-7 1-15,0-11-1 16,4-5-15 0,5-6-13-16,15-9 14 0,7-21 10 15,8-11-2-15,-3 0 3 16,-10 5-1-16,-9 13 2 15,-8 11-3-15,-8 6 7 16,-2 5-2-16,-2 1 11 16,0 0 0-16,0 0 5 15,0 0-7-15,0 0-4 16,0 0-7-16,0 0 1 16,0-2 1-16,0-6 5 15,0-5 1-15,-2 0-7 16,-11-1 1-16,1 6 6 15,-2 6 11-15,0 2 11 16,0 1 5-16,1 23-22 0,2 9-8 16,5 8-1-16,6 6 1 15,0-3-2-15,3-3-2 16,14-5 2-16,7-4-5 16,1-7 4-16,9-8-5 15,5-13-31-15,7-4 0 16,3-29-1-16,5-17 0 15,-2-4 11-15,-12-3 15 0,-5 1-46 16,-13 12 40 0,-10 8 15-16,-5 11 22 15,-7 10 16-15,0 0 6 16,-6 5 7-16,-6 4-18 0,-4 0-6 16,-1 2-21-16,0 0 2 15,-3 14-9-15,3 13-4 16,1 6 14-16,6 9 6 15,6 2-3-15,4 1-7 16,0-2 0-16,14-4-4 16,11-7 2-16,6-7-5 15,4-7 4-15,-1-11-4 16,5-7-27-16,6-7-19 16,6-28 2-16,-1-9-86 15</inkml:trace>
  <inkml:trace contextRef="#ctx0" brushRef="#br0" timeOffset="157924.75">13126 5588 559 0,'-19'10'7'15,"4"12"52"-15,5 8-28 16,2 14-17-16,4 12-4 15,4 10-1-15,0 0-5 16,7-7-2-16,14-7-2 16,4-12 0-16,2-10-2 15,-2-15-17-15,1-15-7 0,-4-6 1 16,4-35 15-16,-3-17 5 16,-8-13-3-16,-11-4 4 15,-4 3 5-15,-16 7-1 16,-15 10 2-16,-9 18 6 15,-2 13 10-15,3 13 12 16,10 11-22-16,9 0-9 16,11 11-5-16,9 15 3 15,3 5-53-15,26-4-82 16,7-12-242-16</inkml:trace>
  <inkml:trace contextRef="#ctx0" brushRef="#br0" timeOffset="158181.04">13360 5598 591 0,'-16'2'1'0,"8"13"52"0,7 8-40 16,1 2-9-16,3 9-3 16,21-2-1-16,7-11 1 15,3-8-12-15,1-13-33 16,-3-5 9-16,-6-24 15 15,-9-6 14-15,-15-1 7 16,-2 5-4-16,-21 4 7 16,-12 8-3-16,0 9 0 0,1 9-30 15,3 1-9-15,18 0-69 16,11 0-189-16</inkml:trace>
  <inkml:trace contextRef="#ctx0" brushRef="#br0" timeOffset="158367.54">13667 5416 497 0,'0'0'68'0,"0"0"-36"15,0 4-5-15,0 23-6 16,1 7 32-16,5 10-34 16,2 1-14-16,4-3 1 15,0-1-8-15,0 1 5 0,-1 1-6 16,-1-7-48-16,-6-4-34 15,-4-13-105 1</inkml:trace>
  <inkml:trace contextRef="#ctx0" brushRef="#br0" timeOffset="158557.04">13490 5858 513 0,'-6'21'10'0,"1"2"23"15,5 7 18-15,0-7-12 16,3 2-16-16,15-1-17 0,11-5-1 16,15-9-4-16,14-10-5 15,18-22-41-15,6-25-99 16,-3-17-325 0</inkml:trace>
  <inkml:trace contextRef="#ctx0" brushRef="#br0" timeOffset="158861.23">14114 5506 380 0,'7'-6'130'0,"4"3"-135"15,-1-2 14-15,0 2 47 16,-1 2-17-16,-3 1-14 0,0 0-7 16,-1 1-4-16,-2 14-3 15,-3 8 2-15,0 9 5 16,-12 9-5-16,-7 4-7 16,5-2-4-16,5-1-4 15,3-6-32-15,6-9-32 16,0-14-33-16,14-13-35 15,8-11-90-15</inkml:trace>
  <inkml:trace contextRef="#ctx0" brushRef="#br0" timeOffset="159312.81">14299 5520 332 0,'0'-4'138'0,"0"4"-104"0,0 0 6 16,0 1-30-16,3 17-9 15,4 7 28-15,0 4-16 16,1 2-11-16,2-7 0 15,4-2-4-15,-5-7-44 16,2-8-29-16,-2-7-28 16,-1-11 27-16,-1-11 17 15,1-5 52-15,-5 5 72 16,-2-2 28-16,1 4-11 16,-2 0-20-16,0 2-14 15,0 4-25-15,0-3-15 16,3 1-5-16,3-4 0 15,0 1-5-15,-2-1 5 0,0 1-3 16,-4 5 0-16,0 2 1 16,0 6 4-16,0 6 16 15,0 0-12-15,0 0-4 16,2 0-10-16,2 14-7 16,4 14 7-16,-1 12 21 15,0 14 4-15,0 8-7 16,-6 4 8-16,2 5-9 15,2-3-1-15,1-11-8 16,1-9 2-16,3-14-8 16,-4-13 3-16,-3-8 1 15,-1-9 2-15,-2-3-7 0,2-1-30 16,2 0-29-16,2-20-86 16</inkml:trace>
  <inkml:trace contextRef="#ctx0" brushRef="#br0" timeOffset="159828.56">14796 5335 276 0,'0'-7'259'0,"0"3"-188"15,0 3 34-15,0 1-55 16,-1 0-29-16,-13 0-20 16,-13 24 3-16,-12 22 2 15,-8 13-2-15,4 6-8 16,7-8-16-16,11-8-42 16,10-9-22-16,10-13-45 15,5-25-107-15</inkml:trace>
  <inkml:trace contextRef="#ctx0" brushRef="#br0" timeOffset="159973.17">14701 5473 432 0,'4'0'28'15,"9"0"-41"-15,4 9 42 16,8 4 7-16,4 1-7 16,-1 0-24-16,-1-2 1 15,-7 2-5-15,-9 0-54 16,-11-4-90-16</inkml:trace>
  <inkml:trace contextRef="#ctx0" brushRef="#br0" timeOffset="160356.15">14584 5685 499 0,'0'0'8'0,"30"0"-26"0,15-7 19 15,10-5 8-15,3-2-6 16,-9 1-1-16,-6 4-1 15,-13 3-2-15,-15 3 4 16,-7 2-3-16,-8 1 2 16,0 0 50-16,0 0 17 15,-11 0-25-15,1 0-27 16,1 0-18-16,6 0 13 16,1 0-4-16,2 0-12 15,0 4-2-15,0 19 1 16,0 6 9-16,3 7-3 15,11-4-1-15,1 1 3 16,1-1-2-16,-1 3 4 0,-2-3-3 16,-4-1 2-16,-3-4-4 15,0-4 4-15,-4-7-1 16,-1-7-1-16,2-3-2 16,-3-5 2-16,0-1-2 15,1 3-10-15,4-1-48 16,-2-2-83-16,-2 0-197 15</inkml:trace>
  <inkml:trace contextRef="#ctx0" brushRef="#br0" timeOffset="162117.07">10179 6525 465 0,'-9'0'18'16,"8"0"-20"-16,1 0-1 15,0 0 2 1,0 0-3-16,10 6-4 16,9-2 9-16,10 3 6 0,5-3-5 15,9-1 4-15,3 0 1 16,8-3 1-16,7 0-2 15,4 0 1-15,6 0 0 16,3-3-3-16,-1-6 0 16,3 0-4-16,9-1 6 15,4-2-1-15,8 0-1 16,0 3-2-16,-1-1-2 16,-3 3 3-16,-4 1-4 0,1 1 3 15,-5 2-2-15,-1 0 5 16,1 2-3-1,0 0 0-15,5-1-1 16,1 1-1-16,-1-2 2 0,-3-2-1 16,-6 2 2-16,5-1-6 15,-2-3 4-15,6-2-1 16,-3 1 3-16,1-3 9 16,-1-2-1-16,-5 2-6 15,1-3-1-15,2 0-3 16,-1-2 1-16,0 2 0 15,0 0-3-15,2 3 4 16,-1 4-3-16,4 1 1 16,-2 4-1-16,-4-2 3 15,-2 2-1-15,-1-1-2 16,3 1 5-16,2-3-6 0,0 1 2 16,-3-1 1-16,-9-2-2 15,-5 0 0-15,-8 1 2 16,-2 2-3-16,2-2 1 15,-1 4 1-15,-2-1-2 16,-4 0 2-16,-8 0-2 16,-2-1 2-16,-7 1-2 15,-5 2 2-15,-2 0-1 16,-10 1 0-16,-3 0 0 16,-5 0 0-16,-2 0 1 15,-3 0-2-15,1 0 1 16,4 0-1-16,2 1-23 15,-7 1-72-15,-6-2-132 0</inkml:trace>
  <inkml:trace contextRef="#ctx0" brushRef="#br0" timeOffset="162244.5">14894 6343 566 0,'0'0'-23'0,"0"3"-57"15,17 0-55-15,-3-2-47 16</inkml:trace>
  <inkml:trace contextRef="#ctx0" brushRef="#br0" timeOffset="175032.63">10757 10031 165 0,'0'-8'5'15,"-3"6"-2"-15,1 2 10 16,1 0-11-16,-1 4 1 16,2 7-4-16,0 0 1 15,0-1 0-15,0-3-2 16,3 2 0-16,4-3 0 15,1 0 0-15,-2-1-24 16,0 1 2-16,0-5-9 16,-1 1-3-16,3-2 3 0,-2 0 3 15</inkml:trace>
  <inkml:trace contextRef="#ctx0" brushRef="#br0" timeOffset="178780.79">11028 10057 64 0</inkml:trace>
  <inkml:trace contextRef="#ctx0" brushRef="#br0" timeOffset="179232.59">10218 10378 160 0,'0'5'-48'15,"0"-1"-2"-15,0-1 50 16,0 3 0-16,0-4 4 16,0 1-3-1,0-2 1-15,0-1 0 0,0 0 0 16,0 0-14-16,0 0-39 15</inkml:trace>
  <inkml:trace contextRef="#ctx0" brushRef="#br0" timeOffset="180409.07">10267 10411 23 0,'0'0'16'16,"0"0"21"-16,0 0-4 16,0 0-2-16,0 0-12 15,0 0-8-15,0 0-3 16,0 0-4-16,0 0-3 16,0 0 0-16,0 0 3 15,0 0-2-15,0 0 9 16,0 0 5-16,0 0 5 15,0 0-3-15,0 0-6 0,0 0-3 16,0 0 3-16,0 0-4 16,0 0-3-16,0 0-2 15,0 0-4-15,0 0 2 16,0 0 2-16,0 0 1 16,0 0 4-16,0 0 6 15,0 0 5-15,0 1 5 16,0-1 12-16,0 0 1 15,0 0 1-15,0 0-1 16,0 0 5-16,0 0-11 16,0 0-4-16,0 0-12 15,0 0-6-15,0 0-5 0,0 0 0 16,0 1-3-16,0-1-2 16,0 0 5-16,0 0-5 15,0 0 2-15,0 0-2 16,0 0-5-16,0 0-7 15,0 0-7-15,0 0-6 16,0 0-29-16,0 2-15 16,2 1-13-16,2 1 27 15,-1-4-105-15</inkml:trace>
  <inkml:trace contextRef="#ctx0" brushRef="#br0" timeOffset="181467.97">10414 10416 342 0,'0'0'-4'0,"0"0"3"16,0 0 1-16,0 0 9 0,0 0 2 15,0 0-8-15,0 0 6 16,0 0 23-16,0 0 17 16,0 0-10-16,0 2-2 15,0-1-4-15,-1 2-4 16,-10 1-17-16,-6 3-10 15,0-2 0-15,-8 1-4 16,1 0 7-16,-3-4-5 16,1 0 3-16,-1-2 2 15,0 0-2-15,-3-2 0 16,-1-13-2-16,-2-7-1 16,-1-8 1-16,4-3-1 15,4-4 0-15,4 0 1 0,5 3-3 16,4 0 3-1,6 4-2-15,7-1 2 16,0-3-3-16,4-2 3 16,12-1-4-16,1 3 2 0,4 5 2 15,-1 6-7-15,3 2 5 16,3-2 2-16,0 4-1 16,1 0-2-16,0 3 3 15,2 3-1-15,0 3 0 16,3 3 0-16,-1 3-1 15,2 3 0-15,5 1 1 16,-7 0-1-16,1 1-1 0,-6 11 2 16,-3 3-1-16,-2 8 1 15,-8 6-2 1,-1 8 2-16,-8 10 0 16,-4 9-2-16,0 7 6 0,0 2-4 15,-14-5 3-15,-1-8-2 16,-3-12 1-16,-3-5-1 15,-4-5 1-15,-8-3 1 16,-5-4 1-16,-1-6 3 16,-2-7-4-16,-1-6 3 15,-2-4-2-15,1 0 0 16,-3-17-2-16,2-6-1 16,2-7-1-16,-1-9 1 15,9-2 0-15,4-5-3 16,10-2 3-16,9 1-2 15,10 1 2-15,1 3-3 16,4 1 2-16,18 2-4 0,5 4 5 16,4-2-3-16,5 6 2 15,-1 5-1-15,3 3-1 16,1 9 1-16,-5 5-1 16,-3 8 3-16,-2 2-3 15,-2 10-1-15,-2 18 3 16,0 10-2-16,-1 9 1 15,0 6 1-15,-8-1 3 0,-3-1-5 16,-3-10 3 0,-9-10-1-16,-1-7-1 15,0-1 3-15,-15 2 1 16,0-5-1-16,2-1-7 0,0-8-5 16,5-5-19-16,2-5-23 15,6-1-31-15,0-11-53 16</inkml:trace>
  <inkml:trace contextRef="#ctx0" brushRef="#br0" timeOffset="182200.01">11600 9890 153 0,'0'10'24'0,"0"2"-19"16,0 1 25-16,-9-3 19 15,2-1 13-15,-4 3-17 16,-5 0-17-16,-8 1-3 16,-5-1 9-16,-9-2-10 15,-7-6-4-15,1-4 5 16,-1 0 4-16,-1-14-11 16,5-11-5-16,6-6 1 15,8-3-6-15,12-7-8 16,9-2 3-16,6-1-7 0,3-2 5 15,18 2-3-15,9 3 3 16,4 7-1-16,6 3-3 16,3 8 3-16,2-1-2 15,9 5 3-15,-4 6-4 16,5 5 4-16,-8 8-6 16,-7 0 3-16,-5 16-1 15,-12 16 3-15,-7 13 1 16,-10 9 3-16,-6 8 6 15,0-1-4-15,-10 0 3 16,-10-8-1-16,-2-4 3 16,-5-7-5-16,5-10-1 0,-2-7-2 15,0-7-2-15,1-3 0 16,-2-1-23-16,5-7-33 16,3-7-56-16,8-13-121 15</inkml:trace>
  <inkml:trace contextRef="#ctx0" brushRef="#br0" timeOffset="182892.16">10756 8913 481 0,'-20'-12'11'16,"-8"4"18"-16,1 5 44 16,0 3-21-16,0 0-27 15,2 23-13-15,0 10-5 16,4 10-4-16,8 5 0 16,8-4 1-16,5-1-3 15,16-9 0-15,17-4-3 16,15-8 3-16,7-10-2 15,4-10 0-15,3-2-11 16,-9-18 1-16,-8-12-2 0,-11-12 3 16,-16-7 7-16,-18-4 3 15,-3 2 0-15,-35 5 2 16,-13 8 17-16,-14 13 5 16,-7 14-1-16,2 11-6 15,3 0 2-15,15 15-14 16,17-1-3-16,16-3-1 15,15-2-3-15,4 2-7 0,33 8-53 16,21 1 22 0,13-10-130-16</inkml:trace>
  <inkml:trace contextRef="#ctx0" brushRef="#br0" timeOffset="183397.06">14712 8045 723 0,'-26'-12'-9'16,"23"10"17"-16,0 2-4 16,-3 43-7-16,-2 30 6 15,1 34 25-15,2 25-22 16,4 8-2-16,1-1-6 15,0-11 2-15,6-14-12 16,13-14-39-16,-1-13-41 16,1-25-126-16</inkml:trace>
  <inkml:trace contextRef="#ctx0" brushRef="#br0" timeOffset="184108.16">20429 8583 546 0,'26'-7'-43'0,"13"6"-17"15,10 1 58-15,5 2 1 16,-11 29 2-16,-9 17-3 15,-13 13 0-15,-21 9 1 16,-1-3 3-16,-32-1 3 0,-8-14 7 16,3-13 22-16,11-16 18 15,17-14 24 1,8-7-20-16,2-2-43 16,15 0-15-16,33 0-7 0,34-18 11 15,27-14 2-15,8-7-27 16,-8-2-110-16,-32 2-150 15</inkml:trace>
  <inkml:trace contextRef="#ctx0" brushRef="#br0" timeOffset="184948.17">12246 13628 516 0,'0'-4'4'16,"0"0"-4"-16,0 4 5 15,0 0-5 1,14 0-4-16,9 4-5 0,9 14 13 15,0 13 0-15,-8 14-2 16,-13 14 0-16,-11 8-5 16,-8 4 3-16,-31-3-9 15,-16-7 12-15,0-11-2 16,3-14 3-16,20-14 18 16,13-13 27-16,14-6 3 15,5-1-39-15,25 5-23 0,19 9 7 16,9 9 4-16,0 8-2 15,-10 4 3-15,-23 6-3 16,-20 6 1 0,-22 6 4-16,-28-2 1 0,-5-4-2 15,6-16-1-15,17-13 2 16,21-16-4-16,14-4-7 16,52-44-148-16,23-33-14 15</inkml:trace>
  <inkml:trace contextRef="#ctx0" brushRef="#br0" timeOffset="185308.21">15563 12817 769 0,'-40'-15'-28'0,"13"10"2"16,10 5 28-16,1 22 7 16,3 18-12-16,1 16 6 0,9 7-3 15,3-4 1 1,9-11 1-16,16-3-5 15,7-10 3-15,9-5 0 16,11-7 1-16,20-8 0 0,14-11 2 16,12-4-2-16,-1-25 0 15,-6-18-31-15,-15-14-31 16,-19-7-56-16,-32-1-77 16</inkml:trace>
  <inkml:trace contextRef="#ctx0" brushRef="#br0" timeOffset="185444.85">15785 12690 674 0,'-27'-6'3'0,"9"10"-3"16,9 52-2-1,-2 33 1-15,3 31 3 16,8 12-1-16,4-3 1 16,13-6-9-16,-17-13-108 0</inkml:trace>
  <inkml:trace contextRef="#ctx0" brushRef="#br0" timeOffset="186056.65">21772 11869 491 0,'-73'-11'79'16,"10"6"-82"-16,11 5 26 16,8 2 14-16,9 21-11 15,7 10-22-15,13 11 3 16,15 12-5-16,0 5-1 0,30 6 0 16,15-3-1-16,11-2 3 15,8-2-4-15,-1-8 2 16,-14-8-6-16,-18-12-5 15,-17-14 6-15,-14-7 2 16,-21 3 4-16,-30 8 4 16,-19 6-1-16,-9 3-7 15,2-7-7-15,2-15-35 16,7-9-69-16,2-28-283 16</inkml:trace>
  <inkml:trace contextRef="#ctx0" brushRef="#br0" timeOffset="186193.06">21532 11844 680 0,'46'-3'-34'15,"27"1"31"-15,21-5 3 16,9 5-2-16,-1 2-78 16,-15 0-64-16</inkml:trace>
  <inkml:trace contextRef="#ctx0" brushRef="#br0" timeOffset="186961.25">10256 10225 216 0,'-15'5'-22'0,"1"-4"14"16,9 2 4-16,1-3 4 16,4 0 1-16,0 1-5 15,0-1-94-15,0 0 21 0</inkml:trace>
  <inkml:trace contextRef="#ctx0" brushRef="#br0" timeOffset="190852.35">10169 10508 166 0,'0'0'49'0,"0"0"-2"16,0 0 24-16,0 0-19 0,0 0-14 15,0 0-11-15,0 0-1 16,0 0-4-16,0 0 2 15,0 0-6-15,0 8 3 16,-12 23-10-16,-2 11-7 16,1 6 0-16,1-2 4 15,5-12-6-15,5-9 2 16,2-6-4-16,0-6-3 0,10-2 0 16,11-9-1-16,6-2 0 15,4-12 1 1,-1-20 1-16,-2-10 0 15,-4-2 2-15,-9 2-2 0,-9 2 2 16,-6 5 1-16,-3 3-1 16,-15 8 4-16,-6 8 7 15,-4 6 9-15,-2 4-2 16,1 5 1-16,2 1-16 16,10 0-2-16,6 0-1 15,11 0-5-15,0 3-49 16,11-1-81-16,13-2-2 15</inkml:trace>
  <inkml:trace contextRef="#ctx0" brushRef="#br0" timeOffset="191691.81">14632 9522 569 0,'-46'10'1'0,"3"7"5"15,4 8 26-15,8 4 10 16,7 4-22-16,13 6-17 16,11 8 1-16,0 9-6 15,30 1 5-15,18-3-7 16,16-17 3-16,7-17-15 16,-1-20-7-16,-10-18-15 15,-17-23 30-15,-16-11-3 16,-17-4 8-16,-10 2 8 15,-13 3 6-15,-23 5 20 16,-3 10-18-16,-10 11 11 16,5 7-14-16,2 11-3 0,12 2-5 15,18 4-1-15,12 1-6 16,15 6-96-16,22 9-14 16,7-4-171-1</inkml:trace>
  <inkml:trace contextRef="#ctx0" brushRef="#br0" timeOffset="192248.52">14708 9753 594 0,'-22'-8'-17'0,"9"5"19"16,6 3 36-16,3 1-6 15,-1 37-20-15,1 24-9 16,1 21 7-16,3 8-7 0,0-12 1 16,13-17-4-16,5-13-2 15,-4-16 0-15,-7-13-14 16,-4-11-13-16,0-9-13 16,-3 0 30-16,0-31 13 15,0-22-5-15,-6-19 0 16,3-9 2-16,-3 4 3 15,2 12-2-15,-1 26 4 16,2 21 10-16,2 14 33 16,1 4-37-16,0 21-19 15,0 26 7-15,0 21 22 16,0 17-13-16,0-6-3 0,6-12-2 16,4-14-1-16,2-21-1 15,-6-14-1-15,-3-11 0 16,-3-5-11-1,3-2-1-15,5-23-14 0,2-23-72 16</inkml:trace>
  <inkml:trace contextRef="#ctx0" brushRef="#br0" timeOffset="193096.25">15697 14130 641 0,'-91'0'11'16,"33"0"-16"-16,21 14 15 15,10 10 1-15,14 3-1 16,13 12-10-16,3 9-1 16,27 3 0-16,14-3 0 15,8-15-2-15,2-16-3 0,1-17-8 16,-9-2-4-16,-12-23 9 15,-22-7 2-15,-12-7 6 16,-22-3 7-16,-27 2 11 16,-14 4-5-16,-10 12 5 15,6 10 4-15,8 8-16 16,18 6-1-16,18 0-3 16,17 0-7-16,6 0-28 15,35 13-112-15,20 0 55 16,14-8-128-16</inkml:trace>
  <inkml:trace contextRef="#ctx0" brushRef="#br0" timeOffset="193368.52">16155 14089 642 0,'-10'-3'-12'0,"-6"3"13"0,-5 10 15 16,-7 24-11-16,0 16-3 15,1 9 0-15,4-3 0 16,7-10 0-16,8-17-4 16,5-13 4-16,3-11-6 15,0-3 2-15,2-2-4 16,26 0 1-16,17 0 5 16,19-12 3-16,12-12 2 0,1-3-4 15,-2-2-17-15,-11 7-35 16,-16 4-17-16,-25 7-44 15,-23 5-245 1</inkml:trace>
  <inkml:trace contextRef="#ctx0" brushRef="#br0" timeOffset="193493.19">16212 14112 541 0,'-16'-12'49'16,"8"3"-23"-16,8 9-3 15,5 24-46-15,16 29 19 16,9 23 8-16,4 19-5 15,-3 5-36-15,-11-3-112 16</inkml:trace>
  <inkml:trace contextRef="#ctx0" brushRef="#br0" timeOffset="199412.4">10279 10178 99 0,'3'-3'48'16,"-2"3"-11"-16,-1 0 2 15,0 0-27-15,2 0-9 16,-1 0-7-16,5 5 5 16,0 0 1-16,1-1-2 15,-1 0-2-15,-1-1 2 0,0-1-1 16,-4-1 2-16,1-1-2 16,-1 1 1-16,-1-1 1 15,0 0 9-15,0 0 14 16,0 0 12-16,0 0-2 15,0 0-6-15,0 0-7 16,0 0-1-16,0 0-5 16,0 0-6-16,0 0-2 15,0 0-1-15,0 0 2 16,0 0 1-16,0 0 4 16,0 0 10-16,0 0 3 15,0 0 7-15,0 0-4 0,0 0-7 16,0 0-3-16,0 0-7 15,0 0-4-15,0 0-2 16,0 0-1-16,0 0-1 16,0 0 3-16,0 0-4 15,0 0 4-15,0 0-2 16,0 0 1-16,0 0 0 16,0 0-1-16,0 0 0 15,0 0-3-15,0 0-2 16,0 0-1-16,0 0-4 15,0 0 0-15,13 0 1 16,8-4 2-16,5-11 1 16,6-3 4-16,3-3-3 0,8-1 1 15,3-1-2-15,6-1 3 16,5-2-4-16,-1 2 4 16,1 0-3-16,3 0 1 15,-2 6 1-15,-2 3-2 16,-4 4 1-16,-10 4 0 15,-5 0 0-15,-7 0 0 16,-5 2 0-16,-1-4 0 16,-3 2 0-16,-6 0 0 15,-6 1 0-15,-3 3 1 16,-5 1-1-16,-1 2 1 16,0 0-4-16,0 0 6 0,0 0-4 15,0 0 3-15,0 0-2 16,0 0 1-16,0 0 0 15,0 0 0 1,0 0-3-16,0 0-13 0,0 0-4 16,2 0-21-16,-2-11-40 15,0-7-72-15</inkml:trace>
  <inkml:trace contextRef="#ctx0" brushRef="#br0" timeOffset="199712.61">10837 9686 17 0,'-10'3'514'0,"3"-3"-519"0,7 1 17 16,0 6-7 0,19 6-19-16,15 8 22 0,13 6 5 15,9 1-9-15,2 3 0 16,-4 2-4-16,-16 0 3 15,-11-1-3-15,-19-4 4 16,-8-3-7-16,-17 6 12 16,-26 2 22-16,-8 3-8 15,-2-2-4-15,6-8-13 16,16-8 0-16,15-9-5 16,13-7-1-16,3-2-58 15,31-9-116-15,12-24-34 16</inkml:trace>
  <inkml:trace contextRef="#ctx0" brushRef="#br0" timeOffset="200716.74">11524 10092 88 0,'0'1'143'0,"0"-1"-125"16,0 3 10-16,0-3 10 16,0 0-3-16,-2 1-1 15,-4 2-1-15,-3 3-3 16,-4-1-14-16,-5 2 2 15,2 0 3-15,-6-1 10 16,-7-1-16-16,-5-2 11 16,-3-3-12-16,-5 0-1 15,-7-1-3-15,4-17 10 16,-7-9-6-16,3-9-11 16,4-7-3-16,5-9-1 15,12-2 2-15,7-3-1 0,9 5 1 16,9 8 0-16,3 1-4 15,3 7 3-15,24 2-1 16,7-1 3-16,14 3-5 16,2 6 4-16,4 8-4 15,-2 5 2-15,-3 10-1 16,-2 3 0-16,-3 0 1 16,-2 11-3-16,-2 10 4 15,-6 6-3-15,-8 3 0 16,-4 5 1-16,-9 1 1 15,-5 2 1-15,-7 2 0 16,-1 0-2-16,0 3 5 16,-1-3-1-16,-11-1-2 0,0-1 2 15,0-6-4-15,-4-3 5 16,-1 3-4-16,-1-10 1 16,-2 2-28-1,-5-3-43-15,-3-9-51 0,0-8-158 16</inkml:trace>
  <inkml:trace contextRef="#ctx0" brushRef="#br0" timeOffset="201564.21">11963 7547 437 0,'-35'0'97'0,"13"0"-94"0,9 0 21 16,9 0 36-1,4 0-20-15,3 0-35 16,31 0-10-16,24-9 4 0,28-8 10 16,17-7 11-16,12-8-3 15,12-1-11-15,5 1-1 16,3 0-2-16,-5 5-2 15,-17 6-1-15,-17 1 1 16,-20 5 0-16,-15 0 0 16,-18 2-1-16,-14 2 0 15,-9 1 2-15,-11-1-11 0,-2-11-19 16,-7-13-32 0,-11-4-168-16</inkml:trace>
  <inkml:trace contextRef="#ctx0" brushRef="#br0" timeOffset="201780.25">13000 7074 583 0,'22'8'-33'0,"9"6"24"15,10 5 8-15,-1 2 7 16,-2 7 9-16,-6 1-1 16,-7 3 2-16,-7-1-1 15,-13-1-8-15,-5 4-7 16,-6 2 6-16,-24 4 4 15,-9 4-6-15,-8-1-1 16,0-4-2-16,1-4-13 16,7-6-35-16,7-9-65 15,5-15-169-15</inkml:trace>
  <inkml:trace contextRef="#ctx0" brushRef="#br0" timeOffset="202456.89">11570 7357 495 0,'-37'0'6'0,"4"11"31"16,0 17 11-16,8 5-7 15,7 12-21-15,12 8-17 16,6 2 5-16,17 8-6 16,23-9-4-16,14-2 4 15,8-10 0-15,9-11-3 16,-2-13-20-16,-7-17-1 16,-4-1-17-16,-13-29 9 0,-10-15 15 15,-19-12 15-15,-16-6 1 16,0-5 3-16,-30 4 22 15,-9 8 15-15,-8 9-1 16,-3 13-23-16,-2 9-1 16,3 10-8-16,4 9-2 15,8 5-3-15,12 0-5 16,10 4-1-16,15 15-21 16,3 6-57-16,27-3-35 15,19-13-233-15</inkml:trace>
  <inkml:trace contextRef="#ctx0" brushRef="#br0" timeOffset="203065.44">13408 7094 528 0,'-20'-4'3'0,"4"4"20"16,6 4 21-16,-3 24-17 15,2 12-22-15,3 12 1 16,7 5-3-16,1-3-2 0,10-4-2 16,20-5 2-1,12-11-2-15,12-14 0 16,7-15 2-16,3-5-11 0,-2-28 3 16,-5-20 1-16,-13-12 4 15,-18-4 1-15,-14-1 2 16,-12 5 4-16,-27 9-1 15,-22 7 14-15,-12 15-6 16,-8 14 6-16,-1 12-9 16,7 3 1-16,13 4-9 15,14 12-6-15,17 4 5 16,16 12-32-16,3 2-55 16,9-2-120-16</inkml:trace>
  <inkml:trace contextRef="#ctx0" brushRef="#br0" timeOffset="207344.82">11874 7402 332 0,'-6'0'6'15,"5"0"-9"-15,1 0 1 16,0 0 2-16,0 1-7 16,0 3-9-16,0 0 14 15,1 2-9-15,1-2-2 16,2 0 7-16,-1 0 4 0,1 2 0 16,5-1-17-16,3 1-42 15,3-5 6-15,0-1-36 16</inkml:trace>
  <inkml:trace contextRef="#ctx0" brushRef="#br0" timeOffset="207756.41">11874 7402 183 0,'107'23'94'15,"-107"-24"-40"-15,-1-2-13 16,-4 2 16-16,4 1-20 16,-1-2-13-16,2 2-12 15,0 0-4-15,0 0-6 16,0 0-3-16,0 0-2 15,0-1-6-15,15-3-2 0,15-5 12 16,11-2 2-16,4-1-2 16,10-1 1-16,3 2-2 15,6 1 1 1,8 2-1-16,10 1 1 0,4-1-1 16,4-1 1-16,-1-2 0 15,-10-3-3-15,-11-1 4 16,-10 1-2-16,-13 3 1 15,-8 4-3-15,-7 2 3 16,-9 2-1-16,-3 1 0 16,-6 1 0-16,-5 1 0 15,-4 0 0-15,0 0-1 0,2 0 0 16,2 0 2-16,8 0-1 16,3 0 0-1,3 0-1-15,4 0 2 16,-4 0-2-16,1 0-5 0,0 0-17 15,1 0-19-15,-5-3-35 16,-4-11-35-16</inkml:trace>
  <inkml:trace contextRef="#ctx0" brushRef="#br0" timeOffset="208012.73">13050 7002 548 0,'-11'0'3'0,"11"0"-4"16,0 4-15 0,19 10-7-16,15 9 23 15,4 6 1-15,3 7 1 0,-5 0-2 16,-8 3 1-16,-8 0-1 16,-9-3 2-16,-8-4-3 15,-3-2-2-15,-10-4 6 16,-13 2 4-16,-2 2-6 15,2-3 1-15,0-4-2 16,4 0-21-16,-1-10-132 16</inkml:trace>
  <inkml:trace contextRef="#ctx0" brushRef="#br0" timeOffset="209096.37">11670 7078 507 0,'-21'0'-6'15,"6"4"5"-15,-6 17 9 16,2 6 18-16,5 8-15 16,7 8-5-16,7 0-7 15,0-4 1-15,18-5-8 16,9-12 6-16,1-11-24 15,-6-9 10-15,-8-2 8 0,-6 0 3 16,-8-20 9-16,0-12 12 16,-13-4-6-16,-9 3 5 15,-5 6 16 1,2 12-6-16,-1 5-14 0,7 6 0 16,10 1-9-16,6 3-1 15,3 0-26-15,8 7-112 16,17 10-23-16</inkml:trace>
  <inkml:trace contextRef="#ctx0" brushRef="#br0" timeOffset="209669.6">13798 6812 481 0,'-30'-2'7'0,"7"2"-12"15,7 0 27-15,9 0 27 16,3 0-6-16,4 3-35 16,0 11-16-16,10 4 9 0,7 2-1 15,3-5-2 1,-1-5-19-16,-3-8 11 0,-7-2-7 16,-4 0 3-1,-5-2 15-15,0-18 13 0,-5-5-6 16,-15-3-4-16,-7 7 21 15,-6 5 2-15,-1 6-16 16,6 3 5-16,7 4-10 16,8 3-10-16,7 0-11 15,6 24-79-15,0 8-40 16</inkml:trace>
  <inkml:trace contextRef="#ctx0" brushRef="#br0" timeOffset="211924.14">11378 11821 347 0,'-37'25'1'0,"-2"4"-29"16,-1 4 17-16,-8 2 11 15,-7-5 15-15,-6-2-2 0,-6-4 0 16,-3-5 21-16,1-3-5 15,1-5-1-15,1 3 1 16,3-2 8-16,3-2-15 16,3-2 10-16,10-4-13 15,4-2-5-15,5-2-9 16,1 0 3-16,-2-5-7 16,-1-13 4-16,-3-5-6 15,0-11 2-15,-1-6-1 16,-4-6 1-16,-1-2-2 15,-5-2 1-15,0-2 2 16,-3 1-3-16,-3-9 2 16,-1-2-2-16,-4-9 2 0,2-7-4 15,0-5 3-15,2 0-1 16,3-3-3-16,6 1 4 16,7 0 0-16,7 2-2 15,10 1 1-15,4-3 3 16,5 2-3-16,7-3 1 15,2 2-3-15,6 5 0 16,5-1 0-16,0 2-3 16,0 1 8-16,0-1-6 15,6 1 4-15,3 7-8 16,2 8 0-16,1 6-3 16,2 10 11-16,10-2-2 0,7-2-1 15,13-4 4-15,8-4-2 16,9 5 2-16,7 0-3 15,-1 7 2-15,2 3-2 16,2 4 2-16,-5 0-3 16,1 7-5-16,5 0 4 15,2 2 1-15,3 0 1 16,10 1-2-16,4 2 4 16,5 2-3-16,11 3 3 15,-2 7-1-15,-5 4 1 16,-5 6-1-16,-1 5 0 15,-2 0-2-15,-1 12-4 16,-5 10 6-16,-8 4-1 0,-10 8-1 16,-7 6 0-16,-4 9 0 15,-5 9 1-15,-1 15 3 16,-1 7-1-16,-5 9 1 16,-2 4 1-16,-4 2-3 15,-2 2 0-15,0 2 0 16,-1 1 2-16,1 1-2 15,-1 4 2-15,-8 0-1 16,0 3 0-16,-9-5 1 16,-8-6 1-16,0-4-1 15,-11-3 1-15,0 1 4 16,-24 2-3-16,-15 2 2 0,-13 7-3 16,-12 0 3-16,-18 1 4 15,-13-3-4-15,-12-3-3 16,-17-6 2-16,-9-11 1 15,-9-10-4-15,3-18 1 16,11-20 0-16,18-18 1 16,13-14-6-16,20-18-25 15,11-23-15-15,14-15-68 16,9-6-256-16</inkml:trace>
  <inkml:trace contextRef="#ctx0" brushRef="#br0" timeOffset="212497">10212 9976 436 0,'-17'20'-10'16,"5"-6"-36"-16,5 0 38 15,6-7 24-15,1-7 17 16,0 0-15-16,0 4-22 0,16-1 0 15,8 1 12 1,10 0 0-16,11-4-1 16,14-8 6-16,19-19-2 15,12-6 1-15,6-9-9 0,2 0-1 16,-6 6 1-16,-7 4-5 16,-13 11 5-16,-14 3-4 15,-18 9 3-15,-19 4-4 16,-18 1-7-16,-3 2-12 15,-25-5 12-15,-17-2-174 16</inkml:trace>
  <inkml:trace contextRef="#ctx0" brushRef="#br0" timeOffset="212684.5">10720 9597 521 0,'7'0'-3'0,"11"0"-53"0,7 2 53 16,2 14 2-16,-3 12 9 15,0 10 5-15,-2 13-2 16,-7 12-1-16,-8 9-3 16,-7 3-5-16,0 0-4 15,-17-7-25-15,-1-11-40 16,3-19 1-16,6-22-86 16</inkml:trace>
  <inkml:trace contextRef="#ctx0" brushRef="#br0" timeOffset="213208.1">12428 7124 549 0,'0'-6'-6'0,"-9"6"3"0,-3 0 25 16,-7 30-1-16,-8 21-18 15,-6 14-2-15,2 7-3 16,1-8-6-16,0-8-28 16,6-9-20-16,-4-12-45 15,3-16-121-15</inkml:trace>
  <inkml:trace contextRef="#ctx0" brushRef="#br0" timeOffset="213372.26">12203 7231 306 0,'21'0'-26'0,"9"0"20"16,-1 14 17-16,9 8 1 15,8 2-5-15,3 7-1 16,9 3-6-16,3 1-9 15,-1 2-68-15,-4-2-93 16</inkml:trace>
  <inkml:trace contextRef="#ctx0" brushRef="#br0" timeOffset="-214352.31">12257 8449 500 0,'-45'-4'9'0,"3"4"10"16,5 1 33-16,4 20-9 16,3 16-24-16,7 20-14 15,11 9 0-15,12 8-3 16,3-6-2-16,31-12 2 15,15-9-5-15,12-12 3 0,5-11-2 16,-4-17-9-16,-2-7-5 16,-9-23 8-1,-4-25 3-15,-5-22 4 16,-12-13 4-16,-17-5-3 0,-13 8 2 16,-13 15-2-16,-20 16 5 15,-9 14-2-15,-2 13 3 16,2 6-5-16,0 10-4 15,5 4 3-15,11 2-13 16,10 0-22-16,16 0-36 16,0 0-89-16</inkml:trace>
  <inkml:trace contextRef="#ctx0" brushRef="#br0" timeOffset="-213699.38">12711 8467 311 0,'-26'-9'8'0,"0"5"13"16,-2 4 27-16,5 0 11 16,7 0-25-16,4 0 3 15,9 0-4-15,3 0-10 16,0 0-10-16,16 0-16 16,28 0-9-16,25 0 15 15,24-12 7-15,12-10-6 16,7-8 1-16,-3 2-5 15,-11 3 0-15,-2 3 3 16,-10 8-5-16,-13 2 3 16,-12 3-3-16,-16 4-35 0,-16 1-12 15,-12-1-27-15,-17 3-73 16</inkml:trace>
  <inkml:trace contextRef="#ctx0" brushRef="#br0" timeOffset="-213468">13482 8150 534 0,'0'-5'-13'16,"11"3"-5"-16,10 2 2 15,7 0 18-15,2 1-3 16,-1 16 6-16,-4 8 5 16,-9 4-1-16,-10 6-1 0,-6-2-7 15,-2-1 6-15,-20 2-5 16,-8-4 6-16,-3-5-7 15,5-7-2-15,10-8-11 16,12-7-14-16,6-3-28 16,21-20-84-16,21-21-170 15</inkml:trace>
  <inkml:trace contextRef="#ctx0" brushRef="#br0" timeOffset="-213159.83">13932 7935 434 0,'-34'0'101'16,"3"3"-106"-16,-2 16 25 0,3 12 8 16,2 11-9-16,13 4-8 15,13 8-4-15,7-4-8 16,32-3 1-16,17-3-2 16,10-11 3-16,10-13-10 15,8-15-15-15,-7-5-8 16,-9-25 8-16,-16-13 8 15,-19-10 15-15,-15-5 4 16,-16-3-1-16,-14 1 21 16,-28 5 3-16,-15 6 2 15,-8 12-2-15,-4 10-3 16,8 9-17-16,4 12-6 0,12 1-5 16,1 11-39-16,1 16-53 15,-6 5-141-15</inkml:trace>
  <inkml:trace contextRef="#ctx0" brushRef="#br0" timeOffset="-212095.1">12237 8127 429 0,'-18'-14'3'0,"1"5"5"16,5 0 45-16,4 6 0 16,-1 3-1-16,3 0-28 15,3 0-16-15,-3 14-14 16,0 14 9-16,2 7-1 15,4 0-4-15,3-3 0 16,16-6-3-16,11-9 1 16,-2-7-20-16,7-10-12 0,-7 0 9 15,-3-24 16-15,-10-8 9 16,-8-1 1-16,-7-2 4 16,0 3 1-16,-10 3 15 15,-8 6-3-15,-4 7 0 16,-2 5 2-16,0 6-10 15,6 5-6-15,2 0-6 16,9 0-8-16,7 18-55 16,0 1-38-16,26-4-74 15</inkml:trace>
  <inkml:trace contextRef="#ctx0" brushRef="#br0" timeOffset="-211659.27">14066 7493 437 0,'0'-11'15'0,"-6"8"51"16,3 3 5-16,0 0-45 15,-4 7-22-15,-5 31-14 16,-3 21 18-16,3 16-6 0,6 2 0 16,6-5-23-16,0-5-70 15,0-14-121-15</inkml:trace>
  <inkml:trace contextRef="#ctx0" brushRef="#br0" timeOffset="-208960.72">10118 16997 515 0,'-7'0'-4'15,"-5"0"-58"-15,4 7 32 16,2-1 32-16,3-5 26 0,3-1-1 15,0 0-11-15,0 0-6 16,0 0-8 0,0 0-2-16,3 0-6 15,18 0 6-15,9-3 5 0,6-6 3 16,10 0-4-16,12-6 2 16,12-2 2-16,15-4-1 15,14-1 2-15,14-3-2 16,13-4-1-16,11 0-3 15,12 1-2-15,4 1 1 16,2 2-2-16,1 2 2 16,1-4-2-16,9-2 1 15,10-3-2-15,21-7 4 16,19-8 3-16,10-4 9 16,5-2-9-16,-2-3-5 15,-2 6 2-15,-4 2-1 16,-1 1-2-16,6 6 0 0,-9 2 3 15,2 0-3-15,-9-1 3 16,0-10-5-16,4-5 4 16,6-6-1-16,13-7 1 15,-1-2 1-15,-6-1-3 16,-8 5 3-16,-8 2-3 16,-9 5 2-16,-1 9 0 15,6 5-1-15,1 2 1 0,0 3-1 16,-4-2 1-1,-1-4-2-15,6-3 3 16,0-1-4-16,16-1 5 16,-1 1-7-16,-1 2 9 0,-1 1-6 15,-7 8-2-15,1 1 5 16,-4 5-6-16,4 4 5 16,-5 0-5-16,-8 3 6 15,-6 0-7-15,-12 0 6 16,-4 2-2-16,-3 0-1 15,0-1 1-15,7 2 1 16,0-1 1-16,-4 2-5 16,-2-1 7-16,-15 1-7 15,-14 0 5-15,-7 0-5 16,-5-1 6-16,-6-2-3 16,-4 0 1-16,-9-2 2 15,-9 1 0-15,-4-1 2 0,-7 0-4 16,-13 4 1-16,-12 0-4 15,-19 0 5-15,-20 4-4 16,-12 6 2-16,-21 2-9 16,-4-4-15-16,-46-9 2 15,-44-4-112-15</inkml:trace>
  <inkml:trace contextRef="#ctx0" brushRef="#br0" timeOffset="-207799.4">11150 11801 368 0,'-12'2'196'15,"-3"-2"-195"-15,12 0-1 16,3 0 3-16,0 0-3 16,0 0 4-16,0 0-6 0,0 0 3 15,29 0-7-15,14 0 6 16,18 0-7-16,2-7-95 16,-5-11-184-16</inkml:trace>
  <inkml:trace contextRef="#ctx0" brushRef="#br0" timeOffset="-207464.29">14554 10763 475 0,'0'0'3'16,"2"0"-4"-16,-2 0 3 15,0 0 17-15,0 0 9 16,1 0-13-16,6 0-10 0,3 0-5 16,3 0-20-16,-8-5-77 15</inkml:trace>
  <inkml:trace contextRef="#ctx0" brushRef="#br0" timeOffset="-206615.56">11859 10447 448 0,'-12'0'5'0,"-6"0"6"16,9 0 41-16,3 0 1 16,2 0-8-16,3-1-6 15,-1 1-18-15,2 0-6 16,0 0-8-16,0 0-1 16,-1 0-2-16,1 0 0 15,0 0-2-15,0 0-4 16,0 0-1-16,7 0-3 15,17 0 6-15,17 0 1 0,17-2 3 16,21-9-3-16,18-4 8 16,19-6-5-16,29-3-3 15,22-3 1-15,16-2-1 16,8-3 3-16,-2 2-5 16,-17 3 4-16,-15 1-5 15,-28 8 3-15,-29 5-2 16,-29 6 1-16,-32 4 1 15,-16 2-1-15,-16 1 1 16,-5 0-2-16,-1 0 2 16,-1 0-2-16,0 0 4 15,0 0-4-15,0 0 4 0,0-2-1 16,0 1 0-16,0 1-2 16,0 0 1-16,2-1-2 15,4 1-3 1,5-1 2-16,3-1-10 0,10-1-32 15,1-8-32-15,-4-8-48 16,-12-8-203-16</inkml:trace>
  <inkml:trace contextRef="#ctx0" brushRef="#br0" timeOffset="-206322.7">13507 9651 156 0,'-8'0'489'0,"8"0"-511"16,8 0 0-16,24 9 13 15,20 10 11-15,12 10-2 16,9 7 1-16,0 9 5 16,-6 8-5-16,-9 4 4 15,-13 4-3-15,-16 0 1 16,-13 3 4-16,-15-3 11 15,-2 6-7-15,-32 5 2 16,-9 1 0-16,-10 7-7 16,0-3 1-16,4-6-8 0,7 0-1 15,6-3-65-15,9-8-134 16</inkml:trace>
  <inkml:trace contextRef="#ctx0" brushRef="#br0" timeOffset="-166028.47">4581 9440 425 0,'-32'-12'5'0,"15"3"-5"0,1 3 25 16,8 3 18-16,0 1-4 15,4 1 9-15,2 1-17 16,-1 0-3-16,-3 0-15 16,-5 0-3-16,-5 3-8 15,-4 16 0-15,-5 12 2 16,-1 13-7-16,1 13 6 16,5 6-1-16,7 8-2 0,4-5-1 15,9-2 3 1,0 0-4-16,18-6 0 15,15 2-1-15,9-7 3 16,9-7-3-16,11-10 2 0,2-8 0 16,4-12-13-16,2-10 7 15,-2-6-6-15,-5-7-3 16,-12-21 4-16,-11-15 10 16,-15-15 1-16,-14-16 2 15,-8-8-1-15,-3-6 2 16,-18 5 1-16,-19 5 1 15,-10 12 4-15,-8 14 11 16,-4 14 0-16,-4 18 2 16,1 10-4-16,-2 10-11 15,15 0-4-15,7 9 7 16,13 2-14-16,20-3 6 16,8 0-9-16,1 4-40 0,28 4-30 15,16-2 5-15,14-8-68 16</inkml:trace>
  <inkml:trace contextRef="#ctx0" brushRef="#br0" timeOffset="-165772.16">5239 9315 571 0,'-22'0'-2'16,"5"0"32"-16,-1 0 0 15,2 15-3-15,0 15-12 0,5 15-10 16,4 17 0-16,5 7-1 16,2 3 1-16,5-1-4 15,16-3-1-15,9-5-2 16,1-6 2-16,7-7-2 16,-1-7-14-16,-2-9-18 15,-1-11-18-15,-1-17-56 16,-8-8-46-16</inkml:trace>
  <inkml:trace contextRef="#ctx0" brushRef="#br0" timeOffset="-165436.39">5433 9393 270 0,'1'10'302'15,"2"8"-322"-15,0 12 22 16,6 16 15-16,1 11 8 15,8 7-1-15,3 3-15 16,8-3 5-16,2-6-10 16,0-8-2-16,-1-14-3 15,-3-14 1-15,-5-11 1 16,-4-9-1-16,-3-2 0 16,-2-29-4-16,-4-26 13 15,0-21-3-15,-6-18 0 16,-3-4-4-16,0 9-1 0,-3 21-1 15,-6 21 0-15,1 23 0 16,3 16 0-16,3 5 1 16,2 3-7-16,0 0-14 15,0 23-49-15,12 7-5 16,3 9-36-16,4-5-281 16</inkml:trace>
  <inkml:trace contextRef="#ctx0" brushRef="#br0" timeOffset="-165228.21">5991 9610 591 0,'0'0'23'0,"0"0"-14"16,0 0 0 0,4 0-7-16,16 0-7 15,14-11 0-15,9-5 8 16,2-4 1-16,4 6-3 0,-9-2 3 15,-4 4-7-15,-7 2-11 16,-12 0-49-16,-14 1-56 16,-3-4-132-16</inkml:trace>
  <inkml:trace contextRef="#ctx0" brushRef="#br0" timeOffset="-165031.73">6086 9340 514 0,'-7'0'28'0,"4"0"-20"15,3 0-3-15,0 10-10 16,0 27 9 0,13 13 33-16,-1 16-6 0,3 0-17 15,-3-3-7-15,3-3-8 16,3-10 3-16,1-10-1 16,-1-10-4-16,9-13-38 15,-5-14-43-15,2-7-100 16</inkml:trace>
  <inkml:trace contextRef="#ctx0" brushRef="#br0" timeOffset="-164799.77">6561 9301 629 0,'0'0'29'15,"5"0"-33"-15,8 0-9 16,8 0 12-16,11-3 6 16,7-7 2-16,3-2-6 15,3 1 1-15,-5 1-2 16,-9 2-1-16,-11 6-46 16,-14 2-82-16,-6 6-184 0</inkml:trace>
  <inkml:trace contextRef="#ctx0" brushRef="#br0" timeOffset="-164632.22">6561 9528 624 0,'0'0'3'15,"0"0"-14"-15,8 0-1 16,17 0 8-16,13-2 12 16,5-5-1-16,0-4-3 15,1 3-3-15,-3-2-1 16,-2-1 1-16,-10 0-65 15,-20-4-97-15</inkml:trace>
  <inkml:trace contextRef="#ctx0" brushRef="#br0" timeOffset="-164332.02">6457 9343 620 0,'-6'1'7'15,"6"10"-13"-15,0 13 0 16,0 16 18-16,6 13 15 16,9 4-16-16,6 0-8 15,4-6 1-15,-4-6-4 16,3-9 4-16,-3-10 0 16,-5-10-3-16,5-5 1 15,-2-7 1-15,5-4-3 16,6 0 7-16,6-1-1 15,5-16-3-15,4-4 2 0,1 0-3 16,-1 1 1-16,-2 4-4 16,-9 6-41-16,-5 8-38 15,-14-2-97-15</inkml:trace>
  <inkml:trace contextRef="#ctx0" brushRef="#br0" timeOffset="-164063.74">7161 8975 558 0,'16'17'-15'16,"7"13"28"-16,6 17 28 15,3 10 19-15,-3 11-43 16,-7 4 0-16,-4 2-11 15,-10 5 1-15,-5-5-4 16,-3-7 3-16,0-9-5 16,-7-9 0-16,-6-4 1 15,-3-6-8-15,1-5-36 16,-2-11-82-16,2-16-179 16</inkml:trace>
  <inkml:trace contextRef="#ctx0" brushRef="#br0" timeOffset="-157924.18">4792 10713 453 0,'-54'18'2'16,"6"4"2"-16,6 6 20 16,3 8 11-16,7 0 3 15,7 4-6-15,14 2-13 16,11 3-7-16,0 3-8 15,23 2-4-15,12 0 4 0,8-2-7 16,11-4 6 0,14-10-5-16,6-10 6 15,7-16-6-15,2-8 4 16,-7-32-7-16,-10-21-11 0,-13-19 2 16,-17 0 14-16,-19-2 0 15,-17 9 0-15,-11 14 6 16,-25 7-2-16,-14 6 10 15,-14 8 1-15,-10 5-3 16,-10 8-8-16,9 9 0 16,9 7-1-16,17 1-3 15,23 0 2-15,17 0-3 16,9 0-18-16,23 3-104 16,22-2 30-16,18-1-82 15</inkml:trace>
  <inkml:trace contextRef="#ctx0" brushRef="#br0" timeOffset="-157683.27">5440 10369 33 0,'0'0'503'16,"-16"0"-490"-16,5 0 56 16,4 0-31-16,-5 19-10 15,-3 29-19-15,2 16-7 16,4 17 0-16,9 5 0 15,0-11-1-15,22-6 1 16,15-9-1-16,6-8 2 16,11-7-3-16,1-5-4 15,8-9 4-15,-1-12-17 0,-1-15-29 16,-4-4-40-16,-20-27-78 16</inkml:trace>
  <inkml:trace contextRef="#ctx0" brushRef="#br0" timeOffset="-157392.46">5802 10412 591 0,'-3'0'4'16,"3"1"-2"-16,0 37 0 16,16 19 7-16,11 22 28 15,12 5-28-15,6-8-2 0,4-12-4 16,-6-14-1-16,0-17 0 15,-15-13-2-15,-8-10 2 16,-7-10-2-16,-4 0 0 16,3-35 0-16,3-29 23 15,-3-26-12-15,-3-17-11 16,-8 5 2-16,-1 16-4 16,0 24 4-16,0 21-14 15,-1 21 8-15,1 13-19 16,0 7-45-16,0 13-134 15</inkml:trace>
  <inkml:trace contextRef="#ctx0" brushRef="#br0" timeOffset="-157203.36">6414 10703 627 0,'0'0'9'16,"0"0"4"-16,10-4 1 15,22-14-13-15,17-5 5 16,15-7-7-16,9-1 0 16,-5 3-12-16,-10 3-28 15,-13 3-50-15,-23-2-104 16</inkml:trace>
  <inkml:trace contextRef="#ctx0" brushRef="#br0" timeOffset="-157023.84">6587 10315 575 0,'-5'4'26'0,"4"5"-30"15,1 15 1-15,0 14 3 16,13 19 6-16,11 7-1 16,1 3-4-16,7-1 3 15,-6-3-35-15,-2-10-91 16,-6-24-285-16</inkml:trace>
  <inkml:trace contextRef="#ctx0" brushRef="#br0" timeOffset="-156836.34">6938 10237 387 0,'0'-3'274'0,"3"1"-280"16,9 0-1-16,8-4 5 15,14-2 11-15,10-6-4 16,7-3-1-16,1 0-4 16,-1 5-21-16,-18 6-77 15,-20 6-202-15</inkml:trace>
  <inkml:trace contextRef="#ctx0" brushRef="#br0" timeOffset="-156687.74">6978 10444 589 0,'0'0'2'16,"3"0"-23"-16,29 2 5 16,12-2 17-16,8 0 0 15,10-8 0-15,-4-8-10 16,-8-5-95-16,-14-7-203 16</inkml:trace>
  <inkml:trace contextRef="#ctx0" brushRef="#br0" timeOffset="-156439.4">6900 10316 616 0,'-20'3'13'0,"13"-2"-10"0,5 5 19 16,2 10-9-16,2 15-10 15,17 14-1-15,11 9 12 16,4-1-10-16,6-9 1 15,5-5-5-15,-2-10 4 16,-4-5-4-16,-3-5 2 16,-1-6-1-16,-4-9-7 15,2-4-16-15,2-16-41 16,-6-30-36-16,-7-24-58 16</inkml:trace>
  <inkml:trace contextRef="#ctx0" brushRef="#br0" timeOffset="-156235.95">7385 9946 534 0,'6'0'23'0,"8"0"-46"16,14 7 23-16,12 19 33 15,2 20 12-15,7 17 13 16,-9 16-28-16,-6 11-4 16,-10 4-15-16,-12-2 0 15,-12-10-11-15,0-7 2 16,-9-6-1-16,-18-9 1 15,-3-3-5-15,-2-8-26 16,-6-11-44-16,-2-15-109 16</inkml:trace>
  <inkml:trace contextRef="#ctx0" brushRef="#br0" timeOffset="-155187.64">7534 11207 478 0,'-49'26'0'16,"-9"6"0"-16,-6 3 5 16,-9-1 22-16,-17 0-3 15,-15 4-8-15,-22 2-8 16,-25 4-5-16,-24-3-3 16,-22 0 3-16,-15-4-3 0,-9-9 0 15,8-8 1-15,3-19-2 16,8-5 6-16,3-34 10 15,4-19 6-15,16-19 4 16,13-15-6-16,24-9-4 16,22-10-5-16,20-7 0 15,22-5-7-15,21-4-1 16,19-4-6-16,12-2 5 16,14-8-13-16,11-12-5 15,2-5-2-15,27 4-2 16,22 8 18-16,19 16 1 15,19 12-1-15,23 10 4 16,12 9-2-16,22 7 0 0,14 8 2 16,16 7-4-16,9 11 2 15,2 7 0 1,1 11-1-16,3 10 4 16,2 13-2-16,8 13 0 0,8 11-3 15,-10 18 4-15,-8 24-1 16,-17 17 0-16,-21 13 0 15,-9 14 2-15,-14 9-2 16,-9 7 1-16,-9 6 0 16,-19 5 0-16,-18 6 2 15,-17 5-5-15,-12 2 3 16,-13 0-3-16,-10-1 5 0,-11-3-4 16,-10-1 4-16,-4 2 2 15,-28-1 0 1,-17 0 0-16,-27 2-1 15,-24-2 1-15,-26-7-8 0,-23-10 4 16,-25-13-3-16,-20-12 2 16,-23-14 0-16,-18-9-5 15,-6-11-6-15,-6-9-18 16,9-6-49-16,-3-13-157 16</inkml:trace>
  <inkml:trace contextRef="#ctx0" brushRef="#br0" timeOffset="-147536.49">3531 17929 502 0,'0'6'-6'0,"-2"-5"-1"0,0-1 7 15,2 0 9 1,0 0 11-16,0 0 11 0,0 0-6 16,0 0-2-16,0 0 2 15,0 0-3-15,-4 0-3 16,-3 1-8-16,-7 2 1 16,-5 1-11-16,-8-1 1 15,-4 3-2-15,-3-1 2 16,-11-1 2-16,-7 6-1 15,-8-3-1-15,-2 4-4 0,-4-3 3 16,-1-2-2-16,-1-2 2 16,1-4-2-16,0 0 2 15,0-10 2 1,0-9 2-16,7-7-2 0,8-7-4 16,6-6 4-16,3-5-2 15,7-2 0-15,0-5-2 16,2-1 1-16,2 2-1 15,6-1 1-15,-1 2-1 16,2 3 2-16,5 3-1 16,-1-1-1-16,1-3 1 15,5-3-1-15,0-2 2 16,6 2-3-16,3 0 1 0,6-4 1 16,0-6-2-16,3-4 0 15,12-2 1-15,6 4 2 16,4 2-4-1,3 6 3-15,8 3 0 0,-3 3-1 16,3 8 0-16,-1 4 1 16,0 4 0-16,9 1-1 15,1 5 2-15,8 3-3 16,2 1 3-16,5 1-5 16,6 3 3-16,-1 3-2 15,4-1 6-15,-2 6-3 16,-2-4-3-16,-8 4 3 0,-5 2 0 15,3-2 1-15,-5 6-3 16,1 1 2 0,6 2 0-16,-2 1 0 15,3 0-2-15,0 0 2 0,-6 0 0 16,0 0-1-16,-4 0 4 16,-2 5-6-16,-1 5 4 15,3 3-2-15,-2 0 0 16,-2 3 1-16,-2 2-1 15,4-2 1-15,-5 5 0 16,-1-1 1-16,-2 3-2 16,4-1 2-16,-3 1-3 15,-5 2 2-15,5 0-1 16,-6 2 2-16,2 4-3 16,1 2 2-16,-2 5-3 15,1 1 2-15,-5 1 3 16,1 3-3-16,-4 2 2 0,-2-2-3 15,-5 1 5-15,0-2-5 16,-2 1 4-16,-5 5-1 16,-2-1-1-16,-2 1 5 15,-5 0-5-15,-2-2 5 16,-2 3-5-16,0-2 4 16,0-2-4-16,-9 4 3 15,-8-4 0-15,2-2 2 0,-5-3 1 16,-6-2-2-1,-3-4 2-15,-4 3 0 16,-11 0 0-16,-8 2-3 16,-6 0 3-16,-6 4-8 0,-3-8 9 15,3 2-6-15,-1-3 3 16,-1-5 2-16,0-7-3 16,-8-4 2-16,7-7 0 15,-3-4-2-15,4-1 1 16,-5-2 1-16,1 2-4 15,1 2 2-15,-5-1-2 16,7 1-3-16,6 3 3 16,8 2-2-16,11 2-2 15,6-8-1-15,14 0 5 16,8-3-9-16,8-2-20 16,2-1-28-16,4 2-4 15,13 7-100-15,11-1-117 0</inkml:trace>
  <inkml:trace contextRef="#ctx0" brushRef="#br0" timeOffset="-127404.06">24550 13037 80 0,'-32'0'3'0,"9"-3"-6"16</inkml:trace>
  <inkml:trace contextRef="#ctx0" brushRef="#br0" timeOffset="-126231.95">23418 11058 438 0,'-9'-9'14'16,"9"6"-6"-16,0 3-3 15,0 0-6-15,0 1 2 0,4 28 0 16,12 23 3-16,1 19 12 16,-2 14-9-16,1 5-1 15,-1 2-5-15,-1-4 0 16,-1-6-1-16,-7-9 3 15,0-11-3-15,-3-18-4 16,1-18-43-16,-4-23-64 16</inkml:trace>
  <inkml:trace contextRef="#ctx0" brushRef="#br0" timeOffset="-125955.71">23565 10996 221 0,'5'-7'316'15,"-5"7"-310"1,11 0-23-16,6 0-1 16,14 12 17-16,12 13 3 15,5 16 5-15,4 10-5 0,-9 16 3 16,-3 8-6-16,-10 6 7 16,-15-2-8-16,-12-7 6 15,-3-8-4-15,-28-8 1 16,-12-9 3-16,-12-7 0 15,-5-9-1-15,5-8-1 16,3-12 3-16,8-8-6 16,15-3-6-16,13-6-42 0,13-18-38 15,11-5-89 1</inkml:trace>
  <inkml:trace contextRef="#ctx0" brushRef="#br0" timeOffset="-125469.02">24135 11815 602 0,'-40'0'18'0,"11"0"-20"15,14-4 7-15,5 1 11 16,9 0 1-16,1-1-12 16,0-11-9-16,7-25 0 0,13-22 6 15,2-24-1-15,-2-6-2 16,-8 2 1-16,-6 2-6 16,1 3-1-16,-1 2-1 15,1 2 5-15,-1 12-4 16,3 14-2-16,-4 21 11 15,-4 17-4-15,-1 13 4 16,0 4-2-16,0 0-1 16,5 0-5-16,7 17 5 15,11 17 3-15,7 16 3 16,5 13 2-16,0 6-6 16,-2 6 0-16,1-2-2 0,-4-2 4 15,-2-7-6-15,-4-9 4 16,-6-9-3-16,-6-8 3 15,-6-6-2-15,-3-11-9 16,-3-4-26-16,0-9-31 16,-14-8 3-16,-17 0-63 15</inkml:trace>
  <inkml:trace contextRef="#ctx0" brushRef="#br0" timeOffset="-125288.49">24134 11431 608 0,'1'0'22'0,"1"0"-28"16,-1 0-7-16,11 0-2 15,17 3-4-15,15 0 19 16,15-3-1-16,9 0-5 16,0 0-67-16,-4-5-30 15,-7-13-101-15</inkml:trace>
  <inkml:trace contextRef="#ctx0" brushRef="#br0" timeOffset="-125039.17">24840 10792 624 0,'-45'0'10'0,"-1"5"-13"15,0 22 6-15,1 11 3 16,4 14 4-16,8 10-7 15,12 8 0-15,14-1-3 16,7-1 0-16,17-4 0 16,16-1-4-16,6-7 6 15,5-8-7-15,3-13 1 16,8-13-26-16,1-17-30 16,-1-7-30-16,-7-37 6 15,-14-21-83-15</inkml:trace>
  <inkml:trace contextRef="#ctx0" brushRef="#br0" timeOffset="-124783.85">24923 11000 557 0,'-9'-1'32'0,"6"-1"-26"16,3 2-2-16,0 0 5 0,0 0-15 16,18 10 1-16,9 18 3 15,10 10 3-15,0 4-1 16,-5 3 0-16,-4 3 2 15,-10 2-5-15,-6 6 5 16,-8-3-4-16,-4-1 5 16,0-4-5-16,-13-6 6 15,3-7-5-15,-1 0 4 0,2-6-1 16,5-3-1 0,2 1 0-16,2-5-21 15,0-1-70-15,0-4-34 16</inkml:trace>
  <inkml:trace contextRef="#ctx0" brushRef="#br0" timeOffset="-123368.56">23109 12268 551 0,'-3'0'5'0,"3"0"-10"15,0 0-36-15,32-4 19 0,18-10 29 16,25-3 19-16,24-5-14 15,16 1-7-15,22-3 1 16,12 1-1-16,0-1 1 16,12 2-7-16,4 3 6 15,2 0-6-15,9 1 4 16,1 5-3-16,-7 0 0 16,-8 7 1-16,-23 1-2 15,-28 4 4-15,-30-1-6 16,-26 2 4-16,-21-2-2 15,-16 1 4-15,-12 1-6 16,-5 0 6-16,-1 0 13 16,0 0 14-16,0 0-10 0,0 0-8 15,0 0-1-15,0 0-7 16,0 0 5-16,0 0-8 16,0 0 1-16,0 0-1 15,0 0 1-15,0 0 1 16,0-1-1-16,0-2 2 15,0-1-6-15,-6-6 5 16,-4-9-7-16,-2-12 6 16,-1-19-4-16,-4-19 0 15,5-27-3-15,6-25-5 16,5-24-9-16,1-15-5 16,0 0 5-16,-3 11 0 0,-15 22 17 15,-10 24-2-15,-5 28 5 16,-4 21 4-16,1 16 13 15,5 13-8-15,4 7-4 16,9 6 2-16,5 2-6 16,2 4 5-16,8 2-9 15,0 4 5-15,2 0-2 16,1 0 2-16,-2 0-5 16,2 0 2-16,-1 0 2 15,-4 0-5-15,-4 0 6 16,-5 8-6-16,-6 5 6 15,-2-1-7-15,-8-2 8 16,-4 0-7-16,-8-2 6 0,-6 1-1 16,-8-2-3-16,-10-1 2 15,-6 1-2-15,-2-1 5 16,-2 0-5 0,-13-1 6-16,-10 1-4 0,-12 2 2 15,-7-1-2-15,-1 4 1 16,-3-1 3-16,3-2 1 15,4 1 3-15,4-3-4 16,12 1 2-16,10 2-5 16,16-4 3-16,16 1-5 15,13-2 2-15,16 0 0 16,6-1-2-16,6 0 1 0,6-2-3 16,-3 5 5-16,0-1-7 15,-4 2 0-15,-1 3-7 16,-6 0 6-1,3-1 1-15,0 0 2 0,-1-2 2 16,1-5-1-16,3 3 3 16,2-4-4-16,1 2 5 15,2-2-5-15,2 2 3 16,3-2-2-16,5-1 2 16,2 2-1-16,1-2-1 15,0 1 2-15,0 2-7 16,0 14 2-16,0 13-2 15,0 20 9-15,1 21-4 0,8 15 1 16,2 21-1-16,7 21-1 16,1 10 3-16,5 11-5 15,4-3 5 1,1-14-4-16,-3-17 5 0,0-22-5 16,-5-23 4-16,-7-19-3 15,-3-14 3-15,-8-11 1 16,-3-4-3-16,0-1-2 15,0 4-27-15,-17 4-88 16,-11-8-75-16</inkml:trace>
  <inkml:trace contextRef="#ctx0" brushRef="#br0" timeOffset="-119828.14">24701 11699 76 0,'-20'6'12'15,"2"-2"-1"-15,1 3-5 16,7 2-6-16,-1 3 3 16,0 2-3-16,2 7 1 15,1 0-8-15,2 0-26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53:28.8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12432 2622 440 0,'-33'5'83'16,"10"-5"-78"-16,7 0 8 15,6 0 55-15,7 0-12 16,3 0-26-16,0 0-23 16,0-3 0-16,0 1-8 15,0 0 2-15,2-4-3 16,17-1-1-16,7-4 5 16,8 0-4-16,3 2 5 0,0 4-8 15,2 5 6-15,3 0-7 16,-4 21 6-16,-3 14-3 15,-12 10-1-15,-10 14 4 16,-12 4-11-16,-1 3-1 16,-14-2-6-16,-12-6 11 15,-7-8-3-15,-3-9 14 16,1-13-4-16,3-10 1 16,7-10 5-16,3-4 2 15,8-4 5-15,5 0-6 16,5 0 3-16,4 0-5 15,0 0-4-15,3 0-9 0,25 0-1 16,18 0 8-16,17 0 0 16,7 1 2-16,3 2-2 15,-8 1 4-15,-7 1-5 16,-12 0 5-16,-11-1-6 16,-13 0 4-16,-13 0-4 15,-4-4-9-15,-5 1-5 16,0-1 9-16,-13 0-1 15,-7-6-64-15,-4-16-89 16,0-12-106-16</inkml:trace>
  <inkml:trace contextRef="#ctx0" brushRef="#br0" timeOffset="419.95">12900 2370 614 0,'-24'-10'18'0,"11"5"-23"16,6 4 24-16,7 1 10 16,0 0-21-16,0 0-9 15,0 15-10-15,4 14 14 16,6 7-4-16,-1 6 4 0,4 1-4 15,1 0 4-15,4 1-4 16,4-5 2-16,2-6 0 16,7-5-2-16,1-7 1 15,-1-7-2-15,5-10 4 16,-3-4-3-16,3-24 7 16,-1-19-5-16,-4-13 6 15,-10-6-7-15,-11-2-1 16,-10 2-2-16,-4 6-2 15,-20 9 5-15,-6 10-9 16,-4 10 4-16,0 15-11 16,-5 8 1-16,0 4-25 15,-1 19-28-15,1 15-23 0,4 0-75 16</inkml:trace>
  <inkml:trace contextRef="#ctx0" brushRef="#br0" timeOffset="572.54">12983 2535 427 0,'0'0'21'0,"2"0"7"16,-2 0 24-16,6 0-21 15,7 1-40-15,10 0 4 16,8 1 6-16,8-2-4 16,-5 0-57-16,-9 3-71 15</inkml:trace>
  <inkml:trace contextRef="#ctx0" brushRef="#br0" timeOffset="899.67">12845 2956 299 0,'-2'0'324'15,"2"0"-343"-15,23 0-17 16,20-11 32-16,20-7 10 15,9-3-5-15,-2 2 4 16,-9 3-8-16,-13 7-3 16,-12 2-31-16,-18 5 7 0,-9 2 5 15,-8 0 20-15,-1 0 14 16,0 0 36 0,-13 13-15-16,-5 10-31 15,2 7 12-15,1 1-7 0,6-3 3 16,4-3-6-16,4-1-1 15,1-2 1-15,0 0-3 16,0 0-16-16,0-6-51 16,-6-4-54-16,-7-9-237 15</inkml:trace>
  <inkml:trace contextRef="#ctx0" brushRef="#br0" timeOffset="1115.09">13000 3093 583 0,'-5'3'7'0,"2"1"-17"0,3 3 14 16,0 9 2-16,0 5 8 15,15 5 0-15,8 2-1 16,3-6-10-16,6-3 10 16,2-5-10-16,2-5 0 15,0-9 0-15,3 0-1 16,2-23-5-16,1-13-30 15,-2-3-52-15,-19-2-89 16</inkml:trace>
  <inkml:trace contextRef="#ctx0" brushRef="#br0" timeOffset="2075.29">12105 3566 598 0,'-6'0'3'0,"6"0"-9"15,0 0-13-15,22 0 4 16,20-2 22-16,16-5 3 16,12-4 1-16,15 4-2 15,12-2 1-15,14 1-1 16,7 2-2-16,4 1 1 15,0 0-6-15,-3 0 3 16,-1-1-6-16,1 4 6 16,-6-1-7-16,-2 1 4 15,-6 2-2-15,-18 0 1 16,-11 0-1-16,-23 0-2 0,-22 0 0 16,-17 0-8-16,-8 0 2 15,-6 0 4-15,0 0 19 16,-6-1 10-1,-16 0-8-15,-11 1-17 0,-9 0 0 16,-8 0 1-16,-8 0-2 16,-10 8 2-16,-6 4-4 15,-9 1 5-15,-5 0-6 16,-5-1 5-16,-8-4-1 16,-7 2 0-16,-8-3 1 15,-9 0-1-15,-8 1 4 16,0-6-7-16,6-2 8 0,16 0 2 15,17-2 9-15,13-5-2 16,12 2-7-16,18 4 1 16,12-2-1-16,21 3 2 15,10 0-1-15,8 0 1 16,0 0-12-16,0 0 2 16,2 0-7-16,22 0 3 15,16 9 1-15,18 3 3 16,14-8 1-16,11-4 0 15,9 0 5-15,16-16-7 16,8-3 6-16,7-2-5 16,10 0 4-16,1 1-4 15,-6 4 1-15,-4 4 0 0,-9 3-1 16,-4 5 4 0,-9 4-6-16,-13 0 6 15,-12 3-6-15,-19 9 5 16,-19-4-4-16,-17 1 3 0,-11-5-1 15,-8-2 0-15,-3-1 2 16,0-1-1-16,0 0 9 16,0 0-9-16,0 0 3 15,6 0-8-15,6 2 4 16,9 3-27-16,16 2-15 16,1 3-20-16,0-6-79 15,-18-4-318-15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55:09.8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12808 11037 3 0,'-9'-11'35'0,"3"6"-5"16,3-2-21-16,0 0-7 15,1 1 1-15,-1-1-3 16,2 5 1-16,-1-1-5 16,-1 3-34-16</inkml:trace>
  <inkml:trace contextRef="#ctx0" brushRef="#br0" timeOffset="18816.41">18214 11161 308 0,'0'0'-2'16,"-3"0"-17"-16,2 0 26 0,-1 0-3 16,2 0 8-16,0 0-10 15,0 0-9 1,0 0 6-16,0 0-4 0,0 0 10 16,0 0 1-16,0 0 7 15,0 0 3-15,0 0 2 16,0 0 1-16,0 0-9 15,0 0 3-15,0 0-8 16,0 0 1-16,0 0-6 16,0 0 6-16,0 0-4 15,0 0-1-15,0 0 0 16,0 0-1-16,0 0 2 16,0 0-4-16,0 0 0 15,0 1-6-15,6 1 10 16,7-1-3-16,2-1 2 15,0 2 0-15,-1-2 2 0,-1 0-2 16,0 1-2-16,4 0 2 16,-2-1-2-16,4 2 3 15,1-1-4-15,2 1 3 16,3-1-1-16,-3 0 0 16,-4 1-1-16,1-2 1 15,-2 3 0-15,2-2-3 16,-1 2 3-16,0 0-3 0,0 1 3 15,-2-3-7 1,2 2 8-16,-1 0-3 16,5-1 2-16,2 0-2 15,1-1 2-15,0 1 1 0,-4-1-3 16,-2-1 3-16,-3 1-2 16,1 1 2-16,-3-2-2 15,2 0 2-15,-2 0-2 16,0 0 2-16,0 0 0 15,2 0-3-15,-2 0 3 16,0 0-5-16,-2 0 7 16,-1 0-5-16,-2 0 4 15,-3 0-4-15,0 0 4 16,0 0-2-16,-2 0 0 16,3 0 0-16,-2 0-2 15,-1 0 2-15,1 0-1 16,-2 0 2-16,0 0-1 0,3 0-1 15,1 0-30-15,2-2-37 16,0-12-103-16</inkml:trace>
  <inkml:trace contextRef="#ctx0" brushRef="#br0" timeOffset="19843.74">21352 11179 391 0,'0'0'1'16,"0"0"-1"-16,0 0-4 0,0 0 4 16,16 0 0-16,12 0 9 15,8 0 7-15,3-5-2 16,-3-2 0-16,-3 2-12 16,-3 1-1-16,-4 3 0 15,1 0 1-15,0-2-2 16,-4 3 1-16,0 0-1 15,1 0 1-15,0 0 2 0,1-2-6 16,0 2 6-16,-1 0-6 16,5 0 6-16,-1 0-3 15,0 0 1 1,0 0-2-16,-1 0-1 0,-5 0 5 16,-2 0-6-16,-4 0 7 15,-4 0-6-15,0 2 0 16,-8-1-2-16,-2-1 1 15,-2 0 1-15,0 2 4 16,0-1-1-16,0 0-9 16,0 6-19-16,-13 10-36 15,-16 5-115-15</inkml:trace>
  <inkml:trace contextRef="#ctx0" brushRef="#br0" timeOffset="21156.15">16970 13628 432 0,'-35'0'13'16,"14"0"1"0,4 0 14-16,6 1 5 0,5 0 18 15,4-1-26-15,2 0-19 16,0 0-3-16,0 0-4 15,0 0-6-15,0 0 0 16,12 0-8-16,7 2 20 16,7-2-5-16,-3 3 4 15,-3-2-5-15,5 1 4 16,3 1-4-16,4-2 3 16,5 0-3-16,3 1 2 0,0-2 0 15,2 0-2-15,-1 0 2 16,0 0-2-1,-5 0 2-15,-5-2-4 16,-3-2-3-16,-9 3 2 0,-3-1-1 16,-10 2 0-16,-2 0-2 15,-4 0 6-15,0 0-1 16,0 0 5-16,0 0-6 16,-1 0-1-16,-15 0-25 15,-6 0-67-15,-6 0-47 16,1 2-111-16</inkml:trace>
  <inkml:trace contextRef="#ctx0" brushRef="#br0" timeOffset="22563.49">14041 13629 262 0,'-12'-4'35'0,"5"0"-1"0,7 3-5 16,0 1-6-16,-2 0 5 15,2 0-1-15,0 0-9 16,0 0-10-16,0 0-4 16,0 0-2-16,0-2 3 15,0 2-4-15,0 0-7 16,0 0 6-16,0 0-2 15,2 0 2-15,8 0-2 16,2 0 3-16,5 0-1 0,5 0 1 16,4 4-2-16,7 3 1 15,0 0 0-15,8 2 1 16,0-1-1-16,2-4-1 16,3 0 2-16,-1-4-1 15,-2 0 2-15,-6 0-2 16,-7 0 3-16,-5 0-3 15,-7 0-3-15,-2 0 6 16,-5 0-6-16,-5 0 8 16,-3 0-10-16,0 0 9 15,-3 0-5-15,0 0 5 16,0 0 11-16,0 0 0 16,0 0-4-16,0 0-6 0,0 0-2 15,0 0-3-15,1 0-1 16,8 0-34-1,8 0-18-15,11-6 19 16,3-10-56-16,-5-5-134 0</inkml:trace>
  <inkml:trace contextRef="#ctx0" brushRef="#br0" timeOffset="65808.85">12732 10975 332 0,'-18'-15'13'0,"12"2"12"16,3 8 34-16,3 4-8 15,0-1-7-15,0 2-12 16,0 0-16-16,0-2-10 0,0 2 1 16,0 0-3-16,0 0-2 15,0 21-1-15,13 17 9 16,5 10 10-16,-3 5-15 15,1-7 1-15,-2-11-7 16,-1-12 2-16,-1-9-1 16,-6-8-1-16,-3-6 1 15,-1 0-1-15,1 0 8 16,7-30-3-16,2-22 0 16,2-12-3-16,3 0 1 15,-5 13-1-15,0 12 0 16,0 9-1-16,0 1 0 0,4 4-32 15,3 2-44-15,-3 2-59 16</inkml:trace>
  <inkml:trace contextRef="#ctx0" brushRef="#br0" timeOffset="67576.7">16028 11101 440 0,'0'4'-4'16,"-12"-2"11"-16,3 2 5 15,-5 2 7-15,2 1-10 16,-2-1 6-16,2-3 5 15,0-3 2-15,-5 0 7 16,-5 0-11-16,-2 0-7 16,-10-4 2-16,-8-7-4 15,-3-4-2-15,-11-3-5 16,-4-3 1-16,-2-2-2 0,4 0 3 16,4-2 2-16,5 0 3 15,3-1-5-15,4-4 0 16,3-2 0-16,5 2-3 15,9-1 1-15,4 2-3 16,7 6 1-16,4-5-1 16,6 0 1-16,4-4 0 15,0-7-1-15,4-4 1 0,15-6-1 16,5-1 2 0,3 2-4-16,6 2 5 15,1 4-3-15,-1 6-1 16,0 2 3-16,1 6-4 0,2 4 3 15,7 4 0-15,8 2 0 16,8 5-1-16,5 2 2 16,6 4-3-16,3 2 2 15,2 3-1-15,-1 2 2 16,-3 0-2-16,-5 0 1 16,-5 10 2-16,-6 4-5 15,-10 5 4-15,-2 5-3 16,-7 3 3-16,-4 3-2 15,0 1 1-15,-5 3-1 16,-8 9 0-16,-3 4 3 16,-7 8-3-16,-9 8 1 15,0 5 2-15,-1 2 1 0,-13-2 1 16,-2-9 0-16,-2-11-1 16,-6-8 1-16,-9-7 0 15,-14 0 2-15,-16-3-3 16,-7-5-1-16,-1-6 0 15,7-9-9-15,12-6-8 16,14-1-45-16,7-1-71 16,-4 4-276-16</inkml:trace>
  <inkml:trace contextRef="#ctx0" brushRef="#br0" timeOffset="68577.02">14638 13504 113 0,'3'0'39'0,"-3"0"32"16,0 0 14-16,0 0-13 15,0 0 1 1,0 0-6-16,0 0-2 0,-7 4-32 16,-10 6-26-16,-5 2 15 15,-2 1-7-15,0 0-5 16,0-1-2-16,-4-3 8 16,-5-1-4-16,-8-5-3 15,-9-2-2-15,-9-1-5 16,-11 0 2-16,-5-14-4 15,1-7 1-15,3-7-3 16,10-8 1-16,10-11 0 0,8-13-5 16,7-8 7-1,5-1-5-15,5 5 4 16,7 14-4-16,6 13 6 16,3 8-1-16,7 10 1 0,2 4-4 15,1-8-5-15,6-6 5 16,21-12 1-16,10-8 2 15,11-4-3-15,4-1 3 16,11 0-2-16,12-1 1 16,10 1 0-16,12 4 0 15,3 5-2-15,6 6 4 16,1 6-2-16,-3 12-3 0,-4 6 6 16,-9 10-5-1,-9 5 2-15,-11 5-3 16,-10 12 4-16,-9 5-3 15,-11 4 2-15,-9 2-2 0,-6 10 1 16,-9 8 4-16,-8 11-3 16,-7 4 9-16,-2 7-5 15,-15 0 0-15,-18 3 2 16,-13 4 1-16,-9-2 0 16,-9 1-2-16,-6-3-3 15,-5-6-2-15,-5-5 3 16,0-10-3-16,4-8-8 15,5-7-2-15,10-9-10 0,0-8-24 16,-8-8-49 0,-12-10-181-16</inkml:trace>
  <inkml:trace contextRef="#ctx0" brushRef="#br0" timeOffset="69684.97">13430 11062 460 0,'0'7'6'16,"-3"-3"-4"-16,-4 2 28 16,1-2 8-16,-1 0-10 15,-4 5-16-15,0 0-2 16,-2 7-6-16,1-1 0 16,1-4 13-16,-3-1 2 15,-5-2 8-15,-4-1-12 0,-8 2-3 16,-8-1-3-16,-7-4-2 15,-8 0 3-15,-4-4-4 16,-3 0-1-16,-1 0-3 16,-2-12 1-16,-2-9-3 15,-2-4 0-15,0-6 1 16,-1-4 0-16,6 3 1 16,8-4-3-16,3 2 2 15,7-1 0-15,8-1 0 16,7 0-3-16,7 1 3 15,9 2-4-15,5-1 5 16,9 2-6-16,0-2 4 16,7-4-2-16,20-3 0 0,6-7 1 15,7-1 0-15,14-3 1 16,8-4-2 0,5 2 2-16,4 2 0 15,-5 6-1-15,-9 11 0 0,-5 8 1 16,-7 9-2-16,1 5-1 15,-3 4 3-15,5 8-3 16,1 1 1-16,0 0 0 16,5 9 1-16,-2 6 1 15,0 4 0-15,-3 6 0 16,-4 7-2-16,-2 5 3 16,-6 0-3-16,-2 2 3 0,-7 2-2 15,-4 0 1-15,-8 3-2 16,-1-1 4-16,-9 1-2 15,-6 3 0 1,0-1 3-16,-3-3-2 0,-13 0 2 16,-10-1-4-16,-8 0 7 15,-3-1-3-15,-4 0-1 16,0-5 0-16,-1-1-2 16,3-8 1-16,3-3 0 15,4-7 0-15,9-8-7 16,6-3-13-16,6-3-15 15,8-3-57-15,3 0-44 16,0-10-259-16</inkml:trace>
  <inkml:trace contextRef="#ctx0" brushRef="#br0" timeOffset="72409.28">14651 12640 436 0,'-22'11'-13'0,"3"-4"19"15,-1-3-6-15,-3 1 16 16,-4-3 3-16,-4-2-10 16,-7-2-2-16,-6-21-3 15,-7-7 5-15,-10-7-5 16,-2-5 0-16,-2-1 0 15,8 1 4-15,16 4 0 16,15 3 7-16,16 1-9 16,10 3-3-16,7-4-4 15,27-3-1-15,16 0 4 0,15-2-5 16,5 8 1-16,3 6 0 16,-4 12 3-16,-7 12-5 15,-5 2-7-15,-8 23-5 16,-7 14 6-16,-8 6 6 15,-10 6-1-15,-11 1 5 16,-10-4-1-16,-3-3 3 16,-3-6-4-16,-16-5 4 15,-8-4 2-15,-9-3 0 16,-5-7 2-16,-7-2-1 16,-4-6-2-16,2-4-2 15,0-6 0-15,8 0-4 0,4-18 6 16,11-9-1-16,13-8-2 15,13-13-3-15,1-7 0 16,22-8 4-16,11 3-2 16,1 10 1-16,-1 15-2 15,-2 15 0-15,-1 14-3 16,1 6 3-16,2 7-1 16,0 22 3-16,1 12 3 15,-3 8 7-15,-2 6-1 16,-7 1-5-16,-4-4-1 15,-5-4-4-15,-5-7 3 16,-8-4-3-16,0-1 6 16,-19 0-4-16,-16-3 4 0,-5 1 0 15,-5-6-3-15,-10-5-1 16,-2-6-2-16,-1-7-11 16,0-8-4-1,9-2-5-15,3 0-26 0,13-19-75 16,9-5-101-16</inkml:trace>
  <inkml:trace contextRef="#ctx0" brushRef="#br0" timeOffset="74116.59">13262 10623 184 0,'-10'-4'14'0,"8"3"-14"16,2 1 29-16,0 0 11 16,0-1-26-16,0 1-14 15,0 0-6-15,12-2 3 16,9-2 7-16,6-2 3 16,2 2-5-16,6-3 5 15,12-1 0-15,10 2 3 16,8-1 1-16,10 3-5 0,7 4-2 15,1-1-3-15,2 1 2 16,8 0-4-16,-1 0 3 16,3 0-3-16,-1 3 4 15,-9 4-3-15,-6 1 1 16,-8 0-1-16,-5 3-1 16,-2-1 2-16,-2 3-2 15,-2-1 2-15,0-1-2 16,-7 0 2-16,-1-2 0 15,-4-4 1-15,-1 0 2 16,-3 0 0-16,-5-2 2 16,-3 0 2-16,-8-2-2 15,-8 2-6-15,-9-2 2 0,-4 1-1 16,-7 0 3-16,0 0 0 16,0 3 19-16,0 8 1 15,-9 10-6-15,-7 13-8 16,0 8-2-16,2 3-3 15,-1 5-4-15,3 0 3 16,-1 10-4-16,-3 8 1 16,0 4-5-16,0 3 7 15,0 1-2-15,-4 3-2 16,1-1 1-16,-2 2-3 16,0 3 7-16,-4 4-4 15,-2 2 2-15,-1 2-2 0,-2-7 2 16,-1-9-1-16,0-9 1 15,1-9 9-15,-1-8-1 16,3-2 3-16,2-2-5 16,-2-1 3-16,2-4-1 15,1 2-3-15,3-7-3 16,2-4-1-16,3-4 1 16,3-7 0-16,-1-7 4 15,3-5 1-15,5-6 2 16,-4-1 3-16,4-2-1 15,-2-1-5-15,-3 0-3 16,-1 0-5-16,-2 0 4 16,-5 0-2-16,-3-8-2 0,-6-6 2 15,-5-3-4-15,-3-6 3 16,-6-5-2 0,-4-5 1-16,-3-10-1 15,3-7 2-15,-3-12 0 0,5-11-1 16,1-17 1-16,-3-10-4 15,0-10 2-15,-4-8-3 16,2 9 6-16,-1 16-5 16,6 16 3-16,1 17 1 15,9 11-1-15,6 6 2 16,5 9-4-16,2 2 4 16,2 6-4-16,5 4 5 0,0 1-4 15,3 3 2-15,2 0-1 16,-1-1-1-1,-1 1 1-15,1-3-2 16,0 1 0-16,1 6-10 0,4 3-1 16,1 6 5-16,4 3 0 15,0 2-39-15,0 0-18 16,0-1-44-16,-3 1-105 16</inkml:trace>
  <inkml:trace contextRef="#ctx0" brushRef="#br0" timeOffset="74491.59">13408 11711 228 0,'0'0'247'0,"0"0"-249"15,0 0-3-15,0 0 6 16,0-4 6-16,0-20 2 15,9-19-8-15,6-24-1 16,7-18 0-16,3-11 1 16,3 0-2-16,-5 8 1 15,-1 23-3-15,-2 22 3 16,-5 19-2-16,-1 15 0 0,1 6 1 16,3 3-4-1,3 0 0-15,5 5 2 16,5 15 5-16,3 8 0 15,4 4 4-15,0 2-5 0,-2 4 0 16,-2-3-1-16,2-2 0 16,-3-1 1-16,-2-7-2 15,-3-4-14-15,-7-8-27 16,-5-9-30-16,-4-4-55 16</inkml:trace>
  <inkml:trace contextRef="#ctx0" brushRef="#br0" timeOffset="74921.44">13462 10699 113 0,'26'0'-74'0</inkml:trace>
  <inkml:trace contextRef="#ctx0" brushRef="#br0" timeOffset="75192.72">15384 10569 153 0,'4'20'-54'0</inkml:trace>
  <inkml:trace contextRef="#ctx0" brushRef="#br0" timeOffset="75744.92">14425 12851 425 0,'0'0'4'16,"0"1"-3"-16,0-1 9 16,0 0-1-16,0 0 0 0,0 0-8 15,0 0 3-15,0 0-7 16,0 0 5-1,0 0-1-15,0 0 0 16,0 0 2-16,0 0-3 0,0 0 3 16,0 0 1-16,0 0-1 15,0 0 4-15,0 0 0 16,0 0 0-16,0 0 2 16,0 0-3-16,0 0 3 15,0 0-1-15,0 0-4 16,0 0 3-16,0 0-2 15,0 0 1-15,0 0-5 16,0 0 4-16,0 0-2 0,0 0 3 16,-6 0-2-16,-3-2-11 15,-4-13-23 1,2-8-18-16,-1-16-27 16,-7-15-72-16</inkml:trace>
  <inkml:trace contextRef="#ctx0" brushRef="#br0" timeOffset="76181.42">13070 10857 496 0,'0'0'6'0,"0"0"-6"0,0 0 2 16,0 0 5 0,0 0 2-16,0 0-9 15,0 0 1-15,0 0-7 16,0 0 4-16,0 0-2 0,0 0-1 16,0 0-11-16,0 0-3 15,0 10 10-15,0-3 8 16,0-1-22-16,0-3-54 15,4-3-64-15,2 0 36 16</inkml:trace>
  <inkml:trace contextRef="#ctx0" brushRef="#br0" timeOffset="80320.38">13482 10483 288 0,'-1'0'1'0,"-5"0"-14"15,0 0 13-15,3 0 7 0,3 0 8 16,0 0-1-16,0 0-10 15,-3 0-1-15,-1 0 0 16,-4 0 5-16,-4 0-6 16,2 0-7-16,-4 0-6 15,-2 0-1-15,2 0 10 16,1 0-1-16,6 0 8 16,2 0 15-16,2 0 9 0,3 0-3 15,0 0 0-15,0 0-6 16,0 0-11-1,0 0-4-15,0 0-4 16,0 0-3-16,6 0-4 0,18 1 9 16,13 9 3-16,15 1 9 15,18 2-6-15,21-1 4 16,20-3 2-16,25-5-1 16,25-4-8-16,18 0 6 15,7-3 3-15,-1-4-9 16,-17 2 0-16,-9 3-4 15,-9 2-2-15,-8 0 3 16,-13 0-3-16,-16 0 4 0,-21 5-6 16,-20 1 1-16,-25-2 0 15,-20 1-3 1,-18-3-1-16,-9-2 3 16,0 0 9-16,-9 0 1 0,-16 0-2 15,-7 0-8-15,1 0 4 16,1 0-3-16,5 0-1 15,3 0-19-15,4 0-23 16,0-11-18-16,0-13-113 16</inkml:trace>
  <inkml:trace contextRef="#ctx0" brushRef="#br0" timeOffset="80603.94">15210 10217 505 0,'0'0'-27'0,"0"0"-21"16,18 13 47-16,9 13 9 15,6 14 7-15,3 11 2 16,-3 3-2-16,-6 3-9 16,-10-4-6-16,-13-7 3 15,-4-6-1-15,-18-4 4 16,-25-2 5-16,-12 0 5 15,-7 0 4-15,5-8-4 0,9-8-1 16,15-8-3 0,20-6-7-16,13-4-5 15,18 0-63-15,32-22-45 16,14-21-79-16</inkml:trace>
  <inkml:trace contextRef="#ctx0" brushRef="#br0" timeOffset="81438.71">16322 10590 9 0</inkml:trace>
  <inkml:trace contextRef="#ctx0" brushRef="#br0" timeOffset="81845.23">16422 11225 163 0,'-3'0'-5'15,"3"3"-65"-15</inkml:trace>
  <inkml:trace contextRef="#ctx0" brushRef="#br0" timeOffset="84011.74">16342 10114 121 0,'-3'0'11'16,"0"0"-11"-16,3 0 1 15,0 0 7-15,0 0-2 16,0 0-2-16,4-4-3 0,11-10 4 15,7-8-3-15,2-3 4 16,3-6-1-16,13-2-3 16,2-5 1-16,12-1-1 15,5-1-1-15,5 1-1 16,8 0 0-16,2 4 0 16,-2 4 1-16,-1 6-2 15,5 8 4-15,-3 9-5 16,3 6 2-16,-7 2 0 15,-8 2-1-15,-10 9 1 16,-6 3-3-16,-6 0 5 16,-4 2-2-16,-6-1 1 15,-3-1-2-15,-10-3 2 0,-7-4-1 16,-8-2 0-16,-1-1 0 16,0-4-3-16,-7 0-44 15</inkml:trace>
  <inkml:trace contextRef="#ctx0" brushRef="#br0" timeOffset="84281.02">17557 9606 228 0,'0'29'-18'0,"0"3"-21"16,0 2 38-16,0 0-14 16,0-8 9-16,-1-4 6 15,-17-2 0-15,-6-6 11 16,-8-5 25-16,1-2 9 16,0-4-22-16,4-3-12 15,3 0-8-15,12 0-17 16,7 0-107-16</inkml:trace>
  <inkml:trace contextRef="#ctx0" brushRef="#br0" timeOffset="84948.38">17593 10411 357 0,'-31'13'7'0,"1"3"-6"16,2-2 6-16,-4 1 14 16,1-1-3-16,-9 3-11 15,-12 2-6-15,-11-2 1 16,-13 0 4-16,-4-2 2 0,-2-4-3 16,-3 1 1-1,5-3-2-15,3-1 1 16,10-1-2-16,11-1 1 15,10-4-4-15,18 0-3 0,14-2-24 16,12 0-9-16,2-17-115 16</inkml:trace>
  <inkml:trace contextRef="#ctx0" brushRef="#br0" timeOffset="85180.76">16838 10408 242 0,'4'-3'7'16,"-4"3"-9"-16,0 1-1 15,-1 17 37-15,-15 6-3 0,-3 6-17 16,-4-3-11 0,-3-1 2-16,1 0-4 15,2-7 1-15,4-4-2 0,7-1 5 16,8-4-3-16,4 1-3 16,6-1-1-16,19 0-2 15,11-2 7-15,6-2-3 16,4-1-4-16,3-2-10 15,0 0-43-15,-12 1-53 16</inkml:trace>
  <inkml:trace contextRef="#ctx0" brushRef="#br0" timeOffset="85984.8">16360 11065 163 0,'-8'0'14'0,"4"0"3"16,-4 0-3-16,1 11-1 0,1 10-3 16,0 6 4-16,1 2-2 15,2 6 3-15,2 3 3 16,1 8-2-16,0 3-7 16,0 5 0-16,3 3-8 15,9 2 0-15,4 4-1 16,1-1 1-16,2-2-5 15,-1 4-22-15,1-3 7 16,4-4-1-16,-2-4 10 16,4-7 3-16,-1-6 3 15,-2-4-22-15,-1-5-6 16,-3-8-24-16</inkml:trace>
  <inkml:trace contextRef="#ctx0" brushRef="#br0" timeOffset="86244.1">16590 11960 298 0,'0'18'-18'0,"2"1"-4"16,-1 3 24-16,-1-5-2 15,0-5 0-15,0-1 7 0,-6-2 18 16,-16 0 15-16,-6-3 3 16,-3-2 5-16,2-2-22 15,12-2-12 1,8 0-14-16,9 0-38 0,0-3-177 16</inkml:trace>
  <inkml:trace contextRef="#ctx0" brushRef="#br0" timeOffset="86791.78">16921 12036 308 0,'-1'0'9'16,"-1"0"-7"-16,2 0 1 0,0 0 3 16,0-6-4-16,0-9 5 15,0-3-4-15,0-3-3 16,0-2 1-16,2-8-1 15,-2-8 1-15,0-9-1 16,0-14 0-16,0-10-1 16,-8-13 0-16,-5-11 3 15,-5-4-3-15,-3 0 0 0,2 11 0 16,-5 16-1 0,2 22 4-16,1 13-2 15,-2 13 0-15,4 10-4 16,3 10-12-16,-1 5-49 0,4 0-63 15</inkml:trace>
  <inkml:trace contextRef="#ctx0" brushRef="#br0" timeOffset="87069.22">16651 11243 359 0,'-7'-14'-34'0,"7"-4"18"15,0-2 12-15,17-9 4 16,9-4-1-16,6 0-8 16,0 1-43-16,1 4-20 15,-3 7 60-15,-5 9 11 16,-1 8-1-16,-3 4-2 15,-2 0 2-15,-1 15-2 16,2 7 2-16,-1 0-29 16</inkml:trace>
  <inkml:trace contextRef="#ctx0" brushRef="#br0" timeOffset="91164.06">16529 10287 211 0,'-16'1'-23'15,"10"-1"27"-15,2 0 8 16,2 0 15-16,-1 0 7 16,0 0-5-16,-1 0-11 15,1 0-11-15,-2-3-2 16,-1-1 6-16,-1 1 3 15,-3 3 2-15,2-4-9 0,2 1-4 16,2-1-3-16,1 0 2 16,-2-1 1-16,2 3 0 15,-1-1-1 1,1 0 2-16,0 1 7 0,1 0 2 16,1 2 0-16,1 0-3 15,0 0-3-15,0 0-1 16,0 0 0-16,0 0-4 15,0 0 1-15,0 0-4 16,0 0 2-16,0 0-2 16,0 0 4-16,0 0-5 15,4 0 7-15,5 0-1 16,2 0 3-16,-1 0 0 0,3 0 2 16,-1 0 1-16,-1 2-4 15,2-1-2 1,-1 2-2-16,4 0 2 15,-1-1 0-15,6 1 5 0,4 1-3 16,5 1 2-16,8-3 1 16,5 3-2-16,6-3 1 15,10 0-3-15,4-1 5 16,6-1-5-16,6 3 0 16,1 0-5-16,3-2 3 15,-3 1-2-15,2 0-1 16,-10-2 3-16,1 0 0 0,-1 0 2 15,-2-3 0 1,1-2 0-16,-10 1-3 16,-11 2 4-16,-17 2-2 15,-12 0 2-15,-10 0-5 0,-7 0 0 16,0 0 4-16,0 0-2 16,0 0 0-16,0-4-1 15,0-7-20-15,0-6-55 16,-1-11-68-16,-13-5-48 15</inkml:trace>
  <inkml:trace contextRef="#ctx0" brushRef="#br0" timeOffset="91384.47">17599 10033 354 0,'-31'-7'56'0,"13"5"4"0,13 2-8 16,5 2-24 0,11 22-26-16,20 14 4 15,11 12 7-15,2 10-12 16,-5 2 2-16,-14 4-2 0,-16-2 2 15,-9-3 4-15,-12-5 1 16,-22-10-1-16,-6-6 1 16,3-12-3-16,2-10-3 15,15-7 1-15,11-10-4 16,9-1-12-16,16-1-71 16,23-16-7-16,11-6-115 15</inkml:trace>
  <inkml:trace contextRef="#ctx0" brushRef="#br0" timeOffset="92177.06">19134 10985 445 0,'-29'18'-16'15,"-1"-4"4"-15,-1 1 26 16,-5-5 13-16,-5-2 11 16,-9-3-16-16,-13-2 0 15,-11-3-3-15,-11 0-7 16,-4-7 1-16,-4-16-8 15,1-12 1-15,3-9-6 16,1-11 6-16,12-6-6 0,15-3 3 16,19-2-5-16,18-1 5 15,14-1-1-15,10-3 0 16,12-3-1-16,23-1-2 16,16-2 1-16,10-1-1 15,8 5 2-15,2 2-3 16,3 7 3-16,0 8-3 15,-3 6 1-15,3 13 0 16,3 8-2-16,4 9 3 16,4 10-2-16,-3 9 2 15,0 1-1-15,0 8 1 16,-5 15-1-16,-3 11 1 16,-6 9-1-16,-9 11-1 0,-12 13 2 15,-10 5-4-15,-6 6 5 16,-7 1-2-16,-6 1 3 15,-8-2-2 1,-10 0 2-16,0-3-1 0,-17-5 1 16,-19 1-1-16,-15-6 3 15,-13-3 1-15,-16-6 2 16,-11-10-2-16,-3-9-4 16,-3-8 2-16,5-9-2 15,13-13 0-15,18-7 1 16,24 0-5-16,27-18-17 15,10-11-44-15,35-12-139 0</inkml:trace>
  <inkml:trace contextRef="#ctx0" brushRef="#br0" timeOffset="92636.83">19584 10619 484 0,'-11'-7'11'0,"6"5"1"16,5 2 15-16,0 0-11 15,10 0-18-15,29 0-4 16,25 0 17-16,25 1 10 16,19 5-15-16,14 0 1 15,18 2-3-15,10 0-3 16,3 2 1-16,-5-4-2 0,-22 2 3 15,-24 1-4-15,-26-3 2 16,-24-3-1 0,-24 1 2-16,-16-3-2 15,-9 0 0-15,-3-1 9 0,-4 0 3 16,-20-8-3-16,-13-13-50 16,-11-8-30-16,-9-6-59 15</inkml:trace>
  <inkml:trace contextRef="#ctx0" brushRef="#br0" timeOffset="92853.25">20673 10379 477 0,'24'11'-14'15,"8"17"8"-15,10 8 8 16,3 11 4-16,-9 6 2 16,-5 6 6-16,-11 2-2 15,-7-7 0-15,-13-4-3 16,0-9 1-16,-16-9 6 0,-15-3 8 15,-2-8-10-15,-2-4-9 16,8-6-3-16,11-5-1 16,14-6-13-16,8 0-55 15,33-6-87-15,15-18-128 16</inkml:trace>
  <inkml:trace contextRef="#ctx0" brushRef="#br0" timeOffset="93324.99">21919 11103 604 0,'-59'0'-16'15,"-1"-6"17"-15,-1-4 19 16,-2-4-7-16,-2-5 3 15,-6-3-6-15,-1-7-2 16,-8-6-4-16,1-4-4 16,0-10 3-16,10-3-3 15,20-5 1-15,19-13-5 16,28-10-2-16,16-15 4 16,47-13-2-16,27 0 1 15,20 14-1-15,8 13-6 0,3 21-6 16,3 17 5-16,-6 11 1 15,-7 17 10-15,-14 15-2 16,-16 8 0-16,-14 30 0 16,-10 17 0-16,-11 15 3 15,-8 13-2-15,-13 11 2 16,-8 4 1-16,-13 2 4 16,-2-1-6-16,-14-4 6 15,-20-10-3-15,-8-10 1 16,-11-10-1-16,-2-12-1 15,-3-10-1-15,-3-11-1 16,0-12-20-16,3-13-89 0,4-7-319 16</inkml:trace>
  <inkml:trace contextRef="#ctx0" brushRef="#br0" timeOffset="94584.57">13079 10668 334 0,'-15'0'-4'15,"13"0"9"-15,2 0-7 16,0 0-5-16,24 0-1 15,13 0 7-15,20 1 2 16,18 1 0-16,20-2-1 16,26 0-4-16,14 0-108 15</inkml:trace>
  <inkml:trace contextRef="#ctx0" brushRef="#br0" timeOffset="94808.66">15607 10452 449 0,'7'11'38'15,"5"13"-47"-15,-1 17 0 16,0 10 9-16,-2 10-4 15,-2 7-9-15,-5 10-42 0,-2 11-71 16</inkml:trace>
  <inkml:trace contextRef="#ctx0" brushRef="#br0" timeOffset="95049.38">14366 12843 419 0,'22'19'69'15,"24"9"-113"-15,24 17 36 16,25 4-32-16,8-11-47 15,7-21-39-15</inkml:trace>
  <inkml:trace contextRef="#ctx0" brushRef="#br0" timeOffset="95341.6">18302 10711 583 0,'-17'-11'21'15,"17"11"-28"-15,0 0-32 16,23 15-5-16,15 20 41 16,9 15-17-16,3 14-60 15,-3 2-145-15</inkml:trace>
  <inkml:trace contextRef="#ctx0" brushRef="#br0" timeOffset="95620.86">21341 10753 585 0,'0'0'-52'0,"-1"4"-21"16,-10 28 45-16,-3 9 35 0,-1 20-5 15,-2 10 2-15,-3 11-5 16,-1 18-25-16,-6 6-87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57:15.3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15152 3526 196 0,'0'-22'14'16,"0"2"-14"-16,-5-2 24 15,-1 11 10-15,1 0 32 16,2-1-30-16,-2 0-10 16,2 1 4-16,-1 2 10 15,-1 3 6-15,-1 1-10 16,-1 1-13-16,-2 1 3 16,-2 1-7-16,-3 2-13 15,-2 0-1-15,-4 0-2 16,-4 5-1-16,-3 12-2 15,-1 5 1-15,2 3-2 16,1 3 1-16,-2 4 2 0,4 2 0 16,-3 2-5-16,2 1 7 15,0 4-4-15,-1 2 2 16,9 4-4 0,-1 2 3-16,8 4-1 0,2-2 1 15,7 1 0-15,0-1 0 16,3 2-1-16,12 1-1 15,6 1 0-15,5 0-1 16,6-1 2-16,2-3-3 16,5-2 2-16,6-3 1 15,4-7 0-15,9-6 0 16,6-9-1-16,4-9 1 16,8-7-3-16,0-8 7 0,0 0-6 15,-3-8 1-15,-3-10 0 16,0-6-1-16,-6-5-1 15,-1-3 2 1,-8-1 1-16,-1-5-2 0,-10 2 3 16,-7-1-1-16,-2 0 2 15,-9 1-4-15,-2-3 3 16,-4 0 0-16,-4-3 2 16,-1-4-1-16,-5-2-1 15,-1 0-1-15,-4-2 0 16,-2 1 2-16,-3 6-4 15,0 4 3-15,0 1 2 0,-14 5 6 16,-5 1-3-16,-8-1 0 16,-4 5 7-1,-3-1-10-15,-7-1 3 16,-3 2-5-16,0 2 2 0,-4 2-2 16,3-1 2-16,0 4 1 15,2 2-4-15,2 2 2 16,2 5 3-16,1-1-1 15,2 3-4-15,1 3 10 16,-4 2-11-16,-1 5 5 16,-3 0-5-16,-3 0 3 15,1 4 2-15,-6 9-3 16,3 2 1-16,2-3-1 0,8 1 3 16,8-2-2-1,5-1 2-15,6-2-4 16,5-1 3-16,6-4-4 15,5-2 3-15,2 2-2 0,-1-1-1 16,-1 7 2-16,-6 8-10 16,3 5-7-16,0 2-16 15,3 4-23-15,2-2-11 16,1-2-80-16,0-10-37 16</inkml:trace>
  <inkml:trace contextRef="#ctx0" brushRef="#br0" timeOffset="1724.39">15122 3566 191 0,'-6'-9'10'15,"-2"3"-9"-15,3 3 22 16,0 1 9 0,-1 1 1-16,0 0 1 0,0 1-6 15,-4-1-4-15,4 1-7 16,-2 0 6-16,1 0-1 15,-2 0-2-15,3 0-11 16,-1 0-2-16,-2 0-3 16,-3 2-1-16,-2 11-1 15,-3 4-1-15,3 2-1 16,1 1-1-16,-1-2 2 16,4 0 0-16,-2-1-1 0,3 1 0 15,2 1 0-15,-1 1 1 16,5 2-1-1,-1 4 0-15,2 5 0 16,1 2 2-16,1 2-3 0,0 1 3 16,0 3-2-16,0-1 3 15,3 1-3-15,3 2 1 16,4 0-1-16,2 0 0 16,3 0 2-16,0-3-2 15,4-2-2-15,1-5 0 16,7-2 6-16,4-4-7 15,3-5 4-15,9-4 1 0,0-3-2 16,3-5 2-16,4-1-3 16,0-5 4-16,5-2-4 15,3 0 2 1,-2-9-2-16,2-6 3 0,-2-5-3 16,-1 1 0-16,-5 0 1 15,-4-4 1-15,-7 2-1 16,-8 1 0-16,-8-1 1 15,0 1-2-15,-5-2 5 16,0-2-3-16,-2 0 3 16,-1-1-4-16,-3 4 2 15,-2 1 0-15,-2-2 1 16,-2 4 2-16,-3-4-2 16,-3 0 0-16,0-1-1 15,0 0 3-15,0-1-5 16,-5 2 1-16,-5-2 0 15,-2 2 0-15,-3-3-2 0,-6-3 2 16,-4 4 0-16,-6-3-2 16,-4 3 4-16,-1 2-4 15,-5-2 2-15,-2 5 5 16,-1-1 2-16,0 1 0 16,4 3 3-16,1 1 1 15,3 2-10-15,3-1 6 16,3 3-3-16,2-1 5 0,3 2-4 15,0 2 1 1,-2 0 5-16,-3 5-1 16,-3 1-7-16,-3 2-3 15,-4 0 2-15,-3 0 2 0,1 11 2 16,2 0-8-16,2 3 4 16,6 0-3-16,7-1 2 15,1-1-2-15,8-1-1 16,2 1 4-16,5-3-6 15,0 2 5-15,5 2-7 16,1 0-27-16,3 2-10 16,0 3-24-16,0-2-58 15,7-6-37-15</inkml:trace>
  <inkml:trace contextRef="#ctx0" brushRef="#br0" timeOffset="2536.37">14997 4862 537 0,'-19'0'4'0,"7"0"0"15,9 0 17-15,1 0 28 16,2 0-30-16,0 0-20 15,0-2-5-15,5-15 2 16,14-12 5-16,4-5 2 0,0-6-1 16,1-3-4-16,0 4 5 15,-2 0-4-15,5 4 2 16,-3 3-4-16,-2 4 5 16,-1 6-6-16,-2 1 3 15,-1 9 0-15,-4 6-3 16,-4 6-1-16,2 0 2 15,3 18 3-15,3 15-1 16,0 12 7-16,1 5-4 16,-1 0 2-16,-2-7-3 15,0-4-1-15,-3-9 1 16,-4-8 0-16,-1-8 1 16,-2-9-6-16,-3-3-8 0,-1-2-50 15,-2-7-18-15,0-18-43 16</inkml:trace>
  <inkml:trace contextRef="#ctx0" brushRef="#br0" timeOffset="2903.9">15205 4460 508 0,'-6'0'4'16,"2"0"-1"-16,4 0 7 15,0 6 6-15,-1 12-1 0,-4 14-10 16,1 15 6-16,1 14 3 16,3 12-5-16,0 10 6 15,0 15 0 1,0 8-10-16,0 9 3 0,0 9-2 16,0 3 2-16,0 7 0 15,0-5-4-15,1-7 1 16,5-12 0-16,2-12 0 15,0-19-5-15,-2-13 6 16,-3-14-1-16,2-17-2 16,-4-8-5-16,1-9 6 15,-2-9-3-15,0-4 0 16,0-5 1-16,2 0-3 0,-1 0-16 16,12-29-25-1,5-26-66-15,9-30-128 16</inkml:trace>
  <inkml:trace contextRef="#ctx0" brushRef="#br0" timeOffset="3695.63">16565 3866 242 0,'2'-7'41'16,"-2"5"-41"-16,0 2 42 16,0 0 35-16,0 0 12 0,0 0-24 15,-15 0-10-15,-18 4-32 16,-10 9-19-16,-11 2-4 16,-1 1 0-16,3-3 0 15,-3 1 1-15,1-1-1 16,8-3-1-16,9-1 4 15,13-4-4-15,12 1 2 16,9 0-2-16,3 5-2 16,0 11-7-16,5 14 10 15,13 13 2-15,2 5-6 16,0 4 4-16,1 1-2 16,-1-9 3-16,-2-6-2 15,0-6 0-15,-6-10-1 0,-6-9 2 16,-2-6-2-16,-4-9-47 15,0-4-11-15,0 0-23 16,-14-17-114 0</inkml:trace>
  <inkml:trace contextRef="#ctx0" brushRef="#br0" timeOffset="4163.66">16130 4068 455 0,'0'0'31'0,"0"0"-29"16,0 0 21-16,0 0 24 15,0 0-9-15,2 0-26 16,4 0-11-16,3 0 3 16,10 9 10-16,8 1 6 15,6 3-6-15,8 3-8 16,10 3 9-16,5-1-12 15,12 6 2-15,8 1-4 16,12 3 1-16,5 3-2 16,7 3 2-16,3 1-2 15,-5 2-2-15,1-1 3 16,-3 0-2-16,-2 2 3 16,-6-2-4-16,-6-1 3 0,-12 1-2 15,-8-4 2-15,-5-1-2 16,-7-2 2-16,-8-3 0 15,-9-6-2 1,-6-6 2-16,-9-4-3 0,-9-4 3 16,-5-4-2-16,-4-1 3 15,0-1-3-15,0 0 6 16,0 2-3-16,0-2 1 16,0 0 1-16,0 1-3 15,0 2-7-15,-9 4-52 16,-31 0-99-16</inkml:trace>
  <inkml:trace contextRef="#ctx0" brushRef="#br0" timeOffset="5083.55">15388 6107 312 0,'-35'-10'-52'0,"-2"6"56"15,4 4 40-15,-1 0 3 16,-1 0-27-16,4 2 21 15,0 8-10-15,-3 7 2 16,1 8-1-16,-3 7-26 16,2 10 11-16,-3 5-1 15,2 2 3-15,9 2 5 16,3-1-6-16,8-2-3 16,5-3-6-16,4 3 2 15,4-3-1-15,2-2 0 16,0 2-8-16,18-4-1 0,9-1 1 15,10 0-1-15,12-2 0 16,9-4-4-16,13-7 6 16,7-10-6-16,2-10 6 15,-2-7-4-15,-2-10-1 16,-8-14-6-16,-6-5 1 16,-5-3 5-16,-10-1-2 15,-13-4 5-15,-8 0-2 16,-11-8 4-16,-8-2-3 15,-5-6 3-15,-2-3-1 16,0-2 4-16,-17 3-1 16,-4 5-2-16,-8 7 8 0,-9 7-1 15,-4 5 1-15,-11 5-6 16,-4 3 3-16,-4 5-7 16,-4 7 2-16,4 0-2 15,7 6-1-15,11 0 2 16,16 3-6-16,14 2 5 15,7 0-23-15,6 0-9 16,9 5-30-16,17 10-59 16,10-3 5-16</inkml:trace>
  <inkml:trace contextRef="#ctx0" brushRef="#br0" timeOffset="6104.99">18144 4499 427 0,'-18'-10'8'15,"3"5"43"-15,0 1 7 16,-1 1-7-16,-2 3-28 16,-3 0-12-16,-3 2-3 15,-5 17-6-15,-4 10-4 16,-5 11 5-16,0 9-4 15,1 3 3-15,2 3 1 0,4 4 1 16,6 2 2-16,5 1 1 16,6-3 0-16,9 0-5 15,5-5 2 1,0-3-2-16,11-2 0 0,11-6-3 16,5-2 3-16,4-2-1 15,2-5-2-15,3-2 3 16,2-6-2-16,1-3 1 15,1-6-2-15,2-1 3 16,1-4-5-16,2-2 4 16,5-7-2-16,2-3 2 15,6 0 0-15,1-17 0 16,-3-4 2-16,-1-4-4 0,-7-4 3 16,-3-4-2-1,-2-5 4-15,3-7-5 16,0-10 1-16,-1-6 3 15,-3-10-6-15,-8-4 6 0,-12-3-5 16,-11 5 5-16,-11 6-6 16,-8 8 8-16,-20 6-4 15,-11 4 4-15,-7 5-3 16,-8 4 1-16,-2 5-2 16,-1 4-1-16,-1 7 8 15,0 5-8-15,-3 5 6 16,-6 3-6-16,-5 7 2 0,1 4-3 15,-1 0 2 1,11 10-8-16,12 8-16 16,12 4-10-16,13 10-15 15,3-3-86-15,-1-1-227 0</inkml:trace>
  <inkml:trace contextRef="#ctx0" brushRef="#br0" timeOffset="9104.67">15395 6860 207 0,'1'0'18'0,"2"0"-16"16,-1 0 0-16,-1 0 30 16,2 0 8-16,-3 0-16 15,0 0 15-15,0 0 8 16,0 0 8-16,0 0-16 16,0 0-7-16,0 0-10 15,0 0-3-15,0 0-8 0,0 0-5 16,0 5 0-16,-12-2-6 15,-4 3 1-15,-1 4-2 16,-2-2 4-16,1 1-6 16,-3-1 6-16,2 0-5 15,-2 1 4-15,-3-1-2 16,-3-4 0-16,-4-1 1 16,0-3-4-16,-3 0 6 15,-1-11-3-15,-2-8 1 16,0-6 0-16,1-2-1 15,2-4 0-15,4-1 1 16,5 0 0-16,3-2-2 0,2-4 3 16,1-2-4-16,4-9 3 15,3-2-2-15,6-1 1 16,3 1-2 0,3 6 3-16,0 6-1 0,0-1-1 15,12 7 5-15,9 2-7 16,4 2 6-16,6 0-3 15,5-2 4-15,5 4-2 16,3 0 1-16,-1 5-3 16,5 1 1-16,-2 6 0 15,2 4-2-15,-3 5 2 16,0 6-2-16,-3 0 3 16,0 10-4-16,-2 8 3 0,-1 6-2 15,-2 3 2-15,3 4-1 16,-1 5-2-16,0 0 5 15,-5 3-4 1,-6 1 3-16,-4 3-3 0,-10 6 3 16,-1-2-2-16,-6 0 3 15,-4-3-3-15,-1-8 0 16,-2 1 2-16,0-1-4 16,-8-4 7-16,-6-1-7 15,-6-3 6-15,-5-3-6 16,-8 4 3-16,-6-1 0 15,-4-2-1-15,-5 0 0 0,-1-2-1 16,-4-1 4-16,0-7-5 16,0-3 2-1,-1-8 0-15,7-5 0 16,-2-1 0-16,5-17 0 0,1-10 0 16,3-9 2-16,3-2-1 15,1-7-2-15,5-3 3 16,-1 3-7-16,5-4 6 15,4 1-2-15,5 3 0 16,8 2 0-16,5 4 1 16,5 0-1-16,0-3-2 15,8 3 1-15,14-2-1 16,6 0 4-16,9-3-5 0,7 1 4 16,5 1-1-1,3 2 1-15,-1 11-2 16,2 6 2-16,2 10 0 15,0 9-3-15,2 5 5 0,-2 7-7 16,-3 21 1-16,-1 12-8 16,-10 9 6-16,-2 9 1 15,-4 4-3-15,-10 8-3 16,-3 2-8-16,-8-1 7 16,-6-3 3-16,-8-3 8 15,0-2-6-15,-7-6 3 16,-13 1-4-16,-5-2-4 0,-8 0-11 15,-4-1-8-15,-3-2 3 16,-2-4 6 0,3-6-1-16,0-5-11 15,6-8-3-15,6-7-30 0</inkml:trace>
  <inkml:trace contextRef="#ctx0" brushRef="#br0" timeOffset="11563.7">15730 8230 614 0,'-32'0'-13'15,"4"-11"12"-15,4-7 3 16,1-6 15-16,3-10-7 0,1-11 0 16,4-11-9-16,-2-12 2 15,0-14-3-15,-1-11 2 16,-2-7-2-16,2 2-1 16,-2 1 3-16,0 13-3 15,4 16 6-15,0 16-3 16,1 17 9-16,3 13 1 15,1 7-4-15,4 4-7 16,4 5 0-16,1 3 3 16,2 2-6-16,0 1 4 15,0 0-6-15,0 0 8 16,0 0-6-16,0 0 1 16,0 0 0-16,0 0 0 0,0 0-1 15,0 0-12-15,0 0-23 16,-1 0-33-16,-5 2-45 15,-4 20-33-15,-10 6-150 16</inkml:trace>
  <inkml:trace contextRef="#ctx0" brushRef="#br0" timeOffset="11881.85">15255 7552 376 0,'0'0'5'15,"0"0"-2"-15,0 0 31 16,0-3 13-16,0-18-7 15,4-12-32-15,8-16-7 0,2-9-2 16,6-9 9-16,1-5-4 16,-1 5 11-1,0 9-6-15,-1 10 3 16,-2 16-4-16,1 12-4 0,-2 7 0 16,7 8-5-16,0 5 11 15,6 0-4-15,3 7-2 16,4 13 4-16,2 3 5 15,2-1-6-15,-2-2-2 16,-6 0-5-16,-4-3 1 16,-4-4 0-16,-3-2-1 15,-1-3 2-15,2-7-13 16,-2-1-35-16,1-10-54 0,-7-19-74 16</inkml:trace>
  <inkml:trace contextRef="#ctx0" brushRef="#br0" timeOffset="12316.69">16425 6753 438 0,'0'-14'200'16,"-12"2"-222"-16,0 3 28 16,-4 2 17-16,-6 3-8 15,-9 3-8-15,-14 1-7 0,-13 4-2 16,-11 14 3-16,-8 3-3 16,4 0 5-16,2-6-4 15,6-2 3-15,17-5-3 16,13-2 9-16,17-5-3 15,12 0 2-15,6 3-4 16,8 12-12-16,15 12 1 16,15 11 6-16,3 9 4 15,-1 4-4-15,2 1 4 16,-3-1-5-16,-2-4 5 16,-7-5-4-16,-8-7 4 15,-6-8-2-15,-6-8-1 16,-6-8-9-16,-4-6-38 0,0-5-13 15,-10-1-4-15,-11-23-131 16</inkml:trace>
  <inkml:trace contextRef="#ctx0" brushRef="#br0" timeOffset="12676.74">15874 6973 479 0,'10'7'-6'0,"3"1"6"15,3 6 14-15,6 2 32 16,12 2-1-16,11 2-6 16,13 0-16-16,14 1-2 0,10 4-9 15,10 3-6-15,8 7-1 16,3 8-3-16,2 4 1 16,-3 10-3-16,-5 0 1 15,-14 0-2-15,-13-7 2 16,-12-6-1-16,-11-10 3 15,-9-9-7-15,-9-9 6 16,-9-6 0-16,-8-4-5 16,-6-4 6-16,-5-2-5 15,1 0 5-15,-2 0-1 16,0 0 8-16,0 0-3 16,0 0-1-16,0 0-6 15,0 2 2-15,0-1-12 0,0 1-37 16,-17 3-62-16,-27 5-130 15</inkml:trace>
  <inkml:trace contextRef="#ctx0" brushRef="#br0" timeOffset="13253.34">15822 8124 218 0,'-40'1'227'0,"-5"10"-225"16,-4 5 4-16,1 7 33 15,4 2-5-15,7 8 9 16,8 11-26-16,13 11-3 16,7 9-3-16,9 5 2 0,13 4-3 15,26-7-5-15,19-5-3 16,14-11-3-16,9-11 3 15,1-15-5 1,-1-17 2-16,-7-7 1 0,-7-27-2 16,-6-18-12-16,-9-14 9 15,-11-10 4-15,-13-9-2 16,-16-3 6-16,-11 2-4 16,-1 3 6-16,-13 7-5 15,-18 12 3-15,-15 16-2 16,-8 14 5-16,-10 15 2 15,-5 10 2-15,-2 2-2 0,1 11-2 16,2 7-2 0,11 5-4-16,20 0 1 15,26-4-18-15,16-1-16 16,47-7-59-16,16-7-17 0,9-4-265 16</inkml:trace>
  <inkml:trace contextRef="#ctx0" brushRef="#br0" timeOffset="13741.04">17075 7590 642 0,'-36'-5'-8'0,"11"2"4"16,14 3 19-16,7 0 7 15,2 0 1-15,-1 40-17 16,-3 26-7-16,0 17 6 16,6 9 2-16,0-7-4 15,15-7-2-15,13-7 4 16,11-6-4-16,15-8-1 0,10-14 0 15,9-9-2 1,4-18 4-16,-2-16-5 16,-1-11 6-16,1-36-6 15,-5-21 2-15,-1-20 0 0,-16-9-7 16,-17-3 1-16,-16-2 3 16,-20 2 5-16,-6 2-2 15,-28 4 2-15,-19 14-2 16,-16 16 7-16,-8 19 9 15,-14 22-2-15,-7 14-3 16,-2 9-6-16,3 13-2 16,17 15-2-16,21 2-7 15,31 3-31-15,22 2-28 16,6-6-155-16</inkml:trace>
  <inkml:trace contextRef="#ctx0" brushRef="#br0" timeOffset="16764.75">17728 4427 342 0,'-3'-13'3'16,"-1"4"5"-16,4 4 31 16,0 5-10-16,0 0-4 0,0-1-14 15,0 1 1-15,0 0 4 16,0 0 7-16,0 0-7 15,-1 0-4-15,1 0-6 16,0 0-4-16,0 0-1 16,0 4-2-16,0 3 3 15,3 3-3-15,5-1 2 16,1-3-3-16,2 0-37 16,2-5-35-16,-7-1-55 15</inkml:trace>
  <inkml:trace contextRef="#ctx0" brushRef="#br0" timeOffset="17620.7">18108 4371 502 0,'-25'0'-6'0,"0"-1"3"16,2 1 5-16,-1 0 7 16,2 0 4-16,-2 9-2 15,3 11-10-15,-1 4 1 16,0 3 2-16,2 3-3 0,-2-2 3 16,3 4-2-16,-2 5 0 15,-6 2-3-15,2 6 4 16,-2 2-3-16,2-1 6 15,5 3-1-15,1 0 4 16,3-1 0-16,6 1 0 16,6-2-5-16,4 2-4 15,0-5 1-15,3 3-1 16,13-4 2-16,2-1-2 16,6-2 3-16,3-4-3 15,1-6 3-15,6-3-2 16,4-3 2-16,2-3 5 15,3-2-7-15,0-2 3 0,5-2-4 16,-3 1 3-16,4-4-3 16,-6-2 1-1,3-1 0-15,-3-3-1 16,-1-3 1-16,1-2-3 0,-6-1 4 16,-2 0-3-16,-4-5 4 15,-3-11-3-15,-3-3 3 16,-1-1-3-16,-4-6 5 15,-1-2-4-15,-4-4 1 16,1-6 2-16,-4-10-5 16,-3-4 4-16,-4-10-5 15,-5-4 3-15,0-4-2 0,-5 0 2 16,-11 7-2 0,-5 6 3-16,-2 7 1 15,-3 2 0-15,-6 4 8 16,-2 3-6-16,-6 5-2 0,0 5-1 15,-7 5 3-15,-1 4-4 16,-6 4 0-16,2 1 1 16,0 4-2-16,1 5 3 15,9 3-2-15,5 5 5 16,6 0-6-16,1 0 6 16,0 16-8-16,0 8 6 15,-1 8-4-15,-2 5 0 16,5 7 0-16,3-1-2 0,1 3 4 15,7-2-5 1,0 1 2-16,5-2-1 16,3-4 0-16,6-3-30 15,3-4-4-15,0-3-23 0,6-8-60 16,7-11-75-16</inkml:trace>
  <inkml:trace contextRef="#ctx0" brushRef="#br0" timeOffset="19028.15">17813 5794 507 0,'-12'-12'-8'0,"8"6"9"0,1 4 40 16,3 0 5-16,0 0-9 15,0 2-18-15,0-3-14 16,0-2-5-16,7-16 1 15,22-22-1-15,8-17 1 16,7-12 2-16,-2 6-5 16,-6 11 5-16,-6 9-3 15,0 10 1-15,-10 8-1 0,-2 11 0 16,-4 8 1-16,-5 3-2 16,-2 6 2-1,6 0-2-15,4 0 2 16,2 6-3-16,5 10 4 0,-3 2-2 15,1 6 2-15,-1 4-2 16,-3 0 3-16,-3 3-3 16,-3 1 1-16,-1 6 1 15,-3 1-5-15,0 1 5 16,-2-2-21-16,0-8-25 16,-2-9-15-16,-4-7-41 15,0-10-3-15,-10-4-134 16</inkml:trace>
  <inkml:trace contextRef="#ctx0" brushRef="#br0" timeOffset="19300.41">18142 5448 420 0,'-7'0'7'0,"-1"19"-13"15,-2 18 6-15,-2 25 13 16,-4 20 26-16,1 22-2 15,-3 19-12-15,3 7-6 16,-3 3-12-16,8-11-2 16,1-14-2-16,2-15-1 0,4-16-2 15,0-11 3-15,-2-4-4 16,1-7 3 0,-1 1-2-16,-1-6-9 15,-1-5-23-15,-4-8-54 0,-1-8 8 16,-4-9-31-16,-2-17-130 15</inkml:trace>
  <inkml:trace contextRef="#ctx0" brushRef="#br0" timeOffset="19508.87">17810 6702 265 0,'-3'-9'10'0,"2"7"49"16,1 2-29-16,0 11-31 15,0 15 27-15,1 17 19 16,5 7-15-16,3 5-8 15,0 5-3-15,-1-5-11 16,-2-3-6-16,1-9-1 16,-3-11-2-16,-1-9 2 0,0-7 0 15,0-8-3-15,2-5-2 16,5-3-21-16,4-3-29 16,2-22-36-16</inkml:trace>
  <inkml:trace contextRef="#ctx0" brushRef="#br0" timeOffset="20475.88">19033 5331 467 0,'-12'-16'-7'15,"3"-1"11"-15,3-2 10 16,2 0 5-16,1 0-17 0,0 1-1 16,0 0-1-16,-3 6 1 15,-6 0 0-15,-5 4 5 16,-6-1 9-16,-10 6 7 15,-7 3-10-15,-6 0-8 16,-6 3 0-16,2 10-5 16,4 1 4-16,9-1-3 15,12-1 4-15,10-4-5 0,6-3 8 16,6 0-4 0,3 4-4-16,0 9-3 15,3 12 1-15,21 7 3 16,10 0-5-16,12-3 8 0,2-2-4 15,1-3 0-15,-7 2 2 16,-10-1-14-16,-9-3-25 16,-10-7-22-16,-7-4-18 15,-6-12-33-15</inkml:trace>
  <inkml:trace contextRef="#ctx0" brushRef="#br0" timeOffset="20836.59">18692 5348 435 0,'-9'-3'10'0,"7"3"-6"16,2 0-5-16,0 0-6 15,12 14 0-15,15 11 17 0,15 9 15 16,13 8-14-16,8 4-3 16,7 4 17-16,2 6-14 15,2 3 4-15,-4 4-10 16,1 2 5-16,-6 1-5 15,-6-6-2-15,-7-5 2 16,-8-7-7-16,-5-9 6 16,-7-9-7-16,-7-7 6 0,-7-7-3 15,-3-5 1 1,-5-1 0-16,2-3 1 16,-5 0 2-16,2-1-2 15,-6-1 3-15,2 1-6 0,1-1 4 16,0 2-5-16,1 3 3 15,4 1 0-15,2 6-15 16,-4 2-46-16,-9 5-56 16,0-3-224-16</inkml:trace>
  <inkml:trace contextRef="#ctx0" brushRef="#br0" timeOffset="23348.52">15864 8922 380 0,'-8'-48'-88'0,"8"-5"72"15,0-4-223-15</inkml:trace>
  <inkml:trace contextRef="#ctx0" brushRef="#br0" timeOffset="26263.09">19368 7239 484 0,'-47'-6'-3'0,"17"2"7"16,2 4 12-16,2 0 20 16,-1 9-11-16,2 16 3 0,-2 8-18 15,2 12-5-15,5 9 7 16,1 7-7-16,7 7 6 16,5-1-7-16,7 2 1 15,0-4-3-15,24-5 0 16,11-3-3-16,10-7 1 15,7-10-1-15,8-5-2 16,-1-10 6-16,-1-8-7 16,-3-13 3-16,-3-4-4 15,-2-17-2-15,2-20 4 16,-3-15 2-16,-4-12 3 16,-9-8 0-16,-14-2 0 15,-12 1-4-15,-10 2 6 0,-3 3-3 16,-22 5 5-16,-9 11-4 15,-10 6 3-15,-6 8-1 16,-4 11-3-16,-1 9 3 16,1 8-4-16,9 7 3 15,10 3-5-15,16 0 4 16,11 0-20-16,8 11-29 16,23 9-123-16,12-1-11 15</inkml:trace>
  <inkml:trace contextRef="#ctx0" brushRef="#br0" timeOffset="26675.99">19866 7452 592 0,'-33'1'0'0,"15"-1"2"16,14 0 16-16,4 0 18 15,0 0-28-15,0 0-8 16,26 3-15-16,22 0 14 16,19 1 5-16,14-4 2 0,16 0 2 15,6 0-5-15,7-9 2 16,-2 0-4-1,-8-4 1-15,-6 2-2 16,-8-2 2-16,-6 1-3 0,-11 2 2 16,-14 3 1-16,-16 2-3 15,-11 2 2-15,-13 0-1 16,-6 3 0-16,-6 0-2 16,-3-1 5-16,0 1-3 15,0 0 0-15,0-3-11 16,0-11-43-16,0-7-46 15,-9-5-85-15</inkml:trace>
  <inkml:trace contextRef="#ctx0" brushRef="#br0" timeOffset="26915.93">20872 7122 493 0,'0'-4'20'16,"0"4"-31"-16,9 0-1 15,12 0 14-15,3 4 21 16,3 17-14-16,-2 7 19 15,-1 7-6-15,-6 0-11 16,-9-1-5-16,-5-2-1 16,-4-3 0-16,-4 5 1 15,-20-1 1-15,-7-1-4 16,1-6 0-16,3-6 1 0,10-8-4 16,9-4 3-1,8 2-11-15,0-1-70 16,24-4-47-16,10-5-21 15</inkml:trace>
  <inkml:trace contextRef="#ctx0" brushRef="#br0" timeOffset="27324.33">21467 7083 609 0,'-58'-4'1'16,"-2"4"5"-16,0 0 22 0,1 10 27 15,11 16-21 1,9 9-6-16,9 15-17 16,10 13 0-16,7 10-6 15,11 8-1-15,2-1-2 0,27-6-2 16,14-9 1-16,10-11-4 16,10-12 5-16,5-11-4 15,3-17-2-15,-3-14-7 16,-3-24-2-16,-1-32 4 15,-5-26 4-15,-8-22 4 16,-3-18-2-16,-12-13 6 16,-11 3-4-16,-23 21 3 15,-9 24-1-15,-28 33 7 0,-17 22 0 16,-3 11-2 0,-9 13 1-16,-3 8-7 15,-1 1 3-15,4 22-4 16,10 7 3-16,8 13-20 0,17 10-13 15,14 13-36-15,10 6-36 16,4 2-95-16</inkml:trace>
  <inkml:trace contextRef="#ctx0" brushRef="#br0" timeOffset="27592.61">21403 7880 309 0,'-23'40'271'0,"0"9"-271"15,0 17 19-15,-4 10 24 16,0 7-15-16,4 8-9 16,-1 1-9-16,3 5-2 15,2-7-6-15,2-9 1 16,-1-11-4-16,3-9 2 15,1-11-1-15,4-7-1 16,3-12-14-16,-3-9-33 16,-2-15-34-16,-7-7-131 15</inkml:trace>
  <inkml:trace contextRef="#ctx0" brushRef="#br0" timeOffset="27856.91">21047 8475 511 0,'0'33'20'0,"-3"9"-27"16,-5 8 9-16,2 3 26 15,6-6-12-15,0-1 9 16,0-3-15-16,5-7-6 16,8-5-4-16,5-11 2 15,4-4-2-15,6-7-3 16,5-7 4-16,6-2-4 15,13-11 4-15,2-14-1 16,0-5 2-16,-3-1-5 0,-9 3-30 16,-7 1-22-16,-9 7-33 15,-14 3-38-15</inkml:trace>
  <inkml:trace contextRef="#ctx0" brushRef="#br0" timeOffset="28319.99">20691 9034 601 0,'-38'22'1'16,"10"14"-1"-1,10 2 16-15,8 10 7 0,10 11-10 16,0 6-5-16,19 5-4 16,17-5 0-16,9-5-4 15,10-7 3-15,1-9-4 16,4-9 2-16,-2-10-3 16,-1-12 3-16,-1-13-4 15,-1-5-4-15,-3-29-4 16,1-16 5-16,-7-11 3 15,-8-11 1-15,-8-1 2 0,-12-6-1 16,-17-4 3-16,-1-1-4 16,-25 0 4-1,-14 8 0-15,-13 16-1 16,-7 18 7-16,-8 15 8 0,-6 11-9 16,1 10-2-16,2 6 1 15,6 0-5-15,17 6 1 16,17 1-2-16,19 0-8 15,11 2-32-15,5 5-102 16,6-1-34-16</inkml:trace>
  <inkml:trace contextRef="#ctx0" brushRef="#br0" timeOffset="28732.08">20658 9155 93 0,'-8'5'481'0,"3"-5"-480"16,3 0 1-16,2 0 33 15,-3 0 4-15,-4 0-18 16,-6-8-10-16,-7-5-11 0,-4-7 10 15,-3-5-8 1,-4-7 3-16,-5-6-2 16,-1-11 3-16,-11-6-7 15,-1-12 1-15,-8-8 2 0,-7-2-4 16,-3 5 4-16,-5 13-5 16,0 10 6-16,3 11-2 15,0 13 5-15,12 7-3 16,14 4-1-16,13 5-1 15,15 3 0-15,6 1-1 16,6 3-7-16,2 1-16 16,1 1-13-16,0 0-24 15,0 0-69-15,0 0-5 16</inkml:trace>
  <inkml:trace contextRef="#ctx0" brushRef="#br0" timeOffset="29100.1">19670 8665 183 0,'-4'6'193'0,"0"-6"-156"16,4 0 27-16,0 0-3 16,0 0 1-16,0 0-35 15,0 0-9-15,0-17-21 16,7-18 6-16,8-21 4 16,9-15 1-16,-1-1-8 15,3 3 1-15,-4 10-1 16,-1 11 3-16,-4 15-1 15,-4 14-3-15,-7 9 1 16,0 8-5-16,2 2-1 16,6 0 3-16,10 0 5 0,4 12 6 15,5 4-4-15,0 5 2 16,-2 1-3-16,0-1 1 16,-3-1-3-16,2-4 2 15,-9-3-6-15,-3-5 7 16,-9-2-4-16,-4-5 0 15,-4 0 2-15,-1-1-4 16,0 0 3-16,0 0-13 16,0 0-15-16,-3-10-34 15,-13-13-113-15</inkml:trace>
  <inkml:trace contextRef="#ctx0" brushRef="#br0" timeOffset="29281.61">19595 7645 305 0,'17'-24'-132'16</inkml:trace>
  <inkml:trace contextRef="#ctx0" brushRef="#br0" timeOffset="29743.99">19775 7620 24 0,'6'16'13'16,"2"2"23"-16,0 6 28 0,-2 1-18 15,-1 3-7-15,-1 2 3 16,-1-1-14-16,-3 2 6 15,0-3-5-15,-7 0-8 16,-19-1-1-16,-8-3 3 16,-8-1-1-16,-8-8 4 15,-5-5 4-15,-2-10 11 16,-1 0-18-16,1-19-8 16,1-14 0-16,2-11-12 0,3-12 1 15,5-8-8-15,15-13 6 16,13-7-6-16,15-11 3 15,7-2-2 1,31 3 2-16,16 5 0 0,11 16-1 16,8 11 2-16,1 16-6 15,0 15 7-15,-2 16-3 16,-9 15 4-16,-2 15-4 16,-7 32 13-16,-11 29 3 15,-9 25 4-15,-10 19-4 16,-9 1-7-16,-5-9-1 15,-4-16-7-15,-3-21 3 0,0-16-1 16,-4-15 0-16,-11-12 0 16,-4-7-1-1,4-7-9-15,7-7-41 16,8-9-53-16,20-4-122 0</inkml:trace>
  <inkml:trace contextRef="#ctx0" brushRef="#br0" timeOffset="30345.03">21531 7742 505 0,'-47'4'-1'16,"-11"2"-4"-16,-6-4 14 16,-5-2 28-16,0 0-15 15,5-3 5-15,9-16-4 0,13-9-8 16,12-6-2-16,13-9-5 16,12-13-4-16,5-12-5 15,13-15 1-15,24-12 0 16,17 1-2-16,12 10 2 15,8 19-6-15,6 23 6 16,10 20-5-16,4 15 6 16,1 7-2-16,2 15 3 15,-9 18-2-15,-15 16 4 16,-15 8 0-16,-21 11-3 16,-18 8 3-16,-17 0-4 15,-2-2 5-15,-27 0-4 0,-13-6 3 16,-14-5-4-16,-4-7 3 15,-4-5-3-15,1-6 2 16,6-5-28-16,2-4-33 16,7-12-91-16,6-12-129 15</inkml:trace>
  <inkml:trace contextRef="#ctx0" brushRef="#br0" timeOffset="31432.78">21429 7834 401 0,'-34'-10'1'15,"3"2"1"-15,-1-6 4 16,1-6 23-16,-3-6-16 15,1-13-12-15,-1-9 0 0,0-17 0 16,3-10 1-16,4-9 1 16,13-5 3-16,14-8 3 15,6-1-10-15,33 5 4 16,21 8-7-16,15 17 4 16,13 15-6-16,8 15 6 15,-4 12 0-15,0 9 0 16,-8 12 1-16,-5 5-2 15,-8 1 2-15,-11 25-2 16,-13 15 2-16,-15 16 1 16,-19 19 3-16,-13 21-6 15,-3 14 3-15,-25 7-2 16,-5 3 0-16,-7-9 0 0,-8-10-8 16,-3-11 2-1,-4-14-12-15,-1-13 1 16,-2-13 7-16,3-12-7 15,2-7-16-15,0-9-65 0</inkml:trace>
  <inkml:trace contextRef="#ctx0" brushRef="#br0" timeOffset="32236.18">21023 9706 372 0,'-30'0'8'0,"-7"0"-1"16,-8 0 25-16,-4-7 13 15,-6-11-10-15,-5-7-21 16,-1-7 6-16,1-7-4 16,2-13 1-16,8-12-13 0,13-15-2 15,16-14-5-15,21-7 3 16,9 8-10-16,22 19 7 16,6 23-2-16,11 18 2 15,10 9-3-15,12 2 5 16,3 4 1-16,0 10-1 15,-3 7 1-15,-3 0-2 16,0 18 5-16,-3 9-5 16,-4 3 5-16,-5 12-5 15,-11 4 4-15,-5 10-2 16,-10 9 1-16,-12 3 2 16,-11 6 0-16,-6 1 1 15,-13 0-3-15,-22 2 3 0,-12-4-5 16,-10 0 5-16,-8-7-6 15,1-8 4-15,0-12-1 16,3-14 1-16,4-15 1 16,7-16-5-16,8-3-9 15,12-32-53-15,13-13-77 16</inkml:trace>
  <inkml:trace contextRef="#ctx0" brushRef="#br0" timeOffset="33576.08">19805 7786 412 0,'-27'30'7'16,"-6"-8"-7"-16,-4 4 4 16,-9 3 33-16,-5-1-2 15,-4-3-10-15,-5-5-15 16,-4-9 10-16,-4-10-5 16,-8-1 5-16,0-25-3 15,3-15-11-15,12-13-1 0,15-14-6 16,19-11 2-1,21-16-3-15,6-18 1 16,31-6-3-16,21 2 4 16,11 17-6-16,8 23 0 0,9 23-4 15,1 22-9-15,7 19 13 16,6 12 2-16,-2 29 4 16,-1 31-2-16,-8 25 0 15,-14 18 0-15,-16 12 2 16,-15 3-14-16,-16 0-26 15,-19-8 3-15,-3-6-32 16,-25-11-46-16,-16-13-109 16</inkml:trace>
  <inkml:trace contextRef="#ctx0" brushRef="#br0" timeOffset="33624.97">19785 8183 22 0,'-48'36'36'16,"10"-5"-43"-16,11-10-25 16</inkml:trace>
  <inkml:trace contextRef="#ctx0" brushRef="#br0" timeOffset="35723.87">21300 6316 344 0,'-3'11'6'0,"-9"-3"-4"0,-3 9-1 16,-7 10 10-16,-2 12 14 15,-6 14-4-15,-4 14-2 16,-4 13-5-1,-7 20 7-15,-5 27 2 0,-8 34-7 16,-9 33 2-16,-10 27-6 16,-9 11-2-16,0-3-3 15,-5-7 4-15,-1-5 1 16,0-6 1-16,1-8-9 16,8-16 3-16,11-17-3 15,8-25-4-15,9-16 7 16,7-13-8-16,5-15 5 15,7-13-4-15,7-19 3 0,9-17-13 16,8-21-14-16,9-21-35 16,3-10-10-16,0-36-133 15</inkml:trace>
  <inkml:trace contextRef="#ctx0" brushRef="#br0" timeOffset="36387.32">19550 6849 381 0,'0'3'15'0,"0"-3"-17"0,0 1 7 15,0 2 9 1,0-3 9-16,0 2-9 16,9 8-9-16,10 10 0 15,6 10 28-15,13 13-11 0,8 8-11 16,10 13 13-16,13 16-2 16,7 13-8-16,3 14-9 15,13 8 0-15,14 10-4 16,10 6 1-16,9-1 4 15,8-1-5-15,1 1 4 16,1 1-2-16,-2 3 8 16,-7 2-5-16,-6-3-3 15,-13-4-4-15,-11-9 4 16,-18-13-2-16,-14-12-2 16,-13-16 4-16,-14-14-3 15,-9-8 2-15,-7-9-2 0,-10-8 2 16,-8-4-2-16,-2-7 2 15,-1-6 0-15,0-4-1 16,0-8 2-16,0-2-4 16,-3-5 6-16,-2-1-5 15,-2 1 2-15,3-1-4 16,1-1-7-16,0 4-17 16,0-1-33-16,-9 2-103 15</inkml:trace>
  <inkml:trace contextRef="#ctx0" brushRef="#br0" timeOffset="37536.92">15097 9687 468 0,'-36'0'33'15,"14"0"-26"-15,8 2-3 0,10-2 6 16,2 1 21-16,2-1-15 16,0 0-6-16,0 0-11 15,0 0 6-15,23 0-9 16,15 0 8-16,16-9 3 16,17-14 3-16,13-11 1 15,14-12-6-15,17-10 1 16,17-6-6-16,13-5 2 15,15-4-3-15,4-6 2 0,2-6-2 16,8-8 1-16,3-3-1 16,-1-4-5-1,6 4 7-15,-3 6-4 16,-11 8 4-16,-12 9-5 0,-17 6 5 16,-17 5-5-16,-9 1 4 15,-7 1-1-15,7 2 2 16,7-6-1-16,10-4 0 15,10-7 2-15,5-11-5 16,4-5 4-16,-5-6-4 16,-7-5 4-16,-15-4-3 15,-13-3 2-15,-9 2 0 0,-7 0-2 16,-2 4 5 0,2 5-6-16,0 3 7 15,0 10-5-15,-2 4 3 16,-5 4-3-16,-5 4 2 0,-3 7-2 15,-6 6 1-15,-6 6-1 16,-2 9 0-16,-2 3 2 16,-2 5-4-16,1 2 6 15,1 5-6-15,1 5 5 16,4 5-5-16,-6 4 4 16,-4 7-3-16,-5 4-13 15,-12 3-42-15,-12 11-61 16,-18 14-48-16</inkml:trace>
  <inkml:trace contextRef="#ctx0" brushRef="#br0" timeOffset="54432.45">15438 4734 256 0,'-79'0'-18'15,"-5"-9"0"-15,0-19-63 0</inkml:trace>
  <inkml:trace contextRef="#ctx0" brushRef="#br0" timeOffset="56377.25">15565 6977 111 0,'0'-16'9'16,"11"3"-8"-16,9-1-3 15,1-2 6-15,1 4 0 16,-4 4-4-16,-3 1 1 0,-5 2-1 16,-2 5 2-1,-4 0-2-15,-1 0 13 16,-3 0 9-16,0 0 8 15,0 0 15-15,0 0-10 0,0 0-12 16,0 0-4-16,0 0 1 16,0 0 3-16,-5 2 4 15,-15 11-3-15,-10 1-13 16,-6 1-4-16,-5-4 4 16,-4-5 4-16,-4-5 0 15,-7-1-5-15,-3-3-3 16,-5-16-4-16,-6-8 3 15,4-4 0-15,5-4-1 16,6-9-2-16,12-6 5 16,10-6-4-16,9-7-2 15,12-3-2-15,12 1-2 16,0 4 1-16,11 4 1 0,16 4-3 16,7 5 6-16,13-1-8 15,10 5 4-15,12 1-1 16,8 5 2-16,3 5-3 15,5 3 2-15,-4 12 1 16,-1 14-4-16,-5 4 1 16,-8 24-2-16,-10 19 0 15,-10 10 5-15,-11 11 1 0,-11 5 1 16,-8 5 0 0,-13-1 0-16,-4 0-1 15,0-3 2-15,-18 1-3 16,-15-3 5-16,-11-1-4 0,-9-7 2 15,-9-7-1-15,-5-8-1 16,-1-9 2-16,5-11-3 16,9-10 4-16,7-11-6 15,9-4 4-15,7-1-32 16,10-23-79-16,15-9-157 16</inkml:trace>
  <inkml:trace contextRef="#ctx0" brushRef="#br0" timeOffset="57329.08">18559 5616 365 0,'0'-9'-11'0,"0"2"18"15,0 6 17-15,0-1 12 0,-5 0 10 16,-3 1-11-16,-7-1-17 15,-4 2-8-15,-8 0 8 16,-13 0-14-16,-8 0 5 16,-11 0-3-16,-4 0 5 15,-1 0-1-15,-5-1 4 16,4-16-2-16,-1-8-1 16,4-11-2-16,4-6-3 0,0-5 1 15,6-7-6-15,10-6 4 16,4-2-6-1,15-1 3-15,12-1-4 16,11-2 2-16,0 1-1 0,24 1 0 16,13 2 1-16,7 8-3 15,9 2 3-15,8 5-3 16,5 0 3-16,4 2-1 16,3 2 1-16,1 4 0 15,-5 7 0-15,-1 11 2 16,1 10-5-16,-2 11 3 15,6 0-3-15,6 19 4 16,0 15-4-16,-2 7 3 0,-10 12-3 16,-10 6 5-1,-14 5-2-15,-13 5-3 16,-14 4 2-16,-16 3-1 16,-5 4 2-16,-31-4-5 0,-15 2 5 15,-12-2-5-15,-13 2 2 16,-4 1-2-16,-8 0-7 15,-2-1-20-15,-2-4-23 16,4-6-59-16,2-13-21 16</inkml:trace>
  <inkml:trace contextRef="#ctx0" brushRef="#br0" timeOffset="57935.98">15271 6965 265 0,'15'5'-10'0,"6"2"-5"15,4 2-3-15,-1 0 18 16,-2 3-2-16,4-1 2 15,2 5-3-15,2-4-175 16</inkml:trace>
  <inkml:trace contextRef="#ctx0" brushRef="#br0" timeOffset="58332.92">17977 5515 623 0,'-24'-8'10'0,"11"5"-7"15,1 2 12-15,6 1 21 16,3 0-9-16,3 0-10 16,0 0-12-16,0 0 1 15,0 0-10-15,0 0 4 16,0 0-3-16,0 0-1 16,0 0 3-16,0 0 1 15,0 0-1-15,0 0-1 16,9 0 3-16,4 3-31 15,1 1-5-15,6-1-15 16,-1-1-18-16,-6-2-81 16,-10 0-111-16</inkml:trace>
  <inkml:trace contextRef="#ctx0" brushRef="#br0" timeOffset="59964.04">15235 6103 253 0,'-15'12'4'16,"5"-6"-4"-16,4-5 17 0,6 0 19 16,0-1-9-16,-2 0-7 15,2 0-6-15,0 0 1 16,0 0-4-16,0 0-1 15,0 0-8-15,0 0 1 16,0 0 4-16,0 0 22 16,0-3 24-16,0-29-5 15,0-20-40-15,0-19-9 16,0-14 2-16,2-7 0 16,5-8 2-16,4-13-3 15,2-5 3-15,4-4-6 16,0 2 4-16,0 5-2 0,-2 10-2 15,-3 7 3-15,1 12 1 16,1 11-2-16,0 12 1 16,-2 19 1-16,-4 12-2 15,-4 15 4-15,-4 9 4 16,0 3 9-16,0 4-1 16,0-1 5-16,0 2 0 15,0-2-12-15,0-1 0 16,0 2-8-16,0-2 3 15,0 3-4-15,0 0-2 16,0 0-37-16,-4 0-22 16,-8 1-61-16,-12 12-41 15</inkml:trace>
  <inkml:trace contextRef="#ctx0" brushRef="#br0" timeOffset="60321.09">15033 4899 339 0,'-3'0'10'16,"1"0"4"-16,1 0 26 15,1 0 7-15,0 0-21 16,0-17-15-16,12-15-7 16,15-14-4-16,5-14 1 15,8 0-2-15,-7 6 3 0,0-2-3 16,-3 6 1-16,2 2 1 15,1 3-2-15,3 7 2 16,1 9-2-16,2 11 0 16,4 7-2-16,-1 8 4 15,-2 3-5-15,-4 0 2 16,-11 13-2-16,-5 3 0 16,-3 3 3-16,-6 1-4 15,-4 0 5-15,-1 2-1 16,2 2 2-16,1 2-2 15,6 5 0-15,4 2-75 16,3-7-51-16</inkml:trace>
  <inkml:trace contextRef="#ctx0" brushRef="#br0" timeOffset="60972.27">18043 5146 386 0,'0'-15'14'0,"-10"-6"-7"16,-6 7 44-16,-6-7-5 0,-1-1 0 16,-6-4-31-1,-4-2-1-15,-5-3-4 0,-7-2 3 16,-9-5-7 0,-10-5 1-16,-9-3-3 0,-9-5 1 15,-7-8-4-15,-7-2 1 16,-2-3-2-16,-2 1 0 15,8 6 4-15,7 7-4 16,11 10 2-16,11 7-2 16,8 8 3-16,4 4-2 15,9 3 0-15,1 2 0 16,1 4-3-16,2-1 4 16,7 4-16-16,9 0 12 15,7 1 3-15,9 2-3 16,2 0 0-16,1 3-1 15,1 0-3-15,1 2 2 0,-1-4-12 16,1 1-14-16,-1-3-36 16,-1 2-54-16,0-2-2 15</inkml:trace>
  <inkml:trace contextRef="#ctx0" brushRef="#br0" timeOffset="61391.69">16695 4027 397 0,'-24'0'-30'0,"-7"0"34"16,-8 0-5-16,-7 0 3 0,-8 7 3 16,1-2 1-16,1-2-5 15,2-2 1-15,7-1 0 16,9 0 2-16,6 0 1 15,11 0-3-15,5 0 1 16,6 10-5-16,5 8-2 16,1 9-1-16,0 10 3 15,4 7 2-15,11 4-1 16,0 0 1-16,0 1-1 16,1-2 2-16,-2-4-3 15,-4-4 3-15,-4-11-3 16,-3-7 4-16,-3-13 2 0,0-5 5 15,0-2 31-15,0-1 10 16,-1 2-19-16,-8-1-17 16,-2 2-10-16,4-3-3 15,2 0 2-15,5 0-5 16,0 0 1-16,0 4-61 16,0 3-84-16,0 0 2 15</inkml:trace>
  <inkml:trace contextRef="#ctx0" brushRef="#br0" timeOffset="72639.63">15130 4720 483 0,'-17'2'8'15,"2"-2"-7"-15,12 0 17 16,3 0 33-16,-1 0-2 15,1 0-26-15,0 0-11 16,0 0-5-16,0 0-3 0,0 0 2 16,0 0-6-1,0 0 3-15,-2 0-4 16,-7 0 2-16,-8 10-14 16,-7 10-12-16,-9 8-24 0,-1 4 19 15,4 0 5-15,7-12 6 16,7-8 13-16,9-6 5 15,2-6 2-15,4 0 9 16,-1 0 24-16,2 0 0 16,0 0-2-16,0 0-13 15,0 0-1-15,-3 0-7 16,3 0-3-16,0 0-4 0,0 0-3 16,0 0 2-1,0 0-4-15,0 0 2 16,0 0 0-16,0 0-3 15,0 0 1-15,0 0-2 0,0 0 3 16,0 0-4-16,0 0 2 16,14 0-4-16,17-3 9 15,17-12-3-15,23-6 2 16,18-10-2-16,17-6 1 16,16-6 3-16,13-5-4 15,1 2 2-15,0 5-3 16,-6 0 3-16,-13 4-2 15,-8-2 0-15,-8-3 1 16,-2 0-2-16,-3 1 2 16,4-1 0-16,-5 6 1 15,-6 2-4-15,-8 5 5 16,-15 8-3-16,-13 5 1 0,-15 5-3 16,-13 6 2-16,-7 0 1 15,-12 4-1-15,-3 1 2 16,-3 0-5-16,0 0 7 15,0 0-4-15,0 0 3 16,0 0-2-16,0 0 2 16,0 0-1-16,0 0 2 15,0 0 1-15,0 0-4 16,0 0 3-16,-2 0-5 16,-2 0 4-16,-4 0-3 15,-2 6 2-15,-2-3-2 16,-6 2-1-16,-3 7 2 0,-12 0-2 15,-10 6 1-15,-12 2-4 16,-15 5 1-16,-9 3-3 16,-10 2 3-16,-7 6-4 15,-6 3 5-15,-6 1 0 16,-8 0 2-16,-4-3 1 16,-7-1-2-16,-3 2 2 15,0-6-3-15,5 1 3 16,6 1-3-16,8-4 4 15,8 2-3-15,4-2 1 16,13-4 2-16,12-1-3 16,12-5 1-16,8-2-1 15,12-6 2-15,8-3-1 0,7-4 0 16,8-2 1-16,8-2-2 16,8-1 3-16,3 0-1 15,0 0 1-15,0 0-4 16,0 0 1-16,0 0 0 15,0 0-1-15,0 0 1 16,0 0 0-16,0 0-1 16,0 0 0-16,0 0 0 15,0 0-1-15,5 0-11 16,4 0-20-16,7 0-32 16,5 0-36-16,2 0-63 15</inkml:trace>
  <inkml:trace contextRef="#ctx0" brushRef="#br0" timeOffset="74957.05">15509 6842 544 0,'-15'-2'17'0,"8"-3"-22"0,7 4 6 15,0 0-8-15,1-1-25 16,26-3-69-16,9-9-32 16</inkml:trace>
  <inkml:trace contextRef="#ctx0" brushRef="#br0" timeOffset="75745.12">18554 5491 328 0,'0'-2'267'0,"0"2"-263"16,0 0-3-16,0 0 3 15,0 0 11-15,0 0 15 16,0 0-9-16,0 0-13 16,0 0-1-16,0 0-5 0,0 0 6 15,0 0-3-15,0 0 6 16,0 0-6-16,0 0 0 16,0 0 1-16,0 0-2 15,0 0 1-15,0 0-3 16,0-1 4-16,0 1-6 15,0 0 4-15,0 0-5 16,0 0 3-16,0 0-3 16,0 0 1-16,0-2 3 15,0 2-4-15,0 0 2 16,0 0-2-16,0 0 3 16,0 0-4-16,0 0 3 0,0 0-2 15,0 0 2-15,0 0-1 16,0 0 0-16,0-1 0 15,0 1-6-15,0 0-7 16,0 0-7-16,0 0 1 16,0 0-10-16,0 0-11 15,0 3-45-15,0 11-75 16,0-3-207-16</inkml:trace>
  <inkml:trace contextRef="#ctx0" brushRef="#br0" timeOffset="85276.39">7845 9368 584 0,'0'0'6'15,"-4"30"-16"-15,-14 25 13 16,-1 32 2-16,5 29 6 16,2 22 2-16,9 14-9 15,3-2 0-15,0-16-4 0,15-20 1 16,3-21 0-16,-5-22 0 15,-4-17 0 1,-4-22-2-16,-1-15 2 16,-4-13-3-16,0-4-6 0,-18-11 7 15,-13-21-24-15,-9-15-11 16,-6-8 26-16,-1 1 6 16,2 10 4-16,3 12 5 15,4 16 21-15,7 12 0 16,1 4-6-16,3 10 1 15,2 20-17-15,5 12-1 16,6 7-1-16,12 0 1 0,2-6-2 16,10-7-1-1,21-7 2-15,11-8-2 16,16-10 2-16,10-9-2 16,5-2-23-16,2-23-31 0,0-16-45 15,-9-7-102-15</inkml:trace>
  <inkml:trace contextRef="#ctx0" brushRef="#br0" timeOffset="85480.84">8128 10213 488 0,'-3'51'55'16,"-13"23"-61"-16,-5 24 19 16,6 10 13-16,6-2 6 15,3 2-9-15,6 7-10 16,0-6-7-16,0-2-4 15,2-7-2-15,4-11 1 16,-3-10-1-16,-2-16-5 0,-1-23-22 16,0-24-26-16,0-25-57 15,0-58-61-15</inkml:trace>
  <inkml:trace contextRef="#ctx0" brushRef="#br0" timeOffset="85687.9">8214 10097 99 0,'17'6'385'16,"7"31"-412"-16,3 22 25 16,-4 13 35-16,-6 8 8 15,-5 6-14-15,-12-7-16 16,-2-6-8-16,-28-9 2 0,-14-10-2 16,-14-11 6-16,-3-12-4 15,-6-11 0-15,4-16-2 16,17-4 1-16,19-13-4 15,27-28-53-15,20-14-102 16</inkml:trace>
  <inkml:trace contextRef="#ctx0" brushRef="#br0" timeOffset="86400.53">9038 10055 328 0,'0'-17'25'0,"0"-2"-2"0,-6 0 74 15,-10-2-41-15,-6-1-24 16,-7-2-19-16,-7-1-3 16,-4 2-9-16,0-1 5 15,-2 6-3-15,7 7 2 16,5 3-3-16,6 7 10 16,10 1-7-16,1 13 0 15,3 34-5-15,1 27-2 16,0 24 4-16,6 11-2 15,3 3 0-15,0-7 1 16,0-11-2-16,3-22 5 16,12-15-4-16,-2-18 3 0,2-13-4 15,0-9 3-15,4-11-3 16,6-6-6 0,8-7-28-16,6-27-14 15,3-16-64-15,-2-10-175 0</inkml:trace>
  <inkml:trace contextRef="#ctx0" brushRef="#br0" timeOffset="86632.91">9133 10281 276 0,'23'-15'79'16,"-1"5"-80"-16,0 6 15 15,-2 4 27-15,-4 3-29 16,-4 20 15-16,-6 9 5 16,-6 14 8-16,0 6-9 15,-1 5-6-15,-2-6-14 0,3-10-2 16,0-9 0-16,0-13-5 15,14-8-2 1,6-8 1-16,8-3 1 16,9-14 1-16,8-25 10 0,3-14-12 15,-10-8-5-15,-11-4-23 16,-12 3-27-16,-12 0-48 16,-3 3-71-16</inkml:trace>
  <inkml:trace contextRef="#ctx0" brushRef="#br0" timeOffset="86965.02">9658 9940 344 0,'10'-3'10'16,"5"2"0"-16,6 1 18 0,4 0 1 15,0 0-1-15,1 6-15 16,-2 9-8-16,-2 11 3 15,-1 10 0-15,-8 16-3 16,-7 16 10-16,-3 11 16 16,-3 9-3-16,0 3-22 15,0-8-1-15,0-8 5 16,0-15-1-16,0-15-2 16,-6-18 8-16,-4-10 12 15,-8-9 8-15,-5-3 3 16,-8-5-21-16,-2 0-10 15,4 0-6-15,3-12-1 16,13-4-10-16,13-5-48 0,0-5-58 16,19-5-122-16</inkml:trace>
  <inkml:trace contextRef="#ctx0" brushRef="#br0" timeOffset="87272.2">10115 9993 512 0,'0'0'9'0,"0"0"-7"16,3 0 5-16,-2 21-8 16,2 16-2-16,-1 19 0 15,-2 3-113-15</inkml:trace>
  <inkml:trace contextRef="#ctx0" brushRef="#br0" timeOffset="87445.51">10134 10546 467 0,'0'15'18'16,"0"5"-22"-16,0 10 7 15,8 1 1-15,4 3 1 16,1 2-3-16,3-1 1 15,-1-6-9-15,-1-12-70 16,-5-17-138-16</inkml:trace>
  <inkml:trace contextRef="#ctx0" brushRef="#br0" timeOffset="87616.08">10273 10315 225 0,'3'-7'332'0,"7"-2"-333"15,14 0 0-15,12-3 7 16,14-4 8-16,6 6-12 16,-1 7 0-16,-6 3-2 15,-10 7-11-15,-17 11-83 16,-16 2-163-16</inkml:trace>
  <inkml:trace contextRef="#ctx0" brushRef="#br0" timeOffset="87780.64">10305 10508 541 0,'-8'0'44'0,"8"0"-42"0,0 0 0 15,28 0-17-15,21 0 15 16,17 0 5-16,2 0-1 16,-7 0-4-16,-6 8-31 15,-14 1-91-15,-16-8-188 16</inkml:trace>
  <inkml:trace contextRef="#ctx0" brushRef="#br0" timeOffset="88832.87">11554 10040 553 0,'0'-26'5'0,"-21"-1"-2"16,0 7 22-16,-6 0 0 15,-6 9 2-15,-4 6-16 16,-7 5 5-16,-6 0-6 0,-5 18-5 16,2 7 9-16,2 6-10 15,15-1 0-15,17 2 0 16,19 7-4-16,3 5-3 15,33 6 0-15,16 6 4 16,5-2-4-16,2 2 3 16,-4-2-5-16,-11 4-3 15,-11-6-6-15,-15-2 0 16,-16-8 8-16,-2-10 7 16,-31-5 1-16,-16-7 1 15,-14-4 4-15,-3-8-4 16,2-7 1-16,8-1 0 15,18 0-3-15,20-13-1 0,16-8-15 16,34-13-60-16,23-13-127 16</inkml:trace>
  <inkml:trace contextRef="#ctx0" brushRef="#br0" timeOffset="89340.76">11720 10011 608 0,'0'-8'5'0,"6"2"-10"0,20 3-23 15,9 3 35-15,4 0-6 16,-3 20 0-16,-8 15-14 16,-16 9-10-16,-12 6 5 15,-3 3 3-15,-26-3 7 16,-4-7 7-16,2-6 2 16,2-12 4-16,14-9 15 15,8-9 10-15,7-1-9 16,0 8-23-16,18 4 0 0,8 4 1 15,1 2 1-15,-5-6 1 16,-13-1-6-16,-9-2-4 16,-15 2 7-1,-20 1 4-15,-7-4-3 0,6-5 11 16,10-3 13-16,12-5 26 16,10-1-10-16,4 0-22 15,18 0-27-15,23-8-5 16,19-9 22-16,7-1-5 15,-2 6 0-15,-4 9-17 16,-13 3-27-16,-9 3 0 16,-11 10-50-16,-13-1-92 0</inkml:trace>
  <inkml:trace contextRef="#ctx0" brushRef="#br0" timeOffset="89640.96">12248 9999 594 0,'-9'27'-3'15,"4"12"1"-15,5 6 7 0,0-5 11 16,21-6-10-1,7-10-3-15,7-11-3 16,5-13 1-16,1-5 0 16,1-29 2-16,-6-19-3 0,-12-11-7 15,-15-4-2-15,-9-4-9 16,-2 4-27-16,-21 10-40 16,-9 17-45-16,0 20-61 15</inkml:trace>
  <inkml:trace contextRef="#ctx0" brushRef="#br0" timeOffset="89820.48">12233 10026 444 0,'0'0'130'16,"0"0"-116"-16,0 0 34 0,0 0-19 15,27-7-23-15,8-1-8 16,14 4 4-16,-1 4-4 15,-9 11-54-15,-20 20-74 16,-19 1-280-16</inkml:trace>
  <inkml:trace contextRef="#ctx0" brushRef="#br0" timeOffset="90085.12">12121 10440 594 0,'-9'0'4'16,"9"0"-2"-16,16-9-8 15,26-7 0-15,16-9 14 16,9 2-9-16,-4 4 2 0,-13 6-1 16,-14 6-1-16,-12 5 0 15,-13 2-5-15,-8 0 6 16,-3 0 3-16,0 0 4 16,0 8-1-16,0 14-4 15,0 12 13-15,4 2 1 16,6 0-12-16,2-1-4 15,9-3 2-15,3-4-4 16,0-7-25-16,4-16-73 16,-7-5-170-16</inkml:trace>
  <inkml:trace contextRef="#ctx0" brushRef="#br0" timeOffset="90273.16">12706 10036 618 0,'24'-13'-12'0,"13"-2"1"15,8 0 29-15,-1 3-12 16,-5 5-6-16,-6 4 0 16,-16 3-35-16,-17 0-110 15,-3 8-206-15</inkml:trace>
  <inkml:trace contextRef="#ctx0" brushRef="#br0" timeOffset="90408.33">12657 10205 485 0,'0'0'32'15,"0"0"-39"-15,18 0-18 16,19-9 36-16,10-9 2 16,2-3-10-16,-8-1-4 15,-11 2-40-15,-12 1-112 16</inkml:trace>
  <inkml:trace contextRef="#ctx0" brushRef="#br0" timeOffset="90759.99">12614 10046 417 0,'-49'21'5'0,"18"8"61"0,17 3-24 16,14 3-19-16,3 9-11 16,23 4-3-16,14-4-3 15,2-3-3-15,6-9 1 16,-4-6-3-16,-7-8 0 15,-7-8 0-15,-9-8-4 16,-8-2-11-16,0-13 2 16,4-18 22-16,5-9-6 15,6-8-1-15,4-2-3 16,1 3 1-16,-2 6-4 16,-4 14 5-16,-8 10-3 15,-6 10 0-15,-5 6-3 16,-3 1-7-16,0 9 9 0,0 18 4 15,-2 9 24-15,-2 7-9 16,-1 0-2-16,2 1-3 16,-2-4-7-1,4-5-2-15,-1-6-2 0,0-3 1 16,0-3-8-16,-3-6-56 16,0-12-168-16</inkml:trace>
  <inkml:trace contextRef="#ctx0" brushRef="#br0" timeOffset="91283.43">11149 11208 564 0,'0'-5'58'16,"-2"3"-59"-16,-10 2 11 16,-10 27 6-16,-11 17-9 0,-8 13-6 15,-3 6 1-15,2-3-4 16,1-9 4-16,8-6-3 16,8-9 2-16,10-12-1 15,7-12-8-15,8-10-20 16,0-2-1-16,8-13-41 15,17-9 49-15,8-4 23 16,4 3-2-16,2 8 9 16,2 7 14-16,-5 7-5 15,2 1-10-15,-7 1 3 16,-1 10-10-16,-5 5 2 16,-3-2-1-16,-4-3-4 0,0-5 1 15,-3-6-75-15,-5-15-91 16</inkml:trace>
  <inkml:trace contextRef="#ctx0" brushRef="#br0" timeOffset="91487.88">11316 11085 409 0,'0'19'34'16,"4"20"-37"-16,-1 19 65 15,1 16-8-15,1 4-22 16,-1 4-15-16,-1 2-9 15,-1-4-3-15,-1 0-1 16,-1-8-2-16,2-9-2 0,2-15 1 16,0-14-5-16,2-16-33 15,-1-18-81-15,-5-20-133 16</inkml:trace>
  <inkml:trace contextRef="#ctx0" brushRef="#br0" timeOffset="91772.12">11469 11288 423 0,'13'-21'16'0,"2"7"-20"0,3 7 24 16,-1 7 11 0,-6 0-6-16,-3 6-5 15,-8 18-12-15,0 11 3 16,-19 9 6-16,-14 3-8 0,-6-5-5 16,0-6 4-16,12-11-6 15,10-14 2-15,9-8-1 16,8-3 5-16,9 0-17 15,19-7 4-15,14-3 6 16,-2 5 1-16,-4 5 0 16,-2 2-3-16,-8 18 0 15,-4 2-2-15,-7-2 6 16,-7-7-6-16,-2-4 4 16,-4-9-25-16,0-3-90 15,-2-30-43-15</inkml:trace>
  <inkml:trace contextRef="#ctx0" brushRef="#br0" timeOffset="91936.68">11694 11075 437 0,'0'14'-24'0,"1"15"49"16,2 11 36-16,-1 10-17 16,2 3-32-16,2 0-10 15,3 3-2-15,0-10 1 16,-2-7-14-16,-1-16-67 15,-3-20-36-15,-1-6-42 16</inkml:trace>
  <inkml:trace contextRef="#ctx0" brushRef="#br0" timeOffset="92048.39">11747 11341 54 0,'0'-48'160'15,"3"15"-41"-15,3 9-16 0,6 6-27 16,7 6-59-16,8 2 6 16,1 8-19-16,1 2-4 15,-5 13-2-15,-13 18 2 16,-11 13-88-16,-11 8-75 15</inkml:trace>
  <inkml:trace contextRef="#ctx0" brushRef="#br0" timeOffset="92251.84">11643 11606 412 0,'-11'3'36'16,"8"-3"28"-16,3 0-15 16,8 0-45-16,17 0-5 15,8 0 9-15,0 5-3 16,-5 4 2-16,-3 6-1 0,-8 6-2 15,-8 4 0-15,-6 8-4 16,-3 8 2-16,0-1 2 16,0 2-3-16,-1-7 1 15,-1-9-3-15,2-10 0 16,0-12-55-16,0-11-106 16</inkml:trace>
  <inkml:trace contextRef="#ctx0" brushRef="#br0" timeOffset="92597.46">11947 11043 524 0,'3'-1'70'15,"1"1"-88"-15,5 7 6 16,5 22 9-16,-7 12 7 16,-5 14-3-1,-2 3-21-15,-2 1-25 0,-13-8 1 16,0-11 3-16,5-8 30 15,1-11 10-15,3-8 4 16,6-5 7-16,0 0-7 16,0-1-2-16,10 5 16 15,10-1-1-15,-2 0-7 16,-2-2-3-16,3-6 0 16,-6-3-6-16,-5 0 6 15,-2-11 5-15,-6-11 6 0,0-4-8 16,-6 0-3-16,-15 6 4 15,-5 7-9 1,-6 10-1-16,3 3-7 16,0 3-24-16,4 12-39 0,10-6-56 15</inkml:trace>
  <inkml:trace contextRef="#ctx0" brushRef="#br0" timeOffset="92792.32">12122 11149 473 0,'0'0'107'0,"0"19"-107"16,0 20 4-16,0 18 19 15,0 10-12 1,0 2-8-16,2-2-3 16,1-10 1-16,1-11-14 0,1-19-43 15,-2-20-42-15,0-7-59 16,-1-31 16-16</inkml:trace>
  <inkml:trace contextRef="#ctx0" brushRef="#br0" timeOffset="93100.5">12145 11431 168 0,'0'-39'121'0,"0"11"11"16,3 7-44-16,7 3-53 15,5 4-24-15,5 2-10 16,2 1-1-16,-3-1 0 16,-2 1-1-16,-8-1-15 15,-5 0 2-15,-4-7 10 16,0-3 4-16,0-6 0 15,-12-3 1-15,-3 0 2 16,3 3-3-16,5 6 8 0,1 12 20 16,3 4-10-16,0 6 13 15,3 0-18-15,0 10-9 16,0 25-4-16,0 20 18 16,9 21 4-16,-2 10-9 15,-1 6-8-15,-1-3-1 16,1-7-2-16,-2-7-3 15,-3-8 4-15,-1-9-3 16,0-12 0-16,0-12-26 16,0-16-31-16,8-18-66 15,4-10-79-15</inkml:trace>
  <inkml:trace contextRef="#ctx0" brushRef="#br0" timeOffset="93547.3">12434 11221 557 0,'-18'21'-1'16,"-3"12"3"-16,5 8 16 16,-2 3 0-16,4-1-14 15,4-5-5-15,4-12 2 16,6-9-2-16,0-9-4 16,0-6-17-16,0-2-19 15,0 0-34-15,0 0 73 16,6 0 5-16,-2 0-5 15,4 9 1-15,-4 12 14 0,1 6 7 16,-2 5-2-16,-1-6-3 16,3-9-3-16,-2-2-7 15,0-12-1-15,3-3-3 16,5 0 3-16,8-6 14 16,9-24 9-16,11-17-15 15,4-15-6-15,-1-2-5 16,-6 7-1-16,-10 17-4 15,-10 18 0-15,-9 15 4 16,-4 7-5-16,-2 0-3 16,1 23 9-16,1 20 15 15,1 17 14-15,-1 4-10 0,3-1-14 16,1-9-5-16,1-8 2 16,-2-6-4-16,0-9 3 15,-1-6-4-15,2-7-3 16,-4-8-61-16,-2-10-146 15</inkml:trace>
  <inkml:trace contextRef="#ctx0" brushRef="#br0" timeOffset="94043.98">13214 11228 481 0,'5'-11'0'16,"2"4"24"-16,5 7 12 0,0 0-23 15,3 18-5-15,-5 22 7 16,-4 16-4 0,-3 12 7-16,-3 4-5 15,3-5-3-15,6-8-7 0,3-15 1 16,4-12-3-16,7-11 1 15,4-12-1-15,9-9 1 16,6-23 1-16,0-27 2 16,-3-17-16-16,-9-13-1 15,-15 2-10-15,-15 4 12 16,0 11-5-16,-23 19 13 16,-2 13 3-16,4 17 3 15,2 11-7-15,14 3 0 0,5 20-44 16,0 2-184-16</inkml:trace>
  <inkml:trace contextRef="#ctx0" brushRef="#br0" timeOffset="94420.17">13704 11226 616 0,'0'-5'-3'15,"3"2"-2"-15,27 3-7 16,7 4 11-16,-1 20 1 0,-9 6 0 16,-11 10 0-1,-14 0-1-15,-2 0 4 16,-14-4-3-16,-5-6 2 16,0-11 3-16,5-10 0 0,5-9 7 15,8 0 8-15,1-35-6 16,21-18-17-16,13-11 2 15,5 4 0-15,-2 17 1 16,-6 18-2-16,-10 18-2 16,-3 7 2-16,-8 3-9 15,-5 24 11-15,-5 14-1 16,-2 9 1-16,-16 2-3 16,-1-4-7-16,2-10-12 15,7-13-5-15,6-13-24 16,4-12-47-16,0-8-16 15</inkml:trace>
  <inkml:trace contextRef="#ctx0" brushRef="#br0" timeOffset="94600.68">14221 11042 486 0,'-5'34'78'15,"-8"8"-77"-15,3 12 32 16,7 5-7-16,3 1-9 15,0 4-12-15,0-2-5 0,6-1 1 16,0-1-3 0,0-7-26-16,-2-12-78 15,0-25-178-15</inkml:trace>
  <inkml:trace contextRef="#ctx0" brushRef="#br0" timeOffset="94749.3">14287 11229 544 0,'15'0'-13'16,"7"3"2"-16,6 12 16 16,6 3-1-16,-2 1-3 15,-3-4 0-15,-2-8-18 16,-13-7-129-16,-14 0-105 16</inkml:trace>
  <inkml:trace contextRef="#ctx0" brushRef="#br0" timeOffset="95011.59">14452 11053 440 0,'22'-32'4'0,"8"8"49"16,4 13-37-16,-1 10-1 16,-6 1-17-16,-10 12-1 15,-12 15-4-15,-5 9 21 16,-18 4-8-16,-14 4-6 16,-7 0 3-16,3-6-3 15,12-7 1-15,11-12-1 16,12-6-2-16,1-3-6 15,14 1 8-15,13 2 12 16,7-2 5-16,2-2 2 16,-2 4-7-16,2-2-8 15,-6 0-4-15,-8-2 1 0,-7-4-19 16,-6-5-58-16,-9-4-24 16,0-25-37-16</inkml:trace>
  <inkml:trace contextRef="#ctx0" brushRef="#br0" timeOffset="95221.03">14772 10933 434 0,'0'59'76'0,"0"13"23"16,-7 10-28-16,5 3-34 15,2 4-10-15,0 3-16 16,0-7-10-16,7-9 0 0,-1-11 1 15,-1-14-2-15,3-15-4 16,5-15-19-16,5-16-41 16,9-12-108-16,7-43-238 15</inkml:trace>
  <inkml:trace contextRef="#ctx0" brushRef="#br0" timeOffset="95580.5">15255 10908 619 0,'0'-7'-1'15,"1"-1"2"-15,25-4 1 0,8-1 0 16,3-4 4-16,-10 8-8 15,-9 2 4-15,-12 7-4 16,-6 0-2-16,-6 0 8 16,-29 9-1-16,-9 15-1 15,-4 7-1-15,9-1 3 16,14-6 7-16,13-4 5 16,12-7-7-16,0 2-5 15,12 3-2-15,13 0-2 0,11-1 1 16,3-3-1-1,0-3 3-15,-7-1-12 16,-8-1-38-16,-18 3-49 16,-6 2-154-16</inkml:trace>
  <inkml:trace contextRef="#ctx0" brushRef="#br0" timeOffset="95700.81">15201 11236 465 0,'0'0'20'15,"0"0"35"-15,23 0-49 16,15 0-3-16,7 0-2 15,-8 7-34-15,-13 17-73 16,-23 6-41-16,-10 5-12 0</inkml:trace>
  <inkml:trace contextRef="#ctx0" brushRef="#br0" timeOffset="95912.2">15255 11394 83 0,'-54'23'175'0,"14"-9"-34"16,19-6-31-16,21-3-66 16,9-3-32-16,31 1-22 0,18-3 28 15,6 0-6-15,-6 0-9 16,-12 0-2-16,-22 7 1 15,-12 4-7-15,-12 6 8 16,-15 11 2-16,-19 7 31 16,-2 4-5-16,8-7-8 15,13-12-3-15,15-3-14 16,0-7-7-16,24 1-1 16,21-5 2-16,16-6-4 15,16-9-14-15,10-26-69 16,0-20-216-16</inkml:trace>
  <inkml:trace contextRef="#ctx0" brushRef="#br0" timeOffset="96180.4">15858 10885 599 0,'19'1'-9'16,"1"0"13"-16,0 5 12 15,-5 4 7-15,-4 5-10 16,-11 9 1-16,0 12-7 0,-8 7-2 16,-17 9-5-16,-7 0 0 15,-6-5-16-15,-2-9-45 16,2-17-42-16,7-21-69 15,10-6 42-15</inkml:trace>
  <inkml:trace contextRef="#ctx0" brushRef="#br0" timeOffset="96420.76">15697 11124 297 0,'0'-1'103'15,"0"1"-50"-15,0 9-47 16,1 21 44-16,4 12-5 16,-5 7-35-16,0 2-9 15,-5-3 2-15,-14-9-1 16,-6-7-2-16,2-13-1 15,1-10 2-15,6-8 0 0,7-1 1 16,7 0-3-16,2-6 1 16,19-1-7-16,17-1 8 15,12 0 2-15,7 6-2 16,3 2 1-16,-3 0-2 16,-2 0 0-16,-6 10 0 15,-5 0 0-15,-5-2-19 16,-7-2-116-16,-5-6-177 15</inkml:trace>
  <inkml:trace contextRef="#ctx0" brushRef="#br0" timeOffset="97103.94">16312 10929 576 0,'-25'8'0'0,"2"5"40"16,11-3 16-16,6-1-25 16,6 1-19-16,0 2-13 15,8-2 2-15,12 0-5 16,5-10 1-16,5 0-1 16,-4-11 3-16,-5-15-11 15,-12-4 1-15,-9 1 5 16,-11 5 2-16,-23 9 3 0,-10 12-3 15,-4 3 5-15,5 8-1 16,9 21 0-16,8 4 0 16,11 6-1-16,8 0-3 15,7 1 1-15,0-4 5 16,0-5-6-16,7-6 4 16,-1-6-1-16,-1 0 1 15,-1-2-1-15,-1 6 2 16,-1-1-2-16,-2-1 2 15,0 1-1-15,-14-8-1 16,-8-3-20-16,-2-6-12 16,11-5 12-16,5 0 14 0,8-9 1 15,2-11 1-15,24-3 5 16,12 2 4 0,7 3 1-16,2 9-2 15,-7 9-4-15,-10 0 3 0,-15 21-7 16,-15 11-9-16,-12 10-13 15,-25 1-5-15,-5-4 12 16,6-7 19-16,13-14 3 16,12-9 14-16,11-7 9 15,3-2-19-15,23 0-1 16,14 0 28-16,0 0-18 16,-3 0-9-16,-12 3-5 15,-12 1 1-15,-6 1 1 0,-7-3 5 16,0 0 33-16,0-2 7 15,0 1-26 1,4 5-18-16,14 1-9 16,15-2 5-16,19-3-7 0,9-2-56 15,0-27-153-15</inkml:trace>
  <inkml:trace contextRef="#ctx0" brushRef="#br0" timeOffset="97397.78">16873 10843 639 0,'-37'19'15'16,"-4"10"-7"-16,-6 5 15 0,0 3-8 15,0 0-11-15,9-7 1 16,11-5-7-16,14-11 3 15,7-9-1-15,6-5 0 16,0 0-6-16,28-12-17 16,17-13 27-16,11-1-4 15,5 3 3-15,-9 11-5 16,-10 11 0-16,-9 1-23 16,-17 5-25-16,-16 19-48 0,-7 3-120 15</inkml:trace>
  <inkml:trace contextRef="#ctx0" brushRef="#br0" timeOffset="97628.59">16577 11222 228 0,'-13'3'213'16,"10"-3"-157"-16,3 0 38 15,12 0-62-15,25-4-28 16,17-3-4-16,4 0 3 16,-8 7-6-16,-10 0 3 15,-14 7-3-15,-13 4 4 16,-7 2 5-16,-6 5 21 15,0 7 12-15,0 3 3 16,-6 6-11-16,2 1-25 16,2 4 1-16,2 2-8 15,0-1 3-15,3 0-2 16,6 2-5-16,-6-2-53 0,-3-9-87 16</inkml:trace>
  <inkml:trace contextRef="#ctx0" brushRef="#br0" timeOffset="98364.62">11332 12350 486 0,'-39'11'3'0,"12"13"-1"0,3-3 9 15,4 1 30-15,8 0-22 16,6-2-11-16,6-2-5 16,0-3-2-16,18-2-2 15,17-6-1-15,7-7 1 16,1 0 0-16,-3-11-4 16,-13-9-13-16,-12-2 3 15,-15-5 8-15,0-2 7 16,-21 1 5-16,-10 3-1 15,0 7 2-15,-5 8 8 16,8 6-6-16,6 4-8 16,8 0 1-16,14 3-2 0,0 11-12 15,16 1-70-15,10-8-92 16</inkml:trace>
  <inkml:trace contextRef="#ctx0" brushRef="#br0" timeOffset="98553.12">11574 12203 328 0,'0'0'223'16,"0"0"-216"-16,0 0 0 15,2 19-5-15,4 16 5 16,2 9 10-16,2 6-12 16,-3-1-5-16,1 1 0 15,-1 0-1-15,-1 0 1 0,-6 1-33 16,0-8-88-1,-9-5-91-15</inkml:trace>
  <inkml:trace contextRef="#ctx0" brushRef="#br0" timeOffset="98904.08">11548 12683 460 0,'-18'8'28'16,"0"13"-26"-16,-3 11 18 15,-3 7 11-15,3 3-13 16,2 0-7-16,4-6-4 15,3-10 0-15,9-9-2 16,3-10-4-16,0-2-3 0,9-5-2 16,17 0 0-16,9-1-5 15,5-21-11 1,-1-1-8-16,-6 2 1 16,-12 8-17-16,-11 10 19 0,-10 3 17 15,0 5 2-15,-19 16 50 16,-2 1-18-16,-1 2 17 15,7-12-1-15,12-6-21 16,3 0-6-16,2-4-20 16,23 5 3-16,9-2 2 15,12-3 4-15,-1-2-1 16,-2 0-1-16,-3-12-2 16,-6-9-28-16,-7-10-28 15,-5-10-73-15,-9-14-53 16</inkml:trace>
  <inkml:trace contextRef="#ctx0" brushRef="#br0" timeOffset="99084.08">11845 12218 574 0,'0'0'4'16,"2"1"-12"-16,16 19 8 15,7 8 26-15,4 2-12 16,2 0-9-16,0-1-3 15,-4-3-1-15,-5-4-1 16,-7 2-7-16,-13 2-66 16,-2 2-115-16</inkml:trace>
  <inkml:trace contextRef="#ctx0" brushRef="#br0" timeOffset="99220.42">11868 12623 528 0,'0'0'7'0,"3"0"-5"16,28 0-11-16,18-11 21 15,12-5-3-15,0 2-9 16,-4 2 4-16,-12 4-22 16,-18 6-58-16,-23 2-93 15</inkml:trace>
  <inkml:trace contextRef="#ctx0" brushRef="#br0" timeOffset="99377">11992 12694 333 0,'-36'23'87'0,"9"-6"-44"16,15-1 37-16,12-4-47 15,0 9-21-15,18 3-9 0,10 3 15 16,6 0-10-16,7-8 2 16,5-5-3-16,3-8-2 15,4-6-3-15,4-10-3 16,-2-19-31-16,-4-9-81 16</inkml:trace>
  <inkml:trace contextRef="#ctx0" brushRef="#br0" timeOffset="99764.96">12654 12268 529 0,'-27'-11'8'15,"12"4"70"-15,7 3-19 16,3 1-17-16,5 3-13 0,0 0-26 15,0 0 0-15,5 0-6 16,15 3 1-16,6 8 2 16,9 4 0-1,7 0 1-15,3 2 0 0,-3-2-1 16,-7-1-17-16,-9 0-39 16,-14 1-30-16,-12 2-99 15</inkml:trace>
  <inkml:trace contextRef="#ctx0" brushRef="#br0" timeOffset="100139.96">12676 12454 516 0,'-1'0'7'15,"1"0"-7"-15,21-7-14 16,19 1 19-16,3 0 1 16,-2 5-3-1,-7 1-4-15,-12 0 3 0,-7 9-2 16,-14 10 1-16,-1 7-1 15,-14 3 8-15,-18 2-4 16,0-3-2-16,0-3 2 16,4-6 14-16,11-5 10 15,10-4-23-15,7 1-3 16,0 1-10-16,14 9 6 16,-1 6 0-16,-3-4-29 15,-7 1-4-15,-3-9 15 0,0-4 19 16,0-6 12-1,-3-4 34-15,3-1 10 16,0 0-29-16,21 0-29 16,17-7 2-16,14-10 2 0,1 1 1 15,-1 2-3-15,-10 7-9 16,-14 7-32-16,-11 0-51 16,-15 0-83-16,-2 0-21 15</inkml:trace>
  <inkml:trace contextRef="#ctx0" brushRef="#br0" timeOffset="100372.12">13007 12251 412 0,'0'27'128'15,"0"9"-125"-15,0 11 60 16,0 7-22-16,14 1-9 15,2 0-20-15,3 2-7 16,-1-5-5-16,-4-3 2 16,6-12-2-16,-3-9-3 15,-1-9-26-15,-2-11-49 16,-5-8-70-16,-4-25-91 16</inkml:trace>
  <inkml:trace contextRef="#ctx0" brushRef="#br0" timeOffset="101063.88">13246 12404 386 0,'7'-8'107'0,"6"-2"-121"16,2-2 21-16,3-1 15 15,-4 3-17-15,-8 5-2 16,1 2-3-16,-7 0 2 16,0 3 13-16,-12 0 8 15,-9 0-17-15,-10 4 6 16,4 14 0-16,2 6 2 15,6 2 6-15,8 1 5 16,8 0-10-16,3-1-5 16,0 0-1-16,17 2-10 15,9-5 5-15,4-5-4 16,3-11-2-16,-3-7-27 0,-2-5-21 16,-4-24-16-16,-9-11-82 15,-5-5 8-15,-7 2 44 16,-3 8 79-16,0 13 95 15,0 11 52-15,0 8 16 16,0 3-76-16,0 1-62 16,4 20-12-16,6 11 15 15,0 9 2-15,0-3-9 16,1 0-5-16,-3-10 2 16,0-11-2-16,-5-6-8 15,-3-11-10-15,0 0 1 16,2-21 0-16,1-11-4 15,1-3 20-15,2 2 3 0,4 7 1 16,1 3 4-16,5 5 7 16,-1 1-5-16,3 4-5 15,-2 0-4-15,1-1-11 16,-7-2-45-16,-4 0-52 16,-4-2 36-16,-2 5 29 15,0 5 39-15,0 4 40 16,0 4 74-16,0 0-30 15,0 0-25-15,0 15-44 16,0 16 10-16,0 16 18 16,1 9-15-16,3 6 19 15,-4 11-11-15,0 2-7 0,0-1-7 16,0-3-6-16,0-9-6 16,3-12-2-16,2-11-2 15,5-12-3-15,-2-13 2 16,1-6-3-16,3-8-47 15,1-18-39-15,2-31-84 16</inkml:trace>
  <inkml:trace contextRef="#ctx0" brushRef="#br0" timeOffset="101631.37">13919 12143 620 0,'6'10'30'0,"10"8"-41"15,5 5 10-15,1 5 1 0,0 0-16 16,-9 0-47-16,-13-3-7 16,0-3-11-16,-13-3 44 15,-10-3 31-15,1-8 11 16,0 2 12-16,5 0 60 15,3 2-12-15,2 8-30 16,5 2-15-16,5 9-5 16,2 1-4-16,0 1-7 0,17-4-1 15,7-5-3-15,-2-10 3 16,6-10-2-16,0-4 3 16,-2-20-2-1,-7-16-2-15,-4-8-6 0,-9-3-5 16,-3 3 7-16,-3 5 2 15,5 6 3-15,6 5-2 16,4 6 1-16,8 6 0 16,0 8-2-16,3 4 1 15,-2 4-4-15,-7 0 3 16,-9 21-42-16,-8 9-6 16,-8 7-37-16,-15 0 44 15,-4-8 38-15,6-8 15 16,12-11 59-16,6-6 15 15,3-4-58-15,2 0-19 16,23 0-7-16,9-5 11 16,8-9-4-16,-2-4-2 0,-6 4-4 15,-13 2-15-15,-7 3-27 16,-10 2-41-16,-4-1-32 16,-3-2-47-16</inkml:trace>
  <inkml:trace contextRef="#ctx0" brushRef="#br0" timeOffset="101828.93">14325 12223 422 0,'2'0'21'0,"-1"5"24"15,4 21 10 1,-1 10 31-16,1 12-35 16,-1 3-23-16,1-2-10 0,-1-1-7 15,1-2-9-15,-2-8 0 16,0-5-4-16,1-3 6 15,-4-5-16-15,0-5-36 16,0-6-49-16,-18-9-132 16</inkml:trace>
  <inkml:trace contextRef="#ctx0" brushRef="#br0" timeOffset="102001.05">14115 12659 528 0,'0'14'18'15,"0"13"-23"-15,9 3 22 16,19 2 23-16,5 3-9 0,6-7-14 16,7-6-6-16,2-5-7 15,7-12-1-15,-4-5-27 16,-7-18-72-16,-7-24-208 16</inkml:trace>
  <inkml:trace contextRef="#ctx0" brushRef="#br0" timeOffset="102481.24">14641 12169 299 0,'2'0'109'0,"-2"0"-112"16,0 0 87-16,0 0-25 15,2 0-18-15,-2 0-11 16,2 0-3-16,-1 0-6 16,5 0-12-16,5 0-5 15,2 6-2-15,1 2 3 16,-4 2-3-16,2 1 2 16,-5-1-6-16,1 1 4 15,1-1-1-15,-2-2 0 16,-2-4-1-16,-1 0 0 15,1-2 1-15,-4-2-2 0,-1 0 4 16,0 0-5-16,0 0 3 16,0 0-1-16,0 0 0 15,0 1 0-15,0-1 0 16,0 5 2-16,0 3-3 16,0 8 2-16,0 8-2 15,0 4 4-15,-6 1-4 16,2 0 2-16,-1-2-3 15,-1-4 2-15,-1-2-1 16,-1-6-10-16,-2-2-10 16,-5-3-18-16,-3-3-4 15,-4-4-106-15,-5-1-135 0</inkml:trace>
  <inkml:trace contextRef="#ctx0" brushRef="#br0" timeOffset="102660.76">14507 12514 457 0,'-11'0'64'16,"7"0"19"-16,4 0-21 15,0 0-37-15,3 0-20 16,28 0-14-16,17-9 12 16,13-8 3-16,8-3-4 15,-4 2 2-15,-3 0-6 16,-8 3 2-16,-9 5-38 16,-12 7-14-16,-17 3-36 15,-16 8-34-15,0 14 12 16,-22 1-27-16</inkml:trace>
  <inkml:trace contextRef="#ctx0" brushRef="#br0" timeOffset="103011.82">14742 12566 277 0,'-22'5'80'15,"7"4"4"-15,6-2 12 0,6 6-66 16,2 7-22-16,1 6-3 16,0 6 6-16,0 1 0 15,1-6-12-15,2 0 4 16,2-8-2-16,-4-5-1 15,-1-7 1-15,0-3-1 16,0-4 6-16,-9 0-2 16,0-2 4-16,6-20-7 0,3-8-1 15,8-8-3-15,18-2 5 16,6 5-3-16,4 9 1 16,-1 8 1-1,0 12 2-15,-4 6 0 0,-6 2-3 16,-6 23 3-16,-7 4-4 15,-12 5 5-15,0 0-2 16,-22-2 3-16,-12-3 4 16,-5-5 5-16,2-9-4 15,4-8-3-15,11-7-3 16,13 0-5-16,9-14-5 16,10-25-64-16,22-16-169 0</inkml:trace>
  <inkml:trace contextRef="#ctx0" brushRef="#br0" timeOffset="103321.22">15077 12232 71 0,'-21'4'559'16,"5"-1"-575"-16,13 8 41 15,3 7-6-15,5 8-21 16,17 8 8-16,8-5-7 15,6-11-2-15,-2-11 5 16,1-7 0-16,-9-10 2 0,-4-19-1 16,-7-7 2-1,-12-3-2-15,-3 4-1 16,-7 7-2-16,-17 8 1 16,-11 10-5-16,-5 10 2 0,3 0 2 15,0 16-1-15,7 18-1 16,9 9-7-16,9 6-23 15,9 5-45-15,3 0-92 16,0-6-40-16</inkml:trace>
  <inkml:trace contextRef="#ctx0" brushRef="#br0" timeOffset="103440.94">15034 12555 181 0,'3'7'120'0,"2"-3"8"16,8-3-44-16,9 1-33 16,12-2-19-16,11 0-13 15,9-5-9-15,2-7-8 16,-5-1-2-16,-9 2-13 15,-14-1-49-15,-14-2-77 16,-13-4-91-16</inkml:trace>
  <inkml:trace contextRef="#ctx0" brushRef="#br0" timeOffset="103664.77">15330 12136 196 0,'5'3'105'15,"1"19"-51"-15,0 10 90 16,3 11-57-16,0 6-43 16,-3 5 8-16,0 4-22 15,1 1-13-15,-1-3-12 16,3-1-3-16,0-10-1 0,1-6-1 16,-1-12 1-16,-1-11-4 15,5-5-34-15,4-11-64 16,3-5-80-16</inkml:trace>
  <inkml:trace contextRef="#ctx0" brushRef="#br0" timeOffset="104020.64">15855 12207 592 0,'-33'8'25'0,"9"6"-15"16,7 8 31-16,9 7-18 15,5 8-12-15,3 3-3 16,8-4-6-16,15-4 0 16,9-10-1-16,-3-8-7 15,-2-8 8-15,-3-6-1 16,-2-15-2-16,-1-23 1 15,-6-8 8-15,-11-4-7 16,-4 3 5-16,-14 8-5 16,-16 5-2-16,-4 8 2 15,-4 13-5-15,4 4 0 0,10 9-4 16,5 0-7-16,12 5-41 16,7 11-55-16,0-9-202 15</inkml:trace>
  <inkml:trace contextRef="#ctx0" brushRef="#br0" timeOffset="104236.07">16010 12016 437 0,'3'0'63'0,"4"13"-60"15,6 12 68-15,1 14-4 16,2 14-24-16,-4 10-17 0,-1 10-14 15,-1 5-5-15,1 0-8 16,2-4 2-16,3-8-4 16,-1-12-23-16,-3-20-36 15,-6-17-19-15,-6-17-131 16</inkml:trace>
  <inkml:trace contextRef="#ctx0" brushRef="#br0" timeOffset="104392.65">16102 12297 561 0,'0'-7'8'16,"15"-1"-3"-16,18 1 4 0,10 0 10 15,0 3-15-15,-4 4-2 16,-8 0-2-16,-8 1-18 16,-17 19-41-1,-6 2-124-15</inkml:trace>
  <inkml:trace contextRef="#ctx0" brushRef="#br0" timeOffset="104536.27">16166 12436 43 0,'-4'2'486'16,"4"-2"-451"-16,0 0 13 15,7 0-35-15,21 0-14 16,10 0 1-16,2 0 6 16,0 0-7-16,-6 0 1 0,-7 0-32 15,-12 0-56-15,-10 0-141 16</inkml:trace>
  <inkml:trace contextRef="#ctx0" brushRef="#br0" timeOffset="104872.37">16028 12807 576 0,'-12'16'13'15,"9"11"6"-15,3 6 12 16,3 5-5-16,22-2-18 0,11-6-5 16,4-9 1-16,3-12-4 15,-3-9-1 1,-5-2-2-16,-7-23-1 16,-7-10 4-16,-11-5 1 0,-10-2 3 15,0-1 0-15,-15 4 8 16,-15 3-3-16,-5 10-2 15,-5 6-6-15,2 12 6 16,5 8-5-16,4 0 2 16,10 10-1-16,8 13-8 15,11 8-4-15,1 1-30 16,25-6-48-16,3-14-159 16</inkml:trace>
  <inkml:trace contextRef="#ctx0" brushRef="#br0" timeOffset="105044.91">16512 12747 739 0,'-2'0'17'0,"1"0"9"16,1 0 11-16,0 0-22 16,0 0-14-16,0 0-5 15,13 0-15-15,5 0-44 16,-9-3-73-16,-9-11-339 15</inkml:trace>
  <inkml:trace contextRef="#ctx0" brushRef="#br0" timeOffset="107708.14">11945 11042 478 0,'-55'-18'-345'0</inkml:trace>
  <inkml:trace contextRef="#ctx0" brushRef="#br0" timeOffset="115316.08">18997 11676 466 0,'-52'-11'18'16,"7"5"-16"-16,1 5 14 16,8 1-3-16,11 0 22 15,7 0-24-15,5 4 11 16,2 10-15-16,-5 18-6 0,-4 20 2 15,-1 23-1-15,1 18 8 16,9 9-2 0,11 3-3-16,9-7-2 15,34-4 0-15,21-10-4 0,20-6 1 16,12-12 1-16,13-23-3 16,6-27 3-16,-2-16-3 15,-9-38 3-15,-8-24-3 16,-10-17 4-16,-16-12-5 15,-15-5 6-15,-22-4-1 16,-27-1-3-16,-9 1 4 16,-43 6-1-16,-26 8 22 15,-20 17 4-15,-17 25-7 16,-13 26-6-16,-5 18 0 16,2 13-6-16,11 21 1 15,23 2-5-15,24-1-2 0,29-2-3 16,27 9-9-16,11 8-55 15,30 7-24-15,19-3-156 16</inkml:trace>
  <inkml:trace contextRef="#ctx0" brushRef="#br0" timeOffset="115937.01">19288 14398 598 0,'-64'0'3'15,"6"0"6"-15,8 16 28 16,7 11 2-16,8 16-8 16,9 19-18-16,17 17-7 15,9 12-6-15,27 6-1 16,26-8 1-16,22-8 3 16,13-13-3-16,9-17 1 15,1-20-4-15,1-21 2 16,-1-15-8-16,-8-36-8 15,-13-22 6-15,-21-16 7 16,-20-12 6-16,-29-5-3 0,-7-4 4 16,-29 4 2-16,-27 5 6 15,-15 11 2-15,-15 15 4 16,-8 16-6-16,0 14-1 16,3 13 0-16,7 11-11 15,15 5 6-15,19 2-6 16,25 0-11-16,24-3-24 15,10-11-63-15,27-12-179 16</inkml:trace>
  <inkml:trace contextRef="#ctx0" brushRef="#br0" timeOffset="116776.21">18515 14200 445 0,'-58'-3'35'0,"-5"3"-23"0,2 1 39 16,3 20-6 0,12 3-6-16,14 2-22 15,18 0-6-15,14 9-6 0,16 14-8 16,30 11-1-16,19 12 4 16,13-1-1-16,4-7-7 15,-7-4-7-15,-19-9-3 16,-22-15 13-16,-29-9 3 15,-14-8 7-15,-45-3 37 16,-23 0-19-16,-20-3 3 16,-4-5 13-16,13-4-17 15,30-2-14-15,24-2 4 16,26 0-9-16,10 0-12 16,47-12-83-16,35-5 28 15,30-7-35-15,14 0-87 0</inkml:trace>
  <inkml:trace contextRef="#ctx0" brushRef="#br0" timeOffset="117197.08">19991 14654 633 0,'-41'0'1'0,"19"0"6"16,15 0 35-16,7 0-9 15,22-7-30-15,42-22-14 16,46-18 14-16,42-16-3 16,19-4 3-16,7 5-4 0,-13 5 2 15,-16 3-1-15,-12 4-7 16,-18-2-29-16,-21 5-22 15,-25 3-3-15,-37 5-73 16,-36 8-124-16</inkml:trace>
  <inkml:trace contextRef="#ctx0" brushRef="#br0" timeOffset="117408.52">20861 13940 658 0,'0'-4'4'0,"31"4"-39"16,25 0 24-16,13 7 12 15,2 18-1-15,-10 8-1 16,-14 9 3-16,-22-1-2 0,-24 1 7 16,-5 3 12-16,-32 2 13 15,-8-4-9-15,3-7-5 16,13-13-14 0,13-10-3-16,15-6 0 0,4-6-46 15,32-1-94-15,9-27-53 16</inkml:trace>
  <inkml:trace contextRef="#ctx0" brushRef="#br0" timeOffset="117709">21468 13688 766 0,'-50'49'0'0,"20"12"1"15,16 6-2-15,14 4 4 16,19 2 0-16,31-5 2 15,26-8-6-15,14-22 3 16,19-26-3-16,6-15-3 16,-12-42-8-16,-20-19 5 15,-32-13 2-15,-32-8 4 16,-19 0 3-16,-30 5-1 16,-31 6 7-16,-26 11 4 15,-15 12-1-15,2 12-9 16,5 10 1-16,6 9-3 15,5 8-6-15,-3 6-11 0,0 6-15 16,-4 0-49-16,-3 0-122 16</inkml:trace>
  <inkml:trace contextRef="#ctx0" brushRef="#br0" timeOffset="117992.36">19950 12556 638 0,'55'50'-6'15,"42"21"6"-15,33 17 2 16,19 1 5-16,7 4 23 0,-4 6-17 15,-12-2 1-15,-7-1-6 16,-11-8-5-16,-9-7-1 16,-16-10-2-16,-17-10 3 15,-19-8-35-15,-26-12-49 16,-28-20-135-16</inkml:trace>
  <inkml:trace contextRef="#ctx0" brushRef="#br0" timeOffset="118240.71">21318 13185 152 0,'14'16'529'15,"0"22"-603"-15,8 13 74 0,-7 13 6 16,-5 9 10-16,-10 1 2 16,0-3 9-16,-14-5-12 15,-16-16 0-15,-16-8 11 16,-18-9 16-16,-14-12-24 15,-6-9-5-15,-2-12 1 16,2-11-10-16,-3-17 0 16,-1-10-9-16,4-6-22 0,0-4-46 15,7-5-53 1,4 3-151-16</inkml:trace>
  <inkml:trace contextRef="#ctx0" brushRef="#br0" timeOffset="118736.37">18903 11028 759 0,'0'-9'-13'16,"0"8"13"-16,0 1 0 15,0 0-2-15,0 0 0 16,6 11 5-16,8 13 1 16,7 10 4-16,2 7-6 15,3-1 0-15,-1 0-2 16,-1-2 2-16,1-5-3 16,1 4 2-16,-3-4 0 0,-3-2-4 15,-1-2 3-15,-1-7-2 16,-6-5 5-16,-3-7-6 15,-3-6 5-15,-3-2-3 16,-3-2 0-16,0 0-2 16,0 0-9-16,-18 2-38 15,-10 1-83-15,-5-2-278 16</inkml:trace>
  <inkml:trace contextRef="#ctx0" brushRef="#br0" timeOffset="119163.11">19703 11241 596 0,'-16'0'16'16,"-27"2"-20"-16,-18 43 9 15,-18 31 11-15,-17 34 2 0,-16 28 2 16,-7 11-10-16,6-6-4 16,10-17 4-16,17-21-2 15,10-21-1-15,12-13-4 16,13-11 0-16,7-8-5 16,11-12 0-16,11-11-21 15,8-14-39-15,8-15-46 16,5-20-77-16</inkml:trace>
  <inkml:trace contextRef="#ctx0" brushRef="#br0" timeOffset="119448.03">18531 11412 616 0,'5'26'3'15,"11"35"-32"-15,14 30 33 16,17 26 2-16,17 11 10 15,17 6 7-15,13 2-4 16,8-4-5-16,4-8-7 16,1-14-1-16,-10-14 0 15,-16-17 1-15,-22-20-4 0,-22-20 2 16,-18-18-7-16,-12-13 6 16,-7-6-3-1,0-2 8-15,0 0 19 16,0 0-22-16,-7 0-1 0,-6 0-11 15,-6 0-52-15,-5 0-52 16,-6-6-272-16</inkml:trace>
  <inkml:trace contextRef="#ctx0" brushRef="#br0" timeOffset="125476.67">10736 13546 498 0,'-27'-8'18'0,"5"2"10"0,7 3 13 16,3 2 8-16,8 1 1 15,1 0-14-15,3 0-20 16,0 0-8-16,0 0-9 16,0 40 0-16,0 26 1 15,1 21 5-15,8 5-7 16,6-17 1-16,4-15 1 15,-1-14-2-15,-6-10-1 16,-3-14-22-16,-5-10-15 16,-1-11-32-16,-1-1-51 15,-2-32-53-15</inkml:trace>
  <inkml:trace contextRef="#ctx0" brushRef="#br0" timeOffset="125723.93">10723 13474 436 0,'0'-27'3'0,"13"-2"-7"0,20 6 5 16,9 10 8-16,5 13 0 16,7 5 16-16,2 30-11 15,-8 19 2-15,-11 13-1 16,-20 10 0-16,-17 1-6 16,-8-3 1-16,-32-7 17 15,-12-7-5-15,-5-10 8 16,3-11-15-16,7-14-4 15,13-12 3-15,12-10-10 0,12-4-7 16,10 0-11-16,0-4-62 16,29-20-72-16,7-5 5 15</inkml:trace>
  <inkml:trace contextRef="#ctx0" brushRef="#br0" timeOffset="126077.02">11235 14248 570 0,'-43'0'10'0,"9"0"4"15,5 0 32-15,13-18-16 0,7-14-17 16,9-16-15 0,0-19 0-16,19-9 0 15,8-11 1-15,0 0-11 16,1-2-3-16,2 6-1 0,-6 22 2 15,-5 15 3-15,-6 24 9 16,-5 16 2-16,-2 6-7 16,2 4 4-16,3 24 6 15,1 16 25-15,0 10-1 16,0 8-7-16,0 0-10 16,0-2-4-16,3-2 1 15,2-4-4-15,2-3-2 16,3-2-2-16,-3-5-1 0,-2-8-32 15,-11-6-35 1,-6-12-77-16,-17-18-265 16</inkml:trace>
  <inkml:trace contextRef="#ctx0" brushRef="#br0" timeOffset="126225.59">11147 13969 623 0,'-27'-4'62'15,"14"1"-57"-15,13 0-5 16,4-1-6-16,28-1-8 15,21-5 11-15,19-7 3 16,11-1-1-16,5-3-13 16,2 2-31-16,-3-1-54 0,-8-3-61 15</inkml:trace>
  <inkml:trace contextRef="#ctx0" brushRef="#br0" timeOffset="126636.5">12081 13455 615 0,'-52'3'12'16,"-6"24"14"-16,-1 14 15 16,6 13-6-16,7 12-18 15,9 6-1-15,16-5-2 16,13 1-7-16,8-3-6 16,15-10 4-16,22-7-9 15,14-10 3-15,8-14 1 16,6-13-14-16,-3-11-27 15,-14-12-26-15,-17-23-28 16,-21-4-61-16,-10 0-8 16,-20 7 74-16,-13 7 158 0,5 3 33 15,7 6 11-15,12 7-10 16,9 6-30-16,7 3-57 16,38 0-28-16,16 0 17 15,9 21 3-15,-12 9 4 16,-22 10 3-16,-17 9 3 15,-19 6 24-15,-1 2-3 16,-22-5-10-16,0-9-13 16,8-15-5-16,6-13-10 15,6-9 1-15,3-6-5 16,0 3-36-16,16-3-56 16,4 0-24-16,-3-8-158 0</inkml:trace>
  <inkml:trace contextRef="#ctx0" brushRef="#br0" timeOffset="127628.4">12860 14756 190 0,'-72'42'446'0,"-7"-4"-450"16,-10 0 3-16,-6-5 18 15,-8-7 16-15,-12-11-18 16,-17-3-4-16,-16-10-7 16,-18-2 0-16,-15-17 1 15,-9-15 4-15,-17-12-10 16,1-9 4-16,10-13-4 15,14-18 2-15,27-14-3 16,25-19-1-16,27-12-4 16,28-7 6-16,24 3 2 15,20 9-2-15,23 10 4 16,8 13 0-16,36 7 0 0,28 4-1 16,24 6-4-16,35 0 3 15,25 0-3-15,28 6 3 16,16 7-2-16,6 9 2 15,-3 16 0-15,-10 10 1 16,-16 13-2-16,-11 15 1 16,-11 8-1-16,-17 8 0 15,-18 21-1-15,-15 12-1 16,-15 10 4-16,-14 11-4 16,-10 11 3-16,-12 13 1 15,-14 14 0-15,-11 10 3 16,-11 10-2-16,-10 6 4 15,0 8-8-15,-21-1 4 0,-16-5-1 16,-14-8 0 0,-13-12 0-16,-10-10 3 15,-16-7 3-15,-17-7-2 16,-12-8-2-16,-12-4-5 0,-3-3 4 16,-9-9-2-16,3-9 1 15,-9-14-2-15,-9-19-3 16,-11-18 2-16,-5-10 0 15,-14-38 0-15,2-21-4 16,8-20-1-16,2-24-1 16,21-16 6-16,29-16-7 15,27-12 2-15,47-1 0 0,38 6 4 16,25 6-1-16,61 8 2 16,38 5 2-1,33 4-4-15,35 10 1 16,19 23-1-16,15 28 5 0,19 33-4 15,-3 33 3-15,2 18-1 16,-6 43-1-16,-14 25 3 16,-10 25-2-16,-19 16 2 15,-19 20-3-15,-26 15 1 16,-30 15-9-16,-27 10 6 16,-24 1 0-16,-30-1 3 15,-22-7 0-15,-9-10 1 16,-42-7-7-16,-29-2-6 15,-23-3 5-15,-29 3-8 16,-28 4-6-16,-24 4-35 16,-26 2-17-16,-15-5-34 15,-16 3 5-15,-8 3 43 0,2 11 17 16,11 15-10-16,25 7-17 16</inkml:trace>
  <inkml:trace contextRef="#ctx0" brushRef="#br0" timeOffset="128756.79">7020 11384 685 0,'47'-9'6'16,"47"1"-30"-16,57-9-25 16,46-5 31-16,37-3 10 15,17 3 10-15,10 11-4 16,7 11 4-16,-4 11-4 15,7 18 1-15,9 4 4 16,4-2-5-16,-1-5 4 16,-2-5-6-16,2-11 3 15,15-10-17-15,9 0-13 16,-9-5-18-16,-12-11-15 16,-38 5-80-16</inkml:trace>
  <inkml:trace contextRef="#ctx0" brushRef="#br0" timeOffset="130001.09">5882 17106 443 0,'21'10'-158'16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2:59:31.9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11776 4243 337 0,'-33'-14'17'0,"0"-2"-4"15,-1 12 14-15,-7 4-5 16,-12 16 7-16,-13 30-22 15,-14 25-3-15,-8 18-3 16,0 7 8-16,-4 0-1 16,1-5-1-16,-1 2-4 15,7-1 2-15,6-6-2 16,6-4 5-16,12-1-4 16,1-4 5-16,4 11 1 15,8 14 1-15,-1 17 1 16,12 20-8-16,4 15 1 0,9 9-1 15,9 2-2-15,5-3-1 16,10-16 5-16,0-19-4 16,16-21-2-1,8-6 2-15,1-8-3 0,5-1 5 16,0 1-6-16,4-6 4 16,2 2-3-16,2-2 1 15,9-4 1-15,5-5-3 16,6-4 2-16,9-5 0 15,10-2 1-15,7-2-2 16,8 0 3-16,2-1-1 16,-3 0 0-16,-3-4-2 0,-8-3 4 15,2-6-3-15,-6-5 0 16,0-8 4 0,1-2-8-16,1-2 4 15,7-1-3-15,6-4 5 0,2-5-2 16,-2-4 1-16,2-6-1 15,-7-5-1-15,5-4 3 16,3-4-3-16,2 0 2 16,3 0-1-16,-8-11 4 15,-7 0-5-15,-3 1 2 16,-8-1-2-16,-3 1 2 16,-6 0 0-16,-1-2-2 15,-5-2 2-15,1-4-2 0,4-6 2 16,2-4-2-16,6-5 2 15,0-6-6 1,3-5-1-16,-1-9-7 16,-6-9 0-16,-1-2-9 0,-10-5-14 15,-2-4 23-15,-9 0-6 16,-8-12 9-16,-7-5-7 16,-10-6 11-16,-3-8-2 15,-5 1 4-15,-3 0 4 16,-3 3 3-16,-6 4-2 15,0 0 0-15,-6 1 3 16,-20-1 1-16,-9-5 0 0,-4-4 0 16,-3-6 3-16,10-7-7 15,2 0 5 1,7 3-2-16,4 5-3 16,0 14 2-16,5 5-1 0,-3 11 0 15,0 3-2-15,-5 7 1 16,-2 2 0-16,-2 2 1 15,-2-1-2-15,0-4-1 16,1-4 1-16,-1 0-2 16,1 3-1-16,-4 2 1 15,-4 6 0-15,-5 2 3 16,-9-4-2-16,-7 1 3 16,-4 0 2-16,-4 9 9 15,-2 6-6-15,-2 4 5 16,-6 1-10-16,-1 2 5 15,-4 3-1-15,1 5 9 16,-5 6-10-16,-9 8 0 0,-11 7 7 16,-9 9-7-16,0 5 4 15,1 0-5-15,-4 15 3 16,3 6-3-16,1 6 3 16,3-2-4-16,4 0-3 15,6-4 3-15,1-7-1 16,8-4 0-16,6-5-2 15,8 0 1-15,2 0-1 16,6 4 0-16,2 4-1 16,0 8-28-16,3 10-63 15,7 1-17-15,5-6-185 16</inkml:trace>
  <inkml:trace contextRef="#ctx0" brushRef="#br0" timeOffset="7979.62">17121 4537 508 0,'-30'-18'-30'15,"3"-3"32"-15,3 3 18 16,3 11 36-16,2 3-27 16,1 1-2-16,3 1-9 15,-7 2 1-15,-3 0-7 16,-8 6-11-16,-7 18 2 15,-2 9 0-15,-7 10 1 16,2 10-3-16,-1 4 2 0,-4 10-2 16,2 8 0-16,0 6 3 15,3 5 0-15,3 2 1 16,3 2-6-16,6 4 5 16,5 4-3-16,9 3 2 15,8 6-3-15,9 4-1 16,4 5 1-16,0 1-1 15,4-7 0-15,9-4 0 16,8-6 2-16,3-11-2 16,6-8 2-16,7-7-2 15,6-7 2-15,11-5-2 16,7-1 0-16,9-6 3 16,7-3-2-16,4-4 3 0,2-5-7 15,2-4 5-15,7-4-3 16,6-6 2-16,11-8-2 15,4-9 2-15,0-9-2 16,1-3-4-16,-7-8 5 16,-3-14 3-16,-5-6-6 15,-7 0 5-15,-1-7-1 16,-2-4-2-16,1-10-1 16,-3-10 8-16,-6-15-9 15,-7-12 3-15,-5-16 1 16,1-16 1-16,-6-10-1 15,-10-2 1-15,-13 9-1 0,-16 11 1 16,-14 12 1-16,-11 8 0 16,0 5 0-16,-13 3-1 15,-13 0 3-15,-11-1-1 16,-3-4-3-16,-5-4-3 16,-6-4 6-16,-1 5-9 15,-2 8 8-15,-5 12-5 16,-5 16 10-16,-6 8-6 15,-1 7 3-15,-4 4 1 16,-1 7-1-16,5 6-1 16,-5 0 0-16,3 5 0 15,-5-2-3-15,-1 1 1 16,1 4 0-16,0 4 1 0,4 7-4 16,2 3-4-16,2 6 4 15,3 16-1-15,4 6-14 16,10 2 3-16,11 1-17 15,11 0-4-15,7-1-9 16,2-2-36-16,2-1-15 16,7-7-40-16</inkml:trace>
  <inkml:trace contextRef="#ctx0" brushRef="#br0" timeOffset="8931.75">15707 8863 584 0,'-84'-5'-31'0,"9"3"30"15,5 3 7-15,0 23 19 16,0 9-13-16,-3 17 7 15,-4 8 0-15,7 14-4 16,2 4 0-16,10 3-6 16,9 5-1-16,14 2-4 15,11 8-1-15,10 12 1 16,14 15-4-16,0 10 2 16,30 6-2-16,25 5-4 15,23-4 6-15,25-8-4 0,16-15 4 16,13-18-3-16,13-17 2 15,5-19-1-15,4-15 2 16,-3-21-2-16,-12-14 0 16,-13-11 2-16,-4-28-2 15,-2-29 2-15,3-28-5 16,5-27 4-16,-3-25-3 16,-9-17 4-16,-17-19-4 15,-24-13 4-15,-28-3-2 16,-32 6 1-16,-21 12 2 15,-46 20-6-15,-24 23 3 16,-26 22 0-16,-20 24 1 0,-19 24 1 16,-26 22 2-16,-26 26-3 15,-23 10 1-15,-23 24 0 16,1 14-4-16,22 1 0 16,44-4-15-16,60-10-3 15,55-8-25-15,51-6-38 16,27-11-195-16</inkml:trace>
  <inkml:trace contextRef="#ctx0" brushRef="#br0" timeOffset="9716.1">20897 7238 504 0,'-66'-16'16'0,"-3"16"-16"16,-1 14 14-16,1 22 10 16,-2 17-4-16,4 17 6 15,3 13-12-15,12 10 1 16,15 8-5-16,17 2-5 15,20 4-3-15,2-1 1 16,36-2 0-16,21 1-1 16,17-5 1-16,10-4-6 15,5-8 3-15,0-15 2 16,-8-13-4-16,-7-21 1 0,-7-16 0 16,-4-16 0-16,3-7-1 15,4-27 3-15,10-25-1 16,5-25 0-16,5-21 2 15,0-23 4-15,-1-17-2 16,-3-12-2-16,-8-7 0 16,-17 4-2-16,-24 10 0 15,-25 17 2-15,-14 21 5 16,-40 15 8-16,-24 12 12 16,-22 11-10-16,-18 14-7 15,-16 20-6-15,-8 16-4 16,0 17 4-16,1 0-8 0,1 22-22 15,-8 19-36-15,3 12-41 16,-2 0-127-16</inkml:trace>
  <inkml:trace contextRef="#ctx0" brushRef="#br0" timeOffset="10339.01">13688 6168 499 0,'0'0'34'16,"0"0"-15"-16,0 2 2 16,21-2-7-16,34 0-21 15,46 0 14-15,53-15 15 16,35-12-4-16,21-6-11 0,-6-2-3 16,-14 6 0-1,-13 6-4-15,-22 8 1 16,-17 2-5-16,-30 4-14 15,-32 3-18-15,-33 2-63 0,-34-3-30 16,-15-8-38-16</inkml:trace>
  <inkml:trace contextRef="#ctx0" brushRef="#br0" timeOffset="10587.34">14831 5634 535 0,'26'0'-5'0,"20"7"-4"0,15 12 9 16,9 6 0 0,4 10-1-16,-2 4 1 15,-6 8 0-15,-11 2 1 0,-16-2 0 16,-16-5 1-16,-15-6 2 16,-8-5 1-16,-12 0 6 15,-21-1-1-15,-13 5-3 16,-3 3-3-16,-3 2-21 15,-2 6-45-15,-1 4-67 16,0 2-193-16</inkml:trace>
  <inkml:trace contextRef="#ctx0" brushRef="#br0" timeOffset="10907.49">13347 8239 646 0,'0'0'33'15,"19"3"-36"-15,26 16-28 16,23 13 31-16,17 14-1 15,9 10 0-15,9 8 8 16,1 12 1-16,6 2-2 16,-4 1-6-16,-9-6 2 0,-8-6-1 15,-22-9-2-15,-16-13 3 16,-15-12-23-16,-16-12-64 16,-20-18-64-16,-1-8-115 15</inkml:trace>
  <inkml:trace contextRef="#ctx0" brushRef="#br0" timeOffset="11135.89">14172 8427 632 0,'31'23'-25'0,"8"20"19"16,7 18 5-16,-9 14 1 16,-10 6 12-16,-5 3 8 15,-14 3-12-15,-8-14 2 0,-5-10-2 16,-32-13 5-16,-20-10-2 15,-23-7 1-15,-14-4-10 16,-2-10 1-16,-3-9-9 16,14-7-11-16,15-3-21 15,24 0-47-15,34 0-37 16,21-20-75-16</inkml:trace>
  <inkml:trace contextRef="#ctx0" brushRef="#br0" timeOffset="11548.35">17113 9180 679 0,'-58'-6'-23'16,"33"-5"22"-16,25 3 3 16,24-3-7-16,40-9 2 0,37-10 19 15,33-8-8-15,25-4 3 16,11-2-2-16,3 1-5 15,-3 1-5 1,-11-1 2-16,-8 1-1 0,-10-4 0 16,-10-1 0-16,-10-3 0 15,-13 3 2-15,-21 0-6 16,-17-1-2-16,-19 3-3 16,-7-7-19-16,-4-10-12 15,-14-9-39-15,-25-7-177 16</inkml:trace>
  <inkml:trace contextRef="#ctx0" brushRef="#br0" timeOffset="11755.79">18801 8026 576 0,'40'-2'-8'16,"24"0"-15"-16,21 2 19 0,12 11 5 16,1 25-1-16,-7 13 8 15,-14 8-3-15,-17 10 1 16,-23-2-5-16,-22 0 3 15,-15 3-1-15,-27-4 1 16,-25 0 0-16,-16-5-3 16,-13-7 0-16,-7-11-2 15,2-19-31-15,7-22-104 16,14-27-122-16</inkml:trace>
  <inkml:trace contextRef="#ctx0" brushRef="#br0" timeOffset="11984.18">18902 7036 713 0,'0'0'-27'0,"12"14"5"16,28 26 11-16,18 23 13 15,12 13 11-15,8 9-2 16,9 1 7-16,6-4-11 15,2-8-3-15,2-9-5 16,1-11 4-16,-4-8-9 16,-15-13-59-16,-22-15-104 15</inkml:trace>
  <inkml:trace contextRef="#ctx0" brushRef="#br0" timeOffset="12227.54">19812 7420 608 0,'36'25'-30'0,"7"11"28"16,-3 10 3-16,-7 1 9 15,-9 3-1-15,-12-7 27 16,-8-8-8-16,-4-9-7 16,-15-2 7-16,-37 3 17 15,-28 4-12-15,-26 4-24 16,-11-2-5-16,1-5-3 0,5-2 1 15,11-4-3-15,15-6-14 16,21-6-30-16,21-10-56 16,19-4-206-16</inkml:trace>
  <inkml:trace contextRef="#ctx0" brushRef="#br0" timeOffset="12714.86">21760 4913 676 0,'0'5'10'15,"-3"26"-20"-15,-10 24 4 16,-5 26 18-16,1 16 1 16,8 5-6-16,5-5-3 15,4-3-1-15,0-4-5 16,0-13 2-16,0-13-14 15,0-22-24-15,0-20-26 16,0-22-52-16,0-35-125 0</inkml:trace>
  <inkml:trace contextRef="#ctx0" brushRef="#br0" timeOffset="12926.92">21867 5113 546 0,'36'-3'-9'15,"16"3"1"-15,9 0 4 16,-6 11 14-16,-10 13 1 15,-12 4 0-15,-13 4 26 16,-13 11-6-16,-7 6-8 16,-44 13 6-16,-25 11-12 15,-18 4-10-15,-4-6-5 16,12-19-1-16,27-19 1 16,24-18-1-16,22-11-8 0,7-4-37 15,35-25-74-15,19-14-156 16</inkml:trace>
  <inkml:trace contextRef="#ctx0" brushRef="#br0" timeOffset="13220.53">22254 5600 486 0,'0'3'37'16,"0"-1"-22"-16,0-2 55 16,0 0-17-16,2-3-17 15,11-25-9-15,13-18-24 16,15-23-12-16,11-13 12 15,6-3-7-15,1-2-7 0,-4 5-17 16,-5 4-3-16,-8 15 5 16,-15 21 14-16,-11 23 3 15,-8 19 3 1,-4 16-5-16,3 29 5 0,-2 22 17 16,-4 13-2-16,-1 9 7 15,2 3-9-15,1-2-2 16,2-5-5-16,-1-5 2 15,-4-15-2-15,0-14-22 16,-6-15-60-16,-22-23-125 16</inkml:trace>
  <inkml:trace contextRef="#ctx0" brushRef="#br0" timeOffset="13348.19">22450 5479 613 0,'-2'-9'4'16,"5"4"-5"-16,34-6-18 15,27-1 23-15,30-9 3 0,16-5-7 16,2-1-10-16,-5-7-143 16</inkml:trace>
  <inkml:trace contextRef="#ctx0" brushRef="#br0" timeOffset="13675.35">23315 4986 617 0,'-60'3'4'0,"8"17"-5"0,17 7 14 15,13 7 16 1,14 9-12-16,8 7-11 16,4 8 5-16,26 2-7 15,8-5-1-15,6-6-2 0,-4-10-15 16,-7-15-46-16,-11-13-22 16,-10-11-8-16,-6-2-7 15,-3-20 112-15,0-3-7 16,0 3 37-16,-3 7 22 15,4 8-20-15,10 6-28 16,4 1-20-16,7 1 17 16,3 14 1-16,-4 4 4 15,-4 5-12-15,-3 6 8 16,-8 9-6-16,-3 7-3 16,0 4-5-16,-2 9-3 15,-2 8-2-15,-2 6-55 16,-13-7-187-16</inkml:trace>
  <inkml:trace contextRef="#ctx0" brushRef="#br0" timeOffset="17114.81">10814 5638 438 0,'-24'-11'20'0,"13"4"11"16,-1 2 26-16,-1 5-20 15,4 0-12-15,-4 0-1 16,2 24-16-16,-4 21-4 16,-1 16-3-16,1 14 6 15,6-1-4-15,8-7-2 16,1-8 0-16,4-12-1 15,20-9-1-15,6-8-2 16,7-18 2-16,9-12-9 16,3-22 1-16,2-30-7 15,-2-17 9-15,-15-14-3 0,-17-2 11 16,-17 4 3-16,-8 6-2 16,-26 11 1-16,-6 14-1 15,-6 12 7-15,2 13 7 16,0 13-10-16,11 6 5 15,8 6-10-15,10 0 0 16,12 0-8-16,3 22-11 16,0 14-34-16,9 12-30 15,7-1-109-15</inkml:trace>
  <inkml:trace contextRef="#ctx0" brushRef="#br0" timeOffset="17296.33">10903 5763 418 0,'0'-11'86'16,"7"-7"-85"-16,11-3 6 16,12-10 10-16,23-4-8 15,13-2-2-15,10-5-1 16,0 5-4-16,-8 6-1 16,-10 8-4-16,-16 7-35 15,-12 5-40-15,-19 3-54 16</inkml:trace>
  <inkml:trace contextRef="#ctx0" brushRef="#br0" timeOffset="17535.82">11207 5327 522 0,'10'-4'1'0,"11"1"-19"15,9 1 14-15,4 2 4 16,0 0 0-16,-4 9-2 15,-3 11 0-15,-8 3 1 16,-15 7 4-16,-4 6 0 16,-3 6 4-16,-19 1-1 15,0-1-3-15,1-10-3 16,8-6 3-16,7-6-10 16,6-11-50-16,6-9-58 15,19-11-70-15</inkml:trace>
  <inkml:trace contextRef="#ctx0" brushRef="#br0" timeOffset="17860.07">11546 5193 596 0,'-47'14'1'16,"5"7"10"-16,12 4 14 15,15 3-9-15,12 8-9 16,3 7-5-16,33 7-3 15,12-3 5-15,13-12-8 16,4-16 4-16,-2-17-18 0,-4-5-6 16,-14-28 0-16,-12-16 10 15,-19-7 11-15,-11-1 9 16,-11-2 8 0,-29 11 2-16,-11 8 7 0,-7 13 12 15,-3 13-21-15,8 9-2 16,11 3-10-16,12 4-2 15,13 23 0-15,12 16-18 16,5 18-40-16,14 9-29 16,21-6-54-16,7-9-241 15</inkml:trace>
  <inkml:trace contextRef="#ctx0" brushRef="#br0" timeOffset="18048.13">11787 5552 561 0,'0'0'30'0,"0"0"-3"0,0 0 16 15,0 0-25-15,0 3-11 16,2 13-14-16,4 19 5 16,1 18 4-16,4 17 2 15,-4 5-2-15,-1-3-3 16,0 0 2-16,-3-5-18 16,-3-7-30-16,0-10-41 15,-4-18-70-15,-14-23-109 16</inkml:trace>
  <inkml:trace contextRef="#ctx0" brushRef="#br0" timeOffset="18244.59">11692 5925 545 0,'-3'-3'10'0,"3"3"-6"16,0 0-2-16,0 7-13 0,18 18 14 16,7 6 20-16,7 2-10 15,6-8-5-15,8-10 4 16,4-10-5-16,2-5-1 15,-9-14-1-15,-3-13-5 16,-10-1 2-16,-13 2-30 16,-7 5-39-16,-10 10-32 15,-4 9-74-15</inkml:trace>
  <inkml:trace contextRef="#ctx0" brushRef="#br0" timeOffset="18543.8">11838 6409 477 0,'-12'30'19'0,"9"1"-17"16,3 10 30-16,0 0 0 15,17-7-10-15,17 0-12 16,9-5-8-16,3-8 1 16,8-10 0-16,-2-11-1 15,-6-7-8-15,-7-25-9 16,-17-15 10-16,-13-8-7 0,-9-2 18 15,-22 1-5 1,-26 12 6-16,-9 8 2 16,-8 17 6-16,3 13 3 15,8 6-3-15,8 5-10 0,11 14-5 16,13 8 1-16,12 13-5 16,10 7-44-16,0 3-52 15,19-10-111-15</inkml:trace>
  <inkml:trace contextRef="#ctx0" brushRef="#br0" timeOffset="18692.4">12102 7016 33 0</inkml:trace>
  <inkml:trace contextRef="#ctx0" brushRef="#br0" timeOffset="18894.86">12093 6830 335 0,'-7'0'61'0,"4"0"9"16,3 0-18-16,0 0-21 16,0 19-13-16,0 17 7 15,8 19 23-15,1 6-27 16,3 6-9-16,1 4-6 15,1-1-4-15,1 7 2 16,-5-5-4-16,1-3 2 16,-1-13-4-16,-4-10-9 0,-1-11-38 15,-4-13-2-15,-1-11-65 16,0-11-19-16,-14 0-26 16</inkml:trace>
  <inkml:trace contextRef="#ctx0" brushRef="#br0" timeOffset="19088.34">12090 7493 523 0,'0'0'5'16,"0"20"-16"-16,13 8 29 16,9 9 3-16,0-5-15 15,1-4 2-15,4-8-5 16,-5-3 0-16,-4-9-1 16,-1-6 4-16,-5-2-3 15,2-13-1-15,0-21 18 0,2-18-10 16,-2-9-7-16,-3 1-3 15,-5 9-34-15,-1 14-89 16,-5 12-108-16</inkml:trace>
  <inkml:trace contextRef="#ctx0" brushRef="#br0" timeOffset="19463.96">12225 7742 524 0,'-16'18'2'0,"1"11"18"16,0 10 30-16,6 10-10 16,6-2-18-16,3 0-5 15,3-5-13-15,29-10-3 16,3-1 1-16,11-6-4 15,4-13 3-15,2-12 0 16,-5-1-3-16,-5-28-9 16,-9-18-16-16,-17-5 27 15,-14-8-1-15,-2-4 4 16,-30 8-3-16,-12 6 5 16,-6 10-1-16,0 12 5 0,-2 12-1 15,7 7-4-15,12 8-1 16,13 1-6-16,12 0 0 15,6 12-50 1,30 9-97-16,14-7-58 0</inkml:trace>
  <inkml:trace contextRef="#ctx0" brushRef="#br0" timeOffset="19744.08">12638 7719 685 0,'-28'0'1'0,"14"0"-8"16,14-5 11-16,24-13-9 0,40-17-4 16,33-22 17-16,20-18-1 15,6-5-2-15,-10 6-3 16,-17 8 0-16,-15 13-2 15,-20 10 1-15,-18 9-4 16,-17 12-24-16,-19 5-20 16,-7 1-4-16,-24-4-32 15,-18-2-329-15</inkml:trace>
  <inkml:trace contextRef="#ctx0" brushRef="#br0" timeOffset="19952.04">13229 6977 503 0,'33'0'-18'0,"7"0"16"0,5 16 3 16,-2 9 3-16,-4 8 9 16,-9 10 0-16,-11 2 2 15,-15 1 10-15,-4 4-2 16,-19-2 12-16,-12 0-5 16,-5-5-18-16,3-9-4 15,6-7-5-15,10-10-2 16,11-12 1-16,6-5-33 0,3-19-92 15,20-34-187 1</inkml:trace>
  <inkml:trace contextRef="#ctx0" brushRef="#br0" timeOffset="20251.36">13499 6949 580 0,'-33'14'20'0,"8"3"-21"16,8 7 26-16,13 11-1 15,4 10-14-15,12 11-5 16,25 8-4-16,20-3 3 16,13-17-3-16,2-15 0 15,0-27-5-15,-9-13-8 16,-13-35-26-16,-17-19 16 16,-19-3 25-16,-14 0 2 15,-17 6 7-15,-32 8 15 16,-9 3-8-16,-8 10-9 0,1 12 2 15,8 8-3-15,12 11-1 16,20 5-7-16,10 2 0 16,15 3-11-16,0 0-83 15,3 8-100-15,5 2-163 16</inkml:trace>
  <inkml:trace contextRef="#ctx0" brushRef="#br0" timeOffset="20551.56">13394 6788 585 0,'-29'-8'1'0,"-4"-2"10"15,-6-4 45-15,-10-4-11 16,-12-4-27-16,-11-2-8 15,-9-1 6-15,-4 4-7 16,-6 3 2-16,3 3-7 16,3 4 2-16,11 2-5 15,23 4 1-15,18 1-3 16,18 1 1-16,15 1-1 16,12-2-34-16,40-10-54 15,33-13 10-15,17-17-59 0,-1-11-213 16</inkml:trace>
  <inkml:trace contextRef="#ctx0" brushRef="#br0" timeOffset="20783.93">13042 6271 585 0,'-86'21'-2'16,"-7"1"3"-16,0 7 23 16,7 3 14-16,14-4-10 15,20-3-21-15,23 3-3 16,12-3-3-16,17 5-3 15,12 8 0-15,27 3-2 16,16 4 6-16,14 3-3 0,-2-4 1 16,-3-1-9-16,-8-3-15 15,-11-6-6-15,-17-5 2 16,-13-5-7-16,-15-3-20 16,-21-1-14-16,-30-2-76 15</inkml:trace>
  <inkml:trace contextRef="#ctx0" brushRef="#br0" timeOffset="21263.65">11804 6453 473 0,'-33'-7'38'0,"-10"-14"35"16,-14-4-19-16,-13-7-21 15,-6-2-15-15,-4-3-6 16,-2 0-5-16,9 0 2 15,5 0 3-15,11 3-3 16,9 2-5-16,14 7-4 16,10 8 0-16,15 6-3 15,6 7-23-15,3 2-32 16,15 2-80-16,18 0-68 16</inkml:trace>
  <inkml:trace contextRef="#ctx0" brushRef="#br0" timeOffset="21562.83">11519 5912 354 0,'-43'-14'156'16,"-18"2"-151"-16,-12 10 30 15,-10 2 0-15,-10 10-18 16,1 16-2-16,10 1-7 16,18 1-1-16,20-3-5 15,24 0 2-15,18 3-5 16,10 11-6-16,41 11 0 0,23 8 6 15,14 2 0 1,11-3 2-16,-8-4-2 16,-11-6 3-16,-19-10-3 15,-13-8 3-15,-16-12-2 0,-10-6 0 16,-10-5 1-16,-7-3-2 16,-3-3 2-16,0 0-1 15,0 1-2-15,0 3-37 16,0 5-115-16,0-4-77 15</inkml:trace>
  <inkml:trace contextRef="#ctx0" brushRef="#br0" timeOffset="34355.23">12000 7777 118 0,'-14'-23'12'16,"0"2"-6"-16,2-1 27 16,6 10 26-16,0-1 1 0,0-1-18 15,0 2-1-15,2 3-10 16,1 0-4-16,2 5 10 16,1 2-6-16,0 2-18 15,0 0-10-15,0 0-2 16,11 0-6-16,21 10 3 15,9 8 3-15,10 4 0 16,-2-1 0-16,-1 3 0 16,-8-4 0-16,-9-4-2 15,-2-2 1-15,-12-3 0 16,-8-4 0-16,-3-4 0 16,-6-1 1-16,0-2-1 0,0 0 1 15,0 0 3-15,0 0 1 16,0 0 2-16,2 0-3 15,-2 0 2-15,0 0-2 16,0 0-1 0,0-1 1-16,1-14-3 0,1-9 0 15,1-8-3-15,1 1 2 16,-2 5-1-16,-2 5 2 16,0 7-2-16,0 1 3 15,0 1-2-15,0 4 1 16,0 2-2-16,0 2 2 15,0 3 0-15,0 0 0 16,0 1-1-16,0 0 0 0,0 0 1 16,0 0-3-16,-2 0 0 15,2 4-9-15,0 8 6 16,0 10 4 0,-4 8 2-16,1 3 3 0,0 2-3 15,-2-5 0-15,2-6-1 16,-3-3 2-16,2-5-3 15,-3-4 3-15,1-4-1 16,0-1 2-16,-2-3 1 16,-2 0 0-16,-4 0 4 15,2-1-4-15,1-1 2 16,0-2 4-16,-2 0 3 0,-5 0-9 16,-9-12 0-16,-1-4-2 15,-2-2-4-15,0-5 3 16,2 1 0-1,0-2 0-15,5-2-1 16,-4 2 0-16,8 2 4 0,1 4-2 16,3 4-2-16,9 6 6 15,2 4-3-15,2 2-2 16,2 2-2-16,0 0-4 16,0 0 1-16,3 6-3 15,15 13 6-15,6 8 0 16,1 8 2-16,2 1-1 15,-2-2 1-15,5-2-1 0,-3-5 1 16,2-2 0 0,-7-7-1-16,-6-8 1 0,-9-3-3 15,-2-6 3 1,-3-1-2-16,-1 0 2 0,1 0-1 16,-2 0 3-16,0 0-1 15,0-11 0-15,0-14-3 16,0-7 1-16,0-4 0 15,0 1-5-15,0 3 2 16,1 3 2-16,2 0-3 16,2 2 0-16,-4 8 1 15,2 6 3-15,-2 6-1 16,-1 6 1-16,0 1 0 16,0 0 0-16,0 0 0 15,0 0 0-15,0 0 0 16,0 0-2-16,0 0 1 0,0 0-2 15,0 0-1-15,0 0-19 16,0 1-27-16,0 9-50 16,0 0-37-16</inkml:trace>
  <inkml:trace contextRef="#ctx0" brushRef="#br0" timeOffset="36347.03">12179 7966 11 0,'-4'-3'63'0,"-4"3"-31"16,5-1 5-16,0-1 11 16,3 2 2-16,0 0-22 15,0-1-13-15,0 1-2 16,0 0-6-16,0 0 0 15,0 0-6-15,0 0 0 16,0 0 1-16,0 0-4 16,0-2-1-16,0 2 2 15,3-3 1-15,6 0-3 16,3-2 5-16,2 1-4 16,2-2 1-16,0 0 1 15,7 0-1-15,-3-2 0 0,3 2-1 16,1 0-8-16,-4 1-6 15,0 1 6-15,1 1 5 16,1-3-14-16,-1 1 3 16,6-1 14-16,4-3 1 15,6-4 2-15,3-2-2 16,5-4 1-16,3-1 1 16,-2-1-1-16,-1 3 0 15,-5 1-1-15,-9 5 1 16,-4 0 0-16,-5-4-1 15,2 1 0-15,2-4 2 16,5-3-1-16,2 0 0 0,2-2 0 16,2-2-1-16,4 0 3 15,-1-1-3-15,4 2 2 16,3 0 0 0,0-2 5-16,0-3-1 0,2 1 2 15,-6-1 1-15,-2 2-1 16,-6-1 12-16,-4-2 5 15,-4 2-12-15,-5-3 0 16,1-3-4-16,-4-2-5 16,-4-2 4-16,-5-1-1 15,-4 2 2-15,-6 1 2 16,0 4-3-16,-1 3 1 16,-11 4-3-16,-2 2-2 0,0 5 5 15,-1 0-4-15,-6 3 4 16,0 3 0-16,-1 0 12 15,-5-2-6-15,3-1-8 16,-6 0-6-16,-2-1 2 16,-3 0-3-16,-4 2 2 15,-4 1-4-15,0 0 2 16,-6 0 1-16,0 2-2 16,-9 2 3-16,-2-1 1 15,-4 3 0-15,-6 1-3 16,-1-2 3-16,-1 2-4 15,2-1 3-15,-1-2-1 0,2 3 0 16,4-4 1-16,-3 3-2 16,1 1 2-16,-4-1-2 15,-2 2 11 1,-6 0-3-16,3 0 0 0,1-3 9 16,4-2-4-16,1 0-1 15,3-1-3-15,2-1-5 16,2 1 0-16,3-4 0 15,7 2-4-15,4 0 2 16,4 3 2-16,5 0-3 16,1 1 1-16,8-2 0 15,0-3 0-15,3-2-1 16,0-4 3-16,0-6-3 16,0-3 2-16,-2-9-2 15,0-10 1-15,-1-7-1 16,1-10 1-16,5 0-1 15,4 1-4-15,6 4 7 0,4 8-4 16,6 7 2-16,5 3-2 16,0 4-1-16,3 3-1 15,15-3-1-15,7 2 4 16,8-2-5-16,4-2 0 16,5 1-11-16,11 1 13 15,-2 3 2-15,0 4 0 16,-1 6-2-16,1 4-1 0,4 6 2 15,-1 6 0 1,1-1 0-16,0 6-2 16,-6-2 1-16,-1 3-6 15,-5 1 5-15,1 3 2 0,-5 0-2 16,0 0 2-16,-6 10-2 16,-5 8 0-16,-4 5 1 15,-5 8-1-15,-4 9 0 16,0 5 4-16,0 3-1 15,1 8 1-15,2 3 0 16,3 7 0-16,-3 9-1 16,-6 7 0-16,-5 6 2 15,-4 7-2-15,-3 1 2 16,0 0-2-16,0 1 2 16,0 2 0-16,0 1 7 15,0 2-3-15,0 0 0 0,0 2-2 16,-6 5-1-16,-4 1 6 15,-3 1-8-15,-3-5 3 16,3-13 0-16,3-12 1 16,1-11-3-16,1-10 1 15,-4-8 0-15,2-7 3 16,-2-4-3-16,6-8-3 16,-1 0 1-16,1-1 0 15,-1-1 1-15,0-2 0 16,3-7-2-16,2-4-2 15,2-5-17-15,0-3-5 16,0-5-11-16,0-5-45 16,0 0-96-16</inkml:trace>
  <inkml:trace contextRef="#ctx0" brushRef="#br0" timeOffset="36636.26">11874 7433 348 0,'1'0'12'0,"2"8"-40"15,0 18 28-15,5 10 2 16,1 8 9-16,2 5 4 16,3-2-7-16,2-7-7 0,7-8 3 15,2-11 0-15,2-8 2 16,4-8 0-16,5-5-1 15,4 0 1-15,6-18-2 16,8-11 0-16,-3-3-2 16,-2 3-10-16,-6 4-19 15,-5 14-29-15,-8 11-32 16,-9 0-57-16</inkml:trace>
  <inkml:trace contextRef="#ctx0" brushRef="#br0" timeOffset="38903.83">11972 7892 28 0,'0'-35'23'15,"18"2"-14"-15,24 4-7 0,10 6-8 16,11 8-2-16,3 12 1 16,1 3-34-16</inkml:trace>
  <inkml:trace contextRef="#ctx0" brushRef="#br0" timeOffset="43619.21">13770 7945 512 0,'-22'1'3'15,"17"-1"21"-15,2 0 35 16,3 0-26-16,0 0-19 15,0 0-7-15,0 0 7 16,0-7-9-16,0-19 0 16,0-12-7-16,0-10 3 15,0-4-1-15,0-2 0 16,-1 0 0-16,-2-5 0 0,-1 3 0 16,3 3-2-16,-1 8 3 15,1 15-2-15,-2 12 1 16,3 12 0-16,-3 5 1 15,3 1-1-15,0 0-8 16,0 0-15-16,0 0-26 16,0 9-54-16,0 16 17 15,0 7-134-15</inkml:trace>
  <inkml:trace contextRef="#ctx0" brushRef="#br0" timeOffset="43939.18">13537 7739 556 0,'-10'0'-2'0,"6"-3"6"16,4-5 22-16,0-9-6 15,13-8-24-15,21-9 4 16,11-11-2-16,1-1 3 16,-3 4-2-16,-8 6-1 15,-9 11 0-15,-7 10-1 16,-8 7 1-16,-3 5-3 15,-2 3 1-15,4 0 0 16,0 1 1-16,2 15 3 16,3 7 4-16,0 2-1 15,-2 3 4-15,-1-1-4 0,0-2-2 16,-1-1 3-16,2-4-4 16,2-1 0-16,2-2-1 15,2-2 2-15,1-4-35 16,-3-8-72-16,-5-3-151 15</inkml:trace>
  <inkml:trace contextRef="#ctx0" brushRef="#br0" timeOffset="44932.09">13865 7977 423 0,'-16'1'3'16,"-2"1"-3"-16,1 1 49 15,-5-2-1-15,0 0-28 16,-3 4-11-16,-4-3-6 16,1-2 13-16,-3 0-10 15,-2 0 4-15,-3-7-7 16,-6-11 1-16,-4-7-4 16,-2-8-2-16,1-9 2 15,8-8 3-15,8-10-2 16,12-12-3-16,14-17 0 0,5-14-6 15,8-4 7-15,23 6-8 16,9 15 8 0,2 19-1-16,13 13-1 0,3 8-7 15,0 9-6-15,0 8-5 16,-1 11 5-16,-2 13-2 16,-6 5 10-16,-4 15 5 15,-2 22 0-15,-8 19 3 16,-2 17 1-16,-6 12-1 15,-9 10 2-15,-6 4-3 16,-9-3 2-16,-3-7-1 0,-5-8 2 16,-20-15-2-1,-6-11 5-15,-11-13-4 16,-4-11 5-16,-11-10 13 16,-4-12 5-16,-4-9-18 0,-2-4-2 15,3-25 2-15,1-14-4 16,11-11-1-16,10-13-7 15,15-14 5-15,24-17-2 16,3-22-6-16,36-10-9 16,15 4 4-16,7 21 3 15,9 25 6-15,1 22 3 16,1 18-14-16,-5 10 13 16,-6 16 1-16,-4 14-1 15,-5 6 3-15,-5 30 0 16,-5 14-2-16,-7 20 4 15,-15 22-2-15,-15 21 3 16,-4 10-2-16,-29 4 1 0,-18-9 0 16,-4-13 4-16,-8-12-2 15,-8-15 17-15,2-15-15 16,-6-15 3-16,-2-13-6 16,7-10-1-16,1-12-2 15,6-9-19-15,3-4-63 16,3-21-223-16</inkml:trace>
  <inkml:trace contextRef="#ctx0" brushRef="#br0" timeOffset="48232.71">13695 7363 44 0,'3'0'129'0,"-1"0"-123"16,-2 0-4-16,0 0 15 16,1 0 20-16,-1 1-15 15,0 0-5-15,0-1 6 16,0 2 14-16,0-1 13 15,0-1 11-15,0 2-8 16,0-2 0-16,-14 2-18 0,-9 1-26 16,-4-1 1-1,-1-2 0-15,-3 0 11 16,-2 0-12-16,-3-12-3 16,-2-8-2-16,-1-8 1 0,1-11-8 15,4-8 3-15,3-8-1 16,3-3 1-16,7 8 1 15,6 6-1-15,6 4 3 16,9 10-5-16,0-1 1 16,15 3 4-16,12 0-7 15,10-1 3-15,8 5 1 16,2 4 0-16,2 7 0 16,-2 5-3-16,-2 3 2 15,2 5-2-15,-5 0 0 16,-1 12 0-16,-8 7 0 15,-3 8 4-15,-8 6-4 16,-5 5 4-16,-5 6-2 0,-5 3 2 16,-6 5 0-16,-1 1-2 15,-3 0 2-15,-16-2-3 16,-8-7 5-16,-5-3-4 16,-12-8 3-16,-3-7-1 15,-5-6 0-15,-1-9-2 16,0-6 1-16,4-5 2 15,7-7-5-15,8-17 5 16,7-14-7-16,8-13-1 16,5-12-8-16,8-10 6 15,6-2 6-15,0 4 0 16,14 8 1-16,15 11-2 0,11 12 2 16,8 8-2-16,10 10 2 15,2 5-2-15,2 11 3 16,2 6-3-16,-6 10 2 15,-7 28-3-15,-11 12 4 16,-13 15 1-16,-12 15-3 16,-10 6 4-16,-5 3-4 15,0-5 4-15,-14-9-3 16,-11-13 4-16,-11-13-3 16,-10-8 6-16,-6-9 5 15,-8-8-7-15,-2-9 2 16,-3-11-5-16,3-4 2 15,7-1-3-15,7-18-5 0,14-6-8 16,14-12-27-16,12-6-87 16,8-1-90-16</inkml:trace>
  <inkml:trace contextRef="#ctx0" brushRef="#br0" timeOffset="50256.78">13745 7404 325 0,'-11'18'7'16,"3"-1"-9"-16,-2 3 3 15,-3-1 10-15,-2-4 15 16,0 0 0-16,-7-4 5 15,-5-6 6-15,-7-5-1 16,-8 0-17-16,-6-10 5 16,-3-15-3-16,-4-8-4 15,-3-8-7-15,3-3-1 16,6-5-3-16,3-1 2 16,10 2 0-16,11-4-4 15,8 4 1-15,12-1-3 16,5 1-2-16,5 1-2 15,25 0 2-15,13-1-2 0,11 3 0 16,-2 6 2-16,3 8 0 16,-1 12-2-16,-5 9-1 15,2 10 0-15,-7 4 2 16,-2 19-2-16,-8 15 5 16,-10 9-2-16,-7 9 1 15,-13 7-1-15,-4 1 0 16,0-3 0-16,-7-4-1 15,-13-8 2-15,-10-12-3 16,-11-6 3-16,-7-7-3 16,-8-11 1-16,-1-8 0 15,-3-5 1-15,2-16 0 0,6-17-1 16,3-13 0-16,10-8 0 16,15-6-2-16,15-8-1 15,9 2 2-15,23-5-3 16,23 13 6-16,9 15-4 15,6 15 2-15,8 18-2 16,-2 10-5-16,1 2 8 16,-1 24-2-16,-12 7 2 15,-10 14-1-15,-14 9-3 16,-16 6-12-16,-12 2-4 16,-3-3-10-16,-16-4 15 15,-20-4 11-15,-10-11 3 16,-9-5 4-16,-8-8 5 0,-2-5 2 15,-2-7-6-15,3-10 0 16,9-7-5-16,13-6 1 16,18-25-5-1,18-16-29-15,6-18-13 0,22-13 11 16,20-4 29-16,10 7 2 16,2 18-23-16,-1 23-3 15,-4 24 28-15,-5 10 1 16,-1 31 4-16,-4 16 6 15,-8 15 14-15,-6 13 4 16,-8 7-8-16,-10 1-14 16,-7 1-2-16,0-5-2 0,-18-5-2 15,-18-5-63-15,-10-11-104 16</inkml:trace>
  <inkml:trace contextRef="#ctx0" brushRef="#br0" timeOffset="50728.1">12992 8754 375 0,'-95'25'-71'16,"-11"-3"-30"-16,-9-4 36 16,-10-12 17-16</inkml:trace>
  <inkml:trace contextRef="#ctx0" brushRef="#br0" timeOffset="54904.56">12654 7365 143 0,'3'5'3'0,"-1"-1"-63"15</inkml:trace>
  <inkml:trace contextRef="#ctx0" brushRef="#br0" timeOffset="60779.46">10263 5071 426 0,'0'-4'-13'16,"0"-4"37"-16,0 8 1 16,0 0 0-16,-2 7-10 15,-3 25-14-15,2 13 3 16,3 8-2-16,0-4 3 16,3-12-6-16,14-8 0 15,2-8 1-15,0-6 1 16,4-10 0-16,2-5-2 0,4-9-5 15,6-25 0-15,-3-14 1 16,-2-9-6 0,-11-1 7-16,-3-1 3 15,-7 6 1-15,-6 4 0 0,-2 10 0 16,-1 14 12-16,0 14 6 16,0 8 5-16,0 3 16 15,-4 1-21-15,-2 31-19 16,-4 20 6-16,5 19 3 15,1 5 4-15,4-5-7 16,0-10 0-16,19-11 1 16,-1-10-3-16,3-9 3 0,-1-8-6 15,-4-10 2-15,0-3-4 16,-3-3-32 0,-2-2-41-16,-6-5-83 15</inkml:trace>
  <inkml:trace contextRef="#ctx0" brushRef="#br0" timeOffset="61372.27">11555 7964 399 0,'-26'-15'28'16,"12"2"18"-16,8 8 36 16,6 2-30-16,0 2-38 0,10 1-12 15,22-2-8-15,8 2 10 16,6 0 2-16,-1 14-6 15,-8 11 3-15,-10 6-6 16,-5 14 3-16,-7 7 9 16,-8 6-1-16,-4 0-2 15,0-7-6-15,0-7 6 16,2-14-7-16,1-10 2 16,7-6-5-16,2-7 4 15,4-7-7-15,5 0 3 16,3-15-10-16,0-22 1 15,-2-17 15-15,-4-17-5 16,-9-8 4-16,-12 1-20 0,0 9-5 16,-6 17-23-16,-12 17-55 15,-6 14-78-15</inkml:trace>
  <inkml:trace contextRef="#ctx0" brushRef="#br0" timeOffset="62591.02">11971 8335 102 0,'-18'69'-31'0,"9"3"-17"16,0-2 42-16,-1-5 9 15,4-6 0-15,-1-7-3 16,4-5 0-16,2-9-23 0</inkml:trace>
  <inkml:trace contextRef="#ctx0" brushRef="#br0" timeOffset="75827.89">10820 7194 423 0,'-13'-4'11'15,"-1"-1"-6"-15,5 2 14 16,7 2 10-16,1-1-6 15,1 2-12-15,0 0-9 0,0-1-1 16,0-1 0-16,0 1 3 16,0 1 3-16,0 0-6 15,-6 0 3-15,-7 0-1 16,-9 0-5-16,-9 0-20 16,-3 0 11-16,-6 0 2 15,1 0 5-15,2 0 5 16,1 0-1-16,3 0 1 15,6 0 0-15,4 0 7 16,6-10 6-16,5-4-4 16,3-1-2-16,-2-3-6 15,2-6-3-15,0-6 1 0,-3-8 1 16,1-7 0-16,-2 0 3 16,-5-3-5-16,-3 1 5 15,3 1-3-15,-1-1 1 16,5-5-1-16,0-2-2 15,3-4 2-15,4-5-3 16,4-6 2-16,3-6-2 16,0-9 2-16,0-4-4 15,9 3 0-15,-2 4 0 16,-1 9 0-16,-3 7 2 16,1 3 1-16,2-1 0 15,3 1 0-15,8-6 1 16,5-2-5-16,7 0 5 0,0 1-18 15,-2 5-12 1,-2 3 25-16,-1 7 4 16,-3 5 1-16,-2 3-1 15,1 5 2-15,-5-1 3 0,2 3-2 16,0-3-2-16,4 5 1 16,2 0 1-16,3-3-1 15,11 0 8-15,5-4-7 16,3-3 1-16,5 3-3 15,1 1 3-15,0 4-3 16,5 4 2-16,4 4-2 16,-1 2 1-16,4 1-1 0,-1-1 0 15,1-1 1-15,3-1-2 16,-4 0 2-16,1-2 0 16,3 1 0-1,-3-3 1-15,-1 2-1 0,-1 2 2 16,1 2 2-16,-4 3-1 15,6 3-1-15,-2 3-2 16,5 6-1-16,3 4 1 16,2 6-1-16,-1 4 2 15,-4 0-3-15,2 3 1 16,4 6 0-16,9 3 0 16,9 1 0-16,9 0 0 15,4 3 1-15,2-3-3 0,-5 2 4 16,-7 5-3-1,-8 0 1-15,-10 7-1 16,-11 3 1-16,-2 7-1 16,-2 6 0-16,0 4-1 0,2 9 1 15,-1 5 1-15,-1 4 0 16,0 3-1-16,-3-1 1 16,-3-1 0-16,-7-4 0 15,-6-2-1-15,-5 0 2 16,-7-2-1-16,-8-1 0 15,1 4-2-15,-6 2 6 16,1 7-2-16,0 3-1 0,2 5 0 16,0 1 1-1,3-1-4-15,-4 4 2 16,2-1 1-16,-2-1-2 16,-5 2 2-16,-3-6-1 0,-5 0 0 15,-6 2 3-15,0 1 1 16,-6 3 5-16,-14 6-4 15,-4 3 1-15,-1 7-2 16,2 0 1-16,1 1-3 16,3-1 1-16,7-5-3 15,1-4 2-15,4-4-3 16,-1-3 1-16,-1-5 1 16,-1-3 1-16,-2-3 1 15,-2 0 0-15,-6 1 0 16,-2 2-2-16,-7-2 4 15,1-1-3-15,-3-4 0 16,0-4-1-16,-4-6-1 0,-5-2 1 16,-2-5 0-16,-10-2 3 15,-3 0-4-15,-3-4 2 16,-6 0-1-16,-3 1 0 16,0 1-2-16,-3 0 2 15,3 8 1-15,-2-6-4 16,-1 5 3-16,5-6-1 15,-7-2 0-15,4-6-2 16,-4-7 3-16,-7-7-1 16,-7-8 1-16,-8-8-1 15,-6-5 3-15,-1-4-3 16,-6 0 0-16,1-1 2 0,-2-9-4 16,-1-4 5-16,3-4-4 15,8-4 3-15,1-7 1 16,0-5 4-16,-3-7-4 15,2-8 0-15,-3-8 2 16,2-4-2-16,-2-3 3 16,4-3-6-16,6 2 4 15,8 1-4-15,10-2 4 16,3 2-2-16,5-1-1 16,5-2 1-16,8-4-4 15,6-4 4-15,8-1-6 16,9-4 4-16,2 5 1 15,3 1 0-15,7 3-3 0,3 5 1 16,3 5 3-16,4 3-4 16,4 5 4-16,3-1-3 15,0-2 1-15,0-1-3 16,6-4 3-16,6-1-2 16,5 0 2-16,0-1-3 15,5-1-1-15,1-1 3 16,-2-2-6-16,2-1 3 15,-2 3 0-15,-1-2 2 16,-1-1 0-16,2-4 2 16,-3-6-2-16,2-4 1 15,1-6 1-15,-1 1-1 0,1 2 2 16,-2 8-2-16,10 5 2 16,3 2-1-16,10 1-1 15,4-2 1 1,8 3-1-16,7 0 1 0,4 2-3 15,8 7 0-15,0 3-4 16,-1 0 3-16,-4 5 0 16,-6 4 0-16,-2 3-5 15,-3 9 3-15,2 1-6 16,3 5 7-16,0 0-3 16,-1 4-2-16,7-1-3 15,2 6 6-15,7 3 6 16,6 2-3-16,8 3 4 0,3 4-3 15,-1 5 2 1,9 3-1-16,6 0-5 16,7 7-9-16,0 11-3 0,1 5 2 15,-6 4-6-15,-6 4-20 16,-4 4 11-16,-3 1 19 16,-2 7 9-16,-8 7 3 15,-1 9 0-15,-7 12 0 16,-11 9-6-16,-10 13-13 15,-10 11-2-15,-8 13-20 16,-7 8-7-16,-5 4 10 16,-5 1 27-16,2-4 6 0,-1-7 5 15,-2 1 1-15,1-4-1 16,-9 2-5-16,-4 6 4 16,-9 1 3-1,-1 5 0-15,-4 2 2 0,-12-6-3 16,-3-6 2-16,3-7 5 15,2-13 13-15,4-7-10 16,0-3-6-16,-1-1-1 16,-7-2-3-16,-1-3 3 15,-11-1-6-15,-7-2-9 16,-9-3-5-16,-12 0 14 16,-8-4 6-16,-17-3-2 15,-2-3 13-15,-13-5-4 16,-2-1 4-16,-8-2 11 15,-6-7-12-15,-10-6 5 16,-9-10-8-16,-3-13 7 16,-8-10 2-16,-6-14 6 0,0-3 1 15,-2-26 10-15,0-14-1 16,3-11 5-16,10-13-9 16,4-11-9-16,4-14-1 15,4-12-4-15,4-14-10 16,8-16-3-16,11-15-1 15,11-16-2-15,7-17 1 16,3-8-5-16,5 3 5 16,2 10-1-16,9 17 0 15,8 16 1-15,9 13-1 16,7 7 5-16,14 1-2 16,9-1 0-16,8-2-5 0,12 2 2 15,0 5-2-15,8 5 2 16,13 8 0-16,4 9 0 15,5 9 0-15,9 5 0 16,8 10-1-16,11 5-1 16,14 2-1-16,11 5 1 15,11-1 0-15,9 0 0 16,3 4 1-16,13 1-1 16,4 5-1-16,4 6 2 15,1 6-5-15,-9 8 7 16,-7 7-6-16,-4 9 5 15,-2 7-2-15,7 6 1 16,2 0-1-16,10 3 1 0,3 0-1 16,3 13 0-16,0 9 1 15,-1 8 0-15,-8 8 0 16,-9 6-2-16,-11 3-2 16,-10 2-13-16,-4-1 1 15,-7-2 5-15,-3 0 7 16,-1 3 4-16,-2-2-1 15,2 9 1-15,-4 8 0 16,-1 12 2-16,-7 15-2 16,-9 18 1-16,-6 16-1 15,-6 14 0-15,-6 12 0 16,-2 2-2-16,-5-2 3 0,-6-9-1 16,-8-6 3-16,-10-5-4 15,-7 1 2-15,0 4 0 16,-18 6 2-16,-8 3-3 15,-6-5-1-15,1-4 2 16,-2-10-4-16,-6-8-3 16,-7-11 2-16,-10-13-4 15,-10-8-3-15,-10-8 3 16,-10-7 6-16,-3-5 1 16,-8-9-4-16,-6-3-3 15,-10-7-1-15,-8-5 7 16,-4-6 4-16,-6-4 2 15,-3-4 7-15,1-4 0 0,4-5-1 16,0-5-6-16,2-8 2 16,0-6-2-16,5-5-2 15,0-20 1-15,0-7-5 16,-2-5 4-16,-10-3-2 16,-3-3-1-16,-8-2 0 15,4-1-2-15,5-3-5 16,7-5-8-16,13-4-18 15,11-8-61-15,13-8-99 16</inkml:trace>
  <inkml:trace contextRef="#ctx0" brushRef="#br0" timeOffset="79628.22">12525 3422 591 0,'-46'-17'4'15,"17"0"13"-15,4 13 24 16,2 4-9-16,3 0-10 16,-1 0-16-16,-2 17-6 15,-2 12 2-15,-2 9 0 16,1 2 0-16,2-3 0 16,7-4-3-16,7-7 3 0,6-2-2 15,4 1 4-15,0-3-8 16,1 6 5-16,15-3 0 15,6-2-3-15,3-2 0 16,6-4-1-16,7-7-12 16,10-10-23-16,15 0-14 15,5-30-55-15,2-13-115 16</inkml:trace>
  <inkml:trace contextRef="#ctx0" brushRef="#br0" timeOffset="79979.03">12747 3428 570 0,'-46'8'7'16,"4"10"1"-16,7 6 21 15,6 9-2-15,10 6-18 16,12 0-6-16,7 0-5 16,20-5 2-16,12-7-5 15,7-12-22-15,2-12 0 16,-5-3 8-16,-4-14 8 15,-10-12 13-15,-7-5 3 16,-10-2-1-16,-5 1 15 16,0 7 7-16,0 7 6 15,0 10 4-15,0 7-6 16,0 1-22-16,0 0-6 0,0 0-10 16,7 0-4-16,14 3 5 15,7 9 9-15,2 6-1 16,3 2 0-1,0-1-1-15,1 1-31 0,2-10-37 16,-1-10-18-16,0-10-80 16,-5-25-186-16</inkml:trace>
  <inkml:trace contextRef="#ctx0" brushRef="#br0" timeOffset="80211.41">13188 3326 438 0,'-16'-19'38'15,"2"8"7"-15,2 8 39 16,9 1-44-16,0 2-28 15,0 12-22-15,3 23 5 0,0 11 7 16,0 4-1-16,12-8-3 16,0-6 2-16,-4-5-1 15,-3-10 0 1,-4-8 0-16,-1-6-1 0,0-4 5 16,-20 1 16-16,-9-1-5 15,-3-1-10-15,0-2-1 16,4 0 0-16,7-5-7 15,9-15-31-15,12-15-71 16,3-17-139-16</inkml:trace>
  <inkml:trace contextRef="#ctx0" brushRef="#br0" timeOffset="80563.47">13369 2941 594 0,'-6'21'20'0,"-7"16"-16"15,1 19 25-15,1 17-3 16,3 11-15-16,8 0-10 16,0-3 1-16,0-13 0 15,14-17-4-15,-3-17 1 16,-2-18-2-16,-3-8-1 16,-5-8-4-16,5 0 8 15,10-11 0-15,12-28 2 16,7-13 12-16,-1 1-14 15,-7 13 4-15,-10 20-5 0,-8 12-2 16,-1 6-5 0,-2 0 5-16,2 24 3 15,-1 15 11-15,-1 14 18 0,-3 14-16 16,0 0-3-16,-1-2-7 16,-1-5 0-16,-1-7-2 15,0-6-6-15,-12-1-56 16,-13-6-25-16,-11-12-88 15</inkml:trace>
  <inkml:trace contextRef="#ctx0" brushRef="#br0" timeOffset="81111">12030 4056 625 0,'-19'-1'14'0,"11"-1"-12"15,5 1 17-15,3 1 5 16,0 0-15-16,25 0-17 16,22 0 4-16,26 0 8 0,28 0 5 15,29 0 3-15,26-2-3 16,13-6-6-16,3 0 1 16,-12 2-6-16,-16 5 4 15,-10-1-2-15,-7 2 1 16,-11 0-2-16,-15 0 2 15,-17 0-1-15,-26 6 0 16,-21 0 1-16,-16-4-2 16,-14 1 2-16,-5-2-2 15,-2-1 4-15,0 2 0 16,0-2 27-16,0 0-10 16,0 0-1-16,0 0-7 0,0 0-6 15,0 0 0-15,0 1-8 16,0 1 3-16,0-2-2 15,0 1 3-15,0-1-16 16,0 1-28-16,0 5-30 16,-2 7-28-16,-11 7-74 15</inkml:trace>
  <inkml:trace contextRef="#ctx0" brushRef="#br0" timeOffset="96991.04">15831 10919 185 0,'-9'-4'-3'0,"-6"3"-17"16,9 1 23-16,5 0 3 15,-1 0 5-15,2 0-8 16,0 0-11-16,0-2-35 16,5 1 35-16,4-3-9 15,-1 1-12-15</inkml:trace>
  <inkml:trace contextRef="#ctx0" brushRef="#br0" timeOffset="100359.92">15831 10919 162 0,'3'-51'8'0,"-3"51"26"15,0 0 26-15,0 0-6 16,-1 0-12-16,-1 0-8 16,0 0-9-16,2 0-4 15,-3 0 1-15,-1 0 0 16,-2 0-13-16,-3 0-2 15,2 0 1-15,-1 0 7 0,1 0 4 16,-2 0-4-16,-2 0 0 16,-5 0-2-16,0 0-2 15,-5-1-1-15,-1-4-6 16,1 3 0-16,-5-5 2 16,0 0-2-16,-1 0 1 15,2-6 0-15,0 4-1 16,0-3-1-16,3-1-1 15,-3-3-1-15,1-2 2 16,0-1-2-16,-4-2 0 16,-4-4-2-16,-2-1 3 15,0-4-2-15,-2-3 0 16,5-5 1-16,-2 1-1 0,6-2 1 16,6-3 0-16,4 5 2 15,9-5-2-15,4-7 0 16,4-2-2-1,0-11 4-15,0 3-5 0,0 3 2 16,0 3 3-16,0 6-6 16,0-1 7-16,0-2-6 15,0-1 4-15,0 5-3 16,0 2 2-16,0 6-1 16,-2 2 1-16,-3 1 0 15,1 2-1-15,1 0 1 16,0-2-1-16,3 0 2 0,0-1-4 15,0 0 2-15,0 5-2 16,0 8 3 0,0 1-3-16,0 2 2 15,0 6 0-15,0 0 0 0,0-3 1 16,0 1-3-16,10-3 2 16,4-3-4-16,5 4 3 15,1-3-1-15,2 0 3 16,-3 3-2-16,-4-2 0 15,-1 6 2-15,-5 2-2 16,-2 1 2-16,2 2-2 16,7-5 2-16,4-2-2 15,1-2 1-15,3 0 0 0,-1 3-2 16,-3-2 2 0,1 2 0-16,1 0 1 15,-1-1-2-15,7 0 0 16,2 0 0-16,8-2 2 0,6 0-2 15,1-1 0-15,7 2 3 16,0 2-3-16,-7-1 1 16,0 2-1-16,-6 1 1 15,-3 0-1-15,0 1 2 16,-1-1-2-16,1 2 2 16,0 0-1-16,3 0 0 15,1 2 0-15,5 1 0 0,-1 1 1 16,1 4-3-16,0 3 3 15,-1 0-3 1,-2 0 1-16,1 0 1 16,3 2 0-16,-4 2 0 0,1 3 1 15,-4 0-2-15,-3 3 2 16,1 1-2-16,1 0 0 16,3 3 2-16,4 5-1 15,-1 0 0-15,-3 4-1 16,-3 0 2-16,-5 4-1 15,-3 5-2-15,0 7 1 16,-4 5 1-16,-2 5 1 16,-2 2-1-16,0 0 2 15,0-4-3-15,5 0 2 16,-1-2 0-16,2 1-1 16,-1 2 0-16,-4 4 2 15,-2 1-2-15,-8 7 0 0,-3 3 2 16,-5 8-1-16,-5 4-2 15,0 6 1-15,0 3 0 16,0-7 1-16,0-1-1 16,0-6 0-16,0-8-2 15,-3 1 4-15,-9-4-4 16,-1-4 3-16,-5-2-2 16,1-7 3-16,-2-5-3 15,2-7 1-15,-3-4 2 16,3-4-3-16,-5-4 3 15,-2 1-3-15,4 0 2 16,-9 1 0-16,5 0-1 0,-7 5 1 16,-2 0 0-16,-2 1 0 15,0-2-1-15,1-6 8 16,1-2-5-16,2-4 2 16,-3-2-4-16,-5 0 2 15,-3-1-3-15,1-4 2 16,-4 1-2-16,-4-4 3 15,-5-2-1-15,2 0-1 16,-5-3 4-16,-1 2-2 16,-3-1 0-16,-1-2 0 15,-2 1 2-15,1-1-1 16,3 0-2-16,2 0 1 16,0 0-2-16,2 0 1 0,5-7 0 15,-4-1 1-15,0-3-1 16,0-5 1-16,1-2-2 15,2-4 0-15,4-3 1 16,5-5-2-16,-1-2 1 16,5-7-4-16,0-8 4 15,2-4-4-15,4-8 5 16,-1-4-4-16,3-2 2 16,1 1 0-16,4 0 0 15,0-2 1-15,2-2-2 16,3-2 2-16,3 1-4 15,0-4 5-15,2 0-2 0,1-4 0 16,1 0 0-16,3 6 0 16,3 10 1-16,2 6-2 15,0 8 4-15,3 2-6 16,2 8 5-16,1 0-4 16,0 5 2-16,0 1-2 15,7-5 0-15,13 4-1 16,7-6 0-16,2-4 3 15,1 2-2-15,1 1 1 16,4-3-3-16,-1 5 5 16,1-1-3-16,0 5 3 15,-1 4-4-15,3-1 3 16,1 1 0-16,1-1 0 0,3-2 0 16,2 1 0-16,5 2-2 15,7 1 0-15,4 6 3 16,-1 5-2-16,4 5-1 15,-5 7-1-15,-3 1 1 16,3 3 0-16,-1 1-2 16,1 0 4-16,-2 0-4 15,2 0 5-15,-2 0-4 16,-4 3 4-16,-3 4-1 16,-7 4-1-16,-3 1 1 15,-3 4 0-15,2-1-1 16,1 2-1-16,4-2 2 0,3 0-2 15,3-2 2-15,3-2-1 16,2 0 1-16,2 3 0 16,-1 4 0-1,-5 5 1-15,-3 8-2 0,-3 5 0 16,-5 7 0-16,-1 6 3 16,-1 1-3-16,-4 3 0 15,-2 1 0-15,-4 2 0 16,1 0-3-16,1-1 3 15,0 5 1-15,4-1-4 16,-6-1 4-16,-3 5-2 16,-5 0 2-16,-5 8-4 15,-6 4 4-15,-8 6-4 0,0-1-1 16,0 4-1 0,-10-4 3-16,-2-4 2 15,5-8-2-15,-3-4 0 16,4-8 1-16,-2-5 4 0,0-5-4 15,-3-6 2-15,-1 4-1 16,-4-3 0-16,-6 2 1 16,-3-1-2-16,0-3 2 15,-5-4-2-15,2-3 4 16,-3-3-2-16,-2-1 0 16,-3-1 0-16,-1-3 0 15,-5-2 3-15,-4-4-6 0,-9-1 5 16,-6-3-2-1,-11 0 2-15,-7-5-2 16,0 1 3-16,-1-6 1 16,5 0 1-16,1 0 1 0,2-2 1 15,2-2-1-15,-1 0-4 16,6 0 4-16,-1-6-3 16,2-7 1-16,-3-4-3 15,-6-5 0-15,0-2 0 16,-10-1 1-16,3 0-1 15,2 3-1-15,5-5 2 16,4 1-3-16,-1-5 2 16,0-3-2-16,2-7 2 15,4-9-4-15,7-4 5 16,7-9-3-16,5-2-1 16,7-3 4-16,7-2-4 15,6-1 3-15,6-4-2 0,7-1 2 16,5-2-5-16,6 0 6 15,1 1-3-15,0-2 2 16,4 6 0-16,4 2-1 16,1 7 2-16,-3 11-2 15,-2 3 1-15,1 10-2 16,-4 2 1-16,2-2 0 16,2 3-2-16,-1-4 2 15,5 3-1-15,5 5 3 16,2-5-6-16,6 0 5 15,5 0-3-15,1-2 1 16,4-1 1-16,1 4-2 0,-2 2 3 16,3 4-2-16,-3 3 2 15,7 2-3-15,-5 2 2 16,-1 3 0-16,1 7-1 16,-2 2 1-16,3-2-1 15,5 2 1-15,4-4-1 16,3 3 2-16,5 0-1 15,4-1 0-15,3 0-1 16,3 2 1-16,-1-2-2 16,-2 1 4-16,-2 0-3 15,-5 1 1-15,-2 3 0 16,-4 2-1-16,-2 3-1 16,-4 4 0-16,-3 0 2 0,0 0-3 15,1 11 2-15,0 3 1 16,3 5-2-16,3-2 2 15,2-1 0-15,5-1 0 16,3-5 0-16,8 3 2 16,3-2-4-16,3 3 2 15,1 0 0-15,-2 1 2 16,-2 2-5-16,0 1 4 16,2 2-2-16,12 6 2 15,7 3 1-15,12 7-5 16,3 3 3-16,-5 4 0 15,-1 7 0-15,-9 3-5 0,-9 0 0 16,-12 4-9-16,-13 4 1 16,-16 6-2-16,-12 3-7 15,-14 5-11-15,-9 4 11 16,0 6 1-16,-17 8 10 16,-5 3 6-16,-2-1 3 15,0 0 0-15,-1-5-1 16,-2-3 0-16,-1-4 2 15,-7-3 0-15,1-3-3 16,-4-2-8-16,-7 2-31 16,-1 0-44-16,-7-5-25 15</inkml:trace>
  <inkml:trace contextRef="#ctx0" brushRef="#br0" timeOffset="101603.9">15488 9351 308 0,'-14'-17'14'0,"-1"-1"39"16,-3 12 20-16,4-2-30 0,2 4 17 16,4 3-40-16,3 1-6 15,-1 0-7-15,0 7-2 16,-3 17-4-16,5 8 1 16,2 5-2-16,2-4 2 15,3-3 1-15,17-7-6 16,3-6 7-16,6-6-5 15,6-10 1-15,6-1-1 16,8-25-7-16,-1-15-13 16,-5-9-10-16,-17-4 9 15,-18 2 17-15,-8 6 6 16,-25 9 2-16,-16 8 24 16,-6 8 8-16,2 10-10 0,2 8-14 15,10 2 2-15,8 10-8 16,10 11-4-16,7 5-3 15,8 2-2-15,0 3-16 16,18 1-54-16,3-3-27 16,-4-2-103-16</inkml:trace>
  <inkml:trace contextRef="#ctx0" brushRef="#br0" timeOffset="101979.89">15559 9849 509 0,'-29'16'-23'16,"13"0"21"-16,4 2 14 16,12 2 13-16,0 8-17 15,9 7-3-15,10 4 1 16,10-5-2-16,5-7-2 15,6-9 1-15,2-10-1 16,-4-8-3-16,-3-12 1 16,-7-26 1-16,-7-14-1 15,-14-11 2-15,-7 2 0 16,-16 5 1-16,-26 12 3 0,-12 17 7 16,-5 11 15-16,-1 13-4 15,8 3-5-15,16 3-6 16,13 13-8-16,15 2-4 15,8 3-4-15,0 4-7 16,21 5-35-16,5-1-54 16,0-6-121-16</inkml:trace>
  <inkml:trace contextRef="#ctx0" brushRef="#br0" timeOffset="102339.27">15843 10358 597 0,'-24'16'-2'0,"9"9"2"16,15 4 2-16,0-2 1 15,30 6-1-15,9-3-2 16,8-7 0-16,5-7 0 15,-7-15-7-15,1-1-10 16,-13-19 5-16,-13-15 5 16,-16-8 9-16,-4-1-1 15,-23-1 4-15,-15 5 3 0,-7 10 11 16,-2 6 4 0,2 12-8-16,4 6 3 15,12 5-11-15,6 0-2 16,14 0-4-16,9 5-2 0,9 11-19 15,26 2-28-15,7-6-60 16,5-12-248-16</inkml:trace>
  <inkml:trace contextRef="#ctx0" brushRef="#br0" timeOffset="102667.39">16377 10124 623 0,'-38'24'2'0,"2"8"-4"16,14 11 3-16,13 1 6 0,9-1-4 15,21 2 1-15,18-8-4 16,11-9 1-16,3-12-3 16,0-16 3-16,-6-5-7 15,-8-22-3-15,-14-19 4 16,-14-6 4-16,-11-8 2 15,-4 2-3-15,-26 6 6 16,-11 13-2-16,-6 17 7 16,-1 12-3-16,2 10 1 15,7 0-4-15,6 10-3 16,11 4 2-16,10 0-4 16,9-3 2-16,3 0-36 15,5-7-62-15,8-4-117 0</inkml:trace>
  <inkml:trace contextRef="#ctx0" brushRef="#br0" timeOffset="103007.49">16235 9599 594 0,'-39'0'2'16,"12"8"-4"-16,15 14 15 15,12 5 1-15,0 7-11 16,20 2-2-16,12-2 1 0,11-15-2 16,5-13-2-16,0-6-6 15,-9-22-7-15,-13-8 7 16,-15-9 0-16,-11 1 9 16,-2-3-1-16,-26 4 4 15,-11 4 13-15,-10 9 4 16,-2 7-6-16,-2 7-2 15,6 9-1-15,9 1-9 16,14 0-1-16,11 0-2 16,13 0 0-16,0 4-41 15,19 2-23-15,9-5-61 16,5-1-274-16</inkml:trace>
  <inkml:trace contextRef="#ctx0" brushRef="#br0" timeOffset="103311.67">16318 9198 592 0,'-43'-3'-7'0,"9"3"8"15,13 2 10-15,7 14 13 16,14 11-18-16,6 5-3 16,26 4-2-16,11-5 0 15,5-13-2-15,5-14-18 16,-2-4 4-16,-10-13-3 15,-11-15 5-15,-15-6 6 0,-15-4 7 16,-3-4 2-16,-30 5 10 16,-8 5 21-16,-11 9-8 15,-5 12-3 1,-1 9-13-16,7 2 2 0,11 0-6 16,10 9-1-16,15 7-5 15,11 6-1-15,4 6-34 16,0 6-35-16,9-6-110 15</inkml:trace>
  <inkml:trace contextRef="#ctx0" brushRef="#br0" timeOffset="105532.27">15847 10912 437 0,'-25'-9'6'0,"3"6"-2"16,-2 3 39-16,3 0 10 16,-1 0-20-16,-2 0-19 15,-4 0 12-15,-5 0-11 0,-4 0 6 16,-5-1-5-16,-6-9-3 16,1-6 0-1,-4-7-10-15,-6-2 7 16,-4-4-10-16,-3-5 2 0,0-4-2 15,3-7 0-15,6-9 0 16,5-10 0-16,6-13 2 16,10-17-4-16,6-11 0 15,5-7 2-15,10-1 1 16,0 9-1-16,5 8 0 16,2 11 2-16,5 7-3 15,1 7 3-15,0 6-3 0,6 8 2 16,8 0-3-16,7 3 1 15,8 0-4 1,5-5 4-16,7 1 1 16,0 1-4-16,-1 4 5 0,3 7-3 15,-1 4 2-15,1 6-2 16,8 1 2-16,-1 0 0 16,1 6 0-16,6-2 0 15,4 2-1-15,7 4 1 16,8 0-1-16,3 6 3 15,0 6-4-15,-7 5 2 16,-3 8 0-16,-3 0 0 16,-4 0-2-16,-1 8 2 15,0 10 0-15,-5 5-1 16,-1 2 4-16,1 6-5 16,-1 4 2-16,4 1-2 15,-1 1 4-15,1-2-3 0,4 0 1 16,-1 3 1-16,1 4-1 15,-5 2 2-15,-6 0-5 16,-3 4 6-16,-5 0-5 16,-1 3 5-16,-8 2-4 15,-5 4 4-15,-3 3-4 16,-7 2 2-16,-3 4-1 16,-8 5 1-16,0-1-1 0,-2 1-3 15,-2 0 5 1,0-3-4-16,-5 1 2 15,0-3 0-15,0 5 0 16,-7 0 0-16,-10 1 1 0,-7 4-1 16,-7-3-1-16,-2-4 2 15,-1-7-2-15,-4-8 4 16,-1-8-4-16,-5-6 3 16,-5-3-3-16,-9-5 4 15,-6-5-2-15,-9 2-1 16,-2-2 2-16,-2-3-3 15,-2-1 3-15,-3-4-2 16,-2-9 4-16,-4-4-3 16,-1-6 10-16,0 0-4 15,-2-6 0-15,-1-9-3 16,-1-2-3-16,6-4 4 16,6-1-3-16,13-3 1 0,7-4-2 15,7-2 2-15,-1-6-6 16,3-6 4-16,1-6 0 15,6-9-3-15,2-6 1 16,2-4 0-16,0-5 2 16,2 0-2-16,3 0 1 15,3-4-2-15,9 0 3 16,1-4-1-16,9-4 0 16,5-2-1-16,7-4-2 15,2-1 3-15,5 5-5 16,15 5 6-16,6 7-5 15,3 8 3-15,4 8-2 0,6 4 0 16,1 4 2-16,6 2 0 16,-1 3 2-16,4 3-5 15,-1 4 5-15,2-1-2 16,1 2 1-16,0-1 0 16,4 2-1-16,4-1 1 15,7 2 1-15,4 5-2 16,3 6 0-16,2 5 3 15,-4 3-4-15,-3 4 3 16,-4 1-2-16,-3 3 0 16,-4 1 0-16,-3 3 0 15,-4 2-1-15,-6 3-1 16,-3 0 5-16,-4 0-4 0,-2 0 1 16,-2 10 2-16,1 4-1 15,4-2-1-15,3 3 1 16,5 3-2-16,1 2 4 15,4 2-1-15,-3 2-3 16,-2 1 3-16,-1 1-3 16,-2 5 3-16,-2-1-1 15,0 4 0-15,-2-1 0 16,-1 2 1-16,1 1-1 16,1 2-1-16,3 3 2 15,-4 0-2-15,-2 2 4 16,-5 3-5-16,-6 4 3 0,-3 4 0 15,-5 3 0-15,-4 4 0 16,-5 2 1 0,-3 2-1-16,2 2-2 15,-4 1 2-15,-1 1-2 0,-3 4 1 16,0-1-2-16,0 0 2 16,-4 0-2-16,-8-5 2 15,0-2-1-15,-6-3 0 16,-2-4 2-16,-5 0-5 15,-6-3 7-15,-3-2-5 16,-3-3 2-16,1-4 0 16,0-6 1-16,2-2-1 15,0-2 1-15,1 0 0 0,-5-3-2 16,-4 1 3-16,-2-4-3 16,-9 4 4-1,-4-2-4-15,-2 2 0 16,-4 0 1-16,2-9 0 0,1-6 0 15,-1-8-1-15,2-7 3 16,-2-4-2-16,-2 0 1 16,1 0-2-16,1-2 3 15,4-7-3-15,-1 2 2 16,4 2-1-16,4 1 0 16,0-1 0-16,0 3-1 15,1-1 2-15,-2 1-2 0,-1-2 2 16,5 0-1-1,0-3 0-15,5 0 0 16,2-2 1-16,3-1-2 16,6-1 1-16,2-5-1 0,7 0-11 15,-2-2 1-15,6-4-12 16,9-6-5-16,9-6-35 16,0-4-53-16,17-4-105 15</inkml:trace>
  <inkml:trace contextRef="#ctx0" brushRef="#br0" timeOffset="107923.95">17858 11622 495 0,'-33'-10'5'0,"3"4"-4"16,5 6 34-16,-2 0 13 15,4 0-24-15,0 5-14 16,-2 13-3-16,1 8-1 16,-3 12-6-16,2 9 2 15,4 5-2-15,0 3 3 16,3 2-6-16,6 1 6 15,3 3-1-15,6-1-1 16,3-2 1-16,0 1-2 0,3 1 4 16,9-2-3-16,9-1 3 15,3 0-6-15,6-7 4 16,2-2-1-16,3-1-2 16,5-1 3-16,-1-7-2 15,2 1 2-15,3-7-3 16,-1-6 1-16,4-4-1 15,4-6 2-15,4-8-3 16,5-8 4-16,3-1-4 16,-1-7 4-16,-5-11-3 15,-2-4 2-15,-5-2 0 16,-3-1-1-16,-2-1 0 16,0-2-1-16,3-2 3 0,1-4-3 15,5 2 2-15,-4 0 0 16,0-2 0-16,-6 0 0 15,-5-3-2-15,-5-2 2 16,-4-1-2-16,-3-1 5 16,-7-7-4-16,-5 5 3 15,-7-2-5-15,-6 1 4 16,-2 4-3-16,-2-5 3 16,-16 2 0-16,-9-3-3 15,-6 1 4-15,-5-4-4 16,-10-1 4-16,-2 0-3 15,-6-4 0-15,-2 1 1 0,2 0-1 16,1 6 0-16,1 5 0 16,2 6 2-16,-2 9 0 15,-4 6 8-15,-1 5 8 16,-2 4-7-16,-5 6-3 16,-1 1-2-16,0 5-2 15,-1 0-1-15,4 0 7 16,4 9-5-16,6 7 9 15,2 2-10-15,6 8 1 16,6 1-3-16,2 4 0 16,10-5-2-16,4-4-1 15,9-7 1-15,5-6-2 0,4 0 0 16,3-2-12-16,2 4-10 16,1 6-37-16,0 5-7 15,-2 0-46-15,1-5-193 16</inkml:trace>
  <inkml:trace contextRef="#ctx0" brushRef="#br0" timeOffset="108659.52">17659 11632 271 0,'-16'0'140'0,"9"-6"-186"16,7-5 48-16,0-5-10 16,17-7-10-16,8-4-59 0,0 0-31 15</inkml:trace>
  <inkml:trace contextRef="#ctx0" brushRef="#br0" timeOffset="108855">17752 11439 400 0,'-25'20'3'15,"-5"5"48"-15,3 5-6 16,3 4-2-16,4 9-33 16,6 4-9-16,7 8 2 15,1 5-3-15,6-1 3 16,0 4-4-16,0-2 2 15,0-3-1-15,7-1 0 16,2-4 2-16,3-3-9 0,1-3-48 16,-7-9-72-16</inkml:trace>
  <inkml:trace contextRef="#ctx0" brushRef="#br0" timeOffset="123636.08">2210 10110 521 0,'-5'-4'14'16,"-1"4"4"-16,6 0 14 15,0 0-2-15,0 12-12 16,0 28-12-16,0 20 10 16,0 18 7-16,6 0-8 15,2 6-8-15,1-3-7 0,0-8 2 16,4-5-1-16,-3-15 3 16,1-11-3-16,-7-13-2 15,-1-14 2-15,-3-8-10 16,0-7 4-16,-6 0 0 15,-19-3-2-15,-15-19-22 16,-3-5 20-16,1-4-3 16,-4 1 13-16,7 13 2 15,2 7-2-15,4 9 17 16,8 1 1-16,5 8-8 16,8 20-6-16,5 14-2 15,7 6-1-15,0-2 0 0,6-7 0 16,12-10-3-16,6-5 1 15,4-8 0-15,2-6-1 16,1-7-1 0,2-3 2-16,0-2-6 0,4-20-22 15,0-6-44-15,-8-9-63 16,-7-2-153-16</inkml:trace>
  <inkml:trace contextRef="#ctx0" brushRef="#br0" timeOffset="123859.09">2393 10647 548 0,'0'31'6'0,"0"17"-1"0,0 20 45 15,3 16 1-15,3 12-28 16,6 12-7 0,4 7-8-16,-2 5 0 15,2 2-6-15,-1-13-3 0,-2-19 6 16,-2-16-7-16,-5-25-9 15,-3-16-4-15,-3-15-12 16,0-16-17-16,-11-15 9 16,-17-48-99-16,-14-39-289 15</inkml:trace>
  <inkml:trace contextRef="#ctx0" brushRef="#br0" timeOffset="124083.5">2330 10603 511 0,'20'-6'-15'15,"7"2"15"-15,7 4 3 16,2 0 26-16,2 15-12 0,-5 12-4 16,-3 5 1-16,-15 5-8 15,-12 3 1-15,-3 3 6 16,-9 0 6-16,-21-5 7 16,-7-3-8-16,-2-10-6 15,-1-6-3-15,6-8-2 16,4-5-6-16,12-6 2 15,6 0-20-15,12-14-30 16,2-17-106-16</inkml:trace>
  <inkml:trace contextRef="#ctx0" brushRef="#br0" timeOffset="124655.96">2780 10396 486 0,'0'-6'2'0,"0"3"15"15,0 3 27-15,0-6-14 16,0-1-11-16,-10-2-13 15,-11-7-2-15,-6 2 0 16,-4-2-1-16,-6 2 0 16,1 1-1-16,0 5-1 15,9 5-4-15,6 3 2 16,8 0-1-16,4 0 4 0,5 27-6 16,1 23 2-16,3 22 8 15,0 13 1-15,0 1-1 16,7-6-3-16,2-7 3 15,4-10-1-15,2-15-2 16,2-10 0-16,2-13 0 16,0-9-4-16,4-7 2 15,4-8 1-15,1-1-2 16,9-13-12-16,-4-18-47 16,-9-8-34-16,-15-6-178 15</inkml:trace>
  <inkml:trace contextRef="#ctx0" brushRef="#br0" timeOffset="124975.11">2761 10541 411 0,'3'-2'21'16,"3"0"-31"-16,3 2 6 16,7 0 7-16,4 0 5 15,0 18-2-15,-5 12 15 16,-6 7 18-16,-6 9 4 15,-3-1-16-15,0-7-7 16,6-8-1-16,3-8-5 16,7-8-12-16,5-8 0 15,9-6 1-15,4-2-1 0,0-29 3 16,-2-9-3-16,-9-11 5 16,-14-2-11-16,-9 1 1 15,0 8 0-15,-9 12 3 16,-10 11 3-16,0 8-5 15,7 9 3-15,4 4-4 16,7 0-16-16,1 0-54 16,1 0-177-16</inkml:trace>
  <inkml:trace contextRef="#ctx0" brushRef="#br0" timeOffset="125291.8">3236 10170 501 0,'10'-4'-10'0,"8"-1"-4"16,15 5 12-16,4 5 1 15,3 21 1-15,0 16 13 16,-5 12 16-16,-8 11 1 16,-7 6-5-16,-3-1-11 15,-8-6-8-15,-4-5-2 16,-3-13 0-16,-2-8 1 15,0-13 7-15,0-5 16 16,-19-5 10-16,-19 0 2 16,-12-1-24-16,-5 0-7 0,-3-10-2 15,7-2 1-15,10-2-5 16,11 0-1-16,13-9-10 16,17-12-40-1,8-9-46-15,20-10-116 0</inkml:trace>
  <inkml:trace contextRef="#ctx0" brushRef="#br0" timeOffset="126036.02">3739 10239 583 0,'-9'-5'-5'0,"9"5"7"16,0 0-6-16,0 28-11 0,11 15-4 16,2 10-42-16,-7 2-114 15</inkml:trace>
  <inkml:trace contextRef="#ctx0" brushRef="#br0" timeOffset="126174.65">3823 10679 212 0,'0'11'244'15,"0"-1"-233"-15,0 2 37 16,0 6-5-16,4 2-29 16,6 2-9-16,7 2-4 15,5-1 0-15,0-6-67 16,-2-16-115-16</inkml:trace>
  <inkml:trace contextRef="#ctx0" brushRef="#br0" timeOffset="126352.18">3998 10497 611 0,'9'0'-16'0,"15"0"-6"16,7 0 20-16,13-3 5 15,6-1-1-15,-3 2 0 16,-8 2-11-16,-17 0-116 16,-22 0-268-16</inkml:trace>
  <inkml:trace contextRef="#ctx0" brushRef="#br0" timeOffset="126515.74">4007 10630 584 0,'-10'0'35'0,"5"0"-35"15,5 0 28-15,9 0-30 16,27 0-10-16,13 3 13 16,11-3 2-16,2 0-3 15,-2 0-8-15,-3 0-29 16,-13 0-78-16,-14 0-174 16</inkml:trace>
  <inkml:trace contextRef="#ctx0" brushRef="#br0" timeOffset="126954.57">4928 10366 530 0,'-33'-13'-14'16,"2"2"18"-16,2 2 37 16,3-1 5-16,3 2-23 0,1 1-8 15,-2 5 17-15,-4 2-8 16,-5 0-15-16,2 14-6 16,2 10 2-1,12 2-4-15,9 6-1 0,8 6-3 16,2 2-3-16,20 2 7 15,8-3-4-15,5-2 3 16,6-4-4-16,-4 1 2 16,-5-2-1-16,-13-7 2 15,-9-7 2-15,-10-8 0 16,-4 2 2-16,-29 2 14 16,-7 4-6-16,-9-1-9 0,10-9 3 15,13-3-2 1,14-5-1-16,12 0-4 15,2-3-27-15,32-18-100 16,17-8-36-16</inkml:trace>
  <inkml:trace contextRef="#ctx0" brushRef="#br0" timeOffset="127795.54">5087 10328 518 0,'0'-7'25'0,"3"1"-15"15,22-6-13-15,10-2 15 16,5-1 2-16,-6 7-15 0,-11 6 0 16,-12 2 0-16,-9 0-2 15,-2 7 5-15,-16 16 4 16,-14 6 10-16,2 3-11 15,5-4 7-15,10-15 17 16,13-3-19-16,0 2-10 16,13 4-3-16,18 8 4 15,5 1 0-15,3 0 0 16,-5 3-3-16,-10-6-28 16,-15 3 6-16,-9-3-1 15,-18 1 18-15,-22-4 7 16,1-4 6-16,3-5 20 0,9-6 4 15,14-4 15-15,10 0-5 16,3 0-26-16,12 0-25 16,27-4-3-16,16-10 16 15,12 0 1-15,0 0-5 16,-9 6-8-16,-9 3-24 16,-10 3-7-16,-9 2-9 15,-10 0-60-15,-12 0-109 16</inkml:trace>
  <inkml:trace contextRef="#ctx0" brushRef="#br0" timeOffset="128068.81">5663 10139 553 0,'0'7'45'0,"0"8"-42"15,2 12 23-15,7 13 33 16,3 1-34-16,4-4-18 16,8-5-3-16,3-10-4 15,-1-10 0-15,3-11 4 16,-5-1-10-16,3-33-11 16,-7-11 16-16,-6-14-11 15,-11-2-17-15,-3 3-8 0,-9 10-20 16,-19 13-34-16,-10 18-102 15</inkml:trace>
  <inkml:trace contextRef="#ctx0" brushRef="#br0" timeOffset="128411.88">5735 10189 500 0,'0'0'20'0,"3"0"-11"16,4 0 15-16,2 0-21 15,2 1 0-15,0 8-3 16,-8 10 0-16,-3 11-26 16,-3 7-6-16,-19 8-6 0,-3-3-5 15,0-6 36-15,10-10 7 16,3-10 5-16,12-8 14 16,0-3-9-1,13 0 3-15,17-4 7 0,3-1 11 16,4 0-6-16,-3 0-13 15,-10 0-11-15,-6 6 2 16,-6 3-1-16,-6 5 9 16,-5 8 18-16,-1 6-5 15,0 5-1-15,-1 4-15 16,-4-1-4-16,5-3-6 16,0-1-7-16,8-9-68 0,8-19-102 15</inkml:trace>
  <inkml:trace contextRef="#ctx0" brushRef="#br0" timeOffset="129011.81">6036 10260 546 0,'4'-10'38'16,"12"0"-44"-16,7-2 8 15,7-3 8-15,-2 5-5 16,-4 5-6-16,-12 5-32 15,-8 0-73-15,-4 19-18 16,-12 10 38-16,-16 6 81 0,-3-1 12 16,1-11 64-1,12-8 21-15,9-10-3 16,8-3-38-16,1-2-40 16,8 0-11-16,19 0-7 0,10-13 12 15,1-10-14-15,-10-2-58 16,-11 4-38-16,-17 1-2 15,0 8 69-15,-24 6 39 16,-18 6 132-16,-1 0-24 16,-6 15-39-16,10 4-11 15,12-1-11-15,12 6-12 16,8 2-29-16,7 8-4 0,4 1-3 16,14-3 1-1,7-3-3-15,4-7 2 16,-3-5-3-16,-2-8-12 15,-3-7-4-15,-1-2-1 0,-4-14-1 16,5-13 23-16,-3-8 3 16,-2-3-5-16,0 10 2 15,-5 6-2-15,0 12 0 16,-3 8 0-16,4 2 5 16,3 0 0-16,-2 7 4 15,1 18-2-15,-1 5 8 16,2 12-4-16,0 1 2 15,-6 0-6-15,-1-4-5 16,-4-3 2-16,-4-4-3 16,0-4 1-16,4-3 0 15,-1-4-2-15,3-3-10 16,0-6-65-16,-6-10-54 0</inkml:trace>
  <inkml:trace contextRef="#ctx0" brushRef="#br0" timeOffset="129904.73">6938 10237 586 0,'0'-19'15'0,"23"-3"-30"16,18-4 12-16,11 2 0 15,0 9 6-15,-4 13-8 16,-8 2 0-16,-13 28 3 16,-10 15 2-16,-13 15 4 0,-4 12-2 15,-4 0 6-15,-9-5 6 16,5-9 4-16,8-13 1 16,0-11-9-1,15-8-5-15,13-12-3 0,2-9 0 16,13-3-1-16,4-30 1 15,1-25-4-15,-5-17-10 16,-10-14-10-16,-19 1-9 16,-14 8-12-16,0 13 15 15,-17 25 26-15,-7 20 2 16,4 15 2-16,0 4-10 16,10 23-31-16,5 5-142 0</inkml:trace>
  <inkml:trace contextRef="#ctx0" brushRef="#br0" timeOffset="130383.45">7625 10135 436 0,'6'-12'38'0,"6"0"-54"16,7 1 14-16,-2 3 3 15,2 2-1-15,-6 3-2 16,-3 3 2-16,-6 0-1 0,-1 0 1 16,-3 0 1-1,0 0 7-15,3 9 3 16,-3 4 11-16,3 7 0 16,-3 10-9-16,0 3-1 0,-5 9-6 15,-10-1-3-15,-1-4 1 16,0-5-1-16,4-14-1 15,2-7 3-15,6-7 1 16,2-4 0-16,2 0-1 16,0-15-17-16,23-28-17 15,8-15 21-15,8-7-8 16,1 5 3-16,-3 16 6 0,-2 13 1 16,-12 13 5-1,-5 10 2-15,-9 8 7 16,-4 0 0-16,1 12 1 15,-3 19 8-15,-3 13 3 0,-9 11-8 16,-15 2-9-16,-4-2-10 16,1-6-13-16,9-11-12 15,5-14-19-15,7-21-32 16,6-4-84-16</inkml:trace>
  <inkml:trace contextRef="#ctx0" brushRef="#br0" timeOffset="130580.49">8008 9803 172 0,'0'28'413'0,"0"14"-420"16,0 20 19-16,0 16 23 0,0 6-17 16,4 5-12-16,5-1-1 15,3-4-5-15,-2-9 3 16,2-11-17-16,-1-15-32 15,-5-19-47-15,-2-28-76 16</inkml:trace>
  <inkml:trace contextRef="#ctx0" brushRef="#br0" timeOffset="130872.28">8040 10146 401 0,'-7'-15'195'0,"4"7"-185"15,3 6 31-15,9 1-41 16,18-1-10-16,8 2 7 0,3 0 3 15,-7 10-11-15,-13 8-41 16,-14 2-28-16,-4-1-7 16,-22-4 83-16,-9-7 16 15,4-3 56-15,9-5 13 16,12 0-27-16,6 0-16 16,3 0-37-16,24 0-9 15,7 0 11-15,0 0-2 16,-7 0-4-16,-12 3 0 15,-7 12 2-15,-7 6 1 16,-1 5-1-16,0-6-2 16,0-6-3-16,0-7-32 15,0-7-29-15,0-13-203 0</inkml:trace>
  <inkml:trace contextRef="#ctx0" brushRef="#br0" timeOffset="131083.39">8313 9931 500 0,'0'38'25'15,"0"14"50"-15,0 13-25 16,3 5-10-16,6 5-16 16,1 6-12-16,-1-6-9 15,0-4-2-15,-3-6 2 0,1-12-4 16,-2-6-20-16,-2-15-20 15,-3-15-78-15,-3-17-313 16</inkml:trace>
  <inkml:trace contextRef="#ctx0" brushRef="#br0" timeOffset="131756.59">4526 11246 499 0,'-4'-7'14'16,"4"3"18"-16,0-2-22 15,24-6-16-15,4-4 10 16,5 1 1-16,-9 1-4 0,-10 7 1 16,-8 6-5-16,-6 1 3 15,0 0 10 1,-12 0 19-16,-17 15 1 16,-9 9-21-16,1 5-4 0,7-1 14 15,10-2 2-15,6-8-1 16,11-4-10-16,3 3-7 15,9 1-5-15,20 3-2 16,7 1 5-16,6-11-3 16,1-2-2-16,-3-4-17 15,-11 0-32-15,-15 3-45 16,-14 2-149-16</inkml:trace>
  <inkml:trace contextRef="#ctx0" brushRef="#br0" timeOffset="132072.26">4558 11555 562 0,'-6'0'34'0,"5"0"-23"16,1 0-4-16,7 0-11 16,19 6-10-16,3 0 15 15,3 7-1-15,-13 4-33 16,-9 2-40-16,-10 2-1 16,-11 1 33-16,-16-5 37 15,-2-3 71-15,9-6 17 16,10-5-21-16,10-2-24 15,0-1-33-15,13 2-25 16,12 1 15-16,-1 2 7 16,-5-1-4-16,-7 3 1 15,-12 3-1-15,0 5 4 16,0 6 3-16,-10-1 1 0,4-5 5 16,6-7-7-16,0-3-4 15,13 1-8-15,13-4 4 16,12-2-22-16,2-29-53 15,-2-19-84-15</inkml:trace>
  <inkml:trace contextRef="#ctx0" brushRef="#br0" timeOffset="132464.22">4898 11349 525 0,'7'-3'10'15,"10"3"-37"-15,6-3 28 16,5 3 1-16,-3 3-2 0,-5 19 3 15,-9 9 4-15,-9 8-2 16,-2-1 2-16,-8-4-7 16,-7-7-16-16,-4-10-12 15,7-9-6-15,-5-6-17 16,5-2 14-16,1 0 29 16,5 0 58-16,6 0 46 15,-3 0-34-15,3 2-22 16,-6 14-20-16,-2 7-14 15,-1 4-6-15,0 2 3 16,3-6-2-16,0-6-1 16,-2-6 1-16,5-7 1 15,0-3 3-15,3-1-1 0,0 0 8 16,0 0-12-16,25 0-9 16,11 0 10-16,13 0 2 15,5-5-1-15,-2-2 0 16,-3 1-1-16,-9-2-7 15,-10 0-31-15,-2-5-38 16,-16-9-87-16</inkml:trace>
  <inkml:trace contextRef="#ctx0" brushRef="#br0" timeOffset="132784.09">5196 11346 438 0,'-9'0'96'15,"4"0"-68"-15,4 0 37 16,1 0-35 0,-2 13-16-16,2 17-11 0,0 7-1 15,0 1 5-15,14-8-7 16,1-10-2-16,8-8 2 16,-2-9-1-16,-7-3-1 15,3-13-7-15,-11-18 2 16,-4-2 14-16,-2 1-4 15,-3 8 1-15,-13 9-1 16,-4 8-3-16,-1 4 5 16,1 3-4-16,2 0-1 0,1 16-15 15,10 9-12-15,7 2-26 16,0 0-30-16,17-8-65 16,8-7-23-1,0-10-4-15</inkml:trace>
  <inkml:trace contextRef="#ctx0" brushRef="#br0" timeOffset="133115.2">5278 11499 76 0,'3'0'135'15,"-1"3"-40"-15,0 0 9 16,-1 9-25-16,1 9-44 16,-2 13 0-16,0 8-24 15,0-1-7-15,-7 0-3 16,-8-8-1-16,-4-7-5 16,3-9 5-16,6-9-1 0,6-5 5 15,4-3 0 1,7 0-13-16,17-4-15 15,13-6 28-15,2-1 0 16,-6 2-6-16,-5 7 5 0,-15 2-5 16,-8 0 0-16,-5 7-8 15,-2 12 14-15,-17 5 1 16,-3 1 1-16,1-7 12 16,9-7 5-16,9-7 4 15,3-1-15-15,0 0-13 16,23 3-8-16,7 3 12 15,5-2-3-15,-4-4 2 16,3-3-8-16,-1 0-9 0,-2-17-27 16,1-15-62-1,-6-9-47-15</inkml:trace>
  <inkml:trace contextRef="#ctx0" brushRef="#br0" timeOffset="133527.1">5656 11228 627 0,'-15'14'2'16,"8"8"1"-16,1 5 1 15,4 3-2-15,2-1-1 16,0-5-1-16,0-9-1 0,0-8 0 16,0-7 0-1,0 0-2-15,0 0 2 16,0 0-4-16,3 0-3 15,5 0 9-15,-1 0-4 0,-2 3-19 16,-5 12-24-16,0 9 15 16,-5 5 17-16,-7 1 12 15,-1-11 2-15,10-6 43 16,0-9 11-16,3-3-24 16,0-1-22-16,15 1-13 15,11-1 10-15,6 3 6 16,-1 1 1-16,-3 2-10 15,-8 4 1-15,-4 2-1 16,-7 12-1-16,-3 8 5 16,-3 8 6-16,-3 5-3 15,0-3-9-15,0-5 2 16,3-10-4-16,9-11-35 0,1-16-63 16,-1-16-189-16</inkml:trace>
  <inkml:trace contextRef="#ctx0" brushRef="#br0" timeOffset="133784.16">5923 11300 509 0,'-17'10'149'16,"5"6"-151"-16,11 10 2 16,1 4 4-16,10 4-2 15,17-6-1-15,-3-12-2 16,3-12 1-16,-8-4-13 0,-9-16-16 15,-8-12 28-15,-2-4 9 16,-5 1 11-16,-14 9-10 16,-5 5 8-16,0 8-17 15,2 6 8-15,7 1-8 16,6 2-18-16,9 0-24 16,0 0-73-16,2-8-330 15</inkml:trace>
  <inkml:trace contextRef="#ctx0" brushRef="#br0" timeOffset="134178.92">6088 11119 345 0,'0'-1'243'15,"0"1"-225"-15,4 0-6 0,1 10-9 16,4 24-2-16,1 18 6 16,-1 10 0-16,0 3-4 15,-6-3-2 1,-3-5-18-16,0-9-30 0,0-14-29 15,0-12 5-15,-3-14 19 16,-7-7 52-16,0-1 33 16,0 0 44-16,1 0-5 15,-3 0-19-15,-1 1-13 16,1 11-20-16,-6 6-11 16,0 4-10-16,2 3 3 15,5-3 0-15,3-4-1 0,5-4 0 16,3-4-4-16,0-3 1 15,1 0-1-15,11-2 2 16,0 2-3-16,-3-2 3 16,6-2-1-16,-5 1 1 15,2-2 0-15,-2 3 1 16,1-5 0-16,10 0 0 16,7 0 0-16,9-23-14 15,9-13-25-15,-7-13-38 16,-8-6-189-16</inkml:trace>
  <inkml:trace contextRef="#ctx0" brushRef="#br0" timeOffset="134367.42">6250 11110 666 0,'-16'8'24'15,"11"6"-25"-15,5 11 3 0,5 12 0 16,14 7 1-16,9 0-2 15,2-2 0-15,-3-7 0 16,-6-5-27-16,-11-3-45 16,-10-4-31-16,-6 2-51 15,-24 2-90-15</inkml:trace>
  <inkml:trace contextRef="#ctx0" brushRef="#br0" timeOffset="134473.14">6225 11547 276 0,'-21'5'181'0,"9"-2"-85"0,9-3-24 15,3 0-44-15,9 0-30 16,21 0-5-1,13-11 9-15,5-4 0 16,-4 0-21-16,-10 2-62 0,-17 6-115 16</inkml:trace>
  <inkml:trace contextRef="#ctx0" brushRef="#br0" timeOffset="134631.71">6314 11572 426 0,'-22'15'98'0,"8"-5"-22"15,5-2-5-15,8-2-21 16,1 5-37-16,6 7-12 15,19 6 2-15,11 3 3 16,7-2-5-16,9-7 0 0,-1-6 0 16,1-12-25-1,-1-6-45-15,-8-36-97 16,-4-20-217-16</inkml:trace>
  <inkml:trace contextRef="#ctx0" brushRef="#br0" timeOffset="135071.54">6843 11107 770 0,'-36'0'1'0,"21"5"28"15,11-3 12-15,4 1-26 16,9 8-21-16,17 7-4 15,7 7 9-15,-2 4-28 0,1 2-8 16,-16-2-10-16,-7 7 10 16,-9-1-13-16,0 1 20 15,0-4 15-15,-3-7 11 16,0-10 5-16,3-3-1 16,0-7-1-16,26 1-3 15,6-4 6-15,7-2-2 16,-2 0 3-16,-11 3-4 15,-15 3-14-15,-11 6-36 16,-14 11 37-16,-27 3 25 16,-3 5 40-16,-4-2 4 15,14-5 4-15,15-9-14 16,13-8-11-16,6-4-26 0,17-2-15 16,21-1 4-16,12 0 4 15,3-6 2-15,-2-9-24 16,-7-2-30-16,-11 2-35 15,-13-2-73-15</inkml:trace>
  <inkml:trace contextRef="#ctx0" brushRef="#br0" timeOffset="135274.99">7123 11121 598 0,'0'0'10'0,"0"5"-2"0,2 25-2 15,14 14 59-15,-3 13-28 16,0 4-18-16,3 3-12 16,0-2-4-16,-3-3 0 15,0-6-3-15,3-12-2 16,-2-13-30-16,1-16-57 16,-2-12-106-16</inkml:trace>
  <inkml:trace contextRef="#ctx0" brushRef="#br0" timeOffset="135620.18">7341 11141 677 0,'-11'0'-3'16,"11"0"4"-16,0 0-11 15,4-6-19-15,14-1 4 16,-6 3 4-16,-6 1 3 16,-6 1 17-16,-4 2 30 15,-24 2 19-15,-7 16-23 16,-2 10 1-16,3 4 10 16,11 7-10-16,10-1-7 15,10 3-9-15,3-1-2 0,12-1-8 16,19-1 0-16,9-8 2 15,8-7-4-15,0-13 2 16,1-10-29-16,0-10-29 16,-10-28-29-16,-8-13-50 15,-18-8-327-15</inkml:trace>
  <inkml:trace contextRef="#ctx0" brushRef="#br0" timeOffset="135987.74">7532 11091 478 0,'-10'0'90'16,"6"0"-45"-16,4 5-12 15,0 27-31-15,4 16 11 16,11 15 4-16,0 1-9 16,0-3-3-16,1-13-3 0,-1-14-4 15,-6-14-9-15,-4-13-21 16,-4-7-4 0,1-17 8-16,2-22 23 15,2-11 5-15,3-6-1 0,3 6 2 16,2 9-2-16,0 3 2 15,4 9-2-15,-3 5 2 16,1 0-2-16,-2 6 1 16,-1 4-2-16,-6 3-6 15,-4 9 4-15,-1 2 1 16,-2 0-1-16,3 22 11 16,1 21 24-16,2 20 41 0,2 20-32 15,2 5-14 1,1 1 0-16,5-4-17 15,5-16-8-15,-3-10 1 16,4-13-3-16,-3-16 0 0,-2-18-36 16,-1-12-87-16,-10-34-167 15</inkml:trace>
  <inkml:trace contextRef="#ctx0" brushRef="#br0" timeOffset="136535.28">8121 10947 678 0,'1'0'-18'16,"2"7"14"-16,2 8 4 16,1 7 2-16,0 4 0 0,-3-1-5 15,1-5 3-15,-1-2-11 16,-3-1 8-16,0-3-8 15,0 0 6-15,0-2 5 16,0 1 0-16,0 4-2 16,0 2 4-16,-10 6 9 15,4 3 12-15,0-6 5 16,4-4 2-16,2-1-13 16,0-7-11-16,11 0 0 15,14-1-6-15,2-8 1 16,1-1-2-16,-3-12-6 15,-8-18-7-15,-2-11 7 0,-14-5-3 16,-1-1 4-16,-5 5 11 16,-6 7-4-16,2 8 17 15,3 9 5-15,6 9-1 16,0 1-18-16,0 5-8 16,15 3-3-16,7 0 0 15,-1 0-5-15,-6 16-26 16,-8 9 0-16,-7 2-13 15,0 1 21-15,0-7 24 16,0-11 6-16,-1-6 5 16,1-4 14-16,0 0-3 15,0 0-7-15,21-11-10 16,4-9 11-16,8-2-6 0,-8 1-25 16,-7-2-43-16,-12 2-116 15</inkml:trace>
  <inkml:trace contextRef="#ctx0" brushRef="#br0" timeOffset="136691.87">8422 10976 438 0,'-2'0'116'16,"2"9"-72"-16,0 13 0 15,0 13-2-15,7 10 4 16,1 9-25-16,4 1-13 16,-3 2-3-16,-2-1-6 15,-1-1 3-15,-3-10-8 16,-3-2-33-16,0-8-49 0,-13-13-104 15</inkml:trace>
  <inkml:trace contextRef="#ctx0" brushRef="#br0" timeOffset="136843.45">8285 11458 640 0,'-2'0'5'16,"2"0"3"-16,5 6-4 15,18 14-1-15,6 6 14 16,8 2-16-16,-1-2 3 15,1-6-4-15,-4-6-18 16,-6-11-67-16,-11-3-131 16</inkml:trace>
  <inkml:trace contextRef="#ctx0" brushRef="#br0" timeOffset="137111.51">8620 10896 503 0,'25'-18'21'0,"3"9"-5"15,0 7 29-15,-5 2-12 16,-4 1-31-16,-8 17 2 16,-11 8-1-16,0 9-3 15,-24 7-10-15,-10-1-8 16,1-3-3-16,2-10 9 16,8-9 7-16,10-10 5 15,8-5 26-15,5-3 8 0,11-1-23 16,17 0-5-16,12 0 16 15,2 0-7-15,-2-5-13 16,-2-1-1 0,-9 3-13-16,-8 3-87 0,-16 0-118 15</inkml:trace>
  <inkml:trace contextRef="#ctx0" brushRef="#br0" timeOffset="137367.89">8660 11296 534 0,'-11'3'49'15,"4"-2"-11"-15,5-1 16 16,2 0-29-16,0 0-21 16,11 0-18-16,10 0 1 0,4-1 15 15,2-1 2-15,3 2-6 16,-2 0 4-16,2 20 1 16,-11 6 4-1,-4 4-6-15,-10-1 3 0,-5-1-1 16,0-5 2-16,-14-5 3 15,-8-5-3-15,-3-12 0 16,2-1-3-16,4-15-2 16,10-24-27-16,9-19-21 15,4-15-81-15</inkml:trace>
  <inkml:trace contextRef="#ctx0" brushRef="#br0" timeOffset="137719.39">9032 10914 645 0,'-18'11'29'0,"4"3"-20"0,6 5 16 16,8 5-14-16,9-2-9 15,16-1-2-15,5-9-2 16,-5-10-7-16,-2-2-8 16,-10-15-7-16,-7-13 23 15,-6-3 2-15,-6 2 2 16,-21 8-7-16,-7 13-14 15,-3 8-3-15,-4 8 5 16,3 21-7-16,5 10 7 16,8 3-16-16,11 0-40 15,13-4 19-15,1-7 20 16,21-9 26-16,13-9 5 16,11-9 48-16,4-4 10 0,-3 0-15 15,6-8 6-15,-8-8-27 16,-6-2-8-16,-8 3-11 15,-9 2 1-15,-5 5-32 16,-8 0-43-16,-8 1-94 16</inkml:trace>
  <inkml:trace contextRef="#ctx0" brushRef="#br0" timeOffset="137923.84">9171 10874 478 0,'0'0'24'15,"0"0"-1"-15,3 17 1 0,7 15 34 16,6 13-2-16,-3 12-16 16,-3 4-8-16,-4 2-18 15,-2-2-12-15,2-7 1 16,3-12-4-16,1-10 2 16,1-13-17-16,8-17-65 15,5-6-61-15,9-35-370 16</inkml:trace>
  <inkml:trace contextRef="#ctx0" brushRef="#br0" timeOffset="138216.06">9635 10935 533 0,'-29'22'160'16,"6"-1"-145"-16,23 2 28 15,0-1-39-15,29-6-4 16,11-5 1-16,7-11-4 16,2-8-22-16,-8-20 5 15,-15-7 6-15,-9 0-2 16,-17 2 15-16,-10 2 1 16,-29 6 8-16,-16 6 5 15,-2 11 2-15,2 5-6 16,12 3 1-16,18 0-6 0,11 4-4 15,14 10-22-15,0 0-65 16,17-9-118-16</inkml:trace>
  <inkml:trace contextRef="#ctx0" brushRef="#br0" timeOffset="138416.53">9823 10663 670 0,'8'15'-6'0,"9"12"38"16,4 18 27-16,9 12-25 16,2 7-24-16,-4 1-6 15,-5-2-4-15,0-5-2 0,-11-12 0 16,-4-13-31-16,-6-18-26 16,-2-13-40-16,-2-9-8 15,-12-32-177-15</inkml:trace>
  <inkml:trace contextRef="#ctx0" brushRef="#br0" timeOffset="138634.94">9992 10823 262 0,'10'-33'170'0,"8"10"-156"16,6 5 31-16,4 11-26 15,-8 4-15-15,-10 3-2 16,-10 4-18-16,-3 14 2 16,-23 11 15-16,-11 2 11 15,-3-2 37-15,6-1 8 0,14-13 4 16,9-5-21-16,11-3-22 15,7-5-18-15,17 1 2 16,16-3-1-16,2 0 1 16,-2 0-2-16,-5-5-18 15,-8-1-36-15,-7 6-25 16,-16 0-128-16</inkml:trace>
  <inkml:trace contextRef="#ctx0" brushRef="#br0" timeOffset="138918.25">9883 11224 649 0,'-17'33'0'0,"11"9"27"16,6 1 4 0,20-5-22-16,15-6-4 15,7-9-3-15,1-14-3 0,-2-9-27 16,-13 0-17-16,-9-21 33 15,-15-6 4-15,-4-3 10 16,-11 0 6-16,-16 3 31 16,-10 6-3-16,-4 8-15 15,4 6-4-15,4 7-7 16,13 0-1-16,8 3-9 16,12 12-3-16,0 3-46 0,21-2-54 15,12-10-272 1</inkml:trace>
  <inkml:trace contextRef="#ctx0" brushRef="#br0" timeOffset="139048.44">10255 11414 765 0,'0'0'3'0,"0"0"12"16,12 2-9-16,15-1-8 15,6 1-15-15,-1-2-123 16</inkml:trace>
  <inkml:trace contextRef="#ctx0" brushRef="#br0" timeOffset="144336.1">4464 12564 535 0,'0'-2'17'15,"0"2"20"-15,0 0-2 0,0 0-4 16,0 0-13-16,0 26-17 16,0 27-2-16,7 18 7 15,7 18 1-15,-2-7-4 16,4-11-2-16,0-9 0 15,0-14-1-15,-7-12 2 16,-2-13-4-16,-4-12 4 16,-1-5-2-16,-2-6 0 15,0 0 0-15,-9 0-4 16,-16-13-10-16,-10-11-18 16,-8-7 12-16,-2-1 1 15,-2 1 0-15,5 9 17 0,6 10 2 16,13 12 8-16,4 0 13 15,6 5-1-15,7 22-9 16,2 7-5-16,4 9-5 16,0 2 4-16,1-6-2 15,11-7 0-15,6-5 1 16,4-11-1-16,3-5-2 16,10-7 1-16,2-4 1 15,3-7-6-15,6-15 6 16,-5-7-26-16,1-6-10 15,-6-7-31-15,-7-2-68 16,-11-1-127-16</inkml:trace>
  <inkml:trace contextRef="#ctx0" brushRef="#br0" timeOffset="144566.96">4674 12871 235 0,'2'34'120'0,"1"12"-83"15,1 20 56-15,3 8-41 16,-1 8-18-16,4 9-7 16,0 2-8-16,-1 3-2 15,3-3-5-15,-1-5-6 16,5-6-6-16,-3-8 2 16,2-6-3-16,-4-10 1 0,-5-12-11 15,0-14-21-15,-6-14-27 16,0-18-74-16,0-26-151 15</inkml:trace>
  <inkml:trace contextRef="#ctx0" brushRef="#br0" timeOffset="144828.26">4722 12798 350 0,'18'25'-4'15,"6"14"11"-15,4 7 13 16,2 4 7-16,-2 1 3 0,-5-6-23 16,-7-3-4-16,-13-6-2 15,-3-3 5-15,-25-3 2 16,-13-6 2 0,-14-3 15-16,0-7-1 0,6-7 14 15,6-7-24-15,8 0-3 16,9-15-11-16,16-13-3 15,7-13-53-15,35-14-95 16</inkml:trace>
  <inkml:trace contextRef="#ctx0" brushRef="#br0" timeOffset="145406.72">5357 12641 367 0,'0'-7'67'16,"0"7"15"-16,0 0-11 15,0 0-22-15,-15 0-16 16,-6 0-20-16,-8 0-6 15,-6 0-6-15,-5 7 0 16,1 2 2-16,0-4-3 16,2-1 0-16,10-1 2 15,2 0-2-15,9-2 2 0,10 0-2 16,3 6 0-16,3 20-3 16,0 16 1-1,0 22-2-15,9 6 6 16,4 0-3-16,-1-8 0 0,-2-11 3 15,-1-7-4-15,-1-16 3 16,-2-12-1-16,1-9 1 16,2-4-3-16,4 0-2 15,10-2 2-15,9-2 1 16,6 0-7-16,6-16-55 16,-13-8-51-16,-11-6-158 15</inkml:trace>
  <inkml:trace contextRef="#ctx0" brushRef="#br0" timeOffset="145727.32">5367 12782 169 0,'0'-3'323'16,"2"3"-323"-16,5 0-12 16,5 0-14-16,10 8 26 15,1 17 4-15,-4 10 4 16,0 8-4-16,-8 4 4 15,-5-2-1-15,-2-10 9 16,2-6-15-16,3-11 0 16,-3-9 1-16,5-2-2 0,-3-7 2 15,6 0-6 1,2-8 12-16,2-23-1 16,1-9 6-16,-8-10-6 15,-5 0-1-15,-6 7-2 0,0 8 2 16,-6 12-3-16,-6 10 15 15,0 6-5-15,8 3-15 16,2 3 2-16,2-5-51 16,0-5-194-16</inkml:trace>
  <inkml:trace contextRef="#ctx0" brushRef="#br0" timeOffset="146059.25">5717 12587 434 0,'1'-2'30'0,"4"-1"-40"16,10 3 0-16,7 0 7 0,2 0 1 15,6 3 0-15,-7 15 4 16,-3 11 3-16,-4 8 18 16,-4 11 0-16,-3 8 18 15,0 5-11-15,5 2-12 16,-5-6 1-16,-1-7-8 15,-2-11-6-15,-6-13-3 16,0-11 6-16,0-4 20 16,-25-2 23-16,-11 2-25 15,-11-1-17-15,-1-5 0 16,2-3-3-16,9-2-2 16,10 0-2-16,15 0-1 0,10 0-2 15,4-7-35-15,31-10-119 16,7-12-73-16</inkml:trace>
  <inkml:trace contextRef="#ctx0" brushRef="#br0" timeOffset="146660.2">6201 12752 636 0,'-19'-8'7'0,"7"5"54"15,10 2-15-15,2 1-24 16,0 0-19-16,0 0-6 15,18 0-7-15,13 0 8 0,13 0 2 16,0 0 2-16,1 0-3 16,-4 0 2-1,-12 0-16-15,5 0-12 16,-16 0-12-16,0 0-11 0,-8 4-16 16,-10 7-64-16,0 0-106 15</inkml:trace>
  <inkml:trace contextRef="#ctx0" brushRef="#br0" timeOffset="146944.44">6217 12955 301 0,'-7'0'289'0,"5"0"-284"0,1 0 16 16,1 0-3-1,6 0-15-15,22 0-13 16,17 0 12-16,11 0 0 0,1 3-2 15,-2 1 1-15,-12 0 0 16,-10 1-4-16,-12-1 5 16,-12-3-11-16,-4 1 8 15,-5-1 1-15,0-1 8 16,0 1 4-16,-5-1 15 16,0 0 1-16,-1 0-23 15,-1 0-3-15,4 0-8 16,0 0-28-16,3 0-54 15,-6 3-232-15</inkml:trace>
  <inkml:trace contextRef="#ctx0" brushRef="#br0" timeOffset="152053.04">18279 12720 179 0,'2'9'58'15,"-2"-6"-37"-15,0-3 46 16,0 0 7-16,0 1-27 16,0 0-24-16,-7 2-14 15,-2 0 0-15,-1 1 1 16,-1 0 9-16,-4 2 6 16,-1-1 2-16,-6 1-1 0,-4-1-9 15,-4 1 2-15,-4 0 1 16,-5 0-2-16,2 0-12 15,0 1 1 1,-1-1 5-16,2-4-5 0,1-2 6 16,-4 0-9-16,0-5 6 15,1-16-5-15,-5-12 5 16,2-12-7-16,2-12-2 16,4-9-1-16,8-7 0 15,5-7-1-15,10 2-6 16,3 4 10-16,6 4-6 15,3 9 3-15,0 8-7 16,0 6 2-16,12 8 1 0,0 5 0 16,0 4 0-16,2 1-8 15,2 1 6-15,1 0-3 16,2 2 4-16,0 1-1 16,0 1 4-16,-1 2-3 15,4-2 4-15,2 1 1 16,3-4-3-16,1 1 3 15,-4 1-4-15,0 3 4 16,-2 2-3-16,0 8 2 16,1-1 0-16,1 2 1 15,4-3-1-15,3 1 0 16,5 4 2-16,4-1-5 0,-1 4 6 16,1 3-4-16,0 3 2 15,3 0-1-15,1 0 1 16,0 6-1-1,1 7-1-15,1 3 2 0,-1 0-2 16,-1 0-2-16,0 2-8 16,-4 2 5-16,0 4-3 15,-6 2 7-15,-1 2 0 16,-3 3 2-16,-4 6 1 16,-1 1-1-16,-6 3 2 15,0 1-2-15,-5-1-6 16,-4 4-4-16,-3-1 1 15,-5 0 2-15,-2 4 1 16,0-1 0-16,-10-2 5 16,-7 1 3-16,-8-2-2 15,-5-2 2-15,-6 2-1 16,-3 1 1-16,-4 1-3 0,3-2 4 16,-2-5 0-16,-2 4 1 15,-1-8 3-15,-4-1-4 16,-3-5 10-16,-4-7-5 15,-5-1 5-15,-1-6-6 16,-5-2 7-16,5-6-3 16,-1-4 1-16,4-3-1 15,2-3-4-15,0-17 1 0,4-6-2 16,-1-10 4 0,6-6-6-16,4-8 6 15,3-7-3-15,9-6-5 16,5-7 1-16,6-5 1 0,8-3-2 15,8-1-2-15,5-1 1 16,3-4-4-16,21 2 3 16,6 3-4-16,2 7-1 15,4 8-3-15,0 10 4 16,-2 12 0-16,8 6 3 16,6 8 0-16,5 3-1 15,8 3 4-15,6 8-5 16,8 7 4-16,8 4-1 0,5 3 2 15,3 0-3 1,-10 18-5-16,-12 10-15 16,-8 5-1-16,-14 8 8 15,-3 5 3-15,-7 4 8 0,-2 4 1 16,-4 4 4-16,-3 5-3 16,-3 2 3-16,-3 2-1 15,-3 2 1-15,-6 1 0 16,-4-2 0-16,-9 0 0 15,0 0-1-15,-13-1 0 16,-18 3 0-16,-8-4 1 16,-6-3-2-16,-7-6 3 15,-2-7 4-15,-1-8 5 16,-7-9 0-16,-2-10-6 16,-6-11-1-16,-9-11-2 15,-2-1 2-15,-2-16-4 0,0-13 3 16,3-6 0-16,2-8 3 15,3-6 5-15,6-3-5 16,8-5 3-16,9 0 3 16,12-1-3-16,10-2 2 15,7 0-9-15,9 0 2 16,10 1-2-16,4-3-6 16,1 3 4-16,23 0-3 15,10 1 0-15,15 2 2 16,8-2-3-16,10 0 6 15,8 0-5-15,5 6 4 16,6 7-2-16,1 5-1 16,4 7 3-16,0 9-12 0,-5 7-1 15,-3 8-5-15,-11 6 8 16,-4 3 3-16,-7 11 5 16,-1 14-2-16,-5 11 2 15,-5 10-1-15,-5 10 3 16,-5 9-1-16,-5 7-1 15,-7 6 3-15,-7 1-4 16,-6 2 4-16,-8 1-3 16,-7 4 4-16,0 3-4 15,-24 3 3-15,-8-2-2 16,-13-2-2-16,-7-6 2 16,-6-10-2-16,-6-6 2 0,1-9-19 15,4-8-29-15,-1-15-80 16</inkml:trace>
  <inkml:trace contextRef="#ctx0" brushRef="#br0" timeOffset="157931.67">18129 12493 363 0,'-27'1'76'16,"8"-1"30"-16,4 0-31 15,-1 0-16-15,5 0-18 0,5 0-14 16,0 0-11 0,5 0-7-16,1 0 0 15,0 0-11-15,0 0 6 16,0 0-5-16,-2 0 1 0,-7-3 1 15,-6-3 4-15,-5-4-6 16,-4-4-2-16,0-3 7 16,0-3-5-16,-1-4 2 15,-1-1 0-15,4-3 2 16,4 0-7-16,0-1 0 16,6-8 2-16,1-2 1 15,3-6 2-15,7-3-4 0,1 0 1 16,0 8-4-1,0 11-1-15,0 11 2 0,3 10 5 16,6 1-9 0,10-2-3-16,9 0 9 0,8-3-5 15,4 1 9-15,5 2-5 16,-2-1 0-16,3-2-4 16,-3 7 0-16,-4 1 2 15,-2 4 1-15,-7 0-3 16,1 0 2-16,-5 7 5 15,-2 7-3-15,-1 5 5 16,-4 6-2-16,0 5 1 16,0 4 0-16,-1 2 2 15,3 5-3-15,-2 0 2 16,-2-1 0-16,0-1-1 16,-6 0 1-16,-2-2-4 15,-5-2 3-15,-4-2-6 0,0-3 5 16,-6-2-1-16,-16-2 3 15,-8 0-2-15,-7-4 1 16,-5-5 1-16,-4-5-2 16,-3-3 5-16,0-7-4 15,2-2 7-15,6 0 0 16,-1-8-4-16,5-11 1 16,4-8-2-16,3-10 0 15,7-7-2-15,3-6 2 16,7-10-6-16,10-4 5 15,3 0-2-15,3 2-1 16,16 11-4-16,8 9 6 0,8 7-2 16,10 3-3-16,12 3 5 15,4 7-4-15,-2 11 2 16,0 11-9-16,-8 5 7 16,-4 27-3-16,-7 13 4 15,-7 5-2-15,-11 8-5 16,-9 0-2-16,-11-3 0 15,-2-1 5-15,-15-7 4 16,-14-8 5-16,-10-7-4 16,-6-7 12-16,-6-11 4 15,-4-9 6-15,-3-5-8 16,0-2-6-16,3-18 1 16,7-6-7-16,8-5 4 0,10-5 0 15,9-3 0-15,14-5-7 16,7-11 1-16,7-3-2 15,31-4 2-15,12 0-1 16,10 10-6-16,1 18 4 16,-3 22-2-16,-7 12 1 15,-5 25 2-15,-6 18 6 16,-9 13-2-16,-7 3 1 16,-10-3 1-16,-14-3-3 15,0-9 4-15,-32-6-2 16,-12-9 4-16,-7-6-4 15,-5-7 3-15,2-10-2 0,0-6 1 16,7 0 0-16,9-17-2 16,12-4 0-16,15-10 0 15,11-13-7-15,30-15-1 16,29-13-4-16,18-6-9 16,6 14-13-16,-5 20-11 15,-9 23 25-15,-15 21 7 16,-16 7 6-16,-11 26 6 15,-16 16-1-15,-11 11 17 16,-8 6 2-16,-25 5 8 16,-12 3-6-16,-10-5-5 15,-8-2 1-15,-3-11-6 16,5-9 1-16,2-11-8 0,8-11 1 16,6-8-5-16,8-10-2 15,9-7-29 1,4 0-41-16,6-10-113 15</inkml:trace>
  <inkml:trace contextRef="#ctx0" brushRef="#br0" timeOffset="161411.24">7184 12535 501 0,'-20'-17'7'0,"-15"2"-6"16,15 8 15-16,3 0 25 0,0 3-15 15,3 3-16-15,0 1-4 16,-1 0 1 0,3 0-1-16,-6 9 0 15,3 12-1-15,-5 7-3 0,1 15-3 16,3 7 4-16,9 5-3 15,4 3 0-15,3-2 2 16,0-2-3-16,6-4 0 16,10-5 2-16,7-7-1 15,-1-7-4-15,2-8-8 16,-2-11-12-16,7-11-15 16,3-1-29-16,1-32-81 0,-1-16-22 15</inkml:trace>
  <inkml:trace contextRef="#ctx0" brushRef="#br0" timeOffset="161754.69">7276 12637 475 0,'-21'0'23'15,"-2"0"54"-15,5 3-35 16,0 15-9-16,3 7-17 16,5 4-14-16,6 6 0 15,4 3 1-15,0 0-5 16,14-2 2-16,8-6 1 15,4-11-10-15,6-13-7 16,0-6-17-16,-4-31-10 16,-1-17 9-16,-14-10 25 15,-10-2-9-15,-3 8 15 16,-9 11 9-16,-8 17 22 16,4 11 25-16,6 8-1 0,4 5-3 15,0 0-30-15,3 0-15 16,0 12-10-16,0 20 3 15,15 9 3-15,2 3 0 16,8-8 2-16,5-1-5 16,4-12-15-16,6-6-33 15,2-17-14-15,-4-10-64 16,-5-27-208-16</inkml:trace>
  <inkml:trace contextRef="#ctx0" brushRef="#br0" timeOffset="161995.16">7580 12493 501 0,'-25'16'3'0,"10"7"7"16,9 7 13-16,6 8-16 15,0 3-2-15,19 2-4 16,4 0-2-16,2-3 3 16,-7-3-2-16,-6-11-2 15,-9-6 1-15,-3-8-1 16,-18-3 8-16,-15-2 4 15,-4-2 14-15,-6-5-9 16,3 0 2-16,8-5-12 16,10-19-5-16,15-11-25 15,7-14-76-15,8-15-104 16</inkml:trace>
  <inkml:trace contextRef="#ctx0" brushRef="#br0" timeOffset="162343.54">7747 12243 429 0,'-4'49'159'0,"-2"5"-159"15,6 18 18-15,0 6 3 16,6-3-10-16,16-2-6 16,0-6-4-16,-1-12-2 15,0-16 1-15,-6-17-18 16,-8-12 0-16,-2-10 1 0,-2 0 7 15,8-30 2-15,8-16 15 16,6-13-3-16,1 3-3 16,1 13-1-16,-4 18 0 15,-1 17-1-15,-1 8-11 16,1 3 13-16,-4 26 2 16,0 11 9-16,-1 12-1 15,-4 4 2-15,-6-6-8 16,-2-7-3-16,-4-10-1 15,-1-9-3-15,0-10-21 16,0-14-56-16,0-7-159 16</inkml:trace>
  <inkml:trace contextRef="#ctx0" brushRef="#br0" timeOffset="162891.07">8504 12329 254 0,'-17'-15'214'16,"7"1"-171"-16,-5 1 32 16,-4-2-38-16,-4 0-17 15,1 2-8-15,-5 1 1 16,0 3-11-16,-4 4 12 15,4 2-5-15,5 3-9 16,8 0 16-16,7 0-9 16,5 3-3-16,2 14-2 0,0 16-6 15,0 14 6-15,5 15-2 16,7 7 3 0,6 8 0-16,-6 2 2 15,-2-3-4-15,-3-10 3 0,-2-16-3 16,-2-17 0-16,0-14-2 15,0-10 5-15,6-5-6 16,4-4 1-16,9 0 2 16,11 0-2-16,9-7 5 15,7-11-10-15,-6-4-51 16,-8 4-28-16,-16 3-152 16</inkml:trace>
  <inkml:trace contextRef="#ctx0" brushRef="#br0" timeOffset="163243.13">8594 12410 539 0,'2'-4'7'16,"1"1"-10"-16,7 3-1 16,8 0 4-16,3 1-3 15,-3 23 3-15,3 10 2 16,-11 13 0-16,-3 6 1 15,-2-1-2-15,-2-6 0 16,0-8 0-16,3-14-1 16,0-11 0-16,7-5 5 15,2-8 2-15,6-6-3 16,7-23 6-16,2-17-3 16,0-13 0-16,-5-5-7 0,-8 2 3 15,-13 5-2-15,-4 7 3 16,-4 12-2-16,-13 10 6 15,5 11 4-15,3 10 13 16,3 5-22-16,5 2-5 16,1 8-35-16,0 12-106 15,0-2-101-15</inkml:trace>
  <inkml:trace contextRef="#ctx0" brushRef="#br0" timeOffset="163603.12">8995 12171 598 0,'0'-5'24'16,"0"3"-35"-16,27 2 0 16,9 0 15-16,4 0-3 15,0 0 0-15,-9 13-10 16,-4 3-19-16,-9 3-3 15,-5 4 18-15,-7 4 9 16,-6 10 4-16,0 10 24 16,0 16 9-16,0 14-1 15,0 11-10-15,0 5-1 16,0-5-7-16,0-13-3 0,0-22-3 16,0-22 3-16,0-17-7 15,-6-12 23-15,-10-2 8 16,-14 0 3-16,-10-5-33 15,-5-11-4-15,5-2-4 16,12-1-22-16,7 4-30 16,14-1-97-16</inkml:trace>
  <inkml:trace contextRef="#ctx0" brushRef="#br0" timeOffset="165852.5">7016 14102 553 0,'-17'0'13'15,"14"0"48"-15,3 0-12 16,0 0-21-16,0 0-22 16,14 0-8-16,18-6-11 0,16-6 16 15,12-4 7-15,4 0-9 16,1 1 2-16,-3 1-4 16,-10 6 4-1,-12 1-3-15,-16 4-1 0,-11 3-1 16,-10 0-3-16,-3 0 2 15,0 0 2-15,0-2 1 16,-16-3-18-16,-5-7-58 16,-13-5-138-16</inkml:trace>
  <inkml:trace contextRef="#ctx0" brushRef="#br0" timeOffset="166100.84">7136 13840 541 0,'-3'-2'11'0,"3"2"-11"16,0 0 2-16,2 17 1 0,11 18 19 16,3 18 44-16,0 11-43 15,-3 6 4-15,-1 1-8 16,-2-3-10-16,0-9-4 16,0-14-2-16,-6-10 0 15,-1-11-3-15,-1-10 2 16,-2-6-3-16,0-5 1 15,0-3-2-15,1 0-10 16,8 0-38-16,3-7-60 0,5-21-143 16</inkml:trace>
  <inkml:trace contextRef="#ctx0" brushRef="#br0" timeOffset="168620.27">15326 11730 504 0,'-51'-11'-8'0,"19"-3"13"16,3 3 34-16,14 8 6 16,4 2 4-16,8 1-13 15,3 0-30-15,3 0-8 16,34 0-7-16,30 0 8 15,25 8 10-15,28-2 0 16,18-1 2-16,8 0-8 16,-3 4-1-16,-8 4 0 15,-16 8-2-15,-13 5 1 16,-10 5-1-16,-12-1 1 16,-9-1-1-16,-4-3 2 15,-12-3-2-15,-10-6 0 0,-11-5 0 16,-6-3 2-16,-7-4-2 15,-1-4 1-15,-4-1-1 16,-1 0 0-16,1-1-18 16,-3-17-26-16,-1-8-21 15,-16-6-196-15</inkml:trace>
  <inkml:trace contextRef="#ctx0" brushRef="#br0" timeOffset="168868.61">16654 11616 653 0,'0'-5'15'0,"0"2"-22"16,0 3-2-16,4 0 2 15,6 14 6-15,6 18 1 16,-1 11 11-16,-5 4-6 16,-10 2 1-16,-4-5-3 15,-25-2 6-15,-12-4 9 16,-11-4-1-16,-2-2-10 15,5-8-4-15,9-8 1 16,12-2-5-16,12-7-9 16,11 2-41-16,5 0-45 15,0-2-178-15</inkml:trace>
  <inkml:trace contextRef="#ctx0" brushRef="#br0" timeOffset="169187.75">15922 12640 651 0,'-2'0'4'16,"2"0"-15"-16,35-12-6 15,30-11 34-15,31-15 5 0,18-9-13 16,14-7-1-16,3-2-5 16,-8 3 0-1,-12 7-3-15,-23 12 1 16,-26 3-12-16,-21 8 5 0,-19 9 3 16,-14-1-5-16,-5 7 8 15,-3-5 0-15,0 2-24 16,-6-1-30-16,-23 2-86 15</inkml:trace>
  <inkml:trace contextRef="#ctx0" brushRef="#br0" timeOffset="169407.43">16745 12136 477 0,'17'-8'20'15,"7"2"-34"-15,5 3 12 16,1 3 5-16,-3 0 3 15,-3 14 1-15,-6 10 11 0,-7 4 21 16,-3 2-21-16,-8 1 4 16,0 1 1-16,0 0 1 15,-2 4-17-15,-8 3-3 16,3 1-6-16,7 3 0 16,0-2-48-16,0-9-111 15</inkml:trace>
  <inkml:trace contextRef="#ctx0" brushRef="#br0" timeOffset="169775.17">16765 13309 662 0,'-28'0'8'16,"10"0"17"-16,8 0 24 15,3 0-15-15,7-1-10 16,0-11-11-16,12-22-10 16,18-28 2-16,10-24-5 15,5-23 2-15,-1-12-4 16,0-7 4-16,2-8-2 0,-1 1-2 15,-4 20-8-15,-11 28 3 16,-10 29 4-16,-9 24-3 16,-6 15-4-16,-1 11-11 15,-1 4 0-15,0 4-34 16,-3 0-51-16,0 19-75 16,-20 9-161-16</inkml:trace>
  <inkml:trace contextRef="#ctx0" brushRef="#br0" timeOffset="170035.17">16967 12368 587 0,'-3'-15'4'15,"3"-3"28"-15,0-2-11 16,18-1-15-16,9 0-3 16,6 7-1-16,0 2-2 15,1 4-1-15,-7 8 1 16,0 0 2-16,-4 9 6 15,-2 14-3-15,-6 7 19 16,-3 7 5-16,-8 2-12 16,-1-1-2-16,-3 3-12 15,5-1 0-15,-1-1-3 16,2 0 2-16,5-3-5 16,-4-2-36-16,-2-4-54 15,-5-16-135-15</inkml:trace>
  <inkml:trace contextRef="#ctx0" brushRef="#br0" timeOffset="170915.76">15347 11917 418 0,'-46'0'94'0,"-2"0"-113"15,2 0 19-15,1-3 4 16,4-17-4-16,-1-8 0 15,0-9 1-15,3-12-1 16,2-3 6-16,4-7 8 16,10 1 5-16,9 2-4 15,14 6-5-15,6 4 1 16,39 3-7-16,22 3-4 16,22 10 0-16,5 8 0 15,-6 18-2-15,-9 5 3 16,-17 33-2-16,-15 16 0 15,-13 12 2-15,-12 8 0 0,-16 4 1 16,-6-1-1-16,-15-4 3 16,-16-8-3-16,-6-10 1 15,-5-11 2-15,3-8 1 16,2-7-3-16,1-8 0 16,9-6-12-16,13-7-54 15,14-4-65-15</inkml:trace>
  <inkml:trace contextRef="#ctx0" brushRef="#br0" timeOffset="171439.01">15898 12979 531 0,'-55'0'-1'16,"-3"0"19"-16,-7-6 13 0,-6-6-2 15,1-8-7-15,5-5-4 16,7-6-5-16,10-4-4 16,11-6-1-16,10-3-1 15,12-9 7-15,12-7-9 16,3-10-2-16,31-6-4 16,20 9-2-16,16 13 4 15,12 16-4-15,7 19 3 16,2 15-4-16,-6 4 5 15,-8 30-5-15,-12 18 4 16,-13 11-4-16,-15 12 4 16,-11-2 1-16,-16-3-3 0,-7-7 0 15,-6-9 2-15,-21-6 3 16,-7-6-3-16,-6-6 3 16,-4-8-3-16,7-8-9 15,9-6-22-15,19-9-9 16,9-1-37-16,13-2-232 15</inkml:trace>
  <inkml:trace contextRef="#ctx0" brushRef="#br0" timeOffset="172123.75">16829 13687 514 0,'-24'4'16'0,"0"1"22"0,-3 1 12 16,-4-1-2-16,0 1-31 15,-8 1 10-15,-2-2-10 16,-6 0 2 0,-8-5-2-16,-3 0-2 0,-4 0 2 15,2-10-2-15,4-5-6 16,5-2-3-16,3-3-1 15,5-5-5-15,5-2 2 16,6-10-3-16,6-12-4 16,9-7 5-16,9-13-5 15,7-7 2-15,1 0-6 16,0 1 6-16,10 8 0 16,9 10 0-16,7 11 1 0,9 10 0 15,9 7-4-15,8 7 4 16,7 6-3-1,1 7 1-15,1 9 2 16,3 0-2-16,-6 19 3 0,2 14 1 16,-6 8-2-16,-5 5 2 15,-8 9 1-15,-6-4-1 16,-12 1 3-16,-9 0-3 16,-11-7 4-16,-3 2 1 15,-3-1 2-15,-17-2 2 16,-3-2-6-16,0-5 0 15,-2-4-4-15,1-4 5 0,2-4-4 16,1 0 0-16,1-5-18 16,6-3-27-16,3-1-51 15,-2-13-136 1</inkml:trace>
  <inkml:trace contextRef="#ctx0" brushRef="#br0" timeOffset="173323.41">14950 11069 464 0,'-4'0'11'0,"3"0"-9"16,1 0 8-16,0 0 1 15,0 0-2-15,0 2-1 16,3 5 22-16,4 0-14 0,-2-5-12 16,-4-2 3-16,1 2-3 15,-2-2 7-15,0 0-3 16,0 0 8 0,0 0-9-16,0 0-1 0,0 0-3 15,0 0-3-15,0 2-2 16,3 1-45-16,-2 6-78 15,-1-7-137-15</inkml:trace>
  <inkml:trace contextRef="#ctx0" brushRef="#br0" timeOffset="174318.39">14942 11469 327 0,'-12'-5'112'15,"4"-1"-104"-15,6 4 61 16,0 1-13-16,2 1-26 16,0 0-12-16,0 0-6 15,0 0-3-15,0 0-1 16,0 0-4-16,0 0 0 0,0 0-4 16,0 0 1-1,0 0-2-15,0 0 1 16,0 0-2-16,0 0-6 15,0 0-8-15,0-2-3 0,0 2-3 16,0-2 3-16,0-1 7 16,6-1 15-16,-3 2 2 15,-2 1-6-15,1 1 5 16,-2 0-3-16,0 0 3 16,0 0 0-16,0-2 4 15,0 2 1-15,0 0-5 16,0 0 1-16,0 0-4 15,0 0 2-15,0 0-4 16,0 0 2-16,0 0 2 16,0 0 1-16,0 0 2 15,0 0-1-15,0 0 2 0,0 0-1 16,0 0 0-16,0 0-5 16,0 0 1-16,0 0-4 15,0 0 0-15,1 0-1 16,1 0-3-16,-1-1 7 15,1 0-4-15,-2 1 7 16,0 0-5-16,0 0 4 16,1 0-2-16,-1-2 0 15,0 2 0-15,0-1 1 16,2-2-2-16,2-2-1 16,3-2 4-16,-3 2-4 15,-1 1 2-15,-3 3-4 0,0 1 4 16,0 0-3-16,0 0-7 15,0 1-1-15,0 21 3 16,0 15 22-16,0 10 11 16,0 6-12-16,-6-4-3 15,1-8-3-15,5-4-6 16,0-8-2-16,0-3 1 16,0-5-2-16,0-6 3 15,0-4-26-15,0-5-20 16,17-6-18-16,2-14-90 15,2-21-56-15</inkml:trace>
  <inkml:trace contextRef="#ctx0" brushRef="#br0" timeOffset="174522.85">15138 11382 444 0,'0'0'63'0,"0"0"-17"15,-8 25-5-15,-11 17-3 16,-3 15-4-16,2 4-19 15,4 2-3-15,5-4-7 16,5-5-2-16,4-7-5 16,2-8 5-16,0-10-12 15,0-11-26-15,16-11-15 16,7-7-17-16,12-23-61 16,3-22 2-16</inkml:trace>
  <inkml:trace contextRef="#ctx0" brushRef="#br0" timeOffset="174715.33">15266 11506 346 0,'0'0'153'16,"-8"17"-119"-16,-13 21-6 16,-8 15 11-16,0 8-7 15,3 0-8-15,6-7-8 16,6-4-7-16,5-8-6 16,7-9-1-16,2-8-1 15,0-10 1-15,0-8-33 16,16-7-13-16,12-7-4 15,8-25-11-15,4-16-28 16,-2-10-25-16,-6-2-1 0</inkml:trace>
  <inkml:trace contextRef="#ctx0" brushRef="#br0" timeOffset="175007.56">15362 11572 121 0,'0'0'334'0,"-13"26"-301"16,-13 12 29-16,2 6-16 15,-1 1-10-15,6-6-12 16,8-10-15-16,2-5-4 15,8-8-6-15,1-6 3 16,0-5-10-16,10-5-28 16,17 0 3-16,4-27-26 15,5-15 10-15,-5-12-32 16,-5-5 33-16,-8-1 37 16,-7 10 7-16,-6 16 4 0,-4 17 60 15,-1 14 62 1,0 3-77-16,0 3-20 15,-6 21-19-15,-3 13 6 16,-2 11 8-16,-1 2-10 0,1-2-11 16,5-3 5-16,0-3-10 15,5-1-36-15,-4-9-66 16,2-14-262-16</inkml:trace>
  <inkml:trace contextRef="#ctx0" brushRef="#br0" timeOffset="176027.47">15304 12283 379 0,'0'-1'105'16,"0"1"-65"-16,0 5 1 16,-8 26-11-16,-3 15 2 15,0 12 7-15,2 5-22 16,6-4-6-16,-1-3-6 15,4-10 3-15,0-4-9 16,0-8 3-16,0-5-3 16,0-5 3-16,0-2-4 15,0-2-19-15,4-2-23 16,6-5-9-16,11-13-36 16,9-2-58-16,1-36-24 0</inkml:trace>
  <inkml:trace contextRef="#ctx0" brushRef="#br0" timeOffset="176208.65">15482 12532 412 0,'0'0'98'0,"0"3"-49"16,-10 24-16-16,-8 14-5 15,-1 11-2-15,2 2-14 16,7-4-3-16,6-5-6 16,4-5 1-16,0-5-7 15,0-7 3-15,13-10-29 16,6-11-23-16,10-7-36 15,3-31-34-15,3-19 16 16,-4-14-64-16</inkml:trace>
  <inkml:trace contextRef="#ctx0" brushRef="#br0" timeOffset="176522.9">15627 12562 165 0,'0'-14'132'0,"0"12"-6"16,0 2-46 0,0 16-35-16,-12 25-26 0,1 16 0 15,1 3-3-15,4-3-10 16,6-11-6-16,0-10 2 15,12-6-4-15,9-14 0 16,10-16-17-16,7-8-39 16,3-34 3-16,-1-19-19 15,-5-4-21-15,-10-2 38 16,-14 17 42-16,-4 20 15 16,-7 14 43-16,0 14 78 0,0 2-39 15,-3 30-36 1,-15 17-23-16,0 9-5 15,6-1-8-15,6-9-6 16,6-11-4-16,0-9 4 0,5-7-8 16,11-12 4-16,10-7-9 15,3-12-61-15,4-28-8 16,0-13-4-16,-5-8-42 16,-6-2-69-16</inkml:trace>
  <inkml:trace contextRef="#ctx0" brushRef="#br0" timeOffset="176644.57">16005 12516 152 0,'0'-13'198'0,"0"13"-27"15,0 0-119-15,-3 22-21 0,-12 15-20 16,3 13-4 0,2 5 0-16,6-5-7 15,4-5 0-15,0 0-2 16,0-2-10-16,4-8-39 0,8-9-189 16</inkml:trace>
  <inkml:trace contextRef="#ctx0" brushRef="#br0" timeOffset="177560.28">16656 13405 611 0,'-22'0'7'0,"-3"7"17"15,-4 24 17-15,-3 16-14 16,-3 13-8-16,2 8-5 16,7-4-5-16,7-7-5 15,5-5-1-15,2-9-2 16,3-3-4-16,0-8 5 16,3-9-4-16,5-9-2 15,1-12-33-15,0-2-61 0,0-36-83 16,0-25-211-16</inkml:trace>
  <inkml:trace contextRef="#ctx0" brushRef="#br0" timeOffset="177791.25">16385 13382 649 0,'2'0'12'16,"7"0"-25"-16,11 21 8 16,15 9 23-16,15 17 18 15,7 9-16-15,2 1-5 16,-5 0-1-16,-3-7-12 15,-10-5 2-15,-6-6-6 16,-10-8 5-16,-7-10-4 0,-11-9 2 16,-2-5 1-16,-5-4-6 15,0-3 8-15,0 0-5 16,0 0-3-16,0 0-29 16,1 1-45-16,-1 2-48 15,-9-3-156-15</inkml:trace>
  <inkml:trace contextRef="#ctx0" brushRef="#br0" timeOffset="178647.76">15265 11602 318 0,'-18'-1'277'16,"5"-6"-275"-16,4 6 23 16,6 1 16-16,3 0-23 0,0 0-15 15,18 19-15 1,21 24-6-16,9 16-27 16,2 0-176-16</inkml:trace>
  <inkml:trace contextRef="#ctx0" brushRef="#br0" timeOffset="178939.98">15579 12559 652 0,'-6'23'-7'16,"-2"12"-11"-16,8 18 16 15,0 9 1-15,28 0-3 16,15 2-42-16,2-15-124 15</inkml:trace>
  <inkml:trace contextRef="#ctx0" brushRef="#br0" timeOffset="180992.35">18343 12887 510 0,'-99'-54'-13'16,"-6"8"25"-16,4-9 9 0,6-7 4 15,7-5-15-15,19-6 2 16,8-11-1-16,8-12-11 16,10-14-20-16,13-5-71 15,26-3 83-15,11-4 17 16,33 8-13-16,6 13-51 16,5 19 32-16,1 20 23 15,7 10-2-15,11 4 4 16,14 4-2-16,2 8 0 15,5 4-2-15,-4 9 4 16,-7 10-2-16,-10 13 0 16,-9 0 0-16,-1 32 0 15,-5 22 4-15,-3 21 0 0,-8 24 10 16,-8 12-7-16,-12 13 0 16,-10 1-4-16,-6 0-2 15,-8-1-14-15,0-10-34 16,-19-4-26-16,-20-13-6 15,-17-9 24-15,-10-9 24 16,-16-12 25-16,-13-7 32 16,-12 1-1-16,-11-5-36 15,-1-2-15-15</inkml:trace>
  <inkml:trace contextRef="#ctx0" brushRef="#br0" timeOffset="183151.09">7679 13771 418 0,'0'25'8'0,"-5"12"-8"0,-2 4 3 16,2 15 18-16,3 8-3 15,-1 8-5-15,3 5-4 16,-1-9-2-16,1-16-4 15,0-18-3-15,0-16 1 16,0-13 0-16,0-3-2 16,0-2 5-16,-4 0 11 15,-1-15-7-15,2-21-23 0,2-15 5 16,1-14 8-16,0-4 1 16,3 1-3-16,11 7 6 15,0 10-4-15,1 17 2 16,1 13 0-16,2 14-6 15,-1 7 2-15,6 12-8 16,0 24 16-16,-8 16 2 16,-1 11-4-16,-9-1-3 15,-4-6 3-15,-1-16-3 16,0-15 3-16,0-12-3 16,0-8 1-16,0-5 6 15,0 0 2-15,2-22 2 16,2-19-13-16,10-13 4 15,4-4-1-15,2 11 0 0,-3 18 1 16,1 19 0-16,-1 10-3 16,5 5 8-1,0 20 4-15,-2 12 11 0,-3 8-8 16,-5 7-5-16,-3-4-4 16,-3 0-2-16</inkml:trace>
  <inkml:trace contextRef="#ctx0" brushRef="#br0" timeOffset="183359.74">8185 13879 550 0,'-51'46'4'0,"5"8"18"15,9 1 11-15,16-3-2 16,18-8-15-16,3-4-10 16,24-7-7-16,16-10 2 15</inkml:trace>
  <inkml:trace contextRef="#ctx0" brushRef="#br0" timeOffset="185578.94">8185 13895 288 0,'-12'-12'31'16,"6"6"-24"-16,3 3 45 0,1 2-8 16,2 0-11-1,0 1-14-15,0 0-4 16,0 0 7-16,0 0-3 16,-1 0 4-16,-1 0 1 0,-5 0 7 15,-6 0-2-15,-7 0-20 16,-11 8-7-16,-2 6 4 15,-2 5 7-15,2 5-1 16,2 5 3-16,6 0-8 16,8 1 1-16,6 2-13 15,10-2 9-15,1 3-4 16,7 2-2-16,18-3 2 16,8 1-5-16,6-5 6 15,4-7-5-15,6-7-8 16,-2-11-1-16,-1-3-3 15,-7-13-2-15,-5-16-6 16,-4-8-2-16,-8-8 9 0,-10-5-16 16,-10-3 25-16,-2-1 6 15,-11 2 2-15,-14 7 4 16,-5 7-3-16,3 9 9 16,0 8 16-16,6 7-9 15,8 4-14-15,6 5 5 16,7 4-5-16,0 1-10 15,20 0-13-15,10 2 4 16,9 16 19-16,1 8-3 16,3 10 0-16,1 7 0 15,-3 7 0-15,-1 1 0 16,-2-1 0-16,-9-5 1 0,-3-8-1 16,-10-10 2-16,-3-9-4 15,-5-6 4-15,-5-6-1 16,0-4 1-16,-3-2 0 15,0-4-25-15,0-18-140 16</inkml:trace>
  <inkml:trace contextRef="#ctx0" brushRef="#br0" timeOffset="186171.36">8483 13824 556 0,'-6'-8'1'0,"4"8"12"16,2 0 2-16,0 0-10 0,12 8-17 15,12 19 8-15,6 9 18 16,4 11-8 0,-4 5-4-16,5-1-1 15,-3-2 1-15,-5-10-3 0,-2-6 2 16,-4-11-11-16,-8-7-3 16,-1-7-21-16,-9-8-25 15,0 0-20-15,-3-28-113 16</inkml:trace>
  <inkml:trace contextRef="#ctx0" brushRef="#br0" timeOffset="186367.83">8782 13748 541 0,'-30'29'25'15,"-4"12"-30"-15,0 10 11 0,-2 6 22 16,2-1-4-16,5-4-12 15,7-4-9-15,7-15 0 16,6-8-4-16,6-10-20 16,3-6-42-16,0-8-81 15,0-1-144-15</inkml:trace>
  <inkml:trace contextRef="#ctx0" brushRef="#br0" timeOffset="187523.45">9291 13437 400 0,'-11'-7'22'15,"-3"-1"42"-15,-4 1 7 0,0 2-16 16,-6 2-17-16,-4 3 2 16,0 0-16-16,-5 11-4 15,0 17-13-15,-1 19 1 16,4 14 4-16,8 10-4 15,8 10 2-15,14-3-11 16,2 0 3-16,26-6-4 16,14-6 2-16,12-13-2 15,4-9-10-15,3-20-22 16,1-13-26-16,-4-11-25 16,-8-20-172-16</inkml:trace>
  <inkml:trace contextRef="#ctx0" brushRef="#br0" timeOffset="187987.21">9712 13315 661 0,'0'0'-5'0,"0"12"7"16,-5 29 11-16,2 23 23 16,3 16-19-16,0 10-10 0,9 0-4 15,10-5-1 1,0-9-1-16,-2-13-1 16,-1-14-1-16,-5-20 1 15,-5-12-3-15,-3-10-11 0,-3-7-5 16,0-9 12-16,-18-21-18 15,-14-15-36-15,-7-5 39 16,-5 3 6-16,-8 8 11 16,3 19 0-16,-2 13 15 15,9 7 23-15,8 12 4 16,9 10-20-16,12 7 5 16,8 7-15-16,5 5 1 15,0 1-1-15,16-4-5 0,10-8 2 16,-1-4-3-1,8-8 0-15,5-6 0 16,4-9-4-16,9-3-12 16,3-5-28-16,-4-22-34 0,-9-5-113 15</inkml:trace>
  <inkml:trace contextRef="#ctx0" brushRef="#br0" timeOffset="188218.42">9909 13606 576 0,'6'35'-9'0,"3"16"18"16,11 10 9-16,0 8 7 16,-2 7-3-16,8 10-13 0,-6 5-7 15,2-1 0-15,-3-5-2 16,-3-13-8-16,-2-17-27 15,-5-21-12-15,-3-22-62 16,-6-13-59-16,0-42-100 16</inkml:trace>
  <inkml:trace contextRef="#ctx0" brushRef="#br0" timeOffset="188467.85">10058 13532 491 0,'6'0'-14'0,"3"0"2"16,7 18 52-16,4 4 16 0,1 9-21 16,1 7-13-16,-5 1-8 15,-6 2-8-15,-5 0-2 16,-6-8-3-16,-3-4 2 16,-23-5 2-16,-13-4 2 15,-7-4-2-15,-3-9-2 16,5-7 0-16,12 0-3 15,9-4-3-15,19-17-24 16,4-11-47-16,30-10-88 16</inkml:trace>
  <inkml:trace contextRef="#ctx0" brushRef="#br0" timeOffset="188835.62">10362 13468 369 0,'-18'-13'198'0,"4"4"-191"16,8 2 41-16,0 1-25 16,1 3-14-16,2 2-9 15,-2 0 2-15,0 1-2 16,-3 0 0-16,1 0-3 15,-5 8 1-15,-5 18-1 0,0 13 6 16,0 13 3-16,3 6 4 16,3 5 2-16,3-2-5 15,8-2 4 1,0-8-2-16,2-12-5 0,12-7-1 16,2-10-2-16,-1-8 0 15,7-5-2-15,5-7 1 16,7-2-3-16,6-4-17 15,5-15-21-15,-3-9-39 16,-8-4-83-16</inkml:trace>
  <inkml:trace contextRef="#ctx0" brushRef="#br0" timeOffset="189211.63">10551 13624 567 0,'-11'5'38'0,"3"11"-38"16,5 7 26-16,3 14 7 16,0 3-15-16,3 0-7 15,12 1-9-15,6-11-2 16,-1-7 2-16,-1-10-2 16,0-10-2-16,3-3-7 15,2-16-9-15,0-22-3 16,0-8-5-16,-8-8-1 0,-6 0 2 15,-5 6 4 1,-5 9-11-16,0 18 30 16,0 13 30-16,0 7 30 15,0 1-24-15,0 8-20 0,0 14-8 16,1 13 11-16,6 4 1 16,4 0-16-16,3-1 0 15,0-4-1-15,5-1-1 16,1-6 1-16,2-3-11 15,-2-9-36-15,1-11-77 16,-6-4-136-16</inkml:trace>
  <inkml:trace contextRef="#ctx0" brushRef="#br0" timeOffset="189579.64">10958 13418 638 0,'0'0'5'0,"0"0"-16"16,31-6-5-16,13 1 22 16,7 1-4-16,3 4-3 15,-9 0 1-15,-9 15-8 0,-8 7 4 16,-9 13 2-16,-8 14 0 15,-8 9 6 1,-3 6 23-16,0-1 6 16,0-9-17-16,0-11-3 0,0-13-2 15,0-13-3-15,-2-8 11 16,-7-6 2-16,-7-2-1 16,-12-1-3-16,-10 0-15 15,-2 0-2-15,-3-11-2 16,4-4-11-16,11-5-25 15,13-8-50-15,12-8-159 16</inkml:trace>
  <inkml:trace contextRef="#ctx0" brushRef="#br0" timeOffset="189960.05">11438 13091 546 0,'16'0'3'15,"0"10"-4"-15,4 14 45 16,3 8 9-16,4 14-24 0,1 12-3 16,-2 10-8-16,1 13 0 15,-9 6-5-15,-9 4 2 16,-9-6-7-16,0-10-2 16,-11-5-4-16,-16-8 2 15,-6 1 0-15,-7-3-5 16,5-4 4-16,0-4-10 15,3-4-31-15,-7-5-76 16,-12-18-216-16</inkml:trace>
  <inkml:trace contextRef="#ctx0" brushRef="#br0" timeOffset="192551.76">7576 14743 89 0,'-18'-7'238'0,"3"-1"-200"15,10 5 33-15,4 3-10 16,-1-1-16-16,2 1-18 16,-1 0 5-16,-1 0 4 15,1 0-10-15,-3 0-6 16,-2 3-8-16,-3 22-9 15,-2 9 9-15,1 8-7 16,7 3 0-16,3-8-4 16,0-1 0-16,0-5 1 15,9-4-3-15,6-5 1 16,1-6-2-16,5 0-3 0,0-6-26 16,2-5-10-16,-1-5-9 15,1 0-48-15,-4-10-83 16</inkml:trace>
  <inkml:trace contextRef="#ctx0" brushRef="#br0" timeOffset="192970.64">7652 14841 430 0,'-8'14'8'0,"5"5"31"16,3 2 10-16,0 4-19 15,0 0-12-15,9-4-6 0,6 1-6 16,-1-5-4-16,6-6-2 16,-6 0-2-16,1-2-1 15,-6-6-14-15,-3 0-5 16,1-3 7-16,0-9 3 16,-1-16 17-16,-1-12-8 15,-4 3 2-15,-1 2 0 16,0 5 0-16,0 12 2 15,0 6-3-15,0 5 6 16,0 4 7-16,0 0-3 16,0 5-13-16,6 10 2 15,9 10 25-15,-1 6-7 0,3-5 0 16,1 0-9-16,-1-6-4 16,-3-6 0-16,-5-6 1 15,-1-5-5 1,-5-2 3-16,-1-1-3 0,-1 2-4 15,-1-2-16-15,9 0-30 16,0-7-45-16,-3-6-222 16</inkml:trace>
  <inkml:trace contextRef="#ctx0" brushRef="#br0" timeOffset="193220.03">8081 14914 487 0,'-6'0'24'15,"4"0"10"-15,2 0 15 0,0 0-29 16,0 2-13-16,0 3-6 16,0 7-2-16,0 6 9 15,0 1 0-15,0 2-6 16,0-4 0-16,0-5-29 15,0-3-23-15,-1-8-37 16,-2-1-27-16,1-15-183 16</inkml:trace>
  <inkml:trace contextRef="#ctx0" brushRef="#br0" timeOffset="193555.01">8152 14734 405 0,'0'-3'120'0,"0"3"-103"15,0-2 13-15,7 2-15 16,1 0-15-16,5 0-4 16,1 0 5-16,-2 0 0 15,4 5-3-15,-1 8 3 16,1 6-1-16,-1 4 3 16,0 1-2-16,-1-3 2 15,2-1 0-15,-1-5-3 16,3-6 0-16,-5 0 0 0,-1-7 0 15,2-2-5 1,-4 0 0-16,-3-20 4 16,-4-8 4-16,-3-6-1 0,0 1-2 15,-10 2 1-15,-8 4-1 16,-1 6 2-16,2 4 1 16,2 3-3-16,2 4-2 15,11-4-15-15,2-1-53 16,0-5-151-16</inkml:trace>
  <inkml:trace contextRef="#ctx0" brushRef="#br0" timeOffset="193772.42">8411 14529 490 0,'2'2'20'0,"5"3"-18"0,5 6 0 15,8 6 7-15,2 12 19 16,0 9-6-16,0 7-11 15,-7 4-4-15,-4 0-3 16,-4-5 2-16,-4-7-5 16,-3-10 1-16,0-8-5 15,0-8 3-15,0-4-9 16,-3-7 2-16,0 0-38 16,3-18-99-16</inkml:trace>
  <inkml:trace contextRef="#ctx0" brushRef="#br0" timeOffset="194311.98">8822 14581 377 0,'-9'-8'26'15,"0"0"69"-15,2 3-42 16,-2 0-10-16,0 3-8 16,0 2-8-16,-4 0-3 15,-4 0-8-15,-2 8-12 16,1 13 2-16,-1 7 2 15,1 6-1-15,9 0 1 0,6 1-3 16,3-5-3-16,3-1-1 16,15-3 3-16,0-6-6 15,1-4 2-15,3-8-1 16,-2-2 0-16,-1-6-5 16,5 0-3-16,-5-10-13 15,2-15 0-15,0-7-29 16,-14-3-51-16,-7 2-221 15</inkml:trace>
  <inkml:trace contextRef="#ctx0" brushRef="#br0" timeOffset="194515.44">8678 14756 627 0,'-8'0'3'0,"8"0"5"16,8 0-14-16,20-8-5 16,11-4 15-16,6-6-5 15,-1 1 1-15,-5 6-36 16,-8 2-53-16,-10 3-106 16</inkml:trace>
  <inkml:trace contextRef="#ctx0" brushRef="#br0" timeOffset="194779.16">8889 14587 654 0,'0'0'3'15,"0"0"13"-15,0 0-14 16,21-8-5-16,11-10 1 16,7-3 6-16,0-1-5 0,-1 1 1 15,-4 6 1-15,-6 1-25 16,-4 7-39-16,-12 7-39 16,-12 0-94-1</inkml:trace>
  <inkml:trace contextRef="#ctx0" brushRef="#br0" timeOffset="194944.51">9001 14656 555 0,'-3'0'-3'0,"3"0"21"16,13 0-27-16,20 0-9 15,10-13 21-15,5-4 0 16,-8 1-27-16,-7 0-79 15,-14 5-98-15</inkml:trace>
  <inkml:trace contextRef="#ctx0" brushRef="#br0" timeOffset="195339">8950 14563 526 0,'0'0'4'0,"0"0"15"16,0 5-19-16,6 14-5 15,6 10 28-15,4 5 2 16,-2 4-3-16,-1-2-16 16,-1-4 8-16,-3-4-9 0,1-8-3 15,0-10-1-15,-3-1 2 16,-1-2-3-16,6-3 1 15,-2 0 2-15,11-1-2 16,4-3 1-16,10 0 1 16,0-2-1-16,1-6-1 15,-4-3 3-15,-9 2-4 16,-3 4 0-16,-10 1 1 16,-2 4-2-16,-7-2 2 15,-1 2-2-15,0 0 2 16,0 0-2-16,0 0-12 15,3 4-27-15,3 10-12 16,-3 2-76-16,-3-4-213 0</inkml:trace>
  <inkml:trace contextRef="#ctx0" brushRef="#br0" timeOffset="197951.24">7811 15413 254 0,'0'-8'52'0,"-7"3"-41"15,7-1 10-15,0-2-14 16,0 3 0-16,0-3-2 0,0 5 14 15,0 3 16-15,0 0 23 16,0 0 10-16,-6 0-10 16,-2-1-21-1,-4 0-23-15,-3-1-11 0,-1 2 3 16,0 0-4-16,-2 0-1 16,0 0-2-16,-1 11 5 15,-1 3-2-15,-5 6-1 16,2 5-4-16,3 2 3 15,2 3 1-15,10-7 0 16,4-2-1-16,4-7-5 16,0 0 0-16,9 0 1 0,10-3 3 15,5 0 1-15,4-4-1 16,1-3 0 0,0 0-8-16,1 0-4 15,0 1-3-15,0 1 6 0,-8-3 1 16,-1 4 0-16,-11 1 5 15,-4 0-1-15,-6 0-4 16,0 3 2-16,-1 4 25 16,-17 2 7-16,-4 0-5 15,-1-2 5-15,-2-4-3 16,3-2-7-16,-1-4-4 16,1-4-5-16,4 1-5 15,4-2-1-15,6 0-27 0,8 0-17 16,0-6-28-1,16-5-82-15,11-3-115 16</inkml:trace>
  <inkml:trace contextRef="#ctx0" brushRef="#br0" timeOffset="199075.59">7960 15534 340 0,'-12'0'59'16,"3"0"23"-16,6 0-26 15,3 0-16-15,0 0-23 16,0 0-14-16,1 0-9 15,18 0-1-15,10-2 9 16,13-10 2-16,6-3 0 16,7-3-2-16,3-1-2 15,-6 0 4-15,-6 3-4 16,-10 5 1-16,-12 2 0 16,-11 5-2-16,-7 3-1 15,-5 1 0-15,-1 0 3 16,0-1-5-16,0-4-21 0,-11 2-80 15,-4-2-89-15</inkml:trace>
  <inkml:trace contextRef="#ctx0" brushRef="#br0" timeOffset="199306.97">8249 15375 386 0,'0'-2'71'0,"0"1"-39"16,0-2-25-16,18-1-12 15,10-2 11-15,-1 4 2 16,1 2-3-16,-7 0 0 15,-6 0 31-15,-5 4-15 16,-1 8-8-16,-3 8-2 16,-4 3 10-16,-2 1-2 0,0 2-11 15,0-2-7-15,0 1 0 16,0-4 2-16,-3-3-8 16,1-4-15-1,2-5-20-15,0-3-44 0,0-6-86 16,0-4-137-16</inkml:trace>
  <inkml:trace contextRef="#ctx0" brushRef="#br0" timeOffset="199743.8">8538 15221 360 0,'0'0'178'15,"0"0"-122"-15,0 0-2 16,0 0-24-16,0 16-19 15,0 8-4-15,1 8-2 16,11-2-2-16,0-1-3 16,4-5 0-16,1-3 0 0,1-5 2 15,-2-4 1-15,-1-6-6 16,0-5-9-16,4-1-9 16,-4-7 9-16,0-19-11 15,-6-12-5-15,-3-4 7 16,-6-4 7-16,0 5 8 15,0 4 4-15,-6 11 4 16,0 9 5-16,1 10 38 0,4 6-2 16,1 1-22-1,0 0-17-15,0 0-14 16,0 18 5-16,9 13 14 16,9 5 8-16,-3-2-3 0,2 2-9 15,0-8-3-15,-2-3 1 16,0-2-4-16,-2-10 2 15,-4-2 1-15,0-6-2 16,-3-2-5-16,0-2-18 16,1-1-12-16,1 0-36 15,-2-4-130-15</inkml:trace>
  <inkml:trace contextRef="#ctx0" brushRef="#br0" timeOffset="201251.33">9077 15094 280 0,'-9'-1'4'16,"3"-1"58"-16,2 2-11 0,2-2-4 15,2 2-10-15,0 0-23 16,0 0 4-16,0 0 0 16,0-1-3-16,0 0-9 15,9-2-10-15,9-4 4 16,6 0 3-16,2-2-1 15,-1 0-1-15,-2 5 0 16,-2 0-2-16,-6 4 3 16,-3 0-4-16,-5 0 3 15,-4 0-2-15,0 0 1 16,-3 0 0-16,0 0 1 16,0 0 5-16,0 8-2 0,0 9-1 15,-6 8 12-15,-8 10-8 16,-6 2-6-16,2-1-5 15,5-2-13-15,7-9-3 16,4-7-9-16,2-9-29 16,0-6 4-16,15-3-64 15,7-12 50-15,-3-13-53 16</inkml:trace>
  <inkml:trace contextRef="#ctx0" brushRef="#br0" timeOffset="201647.27">9264 15182 39 0,'11'-14'99'15,"2"4"-22"-15,-1 2-27 16,2-3-5-16,4 5-22 15,-1 0-14-15,-3 2-4 16,-5 1-5-16,-4 3-12 0,-5 0-31 16,0 1 4-16,-5 14 42 15,-9 3-4-15,0 1-1 16,-1 1-2-16,4-2 3 16,1 0 3-16,2-3 12 15,2-1 4-15,3-3 2 16,-4 2-17-16,-2-1 0 15,2-1-2-15,-7 0 1 0,7-6-1 16,-1 0 18 0,5-5 66-16,0 0-9 15,3 0-33-15,0 0-36 16,0 0-9-16,3-5-13 0,6-5 23 16,0 3-6-16,-3 3-2 15,-6 3-5-15,0 1 1 16,0 0 2-16,0 6 4 15,0 10 21-15,0 1-6 16,0 2 1-16,0-6-18 16,17-2-1-16,12-4-2 15,6-7 6-15,6 0-3 16,1-15-30-16,-6-13-38 16,-13-4-128-16</inkml:trace>
  <inkml:trace contextRef="#ctx0" brushRef="#br0" timeOffset="202271.97">9397 15080 574 0,'0'-4'-1'15,"0"-1"-1"-15,9 3-11 16,18 1 14-16,0 1-2 16,-7 0 1-16,-6 9-3 15,-9 12 3-15,-5 4 1 16,-5 7 4-16,-10-1 0 15,-3-5-3-15,6-5 0 16,8-11-4-16,4-6-1 16,0-4-25-16,4-4-35 15,14-19 53-15,0 1 5 0,-4 3 12 16,-4 6-6-16,-4 10 0 16,-2 3-1-16,2 0-2 15,4 0 5-15,3 0 4 16,3 0-5-16,-3 3 3 15,5-3-8-15,-4 0-13 16,-5-8-25-16,-2-12-85 16,-6-6 58-16,-1 0 53 15,0 5 32-15,0 4 41 16,0 10 47-16,0 7 4 16,0 0-43-16,0 0-50 15,0 0-15-15,0 4-9 16,0 13 8-16,5 1 8 0,2-3-5 15,-1-1-2 1,2-7-1-16,-1-2 0 16,-4-3-15-16,-1-2 7 15,-1 0 2-15,1 0 1 0,-1-10 7 16,2-3 2-16,0 0 0 16,-1 6-5-16,-2 7 4 15,1 0-6-15,1 0-1 16,2 13-12-16,6 13 33 15,1 13 13-15,4 7-24 16,-2 2 0-16,-1 2-5 16,1-7-1-16,-3-2 1 0,0-8-1 15,-3-7-12-15,1-8-21 16,-5-8-65-16,-3-10-107 16</inkml:trace>
  <inkml:trace contextRef="#ctx0" brushRef="#br0" timeOffset="203679.8">8078 15201 267 0,'0'0'67'0,"0"0"8"16,0 0-25-16,-3 0-29 15,-8 0-1-15,-5 1-9 16,-2 4-5-16,-4 3 3 16,-2-3-4-16,-3 4-2 15,-3-2 9-15,-2-4-1 16,-4 2-2-16,0-5-5 15,-3 0 0-15,2 0-1 0,-6-1 0 16,2-6 0-16,-1-3-2 16,0-4 0-16,4-1 0 15,6-2-1-15,0 2 0 16,6-5 3-16,3 1-4 16,5-1 2-16,1-5-2 15,4 3 2-15,0-1-1 16,7 0 0-16,3 5 2 15,2 6-2-15,1 2 3 16,0 3-1-16,0-5-1 16,10-3-4-16,11-4 3 15,6-3-3-15,2-1 2 0,3 2 1 16,1-1-1-16,-2 1 2 16,-1 3-2-16,-2-3 2 15,-1 5-4 1,2 2 5-16,-4 1-4 0,1 5 3 15,0 0-3-15,0 2 2 16,0 3 0-16,-5 3-2 16,5 0-2-16,-3 0 2 15,2 6 0-15,3 8-1 16,-1 2 4-16,-1 7-2 16,0 0 1-16,-2 4 1 15,-3-1-1-15,-5 4 0 16,-4 2 0-16,-7 3 2 0,-5-1-2 15,0 1 4-15,0-3-1 16,-12-6 8-16,-6-3 7 16,-3-3 3-1,-4-1 0-15,-2-5-10 0,3-1-7 16,-1-2-2-16,1-3-7 16,5 0-25-16,4-4 2 15,12-4-25-15,3 0-50 16,6-20-222-16</inkml:trace>
  <inkml:trace contextRef="#ctx0" brushRef="#br0" timeOffset="204800.04">9402 14339 285 0,'-36'-2'26'16,"9"2"2"-16,6 0 12 15,3 0 17-15,8 0-10 16,7 0-12-16,0 0 2 0,3 0-16 16,0 0-18-16,0 0-4 15,0 0-3-15,0 0 4 16,0 0 0-16,0 0 2 16,3 0-2-16,10 0 9 15,16-5 0-15,8-5-1 16,13-4 4-16,11-3 4 15,8-1-4-15,7-2-3 0,7 0-4 16,7 0 3 0,7-2 6-16,0 2-8 15,3 6-5-15,-1-3-1 16,2-2 2-16,1 1-3 0,0 1 4 16,-7 0-3-16,-11 7 1 15,-17 3 2-15,-13 5-5 16,-11 0 2-16,-9 2 0 15,-7 0 2-15,-2 0-2 16,-4 0 1-16,-3 0 2 16,3 0-1-16,-5 0 0 15,2 0 1-15,-3 0 2 16,-3 0-4-16,-5 0 1 16,-1 0-2-16,-1 0 3 15,-5 0-1-15,0 0 1 16,0 0 3-16,0 0-5 15,1 0 1-15,-1 0-2 0,3 0 1 16,0 0-2-16,-3 0 3 16,0 0-2-16,0 0 0 15,0 0 1-15,0 0 2 16,0 0 1-16,0 0-11 16,0 2-26-16,-6 9-36 15,-17 8-32-15,-10 2-138 16</inkml:trace>
  <inkml:trace contextRef="#ctx0" brushRef="#br0" timeOffset="-214441.82">16833 5345 512 0,'-28'5'-23'0,"7"-1"27"15,9 5 4-15,6-4 8 16,6 1-2-16,0 5-15 16,8 3-1-16,13 7 3 15,5 1 0-15,6-1 3 16,1 0-5-16,-1-6 2 16,3-3-12-16,0-7-4 0,-2-5-1 15,-2-3 12-15,-3-22 5 16,-6-10 1-1,-11-7 5-15,-9-2 8 16,-2 1 22-16,-13 4-12 0,-13 9 17 16,-1 9-21-16,0 5-7 15,4 9 0-15,5 1-13 16,6 6 0-16,6 0-4 16,3 2-17-16,3 22-37 15,0 6-16-15,24 2-13 16,23-9-184-16</inkml:trace>
  <inkml:trace contextRef="#ctx0" brushRef="#br0" timeOffset="-214112.7">17615 5345 546 0,'-31'21'6'16,"3"11"-2"-16,4 8 10 15,15 6-4-15,9 5-1 16,13 3-4-16,26-5-5 16,9-14 0-16,8-14 0 15,1-17 0-15,-5-4 3 16,-7-22 1-16,-11-15-3 16,-9-8 4-16,-14-8 0 15,-11 1-1-15,-3 2 5 16,-24 9 7-16,-9 9 6 15,-4 11-4-15,-3 10-6 0,1 6-11 16,3 5 0-16,5 0-2 16,1 18 0-16,2 10-26 15,0 15-38-15,-2 7-24 16,-4 0-131-16</inkml:trace>
  <inkml:trace contextRef="#ctx0" brushRef="#br0" timeOffset="-213761.64">16887 6202 540 0,'-24'11'-17'15,"8"-2"16"-15,10 7 2 16,6 5 2-16,4-1-4 15,23 4 2-15,4-4-3 16,7-8-1-16,5-9-5 16,-2-3 3-16,-3-18-2 15,-9-13 4-15,-11-8 5 16,-13-4 0-16,-5-1 4 16,-21 3 9-16,-13 7 3 15,-5 10 14-15,0 9-11 16,5 6-6-16,7 8-9 0,12 1-6 15,8 0-3-15,7 11-8 16,4 17-40-16,28 5 4 16,11-2-83-16,15-16-213 15</inkml:trace>
  <inkml:trace contextRef="#ctx0" brushRef="#br0" timeOffset="-213452.81">17560 6018 571 0,'-31'14'-5'0,"6"9"6"15,13 5 3-15,12 6-2 16,3-1-1-16,29-5-3 16,10-7-3-16,7-11-12 15,-4-10-10-15,-7-7 19 16,-6-18 6-16,-14-9 2 15,-8-2 3-15,-10 0 4 16,-5 3 26-16,-17 5 11 16,-6 8-17-16,-2 6-6 15,-1 9-8-15,1 5-12 16,5 0-3-16,4 9-4 16,6 15-5-16,5 11-31 15,2 7-45-15,2-5-39 0</inkml:trace>
  <inkml:trace contextRef="#ctx0" brushRef="#br0" timeOffset="-213121.01">17379 6590 622 0,'-33'12'-13'0,"16"1"4"15,17 10 7-15,0 0 0 16,31 0 0-16,10-1-4 0,8-11 5 16,-1-7-1-16,-2-4-7 15,-11-5 5-15,-8-13 5 16,-12-3-1-16,-10-2 2 16,-5 2 7-16,0-1 11 15,-20-1 5-15,-10 2-5 16,-4 4-11-16,-4 3 1 15,-1 6-9-15,6 4-1 16,9 2 0-16,8 1 0 16,14 1-11-16,2 0-38 15,18 4-83-15,17 0-39 16</inkml:trace>
  <inkml:trace contextRef="#ctx0" brushRef="#br0" timeOffset="-212568.98">18288 6082 571 0,'-36'-1'5'0,"0"1"42"16,0 16-8-16,5 14-11 15,4 10-15-15,13 7-9 16,10 0 1-16,4-4-2 0,13-11-4 16,17-7-2-1,10-11 3-15,2-10 2 16,1-4-7-16,0-16-3 15,-7-19 3-15,-6-9 5 0,-15-2-6 16,-15 0 6-16,0 6 0 16,-23 6 2-16,-11 5 0 15,-5 10 0-15,2 7 0 16,4 4-3-16,7 8 2 16,9 0-4-16,7 5-11 15,7 16-44-15,3 3-53 16,0-4-116-16</inkml:trace>
  <inkml:trace contextRef="#ctx0" brushRef="#br0" timeOffset="-211052.87">18321 6565 322 0,'0'0'12'0,"0"0"53"0,-1 0-20 15,1 0-10-15,0 0-17 16,-2 0-5-16,2 0 12 16,0 0-2-16,0 0 6 15,-1 0-7-15,-2 0 2 16,-3 0-7-16,0 0-7 15,-3 0-4-15,1 0 0 16,-2 0-3-16,1 0-3 16,-2 0 2-16,0 0-1 15,-3 0 1-15,0 0-1 16,0-6 4-16,-5-1-1 16,2 0-1-16,-5-2-2 15,1 1-1-15,2 0 1 0,-2-1 0 16,0 1-1-16,5 0-1 15,-2-2 3-15,1 0-3 16,3 1 1 0,-1-4 0-16,4-1 0 0,-1-3-1 15,3 1 0-15,0-2 3 16,2 1-4-16,1-2 1 16,3 0 1-16,0-3 0 15,3-1-2-15,0-4 0 16,0-3-1-16,0-4-2 15,0 1 3-15,0 4 0 16,0 5 2-16,0 2-1 0,1 4 2 16,1-3-3-16,0 4 4 15,1 2-4-15,0 2 2 16,1 0 0-16,3 1-1 16,1 0 0-16,2-3-2 15,3 0 3-15,3-1-1 16,-3 1 1-16,0 1 0 15,1 3 1-15,-1 1-1 16,-1 3 0-16,-2 3-1 16,-2 0-1-16,-1 1 3 15,1 1-4-15,4 0 4 16,3 0-4-16,5 2 4 16,4-1-2-16,0 1 1 0,3 0 1 15,0 0-2-15,-5 0 1 16,0-2-1-1,-5 2 2-15,-1 0-2 16,-2 0 3-16,0 0-4 0,1 0 2 16,2 0 0-16,-2 0 0 15,1 0 1-15,2 0-3 16,1 0 4-16,-4 0-4 16,1 3 3-16,-2 1-2 15,2 2 1-15,-2 0-3 16,0 2 3-16,-3 2-1 15,0-2-1-15,0 2 3 16,0 1-4-16,0-1 3 16,-3 1-1-16,0 0 0 15,-2 3-1-15,-3 2-3 16,1 7 5-16,-1 1-1 0,-2-1 3 16,1 1-3-16,-1-3 1 15,1-1 0-15,-2 0 0 16,0-1 1-16,0 1-2 15,0-2 2-15,0 1-2 16,0 2 1-16,0-1 0 16,0-1 1-16,-3-2-2 15,-3 1 2-15,0-4-1 16,0 0 0-16,-4 1 1 16,-2-1-1-16,-2 3 1 15,2 3-1-15,-4 0 1 16,1 1 0-16,0-2-1 15,0-1 0-15,-2-1 2 0,-3-1-1 16,1-2 1-16,-5 1-1 16,-1-3 0-16,-2-3 1 15,-4 0 2-15,-4-2 1 16,-3-3-4-16,-7 3 3 16,2-3-4-16,2 1 2 15,3 1-1-15,8-3-1 16,9-2-20-16,5-1-39 0,4 0-94 15</inkml:trace>
  <inkml:trace contextRef="#ctx0" brushRef="#br0" timeOffset="-208397.57">17227 3946 445 0,'-44'-16'-16'0,"31"-8"39"15,4 4-12-15,6 20 38 0,3 0-28 16,5 7-31-16,15 27 7 16,7 17-1-16,1 23 8 15,1 16-1 1,3 9 0-16,0 2-1 0,-4-11-1 15,-4-23 0-15,-6-25-1 16,-9-23 0-16,-5-16 0 16,-1-3 7-16,-3-11 44 15,0-27-22-15,3-20-16 16,6-16-11-16,8-13-1 16,5-1 3-16,5 4-5 15,4 3 3-15,5 6-1 16,5 4-4-16,-2 9 3 0,-8 12-2 15,-7 16-2-15,-12 19-35 16,-12 15-48-16,-1 7-85 16</inkml:trace>
  <inkml:trace contextRef="#ctx0" brushRef="#br0" timeOffset="-207453.09">17097 5271 9 0,'0'-4'21'16,"0"4"-13"-16,0 0-9 0,2 0-1 16,1 0 0-16,-2 1-3 15,1 2-5-15</inkml:trace>
  <inkml:trace contextRef="#ctx0" brushRef="#br0" timeOffset="-206989.59">17097 5271 16 0,'8'2'23'16,"-8"-2"-4"-16,-2-5-11 16,-6-2 0-16,-1 3 0 15,5 0 0-15,-5 3 7 16,5 1-6-16,-1 0 9 16,-2 0-7-16,2 0-4 15,-2 1-5-15,1 12 1 16,0 5 13-16,-3 2-8 15,-3 10 18-15,-1 4-19 0,-7 5-3 16,2 10-2-16,-4 2 4 16,0 10 5-16,4 3 8 15,0 1-5 1,7-4-5-16,8-4 11 0,3-4-16 16,0-5-2-16,3-2-1 15,13 2-1-15,1-3 2 16,-2-1 1-16,5-5-1 15,-1-9-2-15,-4-5 2 16,1-8-4-16,-4-6 7 16,-1-3-6-16,2-3 2 15,0-5-1-15,5 0 1 0,0-3 4 16,4-10-4-16,1 0 2 16,2 4-4-16,5 5 1 15,2 4-3-15,6 0 3 16,1 0 0-16,0 10-4 15,2 8-1-15,-5 7-4 16,-5 8-8-16,-3 7 7 16,-4 8 0-16,-3 4-12 15,-3 1-33-15,-3 0-11 16,-5-9-16-16</inkml:trace>
  <inkml:trace contextRef="#ctx0" brushRef="#br0" timeOffset="-206364.99">17551 6525 38 0,'0'-53'44'15,"0"2"-1"-15,0-3-5 16,0 3-6-16,0-4-10 16,0-3-14-16,12-3 9 15,3-9-11-15,0-3-3 16,0-6 6-16,-5-5-2 16,-4-2-6-16,-6 1 1 15,0 2-7-15,-7 14 5 16,-15 8 0-16,-8 15 6 15,-5 13 13-15,1 7 10 16,-6 8-4-16,1 5-8 16,-1-1-11-16,-2 3 6 0,3-2-3 15,-2 1-4 1,1 0-1-16,2 0 0 16,5 2-4-16,5 3 0 15,9 0 1-15,7 4 1 0,6-1-2 16,3 3 0-16,3 1 0 15,0 0-2-15,0 0-11 16,0 0 1-16,12 0 6 16,6 0 2-16,7 0 4 15,4 0-2-15,2 0 4 16,6 0-2-16,9 3-2 16,8 2 2-16,5 4 0 15,4 6 0-15,-4 3 0 0,-6 6 0 16,-1 3-1-1,-9 3 2-15,-6 0-2 16,-6-2 2-16,-10-6-1 16,-4-5 0-16,-8-6-1 0,-5-4 0 15,-1-4 2-15,-1-1-2 16,-2 0 2-16,1-2-2 16,-1 0 2-16,4 2-2 15,-1-1 2-15,3 1 0 16,-1 1 1-16,1-1 0 15,-2-1-3-15,-1-1 1 16,-1 0-20-16,1 1-12 16,-3-1-4-16,0 0 5 15,0-4-39-15,0-8-19 16,-6 1 17-16</inkml:trace>
  <inkml:trace contextRef="#ctx0" brushRef="#br0" timeOffset="-205909.21">17462 5400 139 0,'-28'-5'50'0,"5"-2"-16"16,8 3 20-16,8 1-4 15,1 0-14-15,5 2-7 16,1 1-11-16,0-3-15 16,0 3-3-16,1-1-5 15,20-2-4-15,6 0 13 16,5 1 12-16,4-2-9 15,0 3-4-15,2 1-2 16,0 0-1-16,-3 1 2 0,-2 9-2 16,2 3 2-16,-7-2-2 15,0 1 1-15,-4-1-1 16,-3-2-1-16,-5-1 3 16,-2-1-2-16,0 0 0 15,-3 4-2-15,5 4 3 16,-1 3 5-16,4 6-2 15,-2 2 1-15,1 4 4 16,2-1-5-16,2-1-1 16,-2-5-1-16,0-3 0 15,-4-2 6-15,-3-4-5 16,-2 1-3-16,-2-3 3 0,-5 4-3 16,4-3 3-16,-4-1-3 15,2 1 2-15,-1-4-3 16,-1 1 2-16,1 0-1 15,-1-2-39-15,-4-2-51 16,0-6-157-16</inkml:trace>
  <inkml:trace contextRef="#ctx0" brushRef="#br0" timeOffset="-205609.01">18163 5474 452 0,'0'-1'10'0,"-3"1"-10"16,2 0 1-16,1 1-1 16,0 25-5-16,0 15 11 15,1 12 5-15,5 2-9 16,0-7 0-16,-1-11-2 16,-4-10 1-16,-1-12-2 15,0-3 7-15,-4-7 38 16,-18-3 14-16,-11-2-35 15,-3 0-8-15,-1 0-4 16,5-9-7-16,7 0 0 16,4 2-4-16,9 0-6 15,5 5-34-15,4 2-30 0,1 4-36 16,-1 11-283-16</inkml:trace>
  <inkml:trace contextRef="#ctx0" brushRef="#br0" timeOffset="-198485.43">21395 5944 517 0,'0'-8'11'16,"0"8"-13"-16,6 0-6 15,27-2-1-15,23-3 11 16,22 1 2-16,30-1 5 15,28-1-9-15,22 0 4 16,24 3-4-16,7 2 2 0,9 1-1 16,12 0 1-16,-1 10 1 15,7 2 1-15,-8 3-1 16,-19 2-1-16,-18 0-1 16,-29 0-1-16,-30-5 4 15,-23-2-4-15,-24-3 3 16,-19-3-1-16,-16-1 1 15,-15-2 6-15,-7-1-5 16,-5 0 3-16,-3 0-2 16,0 2-1-16,0-2-3 15,0 1 1-15,0 0-2 16,-18 5-40-16,-31-1-111 0</inkml:trace>
  <inkml:trace contextRef="#ctx0" brushRef="#br0" timeOffset="-194508.41">18293 6618 50 0,'0'-8'16'0,"6"-2"-13"16,1-4 3-16,-1 7 36 15,-3 3-8-15,0 1 5 16,0 1 6-16,-3 0-2 15,0 1 3-15,0 1-11 16,0 0 0-16,0 0-8 16,0 0 6-16,0 0-9 15,0 0-5-15,-1 0-12 16,-5 0-7-16,-5 0 4 16,2 0-4-16,-3 0 2 15,-4 0-3-15,-1 0 2 16,-3 0-1-16,-2 0 1 0,-1 0-2 15,1 0 1-15,-1 0-1 16,1 0 2-16,3-2-1 16,-2-4 1-1,3-3 0-15,2-3-3 0,-2-1 4 16,3-3-3-16,-1-5-5 16,2-7 2-16,2-4 1 15,3 0 1-15,0-4 2 16,5 4-1-16,4 0-1 15,0-5 4-15,0-4-5 16,18-2 2-16,6-4-1 16,2 2 1-16,7 2 1 0,-2 3-1 15,4 7-1 1,1 0-10-16,-5 7 3 16,-1 4 3-16,-1 6 2 0,0 0-1 15,0 5-3-15,3 0 4 16,2 5-1-16,0 3-7 15,-1 3-12-15,1 0-8 16,-3 11-5-16,-4 13 4 16,2 7 3-16,-4 5-5 15,-6 3-10-15,-5 0-3 16,-4-4-1-16,-9-5 28 16,-1-1 17-16,0-1 6 15,-1 0 11-15,-12 3 4 0,2-2 7 16,-2-1-17-1,4-2-4-15,-2 0 1 16,1-2-2-16,3 1-4 16,-6 0-6-16,0-1-23 0,1 0-13 15</inkml:trace>
  <inkml:trace contextRef="#ctx0" brushRef="#br0" timeOffset="-189740.83">16883 10436 71 0,'-16'10'4'0,"9"2"-60"16</inkml:trace>
  <inkml:trace contextRef="#ctx0" brushRef="#br0" timeOffset="-164097.35">20202 10078 196 0,'-46'0'31'16,"12"-10"-25"-16,8-7-1 16,4 2-3-16,3-3-4 15,4 1 6-15,0 3-3 16,3 2-6-16,0 1-13 16,3-6-88-16</inkml:trace>
  <inkml:trace contextRef="#ctx0" brushRef="#br0" timeOffset="-163473.87">20304 9471 459 0,'-57'-10'4'15,"3"4"-12"-15,1 6 17 16,2 2 10-16,5 16 3 16,0 10 2-16,-2 11-15 15,-1 13 4-15,-1 11 1 16,3 12-6-16,2 10-1 16,4 6 0-16,8 8 1 15,5 5-2-15,6 3 1 16,6 3-1-16,6-4 2 0,10-6-1 15,1-9 3-15,31-13-7 16,17-13 4-16,18-9-5 16,16-11 0-16,13-9 1 15,9-8-2-15,9-11 3 16,2-9-7-16,0-8 6 16,-9 0-3-16,-9-11 3 15,-9-11-9-15,-6-7 1 16,-6-9-2-16,-7-9-2 15,-7-9 6-15,-8-7-4 16,-9-7 9-16,-6-5-4 16,-9-9 5-16,-7-9-6 0,-6-14 5 15,-10-13-1-15,-8-8 1 16,0-2 0-16,-12 3 1 16,-21 13 1-1,-12 14 0-15,-13 17 7 0,-7 17-5 16,-11 15-1-16,-11 18 5 15,-5 12 2-15,-2 14-3 16,3 7-6-16,6 0 2 16,14 10-8-16,7 8 8 15,10 10-13-15,17 5-11 16,15 11-28-16,20 7-35 16,4-5-63-16</inkml:trace>
  <inkml:trace contextRef="#ctx0" brushRef="#br0" timeOffset="-161488.34">20414 10996 375 0,'-20'0'0'16,"11"0"-4"-16,0 0 14 15,-1 0 22-15,6 0 11 16,-6 0-16-16,3 0-1 16,-5 0 8-16,0 0-7 15,-1-3 2-15,-2-3 1 16,-3 2-5-16,0 0-19 16,-4-4 9-16,-3 2 0 15,-4-2-10-15,0-3-4 16,-4 1 1-16,-1-2 1 15,-4 2-3-15,-2 0 3 16,-3-1-4-16,3-1 4 0,1-2-3 16,0-3 3-16,5-3-6 15,0-2 5-15,4-3-2 16,2-3 0 0,1-3 1-16,1-3-3 0,-2 1 4 15,1-2-4-15,4-4 3 16,2-3-3-16,6-5 2 15,7-4 0-15,7-7-3 16,1-4 3-16,0-4-1 16,12-5 2-16,1 2-5 15,5 1 6-15,0 4-3 16,-3 11 0-16,-3 10 0 16,3 10 3-16,4 3-3 0,2 1-2 15,9 0 3 1,6 0-3-16,3 3 1 0,8 3-4 15,6-2 2 1,4 2-4-16,-5 0 2 0,0 5-11 16,-7 7-1-16,-8 6-20 15,-4 5-31-15,-6 2-7 16,-8 18-41-16</inkml:trace>
  <inkml:trace contextRef="#ctx0" brushRef="#br0" timeOffset="-160888.02">22929 9749 491 0,'-42'-25'6'0,"-8"7"55"16,-10 5 2-16,-7 10-24 15,-3 3-18-15,-3 22-1 0,-6 23 0 16,3 17-10-16,2 15 6 16,11 5-6-16,19 3-2 15,18 2-2-15,26 3-4 16,3 5 2-16,38 3-4 16,27-8 1-16,19-12-2 15,21-11 2-15,11-17 1 16,8-15-3-16,1-21-9 0,-4-14-9 15,-4-27 12 1,1-32 2-16,-8-19-5 16,-12-20 2-16,-25-11 6 15,-28-13-2-15,-29-2 5 0,-19 0-1 16,-31 10 1-16,-29 17 1 16,-23 14-1-16,-14 25 6 15,-8 19-1-15,-6 19 8 16,-2 20-8-16,7 2-4 15,14 23-3-15,25 7-2 16,41-1-18-16,31-3-24 16,59 2-47-16,34-11-90 15</inkml:trace>
  <inkml:trace contextRef="#ctx0" brushRef="#br0" timeOffset="-160513.02">24764 9572 686 0,'-69'18'-1'16,"16"9"-2"-16,14 12 24 16,11 13 17-16,19 19-19 15,9 25-5-15,19 28 0 16,39 11-9-16,29-7-8 15,30-17 8-15,27-23-3 16,13-31-2-16,4-31-2 16,-12-26 4-16,-10-28-6 0,-17-36-1 15,-19-22 1-15,-19-23 4 16,-26-19 0-16,-23-18 1 16,-29-8 2-16,-11 4-2 15,-43 15 3-15,-29 26-2 16,-26 26-1-16,-24 29-1 15,-23 26 0-15,-21 26-6 16,-12 8-5-16,0 36-34 16,13 18-37-16,7 3-153 15</inkml:trace>
  <inkml:trace contextRef="#ctx0" brushRef="#br0" timeOffset="-159949.11">20105 12283 749 0,'-92'55'18'16,"23"10"-20"-16,36 32-1 15,19 17 0-15,14 9 1 16,43-3 4-16,27-11-5 16,30-9 3-16,23-25-4 15,15-25 4-15,0-29-5 16,-10-21 5-16,-18-28 0 16,-22-26 0-16,-23-23 2 0,-24-17-1 15,-28-15 5-15,-13-14-6 16,-28-15 6-1,-24-1-7-15,-18 7 7 16,-17 18-4-16,-7 32 1 0,-1 28 5 16,10 25 0-16,15 19 1 15,15 10-9-15,15 14-4 16,22 25-14-16,18 19-23 16,21 7-18-16,41 2-41 15,21-14-58-15,14-22-259 16</inkml:trace>
  <inkml:trace contextRef="#ctx0" brushRef="#br0" timeOffset="-159552.84">22348 12187 738 0,'-59'52'-17'0,"11"10"11"16,18 14 8-16,26 4 11 16,10 16-8-16,38 17 3 15,28 6-9-15,20-4 4 16,21-21-3-16,12-22 1 16,7-24-2-16,-1-32 0 15,-15-16-10-15,-19-33-5 16,-25-30 8-16,-28-25 2 15,-35-26 10-15,-14-18-4 0,-45-8 6 16,-31 8-5-16,-24 22 4 16,-15 32 7-16,-9 29 7 15,5 27-2-15,17 18-10 16,19 4-1-16,27 1-7 16,27 10 1-16,23 6-3 15,16 11-29-15,44 12-21 16,33 8-1-16,31-8-96 0,16-19-174 15</inkml:trace>
  <inkml:trace contextRef="#ctx0" brushRef="#br0" timeOffset="-159132.97">25075 12130 724 0,'-92'80'-2'0,"23"11"-24"16,23 15 27-16,28-2 9 15,18-5-6-15,44-3 4 16,30 3-1-16,24-8-3 0,20-20-3 15,8-23-1-15,4-28-2 16,-2-20 5-16,-1-24-7 16,-8-33-2-16,-12-21 2 15,-19-18-1-15,-28-14 2 16,-30-12 1-16,-30-11 8 16,-25 0-3-16,-43 5 6 15,-27 18 11-15,-19 28 19 16,-11 31-15-16,-7 29-6 15,7 22-16-15,14 14-5 16,18 20 5-16,23 12-10 16,25 14-29-16,11 12-52 0,-4-8-115 15</inkml:trace>
  <inkml:trace contextRef="#ctx0" brushRef="#br0" timeOffset="-158344.36">19747 9525 589 0,'-33'40'5'16,"11"31"-10"-16,5 37 10 15,5 30 11-15,3 16-5 16,3 6-2-16,-6-12-7 15,-3-20 2-15,2-25-3 0,1-25 3 16,6-18-5 0,6-10 4-16,0-3-3 15,0-7-14-15,8-7-41 16,11-17-56-16,11-16 19 0,11-45 18 16,11-37-64-16</inkml:trace>
  <inkml:trace contextRef="#ctx0" brushRef="#br0" timeOffset="-158141.27">20144 9735 426 0,'0'0'33'0,"0"43"-34"15,-17 39 35-15,-9 40 39 16,-9 31-44-16,-1 13-18 0,0-9-8 16,4-15 1-1,6-29 2-15,9-26-2 16,9-27-2-16,6-23-1 15,2-17-7-15,10-14-33 0,18-10-45 16,11-39 44-16,8-36-44 16,5-33-161-16</inkml:trace>
  <inkml:trace contextRef="#ctx0" brushRef="#br0" timeOffset="-157814.14">20396 9750 495 0,'-45'85'1'16,"-18"38"-1"-16,-1 42 14 15,5 4 1-15,16-17 6 16,19-27-5-16,12-32-8 16,12-29-7-16,0-25 1 15,18-21-13-15,13-18-21 0,17-18-7 16,16-40 25-16,13-32-50 16,6-31-1-16,-3-26-35 15,-9-17 41-15,-16 5 39 16,-15 36 41-16,-22 48 100 15,-18 53-16-15,-9 42-19 16,-31 57-58-16,-15 37 11 16,-6 30-10-16,7 7-22 15,13-15-3-15,14-22 0 16,18-26-3-16,9-27-1 16,3-22-2-16,25-21-33 15,15-18-37-15,15-35 13 16,11-38-48-16,7-34-229 0</inkml:trace>
  <inkml:trace contextRef="#ctx0" brushRef="#br0" timeOffset="-157521.92">21006 9724 282 0,'-6'21'233'0,"-32"53"-228"16,-14 38 0-16,-3 30 11 16,4 6-6-16,8-6-5 15,13-17-6-15,8-22-2 16,14-26-6-16,8-28-24 15,5-35-4-15,28-21-37 16,18-55 60-16,14-34-11 16,5-30-26-16,-1-15 36 0,-11 2 8 15,-17 26 2-15,-16 40 42 16,-17 38 69-16,-8 35-33 16,-11 23-1-1,-22 44-37-15,-13 38-13 0,0 24-4 16,4 6-14-16,10-8-3 15,9-9 1-15,10-4-16 16,2 0-48-16,-2-2-64 16,-4-15-256-16</inkml:trace>
  <inkml:trace contextRef="#ctx0" brushRef="#br0" timeOffset="-156873.48">20189 12011 644 0,'-39'-1'7'16,"14"1"-12"-16,5 26 16 16,4 39 5-16,7 39 2 15,4 35-2-15,5 20-10 16,0 0-3-16,0-10-6 15,0-20 6-15,0-19-8 0,0-21-4 16,0-17-16-16,4-25-20 16,2-23-25-1,8-24-47-15,4-37-123 16</inkml:trace>
  <inkml:trace contextRef="#ctx0" brushRef="#br0" timeOffset="-156673.24">20475 12144 656 0,'-38'63'0'0,"-9"30"2"16,0 25 3-16,8 16 19 15,6 4-5-15,15-2-5 16,4-12-12-16,11-27-1 16,3-30-2-16,11-27 0 15,16-23-25-15,7-17-23 16,4-16-42-16,7-54 4 15,4-43-43-15,-4-34-171 0</inkml:trace>
  <inkml:trace contextRef="#ctx0" brushRef="#br0" timeOffset="-156245.3">20567 12392 14 0,'8'-82'181'0,"-5"39"-29"15,-3 30-25-15,0 13 9 16,-7 17-70-16,-16 45-41 16,-4 41-22-16,3 31 2 15,6 11-1-15,12-12-3 16,6-20-2-16,0-17 2 0,17-28-12 15,3-24-16 1,6-29-27-16,3-17-32 16,1-53 25-16,5-42 27 15,-1-33-11-15,0-22 1 0,-3 2 27 16,-7 29 9-16,-9 44 16 16,-6 39 59-16,-9 38-21 15,0 20-5-15,-3 41 20 16,-18 37 6-16,-1 23-44 15,4 4-19-15,8-12-3 16,10-22-1-16,0-21-5 16,10-24-39-16,8-25-37 15,3-21 7-15,2-33 8 16,6-43 24-16,2-31-7 16,3-21 16-16,-1 4 30 15,-6 26 3-15,-6 38 40 16,-6 36 41-16,-5 24-57 0,-8 16 14 15,-2 43 23-15,0 32-3 16,-5 27-46-16,-2 13-9 16,2-7-4-16,5-8-33 15,0-9-36-15,0-17-121 16</inkml:trace>
  <inkml:trace contextRef="#ctx0" brushRef="#br0" timeOffset="-155612.99">22415 9857 565 0,'0'-26'8'0,"-7"6"-3"16,0 14 38-16,5 4 13 16,-4 2-23-16,-6 34-23 15,-10 50-13-15,-10 37 12 16,-2 23-7-16,4-2 0 15,5-19-1-15,4-17-1 16,6-14-3-16,6-19-26 16,9-17-6-16,5-26-28 15,29-30-51-15,20-25 27 16,13-61-111-16</inkml:trace>
  <inkml:trace contextRef="#ctx0" brushRef="#br0" timeOffset="-155433.46">22958 9689 417 0,'-9'62'136'0,"-27"20"-135"0,-18 31 6 16,-2 8 12-16,2 0 3 15,3-4-14-15,8-6-4 16,5-7-5-16,8-13 2 16,15-19-5-16,10-20-27 15,5-25-37-15,28-27-33 16,32-29 11-16,21-49-83 15</inkml:trace>
  <inkml:trace contextRef="#ctx0" brushRef="#br0" timeOffset="-155260.92">23352 9892 63 0,'-51'89'477'0,"-8"13"-499"16,-2 20 27-16,7-6 1 15,12-14 7-15,7-9-6 16,11-9-6-16,14-13-1 15,10-18-4-15,14-24-25 16,31-29-34-16,28-28 9 16,19-53-59-16,16-34-87 15</inkml:trace>
  <inkml:trace contextRef="#ctx0" brushRef="#br0" timeOffset="-155149.02">23700 10046 425 0,'-20'61'28'0,"-22"25"16"16,-12 31 2-16,-4 11-38 15,-6 0-4-15,-3 7-5 0,-3 11-36 16,-6 8-33-16,-9 9-80 16</inkml:trace>
  <inkml:trace contextRef="#ctx0" brushRef="#br0" timeOffset="-154916.64">22427 12061 752 0,'-43'68'-17'15,"4"12"-3"-15,4 11 20 0,15-3 15 16,8-6-14-16,12-4 2 16,0-6-6-16,9-15-10 15,5-19-21-15,-4-20-9 16,3-18-37-16,8-29-19 15,9-56 53-15,9-45-132 16</inkml:trace>
  <inkml:trace contextRef="#ctx0" brushRef="#br0" timeOffset="-154761.47">22722 11734 466 0,'0'58'9'16,"0"25"57"-16,-21 33-13 15,-8 15-23-15,-4-2-16 16,6 3-10-16,6-3 0 0,8-6-5 15,7-4-1-15,6-14-20 16,0-17-40-16,15-30-12 16,22-44-27-16,11-39-75 15</inkml:trace>
  <inkml:trace contextRef="#ctx0" brushRef="#br0" timeOffset="-154624.83">23097 12268 449 0,'3'22'15'16,"-3"41"38"-16,0 31 28 15,-12 25-42-15,-5 5-33 16,1-3-1-16,6-6-6 16,9-15-6-16,1-15-49 0,4-27-48 15,16-38-88-15</inkml:trace>
  <inkml:trace contextRef="#ctx0" brushRef="#br0" timeOffset="-154349.58">25218 9336 759 0,'-83'68'35'0,"-14"28"-108"15,0 33 74-15,8 15 12 16,19 0-7-16,22-8-3 16,14 0-3-16,10-8-2 15,14-22-14-15,7-25-25 16,3-30-24-16,22-33-55 16,15-23-8-16</inkml:trace>
  <inkml:trace contextRef="#ctx0" brushRef="#br0" timeOffset="-154161.06">25473 9386 621 0,'-39'75'2'15,"-1"14"-13"-15,-8 28 29 16,6 5-10 0,6 1 2-16,7-2-12 0,10-11 4 15,10-15-17-15,9-25-9 16,3-26-24-16,32-30-26 15,29-33 0-15,26-65-14 16,13-50-224-16</inkml:trace>
  <inkml:trace contextRef="#ctx0" brushRef="#br0" timeOffset="-154040.4">25891 9607 490 0,'-47'88'1'0,"0"20"-2"15,-2 20 8-15,8 8-6 16,1-1 2-1,1 3-21-15,0 1-56 16,-5-3-140-16</inkml:trace>
  <inkml:trace contextRef="#ctx0" brushRef="#br0" timeOffset="-153792.06">24770 12051 728 0,'-75'92'-4'0,"29"1"-1"16,17 4 6-16,14-1 5 0,12-5-8 16,3-13 4-16,4 2-10 15,10-6-23-15,0-17-19 16,3-19-28-16,8-27 4 15,10-23-35-15,13-62-2 16</inkml:trace>
  <inkml:trace contextRef="#ctx0" brushRef="#br0" timeOffset="-153621.97">25278 12005 542 0,'-35'74'2'15,"-5"13"5"-15,0 18 10 16,1-5 9-16,6-12-20 15,7-5 2-15,11-6-8 0,14-12 3 16,1-11-16-16,11-19-30 16,17-21-25-16,11-21-27 15,15-54-37-15,7-35-80 16</inkml:trace>
  <inkml:trace contextRef="#ctx0" brushRef="#br0" timeOffset="-153468.39">25500 12147 271 0,'0'0'159'16,"0"36"-104"-16,-24 20 11 15,-4 24-5-15,-2 13-37 16,6-2-20-16,5-5 1 16,11-9-5-16,8-19 0 15,0-15-2-15,18-17-29 0,18-26-40 16,17-37-17-16,16-52 11 16,14-34-192-16</inkml:trace>
  <inkml:trace contextRef="#ctx0" brushRef="#br0" timeOffset="-153340.72">25957 12122 438 0,'-2'42'31'16,"-21"9"42"-16,-7 21 1 16,2 2-41-16,1 0-24 15,2 9-4-15,2 2-5 16,2 4 0-16,2 4-46 16,-4-6-64-16,-5-13-73 15</inkml:trace>
  <inkml:trace contextRef="#ctx0" brushRef="#br0" timeOffset="-151229.87">19720 9017 612 0,'-14'-7'2'16,"8"4"31"-16,-4 3-9 15,-4 30 4-15,0 25-16 16,3 22-3-16,11 14 2 0,0-6-8 16,9-4 2-16,13-6-5 15,2-2 4-15,-3-5-3 16,-9-10 1-16,-3-14-5 16,-4-14 3-16,-4-18-5 15,-1-8 3-15,0-4 3 16,0-12 6-16,-11-37-3 15,-1-33-10-15,5-34 2 16,7-25 0-16,0-9-1 16,0 13 0-16,0 30 4 15,-1 39 0-15,-2 37 2 16,1 23 6-16,2 8 1 0,-1 15-5 16,-1 41-14-16,-4 34 17 15,-3 26 5-15,1 13-4 16,3-8-5-16,3-12 2 15,2-15-3-15,0-20 0 16,0-22-1-16,0-23-2 16,0-17 3-16,0-12 0 15,-4 0 11-15,-7-25 3 16,-2-29-6-16,6-32-9 16,5-29-1-16,2-23 3 15,9-14-7-15,9 2 5 16,-3 16-7-16,-3 34 9 15,-8 42-6-15,-4 34 7 0,0 20-3 16,0 4 0-16,0 0-3 16,0 0-5-16,3 18-5 15,2 15-28 1,2 17 2-16,0 10-40 0,-1-7-101 16</inkml:trace>
  <inkml:trace contextRef="#ctx0" brushRef="#br0" timeOffset="-149937.46">19361 12116 655 0,'0'-16'-18'0,"0"-2"21"15,12-2 4-15,20-3 1 16,17-2 0-16,12 9 0 15,5 16-2-15,1 11-8 16,-7 24 6-16,-15 17-5 0,-22 7-3 16,-23 8-9-16,-16 0 0 15,-36-6 13-15,-15-11 1 16,-6-12 6-16,1-12 13 16,10-11 5-16,18-9 10 15,16-6-12-15,16 0-2 16,12 0-9-16,35-6-17 15,31-14-5-15,28-10 13 16,20-2-4-16,5 3 3 16,-3 1-3-16,-13 9 3 15,-18 2-3-15,-20 6 2 16,-22 5-7-16,-20 5-18 0,-13 1 0 16,-10-1 11-16,0 1 15 15,0 0-17-15,-9-5-47 16,-4-6-215-16</inkml:trace>
  <inkml:trace contextRef="#ctx0" brushRef="#br0" timeOffset="-148708.77">22421 9290 673 0,'-4'-12'8'15,"8"-10"-12"-15,35 0-3 16,19-10 8-16,15-3-1 16,-3 7-1-16,-6 19 0 15,-12 9-1-15,-16 0-9 16,-12 18-20-16,-20 1 2 15,-4 8-2-15,-28-1 27 16,-15 2 8-16,-7 2 1 16,2-10 13-16,10-3 5 15,13-10-1-15,13-1 2 16,10-6-5-16,2 1-16 16,15 4-13-16,21 8 1 0,15 5 10 15,1 7 1-15,-7 4-7 16,-14 3 1-16,-16 2-4 15,-15 0 2-15,-27-2 6 16,-27 0 3-16,-17-5 1 16,-10-6 11-16,1-8 4 15,6-8-9-15,12-5 5 16,21 0-12-16,17 0 0 16,24-2-12-16,9-12-42 15,32-8-144-15</inkml:trace>
  <inkml:trace contextRef="#ctx0" brushRef="#br0" timeOffset="-148332.14">22350 12833 128 0</inkml:trace>
  <inkml:trace contextRef="#ctx0" brushRef="#br0" timeOffset="-147981.08">22598 11910 649 0,'-13'-5'25'0,"-2"3"-26"15,2 2 11-15,-5 12 13 16,-1 32-8-16,-5 20-17 16,3 17 3-16,6-6 0 15,3-11 1-15,4-20-3 0,3-17 1 16,3-9 0-16,2-14-1 16,0-4 1-16,12 0-5 15,28 0 2 1,29-14 7-16,25-16 7 0,19-14-6 15,9-7 0-15,-6 1-4 16,-9 7-2-16,-19 8 1 16,-18 13-17-16,-22 8-11 15,-23 9-9-15,-25 0-35 16,-12 1-4-16,-32-4-41 16</inkml:trace>
  <inkml:trace contextRef="#ctx0" brushRef="#br0" timeOffset="-147776.61">22838 11775 663 0,'-7'0'9'0,"5"0"-26"15,2 17 8-15,0 39 21 0,14 28 19 16,-1 17 4-16,2 6-17 16,-2-3-6-16,-2-10-7 15,-1-8 0-15,-2-10-7 16,-4-21 3-16,1-10-4 15,-1-18-19-15,5-13-31 16,5-14-61-16,8-29-140 16</inkml:trace>
  <inkml:trace contextRef="#ctx0" brushRef="#br0" timeOffset="-147292.95">25574 9112 149 0,'-49'-10'468'0,"-2"10"-486"15,3 35 32-15,4 23 13 16,16 19 0-16,20 19-12 15,8 14-2-15,42 6-9 16,13-2 0-16,9-5-5 16,-1-16 3-16,-13-20-3 15,-14-20-1-15,-17-22-6 16,-19-16 1-16,-17-8 8 16,-43 0 16-16,-31 3-13 0,-19-3-5 15,-8-7 3-15,8 0-4 16,21-30-3-16,23-17-33 15,35-31-78-15,31-29-119 16</inkml:trace>
  <inkml:trace contextRef="#ctx0" brushRef="#br0" timeOffset="-147155.67">25537 9266 517 0,'41'-3'48'15,"10"-6"-58"-15,7-3 21 16,2 6 23-16,7 0-26 15,3 6-6-15,0 0-14 16,-6 8-78-16,-15 14-106 0</inkml:trace>
  <inkml:trace contextRef="#ctx0" brushRef="#br0" timeOffset="-146676.72">25635 11046 673 0,'-43'9'-4'15,"-17"41"0"-15,-14 38 6 16,-6 35 20-16,-1 13-3 16,16 5-1-16,21-9-8 15,21-18-1-15,23-18-4 16,10-16-6-16,35-17 3 15,14-19-8-15,14-20-22 0,5-24-12 16,-2-25-6-16,-15-34-14 16,-22-14 12-16,-26 6 29 15,-13 14 17-15,-43 16 39 16,-17 17 48-16,-20 15-45 16,-11 5-6-16,4 1-13 15,14 17-14-15,21-1-5 16,26 2-14-16,24 6-55 15,2-2-120-15</inkml:trace>
  <inkml:trace contextRef="#ctx0" brushRef="#br0" timeOffset="-143125.64">20362 10757 555 0,'-33'-38'15'0,"11"12"5"15,8 12 20-15,6 9 2 16,4 5-1-16,4 16-28 16,0 51-16-16,-3 43 15 15,3 34 9-15,0 14-13 16,0-3-5-16,0-15-3 15,0-13 3-15,0-19-5 0,0-22 4 16,0-20-19-16,-7-20-22 16,-10-20-19-16,-10-17-42 15,-7-12-78-15</inkml:trace>
  <inkml:trace contextRef="#ctx0" brushRef="#br0" timeOffset="-142940.64">20020 11498 606 0,'0'0'17'15,"0"5"-25"-15,0 29-3 16,7 19 29-16,12 14 11 16,7-1-18-16,7-11-4 15,3-16-3-15,7-13 1 16,6-20-1-16,9-6-2 0,7-32 5 16,3-28-5-16,2-22 2 15,1-14-19-15,-8-5-49 16,-15 7-125-16</inkml:trace>
  <inkml:trace contextRef="#ctx0" brushRef="#br0" timeOffset="-142521.45">21006 10420 814 0,'-10'-12'-6'16,"10"9"3"-16,37 3-7 16,27 0 9-16,29 11 3 15,17 7-2-15,-1 3 2 16,-13 0-7-16,-14-3-43 16,-22-4-28-16,-23-10-41 15,-22-4-25-15,-15-12-40 16,-16-19 71-16,-16-5 117 15,1 0 172-15,7 4-66 16,11 11-23-16,13 10-11 16,4 2-36-16,37 5-49 15,20 4 9-15,7 0 1 0,-1 20-2 16,-16 16-1-16,-23 6 1 16,-23 6-2-16,-11 6 3 15,-39 5 12 1,-16 5 4-16,-9 0-8 0,7 0-9 15,9-2 2-15,8 1-19 16,11 6-47-16,2 7-65 16,3 4-172-16</inkml:trace>
  <inkml:trace contextRef="#ctx0" brushRef="#br0" timeOffset="-142292.47">21074 12606 832 0,'-16'4'-12'15,"16"-4"-7"-15,44 0-8 16,35-7 23-16,33-5 6 16,18 3 2-16,4 1-4 15,-8 3 1-15,-18-2-33 16,-21-2-44-16,-28-5-32 15,-36-9-60-15,-23-7-181 16</inkml:trace>
  <inkml:trace contextRef="#ctx0" brushRef="#br0" timeOffset="-142121.09">21763 12296 544 0,'0'-3'7'0,"16"3"-14"0,26 1-3 16,6 22 32-1,-1 13-4-15,-14 14-5 0,-25 9 1 16,-8 9 1-16,-38 0 11 15,-21 3-4-15,-10-6-6 16,1-14-6-16,14-13-7 16,21-20-2-16,19-18-8 15,15-19-29-15,43-60-118 16</inkml:trace>
  <inkml:trace contextRef="#ctx0" brushRef="#br0" timeOffset="-141904.68">22794 10761 798 0,'-2'42'-26'16,"-10"20"27"-16,3 26 13 16,9 12-8-16,0 12-4 15,11 7-3-15,7-1 3 16,-1-8-5-16,0-14-19 15,-4-14-29-15,-10-24-28 16,-3-33-76-16,-16-25-145 0</inkml:trace>
  <inkml:trace contextRef="#ctx0" brushRef="#br0" timeOffset="-141708.2">22631 11214 623 0,'-9'-4'28'0,"5"4"-16"15,4 11-9-15,4 46-7 16,13 25 49-16,6 20-7 15,3-3-24-15,6-16-4 16,6-15-1-16,-2-18 1 16,4-18-4-16,4-18-1 15,11-14-5-15,19-23 4 16,19-39-1-16,31-35-3 16,23-30-24-16,17-22-59 15,0-4-55-15</inkml:trace>
  <inkml:trace contextRef="#ctx0" brushRef="#br0" timeOffset="-141468.84">24134 10217 768 0,'55'7'-87'0,"24"0"88"16,19 6-2-16,9-1 9 15,2-2-6-15,-9-2 0 16,-12-6-15-16,-21-2-80 0,-32-19-37 16,-35-15-240-16</inkml:trace>
  <inkml:trace contextRef="#ctx0" brushRef="#br0" timeOffset="-141264.39">24476 10035 669 0,'38'21'-42'0,"18"12"35"15,11 24 10-15,-1 15 11 16,-13 9 6-16,-15 5 3 16,-24-1-1-16,-14-5 5 15,-22-9 0-15,-24-7-5 16,-6-5-7-16,0-6-5 0,6-4-11 15,10-3 4-15,9-1-25 16,6 10-51-16,-1-3-69 16,-5-4-300-16</inkml:trace>
  <inkml:trace contextRef="#ctx0" brushRef="#br0" timeOffset="-141048.27">23665 12071 182 0,'9'6'577'0,"42"-6"-685"0,32 0 81 16,28 0 30-16,14-9 4 16,5 0-4-16,-3 4-4 15,-10 0 3 1,-21 4-20-16,-26-4-79 0,-30-6-22 15,-33-2-148-15</inkml:trace>
  <inkml:trace contextRef="#ctx0" brushRef="#br0" timeOffset="-140844.81">24409 11725 584 0,'35'-2'-19'0,"16"2"9"15,11 10 14-15,-1 21 10 0,-12 10-4 16,-19 9 3-16,-24 5 21 15,-9 0-9-15,-39 5 15 16,-19-2-5-16,-12-2-11 16,3-12-12-16,18-15-5 15,24-13-4-15,23-12-2 16,20-8-49-16,46-52-81 16,18-33-3-16</inkml:trace>
  <inkml:trace contextRef="#ctx0" brushRef="#br0" timeOffset="-140621.02">25570 10578 762 0,'-23'90'-10'15,"8"21"17"-15,11 18 10 0,4-1-1 16,4-3-10-16,14 0-5 15,-1-4-2-15,-6-18 3 16,-5-27-4-16,-4-28-24 16,-2-24-10-16,-10-24-15 15,-17-21-16-15,-15-49-273 16</inkml:trace>
  <inkml:trace contextRef="#ctx0" brushRef="#br0" timeOffset="-140448.48">25368 11103 609 0,'5'82'-11'16,"10"15"12"-16,0 19 21 0,0-12 5 16,1-23 15-16,1-20-4 15,2-21-7-15,5-19-20 16,7-19-7-16,14-12 0 16,27-50 2-16,22-39 0 15,14-29-48-15,-4-11-138 16</inkml:trace>
  <inkml:trace contextRef="#ctx0" brushRef="#br0" timeOffset="-129953.39">24198 7111 476 0,'-25'-17'-8'0,"4"2"13"0,1 4 29 16,3 5 17-1,-1 3 11-15,-3 2-37 16,-3 1-12-16,-6 0 7 16,-6 16-12-16,-2 8 5 0,-8 10-8 15,-1 10 7-15,3 6-8 16,7 2 3-16,7-1-3 15,11-3-1-15,9-4-2 16,7 2-5-16,3 0 6 16,2-1-5-16,17-1 4 15,7-3-2-15,8-1 1 16,2-2-2-16,5-1 3 16,5-5 1-16,2-2-3 15,4-5 2-15,3-9-4 16,6-6 1-16,6-10-11 15,5-1 7-15,4-23-5 0,-5-8 11 16,-10-4-6-16,-9-2 2 16,-14 1 5-16,-9-1-2 15,-7-5 1-15,-2-5-1 16,-5-4 2-16,-4-3 0 16,-7-1 1-16,-4 1 3 15,0-5 3-15,-15-1 4 16,-12 1-3-16,-6 3 0 15,-8 7 6-15,-8 11 2 16,-8 5-10-16,-5 7 3 16,-4 13-6-16,-2 8 5 15,8 6-8-15,8 4-3 16,9 12-1-16,16 2-16 0,9 7-21 16,12 3-39-16,4 1-76 15,2-1-236-15</inkml:trace>
  <inkml:trace contextRef="#ctx0" brushRef="#br0" timeOffset="-129256.8">24021 7478 189 0,'-3'4'-6'0,"3"-4"0"16,0 1 1-16,0-1 5 15,0 2-1-15,0-2 3 16,0 0 0-16,0 1 2 16,0-1-4-16,0 0 2 0,1 0-65 15</inkml:trace>
  <inkml:trace contextRef="#ctx0" brushRef="#br0" timeOffset="-128297.52">24182 6998 60 0,'1'-5'32'0,"-1"0"19"15,0 1 1-15,0 1 3 16,0-1-8-16,-9 0 15 15,-4 1-12-15,-8 1-7 16,-6 2-8-16,-3 0-4 16,-4 0 5-16,0 11 8 15,-2 3-18-15,3 2 7 16,5 1-17-16,6 1-11 0,5 3 3 16,11 0-7-16,6 8 1 15,0 4-6-15,18 2 4 16,12 3-7-16,6-8-7 15,-1 1-2-15,-5-2-2 16,-6-2 6-16,-10-8 7 16,-10-5 1-16,-4-4 2 15,-9 0 7-15,-24 7 41 16,-10 2-36-16,-6-3 3 16,7-7 3-16,4-7-4 15,13-2-9-15,11 0 2 16,11 0-6-16,4-2-30 0,41-32-84 15,15-19-34-15</inkml:trace>
  <inkml:trace contextRef="#ctx0" brushRef="#br0" timeOffset="-128084.55">24235 7016 651 0,'-61'9'6'16,"5"7"5"-16,11 11 25 15,5 8 3-15,12 8-22 16,12 10-15-16,10 4-2 16,6-5 2-16,24-1-5 15,15-10 1-15,13-12-16 0,12-15-25 16,3-14-13-16,5-21-51 16,-7-24-17-16,-11-14-287 15</inkml:trace>
  <inkml:trace contextRef="#ctx0" brushRef="#br0" timeOffset="-127920.98">24517 7000 511 0,'-19'-10'23'16,"0"1"70"-16,2 5-42 15,0 4-22-15,-2 0-17 16,1 9-12-16,-1 17 1 16,1 5-2-16,7 4-1 15,8 2 3-15,3-2-9 0,8-4-21 16,20-5-33-16,8-15-67 15,7-11-23-15</inkml:trace>
  <inkml:trace contextRef="#ctx0" brushRef="#br0" timeOffset="-127748.45">24628 7034 525 0,'-20'0'31'16,"-3"2"27"-16,-3 18-22 15,4 8-14-15,5 6-15 16,8 7-5-16,9 1-1 15,0-4 1-15,13-5 0 16,20-10-4-16,12-12 3 16,4-11-17-16,7-21-26 0,-2-23-43 15,-12-11-115-15</inkml:trace>
  <inkml:trace contextRef="#ctx0" brushRef="#br0" timeOffset="-127089.21">24153 7970 231 0,'-6'-17'-114'16,"5"-2"58"-16,1 2 5 15</inkml:trace>
  <inkml:trace contextRef="#ctx0" brushRef="#br0" timeOffset="-126164.95">24427 7809 265 0,'-13'2'38'0,"-2"4"27"16,-1-2-6-16,-2 2-38 16,-3 3 8-16,-3 1-17 15,-4 3-8-15,-5-2 6 16,-1-4 23-16,-3-3-3 0,-2-4 4 15,-3 0-15-15,-4-7 2 16,-2-11-5-16,-5-9-9 16,1-5 0-16,1-4-1 15,5-5-2-15,7-2 16 16,11-9-16-16,9-8-1 16,8-6-2-16,9-9 0 15,2-3-2-15,0 2 1 16,11 5 1-16,11 8-4 15,16 6 5-15,12 2-6 16,14-1 3-16,12 1-1 16,9 5 2-16,7 7 0 15,8 14-1-15,1 12 1 0,-4 16-5 16,-12 1 3-16,-16 30-2 16,-16 15 1-16,-17 15-4 15,-16 15 3-15,-10 10 2 16,-10 11 0-16,0 3 3 15,-10-3-2-15,-10-3 2 16,-5-9-2-16,-5-7 2 16,-9-13-3-16,-5-8 4 15,-11-8-1-15,-8-9 1 16,-6-10 0-16,-8-12 0 16,-2-12 2-16,-3-5-2 15,5-17 0-15,-1-21-3 0,5-18 4 16,6-11-5-16,12-9 6 15,13-5-4-15,20 1 0 16,20 1 2 0,4 1-2-16,40 0-2 0,17 0-3 15,17 3 5-15,8 4-2 16,8 8 3-16,9 7-3 16,2 12 2-16,1 16 0 15,-4 18 0-15,-15 10-1 16,-15 39-4-16,-15 27-2 15,-18 26-3-15,-13 22 4 16,-17 11-3-16,-7 2 9 16,-16-4-4-16,-17-14 5 0,-7-12-2 15,-10-18 1-15,-8-15 3 16,-10-13-4-16,-5-13 5 16,-4-10-4-16,-2-12 2 15,0-6-4-15,9-10-4 16,7 0-24-16,10-14-39 15,8-10-28-15,11-3-113 16</inkml:trace>
  <inkml:trace contextRef="#ctx0" brushRef="#br0" timeOffset="-123807.55">24341 8015 231 0,'-28'9'-19'16,"10"-2"8"-16,0-2 8 0,0 3 19 15,-1-3-6-15,-3-3-1 16,-3-2 12-16,-1 0 14 15,-3 0 3-15,-5-7-6 16,1-10-14-16,-5-11 2 16,-1-11-15-16,-1-4-2 15,-2-8-1-15,0-4-1 16,4 0 0-16,5-8 3 0,6-9 5 16,6-10 1-16,11-8-10 15,4-6 4-15,6 2-5 16,0 13 3-1,4 7 1-15,14 11 0 0,14 10 2 16,14 5-1-16,15 3-2 16,12 3-4-16,9 5 6 15,5 2-3-15,6 6 1 16,1 10-2-16,-2 4 1 16,-4 14-1-16,-15 1 0 15,-9 16 2-15,-12 13-7 16,-12 17 4-16,-13 19 2 15,-15 18 4-15,-12 18-2 0,0 10 8 16,-12 4-2-16,-13-2 1 16,-7-7-6-1,0-15 1-15,-7-17 1 16,-4-12-2-16,-8-12 13 0,-10-10-2 16,-3-7 5-16,-2-11-13 15,4-4-6-15,7-11-4 16,6-5-72-16,7-2-72 15</inkml:trace>
  <inkml:trace contextRef="#ctx0" brushRef="#br0" timeOffset="-122293.56">22160 6250 277 0,'-31'-19'-6'15,"4"-3"-1"-15,8 9 4 16,4 2 25-16,3 3-8 16,5 1 0-16,2 3-3 0,2 1-8 15,3 0-1-15,0 2-1 16,-1 1-3-16,1 0-26 15,0 0-22 1,0 0 33-16,0 0 10 0,0 1-5 16,0-1 10-16,0 1 2 15,-9 1 14-15,0-2-11 16,0 0-12-16,-1 0-7 16,-1 0-34-16,1 0 26 15,0 0-46-15,2-8 21 16,1-1 44-16,4 1 7 15,-1 1 5-15,1-2 2 16,-2 2 10-16,0-1-18 0,-2-2 1 16,-2 2 3-16,-3-2 41 15,0 1 10-15,0-1-9 16,-1 3 29 0,2 0-31-16,4 0 3 0,-2 1-12 15,1 2 2-15,2 0-2 16,2 1-8-16,-1 2 3 15,4 0 0-15,-2 1-6 16,3 0-6-16,0 0-9 16,0 0-1-16,0 0-5 15,0 0-2-15,0 0-1 16,0 0-2-16,0 0 2 0,0 0-4 16,0 0 7-1,10 0-4-15,4 2 4 16,7 8 1-16,2 4-1 15,12 5 0-15,11 4-2 0,15 6 7 16,16 6-6-16,11 6 6 16,6 8-7-16,7 2 3 15,-1 5-4-15,-1 2 0 16,-1 1 1-16,-5 2-1 16,-2-4 0-16,-2-3-1 15,-2-1 3-15,6-9-4 16,8-6 5-16,8-5-6 15,-2-5 4-15,-14-2-1 0,-12 2-1 16,-21-3-1 0,-16-2 1-16,-14-5 1 15,-13-7-2-15,-10-4 1 16,-4-4-1-16,-3-3 3 0,0 0-2 16,0 0 4-16,0 0 1 15,0 0 1-15,0 0-1 16,0-3-4-16,-6-20-21 15,-8-14-57-15,-6-10-101 16</inkml:trace>
  <inkml:trace contextRef="#ctx0" brushRef="#br0" timeOffset="-122045.62">23473 6470 653 0,'-3'-4'2'0,"3"4"-7"16,0 0-3-16,17 22-7 0,12 18 32 15,3 16-6-15,1 6-5 16,-9 5 3-16,-4-3-7 16,-10-6 3-16,-7-7-6 15,-3-10 4-15,-24-5-2 16,-25-4 22-16,-21-3-4 16,-15-6-14-16,-1-4 0 15,2-6-5-15,7-1 1 16,4 3-30-16,6 4-19 0,2 3-65 15,4-2-112 1</inkml:trace>
  <inkml:trace contextRef="#ctx0" brushRef="#br0" timeOffset="-121477.86">22056 8202 550 0,'0'0'-6'0,"0"0"2"16,5 0 13-16,22-5-3 16,16-15-5-16,21-13 34 0,19-12-9 15,10-7-1-15,11-10-12 16,0 1-1-16,6 0-9 16,-4 7 3-16,-6 9-4 15,-11 8 1-15,-14 11-2 16,-14 6 0-16,-15 6 0 15,-10 5-1-15,-12 4 0 16,-13 3 0-16,-6 0 1 16,-5 2-1-16,0 0 6 15,0 0-1-15,0-7-2 16,0-11-20-16,-5-5-71 16,-19-8-121-16</inkml:trace>
  <inkml:trace contextRef="#ctx0" brushRef="#br0" timeOffset="-121220.56">22856 7449 682 0,'-1'0'-9'16,"1"0"-7"-16,14 3 0 16,18 8 13-16,13 8 12 15,3 10 1-15,2 11 0 16,-3 2-4-16,-9 7 2 15,-13-2-6-15,-10 2 2 16,-15-1-4-16,0 1 6 0,-27 1-2 16,-10-3-2-16,0-2 3 15,-2-6-5-15,4-6-11 16,6-2-42-16,3-5-61 16,6-8-181-16</inkml:trace>
  <inkml:trace contextRef="#ctx0" brushRef="#br0" timeOffset="-120305.34">21824 6536 49 0,'0'16'1'16,"0"-3"-1"-16,13-6-3 15</inkml:trace>
  <inkml:trace contextRef="#ctx0" brushRef="#br0" timeOffset="-119789.11">22027 6363 432 0,'-60'0'7'0,"-8"0"-1"15,-4 0 4-15,2 0 13 16,6-9-9-16,9-10-6 16,4-9-7-16,5-9 1 15,4-10 2-15,10-8-4 16,8-9 3-16,9-9-4 16,12-4 2-16,3 2-3 0,13 7 3 15,22 7-5-15,18 8 6 16,19 3-5-16,20 0 2 15,15 10 2 1,4 14-3-16,-7 18 2 0,-17 10-2 16,-18 38 1-16,-20 22-2 15,-16 24 2-15,-20 16-5 16,-13 9 8-16,-9-1-2 16,-21-10 0-16,-8-14 1 15,-2-16-1-15,-2-10 1 16,-4-12 1-16,4-7-2 15,6-5-11-15,6-9-29 16,7-2-64-16</inkml:trace>
  <inkml:trace contextRef="#ctx0" brushRef="#br0" timeOffset="-119119.9">22038 8606 609 0,'-66'0'-17'0,"-7"0"15"16,-4-5 3-16,-1-8 21 0,6-10 4 16,9-7-18-16,7-9 2 15,10-11 1-15,15-17-5 16,19-15-5-16,12-18 0 15,32-7-2-15,29 3 3 16,13 20-6-16,9 27 3 16,3 25-4-16,-1 21 3 15,-4 11 0-15,-6 15 0 0,-12 21 2 16,-12 13 3-16,-14 11 8 16,-16 6-2-1,-11 3 2-15,-10 2 1 16,-9 0-5-16,-22-2-3 0,-11 2-1 15,-8-3 0-15,-4-7-3 16,0-6 0-16,1-10-18 16,6-8-16-16,6-10-29 15,7-14-51-15,10-13-144 16</inkml:trace>
  <inkml:trace contextRef="#ctx0" brushRef="#br0" timeOffset="-114465.28">24211 7597 347 0,'-12'0'12'0,"-8"0"58"16,-3-4 4-16,7 1-9 16,0 2-21-16,-1 0-10 15,1 1-4-15,2 0-7 16,3 0-4-16,6 0 0 0,2 0-14 16,-3 9-5-16,1 13-4 15,1 5 7-15,4 5-6 16,0-4 2-1,6-7-4-15,9-2 3 0,1-5-4 16,-1-4-10-16,3-3 7 16,0-7 0-16,0 0 4 15,-2 0 1-15,-1-14 4 16,-2-3 2-16,-4-2-1 16,-1-1 1-16,-5 3-3 15,-3 2 6-15,0 1-5 16,0 2 4-16,0 2 6 15,-9 0 3-15,-7 2-3 16,-2 1 1-16,-6 1 0 16,-4 5-11-16,2 1 0 15,7 0-2-15,7 0 4 0,8 0-8 16,4 0 5-16,0 1-12 16,0 10-16-16,4 2 15 15,12 4 13-15,1 1-14 16,2-6-4-16,3-3-5 15,1-5 8-15,-2-4-10 16,-5 0 8-16,-7 0 12 16,-6 0 4-16,-3-7 4 15,0-6 5-15,0-2 0 0,0-2-4 16,-9 2 26 0,-7 3 0-16,1 2-11 15,-2 2 3-15,1 4 4 16,0 4-12-16,0 0-9 0,3 0 2 15,3 10-8-15,2 3 1 16,4 5 0-16,4 4 1 16,0 2 0-16,0-3-9 15,15-7-12-15,0-5-3 16,1-6 10-16,-1-3-6 16,3-1 10-16,-6-21 11 15,0-3-1-15,-9-1 5 16,-3 0-5-16,0 7 16 15,-15 3 5-15,1 8 5 16,-2 4-9-16,3 4-2 16,0 0-9-16,-3 7-11 15,9 11 6-15,2 8-7 0,5 5-3 16,0-2-25-16,15-1-27 16,5-13-63-16,-5-14-196 15</inkml:trace>
  <inkml:trace contextRef="#ctx0" brushRef="#br0" timeOffset="-111921.15">24140 7753 267 0,'-5'0'74'0,"2"0"-70"15,2 0 12 1,1 0 12-16,0 0-5 0,0 0-14 15,0 0-8-15,0 1-1 16,0-1-1-16,-3 2 2 16,3-1-3-16,-1 6 3 15,-1 1-2-15,1 2 4 16,1-2-4-16,0-2 1 16,0-3-1-16,0 1-1 15,0 0-18-15,0-4-8 16,0 2 2-16,0-2-32 0,0 0-38 15,4-2-15-15</inkml:trace>
  <inkml:trace contextRef="#ctx0" brushRef="#br0" timeOffset="-110444.81">24152 7654 497 0,'-12'0'-2'16,"7"0"4"-16,4 2 9 0,-1-2 12 15,2 0-16-15,0 0-7 16,0 0-2-16,0 0 0 16,0 0 3-16,0 0-2 15,-1 0 3-15,-2 0-1 16,-1 2-1-16,-2 4 1 16,-2 1-4-16,0 1 4 15,3-4-2-15,3-1 1 16,2-1-2-16,-1-2 3 15,1 1-2-15,0 0-1 16,-3 4 1-16,0-1 0 16,1 0 1-16,-1-1 0 0,3-3 0 15,0 0 1-15,0 0 2 16,0 0-1-16,0 0 4 16,0 0 1-16,0 0 3 15,0 0-3-15,0 0 1 16,0 0-1-16,0 0 2 15,0 0-1-15,0 0-5 16,0 0-1-16,0 0-2 16,0 0 2-16,0 0-5 15,0 0-1-15,0 0 1 16,0 0 0-16,0 0 1 16,3 0 3-16,2 0 0 15,-1 0-1-15,3 0 1 0,1 0-3 16,-2-3 6-16,0 1-6 15,0-2 4-15,-2 3-2 16,-1-2 0-16,-1 3 0 16,-2 0 0-16,0 0 0 15,0 0 0-15,0 0 1 16,0 0-2-16,0 0 1 16,0 0 1-16,0 0-1 15,0 0 0-15,0 0 0 16,0 0 1-16,0 0-2 15,0 0 2-15,0 0-2 16,0 0 3-16,0 0-3 0,0 0 2 16,0 0-2-16,0 0 1 15,0 0 1-15,0 0-3 16,0 0-1-16,1 0-5 16,4 0 0-16,1 0-1 15,3-1 10-15,1-2 0 16,-5 0-2-16,1-1 0 15,-2 0 1-15,5 0 2 16,0-3-2-16,3-4 2 16,1 0-3-16,1-5 3 15,0 0-3-15,-2-1 3 16,4-2-2-16,0 1-1 16,1 0 2-16,-1 2-2 0,-6 2 2 15,-3 4-2-15,-2-1 3 16,-4 4-2-16,-1-4 4 15,0-3 2 1,0-3-6-16,0 1 3 0,2-5-3 16,-1 0 2-16,1-1-4 15,-1 0 4-15,-1 0-3 16,0 1 3-16,0 2-4 16,0 0 5-16,-4 1-2 15,-8 0 4-15,-1 2 6 16,-3-4-1-16,-1 2-3 15,-1 0-7-15,-2-2 4 0,0 5-4 16,-1 1 2-16,0-1 3 16,-1 5-1-16,-1 0-3 15,2 1 4 1,-2-1-2-16,0 2-3 0,0-2 2 16,3 6-3-16,-1-1 3 15,6 1 1-15,-1 3-2 16,0-2-1-16,4 2-2 15,0 1 2-15,-2-2 0 16,5 2-4-16,2-1-3 16,2 0-12-16,1 1-5 15,3 0 0-15,1 0-4 16,0 0-6-16,0 0-1 0,0 0 19 16,0-1 15-16,-2 1-1 15,1 0 7-15,-1 0 6 16,-2 0 0-1,-1-2 2-15,1 2 0 0,2-2 0 16,1 2 1-16,-1 0 7 16,2 0-6-16,-1 0 1 15,1 0-11-15,0 0-3 16,0 0-3-16,0 0 1 16,0 0 0-16,0 0-26 15,0 0-61-15,6-1-43 16,4-9-86-16</inkml:trace>
  <inkml:trace contextRef="#ctx0" brushRef="#br0" timeOffset="-109684.85">23809 6886 538 0,'-31'0'-9'16,"7"0"11"-16,6 0 18 0,5 0 17 15,4-1-27-15,0-3-2 16,-1 0-3-16,1 1 2 16,-2-1-1-16,-4 0 1 15,0-2-2-15,-10 2-1 16,-5-4-1-16,-7 1-2 15,-3-1 0-15,0-1 2 16,-5-1 3-16,-1-1 2 16,-3-1 0-16,-6-3 0 15,1-1 11-15,2-3-8 16,0-4-7-16,-5-7 2 16,2-9-4-16,-3-10-1 15,3-15-5-15,3-7 1 0,-2-13-12 16,-1-1 2-16,-7-2 0 15,-6 1-3-15,-2 9 7 16,-1 9 7-16,6 12 1 16,2 13-3-16,3 8-3 15,9 7 0-15,7 6 1 16,14 4 1-16,14 5 5 16,9 8-10-16,7 1-29 15,0 0-26-15,23-2-28 16,13-3 32-16,5-2-86 15</inkml:trace>
  <inkml:trace contextRef="#ctx0" brushRef="#br0" timeOffset="-109377.41">22576 5766 429 0,'-62'4'-4'15,"-15"2"1"-15,-15 6 10 16,-4-1 12-16,0-2 10 16,10-4-5-16,13 2 11 15,19-4-18-15,25 0-6 16,17-2-5-16,12-1 11 16,3 7-20-16,25 9-17 0,14 10 22 15,7 7-3-15,3 6 2 16,0 2 0-1,-6-1-2-15,-3 1-3 0,-1-1-4 16,-9-1-8-16,4 3-22 16,-3-1-5-16,1-2-25 15,-1-7-126-15</inkml:trace>
  <inkml:trace contextRef="#ctx0" brushRef="#br0" timeOffset="-108681.41">24441 7236 241 0,'4'-14'28'16,"-4"7"-25"-16,0 0 63 15,0 0 17-15,0 3-25 16,-16-2-15-16,-5 1-8 0,-9 4-18 15,-8 1-13-15,-6 0 6 16,-9 6-8-16,-7 16-3 16,-10 5 4-1,-13 12-1-15,-11 7-1 16,-21 6-1-16,-14 4 10 0,-20 0 8 16,-9 0 7-16,0-4-9 15,2 0 3-15,8-2-4 16,8-2-4-16,2 2-6 15,10-5-5-15,7-7 2 16,11-6 0-16,12-8 1 16,8-3-2-16,8-1 3 15,13-1-6-15,11-5 4 0,16 0-2 16,17-4 0 0,12-8 0-16,9 0-9 15,4-2-25-15,0 0-41 16,20 0-40-16,9-19 6 0,5-15-134 15</inkml:trace>
  <inkml:trace contextRef="#ctx0" brushRef="#br0" timeOffset="-108408.14">22056 7717 495 0,'-29'7'159'15,"-13"7"-159"-15,-12 13-10 0,-11 10 8 16,-10 13 4-1,-5 4-2-15,1 3 3 16,14-1-3-16,17-12 3 16,15-12-1-16,17-14 2 0,16-7 0 15,0-4-7-15,31 6 0 16,21 2 3-16,20 2 2 16,21-4-2-16,17-8 1 15,12-2-4-15,4-3-9 16,0 0-15-16,1 0-8 15,-5 0-19-15,-9 0-40 16,-16 3-214-16</inkml:trace>
  <inkml:trace contextRef="#ctx0" brushRef="#br0" timeOffset="-106992">22275 6510 117 0,'15'0'-16'16,"0"0"15"-16,4 0 2 0,-5 0-2 15,2 0 2-15,-1 0-10 16</inkml:trace>
  <inkml:trace contextRef="#ctx0" brushRef="#br0" timeOffset="-106745.66">23008 5958 625 0,'-40'-15'-10'0,"-9"11"6"0,-8 9 0 16,-11 37 9-16,-10 25 0 15,-2 19-1-15,-4 18 0 16,4 2-4-16,-1-1 0 16,7-5-17-16,1-11-56 15,8-12-31-15,4-23-126 16</inkml:trace>
  <inkml:trace contextRef="#ctx0" brushRef="#br0" timeOffset="-106521.27">22604 6029 625 0,'-4'-4'8'0,"1"4"-18"16,1 29 0-16,-1 35 9 15,3 27 29-15,0 17-21 16,5 0-6-16,20-6 2 15,9-2-3-15,7-6-9 16,-2 5-42-16,-7 3-54 16,-12-6-51-16</inkml:trace>
  <inkml:trace contextRef="#ctx0" brushRef="#br0" timeOffset="-106248.98">22733 7390 655 0,'-27'21'13'0,"-7"15"-18"16,-4 24 6-16,-1 15 11 15,-5 4 5-15,-1 3-3 16,-7 0-10-16,-3-5 2 15,-3-3-5-15,-3-5 3 0,7-5-3 16,0-5 2-16,14-8-14 16,7-9-29-16,2-11-33 15,7-20-82 1</inkml:trace>
  <inkml:trace contextRef="#ctx0" brushRef="#br0" timeOffset="-105868.3">22336 7489 619 0,'14'19'19'0,"11"14"-66"15,4 15 50-15,6 12 5 16,4 6 23-16,3 3-16 0,7 1-5 16,3 0-1-16,-5-10-9 15,5-2 5-15,-5-12-7 16,-1-5 6-1,-4-7-4-15,-6-5 2 0,-10-7-1 16,-10-9-1-16,-7-4 1 16,-5-6-3-16,-4-2 4 15,0 1-3-15,0-2 7 16,0 0-4-16,0 0 4 16,0 0-2-16,0 0-3 15,0 0 0-15,0 0-1 16,0 1 3-16,0-1-6 0,0 1 4 15,0-1-6-15,0 0-1 16,0 0-9 0,1 4-11-16,7 2-11 15,3 9 14-15,1 6-65 0,-6 0-93 16</inkml:trace>
  <inkml:trace contextRef="#ctx0" brushRef="#br0" timeOffset="-104156.39">24631 8010 360 0,'0'7'123'0,"-20"-7"-120"16,11 0 14-16,1 0 33 15,-1 0 5-15,0 0-30 16,-4 2-8-16,-7 1-11 16,-2 1 3-16,-6 1-8 15,-6 4 2-15,-5-4-2 16,-10-2 3-16,-9-3 0 15,-8 0-1-15,-5-14 2 0,-4-10-5 16,-8-6 4-16,-5-6-3 16,-6-5 1-16,2-8-5 15,1-3 3 1,9-11 1-16,14-9-5 0,16-17-2 16,29-19-6-16,23-24-1 15,31-15 4-15,32-1 6 16,11 6 0-16,5 19 3 15,-7 20-2-15,-7 24 0 16,-7 18 3-16,-1 14-5 16,-1 9 6-16,4 9-6 15,9 5 4-15,11 6-2 16,10 10 3-16,11 7 0 0,0 1-1 16,2 13 0-16,-2 17 0 15,-6 11-2 1,-3 11 2-16,-5 9-3 0,-11 11-1 15,-13 12-1-15,-16 14 3 16,-16 19 2-16,-22 20 0 16,-9 13 1-16,-16 6 9 15,-21-9-5-15,-13-19 0 16,-15-23-5-16,-15-21 6 16,-19-16-4-16,-14-12 5 15,-17-12-3-15,-12-8 0 16,-7-13-1-16,-8-12 0 0,1-11-1 15,3-3-2-15,2-28 3 16,9-17-3-16,9-19 3 16,18-25-7-1,24-25-15-15,36-31 12 0,42-41 5 16,33-31 0-16,58-12-1 16,26 20 4-16,17 37-6 15,2 42 4-15,4 35-4 16,0 27 5-16,5 19-2 15,5 20 1-15,2 16 4 16,2 16-6-16,3 8 4 16,3 30-2-16,2 16 2 15,-7 20 1-15,-10 20 7 0,-22 16-8 16,-25 25 5 0,-27 23-1-16,-27 30-1 15,-21 15-2-15,-10 9-3 16,-31-8 1-16,-20-13-19 0,-17-13-7 15,-21-6-21-15,-29 4-38 16,-21-10-80-16</inkml:trace>
  <inkml:trace contextRef="#ctx0" brushRef="#br0" timeOffset="-102396.22">22193 5845 595 0,'-19'-16'-71'16,"10"-9"71"-16,0 18 1 15,6 5 7-15,3 1 30 16,0 1-20-16,0 0-16 15,13 12-8-15,13 20 1 0,3 18-33 16,-9 5-68 0,-18-4-313-16</inkml:trace>
  <inkml:trace contextRef="#ctx0" brushRef="#br0" timeOffset="-99300.23">24476 8180 267 0,'-20'13'-84'0,"3"2"26"15,2 7-45-15</inkml:trace>
  <inkml:trace contextRef="#ctx0" brushRef="#br0" timeOffset="-62549.3">23094 10999 569 0,'-29'0'-38'0,"14"0"10"15,13 1 25-15,2 3 20 16,0-1 8-16,0-3 3 16,-4 0-10-16,-4 0-4 15,-2 0 1-15,-5 0-3 16,0-3 1-16,-4-1-6 16,-2 0 0-16,-3 1-7 15,-6 1 7-15,-3-2-6 16,-4 3 1-16,2-2 0 0,2 0-2 15,-6-3 1-15,-1-1-1 16,-5-5 3-16,0 1-4 16,-1-3 2-16,2 1 0 15,-4-4 1-15,0-4-2 16,-2-5 2-16,1-4-2 16,4-4-2-16,4-1 4 15,7 0-1-15,7-1 3 0,4-4-2 16,2-5-1-1,6-6-2-15,2-3 2 16,4-3-2-16,4 0 1 16,2-2 2-16,2 5-2 0,1 1 1 15,0 4-3-15,0 6 6 16,0 0-7-16,1 0 3 16,10-2-1-16,5-2 1 15,10-7-1-15,5-4 0 16,7-2 3-16,4 2-4 15,-5 13 2-15,-4 6-1 16,-3 10 3-16,-9 10-2 16,4-2 0-16,5 6 0 15,6 3-2-15,10 0 2 16,15 4-3-16,13 5 3 16,9 3 0-16,4 0 1 15,-4 7 0-15,-9 7-1 0,-9 4 0 16,-13 4 2-16,-1 0-3 15,-6 4 0-15,-1 2-1 16,-4 0 1-16,-2 2-1 16,-4 1 1-16,-4 2 0 15,-2 6-1-15,-6 9 3 16,-4 7-2-16,-8 12 2 16,-7 6-1-16,-3 5 0 15,0 1 1-15,-16 2-2 16,-5-1 2-16,-6 1-1 15,-4-6 2-15,0-4-2 16,-3-4 2-16,-2-2-2 0,1-6 1 16,-4-4 2-16,-3-5-2 15,-9-5 1-15,-10 1-3 16,-15 1 3-16,-9-4-4 16,2-5-4-16,10-12-1 15,22-12-17-15,18-9-7 16,21-5-36-16,12-5-61 15,0-13-167-15</inkml:trace>
  <inkml:trace contextRef="#ctx0" brushRef="#br0" timeOffset="-58684.94">15518 9300 605 0,'-36'0'6'16,"16"-5"-5"-16,5 3 20 15,3 2-1-15,6 0-2 16,3 0-6-16,3 0-11 16,0 0-2-16,9 1-13 15,10 15-11-15,2 2-49 16,-5 2-44-16,-10 1-51 15</inkml:trace>
  <inkml:trace contextRef="#ctx0" brushRef="#br0" timeOffset="-58489.46">15535 9787 528 0,'0'2'3'0,"0"2"5"15,0 4 19-15,4 9-4 16,6 8-7-16,7 6-10 16,8 3-6-16,8 4-2 15,4-3-56-15,0-3-54 16,-7-6-155-16</inkml:trace>
  <inkml:trace contextRef="#ctx0" brushRef="#br0" timeOffset="-58304.95">16029 10451 634 0,'-3'5'0'16,"3"2"-13"-16,0 9 7 15,12 5 5-15,13 1 2 16,8 2-7-16,4-8-64 15,2-9-58-15</inkml:trace>
  <inkml:trace contextRef="#ctx0" brushRef="#br0" timeOffset="-58116.46">16739 10399 667 0,'-13'2'-24'0,"10"5"19"16,3 1 1-16,0 2-19 15,9 0-21-15,6-3-82 16,-6-7-164-16</inkml:trace>
  <inkml:trace contextRef="#ctx0" brushRef="#br0" timeOffset="-57921.22">16327 9792 648 0,'-9'0'-9'16,"9"3"2"-16,0 5 2 15,24 1 5-15,8 3 0 16,12-3-3-16,3-5-66 0,-3-4-54 15,-10 0-215-15</inkml:trace>
  <inkml:trace contextRef="#ctx0" brushRef="#br0" timeOffset="-57748.06">16616 9355 576 0,'-10'9'-11'0,"8"7"10"16,2 5 2-16,3 4 1 16,16 4-2-16,11 2-1 15,-2 1-85-15,-7-5-173 0</inkml:trace>
  <inkml:trace contextRef="#ctx0" brushRef="#br0" timeOffset="-55760.48">15039 9272 188 0,'91'-80'-18'0,"10"16"-95"15</inkml:trace>
  <inkml:trace contextRef="#ctx0" brushRef="#br0" timeOffset="-51820.43">15063 10149 155 0,'9'-11'-47'16,"10"5"41"-16,-9 6-55 15,0 0 37-15,-2 0 18 16,-2 14 9-16,5 1 2 16,3 2 19-16,6 1 7 15,-1 4-20-15,5 6-9 16,-5 0-56-16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1:02:29.3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13742 1812 261 0,'-13'-13'22'16,"6"2"13"-16,1 3 39 0,6 4-7 16,0 2-33-16,-1 1-7 15,1 1-14-15,0 0 0 16,0 0-14-16,0-3 9 16,3-5-8-16,19-5 2 15,11-8 1-15,4-1-3 16,-1 4 3-16,-11 6-6 15,-4 10 6-15,-3 2-14 16,-5 14 7-16,-4 17-4 16,-9 13 15-16,0 6 0 15,-10 7-3-15,-14-2 1 16,-7-10-1-16,1-5 2 0,-1-11-5 16,1-6 5-16,10-9-7 15,4-9 11 1,7-5-2-16,7 0 12 15,2 0-8-15,0 0-6 0,0 0-2 16,10-1-9-16,16-4 10 16,12-3-10-16,5 3 7 15,-2 5-5-15,-2 0 6 16,-3 0-3-16,-8 0-2 16,-5 0 6-16,-4 0-8 15,-9 0 8-15,-1 0-22 16,-4 0-20-16,-5-3-12 15,0-15 10-15,0-6-54 16,-6-6-206-16</inkml:trace>
  <inkml:trace contextRef="#ctx0" brushRef="#br0" timeOffset="412.63">14072 1532 488 0,'-6'-1'13'0,"6"1"-1"16,0-1 31-16,0 1-11 15,0 0-20-15,0 1-14 16,0 18 2-16,9 11 3 0,5 4-2 15,6-4 5-15,3 0-8 16,0-6 5-16,6-2-6 16,2-7 5-16,2-5-9 15,-4-6 12-15,3-4-11 16,-7-3 2-16,1-22-4 16,-3-13-4-16,-5-8 16 15,-9-9-7-15,-9 3 9 16,0 3-12-16,-4 7 13 15,-16 11-12-15,-6 15 6 16,-10 11-11-16,-5 5-5 16,-7 14-22-16,6 17-38 15,7 2-56-15,13-2-156 0</inkml:trace>
  <inkml:trace contextRef="#ctx0" brushRef="#br0" timeOffset="576.2">14218 1660 444 0,'0'0'57'0,"1"0"-38"16,2 0 23-16,3 0-13 15,11-4-25-15,2-7 0 16,11 0-5-16,3 0 3 16,-3 3-45-16,-5 6-37 15,-10 2-133-15</inkml:trace>
  <inkml:trace contextRef="#ctx0" brushRef="#br0" timeOffset="952.2">14118 1994 546 0,'0'0'7'16,"6"0"-10"-16,30-9 2 15,15-13 17-15,11-3-10 16,2 0-6-16,-10 4 2 16,-11 9-6-16,-10 2-22 0,-14 4-16 15,-7 5 1-15,-12 0 8 16,0 1 36-16,-3 0 24 16,-12 0 2-16,6 0-4 15,2 0 21-15,4 0-3 16,3 0-24-16,0 0-4 15,0 0-9-15,0 7-1 16,0 11-9-16,0 8 11 16,0 2-4-16,1-5-2 15,1-2 2-15,-1-5-10 16,-1-5-22-16,0-4-22 16,0-3-9-16,0-4-117 0,0-2-115 15</inkml:trace>
  <inkml:trace contextRef="#ctx0" brushRef="#br0" timeOffset="1199.53">14333 2021 357 0,'-8'6'135'16,"8"-6"-124"-16,0 0 21 16,0 3 4-16,0 5-10 15,15 6-29-15,2 5 22 16,2 4-13-16,1-3 2 15,2-4-8-15,1-2 3 16,3-6-2-16,2-5-2 0,5-3 4 16,3 0-4-16,-1-18 5 15,3-5-13 1,-12 3-20-16,-5 2-30 16,-9 6-15-16,-12 8-72 0,0 4-47 15</inkml:trace>
  <inkml:trace contextRef="#ctx0" brushRef="#br0" timeOffset="1963.29">13658 2275 404 0,'0'0'25'16,"0"0"-15"-16,0 0 34 15,0 0-12-15,6 0-18 16,22 0-17-16,16 0 12 16,12-9-1-16,7-1 0 15,-2 2 6-15,-3 3 0 0,3 0 1 16,4 2-7 0,10-1 4-16,7-1-9 15,4 1 7-15,0-2-8 16,1 3-2-16,1-1 2 0,-3-2-1 15,-11 4 1-15,-13-1-5 16,-15 1 8-16,-11 1-11 16,-16 1 10-16,-10 0-7 15,-6 0 5-15,-3 0-1 16,0 0 1-16,0 0 2 16,0 0-3-16,0 0 5 15,0 0-8-15,0 0 8 16,0 0-11-16,0 0 9 15,0 0-4-15,0 0 0 16,0 0 1-16,0 0-4 16,0 0 7-16,0 0-7 15,0 0 6-15,0 0-7 0,0 0 6 16,0 0-3-16,0 0 0 16,0 0-14-16,-3-1-27 15,-10-5-32-15,1-5-110 16</inkml:trace>
  <inkml:trace contextRef="#ctx0" brushRef="#br0" timeOffset="111376.83">21026 8817 298 0,'0'-28'11'16,"-14"4"-7"-16,-8 4 24 15,7 6 25-15,3 2 3 16,3 4 8-16,2 4-22 16,1 3-8-16,1 1 7 0,-2 0-10 15,-3 0-12-15,-6 5-14 16,-9 26-5 0,-1 15 5-16,0 10 1 15,10 4 0-15,14-7-10 0,2-7 2 16,20-10-2-16,14-8 0 15,9-13-2-15,0-12-2 16,3-3 2-16,-4-25-1 16,-6-17 0-16,-9-8 3 15,-13-4-2-15,-14-2-3 16,0 9 5-16,-25 10 3 16,-8 13 6-16,-5 13-8 15,4 10 2-15,2 1-7 16,10 7-6-16,7 19 0 15,9 10-57-15,6 6-37 16,0-1-62-16</inkml:trace>
  <inkml:trace contextRef="#ctx0" brushRef="#br0" timeOffset="111548.37">21026 9043 513 0,'-17'34'-1'0,"4"8"10"16,3 2 9-16,5-6 1 15,5-1 2-15,0-3-14 16,0-2-1-16,6-6-7 16,3-5-3-16,-2-6-30 15,-2-6-15-15,-5-8-76 16,0-1-110-16</inkml:trace>
  <inkml:trace contextRef="#ctx0" brushRef="#br0" timeOffset="111704.95">20987 9350 481 0,'-1'0'15'0,"-1"0"4"16,2 0 12-16,0 0-5 16,0 10-27-16,0 2 1 15,0 6 3-15,0 0-1 16,0-5-10-16,0-4-14 16,0-3-55-16,-4-5-65 15,-7-1-159-15</inkml:trace>
  <inkml:trace contextRef="#ctx0" brushRef="#br0" timeOffset="112071.34">20728 9369 497 0,'-15'-14'-65'16,"8"4"73"-16,7 1-16 15,0-1 15-15,1 2-8 16,18 1-64-16,4 4-40 16,-5 3-10-16,-4 0 42 15,-6 0 49-15,-4 0 32 16,-2 0 40-16,-2 0 85 16,0 0-3-16,0 0-45 0,0 0-15 15,0 0-28-15,0 0-17 16,5 0-22-16,9 4-6 15,4 6 3-15,8 4 1 16,2 5 0-16,-1 4 2 16,-1 4-1-16,3 5-4 15,-3 0 6-15,-3-2-36 16,-1-4-4-16,-6-4-28 16,-7-7-34-16,-9-10-112 15</inkml:trace>
  <inkml:trace contextRef="#ctx0" brushRef="#br0" timeOffset="112279.78">21207 9268 104 0,'0'-7'361'0,"0"4"-382"0,0 3 43 16,0 0-7-16,-10 10-8 15,-6 20 2-15,-10 12 20 16,-2 8-20-16,3-8-4 15,7-12 0-15,5-12-5 16,3-3-5-16,4-6-12 16,2-2-47-16,0-3-36 15,1-4-78-15</inkml:trace>
  <inkml:trace contextRef="#ctx0" brushRef="#br0" timeOffset="112627.86">21003 9493 483 0,'-12'0'-7'0,"4"0"7"15,6 1 27-15,2-1-7 16,0 1-20-16,0 5-15 16,0 6 12-16,-3 7 16 15,-3 3-13-15,-3-1 4 16,0-4 12-16,3-6 0 0,5-6-1 15,-1-2-5-15,2-2-1 16,0-1-10 0,0 0 0-16,0 0-5 15,0 0 5-15,0 5 2 0,0 2 4 16,3 2-1-16,5 5-5 16,1 0 4-16,-3 3-2 15,-2-1-2-15,-1 1-12 16,-1-2-16-16,-1-1-37 15,2-5-25-15,0-5-45 16,1-4-45-16</inkml:trace>
  <inkml:trace contextRef="#ctx0" brushRef="#br0" timeOffset="112877.19">20925 9837 143 0</inkml:trace>
  <inkml:trace contextRef="#ctx0" brushRef="#br0" timeOffset="113067">20994 9644 157 0,'0'0'26'0,"0"0"45"16,0 0 19-16,0 0-29 15,-7 10-44-15,-9 14 18 16,-8 9-29-16,-1 6 0 0,-4 3 2 16,-3 2-5-1,-1 1-5-15,-3 3-13 16,5-3-2-16,9-9-37 16,9-7-37-16,13-18-55 0</inkml:trace>
  <inkml:trace contextRef="#ctx0" brushRef="#br0" timeOffset="113308.11">21071 9562 568 0,'-27'17'-45'0,"10"3"24"15,6 5 33-15,11 4 9 16,0 11-5-16,5 7-6 15,18 2-6-15,8-3-5 16,6-8 3-16,2-6-4 0,-5-6 3 16,-6-7-12-16,-7-4-5 15,-7-5-15-15,-10 1-12 16,-4 3-24-16,0 0-90 16</inkml:trace>
  <inkml:trace contextRef="#ctx0" brushRef="#br0" timeOffset="114291.89">22610 8381 345 0,'-26'-17'18'15,"8"3"48"-15,-5 7-15 0,-2 4 19 16,-3 3-34-16,-5 0-22 16,-6 21 0-16,0 11 2 15,0 8-5-15,6 6 0 16,10-3-3-16,11-5-2 15,12-2-5-15,3-6-5 16,27-2 2-16,13-6-3 16,5-11 1-16,7-11 4 15,-3 0-5-15,-7-22 2 0,-8-10-10 16,-7-8 9 0,-9-10 8-16,-8-3-4 15,-10 1 7-15,-3 6-4 0,-12 12 1 16,-13 11-1-16,-5 9-2 15,-3 8-2-15,5 6-3 16,-2 3-6-16,5 26-4 16,4 14-36-16,5 12-18 15,10 3-48-15,6-3-76 16</inkml:trace>
  <inkml:trace contextRef="#ctx0" brushRef="#br0" timeOffset="114471.4">22494 8726 229 0,'0'6'88'15,"0"1"-83"-15,0 5 76 16,0 9 0-16,0 7-25 16,0 11-28-16,-1 7-8 0,-4 3-1 15,1 2-11-15,-1-4-4 16,1-7-4-16,-1-7 2 16,-2-12-1-16,3-10-9 15,-4-6-30-15,-4-5-12 16,-12-7-68-16</inkml:trace>
  <inkml:trace contextRef="#ctx0" brushRef="#br0" timeOffset="114667.87">22221 8857 535 0,'6'7'-7'0,"8"5"-1"15,11 7 14-15,5 1 5 16,7 3 1-16,1-1-9 15,-5-4 1-15,-2-1-1 16,-6-1-4-16,-3 1 1 16,-1 1-22-16,-1-2-29 15,3-6-32-15,0-8-47 16</inkml:trace>
  <inkml:trace contextRef="#ctx0" brushRef="#br0" timeOffset="114848.3">22920 8832 446 0,'0'0'59'0,"0"0"-49"0,-3 0 36 16,-23 11-21-16,-16 21-11 15,-9 15-5-15,-7 9-8 16,4-3 1-16,5-3-27 16,3-5-5-16,4-11-42 15,7-4-50-15,5-16-20 16,12-13-79-16</inkml:trace>
  <inkml:trace contextRef="#ctx0" brushRef="#br0" timeOffset="115088.36">22530 9130 157 0,'0'0'94'16,"0"0"-103"-16,0 0 48 0,0 0 30 16,0 0-16-16,0 0-25 15,0 4-11-15,0 7 3 16,0 4 2-16,0-1-13 15,0 6-4-15,0 2 5 16,1 9 2-16,1 3-2 16,2 1-2-16,1 0-7 15,-1-6 4-15,2-5-6 16,-3-6-4-16,3-7-19 16,-4-7-15-16,-1-2-15 15,-1-2-39-15,0-7-3 16</inkml:trace>
  <inkml:trace contextRef="#ctx0" brushRef="#br0" timeOffset="115340.31">22496 9379 150 0,'-15'4'13'0,"0"6"66"15,-1 2 31-15,-8 5-10 16,-3 9-42-16,-4 1-19 16,-5 6-1-16,2 3-18 15,1 1-4-15,2-3-12 0,8 0-2 16,10-8-1-16,5-6-11 16,8-3-30-16,0-8-29 15,8-9-58 1,11-10-99-16</inkml:trace>
  <inkml:trace contextRef="#ctx0" brushRef="#br0" timeOffset="115575.34">22511 9436 484 0,'0'-1'38'0,"0"1"-26"16,0 0 18-16,0 0 8 15,3 0-20-15,7 15-28 16,9 20 18-16,10 13-2 0,6 13 4 15,7 8-7-15,4 4 0 16,-4 1-2 0,-1-8 2-16,-5-3-5 15,-7-13 2-15,-10-13 0 0,-7-14-23 16,-6-14 0-16,-6-7-22 16,0-2 9-16,-18-22-68 15</inkml:trace>
  <inkml:trace contextRef="#ctx0" brushRef="#br0" timeOffset="117076.05">21225 10237 462 0,'-35'1'-3'16,"3"1"1"-16,-4 4 18 16,1-4 8-1,0-1-5-15,-1-1-7 16,3 0 4-16,-3-10-5 0,-4-12-1 16,-6-13-9-16,-8-12 3 15,-6-15-3-15,-1-15-3 16,0-11 3-16,3-9-3 15,4-9-15-15,8-12 12 16,9-2-10-16,14-4 7 16,12 3 5-16,9 9 4 15,2 12 3-15,2 7-4 0,22 7 4 16,14 1-5-16,20 3 8 16,11 0-3-16,13 4-1 15,4 7-1 1,0 3-1-16,-2 14 0 0,-4 9-1 15,-5 12 2-15,-4 14-4 16,-4 12 0-16,-6 7 4 16,-7 12-6-16,-9 23-1 15,-5 22-4-15,-10 21 7 16,-6 23-1-16,-8 24 9 16,-12 18-6-16,-4 14 4 15,0 2 3-15,-7-3 3 16,-11-10-3-16,-3-14-5 0,-3-15 9 15,-8-18-11-15,-5-15 1 16,-8-14-2 0,-4-12 6-16,-5-8-4 15,3-12 0-15,7-9-3 0,11-9-4 16,12-10-5-16,11-4-22 16,5-6-57-16,1 0-96 15</inkml:trace>
  <inkml:trace contextRef="#ctx0" brushRef="#br0" timeOffset="117464.02">20914 10743 595 0,'-21'0'-31'16,"11"0"24"-16,7 0 12 16,3-1 6-16,6-16-29 15,24-18 19-15,10-12 2 16,3-13-3-16,-1-5-9 16,-9 3-5-16,-8 7-6 15,-8 16 9-15,-9 17 13 0,-3 15-5 16,-5 7 0-1,3 0 0-15,4 23 12 16,5 20 18-16,1 20 18 16,4 11-16-16,-2 2-14 0,4-5-4 15,3-7-5-15,-2-10 0 16,2-11-7-16,-7-9 5 16,-3-13-9-16,-9-9-18 15,-3-12-39-15,-21-6-63 16</inkml:trace>
  <inkml:trace contextRef="#ctx0" brushRef="#br0" timeOffset="117628.57">20966 10585 182 0,'-12'0'460'16,"6"0"-484"-16,6 0 33 0,0 0-6 15,24 0-3-15,27-6-10 16,25-16 15-16,21-10-3 15,11-7-2-15,0-1-60 16,-13 2-147-16</inkml:trace>
  <inkml:trace contextRef="#ctx0" brushRef="#br0" timeOffset="118346.91">22880 10246 476 0,'-31'11'4'16,"-5"2"-1"-16,-2 2 10 0,-1-2 15 16,-3-3-14-16,0-6 6 15,-3-4-1-15,-5-4-4 16,-6-21-11-16,-10-18-1 15,-6-16-1-15,-1-16-3 16,0-14 5-16,11-16-8 16,8-18 1-16,11-17-6 15,15-19-1-15,11-12 0 16,14-8 6-16,3 6-9 16,0 9 17-16,0 15-3 15,9 22 2-15,13 17-4 16,11 15 1-16,14 16-1 15,14 5 6-15,13 9 2 0,10 5-2 16,3 8 0-16,0 11 1 16,-4 15-3-16,-2 14 0 15,-1 12 0-15,-1 11-3 16,-3 27 0-16,-3 19 2 16,-4 19-1-16,-6 22 4 15,-7 17-1-15,-7 17-3 16,-11 7-1-16,-8 2 1 15,-15-7 0-15,-15-9-2 16,-5-2 5-16,-28-5-4 16,-12 1 4-16,-10 0 3 15,-11 1 1-15,-4-4-3 0,-7-4-5 16,-6-8 1-16,3-13-4 16,11-14-13-1,16-23-36-15,17-22 3 16,12-23-59-16,11-9-301 0</inkml:trace>
  <inkml:trace contextRef="#ctx0" brushRef="#br0" timeOffset="118687.93">22406 10662 250 0,'0'23'340'15,"-11"4"-336"-15,-3 12-6 16,5 13 15-16,5 5 7 15,4 7-2-15,0 3-10 16,4-4-7-16,6-3 1 16,-4-10-1-16,-1-6 0 0,-3-11-4 15,-2-14-9-15,0-12-29 16,0-9-36-16,0-41-59 16</inkml:trace>
  <inkml:trace contextRef="#ctx0" brushRef="#br0" timeOffset="119091.84">22435 10622 525 0,'8'-7'-4'0,"5"-3"-2"15,10 1 11-15,10-1 3 16,1 5-2-16,7 5-15 16,-3 6 9-16,-7 19-4 15,-15 10-19-15,-16 5 4 16,-5 2-8-16,-29-2 19 15,-11-4 9-15,-3-8 10 16,4-7 2-16,10-8 32 16,14-7-4-16,8-4-1 0,11-2-8 15,1 0-26-15,4 0-12 16,28 3-6-16,11 0 15 16,10 7-4-16,3 3 4 15,-8 7-4-15,-6 7 0 16,-13 4-1-16,-13 1 1 15,-12-3 1-15,-4-4-1 16,-10-1 5-16,-24-2 0 0,-14-1 15 16,-10-3 1-1,-9-4-10-15,-2-6 0 16,7-8-7-16,8 0-2 16,14-7-3-16,16-15-18 0,23-12-34 15,2-10-27-15,27-6-50 16</inkml:trace>
  <inkml:trace contextRef="#ctx0" brushRef="#br0" timeOffset="120740.24">21696 7983 357 0,'0'1'30'16,"-1"0"-54"-16,1 4 46 0,-2 4-10 15,1 8 0-15,-2 5-1 16,0 5-9-16,3 2 2 16,-2 2-1-16,2 5-1 15,-1 3-1-15,-2 5 2 16,-2 12-1-16,-5 9 1 15,2 10 5-15,1 12-3 16,-2 7 5-16,4 7 2 16,-3 8 2-16,2-2-3 15,-1-2-2-15,0-6-5 16,0-8-2-16,-1-4 4 16,2-2-5-16,0-1 6 0,0 1-5 15,1-1 6-15,2 2-5 16,-1-1 0-16,3-6-4 15,1-5 6-15,0-5-6 16,0-2 1-16,0-1 3 16,0-1-4-16,0 2 4 15,0-2-7-15,0 1 9 16,-2-6-7-16,-1-13 5 16,2-14-3-16,-2-13 2 15,3-12-1-15,-2-8-3 16,2 0-2-16,0-21-19 15,0-33-86-15,0-23-47 16</inkml:trace>
  <inkml:trace contextRef="#ctx0" brushRef="#br0" timeOffset="122392">21054 12385 478 0,'-24'3'21'15,"10"-3"9"-15,3 1 9 16,-1-1 5-16,3 0-9 16,6 0-22-16,2 0-1 15,1 0-13-15,0 0 3 16,0-1-8-16,4-31-14 16,17-24 26-16,7-22-5 15,-1-16-12-15,-3-9-18 16,-6 4 3-16,-7 12 4 15,-3 15 24-15,-3 19-3 16,-2 19 7-16,-2 12-7 0,1 13 4 16,2 9-2-16,5 0-13 15,6 16 0-15,7 18 19 16,3 14 12-16,1 4-2 16,-1 2-5-16,3-6-9 15,-2-6 0-15,-1-3-4 16,-5-4 4-16,-4-5-2 15,-6-4-4-15,-5-8-13 16,-5-4-24-16,0-4-51 16,-21-10-78-16</inkml:trace>
  <inkml:trace contextRef="#ctx0" brushRef="#br0" timeOffset="122572.53">21060 11971 542 0,'0'-6'-2'0,"0"2"4"16,0 3-14-16,17-5 15 15,15-1-6-15,14-1 6 16,8 2-5-16,8 1-17 16,-1-2-56-16,-7-2-104 15</inkml:trace>
  <inkml:trace contextRef="#ctx0" brushRef="#br0" timeOffset="122923.23">21902 11679 141 0,'-35'15'477'15,"-7"7"-507"-15,-2 19 32 16,-1 5-1-16,2 2 2 15,7-3-2-15,7-6-2 16,3-10-20-16,8-7-4 16,1-9 21-16,6-3-6 15,3-5 11-15,4-4-2 0,1 0 2 16,3 5 2-16,0 5-6 16,18 7 4-16,12 9 5 15,6-1 2 1,6 0-4-16,0-5 3 0,0-4-6 15,-6-3 2-15,-6 0-1 16,-10 0-1-16,-7-2-1 16,-8 2-1-16,-3-3-5 15,-2 2-24-15,0-5-48 16,0-8-117-16</inkml:trace>
  <inkml:trace contextRef="#ctx0" brushRef="#br0" timeOffset="123171.39">22040 11861 485 0,'0'0'45'0,"0"0"-58"16,0 0 38-16,0 0-22 16,1 19 5-16,5 13 7 15,2 11-4-15,-2 1-4 16,3 1-4-16,-3-2-2 15,0-5 3-15,-2-2-3 16,-1-3-4-16,-3-6-5 16,0-5-28-16,0-10-9 0,0-7-28 15,0-5-29-15,0-23-28 16</inkml:trace>
  <inkml:trace contextRef="#ctx0" brushRef="#br0" timeOffset="123659.09">22049 11790 376 0,'-6'-10'8'0,"3"5"15"16,3 2 25-16,0-2-28 15,13-2-14-15,17-6-8 16,11-4 6-16,6 1 3 16,5 3-4-16,-4 5-8 15,-8 8 3-15,-3 0-9 16,-13 21-28-16,-9 11-13 15,-14 5-5-15,-1 3 18 16,-22-1 28-16,-11-10 10 16,-2-5 6-16,-3-7 30 0,-3-8 14 15,5 1-9-15,5-4 20 16,11-3-22-16,9-2 9 16,8-1-13-16,3 0-21 15,0 0-16-15,17 0-8 16,16 4 7-16,7-2 5 15,6 6 3-15,-4-1-5 16,-2 5-3-16,-5 5-4 16,-7 5-2-16,-6 7-2 15,-8 5 8-15,-7-3 2 16,-7 2 3-16,0-6 1 16,-19-2 2-16,-14-4 2 0,-10-6-1 15,-12-6 4-15,-3-7-3 16,-5-2 3-16,2 0-8 15,7-8 3-15,11-7-6 16,16 0-7-16,23-2-11 16,4 0-36-16,30 5-46 15,5-1-187-15</inkml:trace>
  <inkml:trace contextRef="#ctx0" brushRef="#br0" timeOffset="127095.6">21044 12847 360 0,'0'-10'23'16,"0"6"7"-16,0 4 24 15,0 0-7-15,0 0-13 16,0 0-12-16,0 0-9 16,0 22 2-16,0 24 5 15,0 19 15-15,0 17-15 16,0 2-11-16,0-1 2 16,0-7-6-16,0-12-1 0,0-15-4 15,0-16 4-15,0-12-4 16,1-10 0-16,1-5-13 15,-1-6-17-15,-1 0-25 16,0-7 6-16,0-34-26 16,0-21-62-16,0-16 35 15,0-8 10-15,0 4 57 16,0 9 36-16,-6 7 42 16,-1 14 35-16,2 11-13 15,4 11 0-15,1 5-6 16,0 0-21-16,23-2-16 15,12 1 4-15,7 2-16 16,8 5 4-16,-1 9-8 0,-1 10-5 16,-5 0-5-16,-8 22 2 15,-12 16 8-15,-15 16-2 16,-8 6 3-16,-14 4-15 16,-20-3 13-16,-12-11-4 15,1-10 6-15,-2-9 3 16,5-12 10-16,7-6 0 15,12-8 1-15,12-4 11 16,11-1-14-16,0 0-20 16,30-5-15-16,18-12 16 15,16-1 2-15,6 3 2 16,-5 7-4-16,-5 8 3 0,-14 4-5 16,-10 19-2-16,-14 9 2 15,-14 9-2-15,-8 6 6 16,-12 1-1-16,-20 0 4 15,-7-4-1-15,-6-6 1 16,-5-8-2-16,0-10 2 16,-1-11 1-16,5-7-3 15,1-2-1-15,5-10-7 16,9-9-5-16,12-1-4 16,19-1-11-16,10 0-35 15,38-6-14-15,23-4-48 16,6-4-145-16</inkml:trace>
  <inkml:trace contextRef="#ctx0" brushRef="#br0" timeOffset="128083.24">22010 12787 93 0,'-6'-4'72'0,"2"3"7"0,2-1 1 16,1 2-20-16,1 0-24 16,0 0-15-1,0 0-7-15,-2 0-9 0,2 0-11 16,0 0-8-16,0 0 3 16,0 3 21-16,0-1-4 15,2 0-3-15,-2-2-2 16,0 0 7-16,0 0 4 15,0 0 11-15,0 0-2 16,0 0-13-16,0 0-4 16,0 0-6-16,1 0-6 0,1 0-22 15,5 1-32-15,2-1 36 16,0 0 2 0,6 0-19-16,-3-3-3 15,-3-7 13-15,1-3 20 0,-2 1 12 16,-1-1-3-16,-2 3 8 15,-2 2-7-15,-2 5 19 16,2 2 15-16,-3 1 27 16,0 0 19-16,0 0-12 15,0 0-9-15,-9 12-14 16,-16 15-12-16,-12 10-29 16,-7 11 16-16,-5-2-2 15,1 2 0-15,-2-2-4 16,1-9-2-16,10-3-3 15,11-12-5-15,14-10 1 16,11-7-1-16,3-5 2 16,0 0-6-16,0 0 1 0,0 0-6 15,14 0-2-15,11 0 11 16,9 2-3-16,8 4 6 16,6 4-6-16,4 4 3 15,2 6 0-15,-2 4 0 16,-2 4 0-16,-8 1-2 15,-9-3 3-15,-6-3-3 16,-10-8 3-16,-8-5-5 16,-7-8 6-16,-2-2-1 15,0 0 3-15,0 0 0 16,0 0-2-16,-3 0-11 16,-5-1-20-16,8-12-11 0,0-6-51 15,0-1-82-15</inkml:trace>
  <inkml:trace contextRef="#ctx0" brushRef="#br0" timeOffset="128607.84">22700 12756 445 0,'-9'-15'5'0,"-6"0"10"16,-3 6 13-16,-6 1 0 15,0 5-10-15,-4 3-4 16,-3 0-5-16,-3 16 2 16,-2 9 5-16,0 8 9 15,3 3-7-15,6 7-5 16,10 5-1-16,12 3-6 0,5 3-3 16,18-2-4-16,16-4 4 15,11-10-7-15,7-10 5 16,5-9-3-16,1-13 0 15,-6-6-3-15,-1 0-3 16,-13-12 1-16,-9 0-1 16,-13 4 7-16,-9 2 1 15,-5 5 2-15,-2 1 0 16,0 0 2-16,0 0-4 16,0 0 1-16,0 0 0 15,0 0-6-15,6 0-27 16,7-2-51-16,-2-6-36 15,-4-3-185-15</inkml:trace>
  <inkml:trace contextRef="#ctx0" brushRef="#br0" timeOffset="133371.12">20917 12407 465 0,'-14'-5'0'0,"10"-3"3"16,2 7 16-16,2 1 2 15,0-1-1-15,0 1-12 16,0 0-2-16,0 0-6 16,0 0 3-16,0 0-2 15,0 0-1-15,2 0 3 16,15 0-6-16,9 0 10 15,9 0-6-15,5 0 10 0,10 0-7 16,4 0 4-16,10 0-2 16,6 0-2-16,7 0 0 15,9 0 0 1,4 0 2-16,7 0-7 0,12 0 7 16,5-6-8-16,8-1 5 15,-2 0-3-15,-11 0 3 16,-8 3-2-16,-12 0-3 15,-12 3 6-15,-15 1-7 16,-10 0 8-16,-12 0-11 16,-7 0 10-16,-7 0-7 15,-6 0 7-15,-8 0-5 0,-5 0 3 16,-5 0-2-16,-2 0 0 16,0 0 4-16,0 0-5 15,0 0 6-15,0 0-12 16,-3 1 0-16,-15 16-38 15,-12 6-64-15,-7 1-101 16</inkml:trace>
  <inkml:trace contextRef="#ctx0" brushRef="#br0" timeOffset="134743.59">20786 13915 386 0,'-5'-6'39'0,"-5"2"-35"16,6 2 8-16,1 2 20 16,3-1-4-16,0 1-14 15,0 0-14-15,0 0-8 16,19-4 3-16,11-2 7 0,7-6 3 16,5-2-3-16,8-5 7 15,7-2-7-15,7 1 11 16,8 4-10-16,11 2 3 15,6 4-4-15,3 0 0 16,4 2-1-16,1 1-1 16,1-2 2-16,5 2-4 15,-2-2 6-15,-9 2-9 16,-10 0 8-16,-13 3-3 16,-16 1 1-16,-6 3 2 15,-10 0-1-15,-7 0 0 16,-2 0-6-16,-4 0 10 15,-2 0-8-15,-2 1 5 0,-4-1-1 16,-4 0 5-16,-6 0-3 16,-1 0 5-16,-3 0-5 15,-2 0 2 1,0 0 8-16,0 0-6 0,0 0 1 16,0 0-9-16,0 2 8 15,0 0-9-15,0-2 1 16,0 3-21-16,-12 6-31 15,-11 6-51-15,-13 3-96 16</inkml:trace>
  <inkml:trace contextRef="#ctx0" brushRef="#br0" timeOffset="144531.31">22150 16115 145 0,'0'22'20'0,"-16"-4"-12"0,-11-1-8 16,12-2 16-16,-3 0 51 15,-1 3-24-15,-3 2 2 16,1-1-6 0,-2-3 12-16,1 2-36 0,-3-5 0 15,-1 0-11-15,-4-7 3 16,-6-2-2-16,-3-4 8 15,-3 0-9-15,-3-2 2 16,1-12-1-16,-2-6-4 16,-1-4 3-16,-2-5-10 15,-2-4 9-15,-2-2-3 16,-4-6 3-16,1-6-4 0,2-3-3 16,-1-4 8-16,4-4-3 15,5-6 2 1,2 0-5-16,5-4 5 15,3-3-8-15,0-2 8 0,1-4-3 16,-3-6 1-16,1-8 1 16,3-13-2-16,-2-10 0 15,5-7 0-15,4 0 5 16,2 10-14-16,2 12 12 16,5 16-7-16,-4 9 7 15,3 6-5-15,-1 2 1 16,3-1 4-16,1 1-4 15,3-5 6-15,4-6-10 16,-1-5 7-16,-4-5-10 16,4 0 13-16,-3 0-3 15,2 11-1-15,1 12 2 16,-2 11-5-16,0 10 5 0,0 7-4 16,0-1 2-16,5 0-8 15,2-2 11-15,4-4-7 16,1-4 4-16,0-2-3 15,0-2 3-15,0-1 1 16,0 0-3-16,0 2 1 16,-2 9 0-16,-1 5 2 15,-1 5-5-15,4 1 9 16,0-5-9-16,0-4 3 16,0-4 2-16,0 0-2 15,7-3 1-15,5 1-2 16,3 1 4-16,-5 1-6 0,-1 2 6 15,3 1-6-15,2-2 6 16,-1 2-2-16,3 1 0 16,1 3 0-16,-5 2 1 15,0 1 0-15,1 1-6 16,-1-1 7-16,3-2-8 16,-2 0 9-16,1-1-7 15,4-1 4-15,-2 0 2 16,0 5-7-16,2 1 8 15,-3 4-7-15,4 2 7 16,0 0-9-16,0 0 9 16,0-2-7-16,1 0 6 15,2-2-4-15,0 0 3 0,1-2 1 16,2-1-3-16,2 0 4 16,-1-1-8-16,4-1 7 15,-2 1-4-15,4 1 4 16,-1 3-3-16,2 3 1 15,1 6 2-15,-3 0-5 16,5 2 5-16,1 3-6 16,8-2 8-16,4 1-10 15,3 1 9-15,3 0-7 16,2 0 6-16,-1 2-1 16,1 3-2-16,1 2 3 15,2 4-3-15,-2 1 1 0,0 3-1 16,-6 0 4-16,-3 0-9 15,3 0 9-15,-3 7-5 16,-1 0 5-16,3 0-1 16,-6 1 0-16,1 1 1 15,-6 1-2-15,-4 3 3 16,1 7-6-16,-6 5 4 16,-2 8 0-16,-1 8 5 15,0 6-7-15,2 3 1 16,1 3 1-16,2 0-4 15,1-4 4-15,5 1-5 16,-2-3 5-16,0-2-7 16,2 4 8-16,-6 0-5 0,4 1 2 15,-1 2 1-15,-2 2-2 16,2 4 1-16,0-1-1 16,-2 0 6-16,-4 1-9 15,-1-2 4-15,-3 4-3 16,-7 1 3-16,-3 4-2 15,-1 8 3-15,-3 5 0 16,0 5-5-16,1-1 7 16,1-2-7-16,5-10 5 15,3-4-7-15,0-7 11 16,1 2-9-16,0-3 7 16,-4 1-5-16,-4 6 2 0,-6-3 0 15,-2 9-1-15,-4 4 3 16,-3 3-5-16,0 3 5 15,0-7-6 1,0-5 4-16,0-3-2 0,0 0 1 16,0 2 1-16,0 2-1 15,0-2 1-15,0 5-4 16,-12 1 6-16,-4 1-7 16,-5 4 8-16,-1-1-5 15,-6-4 4-15,0 0-1 16,-1-6-2-16,0-4 2 15,7-6 0-15,3-6 1 16,5-5-5-16,1-2 3 0,1-2-4 16,2-3 6-16,-2-4-5 15,3 0 4-15,-3 0-3 16,-6 5 2 0,1 2 1-16,-3 3-6 0,-4 2 8 15,0 1-9-15,-7 2 8 16,-3-1-3-16,-5-1 1 15,0-3 2-15,1-3 0 16,0-4-3-16,1-5 0 16,3-3 3-16,4-3-6 15,0-3 8-15,0-3-7 16,-1 2 5-16,-3 2-4 0,-4-2 2 16,-3 5-1-1,-2 1 1-15,-5-2 3 16,0 1-6-16,-1-3 4 15,1-2-7-15,-4-2 11 0,0-2-9 16,-4 0 5-16,-5-1 1 16,-5-3-3-16,1-2 1 15,1-3-3-15,4 2 7 16,7-4-9-16,5-2 6 16,7-2-6-16,6-4 7 15,5-1-2-15,9 1-1 16,5-1 0-16,4 0 0 15,6 0 1-15,1 0-8 0,3 0-8 16,0 0-12 0,2 2-10-16,0 1-42 15,-7 3-139-15</inkml:trace>
  <inkml:trace contextRef="#ctx0" brushRef="#br0" timeOffset="167367.78">21218 4484 303 0,'-15'21'10'0,"6"-3"-10"16,5-3 15-16,2-8 14 16,2-4 10-16,0-3-17 0,0 0-5 15,0 0 0-15,0 0 7 16,0 0 2-16,0 0-6 15,0 0-2-15,0-3-12 16,0-22 7-16,0-19-8 16,6-18 6-16,9-11-2 15,4-7-6-15,5 0-1 16,7-2 0-16,2 6-1 16,0 12-7-16,-6 16 8 15,-8 21-4-15,-8 16 0 16,-5 9-3-16,2 2-3 15,6 4 6-15,3 19 2 0,5 9 17 16,3 7-6-16,-3 13 2 16,-1 2-6-16,0 3 0 15,0-2-8-15,-5 0 3 16,2-5 0-16,-3-7-2 16,-3-8 0-16,-3-9 0 15,-3-8-12-15,-3-7-26 16,-3-6-8-16,0-5-7 15,-11-10 5-15,-15-18-312 16</inkml:trace>
  <inkml:trace contextRef="#ctx0" brushRef="#br0" timeOffset="167548.29">21307 4285 453 0,'-3'0'26'16,"3"0"-1"-16,0 0 5 15,2 0-16-15,20 0-14 16,12-1-2-16,11-3 9 16,2-2-6-16,1 3 1 15,1 2-42-15,-2-2-75 16,-6-3-204-16</inkml:trace>
  <inkml:trace contextRef="#ctx0" brushRef="#br0" timeOffset="168215.41">22330 3859 391 0,'3'-9'11'15,"-1"5"30"-15,-2 4 27 0,0 0-15 16,0 0-19-16,-11 0-17 15,-21 14-12-15,-22 18-2 16,-10 15-1-16,-6 6 6 16,0 4-7-16,12-6 4 15,10-10-5-15,19-8 1 16,13-14 0-16,15-6-4 16,1-6-3-16,10 3-2 15,20 2 9-15,6 5-3 16,3 2 6-16,4 1-4 15,-3 2 3-15,-1 4-3 16,0 2 2-16,-5 3-2 16,-5-4-1-16,-6 0 3 0,-2-8-4 15,-6-5 5 1,-2-1-5-16,-2-6 3 16,0-2-2-16,4-3-34 15,12-2-10-15,3-10-26 0,1-22-68 16</inkml:trace>
  <inkml:trace contextRef="#ctx0" brushRef="#br0" timeOffset="168560.48">22717 3841 520 0,'0'-3'16'0,"0"3"4"16,0 0-1-16,0 8-17 15,-5 30-13-15,3 19 36 16,2 19-16-16,0 7 2 15,0-2-11-15,12-6 0 16,0-8 1-16,-3-11 0 16,-2-17-10-16,-4-15-12 15,-3-13-7-15,0-11-40 16,0-21 49-16,-7-29-124 16,-6-19-146-16</inkml:trace>
  <inkml:trace contextRef="#ctx0" brushRef="#br0" timeOffset="168927.51">22681 3987 264 0,'0'-41'68'15,"0"5"-4"-15,25 1-28 16,12 3-13-16,9 6-1 16,8 5-9-16,-3 11 0 15,-1 10-5-15,-7 0-3 16,-6 13-4-16,-6 12 2 16,-14 10-10-16,-9 6-1 15,-8 5-29-15,0-1 12 16,-17-8 11-16,-8-8 15 15,-2-7-4-15,3-10 12 0,8-5 20 16,5-3 3-16,6-4 1 16,3 0-9-16,2 0-12 15,0 4-28-15,9 6 3 16,12 5 21-16,4 7-1 16,-4 6-5-16,-9 2-1 15,-9 7-3-15,-3 0-3 16,-12-1 3-16,-19-5 10 15,-12-9 2-15,-7-7 2 16,-5-9 13-16,0-6-6 16,4 0-9-16,10-6-7 15,11-4-2-15,12 1-28 16,12 6-41-16,3-1-98 0</inkml:trace>
  <inkml:trace contextRef="#ctx0" brushRef="#br0" timeOffset="170007.41">21486 4987 377 0,'-13'-3'19'15,"7"3"-2"-15,3 0 43 0,3 0-17 16,0 0-18-16,0 0-20 15,-3 25-9-15,0 15 21 16,-2 11 13-16,-1 3-12 16,5-5-15-16,-2 0 3 15,0-1-4-15,0-5 4 16,0-4-3-16,1-11 0 16,2-11-2-16,0-10-5 15,0-5-35-15,-1-2-5 16,-4-4 4-16,1-30 11 15,-6-16-55-15,1-16 25 16,-1 0 62-16,0 10 0 16,4 16 4-16,3 11 39 0,3 9-5 15,0 3-5-15,16-5-24 16,20-6-6 0,12-5 1-16,7-1 5 15,6 8-3-15,-6 8-5 0,-10 12 0 16,-11 6-6-16,-13 6-6 15,-18 23-28-15,-3 10 13 16,-31 10 16-16,-14 0 9 16,-4-8 12-16,0-6-11 15,1-7 24-15,5-9 6 16,9-3 3-16,14-10-6 16,13-3-5-16,7-3-16 15,1 2-15-15,25-1-14 16,15 6 22-16,13 1 4 15,4 4 2-15,3 6-4 16,-3 9-4-16,-9 12-7 0,-16 5-9 16,-19 6 3-16,-14-2 0 15,-20-7 12-15,-21-3 4 16,-12-10 4-16,-3-7 11 16,-7-9-1-16,-2-9-2 15,5-3-5-15,11-6-7 16,12-10-8-16,19-6 0 15,18-8-11-15,9-7-60 16,33-5-71-16,8-1-230 16</inkml:trace>
  <inkml:trace contextRef="#ctx0" brushRef="#br0" timeOffset="170647.69">22520 4836 495 0,'0'0'-15'0,"-22"16"37"16,-23 25 30-16,-21 16-32 0,-7 9-11 16,0-9-1-16,11-12-5 15,14-11 0-15,12-12-1 16,18-9 4-16,12-5 4 15,6-8-7-15,0 0-16 16,14 7-4-16,17 7 19 16,15 9 2-16,8 9 3 15,7 4-3-15,0 5-1 16,-1-1-1-16,-8 1 1 16,-11-4 0-16,-9-5-6 15,-13-6 6-15,-9-11-5 16,-7-6 6-16,-1-5-3 0,-2-4 3 15,0 0 0-15,3 0-9 16,6-5-53-16,7-27-62 16,2-15-177-16</inkml:trace>
  <inkml:trace contextRef="#ctx0" brushRef="#br0" timeOffset="171199.11">23133 4971 453 0,'-42'-19'10'16,"-2"3"3"0,4 4 31-16,1 2 6 0,3 3-15 15,5 4 7-15,1 3-26 16,-1 0-2-16,-8 20-12 16,-1 20 0-16,-4 23 4 15,6 14 0-15,15 5-6 16,16-2 7-16,7-11-11 15,24-9 3-15,19-12-1 16,14-13-2-16,11-14 1 16,4-16-1-16,1-5 5 0,-5-13-12 15,-14-11-9-15,-13 0-11 16,-14 8-6 0,-15 6-10-16,-12 8-31 15,0 2-44-15</inkml:trace>
  <inkml:trace contextRef="#ctx0" brushRef="#br0" timeOffset="172087.73">21785 6163 368 0,'-6'-17'7'15,"-1"5"21"-15,-2 3 1 16,-3-1-2-16,-4 3 15 16,-7 3-19-16,-3 3-16 15,-6 1 6-15,-2 0-11 16,-5 20 16-16,-2 10-8 0,0 9-5 16,6 7 8-16,5 5-7 15,8 6 11-15,13 3-11 16,9 2 0-1,0-3-2-15,17-9-4 0,14-7 2 16,5-11-8-16,6-7 8 16,3-9-7-16,3-9 6 15,5-5-4-15,5-2-1 16,3-9-10-16,-5-10-15 16,-4-2-11-16,-8-3-29 15,-11 4-17-15,-11-1-164 16</inkml:trace>
  <inkml:trace contextRef="#ctx0" brushRef="#br0" timeOffset="172851.56">22907 6579 574 0,'-15'0'2'15,"9"0"5"-15,6 0-2 16,0 0 4-16,0 0-12 16,1-20-5-16,25-29 13 0,10-20 2 15,9-25-5-15,-1-11-7 16,-7-2-13-16,-10 7-13 16,-12 20 14-1,-11 25 17-15,-4 28 4 0,0 16 0 16,0 10 12-16,0 1 5 15,0 0-15-15,5 19-10 16,8 27 1-16,6 25 36 16,5 18-19-16,1 2-4 15,3-7-9-15,-2-6 5 16,4-13-7-16,-3-10 3 16,-6-11 0-16,-6-14-4 0,-11-11-17 15,-4-10-41 1,-13-9-36-16,-26 0-44 15</inkml:trace>
  <inkml:trace contextRef="#ctx0" brushRef="#br0" timeOffset="173007.15">23013 6317 604 0,'3'0'30'0,"11"0"-46"15,7 0 3-15,16-6 17 16,13-6 0-16,8 2-2 15,4 3-3-15,-7 4-6 16,-17 3-112-16,-25 0-213 0</inkml:trace>
  <inkml:trace contextRef="#ctx0" brushRef="#br0" timeOffset="173599.57">22843 5882 515 0,'0'0'-12'16,"0"0"7"-16,-24 36 29 15,-22 24 19-15,-15 19-35 16,-8 7-3-16,-1-7-5 16,-2-13 6-16,0-11-5 15,0-10 2-15,14-13 0 16,22-11 1-16,17-13 22 0,16-7-11 16,3-1-11-16,3 4-15 15,25 9-5-15,17 5 20 16,14 12 1-16,5 2-2 15,4 7 2-15,-4 3 4 16,-3 3-5-16,-9-2 3 16,-6-6-8-16,-16-7 5 15,-13-12-6-15,-10-9 3 16,-7-5-2-16,0-4 12 16,0 0-1-16,-3 0-4 15,-12 0-4-15,1-1-31 16,8-14-21-16,1-10-112 0</inkml:trace>
  <inkml:trace contextRef="#ctx0" brushRef="#br0" timeOffset="174815.18">23507 3313 215 0,'-20'18'33'16,"4"0"-24"-16,-6 3 25 0,-5 11 9 15,-12 11 7-15,-2 14-18 16,-10 13 1-16,-1 12 1 15,-6 17-7-15,-6 16 1 16,-11 19-5-16,-9 25-9 16,-10 22 5-16,-9 18-4 15,-2 8 1-15,4-5 1 16,0-4 1-16,1-4 0 16,0 12-1-16,-5 16-5 15,-1 8-6-15,0-3 2 16,11-23-3-16,14-35-1 15,20-39-1-15,20-30 0 0,14-24-5 16,12-21 1-16,6-16-9 16,2-15 8-16,7-15-10 15,0-9-1-15,0 0-22 16,11 0-38-16,13-21 10 16,0-19-77-16</inkml:trace>
  <inkml:trace contextRef="#ctx0" brushRef="#br0" timeOffset="175739.54">21163 3369 211 0,'-17'-2'23'15,"3"-9"-12"-15,3 0 22 0,5 4 28 16,0 3-20-16,3 1 10 16,3 3-9-16,-1 0-4 15,-1 0-12 1,2 0-12-16,0 0-9 0,0 0-2 15,3 8-8-15,20 15 3 16,6 11 4-16,13 10-2 16,12 9 3-16,4 6-4 15,9 8 3-15,1 10 1 16,2 5-2-16,2 7 3 16,8 7-4-16,5 7 5 15,8 8-4-15,0 8-2 0,-3 6 1 16,-4 6 1-1,-4 3-1-15,-2-2 1 16,-2-1 1-16,-2-3-1 16,-5-5 3-16,1-2 0 0,1-1 1 15,6-4-4-15,4 1 1 16,-1-5-3-16,0-7 6 16,-5 0-2-16,1-5-1 15,0 1-2-15,0-2 3 16,1-6 1-16,-3-5-5 15,-7-9 4-15,-10-11-3 16,-10-8 3-16,-10-13-2 16,-14-11 0-16,-7-14 2 0,-9-9 0 15,-6-6-4-15,-2-6 0 16,-1 1 2 0,0-1-1-16,0-1 1 15,0 0-3-15,0 3 5 0,0 12-7 16,0 13-13-16,-16 10-60 15,-6-8-109-15</inkml:trace>
  <inkml:trace contextRef="#ctx0" brushRef="#br0" timeOffset="179024.11">21268 4711 198 0,'-16'-25'7'0,"6"2"-8"16,5 15 0-16,5 1-18 0,0-3-24 16,5-2-8-1</inkml:trace>
  <inkml:trace contextRef="#ctx0" brushRef="#br0" timeOffset="179519.79">21420 4542 87 0,'3'10'13'0,"-1"4"-14"15,-2 2 53-15,0 4 2 16,0 1-8-16,-12 4-12 16,-6 0-8-16,-4-5 3 15,-7-5-12-15,-3-9 9 16,-7-6 0-16,-6 0 0 15,1-17-17-15,-4-10 3 0,6-11-9 16,5-6 15-16,4-7-8 16,8-7-4-16,9-5 2 15,10-4-16-15,6-1 13 16,13 0-7-16,23-2 7 16,12 2-4-16,13 2 1 15,6 7 1-15,5 8-6 16,-2 13 7-16,-1 12-9 15,-6 12 7-15,-10 14-4 16,-8 3 0-16,-14 33-7 16,-7 20 5-16,-8 17 6 15,-10 19 4-15,-6 2-1 0,0-1-2 16,0-5-2-16,-7-12-3 16,-8-10 7-16,-3-12-6 15,-6-11-2-15,-7-9 2 16,-5-8 3-16,0-6-7 15,1-7-12-15,8-6-20 16,9-7-20-16,12 0-76 16,6-15-123-16</inkml:trace>
  <inkml:trace contextRef="#ctx0" brushRef="#br0" timeOffset="180008.48">22764 4714 484 0,'0'-6'4'15,"0"5"-1"-15,16-4-13 16,18-4 4-16,17-5 7 16,19-6 6-16,6 2-9 15,-2 1 8-15,-7 6-6 16,-10 7 0-16,-11 4 2 16,-7 0-5-16,-12 0 1 15,-9 2-13-15,-12 0 13 0,-5-2-3 16,-1 0 9-16,0 0-1 15,0 0 2-15,-4 0-24 16,-14 0-113 0</inkml:trace>
  <inkml:trace contextRef="#ctx0" brushRef="#br0" timeOffset="180403.77">21528 5699 272 0,'-14'6'171'0,"5"-6"-173"16,9 0 10-1,0 0-4-15,18 0-25 16,19 0 16-16,23 0 8 0,13 0-14 16,12-5-60-16,1 2-136 15</inkml:trace>
  <inkml:trace contextRef="#ctx0" brushRef="#br0" timeOffset="180844.13">22828 5724 502 0,'-2'0'23'0,"2"0"-23"15,0 0-10-15,6 0-3 16,20 5 13-16,8-2 3 16,12 3 3-16,3-3-5 15,0 1 3-15,-4 3-2 16,-5 2-3-16,-12 0 2 16,-5-2 2-16,-5-3-2 15,-11-1 0-15,-2 3 1 16,-5-6 4-16,0 1 12 15,0 1-2-15,0-2-2 0,0 0-5 16,0 0-5-16,0 0 0 16,0 1-2-16,0 0-2 15,0-1-1-15,0 0 3 16,0 0-3-16,0 0 3 16,0 2-4-16,0-1-23 15,3 3-33-15,-3 6-13 16,0 3-98-16</inkml:trace>
  <inkml:trace contextRef="#ctx0" brushRef="#br0" timeOffset="182052.02">21454 6841 421 0,'-1'0'29'0,"1"0"-21"16,0 0-7-16,0 0 7 0,0 0 8 15,0 0-12 1,12 3-7-16,18 4 3 15,12 0 6-15,10 0 3 16,6-5-1-16,1-1 1 0,-2 3 0 16,-11-2-1-16,-10 2-3 15,-11 3 5-15,-10-1-6 16,-8 0 9-16,-5-4-1 16,-2 0 13-16,0-2 0 15,0 0-3-15,0 0-7 16,0 0-9-16,0 0-2 15,0 0-4-15,0 1 3 0,0-1-6 16,0 0 5-16,0 0-6 16,5 4-18-1,7 2-42-15,11 2 3 16,9-2-76-16,2-6-112 0</inkml:trace>
  <inkml:trace contextRef="#ctx0" brushRef="#br0" timeOffset="182916.07">22933 6752 502 0,'-4'-4'-1'16,"-2"-1"4"-16,3 5 10 15,3-1 18-15,0 1-15 0,0 0-13 16,0 0-8-16,13 0-2 16,14 0 8-16,6 0-4 15,3 4 7-15,-2 1-4 16,-4-3 1-16,-5 2 0 15,-8-2 2-15,-1 2-4 16,-6-3-2-16,-2 1 7 16,-3 0-7-16,-1-2 6 15,-3 2-4-15,-1-1 5 16,0-1-4-16,0 0 2 16,0 3-2-16,0-3 0 15,0 2 1-15,0-2 1 16,0 0 7-16,0 0-2 0,-13 0 16 15,-12 0-12-15,-10-10-8 16,-5-3-3-16,-6-1 2 16,0 0 0-16,2 2-2 15,5 5 3-15,4 0-6 16,8 4 7-16,11 0-6 16,6 2 4-16,5 0 1 15,5 1-1-15,0 0-8 16,0 0-1-16,22 0 0 15,16 0 4-15,9 0 4 16,8 2-3-16,-2 4 6 16,-3 1-7-16,-4 5 4 0,-4 0 0 15,-8 0 0-15,-3-2-4 16,-8-2 1-16,-11-2 1 16,-5-4-2-16,-5 0 2 15,-2-2 0-15,0 0 4 16,0 0 0-16,0 1 2 15,0-1-3-15,0 0 2 16,0 0 1-16,0 0-8 16,-6 0-8-16,-2 2-34 15,-3 3-79-15,-8 6-124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3:07:24.1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5750 10835 159 0,'19'20'-99'15,"-1"4"102"-15,4 7 0 16,-4 14-2-16,0 15 0 16,-9 10 1-16,-3 2 2 0,-4-7-2 15,-1-12 11-15,2-11-10 16,6-13 1-16,4-9-12 15</inkml:trace>
  <inkml:trace contextRef="#ctx0" brushRef="#br0" timeOffset="1920.77">7610 10114 627 0,'-17'4'-11'0,"13"-4"13"15,4 0 1-15,0 0 3 16,0 0-8-16,24 0-5 16,13 0 1-16,17 0 7 0,7-4-1 15,4-5 3 1,5-4-2-16,-1 2 0 16,1 1 0-16,-3-1-3 15,0 2 3-15,-4-2-6 0,-8 4-9 16,-9 5-7-16,-9 2 4 15,-6 0-3-15,-9 1 8 16,-6 7 7-16,-7 1-1 16,-4-1 6-16,-2-4-4 15,-1 2 3-15,-2 1 2 16,0 0 9-16,0 4 8 16,0 10 7-16,0 6-4 0,-3 8 0 15,-3 7-1 1,5 4-13-16,1 8-3 15,0 10-4-15,1 13 4 16,12 6-2-16,4 5 2 0,5 2-3 16,-1-5 1-16,-3 2-1 15,4 0 0-15,-4 3-1 16,-3 10-1-16,4 6 2 16,-5 2 1-16,-1 4 4 15,-1-4-2-15,1 4 0 16,-2-3 1-16,-1 3 0 15,2-1 3-15,-3-6-4 16,0-3-2-16,7-5 0 16,1-6 0-16,2 0-2 15,-1 1 1-15,-2 1-1 16,-4-2 6-16,0-3-5 16,0-4 2-16,-4-2 2 0,2-1 2 15,-4-5 3-15,0-6-3 16,-2-7 2-16,0-8-4 15,-3-7 2-15,1 1-3 16,-2-3-1-16,2-1 1 16,-2 1 0-16,0-7-2 15,0 1-1-15,0-5 2 16,0-6-3-16,0-1 2 16,0 2 0-16,0 1-3 15,0 2 4-15,0 5-1 16,0 0 2-16,0-1-5 15,0-4 5-15,0-8-6 0,0-5 4 16,0-5-3-16,0-4 3 16,0-5-2-16,0-2 1 15,0-4 2-15,0 0-1 16,0 0 1-16,0 0 1 16,0 0 2-16,0 0-4 15,0 0 5-15,-9 0-5 16,-10 0 2-16,-12 0-4 15,-14 0 0-15,-7 0 3 16,-8 0-6-16,-11 0 5 16,-8 0-5-16,-9 11 5 15,-3 6-3-15,5 1 3 16,10 0-4-16,18-4 2 0,18-5 0 16,22-3 0-16,10-5 1 15,8 1-4-15,0-2-3 16,0 0-11-16,0 0 4 15,0 0-7-15,0 0-8 16,0 0-21-16,0 0-14 16,0 0-55-16,0-11-94 15</inkml:trace>
  <inkml:trace contextRef="#ctx0" brushRef="#br0" timeOffset="6416.15">19706 9960 511 0,'-16'-4'-7'0,"2"-2"5"15,11 6 5-15,3 0 10 16,0 0 7-16,0 0-13 16,0 0-4-16,0 0-6 15,2 0 0-15,16 0 1 16,10 0 1-16,11 1 3 15,3-1-1-15,8 0 2 16,4 0-4-16,2 0 5 16,-1 0-4-16,2 4 0 15,-1 1 0-15,3 3 0 0,-1 3 1 16,-1 2-4-16,1 2 7 16,-8-1-5-16,-2 0 1 15,-5-3-1-15,-6-2 1 16,-2-3-2-16,-9 1 4 15,1 0-2-15,-2 0-2 16,-4 0 4-16,3 0-5 16,-3-3 3-16,-1 4-3 15,-1 1 4-15,-2-1-2 16,0 6 2-16,2 2-3 16,-1 4 1-16,1 7 1 15,-1 3-1-15,-4 4 3 0,1 2-4 16,1 4 5-16,-1 1-5 15,3 2 4-15,-4 3-3 16,-1 5 2-16,-1 6-1 16,-1 9 0-16,-2 3 3 15,-1 9-3-15,1 3 3 16,-3 2-1-16,0 3 0 16,0 0-3-16,-2-1 1 15,1-3 1-15,2 0-2 16,0-2 2-16,3-3-4 15,1-1 4-15,0-1-2 16,-1 3 2-16,0 5-2 16,-2 5 3-16,-2 0-2 0,0 1 1 15,4-1 0-15,-2-2-2 16,1-4 3-16,-2-4-4 16,0-7 4-1,1-1-4-15,-3-6 4 0,-1 0-4 16,1 1 3-16,-4 1-1 15,2 3 0-15,-3 5 1 16,0 3 1-16,0 5 3 16,0-1-1-16,0-1 2 15,0-2-1-15,0-10 6 16,0-2-7-16,3-9 0 16,1-6 2-16,4 0-5 0,-1-4 2 15,1-1-4-15,1-4 4 16,-3-4-3-16,-2-1 3 15,1 0-4-15,-1 1 2 16,1-2-1-16,0-3 1 16,-2-1-1-16,0-7 0 15,2-1 1-15,-4-5-3 16,2-5 4-16,-3-3-4 16,0-5 4-16,2-5-2 15,-2-1-2-15,0 0 2 16,0 0-2-16,0 0 1 15,0 0-4-15,0 0 7 16,0 0-4-16,-3 0 6 0,-6 0-6 16,-3 0 3-1,-1 0-1-15,-5 4-1 16,0 3 2-16,-7 3-4 0,-4 0 6 16,-2 0-6-16,-6 1 7 15,-5 0-3-15,-3 1 2 16,-5 0 0-16,-8 3 2 15,-5-3 2-15,1-1 1 16,-2-2-1-16,4-2-3 16,8 0 5-16,1-3-2 15,9 0 0-15,4-3-1 16,7 2-1-16,5-2-2 0,2 1-1 16,4-2 4-1,-3 3-9-15,4-1 8 16,0 1-7-16,-1 0 3 15,1 0-2-15,1-1 3 0,4 1-2 16,4-1 0-16,1-1 0 16,5-1-1-16,-1 0 2 15,2 1-1-15,-1-1 0 16,2 3-1-16,-1-3 4 16,2 2-6-16,-2-2 6 15,1 0-3-15,2 0-3 16,-1 0 4-16,1 0-6 15,0 0-4-15,0 0-12 0,0 0-22 16,1 0-34-16,13-5-27 16,-4 0-39-1</inkml:trace>
  <inkml:trace contextRef="#ctx0" brushRef="#br0" timeOffset="10120.1">23190 10249 511 0,'-12'3'41'0,"6"-3"-38"15,6 0 4-15,0 0 0 16,0 0 20-16,0 0 1 15,0 0-7-15,0 0-17 0,0 0 2 16,0 0-1 0,0 0 4-16,0 0 2 15,0 0-2-15,-4 1 2 16,-6 2 0-16,-3-1-1 0,-6 2-10 16,-8-2 3-16,-4 1-4 15,-5-1 2-15,-9-1 1 16,0-1-4-16,-5 0 2 15,2 0-1-15,-1 0 2 16,9-1 1-16,7-4-1 16,2 1-4-16,7 1 6 15,2 3-4-15,7 0 1 16,6 0 0-16,1 0 0 16,7 0 0-16,-2 0-8 15,0 5 4-15,-5 18-2 16,-2 18 10-16,0 14-6 0,-1 8 3 15,-1-2 3-15,3 3-5 16,-3 6 2-16,-4 12-2 16,-1 11 5-16,-3 12-4 15,4 6 4-15,1 3-5 16,4-2 1-16,1-6 0 16,4-12-1-16,1-6 2 15,1-9-3-15,1-4 5 16,-2-2-3-16,1-5 5 15,0-4-6-15,-1-3 5 16,-1-4-2-16,-2 1 1 16,-2-1 3-16,-2-3-2 15,3-9 0-15,1-9-3 0,3-13 3 16,2-8-4-16,1-9 1 16,2-4-1-16,0-2 2 15,0 0 0-15,0 0-2 16,0 0 0-16,0 0-2 15,0 0 2-15,0 0-7 16,18 1 5-16,13 2 1 16,10-3 4-16,5 0-5 15,3 0 4-15,5-6 1 16,1-3-3-16,-1-3 2 16,4 1-3-16,-2 5 2 15,-5 0-1-15,-5 3 1 0,-9 3-3 16,-5 0 4-16,-6 0-3 15,-3 0 0-15,-7 0 3 16,-6 0-4-16,-5 0 3 16,-2 0-2-16,-2 0 1 15,-1 0-1-15,0 0 4 16,0 0-6-16,0 0 4 16,5 0-2-16,8 0-17 15,5 0-8-15,9 0-10 16,0 4-58-16,-8 1-89 15</inkml:trace>
  <inkml:trace contextRef="#ctx0" brushRef="#br0" timeOffset="15389.27">23258 10180 449 0,'2'12'-9'0,"-2"-8"-1"0,0-4 15 16,0 0 25-16,0 2 2 15,0-2-13-15,0 0-4 16,0 1 6-16,0 2 3 15,-9 2-4-15,-5 2-12 16,0 2 0-16,1-2 4 16,0-2 3-16,3-1-9 15,-5 1-4-15,-2-3 2 16,-3 0-1-16,-4-2 4 0,-3 0-5 16,-2 0 3-1,-3-9-3-15,-4-2 1 16,1-4 1-16,-1-2-1 15,1-4 2-15,6 1-4 0,3-7 3 16,8-4-3-16,4-3 2 16,5-4-4-16,7-4-1 15,2-1 4-15,0 3-6 16,8 2 4-16,4 7-3 16,4 6 3-16,2 2-1 15,1 5 1-15,8 3-4 16,3 5 3-16,4 3 0 0,3 5 0 15,3 2 0-15,-2 0-1 16,-4 6 2 0,-1 13-2-16,-4 1 4 15,0 7-5-15,-4 5 3 0,-5 2-3 16,-6 7 3-16,-5 5-2 16,-3-2 3-16,-6 2 0 15,0-2-3-15,0-3 4 16,0-4-4-16,-9-2 5 15,-6-4-5-15,-6-2 4 16,-4 2 0-16,-8-5 0 16,-2-2-1-16,-3-3 0 15,-6-8 2-15,2-7-3 16,-2-6 3-16,-1 0-3 16,3-8 2-16,-1-12-3 15,7-5 3-15,8-8-1 16,9-7-3-16,8-10 1 0,8-9-1 15,3-5 0-15,0-3 0 16,12 5 3-16,6 9-3 16,2 11 3-16,3 7-2 15,7 8 0-15,7 2 0 16,5 6-1-16,4 4 2 16,6 10-3-16,0 5 3 15,-3 0-1-15,0 12-1 0,-5 15 1 16,-3 10-1-1,-6 14 2-15,-7 10-6 16,-10 5 7-16,-9 3-3 16,-9-3 4-16,0-6-2 0,-24-7 4 15,-11-9-3-15,-4-6 2 16,-5-9 1-16,-1-8-3 16,-2-7 2-16,-5-12-2 15,-1-2-4-15,-3-7-18 16,2-20-29-16,8-8-52 15,5-3-5-15,9 0-153 16</inkml:trace>
  <inkml:trace contextRef="#ctx0" brushRef="#br0" timeOffset="31041.01">23254 9028 44 0,'-14'-10'99'0,"0"3"-83"0,6 3 14 16,6 1 18-16,2 3-21 15,0 0-8-15,0 0-4 16,0 0-7-16,0 0-3 15,0 0-6-15,0 0 1 16,11 7 5-16,8 16 4 16,3 18-5-16,3 22 5 15,1 19 1-15,3 10 0 16,2 4 1-16,-1-4-7 16,-1-7 2-16,4-9-4 15,-3-9 1-15,-3-10-5 16,-2-11 5-16,-8-10-3 15,-7-13 1-15,-4-8-9 0,-5-10-15 16,-1-5 4-16,0 0-14 16,-6-13-40-1</inkml:trace>
  <inkml:trace contextRef="#ctx0" brushRef="#br0" timeOffset="31301.32">23473 9639 299 0,'-5'-2'12'16,"4"2"-6"-16,1 0-4 16,0 0-1-16,0 0-1 15,0 0 3-15,0 0-6 0,0 12 5 16,6 1-2-16,7 4 2 16,1-3-3-16,-1-2 2 15,3-5-1 1,-5 0 1-16,4-4-1 0,-2-1 0 15,3-2 0-15,2 0 0 16,3-7 3-16,3-17 0 16,6-13 0-16,2-11-5 15,-2-9-42-15</inkml:trace>
  <inkml:trace contextRef="#ctx0" brushRef="#br0" timeOffset="31985.46">23290 9562 184 0,'1'0'20'16,"-1"0"-3"-16,0 0 11 15,2 0-7-15,-2 0 11 16,0 0-4-16,0 0-8 15,0 0-7-15,11 0-7 16,10 10-6-16,15 8 6 16,7 9 5-16,8 1-9 15,0 2 3-15,-1 0-5 16,-5-2 3-16,-4-1-3 16,-9-5 3-16,-6-3-13 0,-3-7-24 15,-8-2-22-15,-8-8-77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1:05:42.8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13217 4559 354 0,'-6'-6'17'0,"-6"1"5"0,4 2 17 15,0 2-11-15,0-1 0 16,1 1-12-16,-3 1 6 15,-2 0 0-15,-1 0-11 16,-3 0-2-16,-1 6-2 16,-1 5-2-16,-3 3 0 15,-3 2-1-15,0 5 1 16,-1 2-2-16,1 4 0 16,3-4 1-16,2 2 0 0,-1 4-1 15,3-1-1-15,-1 12-1 16,0 2 0-16,6-2-2 15,1 6 3-15,4-1 0 16,1 1-1-16,0 1-1 16,6-3 2-16,0-1-2 15,0 2 2-15,8 0-3 16,6-3 2-16,4 0 1 16,6-3 0-16,0 1 1 15,4 0-3-15,2 2 0 16,4-3-1-16,7-4-1 15,5-1 2-15,1-3-3 0,5-3 4 16,-1-5-2-16,-2-2 2 16,0-4 1-1,-2-3-2-15,-3-3 0 0,3-6 0 16,-3-3-4-16,4-2 1 16,2-3-2-16,0-15 1 15,3-10 6-15,-2-5-1 16,-3-6 1-16,1-3 0 15,-3 3-4-15,-2 4 2 16,-2-2-1-16,0 7-3 16,-7-1-1-16,-2 3-2 15,-6-1-1-15,-6-6 6 16,-5-3 1-16,-2-4 1 0,-2-8-2 16,-6-8 1-16,-3-1-5 15,-3-5 4 1,0 2 3-16,-18 3-2 15,-12 1 1-15,-7 5 0 0,-8 3 3 16,-4 5 2-16,-4 5 4 16,-4 4 3-16,-10 7-3 15,0 5-3-15,-6 4-4 16,-3 5-1-16,3 5 2 16,6 6-3-16,7 3 0 15,10 1-2-15,5 0 2 16,6 12-7-16,1 8 10 0,-1 7-11 15,1 8-8-15,4 7-25 16,6 0-36-16,9-2-31 16,11-8-130-1</inkml:trace>
  <inkml:trace contextRef="#ctx0" brushRef="#br0" timeOffset="482.7">13217 5410 181 0,'0'3'278'0,"0"-3"-259"16,-1 0 27-16,1 0-2 16,-2 0-15-16,2 0-16 15,0-20-11-15,3-14 1 16,21-16-8-16,4-12 5 16,2-14-9-16,3-4-2 15,-5-2-8-15,-4 10 0 0,-6 20 16 16,-6 20-1-1,-6 15 8-15,-3 10-7 16,0 6 6-16,6 1-9 16,5 2-1-16,6 18 16 0,8 11 5 15,2 8 2-15,0 5-5 16,3 8 0-16,-5-4-7 16,-1-3 2-16,-4-5-7 15,-4-7 5-15,-3-6-4 16,-6-7 0-16,-1-4 1 15,-2-7-15-15,0-3-22 16,-3-6-44-16,-4-6-90 16</inkml:trace>
  <inkml:trace contextRef="#ctx0" brushRef="#br0" timeOffset="680.61">13339 5199 578 0,'-3'0'12'0,"3"0"-5"15,0 0-10-15,9 0-8 16,26-10 1-16,14-5 14 16,12-5-1-16,0 2-57 15,-11 5-71-15</inkml:trace>
  <inkml:trace contextRef="#ctx0" brushRef="#br0" timeOffset="1919.76">17061 4311 429 0,'-39'-15'8'0,"7"7"19"16,6 5 19-16,0 2-12 15,0 1-13-15,-2 9-13 16,-3 15-6-16,1 11 1 0,2 5 3 15,1 12-2-15,3 6 4 16,-1 0 0-16,2 9 2 16,8 0-2-1,2 3 2-15,10 2-2 0,3 0 1 16,0 2-5-16,15-4-1 16,13-6-1-16,9-3-2 15,7-7 0-15,8-7 0 16,0-5 0-16,3-9 3 15,3-7-2-15,5-1-1 16,9-5 4-16,6-5-6 16,1-1 3-16,-6-4-4 15,-9-5-10-15,-10-5 4 16,-10 0-4-16,-4-3 6 16,-4-15 0-16,-2-6 9 15,1-11 0-15,1-12-2 16,-2-7-1-16,0-2 3 0,-4-2-2 15,-5 2-2-15,-6 2 0 16,-7 2 3-16,-4 2-2 16,-8 2 1-16,0-4 1 15,-6-1-1-15,-14-3 3 16,-6-2-5-16,-9-2 8 16,-5-1-4-16,-6 1 1 15,-6 3 0-15,-8 7-2 0,-8 8 6 16,-11 8-4-1,-9 7 2-15,-7 8-5 16,4 6 4-16,9 8-2 16,16 3 3-16,19 2-1 0,13 0-4 15,10 2-7-15,7 17 0 16,4 12-16-16,6 14-35 16,-3 6-76-16</inkml:trace>
  <inkml:trace contextRef="#ctx0" brushRef="#br0" timeOffset="2211.28">17011 4803 558 0,'-9'0'9'0,"6"0"-4"15,3 1 17-15,-2 17-16 16,2 17-2-16,0 13 19 16,0 18-9-16,2-5-12 15,10-1 4-15,2-3-5 16,0-10 2-16,-1-6-4 16,-7-8 2-16,-1-12-8 15,-5-12-15-15,0-9-13 16,0-1 13-16,0-33-66 15,-3-22-137-15</inkml:trace>
  <inkml:trace contextRef="#ctx0" brushRef="#br0" timeOffset="2582.84">17069 4679 237 0,'1'-23'184'16,"11"5"-179"-16,6 3 31 16,10 1-10-16,10-1 14 15,4 2-27-15,2 6-8 16,-4 6-6-16,0 1 5 15,-10 9-28-15,-13 18-35 16,-16 11-27-16,-4 6 34 16,-33 2 19-16,-10-1 19 15,-9-10 25-15,3-8 16 16,8-9 45-16,12-6-24 16,12-7 8-16,13-2-14 0,7 2-23 15,3 7-26-15,21 10-3 16,8 10 10-16,7 7 5 15,2 5 5 1,-9 1-9-16,-9-1 0 0,-16-3-4 16,-7-8 1-16,-23-4 3 15,-22-7 9-15,-13-4 24 16,-8-5 0-16,5-8-4 16,10-5-22-16,14 0 2 15,16 0-8-15,14-4-7 16,7-8-22-16,24-8-72 15,17-7-267-15</inkml:trace>
  <inkml:trace contextRef="#ctx0" brushRef="#br0" timeOffset="3936.65">13826 7098 350 0,'-34'-12'7'16,"13"12"16"-16,6 0 18 16,2 0-3-16,6 0-4 15,3 0-10-15,1 0 5 16,-1 0-11-16,-9 5 1 16,-7 20-8-16,-11 12-4 15,-8 13 4-15,1 6-2 0,-1 6 1 16,6 2 8-16,5 2-10 15,10-3-7-15,12-2 5 16,6-5-2-16,8-6-6 16,26-4 1-16,16-3-2 15,11-3 5-15,13-4-4 16,3-7 4-16,6-5-3 16,-1-9 2-16,3-5-2 15,-2-7 0-15,-5-3-7 16,-4 0 3-16,-11-15-2 15,-9-11 9-15,-10-4 0 16,-4-6-2-16,-8-6 1 0,-9-4-1 16,-6-1 1-16,-10-6 0 15,-4-8-1-15,-3-11 2 16,0-9-3-16,0-9 2 16,-16-2-1-16,-7 7 1 15,-8 12 0-15,-4 11 1 16,-12 18-2-16,-9 10 6 15,-13 11-4-15,-16 12 3 16,-4 8-2-16,0 3-1 16,10 0 3-16,18 7-2 15,15-3-1-15,11 1-1 16,17-2 0-16,8 4-2 16,6 9-25-16,4 11-42 0,0 10-33 15,0 0-146-15</inkml:trace>
  <inkml:trace contextRef="#ctx0" brushRef="#br0" timeOffset="4475.87">14087 7249 459 0,'-30'-14'9'16,"6"8"4"-16,-1 2 18 0,1 3 10 16,1 1-25-16,-4 0-11 15,3 5 1 1,-2 13-6-16,0 7 9 15,2 9-2-15,6 5-1 0,3 1-1 16,9 2 1-16,6-2-3 16,0-3-1-16,19-2-4 15,5-3 3-15,8-7-2 16,8-7 2-16,0-8-3 16,15-9 3-16,0-1-9 15,3-14-3-15,2-11 0 16,-6-7-19-16,-14 3-8 0,-12 8-15 15,-18 8-12 1,-10 13-91-16</inkml:trace>
  <inkml:trace contextRef="#ctx0" brushRef="#br0" timeOffset="5702.22">16820 6777 419 0,'-11'-10'13'15,"0"2"13"-15,-3 5 37 16,-2-2-20-16,-1 3-3 15,-3 2-17-15,0 0-1 16,-5 0-13-16,-5 8 2 0,-1 11-2 16,-7 11-3-16,-1 8 3 15,-2 10-2-15,4 9 2 16,4 7-3-16,6 3 1 16,8 0-2-16,8-3 0 15,7 2-2-15,4 0-1 16,0 5 0-16,6 4 1 15,13-6-3-15,8-6 0 16,10-6 1-16,7-4-5 16,11-10 7-16,6-6-8 15,3-9 9-15,4-10-4 16,0-5-2-16,-3-8 1 16,-2-5-5-16,-2 0 3 0,0-1-4 15,-2-17 3 1,-2-3 1-16,-4-4 3 0,-6-6-2 15,-4-3 3-15,-11-3 0 16,-2-2 1-16,-8-8-3 16,-2-10 1-16,1-12 2 15,-2-16-5-15,-1-9 4 16,-2-5-3-16,-4-1-3 16,-7 12 2-16,-5 17 4 15,0 14-2-15,-22 15 3 16,-10 10 1-16,-11 6-1 15,-17 4 4-15,-16 5-6 0,-13 2 7 16,-8 6-7-16,-1 3 3 16,7 0-2-16,11 3 1 15,11-1-2 1,16 1 1-16,14 3 1 0,6 0-6 16,8 0-3-16,6 11-1 15,3 9-30-15,9 9-25 16,3 7-19-16,2 4-92 15</inkml:trace>
  <inkml:trace contextRef="#ctx0" brushRef="#br0" timeOffset="5960.59">16714 7143 505 0,'-16'-2'117'16,"5"0"-120"-16,8 2 26 16,2 2-7-16,1 31-11 15,0 14 4-15,0 18 13 16,6 5-16-16,10-5-4 16,4-9-1-16,-3-12-1 15,-3-11-7-15,-5-12-20 16,0-13-19-16,-6-8-53 0,-3-26-95 15</inkml:trace>
  <inkml:trace contextRef="#ctx0" brushRef="#br0" timeOffset="6251.81">16750 7026 502 0,'0'-2'-6'0,"0"-2"11"16,4 4 1-16,8 0 4 15,14-2 1-15,8 0 15 16,6 1-1-16,-1 1-16 16,-5 0-3-16,-3 9-6 15,-4 10 0-15,-3 6-2 0,-6 15 4 16,-6 8-11 0,-12 5 13-16,-2 6 3 15,-28-2-13-15,-13-3 21 16,-12-8-11-16,-6-7 2 0,-3-13-2 15,5-10-2-15,14-14 0 16,17-2-11-16,20-22-28 16,8-24-44-16,30-13-191 15</inkml:trace>
  <inkml:trace contextRef="#ctx0" brushRef="#br0" timeOffset="7236.93">19839 6579 429 0,'-39'-11'16'15,"0"11"5"-15,2 0 21 16,1 0 2-16,1 18-4 15,-1 13-19-15,0 16 2 16,5 9-10-16,5 15 4 16,4 8-3-16,10 9-7 15,6 5 0-15,6 2-1 16,8-2-8-16,23-8 1 16,14-9-1-16,13-9 2 0,13-12-2 15,4-12 2-15,5-9 0 16,-2-12 0-1,-3-8 0-15,-1-10 0 16,-1-4 0-16,-2-3-2 0,-1-20-4 16,-1-15 2-16,-8-10 1 15,-11-14 1-15,-7-7 4 16,-10-6-2-16,-6-6 5 16,-3-3-5-16,-6-4 2 15,-2 0 2-15,-8 2-3 16,-5 6 2-16,-3 8 0 15,-2 7-2-15,-18 5-4 0,-8 8 4 16,-9 2-1-16,-12 8-1 16,-14 10-2-16,-7 7-2 15,-10 11 2-15,-5 9 2 16,1 5 0-16,-2 2 5 16,6 12 0-16,11 4-6 15,8 0 0-15,15 3-2 16,11 2 2-16,8 4-1 15,12 6-21-15,6 10-31 16,0 0-44-16,1-1-97 16</inkml:trace>
  <inkml:trace contextRef="#ctx0" brushRef="#br0" timeOffset="7499.81">19727 6902 570 0,'0'-10'-9'16,"10"2"12"-16,17-4-6 15,14-4 11-15,14-5-2 16,6 3 2-16,-3 3-5 0,0 5-2 15,-12 3 1-15,-9 7-23 16,-11 0-34 0,-19 9-55-16,-7 11-141 15</inkml:trace>
  <inkml:trace contextRef="#ctx0" brushRef="#br0" timeOffset="7692.29">19773 7182 544 0,'0'0'14'0,"0"0"-6"16,0 0 5-16,11 0-1 15,19-14-4-15,13-10 5 16,6-5-7-16,6-2-3 16,-3-1-3-16,-3 4 0 15,-4 1-27-15,-14 9-54 16,-16 2-82-16</inkml:trace>
  <inkml:trace contextRef="#ctx0" brushRef="#br0" timeOffset="8099.2">19715 6972 455 0,'0'0'11'0,"0"0"-13"16,2 0 14-16,1 0 15 16,1 23-6-16,3 16 20 0,1 17-10 15,1 10-19-15,3 2-8 16,3-4 0-16,2-12-1 16,5-9-1-16,-2-11-6 15,1-9 6-15,3-9-3 16,4-9 1-16,11-5 1 15,9 0 4-15,8-18 2 16,5-4-5-16,0-2 1 16,-1 6-2-16,-8 2 1 15,-10 6-3-15,-14 1 2 16,-11 5-2-16,-10 1 2 16,-6 2-1-16,-1 1 1 15,0 0 0-15,0 0-1 0,0 0-1 16,0 0-8-16,0 0-33 15,3-3-56-15,-1-4-98 16</inkml:trace>
  <inkml:trace contextRef="#ctx0" brushRef="#br0" timeOffset="14546.82">14297 5071 189 0,'-10'2'16'0,"-4"-2"-7"16,4 0 1-16,7 0 8 16,1 0 10-16,2 0-13 15,-1 0-6-15,-1 0-1 16,1 0 9-16,-4 0 4 0,1 0 4 15,-5 0-5 1,0 0-11-16,-6 0-7 16,0 0-2-16,2 0 5 0,-2 0-2 15,6 0 0-15,1 0-2 16,3 0 8-16,3 0 0 16,1 0 4-16,1 0 4 15,0 0-4-15,-2 0-4 16,2 0 2-16,0 0 1 15,0 0 0-15,0 0-1 16,0 0-5-16,0 0-1 16,0 0-5-16,0 0 3 15,0 0-7-15,3 0 3 16,10 0 1-16,1 0-2 16,1 0 7-16,-3 0-4 15,-2 0 1-15,0 0-2 0,3-2 2 16,1 2-3-16,3 0 3 15,5 0-1-15,6 0-3 16,2 0 5-16,4 2-5 16,7-1 4-16,3-1-4 15,9 0 8-15,5 0-4 16,3 0 4-16,0-3-3 16,-2-1 3-16,-4 3-3 15,2 1-1-15,2 0-1 16,4 0-1-16,7 0 2 15,2 1-4-15,2 0 5 16,-4 1-6-16,-6-1 7 0,-4-1-4 16,-5 0-1-16,-3 0 4 15,5 0-4-15,4 0 3 16,0 0-5-16,0 0 5 16,-5 0-2-16,-7 0 2 15,-11 0-2-15,-9 0-1 16,-7 0 1-16,0 0 1 15,6 0-1-15,2 0-1 16,4 0 3-16,2 0-2 16,-1-1 0-16,1-1-1 15,0 0 5-15,-3 0-4 16,-2 2 0-16,-6 0 1 16,-5 0-2-16,0 0 3 0,-2 0-4 15,-1 0 4-15,-1 0-3 16,-4 0 3-1,0 0-3-15,-3 0 3 16,-3 0-5-16,-2 0 5 0,-4 0-2 16,0 0-1-16,0 0 4 15,0 0 0-15,0 0 0 16,0 0-2-16,0-5-23 16,-9-13-65-16,-7-9-196 15</inkml:trace>
  <inkml:trace contextRef="#ctx0" brushRef="#br0" timeOffset="14967.92">16087 4810 485 0,'-4'0'-2'0,"2"0"6"16,2 0-1-16,0 0 4 15,0 0 8-15,0 0-9 16,18 7-6-16,12 2 6 0,12 5 7 16,4 1-7-16,0 2 3 15,4 1-7 1,-5-3 2-16,-2 2-5 15,-7-2 3-15,-8 1 0 0,-7-5-2 16,-7 0 1-16,-8-5-1 16,-5-1 2-16,-1 2-10 15,-6 10 17-15,-21 9 17 16,-10 9-6-16,-7 5-11 16,2-5 0-16,0-3-2 15,2-6-3-15,6 1 0 16,4-4-5-16,8 0-11 15,10-5-36-15,10-11-108 16</inkml:trace>
  <inkml:trace contextRef="#ctx0" brushRef="#br0" timeOffset="18231.4">17161 5573 160 0,'0'-2'34'15,"-4"1"-10"-15,2-2 29 16,2 2-9-16,0 0-12 16,0 1-7-16,0 0-5 15,0-2 8-15,0 2 2 16,0 0-6-16,0 0 0 0,0 0-6 15,-1 0 1-15,1 0-16 16,-2 0-2 0,-1 0-2-16,1 11 2 15,-1 10 14-15,-4 11-11 0,0 8 0 16,-1 9-2-16,-1 5 0 16,-2 8-1-16,3 4 1 15,-3 4 0-15,1 1 2 16,0 3-1-16,-2 1 4 15,-2 0 4-15,2 1-7 16,1-5 6-16,5-3-5 16,-2-4 2-16,1-6-2 15,-2-8 2-15,0-11-1 16,3-11-2-16,1-12 0 16,4-8-1-16,-1-4-1 15,2-4-1-15,0 0 2 16,0 0-3-16,0 0-6 0,0 0-22 15,0-20-19-15,0-14-48 16,0-12-152-16</inkml:trace>
  <inkml:trace contextRef="#ctx0" brushRef="#br0" timeOffset="18599.11">16833 6383 432 0,'0'0'94'0,"0"0"-86"16,0 0 1-16,0 0 9 16,0 0 6-16,2 27-30 0,10 13 23 15,1 16-1-15,3 1-12 16,4-7-2-16,-2-4-1 16,-1-9 0-16,-1-10-1 15,-5-11 0-15,-2-7-7 16,0-9-6-16,8 0 8 15,11-13-1-15,14-19 14 16,14-12-5-16,7-4 3 16,-5 5-7-16,-7 11 3 15,-11 11-3-15,-12 6 0 16,-7 5 2-16,-9 5-3 16,-6 4 3-16,-5 0-2 15,-1 1 2-15,0 0-1 0,0 0 4 16,0 0-16-16,2-2-17 15,-1-4-77-15,-1-3-266 16</inkml:trace>
  <inkml:trace contextRef="#ctx0" brushRef="#br0" timeOffset="20795.27">14745 6958 363 0,'-16'0'46'0,"-9"0"-37"16,10 0 7-16,3 0 5 15,3 0 20-15,6 0-13 16,1 0-12-16,2 0-10 0,0 0-7 16,0 0-1-16,0 0 0 15,0 0 0-15,0 0 1 16,0 0 1-16,0 0 1 16,0 0 0-16,0 0 1 15,0 0-2-15,0 0 1 16,0 0-1-16,0 0 0 15,0 0 0-15,0 0 0 16,0 0 3-16,0 0-5 16,17-9 6-16,8-6-1 15,14-10 2-15,7-8 0 16,12-8-2-16,9-3-1 16,10-4-2-16,13-6 2 0,5 1-2 15,0 2 7-15,-2 0-6 16,-5 3-2-16,-2 1 2 15,2-3-1-15,5 0 1 16,-1 2-1-16,-6-1 1 16,-4 3-2-16,-4 0 2 15,-6 0-2-15,-3 2 4 16,-7 2-5-16,-5-1 3 16,-11 4 0-16,-1 3-1 15,-8 4 0-15,-6 7 0 16,-5 4 4-16,-10 5-5 15,-3 5 4-15,-4 2-4 0,-1 2 4 16,1-2 0-16,4-2 0 16,6-1-3-16,1-1 0 15,2 2 1 1,-1 1-2-16,-6 3 5 0,1 1-8 16,-4 1 7-16,0 1-6 15,-3-2 6-15,-1-2-4 16,2-3 2-16,2-2 0 15,-2 4 0-15,-4 3 1 16,-4 3-1-16,-2 3 2 16,0 0-4-16,0 0 3 15,0 0-2-15,0 0 0 16,0 0-15-16,0 0-19 0,-5 0-23 16,-14 0-102-1</inkml:trace>
  <inkml:trace contextRef="#ctx0" brushRef="#br0" timeOffset="21103.45">16538 5525 449 0,'0'0'-1'0,"0"3"0"15,5 3-6-15,17 5 17 16,8 4 3-16,10 5-2 0,5-2-6 15,-3-1-1 1,-7 3-4-16,-6-2 2 16,-12 2 0-16,-6-1-3 15,-11 2-1-15,0 10 1 0,-19 7 35 16,-14 9-2-16,-3 1-2 16,-1-4-7-16,1-5-4 15,8-7-11-15,4-6-3 16,2-1-2-16,4-1-3 15,6-5-10-15,11-3-56 16,1-15-104-16</inkml:trace>
  <inkml:trace contextRef="#ctx0" brushRef="#br0" timeOffset="22123.49">14820 7477 394 0,'-18'0'11'16,"9"0"0"-16,8 0 2 16,-1 0 22-16,2 0-19 15,0 0-12-15,0 0-5 16,6 0-1-16,16 0 5 16,10 0 4-16,12 0 9 0,12-7-5 15,15-7 7-15,12-4-11 16,10 1 6-16,5-1-8 15,-1 5 0 1,-1 6-3-16,3 2 0 0,-1 4-1 16,-1 1 0-16,-6 0 0 15,-6 0-2-15,-2 0 3 16,-4 0-2-16,-2 0 1 16,-4-3 0-16,-11 0-2 15,-14-1 2-15,-16 2-2 16,-17 1 4-16,-8 1-4 15,-7 0 3-15,0 0 2 0,-13 0-18 16,-5 0-35-16,-6-1-13 16,-4-8-99-16</inkml:trace>
  <inkml:trace contextRef="#ctx0" brushRef="#br0" timeOffset="22422.69">16075 7172 518 0,'0'-4'-5'15,"0"4"4"-15,9 0 1 16,10 0-1-16,7 15 11 0,5 6-1 16,0 7-6-16,-4 3-3 15,-7 6 2-15,-7 8-2 16,-10 1-1-1,-3 6 11-15,-12 1 5 0,-12-6-2 16,-9-5 4-16,-2-8 3 16,5-11-2-16,6-5-11 15,8-8 2-15,8-9-8 16,8-1-2-16,2-1-35 16,34-44-79-16,19-24-14 15</inkml:trace>
  <inkml:trace contextRef="#ctx0" brushRef="#br0" timeOffset="23451.09">18014 5399 495 0,'-6'-2'15'0,"3"2"43"15,2 0-16-15,1 0-10 16,0 0-17-16,0 0-8 16,0 0-8-16,3 0-5 15,10 10 9-15,8 8-3 0,0 6 8 16,6 2-9-16,4 6 3 15,6 8-1-15,3 1 4 16,7 5 2-16,-1 2-5 16,0 4 0-16,0-2-2 15,-5 4 7-15,1-6-7 16,0 0 5-16,7 1-2 16,4-3-1-16,9 0 6 15,4-3-5-15,3-4 0 16,-1-1 0-16,-9-5-2 15,-4-1-1-15,-7-1 2 16,-4-2-1-16,-2-3 1 0,-1-1-2 16,-4-3 2-16,1-2 2 15,-2-2-4-15,-8-3 1 16,-4-2 0-16,-9-4 1 16,-1 0-3-16,-1-2 1 15,-4-1 1-15,0-1 1 16,-3 0-2-16,-2-2 0 15,1 1 3-15,-1 2-6 16,2-4 4-16,2 3-2 16,-4-3 4-16,-1 1-5 15,-3-1 4-15,2 0-2 16,-2-2 1-16,0 0 0 16,0 0-1-16,0 0-1 0,0 0-28 15,0 0-26-15,-8-2-45 16,-11-19-338-1</inkml:trace>
  <inkml:trace contextRef="#ctx0" brushRef="#br0" timeOffset="23795.17">19402 6146 484 0,'0'0'1'15,"2"4"0"-15,4 7 3 0,0 10 26 16,6 14 21-16,0 12-27 16,-1 9-12-16,4-1-4 15,-1-3-4 1,-4-2-3-16,-2-7 0 0,-4-6 0 16,-2-10 0-16,-1-11-1 15,-1-9 6-15,0-7-3 16,-9 0 33-16,-27 0 2 15,-19 0-32-15,-12-5 1 16,-6-4-4-16,5 2 5 16,10 5 3-16,16 1-6 15,18-1-4-15,14 2-2 16,10 0-7-16,0 0-48 0,10 4-93 16,13 7-109-16</inkml:trace>
  <inkml:trace contextRef="#ctx0" brushRef="#br0" timeOffset="28780.84">14233 5064 397 0,'0'10'19'0,"-6"-9"-17"15,0-1 7-15,4 0 5 16,1 0 2-16,1 0-6 16,0 0 0-16,0 0-7 15,0 0 2-15,0 0-5 16,0 0 5-16,0 0 2 16,0 0 1-16,0 0 12 0,0 0-3 15,0 0-1-15,0 0-5 16,0 0 3-16,0 0-8 15,0 0-1 1,0 0-3-16,0 0-1 0,0 0 0 16,0 0 1-16,0 0 2 15,0 0-2-15,0 0 1 16,0 0-1-16,0 0 4 16,0 0 4-16,0 0 0 15,0 0-4-15,0 0 1 16,-2 0 4-16,1 0-9 15,1 0 4-15,0 0-7 0,0 0 5 16,0 0-7-16,0 0 6 16,0 0-4-16,0 0 2 15,0 0-1-15,0 0-2 16,0 0 3-16,0 0 0 16,0 0 0-16,0 0-1 15,0 0-1-15,0 0 1 16,0 0 0-16,0 0 0 15,0 0 0-15,0 0 1 16,0 0-3-16,0 0 5 16,0 0-5-16,0 0-4 15,0 0-14-15,7 0-36 16,12-16-158-16,-2-19-161 0</inkml:trace>
  <inkml:trace contextRef="#ctx0" brushRef="#br0" timeOffset="31360.27">16753 5223 214 0,'1'0'34'15,"-1"0"12"-15,0 0 15 16,0 0-4-16,0 0-5 16,0 0 1-16,0 0-9 15,0 0-4-15,0 0-8 16,0 0-3-16,0 0-14 16,0 0-2-16,0 0-6 15,0 0-1-15,0 0 0 16,0 0-5-16,0 0 0 15,0 0-1-15,0 0 3 16,0 0-4-16,0 0 4 0,0 0 1 16,0 0-3-16,0 0 1 15,0 0 1-15,0 0-3 16,0 0-2-16,0 0 6 16,0 0-6-16,0 0 2 15,0 0 0-15,2 0 0 16,-2 0-4-16,3 0 2 15,3 0-17-15,9 0-37 16,3 16-16-16,-1 10-97 16</inkml:trace>
  <inkml:trace contextRef="#ctx0" brushRef="#br0" timeOffset="31879.88">20235 7211 480 0,'-22'0'12'0,"13"0"7"0,4 0 14 16,4 0-11-1,1 0-9-15,0 0-6 0,0 0-4 16,0 0-6-16,0 0-27 16,0-3-66-16,0-4-49 15</inkml:trace>
  <inkml:trace contextRef="#ctx0" brushRef="#br0" timeOffset="33124.33">14422 5034 400 0,'5'-5'23'0,"-5"5"33"16,0 0 1-16,-2 0-15 15,-13 0-32-15,1 12-11 16,-5 8 2-16,2 5 3 15,5-2-13-15,7-7-29 0,5-5-41 16,5-5-9-16,17-6-15 16,2 0-73-16</inkml:trace>
  <inkml:trace contextRef="#ctx0" brushRef="#br0" timeOffset="33286.89">14604 5017 136 0,'3'0'78'16,"-3"0"-67"-16,0 0 58 15,0 0-4-15,-6 18-14 16,-16 10 2-16,-3 5-25 16,-1 0-15-16,8-5-7 15,9-8-5-15,9-4-16 16,0-7-45-16,24-9-54 0,11-9-52 16</inkml:trace>
  <inkml:trace contextRef="#ctx0" brushRef="#br0" timeOffset="33444.12">14934 4899 242 0,'0'3'176'0,"-6"15"-207"15,-14 8 71-15,-6 9-29 16,0 1 1-16,3-3-8 16,5-5-2-16,11-8-8 15,7-9-37-15,1-10-84 16,21-1-147-16</inkml:trace>
  <inkml:trace contextRef="#ctx0" brushRef="#br0" timeOffset="33594.72">15110 5014 364 0,'-15'23'-7'0,"-7"6"18"16,4-2-4-16,-1-4 2 15,7-5-2-15,7-6-5 16,5-1-2-16,3-11-33 15,30 0-63-15,10-22-60 16</inkml:trace>
  <inkml:trace contextRef="#ctx0" brushRef="#br0" timeOffset="33760.31">15515 4920 474 0,'-22'25'6'16,"-9"12"12"-16,2 4 8 0,7-7-5 15,10-6-10-15,11-3-8 16,1-6-8-16,31-6-15 16,18-10-47-16,13-3-19 15,13-35-111-15</inkml:trace>
  <inkml:trace contextRef="#ctx0" brushRef="#br0" timeOffset="33903.94">15952 4886 281 0,'0'0'91'16,"0"1"-59"-1,-13 23 11-15,-10 7-16 16,-2 9-5-16,1-4-15 16,7-4-2-16,13-5-12 0,4-6-2 15,4-6-48-15,20-10-14 16,10-5-75-16</inkml:trace>
  <inkml:trace contextRef="#ctx0" brushRef="#br0" timeOffset="34023.61">16233 4957 341 0,'0'0'27'16,"0"0"51"-16,0 0-32 16,0 0-17-16,0 11-15 15,0 14-10-15,-7 13-8 16,-14 4-105-16</inkml:trace>
  <inkml:trace contextRef="#ctx0" brushRef="#br0" timeOffset="34616.03">18500 5695 498 0,'-27'-10'25'0,"11"6"-2"16,5 4 29-16,-5 0-29 16,-8 18-14-16,-10 24 0 15,-8 17-1-15,2 13-6 16,7 0 0-16,11-6-3 15,8-11-7-15,14-12-40 0,3-13-50 16,27-21-11-16,10-9-173 16</inkml:trace>
  <inkml:trace contextRef="#ctx0" brushRef="#br0" timeOffset="34764.3">18610 5960 454 0,'-12'10'29'0,"-12"5"-17"15,-4 8 21-15,1 2-17 16,3 2-9-16,0-2-4 16,10-5-7-16,9-4-34 15,5-5-62-15,3-11-63 16</inkml:trace>
  <inkml:trace contextRef="#ctx0" brushRef="#br0" timeOffset="34914.82">18747 6043 377 0,'-18'35'48'16,"-10"4"-44"-16,-5 11 12 16,0 0-4-16,4 0-3 15,6-6-5-15,13-2-1 16,10-9-11-16,9-12-49 16,24-17-75-16</inkml:trace>
  <inkml:trace contextRef="#ctx0" brushRef="#br0" timeOffset="35088.36">18994 6213 474 0,'-21'26'26'0,"-1"1"-23"16,0 7 16-16,-1-1 3 16,6-7-11-16,8-2-5 15,9-4-6-15,0-7-24 16,29-11-65-16,7-2-37 15,6-27-119-15</inkml:trace>
  <inkml:trace contextRef="#ctx0" brushRef="#br0" timeOffset="35224.53">19137 6217 455 0,'-7'18'42'16,"-11"8"-42"-16,-6 13 14 15,-1 6-4-15,6 1-3 16,8-3-5-16,11-5-2 0,3-6-52 15,19-11-37-15,11-19-174 16</inkml:trace>
  <inkml:trace contextRef="#ctx0" brushRef="#br0" timeOffset="35372.68">19453 6323 524 0,'-13'22'-1'16,"-1"10"11"-16,-2 11 1 15,-1 3 1-15,0 3-10 16,-2 6 2-16,-3 3-4 16,-4 2-60-16,-6-13-144 0</inkml:trace>
  <inkml:trace contextRef="#ctx0" brushRef="#br0" timeOffset="47659.76">19368 8913 381 0,'-22'0'35'15,"0"0"-33"-15,7 0 5 16,10 0-1-16,2 0 23 15,3 0 0-15,0 0-9 16,0 0-11-16,0 0-2 0,0 0-2 16,0 0 2-16,0 0 1 15,0 0-5-15,6 0 0 16,16 0-5-16,10 0 6 16,9 0 5-16,13 1-1 15,7-1-3-15,9 0-1 16,12 1-4-16,12 2 1 15,10 0-1-15,14-3 3 16,11 0-1-16,11 0-7 16,-1-1 9-16,-4-4-5 15,-8 4 4-15,-11 1-4 16,-1 0 1-16,1 4 2 16,3 5-3-16,5-1-1 0,4-1-3 15,-2-3 1-15,0-3 0 16,-6-1 6-16,-5 0-4 15,-11 0 2-15,-9 0 1 16,-7 0-2-16,0-4 2 16,1-1-3-16,2 1 4 15,2-1-3-15,0 4 0 16,1 0-2-16,2-2 4 16,-6 0-2-16,-2-1 1 15,-6-3-1-15,-3 0 2 16,-4 0 1-16,-1 3-6 15,-4 1 6-15,-4 3-3 0,-11 0 2 16,-12 0-1-16,-13 0 0 16,-12 1 0-1,-12 2-3-15,-6 1-2 0,-19 9-12 16,-33 11-8-16,-26 3-72 16</inkml:trace>
  <inkml:trace contextRef="#ctx0" brushRef="#br0" timeOffset="51274.99">19563 8671 396 0,'-6'0'15'0,"6"0"15"16,0 0 18-16,0 0-1 15,0 0-22-15,0 0-12 0,0 0-9 16,0 0-5-16,0-1 0 16,8-16-4-16,14-11 11 15,6-14 3-15,4-5-12 16,-3 0-1-16,-5 0 1 15,-1 4-4-15,-6 2 3 16,1 0 4-16,-3 9-4 16,-7 8 5-16,0 11-1 15,-5 11 4-15,-1 2-6 0,4 0-4 16,5 8 3 0,6 23 17-16,3 8 9 15,5 9-13-15,-1 4 1 16,1-1-8-16,-1-1 0 0,-1-1-3 15,-6-6 2-15,-3-10-2 16,-6-9 0-16,-5-10-3 16,-3-9-16-16,0-5 0 15,-1 0 4-15,-21-6-46 16,-11-21-145-16</inkml:trace>
  <inkml:trace contextRef="#ctx0" brushRef="#br0" timeOffset="51439.78">19720 8476 550 0,'0'0'5'15,"0"0"-2"-15,7 0 0 16,13 0 1-16,15 0-13 16,17 0 12-16,12-1-22 15,0-9-58-15,-7 2-128 16</inkml:trace>
  <inkml:trace contextRef="#ctx0" brushRef="#br0" timeOffset="51960.38">21979 8271 589 0,'-9'-5'8'0,"9"5"5"16,0 0-5-16,16-1-9 16,25-2-6-16,17-1 10 0,10-1-3 15,-4-2 1-15,-10 5-37 16,-23 2-53-16,-22 2-91 15</inkml:trace>
  <inkml:trace contextRef="#ctx0" brushRef="#br0" timeOffset="52131.92">21879 8458 550 0,'-1'0'6'0,"1"0"-13"16,14 0-18-16,24 0 29 15,15 0 8-15,8-7-7 0,3 1 0 16,-9 0-5-16,-10 5-4 16,-18 1-85-16,-21 0-84 15</inkml:trace>
  <inkml:trace contextRef="#ctx0" brushRef="#br0" timeOffset="52451.07">21906 8277 518 0,'-4'-1'-6'15,"2"1"17"-15,-6 11 3 16,-2 27 4-16,0 16 14 0,1 13-13 16,7-5-14-16,2-5 0 15,0-11-4 1,6-10-4-16,5-11 2 15,5-9 0-15,-1-4-2 0,6-5 2 16,9-1 1-16,7-4 4 16,13-2-2-16,2 0 0 15,5 0 2-15,-2 0-2 16,-9 0 0-16,-8 0-4 16,-15 0-18-16,-12 0-4 15,-7 2-6-15,-4 2-30 16,0 0-56-16,-13-1-96 15</inkml:trace>
  <inkml:trace contextRef="#ctx0" brushRef="#br0" timeOffset="53884.08">20088 8828 238 0,'0'7'50'16,"-5"-2"-48"-16,-9 1 42 15,0-1 5-15,-1 4-3 0,-6 0-22 16,-3 3-4-16,-7 2 3 15,-5-1-5-15,-6 0-8 16,-10 4 2-16,-4-3-9 16,-4-2 3-16,-1-5-8 15,5-7 10-15,8 0 2 16,3-14 6-16,11-12-13 16,6-8-5-16,8-16 3 15,4-10 0-15,8-12-3 16,4-3 7-16,2 3-1 15,-1 8-1-15,2 10 3 16,1 8-6-16,0 11 3 0,0 5-3 16,1 0-3-16,16 0 5 15,7-3 0-15,5-1 2 16,6-1-7-16,-1 5 7 16,2 3-4-16,1 4 1 15,-1 5-3-15,-1 6 3 16,3 4-4-16,1 5 3 15,3 3-1-15,5 0-2 16,3 0 5-16,2 13-5 16,-4 10 4-16,0 9-5 15,-5 5 6-15,-3 4-2 16,-4 7-4-16,-9 2 9 16,-8 1-10-16,-7 4 7 0,-6 2-5 15,-6-2 6-15,0 3-3 16,-13 1 0-16,-5-4 1 15,-11 0 3-15,-2-6 1 16,-7 0-4-16,-7-2 3 16,-7-5-4-16,-5-3 4 15,-5-7-5-15,-2-10 4 16,-2-8-3-16,-1-11 5 16,1-3-6-16,4-11 3 15,4-17-2-15,4-8 0 16,9-9 1-16,2-6-1 15,9-5 1-15,6 1 1 0,8-1-2 16,6 2 0-16,6-4 2 16,6-2-4-1,2-1 6-15,0 1-1 16,14 3-6-16,11 3 5 0,11 1-3 16,12 1 4-16,4 2-4 15,10-1 1-15,5 1-2 16,5 5 1-16,2 8 1 15,-1 9-2-15,-3 8 2 16,-4 8-5-16,-3 9 7 16,-8 3-6-16,-4 10 0 15,-6 23-3-15,-6 10-4 16,-9 16 7-16,-11 15 4 0,-7 12 5 16,-8 10-4-16,-2 7 0 15,-1 0 0 1,-1-6-1-16,0-5-1 15,0-9 4-15,0-8-3 0,-11-8 0 16,-7-5-16-16,-9-2-18 16,-9-1-25-16,-5-5-40 15,-4-8-128-15</inkml:trace>
  <inkml:trace contextRef="#ctx0" brushRef="#br0" timeOffset="57943.68">19875 9322 410 0,'-9'-7'31'0,"3"5"-22"16,4 2 27-16,2 0 7 15,0 21-30-15,0 24 7 16,0 15 17-16,0 8-12 15,0 1-8-15,5-3-10 16,1-1-1-16,-2-10-3 16,-1-10-2-16,-1-12-1 15,-2-13 5-15,0-9-5 16,0-7 3-16,0-4 1 0,0 0 0 16,-15 0-12-16,-15-22-71 15,-11-13-43-15,-4-12-203 16</inkml:trace>
  <inkml:trace contextRef="#ctx0" brushRef="#br0" timeOffset="58072.33">19627 9533 578 0,'-18'16'-2'16,"-5"6"0"-16,3 7 8 16,4 4-1-16,4 2-3 15,11-4-36-15,1-8-94 16,1-14-101-16</inkml:trace>
  <inkml:trace contextRef="#ctx0" brushRef="#br0" timeOffset="58227.92">20053 9461 487 0,'3'0'-39'0,"3"2"37"15,3 7 13-15,0 1 6 16,3 3-7-16,7-1-8 15,4-6-9-15,-1-4-79 16,-1-2-233-16</inkml:trace>
  <inkml:trace contextRef="#ctx0" brushRef="#br0" timeOffset="60171.33">22753 9403 240 0,'-4'0'25'15,"2"0"7"-15,1 0 15 16,1 0-11-16,0 0-7 0,0 0-12 15,0 0 3-15,0 0 8 16,0 0 0-16,0 0-6 16,0 0-9-1,0 0-10-15,24 0-6 0,19 0 6 16,13 0 0-16,7-8 0 16,-1-3-3-16,-9-1 4 15,-7 4-8-15,-16 2 4 16,-12 3-8-16,-10 3 7 15,-5 0-5-15,-3 0 9 16,0 0 1-16,0 0 9 16,0 0 14-16,0 0 2 0,0 0-12 15,0 0-12 1,0 0-7-16,0 0-34 16,0 0-88-16,0 0-122 15</inkml:trace>
  <inkml:trace contextRef="#ctx0" brushRef="#br0" timeOffset="60514.74">22946 9247 310 0,'-5'-13'15'15,"2"8"-1"-15,1 3 68 16,2 2-36-16,0 0-20 16,-1 0-7-16,-1 17-11 15,-1 19 27-15,-7 16 6 16,-3 10-21-16,-7 1-13 15,4-3-3-15,0-8 0 16,2-4-12-16,4-5-19 16,5-13-35-16,5-9-64 15,0-17-22-15,0-6-54 16</inkml:trace>
  <inkml:trace contextRef="#ctx0" brushRef="#br0" timeOffset="60740.78">23016 9306 432 0,'0'0'63'16,"3"10"-82"-16,2 10 51 16,3 6 11-16,8 6-18 15,7 2-3-15,8 1-13 16,9 1-5-16,3-6 1 16,2-1-2-16,1-5-2 15,-10-7-1-15,-8-5 0 16,-11-5-1-16,-9-4-6 15,-6-2 0-15,-2-1-1 16,0 0-3-16,0 0-11 0,-12-1-85 16</inkml:trace>
  <inkml:trace contextRef="#ctx0" brushRef="#br0" timeOffset="61384.28">20207 8987 6 0,'0'2'238'0,"0"-2"-225"0,0 0 20 15,0 0 18-15,0 0-1 16,0 0-33-16,0 3-16 16,0 0-8-16,14 1-16 15,1 0-41-15</inkml:trace>
  <inkml:trace contextRef="#ctx0" brushRef="#br0" timeOffset="70776.42">18165 8106 291 0,'-61'28'6'0,"-2"1"-23"16,5 2 14-16,5-6 13 15,-1-2 14-15,2-6-1 16,0 1 11-16,-5 1-8 16,-1-3-9-16,-3 4-6 0,-6 1-4 15,-8 0-1-15,-11 1-2 16,-14 2 2 0,-11-2-5-16,-7 0 1 15,-9 2-1-15,-7-1 2 0,-7-3-3 16,-5-5 5-16,1-7 0 15,-1-8-1-15,-1 0 7 16,-8-4 0-16,-7-15 0 16,1-9 3-16,-9-3 4 15,5-5-9-15,1 0 4 16,-4-5-5-16,2 0-3 16,0-6-4-16,-4 0 0 15,-3-3 1-15,6 0 0 0,9 0-3 16,11 0 2-1,7-3 0-15,9 2-1 16,12-2 1-16,7-1 1 16,9-3 0-16,3-6 3 0,10-2-4 15,5-10-1-15,6-8 1 16,7-6 1-16,7-13-11 16,5-6 15-16,6-5-10 15,5-1 10-15,0 1-4 16,8 10 1-16,3 6 0 15,-1 6-3-15,8 8 2 16,3-1-1-16,1-3-4 16,6-8 0-16,8-20 8 15,4-14-6-15,6-10-4 16,3-3 4-16,3 7-2 16,15 15 4-16,6 18-11 0,2 14 13 15,6 9-6-15,3 4 5 16,15-2-5-16,11-6-2 15,13-6 11-15,8-9-3 16,6-6-3-16,1-4-2 16,-4 0-4-16,-3 7 2 15,-4 13 1-15,-3 14-10 16,-3 11-2-16,-5 7-8 16,0 6 18-16,4 1-2 15,4 3-3-15,8 1 10 16,7 1-3-16,-2-4 7 15,13-1-5-15,-1-3-5 16,7-1 7-16,5 5 4 0,-2 4-5 16,-7 10 7-16,-10 6-5 15,-5 11-1-15,-3 1 4 16,2 5-5-16,2 0 3 16,9 4-4-16,11 0 2 15,13 3 0-15,12 2 2 16,15 2-3-16,9 0 0 15,4 5 1-15,-1 11 1 16,-9 6-1-16,-12 5-3 16,-5 2 6-16,3-4-7 15,6-1 4-15,8-3-4 16,15-2 6-16,13 1-1 0,8 1-4 16,5 2 10-16,-2 7-4 15,-12 3-3-15,-2 5-1 16,-8 0 6-1,-6 0-3-15,-4-1-2 0,-7 0 1 16,-11 0 0-16,-6 2 1 16,-12 2-2-16,-7-1 0 15,-5 2-2-15,-4 1 2 16,-4 2-1-16,-1 4 3 16,0 2-4-16,-2 4 0 15,-4 2 3-15,-6 1-4 16,-7 3 2-16,-5 2 0 15,-1 2 2-15,-4 1-4 0,-4-2 4 16,-3 2-3-16,-9 0 2 16,-2 6-2-16,-3 3 3 15,-7 1-3 1,3 3 1-16,-7 0 2 0,2 0-2 16,-5 0 2-16,-7 3-3 15,-4-2 1-15,-8 0-3 16,-2 1 2-16,-5-2-1 15,-2 2 2-15,-7 3 2 16,-2-1-4-16,-1 2 4 16,0 5-6-16,0 0 8 15,-1 1-5-15,-8-4 3 0,0-4-2 16,0-1 2-16,-2-4-1 16,0 0-2-1,-1-4 0-15,-3-4 2 0,0-4-1 16,-1 1-3-16,-1-3 4 15,-2 0-11-15,-2-1 5 16,-3-3-3-16,-1-1 4 16,-5 2 2-16,0 1-2 15,1-6 2-15,-1 0 0 16,3-6 6-16,3-3-7 16,-1-4 7-16,-1-5-5 15,-3-2 1-15,-4-5 2 16,-6-3-1-16,-2-2 0 0,-10 0-2 15,-4 0 3 1,-9-1-5-16,-5-5-9 16,1-1 3-16,-4-7 1 15,1-4 7-15,-2-3 0 0,-3-5 3 16,-2 0-2-16,-1 0 3 16,-9 0-6-16,-4 0 5 15,-9 0-2-15,0 0 3 16,-2 0 0-16,-1 0-2 15,4 0 1-15,2 2-2 16,5 3 4-16,10 6-3 16,8-4 2-16,10 2-4 15,1 4 3-15,-3-5-3 0,-3 3 2 16,-2 1 0-16,-2-6 5 16,1 3 2-1,4 1-2-15,1 0-1 0,-5 2-3 16,3 2 0-16,-7 0-4 15,3 0 3-15,3-1-1 16,0 0 1-16,7 1-2 16,8-3-8-16,7-4 0 15,10-4-22-15,10-3-28 16,6-3-115-16</inkml:trace>
  <inkml:trace contextRef="#ctx0" brushRef="#br0" timeOffset="91979.51">13817 10470 202 0,'-28'18'-18'16,"0"-1"29"-16,15-6 28 15,10-8 37-15,1-3-5 0,1 0-26 16,1 0-16-16,0 0 4 16,-3 0 3-1,0 1-1-15,-5 2-19 16,-7 3-1-16,-4 2-10 0,-11 1 1 16,0-1-3-16,0-4 2 15,-1 1-1-15,4-5-1 16,2 0 5-16,-6 0-3 15,4-8-5-15,-6-11 0 16,2-6-5-16,0-8 0 16,-1-5 6-16,3-5-1 15,-3-5 4-15,1 0-9 0,1-5 13 16,4-2-5 0,-3-3-4-16,4-2-6 15,4 3 6-15,0-1 2 16,3 4-4-16,0 5 4 0,1-1 0 15,2 4-6-15,5 2 12 16,5-2-11-16,5 3 5 16,0 2-2-16,0 3 0 15,13-1 0-15,2 7 1 16,3 1 2-16,-3 5-6 16,1 0 7-16,5 2-5 15,-2 0 5-15,4 2-6 16,-3 2 6-16,2 2-5 15,-3 3 3-15,3 1 2 16,1 3-6-16,0 1 4 16,3 2-1-16,3-1 3 15,4 1-3-15,3 2 0 0,4 2-3 16,2 0 6-16,1 1-3 16,2 3 0-16,-1 0-1 15,-3 0 0-15,0 0 1 16,-5 7-2-16,-3 3 7 15,-2 0-9-15,0 2 5 16,-1 3-4-16,3 2 4 16,-2 3-2-16,2 4 3 15,0-2-2-15,1 4 0 16,-1 0-2-16,-2 1-1 16,-4 2 0-16,-2 2 5 15,-3 1-4-15,-5 0 4 0,2-4 1 16,-5 4-2-16,-1 1-1 15,-2 1 1-15,0 7-6 16,-2 5 6-16,-1 2-2 16,-4 5 4-16,-2 2-11 15,1-3 9-15,-3 1 0 16,1-6 1-16,-1-1 0 16,0-3-4-16,0-8 6 15,0-2-6-15,-3-1 5 16,-7-5-4-16,-2 2 1 15,-4 0-4-15,-4 2 5 16,1 1-1-16,-4-4 3 16,3-2-2-16,-6-5-1 0,-2 0 1 15,-5 1-2-15,-4-4 6 16,3 0-7-16,1-8 3 16,2 0 0-16,3-5 4 15,-1-5-7-15,-1 0 4 16,3 0 0-16,-4 0-2 15,4-7-2-15,-1-1 0 16,0 1 8-16,-2 2-1 16,-3 2-4-16,0 1 0 15,-3 2 2-15,4 0 0 16,-4 0-4-16,7 5 8 16,4-3-8-16,8 3 5 0,9-5 0 15,4 1-3-15,4-1 2 16,-2 0-4-16,2 0-15 15,0 0-43 1,11-17-101-16,5-9-36 0</inkml:trace>
  <inkml:trace contextRef="#ctx0" brushRef="#br0" timeOffset="94708.31">14863 10448 363 0,'0'15'106'0,"-9"-3"-126"16,-3-3 36-16,-6-3 7 16,3 4-1-16,-2-3-9 15,0-2 8 1,-1-4 5-16,0-1 2 0,-7 0-11 16,-5-9-11-16,-6-9 9 15,-5-6-11-15,-2-8-2 16,-3-6-1-16,2-1 3 15,2-1-5-15,1-2 4 16,8-4-2-16,6-6-1 16,8-7 0-16,7-9-3 15,6-13 7-15,6-3-6 0,0-5 7 16,8 5-6-16,11 8 5 16,2 5-6-16,0 7 5 15,4 3-5-15,2 8 1 16,1 6 2-16,5 9-3 15,0 6 4-15,2 6-6 16,4 8 8-16,1 2-4 16,3 4 2-16,6 1 1 15,6 0-3-15,1 5 1 16,3 3-1-16,2 3 3 16,4 0-5-16,1 0 3 15,0 11 0-15,-7 5-3 16,-5 9 1-16,-3 4 2 0,-11 7 0 15,-3 9-2-15,-8 10 3 16,-6 4-2 0,0 5 5-16,-7 1-4 15,-3-2 1-15,-4 1-5 0,-5 1 4 16,-4 3-4-16,0 3 2 16,-10-1 0-16,-6 3 0 15,-5-7 2-15,-3-1-4 16,-7-8 7-16,-8-7-10 15,-5-7 9-15,-7-8 0 16,-7-8-1-16,-6-6-4 16,-2-4 3-16,-2-6 0 0,2-5-1 15,7-3 2 1,1-3-2-16,13 0 1 16,9 0 0-16,14 0-2 15,14-12-6-15,8-6-16 0,5-10-62 16,17-2-68-16,2-2-137 15</inkml:trace>
  <inkml:trace contextRef="#ctx0" brushRef="#br0" timeOffset="95608.04">16346 10287 421 0,'-27'7'38'16,"4"-5"-32"-16,-3 1 22 15,-3 1 28-15,-3-2-34 16,-5-2 7-16,-5 0 2 16,-8 0-13-16,-11-15 2 15,-9-6-7-15,-11-11 3 16,-1-6-7-16,0-3 2 16,12-3-9-16,12-2 10 15,12-3-11-15,12-2 2 16,12-6-1-16,10-3 1 15,9-2-2-15,3-5 0 16,0-4 1-16,15 1-4 0,7-5 6 16,5 2-10-16,-1 8 7 15,3 7-11-15,2 6 4 16,2 6 1-16,3 6 3 16,-1 3 1-16,3 4-1 15,2 3 2-15,0 3-2 16,6 2 1-16,2 4 1 15,5 1 2-15,8 7-4 16,5 1 1-16,3 8 0 16,-1 4 0-16,-4 4 1 15,-6 16-1-15,-3 8 1 16,-4 5-7-16,-6 4 9 0,-1 5-3 16,-5 4 6-16,-5 0-5 15,-1 3 0-15,-2 4 3 16,-2 3-3-16,-6 2 3 15,-6 9-3-15,-7 0 2 16,-10 5-3-16,0 3 3 16,-9 3-4-16,-13-1 3 15,-8 0-2-15,-10-9 1 16,-5-6 0-16,-10-6 1 16,-9-13 1-16,-3-5-4 15,-3-12 0-15,0-8-2 16,13-8 2-16,11-8-9 15,20-2 7-15,18 0-29 0,8-6-43 16,24-15-106-16</inkml:trace>
  <inkml:trace contextRef="#ctx0" brushRef="#br0" timeOffset="96415.07">17579 10246 419 0,'-35'3'8'0,"-4"-3"13"16,-3 0 11-16,-8 0 11 0,0 0-15 15,-6-9-1 1,-2-6-3-16,6-5-10 16,2-10-3-16,3-10-9 15,5-9 2-15,0-9-3 0,4-8 2 16,2-3-3-16,5-1 1 16,6-3 1-16,2 5-3 15,7-1 4-15,10 1-5 16,6 2 6-16,0 0-7 15,19 4 3-15,8 4-2 16,6 5 2-16,5 3-2 16,6 8 3-16,6 4-2 0,8 0-2 15,8 8 8-15,1 2-8 16,-3 7 4 0,0 7-1-16,-4 10 0 15,-1 4-1-15,1 0-1 0,-1 20 2 16,1 6-1-16,-4 6 4 15,-2 7-6-15,-6 7 6 16,-10 4-8-16,-6 9 7 16,-7 7-4-16,-10 10 5 15,-3 4 0-15,-6 5-4 16,-5-2 4-16,-1-1-3 16,0-4 2-16,-12-8-3 15,-13-9-6-15,-9-6 11 16,-18-9 2-16,-14-5-4 15,-16-8-2-15,-10-7 1 16,-2-6-1-16,8-9 2 16,13-8-4-16,18-3 5 0,20 0-4 15,20-6-1-15,12-3-3 16,3-4-34-16,15-5-73 16,9-6-101-16</inkml:trace>
  <inkml:trace contextRef="#ctx0" brushRef="#br0" timeOffset="97192">18595 10146 338 0,'-10'7'69'16,"-13"1"-68"-16,-7 4 20 15,-7-5 23-15,-10-5 4 16,-7 1 0-16,-7-3-4 0,-6 0-12 16,-2-4-3-16,-5-13-3 15,6-5-5-15,5-7-5 16,7-6-10-16,12-15-1 16,13-13-4-16,13-15-3 15,17-16 6-15,1-9-6 16,11-5 5-16,15 0-3 15,-4 2 1-15,4 0-6 16,-1 2 7-16,1 2-5 16,1 10 1-16,3 15-1 15,1 15-1-15,2 16 3 16,6 10-5-16,6 10 6 0,7 4-2 16,1 3 2-16,5 13-1 15,-1 5 0-15,-2 1 1 16,3 0 0-16,0 16-1 15,2 7-1-15,1 12 1 16,0 5-5-16,-1 9 6 16,-4 6-5-16,-6 1 2 15,-9 7-3-15,-8 2 2 16,-8 1 1-16,-8 1 0 16,-6-2 4-16,-5-2-1 15,-6-1 1-15,0 2-1 16,-14 4-2-16,-9 0 9 15,-11 3-4-15,-8 0 1 0,-3-1 1 16,-10-3 0-16,-1-4-1 16,-4 0 2-16,-1-5-5 15,3-4 3-15,3-8-4 16,6-7 1-16,3-11-1 16,8-8-13-16,6-11-31 15,6-9-22-15,1 0-133 16</inkml:trace>
  <inkml:trace contextRef="#ctx0" brushRef="#br0" timeOffset="98455.69">13357 10812 455 0,'3'0'5'0,"-3"0"-2"16,0 0 7-16,0 0 31 15,-1 17-4-15,-16 23-18 16,-9 15-3-16,0 7-13 16,-5-4-2-16,4-6-6 15,5-12-3-15,6-11-12 16,8-11 1-16,5-12-12 15,3-6 14-15,0 0-32 16,0 0 25-16,11-7 26 16,3 3-4-16,0 4 5 15,0 3 9-15,-1 20 12 16,-3 15-10-16,-3 9 4 0,-2 6 1 16,-4-1-13-16,2-8-3 15,0-8-3-15,3-9-12 16,3-18-53-16,0-9-137 15</inkml:trace>
  <inkml:trace contextRef="#ctx0" brushRef="#br0" timeOffset="98743.92">13645 10871 567 0,'-39'22'-24'16,"0"4"-27"-16,-1 9 59 15,3 0-5-15,1-1 5 0,11-4-9 16,3-4 3-16,9-2-2 16,9-2 1-16,4 4-4 15,0 11 1-15,10 6 3 16,8 8-1-16,0 2 0 16,1 0 1-16,2-6 1 15,-4-11-1-15,0-13-2 16,2-11-1-16,0-10-3 15,6-2 3-15,0-30 2 16,1-14 2-16,-4-12-38 16,-11-1-89-16</inkml:trace>
  <inkml:trace contextRef="#ctx0" brushRef="#br0" timeOffset="98900.5">13463 11188 489 0,'-4'0'6'0,"4"0"-5"16,0 0 1-16,7 0-25 16,17 0 4-16,12-12 18 15,2-8-52-15,-4-3-82 16,-11 1-132-16</inkml:trace>
  <inkml:trace contextRef="#ctx0" brushRef="#br0" timeOffset="99064.07">13596 11000 510 0,'-2'0'36'0,"2"0"-31"16,12 18-17 0,21 17 34-16,10 12 1 15,6 4-7-15,4 5-9 0,1-3-3 16,-3-2-2-16,-5-6-1 16,-7-10-19-16,-14-5-25 15,-19-7-42-15,-6-5-99 16</inkml:trace>
  <inkml:trace contextRef="#ctx0" brushRef="#br0" timeOffset="99224.57">13649 11514 285 0,'0'5'305'0,"6"0"-334"16,9 6 29-16,6 2 3 15,4 1 0-15,8-3 3 0,5 0-3 16,-3-4-4-16,-4-4-6 15,-7-3-66-15,-17 0-70 16</inkml:trace>
  <inkml:trace contextRef="#ctx0" brushRef="#br0" timeOffset="99876.83">18580 10260 619 0,'-16'9'6'0,"4"2"1"0,12 1 8 15,0 2-7-15,15 3-6 16,12 0 3-16,10-1-12 15,8-6 8-15,1-6-1 16,-3-4-22-16,-10 0-35 16,-18 0-43-16,-15 0-90 15</inkml:trace>
  <inkml:trace contextRef="#ctx0" brushRef="#br0" timeOffset="100075.3">18346 10603 569 0,'0'0'-3'16,"0"0"-20"-16,14 0 10 16,22-10 18-16,14-3 10 15,16-2 1-15,7-3 9 16,6 0-18-16,-5-3-5 16,-9 9 0-16,-14 3-3 15,-15 2-21-15,-18 6-35 16,-17 1-44-16,-4 0-116 15</inkml:trace>
  <inkml:trace contextRef="#ctx0" brushRef="#br0" timeOffset="100399.43">18474 10705 436 0,'-16'16'16'16,"9"-7"-9"-16,4 0 17 15,3-4-4-15,0 0-6 16,0-1-2-16,0 1-12 15,0-5-12-15,3 0 2 16,13 0-6-16,4-8 18 16,12-9 7-16,16-4-2 15,11 1 0-15,10 4-7 0,3 7 4 16,-3 5-6-16,-12 4 2 16,-14 2 0-1,-19 8-2-15,-14-4-4 16,-10 3-5-16,-9 1 9 0,-26 1 20 15,-19 3-11-15,-10-2-11 16,-7-2 7-16,1 0-3 16,3 1-13-16,12 4-28 15,10 7-38-15,9 4-28 16,11 3-123-16</inkml:trace>
  <inkml:trace contextRef="#ctx0" brushRef="#br0" timeOffset="100563.93">18460 11019 434 0,'0'10'52'0,"0"2"-47"16,0 7 27-16,0 4 7 15,4 6-7-15,6 1-24 0,4-1 1 16,1-4-8-16,-3-7-4 16,-2-11-41-16,-6-7-37 15,-4-1-57-15,0-25-197 16</inkml:trace>
  <inkml:trace contextRef="#ctx0" brushRef="#br0" timeOffset="100803.08">18460 11019 515 0,'-8'-66'26'0,"8"60"-31"16,29 0-16-16,16-7 31 16,21-7 5-16,16-5-4 15,12-4-4-15,0-1-4 0,-11 3-2 16,-14 9-1-16,-16 7 2 15,-15 6-5-15,-16 5 0 16,-10 0-2-16,-9 8-7 16,-3 7 21-16,0 9 28 15,0 1-8-15,0 4-18 16,-6 1-6-16,-2 1-6 16,-1-2-17-16,-7 2-87 15,-5-11-134-15</inkml:trace>
  <inkml:trace contextRef="#ctx0" brushRef="#br0" timeOffset="101164.11">18676 10985 580 0,'-33'9'-25'16,"12"2"39"-16,8-2 2 15,10-5-7-15,1-3-7 16,2-1-10-16,0 0-10 15,0 0-11-15,0 0-12 16,6-1 21-16,6-9 18 16,3 2 10-16,10-1-2 15,6 0-3-15,10 5 0 16,2 1 3-16,-1 3-1 16,-2 0 4-16,-7 0-6 0,-5 10-1 15,-9-1-4-15,-10 1 5 16,-9-2-10-16,0 3 6 15,-26-1 33-15,-18 1-19 16,-15 0-5-16,-10-4-9 16,2-1 4-16,9-1 1 15,13-2-2-15,23-1-4 16,15-1-23-16,7-1-55 16,7 0-296-16</inkml:trace>
  <inkml:trace contextRef="#ctx0" brushRef="#br0" timeOffset="103483.37">13225 10737 385 0,'11'0'-2'16,"5"0"-8"-16,7 0 13 0,10-2 7 16,15-2 7-16,11 2 0 15,20-2-3-15,8-2-9 16,5-1-4-16,-4-4 5 15,-17 0-7-15,-11 0 1 16,-20 1-10-16,-14 4 5 16,-16 4-15-16,-10 2-5 15,-21 0 32-15,-19 7 5 16,-17 6-5-16,-9 2 8 16,-8 1 19-16,-2 0-11 15,0-1 23-15,8-3-10 16,8-2-6-16,12-3-16 15,11-4 7-15,16-3-4 0,13 0 0 16,6 0-3-16,2 0-18 16,0 0-1-16,24 0-4 15,12-3 11-15,17-8-4 16,10-1 3-16,5 2 0 16,-4 2 0-16,-4 8 0 15,-11 0-7-15,-10 0-1 16,-11 0-11-16,-10 0-7 15,-11 4-3-15,-7-3 6 16,-4-1 23-16,-28 0 5 16,-13 0-2-16,-16 0-4 15,-11 0 3-15,-7 0-2 0,1 0 16 16,10 0-1-16,11 0 5 16,20 0 2-1,16 0-5-15,14 0 0 16,7 0-10-16,6 0-15 0,30-6-9 15,22-5 19-15,16-3-4 16,16 1 3-16,5 6-3 16,-3 2 1-16,-4 5 1 15,-11 0-1-15,-7 0 2 16,-5 0-6-16,-9 0 5 16,-13 3-3-16,-13 0 3 15,-15 0-3-15,-11-2 1 16,-2 1-1-16,-2-2 2 0,0 0-7 15,1 0-22-15,4 0-68 16,1 0-207 0</inkml:trace>
  <inkml:trace contextRef="#ctx0" brushRef="#br0" timeOffset="104691.59">18172 10363 470 0,'-7'6'10'16,"4"-6"-4"-16,3 0-8 15,12 0-2-15,22 0 16 16,18 0 16-16,17-13-3 16,9-5-8-16,8-4-8 15,6-5-4-15,0 5-2 16,-2 5-2-16,-13 6 3 16,-15 10-8-16,-18 1 10 15,-17 0-12-15,-14 0 6 16,-10 0-7-16,-3 1 4 15,-10 0 10-15,-25 1 6 16,-23-2-8-16,-18 2-6 0,-13 2 4 16,-8 4-3-16,-6 3-1 15,1 3 1-15,5 1 3 16,10 2 5-16,23-4 3 16,22-5 4-16,23-2-2 15,13-4 3-15,6-2-11 16,0 2-8-16,24 0-7 15,19-2 11-15,20 0-2 16,17-2 2-16,5-12 1 16,10-3 1-16,5 0-3 15,0-1 0-15,5 2 1 16,-11 4-1-16,-13 4 2 0,-18 4-7 16,-21 3-2-16,-17 1-4 15,-18 0-11-15,-7 0 16 16,-12 0 7-16,-24 1 5 15,-23 10-6-15,-20 2 1 16,-17-1-2-16,-11-1 3 16,4 0-2-16,9 1 4 15,16-1 3-15,24-2 4 16,23-6 7-16,20-1-3 16,11-2-7-16,29 0-19 15,26 0 8-15,27-14 2 16,25-9 4-16,9-3-3 15,2 2 1-15,-10 3 0 0,-20 9-1 16,-16 5 2-16,-19 4-7 16,-20 3 2-1,-14 0-3-15,-13 0 2 16,-4 0 3-16,-2 0 0 0,0 0 2 16,0 0-7-16,-15 0-20 15,-7 0-81-15,-14 0-62 16</inkml:trace>
  <inkml:trace contextRef="#ctx0" brushRef="#br0" timeOffset="111423.64">13664 10644 52 0,'-6'0'28'0,"-3"0"-19"0,0 0 43 16,-4 0-25-16,-2 0-3 16,-3 0-5-16,3 0-26 15,-3 0-2-15,2 0 3 16,0 0 8-16,1 0-2 16,4 0 10-16,5 0 20 15,2-2 20-15,1 0 10 16,3 2-5-16,0 0-13 15,0 0-10-15,0 0 8 0,0 0-10 16,-2 0-1-16,2 0-13 16,0 0-7-1,0 0-4-15,0 0-7 16,11 0-5-16,22 0 1 0,20-5 8 16,10-2-3-16,7-2 5 15,-2 1-5-15,-7 4 3 16,-8 2-4-16,-12 2 4 15,-13 0-3-15,-11 0 1 16,-11 0-2-16,-3 0-2 16,-3 0 6-16,0 0-1 15,-2 0 10-15,-22 2-1 0,-11-1-6 16,-13 2-10-16,-9 1-3 16,-4 0 9-16,-3 0-1 15,3 1 2 1,5-2-2-16,8 2 3 0,8-1-2 15,10-2 5-15,15-1-1 16,6-1 3-16,6 0-4 16,3 0-2-16,0 0-5 15,4 0-7-15,16 0 6 16,10 3 3-16,6 0 3 16,7 1-2-16,3 3 3 15,4-2-4-15,1 2 4 16,1 1-2-16,-4-2-1 15,-6 0 2-15,-11-4-4 16,-10-2-4-16,-11 3-7 16,-7-3 9-16,-3 2-1 15,-3 0 9-15,-22 1-2 0,-15 1-2 16,-15 0 1-16,-8 1 0 16,-6 0 3-16,-1 1 1 15,6-3 7-15,6 2 4 16,11-4-1-16,12 1-4 15,15-1 8-15,9-1-7 16,10 0-6-16,1 0-4 16,1 0-10-16,29 0 2 0,16-1 6 15,15-10 3 1,11-4-4-16,-1 3 3 16,-2 3 2-16,-4 3-4 15,-14 3 1-15,-8 3-4 0,-16 0 2 16,-11 0-10-16,-10 0 3 15,-6 0-3-15,-6 0 12 16,-28 6 8-16,-18 2-3 16,-15-1-2-16,-12-1-1 15,0-4 9-15,2-1 0 16,8-1 0-16,20 0-3 16,15 0 5-16,17 0-5 15,11 0 1-15,6 0-7 16,2 0-12-16,24 0-5 15,18-3 10-15,15-6 5 16,11 2-15-16,3 5 2 16,-3 2-13-16,-4 0 6 0,-10 1-5 15,-11 13-6-15,-10 3-8 16,-7 1-4-16,-9 0-19 16,-8 0-44-16,-10-7-146 15</inkml:trace>
  <inkml:trace contextRef="#ctx0" brushRef="#br0" timeOffset="114891.98">13712 10701 181 0,'0'0'-15'16,"6"0"-59"-16,8-1 63 15,2-2 10-15,3-2 8 16,0-1-4-16,-4-1-1 15,0 3 1-15,-8 0-3 16,-2 2 4-16,-5 1-4 0,0 1 22 16,0 0 28-16,1 0 0 15,-1 0-7-15,0 0-9 16,0 0 1-16,0 0 3 16,0 0 8-16,0 0-8 15,0 0 8-15,0 0-7 16,0 0-8-16,0 0-10 15,0 0-9-15,0 0-10 16,0 0-8-16,0 0-27 16,2 0-44-16,8 10-4 15,4 5 14-15,-5-3-87 16</inkml:trace>
  <inkml:trace contextRef="#ctx0" brushRef="#br0" timeOffset="115023.63">13948 10705 268 0,'-10'6'31'16,"1"-2"-58"-16,5-2-63 15,2 2 78-15,2-4 2 16,0 3-46-16</inkml:trace>
  <inkml:trace contextRef="#ctx0" brushRef="#br0" timeOffset="115183.21">13948 10705 380 0,'-3'57'19'0,"3"-57"-17"15,0 0 0-15,0 0-3 16,0 0-1-16,0 0-2 16,5 0-67-16,7 0-47 15,1 0-51-15</inkml:trace>
  <inkml:trace contextRef="#ctx0" brushRef="#br0" timeOffset="118203.84">14783 11384 361 0,'0'-2'28'15,"-2"0"13"-15,0 2 18 16,1 0-2-16,1 0-16 16,0 0-15-16,0 0-12 15,0 0-3-15,0 0-2 16,0 0-5-16,0 0-1 15,-6 29-6-15,-1 21 21 0,-4 17 6 16,7 13-8-16,1-10-11 16,3-7-1-16,0-10-1 15,0-9-3-15,0-9 3 16,6-10-5-16,-2-10 2 16,-2-10-18-16,-1-5-18 15,-1 0-10-15,0-9-9 16,0-25-38-16,0-14-116 15</inkml:trace>
  <inkml:trace contextRef="#ctx0" brushRef="#br0" timeOffset="118639.68">14705 11471 327 0,'-3'-7'14'0,"3"1"21"16,0 1 10-16,0 0-7 15,6-8-18 1,14-5-13-16,6-8 14 0,9 2-11 15,-3 3-4-15,0 6-3 16,-3 9-1-16,-3 6-1 16,-3 0-1-16,-8 11 2 15,-6 12-25-15,-9 7-2 16,0 7 8-16,-12-3 29 16,-9 0-25-16,-2-5 26 15,-7-8-8-15,3-1-2 16,2-8 18-16,7-5 6 0,6-4 8 15,9-2-10-15,3-1-5 16,0 0-25 0,6 4-10-16,16 4 13 15,10 8 8-15,2 6-3 0,-3 5-3 16,-7 3 3-16,-7 2-7 16,-10 3 2-16,-7-4-2 15,0-6 6-15,-20-2-2 16,-6-6 8-16,-3-5-4 15,-2-3-4-15,4-9 2 16,5 0-3-16,4 0-6 16,10-14-15-16,8-2-16 0,0-2-55 15,13-1-64 1</inkml:trace>
  <inkml:trace contextRef="#ctx0" brushRef="#br0" timeOffset="119195.78">15031 11997 347 0,'-19'7'13'0,"-2"3"11"16,-1-1 15-1,-4 0-17-15,3-2 2 16,-1-5 0-16,-5-2 3 16,-4 0-4-16,-6-9-9 0,-9-12 5 15,-4-8-7-15,-5-9-3 16,8-7-8-16,7-8 1 16,13-13-13-16,15-10 12 15,14-13-2-15,3-2 1 16,25-2 2-16,13 3-3 15,11 6 3-15,6 8-2 16,3 13-4-16,0 14-11 16,-2 16 4-16,4 12-1 15,-2 13 8-15,1 8 1 16,1 10 2-16,-5 19 1 16,-7 17-12-16,-5 20-2 0,-13 19-1 15,-11 20 6-15,-10 6 0 16,-9-3-5-16,-3-7 10 15,-1-20 5-15,-20-15 6 16,-3-15-2-16,-12-14 7 16,-9-8 2-16,-5-10-1 15,-10-4-5-15,-1-5-4 16,6-8-4-16,9-2-12 16,10 0 4-16,14 0-17 15,13-5-25-15,4-2-64 16,5 1-117-16</inkml:trace>
  <inkml:trace contextRef="#ctx0" brushRef="#br0" timeOffset="121735.33">13323 9337 133 0,'0'-12'115'16,"0"6"-109"-16,-4 5 34 16,4 1 15-16,0-2 0 15,0 2-16-15,0 0 2 16,0 0-2-16,0 0-6 15,0 0 0-15,0 0-5 16,-3 0-12-16,3 21-12 16,0 17 3-16,0 13 20 0,0 15-12 15,0 0-8 1,3 0-6-16,7-3 2 16,0-8-2-16,1-12-2 15,-2-10 2-15,-3-12-6 0,-5-10-8 16,1-6-7-16,-2-5 1 15,0 0 1-15,-3-23-21 16,-8-16-107-16,-1-15-117 16</inkml:trace>
  <inkml:trace contextRef="#ctx0" brushRef="#br0" timeOffset="122147.22">13316 9382 311 0,'3'-11'31'0,"7"-3"-21"15,8-3 25-15,7-1-1 16,7 6-11-16,0 2-9 16,-2 4 1-16,0 6-11 0,-8 0-4 15,-3 8-3-15,-8 12-6 16,-5 3 0-16,-6 4 1 16,-2 1 10-16,-17 0 11 15,0-3-8-15,-5-7-6 16,5-2 14-16,7-4 6 15,1-7 10-15,4-2-4 16,7-2-6-16,0 1-13 16,1 1-15-16,19 9 1 15,3 2 13-15,4 5-1 16,0 4-3-16,-3 4 4 16,-3 7-6-16,-11-2 1 0,-6 2-4 15,-4-2 5-15,-8-4 1 16,-18-4 2-16,-1-8 2 15,-8-5-3-15,-1-5 1 16,-1-6-1-16,4 0-2 16,6 0-6-16,8-1 1 15,14-6-34-15,5-3-45 16,2-4-110-16</inkml:trace>
  <inkml:trace contextRef="#ctx0" brushRef="#br0" timeOffset="122651.87">13697 9293 96 0,'-2'-3'343'0,"-2"3"-306"15,-2 0 35-15,-2 0-26 16,-8 16-19-16,-6 18-14 16,-8 13 1-16,-3 5 8 15,0 3-5-15,-3 4 0 16,-2 6-4-16,-1 4-4 15,6 0-7-15,8-13 3 0,7-12-5 16,8-15 2-16,4-9-1 16,3-11-10-1,3-8-24-15,0-1-14 0,0-8-12 16,-3-30-71-16</inkml:trace>
  <inkml:trace contextRef="#ctx0" brushRef="#br0" timeOffset="123004.83">13210 9362 552 0,'-2'0'13'16,"2"0"1"-16,5 0-3 16,23 4-9-1,11 13 11-15,10 4-1 0,10 3-7 16,2 2 0-16,10 2-5 15,-1 3 3-15,-6 3-1 16,-2-3 0-16,-11 2-2 16,-9-4 0-16,-7-6 3 15,-12-3-4-15,-7-10 2 16,-7-4-2-16,-9-5 2 16,3-1-1-16,-3 0 3 15,0 0 3-15,0 0-1 16,0 0 10-16,0 0-12 0,0 0 0 15,0 0-2-15,0 0-8 16,0-6-26 0,5-16-45-16,5-3-56 0,-7 0-201 15</inkml:trace>
  <inkml:trace contextRef="#ctx0" brushRef="#br0" timeOffset="124135.81">17016 5382 324 0,'0'0'-12'0,"0"0"-24"0,0 0-23 15,0-7-49-15</inkml:trace>
  <inkml:trace contextRef="#ctx0" brushRef="#br0" timeOffset="125916.49">13890 4437 242 0,'0'10'-1'16,"0"6"-11"-16,-3 6 30 16,-1 5-7-16,4 1 1 15,0-4-11-15,6-3 4 16,8-2-9-16,-3-7 3 15,-2-4 2-15,-3-3-15 16,-1-3-4-16,2-2-13 16,0 0 23-16,4-5-8 15,4-15 9-15,4-5 4 16,8-4 3-16,7-6-49 16,8 2-76-16</inkml:trace>
  <inkml:trace contextRef="#ctx0" brushRef="#br0" timeOffset="126746.99">14212 6721 339 0,'3'-3'65'15,"-3"3"-42"-15,0 0 7 16,1 0 10-16,2 6-13 16,2 11-9-16,1 6-5 15,3 5-1-15,3-2-10 16,1-4 2-16,2-6-7 15,-1-10-31-15,6-6-16 0,5-14 3 16,5-31 18-16,6-17-36 16,-3-11-172-16</inkml:trace>
  <inkml:trace contextRef="#ctx0" brushRef="#br0" timeOffset="128168.09">13512 9899 123 0,'0'9'141'0,"0"-7"-174"0,0-1 33 16,2 0 7-16,-2 2 6 16,3-1-6-16,-3 0 2 15,1 3-2-15,-1-1 0 16,0 3-5-16,0 0-25 16,0-3-117-16</inkml:trace>
  <inkml:trace contextRef="#ctx0" brushRef="#br0" timeOffset="129111.57">12133 9300 126 0,'-15'11'175'16,"12"-10"-138"-16,0 0 22 16,3-1 4-16,0 0-6 0,0 0-10 15,0 0-14-15,0 0-11 16,0 0-19-16,0 0-3 16,0-11-1-16,0-17 1 15,13-12-3-15,6-13-13 16,1 0 8-16,-1 5-29 15,-5 6 36-15,-3 14 0 16,-3 11 0-16,-5 9 2 16,-1 5-1-16,-1 3 4 15,2 0-8-15,8 0-2 16,1 5 3-16,3 11 5 16,2 8-6-16,3 5 9 0,2 3 1 15,2 4-5-15,1-5 0 16,-1-3-7-16,0-6-35 15,-6-7-38-15,-11-4-17 16,-7-5-12-16,-1-5-107 16</inkml:trace>
  <inkml:trace contextRef="#ctx0" brushRef="#br0" timeOffset="129264.16">12147 9229 73 0,'-11'0'275'15,"6"0"-268"-15,4 0 1 16,1 0 15-16,0 0-25 0,17 0-15 16,14-7 34-16,9-5-28 15,-4 0-125-15</inkml:trace>
  <inkml:trace contextRef="#ctx0" brushRef="#br0" timeOffset="129728.31">12338 9383 318 0,'-20'-3'0'16,"0"3"6"-16,2 0 53 16,2 2-29-16,3 6-8 15,1 7-13 1,4 2-5-16,2 5-3 0,6-3 0 16,0 4 1-16,8-2-1 15,11-3-4-15,5 1-2 16,6-6 6-16,5-10-24 15,12-3-25-15,6-20-12 16,5-19-159-16</inkml:trace>
  <inkml:trace contextRef="#ctx0" brushRef="#br0" timeOffset="136927.44">15585 11370 455 0,'-26'-17'11'16,"15"10"-2"-16,5 3 17 16,0 1 9-16,5 3 9 15,1 0-20-15,-2 0-17 16,2 0-9-16,-1 0 2 15,1 28-1-15,-3 14 20 16,-2 11-12-16,-1-3-3 16,2-6-2-16,4-3-3 15,0-8 3-15,0-2-5 16,0-8-16-16,0-9-17 0,0-5-34 16,1-9-71-16,1-16-88 15</inkml:trace>
  <inkml:trace contextRef="#ctx0" brushRef="#br0" timeOffset="137211.41">15552 11296 480 0,'-6'0'11'0,"5"0"-12"15,1 0 1-15,0 7-9 16,18 21 23-16,13 8-6 0,4 4-6 15,2-3-3-15,-6 2 4 16,-8-3-6-16,-9-3 3 16,-14 1-5-16,0-2 8 15,-16 1-12-15,-15 0 12 16,-8-3 2-16,-2-5-1 16,4-7 5-16,7-3-8 15,10-8-1-15,8-4 0 16,8-3-32-16,4-4-46 15,4-17-182-15</inkml:trace>
  <inkml:trace contextRef="#ctx0" brushRef="#br0" timeOffset="138162.5">15633 11947 294 0,'-37'17'102'15,"3"-5"-99"-15,2-2 3 16,3-6 20-16,0-3 7 0,4-1-12 16,1 0-14-16,0-19 0 15,5-13-7-15,1-12-3 16,2-16 2-16,5-15 8 16,3-6-2-16,4 3-10 15,1 9 8-15,3 17-5 16,0 12 2-16,7 5 0 15,13 3-1-15,10 0 1 16,11 0-1-16,6 3-1 16,8 1-1-16,6 8 5 15,-5 12-7-15,-3 8 4 16,-7 8-5-16,-9 23 3 16,-6 14 3-16,-6 10 1 0,-5 9 5 15,-11 2 0-15,-9 2 0 16,0-5 0-16,0-6 3 15,-18-6-3-15,-2-6 0 16,-6-9 2-16,-4-9-3 16,5-6-2-16,-2-7 0 15,9-5-2-15,8-7-13 16,5-2-22-16,5-1-21 16,15-19-202-16</inkml:trace>
  <inkml:trace contextRef="#ctx0" brushRef="#br0" timeOffset="138556.44">16029 11256 529 0,'-10'0'2'0,"8"0"10"16,2 0 3-16,0 0-8 16,3 0-7-16,19 2-4 15,13 4 4-15,2-2 4 16,0-1-5-16,0-2 4 16,-7 2-34-16,-10 1-39 15,-10 5-90-15</inkml:trace>
  <inkml:trace contextRef="#ctx0" brushRef="#br0" timeOffset="138727.37">16068 11471 511 0,'0'0'0'0,"0"0"-14"16,3 0 7-16,20 0 7 15,6 0 11-15,6-4-9 16,3-1 2-16,-10 1-3 15,-4-1-18-15,-15 5-72 16,-9 0-158-16</inkml:trace>
  <inkml:trace contextRef="#ctx0" brushRef="#br0" timeOffset="139012.15">15937 11384 185 0,'-8'-3'291'0,"5"2"-283"0,3 1-1 15,0 0-2-15,0 0 0 16,3 5-13-16,12 20 24 16,0 17 12-16,0 9-9 15,-5 10-5-15,-2-2-9 16,-2-6 5-16,1-12-9 16,-5-12 3-16,1-14-3 15,-2-9 3-15,-1-2-2 0,2-4 1 16,5 0-4-16,8 0 0 15,12-4 0-15,10-12 4 16,8-9-9 0,5-3-32-16,-5 6-33 0,-6 8-51 15,-17 10-204-15</inkml:trace>
  <inkml:trace contextRef="#ctx0" brushRef="#br0" timeOffset="139407.79">16263 11861 419 0,'-40'4'4'0,"-5"-4"-1"0,-1 0 11 15,-3 0-2 1,-2-7 2-16,2-10 0 16,-3-7-3-16,7-7 2 15,5-8-4-15,6-7-4 0,17-7-1 16,16-11-3-16,1-3 0 15,15-1-1-15,15 4 0 16,2 13 4-16,5 6-8 16,4 12 5-16,2 5-3 15,7 7 1-15,1 6 1 16,1 8-2-16,-3 7 2 16,-7 8-6-16,-6 24 6 15,-11 13-1-15,-4 9 6 16,-9 7-2-16,-6 0 1 15,-2-5-3-15,-4-9 3 16,0-9 0-16,0-6-3 0,-5-7 2 16,-3-5-4-16,2-4 5 15,-3-5-10-15,-3-1-26 16,2-2-25-16,-1-8-90 16</inkml:trace>
  <inkml:trace contextRef="#ctx0" brushRef="#br0" timeOffset="139703.98">16325 11124 431 0,'-3'-6'6'16,"-1"3"15"-16,-4 3 42 15,-5 13-18-15,-9 28-17 16,-7 21-18-16,-3 16 9 16,-5 7-4-16,1-1-5 15,2-3-3-15,2-8-1 16,7-12-3-16,7-11-3 16,0-14 4-16,8-10-9 15,3-9-15-15,0-13-24 16,3-4-40-16,-1-27-51 15</inkml:trace>
  <inkml:trace contextRef="#ctx0" brushRef="#br0" timeOffset="139936.35">15998 11182 583 0,'-5'12'-4'16,"5"12"-9"-16,0 12 37 15,18 14-2-15,9 10-7 16,7 2-9-16,5 2 1 16,4-5-5-16,-1-4-2 15,-8-10 0-15,-4-8-21 16,-9-12-8-16,-9-13-9 0,-12-7-40 16,0-5 11-16,-12-5 49 15,-20-17-240-15</inkml:trace>
  <inkml:trace contextRef="#ctx0" brushRef="#br0" timeOffset="140211.63">15752 11191 546 0,'-7'2'2'15,"-8"22"-7"-15,-5 12 36 16,-8 15 0-16,-2 12-9 16,-5 8-10-1,2 6-7-15,-2-1-4 0,3-3 1 16,2-11 1-16,3-9-3 16,8-13 2-16,5-10-4 15,5-12-7-15,4-9-17 16,3-9-20-16,2-10-59 15,0-28-182-15</inkml:trace>
  <inkml:trace contextRef="#ctx0" brushRef="#br0" timeOffset="140467.53">15557 11079 535 0,'0'12'1'0,"0"18"-7"15,0 16 17-15,13 18 14 16,8 12 1-16,11 15-4 16,6 3-14-16,4 0-3 15,0-8 0-15,-1-12-4 16,-2-12 3-16,-8-12-9 16,-7-12 11-16,-7-12-10 15,-10-12 0-15,-3-6-17 0,-4-6-2 16,0-2-19-16,0-14-44 15,0-24-201 1</inkml:trace>
  <inkml:trace contextRef="#ctx0" brushRef="#br0" timeOffset="140924.88">15127 11193 331 0,'13'-29'3'15,"-3"-6"-2"-15,-1 7 1 16,-1 10 1-16,-5 10 18 16,-3 8 22-16,0 0 11 0,0 0 2 15,-11 22-17 1,-12 32 4-16,-10 24-7 15,-4 16-17-15,-2 0-3 16,3-5-5-16,0-4-8 0,3-7 5 16,4-6-8-16,2-12 4 15,6-12-7-15,3-12 2 16,3-13-19-16,5-12-22 16,-2-11-29-16,0-9-89 15</inkml:trace>
  <inkml:trace contextRef="#ctx0" brushRef="#br0" timeOffset="141207.12">14779 11194 513 0,'0'0'8'16,"2"0"-16"-16,10 2 6 0,10 23 17 15,7 12 8-15,6 15-5 16,11 14 4-16,2 9 3 15,7 7-16-15,3-1-1 16,0-5-6-16,-3-8 3 16,-4-5-5-16,-8-12 0 15,-10-9 2-15,-9-12-1 16,-11-13 1-16,-8-9-5 16,-5-6 6-16,0-2-3 15,0 0-4-15,0 0-26 16,0-2-17-16,0-18-52 15,-14-1-232-15</inkml:trace>
  <inkml:trace contextRef="#ctx0" brushRef="#br0" timeOffset="148220.09">13478 10776 270 0,'-21'0'-195'16</inkml:trace>
  <inkml:trace contextRef="#ctx0" brushRef="#br0" timeOffset="160783.37">13664 9911 85 0,'0'-3'22'16,"0"0"21"-16,0-3-7 16,0 1-15-16,0-2-12 15,0-1-7-15,0-2-16 16,0-1-38-16,0 3-40 16</inkml:trace>
  <inkml:trace contextRef="#ctx0" brushRef="#br0" timeOffset="161403.4">13664 9911 136 0,'15'-67'30'16,"-15"67"-14"-16,0 0-12 15,0 1-8-15,0 3-51 16,0 0-3-16,0-1 63 16,0-1-8-16,0-2 5 15,0 0 0-15,0 0 36 16,0 0 21-16,0 0 6 15,0 0-22-15,0 0-8 16,0 0-15-16,0 0-7 16,0 0-6-16,0 0-3 15,0 0-3-15,0 0 2 16,0 0-2-16,0 0-1 16,0 0 11-16,0 0 2 0,0 0 10 15,0 0-5-15,0 0-9 16,0 0-6-16,0 0 0 15,0 0-2-15,0 0-1 16,0 0 0-16,0 0-8 16,0 0 3-16,0 0 2 15,0 0 4-15,0 0-1 16,0 0 1-16,0 0 4 16,0 0 2-16,0 0-2 15,0 0 2-15,0 0 2 16,0 0-6-16,0 0 4 15,0 0-4-15,0 0 4 0,0 0-5 16,0 0 0-16,0 0 0 16,0 2 1-16,-3 7-1 15,-3 18-11-15,-9 17 25 16,0 21-13-16,-1 8 7 16,2 5-2-16,4-2-2 15,1 0-1-15,2-6 2 16,1-8-4-16,1-12-1 15,2-6 2-15,1-12-3 16,1-12 1-16,1-12-3 16,-3-5 3-16,3-3-12 15,0 0-27-15,0-11-11 16,0-21-15-16,0-14-63 0</inkml:trace>
  <inkml:trace contextRef="#ctx0" brushRef="#br0" timeOffset="161755.54">13704 9911 376 0,'0'-6'83'16,"-1"1"-86"-16,1 4 6 15,0 1 11-15,0 0-12 16,0 0-13-16,0 7 5 0,7 4 8 15,-1 4 2-15,4 0-1 16,-4 2 8-16,4 6 0 16,1 3-2-1,1 10 5-15,2 7 4 0,2 11-10 16,1 3 0-16,2 3 1 16,-1-4-6-16,0-5-2 15,-2-10 2-15,-3-12-3 16,-1-7 2-16,-7-11-2 15,-2-6-8-15,-3-4-6 16,0-1-7-16,0 0 12 16,0-18-26-16,-6-15-83 15,-9-15-181-15</inkml:trace>
  <inkml:trace contextRef="#ctx0" brushRef="#br0" timeOffset="161936.07">13661 10155 569 0,'-12'0'8'16,"11"-2"7"-16,1 2-1 16,0-1-3-16,16-5-12 15,23-8-10-15,13-4 12 16,3 0 3-16,-3 3-25 16,-10 8-18-16,-7 7-23 15,-12 0-34-15,-11 11-145 0</inkml:trace>
  <inkml:trace contextRef="#ctx0" brushRef="#br0" timeOffset="164088.2">14762 10823 284 0,'0'-8'7'0,"0"5"10"16,0 2 17-16,0 1-8 0,0 0-9 15,0-1-16-15,0-4-6 16,13-1-15-16,8-3-9 15,-2 2-86-15</inkml:trace>
  <inkml:trace contextRef="#ctx0" brushRef="#br0" timeOffset="164267.32">15115 10824 419 0,'3'0'-9'0,"4"0"-7"16,9 0 9-16,8 0 8 16,10 0 0-16,10 0-26 15,2 0-51-15,2-6-107 16</inkml:trace>
  <inkml:trace contextRef="#ctx0" brushRef="#br0" timeOffset="164436.69">15679 10719 360 0,'0'0'63'16,"0"0"-30"-16,0 0 18 15,0 0-9-15,0 0-15 16,0 0-19-16,0 0-7 0,11 0-27 16,17-4-48-16,10-8 16 15,7-2-154-15</inkml:trace>
  <inkml:trace contextRef="#ctx0" brushRef="#br0" timeOffset="164576.34">16352 10693 313 0,'0'3'80'0,"0"-3"-72"16,0 0 12-16,2 0-3 15,8 0-18-15,8 0-1 16,10 0-4-16,2-6-76 0</inkml:trace>
  <inkml:trace contextRef="#ctx0" brushRef="#br0" timeOffset="164744.28">17064 10654 473 0,'0'6'-43'0,"0"-4"43"15,0 4-4-15,6 1 0 16,16-4-18-16,8-2-54 16,5-1-115-16</inkml:trace>
  <inkml:trace contextRef="#ctx0" brushRef="#br0" timeOffset="164900.37">17563 10608 498 0,'-16'0'-28'16,"2"0"42"-16,4 0-9 16,2 0 2-16,2-1-10 15,4 1-6-15,-1 0-70 16,-6-3-252-16</inkml:trace>
  <inkml:trace contextRef="#ctx0" brushRef="#br0" timeOffset="166608.01">14236 10830 340 0,'0'-5'56'0,"-11"3"-50"16,2 0 18-16,-4 0 0 16,1 1 11-16,-1 0-18 15,1-1-2-15,-2 1-9 16,-3-1 0-16,-4 1-2 16,0 1 6-16,-6-1-3 15,3 1 4-15,2 0-3 16,1 0-4-16,0 0 3 15,5 1 0-15,7 3-7 16,0 0-8-16,4 2 8 16,0 0-4-16,-1 6 4 15,1 5-2-15,-1 2 14 0,2 1-9 16,2 0-2-16,1 3 0 16,1-4-2-1,0 2 1-15,0 1-1 16,0-2 0-16,4 2 1 0,7-3-1 15,2-4-1-15,-1-1-3 16,3-4 5-16,-2 0-8 16,1-5 4-16,0 0-1 15,2-3 5-15,0 0-6 16,-1-1-1-16,4-1 1 16,-2 0 1-16,0 0-4 15,-2 0 6-15,-3 0 3 0,-6 0-3 16,-3 0 4-16,-3 0-4 15,0 0 7-15,0 0-4 16,0 0 1 0,0 0 3-16,0 0-4 0,2 0 1 15,-1 0-3-15,2 0 1 16,6 0-2-16,1-3 6 16,1 0-5-16,2-1 4 15,-4 2-4-15,0 0-3 16,-2 1-8-16,-1 1-4 15,0 0-9-15,2 0-9 16,4 0-18-16,-2 0-80 16</inkml:trace>
  <inkml:trace contextRef="#ctx0" brushRef="#br0" timeOffset="173751.15">15253 13048 381 0,'-3'6'13'0,"0"-6"9"16,3 0 7-16,-1 0 12 0,1 0-14 16,0 0-18-16,0 0-5 15,0 0-6-15,0-3-4 16,4-23-19-16,14-17 44 16,2-11-23-16,0-7 3 15,-1-1-4-15,-3 4 0 16,0-6-11-16,-1 2-5 15,-2 10 4-15,-1 8 8 16,-4 19 9-16,-2 11-5 0,2 12 3 16,1 2-2-16,0 0 2 15,6 0-6 1,-3 16 8-16,1 11 9 16,4 12 12-16,-2 7 1 0,-5 11 0 15,4 6-6-15,-1-1-7 16,2 2-5-16,4-6-4 15,0-7 1-15,0-9-9 16,-3-6-12-16,-3-15-13 16,-7-9-59-16,-6-12-73 15</inkml:trace>
  <inkml:trace contextRef="#ctx0" brushRef="#br0" timeOffset="173940.2">15378 12812 502 0,'-7'-7'-13'15,"4"4"20"-15,3 2-11 16,7-6-11-16,22-4 1 16,15-5 18-16,5-1-26 15,6 1-64-15,-7 6-75 16</inkml:trace>
  <inkml:trace contextRef="#ctx0" brushRef="#br0" timeOffset="174471.99">15604 13215 172 0,'-34'7'139'0,"-1"-1"-142"15,-3 0 15-15,0-1 13 16,-3-5 13-16,-5 0-16 16,-2-12-5-16,-5-15-8 15,-4-8 4-15,-1-11-12 16,9-9 2-16,0-9-2 15,12-7-4-15,7-4 5 0,9 3 5 16,9 5-10-16,8 7 14 16,4 7 7-16,3 1-7 15,21 2-8-15,16-3 3 16,12 2-9-16,15 6 8 16,7 5-8-16,14 6 8 15,0 5-3-15,6 8 0 16,4 6-3-16,-4 13-2 15,-3 2 5-15,-19 9-7 16,-16 20 2-16,-14 8-9 16,-14 13 8-16,-7 12-3 15,-12 9 19-15,-7 11-12 0,-2 8 0 16,-10 3 4-16,-10 1-3 16,-3-2 3-16,-7-6-9 15,-1-11 8-15,-9-12-9 16,-8-13-19-16,-4-13-9 15,-6-10-7-15,-3-11-65 16</inkml:trace>
  <inkml:trace contextRef="#ctx0" brushRef="#br0" timeOffset="175619.69">9059 6759 401 0,'-10'9'19'0,"2"-4"5"16,5-4 11-16,2 1-12 15,1-2-3-15,0 0-12 0,0 0 1 16,0 0 0-16,0 0 1 16,0 0-2-16,0-8-5 15,0-14 3-15,0-17 2 16,10-14 8-16,8-4-23 16,1 5 9-16,-4 9-11 15,2 8-5-15,-4 7 0 16,2 5 1-16,-5 7 0 0,-3 5-1 15,-2 8 2-15,0 3-3 16,2 0 11 0,2 0-4-16,4 3 7 15,1 12-3-15,1 8 1 0,-2 6 13 16,3 8-2-16,-2 6 5 16,-2 4 0-16,-2-2-1 15,1-3-9-15,-4-5 2 16,4-5-3-16,-5-9-1 15,0-8 0-15,-5-7-17 16,-1-5-15-16,0-3-58 16,-9 0 7-16</inkml:trace>
  <inkml:trace contextRef="#ctx0" brushRef="#br0" timeOffset="175775.96">9117 6677 417 0,'-1'0'18'15,"1"0"-9"-15,0 0 5 16,0 0-3-16,0 0-13 16,10 0-12-16,18-4 18 15,12-5-9-15,2-3-44 16,5-1-85-16</inkml:trace>
  <inkml:trace contextRef="#ctx0" brushRef="#br0" timeOffset="176315.24">9644 6586 447 0,'-29'0'10'16,"0"2"30"-16,11 5 4 16,4 2-17-16,6 7-16 15,7 5-4-15,1 2-8 16,0 8 5-16,19-5-9 16,3-5 0-16,10-3-10 15,-6-12-24-15,7-6-3 16,-6-4-3-16,-8-20 15 15,-10-5-11-15,-9 3 38 16,0 2-8-16,-19 7 52 0,-9 3-1 16,-3 4-7-16,-5 6 2 15,1 3-13-15,7 1-18 16,8 0 1-16,7 0-7 16,13 2-9-16,0 7-45 15,12 1-22-15,15-5-38 16</inkml:trace>
  <inkml:trace contextRef="#ctx0" brushRef="#br0" timeOffset="176615.44">9869 6588 416 0,'0'0'76'16,"0"2"-71"-16,0 18 14 0,0 8 0 15,0 7 2-15,0-1-16 16,8-3-1-1,-1-7-7-15,-1-10-15 0,-4-7-26 16,-2-7-3-16,0-9 12 16,0-20-7-16,0-14-25 15,0-7 76-15,0 4-4 16,-3 8 9-16,1 13 36 16,2 11-2-16,0 7-17 15,0 7-16-15,3-1-12 16,12 1-1-16,4 0 3 15,7 0 0-15,3 8-5 0,4 1 4 16,-1-4-64-16,-4-5-69 16</inkml:trace>
  <inkml:trace contextRef="#ctx0" brushRef="#br0" timeOffset="177155.99">10504 6350 375 0,'0'-9'17'0,"-11"-4"31"15,-8 3-23 1,-3 2 15-16,-2 4 1 16,-5 4-22-16,1 0-4 15,0 4-1-15,0 13-1 0,4 2-4 16,2 5-9-16,9 2 11 16,6 6-13-16,2 7 9 15,5 3-5-15,0-1 0 16,5-1 0-16,15-1-2 15,12-9-4-15,8-6 2 16,4-8 6-16,5-9-6 16,-8-6-1-16,0-1-16 15,-7 0-4-15,-9-12-18 16,-4-8-30-16,-13 1-88 16</inkml:trace>
  <inkml:trace contextRef="#ctx0" brushRef="#br0" timeOffset="178023.27">9287 6814 277 0,'-15'17'39'16,"6"0"-39"-16,0 0 10 16,5-2 13-16,1-3 3 15,-2 2-7-15,-1-7 6 16,-3 2 6-16,-5-2-1 16,-10 0-1-16,-9 2-16 15,-3-3 4-15,-7-5-4 16,-5-1 0-16,0-3 5 15,-1-16-7-15,3-12-3 16,5-5-8-16,6-14 4 0,7-6-6 16,10 2 8-16,5 3-7 15,5 9 5-15,7 6-1 16,1 4-11-16,4 0 8 16,18 0 2-16,13-1-1 15,8-2-7-15,14-4 9 16,4 3-6-16,3 3 4 15,-3 9-2-15,-3 12 1 16,-5 12-5-16,-6 0-1 16,-3 20 3-16,-3 15-3 15,-9 7 1-15,-3 5 8 16,-12-1-1-16,-6-2 1 16,-8-4-4-16,-3-2-2 0,0 1 8 15,-19-3-3-15,-7 0 1 16,-8-1 2-16,-2-3-6 15,-2-5 3-15,-1-8-1 16,-4-3-2-16,7-4-1 16,6-8-2-16,6-4-14 15,17 0-21-15,7-14-72 16,0-14-134-16</inkml:trace>
  <inkml:trace contextRef="#ctx0" brushRef="#br0" timeOffset="178864.02">10551 6838 99 0,'0'0'80'16,"0"0"-49"-16,0 0 41 15,0 0 9-15,0 0 4 16,-11 3-31-16,-9 0-28 0,-7 2-14 15,-4 2 7-15,-3-1-6 16,-6-3 9 0,-2-2-19-16,0-1 8 15,-1-4-8-15,3-14-3 0,5-12 6 16,6-8-10-16,5-15 9 16,6-9-12-16,12-3 12 15,3 3-13-15,3 6 9 16,0 7-3-16,6 9 6 15,9 4 0-15,0 8-4 16,7 5-7-16,5-1 8 16,7 3 0-16,10 0-5 15,8 3 4-15,4 2-2 16,7 3 4-16,1 5-4 16,-3 8 0-16,-3 0 2 15,-6 15-5-15,-9 14 0 16,-7 9 2-16,-8 6 2 0,-9 5-7 15,-6 1 14-15,-6-3-5 16,-4 0-8-16,-3-5 15 16,0 0-6-16,-12-2 2 15,-13 2 1-15,-10 2-3 16,-3-1 3-16,-10 2 0 16,-1-5-5-16,0-5 3 15,-1-2-2-15,4-12-3 0,8-4-2 16,5-9-4-1,5-8 5-15,7 0-15 16,9 0-9-16,6-16-51 16,-1-2-187-16</inkml:trace>
  <inkml:trace contextRef="#ctx0" brushRef="#br0" timeOffset="188351.73">14096 8471 272 0,'0'-3'25'0,"0"3"-27"0,0 0 8 16,1 0-4-16,5 3-3 15,3 19 16-15,3 9 1 16,2 12-4-16,3 12-4 15,0 12 4-15,-1 15 3 16,1 11-1-16,-1 13-1 16,-1 4 3-16,3 0-7 15,-3-3-1-15,3-11-5 16,-5-4 1-16,3-3 2 16,-1-1-1-16,0 11 0 15,2 5 0-15,-1 5 3 16,1 5-1-16,5-2-2 0,0-4-4 15,-1-5 1-15,0-12-1 16,-4-3 4-16,-1-6-3 16,-3-7-1-16,-4-5 4 15,-5-11-2-15,1-10 3 16,-5-5-8-16,0-8 5 16,0-6-5-16,0-5 5 15,0-7-4-15,0-7 3 16,0-3-3-16,0-2-10 15,0-2-6-15,0-4-45 16,-3 0-95-16</inkml:trace>
  <inkml:trace contextRef="#ctx0" brushRef="#br0" timeOffset="191508.39">13787 4252 36 0,'-11'7'26'0,"3"-5"-19"16,4 4-7-16,1-2-7 15,-2 4-30-15</inkml:trace>
  <inkml:trace contextRef="#ctx0" brushRef="#br0" timeOffset="192680.33">14008 3989 299 0,'0'-2'68'15,"0"2"2"-15,0 0-9 16,0 0-4-16,0 0-24 16,0 0-20-16,0 0-17 15,-3 5 1-15,-2 13 9 16,1 3-7-16,1 7-52 16,-3 4-47-16,-6 2-24 15,-4 3-96-15</inkml:trace>
  <inkml:trace contextRef="#ctx0" brushRef="#br0" timeOffset="192844.52">13817 4470 363 0,'-25'22'15'0,"1"6"3"16,1 4 26-16,3-4-6 16,5 1-25-16,5 2-8 15,4-1-5-15,3 2-15 0,-1-2-27 16,1 2-28-1,-5-2-71-15,-7 1-87 16</inkml:trace>
  <inkml:trace contextRef="#ctx0" brushRef="#br0" timeOffset="192972.19">13503 4993 211 0,'-24'23'64'16,"2"0"-22"-16,1 1-13 16,6-1 18-16,1 0-39 15,3 3-5-15,2 0 0 16,-1-2-25-16,5 1-40 15,-1-1-34-15,0-3-42 16</inkml:trace>
  <inkml:trace contextRef="#ctx0" brushRef="#br0" timeOffset="193091.87">13284 5407 146 0,'-25'28'94'16,"-5"7"-83"-16,-4 5 18 15,4 0 7-15,8-2-17 0,2-6-8 16,11-3-11-16,5-4-11 15,4-7-76-15</inkml:trace>
  <inkml:trace contextRef="#ctx0" brushRef="#br0" timeOffset="193231.49">12942 6036 420 0,'-36'34'9'0,"5"-2"-7"16,4-2 1-16,9-8 1 15,6-8-1-15,8-5 1 16,4-9-69-16,0 0-101 0</inkml:trace>
  <inkml:trace contextRef="#ctx0" brushRef="#br0" timeOffset="193556.62">12791 4292 480 0,'-7'0'19'0,"7"0"2"16,0 0 1-16,0 0-16 15,7 0-15-15,13 0 8 16,2 10-3-16,-1 5-31 16,4 3-9-16,-4 7-23 15,-4 3-76-15</inkml:trace>
  <inkml:trace contextRef="#ctx0" brushRef="#br0" timeOffset="193700.24">13117 4630 335 0,'8'8'9'0,"1"4"24"0,3 1 2 16,4 4-16-16,8 3-16 15,4 0 4-15,2 7-31 16,-3-1-78-16</inkml:trace>
  <inkml:trace contextRef="#ctx0" brushRef="#br0" timeOffset="193848.84">13481 5049 407 0,'0'5'6'0,"0"7"-1"16,4 0 0-16,7 5-5 15,10-1-6-15,5-2-28 0,4-2-60 16</inkml:trace>
  <inkml:trace contextRef="#ctx0" brushRef="#br0" timeOffset="194011.41">13758 5370 441 0,'-10'15'5'0,"7"-1"1"16,3-2-8-16,0 1 4 16,20 2-7-16,7 3-7 15,0-1-76-15,-8-2-158 0</inkml:trace>
  <inkml:trace contextRef="#ctx0" brushRef="#br0" timeOffset="194165">14057 5742 393 0,'0'7'0'16,"3"0"6"-16,0 2-4 15,9-1 4-15,7 3-3 0,11-1-3 16,4-4-18 0,2 0-102-16</inkml:trace>
  <inkml:trace contextRef="#ctx0" brushRef="#br0" timeOffset="194304.23">14509 5979 449 0,'-16'24'7'0,"5"1"-3"16,8 1-2-16,3-7 0 16,6-3-9-16,11-10-61 15,-3-6-189-15</inkml:trace>
  <inkml:trace contextRef="#ctx0" brushRef="#br0" timeOffset="197999.46">14236 8960 5 0,'-4'4'25'16,"-1"0"-10"-16,0 0-2 0,4-1-8 15,-2-1-1 1,3-2-3-16,0 0-1 16,0 0-17-16,0 0-16 15</inkml:trace>
  <inkml:trace contextRef="#ctx0" brushRef="#br0" timeOffset="198704.18">14093 8658 106 0,'0'0'11'0,"0"0"6"16,0 2 30-16,0-2-5 16,0 4-18-16,0 3-21 15,0 5 1-15,-9 6-8 16,2 1-2-16,-4-1 2 16,6-5-7-16,0-3 7 15,2-2-3-15,3-8 0 16,0 0-42-16,0 0-50 15</inkml:trace>
  <inkml:trace contextRef="#ctx0" brushRef="#br0" timeOffset="199491.28">14368 8504 145 0,'2'0'36'15,"-2"0"-45"-15,0 0 8 16,0 0 1-16,0 0 2 16,0 0-7-16,0 4 14 15,0 6-7-15,1-1 5 16,-1 0-2-16,0-2 2 0,0-3 10 16,0 2 9-1,-5 5-5-15,-12 4-16 16,-5 7 5-16,-5 3-5 15,4 3-3-15,1-3-2 0,3-4 1 16,10-6-2-16,1-4-8 16,1-2 9-16,4-5-8 15,2 0 5-15,-1-1-6 16,2 0 1-16,0 2 5 16,0 4 2-16,0 0 1 15,6 1-1-15,6 1 0 16,3 0 1-16,6-1 1 0,2 1-2 15,4-1 3-15,-4 2-3 16,-1 4-19 0,-3-3-49-16</inkml:trace>
  <inkml:trace contextRef="#ctx0" brushRef="#br0" timeOffset="199671.8">14236 8746 345 0,'-14'0'9'0,"8"0"-13"15,6 0 3-15,0 0-20 16,3 0-19-16,26 0 19 16,8 0-2-16,6 0-69 15</inkml:trace>
  <inkml:trace contextRef="#ctx0" brushRef="#br0" timeOffset="199896.21">15615 8721 114 0,'57'0'6'16,"1"-7"-1"-16,-2-10-5 15,1-3 3-15,4-4-4 16,4-5 1-16,10-6-2 16,10-1 3-16,12-2-1 0,10-1-18 15,14-1 5-15,8 1-82 16</inkml:trace>
  <inkml:trace contextRef="#ctx0" brushRef="#br0" timeOffset="206651.23">14373 8290 240 0,'3'-1'-84'15,"-2"-1"-39"-15,1 0 99 16,-2-1 78-16,0 1 24 16,0 2-21-16,0 0-1 15,0 0 6-15,0 0 11 16,0 0-21-16,-6 0-19 15,-7 0 1-15,1 0-8 16,-2 0-12-16,4 0-9 16,2 0-6-16,4 0 8 0,-1 0-2 15,-2 0-2-15,-2 0-3 16,-10 0 2-16,-5 0-4 16,-15-5 6-16,-9-5-5 15,-8-1 3-15,-2 1 0 16,0-4-2-16,7-2 1 15,2-3 1-15,7 3 4 16,1-4-2-16,6-3 0 16,4 0-6-16,-2-4 7 15,0 0-3-15,-1-1 0 16,0-1 0-16,0-2-1 16,-1 2 0-16,1 0-3 15,3 1 8-15,4 3-10 0,3 3 10 16,3 1-3-16,5-1-1 15,0-4 0-15,5-7 0 16,4-6-12-16,2-7 5 16,4-12 7-16,-1 0 1 15,1-2 2-15,-2 0-4 16,3 4 2-16,0 1-3 16,0-3-1-16,0-2 2 15,7 2-4-15,10-4 5 16,1 2-4-16,4-6 5 15,3 2-6-15,-1 0 4 16,0 8 0-16,1 2-3 0,2 4 2 16,4 2-4-16,7 1 5 15,5 3-3-15,0 2 4 16,7 5-7-16,4 2 0 16,0-3 3-16,9 4 1 15,3-4-2-15,6-1-2 16,2-1 1-16,4-2-1 15,-4-3-3-15,-4 1 5 16,-1 1 1-16,-2-3-19 16,-2 0 10-16,2-1 1 15,1-3-7-15,-2 0 12 16,-3 0 0-16,-8-2 0 16,0 2 4-16,-3 0 0 0,0 0-1 15,-2 2 5-15,-1 3-3 16,1 0 5-1,5 1-5-15,2-3 2 16,0-3-3-16,1 0 1 0,0-3 1 16,0 1-4-16,4 1 6 15,-1 1-5-15,-5 1 3 16,-1 2-2-16,-6 1 2 16,-3 0-1-16,-2 2 1 15,1-2-2-15,1 1 2 16,1-1-1-16,3-4-1 15,-2 1 4-15,3 1-5 0,-1-1 4 16,-7 4-3-16,2 4 4 16,-2 3-2-16,-2 2 4 15,1 3-1 1,3-1-2-16,6 3 0 0,3 0 1 16,8 0-2-16,5 4-1 15,3-3 0-15,3 3 0 16,4 0 0-16,4 1 5 15,6 4 0-15,2 6 3 16,3 5-8-16,-4 4 4 16,-6 6-6-16,-6 1 3 15,-6 0-1-15,1 4-2 16,-2 7 2-16,-4 5 0 16,-4 2 1-16,-1 5-4 15,-2 2 7-15,3-3-5 16,5 8 3-16,7-4-1 15,-1 5 0-15,2 7 0 0,-4 3-2 16,-1 4-1-16,3 5 0 16,6 2 3-16,11 1-1 15,13 1 1-15,4 0 0 16,4-1 0-16,-1 0-2 16,-9-4 2-16,-7 2 0 15,-15-2-2-15,-12-2 2 16,-13 1-2-16,-6-5 4 0,-4-2-9 15,-1 1 7 1,-2 3-1-16,4-1 1 16,1 3-1-16,4 6 1 15,3 3 2-15,-2 8-2 0,0 4 1 16,-5 4-2-16,1 0 4 16,-7-1-6-16,-2-4 3 15,3-2-3-15,-3-1 1 16,5-2 2-16,4 3-2 15,-1-1 3-15,-1 0-1 16,-2 3 4-16,-3 1-3 16,-8 3-2-16,-7 0 3 15,-10-2 1-15,-4 1-4 0,-4-7 4 16,3 0 3 0,4 1 0-16,1-2-4 15,5 4-2-15,1 2 3 16,-3 0-3-16,2 2-1 0,-5 4 0 15,-6-1 0-15,-5 3 1 16,-3 1-2-16,0-1 3 16,-15 3-2-16,-5-4 3 15,2-3-7-15,1-6 4 16,6-3-5-16,2-6 4 16,6-6-2-16,-1-3 0 15,-5-8 3-15,-9-2-5 16,-5-1 6-16,-9 0-2 15,-13 0 7-15,-8 2-11 16,-8-1 9-16,-6 5-4 16,-1-1 2-16,4-2-3 0,5-4 2 15,7-6-1-15,8-8-2 16,7-7 4-16,0-7-3 16,1-3 4-16,-11-3-2 15,-13 1 1-15,-9-2-1 16,-12 2-1-16,-4 3 2 15,-1 1-6-15,0 0 6 16,3 1-3-16,4-2 2 16,6-2-1-16,5-1 6 15,0 2-3-15,-1-2 2 16,-6 2 1-16,-11 2-5 16,-10 5 1-16,-5 8-3 15,-7 5 3-15,2 2-4 0,-1-4-1 16,8-5 4-16,11-8 0 15,11-4 0-15,4-6-2 16,3 0 3-16,-5 0-2 16,-8 0 2-16,-9-3-4 15,-13 3 4-15,-9 0-3 16,-8 0 4-16,1 3-3 16,8 4 2-16,10-2-1 15,12-1-1-15,6-1 1 16,6-2-1-16,1 2 4 15,-3 3-6-15,1 1 4 16,-10-2-4-16,1-1 1 0,-2-4 2 16,0 0 1-16,3-4 1 15,3-10-1-15,0 0 2 16,2 2-4-16,5-1 4 16,7 1-3-16,6-1 2 15,7-2-2-15,-2 1-2 16,-1 2 3-16,-9 2-1 15,-3 5-1-15,-3 2 0 16,0 3 2-16,6 0-4 16,6-3 5-16,5-1-2 15,5-4 3-15,2-1-2 16,1-3-2-16,-3-4 4 16,1 0-7-16,-4-4 6 0,1-1-3 15,1 0 2-15,1 2-2 16,0 2 0-16,1 3 0 15,3 2 3 1,3 1-3-16,2 1 4 0,2 2 7 16,0-1-7-16,-2 1 1 15,2 2-8-15,6 0 9 16,1 0-6-16,3 0 0 16,5 0 1-16,-2 0-1 15,8 2 3-15,4-2-3 16,4 5 2-16,8-2-4 15,2 3 5-15,4 0-4 0,0 0 2 16,0 0-7-16,0 0-9 16,0 0-15-16,0 12-21 15,14 18-17-15,5 4-60 16,-1-3-168-16</inkml:trace>
  <inkml:trace contextRef="#ctx0" brushRef="#br0" timeOffset="211035.82">14605 8945 298 0,'-12'-6'228'0,"-7"1"-218"16,9 5 7-16,10 0 7 16,0 0-2-16,0 0-19 15,0 9 3-15,3 16-5 16,10 10 7-16,6 4-6 16,1-10 0-16,-2-5-1 15,1-9-2-15,-1-6 3 16,-2-7-4-16,-2-2 1 15,-3-5-8-15,5-27 8 0,-2-15 9 16,3-12-7 0,2-4-5-16,-4 11-1 15,0 11-7-15,-2 15-17 16,-1 12-5-16,-3 8-44 0,-1 5-95 16</inkml:trace>
  <inkml:trace contextRef="#ctx0" brushRef="#br0" timeOffset="-212257.05">16763 11997 413 0,'-10'-11'13'0,"-4"5"-5"16,9 2 7-16,0 1 21 15,4 3 5-15,1 0-25 16,0 0-10-16,0 0-12 16,0 0 1-16,0 0 1 15,0 0 6-15,0 6 0 16,0 11 3-16,0 4 4 16,0 11-1-16,-8 6 0 15,0 2-4-15,4-1 0 16,0-4-3-16,4-4 2 15,0-4-5-15,0-8-13 16,5-4-57-16,2-9-55 0,-1-6-79 16</inkml:trace>
  <inkml:trace contextRef="#ctx0" brushRef="#br0" timeOffset="-211965.83">16774 11946 480 0,'-8'-2'10'16,"8"-1"-3"-16,0 3-3 16,5 0-7-16,17 0-14 15,10 0 20-15,3 10-3 16,-2 5 1-16,-11 9-9 0,-7 5-5 16,-12 9 4-16,-3 3 16 15,0-4 0-15,-18-3 2 16,-7-7 8-1,-5-5-3-15,2-4-5 0,-5-8-1 16,8-3 0-16,1-5-2 16,5-2-9-16,7 0-3 15,9 0-28-15,3 0-26 16,3-4-110-16,15-11-28 16</inkml:trace>
  <inkml:trace contextRef="#ctx0" brushRef="#br0" timeOffset="-211444.22">16896 12435 290 0,'-36'6'5'16,"5"-3"2"-16,-2-1 10 15,-1-2 13-15,0 0-15 0,-1-10-7 16,0-11-8-16,-1-5 4 16,0-10-8-16,2-7 10 15,7-6-16-15,5-2 21 16,5-4-5-16,11-2-13 15,6 2 29-15,0 1-20 16,8 4 1-16,14 5 2 16,11 4-4-16,6 0-8 15,13 9 11-15,4 6-10 16,5 8 6-16,2 11-2 16,-5 7 4-16,-2 14-7 15,-5 22 9-15,-5 14-4 16,-5 10 0-16,-7 2 4 0,-12 1-5 15,-8-6 4 1,-9-3-5-16,-5-4 6 16,-8-6-3-16,-16-6 1 15,-6-5 3-15,-4-6-5 0,1-6 2 16,5-6-3-16,2-6-20 16,6-6-70-16,3-3-89 15</inkml:trace>
  <inkml:trace contextRef="#ctx0" brushRef="#br0" timeOffset="-206916.8">17688 11746 145 0,'-22'-3'413'16,"12"0"-406"-16,8 2-1 15,2 1-1-15,0 0-5 0,18 0-6 16,13 0 1-16,9 0 8 16,3 0-4-16,1 0 3 15,-7 0-12-15,-6 0-26 16,-9 0-34-16,-12 0-95 15</inkml:trace>
  <inkml:trace contextRef="#ctx0" brushRef="#br0" timeOffset="-206745.85">17712 11857 545 0,'-4'0'4'0,"4"0"-2"0,0 0-9 16,6 0 0-16,22 0-8 15,9 0 17-15,9-6 0 16,-4-1-3-16,-6 6-44 16,-11 1-44-16,-12 0-57 15</inkml:trace>
  <inkml:trace contextRef="#ctx0" brushRef="#br0" timeOffset="-206453.18">17670 11732 513 0,'-6'0'12'0,"5"0"-12"15,1 5-2-15,0 30-3 16,0 14 10-16,0 9 0 16,4-7-3-16,10-10-3 15,-1-11 3-15,-1-10-2 16,-1-8 0-16,-1-6-1 15,-1-4-1-15,0-2 3 16,5 0-4-16,3 0 8 16,4 0-6-16,3-11 4 15,0-2-1-15,3 0-13 16,-2 3-37-16,-2 1-17 16,-6 2-48-16,-5 1-62 0</inkml:trace>
  <inkml:trace contextRef="#ctx0" brushRef="#br0" timeOffset="-205956.5">17892 12268 502 0,'-55'3'-5'16,"2"-3"6"-16,0 0 9 0,3-2 4 16,3-17-3-16,1-9-5 15,8-7-4-15,3-11 1 16,10-9-21-16,6-15 27 16,11-6-9-16,8-4-18 15,0 2 16-15,8 5-1 16,16 11 3-16,7 8 0 15,3 8 0-15,8 7-3 16,1 7 4-16,6 9-7 16,0 11 5-16,2 12 0 15,-2 5 1-15,-3 29 0 16,-2 16 1-16,-5 14 0 0,-7 14-2 16,-8 3 3-16,-3 2-3 15,-9-3 5-15,-5-5-4 16,-7-7 3-16,0-15-3 15,-6-8 2-15,-10-9-1 16,-7-8 0-16,-2-2 5 16,1-6-7-16,0-7-4 15,7 3-1-15,4-6-16 16,10 1-49-16,3 1-41 16,0-1-85-16</inkml:trace>
  <inkml:trace contextRef="#ctx0" brushRef="#br0" timeOffset="-204844.98">16986 12759 283 0,'-16'-9'103'0,"6"2"-93"16,3 1 4-16,4 6 28 15,3 0 11-15,0 0-33 16,0 0-12-16,0 7-6 16,0 28 2-16,0 15 8 0,0 14 10 15,0 2-5-15,0-2-2 16,0-4-7-16,1-8-3 15,6-7-3-15,-2-13-2 16,-1-12 3-16,-1-12-4 16,-1-5-2-16,-2-3-25 15,0-11-11-15,0-34-84 16,0-21-28-16</inkml:trace>
  <inkml:trace contextRef="#ctx0" brushRef="#br0" timeOffset="-204480.96">16961 12682 394 0,'0'-6'9'16,"0"4"1"-16,0 2 2 0,2-1-1 16,14 0-17-16,11-4 23 15,3 5-26-15,1 0 15 16,-1 5-1-16,-9 17 0 16,-9 8-33-16,-12 5 7 15,0-1 18-15,-14-5 5 16,-10-4 1-16,1-10 12 15,3-4 22-15,7-5-9 16,7-3 5-16,6 0-13 16,3 8-22-16,19 7-8 15,12 9 11-15,7 8 3 16,0 3-4-16,-8-2-21 0,-13-2-2 16,-17-4 15-16,-3-4 6 15,-33-5 19-15,-11-3 18 16,-7-2-4-1,4-10 1-15,13 0-9 0,12-5-3 16,14-1-14-16,8 0-1 16,6 0-30-16,25-18-32 15,14-11-16-15,7-2-47 16</inkml:trace>
  <inkml:trace contextRef="#ctx0" brushRef="#br0" timeOffset="-204103.96">17343 13227 513 0,'-61'12'3'0,"4"-3"1"15,5 0 6 1,3-8 5-16,4-1 4 0,2-4-14 16,4-18-1-16,-1-14-9 15,0-15 5-15,3-16-3 16,4-15-9-16,12-7 3 15,10 4 6-15,11 11 4 16,5 13-7-16,26 11 3 16,15 9 3-16,12 2-4 15,11 10-1-15,9 10 7 0,3 13-2 16,1 6-4 0,-10 24 3-16,-16 18-5 0,-15 12 7 15,-18 7-2 1,-15 2 2-16,-8 5 5 0,0-3 12 15,-15-4 3-15,-11-4-7 16,-5-15-1-16,-2-9-7 16,4-9-1-16,3-12-10 15,7-12-44-15,0-5-77 16</inkml:trace>
  <inkml:trace contextRef="#ctx0" brushRef="#br0" timeOffset="-196829.22">15094 9657 295 0,'-15'0'18'0,"-1"0"0"16,9 0 38-16,3 0-14 0,-2 0-7 15,2 0-6-15,1-3-10 16,-2-1-3-16,-1 3-5 15,0-3 3-15,-5 2-5 16,-3-1 5-16,-1 0-1 16,-1 2-6-16,-4 0 3 15,2-1-1-15,1 2-5 16,0 0-1-16,1-1 5 16,1 1-6-16,-1-3 3 15,-1 2-8-15,-1-1 7 16,5 1-4-16,0 1 1 15,0 0-1-15,2 0 1 16,-1 0 0-16,1 0-1 0,0 0 0 16,-2 6-1-16,-6 3 4 15,3 8-5-15,-4 4 4 16,1 6 0-16,3 0-2 16,-2 8 1-16,1 4 0 15,4-5 1-15,4-3-1 16,8-8 0-16,1-5-3 15,0 9 3-15,0 3-2 16,7 2 4-16,3 3-4 16,-1-6 0-16,-1-2 3 15,-1 2-4-15,2-2 4 16,-3-1-3-16,2-4 1 0,-1-4 0 16,2-4 0-16,1-4-2 15,2 1 2-15,3-2-1 16,-3 0 2-1,1-2 0-15,-2-3-5 0,4 1 8 16,0-3-7-16,5-2 4 16,0 0-5-16,5 0 2 15,2-15-2-15,-2-9-9 16,4-1 1-16,-8 0 4 16,-2 7 1-16,-5 1-3 15,-6 8 10-15,-5 3 0 16,-1 3-1-16,-2 2 2 15,1 1 0-15,-1-2-1 0,2 2-1 16,-2 0 3-16,0 0-4 16,0 0 4-16,3 0-5 15,4 0-8 1,6-1-8-16,4-7-22 0,2-6-66 16,-5-4-157-16</inkml:trace>
  <inkml:trace contextRef="#ctx0" brushRef="#br0" timeOffset="-191881.4">15329 8118 220 0,'0'-5'67'0,"0"4"-12"16,0-2 14-16,0 3-25 16,0 0-12-16,0 0-16 15,0 0-7 1,0 0-10-16,0 0-3 0,0 0-3 16,3 13 12-16,3 7-1 15,-1 4-4-15,-2 3-1 16,-2 7 1-16,-1 5-1 15,0 7 7-15,0 11-3 16,0 6-2-16,0 5 2 16,0 6-2-16,7 5 0 15,1 5-2-15,1 8 0 0,0 4-3 16,-1 0-2-16,-3-4 5 16,-3-7 2-16,-2-5-2 15,0-6 4 1,0 2-1-16,0 2 10 0,0 5 1 15,0 9-6-15,0 9 5 16,0 7-3-16,0 2-8 16,0 1 0-16,0-2-1 15,0-3 5-15,0-6-1 16,0-10-3-16,0-9-4 16,0-6 1-16,0-8-2 15,0-5 10-15,7 1-5 16,4-3-8-16,3 5 11 0,0 1 6 15,2 3-11 1,-2-1 4-16,2-3-1 16,-4-1-1-16,1-4-12 15,-4-6 4-15,-3-2 2 0,-3-8 0 16,-1-1 3-16,-1-2-1 16,-1-4 3-16,0 1-6 15,0-6 9-15,0-1-4 16,0-8-5-16,0-6-6 15,0-6 0-15,0-8-32 16,0-3-16-16,0-14-17 16,0-24-59-16</inkml:trace>
  <inkml:trace contextRef="#ctx0" brushRef="#br0" timeOffset="-190492.49">14564 6243 551 0,'-15'4'15'0,"4"2"-1"16,1 2 21-16,-5 4-8 0,3 6-17 15,0 1-9-15,5 6 0 16,7 6-6 0,0 3-27-16,0 0-54 15,0-2-90-15</inkml:trace>
  <inkml:trace contextRef="#ctx0" brushRef="#br0" timeOffset="-190340.89">14391 6803 429 0,'-6'10'9'0,"0"3"-6"16,0 3-1-16,1 5 2 15,0 7-5-15,0 5-18 16,-1 2-75-16,-3-6-119 16</inkml:trace>
  <inkml:trace contextRef="#ctx0" brushRef="#br0" timeOffset="-190200.27">13983 7396 476 0,'-30'26'8'0,"9"-5"-6"15,12 3 2-15,6-3-5 16,3 4 3-16,0 5-28 16,0 2-43-16,0-5-107 15</inkml:trace>
  <inkml:trace contextRef="#ctx0" brushRef="#br0" timeOffset="-190064.6">13792 7799 430 0,'-39'37'11'0,"8"1"-8"15,7-2 9-15,8-4 1 16,10-4-6-16,6-3-4 16,0-4-20-16,11-4-53 15,0-6-73-15</inkml:trace>
  <inkml:trace contextRef="#ctx0" brushRef="#br0" timeOffset="-189944.95">13606 8189 269 0,'-36'26'141'0,"5"-2"-132"15,7-6 21-15,6-7 4 16,11-5-6-16,7-6-23 16,0-3-23-16,0-26-139 0,9-15 24 15</inkml:trace>
  <inkml:trace contextRef="#ctx0" brushRef="#br0" timeOffset="-189672.68">13014 6556 448 0,'-4'-2'22'16,"4"2"-18"-16,0 0-2 15,0 0 8-15,0 0 3 16,9 0-12-16,14 3 4 16,11 8 4-16,3 2-8 15,5-1-6-15,4-1-51 16,-6 0-90-16</inkml:trace>
  <inkml:trace contextRef="#ctx0" brushRef="#br0" timeOffset="-189508.97">13704 7007 419 0,'6'33'30'0,"6"6"-23"16,6 10-4-1,9 1 12-15,10 1-15 0,11 1 1 16,7-6-49-16,0-12-139 16</inkml:trace>
  <inkml:trace contextRef="#ctx0" brushRef="#br0" timeOffset="-189361.37">14373 7706 438 0,'0'15'1'16,"6"4"3"-16,9 1-7 16,12-2-3-16,6-3-51 15,2-1-92-15</inkml:trace>
  <inkml:trace contextRef="#ctx0" brushRef="#br0" timeOffset="-189200.8">14815 7998 413 0,'0'5'22'16,"0"5"-17"-16,0 5 1 15,0 1 17-15,0-1-2 0,0 0-14 16,0-1-7-16,12-5-24 16,2-9-72-1</inkml:trace>
  <inkml:trace contextRef="#ctx0" brushRef="#br0" timeOffset="-186061.5">17695 8109 133 0,'-22'11'10'0,"5"-4"33"15,1 2 12-15,5-3-5 16,2-1-28-16,0 0 13 16,-3 0 2-16,0 0-15 15,-2 3 5-15,-6-2-13 16,-4 2-3-16,-4 1-7 15,-11-2-4-15,-10 0 2 16,-11-5-1-16,-11-2-1 16,-10 0-1-16,-1 0 4 15,7-2-1-15,3-8 19 16,6-1-14-16,5 1 3 0,0-5-4 16,3-1-3-16,2-5-3 15,5-5 1-15,3-2-9 16,6-6-2-16,1-4 9 15,4-6-9-15,1 2 11 16,0-4 0-16,0 1 5 16,-1-2 0-16,3-5 7 15,1 0 1-15,6-5-11 16,5-3 0-16,1-2-5 16,2-2 7-16,-1-6-13 15,0-4 16-15,0-2-6 16,7-2 1-16,4 3-1 15,-3-3 1-15,6 4 1 0,-2 2-7 16,4-2 7 0,1 2-7-16,1-3 6 0,1-5-3 15,-3 3 0 1,-1-8-3-16,2-1 5 0,0 2-7 16,0-5 9-16,3 7 3 15,0 2-5-15,0-2-1 16,0 6 2-16,0 0-1 15,8 3-2-15,-1 7 1 16,3-1 1-16,1 2 0 16,1-2 1-16,1-3-3 15,2-5 2-15,6-2-3 0,0-7 3 16,-2 2-5-16,1 7 4 16,-3 7 1-1,0 10-4-15,2 3 4 16,-2 4-4-16,-3 2 5 0,0 3-4 15,1 4 3-15,-3 3-2 16,2 2 4-16,3 1-3 16,2 1 0-16,2 3 1 15,3 3-4-15,1 1 1 16,1 6-1-16,0 1-1 16,4 3 1-16,-2 0 1 15,5 2 1-15,0-3 1 16,1 0-1-16,4-1 2 0,-4 2 2 15,0 1-8 1,-1 1 8-16,1 1-8 16,3 2 2-16,0 3 0 15,4 2 0-15,-4 1 3 0,2 4-4 16,-4 3 4-16,3 0-1 16,2 0 1-16,4 0-2 15,4 2 1-15,4 0 0 16,3 4 0-16,5-2 0 15,1-2 1-15,3 2-1 16,-1-2 1-16,-2 3-1 16,-2-1-1-16,-2 3 3 0,-5 1-4 15,2 5 3 1,-2-1-1-16,3 3 0 16,3 2 0-16,5 1-1 15,9 2 2-15,3-1-3 0,2-1 3 16,-1-1-3-16,-3-2 5 15,-3 3-5-15,-1 0 3 16,1 3-1-16,3 2-1 16,-2 2 2-16,1 5-2 15,-2 0 1-15,-5 2-1 16,-1 2 2-16,-6-2-2 16,-5 1 2-16,-4-4-2 15,-6-1 0-15,-5-5 2 0,-3 3-1 16,-2 0 0-1,-1 1-1-15,1 3 2 16,0 1-1-16,3 0-1 16,3-2 0-16,4 3 3 0,3 4-3 15,0-1 1-15,0 0 0 16,-1-1 1-16,-3-2 1 16,0 2-5-16,0-1 6 15,2 0-4-15,-1 2 1 16,-2-1 0-16,4 4 0 15,0 1 1-15,5 3-1 16,3 1 1-16,2 0-1 16,-3 4 1-16,1 0-2 15,-3 4 3-15,-1-1-5 16,-5 0-4-16,-1 5-3 16,-2 2 7-16,-5 3-2 0,-1 3 1 15,-2 0 5-15,-3 1-3 16,-3 0 2-16,-2 0 0 15,-3 0 1-15,-4 0-2 16,0-2 1-16,-6-4 0 16,-4-1 0-16,-3-4 2 15,-3 1-4-15,1 0 4 16,-2 5-3-16,2 2 4 16,0 4-2-16,-3 5 0 15,0 2-3-15,0 3 2 16,-15 3 0-16,-9-1 0 15,-4 0 0-15,0-5-3 16,1-6 3-16,3-2-1 0,3 0 2 16,4 2-1-16,-1-3 1 15,4-1-1-15,1-6 0 16,-6-4 2-16,-4-6-4 16,-2-4 5-16,-9-2-4 15,-4 2 1-15,-2-5 0 16,-1 2 2-16,0-5-3 15,6-6 2-15,6 1 1 16,4-6-3-16,5 1 2 16,1-3-1-16,3-4 1 15,-1-3-3-15,-2-3 3 16,0 1-3-16,-8-2 4 0,-4-2-2 16,-2-1 0-16,0 0 0 15,0-4-1-15,3 4 1 16,5-4-1-1,-3 1 2-15,3 0-2 0,-5 4-1 16,-3 2-3-16,-7 1-5 16,-8 3 6-16,-4 0 1 15,-6-1 6-15,-3 1-4 16,0-2 1-16,-6-3-2 16,5 2 5-16,-1-6-3 15,0-2-1-15,8 0 2 16,1-3-1-16,7 0 4 15,4 0-7-15,-2 0 8 0,-4 0-4 16,-8 1 0-16,-8 2 0 16,-11 1 3-1,0-3-2-15,0 0-3 16,6-1 3-16,9 0-3 0,10 0 5 16,6 0-8-16,10-2 8 15,5-4-7-15,0 1 6 16,2-2-5-16,-5 0 4 15,-6-1-2-15,-5-2 0 16,-4-1 1-16,-9 0-2 16,1 1 2-16,-4 3-5 15,1 1 0-15,1 2-4 0,2 1-4 16,1 0 6-16,3 0 5 16,6-2 2-16,-2 1-2 15,4 1 1 1,-1 1-1-16,-3 2 3 0,-7 0-3 15,-4-2 1-15,-7 2 0 16,0-1-3-16,8-1 1 16,3 0 0-16,14-1 3 15,5-3-1-15,6 1 1 16,9 1-1-16,2-2 2 16,1 3-3-16,0 3-17 15,-1 0-52-15,-8 7-87 16</inkml:trace>
  <inkml:trace contextRef="#ctx0" brushRef="#br0" timeOffset="-180108.11">18232 12602 436 0,'-11'-10'2'15,"6"7"15"-15,3 2 6 16,2 1 11-16,0 0-28 16,0 0-1-16,0 0-7 15,0 13 4-15,7 10-2 16,1 5 5-16,-4 7 0 15,-1 1-3-15,-1 0 2 16,1-2-6-16,0-4 3 16,1-6-2-16,2-4-34 15,-1-3-37-15,-2-12-69 0</inkml:trace>
  <inkml:trace contextRef="#ctx0" brushRef="#br0" timeOffset="-179800.33">18338 12616 240 0,'-9'-7'209'15,"3"4"-200"-15,6 2 7 16,0 1-1-16,0 0-17 16,7 0-6-16,14 12 9 15,3 13 0-15,-2 6 3 16,2 5-5-16,-6-1 2 0,-6 3-2 15,-6-5 4-15,-6-7-5 16,0-2 4-16,-8-6 0 16,-8-5 1-16,-8-5 2 15,-1-4-3-15,1-4 1 16,2 0-5-16,7 0 6 16,4 0-7-16,5 0 4 15,6 0-15-15,0 0-45 16,17-3-106-16</inkml:trace>
  <inkml:trace contextRef="#ctx0" brushRef="#br0" timeOffset="-179288.9">18418 13075 421 0,'-42'3'8'16,"2"-3"-7"-16,6 0 16 16,3 0 11-16,1-6-11 15,5-9-11-15,-1-7-6 16,1-6-11-16,2-13-1 16,4-13-4-16,12-12 19 15,5-10-16-15,2 0-10 0,0 6 16 16,8 10 1-16,6 13 11 15,0 14-5-15,4 5 4 16,4 8 1 0,4 4-1-16,7 2 2 0,5 5-3 15,4 2-4-15,5 7 9 16,0 0-3-16,0 2-4 16,-5 17 0-16,-5 9-1 15,-4 8 1-15,-6 6 0 16,-8 1 0-16,-9 3-1 15,-2-2 0-15,-5-4 6 16,-3 0-4-16,0 0 7 0,-8 2 0 16,-7 3 0-1,-5 1-5-15,-4 1-2 16,-2-3-1-16,-2-5 0 0,1-6 1 16,2-9-4-16,6-9 1 15,2-9-8-15,4-6-4 16,9-6-24-16,0-17-115 15</inkml:trace>
  <inkml:trace contextRef="#ctx0" brushRef="#br0" timeOffset="-172085.31">15816 9426 372 0,'-18'3'24'15,"11"-2"-12"-15,4-1 29 0,1 0-5 16,2 2-8-16,0-2-11 16,0 0-10-16,0 3-6 15,0 5 0-15,0 6-1 16,0 7 3-16,0 8-2 16,0 14 5-16,0 13 2 15,-5 14 5-15,-6 11-4 16,3 1 2-16,1-2-4 15,1-7 0-15,6-10-3 16,0-16-4-16,0-13 4 16,0-14-4-16,0-10-2 15,9-10 2-15,6-18-15 16,7-34-18-16,0-26-45 0,-3-12-95 16</inkml:trace>
  <inkml:trace contextRef="#ctx0" brushRef="#br0" timeOffset="-171397.48">15895 9371 337 0,'0'-2'10'0,"0"-1"10"15,0 2-7-15,11-2 3 16,11 1-9-16,6-1-1 16,5 0-3-1,1 0 1-15,1 3-4 0,-4 0 2 16,-4 0-4-16,-4 15-7 16,-8 8-11-16,-7 3-8 15,-8 3-16-15,0 1 0 16,-11-7 22-16,-14 2 20 15,-12-3 9-15,-5-1 14 16,0 0 20-16,1-1 2 16,5-4 8-16,8-3-20 15,9-5-2-15,8-4-2 0,11-2-8 16,0-2-13-16,3 0-13 16,16 0 9-1,3-2-2-15,-1-5 4 16,5-1-5-16,-4-2 3 0,3 5 0 15,-1-2-1-15,-1 0-1 16,5-1-1-16,-1 5 2 16,-2 1-3-16,0 2 5 15,0 0-7-15,-4 0 4 16,-1 5-2-16,-2 11-5 16,-5 4-2-16,-3 5-3 15,4 2 1-15,-4 2-7 0,1 1-2 16,-3 1-2-16,-5-3 2 15,-3 4 12 1,0 3 4-16,-3 0 4 16,-17 4 3-16,-12 0-2 0,-3-5 9 15,-8-2 4-15,-2-9-2 16,3-8 7-16,-3-7-10 16,5-5 3-16,3-3-7 15,3 0-1-15,3-13-2 16,8 5-2-16,-2 7 0 15,3 1-14-15,3 9-52 16,2 7-127-16</inkml:trace>
  <inkml:trace contextRef="#ctx0" brushRef="#br0" timeOffset="-169557.22">16781 8269 56 0,'0'6'232'15,"0"-5"-226"-15,0 0-2 16,0 5 6-16,0 3 10 15,3 6 6-15,6 8 0 16,1 9-4-16,-1 9-11 16,0 12 1-16,2 12-5 0,-5 10-3 15,-2 14-2-15,-4 4-1 16,0 5 3 0,0 3-1-16,0 0 0 0,0 2 4 15,3-1-3-15,0-1 4 16,0-3-1-16,-1 2 1 15,-2 4-2-15,0 5-3 16,0 4 4-16,0-3-3 16,1-7 7-16,5-11-4 15,3-16 3-15,0-12-2 16,0-15 2-16,0-13-5 16,-3-6 2-16,-3-4-3 15,-3 0 2-15,0 4 12 16,-8 0-5-16,-6 1-2 15,3-2-5-15,3-6 2 16,4-1-4-16,4-8-2 0,0-5-1 16,0 0 1-16,3-5-4 15,3 0-1-15,1 0 2 16,0 3-13-16,-3 3 5 16,2-2-7-16,-5 0-17 15,-1-3-46-15,0-5-75 16</inkml:trace>
  <inkml:trace contextRef="#ctx0" brushRef="#br0" timeOffset="-168568.33">17556 3964 320 0,'0'0'27'15,"0"0"13"-15,0 0 21 16,0 0-18-16,0 0-12 16,0 0-14-16,0 0-7 15,0 2-9-15,-6 12 0 16,-2 5-4-16,-4 10-7 16,-3 6-44-16,-1 5-31 15,-5 3-67-15</inkml:trace>
  <inkml:trace contextRef="#ctx0" brushRef="#br0" timeOffset="-168432.69">17255 4499 285 0,'-23'31'26'15,"1"1"-22"-15,0 5 8 16,4 2-1-16,0 2-7 16,3 2 1-16,2 3-8 15,-1 0-49-15,1-7-67 16</inkml:trace>
  <inkml:trace contextRef="#ctx0" brushRef="#br0" timeOffset="-168277.45">16920 5096 403 0,'-37'25'15'16,"2"2"-10"-16,5 4 17 0,2-1-10 15,9-2-5-15,4 2-6 16,9-5-8-16,4-1-43 15,2-5-67-15,-1-7-124 16</inkml:trace>
  <inkml:trace contextRef="#ctx0" brushRef="#br0" timeOffset="-168116.27">16564 5545 441 0,'-51'43'13'15,"6"0"-13"-15,5 2 10 16,8-5 0-16,10-9 5 15,8-8-9-15,6-7-2 16,7-5-4-16,1-6-16 0,0-5-44 16,0-4-66-16,0-24-168 15</inkml:trace>
  <inkml:trace contextRef="#ctx0" brushRef="#br0" timeOffset="-167876.91">16448 4157 437 0,'0'-1'6'15,"0"0"0"-15,0 1 1 16,7 0-11-16,11 6-2 15,9 12 10-15,8 8 1 16,7 3-30-16,3 1-92 16,-3-1-76-16</inkml:trace>
  <inkml:trace contextRef="#ctx0" brushRef="#br0" timeOffset="-167712.35">17031 4748 419 0,'2'6'18'16,"2"2"-16"-16,4 3 12 16,7 6-9-16,7 7-3 15,11 9 4-15,10 10-8 16,6 6-14-16,-4-3-119 16</inkml:trace>
  <inkml:trace contextRef="#ctx0" brushRef="#br0" timeOffset="-167556.77">17481 5329 375 0,'0'5'9'0,"0"2"-14"0,9 5 7 16,8 3-2-16,9 5 5 16,6 2-6-16,6 6-1 15,1 1-71-15,-5 1-48 16</inkml:trace>
  <inkml:trace contextRef="#ctx0" brushRef="#br0" timeOffset="-167465.01">17788 5626 185 0,'1'5'46'0,"4"2"-75"16,4-1 17-16,7 0-153 16</inkml:trace>
  <inkml:trace contextRef="#ctx0" brushRef="#br0" timeOffset="-165604.91">18388 8269 225 0,'-15'2'17'16,"-1"-1"-16"-16,-2 2 28 0,-1 2 47 15,-7 1-22-15,-3 2-17 16,-1 5 7-16,-1-2-16 16,-2 3-6-16,0-2-9 15,-4 0 0-15,-5-1-5 16,-3-1-4-16,-10 3 3 15,-13 3-6-15,-16-1 0 16,-14-3-1-16,-6-3 3 0,-11-6 1 16,-1-3 4-1,-2 0-6-15,5 0 6 16,10-6-2-16,13-7-2 16,10-2 6-16,6-4-10 0,4-8 4 15,6-3-2-15,1-7 0 16,4-7 2-16,4 1-2 15,4-3 0-15,2 6 0 16,0-1-2-16,0 2 0 16,-2 3 2-16,3 1-2 15,2-3 1-15,6 0-2 16,4-9 1-16,5-5 1 16,9-12-3-16,13-14 1 15,9-9-1-15,0-13 5 16,15-2-6-16,7 11 5 15,-4 13-2-15,1 12 1 16,-4 16 0-16,0 8-1 0,1 5 1 16,2-2-1-16,8-2 2 15,5-3-5-15,9-5 4 16,9-5-3-16,5-7 6 16,5-3-6-16,0 0 0 15,-1 9 0-15,-3 7 2 16,-6 9 0-16,-7 9-2 15,-4 9 3-15,-1 4-4 0,2 5 3 16,4-2-1 0,12-5 0-16,11-3 2 15,10-5-2-15,11-3 2 16,10-3-2-16,2-3 3 0,1 1-6 16,-9 6 7-16,-2 3-3 15,-3 4 0-15,-1 4-3 16,2 5 3-16,1 3-1 15,2 1 1-15,3 1 0 16,1 3-2-16,-4-1 5 16,-6 1-5-16,-5-1 4 15,-4 2-3-15,0-3 2 16,2-2-3-16,-3 4 4 16,-1-5 0-16,-1 2-5 15,-3-1 4-15,1 0 1 16,1-2-1-16,1-2-2 15,-3-1 3-15,-1 2 1 0,-4 2 0 16,-9 6-1-16,-3 1 1 16,-8 3 0-16,-2 0-5 15,2 0 4-15,2 0-3 16,6 1 4-16,6 3-3 16,6-1 2-16,8-3-3 15,-2 0 1-15,3 0 2 16,3 0-3-16,-3 0 3 15,-3 7-4-15,-8 7 3 16,-5 4-2-16,-4 4 3 16,-4 4-3-16,-2 3 1 15,-7 4 0-15,0 2-1 0,-1 1 3 16,-3 2-3-16,-1-1 2 16,-2 5-3-16,3 1 4 15,-8 3-3-15,1 5 2 16,0 5 1-16,-5 5-4 15,0 6 5-15,3-1-4 16,-6 4 3-16,-1-2-3 16,0-3 4-16,-7 2-3 15,-5-3-1-15,-3 0 0 16,-5 0 1-16,0 3 1 16,-19 3-3-16,-9 2 3 15,-8 2-3-15,-3-1 4 16,-4-1-3-16,0-6 1 0,-4-8 0 15,-3-5 2-15,-3-7-4 16,-5-3 3-16,-3-4-2 16,-8-5 1-16,-7-2 3 15,-6-1-5-15,-7-2 3 16,-2 3-4-16,-2 0-1 16,-2-1 2-16,0-2-4 15,-2-5-3-15,-4-9 6 16,6-5 1-16,-2-10-1 15,-5 0 5-15,-11 0-3 16,-16-2 2-16,-20 2-1 16,-17 0-1-16,-2 5 2 0,0 9-2 15,7 0 3-15,18-3-4 16,15 5 6 0,16-3-8-16,15-2 8 15,11-1-7-15,1-3 3 0,2-3-1 16,1-4 3-16,0 0-4 15,3 0 2-15,0-4 1 16,9-3-2-16,12 3-2 16,16 2-16-16,12 2-5 15,7 0-64-15,3 0-116 16</inkml:trace>
  <inkml:trace contextRef="#ctx0" brushRef="#br0" timeOffset="-150204.55">19962 11201 468 0,'-7'-13'17'0,"-1"0"41"15,8 9-7-15,0 2-26 16,0-2-15-16,17-5-14 16,17-5 8-16,11-2-6 15,-2 5 7-15,-4 7-4 16,-12 4-2-16,-10 0-4 15,-15 12 0-15,-2 15-3 0,-21 17 7 16,-19 14 9-16,-5 7 4 16,-1-4-9-16,13-8-3 15,14-10-19-15,13-9-36 16,6-18-43-16,19-16-43 16,15-21-156-16</inkml:trace>
  <inkml:trace contextRef="#ctx0" brushRef="#br0" timeOffset="-150076.89">20177 11233 462 0,'0'0'30'0,"0"0"13"16,0 0-6-16,0 0-25 15,1 2-10-15,22 15-13 0,6 2 15 16,6 1-31-16,-2-5-56 16,-11-7-143-16</inkml:trace>
  <inkml:trace contextRef="#ctx0" brushRef="#br0" timeOffset="-149776.99">19897 11590 610 0,'-9'0'8'0,"9"0"-4"16,12 0-32-16,34 0 5 15,24 0 32-15,21-14 1 16,9-4-9-16,-6-2-43 0,-17 4-39 15,-29 6-10-15,-28 10-14 16,-20 0 75-16,-28 8 56 16,-17 12 56-16,-10 1 9 15,5 1-24-15,12-4 8 16,13-4-28-16,13-3-29 16,8-1-13-16,4-2-7 15,0 7-3-15,1 1-34 16,5-5-26-16,-6-1-47 15,0-7-44-15,0-3-44 16</inkml:trace>
  <inkml:trace contextRef="#ctx0" brushRef="#br0" timeOffset="-149596.47">20175 11697 290 0,'0'-4'127'0,"14"-3"-81"15,23-3-35-15,18 0 5 16,5 3-8-16,-4 7-4 16,-8 0 1-16,-18 11-3 15,-20 8-7-15,-10 0-2 16,-6 3 15-16,-24 3 31 15,2-2-5-15,6-7 3 16,10-6-9-16,12-9-17 16,0 2-14-16,27-3-24 15,14 0 11-15,13-3-40 16,-1-26-49-16</inkml:trace>
  <inkml:trace contextRef="#ctx0" brushRef="#br0" timeOffset="-149236.28">20592 11362 637 0,'-38'-3'14'0,"15"1"-2"15,13 2 20-15,10 0-3 16,0 0-23-16,13 11-17 16,20 3 3-16,9-5 0 15,4-9-21-15,-6-13 13 16,-13-12 6-16,-20-4 7 15,-7 4 5-15,-15 4 11 16,-18 4-8-16,-6 9 7 0,-2 8-4 16,7 5-11-1,4 23 2-15,11 10-2 0,10 8-25 16,9 3-24 0,1-2-18-16,20-8-8 0,-3-11 15 15,0-9 47-15,-7-7 21 16,-5-7 28-16,-1-4 2 15,6 1-5-15,9-2-11 16,12 0-8-16,11 0-3 16,11-3-6-16,-2-14-42 15,-6-4-110-15</inkml:trace>
  <inkml:trace contextRef="#ctx0" brushRef="#br0" timeOffset="-149027.84">20881 11030 152 0,'-6'-6'394'16,"6"6"-398"-16,0 6 7 15,0 33-11-15,0 24 46 16,0 20-6-16,0 12-24 16,0 1-3-16,0-1-5 15,2-9 2-15,-2-14-3 16,0-14-4-16,4-13-38 15,5-18-54-15,6-24-145 16</inkml:trace>
  <inkml:trace contextRef="#ctx0" brushRef="#br0" timeOffset="-148704.7">21528 11217 636 0,'0'-10'-31'0,"1"4"23"15,27 6-10-15,14 0 19 16,4 3 5-16,-4 17-6 15,-11 6-6-15,-14 6 3 0,-14 3-4 16,-3 3 11-16,-18 1 9 16,-12-5 7-16,-1-4-11 15,6-8-6-15,8-10-3 16,9-10-18-16,8-2-22 16,2-25-112-16</inkml:trace>
  <inkml:trace contextRef="#ctx0" brushRef="#br0" timeOffset="-148524.2">21921 10917 594 0,'-6'32'-16'0,"-9"22"51"16,3 18 2-16,6 11-6 16,6 8-12-16,0 3-13 15,9-2-1-15,13-7-6 16,2-12-2-16,0-14-52 15,-5-17-18-15,-8-24-63 16</inkml:trace>
  <inkml:trace contextRef="#ctx0" brushRef="#br0" timeOffset="-148379.58">21876 11303 623 0,'-4'-3'-4'16,"4"3"6"-16,11 0-5 0,22 6-4 15,17 6 6-15,6-5-1 16,2-7-76-16,-13-8-87 16</inkml:trace>
  <inkml:trace contextRef="#ctx0" brushRef="#br0" timeOffset="-148113.28">22156 11005 618 0,'-6'-5'9'0,"6"4"-2"15,0 1-7-15,13 9-12 16,3 19 12-16,-3 9 1 16,-10 4-5-16,-3-1-10 0,-2-8-4 15,-8-10 4-15,6-9 3 16,1-9 10-16,3-4 9 16,0 0-5-1,0 0 5-15,0 0 1 0,10 0-4 16,9 0-7-16,2 0 11 15,-1 0-3-15,-3 0-4 16,0 7-3-16,-2 0 3 16,0-4-23-16,-1-3-51 15,0-20-28-15</inkml:trace>
  <inkml:trace contextRef="#ctx0" brushRef="#br0" timeOffset="-147960.08">22393 10837 584 0,'0'0'3'0,"0"17"9"0,0 21 0 16,0 16 32 0,0 11-30-16,3 3-9 0,3 0-5 15,6-4 3-15,-3-8-20 16,0-13-48-16,-2-24-85 16</inkml:trace>
  <inkml:trace contextRef="#ctx0" brushRef="#br0" timeOffset="-147836.41">22439 11123 596 0,'0'-4'23'0,"0"3"-15"0,0 1-6 16,12 6-6-16,10 12 8 15,6 5-3 1,-3 0 0-16,-5-1-44 16,-9-6-80-16</inkml:trace>
  <inkml:trace contextRef="#ctx0" brushRef="#br0" timeOffset="-147596.81">22318 11470 610 0,'-22'17'14'0,"6"-1"-4"15,10 7 1-15,6 0 6 16,7 2-17-16,22 0-1 16,9-4-4-16,5-9 4 0,-1-12-3 15,-6-3-4 1,-14-24 10-16,-10-10 2 15,-12-5 4-15,-3 3-5 16,-22 4 4-16,-7 10-6 0,-2 8 2 16,4 8-3-16,8 7 1 15,12 2-11-15,10 2-48 16,4 6-103-16</inkml:trace>
  <inkml:trace contextRef="#ctx0" brushRef="#br0" timeOffset="-147272.68">23157 11119 618 0,'-39'0'18'16,"14"0"-9"-16,9 10 15 15,13 7-17-15,3 4-7 16,22 1-8-16,20-3-3 16,13-7-12-16,9-12-23 15,-5-10 12-15,-17-17 0 16,-20-2 11-16,-22-1 14 16,-16 3 19-16,-33 5 2 15,-18 5 17-15,-7 13-28 16,6 4 8-16,13 0-13 15,23 15-24-15,21-2-51 0,11-8-201 16</inkml:trace>
  <inkml:trace contextRef="#ctx0" brushRef="#br0" timeOffset="-147100.14">23506 10789 654 0,'0'0'21'16,"0"0"-2"-16,0 25-13 15,0 22 16-15,-3 16 10 16,-2 14-22-16,-1 0-10 16,3-4 1-16,3-7-12 15,0-13-33-15,7-20-52 0,7-32-92 16</inkml:trace>
  <inkml:trace contextRef="#ctx0" brushRef="#br0" timeOffset="-146980.46">23534 10933 623 0,'0'-3'7'16,"0"3"-6"-16,19 6-14 16,14 15 13-16,3 7 3 15,-2 2-51-15,-16-4-122 16</inkml:trace>
  <inkml:trace contextRef="#ctx0" brushRef="#br0" timeOffset="-146769.02">23230 11311 585 0,'-14'0'29'0,"11"0"7"16,3 0-10-16,3 0-24 16,18 9-10-1,10 10 13-15,5 9 3 0,-1 3-5 16,-9 1 1-16,-11-2-3 16,-4 0-2-16,-7-4 1 15,-2-7-11-15,-2-5-6 16,1-8-13-16,8-6-45 15,16-13-33-15,13-32 64 16,8-14-211-16</inkml:trace>
  <inkml:trace contextRef="#ctx0" brushRef="#br0" timeOffset="-146550.61">23584 11334 186 0,'0'0'206'15,"0"0"-150"-15,0 4 4 16,-14 22-28-16,-6 9 20 16,-4 10-32-16,4-4-16 15,1-3-5-15,0-7-3 16,-3-9-13-16,-8-8-19 15,-4-10-6-15,3-4 25 16,5 0 10-16,13 0 19 16,10 0 40-16,3 0-8 15,4 0-37-15,31 0-17 16,17 4 14-16,10 2 0 16,4-2-3-16,-4-4-1 15,-7 0-26-15,-7-15-75 0,-9-14-255 16</inkml:trace>
  <inkml:trace contextRef="#ctx0" brushRef="#br0" timeOffset="-146269.77">23690 11129 610 0,'-23'0'6'16,"10"12"-6"-16,12 14 5 15,1 3-3-15,7 4-3 16,23-5 0-16,5-9-6 15,6-16-37-15,-1-4 2 16,-5-27 6-16,-9-2 10 0,-12 7 28 16,-7 11 13-16,-7 12 40 15,0 0-16-15,0 7-15 16,0 22-16 0,0 10 43-16,-9 8-31 0,2-5-13 15,2-9-3-15,2-10-6 16,3-12 3-16,0-6-31 15,0-5-18-15,0-21-31 16,15-29-307-16</inkml:trace>
  <inkml:trace contextRef="#ctx0" brushRef="#br0" timeOffset="-146089.27">24052 10933 570 0,'-1'40'7'0,"-10"22"53"15,-1 18-1-15,6 13-22 16,5 6-11-16,1 3-26 0,0-8 4 16,7-13-3-16,6-11-5 15,0-13-35-15,-7-13-24 16,-6-13-45-16,-9-24-188 16</inkml:trace>
  <inkml:trace contextRef="#ctx0" brushRef="#br0" timeOffset="-145216.21">20436 12144 376 0,'-58'3'215'0,"9"5"-211"16,13 12 11-16,17 2 12 15,19 4-19-15,1 5-7 16,41 1-7-16,14-7-1 15,13-15-11-15,2-10 3 16,-3-4-2-16,-21-17-13 16,-19 3 13-16,-23 0-10 15,-7 8 30-15,-27 6 11 0,-16 4-4 16,-4 2 24-16,-2 18-6 16,6 6 1-16,7 7-11 15,14 2-10 1,11 5-8-16,5 1 4 0,7-5-6 15,-1-8-10-15,-1-7-13 16,-3-11 2-16,-9-7 16 16,-1-3 10-16,-2 0 12 15,6 0 26-15,6 0-1 16,6-2-5-16,0 1-31 16,24-2-10-16,19 0-2 15,12 1 11-15,-1 2-19 16,-11 0-33-16,-20 7-3 0,-20 12 11 15,-5 9-42-15,-32 0 59 16,-10-2 26-16,-2-5 20 16,12-7 37-1,12-4 2-15,13-6-21 0,7-4-11 16,2 3-19-16,2 7-20 16,12 5 2-16,2 5 16 15,-7 4-6-15,-7 1 0 16,-2 0 1-16,0 1 0 15,-10 4 3-15,7-4 0 16,3 0-2-16,16 0-7 16,25-7-5-16,15-8 1 0,16-11-2 15,8-4-23-15,-5-28-61 16,-10-14-104-16</inkml:trace>
  <inkml:trace contextRef="#ctx0" brushRef="#br0" timeOffset="-144956.91">21055 12247 634 0,'0'-3'17'0,"0"3"-12"16,0 0 8-16,-19 15-4 16,-12 20 6-16,-8 13-14 15,-4 2-5-15,1-10-9 0,6-10-9 16,11-10 11-1,10-11 8-15,10-6 5 16,5-3-4-16,1 0 2 16,26 0-4-16,11-6 9 0,10-4-6 15,0 6 5-15,-8 1-3 16,-7 3-15-16,-20 4-79 16,-13 15-147-16</inkml:trace>
  <inkml:trace contextRef="#ctx0" brushRef="#br0" timeOffset="-144744.47">20822 12702 545 0,'-14'0'54'0,"11"0"-41"0,3 0 14 16,14 0-44-16,19-5 22 15,12-2 0 1,5 0 0-16,-10 4-2 16,-4 3-3-16,-14 0 3 0,-6 7-4 15,-6 7 2-15,-7 2-1 16,-3 7 7-16,0 9 0 15,-2 3-1-15,-4 2-3 16,6-2-4-16,1-7-43 16,23-16-85-16,6-12-268 15</inkml:trace>
  <inkml:trace contextRef="#ctx0" brushRef="#br0" timeOffset="-144460.58">21557 12379 700 0,'-41'15'11'15,"14"-3"-18"-15,21 2 19 16,6-2-11-16,12-1-11 16,16 0 5-16,6-4-11 15,4-7 0-15,-5-19 4 16,-13-16 15-16,-17-5-1 15,-3 2 2-15,-28 9 4 0,-14 11 4 16,-5 14-2 0,-1 4-10-16,5 8 3 15,15 16-6-15,19 2-29 16,9-1-36-16,25-11-82 0,21-14-198 16</inkml:trace>
  <inkml:trace contextRef="#ctx0" brushRef="#br0" timeOffset="-144288.28">21930 12096 609 0,'0'0'32'0,"0"0"-20"15,0 19-11-15,0 19 30 16,0 14-1-16,1 7-23 16,2-4-5-16,0-4-2 15,-3-7-3-15,0-5-31 16,0-6-32-16,-6-7-67 15,-4-8-159-15</inkml:trace>
  <inkml:trace contextRef="#ctx0" brushRef="#br0" timeOffset="-143989.08">21800 12544 367 0,'-43'13'235'16,"-3"6"-225"-16,5 13 30 16,2 8-12-16,7 6-6 15,16-2-17-15,7 0-5 16,9-9-6-16,0-6-18 15,15-13-9-15,14-16-19 16,10-4 12-16,9-32 14 16,3-10-12-16,1-3 2 15,-13 7 18-15,-13 13 13 0,-13 13 5 16,-11 10 15-16,-2 6 62 16,-6 0 7-16,-12 16-44 15,1 4-21-15,9 4 1 16,8-3-11-16,0-2-13 15,22 1 5-15,12-5 0 16,10-8-2-16,9-7-3 16,2-7-29-16,-4-24-36 15,-12-15-118-15</inkml:trace>
  <inkml:trace contextRef="#ctx0" brushRef="#br0" timeOffset="-143820.53">22163 12047 641 0,'-8'0'-4'0,"8"8"8"16,0 12-4-16,0 12 19 15,11 9-5-15,5 4-9 16,-2 3-4-16,-3 1-35 16,-7-4-66-16,-4-3-111 15</inkml:trace>
  <inkml:trace contextRef="#ctx0" brushRef="#br0" timeOffset="-143707.83">22079 12475 322 0,'-8'0'217'0,"8"0"-183"16,0 0 1-16,14 0-44 0,23 0 11 15,13-13 5-15,2-2-27 16,-13 0-99-16,-21 1-85 16</inkml:trace>
  <inkml:trace contextRef="#ctx0" brushRef="#br0" timeOffset="-143551.25">22083 12523 573 0,'-12'9'24'16,"5"9"9"-16,7 6-8 15,0 8-3-15,21 3-19 16,12-3 8-16,9-4-15 16,8-10 3-16,5-15-24 15,3-3-29-15,-3-34-72 0,-7-16-33 16</inkml:trace>
  <inkml:trace contextRef="#ctx0" brushRef="#br0" timeOffset="-143261.58">22752 12201 624 0,'0'0'41'0,"-5"0"-22"15,-11 11 8-15,-9 16-9 16,-13 13-9-16,-2 13-5 15,3-2-2-15,3 0-7 16,13-15-2-16,6-14-14 0,11-11-12 16,4-8-18-1,0-3-7-15,22-15-8 16,11-12 65-16,1 1-1 16,-6 8 5-16,-7 12 9 0,-11 6 21 15,1 0-11-15,1 0 2 16,0 7-6-16,4 1-14 15,-1-1-1-15,9-5-23 16,1-2-54-16,-2-16-82 16</inkml:trace>
  <inkml:trace contextRef="#ctx0" brushRef="#br0" timeOffset="-143089.05">22910 11947 540 0,'0'29'11'15,"-2"16"30"-15,-4 21 25 16,5 13-6-16,1 3-29 0,0 3-14 16,1-4-17-16,10-6 2 15,6-5-11-15,3-12-41 16,2-22-57-16,-3-30-168 16</inkml:trace>
  <inkml:trace contextRef="#ctx0" brushRef="#br0" timeOffset="-142952.4">22932 12222 651 0,'-6'0'24'0,"6"0"-34"16,3 0-1-16,20 0-4 0,11 0-20 16,6-12-102-16</inkml:trace>
  <inkml:trace contextRef="#ctx0" brushRef="#br0" timeOffset="-142781.03">23219 12016 459 0,'0'0'92'16,"0"1"-64"-16,-17 23 12 15,-7 17 10-15,-6 13-25 16,8 6-15-16,11-5-4 16,10-6-4-16,1-9-3 15,10-9-6-15,14-13 7 16,7-15-27-16,6-10-3 15,7-28-26-15,-7-23-99 0</inkml:trace>
  <inkml:trace contextRef="#ctx0" brushRef="#br0" timeOffset="-142628.45">23333 12005 536 0,'-8'14'83'16,"7"3"-84"-16,-1 13 29 15,2 11 9-15,0 11-16 16,0-2-13-16,3 2 1 15,8-6-10-15,-1-11-25 16,-2-9-22-16,2-16-70 16,-3-10-87-16</inkml:trace>
  <inkml:trace contextRef="#ctx0" brushRef="#br0" timeOffset="-142508.77">23431 12172 539 0,'1'0'7'15,"7"0"-1"-15,7 0-13 16,3 0 14-16,5 8-4 15,-2 3 0-15,-7 3-12 16,-11 3-49-16,-3 1-80 16</inkml:trace>
  <inkml:trace contextRef="#ctx0" brushRef="#br0" timeOffset="-142276.39">23209 12479 539 0,'-7'0'20'0,"5"0"50"0,2 0-32 15,0 0-32-15,23 0-9 16,15 0-6-16,11 3 17 16,2 8-5-16,-11 2-3 15,-12-1-1-15,-14-2 1 16,-8-3-1-16,-6-3-6 16,-11 1 10-16,-26 3-4 15,-13-3 11-15,-7 0-8 16,2-5-7-16,6 0-13 15,10-12-35-15,5-27-102 16</inkml:trace>
  <inkml:trace contextRef="#ctx0" brushRef="#br0" timeOffset="-142112.83">22894 12029 596 0,'0'1'43'0,"3"4"-44"16,29 6-10-16,13 5 14 16,10 9-2-16,0 6-55 15,-10-2-101-15</inkml:trace>
  <inkml:trace contextRef="#ctx0" brushRef="#br0" timeOffset="-141340.29">20224 13208 599 0,'0'0'20'16,"57"-11"-35"-16,47-15 3 15,48-10 12-15,40 1 18 16,32 4 5-16,30 15-7 15,38 9-11-15,26 7-1 16,8 0-1-16,1 0-4 16,-26 0-17-16,-22 0-17 15,-36-11-24-15,-50-3-12 16,-51-6-34-16,-59-1-73 16</inkml:trace>
  <inkml:trace contextRef="#ctx0" brushRef="#br0" timeOffset="-141196.67">23281 13045 561 0,'0'1'54'0,"0"3"-49"15,7 3-14-15,15 3 9 16,5 7 0-16,7-1 1 16,5-1-38-16,-11-11-115 15</inkml:trace>
  <inkml:trace contextRef="#ctx0" brushRef="#br0" timeOffset="-139437.22">12412 3646 538 0,'0'0'-1'16,"0"0"9"-16,0 0-3 16,4 15 0-16,5 8 9 15,7 4-7-15,-1 0-3 16,8-11-6-16,-6-6-8 16,-3-5-17-16,-7-5 0 15,-4 0 13-15,-3-8 2 16,0-17 29-16,0-4-9 15,0 4 1-15,0 11-1 16,0 10 12-16,0 4-9 16,0 0-7-16,0 0-10 15,0 0-1-15,0 16-4 0,5 7 14 16,-2 3 7-16,-2-6-3 16,1-6-10-16,-2-9-2 15,0-2 9-15,0-3-3 16,0 0 3-16,0 0 0 15,0-7-11-15,0-17-1 16,0-9-6-16,0-5 3 16,0 4 1-16,0 11-15 15,0 11 7-15,0 8 19 16,0 4-5-16,0 0-14 16,-6 9 12-16,-2 4 20 15,1-3-15-15,1-3-123 16</inkml:trace>
  <inkml:trace contextRef="#ctx0" brushRef="#br0" timeOffset="-138668.7">13953 4052 631 0,'-11'-9'15'16,"4"7"18"-16,6 0 23 15,-2 2-32-15,3 0-14 16,0 0-11-16,0 0-5 16,-2 2-21-16,-5 23-35 0,-5 15 7 15,-6 15-8 1,1 0-107-16,-5-8-121 15</inkml:trace>
  <inkml:trace contextRef="#ctx0" brushRef="#br0" timeOffset="-138536.08">13726 4474 370 0,'-17'21'89'15,"2"-4"-53"-15,-2 5 11 16,1 4-10-16,0 5-17 16,-2 7-14-16,1 3-3 15,5 5-5-15,4 2-30 16,2-1-51-16,-2-3-43 15,-5-6-210-15</inkml:trace>
  <inkml:trace contextRef="#ctx0" brushRef="#br0" timeOffset="-138392.46">13341 5196 526 0,'-40'35'29'16,"1"4"-28"-16,-1 8 9 15,4 2 3-15,6-4 0 16,8 1-11-16,11-1 0 15,11-2-33-15,0-8-59 16,8-10-116-16</inkml:trace>
  <inkml:trace contextRef="#ctx0" brushRef="#br0" timeOffset="-138239.87">12909 5855 634 0,'-53'27'16'16,"5"0"-18"-16,7 5 8 15,7-8-4-15,16-9 4 0,9-2-6 16,9-6-16-16,0-4-93 16,12-3-6-16,-1-30-119 15</inkml:trace>
  <inkml:trace contextRef="#ctx0" brushRef="#br0" timeOffset="-137995.89">12701 4452 444 0,'-3'-28'8'16,"3"10"0"-16,0 12 22 16,0 5-3-16,0 1-4 15,0 0-10-15,0 0-10 16,0 0-2-16,13 4-9 15,6 9 15-15,8 2-8 16,1-1-52-16,-1 0-17 16,-2-2-51-16,-6-2-121 15</inkml:trace>
  <inkml:trace contextRef="#ctx0" brushRef="#br0" timeOffset="-137852.33">13044 4606 298 0,'17'14'5'0,"4"4"24"15,0 3 6-15,2 2 3 16,3 6-23-16,0 3-12 16,0 4 3-16,-1 5-16 15,-4 1-48-15,-6 1-125 16</inkml:trace>
  <inkml:trace contextRef="#ctx0" brushRef="#br0" timeOffset="-137732.62">13353 5141 397 0,'9'19'5'0,"3"5"33"16,4 2-20-16,2 0-2 16,4 3-12-16,3 3-1 0,5-1-36 15,-1-6-187-15</inkml:trace>
  <inkml:trace contextRef="#ctx0" brushRef="#br0" timeOffset="-137577.03">13832 5624 498 0,'2'15'-5'15,"2"5"9"-15,5 5 0 16,6 0-1-16,10 4 1 16,10 0-25-16,4-5-109 15</inkml:trace>
  <inkml:trace contextRef="#ctx0" brushRef="#br0" timeOffset="-137408.48">14409 6184 499 0,'9'23'42'16,"7"4"-40"-16,7 16 23 15,6 5-5-15,11 8-8 16,10 1-8-16,5-5-18 15,-3-15-183-15</inkml:trace>
  <inkml:trace contextRef="#ctx0" brushRef="#br0" timeOffset="-136172.89">15153 9037 79 0,'-12'12'-13'0,"4"-4"11"15,3 1-8-15,1-1-1 16,2-2 11-16,2-6-10 15</inkml:trace>
  <inkml:trace contextRef="#ctx0" brushRef="#br0" timeOffset="-122581.58">19939 12118 485 0,'-15'5'12'0,"7"-5"-5"0,5 0 3 16,3 0 9-16,0 0 2 16,0 0-20-1,0 0 0-15,0 0-3 0,0 0 3 16,3 0 0-16,5 0 2 15,4 0-1-15,1 0-2 16,3 0 1-16,8 0-2 16,3 0 4-16,3 0-6 15,3 0 3-15,-1-4 1 16,1 1 2-16,-2 2-3 16,2 1 2-16,5 0-1 0,4 0-2 15,3 0 3-15,7 0-4 16,6 0 4-16,3-1-2 15,3 1 0-15,-1 0 0 16,0 0 0-16,-1 0 0 16,-4 0 1-16,2 4-1 15,-2 3-2-15,0 1 6 16,-1-1-8-16,2 0 6 16,5 0-2-16,8-2 2 15,2-2-3-15,9-1 1 16,1-2 1-16,1 0-1 15,7 0 1-15,4 0-3 16,3 0 4-16,1 0-3 0,-3-5 2 16,-3 0-2-1,-6 2 3-15,-5 2-3 16,-4 1 1-16,-6 0 1 16,-2 0-2-16,2 0 2 0,6 0-4 15,11 0 6-15,6-3-4 16,7-9 1-16,6-5 0 15,6-3 1-15,4 2-1 16,-1 3-1-16,-4 1 2 16,-6 3-3-16,-5 0 3 15,-1-2-4-15,-2 2 4 16,-2-1-1-16,2 4 1 0,-7 2-2 16,-5 5 1-1,-10 1 0-15,-11 0-2 16,-12 5 4-16,-12 6-5 15,-6 4 5-15,-10-5-4 0,-9 1 2 16,-2-2 0-16,-7-4 0 16,-3-1 0-16,-1-1 0 15,-5-3 1-15,0 2-2 16,-3 5 0-16,-30 11-48 16,-25 1-99-16</inkml:trace>
  <inkml:trace contextRef="#ctx0" brushRef="#br0" timeOffset="-121620.55">20041 12985 479 0,'12'-6'33'0,"14"0"-50"15,11-3 6-15,10-1 11 0,7 0 5 16,7 1-2-16,10 4 5 15,4 3-4-15,5 2 5 16,0 0-2-16,1 1-5 16,7 14 1-16,4 6-3 15,10 5 8-15,12 4-8 16,16-3 1-16,13 0 0 16,12-4 1-16,10-6-1 15,2-4 1-15,-3-2-1 16,-11-2-1-16,-14 2 0 15,-12-1 0-15,-7-2 2 16,-2-5-3-16,5-3 2 16,7 0-2-16,5-5 3 0,7-12-3 15,4 0 3-15,-8 5 1 16,-11 5-6 0,-26 7 6-16,-22 0-7 0,-27 1 3 15,-19 8-6-15,-17-4 4 16,-10-2-4-16,-6-2 2 15,0 1 18-15,-1-2 6 16,-14 0-15-16,-7 0-35 16,-5 0-69-16,-11 0-206 15</inkml:trace>
  <inkml:trace contextRef="#ctx0" brushRef="#br0" timeOffset="-116093.08">18850 13687 503 0,'-9'0'-69'0,"-22"25"78"0,-15 7-4 16,-8 4 3-16,-4 6-2 15,0-5 1-15,7-2 7 16,6-6 6-16,8-8 8 16,10-6-8-16,5-5 2 15,10-4 7-15,6-4-4 16,5-2-12-16,1 0-12 16,0 2-2-16,0 8-5 15,22 9-9-15,8 10 16 16,4 7 4-16,5 0-7 15,-1-1 6-15,1-3-4 16,-3-6 0-16,-6-5-2 16,-8-4-4-16,-9-5-15 0,-3-5-4 15,-10-1-15-15,0-6-59 16,-14-2-8-16</inkml:trace>
  <inkml:trace contextRef="#ctx0" brushRef="#br0" timeOffset="-115869.15">18479 14066 513 0,'-3'-1'17'0,"1"1"-6"15,2-1-2-15,2 1 2 16,29 0-11-16,24 0 12 16,26 0 9-16,20-9-9 0,6 1-2 15,-1 4-9-15,-12 4 2 16,-17 0-3-16,-16 15-10 15,-13 9-15-15,-15 2-11 16,-14-1-32-16,-9-6 4 16,-10-7-30-16,0-12-19 15</inkml:trace>
  <inkml:trace contextRef="#ctx0" brushRef="#br0" timeOffset="-115604.58">19105 13959 600 0,'0'-2'18'0,"0"0"-26"16,8 2 0-16,15 0-4 15,14 6 11-15,3 13 3 16,2 4-2-16,-8 7 0 16,-11 1-5-16,-14-1-1 15,-9 2 2-15,-14 3 12 16,-23-1 15-16,-9 3-5 15,-2-6 3-15,2-11-13 16,15-8 1-16,10-7-12 16,19-5 0-16,9 0-41 15,34-23-104-15,12-11-173 16</inkml:trace>
  <inkml:trace contextRef="#ctx0" brushRef="#br0" timeOffset="-113921.25">19540 13748 413 0,'-8'-2'57'16,"7"2"31"-16,1-1-35 15,0 0-32-15,4 1-24 16,23-2-5-16,10-1 8 15,6 1 3-15,-3 2-3 16,-10 0 3-16,-9 0-3 16,-14 7-7-16,-7 8-8 15,0 10 19-15,-19 10 26 16,-9 4-17-16,2-3-3 16,3-7-6-16,5-9-2 15,7-10-1-15,8-4-20 16,3-6-54-16,3 0-177 15</inkml:trace>
  <inkml:trace contextRef="#ctx0" brushRef="#br0" timeOffset="-113716.8">19846 13557 533 0,'-9'23'45'15,"-6"17"-48"-15,1 18 47 16,0 12-9-16,4 12-8 15,7 1-17-15,3-5-5 16,0-8-4-16,16-12-1 16,4-12-3-16,-1-16-20 15,-2-16-24-15,-4-14-22 0,-9-23-60 16,-4-27-153-16</inkml:trace>
  <inkml:trace contextRef="#ctx0" brushRef="#br0" timeOffset="-113604.1">19789 13851 575 0,'-5'0'4'0,"5"0"5"16,11 0-14-16,15 12 6 16,8-1 4-16,5-6-8 15,1-5-35-15,-10-10-100 16</inkml:trace>
  <inkml:trace contextRef="#ctx0" brushRef="#br0" timeOffset="-113340.8">20024 13659 566 0,'4'0'19'0,"6"0"-47"16,2 11 30-16,6 8 0 15,-4 4 3-15,-11 2-9 0,-3 0-25 16,-8 0 0-16,-19-3 23 16,-4-5 6-16,0-9 2 15,5-5 1-15,13-3 24 16,7 0-4-16,6 0-1 15,4 0-21-15,19 5-10 16,8 8 15-16,5 5-3 16,-1 6 1-16,0-2-1 15,-4-4-3-15,-4-8-48 16,-11-10-82-16,-7-10-94 16</inkml:trace>
  <inkml:trace contextRef="#ctx0" brushRef="#br0" timeOffset="-113085.48">20190 13560 391 0,'2'0'71'16,"2"12"-84"-16,4 26 32 16,-1 16 59-16,2 16-53 15,1 4-18-15,-1-5-1 16,3-6-5-16,-3-16-16 16,-4-18-13-16,-4-16-35 15,-1-19-74-15,2-34 38 16,-2-16-39-16,0-5 82 15,0 15 139-15,0 20 56 16,0 16-9-16,0 9-55 16,13 1-87-16,11 0 23 0,9 11-6 15,0 8 3-15,-5 5-9 16,-10 1-105-16,-15-4-274 16</inkml:trace>
  <inkml:trace contextRef="#ctx0" brushRef="#br0" timeOffset="-112852.27">20096 14144 624 0,'-19'27'-8'0,"16"5"13"15,3-2 1-15,27-11-8 16,16-7-1-16,12-12-3 16,-3-11-6-16,-15-17-19 0,-18-6 1 15,-19 5 13-15,-22 3 37 16,-22 8 2-16,-7 3 19 15,-1 10-19-15,8 5-5 16,15 0-12-16,14 0-5 16,15 9-1-16,11 4-77 15,27-7-26-15,13-6-194 16</inkml:trace>
  <inkml:trace contextRef="#ctx0" brushRef="#br0" timeOffset="-112569.1">20642 13682 690 0,'-39'0'-16'0,"15"2"36"16,12 17-4-16,10 8-8 16,2 3-4-16,10 4-3 15,15-9-7-15,6-11-11 16,-3-11 6-16,-2-3-8 15,-11-8 5-15,-8-12 0 16,-7-5 15-16,-1-1 5 16,-22 6-1-16,-12 6-5 15,-4 7-4-15,6 7 0 16,8 0-3-16,14 0-10 0,11 2-44 16,18-2-89-16,19 0-23 15</inkml:trace>
  <inkml:trace contextRef="#ctx0" brushRef="#br0" timeOffset="-112424.49">20845 13512 540 0,'0'-1'50'0,"0"1"44"15,0 0-59-15,0 9-28 16,-1 21-12-16,-2 13 22 16,3 12-10-16,0-3-21 15,1 0-27-15,12-10-57 16,-6-14-68-16</inkml:trace>
  <inkml:trace contextRef="#ctx0" brushRef="#br0" timeOffset="-112300.2">20914 13638 539 0,'0'-3'71'0,"0"2"-63"0,0 1-1 16,18 0-7-16,8 0-7 15,6 0 10-15,-5 0-40 16,-11 0-125-16</inkml:trace>
  <inkml:trace contextRef="#ctx0" brushRef="#br0" timeOffset="-111953">20704 13911 538 0,'-25'16'23'0,"16"0"48"16,7-4-30-1,2 3-21-15,6 4-20 16,20 3 2-16,3 0-1 0,6-7 0 15,1-4-5-15,-7-1-19 16,-8-6-8-16,-9-1-24 16,-6-3 16-16,-5 0-1 15,4-7 2-15,-1-19 17 16,2-10 21-16,3-5-20 16,-3 9 2-16,-2 10 4 15,-2 12 46-15,-2 9 26 16,0 1 0-16,0 0 1 15,0 2-28-15,0 25-15 16,0 19 2-16,-2 11 9 16,2 4-22-16,0-5-3 15,0-8-2-15,10-10-6 0,-1-8-20 16,-2-9-20-16,-7-11-79 16,-4-10-130-16</inkml:trace>
  <inkml:trace contextRef="#ctx0" brushRef="#br0" timeOffset="-111771.49">20735 14297 594 0,'-12'0'28'0,"9"0"12"0,3 0 6 15,0 0-39 1,23 0-16-16,17-6 4 16,12-8 5-16,-1-2 5 15,-1-2-8-15,-12 5-24 0,-10 2-25 16,-10 6-20-16,-12 2-26 15,-6 3 3-15,0 0 10 16</inkml:trace>
  <inkml:trace contextRef="#ctx0" brushRef="#br0" timeOffset="-111008.92">21132 13783 138 0,'-29'-12'339'0,"0"5"-301"15,0 6 54-15,-2 1-46 16,3 6 3-16,4 17-36 0,0 9-13 16,12 3 8-16,12 4-3 15,0-1-6-15,27-11 0 16,14-10-10-16,7-17-11 16,7-12-8-16,-4-30-8 15,-12-7-4-15,-16 0 10 16,-14 8 19-16,-9 11 17 15,0 10 16-15,0 8 25 16,0 6-4-16,0 3-2 16,0 3-25-16,0 0-21 15,11 0-7-15,8 0 10 16,3 12 1-16,-5 11 6 0,-4 6 2 16,-5 11 11-16,-5 3-1 15,-3 0-9-15,1 1-4 16,2-7-1-1,3-8-20-15,3-8-25 0,0-17-44 16,2-4-41-16,-5-30-147 16</inkml:trace>
  <inkml:trace contextRef="#ctx0" brushRef="#br0" timeOffset="-110836.83">21370 13602 610 0,'-5'14'-5'0,"4"26"33"15,1 20 16-15,0 18-15 0,12 16-12 16,8 4-10-16,6-5-2 16,1-11-6-1,0-14-6-15,-4-18-22 16,-6-15-27-16,-7-22-44 0,-2-13-154 16</inkml:trace>
  <inkml:trace contextRef="#ctx0" brushRef="#br0" timeOffset="-110185.54">21998 13663 631 0,'-43'-10'11'15,"9"5"21"1,12 5 17-16,11-2-21 0,8 2-13 15,3 0-16-15,0 0-4 16,14 4-1-16,5 5 8 16,0 2-3-16,-2-6-11 15,-8-2-2-15,-5-3 6 16,-4 0 7-16,0 0 3 16,-1 2 6-16,-21-2 0 15,-9 4-10-15,-4 4-1 16,4 7-8-16,6 6 15 15,9 6-3-15,12 5-1 16,4 4 1-16,0 0 0 16,15-3-9-16,1-2-33 15,-7-10-20-15,-7-7-6 0,-2-9-29 16,-8-5 52-16,-13 0 43 16,0-6 31-16,5-6 47 15,7 5-7-15,6 3-15 16,3 0-27-16,19 4-32 15,24-3-5-15,14 3 9 16,-2 0 2-16,-12 9-31 16,-19 17-59-16,-24 5-19 0,-9 3-3 15,-29-2 67 1,-6-11 58-16,0-7 92 16,12-6 5-16,16-5-15 15,7-3-40-15,9 0-35 0,13 0-31 16,23 0 0-16,11 2 8 15,-3 0 3-15,-11 3-1 16,-14 0-3-16,-14-1-2 16,-5 0-6-16,0 2 21 15,0 1 25-15,0 0-16 16,0-2-20-16,0 1-1 16,22-3-19-16,20-3-10 15,7-16-37-15,-2-21-125 16</inkml:trace>
  <inkml:trace contextRef="#ctx0" brushRef="#br0" timeOffset="-109944.18">22417 13570 41 0,'-24'5'641'0,"0"5"-659"15,3 15 22-15,0 10-3 16,1 2-39-16,5 0-36 15,1-10-19-15,8-11 10 16,6-10 57-16,0-6 23 16,12 0 0-16,14-12 55 15,9-5-4-15,1-1-17 16,1 2-21-16,-5 6-8 16,-13 8-5-16,-13 2-90 0,-6 10-232 15</inkml:trace>
  <inkml:trace contextRef="#ctx0" brushRef="#br0" timeOffset="-109748.71">22260 13929 556 0,'0'0'13'0,"5"0"-9"15,26-6-16-15,11-5 24 16,7-3-9-16,-9 10-1 16,-8 1 0-16,-10 3-2 15,-10 0 5-15,-2 0 4 16,-5 3 1-16,-4 8 4 15,-1 7-2-15,2 9-4 16,2 3-8-16,7 1-19 0,3-9-61 16,0-12-142-16</inkml:trace>
  <inkml:trace contextRef="#ctx0" brushRef="#br0" timeOffset="-109372.7">23014 13585 684 0,'-37'0'-8'0,"13"0"21"16,12 17 14-16,7 10-21 15,5 5-7-15,2 5-3 16,22-8-15-16,3-11-14 15,3-12 9-15,1-6-1 16,-6-21 3-16,2-11 19 16,-3-6 3-16,-1 3-2 15,6 6 8-15,-4 8-2 16,2 7 4-16,0 9 3 16,-6 5-6-16,-5 0 4 15,-6 8-2-15,-10 18 2 16,-1 18 14-16,-24 6-12 15,-8 7-4-15,1 0-10 0,7-7-11 16,5-3-26-16,7-12-31 16,3-13-89-1</inkml:trace>
  <inkml:trace contextRef="#ctx0" brushRef="#br0" timeOffset="-109087.95">22986 13947 606 0,'-20'14'27'15,"10"4"-4"-15,9 3 14 16,1 2-31-16,7 2-4 16,20-4-4-16,11-7-13 15,7-13-15-15,-2-1-33 0,-4-15-32 16,-9-11 15-16,-11 1 18 16,-7 7 43-1,-11 8 33-15,-1 9 81 16,0 1 5-16,0 0-37 0,0 5-14 15,-4 13-21-15,1 3-14 16,3 4-2-16,0-1-10 16,9-8-3-16,18-3-2 15,9-13-8-15,5-2-36 16,2-25-34-16,-10-15-124 16</inkml:trace>
  <inkml:trace contextRef="#ctx0" brushRef="#br0" timeOffset="-108900.45">23486 13514 651 0,'-7'-3'26'0,"7"3"-12"16,0 0 4-16,0 14-6 16,3 14-1-16,18 4 11 15,8-3-20-15,3-13-2 16,-1-3-5-16,0-4-23 15,-10-5-61-15,-15 1-68 16</inkml:trace>
  <inkml:trace contextRef="#ctx0" brushRef="#br0" timeOffset="-108765.81">23337 13853 606 0,'-15'0'47'0,"11"0"-3"15,4 0-15-15,27 0-31 0,23 0-7 16,19-11 12-16,1-3-4 15,-11 1-54-15,-23 3-62 16,-24 3-223-16</inkml:trace>
  <inkml:trace contextRef="#ctx0" brushRef="#br0" timeOffset="-108608.23">23376 13955 637 0,'-12'2'16'0,"6"0"42"16,6 12-35-16,6 7-25 15,18 8 8-15,11 6-5 16,9-11 2-16,9-10-4 16,1-14-18-16,4-5-20 0,-3-31-47 15,-4-12-125-15</inkml:trace>
  <inkml:trace contextRef="#ctx0" brushRef="#br0" timeOffset="-108323.99">24083 13522 679 0,'-6'0'42'16,"-8"0"-30"-16,-8 24 7 15,-4 19-12-15,-9 16-2 16,4 3-4-16,6-10-15 16,6-11-24-16,7-14-8 0,7-13-3 15,5-13 11-15,0-1 25 16,2-26-25-16,14-3 14 15,6 1 33-15,-4 10 10 16,-3 9 4-16,-1 9-4 16,2 0 7-16,6 0-2 15,3 16-8-15,0 2-7 16,0 0-6-16,-3 0-4 16,-4-5-43-16,-8-12-104 15</inkml:trace>
  <inkml:trace contextRef="#ctx0" brushRef="#br0" timeOffset="-108152.45">24168 13429 567 0,'0'31'6'0,"0"16"54"0,0 11-13 16,0 4-1-16,0 3-28 15,0-2-15-15,12-3-6 16,7-10-24-16,1-12-27 15,-2-14-63-15,-8-21-186 16</inkml:trace>
  <inkml:trace contextRef="#ctx0" brushRef="#br0" timeOffset="-108032.15">24232 13705 423 0,'-7'-7'221'0,"5"2"-213"15,2 5-3-15,5 0-6 16,14 0-10-16,10 0-28 15,-7 0-112-15</inkml:trace>
  <inkml:trace contextRef="#ctx0" brushRef="#br0" timeOffset="-107837.03">24441 13501 528 0,'0'0'46'0,"0"0"-25"15,0 0 20-15,0 0-19 16,0 14-20-16,-4 13 2 15,-10 6 7-15,3 3-8 0,10 1 1 16,1-7-4-16,4-6-4 16,18-10 2-1,3-14-14-15,8-2-1 16,5-28-32-16,-2-12-30 0,-8-7-83 16</inkml:trace>
  <inkml:trace contextRef="#ctx0" brushRef="#br0" timeOffset="-107684.7">24591 13412 600 0,'-7'17'27'0,"-1"9"14"16,2 19 10-16,3 5-23 15,3 2-16-15,0 3-10 0,0-3 0 16,6-4-4 0,5-9-27-16,2-11-37 15,-2-14-22-15,-2-14-129 16</inkml:trace>
  <inkml:trace contextRef="#ctx0" brushRef="#br0" timeOffset="-107564.28">24620 13638 370 0,'-9'-17'199'16,"4"7"-141"-16,5 6 12 15,0 4-53-15,8 0-21 16,12 0-4-16,4 9 12 16,-4 4-29-16,-4 3-78 15,-16-1-114-15</inkml:trace>
  <inkml:trace contextRef="#ctx0" brushRef="#br0" timeOffset="-107273.06">24420 13955 517 0,'-33'28'88'0,"9"-8"-71"0,12-2 30 16,8-10-21-16,4-8-19 16,0 0-12-16,18 0-17 15,19-3 8-15,11-16 7 16,-2-5 10-16,-6 4-4 15,-12 10 6-15,-8 9-8 16,-4 1 6-16,-7 9-2 16,-3 13 10-16,-6 6 3 15,0 2-2-15,-10-3-4 16,-20-5-4-16,-9-7 7 16,-12-8-5-16,-2-5-1 15,4-2 1-15,6-6 0 0,14-8-7 16,17-3-4-16,12-5-22 15,29-6-83-15,18-2-272 16</inkml:trace>
  <inkml:trace contextRef="#ctx0" brushRef="#br0" timeOffset="-107141.41">24932 14039 658 0,'0'0'93'16,"0"0"-90"-16,0 0 8 15,0 1-9-15,0 12-22 16,0 3-100-16,-3-3-130 16</inkml:trace>
  <inkml:trace contextRef="#ctx0" brushRef="#br0" timeOffset="-102813.3">19773 14348 386 0,'0'-3'23'0,"0"2"-20"16,0 1-4-16,0 0 7 16,0 0 17-16,0 0 29 15,0 0-4-15,-1 0-8 16,1 0-2-16,-2 0-13 15,2 0-2-15,0 0-4 16,0 0 2-16,-1 0-7 0,1 0-3 16,0 0-7-16,0 0-1 15,0 0-4-15,0 0 5 16,0 0-8-16,0 0 4 16,0 0 0-16,0 0-2 15,0 0 3-15,0 0-3 16,0 0 3-16,0 0-1 15,0 0 3-15,0 0-4 16,0 0 2-16,0 0-2 16,-2 0 1-16,1 0 0 15,1 0-3-15,0 0 4 16,0 0-5-16,0 0 5 0,1 1-3 16,11 5 3-16,4 0-3 15,4 1 3-15,-1 1 0 16,4-3-2-1,-1 2 3-15,6 3-4 0,5-2 3 16,6 3-1-16,1-1 1 16,6-1-2-16,0-1 2 15,9 0-1-15,0-1 0 16,-1 2 0-16,-2-1-1 16,-3 1 4-16,-7-3-6 15,-5 3 5-15,-2 0-3 16,-9 1 2-16,3-2 0 15,1 2-2-15,5-2 1 0,7-2 0 16,4 0 2-16,5-5-4 16,1 0 3-16,5-1-2 15,1 0 2-15,-2 0-1 16,1 0 1-16,1 0 1 16,-6 0-3-16,2 0 3 15,-2 0-3-15,-4 0 2 16,2 0-2-16,2 0 1 15,-1 0-2-15,7 0 3 16,3-4-1-16,6-4 2 16,9-2-2-16,6 0 0 15,1 3 1-15,-1 0-3 0,-4 3 4 16,-4 0-2-16,-2 0 0 16,3 1-1-1,3-1 4-15,2-2-3 16,-1 1 0-16,5-5 1 0,0-1-5 15,3 0 7-15,-4 0-5 16,-1 1 4-16,-4 3-2 16,-7 3 0-16,-2 4-2 15,-1 0 4-15,6 0-4 16,4 0 4-16,5 0-1 16,2 3-4-16,-3-3 5 15,0 0-4-15,-7 0 1 16,-1-2-3-16,-8-6 2 0,-5-2 3 15,-3 3 1-15,-2 2-1 16,0-2-4 0,6 0 6-16,5-1-6 0,3-4 6 15,-1 7-4-15,-5-1 3 16,-11 2-4-16,-9 3 2 16,-13 1 1-16,-10 0-2 15,-8 0 3-15,-4 0-4 16,-2 0 3-16,5 0-1 15,2 0 1-15,1 0-3 16,-2-2 3-16,-6 2 0 16,-1-1-3-16,-4 1 2 15,1 0-9-15,-3 0-2 16,0 0-11-16,0 0-5 16,0-1-6-16,-11 1-20 15,-14 0-74-15,-12 0-99 0</inkml:trace>
  <inkml:trace contextRef="#ctx0" brushRef="#br0" timeOffset="-91241.42">19857 15427 426 0,'-51'-11'179'16,"23"3"-180"-16,13 5 15 16,9 3 19-16,6 0 7 15,0 0-36-15,4 0-8 0,27 0-9 16,19-3 16-16,19-2-1 15,11-6 2-15,8 1-1 16,4-1-2-16,6 4 1 16,1 3-2-16,-7 4 3 15,-10 0-5-15,-14 0 5 16,-10 4-4-16,-10 4 3 16,-11 1-4-16,-9-3 5 15,-8-3-4-15,-1-3 1 16,-8 2 2-16,-3-2-3 15,-3 0 1-15,-5 0-2 16,0 0 3-16,0 0-14 0,0 0-25 16,-6 0-47-16,-19 0-147 15</inkml:trace>
  <inkml:trace contextRef="#ctx0" brushRef="#br0" timeOffset="-91008.04">20615 15286 371 0,'-9'-4'185'0,"4"1"-182"16,5 3 5-16,0 0 1 16,0 0-11-16,9 0-7 15,11 16 14-15,2 7 16 16,-6 9-13-16,1 5-3 16,-8 7 4-16,-6 2-8 0,-3 0 6 15,-5-1-10-15,-16-9 12 16,0-9-4-16,-4-13 2 15,6-10-14 1,7-4-10-16,12-26-28 0,0-16-131 16</inkml:trace>
  <inkml:trace contextRef="#ctx0" brushRef="#br0" timeOffset="-90093.27">21048 15084 341 0,'-16'-11'97'0,"-2"1"-90"16,6 3 37-16,0-1-7 0,3 5-2 15,2-1-18-15,1 2 12 16,-2 1-9 0,-1 1-3-16,-4 0-7 15,-5 9 0-15,-10 15 1 0,-5 14 10 16,2 7-7-16,3 3-7 16,9 0 3-16,8-5-5 15,8-2 0-15,3 4-4 16,0 1 0-16,14 1-1 15,13 1 3-15,4 0-3 16,13-5-4-16,6-7 7 16,7-7-7-16,7-5 6 15,0-9-3-15,2-8-6 16,-1-7 0-16,-4-6-6 16,-4-13-2-16,-8-9 0 15,-3-5 3-15,-9-3 0 16,-5-2 16-16,-7 1-7 0,-6 0 3 15,-5 0-1-15,-5 1 1 16,-2-2 4-16,-4 2-4 16,-3 0 4-16,0-4-3 15,-7-6 3-15,-7-4-3 16,-6-4 1-16,-6 4-2 16,-5 8 2-16,-6 8 1 15,-5 11-2-15,-12 9 9 16,-2 8 1-16,-4 6-2 15,-1 0 2-15,7 14-2 16,7 3-6-16,6 1-3 16,12-3-1-16,8 1 7 0,10 3-23 15,10 6-35-15,1 6-54 16,0-3-167-16</inkml:trace>
  <inkml:trace contextRef="#ctx0" brushRef="#br0" timeOffset="-89089.34">20440 15027 562 0,'-16'0'32'0,"6"0"-17"15,10 0 24-15,0 0-12 16,0 0-22-16,6 2-11 15,13 11-1-15,9 6 11 0,-1 3-4 16,2-1 0-16,2 0 0 16,-4 1 2-16,-4-1-1 15,3-2-1-15,-6 2 2 16,-2-2-5-16,0-1 5 16,-3-2-3-16,1-4 3 15,-4-3-4-15,-1-4 3 16,-1 1-3-16,-5-2 2 15,-2-1 4-15,-3-2-6 16,1-1 4-16,-1 0-3 16,0 0 2-16,2 0-3 15,-1 0 3-15,-1 0-1 16,0 0 2-16,0 0-2 0,0 0 4 16,0 0 3-1,0 1 8-15,0 1 3 16,-4 10-8-16,-19 11 4 15,-5 17-7-15,-3 10-3 0,-2 4 0 16,0 1 1-16,-1 4-2 16,-3 2-5-16,4-5 4 15,6-12-12-15,15-15-41 16,12-23-69-16,0-13-239 16</inkml:trace>
  <inkml:trace contextRef="#ctx0" brushRef="#br0" timeOffset="-87365.47">19052 2528 517 0,'-11'0'22'0,"0"-2"-15"15,6 0 21-15,5 0 10 16,0 2-11-16,0 0-19 16,0 0-3-16,10 0-8 0,21 0 3 15,19 0 1-15,16-3 5 16,9-2 0-16,12-2 2 15,7 0-4 1,15-1-1-16,11 1-1 0,8 0-2 16,1 0 3-16,-9 2-5 15,-12-1 4-15,-16 3-4 16,-16 3 4-16,-18 0-3 16,-18 0 2-16,-15 0-1 15,-8 0 1-15,-8 0 1 16,-6 0-4-16,0 0 4 15,-2 0-3-15,-1 0 1 0,0 0-12 16,0 0-14 0,0 0-24-16,0-6-42 15,-7-8-96-15</inkml:trace>
  <inkml:trace contextRef="#ctx0" brushRef="#br0" timeOffset="-87073.24">20232 2262 569 0,'-16'0'28'16,"8"-3"-29"-16,5 3 32 15,3 0 5-15,0 0-21 16,3 0-15-16,25 24-11 0,17 11 10 16,12 5 0-1,1 0-2-15,-2-6 8 16,-15-6-7-16,-14 1-2 15,-14-8-4-15,-13 2-1 0,-10 2-1 16,-32 6 8-16,-16 2 21 16,-9-4 0-16,4-6-2 15,11-12-6-15,13-4-5 16,12-4-4-16,12-2-29 16,10-1-35-16,5-4-107 15</inkml:trace>
  <inkml:trace contextRef="#ctx0" brushRef="#br0" timeOffset="-86188.39">20722 2767 229 0,'-16'13'6'0,"-9"2"62"15,2-4 1-15,-7 0-3 16,-6-1-14-16,-8-2-9 16,-10-1-10-16,-7-5-9 15,-10-2-1-15,-4 0-7 16,-2-12 0-16,2-4-4 16,11-5-4-16,6-6 2 15,7 0-7-15,13-7 4 0,8-3-6 16,11-5-6-16,16-8 1 15,3-7-1-15,7-2 6 16,18 4 3-16,8 6-2 16,7 11-4-16,3 6 1 15,9 6 1-15,6 1 1 16,13 5-3-16,3 4 5 16,5 8-3-16,-1 6 0 15,-9 2 0-15,-6 8-2 16,-11 15 4-16,-4 3-7 15,-8 7 5-15,-7 5 0 16,-8 5-2-16,-7 11 3 0,-11 1 1 16,-2 2 2-16,-4 3-1 15,-1-8-1-15,0-4-1 16,0-8 1-16,0-6-11 16,-6-2-35-16,-11-6-19 15,-4-4-69-15</inkml:trace>
  <inkml:trace contextRef="#ctx0" brushRef="#br0" timeOffset="-85664.79">20642 3083 602 0,'-2'0'19'0,"2"0"-8"0,0 0 1 16,0 30-11-16,0 23 10 16,0 20 10-16,0 11-13 15,6-6-6 1,0-7 1-16,-3-13-29 0,1-16-6 16,-4-18 1-16,0-12 25 15,0-12 10-15,0 0 3 16,3-12-3-16,8-27-7 15,7-13 6-15,5-2 1 16,-2 12-2-16,-3 20-3 16,-6 19-4-16,0 3-6 15,-2 10 16-15,1 22 13 16,-1 11-1-16,-5 7 0 16,-1 2-6-16,1-5-6 15,-2-7-2-15,4-9-7 16,0-8-43-16,-1-13-46 15,-1-10-170-15</inkml:trace>
  <inkml:trace contextRef="#ctx0" brushRef="#br0" timeOffset="-85376.96">20922 3548 607 0,'1'0'17'0,"2"0"-14"15,10 0-1-15,13 0-8 16,8-2 10-16,6-10-2 0,-5-6 0 15,-9-4-22 1,-10-4-17-16,-11-6-20 16,-5 0 16-16,-6 4 30 15,-19 7 13-15,-5 11 10 0,-1 10 26 16,-1 0 19-16,4 25-27 16,1 10 2-16,8 6-11 15,9 8-4-15,7-1-10 16,3-2-5-16,7-3 2 15,20-7-9-15,7-10-16 16,8-12-35-16,-1-14-61 16,-2-12-239-16</inkml:trace>
  <inkml:trace contextRef="#ctx0" brushRef="#br0" timeOffset="-85076.83">21218 3406 654 0,'-37'22'0'0,"7"16"22"15,8 12-7-15,12 6-8 16,10 0-4-16,8-6-3 16,17-14-16-16,7-16-15 15,-4-20-1-15,-7-5-7 16,-3-28 13-16,-8-10 27 16,-4-3 9-16,-6 3 32 15,0 7-5-15,0 19-4 16,0 7 10-16,0 10-7 15,0 0-42-15,0 3-2 16,13 13 2-16,11 8 11 16,4 4-1-16,-1-4 1 0,0-1-2 15,2-8-28-15,2-6-33 16,-3-9-38-16,-1-2-32 16,-6-25-210-16</inkml:trace>
  <inkml:trace contextRef="#ctx0" brushRef="#br0" timeOffset="-84747.72">21650 2957 622 0,'0'0'24'15,"0"5"-8"-15,0 32-12 16,1 25 32-16,4 21-3 16,2 5-27-16,0-6-4 15,1-12-3-15,-2-17 4 0,0-16-5 16,-3-15-6-16,-1-12-9 15,-2-7-4-15,0-3 15 16,0-5-3-16,-19-22 0 16,-9-7-28-16,-5-4 34 15,-1 11 7-15,4 11 6 16,5 13 32-16,6 3-5 16,4 14-21-16,2 19-10 15,7 13 1-15,6 4 0 16,3-6-3-16,20-4-1 15,3-17-3-15,2-10 0 16,5-13-4-16,3-17-15 0,-4-30-38 16,-16-10-80-16</inkml:trace>
  <inkml:trace contextRef="#ctx0" brushRef="#br0" timeOffset="-84005.08">19249 2824 507 0,'-49'6'10'16,"-3"2"14"-16,-8 3 8 15,-6 0 1-15,-5-1-15 16,-2-5-10-16,-6-5-1 16,5 0 5-16,5-15 15 15,11-12-12-15,9-6-5 16,15-8 3-16,12-4-14 0,14-5-1 16,8-4-3-1,24 0 0-15,19-2 13 16,20 0-7-16,12 10-1 15,7 10-3-15,0 12 1 0,-7 13-3 16,-11 11 4-16,-10 9-5 16,-8 17 4-16,-6 7 2 15,-7 0-4-15,-8 3 4 16,-6-2 0-16,-8-7 1 16,-7-1-2-16,-2-3 3 15,-2-2-2-15,0 1-2 16,0 0 2-16,-8 5-10 15,-8 5-14-15,-4 8-21 16,1 9-43-16,1 2-49 16,2-1-147-16</inkml:trace>
  <inkml:trace contextRef="#ctx0" brushRef="#br0" timeOffset="-83712.61">18623 3387 450 0,'-4'0'34'0,"4"0"31"16,0 0-22-16,4 0-36 0,28-9-22 15,17-7 29-15,12-5-8 16,5 1 0-16,0 5-5 16,-9 4-1-16,-3 7-1 15,-13 0-33-15,-14 1-38 16,-12 0-22-16,-15-1-41 16</inkml:trace>
  <inkml:trace contextRef="#ctx0" brushRef="#br0" timeOffset="-83512.4">18869 2971 528 0,'-3'0'56'15,"2"0"-49"-15,1 14 16 16,-5 31 5-16,4 21 30 16,-2 18-32-16,1 2-18 15,2-3-6-15,0-6 0 16,0-10 1-16,2-12-16 15,4-13-21-15,4-13-38 16,4-13-17-16,2-16-96 16</inkml:trace>
  <inkml:trace contextRef="#ctx0" brushRef="#br0" timeOffset="-83188.7">19019 3488 575 0,'-35'17'12'0,"8"6"47"15,6 1-22-15,14 4-20 16,7 0-16-16,10 0-3 16,18-7-17-16,10-11-17 15,2-10-11-15,-3-13-34 16,-10-25-25-16,-11-12 1 16,-14-8 87-16,-2 1 28 15,-14 11 48-15,-11 11 45 16,6 17 11-16,4 12-41 15,8 5-7-15,7 1-41 16,0 16-33-16,0 17 6 0,14 11 8 16,8 6-3-16,1-6-4 15,2-7 5-15,4-5-8 16,-4-10-17 0,-3-6-26-16,-4-11-30 0,-5-5-33 15,-4-16-25-15</inkml:trace>
  <inkml:trace contextRef="#ctx0" brushRef="#br0" timeOffset="-83035.1">19279 3398 397 0,'0'0'221'0,"0"0"-195"15,0 0 3-15,6 15-9 16,4 15-10-16,4 11 5 16,-4 5-5-16,3-1-8 0,-2-4 1 15,-2-11-8-15,-4-5-30 16,-5-12-61-16,0-13-131 15</inkml:trace>
  <inkml:trace contextRef="#ctx0" brushRef="#br0" timeOffset="-82896.48">19185 3169 655 0,'-3'0'-28'0,"3"4"47"16,14 12-31-16,18 7 12 15,13 0-34-15,0-10-53 0,-6-12-118 16</inkml:trace>
  <inkml:trace contextRef="#ctx0" brushRef="#br0" timeOffset="-82702">19415 3027 620 0,'-5'22'3'0,"5"20"11"15,0 23 11-15,0 20 13 16,16 13-11-16,1 4-21 16,2-6-1-16,-1-11-1 15,-3-18 0-15,-5-18-5 16,-1-15-22-16,-8-11-17 0,-1-14-41 16,0-9-62-1</inkml:trace>
  <inkml:trace contextRef="#ctx0" brushRef="#br0" timeOffset="-79757.07">19486 15518 337 0,'-20'-10'62'16,"10"2"-59"-16,4 7 27 16,2-1 15-16,2 2 0 15,2 0-24-15,0 0-13 16,0 0-2-16,-1 0-6 16,1 0 2-16,-2 0 0 15,2 0-4-15,-1 0-1 16,1 0 8-16,0 0 0 0,0 0-19 15,0 0-49-15,0-3-23 16,7-9-28-16,5-5-17 16</inkml:trace>
  <inkml:trace contextRef="#ctx0" brushRef="#br0" timeOffset="-79504.75">19473 15395 348 0,'-11'-1'17'0,"3"-2"30"16,0-1 15-16,3 1-8 15,-2 1-17-15,2 1-5 16,2 1-9-16,2 0-9 16,1 0-6-16,0 0-9 0,0 0 1 15,0 0-7-15,15 0 0 16,11 0 3-16,13 0 8 16,15-2 0-16,7-4-1 15,9 6-4-15,6 0 1 16,1 16 4-16,7 6-7 15,-1 3-12-15,1-4-29 16,0-6-23-16,-8-6 2 16,-15-9-143-16</inkml:trace>
  <inkml:trace contextRef="#ctx0" brushRef="#br0" timeOffset="-78725.27">20351 15044 346 0,'-21'-6'129'15,"3"2"-111"-15,0 1 48 16,-1-1-3-16,1 3-15 16,5-1-1-16,5 2-19 15,5 0-6-15,3 0-11 16,0 0-11-16,0 0-3 16,0 0-5-16,6 7 1 15,18 13 4-15,9 8 8 16,6 6-4-16,8-2 0 15,8-4 0-15,1-3 0 0,2-3-4 16,-5-4 0-16,-7 1 4 16,-8-6-9-1,-10-3 2-15,-13-2-4 16,-7-2 3-16,-8 0-1 0,0 9-1 16,-11 20-1-16,-19 15 33 15,-9 13-15-15,-5 3 0 16,-4-5 4-16,-1-2-6 15,4-4-3-15,4-9-2 16,9-9 1-16,14-14-5 16,15-11-12-16,3-8-40 15,25-4-79-15,16-22 22 16,4-17-179-16</inkml:trace>
  <inkml:trace contextRef="#ctx0" brushRef="#br0" timeOffset="-76872.32">20679 15397 469 0,'-21'-3'92'16,"0"3"-85"-16,12 0 2 15,3 0 29-15,4 0-8 16,2 0-15-16,0 0-12 0,0 0-1 15,0 0-2 1,0 0-1-16,0 0 1 16,0 0-2-16,0 0 5 15,0 0-4-15,0 0 8 0,0-1 2 16,0 1 2-16,0 0-7 16,0 0 5-16,0 0-4 15,0 0-2-15,0 0-1 16,0 0-2-16,0 0 0 15,0 0-15-15,0 0-16 16,2 4-30-16,7 15-8 16,-4 8-46-16,-5-1-140 15</inkml:trace>
  <inkml:trace contextRef="#ctx0" brushRef="#br0" timeOffset="-75573.2">21388 15723 462 0,'-31'8'19'16,"2"-3"-8"-16,5 2 25 16,2-4 7-16,0 1-20 0,2-4 1 15,-2 0-3-15,-8 0-9 16,-1 0 1-1,-10-13-6-15,-8-2 3 16,-7-7 3-16,-10-3-3 0,-1-1 1 16,-3-3 6-16,5-3-3 15,5 1-1-15,8-6-4 16,12-4-2-16,8-6-1 16,12-8-8-16,14-7-1 15,6-5 5-15,10-2 0 16,20 1-2-16,7 8 1 15,6 7-1-15,1 14-1 0,2 3 1 16,0 7-2-16,3-1 3 16,0 4-5-1,6 2 6-15,2 2-4 16,4 1 2-16,-2 6 0 0,3 2-1 16,-1 6 1-16,-5 7-2 15,-3 0 1-15,-1 0-3 16,-9 9-1-16,-2 6 2 15,-2 4 0-15,-6 4-1 16,-3 5 4-16,-2 4 0 16,-1 4 1-16,-6 10-2 15,-3 5 2-15,-8 9 2 16,-8 8-6-16,-2 4 5 0,0 1-4 16,-2-4 3-16,-8-7-8 15,-8-10 5 1,-2-10-1-16,-7-6 2 15,-5-3 2-15,-9-2-4 0,-11-2 5 16,-10-2-9-16,-10-4 0 16,1-8-2-16,4-5-5 15,12-7 5-15,15-3-5 16,11 0-2-16,17-4-25 16,12-8-49-16,0 4-152 15</inkml:trace>
  <inkml:trace contextRef="#ctx0" brushRef="#br0" timeOffset="-71372.58">21261 15684 89 0,'2'-2'69'16,"-2"2"-9"-16,0 0 21 16,0 0-11-16,0 0-26 15,0 0 0-15,0 0 6 16,0 0-7-16,0 0-5 0,0 0-12 15,-5 0-10 1,-7 7-14-16,-4 9-7 16,-1 7 8-16,1 3-4 15,-2-4-1-15,2-4 6 0,-1-5-4 16,0-5 3-16,0-4 0 16,-2-4 1-16,-2 0-1 15,-4-5-7-15,1-13 6 16,-5-6-11-16,-3-5 6 15,-4-3 6-15,0-6 2 16,-1-2-6-16,1-5 3 16,0-3 0-16,5-1-9 15,3-1 10-15,7 4-3 16,9 8 4-16,8 1-9 16,4 3 10-16,0-5-3 15,21-6-1-15,8-3 0 16,6 0-1-16,3 7 1 0,-7 6-3 15,-2 7 3-15,-5 4-2 16,-6 4 2-16,-3 3 1 16,1 3-2-16,-7 3 0 15,4 1 1-15,2 0 2 16,4-4-4-16,4-2 0 16,2 2 0-16,2 0 4 15,4 3-6-15,1 4 1 16,-1 3-2-16,2 4 4 15,-1 0 0-15,5 0-2 16,-4 7 4-16,-2 2-2 16,-1 4 1-16,-4 1-2 0,2-2 2 15,-3 3-1-15,-1 1-1 16,-3 3-2-16,-2 6 1 16,1 7 2-16,-5 3 0 15,1 4 1-15,-2 3 2 16,-1-2-1-16,2-3-2 15,-1-4 1-15,-1-4-3 16,1-4 2-16,-3 0-1 16,-4 1 1-16,-1 6-2 15,-6 4 0-15,0 3 4 16,0-1-5-16,-6-2 4 16,-6-3-1-16,1-5 3 15,-3-2-4-15,0-3 2 0,-2-3 3 16,0-1-5-16,-7-1 4 15,-3 0-4-15,-9 4 4 16,-6 3-4-16,-1 0 1 16,-3-4 0-16,1-5 1 15,2-6 1-15,3-7-2 16,2-3 1-16,-2 0-3 16,0-15 2-16,1-6-3 15,-1-7 0-15,0-1-7 16,2-3 9-16,0 3-2 15,4 2 4-15,2 2-1 16,7 2-1-16,3-5 3 0,9-8-15 16,5-6 14-16,3-9-18 15,1-5 22 1,-1 1-7-16,0 2-4 0,-1 8 1 16,1 11-1-16,-1 9 7 15,1 8-3-15,4 4 4 16,0-2-13-16,4-3 13 15,18-7-5-15,4 1 5 16,6 1-4-16,2 1 0 16,-3 2 0-16,2 8-9 15,-2-1 6-15,2 6-4 16,2 3 6-16,1-2-4 16,2 5 2-16,-3-2 1 0,1 3 3 15,-2 0-3-15,3 0 3 16,-4 0 0-16,-2 3-5 15,-1 7 4 1,-6 3-1-16,0 3 2 0,1 5-7 16,1 5 8-16,2 2 2 15,-1 3-2-15,-2 1-7 16,-1 2-3-16,-3 7 1 16,-6 2-6-16,-4 1 10 15,-6 6-1-15,-5 0 3 16,0 6 6-16,0 2-3 15,-6 0 3-15,-6 1-1 0,-1-7-20 16,-3-3-45 0,-3-6-37-16,-4-8-96 15</inkml:trace>
  <inkml:trace contextRef="#ctx0" brushRef="#br0" timeOffset="-70540.1">20163 14798 330 0,'-14'-2'201'0,"6"-1"-192"15,8 3 30-15,0 0 1 16,0 0-23-16,0 0-15 15,0 0-4-15,5 0-5 16,8 5 10-16,5 11 5 16,4 2 2-16,6 4-5 15,5-1 5-15,11 6-6 16,9 2 3-16,7 0-7 16,1 0 3-16,-2-2-1 15,-2 1-1-15,-9-3 0 16,-9-1-2-16,-7-5-2 0,-11-6-1 15,-8-4 5-15,-7-5-3 16,-6-1-2-16,0-3-4 16,0 2 8-16,0 0 8 15,0 11 4-15,-13 8 1 16,-5 12-4-16,-1 5-6 16,5-4-1-16,1 5 3 15,2 0-1-15,1 4 1 16,-2 6-1-16,2 1 1 15,-1 1-2-15,-4 2-1 16,-1 3 0-16,-5 2-3 16,-3-4 6-16,-2 2-5 0,-3-9 3 15,-1-8-2-15,2-8 2 16,7-7-2-16,2-8 1 16,10-6 1-16,4-7-4 15,5-3-4-15,0 0-38 16,23 0-79-16,2-22-67 15</inkml:trace>
  <inkml:trace contextRef="#ctx0" brushRef="#br0" timeOffset="-68851.7">21794 16045 245 0,'6'0'130'15,"-6"0"-120"-15,0 0-3 0,0 3 40 16,0 1 3-16,-4 3-26 16,-11 0-15-16,-2 3 19 15,-2-2 2-15,-6 3 4 16,-8 3-3-16,-9 1-23 16,-7 6 2-16,-7 3-2 15,-8 1-4-15,-6 0 0 16,-8 0 0-16,-5-3-2 15,-2-1 2-15,-3-4 0 16,0-3-6-16,-4-9 5 16,-8-3-4-16,-1-2 5 15,-14-6-5-15,-4-15 2 0,-8-7 0 16,1-2-3-16,-1-8 4 16,6-4-3-16,5-5-1 15,7-10-9-15,10-8 13 16,14-9-8-16,11-7 5 15,12 3 4-15,8 4-2 16,9 3-2-16,9 2-2 16,6 0 7-16,12 2-6 15,12 2 0-15,6-1-4 16,13-2 5-16,23-3 7 16,14 1-7-16,11 0 3 15,10 6-3-15,2 5 3 16,2 8-4-16,2 9 2 0,-1 14-4 15,3 2 6-15,1 4-4 16,4 4 2-16,5-1-1 16,8 4 1-16,7 3 0 15,-1-1-2-15,-2 5 6 16,-3 2-8-16,-8 2 5 16,-1 3-1-16,-5 1 1 15,-4 0-2-15,-3 5 2 16,1 11-4-16,-2 4 3 15,0 3 2-15,-3 4-4 16,-9 3 4-16,-6-2-5 16,-6 1 5-16,-9-3-3 0,-1 2 3 15,-2-1-2-15,-7 0 1 16,-2 3-3-16,-1 0 0 16,-5 5 1-16,-1 4 2 15,1 4-3-15,-2 4-1 16,-3 3-3-16,-6 5 2 15,-3 2 5-15,-10 2-3 16,-1 1-1-16,0 0 4 16,0-1 0-16,-12 0-1 15,-2-6-2-15,-5-1 5 16,-6 1-4-16,-5 0 3 16,-7 4-2-16,-7 2 3 15,-8 3 1-15,-10 0-2 0,-4-8 2 16,-8 0-3-16,-2-8 2 15,0-8-3-15,8-6 4 16,8-11-4 0,15-5 3-16,12-6-2 0,11-4-7 15,9-4-35-15,-4-2-126 16</inkml:trace>
  <inkml:trace contextRef="#ctx0" brushRef="#br0" timeOffset="-67068.41">21304 15088 37 0,'0'0'51'0,"0"0"5"0,0 0 4 15,0 0-8-15,0 0-10 16,0 0-8-16,0 0-11 16,0 0-1-16,0 0-12 15,0 0-4-15,0 0-2 16,0 0 4-16,0 0 10 15,0 0 6-15,0 0 3 16,0 0-8-16,0 0 2 0,0 0-5 16,0 0-4-16,0 0-1 15,0 0 0-15,0 0-6 16,0 0-2-16,0 0 0 16,0 0-4-16,0 0 4 15,0 0-4-15,0 0 1 16,0 0 0-16,0 0 0 15,0 0 0-15,0 0-5 16,0 0-13-16,0 0-11 16,0 0-6-16,0 0-9 15,0 0-1-15,0 0 9 16,0 5 24-16,0 2-23 16,-1-1-58-16,-8 1 16 0,-2-2-13 15</inkml:trace>
  <inkml:trace contextRef="#ctx0" brushRef="#br0" timeOffset="-65656.14">21420 15024 136 0,'0'0'19'0,"0"-1"-15"16,-2 1 5-16,2 0 4 15,0 0-12-15,0 0-24 16,0 0 4-16,0 0 26 16,0 0-8-16,0 0 6 15,0 0-6-15,0 0 3 16,0 0 1-16,0 0 1 16,0 0 7-16,0 0 9 15,0 0-3-15,0 0-7 0,0 0-7 16,0 0-3-16,0 0 1 15,0 0-13-15,0 0-7 16,0 0 2-16,0 0 17 16,0 0 0-16,0 0 17 15,0 0 5-15,0 0-6 16,0 0 7-16,0 0-4 16,0 0 2-16,0 0-9 15,-2 0 0-15,2 0-5 16,0 1-1-16,0-1 6 15,0 0-3-15,-1 0-1 16,1 0-6-16,0 0-2 0,0 0-10 16,0 0-7-16,0 0-6 15,0 0 8-15,0 0 4 16,0 0 3-16,0 0 5 16,0 0 0-16,0 0 3 15,0 0 0-15,0 0-4 16,0 2-26-16,0-1-36 15,0 1 18-15</inkml:trace>
  <inkml:trace contextRef="#ctx0" brushRef="#br0" timeOffset="-63972.7">21303 15041 194 0,'-20'0'37'15,"8"10"-131"-15,8 7 43 16,4-1 9-16</inkml:trace>
  <inkml:trace contextRef="#ctx0" brushRef="#br0" timeOffset="-62552.56">21354 15001 54 0,'-2'0'8'0,"2"0"-6"16,0 0 3-16,0 0-3 16,0 0-3-16,0 0-5 0,0 0 5 15,0 0 4-15,0 0-24 16</inkml:trace>
  <inkml:trace contextRef="#ctx0" brushRef="#br0" timeOffset="-61832.74">21026 15948 260 0,'0'-2'-98'16,"9"-1"-19"-16,3 3 109 16,4-4-3-16</inkml:trace>
  <inkml:trace contextRef="#ctx0" brushRef="#br0" timeOffset="-60897.24">21334 15806 416 0,'-28'4'15'16,"2"1"2"-16,1-1 13 16,1-1-6-16,2 0-10 15,-6-2-6-15,-1-1-4 0,-4 0 2 16,-2-15-7-16,-4-13-1 15,-1-9 5-15,0-9-11 16,0-5 7-16,1-5 9 16,5-1-11-16,8 0 8 15,8-4-20-15,10 1 25 16,8 2-10-16,0 2-5 16,5 7 8-16,10 9-3 15,4 8 1-15,1 7-2 16,2 4-1-16,0 3 5 15,5 3-1-15,5 0 0 16,3 2-1-16,9 2 3 0,8 0-4 16,4 4 3-16,4 1-2 15,-5 6-1-15,-1 0-1 16,-8 2 1 0,-7 9 2-16,-7 3-4 0,-6-1 5 15,-4 3-4-15,-4-2 3 16,-2 1-3-16,-4 0 3 15,0 4-2-15,-2 7 2 16,1 10-4-16,-2 11 4 16,1 14 1-16,-4 6-2 15,0 3 1-15,-4-2-3 16,-2-10 2-16,0-5-1 16,0-10 1-16,0-8-2 0,0-3 2 15,-8-6 2-15,-2-4-2 16,-7 0 1-1,-3-2-2-15,-6-2 3 16,-9-7-5-16,-6-2 4 0,-11-5-1 16,-6-4 3-16,-10 0-3 15,-1-2 3-15,4-11 11 16,6-3-8-16,12-1 7 16,10 1-9-16,12-1 0 15,6 3-5-15,10 0-2 16,8 0-19-16,1-5-27 15,6-9-13-15,13-3-17 0,-1-2-110 16</inkml:trace>
  <inkml:trace contextRef="#ctx0" brushRef="#br0" timeOffset="-59747.54">21103 15868 243 0,'-3'4'-88'0</inkml:trace>
  <inkml:trace contextRef="#ctx0" brushRef="#br0" timeOffset="-59553.07">20953 15922 303 0,'0'0'15'0,"0"0"-109"16,12-2 38-16,9-7 45 16,1 2 10-16,-3-1-5 0,-2 5-18 15,-6 3 7-15,-6 0-19 16</inkml:trace>
  <inkml:trace contextRef="#ctx0" brushRef="#br0" timeOffset="-54820.51">17191 5429 438 0,'-25'7'7'16,"13"-5"-2"-16,2-2 25 16,3 1 10-16,4-1-15 15,2 2-9-15,1-1-5 16,0-1-4-16,0 0 5 16,-3 0 1-16,-3 0 5 15,-5 0 1-15,-7 1-9 0,-5-1-5 16,2 0 4-1,-3 0-3-15,-1 0 4 16,2 0-4-16,4 0-4 16,-2-1 2-16,6-5-3 0,-1 2 1 15,5-3-1-15,0-2-4 16,0-9-4-16,0-9-3 16,0-7 6-16,-3-5 2 15,1 0 6-15,-1-3-2 16,1 2-1-16,4 4 0 15,0-1-1-15,8 3 1 16,1-7-2-16,0-4 2 16,0-2-3-16,0 0 2 15,1 3-1-15,-1 2 2 16,0 6-2-16,0 0 2 16,0 1 1-16,0 0-3 15,-1-1 3-15,-1 1-3 0,1 2 2 16,1 2-3-16,0 3 5 15,0 5-5-15,0 2 2 16,0-2-2-16,0 1 2 16,1-2 1-16,5 4-3 15,2 2 4-15,-2 2-5 16,5 2 5-16,-2-1-4 16,6 3 2-16,2 1-4 15,3-1 2-15,4 1 2 16,-3 0-1-16,5 3 1 15,0 0-1-15,4 2 2 16,4 1-2-16,4 3 2 0,6 1-2 16,0 1 2-16,3 0-2 15,-4 0 1-15,2 0 1 16,4 0-2 0,-1 7 1-16,3 2-2 0,-2 2 3 15,-3 3-1-15,-3-3 0 16,-4 3 0-16,-5 2 0 15,-6-1-3-15,-3 2 4 16,-1-1-2-16,-1 5-1 16,-2 5 3-16,-1 1-4 15,0 2 5-15,-2 3-3 16,-3-1 2-16,-4 2-5 16,-2 3 7-16,-6 5-6 0,-3 0 3 15,0 5 0-15,0 4-1 16,-3 3 4-16,-7-1-5 15,-2-2 4 1,3-1-5-16,3-7 1 0,2-2 2 16,-2-3 0-16,-3-1-2 15,-3-1 2-15,-7 3 3 16,-3 5-3-16,-3 0 1 16,-3-2-3-16,0 1 5 15,-1-10-1-15,-3-4-4 16,0-3 4-16,-3-3 0 15,-5-1 2-15,-4-3-4 0,-8-4 3 16,0-6-2-16,-6-5 4 16,-2-3-5-1,2 0 2-15,2-3-3 16,4-8 0-16,7 1-7 0,6 5-12 16,-2 2-56-16,0 3-104 15</inkml:trace>
  <inkml:trace contextRef="#ctx0" brushRef="#br0" timeOffset="-53653.11">16110 4852 338 0,'-14'-3'32'16,"5"3"76"-16,8 0-37 16,1 0-24-16,0 0-32 15,0 0-8-15,0 0-12 16,21 8 8-16,5 9 2 16,10 3 1-16,1 4-3 15,3 0-3-15,-1 1 3 16,-5 0-5-16,-2-1-9 15,-7-1-11-15,-10-3 0 16,-5-2-2-16,-7-6 12 0,-3 2 3 16,0 4 16-16,-10 10 5 15,-11 8 8-15,-9 7-10 16,-1 7 2-16,-9 1-6 16,3 1-3-16,1-4 2 15,2-9-4-15,11-10 1 16,10-13-2-16,11-11-14 15,2-5-56-15,11-8-172 16</inkml:trace>
  <inkml:trace contextRef="#ctx0" brushRef="#br0" timeOffset="-52480.98">17511 4117 400 0,'0'0'29'15,"0"0"9"-15,0 0 21 16,0 0-16-16,0 0-33 16,0 0-6-16,1 0-2 15,-1 0-1-15,0 0 2 16,0 0-4-16,0 0 4 16,0 0-3-16,0 0 0 15,0 0 0-15,0 0-2 16,0 0 0-16,0 0-7 15,0 0 7-15,0 0 0 16,0 0 3-16,0 0-1 16,0 0 3-16,0 0-2 0,0 0 9 15,0 1-1-15,-5 12 8 16,-13 9 0-16,-11 10-3 16,-5 7 4-16,-3 5-3 15,-5 4-1-15,2 6-8 16,3 3 3-16,5-3-6 15,9-6-3-15,9-13 0 16,7-9-1-16,5-10-13 16,2-8-13-16,0-8-25 15,0-1-63-15,0-30-77 16</inkml:trace>
  <inkml:trace contextRef="#ctx0" brushRef="#br0" timeOffset="-52156.95">17215 4137 569 0,'-7'2'23'0,"7"2"-21"16,0 14 8-16,2 8 0 16,22 16 12-16,12 10-18 15,8 6 1-15,10 3-5 16,-1 6 1-16,-5 0 0 15,-3-9-1-15,-11-2 1 16,-10-11-3-16,-9-9 3 0,-7-10 0 16,-7-11 0-16,-1-7-2 15,0-7 4-15,0 0-2 16,0 1 2-16,0-2-1 16,2 3-4-16,2 2 3 15,5 2-7-15,3 1-10 16,8-2-32-16,0-5-49 15,-10-1-115-15</inkml:trace>
  <inkml:trace contextRef="#ctx0" brushRef="#br0" timeOffset="-50389.16">17045 7810 297 0,'-14'-6'64'15,"2"5"-54"-15,2 0 7 16,6 1 44-16,-1 0-13 16,1 0-23-16,2 0 1 15,1 0 1-15,-4 0 0 0,-2 0 7 16,-2 0-6 0,-3 0-3-16,-6 0-4 15,1 0-13-15,-2-3-3 16,3 0 1-16,6 2-1 0,0-1-4 15,4 1 6-15,-4-1-6 16,-2 1 0-16,-2-3 1 16,-3-2-2-16,-2-1 1 15,-2-2-3-15,-3-2 3 16,-1-2-8-16,-2-6 6 16,2-2-1-16,-4-3 5 15,4-2-4-15,-1 1 4 16,-2 0-1-16,3 0-1 15,0 2 1-15,-1-4-5 16,5 0 5-16,2-3-6 16,1-2-1-16,6-3-5 0,2-1 17 15,-2 1-6-15,6 3 1 16,-2 3-3-16,4 2-5 16,-1-3 11-16,0-2-8 15,2-1 6-15,3-2-4 16,0 0 0-16,0 2 3 15,0 1-3-15,0-2 4 16,0-2-5-16,7-1 5 16,2 0-6-16,0 8 6 15,-3 9-7-15,1 4 6 16,-2 3-2-16,1-2-1 16,3-3 3-16,5 0-2 15,2-7-2-15,4 0-2 0,6-2 6 16,-4 0-6-16,3-1 5 15,-1 3-3-15,-3 4 1 16,-6 1-4-16,-2 8 4 16,-2 1 1-16,-4 5-3 15,2 2-1-15,6-1-5 16,7 0 7-16,5 0-2 16,6 2 3-16,6 0 2 15,2 3 1-15,5 0-1 16,-2 0-2-16,0 0 1 15,-2 6-2-15,1 4 3 16,2 3-3-16,0 3-1 0,-1 0 0 16,-2 2-1-16,-3-4 3 15,-5 0 0-15,-1 3 0 16,-3-2-2-16,0 2 5 16,-2 4-5-16,2 1 2 15,-1 6 2-15,3 4 1 16,2-1-1-16,-3 2 0 15,2 0-4-15,-3 3-7 16,-5-1-11-16,-6 0-4 16,-7 1 17-16,-7 2 4 15,-5 6 5-15,0 4-2 16,0-1 2-16,0 0-3 16,-6-2 2-16,-2-3 2 0,1-1-4 15,-5 1 4-15,-2-2-5 16,-2 0 5-16,-3-3-5 15,-7-4 6-15,-5 2-2 16,-3-2 2-16,-8 0-1 16,-1 1 6-16,-7-4-2 15,-7-1-2-15,-9-2 1 16,-1-5-2-16,-1-3 0 16,2-5-3-16,8-2 2 15,8-4-3-15,8-1 1 16,7-3 3-16,10-1-4 15,9-3-17-15,2 0-28 0,5-3-74 16,-5-15-227-16</inkml:trace>
  <inkml:trace contextRef="#ctx0" brushRef="#br0" timeOffset="-49713.14">15679 7365 241 0,'-12'0'67'0,"2"-1"30"16,-1 1-16-16,5 0-14 16,2 0-23-16,1 0-1 15,3 0-15-15,0 0-10 16,0 0-13-16,0 0-5 15,0 0-1-15,16 0-8 16,16 1 13-16,12 5-3 16,10-3 4-16,7-3-6 15,9 0 6-15,0-4-6 16,-3-5 3-16,0 1-1 16,-9 4-1-16,-7 2 1 15,-11 2-5-15,-10 0 4 16,-11 0-1-16,-9 0 1 0,-5 0-2 15,-3-1 2-15,-2 1 2 16,0 0-1-16,0 0 3 16,0-1 0-16,0-1-3 15,0-2-19-15,-4-3-27 16,-8-7-52-16,-2-11-85 16</inkml:trace>
  <inkml:trace contextRef="#ctx0" brushRef="#br0" timeOffset="-49444.85">16177 7044 452 0,'-27'0'82'0,"6"4"-73"0,6 5 33 15,8 2 0-15,7 5-26 16,6 6-12-16,25 4-6 16,12 3 5-16,3 3-3 15,0 1-2-15,-6 0-15 16,-10 3-11-16,-16-3 12 15,-14 0 8-15,-5 3 8 16,-28 5 10-16,-13 0 13 16,-4-1 0-16,1-8-1 15,7-8 4-15,17-10-16 16,11-8-4-16,14-6-5 16,9-7-35-16,25-29-96 15,11-14-47-15</inkml:trace>
  <inkml:trace contextRef="#ctx0" brushRef="#br0" timeOffset="-48177.3">17028 6211 45 0,'0'-4'123'0,"0"4"-20"16,0-2 9-16,0 1-15 16,0 1-25-16,-4 0-17 15,1 0-18-15,0 0-8 16,-4 0-15-16,-2 27-7 0,-5 31-2 15,-1 18-1-15,3 9 0 16,6-4-2-16,2-15-1 16,4-7 1-16,-1-9 1 15,1-14-4-15,0-14 3 16,-2-10-3-16,2-8 1 16,0-4-7-16,-4 0-3 15,-5 0-22-15,-8-9-61 16,-4-16-117-16</inkml:trace>
  <inkml:trace contextRef="#ctx0" brushRef="#br0" timeOffset="-47800.3">16742 6584 464 0,'5'5'-2'16,"5"8"-2"-16,7 6 27 15,5 9 10-15,8 7-21 16,4-1 0-16,3-1-6 16,-6-4-6-16,-4-8 4 15,-9-5-3-15,-3-3 1 16,-9-8-3-16,-1-2 1 16,-2-3 2-16,6-3-9 15,11-19 3-15,7-13 30 0,15-5-10 16,5-7-11-16,8 1-3 15,-2 3-3-15,-3 6 8 16,-9 11-9-16,-11 7-3 16,-7 8 11-16,-11 4-6 15,-5 2 0-15,-5 4 0 16,-2 1 1-16,0 0-1 16,0 0 0-16,0 0-10 15,0 0-42-15,0 0-37 16,0 0-175-16</inkml:trace>
  <inkml:trace contextRef="#ctx0" brushRef="#br0" timeOffset="-46343.64">17040 7806 223 0,'0'0'94'0,"-6"0"-34"15,-6 0 0-15,-2 0 3 16,-3 4-29-16,-1 7-10 15,2-4-2-15,-5 1 2 16,3 1-7-16,3-5-5 16,-2-2-1-16,4-2 2 15,-6 0-8-15,0 0-4 0,-4-3 1 16,-5-13-7-16,0-10 5 16,-5-6-2-16,2-9 2 15,0-7 0-15,2-6 5 16,3-3-7-16,3 0 3 15,5 1 1-15,1 4-3 16,3 7 2-16,1 1-3 16,2 5 4-16,1 4-2 15,-1 0 1-15,1 5-2 16,2 0 1-16,-1 1 2 16,2 0-2-16,4-2 1 15,2-4-2-15,1 1 2 16,0-3-5-16,4-2 6 0,8 6-3 15,3 2 0-15,0 6 2 16,0 5-2-16,4 0 1 16,-4 0-2-16,1 5 1 15,-2 0-3-15,3 2 4 16,2 4-5-16,4-1 4 16,9 2-1-16,-1-2 3 15,6 1-3-15,0 4 2 16,-4 2-1-16,1 0-1 15,2 3 3-15,1 0-3 16,1 0 5-16,6 0-4 16,-2 0 3-16,-2 2-2 0,6 3 0 15,-4 3 1-15,1-2-3 16,-1 1 5-16,-6 3-4 16,-2 1 2-16,-3 3-3 15,-2 3 3-15,-3 2-3 16,-4 2 4-16,-1 8-1 15,-7 3-2-15,-4 4 5 16,0 5-8-16,-3-2 6 16,-3 2-5-16,1-3 6 15,-4 1-4-15,-1-1 0 16,0 3 2-16,0 6-2 16,-10 7 2-16,-10 1-1 15,-3 4 2-15,-5-5-4 0,-3 0 5 16,-6-3-2-16,1-5 0 15,-1 0 0-15,1-4 1 16,0-8 1 0,2-2-6-16,0-8-5 0,9-7-20 15,4-9-22-15,5-8-57 16,4-22-117-16</inkml:trace>
  <inkml:trace contextRef="#ctx0" brushRef="#br0" timeOffset="-45932.15">17545 6533 417 0,'0'0'63'16,"-10"0"13"-16,-7 0 0 0,-5 21-27 15,-11 20-33 1,-1 16-10-16,-6 7 2 0,-3 8-3 16,4-1-2-16,3-7-2 15,8-7-4-15,3-12 4 16,5-12-7-16,8-13-10 16,5-9-22-16,4-11-5 15,1-14-68-15,1-22-242 16</inkml:trace>
  <inkml:trace contextRef="#ctx0" brushRef="#br0" timeOffset="-45723.95">17321 6621 483 0,'-4'15'37'0,"-5"12"-28"16,6 10 26-16,3 9 22 15,0 2-30-15,21-1-17 16,9-3-5-16,4-6-4 15,0-7-1-15,-4-8 0 16,-5-5-10-16,-9-6-4 16,-7-6-26-16,-4-3-2 15,-5-3-24-15,0 0-24 16,0 0-139-16</inkml:trace>
  <inkml:trace contextRef="#ctx0" brushRef="#br0" timeOffset="-44560.7">19143 6197 209 0,'-9'-6'42'15,"2"-1"32"-15,1 1-2 0,0 1-2 16,0 3-19-16,0-3-1 15,-4-1-17-15,-1 1-11 16,-2 0-14-16,-1 4-8 16,1-1 1-16,3 1-8 15,-1 1 9-15,4-1-27 16,1 1-13-16,4 0-9 16,2 0-5-16,0 0 35 15,0 0 17-15,-1 0 2 16,-1 0 11-16,1 0 14 15,-1 0 4-15,1 0 4 16,1 0-8-16,-2 0-4 0,2 0-8 16,0 0-4-16,0 8 2 15,0 10 0-15,17 8 5 16,5 5-4-16,9 5-3 16,4 2-6-16,5 2 0 15,1 2-5-15,1-4 2 16,4-3-1-16,-10-7-1 15,-2-7 0-15,-8-6 0 16,-8-3 1-16,-4-6-2 16,-8-2 2-16,-3-1 1 15,-3-2-1-15,0-1-2 16,0 0 3-16,0 0-4 16,0 0-20-16,0 0-27 0,2-1-25 15,-2-20-129-15</inkml:trace>
  <inkml:trace contextRef="#ctx0" brushRef="#br0" timeOffset="-44260.5">19376 6217 521 0,'-9'0'12'0,"7"0"6"15,2 0 16-15,0 11-10 16,0 15-19-16,12 9-4 15,9 9 4-15,3 1-6 0,-2-2 3 16,2 1-1-16,-8-7-1 16,-7-6-7-16,-9-10 1 15,0 0 8 1,-20-6-1-16,-19 1 10 0,-15-2 17 16,-5-6 3-16,-2-1-4 15,8-7-16-15,16 0 2 16,18 0-7-16,14 0-4 15,5 0-13-15,20-4-58 16,24-12-30-16,7-3-31 16</inkml:trace>
  <inkml:trace contextRef="#ctx0" brushRef="#br0" timeOffset="-43556.1">20190 6177 473 0,'-22'0'43'0,"-3"1"7"16,-2 20 14-16,-6 15-18 15,0 13-7-15,2 6-24 16,0 5-6-16,5-5-2 16,4-6-2-16,4-7-3 0,3-13-1 15,6-3 1-15,2-6-4 16,2-4-9-16,2-2-20 16,2-8-26-16,1-6-18 15,0-7-104-15,1-31-215 16</inkml:trace>
  <inkml:trace contextRef="#ctx0" brushRef="#br0" timeOffset="-43248.93">19925 6213 473 0,'-6'0'17'0,"5"0"46"16,1 0-14-16,0 3-18 15,0 20-17-15,15 13-5 0,8 9 12 16,3 6-11-16,3 0-6 15,3-2-2-15,-1-2-1 16,-1-8 0-16,-4-6-2 16,-6-5 2-16,-7-7-2 15,-4-8 2-15,-6-5 0 16,-3-5 0-16,0-3 0 16,0 0 2-16,0 0-2 15,0 0 1-15,0 0 1 16,0 0-2-16,0 0 0 15,0 0-4-15,2 3-12 16,1 4-30-16,7 4-13 0,-1 3-15 16,-4 1-120-16</inkml:trace>
  <inkml:trace contextRef="#ctx0" brushRef="#br0" timeOffset="-38964.5">13886 5398 493 0,'-3'0'-1'15,"3"0"0"-15,-2 0 5 16,2 0 1-16,-1 0 8 15,1 0-5-15,0 0-7 16,0 0-1-16,0 0 1 16,0 0-9-16,0 0-21 15,0 4-22-15,0 3 10 16,7 2-47-16,4-2-94 16</inkml:trace>
  <inkml:trace contextRef="#ctx0" brushRef="#br0" timeOffset="-38568.56">14236 7391 518 0,'-17'0'-5'15,"1"4"-10"-15,7 3 3 16,2-3 11-16,7 3-6 16,0 4-49-16,10-2-46 0,4-1-43 15</inkml:trace>
  <inkml:trace contextRef="#ctx0" brushRef="#br0" timeOffset="-24745.23">15243 4829 396 0,'1'-1'30'16,"-1"-2"-12"-16,0 1 35 15,0 1-2-15,0 1-13 16,0 0-25-16,0 0 6 0,0 0-7 16,0 0 4-1,0 0-9-15,0 0-3 16,-19 20-1-16,-17 20 10 16,-9 17-3-16,-4 8-9 0,7-5 9 15,7-10-11-15,8-9 7 16,2-4-6-16,1-4 2 15,6-3-1-15,3-3-3 16,5-7-19-16,2-6-37 16,-1-7-58-16,2-7-69 15</inkml:trace>
  <inkml:trace contextRef="#ctx0" brushRef="#br0" timeOffset="-24357.42">14940 4825 516 0,'0'0'13'0,"0"1"-6"15,0 2 10-15,0 11 8 16,3 10-19-16,15 11 22 16,2 9-13-16,8 3 0 15,5 2-11-15,4 1-1 16,5 1 1-16,2 1-1 15,4 0 1-15,-5-6-4 16,-3-3 5-16,-9-6-8 16,-5-13 9-16,-11-6-9 15,-5-10 6-15,-7-6-4 16,-3 0 2-16,3-2 1 0,-3 0 1 16,0 0 6-16,0 0-8 15,0 0 9-15,0 0-8 16,0 0 5-16,0 0-2 15,0 0-3-15,0 0-2 16,0 0-2-16,0 0-5 16,0 0-23-16,1 0-18 15,1-7-90-15,-2-9-199 16</inkml:trace>
  <inkml:trace contextRef="#ctx0" brushRef="#br0" timeOffset="-6113.53">8319 8967 302 0,'-14'4'22'0,"-2"-4"15"16,9 0 25-16,4 0-11 15,3 0-2-15,0 0-18 16,0 0-2-16,0 1 0 16,-2 1-7-16,2-1-11 15,0-1-4-15,0 0 4 16,0 2-8-16,0-2 1 15,0 0-3-15,0 0 1 16,0 0-2-16,0 0 4 16,0 0-5-16,0 0 0 15,0 0 3-15,0-6-5 0,0-19 1 16,9-24-7-16,7-20 28 16,-2-17-22-16,0 0 1 15,-4 9-2-15,-4 13 0 16,-3 13 5-16,-2 12-2 15,-1 15 3-15,0 11-3 16,0 8 4-16,0 5-2 16,2 0 1-16,1 0-8 15,5 6 0-15,6 12-1 16,7 13 6-16,0 10 7 16,3 11-1-16,1 7 2 15,0 2-6-15,2-6 3 0,-3-7-7 16,0-13 5-16,-7-13-2 15,-6-8-3-15,-5-11 0 16,-3-3-4-16,-3 0 6 16,0-9-8-16,4-31-1 15,2-19 18-15,-1-22-10 16,-1-4-7-16,-1 5-10 16,2 5-12-16,-1 12 15 15,-2 17 15-15,0 17 1 16,0 12 4-16,-2 9-6 15,0 8 11-15,1 0-8 16,2 0 1-16,5 10-11 16,4 18 21-16,7 12 16 0,0 15-6 15,4 11-4-15,2-1-11 16,2 3 2 0,4-3-8-16,-4-6 1 0,0-5-3 15,-3-10 2-15,-6-8 1 16,-5-9-3-16,-6-13 3 15,-4-6-4-15,-3-7 5 16,0-1-4-16,0 0-7 16,0 0-20-16,0-18-31 15,0-16-236-15</inkml:trace>
  <inkml:trace contextRef="#ctx0" brushRef="#br0" timeOffset="-5068.7">8898 9272 448 0,'-30'9'15'0,"-1"5"-11"16,1-1 37-16,-1-2 6 15,1 0-23-15,-1-2 3 16,1-4-11-16,-4 1 0 0,-8-5-9 16,-4 0 2-1,-7-1-6-15,-5 0 4 16,-6 0-5-16,1 0 2 15,-1-5 0-15,6-6 1 0,4-3-1 16,2-6 2-16,4-4-2 16,2-10-7-16,0-6 7 15,3-13-4-15,4-10-1 16,6-8-3-16,8-4 11 16,9-3-6-16,10 6-7 15,6 5 8-15,0 7 2 16,0 12 2-16,9 3-6 15,10 5 3-15,5 1-1 16,7-3 2-16,8 4-1 16,1 1-1-16,5 4-1 15,-4 2-3-15,4 1 5 16,0 2-4-16,-2 3 4 0,3 0-3 16,0 4-1-16,2 3 2 15,4 1-1-15,-4 5-2 16,-1 2 2-16,0 6-1 15,-6 1-1-15,4 3 3 16,-5 0-2-16,0 3 2 16,-1 13-5-16,-2 3 4 15,2 7-1-15,1 2 1 16,-3 4 3-16,1 1-3 16,-4-1 2-16,2 4-4 15,-8-1 0-15,2 3 1 16,-8-1-1-16,-6 5 4 0,-4 1-2 15,-4 5 3-15,-1 4-4 16,1-1 5-16,-2 2-6 16,-2-3 4-16,-4 0-2 15,0 2 2-15,0-2-4 16,-3 1 5-16,-13-1-1 16,-5-1 1-16,-6 0 4 15,-4-8-2-15,-1-4 3 16,-2-8-4-16,1-6 5 15,-5-4-5-15,-1-6 3 16,-1-1-4-16,1-1-1 16,5-3-1-16,10-2-1 15,11-4 2-15,5 0-5 0,7-2-9 16,1 0-29-16,1 0-27 16,17-7-99-16,0-11-8 15</inkml:trace>
  <inkml:trace contextRef="#ctx0" brushRef="#br0" timeOffset="6475.37">13681 10626 377 0,'-11'2'27'0,"2"-2"-15"15,6 0 9-15,2 0 11 0,1 0 2 16,0 0-3-16,0 0-17 16,0 0-8-16,0 0-9 15,0 0-3-15,0 0-25 16,0 3-14-16,0 3-11 15,4 3-22-15,-1-6-123 16</inkml:trace>
  <inkml:trace contextRef="#ctx0" brushRef="#br0" timeOffset="13627.51">7944 9649 61 0,'-21'0'15'0,"12"0"-6"15,6 0 5-15,1 0 5 0,2 0-1 16,0 0-8-16,-1 0-9 16,-1-2 2-16,-2-1 12 15,-5 1 6-15,-2-1 33 16,-1-1-3-16,-2 2 10 16,-1 1-3-16,-2 0-11 15,1-1-14-15,3 1 20 16,7-1-17-16,3 2-7 15,1 0-5-15,2 0-15 16,0 0 1-16,0 0-11 16,0 0 2-16,0 0-5 15,3 0 0-15,22-1 3 0,16-6 2 16,17-3 3-16,15-9-4 16,13-3 4-16,8-3-5 15,3 0 4-15,5 7-5 16,-2 2 4-16,-4 8-2 15,-7 4-1-15,-7 1 2 16,-3 0-2-16,-4 0 4 16,-1-1-7-16,-9-1 7 15,-7 0-5-15,-7 0 5 16,-12 1-5-16,-11 1 2 16,-11 2 0-16,-10 1 0 15,-4 0 2-15,-3 0-3 16,0 0 4-16,0 0-2 0,0 0 8 15,0 0-2-15,-3 0 8 16,-15 0-7-16,-12 0-5 16,-16 0-6-16,-15 10 2 15,-13 6-1-15,-8 3-5 16,-3 0 7-16,-5-1-2 16,-2-2 3-16,-2 1-1 15,-5 4 0-15,-1-2 0 16,-3 2-1-16,-1 0 3 15,8-2-3-15,7-2 5 16,14-4-8-16,16-2 7 16,16-4-6-16,10-1 8 0,12-3-3 15,9-3 2-15,6 0 0 16,6 0-2 0,0 0-2-16,0 0-9 15,0 0 4-15,0 0-1 0,12 0 4 16,2 0 0-16,3 0 2 15,3 0-1-15,4 0 0 16,7 0 2-16,10-1-2 16,3-9 2-16,11-4-1 15,12-2 2-15,11-6-4 16,11-1 4-16,15-2-3 16,5-1 2-16,5-1 1 15,1 5-5-15,-3 0 6 0,-1 1-7 16,-6 5 5-16,-10 4-3 15,-12 5 4 1,-15 6-3-16,-10 1 1 16,-14 0 1-16,-13 0-2 0,-10 0 3 15,-12 0-4-15,-7 0 4 16,-2 0-3-16,0 0 4 16,0 0 8-16,0 0-2 15,0 0-1-15,0 0-4 16,0 0-2-16,0 0-5 15,0 0 7-15,0 0-19 16,1 1-13-16,5 6-50 16,-1-1-69-16,-5-2-87 0</inkml:trace>
  <inkml:trace contextRef="#ctx0" brushRef="#br0" timeOffset="15651.53">9349 8420 290 0,'-31'-17'195'15,"19"4"-172"-15,3 9 49 16,9 1-23-16,0 3-18 0,0 0-22 16,17 0-15-16,17 18 10 15,14 10 0-15,7 4 2 16,6 7-4-16,0 1-1 15,-5 1-1-15,-6-3-1 16,-9-6 4-16,-13-4-9 16,-9-7-9-16,-10-10-26 15,-8-9-21-15,-1-2-52 16,0-36-45-16</inkml:trace>
  <inkml:trace contextRef="#ctx0" brushRef="#br0" timeOffset="15863">9757 8184 394 0,'-6'0'200'16,"-11"0"-193"-16,-5 14 42 15,-13 28-16-15,-7 19-6 16,-4 15-8-16,5 1-10 16,6-9-4-16,7-11-2 15,3-9-2-15,3-8-1 16,3-11 1-16,3-6-18 15,6-4-21-15,7-6-13 16,3 0-50-16,6-13-86 16</inkml:trace>
  <inkml:trace contextRef="#ctx0" brushRef="#br0" timeOffset="16642.91">10206 8908 402 0,'-11'13'38'0,"4"-6"-21"16,4 0 62-16,1-4-6 16,2-3-28-16,0 0-18 0,0 0-4 15,0 0-9-15,0 0-6 16,0 0-1-16,0-20 6 16,3-27-5-1,14-28 2-15,7-31-8 0,5-14-1 16,3-5-18-16,2-1-24 15,-1 4-3-15,-3 9 20 16,-7 21-11-16,-9 28-4 16,-5 29 41-16,-8 23 1 15,1 12 5-15,4 0-3 16,3 11-7-16,8 21 10 16,4 21 19-16,5 15-8 15,2 16-5-15,3 8-1 0,2-1-10 16,0 5 0-1,4-12-3-15,-1-12 3 16,-5-16-5-16,-10-22 1 16,-5-14 1-16,-8-15-6 0,-5-5 5 15,8-25 7-15,6-44 12 16,5-30-10-16,7-29-4 16,-6-3-2-16,-6 19 0 15,-4 17-2-15,-4 26-1 16,-6 25 2-16,-3 21-2 15,0 13 2-15,0 7-1 16,0 3-1-16,0 0-20 0,5 0-29 16,1 21-56-16,1 6 10 15,-1 3-215 1</inkml:trace>
  <inkml:trace contextRef="#ctx0" brushRef="#br0" timeOffset="17450.78">10967 8996 384 0,'-14'6'32'15,"-2"2"-4"-15,-5-1 31 16,-3 4 3-16,-7 4-18 16,-3 2-15-16,-8-2 3 15,-7-1-6-15,-2-5 0 16,-7-4 1-16,-4-5-12 15,1 0-8-15,-3-5 6 16,3-16-15-16,1-7 1 16,2-7 1-16,3-11 0 15,3-7 1-15,0-5 0 16,8-7-3-16,4-1 2 0,4 1 6 16,11 3-12-16,6-1 8 15,2 2-1-15,14-5 2 16,3-1-6-16,3-3 6 15,24 2-1-15,7-3-2 16,12 0-6-16,2 3 7 16,7-1 2-16,-3 4-6 15,4 8 7-15,3 6-7 16,1 5 6-16,2 9-4 16,0 6 1-16,0 8 1 15,-1 10-2-15,0 4 1 16,0 9-4-16,2 0 4 15,9 13 0-15,5 9-1 0,6 7 1 16,-1 7-1-16,-6 7 1 16,-15 9-3-16,-12 3 3 15,-12 8-2-15,-10 5 4 16,-10 6-3-16,-7 5 1 16,-9 6 3-16,-1 1-3 15,-4-1 0-15,-14-1 3 16,-4-1-6-16,-11-1 2 15,-4 0 3-15,-9-4 0 16,-8-6 2-16,-9-9-6 16,-5-8 4-16,-2-10 0 15,-2-10 3-15,8-9-3 0,6-8 0 16,8-7 2-16,12-6-6 16,15-3-1-16,12-2-17 15,11 0-37-15,5 0-151 16,11-10-197-16</inkml:trace>
  <inkml:trace contextRef="#ctx0" brushRef="#br0" timeOffset="19418.99">8571 10365 394 0,'-2'-10'16'16,"-13"6"33"-16,9 4 16 0,-6 0-21 15,2 0-8-15,-2 0-21 16,2 0-2-16,-4 4-4 16,4 10-3-16,-8 14-4 15,-6 19 3-15,-1 16-2 16,0 13 8-16,11 1-2 16,8-2 1-16,6-6-6 15,3 0-1-15,24-6-1 16,10-5-4-16,9-5 2 15,6-11-3-15,3-13 1 16,0-12-9-16,-2-15 0 16,-4-2-4-16,-4-26 6 0,-5-16 2 15,-8-12-5-15,-6-11 9 16,-16-5-1 0,-10 0 7-16,0 3-5 15,-21 9 3-15,-16 12 0 0,-9 10 11 16,-6 9 9-16,-6 9-5 15,1 6 0-15,2 6-6 16,9 3 7-16,13 0-9 16,12 3 0-16,14 0-6 15,4 0-1-15,3 0-16 16,15 0-50-16,26-4-52 16,13-8-21-16</inkml:trace>
  <inkml:trace contextRef="#ctx0" brushRef="#br0" timeOffset="19687.27">9223 10221 572 0,'-23'-5'11'16,"-2"5"24"-16,3 0 8 15,-8 18-14-15,-6 31-15 16,-4 20-6-16,-3 17-2 15,7 5 5-15,10-1-6 16,15-4 0-16,11-6 0 0,3-10-1 16,28-11-4-1,8-12-1-15,10-8 0 16,2-10-2-16,-5-9-17 16,-4-11-32-16,-2-9-12 0,-11 0-59 15,-10-9-128-15</inkml:trace>
  <inkml:trace contextRef="#ctx0" brushRef="#br0" timeOffset="20175.16">9360 11096 568 0,'-11'1'32'0,"4"-1"-21"15,3 0 30-15,4 0-15 16,0 0-5-16,0 0-27 15,0-3 6-15,0-23 2 16,0-17 3-16,0-20-9 0,0-14-2 16,0-12 0-16,0-7-9 15,0-3 0-15,1 10-3 16,8 24 9-16,-5 24 9 16,-4 25 3-16,3 14-2 15,3 2 0-15,10 8-6 16,7 19 3-16,12 16 14 15,1 16-3-15,5 9-5 16,-2 7-1-16,-4 4 1 16,5 2-3-16,-5-9 3 15,-4-8-5-15,-6-17 2 16,-8-16-1-16,-7-18-1 0,-6-10 1 16,-4-3-3-16,6-21 11 15,2-34 1-15,4-31-3 16,3-29-3-16,-8-3-3 15,-4 8-1-15,-3 11-3 16,0 24 6-16,-1 24-3 16,-7 19 3-16,2 17-4 15,3 10 6-15,3 5-6 16,0 0-8-16,3 12-44 16,14 13-54-16,4 2-111 15</inkml:trace>
  <inkml:trace contextRef="#ctx0" brushRef="#br0" timeOffset="20802.75">10044 11001 598 0,'-10'0'8'0,"7"0"23"16,2 0-1-16,1 0-12 16,0-7-10-16,0-12-8 15,0-10 3-15,0-13 2 0,0-12-4 16,3-3 1-16,1-10-4 16,3-9 3-16,6-9-5 15,0-7-15-15,-1 3-6 16,-2 15 0-16,-3 21 24 15,-4 24-1-15,1 15 2 16,-1 12 0-16,10 2-4 16,7 12-6-16,10 26 16 15,4 16 19-15,1 13-13 16,-3 2-5-16,0 1-3 16,-3-6 1-16,-2-8-6 15,-6-13 4-15,-4-13-3 16,-9-12 2-16,-5-11-2 0,-2-5 1 15,-1-2 3-15,0 0 4 16,2-29 0-16,2-23-4 16,2-23-12-1,3-18-10-15,-4 2 5 0,-5 20-3 16,0 21 17-16,0 25 1 16,0 18 11-16,0 7 8 15,1 0-8-15,13 7-13 16,9 22-12-16,12 19 28 15,6 11-2-15,-4 7-2 16,-1-2-12-16,-4-3 4 16,-6-5-2-16,-3-10 1 0,-7-9-4 15,-5-10 2 1,-1-11-10-16,-6-6-24 0,-4-9-16 16,0-2-57-16,-6-39-366 15</inkml:trace>
  <inkml:trace contextRef="#ctx0" brushRef="#br0" timeOffset="21051.08">10889 9990 579 0,'6'11'54'0,"14"2"-67"0,17 19 16 16,8 14 15-1,10 18-3-15,-3 17-4 16,-9 10-7-16,-9 7 3 16,-13 4-4-16,-12 0-2 0,-9-6 6 15,0-10-6-15,-12-5 2 16,-21-5-5-16,-14-2-31 16,-16-7-79-16,-8-20-265 15</inkml:trace>
  <inkml:trace contextRef="#ctx0" brushRef="#br0" timeOffset="21770.82">8014 11666 564 0,'0'0'7'15,"3"0"-17"-15,37-7-9 16,19-8 20-16,22-6 8 16,16-3-5-16,11-5-2 15,13-1 1-15,4 2 2 16,9 3-1-16,10 5-2 0,4 5 1 16,8 5-3-16,10 3 3 15,2 2-5-15,2-2 4 16,-2-2-2-16,-13-2-1 15,-4-3 2-15,-3-4-1 16,-6 2 5-16,-4-3 1 16,1 1 0-16,-1-3-2 15,7-1 2-15,-4-1-1 16,-4-1-4-16,-15 4 1 16,-15 4-2-16,-14 2 2 15,-20 4-2-15,-17 4 1 16,-17 5-2-16,-9 1 2 15,-11 0-2-15,-10 0 2 0,0 0-2 16,-4 0 1-16,-5 1-4 16,0 4-21-16,0 4-31 15,-23 4 5-15,-10-2-129 16</inkml:trace>
  <inkml:trace contextRef="#ctx0" brushRef="#br0" timeOffset="23030.89">4668 8819 23 0,'6'0'33'0,"-1"-5"7"16,-2-8 17-16,-3 0 12 16,0 3 22-16,0 3-5 15,-9 1 1-15,-7 5-21 16,-2 1-8-16,-5 0-30 16,-3 17-12-16,0 16-6 0,0 13-5 15,4 9 2 1,12 7-2-16,10-5-3 15,2-6 0-15,25-3-3 0,5-10-1 16,8-5 2-16,1-10-3 16,1-10-8-16,2-11-4 15,-1-2 10-15,-2-20-9 16,-3-15 3-16,-11-17 2 16,-15-5 5-16,-12-5 5 15,0 0-3-15,-28 8 6 16,-5 5-5-16,-6 9 7 0,-2 12 12 15,6 9-3 1,6 11-4-16,9 3-6 16,8 5-5-16,11 0-2 15,1 0-15-15,14 16-89 0,21-2 10 16,13-7-180-16</inkml:trace>
  <inkml:trace contextRef="#ctx0" brushRef="#br0" timeOffset="23244.32">5242 8608 522 0,'-34'13'22'15,"-2"9"-15"-15,-4 12 33 0,-2 15 1 16,6 12-9 0,10 6-22-16,13 1-1 15,13-3-3-15,7-9-2 16,25-4-6-16,6-8 1 0,5-7-4 15,1-9-31-15,-2-12-29 16,-6-12-69-16,-8-4-227 16</inkml:trace>
  <inkml:trace contextRef="#ctx0" brushRef="#br0" timeOffset="23647.62">5421 9174 511 0,'-11'0'41'0,"2"0"-7"15,5 0 16-15,-2 0-21 16,3-5-18-16,3-15-12 16,-3-13 0-16,3-16 4 0,0-15-3 15,0-8-4-15,0 1-12 16,-3 10 9-16,3 20 4 16,0 20 6-16,0 15-2 15,0 6 0-15,0 0-8 16,19 20-7-16,10 17 13 15,4 14-2-15,-2 7 3 16,0 2 4-16,-4-3-1 16,0-14 0-16,-8-11-4 15,-9-15 2-15,-5-10-1 16,-2-7-1-16,-3 0-2 16,3-31 10-16,1-26 2 0,-1-19-3 15,-3-17-7-15,0 0 4 16,0 12-3-16,-3 19 1 15,-1 23-1-15,1 22 2 16,3 14-1-16,0 3-5 16,0 6-30-16,3 23-72 15,10 14 41-15,-2 7-133 16</inkml:trace>
  <inkml:trace contextRef="#ctx0" brushRef="#br0" timeOffset="24143.29">5787 9087 474 0,'0'0'72'0,"0"0"-23"16,0 0 1-16,-6-16-34 15,4-9-4-15,-1-11-14 16,3-14 1-16,0-10 5 16,0-5-4-16,0-1 2 15,0 12-4-15,2 16 4 16,-2 18-1-16,0 14-2 15,0 6 2-15,6 0-4 16,11 6-4-16,6 19-3 16,7 8 13-16,3 9 0 15,-3-2-1-15,-2-2 0 16,-3-6-1-16,-10-10 0 16,-3-7-1-16,-8-8 0 0,-2-7-4 15,-1 0 2 1,1 0-5-16,4-22 2 15,4-24 3-15,1-19-8 0,-1-16-9 16,-4 4-1-16,1 17-14 16,-5 22 36-16,-1 22 5 15,1 14 9-15,2 2-2 16,7 11-12-16,8 20 1 16,5 16 26-16,-3 10-12 15,6 4-6-15,-8-2-3 16,5-10-5-16,-6-8-3 15,-2-12 1-15,-4-7 0 0,-4-9-2 16,-4-8 1-16,-3-3-17 16,-1-2-12-1,0-11-39-15,0-24-133 16</inkml:trace>
  <inkml:trace contextRef="#ctx0" brushRef="#br0" timeOffset="24395.62">6442 8442 427 0,'30'21'19'16,"11"12"87"-16,1 9-66 15,0 8 1-15,0 5-19 16,-10 5-7-16,-3 0-3 0,-11-1-3 16,-11 1-2-16,-7 0 3 15,0 1-6 1,-21-2 6-16,-7-7-3 15,-5-4-2-15,-3-11 2 0,0-9-7 16,1-6 4-16,7-9-7 16,10-3-12-16,6-10-40 15,12 0-40-15,0-24-194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1:13:31.7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14493 2651 493 0,'-16'-12'9'16,"7"1"23"-16,2 10 19 0,1-2 12 15,5 3-32-15,-1 0-7 16,2 0-10-16,-8 0-2 16,-9 0 0-1,-16 19-12-15,-10 10 3 0,-2 9-8 16,-1 5 11-16,7-1-14 15,6-2 14-15,3 2-7 16,8-3 1-16,3 0 0 16,5 1-4-16,4 4 10 15,0 11-13-15,5 6 11 16,4 7-9-16,1 5 7 16,0 1-4-16,4 1 4 0,17-8-1 15,6-4-2 1,5-8 6-16,7-5-9 15,3-4 8-15,4-4-8 0,0-3 8 16,2-7-8-16,1-2 8 16,2-1-4-16,7-4 0 15,3 0 1-15,3-6-2 16,0-5 4-16,-1-7-8 16,-2-7 10-16,3 0-15 15,1-15 12-15,2-12-3 16,-5-2 1-16,-3-7 0 15,-4-4-6-15,-3-1 9 0,-2-3-6 16,-5-2 5-16,-4-3-7 16,0-3 6-16,-5-2-12 15,-6-1 15 1,-5 1-8-16,-11 4 5 0,-3 0-1 16,-6 2-1-16,-5-1 5 15,0 2-8-15,-9-2 12 16,-8-1-15-16,-5-3 11 15,-4 1-6-15,-7-1 7 16,-5 3-5-16,-7 3 0 16,-6 0 4-16,-8 8-8 15,-6 2 11-15,-1 5-11 16,-1 6 11-16,-2 2-8 0,7 6 11 16,0 3-9-1,2 4 1-15,5 2-1 16,1 4 0-16,-1 5 2 15,-4 0-7-15,-5 11 7 0,-6 14-8 16,-5 5 9-16,10 2-4 16,14-6 2-16,20-10-3 15,18-8-19-15,13-3-1 16,3-1-44-16,28-3-28 16,13-1-60-16,6 0-121 15</inkml:trace>
  <inkml:trace contextRef="#ctx0" brushRef="#br0" timeOffset="496.38">14637 3488 79 0,'-8'12'263'16,"4"-7"-242"-16,-1-1 62 16,5-2 4-16,0-2-25 15,0 0-33-15,0 0 0 16,0 0-17-16,0 0 4 16,0 0-3-16,0-15 2 15,6-20-7-15,15-24-4 16,6-17-2-16,1-6-4 0,-1 2 5 15,-5 10-6-15,-3 9 8 16,-2 15-10-16,-4 9 8 16,-4 17-1-16,-6 9-2 15,6 6 0-15,1 4-6 16,4 1 6-16,7 0-8 16,1 1 10-16,4 17-9 15,2 11 9-15,0 9-3 16,-4 8 4-16,0 8-1 15,-5 3-1-15,0 0 5 16,-3-1-6-16,0-8 3 16,-6-6-8-16,2-7 9 0,-4-13-6 15,-4-7 5-15,-2-8-11 16,-2-4-30-16,0-3-26 16,-26 0-28-16</inkml:trace>
  <inkml:trace contextRef="#ctx0" brushRef="#br0" timeOffset="668.92">14754 3302 578 0,'-7'0'14'0,"5"0"7"16,2 0 34-16,0 0-28 15,0 0-23-15,14 0-10 0,17-11-1 16,15-2-25-16,9-4-53 15,5-5-121-15</inkml:trace>
  <inkml:trace contextRef="#ctx0" brushRef="#br0" timeOffset="1244.05">15846 3166 490 0,'-10'0'31'0,"7"0"-30"16,3 0 17-16,0 0-9 0,19 0 3 16,20 0-12-16,22 0 29 15,20 0-1-15,16-5 2 16,17-13-5-16,16-4-11 16,21-1-1-16,7-1-13 15,4 0 11-15,-1 4-10 16,-17 2 3-16,-20 2-2 15,-27 3-4-15,-33 5 7 0,-30 4-8 16,-17 3 6-16,-11 1-7 16,-6 0 8-16,0 0-7 15,0-3 13 1,-10-5-15-16,-18-5-52 0,-18-6-89 16,-13-9-289-16</inkml:trace>
  <inkml:trace contextRef="#ctx0" brushRef="#br0" timeOffset="1461.26">17268 2706 561 0,'27'0'-5'15,"9"3"10"-15,1 9-1 16,-3 6 32-16,-5 5-6 0,-9 4-1 16,-11 7-20-1,-9 5-4-15,-1 5 14 16,-29 1-6-16,-12 3 7 15,-8-3-14-15,5-9 4 0,14-9-16 16,14-7 12-16,14-4-11 16,5-3-49-16,35-10-41 15,21-5-138-15</inkml:trace>
  <inkml:trace contextRef="#ctx0" brushRef="#br0" timeOffset="2205.48">18104 2600 505 0,'-45'-2'9'16,"3"2"5"-16,2 0 8 0,0 12 22 15,4 10-33-15,3 6 11 16,2 11-9-16,1 4 7 16,-2 10 1-16,3 8-1 15,3 4-6-15,4 9-6 16,8 5 2-16,8 3-1 16,6-1 1-16,1-5-12 15,28-5 7-15,6-7-4 16,10-4 2-16,7-7-3 15,2-5 1-15,5-3 3 16,7-6-6-16,1-6 6 16,10-6-9-16,2-11 9 0,8-7-7 15,5-9 6-15,5-4-3 16,7-24-2-16,2-12 4 16,-1-9-4-16,-11-5 4 15,-10-6-7-15,-13-5 9 16,-8-7-12-16,-14-6 13 15,-13-1-6-15,-15-1 2 16,-17 2 1-16,-4-1-3 16,-24 0 7-16,-19 3-7 15,-21 2 9-15,-19 4-11 16,-14 3 10-16,-11 11-12 16,3 10 8-16,8 16-5 15,14 12 3-15,8 12 0 0,2 6-3 16,0 10 3-16,5 18-8 15,11 4 4-15,14 12-25 16,16 1-6-16,12 1-41 16,11-3-49-16,2-10-139 15</inkml:trace>
  <inkml:trace contextRef="#ctx0" brushRef="#br0" timeOffset="2489.73">17949 3064 42 0,'-5'7'536'0,"5"3"-531"0,0 9-3 16,0 15 42-16,0 10-1 15,0 9-8-15,9 4-21 16,0-1 1-16,0-2-9 15,-3-6-1-15,-1-7-2 16,-2-8-4-16,-2-10 4 16,-1-9-11-16,0-7-17 15,-1-7-13-15,-13 0 5 16,-2-18-60-16,8-17-69 16,4-17-13-16</inkml:trace>
  <inkml:trace contextRef="#ctx0" brushRef="#br0" timeOffset="2863.73">17997 3116 340 0,'25'-41'29'16,"8"7"59"-16,2 5-10 0,5 8-21 16,5 5-16-16,1 10-7 15,-4 4-11-15,-3 2-10 16,-8 0-1-16,-7 11-15 16,-8 2 4-16,-8 1-5 15,-8 1-5-15,-8 8-19 16,-26 1 19-16,-11 0 6 15,-1-4-12-15,2-11 21 0,11-4-7 16,15-3 9-16,9-2 2 16,9 0 23-16,0 0-20 15,0 0-7 1,12 5-8-16,12 9-4 0,9 7 9 16,3 7-5-16,-4 4 6 15,-11 0-9-15,-8 2 9 16,-13-6-10-16,-1 0 9 15,-32-3 1-15,-16-3 2 16,-9-2 2-16,-5-9-6 16,7-4 3-16,9-7-6 15,14 0 7-15,11-3-20 16,13-11-14-16,6-5-86 16,-1-3-203-16</inkml:trace>
  <inkml:trace contextRef="#ctx0" brushRef="#br0" timeOffset="3876.81">14793 5504 545 0,'-28'-12'29'16,"10"2"-27"-16,-3 3 19 16,-1 6 36-16,-2 1-28 15,-6 1-18-15,-5 22 2 16,-3 11-14-16,-2 15 8 15,-2 12-3-15,4 7 3 16,6 8 11-16,10 3-12 16,8 4 5-16,13 5-13 15,1-1 11-15,19-1-11 16,18-10 6-16,18-2-4 16,14-10 2-16,8-3 1 15,7-10-5-15,5-9 7 0,5-13-8 16,9-11 7-16,0-14-11 15,-1-4 1-15,-5-19-11 16,-6-18 2-16,-6-13 2 16,-5-9-2-16,-7-11 0 15,-13-6-2-15,-11-7 16 16,-22-5-8-16,-15-11 13 16,-12-10-14-16,-9-9 16 15,-30-5-7-15,-17 6 3 16,-13 15 0-16,-12 21 0 15,-3 23 14-15,-6 23 1 16,-2 24 17-16,-2 11-34 0,2 16 8 16,12 17-8-16,15 6 3 15,22 3-1-15,18 1-18 16,16 1-22 0,9 3-34-16,0-4-56 0,9-5-107 15</inkml:trace>
  <inkml:trace contextRef="#ctx0" brushRef="#br0" timeOffset="4192.97">15295 5970 567 0,'-21'-17'11'0,"-1"-2"-14"15,2 1 19-15,-2 2 1 16,-6-2-5-16,-2 6 13 15,-9 3-25 1,-2 5 12-16,-4 4-2 0,-6 0 1 16,5 18 1-16,1 11-11 15,7 10 8-15,11 7-5 16,12 3 3-16,15 5-11 16,0 0 6-16,28-1-5 15,14-3 10-15,16-8-6 16,12-15-1-16,18-12 3 15,3-15-5-15,-1-16-3 0,0-29-43 16,-13-18-35-16,-7-19-176 16</inkml:trace>
  <inkml:trace contextRef="#ctx0" brushRef="#br0" timeOffset="5076.43">18296 5282 534 0,'-2'-3'6'0,"-1"2"84"0,3 1-45 15,-3 0-20-15,-6 37-16 16,-4 19-1-16,-1 23 31 16,1 12-31-16,7-6 4 15,0 1-14-15,5-7 6 16,1-6-6-16,0-11 4 15,0-13-3-15,0-17-19 16,0-14-16-16,6-18-38 16,4-14-61-16,2-40-37 15</inkml:trace>
  <inkml:trace contextRef="#ctx0" brushRef="#br0" timeOffset="5340.24">18366 5257 573 0,'10'-2'17'0,"7"2"-38"16,11 0 40-16,9 6 31 16,9 17-15-16,2 13-5 15,1 5-15-15,-10 7-7 16,-15 2-7-16,-17-3 6 16,-7 6-14-16,-36-2 16 15,-17 5-7-15,-10 0 2 16,-1-8 2-16,9-12-5 15,16-10 5-15,14-15-10 16,16-4 9-16,8-7-14 0,1 0-17 16,13 0-66-16,27-9-80 15,10-14-47-15</inkml:trace>
  <inkml:trace contextRef="#ctx0" brushRef="#br0" timeOffset="5806">18613 6173 516 0,'-85'5'4'16,"3"-5"29"-16,-4 0 21 0,-5-24-20 15,-1-9-18-15,5-10-2 16,17-7-13-1,12-8 8-15,15-12-14 16,12-12 9-16,4-13-6 0,16-8-4 16,11-1 4-16,6 4-10 15,27 11 6-15,11 11 2 16,15 10 8-16,18 7-12 16,20 5 11-16,16 10-7 15,12 7 7-15,7 13-1 16,-1 10-2-16,-3 11 3 15,-11 5-5-15,-15 20 7 0,-16 20-11 16,-22 14 11-16,-13 13-10 16,-17 9 10-16,-15 6-2 15,-13 7-1 1,-6 4 4-16,-13 3-1 0,-21 4 9 16,-10-2-8-16,-12-5 5 15,-4-8-7-15,-5-11 6 16,-4-10-11-16,8-13 2 15,8-15-22-15,15-18-43 16,15-18-154-16</inkml:trace>
  <inkml:trace contextRef="#ctx0" brushRef="#br0" timeOffset="6397.09">18556 3964 526 0,'-4'24'8'16,"4"12"17"-16,0 13 32 0,0 17 1 15,0 18-30-15,0 16 5 16,0 8-21-16,6-4-4 16,-5-3 2-16,4-17-10 15,-2-17 5-15,-3-15-7 16,0-20 6-16,0-11-10 16,0-13 12-16,-13-1-19 15,-5-7-26-15,-8 0-77 16,-6-22-244-16</inkml:trace>
  <inkml:trace contextRef="#ctx0" brushRef="#br0" timeOffset="6617.2">18376 4627 556 0,'9'32'-2'0,"9"4"34"16,-3 8 25-16,4-1-7 15,1-3-19-15,5-2-7 16,0-8-19-16,0-6 1 15,1-10-3-15,-7-7-3 16,7-7 2-16,8-10-5 16,13-26 8-16,3-13-11 15,0-6 1-15,-6 0-31 16,-16 12-27-16,-18 15-60 16,-10 17-97-16</inkml:trace>
  <inkml:trace contextRef="#ctx0" brushRef="#br0" timeOffset="7381.15">15740 5254 144 0,'-22'9'240'15,"5"-9"-202"-15,6 0 56 16,5 0 3-16,4 0-52 16,2 0-10-16,0 0-25 15,0 0 0-15,21-13-5 16,31-12-9-16,21-15 12 15,21-17-10-15,9-12 9 0,8-20-12 16,16-23 11-16,14-20-8 16,10-17 4-1,-4-5-2-15,-11 10 1 16,-19 18 3-16,-18 21-8 0,-22 21 5 16,-13 18-5-16,-15 14 5 15,-14 13-7-15,-1 7 12 16,-4 6-9-16,-8 8 8 15,-5 5-4-15,-10 6-2 16,-6 6 4-16,-1 1-6 16,0 0 6-16,0 0-9 15,0 0 11-15,0 0-8 16,0 0 4-16,-10 2-28 0,-26 17-20 16,-13 3-47-16,-18-3-245 15</inkml:trace>
  <inkml:trace contextRef="#ctx0" brushRef="#br0" timeOffset="7629.49">17016 3746 311 0,'2'0'223'16,"19"-4"-232"-16,15 0 7 15,17 0 33-15,10 4 0 16,-5 0-21-16,-6 0-7 15,-16 5 0-15,-13 6-5 16,-9 5 7-16,-12 4-9 16,-2 7 12-16,-7 10-1 15,-13 5 16-15,-1 4-7 0,-3-2-10 16,3-3 0-16,5 4-8 16,-1-1-23-16,1-10-161 15</inkml:trace>
  <inkml:trace contextRef="#ctx0" brushRef="#br0" timeOffset="8136.51">16080 6058 542 0,'-3'0'0'16,"3"0"-5"-16,4 0 14 0,31 0 2 15,20-5 23-15,25-13-7 16,11-9-3-16,18-3-9 16,16-5 0-16,13 0-2 15,5 3-14-15,8 0 11 16,-4 6-8-16,-10 3 2 15,-12 5 6-15,-27 8-8 16,-26 4 4-16,-23 3-9 16,-19 1 8-16,-17 2-9 15,-10 0 8-15,-3 0-9 16,0 0 13-16,0 0 1 16,0 0-3-16,-10 0 0 15,-23-2-33-15,-21-10-100 0</inkml:trace>
  <inkml:trace contextRef="#ctx0" brushRef="#br0" timeOffset="8361.91">17362 5575 579 0,'18'-2'-37'0,"12"0"31"16,4 2 22-16,6 0 36 15,-1 3-22-15,0 15 6 16,-5 5-2-16,-9 0-16 15,-10 1-5-15,-12 2-15 16,-3 9 10-16,-18 8-5 0,-19 7 7 16,-5-2-10-16,4-8-1 15,13-15-19-15,18-10-14 16,10-15-42-16,36-10-169 16</inkml:trace>
  <inkml:trace contextRef="#ctx0" brushRef="#br0" timeOffset="9008.18">19697 3378 476 0,'-15'-12'7'16,"12"4"51"-16,3 8 2 16,0 0-19-16,0 0-33 15,0 0-4-15,14 11-9 16,16 19 11-16,13 16 14 0,5 18 2 16,10 13-3-1,6 9 0-15,7 6 1 16,4 1-16-16,6 3 9 15,2 0-14-15,-2-6 10 0,-8-11-9 16,-13-9 2-16,-19-19-4 16,-14-13 2-16,-13-15 2 15,-10-13-4-15,-1-6 7 16,-3-2-11-16,0-2 6 16,-4 0-30-16,-20-16-26 15,-13-16-206-15</inkml:trace>
  <inkml:trace contextRef="#ctx0" brushRef="#br0" timeOffset="9249.57">20555 4034 407 0,'0'35'22'16,"0"14"102"-16,-7 8-67 15,-7 4-1-15,0-5-26 16,0-6 3-16,-4-8-19 15,-7-9-4-15,-5-3 5 16,-10-7-8-16,-10-6 3 16,-2-5-12-16,2-9 11 15,7-3-16-15,7 0 5 16,12 0-27-16,8 0-25 16,16-7-67-16,13 1-309 15</inkml:trace>
  <inkml:trace contextRef="#ctx0" brushRef="#br0" timeOffset="9621.19">20717 4548 612 0,'-7'0'24'16,"7"0"-14"-16,0 0-4 15,15 0 5-15,24 0-6 16,19 0 14-16,12 0-9 16,-2 0-1-16,-4-6-15 15,-8 1 12-15,-12 3-23 16,-13 2-14-16,-17 0-33 16,-14 0-47-16,-33 13-71 15</inkml:trace>
  <inkml:trace contextRef="#ctx0" brushRef="#br0" timeOffset="9808.69">20720 4776 569 0,'0'0'14'16,"12"0"-21"-16,21 0 25 16,18 0 18-16,8 0-11 15,7 0-11-15,-5 0-11 16,-6 0 3-16,-16 0-9 15,-16 0-18-15,-18 0-45 16,-7-1-103-16,-35-4-118 0</inkml:trace>
  <inkml:trace contextRef="#ctx0" brushRef="#br0" timeOffset="10124.84">20731 4609 416 0,'-3'14'33'0,"1"13"-23"16,-1 9 71-16,-1 14 1 16,1 7-32-16,0 5-18 15,3 4-12-15,0-3 2 16,0-4-5-16,7-10-6 16,8-10-7-16,2-9-1 0,-4-10 3 15,0-6-5 1,-1-5 10-16,6-3-12 0,6-1 11 15,12-2-7-15,12-3 5 16,11 0-7-16,11-3 1 16,6-9 2-16,-3 1-7 15,-6 3-7-15,-9 3-27 16,-12 4-8-16,-16 1-43 16,-15 0-45-16,-12 0-166 15</inkml:trace>
  <inkml:trace contextRef="#ctx0" brushRef="#br0" timeOffset="10928.88">21434 5665 549 0,'-30'9'35'16,"-3"1"-20"-16,-6-2 26 15,-2 2-13-15,-5-4-20 16,-2-1 0-16,-3-3 1 16,-10-2 0-16,-8 0-15 15,-6-7 17-15,-7-13 2 16,-2-6 6-16,1-6-12 0,3-6-4 16,10-1 3-16,6-4-1 15,9 1 3 1,11-3-10-16,8 0 8 15,11-5-9-15,9-3 11 0,7 2-7 16,6-7 1-16,3-4 0 16,0 0-2-16,20-5 2 15,6-1-7-15,7 1 9 16,0 6-11-16,-3 4 11 16,-1 5-7-16,-3 9 5 15,-4 3 0-15,2 5-2 16,-2-1 3-16,7 1-6 15,7 1 11-15,9 3-17 16,4 4 13-16,11 5-7 16,4 1 6-16,1 4-3 15,0-1 0-15,-4 3 3 0,-2 3-5 16,-1 3 7-16,2 2-10 16,-3 3 12-16,-1 4-16 15,-2 0 14-15,-2 0-10 16,-1 10 7-16,-4 7 0 15,-3 6-4-15,-3 6 5 16,-5 7-8-16,0 5 9 16,-4 9-13-16,-5 4 13 15,-3 1-7-15,-6 4 5 16,-6 5-1-16,-9 4-2 16,-3 2 4-16,-9 1-3 15,-14-1 6-15,-5-5-11 16,-5-2 13-16,-5-6-14 0,-2-3 13 15,-4-4-8-15,1-2 4 16,-2 0-2-16,-2-5 1 16,2-4 1-16,-4-8-4 15,0-6 6-15,-8-4-9 16,-5-7 12-16,-6-4-6 16,-9-7 11-16,-6-3-13 15,-2-2 0-15,6-13-5 16,15-2-11-16,21 1-4 15,19-1-38-15,13-2-45 16,9 0-207-16</inkml:trace>
  <inkml:trace contextRef="#ctx0" brushRef="#br0" timeOffset="26433.46">13301 9355 158 0,'-36'6'87'0,"6"1"-70"15,12 3-15-15,12 2-29 16,5 1-22-16,1 0 21 15,0 1 26-15,1 0 2 16,11 2-2-16,0 0-80 0</inkml:trace>
  <inkml:trace contextRef="#ctx0" brushRef="#br0" timeOffset="34225.37">9092 3891 467 0,'-24'-16'14'15,"3"7"21"-15,12 6 5 16,5 3-1-16,2 0-5 15,-1 0-16-15,2 0-11 16,-1 4-4-16,-2 14-7 0,-2 8 9 16,-3 12-2-16,3 4 0 15,3 2-1-15,3 6 1 16,0 2-4-16,0 3 2 16,9-1-1-16,15-4-3 15,3-7 4-15,7-7-4 16,0-8-3-16,9-10-1 15,-1-8-1-15,-2-10-8 16,3-1 5-16,-7-20 3 16,-2-9 0-16,-4-6 3 15,-11 2 6-15,-8-2 0 16,-8-1 1-16,-3 1 3 0,-14-3-1 16,-9-5 1-16,-12 0 1 15,-1 2 2-15,-5 3-5 16,2 4-1-16,0 12 5 15,5 8 0-15,1 9 8 16,4 6-11-16,3 0-7 16,6 8 6-16,7 13-15 15,12 4-44-15,1-1-48 16,18-12-147-16</inkml:trace>
  <inkml:trace contextRef="#ctx0" brushRef="#br0" timeOffset="34497.64">9592 3784 554 0,'-35'12'7'0,"-3"13"-6"15,7 8 13-15,7 8 5 16,6 10-1-16,10 5-8 15,8 2 5-15,0 1-12 16,23-3-1-16,15-1-3 16,6-6-3-16,5-5-2 15,3-8-10-15,-4-4-32 0,-6-5-33 16,-6-6 10-16,-10-5-47 16,-2-11-161-16</inkml:trace>
  <inkml:trace contextRef="#ctx0" brushRef="#br0" timeOffset="34976.36">9979 4381 190 0,'-12'0'346'0,"4"0"-337"16,5 0 23-16,3 0 8 15,0 0-28-15,0 0-11 16,0-4 1-16,0-13 0 0,0-14 6 15,0-14-7-15,0-12 1 16,-2-7-1-16,-1-3 1 16,2 2-9-16,1 7-2 15,0 13 2-15,0 16 5 16,0 15 1-16,0 10 1 16,1 4-5-16,12 0-7 15,5 10 5-15,12 12 9 16,-1 11 5-16,3 6 3 15,0 3 2-15,-4 2-10 16,-1-3 0-16,-1-5-1 16,-6-9-1-16,-4-10 3 0,-8-9-2 15,-5-6-2-15,-3-2 0 16,3-11 9-16,2-30-4 16,3-16 1-1,-2-13-4-15,-5 0 0 0,1 9 0 16,-2 12-5-16,0 12 5 15,0 12 0-15,0 8 0 16,0 9-3-16,0 5 4 16,0 3-6-16,0 0-15 15,0 0-75-15,3 7-33 16,9 9 3-16</inkml:trace>
  <inkml:trace contextRef="#ctx0" brushRef="#br0" timeOffset="35568.35">10468 4211 483 0,'0'0'21'16,"0"0"15"-16,0 0 16 16,0 0-12-16,0 0-20 15,0-5-22-15,0-16 6 16,0-11-7-16,0-10 1 15,3-10-2-15,1-4 2 16,-1-1-12-16,1 3 2 0,-1 7 9 16,-1 15 2-1,1 14-1-15,-3 12 1 16,3 6 2-16,8 4-15 16,8 17 9-16,8 16 18 0,-2 10 9 15,1 1-12-15,-3 4-6 16,0-4 0-16,-4-7-2 15,0-4 0-15,-3-11-3 16,-3-12 3-16,-6-7-4 16,-4-5-1-16,-3-2-1 15,0-18 9-15,0-23 3 16,0-20-17-16,0-12 5 16,-1-1-10-16,-4 6-8 15,1 18 1-15,2 18 20 16,2 18 3-16,0 12 11 15,0 2-11-15,2 3-7 16,13 18 9-16,8 10 21 0,1 5-11 16,-3 2-7-16,-1-1 0 15,-1-4-6-15,-1-5 1 16,-2-6-1-16,-1-4-1 16,-5-7 2-16,-2-4 0 15,-5-1 0-15,-3-3-4 16,0 0 2-16,0-2-5 15,0-1-3-15,0 1-22 16,4-1-25-16,5 0-38 16,2 0-71-16</inkml:trace>
  <inkml:trace contextRef="#ctx0" brushRef="#br0" timeOffset="35860.55">11210 3622 552 0,'1'-4'16'0,"5"2"-12"15,9 2-5-15,8 0 7 16,6 10 12-16,8 15-3 16,-4 9-1-16,-2 5-2 15,-7 5-5-15,-9-1-3 16,-1 2 2-16,-9-3-1 15,-5-5-2-15,0-1 1 0,-11-5 2 16,-9-2 1-16,-4-4-1 16,-1-2-4-16,4-2 2 15,6-5-25-15,5-2-41 16,7-12-77-16,3-2-267 16</inkml:trace>
  <inkml:trace contextRef="#ctx0" brushRef="#br0" timeOffset="38268.51">8676 4782 228 0,'-13'0'155'0,"7"0"-138"16,6 0 15-16,0 0-6 15,0 0 3-15,0 0-6 16,0 0 2-16,0 0-7 16,0 0-1-16,0 0-3 15,0 0-2-15,0 0-2 16,0 0-8-16,0 0-1 16,13-4-8-16,11-4 10 15,12-3 0-15,6-1 0 16,-1-1-1-16,4 2 1 0,-5 2-1 15,4-1-1-15,5 0 2 16,1 2-4 0,7-2 3-16,3 2-3 0,8-1 3 15,11-2-1-15,18-3 1 16,17-2-2-16,11-5 6 16,7-2 2-16,-3-2-4 15,-11 3-2-15,-10-2 1 16,-5 2-3-16,-7 5 0 15,-1-2 3-15,3 3-3 16,-1-1 1-16,0 1 2 16,0 2-4-16,-2 2 2 0,-3 2 0 15,-7 0-1-15,-18 3-2 16,-13 2 4-16,-19 1 0 16,-12 1-4-1,-11 1 2-15,-8 0 2 0,-2 2-1 16,-2 0 1-16,0-2 4 15,0 2-4-15,0 0 3 16,0 0-5-16,0 0 2 16,0 0-1-16,0 0 0 15,0 0-1-15,1 0-1 16,1 0 2-16,5 0 0 16,0 0 0-16,4 0-2 15,5 0 1-15,1 0 0 0,2 0 2 16,-2 0-1-1,-4 0 0-15,-4 0 0 16,-5 0-2-16,-1 0 1 16,-1 0-1-16,-2 0 4 0,0 0-1 15,1 0-1-15,-1 0-2 16,4 0 3-16,1 0-3 16,-2 0 1-16,0 0 3 15,2 0-3-15,-2 0 0 16,-3 0 0-16,1 0 0 15,-1 0 0-15,0 0 2 16,0 0 0-16,0 0-2 0,0 0 3 16,0 0-2-1,0 0 1-15,0 0-3 16,0 0 2-16,3 0-2 16,4 0-3-16,5 0-29 0,3 4-21 15,-3 12-66-15,-12 2-99 16</inkml:trace>
  <inkml:trace contextRef="#ctx0" brushRef="#br0" timeOffset="57420.16">14562 2345 387 0,'8'-4'15'0,"-8"1"-4"16,0 3 16-16,0 0 23 15,0 0-16-15,0 0-19 16,0 0-10-16,0 0 0 16,0 0 0-16,0 0-3 15,0 0-1-15,-5 13-4 16,-10 14 10-16,-4 13 11 15,-5 8-3-15,-3 4-4 16,-1 4 1-16,1 1 2 0,-1 1-2 16,1-1-4-16,5-5-5 15,1-11 4-15,6-6-8 16,6-14 3-16,5-9-1 16,-1-5 0-16,5-7 0 15,0 0 1-15,0 0-11 16,0 0-30-16,0 0-19 15,-3-9-74-15,-1-22-250 16</inkml:trace>
  <inkml:trace contextRef="#ctx0" brushRef="#br0" timeOffset="57796.16">14279 2476 468 0,'-13'-4'22'0,"8"3"2"16,4 1 17-16,1 0-12 15,0 0-21-15,0 0-11 16,0 0-2-16,13 9 4 16,7 14 1-16,0 6 1 15,4 6 1-15,2 6-1 16,2 0-2-16,3 3 3 0,4 2-2 15,-4-2 3-15,-3 3-5 16,-4-7 5-16,-5-5-4 16,-5-9 2-16,-3-9 1 15,-5-9-5 1,-4-5 4-16,-1-1-2 0,-1-2 5 16,0 0 1-16,0 0 9 15,0 0-6-15,0 0 0 16,-7 0-11-16,4-5-25 15,3-14-80-15,0-11-265 16</inkml:trace>
  <inkml:trace contextRef="#ctx0" brushRef="#br0" timeOffset="62176.64">15623 3230 345 0,'-8'4'18'0,"7"-4"-16"16,1 0 3-16,3 0 5 16,25 0 3-16,19-10 2 15,19-7 2-15,2-3-5 16,6-3-3-16,-9 3-5 16,-14 1 0-16,-12 8-1 15,-14 4-4-15,-11 6 0 16,-3 1-6-16,-2 0-7 0,0 3-23 15,-5 7-44-15,-1-8-114 16</inkml:trace>
  <inkml:trace contextRef="#ctx0" brushRef="#br0" timeOffset="62972.47">17039 2759 467 0,'-11'0'16'0,"7"0"5"0,1 0 31 15,3-2 0 1,-2 2-23-16,2 0-21 16,0 0-2-16,0 0-9 15,0 0 4-15,6 0-7 0,11 3 7 16,16 5-3-16,13 4 6 15,6-3-4-15,7 1 1 16,0 0 1-16,-6 0-2 16,-7 1 1-16,-12-2-4 15,-10 1 6-15,-12-2-5 16,-4 1 0-16,-5-4 2 16,-3 1-3-16,0 2 4 15,-5 7-3-15,-21 12 4 16,-15 13-2-16,-14 7 2 15,-7 9-5-15,1 1 4 16,6-3-1-16,16-8 0 0,12-9 2 16,15-6-14-16,7-5-35 15,4-12-73-15,1-14-248 16</inkml:trace>
  <inkml:trace contextRef="#ctx0" brushRef="#br0" timeOffset="67192.98">16400 2851 69 0,'-9'-3'272'0,"-3"-4"-263"16,-1 3 18-16,5 4 14 16,1 0-19-16,-2 0-13 0,-6 8-5 15,0 16-4-15,-3 6 1 16,-6 6 0-16,0 3-1 16,-1 1 5-16,-2 1-3 15,1 0 2-15,2-3-2 16,3-5-1-16,1-6 3 15,6-5-7-15,3-7 6 16,2-1-24-16,-4-4-50 16,2-9-94-16</inkml:trace>
  <inkml:trace contextRef="#ctx0" brushRef="#br0" timeOffset="67509.13">16080 2920 391 0,'-2'0'5'16,"2"0"-13"-16,0 0-3 16,3 10 4-16,16 6 9 15,7 7 1-15,-1 2-2 16,5 4 1-16,-2-1 1 15,-2 4-3-15,-1 2 3 16,-3-2-1-16,-5-1-2 0,-1-4 3 16,-4-3-1-16,-3-6-1 15,-2-4-1-15,-1-6 1 16,-3 1-2-16,3-2 3 16,0 2-7-16,0 0-64 15,-2-2-102-15</inkml:trace>
  <inkml:trace contextRef="#ctx0" brushRef="#br0" timeOffset="75068.64">14172 8240 342 0,'-33'2'80'0,"18"-2"-79"16,2-6 5-16,5-5 0 15,8-10 7-15,0-7 4 16,9-10-14-16,17-5 2 0,3-7-1 16,6-9-5-1,4-2 5-15,5-8-4 16,-1-9 0-16,2 2-5 15,-5 3-27-15,-6 16-4 0,-4 17 29 16,-9 19 3-16,-7 11-6 16,-1 10 10-16,-1 0-11 15,0 23 7-15,4 20 5 16,2 15 4-16,-2 13 11 16,5 0 3-16,-3-4-2 15,6-9-8-15,-3-12-1 16,-8-1-2-16,0-6-3 15,-8-3-1-15,-5-8-1 16,0-5-24-16,0-10-73 16,-13-13-217-16</inkml:trace>
  <inkml:trace contextRef="#ctx0" brushRef="#br0" timeOffset="75269.12">14345 7898 512 0,'-8'-9'6'0,"5"5"2"15,3 1 0-15,14-5-12 16,20-5 7-16,11 1 1 16,5-1-5-16,4 6-17 15,-8 5-22-15,-1 2-36 16,-11 0-71-16</inkml:trace>
  <inkml:trace contextRef="#ctx0" brushRef="#br0" timeOffset="75953.97">14709 8353 338 0,'-29'14'4'16,"-4"0"25"-16,-3-3 11 15,4-4 7-15,-4-2-26 0,-5-1-4 16,-3 1 1-16,-7-5-3 16,-8 0 4-16,-6 0-9 15,-3-12 0-15,1-7-2 16,8-12 2-16,12-6 0 15,10-8-6-15,13-8-2 16,8-4 1-16,7-3-7 16,8 1 9-16,1-3-11 15,0 8 8-15,0 0 0 16,3 1 1-16,10 1-13 16,5 1 13-16,6 1-2 15,4 3-1-15,3 2-2 0,6 5 3 16,4-1-1-16,-1 6-2 15,2 4 4-15,2 5-4 16,-1 4 1-16,4 3 0 16,2 4 0-16,1 7 0 15,7 2 1-15,-2 6-3 16,5 0 2-16,-4 14 1 16,-5 10-1-16,-6 9 1 15,-7 7-1-15,-2 8 1 16,-6 7 1-16,-5 6 0 15,-1 4-2-15,-3-1 2 16,-5 4 0-16,-4-2 0 16,-6 3 1-16,-6 3-2 0,0-3 3 15,-8 1-3-15,-9-3 4 16,-9-9 0 0,0-8-3-16,-6-10 4 15,-6-10 2-15,-6-8 7 0,-8-4-6 16,0-5-6-16,4-5 0 15,8-3 0-15,13-5-2 16,11 0-2-16,16-4-20 16,0-18-41-16,13-10-254 15</inkml:trace>
  <inkml:trace contextRef="#ctx0" brushRef="#br0" timeOffset="77316.05">13537 2034 238 0,'0'28'34'0,"-1"5"-32"0,-2 20 14 15,-1 16 13-15,-2 12-7 16,-3 19 17-16,-2 16-10 16,4 20-7-16,1 21-3 15,6 13-9-15,0 9-2 16,0 2 1-16,0-2-3 16,0-3-2-16,0 0 4 15,4 5 0-15,1 11 3 0,2 6-5 16,-4 1 7-16,0-2-2 15,-3-9-2-15,0-1 0 16,-3 6-9-16,-12 7 8 16,-4 5-5-16,-5-3-5 15,-1-10 4-15,-4-17 4 16,4-16 3-16,3-14-2 16,4-9 3-16,5-9-5 15,4-9-1-15,6-12-2 16,3-20-1-16,0-26-1 15,4-28 1-15,9-25-17 16,-2-15-19-16,-4-51-48 16,-7-34-29-16</inkml:trace>
  <inkml:trace contextRef="#ctx0" brushRef="#br0" timeOffset="78865.96">13606 2237 320 0,'-22'0'19'0,"16"0"2"16,4 0 3-16,1 0-8 16,1 0-6-16,0-2-7 15,4 1-12-15,18-2 14 16,10-2-3-16,3 1-2 0,10-3 2 16,7 0-2-1,9 0 3-15,14-1-6 16,8 0 6-16,8 4-2 15,3 1 0-15,-5 3-1 0,-4 0-1 16,-9 0 2-16,0 0-1 16,2 5 1-16,5-4-3 15,8-1 3-15,12 0 0 16,14-7 1-16,17-4-1 16,15-2-2-16,14 4 3 15,14 3 0-15,0 6-1 16,-5 0-4-16,-12 14 5 15,-20 10-2-15,-2-1 0 16,4-3 1-16,6-8-1 16,8-8 0-16,11-4 0 15,6 0 1-15,2-7-1 16,1-1-1-16,-14 4 2 0,-16 4 1 16,-10 0-2-16,-8 9 0 15,-4 4 0-15,-1 0-2 16,4-2 4-16,8 0-2 15,12-4-2-15,4-1 4 16,1 1-2-16,-8 1 0 16,-11 1 0-16,-2 3 1 15,-5-1-2-15,0 4 2 16,0-4-1-16,-2 3 0 16,0 2 0-16,-1-3 2 15,1 1-2-15,-4 0 3 16,-2-1-3-16,-6-1 2 0,-4-1-3 15,-6-2 3-15,-5-1-1 16,-11-1-2-16,-4-1 1 16,-6 1 2-16,-5-3-2 15,-4 1 0-15,-7-1-1 16,-2-3 1-16,-6-1 1 16,3 0 0-16,-3 0-5 15,-4 0 8-15,-3 2-4 16,-11 4 0-16,-4 2-1 15,-8 2 1-15,-6 3-3 16,-3 0 3-16,-2 10 7 16,1 3-3-16,0 4 5 15,0 5 1-15,-1 2-3 0,2 6-5 16,-1 3 0-16,1 8-3 16,-4 10 2-16,-6 8 4 15,-3 11 2-15,0 10 2 16,0 6-6-16,-12 4 0 15,-4 4 0-15,-5 5-1 16,-2 2-1-16,-2 10-7 16,4 2-6-16,3 9 14 15,4 6-1-15,6-2-1 16,8-1 4-16,0-13-5 16,8-13 4-16,11-12-3 15,-6-11 3-15,2-7 0 0,-4-5-2 16,-5-2-1-16,-3 1-1 15,-3 6 4-15,0 3-6 16,0 3 7-16,0 6-8 16,-3 0 8-16,-3 0-1 15,-5-1-1-15,-2-5-4 16,2-8 0-16,4-6 6 16,7-10-3-16,0-7 1 15,4-7-2-15,10-3-3 16,1 0-2-16,0 2 7 15,-5 4-2-15,-6 2 0 16,-4 4 0-16,0 3 0 16,-14-1 0-16,-4 2 1 0,-5-6 2 15,0-4-5-15,-1-4-1 16,-6-8-69 0,-7-16-56-16</inkml:trace>
  <inkml:trace contextRef="#ctx0" brushRef="#br0" timeOffset="80492.6">13077 7171 63 0,'0'7'437'16,"0"-7"-428"-16,0 0-10 15,0 0-2-15,0 0 11 16,3 0-1-16,5 0-5 0,12 0 2 15,3 0 3-15,4 0 0 16,7 3-3-16,9 2-4 16,8-2 6-1,13-1-2-15,10-2 0 0,11 0 2 16,7 0-3-16,4 0 1 16,-2-6-4-16,-5 2 1 15,0 2 0-15,-4 2 0 16,6 0-2-16,-1 0 3 15,-1 0-2-15,2 4-1 16,1-1 3-16,3 2-2 16,4-5-1-16,0 0 1 0,0 0 1 15,-4 0 0-15,0-8 0 16,1-4-2-16,-6-3 4 16,4-2 0-16,-1-1-3 15,4 1 4-15,8-1-3 16,-2 0 5-16,0 4-5 15,-4-1 4-15,-3 2-1 16,-3 2 0-16,-2 3-3 16,-7 2 1-16,-1 2 0 15,-1 0-1-15,0 1-1 16,6-1 0-16,1 2 2 16,2-1-1-16,2 2 1 15,6-2-3-15,8 1 2 0,4-1 0 16,0-1-1-16,-5 4-1 15,-3 0 3 1,-8 0-1-16,2 0-2 16,-2 0 2-16,4-2 0 0,6-2-1 15,9-4-3-15,5-6 2 16,5-4-1-16,6-3 7 16,-6 3-3-16,-1 3 1 15,-14 3-3-15,-12 1 2 16,-9 4-2-16,-9-3-2 15,-3 5 4-15,1-2-1 16,-2-1-1-16,7-4-3 0,0 1 5 16,3 0 1-16,-1-1-3 15,-7 2 4-15,-8 3-4 16,-8 3 2 0,-7 4-6-16,3 0 9 0,4 0-6 15,6 0 3-15,12 0-2 16,7 0 0-16,5 0 0 15,3-7-1-15,-4-2 4 16,-4 2-5-16,-8 2 4 16,-9 2-4-16,-9 3 3 15,-7 0-1-15,-5 0 0 16,-1 0 1-16,-3 0-3 16,5 0 3-16,1 0 0 15,6 0-2-15,6 0 1 16,5-4 1-16,-3-2 0 15,-3 2-3-15,-10-3 3 16,-8 3-1-16,-9-3 1 0,-14 2-2 16,-5 2 3-16,-11 0-4 15,-2 3 3-15,-2 0 1 16,0 0 0-16,-11 0-33 16,-36 0-69-16</inkml:trace>
  <inkml:trace contextRef="#ctx0" brushRef="#br0" timeOffset="89974.02">17700 5266 332 0,'28'26'-116'16,"0"6"47"-16</inkml:trace>
  <inkml:trace contextRef="#ctx0" brushRef="#br0" timeOffset="102296.5">18248 3661 111 0,'0'0'72'0,"0"0"-10"15,0 0 17-15,0 0-11 16,0 0-19-16,0 0-25 15,0 0-10-15,0 0-10 16,0 0-1-16,0 0 1 16,0 0-5-16,0 0 3 15,0 0-6-15,0 0 3 16,-6 0 0-16,-9 0 7 16,-2 1 1-16,-5 6-7 15,0 0 4-15,0-3 1 16,-2-2-1-16,-1 0-3 15,-1-2 5-15,0 0-6 16,-1 0 0-16,6 0 0 0,4 0 3 16,3-4-2-16,3-4-3 15,-5-3 2-15,1-4 0 16,-4-3 2-16,-1-2-19 16,-1-4 4-16,-1-8-5 15,4-2 2-15,-3-4-2 16,1-1 9-16,2-1 10 15,3-3-2-15,4-4 2 16,7-3-3-16,4-6 6 16,0-5-6-16,7-5-10 15,16-5-25-15,2-1-2 16,-1 4-20-16,1 4 39 0,0 6 0 16,-1 6-8-16,-3 5 27 15,0 4-5-15,4 4-8 16,4 3 2-1,8 1-23-15,5 2-7 0,5 5 12 16,7 1-8-16,0 4 40 16,5 0 1-16,2 1-2 15,2 1 6-15,5 3-2 16,1 3 1-16,4 4 5 16,2 4-6-16,-1 4-2 15,-4 3 0-15,-6 4-7 16,-9 20-35-16,-6 4 28 15,-9 4 5-15,-1 1 7 0,1-2-2 16,0 1 4-16,-1 0 5 16,-2 4 0-1,-3 1 6-15,-7 8-1 16,-3 4 15-16,-5 4-14 0,-2 5 11 16,-1 5-12-16,-2 1-4 15,3 4-1-15,-5 0-7 16,2-2-7-16,-5-1-14 15,-5 1-24-15,-4-5-31 16</inkml:trace>
  <inkml:trace contextRef="#ctx0" brushRef="#br0" timeOffset="102433.14">18994 3831 198 0,'-91'35'-15'0,"-1"-3"-10"15,6-5 25-15,6-7-20 16,11-10-10-16</inkml:trace>
  <inkml:trace contextRef="#ctx0" brushRef="#br0" timeOffset="102949.38">18556 5192 298 0,'-2'0'18'15,"-1"-3"-16"-15,3 3 5 16,0-2-13-16,14-1-25 16,8-3-61-16,4-2-97 0</inkml:trace>
  <inkml:trace contextRef="#ctx0" brushRef="#br0" timeOffset="103401.33">20933 4793 19 0,'3'17'150'16,"0"-6"-148"-16,-1 0 44 15,1-4 2-15,-2-4 6 16,2-1-8-16,-1-2-11 16,1 2-12-16,0-2-6 15,1 3-8-15,-1 1-5 16,-1 0-1-16,1 3-3 15,-2-1 3-15,2-1-8 16,-1 1-5-16,-1-5 1 0,1 3-1 16,-2-3 4-16,0-1 4 15,0 0 4-15,0 0 2 16,0 0 8-16,0 0 6 16,0 0-6-16,-3 0-12 15,-6 0-16-15,2 0-72 16,2-6-260-16</inkml:trace>
  <inkml:trace contextRef="#ctx0" brushRef="#br0" timeOffset="105785.01">18159 3721 271 0,'0'0'21'0,"0"0"-26"0,7 3-2 15,2-1 8 1,0 3-1-16,3-2 1 16,-3 2 0-16,0-1-1 15,-3-1 1-15,3 1-3 0,-2 0 3 16,1 0-43-16,-4 2-73 15</inkml:trace>
  <inkml:trace contextRef="#ctx0" brushRef="#br0" timeOffset="106773.17">18429 3719 155 0,'0'0'18'15,"0"0"-6"-15,0 0 18 16,0 0 25-16,0 0-10 15,0 0-14-15,0 0-17 16,0 0-3-16,0 0 1 0,0 0 2 16,0 0 5-16,0 0-5 15,0 0 1-15,0 0-5 16,0 0 3-16,0 0-3 16,0 0 4-16,0 0-5 15,0 0 0-15,0 0-1 16,0 0-2-16,0 0 1 15,0 0-3-15,0 0 1 16,0 0-4-16,0 0 2 16,0 0-2-16,0 0 4 15,0 0-5-15,0 0 2 16,0 0 2-16,0 0-1 0,0 0 2 16,0 0-1-16,0 0 5 15,0 0-2-15,0 0 0 16,0 0-4-1,0 0 1-15,0 0-3 0,0 0 1 16,0 0 1-16,0 0-1 16,0 0 1-16,0 2-3 15,0-2 3-15,0 0-6 16,0 0 6-16,0 0-3 16,0 0 0-16,0 0 1 15,0 0-1-15,0 0-1 16,0 0 3-16,0 0-3 15,0 0 1-15,0 0 3 0,0 0-3 16,0 0 1 0,0 0-2-16,0 0 2 0,0 0-1 15,0 0 0 1,0 0 2-16,0 0-5 0,0 0 2 16,0 0-6-16,0 0-25 15,11 4-45-15,3 2-5 16,-4 2-60-16</inkml:trace>
  <inkml:trace contextRef="#ctx0" brushRef="#br0" timeOffset="107353.62">18500 5161 350 0,'0'0'11'0,"0"0"-7"16,-2 0 17-16,-1 0 13 15,1 0-14-15,0 0-5 0,1 0-2 16,1 0-2-16,0 0 1 15,0 0-8-15,0 0-3 16,0 0-2-16,0 0-4 16,0 0 0-16,0-1-11 15,0 1-9-15,0-1-41 16,10-8-78-16</inkml:trace>
  <inkml:trace contextRef="#ctx0" brushRef="#br0" timeOffset="110388.89">18999 4832 304 0,'-5'0'14'15,"-14"0"-8"-15,5 0 17 16,0 0 5-16,-4 0-9 16,-3 0-17-16,-3 0 1 0,0 0-2 15,5 0 0 1,3 0 0-16,5 0 2 16,5-2 3-16,4-5-4 15,2-8 3-15,11-8-16 0,17-8 8 16,7-1 2-16,0 7 2 15,-3 8-3-15,-9 12 0 16,-5 5-1-16,-10 5-7 16,-5 22 1-16,-3 13-4 15,0 9 11-15,-19-1-16 16,-4-2 4-16,-7-11-34 16,0-11 40-16,4-12-16 15,8-9-7-15,13-3-31 16</inkml:trace>
  <inkml:trace contextRef="#ctx0" brushRef="#br0" timeOffset="110996.27">21021 4386 367 0,'0'0'17'0,"-10"0"8"0,-8 0 4 16,-10-7-20-16,-7-8-4 15,-8 0 3-15,3-5-5 16,1-6 1-16,1 0-2 16,12-2 12-16,7 6-4 15,8 4 6-15,6 8-8 16,5 4-5-16,0 4 0 15,1 0-2-15,21 0-9 16,13 2 7-16,5 0 2 16,-3 0-5-16,-4 9 3 15,-8 9-25-15,-8 2-10 16,-7 2 5-16,-10 1-19 0,0 1-14 16,-16 2-49-16</inkml:trace>
  <inkml:trace contextRef="#ctx0" brushRef="#br0" timeOffset="114485.25">19734 3714 198 0,'0'0'18'0,"-10"0"-23"16,-21 0-49-16,-3 0-20 16</inkml:trace>
  <inkml:trace contextRef="#ctx0" brushRef="#br0" timeOffset="134006.13">17895 3746 99 0,'-23'-85'13'15,"16"-26"-125"-15</inkml:trace>
  <inkml:trace contextRef="#ctx0" brushRef="#br0" timeOffset="139260.82">18546 6166 175 0,'-3'0'21'0,"0"0"-7"16,2 0 17-16,1 0 6 0,0 0 0 15,0 0-13-15,0 0-9 16,0 0 0-16,0 0-1 15,0 0-11 1,0 0 0-16,0 0-5 0,0 0-1 16,6 1 0-16,10 4 6 15,2 1-2-15,3 0-2 16,1 2 2-16,2-1 1 16,7 3-1-16,3-2-2 15,0 0 3-15,2 1-2 16,-3-5 0-16,-3 0 2 15,-2 0-2-15,-7-3 0 16,-3-1-2-16,-9 2 2 0,-3-2-11 16,-5 0 2-1,-1 0 3-15,0 0 8 0,0 0-2 16,0 0 4 0,0 0-3-16,0 0-2 0,9 1-35 15,2-1-131-15</inkml:trace>
  <inkml:trace contextRef="#ctx0" brushRef="#br0" timeOffset="140308.47">21251 5555 231 0,'-6'0'169'0,"-2"-2"-160"15,2 1 5-15,5 1 3 16,-1 0 6-16,2 0-2 16,0 0-10-16,-1 0-11 15,-5 0-4-15,-8 1 5 16,-12 17 5-16,-14 8-3 15,-7 5-5-15,-8 7-18 16,-3-1-50-16,-6 0-101 16</inkml:trace>
  <inkml:trace contextRef="#ctx0" brushRef="#br0" timeOffset="145037.48">14873 4077 3 0,'0'0'0'0,"0"-2"8"0,0 2 22 15,0-1-15-15,0-2-13 16,0-1 0-16,3-1-14 15</inkml:trace>
  <inkml:trace contextRef="#ctx0" brushRef="#br0" timeOffset="146728.24">14873 4077 215 0,'8'-35'9'0,"-8"35"23"15,0 0 10-15,0 0-16 16,-3 0-10-16,3 0-4 0,-3 0 0 16,1 0-1-16,-1 0-3 15,0 0 0 1,-1 0-7-16,-2 1 8 16,2 1-8-16,-1-2 8 0,2 0 0 15,-3 0 2-15,0 0 1 16,-1 0-6-16,-1 0 3 15,-1 0-2-15,2 0 5 16,-3 0-12-16,4 0 3 16,-4 0-2-16,-1 0 7 15,0 0-5-15,2 0-3 16,3 0 5-16,-2 0-4 0,0 0 2 16,-1 0-4-1,-4 0 5-15,-2-2-5 16,-2 1 5-16,2-2-3 15,-1 1-2-15,4-1 1 0,-4-4 0 16,1 1 3-16,0 1-3 16,0-4 4-16,3 4-6 15,0-4 4-15,2 1-1 16,-2 3 1-16,0-6 1 16,0 4-2-16,-3-2 3 15,0-3-5-15,-3-2 1 16,-2 0-1-16,2-1 3 15,-2 1-3-15,-1-1 2 16,1 0-1-16,-4 0-1 16,-1-3 2-16,2 0-3 15,2 1 4-15,1-1-4 16,4 1 3-16,0 0-4 0,4-5 3 16,-1-1-1-16,7-5-1 15,1-3 2-15,2-1-1 16,0-2 4-16,0-5-5 15,-1 0 5-15,-3-1-7 16,-2 5 5-16,1 1-2 16,2 2 5-16,-3 3-5 15,3 0 2-15,-1-1-1 16,2 3-3-16,1-4 6 16,4 1-4-16,0-4 2 15,0 4-4-15,0-1 5 16,0 2-4-16,0 3 4 0,3 1-4 15,1 0 4-15,2 0-1 16,2 1-4-16,2-1 6 16,1 1-7-16,2 1 8 15,2-1-7-15,0 3 5 16,3-1-5-16,-3-2 4 16,4 5-1-16,-1-1-1 15,-2 6 5-15,0 2-8 16,-3 1 7-16,-3 4-8 15,2-1 7-15,-2 1-2 16,3-1-3-16,1-1 2 16,7-2 1-16,0-3 1 15,4 1-3-15,0-1 4 0,4 2-6 16,-6 0 6-16,0 0-4 16,1 7 3-16,0-1-5 15,-1 0-3-15,-2 4 2 16,3-3 0-16,1 3 3 15,-1-1-6-15,0 2 8 16,-1-1-4-16,-1 1 4 16,0 1-2-16,3 0 1 15,-5 0-3-15,1 0 1 16,-3 3 2-16,1 1-4 16,2 1 7-16,0 1-7 15,2-1 6-15,3 1-3 0,-1 1 4 16,0-2-4-16,-1 1-2 15,-3 0-1-15,1-2 2 16,-1 1 3-16,-3 1-3 16,1 3 6-16,-4 0-8 15,-1 4 5-15,-4 3-3 16,-1 1 1-16,1 1 0 16,1 0 1-16,0-1 1 15,2 2-2-15,-1-3 0 16,2 0-15-16,2 1 9 15,-2-3 2-15,0 1 6 16,-2 1-2-16,1-4 0 16,-5 3 1-16,-2 1-1 0,1 3 4 15,-6 6-10-15,1 1 5 16,1 5-4 0,-3 2 12-16,4 2-7 15,-1 0 4-15,2-1-3 0,-2 0 1 16,-2-4 1-16,2 2-2 15,-1 0 2-15,-1 2-2 16,-1-1 2-16,3-2-2 16,-3-1 1-16,0 2 1 15,0-1-2-15,0 2 3 16,-3 1-4-16,-6 2 4 16,-1 1-3-16,-5 2 3 0,-2 0-3 15,0-2 1-15,-1-3 0 16,-3 0 2-1,0-2-2-15,0 3 2 16,-6 1-1-16,-4 3-1 0,0 0 2 16,-4-2-2-16,3-4 2 15,-2-8-3-15,1-2 3 16,-1-7 1-16,-1-5 6 16,4 0 3-16,-2-8 0 15,1 0 4-15,-3-1-3 16,2-2-1-16,2 2 0 15,4 1-3-15,5-3-7 16,3 1 1-16,2-1 1 0,5 0-4 16,7 2 2-16,0-2-3 15,5 0-4 1,0 0-49-16,15-8-72 16</inkml:trace>
  <inkml:trace contextRef="#ctx0" brushRef="#br0" timeOffset="147328.63">14507 2375 85 0,'5'-7'197'16,"-5"2"-173"-16,0 5 19 16,0 0 16-16,0 0-10 15,0 0-26-15,0 6-15 16,-11 19 13-16,-10 13 14 16,-5 12-11-16,-1 5-9 15,1 3-10-15,2-2-2 16,-1-6 0-16,6-5 0 0,1-4-2 15,5-12-2-15,5-8-8 16,5-12-35-16,2-9-25 16,-1-4 2-16,1-28-164 15</inkml:trace>
  <inkml:trace contextRef="#ctx0" brushRef="#br0" timeOffset="147576.97">14302 2437 387 0,'0'0'22'16,"0"0"-20"-16,4 0-8 16,8 21 26-16,4 11 28 15,10 6-1-15,10 8-19 0,6 0-8 16,5 0-9-16,5-3-4 16,-5-7-3-16,-8-8-4 15,-9-9 5-15,-14-5-4 16,-7-8 0-16,-6-2 1 15,-3-3-4-15,0-1 7 16,0 0-10-16,0 0-34 16,0-11-74-16,2-18-282 15</inkml:trace>
  <inkml:trace contextRef="#ctx0" brushRef="#br0" timeOffset="148569.43">15557 3213 370 0,'-17'0'11'0,"9"0"0"16,3 0 20-16,1 0 5 15,1 0-17-15,1 0-10 16,2 0-7-16,0 0-2 16,0 0-3-16,0 0-2 15,0 0 3-15,9 0 0 16,3 0 2-16,3 0-1 15,4 0 5-15,8 0-3 16,4 0 3-16,7 0-2 0,3-11 1 16,10-2-2-16,1-3 3 15,3-1-2 1,2 0-1-16,-1 2 0 16,5 2-2-16,4 0 3 0,0 3-4 15,1-3 4-15,-4 1-2 16,-2-3 0-16,-1-1 1 15,-2 0-3-15,-2-1 5 16,-3 0-5-16,-1 4 4 16,-2-3-1-16,-3 4 0 15,0 1 0-15,-4 1 1 16,1 4 0-16,2 5-4 0,-3 1 4 16,2 0-4-1,-2 0 5-15,1 0-3 16,6 4 1-16,5 3 0 15,8-1 0-15,5-3 0 0,1 2 1 16,-1-4 3-16,-6 1-6 16,-9-1 3-16,-6 1-4 15,-12 0 3-15,-11 1-1 16,-7-1 2-16,-7 2-3 16,-8-3 0-16,1 0 3 15,-2-1 1-15,0 0 11 16,0 0-9-16,0 0 1 15,0 2-11-15,-8 2-3 16,-14 4-35-16,-11-2-50 16,-4-6-297-16</inkml:trace>
  <inkml:trace contextRef="#ctx0" brushRef="#br0" timeOffset="148869.63">17167 2693 541 0,'-4'0'15'15,"4"0"-12"-15,3 5 0 16,25 6-4-16,13 8 10 16,15 8-1-16,5 1 2 15,1 6-9-15,-5-2 2 16,-10 2-5-16,-11 0 3 0,-12-2 0 15,-14-3 1-15,-10 4-1 16,-10 2-1-16,-27 10 9 16,-17 9-5-16,-10 4 3 15,-9 1-8-15,-3-2-2 16,6-3-54-16,12-14-33 16,17-19-197-16</inkml:trace>
  <inkml:trace contextRef="#ctx0" brushRef="#br0" timeOffset="149836.82">15332 3622 267 0,'-16'0'15'16,"11"0"25"-16,2 0 24 16,3 0-10-16,0 0-36 15,0 0-12-15,3 3-5 16,12 11 12-16,5 8 10 15,5 4 0-15,5 6-2 16,7 5 2-16,6 2-13 0,5 2 1 16,8 1-5-16,-1-3-2 15,0 0-1 1,-2-4 0-16,-10-7-1 16,-5 1-3-16,-8-10 4 0,-6-4-2 15,-9-2 0-15,-7-5-2 16,-3-2 2-16,-3-2-1 15,-2-1 0-15,0-2 2 16,0-1-19-16,0 0-12 16,0 0-33-16,0-10-32 15,0-16-267-15</inkml:trace>
  <inkml:trace contextRef="#ctx0" brushRef="#br0" timeOffset="150085.16">15935 3838 363 0,'0'0'76'0,"0"1"-89"16,0 6 18-16,0 14 9 16,-1 12 19-16,-5 10-16 15,-2 2 3-15,1-2-15 16,-5-3-1-16,-3-6-3 16,-6-4 2-16,-8-4 9 15,-9-10 4-15,-11-1 23 16,-8-7-25-16,-6-2 0 15,4-6-10-15,4 0 0 16,14 0-3-16,14-1-2 16,10-5-29-16,11 0-69 15,3-5-93-15</inkml:trace>
  <inkml:trace contextRef="#ctx0" brushRef="#br0" timeOffset="150556.9">14574 3925 125 0,'-4'2'248'15,"1"8"-260"-15,0 10 19 16,-2 12 36-16,-1 11 20 16,-1 9-4-16,1 1-19 15,1 10-12-15,2-4-11 0,0-4-8 16,3-1 0-16,-1-9-12 16,1-3 7-16,-2-8-5 15,2-6 3-15,-1-3-3 16,1-8-14-16,-2-9-16 15,2-5-43-15,-5-3 1 16,-4-18-12-16</inkml:trace>
  <inkml:trace contextRef="#ctx0" brushRef="#br0" timeOffset="150808.51">14388 4318 385 0,'0'31'95'0,"0"1"-98"15,1 7 4-15,11 5 9 16,3-6 10-16,6 0-10 16,3-5 2-16,-2-4-12 15,0-11 1-15,-1-8-3 16,-4-10 3-16,0 0-3 16,2-3-1-16,0-18 9 15,6-5-1-15,0-7-2 16,-4 3-5-16,0 7 6 15,-3 8-21-15,-6 6-21 16,-3 6-28-16,-6 3-74 16</inkml:trace>
  <inkml:trace contextRef="#ctx0" brushRef="#br0" timeOffset="151141.76">14701 4198 542 0,'0'-3'17'16,"-11"3"-17"-1,-2 0 28-15,-1 0 16 16,2 0-9-16,-1 4-25 0,3 11-5 16,-13 13-6-16,1 11 4 15,-4 4-7-15,3 0 6 16,2-4-23-16,0-4-19 16,-3 1-14-16,0-7-31 15,1-11-9-15,3-18-137 16</inkml:trace>
  <inkml:trace contextRef="#ctx0" brushRef="#br0" timeOffset="151337.24">14416 4153 564 0,'0'0'7'0,"0"0"-8"15,18 3 4-15,13 15 1 16,16 7 13-16,11 0-4 15,4 0-12-15,1-4 4 16,-10-2-8-16,-8-2-36 16,-11-2-37-16,-11-1-30 15,-12-3-39-15</inkml:trace>
  <inkml:trace contextRef="#ctx0" brushRef="#br0" timeOffset="151769.07">15842 3696 501 0,'0'-4'4'15,"0"1"11"-15,0 3 56 16,-2 0-25-16,-10 0-32 16,-12 23-10-16,-12 21 3 15,-7 11 0-15,-1 7-4 16,0-5-1-16,1-6 2 16,0 0-3-16,1 2-7 15,1-1-40-15,3-4-50 16,6-15-68-16</inkml:trace>
  <inkml:trace contextRef="#ctx0" brushRef="#br0" timeOffset="151997.47">15444 3828 617 0,'0'0'15'0,"0"0"-20"16,10 6-1-16,5 6-1 15,10 17 14-15,5 7 1 16,2 6 1-16,-1 0-9 16,-1-2 2-16,-1 0 0 15,-6-1-3-15,-5-1 3 0,-2-1-8 16,-4 1-23-16,1-1-54 16,-7-10-71-16</inkml:trace>
  <inkml:trace contextRef="#ctx0" brushRef="#br0" timeOffset="156396.31">17920 3568 5 0,'3'0'1'0</inkml:trace>
  <inkml:trace contextRef="#ctx0" brushRef="#br0" timeOffset="157560.73">17920 3568 30 0,'32'-4'33'16,"-28"2"3"-16,-1 1-7 15,-3 1-7-15,0 0 24 0,0 0 20 16,0 0-13-16,0 0-11 16,0 0 4-16,0 0-10 15,0-2-10 1,0 0-12-16,-4 0-4 0,-4-1-6 15,-2 2 0-15,0 0-1 16,-3-1-4-16,-1 0 4 16,-1-1-4-16,-5-4 2 15,0-2-1-15,-1-5 0 16,-5-4 0-16,0-3 5 16,-1-5-5-16,-1-2 2 15,1-1-1-15,3-3 1 16,1-3 0-16,4-1-1 0,7-2 6 15,5-1-6-15,-2-2 1 16,6 3 1-16,3-1-3 16,0-1 0-1,0 0 0-15,16-4 2 0,4 2-3 16,5 2 3-16,-1 3-5 16,1 4 4-16,0 4 0 15,-1 1-2-15,3 4 1 16,0 4-3-16,-5 2 6 15,0 1-3-15,0 3 0 16,-3-2-3-16,4 3 6 16,-1-1-6-16,6 0 3 0,2 3 2 15,4 0-6-15,3-1 5 16,0 3-2 0,2-2 2-16,1 4-3 15,2-2 2-15,-5 4-1 0,-1-2 2 16,-3 3-1-16,-1 1 0 15,1 1-1-15,-1 1 1 16,-1 1 0-16,-4 0 0 16,-1 0 1-16,3 0-6 15,-1 0 8-15,0 6-6 16,2 2 3-16,-2 2 0 16,3-1-1-16,-1 2 0 15,3 1 2-15,1 0-1 0,1 2-1 16,0 0 2-1,1 0-1-15,0 6 1 16,-2-5-2-16,-7 0 4 16,0 7-6-16,-2-2 3 0,-3 3-1 15,-2 1 0-15,-1 1 1 16,-4 4-2-16,-2 1 0 16,-1 6 4-16,-1 0-1 15,-1 2-1-15,-1 2 3 16,0 3-2-16,0 1-1 15,-3 0 2-15,0-2-1 16,0 0-1-16,-6-5-1 16,0 1 2-16,0-6-5 15,-7 1 5-15,-9 2-3 16,0 0 3-16,-3 2 0 16,-2-4 4-16,-3-1-4 0,0-2-1 15,5-4 0-15,-3-3-1 16,2-4 3-16,2 1-3 15,-2 0 1-15,3-6-1 16,-4 2 0-16,-4-4 1 16,-3-1-1-16,-10 4 1 15,-4-3-5-15,-5 2 4 16,1-3 0-16,1-1-2 16,5-1 3-16,4-3 2 15,2-2-2-15,1-3 1 16,-1-1 0-16,1 0 0 15,-4 0 0-15,-3-6-1 16,-3 0 1-16,-7 1-1 0,-5-1 0 16,0 3-1-16,3-1 1 15,7 1 1-15,11-1-2 16,3 1 2-16,7 0-2 16,4 3 1-16,3-1-1 15,2 1 1-15,-2-1 0 16,0 1 0-16,2 0-3 15,3 0-7-15,3 0-12 16,6 0-27-16,1-3-53 16</inkml:trace>
  <inkml:trace contextRef="#ctx0" brushRef="#br0" timeOffset="159644.95">16129 4435 202 0,'-13'10'0'0,"4"-5"12"16,1 2 21-16,-1 2 15 15,2 1-21-15,-2-1-16 16,-2 3 10-16,-5-3 8 16,-3-1-7-16,-5 2 2 15,-5-3-6-15,0 0 10 16,-4-4-7-16,1-3 5 15,-2 0-2-15,0-1-3 0,3-15-11 16,1-3-7-16,6-10 4 16,2-5-16-16,10-6 19 15,3-7-9-15,8 1 2 16,1 8 0-16,0 9-2 16,0 8-1-16,0 6 3 15,3-4-6-15,14 5 4 16,9-4-3-16,5 0 1 15,5 0 1-15,6 4-2 16,5 1 2-16,1 1-2 16,2 1 3-16,-1 5 0 15,-2 3-2-15,-7 2 0 0,-2 1-1 16,-2 0-1-16,-7 3-5 16,-4 4-1-16,-7 4 0 15,-2-2 1-15,-4 1-8 16,-4 4 6-16,-1 5 3 15,-7 8 6-15,0 9 2 16,-3 7-2-16,-12 8 6 16,-1-2-5-16,-2-2 3 15,-6-3-6-15,2-7 7 16,-2-6 0-16,-3-5-1 16,2-8-3-16,-3-3 3 15,-5-4-11-15,0-4-24 16,-3-5-70-16</inkml:trace>
  <inkml:trace contextRef="#ctx0" brushRef="#br0" timeOffset="160892.43">14635 4922 107 0,'0'7'72'0,"0"-5"-67"0,0-1 16 16,0-1 31-1,0 5 6-15,0 0-29 16,-3 0-4-16,-4 2 5 16,-7 0-3-16,1 0-5 0,-5-1-12 15,2-2 5-15,-1 2 0 16,-1-4-5-16,1 2 4 15,-6-4-1-15,2 0 10 16,-3 0-10-16,-2-1-9 16,-1-9 3-16,-1-5-4 15,-1 1-2-15,-2-4-1 16,5 0 1-16,1 3 1 16,3-2-3-16,4-1 6 0,5 1-3 15,1-1-1 1,3-1-1-16,6-1-2 15,3 2 4-15,0-1-8 16,3 0 10-16,12 5-4 0,-5-2 0 16,5-1-1-16,3-2-2 15,6 1 3-15,4-2-1 16,3 2 1-16,-2 0-1 16,2-3 1-16,0 0 1 15,-3 0-1-15,1 4 0 16,-7 5 0-16,-2 1 0 15,-1 4-1-15,-1 2 1 16,1 0-2-16,0 4 1 16,1-1 1-16,-2 2-1 15,1 0 0-15,2 0 0 16,1 0 1-16,-4 0-1 0,0 8 0 16,0 1 0-16,-3 5 1 15,-2 0-3-15,4 4-1 16,-5 0-3-16,1 0 0 15,-1 3 3-15,-2-1 2 16,-4 0-2-16,0 1 0 16,-3 0 5-16,-1 0-3 15,-2-1 0-15,0 3 0 16,0 2 3-16,0 4-2 16,-6 1 3-16,-4-4 0 15,-3-2-2-15,0-3 2 16,-3-2-3-16,-3 1 4 15,-1-2-3-15,-6-3 3 0,-2-1-2 16,3-3 1-16,-3-3-1 16,0 0 5-16,0-3-6 15,3-4 1-15,4 1-2 16,6-2-9-16,4 0-10 16,8 0-16-16,3 0-13 15,0 0-101-15,14 0-123 16</inkml:trace>
  <inkml:trace contextRef="#ctx0" brushRef="#br0" timeOffset="161444.96">15770 4427 352 0,'-8'3'20'0,"4"-2"25"0,4-1 8 15,0 0-15-15,0 1-18 16,0-1-13-16,0 0-13 15,0 0-3-15,0 0-26 16,0 3-19-16,3 3-4 16,-3 0-117-16</inkml:trace>
  <inkml:trace contextRef="#ctx0" brushRef="#br0" timeOffset="161897.25">14246 4902 479 0,'0'0'10'0,"0"0"-6"16,0 0-1-16,0 0 5 15,0 0-5-15,0 0-7 16,0 0-11-16,0 0-6 16,6 3 9-16,2 2 3 15,2-1-19-15,3 2-10 16,-2-6-66-16</inkml:trace>
  <inkml:trace contextRef="#ctx0" brushRef="#br0" timeOffset="166741.57">18049 3594 111 0,'0'9'59'0,"0"-4"-43"15,-21 3 38-15,4-2 1 16,1-2 11-16,1 0-31 16,6-2 9-16,3-2-1 15,2 0-13-15,4 0 7 16,0 0-18-16,0 0-10 15,-2 0 0-15,-1 0-8 16,-3 0 6-16,-3 0-11 16,-5-9 7-16,0 0-3 15,-4-7 2-15,2-2-3 16,-5-4 4-16,2-4-3 0,-1-4 0 16,1-2 1-16,3-4-3 15,1-2-1-15,2 0-2 16,6-4-5-1,4-4 9-15,3-5 0 0,0-1-2 16,12-3 3-16,2 0-1 16,0 4-1-16,-2 0-2 15,3 3-5-15,0 7 4 16,-1 3-2-16,2 9 4 16,-4 4 3-16,4 2-3 15,2 4 1-15,5 1 3 16,8-3-2-16,3 2-1 0,7-2 1 15,0-1 1-15,-2 4-1 16,0 3 0 0,-1 0 2-16,-1 3-1 0,1-1 0 15,-4 3 0-15,2-1-1 16,-2 2 1-16,4 5-2 16,1-1 1-16,-1 3 1 15,4 1 0-15,0 1-1 16,3 0 0-16,3 0-2 15,-8 0 1-15,-4 5-3 16,-3 6-1-16,-4 3 3 16,0 0 1-16,2 4 3 15,0 3-2-15,2-3 1 0,1 3-5 16,-3-2 1 0,-1 1 1-16,-6-1-9 15,0 2 9-15,-2 0-1 16,-4 3-3-16,-2-1 4 0,-2 6-3 15,-2 3 5-15,-2 5-1 16,1 4-3-16,2 1 0 16,-3-1 4-16,2 0-10 15,-4-4-2-15,-5-3 7 16,-2-4 3-16,-1-2 2 16,0 1 0-16,-10 3 0 15,-11 5 1-15,-4 2 0 0,1 3 1 16,0 0-1-16,0-3 0 15,3 1 0 1,3-1 0-16,1-4 0 16,-1-2 0-16,0-3 1 0,-5 0-1 15,0-3 1-15,-8-2-1 16,-2 1 0-16,-5-4 3 16,-2 2-7-16,-6-3 1 15,-2-1 2-15,1-5-5 16,-1-4 4-16,0-3 1 15,-2-5 1-15,-4 2-3 16,-3 0 3-16,-4 0-2 16,-1 0 1-16,2 2 2 15,5-2 1-15,6 2-2 16,12 0 0-16,10-1-5 16,11-4-80-16</inkml:trace>
  <inkml:trace contextRef="#ctx0" brushRef="#br0" timeOffset="168612.87">15612 3293 4 0,'0'0'33'0,"-1"0"7"16,1 0-10-1,0 0-13-15,0 0 3 0,0 0-9 16,0 0-3-16,0 0-2 16,0 0 9-16,0 0 9 15,0 0 8-15,0 0 2 16,0 0-7-16,0 0-15 15,10-12-7-15,6-5-4 16,-2 2-2-16,-8 4-2 16,-2 4-1-16,-4 6 4 15,0 1 0-15,0 0 2 0,0 0 1 16,0 0 3-16,0 0 2 16,0 0-4-1,0 0 4-15,0 0-2 16,0 0 3-16,0 0 1 0,0 0-2 15,0 0-7-15,0 0 0 16,-3 0 0-16,3 0 1 16,-1 0 2-16,-1 0-4 15,1 0 5-15,-4 0 5 16,-1-2-1-16,2 1 0 16,-2-1-3-16,0 1 0 15,5 1-3-15,1 0 1 0,0 0-3 16,0-1 2-1,0 1-3-15,0 0 0 0,0 0-1 16,0 0 0 0,0 0-3-16,0 0-8 0,0 0 0 15,0 0 3-15,13 0 4 16,0 0 5-16,5 0 1 16,2-2-1-16,0 2 2 15,3-1-2-15,-1 0 1 16,-2 1-1-16,2 0-1 15,0 0 1-15,6 0-3 16,2 0 6-16,6 0-5 16,7 0 2-16,3 0-1 0,5 0-6 15,-1 0-5 1,2-5 6-16,-5 3 3 16,-7 1-1-16,-3 1 1 15,-10 0-4-15,-1 0 0 0,-3 2-6 16,2 2 9-16,8 0 2 15,5-2 0-15,8-1 3 16,5-1-2-16,2 0-1 16,2 0 1-16,-2-1 0 15,-2-6 1-15,-3 0 0 16,-3 1 0-16,-2 2 0 16,-1 1 0-16,1 2 0 15,3 0 0-15,2 1 0 16,4 0 1-16,1 0-2 15,-3 0 2-15,-3 0-2 16,-5 1 1-16,-2 4-2 0,-4 1 4 16,-8-3-2-16,-5 0 1 15,-9-2-1-15,-5 2-1 16,-4-3 2-16,-1 0-1 16,-3 0 0-16,4 0 0 15,1 0 2-15,5 0 3 16,2 0-3-16,-1 0 1 15,3 0 2-15,-5 0-3 16,-2 0-2-16,-4 0 2 16,-2 0-2-16,-2 0 1 15,0 0-1-15,0 0 4 16,0 0-7-16,0 0-46 16,-5 0-171-16</inkml:trace>
  <inkml:trace contextRef="#ctx0" brushRef="#br0" timeOffset="169023.77">17146 2781 392 0,'-2'0'7'16,"2"0"-7"-16,0 1-5 15,6 8-2-15,15 1 9 16,9 6-2-16,7 0 3 16,2 2-3-16,5 2 1 15,0 4-1-15,-4 1 1 16,-7 1 1-16,-6 2-4 15,-10 1 4-15,-7 3-4 16,-7 0 2-16,-3 2-1 16,-3 2 2-16,-17 0 1 15,-11 4 4-15,-8 3 5 16,-6 0-2-16,-2-3-2 0,2-2 0 16,4-6-3-16,9-5-1 15,7-4-2-15,7-4-26 16,3-6-74-1</inkml:trace>
  <inkml:trace contextRef="#ctx0" brushRef="#br0" timeOffset="171396.53">16379 2974 170 0,'3'-12'61'0,"-3"3"13"15,0 5-18-15,0 3-1 16,0-1-18 0,0 2-14-16,0 0-3 15,0 0-4-15,-2 0-3 0,-7 3-12 16,-8 23 7-16,-12 18-5 15,-3 12 4-15,-3 4-3 16,4-6 2-16,6-9-4 16,6-12 1-16,10-6 0 15,3-9-1-15,1-4 0 16,4-6-3-16,1-4 3 16,0-1-14-16,0-1-27 15,0-2-21-15,0 0-15 16,-5-23-61-16</inkml:trace>
  <inkml:trace contextRef="#ctx0" brushRef="#br0" timeOffset="171732.86">16197 2895 265 0,'0'0'132'15,"-1"-1"-120"-15,1 1 6 16,0 0-2-16,0 5-9 15,3 23-3-15,12 15 7 16,1 10-2-16,3 5 1 16,4 5-7-16,1-2 6 15,2-2-8-15,3-7 4 16,-6-6-3-16,-4-10 1 16,-3-8-2-16,-6-8 0 0,-4-8 1 15,-3-4-3-15,0-8 3 16,-3 0-2-16,0 0 11 15,0 0 8-15,0 0 0 16,0 0-8-16,0 0-8 16,0 0 1-16,0 0-5 15,0 0-3-15,1 0-41 16,1 0-48-16,1 0-120 16</inkml:trace>
  <inkml:trace contextRef="#ctx0" brushRef="#br0" timeOffset="174216.74">15611 5373 54 0,'-5'0'0'15,"2"0"6"-15,0 0 16 16,0 0 23-16,2 0-2 16,1 0 3-16,0-2-12 15,0 1 0-15,0-1 0 16,0 2-12-16,0 0-9 15,0 0-12-15,0 0-3 0,0 0-4 16,0 0 1-16,0 0-6 16,0 0 1-16,0 0 14 15,0 0-2-15,0 0-1 16,0 0 2-16,0 0 1 16,0 0 7-16,0 0 7 15,0 0-3-15,0 0-1 16,0 0-6-16,0 0-1 15,0 0-5-15,0 0-2 16,0 0 0-16,0 0-2 16,0-1 2-16,7-5-2 15,4 1 4-15,2-3-2 16,2 1 2-16,0 0-2 0,1-3 0 16,-4-1 2-16,6-2-3 15,0-2 2-15,1 1-2 16,6-3 2-1,-1 0-2-15,-1 3 3 0,2-4-3 16,-1 2 2-16,-1-2-2 16,-1-4 2-16,-2 0-1 15,1-2 0-15,-3 3-1 16,0 0 2-16,-3 2-1 16,4 1-1-16,-3-3 2 15,1 3-2-15,2-3 3 16,1 3 1-16,1-3-1 0,-1 0 2 15,-2 2-3-15,-4 1 2 16,-2 1-4-16,1-1 5 16,0 0-6-1,1 0 4-15,1 1-2 0,-5 0 1 16,3 2-1-16,1 0 0 16,2-1 0-16,-1 0 0 15,4-2 1-15,1-1-2 16,1 0 2-16,1-2-1 15,-4 0-1-15,-2-1 2 16,3 0-2-16,-2-1 3 16,2 1-2-16,-2 1 2 15,-1 3-2-15,1 0 0 0,2-3 0 16,2 3 0 0,-2-1 1-16,5 0-2 15,1 1 3-15,-1-2-3 16,0 0 3-16,-3 2-3 0,-5 1 3 15,-2 5-3-15,-8 2 3 16,2 1 0-16,1-1 6 16,5-3-3-16,2-2-4 15,5-2 0-15,6-2-2 16,1 0 3-16,2-4-2 16,0 2 0-16,-5 1 0 15,-1 2 1-15,-3 1 0 0,-2 3-1 16,2 0 0-1,0-2 0-15,1 0 1 16,2 1-3-16,3-4 4 16,2 2-3-16,4-4 2 0,5-1-3 15,-1-5 3-15,-1 2-2 16,-5 0 2-16,-6 3-1 16,-4 5-1-16,-7 5 1 15,-6 2-1-15,-2 5 2 16,0-1-1-16,0 0 0 15,3 3 1-15,-2 1-2 16,0-1 0-16,-3 1-15 16,-1 1 0-16,-3 1-17 15,0 0-14-15,-6-1-54 16</inkml:trace>
  <inkml:trace contextRef="#ctx0" brushRef="#br0" timeOffset="174721.15">16820 3763 456 0,'-6'0'1'16,"6"0"-1"-16,0 0 6 15,0 0 8-15,0 0-7 16,12 3-6-16,16-1-2 0,7 2 5 16,7-1-1-16,9-2 2 15,6-1-2-15,4 0-3 16,0 0 4-16,-7 0-6 16,-10-1-3-16,-11 0-6 15,-11-1 2-15,-11 2 2 16,-7 0 8-16,-4 0-2 15,0 0 1-15,0 0 5 16,0 0-5-16,0 0 2 16,2 0-2-16,2 0-1 15,5 4 2-15,3 6 0 16,-2 0 0-16,1 1 0 16,-2 4-1-16,-5 1 2 0,-1 6-3 15,-3 6 1-15,0 5 4 16,0 5-2-16,-13-2-1 15,-2 1-1-15,-1-1 3 16,2 1-4-16,4-1 1 16,1 2-2-16,4 1-29 15,-2-2-53-15,-1-10-270 16</inkml:trace>
  <inkml:trace contextRef="#ctx0" brushRef="#br0" timeOffset="177351.97">15617 7727 483 0,'-30'-8'4'0,"18"-1"4"16,7 7 31-16,4 2 6 15,1 0-25-15,0 0-13 16,0 0-5-16,0 0-3 16,0 0 0-16,0 21-3 0,0 15 22 15,-3 9 1 1,-4 5-7-16,2-1-5 16,2-7-2-16,1-3-2 15,2-5-2-15,0-4 1 0,0-3-2 16,0-4 2-16,0-2-2 15,0-4 0-15,-4-5-8 16,-2 0-6-16,-1-3-11 16,4-4-14-16,1-3-21 15,2-2 24-15,0-10-26 16,0-22-232-16</inkml:trace>
  <inkml:trace contextRef="#ctx0" brushRef="#br0" timeOffset="177963.87">15563 7590 308 0,'-7'0'8'16,"5"0"0"-16,2 0 14 15,0 0-11-15,0 0-5 16,0 0-5-16,0-1 4 15,0-5 9-15,11-3 8 16,6-6 3-16,5-4-7 16,5 0-4-16,0-1 2 15,3 4-5-15,-2 5-2 16,-4 4 0-16,1 5-7 16,-2 2-1-16,-1 0-2 0,-1 16 1 15,0 9-7-15,-8 8 9 16,-1 5 2-16,-8-2-5 15,-4-6-13-15,0-4 18 16,-7-7-17-16,-17-1 20 16,-7 1-2-16,-9 1-4 15,-3 0-2-15,1 0 0 16,3-4 4-16,13-8-3 16,11-3 1-16,10-3 10 15,5-2 3-15,0 0-15 16,0 0-10-16,11 0 1 15,14 0 9-15,8 0 5 0,2 0-1 16,3-5-1-16,0 3-2 16,-4-1 0-16,1 3 1 15,-7 3-3-15,-1 13-3 16,-8 10 1-16,-2 4 0 16,-10 8 1-16,-7 2 6 15,0 0 0-15,-12-3-1 16,-18 1-1-16,-7-8 2 15,-7-1 0-15,-4-8 0 16,2-5-1-16,5-7 0 16,5-6-8-16,8-3-29 15,6-8-37-15,6-21-197 16</inkml:trace>
  <inkml:trace contextRef="#ctx0" brushRef="#br0" timeOffset="178424.64">16119 7191 491 0,'-25'10'-15'15,"-1"13"19"-15,-3 9 12 16,1 14 0-16,-5 17-2 15,-1 15 1-15,-6 15 1 16,-5 4 4-16,-5 5 0 16,-3-2-7-16,-5-4 2 15,0-1-3-15,2-6-5 0,5-9-1 16,12-9-3 0,10-15-4-16,8-14 2 15,9-13 1-15,6-13-3 16,6-8 0-16,0-5-35 0,0-3-40 15,0-27-30-15,0-23-169 16</inkml:trace>
  <inkml:trace contextRef="#ctx0" brushRef="#br0" timeOffset="178836.54">15430 7399 324 0,'0'0'99'0,"5"3"-128"16,-1 12 31-16,7 6 19 16,7 9 2-16,5 5-1 15,15 7-8-15,12 3 7 16,11 3-7-16,9 2-4 15,6 1-5-15,-7 3 8 16,-4 2-3-16,-4-2-1 16,-6 0 8-16,-2-1-8 15,-6-3 1-15,-3-4 3 16,-6-2 2-16,-5-2-3 16,-3-2-1-16,-6 3-4 15,-2-4 1-15,-4 0-6 0,-5-9 1 16,-1-6-1-16,-5-6-2 15,-2-8 1-15,-2-5 0 16,-1-2 0-16,-2-3-15 16,0 0-13-16,0 0-30 15,-17-17-144-15</inkml:trace>
  <inkml:trace contextRef="#ctx0" brushRef="#br0" timeOffset="186276.45">14783 8800 384 0,'0'-13'12'0,"-21"0"32"0,-2 8-5 16,4 3 5-16,-5 2-16 15,2 0-12 1,-2 0-4-16,-4 0 3 16,-1 0-3-16,0 7 1 0,-4 6-8 15,0 4 8-15,-1 10-10 16,2 6-1-16,7 4-1 16,9 5-1-16,8-3 3 15,8 0-3-15,0 0 1 16,0-4 1-16,14 3-1 15,5-6-2-15,2-5 2 16,6-7-1-16,-3-6-2 16,4-6 2-16,3-5 0 15,1-3 2-15,6 0 1 16,1-8-4-16,-5-6-13 16,-1 0-19-16,-5 0-10 0,-4 3-28 15,-4 2-9-15,-7 4-47 16,-6 3-64-16</inkml:trace>
  <inkml:trace contextRef="#ctx0" brushRef="#br0" timeOffset="187227.65">14861 9460 353 0,'-14'7'6'0,"-3"1"27"15,-2 2 12-15,1 2-7 16,-2-3-5-16,1 2-7 16,-4-4 1-16,-6-2-16 15,1 2 6-15,-8-3 1 16,-1 1-3-16,-5-3 4 15,-7 0-15-15,0-2 3 16,-6 0-4-16,-5-4 2 16,1-9-4-16,-1-6 0 15,-1-2-2-15,7-8 6 16,6 1-3-16,4-6 2 16,8-1-3-16,5-2 3 0,6-2-1 15,7 0-7-15,6-6 3 16,6-5-1-16,6-4 1 15,0-3 1-15,3 4 4 16,9 1-6-16,-6 11 5 16,1 9-2-16,1 2-1 15,3 6 0-15,8-2 0 16,6-4-5-16,9-1 8 16,9 1-2-16,3-2-2 15,3 3 3-15,-1 4-1 16,1 3-1-16,-4 1 1 15,1 3-2-15,-3 0 2 0,3 1-2 16,-1 3 2-16,1 2-1 16,-1 1-1-16,-3 5 3 15,-1 3-4-15,-5 3 1 16,0 0 1-16,-5 4-1 16,2 9 0-16,0-1 1 15,-2 4-1-15,0-3 1 16,-1 1 1-16,-3-1-1 15,-2-1 0-15,-3 6-4 16,-3 6 2-16,-3 4-2 16,-6 7 4-16,-1 5-3 15,0 6 6-15,-3 4-3 16,-1 1 1-16,-2 0 0 0,-3 1 0 16,0 2-1-16,0 3-1 15,-3-1 3 1,-10-3-2-16,0-3 2 15,-3-6-4-15,-7-3 5 0,-6-2-4 16,-7-6 4-16,-3-1 0 16,-5-3-2-16,-3-6 2 15,-6-4-2-15,-1-5 3 16,-1-5 0-16,6-4-1 16,9-5-1-16,9 0-1 15,14 0 1-15,5 0-1 16,8 0 0-16,4 0-1 0,0 0 3 15,0 0-5-15,0 0-3 16,0 0-16-16,0 0-15 16,0 0-47-1,10 0 7-15,5-5 14 0,-2-4-53 16,-4-5-188-16</inkml:trace>
  <inkml:trace contextRef="#ctx0" brushRef="#br0" timeOffset="189065.64">13745 8095 315 0,'-13'0'134'0,"9"0"-124"15,4 0 17-15,0 0 16 0,0 0-30 16,0 0-12-1,11 0-9-15,11 0-13 16,4 0-17-16,-1 0-44 16,-11 9-108-16</inkml:trace>
  <inkml:trace contextRef="#ctx0" brushRef="#br0" timeOffset="189328.95">13792 8949 435 0,'-5'0'2'0,"5"0"11"0,0 0 12 16,0 0-16-16,4 0-8 15,9 0-1-15,6 0 1 16,-1 7-1-16,3 11-10 16,-2 6-27-16,-2-4-64 15</inkml:trace>
  <inkml:trace contextRef="#ctx0" brushRef="#br0" timeOffset="191773.21">15243 9971 425 0,'6'0'-3'0,"-3"0"-14"0,8-2 6 16,9 1 11-16,10-3 6 15,7-2 2-15,9 3 16 16,8-5-7-16,7 1 3 15,9 2-1-15,6-1-2 16,7 0-2-16,0-2-7 16,4 1-2-16,0 0-5 15,2 2 2-15,2-1 0 16,-5 1 5-16,-6-1 0 16,-10 5 3-16,-7 1-7 15,-11 0-1-15,-7 0-3 16,-14 7 1-16,-10-3 1 15,-12-3-3-15,-8 1 4 0,-1-1 2 16,-10 2 17-16,-23 1-9 16,-15 1-9-16,-8 1-3 15,-13 4 1-15,-8 1-2 16,-8 1 0-16,-7 2 2 16,-4 1-8-16,1-3-3 15,-6-3-3-15,3-2 4 16,1-3 3-16,4-2 3 15,13-1 2-15,10 1 1 16,7 2-2-16,11-1 3 16,11-1 6-16,11-2 2 15,9 0-2-15,12 0 0 0,4 0-2 16,5 0-4-16,0 0-6 16,0 0-4-16,17 0 1 15,8 4 7-15,12-3-1 16,8-1 4-16,7 0-3 15,6 0 0-15,9-7 1 16,9 1 0-16,9-2-1 16,6 2-1-16,-3-1 3 15,-2 3-3-15,-2 1 3 16,1-1-4-16,1-1 3 16,-1-1-1-16,-5-1-1 15,1 1 2-15,-5 0-1 16,-2 4 3-16,-7 1-4 0,-7 1 4 15,-13 0-2-15,-5 1 1 16,-9 5-2-16,-8-1 2 16,-4-2 1-16,-3 0 1 15,-9-2 0-15,-5 1 0 16,-2-1 0-16,-2-1-3 16,0 0 3-16,0 0-3 15,-14 1-3-15,-14 5-54 16,-12-5-109-16</inkml:trace>
  <inkml:trace contextRef="#ctx0" brushRef="#br0" timeOffset="192833.57">14452 8129 169 0,'-8'-3'244'15,"5"1"-228"-15,3 2 15 16,0 0-11-16,0 0-12 15,0 0-10-15,2 0-1 0,9 0-2 16,3 2-24-16,-5 10-24 16,-4 4-62-16,-5 6-166 15</inkml:trace>
  <inkml:trace contextRef="#ctx0" brushRef="#br0" timeOffset="193185.14">14493 8760 308 0,'0'0'23'0,"0"0"19"16,0 0 17-16,0 0-11 16,0 0-16-16,0 0-10 15,0 0-10-15,0 0-5 16,0 0-5-16,0 0-5 0,0 0-14 15,6 1-40-15,7-1-11 16,-3 0-98-16</inkml:trace>
  <inkml:trace contextRef="#ctx0" brushRef="#br0" timeOffset="194300.75">14976 9052 371 0,'-4'0'21'16,"4"0"41"-16,0 0-23 15,0 0-20-15,9 0-15 16,21 0-5-16,11 0 15 15,10 0 1-15,8 0 3 16,4-3-2-16,0-4 0 16,-8-1-9-16,-6 2-2 15,-12 2 1-15,-7 2-5 16,-8 2 4-16,-9 0-5 16,-6 0 3-16,-4 0 0 15,-3 0-2-15,0 0 1 16,0 0-2-16,0 0 0 15,0 0-29-15,0 8-34 0,-16 1-54 16</inkml:trace>
  <inkml:trace contextRef="#ctx0" brushRef="#br0" timeOffset="194608.99">14994 9234 556 0,'-12'0'-3'16,"9"0"14"-16,3 0 16 15,0 0-16-15,26 0-11 0,16-7 10 16,19-7 8-16,10-7-9 16,2-1-2-16,-6 3-4 15,-9 3 1-15,-8 9-6 16,-9 5 4-16,-8 2-2 15,-11 0 0-15,-10 0-1 16,-8 0-3-16,-3 0-2 16,-1 4-3-16,0 3-3 15,-7 1-3-15,-9 2-25 16,-5-7-45-16,-1-3-124 16</inkml:trace>
  <inkml:trace contextRef="#ctx0" brushRef="#br0" timeOffset="194900.72">15265 8846 529 0,'-6'0'8'0,"6"0"22"16,0 0-18-16,23 8-7 15,8 17 9-15,9 7 2 16,2 4-12-16,-2 2-1 15,-3 1-2-15,-4 0 2 16,-12 4-3-16,-17 2 2 16,-4-2-2-16,-15 1 3 0,-19-3-2 15,-6-7 2-15,-3-2 0 16,-5-6 0 0,8-7 1-16,4-5-4 15,15-6 2-15,20-5-23 0,4-5-42 16,41-32-146-16</inkml:trace>
  <inkml:trace contextRef="#ctx0" brushRef="#br0" timeOffset="195759.43">14834 8307 402 0,'4'0'24'15,"-4"0"26"-15,0-3 18 16,0 3-21-16,0 0-17 15,0 0-19-15,0 0-10 16,0 0 2-16,0 0-2 16,0 0-1-16,0 0-5 15,0 0 6-15,0 0-7 16,0 0 1-16,0 0-17 16,6 0-17-16,1 0-35 15,-1 0-49-15</inkml:trace>
  <inkml:trace contextRef="#ctx0" brushRef="#br0" timeOffset="196957.28">16013 9135 3 0,'0'4'334'0,"0"-4"-345"16,0 0 17-16,0 0 0 0,0 0 0 15,0 0-6 1,0 0 1-16,1 1 7 16,2 1 3-16,-3-2 4 0,2 0 7 15,-2 0 18-15,0 0 4 16,0 0 7-16,0 0-9 15,0 0-1-15,0 0-16 16,0 0-9-16,0 0-8 16,-3 0-6-16,1 0 1 15,2 0-3-15,0 0 3 16,0 0-6-16,0 0 6 16,0 0-2-16,0 0-2 15,0 0 1-15,0 0 3 16,0 0-2-16,0 0-1 15,0 0 0-15,0 0 0 16,0 0-7-16,0 0-14 0,0 0-36 16,-3 0-31-16,-4-2-22 15</inkml:trace>
  <inkml:trace contextRef="#ctx0" brushRef="#br0" timeOffset="197452.98">14715 9372 475 0,'0'0'13'0,"0"0"-9"15,0 0 5-15,-1 0-6 16,-4 0 0-16,0 0-9 16,-3 0-50-16,-1 0-136 15</inkml:trace>
  <inkml:trace contextRef="#ctx0" brushRef="#br0" timeOffset="198192.7">14783 8044 354 0,'0'-10'-52'0,"3"9"-82"0,3-1-31 16</inkml:trace>
  <inkml:trace contextRef="#ctx0" brushRef="#br0" timeOffset="198508.85">15953 8837 245 0,'-10'0'10'15,"6"0"-3"-15,0 0 2 16,3 0 3-16,1 0-7 16,0 0-31-16,0 0-71 15,0 0-68-15</inkml:trace>
  <inkml:trace contextRef="#ctx0" brushRef="#br0" timeOffset="200936.71">16217 9408 56 0,'19'-13'18'16,"-1"7"40"-16,0 0 35 16,-2 2-5-16,-2 0-23 15,-4 1-13-15,-6 0-3 16,-1 3-19-16,-3 0 0 16,0 0-7-16,0 0-7 15,0 0 6-15,0 2-2 16,-16 7-2-16,-2 5-15 15,-7-1 4-15,0-4-5 16,-2-3 2-16,-1 1-2 0,-7-3 4 16,4-1 0-16,-6-2-3 15,-2-1 2-15,-1 0 1 16,1 0-1-16,-1 0 1 16,-2 0 2-16,-1-4-5 15,0-4 1-15,0-5-2 16,-2-2 1-16,-1-2-2 15,3-2-2-15,4 1 2 16,3-6-2-16,2-1 5 16,4-3-5-16,2-2 5 15,1-4 0-15,-1-2 1 16,-2-4-4-16,0-5 0 0,0-2-2 16,7-9 2-16,0-2-1 15,11-9-1-15,8-14 2 16,4-12-4-16,0-11 4 15,12-4 0-15,8 8-1 16,3 10 1-16,-5 17 1 16,3 12-1-16,-2 4-2 15,0 2 2-15,8 0-3 16,0-1 1-16,1 6-1 16,0 0 2-16,-5 9 1 15,2 0-2-15,-1 5 0 16,1 3 0-16,5-1 2 15,0 2-2-15,0 0 0 0,2 1 1 16,0 4 0-16,2 3-3 16,0 0 3-16,2 4 1 15,0-1-3-15,1 3-1 16,0 2-2-16,-1 4 3 16,0 1-4-16,4 2 3 15,0 4 0-15,0 2 2 16,6 3 0-16,-4 0-4 15,-3 0 2-15,1 8-3 16,-4 5 2-16,-5 4-2 16,-1 4 5-16,-1 2-2 15,-1 3 3-15,6 2-1 0,-3 1 1 16,0 3-1-16,0-1 1 16,-2 1-1-16,-1 0 2 15,-1 0-1-15,-5 4-5 16,-3 7 5-16,-3 6-3 15,-3 6 3-15,-3 8 1 16,-1 1-2-16,3 3-3 16,-3 0 3-16,0-3-2 15,-1-3 0-15,-1-3 0 16,-1-5 0-16,-5 0 5 16,-1 1-3-16,0 3 1 15,0 6-1-15,-6 1 0 16,-1 4 2-16,-2-3-1 0,5-5 0 15,-2-1-1-15,-2-4 3 16,1-1-2 0,-1 0 1-16,-1-4-3 15,0 0 3-15,-4-5 1 0,-1-5-2 16,-2-5 0-16,3-5 0 16,-3-6 3-16,0-3-4 15,-1-4 2-15,-7 4-2 16,0-4 3-16,-4 2-2 15,-4 3 3-15,-3-2-3 16,2 1 1-16,-3-7 0 16,-1-3 0-16,-2 0 1 0,-5-6-3 15,-4 1 4 1,-4-3-2-16,-2-2 2 16,3 0 0-16,2-1 2 15,11 0 0-15,5 0-5 0,9 0 2 16,10 0-2-16,6 0 1 15,8 0-9-15,0 0-42 16,8 0-71-16,9 0-23 16</inkml:trace>
  <inkml:trace contextRef="#ctx0" brushRef="#br0" timeOffset="204688.43">17809 8115 485 0,'-14'4'8'15,"5"2"11"-15,5-4 30 16,3-2-21-16,1 0-19 15,0 0-8-15,0 0-6 16,0-1 3-16,3-21-7 0,11-13 21 16,3-12-9-16,1-8-4 15,2-5-2-15,-1-5-4 16,3-5-13-16,-2 4 9 16,-3 3 8-16,-2 17-1 15,-5 18 1-15,-4 11 2 16,-1 12 2-16,3 5-4 15,3 0-4-15,5 9 4 16,1 17 4-16,1 12 19 16,-2 7-3-16,2 10-1 15,-2 2-3-15,2 2 4 16,0 0-9-16,0-6-3 0,0-7-4 16,-3-7 2-16,-5-9-3 15,-1-12 3-15,-3-7-3 16,-5-6-17-16,-1-5 4 15,0 0-15-15,0-9-18 16,-3-7-80-16,-17-7-76 16</inkml:trace>
  <inkml:trace contextRef="#ctx0" brushRef="#br0" timeOffset="204868.95">17910 7942 457 0,'-4'-6'12'0,"4"5"-1"0,0 1 10 16,0-3-6-16,11-1-18 16,13-4 5-16,9-3-3 15,4 0 3-15,5 1-1 16,3 4-9-16,-8 2-67 16,-10 4-122-16</inkml:trace>
  <inkml:trace contextRef="#ctx0" brushRef="#br0" timeOffset="205332.23">18180 8175 404 0,'-36'8'25'0,"0"-1"-24"0,3-4 25 15,-2-3-2-15,-1 0-8 16,-3 0-10-16,1-16-3 16,-3-7 0-16,0-7 0 15,-1-6 0-15,3-8 0 16,5-8-2-16,4-4 7 16,8-6-4-16,7-1 1 15,6 6-1-15,9 4 8 16,2 9-6-16,21 2-1 0,12 4 1 15,5 0 0-15,10 5 8 16,7 1-10-16,2 7 0 16,3 8-2-16,-4 12-1 15,-2 5-4-15,-7 18 1 16,-1 22 2-16,-8 14 3 16,-7 11-2-16,-6 6 2 15,-12 0 2-15,-5-7-6 16,-4-5 4-16,-6-11-3 15,0-8 2-15,0-3-2 16,-3-9-1-16,-8-6-14 16,-2-7-31-16,4-9-45 0,3-6-128 15</inkml:trace>
  <inkml:trace contextRef="#ctx0" brushRef="#br0" timeOffset="205493.42">18626 8017 470 0,'-20'28'11'16,"1"3"-3"-16,2-3 13 15,6-6 0-15,4-8-16 16,6-7-4-16,1-7-48 16,1-4-84-16</inkml:trace>
  <inkml:trace contextRef="#ctx0" brushRef="#br0" timeOffset="205973.14">19069 7390 417 0,'-48'1'12'0,"-3"19"58"15,1 5-11-15,5 6-16 16,8 4-17-16,10 6-12 16,11 2-9-16,13 2 0 15,3 1-5-15,16-4 2 16,15-4-4-16,10-6 5 15,5-4-4-15,1-10-1 16,2-8 2-16,-1-10-6 0,4 0-18 16,0-23-20-16,-2-10-46 15,-6 0-18-15,-10 1-147 16</inkml:trace>
  <inkml:trace contextRef="#ctx0" brushRef="#br0" timeOffset="206497.37">19215 8092 460 0,'-51'12'-11'15,"-1"0"22"-15,0-2 28 16,-3-3 4-16,-5-4-16 15,1 3-4-15,-8-6 3 16,-2 0-21-16,2-13 1 16,4-12-8-16,11-7 7 15,12-6-7-15,10-4 2 16,8-6-1-16,10-8-1 16,9-7-5-16,3-10 11 15,13-8-3-15,20-5-1 16,8 2 0-16,11 3-1 15,9 6 2-15,7 8 1 0,11 7-4 16,2 7 6-16,0 10-3 16,-6 11 3-16,-4 17-5 15,-8 12 1 1,-5 3-6-16,-6 32 6 0,-6 11-2 16,-4 17 2-16,-9 8 4 15,-6 10-4-15,-10 8 1 16,-8 2-2-16,-9-2 3 15,0-4 0-15,-7-10 1 16,-15-5-1-16,-7-12 0 16,-3-9-1-16,-3-7 0 15,-1-11 1-15,5-4-15 0,6-12-29 16,10-10-16-16,11-2-60 16,2-18-292-1</inkml:trace>
  <inkml:trace contextRef="#ctx0" brushRef="#br0" timeOffset="207644.25">17813 8272 144 0,'0'0'168'0,"0"0"-172"0,2 0-1 16,14 0 25-1,6 0 7-15,8-3 3 16,4-7-11-16,11 4 5 16,9-1-9-16,7 1 1 0,12 0-13 15,7 2 5-15,8 1 0 16,3 2-6-16,7 0 0 16,17-2 1-16,7 2 0 15,5-2-1-15,-5 3 8 16,-12 0-4-16,-10 0-4 15,-15 6-2-15,-8 0 1 16,-16 0 2-16,-14 2-3 16,-12-4 0-16,-12-1 0 0,-12 0 2 15,-6-3-3 1,-5 0 5-16,0 0 7 16,-5 0 3-16,-13 4-10 0,-7 2-3 15,-9 5-6-15,-8 4 9 16,-14 3-3-16,-9 1 1 15,-6 3 2-15,-6-6-7 16,-7 1 4-16,-6-3-3 16,-13-2 0-16,-7 1 2 15,-2-2-1-15,-4 0 1 16,4-3 0-16,5-3 0 16,1-3 5-16,15-2 15 15,14 0-11-15,14 0 13 16,13-2-5-16,11-3-8 15,6 3 5-15,9-1-9 16,6 3 6-16,5 0-6 0,4 0 2 16,4 0-5-16,4 0 0 15,-1 0-2-15,2 0 1 16,0 0-3-16,0 0 1 16,0 0 2-16,0 0-3 15,-3 0 4-15,-8 0-6 16,-5 0-9-16,-7 0-18 15,-4 7 22-15,0-2-3 16,2 0 7-16,7-3 0 16,6 0 4-16,6-2-1 15,5 1-10-15,1-1-4 16,0 0-35-16,14 0 11 0,9 0 2 16,4-3-28-16,4-4-29 15,0 0-33-15,-2 2 16 16</inkml:trace>
  <inkml:trace contextRef="#ctx0" brushRef="#br0" timeOffset="209084.92">17706 7638 318 0,'-33'-3'1'0,"2"3"13"0,-2 0 16 16,2 1 6-16,-2 8 17 15,-3 7-43-15,-5 8 11 16,-7 8-6-16,-9 9 2 16,-8 12-3-16,-8 10-4 15,2 5-1-15,6 2-5 16,10-8-1-16,17-12-1 15,12-6 2-15,13-11-6 16,6-7-8-16,7-6-22 16,0-13-26-16,1-7-47 15,15-22-44-15</inkml:trace>
  <inkml:trace contextRef="#ctx0" brushRef="#br0" timeOffset="209332.26">17019 7948 525 0,'-16'9'4'16,"1"4"-28"-16,2 9 28 16,2 1 12-16,4 11 4 15,3 3-11-15,4 1-8 16,0-4 1-16,0-9-1 16,0-6-3-16,7-7-2 15,2-4 2-15,3-8-8 16,7 0 5-16,9-4 4 15,11-19 2-15,15-3 1 0,10-5 0 16,6 2-20-16,4 6-43 16,-7 4-16-16,-4 6-118 15</inkml:trace>
  <inkml:trace contextRef="#ctx0" brushRef="#br0" timeOffset="209855.86">18490 7372 508 0,'-12'-13'13'16,"-6"8"-22"-16,-2 1 27 16,-10 0 8-16,-7 1 6 15,-6 1-24-15,-5 0 1 16,-2-1 0-16,-2-1-4 0,-1-3-1 15,0 2 0-15,2-1-1 16,3 1-3-16,0 5 3 16,-3 0-2-16,-4 13 3 15,-14 15-1-15,-4 8 1 16,-7 6-5-16,1 2 3 16,0-1 1-16,9-1 0 15,6 0 2-15,4-2-2 16,14-1-1-16,8-6-4 15,9-4 4-15,16-9-2 16,5-6-8-16,7-3-13 16,1-4-11-16,0-3-4 0,0 1-33 15,0-4-4-15,0-1-33 16,0-6-66 0</inkml:trace>
  <inkml:trace contextRef="#ctx0" brushRef="#br0" timeOffset="210140.1">17086 7635 365 0,'-10'-6'75'16,"4"4"-59"-16,6 2 20 16,-1 0 0-16,1 0 1 15,0 0-24-15,0 0-18 16,0 12-1-16,3 10 7 16,1 5 1-16,0-5 2 15,-2-4-5-15,-1-6 1 0,-1-3 2 16,2-4-2-16,2-3-1 15,4-1-2 1,7 2-1-16,7-3 2 16,8 0 1-16,10 0 3 0,3-6-3 15,6-6 4-15,-1-2-3 16,-2 1 0-16,-7 4-7 16,-8 4-34-16,-5 5-15 15,-10 0-39-15,-7 0-119 16</inkml:trace>
  <inkml:trace contextRef="#ctx0" brushRef="#br0" timeOffset="211948.82">19611 7065 369 0,'-19'-9'11'0,"14"1"2"16,4 7 19-16,1 1 13 16,0 0-19-16,0 0-23 15,0 0-9-15,0 15 6 16,0 19 37-16,0 18 2 16,0 22-14-16,-7 11-13 15,3 12 2-15,2 7-7 0,0 3 2 16,0 2-9-1,1 1 2-15,-7 1 0 16,-2-2 3-16,-3 3-1 16,0-1-2-16,3-2 5 0,1-7-13 15,5-14 15-15,2-13-10 16,2-15 4-16,0-13 2 16,0-15-5-16,0-14 1 15,0-11-3-15,0-5-2 16,0-2 1-16,0 0 0 15,0-25-8-15,0-18-2 16,0-18 7-16,-4-14 3 0,-1-14-6 16,2-11 0-16,3-9-9 15,0-2 8 1,0-1 5-16,5 3-3 16,-1 6 0-16,2 2 4 0,4 11 3 15,1 7-2-15,1 9 0 16,1 7 7-16,-1 8-4 15,-1 7 2-15,-1 5-3 16,-1 10 2-16,-3 2-2 16,1 3 3-16,-4 5-1 15,-3 2-1-15,0 2 1 16,0 2 2-16,0 7-4 16,0 4 2-16,0 6 5 15,0 4-3-15,0 0-2 16,0 0-7-16,0 0-7 15,0 1 3-15,5 9 8 16,4 1 1-16,1 4-33 0,2-1-46 16,-3-4-66-16</inkml:trace>
  <inkml:trace contextRef="#ctx0" brushRef="#br0" timeOffset="-213824.35">14882 3963 17 0,'0'0'31'0,"0"0"-23"15,2 0 18-15,-1 0 10 16,-1 0-13 0,2 0-8-16,-1 0 1 0,2 0 11 15,-3 0 5-15,0 0-1 16,0 0 4-16,0 0 5 15,0 0 0-15,0 0-9 16,0 0-16-16,0 0-9 16,0 0 0-16,0 0 8 15,0 0 2-15,0 0-3 16,0 0-1-16,0 0-3 16,0 0 0-16,0 0-5 0,0 0 1 15,0 0-2-15,0 0 0 16,-4 0-2-16,-2 0 3 15,-5 0-3 1,4 0 3-16,-6 0 0 0,-3-4-1 16,0 0 1-16,0-2-5 15,-5 0 8-15,0 4-6 16,2-1 1-16,-2 0-2 16,0-2 1-16,2-2-2 15,-4-5 0-15,3-4 3 16,-2-4-6-16,-3-4 4 15,0 0-6-15,-3-3 5 0,3 1-1 16,1 1 1 0,0 1-2-16,3-1 3 15,3 3-2-15,3-3 0 16,6-2 0-16,2-1-1 0,2-2 3 16,2-2-4-16,2-4 3 15,1-5-5-15,-2-1-12 16,1-4 5-16,-4-4 4 15,-2 3 2-15,-3 0 2 16,1 2-2-16,0 6 5 16,0-1 2-16,4 0-2 15,5 1 3-15,0-3-3 16,6-2-1-16,11-5-1 0,0 1-7 16,-2-1-8-1,-2 2-16-15,-2 8 23 16,0 7 6-16,-4 8 6 15,6 6-2-15,4 2 1 0,7-2 1 16,6-2-3-16,7 2 3 16,3 0-2-16,3 2 4 15,1 0-15-15,-2 6 1 16,0 0-7-16,-3 3-5 16,-1 2 12-16,-2 3 3 15,-1 2 3-15,-1 0-8 16,2 0-9-16,4 0-6 15,-2 0 3-15,4 2 12 16,3 2 9-16,-3 0 1 16,-7 3 6-16,-2 0-2 15,-4 3-2-15,-7 6 4 0,-3 6-7 16,-5 4-5-16,1 6 13 16,1 1-2-16,3 2 1 15,5 0-2-15,1-1-10 16,2 6-20-16,-2 0-6 15,-5-1-15-15,-2 0 38 16</inkml:trace>
  <inkml:trace contextRef="#ctx0" brushRef="#br0" timeOffset="-213514.94">15235 3952 13 0,'-30'30'49'16,"1"-3"-17"-16,2-2-13 15,-1-4 6-15,4-3-13 16,3-4 3-16,1-5-2 15,3-2 3-15,0-4 23 16,0 2-17-16,-2-4-2 16,2 3-8-16,5 1-5 0,3-1-4 15,6 2-8-15,3 0-60 16,0-4-108-16</inkml:trace>
  <inkml:trace contextRef="#ctx0" brushRef="#br0" timeOffset="-212779.91">16549 2773 389 0,'3'-6'13'0,"-3"5"-10"0,0 1 27 15,0 0 12 1,0 0-7-16,0 0-17 0,0 0-11 16,-4 5 2-16,-13 19-4 15,-8 11 5-15,-4 10 1 16,1 10 3-16,-2 4 2 16,-2 7-6-16,-6 2-1 15,1 2 0-15,-5-6-6 16,5-4 0-16,4-7 1 15,7-10-5-15,10-12 4 0,5-13-5 16,6-10 3 0,4-6-2-16,-4-2-31 15,-2 0-32-15,-3-14-92 16</inkml:trace>
  <inkml:trace contextRef="#ctx0" brushRef="#br0" timeOffset="-212287.96">16062 2846 411 0,'-12'-9'14'16,"6"4"10"-16,3 4 13 0,3 0 0 16,0 1-26-1,0 0-12-15,9 0-4 16,7 3 5-16,-1 12 7 15,4 1-2-15,4 7 1 0,1 4 3 16,7 5-2-16,3 9 1 16,8 4-1-16,3 5-4 15,-1 2 2-15,0-1-1 16,-6-4 1-16,-3-1-4 16,-6-5 2-16,-3-7-2 15,-7-3 6-15,-5-7-1 16,-3-4 2-16,-3-3-3 0,-2-4 13 15,-2-2-13 1,1-4-2-16,-4-3 0 16,2-3 6-16,-3-1-5 15,0 0 7-15,0 0 9 0,0 0 2 16,0 0-3-16,0 0-8 16,0 0 0-16,0 0-9 15,0 0 1-15,0 0-1 16,0 0-3-16,0 0 3 15,0 0-4-15,1 0 4 16,-1 0-21-16,5 0-29 16,4 5-30-16,2-5-54 15,0 0-156-15</inkml:trace>
  <inkml:trace contextRef="#ctx0" brushRef="#br0" timeOffset="-210291.99">18014 3634 347 0,'-19'3'-1'16,"-8"-3"1"-16,12 0 15 15,-1 0 32-15,2 0-23 16,1-5-8 0,-2-5-1-16,3-4 10 0,1-3-17 15,-3-5 1-15,1-6-5 16,-1-2-3-16,-4-3 0 15,3-1-1-15,-5-1 1 16,1-3-2-16,5 1 1 16,3-3 2-16,5-1 1 15,3 1 2-15,3 0-1 16,0-1-3-16,0-2 3 16,0 2-3-16,5-1-1 0,4 0 3 15,1 5-3-15,4-1 4 16,-2 2-2-16,2 6 4 15,0 1-2 1,5 2 0-16,-1 3-3 0,3 2-2 16,1 2 3-16,-2 1-2 15,4 1 0-15,-2 0 0 16,1 0 1-16,-1 0-2 16,-2 6 2-16,4-1-2 15,-6 0 2-15,0 1-2 16,-2 5 1-16,1 0 1 15,3-2-2-15,3 4 0 0,10-1-1 16,7 2 3 0,3 0-2-16,5 0 2 15,-4 2-2-15,2 2 2 16,-2 0-2-16,-5 0 0 0,0 0 2 16,-1 6-2-16,-2 2 2 15,-1-1-2-15,3 2 1 16,0-2-4-16,6 0 0 15,-4-3 6-15,-4 4-3 16,-2-1 1-16,-9-1-2 16,2 5 1-16,-3-2-1 15,-4 4 2-15,0 1-2 16,2 3 3-16,-1-2-1 0,2 2 1 16,2-1-1-1,-1 1-1-15,-2 3 2 16,-3-2-5-16,-2 0-4 15,-4 3 4-15,0-1-2 0,-2 4 1 16,-3 1 6-16,0 0 0 16,-2 4-3-16,0 2 4 15,-1 1-4-15,1 4 6 16,1-2-5-16,-1-2 2 16,-2 5-1-16,1-6 0 15,-2 1 0-15,-3 0 0 16,0-1 1-16,0 2-1 15,0 1 0-15,0-1-1 16,-9 5 4-16,-3-2-1 16,-1 1-1-16,-2-2 0 15,-2-1-1-15,4-2 1 0,0-4-1 16,2 2 1-16,-2-2-1 16,-1-4 3-16,2-4-3 15,-2 0 1-15,-5-2-1 16,-1 0 3-16,-5 0-3 15,-2-3-7-15,-1 1 1 16,-1-2 0-16,0-3 3 16,0 0 3-16,4-1 1 15,-4-2-1-15,6-1 0 16,-3 0 0-16,4 0 0 16,-1 0 0-16,1-1-1 15,-3-2 0-15,-2 0-7 16,2-1 6-16,-2-1 0 0,-5 1 3 15,-3 3-1-15,1-1-7 16,0 1 5-16,2 2 1 16,1 1 1-16,3-1-3 15,7-1 4-15,0-2-2 16,8 1 4-16,2-5-3 16,1 1 3-16,-1-1-2 15,4-1 3-15,-1 0 0 16,2 0-1-16,-2 0 3 15,-1 0-2-15,0 0 3 16,-2 0-3-16,2 0 5 16,5 0-2-16,1 0 6 0,1 0-6 15,1 0 1-15,1 0-3 16,0 0-2-16,0 0 0 16,0 0 0-16,0 0-1 15,0 0-4-15,0 0 5 16,0 0-4-16,0 0 2 15,0 0 0-15,0 0-2 16,-2 0 2-16,2 0-1 16,0 0 1-16,-3 0-1 15,0 0 4-15,-4-1-5 16,1-1 4-16,2 2-2 16,-1-2-1-16,3 2 1 15,2-2-2-15,0 2 2 0,0 0-2 16,0 0 1-16,0 0-7 15,0-1-5-15,0 1-13 16,0 0-25-16,0 0-4 16,0 0-53-16,0 0-213 15</inkml:trace>
  <inkml:trace contextRef="#ctx0" brushRef="#br0" timeOffset="-208887.74">18429 3977 276 0,'-10'0'9'15,"0"0"-9"-15,0 0 30 16,2 0-5-16,-1 0 0 16,0 0-5-16,-1 0-6 15,-4-2 0-15,-2-2-5 16,-2 0 18-16,-7 0-18 15,-3-3 1-15,-2-1-4 16,-3-1-5-16,0 0 1 16,2-2 4-16,-2 2-2 15,2-2 4-15,-2 0-1 0,2-3 1 16,4-1-3-16,2-5-2 16,3-1 1-16,0-1 0 15,5-3 3-15,2 0-2 16,0 0-1-16,1-3-5 15,0 1 3-15,0 0 0 16,-1 0-2-16,2 4 1 16,-5 0-1-16,1 0 3 15,1 0-6-15,3-1 5 16,1 4-2-16,3-4 0 16,3 0 2-16,1 4-3 15,5-4-3-15,0-4-4 16,0-2 8-16,13-7 0 0,6-6-4 15,0 2 4-15,2 2 0 16,-5 5 1-16,-4 3 0 16,0 5 0-16,-3 4-1 15,0 2 1-15,-1 6-2 16,-1 2 2-16,3-1-2 16,2-1 1-16,6-3-2 15,5-1 2-15,2-2-1 16,5-5-1-16,-3 2 1 15,1-1-6-15,-1 1-2 16,-8 5 5-16,0 2 3 16,-4 7 0-16,-3 2 1 0,2 0 1 15,3 0-2-15,4 0 1 16,3-2 0-16,5 2 0 16,3 2-8-16,5-2 4 15,-2 6-6-15,0-2-1 16,1 3-5-16,-1 0 1 15,-1 0-12-15,0 0 15 16,3 0 6-16,5 0-13 16,4 1-8-16,8 3-1 15,1 0-6-15,-2 3-16 16,-2 1-19-16,-8 4-11 16</inkml:trace>
  <inkml:trace contextRef="#ctx0" brushRef="#br0" timeOffset="-208040.98">17025 4091 33 0,'-3'0'63'15,"3"0"-8"-15,0 0 12 0,-1 0-8 16,1 0-5-16,0 0-1 16,0-2-14-16,0 2-23 15,0 0-1 1,0-2-2-16,0 0-11 0,4-6-1 16,22-7 2-16,15-9 2 15,14-8-6-15,10-3 4 16,5-1-2-16,-2 2-2 15,-5 1 1-15,-5 4 0 16,-8 3 0-16,-8 3 0 16,-6 4 0-16,-11 5-1 15,-10 3 2-15,-8 8-2 16,-4 2 1-16,-3 1 1 16,0 0 3-16,0 0 1 15,0 0 8-15,0 0 6 16,0 0-17-16,0 0-1 15,0 0-4-15,0 0 0 0,0 0-5 16,0 0-15-16,0 0-7 16,-6 0-5-16,-17 0-123 15</inkml:trace>
  <inkml:trace contextRef="#ctx0" brushRef="#br0" timeOffset="-207711.86">17216 3744 389 0,'-8'0'32'16,"7"0"-24"-16,1 0 0 16,8 0-6-16,21 2-18 15,15 2 25-15,12-4-5 16,2 0 5-16,0 0-7 15,-4 0 0-15,-12 4 1 16,-10 5-6-16,-8 6 4 16,-13 6-6-16,-11 8 1 15,0 6 6-15,-15 5 14 16,-12 2 14-16,-1 1-7 16,1-4-4-16,10-4-8 15,6-10-5-15,9-1-9 16,2-10-21-16,0-4-37 0,13-10-80 15</inkml:trace>
  <inkml:trace contextRef="#ctx0" brushRef="#br0" timeOffset="-205040.19">16551 2853 31 0,'-3'0'73'16,"1"0"-22"-16,0 0-7 16,-1 0 8-16,2 0-19 15,-2 4-20-15,-3 9-25 16,-6 12 8-16,-6 13 11 16,-9 17 0-16,-5 10-1 15,-7 3-6-15,-6 5 3 16,-1 0-3-16,-5 1 2 15,8-3 0-15,6-11-1 0,11-12-1 16,10-13 0-16,10-14-34 16,5-10-52-16,-2-9-91 15</inkml:trace>
  <inkml:trace contextRef="#ctx0" brushRef="#br0" timeOffset="-204712.07">16059 2978 287 0,'-9'-4'94'0,"3"1"-79"16,6 3-8-16,0 4-16 15,19 24 2-15,11 13 16 16,7 13-2-16,5 9 1 15,3 4-2-15,-2 4-1 16,2 1-1-16,-4-2 0 16,-3-6-3-16,-4-7 0 15,-9-8-2-15,-6-14 5 16,-5-13-3-16,-10-10-1 16,-2-7 2-16,-2-4-1 15,0-1 5-15,0 0-3 16,0 1 6-16,0-1-14 0,0 0-74 15</inkml:trace>
  <inkml:trace contextRef="#ctx0" brushRef="#br0" timeOffset="-201735.95">15146 4006 372 0,'0'4'24'0,"-2"-4"-7"16,-4 0 0-16,2-4 8 15,3 1-15-15,1 2-7 16,0 1-5-16,0-2-16 16,3 2-33-16,17 0 0 15,7 0-24-15,0-1-70 0</inkml:trace>
  <inkml:trace contextRef="#ctx0" brushRef="#br0" timeOffset="-200467.47">15118 6538 51 0,'-10'0'82'16,"6"0"-60"-16,4 0 8 16,0 0 23-16,0 0-7 15,0 0-19-15,0 0-7 16,-1 0-2-16,1 0 9 15,0 0-2-15,0 0 8 16,0 0-4-16,0 0-12 16,0 0 1-16,0 0-3 15,0 0-3-15,0 0-4 0,0 0-3 16,0 0-3 0,0 0 1-16,0 0-2 15,0 0 0-15,0 0 5 16,0 0-4-16,-2 0 3 0,2 0-2 15,0 0 0-15,0 0-2 16,0 0-1-16,0 0 1 16,0 0-3-16,0 0 2 15,0 0 0-15,0 0 2 16,0 0-12-16,-3 0-32 16,-3 0-23-16,-1 1-4 15,-2 6-28-15,0-1-11 0,6-5 14 16,2 0 13-16</inkml:trace>
  <inkml:trace contextRef="#ctx0" brushRef="#br0" timeOffset="-198984.18">15118 6538 67 0,'10'59'61'0,"-10"-57"32"15,0-1-9-15,-9-1-24 16,-2 0-31-16,-3 2-21 15,-1-1 12-15,-1-1-1 16,-1 1-10-16,1 1 5 16,-5-1-2-16,-2 1-4 15,-2-2 8-15,-3 0-7 16,3 0 3-16,-4 0-5 16,3-5 8-16,-4-6-3 15,-1-4-3-15,1 0-5 0,-1-5-2 16,-1-2-2-16,2-3 4 15,-2-1-2-15,-1-3 0 16,3-1-2-16,2 4 1 16,1-3 0-16,6 1 2 15,2 2-2-15,2-8-6 16,5 1 3-16,5-6 0 16,4-2 1-16,3-1 1 15,0-4-1-15,0-3 3 16,3-5-3-16,4 2 4 15,-2 10-5-15,1 4 3 16,-6 10 0-16,1 3-1 0,2-4 0 16,0 3 2-16,3 1-4 15,2-3 2-15,-1 4 2 16,6-6-4-16,0 1 4 16,3 3-3-16,2 0 2 15,4 5-3-15,2-2 2 16,3 2-2-16,-1 2 2 15,0 2 0-15,-4 0 0 16,2 1 1-16,-3 0-2 16,-5 1 1-16,0 3-1 15,-2 1 2-15,2 0-2 16,-1-1 1-16,5 0 1 16,-2-1-3-16,4-1 3 0,0 3-3 15,0 2 3-15,4 2-3 16,1 2 3-16,-1 1-3 15,6 1 3-15,-1-2-3 16,0-1 3-16,2 2-1 16,0 3 0-16,0-2 0 15,-2 3-2-15,-1 0 2 16,-3 0-3-16,-2 7 4 16,0 6-5-16,-3 0 1 15,-2 5 3-15,4 2-1 16,-1 4 4-16,6 2-3 15,-1-1 1-15,3 1-1 0,-1-1 3 16,1-1-3-16,-1-2-1 16,-4 2 1-16,-3 1 1 15,-2 3-4 1,-7 4 2-16,2 4-2 0,-4 4 6 16,3 3-3-16,-2 5 0 15,-1-2 1-15,1 4-1 16,0 4 0-16,1-1 0 15,-2 5-1-15,0 2 2 16,-6-1-1-16,-3 0 0 16,-3 0-1-16,0-5 1 15,0-1-4-15,-15-6 6 16,-3-3 1-16,-6-1-3 0,-2-2 3 16,-3-3-3-16,-3-4 5 15,-1-2-5-15,-3-4 2 16,-1-1 0-1,1 1-1-15,-1-3 3 0,4 3 1 16,-1-1-1-16,0-5 2 16,-5 0-4-16,0-4 0 15,-1-2 7-15,1-3-8 16,3-3 5-16,5-1 4 16,3-5 0-16,6-1-5 15,8 1 0-15,5-3 0 16,3-1-4-16,6 0 2 0,0 0-4 15,0 0-4-15,0 0 0 16,0 0 4-16,0 0 0 16,0 0 0-16,0 0-1 15,0 0 3-15,0 0 0 16,0 0 0-16,0 0 1 16,0 0-2-16,0 0 2 15,0 0-3-15,0 0 1 16,0 0 1-16,0 0 1 15,0 0-1-15,0 0 0 16,0 0 0-16,0 0 0 16,0 0 3-16,0 0-2 15,0 0 4-15,0 0-2 0,0 0-2 16,0 0 0 0,0 0-1-16,0 0 1 15,0 0-1-15,-4 0 1 16,-2 0-3-16,-2 0 1 0,-2-3 0 15,4-1 1-15,0 1-1 16,1-2 0-16,1 3 1 16,1 0-1-16,0 2 0 15,3 0-1-15,0 0 2 16,0 0-9-16,0 0-8 16,0 0-30-16,6-2-50 15,8-7-21-15,-1-7-138 0</inkml:trace>
  <inkml:trace contextRef="#ctx0" brushRef="#br0" timeOffset="-197639.51">16396 4645 456 0,'0'0'3'0,"-2"0"8"16,2 0 20-16,0 0 1 16,0 0-20-16,0 0-9 15,-1 0-2-15,-1 0 0 16,2 0-3-16,-1 0 3 0,1 2 3 16,0-2 0-16,-2 0 1 15,2 0-2-15,0 0 1 16,0 0 1-16,0 0-1 15,0 0 4-15,0 0-5 16,0 0-1-16,0 0 1 16,0 0-1-16,0 0-3 15,0 0 4-15,0 1-3 16,0-1 1-16,0 0 1 16,0 0-1-16,0 0-2 15,0 0 2-15,0 0 2 16,0 0-2-16,0 0 2 0,0 0-4 15,0 0 2-15,0 0-3 16,0 0 3-16,0 0-4 16,0 0 2-1,0 0 1-15,0 0-4 0,0 0 5 16,0 0-4-16,0 0 1 16,0 0-2-16,0 0 6 15,0 0-4-15,0 0 1 16,0 0 0-16,0 0 0 15,0 0 2-15,0 0-2 16,0 0 1-16,0 0-2 16,0 0 3-16,0 0-9 15,0 0-13-15,-1 2-23 0,-4 2-30 16,-3-3-78-16</inkml:trace>
  <inkml:trace contextRef="#ctx0" brushRef="#br0" timeOffset="-196815.71">16419 4497 265 0,'0'-3'17'15,"0"3"32"-15,0 0-12 16,0 0-32-16,0 0-15 15,0 12 4-15,0 12 20 16,0 8 15-16,0 5-3 16,-4 11-6-16,-7 7 17 15,-5 9-13-15,-1 5 3 16,-2 0-5-16,3-2-8 16,-1-10-1-16,4-10-2 0,4-13-5 15,3-12 0-15,3-10-6 16,2-7 3-16,1-3-3 15,-3-2-18-15,1-5-32 16,-2-27-128-16</inkml:trace>
  <inkml:trace contextRef="#ctx0" brushRef="#br0" timeOffset="-196492.58">16209 4663 503 0,'-3'0'10'16,"3"0"-3"-16,0 0 7 15,5 6-19-15,11 4 2 16,3 2 8-16,4 2-6 16,4 1 6-16,2 4 1 15,3 3 3-15,-4 6 2 16,2 4-3-16,-2 2 1 15,-1 3 1-15,0-3-3 16,-6 0-2-16,-2-8-1 16,-4-7-2-16,-6-4 1 15,-5-7-2-15,-1-4 0 16,-1-4-1-16,-1 0-14 0,4 0-40 16,1 0-60-16,-2-4-6 15</inkml:trace>
  <inkml:trace contextRef="#ctx0" brushRef="#br0" timeOffset="-195959.9">16680 5720 378 0,'0'-7'115'0,"0"3"-92"16,0 4 50-16,0 0-28 0,0 0-14 15,-4 0-7-15,-13 11-11 16,-8 18-1-16,-6 10-5 16,-4 11-6-16,4 1 3 15,1-1-4-15,0 7 1 16,5-3 1-16,5-4-3 16,6-11 2-16,6-11-2 15,4-9-20-15,2-8-34 0,2-9-18 16,0-2-39-1,0-18-29-15</inkml:trace>
  <inkml:trace contextRef="#ctx0" brushRef="#br0" timeOffset="-195651.72">16443 5838 488 0,'0'-2'25'16,"0"0"-17"-16,0 2 23 15,0 0-17-15,5 0-13 16,9 18-6-16,6 12 10 16,5 9-3-16,3 4 5 15,4 3-4-15,-1-2 3 16,-3-1-6-16,0-1 2 16,-2-6 2-16,-8-6 1 15,-2-7 4-15,-7-9-9 0,-4-7 5 16,-2-4-3-16,-3-3 1 15,0 1 2-15,0-1 2 16,0 0 3-16,0 0-3 16,0 0-7-16,-2-10-40 15,-11-8-61-15,-4-10-203 16</inkml:trace>
  <inkml:trace contextRef="#ctx0" brushRef="#br0" timeOffset="-194467.19">15961 6086 177 0,'-11'11'206'16,"8"-9"-212"-16,3 1 6 15,3 0-8-15,22 0 33 16,11 0-6-16,9-3-3 16,6 0-6-16,0-6-3 15,-1-4-4-15,-3-3 0 0,0 1-46 16,-9-3-101-1</inkml:trace>
  <inkml:trace contextRef="#ctx0" brushRef="#br0" timeOffset="-192608.18">18159 3763 413 0,'-23'3'5'0,"3"0"-1"16,8 2 18-16,9-5 26 0,3 0-10 15,-2 0-11-15,-1 0 8 16,-4 0-2-16,-2 0-14 15,-5 0-9-15,-5 0-2 16,-5-5-7-16,-2-1 1 16,-4-3-4-16,-4-2 4 15,2-3-2-15,-2-1 3 16,3-5-7-16,1-2 4 16,3 0-6-16,4-7 3 15,6-3 5-15,5-5-4 16,5-6 3-16,5-3-4 15,2-1 5-15,0-7-1 16,0 1-2-16,0 1 1 0,3 0-3 16,3 6 3-16,-2-1 1 15,1 4-3-15,1 5 5 16,1 2-3 0,3 5 0-16,1 4 2 0,0 0-7 15,3 5 4-15,-2 3 2 16,3 3-2-16,0 5 1 15,4 1-4-15,7-3 6 16,-1 0-2-16,5 1 1 16,4-1-2-16,-1 0 3 15,4-4-3-15,2-2 3 16,-2 0-1-16,3 1-1 0,-6 1 3 16,-1 6-6-1,2 0 6-15,-4 1-7 16,6 2 7-16,2-2-5 15,2 2 4-15,4 1-4 0,0 1 3 16,1 5 0-16,0 1-2 16,0 0 1-16,3 0-1 15,2 0 1-15,4 10-1 16,-1 1 3-16,-2 1-3 16,-9 3 1-16,-7 5-6 15,-3 4-1-15,-5 3 1 16,-3 8 2-16,1 0 4 15,-5 1-2-15,-4 4 2 0,0 1-3 16,-8 4 1-16,-2 9-3 16,-4 4 6-1,-3 4-4-15,0 5-3 16,0 1 7-16,-12 0-2 0,-3-4 1 16,-1-6-2-16,-3-2 1 15,-5-2-1-15,1-4 4 16,-5 0-2-16,-5-8 1 15,-1-4 0-15,-6-9-2 16,-8-1 3-16,-8-9-3 16,-7 0 2-16,-4-7-1 15,-1-2 1-15,9-2 2 0,3-4-2 16,10 0 0-16,10 2-3 16,12 0-3-1,12-1-73-15,6-1-83 16</inkml:trace>
  <inkml:trace contextRef="#ctx0" brushRef="#br0" timeOffset="-190848.41">18464 6270 346 0,'-16'2'14'0,"7"-1"39"16,-1 3 10-16,-1-2-14 15,-4 4-17-15,-3-2-6 16,-3 2-5-16,-1-2-6 15,-2-1 4-15,-6-3-7 16,-3 0-1-16,-4 0-4 16,-3 0 3-16,-2-9-1 15,1-2-1-15,-5-1 1 16,4-2 1-16,2-1-3 16,3-3-2-16,7-1-5 0,0-6 3 15,3-2-2-15,5-10-3 16,-1-6 2-16,3-4-1 15,1-5 1-15,2 1 1 16,3 1 1-16,4 5-1 16,3 6-1-16,0 5 0 15,4 4-5-15,3 1 3 16,0 1 7-16,0-1-5 16,0-2 2-16,0 4-2 15,5-3 1-15,0 4-1 16,-1-1 3-16,4-2-4 15,2 3 2-15,3-1-2 16,7-4 2-16,-2 0-7 0,2-1 7 16,1 0-3-16,-4 4 0 15,2 4 2-15,-4 3-4 16,0 1 5 0,-5 3-3-16,0 4 3 0,-2 4-3 15,-2 4 3-15,3-2-4 16,3 1 1-16,1-2 2 15,8 0-2-15,3-2 1 16,3 1 0-16,0 3 0 16,2-1 0-16,1 0 3 15,2 0-4-15,3 0 3 16,4 0-1-16,0 1-2 0,-1-1 3 16,1 2-2-16,0 1 2 15,-4-1-2-15,-3 4 2 16,-1 0-2-16,-3 1 1 15,2 0 0-15,3 0-1 16,6 5 3-16,8 8-4 16,3 2 2-16,5 4-1 15,0 5 3-15,-6 3-4 16,1 3 3-16,-8 2 0 16,-3 1-1-16,-5 1 1 15,-6-3 0-15,0 0 0 16,-5 1-1-16,-2-4 1 15,0 0-2-15,-6-1 3 0,2-2-3 16,0 4 1 0,-4-1 0-16,-1 0 2 15,-4 3-2-15,-1 2-1 16,-1 0 0-16,-2 2 2 0,0 2 1 16,-4-3-3-16,0 5 1 15,0 2-1-15,-2-1 3 16,-9-2-2-16,-5-2 0 15,1-4 2-15,-3-4-2 16,2-3 2-16,0-5-3 16,-4 3 3-16,-2-1-1 15,-5 0 0-15,2-1-2 0,-2 0 3 16,3-3-2 0,0 2 2-16,-1-2-2 15,3-2-3-15,-2-2 6 16,4-3-3-16,-2 0 0 0,-2-2 0 15,1-1 1-15,-7 0-1 16,-3-2 1-16,-1-2 1 16,-4-1-3-16,4-3 4 15,-5 0-3-15,1 0 1 16,2 0-1-16,-4-4 0 16,1-3 1-16,-1 0 1 15,1-4-1-15,5 1-2 16,1-1 4-16,5-2-4 0,0 1 2 15,1 0-1 1,2 0 0-16,0 3 0 16,3-2 2-16,-2 1-1 15,5 0-2-15,6 2 3 0,2 0-4 16,1 3 0-16,4 1-1 16,3 3-6-16,3 1-11 15,0 0-18-15,0 0-40 16,0 0-125-16</inkml:trace>
  <inkml:trace contextRef="#ctx0" brushRef="#br0" timeOffset="-188455.54">18308 3992 254 0,'-8'0'-16'16,"7"0"42"-16,1 0 7 16,0 0-2-16,0 0-13 15,0 0 12-15,0 0 15 16,-6 0 7-16,-2 0 0 16,-8-3-23-16,-1-2-12 15,-3 1 2-15,-2-1-11 16,0 1 1-16,2 0 1 15,-1-3-5-15,3-3 0 0,-4-1-1 16,-1-3-3-16,0-2-1 16,-3-1 1-1,2-1 0-15,-1 0-3 16,1-3 4-16,2 0-5 0,-5-4 5 16,2-1-2-16,-1-3-1 15,3-5 0-15,3-2-3 16,2-6 4-16,3-2-2 15,1 0 1-15,3-6-3 16,1 0-1-16,5-7 0 16,4-3 0-16,1-2 2 15,0 0 0-15,0 3 0 0,0 5-4 16,3 5-5 0,8 3 0-16,0 2 0 15,1 1-3-15,1 0 7 16,-1 1-12-16,3 4 10 0,-1 2 0 15,0 7-3-15,1 4 4 16,3 0 0-16,0 1 0 16,4 1 2-16,-1 0-1 15,0 4 2-15,5-2 3 16,-1-1-4-16,2 6 5 16,-2 0 3-16,-3 5-1 15,-1 2 0-15,1 4-5 16,-2 2 3-16,2 3-1 15,5 0 4-15,0 0-2 16,4 0 2-16,2 0-1 16,0 0-1-16,1-2 2 15,-3 2-1-15,-1 0 3 0,-6 0-4 16,-5 0 3-16,-1 0 2 16,0 0-1-16,0 7-1 15,6 0-2-15,-1 2 7 16,3 0-2-16,-1-4-1 15,2 4-1-15,3 0 5 16,1 2-4-16,6 1-1 16,2 2-1-16,-2 2-1 0,3-1 2 15,-4-3 0 1,1 1-3-16,-9-2 0 16,-5-3 0-16,-4 4 0 15,-5-3 1-15,0 0-3 0,-1 2-2 16,-2 3 4-16,1 1-2 15,-1 7-1-15,1 4 8 16,-2 4-3-16,1 3-4 16,0 2 5-16,0-1-4 15,-4 2 2-15,-1-4 0 16,-1 4-2-16,-4 1 0 16,-1 0 1-16,0 1-3 15,0 0 3-15,-1-2 3 16,-14 0-1-16,1 0 2 15,-5-1-3-15,1-1 6 16,-1 0-5-16,-3 2 8 16,2-4-7-16,-2 4 2 0,0 0-3 15,-2-2-2-15,-2-1 2 16,1-4-3-16,1-2 4 16,0-4-2-16,-1-3 0 15,-1-2 6-15,-9 0 0 16,-1 0 3-16,2-4 0 15,1 2 1-15,3-4-1 16,4 1-1-16,-1-1-9 16,6-1 2-16,-1 2-1 15,1-3 0-15,1-1-1 16,-4 0 1-16,1-1 1 16,-1-1-3-16,-4 1 4 0,4 2-4 15,-3-2 4-15,2 3-3 16,5-4 4-16,5 0-4 15,6-2 2-15,4-5 1 16,3 1 3-16,1-1 4 16,-1 0-1-16,1 0 2 15,1 0-6-15,0 0 3 16,0 0-6-16,0 0-1 16,0 0 2-16,0 0-1 15,0 0 1-15,0 0-3 16,0 0 4-16,0 0-3 15,0 0 3-15,0 0 1 16,0 0 1-16,0 0-3 0,0 0-1 16,0 0 2-16,0 0-4 15,0 0 2-15,-2 0-5 16,2 0 6-16,0 0-4 16,0 0 2-16,0 0-1 15,0 0 1-15,0 0-1 16,0 0 1-16,0 0-1 15,0 0 1-15,0 0 3 16,0 0-3-16,0 0 5 16,0 0-4-16,0 0 1 15,0 0-2-15,0 0 1 16,0 0-1-16,0 0-4 0,0 0 3 16,0 0-8-16,0 0-8 15,0 0-20 1,0 2-14-16,0 10-34 15,-4 0-10-15,-6 0-103 0</inkml:trace>
  <inkml:trace contextRef="#ctx0" brushRef="#br0" timeOffset="-186967.97">17386 2800 438 0,'0'3'18'15,"0"-3"-14"-15,0 2 0 16,0-2 2-16,0 1-2 0,0 2-3 16,0 7-40-16,6 1-11 15,4 7 19-15,-1 4-59 16,3 2-49-1</inkml:trace>
  <inkml:trace contextRef="#ctx0" brushRef="#br0" timeOffset="-186347.63">17365 3953 130 0,'0'2'10'0,"0"-2"-6"15,0 0 40 1,0 0 57-16,0 0-23 0,0 0-18 16,0 0-10-16,0 0 11 15,-2 0-4-15,2 0-12 16,-1 0-10-16,1 0-2 15,0 0-10-15,0 0-12 16,0 0-3-16,0 0-5 16,0 0-2-16,0 0-2 15,0 0 1-15,0 0 2 0,0 0-4 16,0 0 5 0,0 0-7-16,0 0 5 15,0 0 0-15,0 0-1 16,0 0 0-16,0 0-1 0,0 0-1 15,0 0 0-15,0 0-1 16,0 0-1-16,0 0 3 16,0 0-4-16,0 0 6 15,0 0-4-15,0 0 4 16,0 0-2-16,0 0 1 16,0 0-1-16,0 0 1 15,0 0 2-15,0 0-3 16,0 0 1-16,0 0-6 0,0 0-2 15,0 0-6 1,0 0 1-16,0 0 0 16,0 0 5-16,0 0 4 15,0 0-3-15,0 0-2 0,0 0 2 16,0 0-1-16,0 0-2 16,0 0-7-16,7-7 1 15,16-11-17-15,2-7-18 16,-7-5-92-16</inkml:trace>
  <inkml:trace contextRef="#ctx0" brushRef="#br0" timeOffset="-184839.97">15657 3228 222 0,'0'0'21'0,"-2"0"0"16,1 0-5-16,1 0 1 16,0 0-17-1,0 6-8-15,0 1 9 16,7 0 1-16,5-3 1 0,3-1-3 16,6-2 2-16,1-1-1 15,8 0 3-15,3 0-4 16,7 0 3-16,6-8-4 15,3-2 0-15,6 2 0 16,2 1 2-16,-1-2-1 16,5 2 1-16,-1-2-3 15,-4 0 2-15,0 2 0 0,-2-1 0 16,-4 1 1-16,-1 1 0 16,0 2 0-16,-2 4-2 15,3 0 1 1,-3 7 0-16,2 7 0 0,4 1-1 15,1-3 1-15,-2-4 1 16,-1-2-1-16,-7-5 1 16,-5-1-1-16,-8 0 1 15,-7 0 1-15,0 0-1 16,-5 0 1-16,-1-6 2 16,0 1 0-16,-6-1 2 15,3 3 2-15,-5 1 1 16,3 0 4-16,0 1 0 15,0-1-9-15,2 0-1 16,0-1-3-16,1 2 2 16,-1-2-2-16,1 1 0 15,4 0 1-15,-2-3 1 0,4-1-3 16,2-1 3-16,-5-2-4 16,0 2-4-16,-2 2-8 15,-4-1-17-15,-1 2-3 16,-2 0-50-16,-5-3-43 15</inkml:trace>
  <inkml:trace contextRef="#ctx0" brushRef="#br0" timeOffset="-184531.79">17232 2882 234 0,'0'0'9'15,"0"0"-14"-15,2 0-10 16,16 0 14-16,4 6 3 16,3 6-1-16,2 4 3 15,-3 3 2-15,2 5 1 16,-6 4-4-16,-3 6 0 15,-9 8 2-15,-5 6-5 16,-3-2 1-16,-3 3 0 16,-14 1 1-16,-10-1-3 0,-3-1-34 15,-9-5-153-15</inkml:trace>
  <inkml:trace contextRef="#ctx0" brushRef="#br0" timeOffset="-183648.52">15762 5488 163 0,'-11'3'32'0,"2"-1"-48"16,4 0 29-16,4-2 55 15,1 0-22-15,0 0-34 16,9-7-19-16,21-13 12 0,8-12-2 16,8-4-2-16,3-4 1 15,-1-4-2-15,3-4-4 16,4-3-11-16,6-7 4 15,-4-5 4-15,1-4 3 16,-2-2 4-16,-4 1-3 16,-1 1 7-16,3 3 1 15,-2 5 6-15,6 2-4 16,1 11-6-16,4 3 1 16,4 3-4-16,1-2 4 15,0-5-6-15,-1 0 4 16,-1-1-5-16,-3 5 0 15,-4 6 5-15,-6 1 0 0,-7 7 1 16,-9 4 2-16,-4-2 0 16,-6 6-2-1,-2-2 2-15,0-4-3 16,-2 4 3-16,-1-2-1 0,-3 1-2 16,-4 6 2-16,-2 4 5 15,-3 6 1-15,-3 4-3 16,-4-1 4-16,-1 3-2 15,-2 0-2-15,0 1-1 16,0 1-1-16,0 0-2 16,1 0 1-16,4-4-8 15,0-6-6-15,0-4-45 0,-5-4-155 16</inkml:trace>
  <inkml:trace contextRef="#ctx0" brushRef="#br0" timeOffset="-183368.26">17210 3811 447 0,'-15'0'2'15,"14"0"5"-15,1 0 10 16,3 0-14-16,22 3-12 16,8 4 10-16,10 4-1 15,2 0 5-15,-2 3-9 16,-8 7 9-16,-8 6-5 15,-15 3 0-15,-9 9 1 16,-3 1-1-16,-12 8 1 16,-15-1 3-16,-5-3-4 15,2-8 0-15,8-9 4 0,8-12-4 16,9-7 1-16,5-4-9 16,0-4-75-16,8-1-174 15</inkml:trace>
  <inkml:trace contextRef="#ctx0" brushRef="#br0" timeOffset="-181495.41">18159 3893 264 0,'-18'3'3'0,"4"-3"-2"0,4 0 14 15,1 0 25-15,2 0-21 16,-5 0-13-16,-2 0 11 15,-2 0 5-15,0 0-7 16,-5 0 5-16,1-4 8 16,-4 0-4-16,-2 1-8 15,-1-3 1-15,2 1-3 16,-3-3 6-16,6-2-8 0,3-4-4 16,0-6-8-16,5-2 0 15,-3-10-3-15,0-5 11 16,2-4-7-1,3-3-1-15,2 3 3 0,-2 4-3 16,5 3 3-16,-3 1-3 16,0 2 2-16,3-1-1 15,-1 2 0-15,4-1 1 16,2-3-2-16,2-4-1 16,0-3 1-16,3-4 1 15,5-1-3-15,-1 0 4 16,-1 2-3-16,4 6 1 15,-2 0 0-15,1 6-1 0,1 5 2 16,1 2-1-16,2 3 2 16,4-1-4-1,0-2 1-15,4 0 0 0,0-2 3 16,3 6-4-16,-4 0 3 16,-3 4-3-16,1 7 1 15,0 1 1-15,1-1-2 16,4 1 3-16,2 0-5 15,0-1 4-15,4 2-1 16,-4-1 0-16,0 1 0 16,1-1-1-16,-3 4 3 15,1-1-2-15,0 4 1 0,1 0-3 16,1 2 3-16,5 0-3 16,2 0 2-1,5 0 1-15,4 6-1 16,0 0 2-16,4 0-2 0,-1 0 2 15,-4 0-2-15,0-1 3 16,-9-2-3-16,0-2 3 16,-6 2-3-16,-2 1 0 15,1 0 1-15,-2 3 1 16,2-1-2-16,2 4 1 16,3 2 0-16,-2 2-2 15,3 2 2-15,1 3 0 16,-4 0-2-16,0 1 2 15,-3 2 0-15,-2 0-1 16,-2 3-5-16,-2 2 0 16,-4 0 0-16,0 3 8 15,-5 1-5-15,2-1-1 0,-3 0 5 16,-3-1 0-16,0 2-2 16,-1 1 1-16,-4 3-5 15,-1 4 4-15,0 1 2 16,0 0-4-16,0 2-4 15,-4-2 1-15,-2-2 5 16,0-2-2-16,-2-4 2 16,1-3 0-16,-1-5 2 0,1-2-1 15,-2 2-2 1,-1 1 4-16,-6 5-2 16,-6 4 0-16,-1 1 0 15,-7 1-12-15,3-6 0 0,-3-2 8 16,-4-4-2-16,3-6 3 15,-7-1 4-15,-2-2-2 16,-3 2 3-16,-2-1-2 16,1 4 0-16,2-5-3 15,3-4-8-15,3 0 0 16,-1-4 10-16,3-4 1 16,-3-3 0-16,-1 0 5 15,-3 0 5-15,2-4 0 16,-1 1 3-16,1 3-7 15,2 0-3-15,4 0-2 16,8 0-1-16,4 6 0 16,6-1 0-16,5-2-3 0,4-1 4 15,1-2-3-15,1 0-2 16,-2 2-5-16,-2 0-16 16,1 3-69-16,-2-1-141 15</inkml:trace>
  <inkml:trace contextRef="#ctx0" brushRef="#br0" timeOffset="-179287.47">20049 6972 492 0,'-21'0'7'16,"17"0"-3"-16,2 0 24 15,0 11-8-15,2 17-18 16,0 8 4-16,0 7 4 16,0-4-7-16,0-3 2 15,0-5-4-15,2-3 4 16,-2-5-3-16,0-3 0 15,0-5-1-15,0-6 1 0,2-1-3 16,-2-5-13-16,1-3-32 16,4 0-52-16,3-25-85 15</inkml:trace>
  <inkml:trace contextRef="#ctx0" brushRef="#br0" timeOffset="-178864.36">20080 6959 376 0,'-11'-8'90'0,"4"1"-80"16,4 1 31-16,3 4-6 16,2-3-28-16,23-4-15 15,14-4 7-15,8 1 4 0,-2 3-4 16,-3 9 2-16,-10 0-12 16,-8 6-26-1,-12 11-11-15,-12 2-1 16,0 3 9-16,-22-2 44 0,-12 1 16 15,-4-1 8-15,-2-4 7 16,7-1 11-16,8-7-8 16,9-3-9-16,11-3-7 15,5-2-16-15,5 6-13 16,19 4-11-16,10 1 21 16,3 7-3-16,0 0-1 15,-7 3-7-15,-10 1-13 16,-16-1 7-16,-4 1 0 15,-18 1 9-15,-18-4 20 16,-8 1 5-16,-1-7 7 16,3-3-4-16,10-4-8 15,9-5-7-15,8-1-3 0,11 0-4 16,4 0-7-16,0 0-40 16,9 0-41-16,16-14 9 15,2-1-112-15</inkml:trace>
  <inkml:trace contextRef="#ctx0" brushRef="#br0" timeOffset="-178148.28">20317 7435 67 0,'-9'6'166'16,"-3"4"-161"-16,-3-5 46 15,-4 2 12-15,-4 0-19 16,-5 0-4-16,0 1-2 16,-8-2-11-16,-3 0 2 15,0-4-13-15,-3-2 6 16,-3 0-11-16,0-17-1 15,0-7-7-15,-1-7-1 16,11-6 0-16,5-4-4 16,10-5 2-16,12 0 0 0,8-3-5 15,0 0 7-15,7 2 1 16,15-1 1-16,7 4-4 16,6 0 3-16,5-1-4 15,8 4 6-15,3 0-9 16,-3 6 8-16,-1 9-8 15,-7 5 7-15,0 7-3 16,-5 4-2-16,-4 10-1 16,-1 0-2-16,-4 0 2 15,4 17 0-15,-1 3 4 16,3 8-3-16,-1 6 5 16,-5 8-3-16,2 5 0 0,-4 3 1 15,-5 5-1-15,-4 3 1 16,-7-1 1-16,-5-4-2 15,-3-6-2-15,0-9 4 16,-7-7-2-16,-15-2 2 16,-9-3 2-16,-9 2 1 15,-5-2 5-15,-8-2-3 16,2-5 3-16,2-3-3 16,0-2 3-16,7-3-3 15,5-3 3-15,5-4-6 16,10-2-2-16,5-2 2 15,4 0-3-15,7 0-4 0,2 0-7 16,2 0-7-16,2 0-9 16,0 0-9-16,0 0-29 15,0 0-71-15,0 0-19 16</inkml:trace>
  <inkml:trace contextRef="#ctx0" brushRef="#br0" timeOffset="-172600">18211 6316 322 0,'0'0'9'16,"-9"0"32"-16,0 0 30 15,6-2-15-15,0 1-19 16,0-1-12-16,0 2-8 0,-3 0 2 16,-1 0-6-16,-2-1-6 15,-3 1-1-15,3 0 1 16,-3-1 0-16,0-1 3 15,-3 2-7-15,-1-3-1 16,-1-1 4-16,1-3 0 16,-3 2-2-16,1-2-4 15,-1-1 2-15,0 3-2 16,6-3 4-16,1 0-3 16,-2-5 2-16,1-1 1 15,-3-4-2-15,3-3-2 16,1-1 0-16,-2-2 1 0,4 1 0 15,1 1 3-15,-3-1-4 16,5 1 1-16,1-5-5 16,0 0 1-16,0-2 0 15,0-8 9-15,1 3-6 16,1 0 0-16,1 1 4 16,0 2-2-16,1 3-4 15,2-1 1-15,-1 8 4 16,-1 3-6-16,0 4 4 15,-1 0-1-15,3 0 2 16,0-2-2-16,0-4-2 16,0-6-3-16,10-5-7 15,5-2 8-15,4-2-5 0,2 4 2 16,0 2 1-16,-2 1 1 16,-1 1-7-16,-2 2 5 15,0 0 7-15,-5 2-4 16,-3 7 4-16,-2 0-2 15,-3 7 3-15,1 0-2 16,3 1 0-16,4 2 0 16,1-6 1-16,6 1 1 15,4-2-2-15,1-2 2 16,2 3-3-16,3-2 2 16,-1 3-2-16,-2 4 5 15,0 0-4-15,-2 3-1 0,2-1 1 16,1 0 0-16,0 1 3 15,0-2-5-15,2 2 3 16,0 1-2-16,3-1 4 16,1 3-3-16,-3-1 0 15,-1 2 1-15,-5 0 0 16,4 0 1-16,-3 0-3 16,1 0 3-16,2 3-3 15,-1 4 3-15,2 3-1 16,3-1-1-16,2 4 1 15,5-1 0-15,3 1 1 16,2-5-4-16,-2-3-18 16,-2-1-20-16,-6-3-4 0,-6-1 11 15,-7 0 12 1,-4 0 11-16,-6 4 6 16,2 2 3-16,-5 3 2 0,-1 4 0 15,-1-1-1-15,0 7 1 16,0 0-1-16,-2 2 3 15,3 2-2-15,0 2 3 16,2 2-2-16,0 2 4 16,0 0-2-16,-2-1-1 15,0 0-1-15,0-2 0 16,-2 2 6-16,-1-1-4 16,-3-1 5-16,2 3-3 0,-2 1 1 15,0 8 1-15,0 3-1 16,0 0 0-1,0 1-4-15,0-4-1 16,0 0 0-16,0 0-1 0,0-2 0 16,0-2 4-16,-3-2-3 15,-6-3 0-15,-2-4-1 16,1-2 0-16,-3-6 2 16,5-3-2-16,1-3 6 15,-3-5 7-15,0 0 2 16,0-1-8-16,-3 1 2 15,-1 2-6-15,0 2 0 16,-2-1-4-16,-3 7 3 0,-2-1 0 16,-4 2-3-1,-2 1 0-15,-1-3 2 16,-2 4 0-16,-3-2-2 16,2-2 2-16,-3 1 0 0,1-5 1 15,-3-1 2-15,-4-3-3 16,0 1 0-16,-1-3-1 15,-2 0 3-15,3-3-3 16,-2 1 2-16,-2 1 3 16,0-1 2-16,6-2 0 15,3-1-4-15,4 0 0 16,4 0-4-16,3 0 3 16,4 0-3-16,2 0-20 15,-3 0-32-15,0 0-35 16,0-9-182-16</inkml:trace>
  <inkml:trace contextRef="#ctx0" brushRef="#br0" timeOffset="-171776.21">17002 5811 316 0,'-9'-5'12'0,"6"4"12"16,3 0 20-16,0-1-13 16,0 0-26-16,0 2-5 15,0 0 0 1,0 0-2-16,0 0 7 0,7 2 7 15,10 5 9-15,8-1 2 16,12-1-11-16,14 1 3 16,13-5-2-16,10-1-6 15,5 0 1-15,0-1-1 16,-7-9-6-16,-10 2 0 16,-8 2 0-16,-17 3 0 15,-10 3-1-15,-11 0 1 0,-10 0-1 16,-5 0-3-16,-1 0 6 15,0 0 4-15,0 0 15 16,0 1 0-16,0-1-16 16,-1 0-4-16,-6 0-30 15,1 0-53-15,-5-12-82 16</inkml:trace>
  <inkml:trace contextRef="#ctx0" brushRef="#br0" timeOffset="-171467.81">17481 5520 500 0,'-19'3'11'0,"10"-1"-10"0,7 2 8 16,2 5 3-1,8 6-21-15,19 5 8 0,8 5 3 16,3 1-2-16,1 2-2 15,-3 1 0-15,-11 6-8 16,-8 4-3-16,-12 4 7 16,-5 6 5-16,-17 2 2 15,-14 1 6-15,-3-3 1 16,0-9 3-16,1-9 2 16,8-11-6-16,5-6-5 0,11-8 0 15,9-6-13 1,4-15-53-16,25-30-207 15</inkml:trace>
  <inkml:trace contextRef="#ctx0" brushRef="#br0" timeOffset="-170860.11">18598 4702 435 0,'0'-9'19'0,"0"4"58"15,0 5-33-15,0 0-11 16,0 0-16-16,0 0-13 16,0 0-3-16,0 0-8 15,0 9 2-15,-3 14 3 16,0 9 17-16,-2 9 3 15,1 8-13-15,1 1 4 16,3 1-3-16,0 1-4 16,0-10-2-16,0-6 3 15,0-13-3-15,0-12 0 16,2-7-14-16,-2-4-5 0,0 0-3 16,-17 0-9-16,-6-15-120 15,-6-13-194-15</inkml:trace>
  <inkml:trace contextRef="#ctx0" brushRef="#br0" timeOffset="-170508.05">18343 4822 449 0,'3'1'-2'0,"6"4"-4"15,4 4 30-15,4 6 11 16,2 4-1-16,3 6-17 0,-2 4-14 15,4 1 1-15,-3-1-3 16,0-3 1-16,-1-7-2 16,-3-3-2-16,2-6 0 15,2-8 0-15,2-2-1 16,5-5 6-16,15-24-10 16,6-13 14-16,6-8 4 15,-3 0-8-15,-11 5-2 16,-13 11-3-16,-9 10 4 15,-8 10 2-15,-7 7-3 16,-2 5 2-16,-2 2 3 16,0 0-1-16,0 0-7 15,0 0-1-15,0 0-11 0,3 0-26 16,0 0-34-16,-3 0-142 16</inkml:trace>
  <inkml:trace contextRef="#ctx0" brushRef="#br0" timeOffset="-169135.16">15846 6105 149 0,'-6'5'52'0,"5"-5"-37"0,1 0 17 15,0 0 10-15,0 0-16 16,0 0-14-16,0 0-2 15,0 0 20-15,0 0 3 16,0 0-4-16,-2 1-9 16,2-1-12-16,0 0-6 15,0 2-3-15,0-2 1 16,0 1-2-16,0-1 2 16,0 0-2-16,0 0 0 15,0 0-1-15,0 0 5 16,0 0 1-16,0 0 0 15,0 0 5-15,0 0-5 0,0 0 4 16,0 0-7-16,10 0 1 16,8 0 1-16,5 0 7 15,-1-7 2-15,-1-1-3 16,1-1-4-16,-1 1-2 16,0-1 2-16,1 0-3 15,-3 0 1-15,3 0-1 16,3 1-1-16,0-2 1 15,0 0 0-15,4 2 0 16,0-2-2-16,1 0 2 16,-3 5-3-16,-1 0 5 15,-6 4-5-15,-1 1 2 16,1 0-2-16,-1 0 1 0,0 1 1 16,-2 4-3-16,2-2 4 15,1-1-3-15,2 1 0 16,2 0-7-16,0 1-5 15,-3-4-9-15,-2 5-11 16,-1-2-4-16,-3-1 7 16,1-2 6-16,1 0 18 15,2 0 2-15,-1 0 8 16,1-5-2-16,3-3 0 16,1 0 3-16,4-2-3 15,2-4 0-15,1-1-2 16,3 3 1-16,-2-4-1 0,2-2-2 15,-2 0 2-15,1-2 0 16,-3 4 3-16,3 6-2 16,-1 2 0-16,-4 3 0 15,-2 5-12-15,-1 0-77 16,-1 0-12-16,-1 0-31 16</inkml:trace>
  <inkml:trace contextRef="#ctx0" brushRef="#br0" timeOffset="-168938.69">17498 5820 26 0,'0'9'3'16,"0"-2"-15"-16</inkml:trace>
  <inkml:trace contextRef="#ctx0" brushRef="#br0" timeOffset="-168320.02">16756 5621 408 0,'-3'0'19'0,"1"0"-1"0,2 0 24 15,-1 0 4 1,-2 0-20-16,-12 14-14 0,-3 25-8 16,-9 16 9-16,-4 14-2 15,3-1-5-15,3-2-3 16,1-5-1-16,3-8 0 16,1-7-2-16,3-9 3 15,3-7-4-15,5-8 3 16,2-7-5-16,-1-2-20 15,-2-2-45-15,-6-9-69 16,-2-2-146-16</inkml:trace>
  <inkml:trace contextRef="#ctx0" brushRef="#br0" timeOffset="-167988.24">16313 5825 389 0,'-11'-7'104'15,"3"4"-96"-15,5 1 14 16,3 2 19-16,0 0-31 16,12 0-17-16,15 7 6 15,6 11 0-15,7 5 6 16,3 6-3-16,5 6 1 0,2 7-2 16,-1 3 1-16,-1 3-1 15,-5 0-1 1,-2-1 5-16,-9-5-4 15,-5-8-1-15,-8-11 0 0,-7-9 1 16,-7-7-2-16,-5-7 3 16,0 0-2-16,0 0 4 15,0 0 2-15,0 0-1 16,0 0-1-16,0 0-12 16,0 0-37-16,1-15-91 15,-1 1-149-15</inkml:trace>
  <inkml:trace contextRef="#ctx0" brushRef="#br0" timeOffset="-166924.25">18509 4559 439 0,'-6'0'16'0,"4"-3"-4"15,2 2 17-15,0 1-15 16,0 0-13-16,0 8-7 16,0 17 4-16,2 11 15 15,1 15 12-15,-2 6-5 16,1 2-10-16,2-1-4 16,2-5 3-16,1-12-8 0,-2-10 1 15,-4-10-1-15,1-11-1 16,-2-4 2-1,0-1-4-15,0-1-15 16,-18 3-14-16,-11 2-26 0,-10 3-82 16,-5-8-77-16</inkml:trace>
  <inkml:trace contextRef="#ctx0" brushRef="#br0" timeOffset="-166588.16">18183 5003 369 0,'-3'-3'10'15,"3"2"-2"-15,0 1 21 16,0 0-10-16,0 0-15 0,7 0-8 16,6 0 5-1,7 5 6-15,-1 9 3 16,4 4 0-16,-1 3-4 16,-3 1 2-16,2 1-5 0,-2-7 2 15,-1-2-2-15,-3-5-2 16,-3-4 0-16,-3-3-2 15,0-2 2-15,4 0-4 16,7-20 8-16,6-12 5 16,7-7-8-16,1-2 3 15,1 0-5-15,-5 11-2 16,-4 5-2-16,-8 7 9 16,0 6-6-16,-4 4-5 15,-3 4-5-15,-3 0-19 16,1 4-11-16,-3-2-38 15,1-2-66-15</inkml:trace>
  <inkml:trace contextRef="#ctx0" brushRef="#br0" timeOffset="-164911.23">20025 8065 559 0,'-24'0'12'0,"8"0"-9"16,0 16 3-16,5 16 12 16,2 14-5-16,4 11 6 15,5 3-5-15,0-1-8 16,0-8-1-16,0-8-5 15,0-11 2-15,0-10-1 16,0-13-2-16,0-8-6 16,0-1-38-16,0-17-72 15,0-21-111-15</inkml:trace>
  <inkml:trace contextRef="#ctx0" brushRef="#br0" timeOffset="-164627.98">19995 8074 463 0,'0'0'16'0,"2"0"-10"16,5 0 0-16,3 0-5 15,7 12 20-15,5 6 0 16,5 4-11-16,-2 2-9 16,-3 3 2-16,-5 5-2 15,-9 6 1-15,-8 1-2 16,0 1 1-16,-17-1 2 0,-13-3-2 15,-4-1 5-15,-4-6 5 16,2-5 1-16,1-7-9 16,4-5 0-16,9-5 0 15,10-3-3-15,12-4-2 16,0 0-24-16,27-4-95 16,8-14-34-16</inkml:trace>
  <inkml:trace contextRef="#ctx0" brushRef="#br0" timeOffset="-164139.29">20362 7969 411 0,'-5'-5'28'15,"-9"4"-5"-15,-6 1 46 16,-9 7-32-16,-5 21-17 16,-9 16-1-16,-5 15 6 15,1 9 6-15,0 5-7 16,-1 0-9-16,1 2-5 15,3-6-5-15,3-3-3 16,12-15-2-16,9-16 2 16,11-15-5-16,6-14 4 0,3-6-20 15,0-2-35-15,0-36-54 16,5-17-67-16</inkml:trace>
  <inkml:trace contextRef="#ctx0" brushRef="#br0" timeOffset="-163796.21">19831 8003 308 0,'0'0'172'0,"5"0"-172"16,7 0-1-16,10 13 10 16,14 13 43-16,11 6-18 0,10 7-11 15,5 9-13 1,6 7-4-16,0 3-4 15,-1 4-2-15,-12-3 2 16,-9-7-4-16,-13-7 4 0,-13-12-3 16,-9-12 2-16,-5-9 1 15,-4-9-2-15,-2-1 6 16,0-2 20-16,0 0-4 16,0 0-9-16,0 0-1 15,0 0-11-15,0 0 1 16,0 0-3-16,0 0 1 15,0 0 0-15,0 0-3 16,1 0 2-16,1 1-22 0,-1 3-36 16,-1-4-65-1</inkml:trace>
  <inkml:trace contextRef="#ctx0" brushRef="#br0" timeOffset="-163039.23">18772 4063 74 0,'0'61'5'16,"0"6"-5"-16,0 8 7 15,-2 5-3-15,2 3 5 16,0-6-8-16,0-1 0 16,0-8-1-16,-2-13-2 15,-2-8-18-15</inkml:trace>
  <inkml:trace contextRef="#ctx0" brushRef="#br0" timeOffset="-162219.9">18205 4782 277 0,'-3'-11'15'0,"1"4"4"15,1 4 25-15,1 3 5 0,0 0-19 16,-2 0-19-16,2 0-6 15,0 0 2-15,0 0-2 16,0 0-4-16,-3 0 3 16,0 0 2-16,2-2-3 15,-1 0-9-15,2-1-1 16,0-4-8-16,0 0-7 16,0-1 12-16,0 1 3 0,0 2 6 15,0 5 2 1,0 0-1-16,0 0 9 15,0 0 8-15,0 0 14 16,0 0-5-16,0 0-3 0,0 0-7 16,0 0-6-16,0 0-1 15,11 0-13-15,8 7 15 16,7 14 17-16,5 9-4 16,6 6-9-16,3 5 9 15,2 3-21-15,0-6-1 16,-2-3-1-16,-4-3 2 15,-6-8 0-15,-7-7-3 16,-8-5 1-16,-6-5-2 0,-6-5 4 16,-3-2-4-16,0 1 6 15,0-1-1 1,0 0 0-16,0 1-1 16,0-1-7-16,0 0-8 0,0 0-8 15,0 0-13-15,2 0-26 16,1-5-75-16</inkml:trace>
  <inkml:trace contextRef="#ctx0" brushRef="#br0" timeOffset="-161867.52">19069 4723 511 0,'-11'2'9'15,"-5"2"6"-15,-5 10 8 16,-13 9-16-16,-14 14-4 15,-7 7 2-15,-3 6-4 16,2-1 1-16,6-6 0 16,10-5 0-16,6-8-2 15,10-6 4-15,8-6-4 16,4-7 0-16,3-3-4 0,1-2-20 16,2 1-51-16,-4-3-78 15</inkml:trace>
  <inkml:trace contextRef="#ctx0" brushRef="#br0" timeOffset="-161179.35">20881 8828 182 0,'24'33'-3'16,"0"-5"5"-16,-2-3-1 15,-1-7 0-15,0-10-1 16,-5-5-1-16,2-3-24 16,-7-4-88-16</inkml:trace>
  <inkml:trace contextRef="#ctx0" brushRef="#br0" timeOffset="-157527.92">18142 4662 198 0,'-13'-10'29'15,"0"1"9"-15,5 0 30 16,4 4-7-16,1 0 1 16,0 1-11-16,0 2-13 15,0 0-10-15,1 2-1 16,2 0-6-16,0 0-4 15,0 0-10-15,0 0-6 16,0 0-1-16,0 0-2 16,0 0 0-16,0 0-1 15,0 3 1-15,0 1 4 16,8 3 0-16,1 0 1 16,0 0-3-16,7 3 3 0,4 5-6 15,5 3 5-15,8 4-1 16,6 9-1-16,2 2 1 15,4 6-1-15,2 7 0 16,-3 1 1-16,-2 2 1 16,-3 0-5-16,-4-6 6 15,-6-8-4-15,-8-12 3 16,-7-10-3-16,-10-7 2 0,-4-5-2 16,0-1 3-1,0 0 1-15,0 1 1 16,0-1 0-16,0 0-4 15,0 0 2-15,2 0-6 0,-1 0-5 16,-1 0-11-16,0 0-5 16,0 0-9-16,0 0-24 15,0-5-47-15,0-10-252 16</inkml:trace>
  <inkml:trace contextRef="#ctx0" brushRef="#br0" timeOffset="-157150.93">18583 5142 373 0,'11'-8'-10'0,"8"-8"11"16,14-3 3-16,11-6 1 15,11-6 6-15,8-2-10 16,0-5 0-16,-2-2-6 16,-9 4 9-16,-8 1-2 15,-12 6-8-15,-10 5 6 16,-8 9-5-16,-10 8 6 0,-1 3-1 15,-3 4 3-15,0 0 6 16,0 0 12-16,0 0-1 16,0 0-19-16,0 0-5 15,0 0-13-15,0-6-85 16</inkml:trace>
  <inkml:trace contextRef="#ctx0" brushRef="#br0" timeOffset="-145955.29">17031 8119 69 0,'97'-239'2'0,"-4"-17"3"15,-1 3-19-15,-6 15-37 0</inkml:trace>
  <inkml:trace contextRef="#ctx0" brushRef="#br0" timeOffset="-145887.46">17575 6536 19 0,'-18'-16'81'0,"-1"11"-53"16,16 0-12-16,3-2-87 16</inkml:trace>
  <inkml:trace contextRef="#ctx0" brushRef="#br0" timeOffset="-128976.87">8782 5486 487 0,'-9'6'33'0,"3"-6"-33"15,6 0 28-15,0 0-3 16,0 3-9-16,0 2-20 0,0 5 8 16,6 0 20-1,-3 2-5-15,3-1-4 16,-3 2 3-16,0 8 6 15,0 9-6-15,0 15 5 0,-3 12-3 16,0 7-3-16,0 4-12 16,0-4 0-16,0-8 1 15,0-9-7-15,0-13 4 16,3-9-3-16,0-10 2 16,-3-8-17-16,0-7-16 15,0 0-33-15,-2-19-18 16,-14-20-314-16</inkml:trace>
  <inkml:trace contextRef="#ctx0" brushRef="#br0" timeOffset="-128427.97">8803 5500 426 0,'-2'-3'94'0,"1"-2"-91"15,1 2 44-15,0 0-8 16,0-4-26-16,6-4-11 16,18-4-3-16,5-3 3 15,4 1-3-15,-2 3 6 16,-1 5-2-16,-2 3-1 16,-2 5 0-16,2 1 0 15,-4 1-1-15,-3 16-3 16,-9 12 3-16,-9 6-9 0,-3 6 1 15,-3 3-16-15,-17-7-3 16,-10-3 7-16,-5-8 14 16,-2-7 10-16,-2-5-4 15,3-5 7-15,6-4 12 16,5-2 15-16,13-3-11 16,3 0-6-16,6 0 2 15,3 0-6-15,0 0-15 16,2 0-7-16,14 0-1 15,9 0 12-15,4 0-1 16,0 0-2-16,0 3 4 16,1 12-9-16,1 7 3 0,-3 10 1 15,-5 6-3-15,-16 5 1 16,-7 4 0-16,0-5 5 16,-12-4-2-16,-15-12 2 15,-4-6 1-15,-6-8 2 16,-4-3-1-16,0-8 3 15,2-1-8-15,12 0-8 16,4-4-25-16,12-9-59 16,11-3-67-16</inkml:trace>
  <inkml:trace contextRef="#ctx0" brushRef="#br0" timeOffset="-127855.5">9257 5409 605 0,'-9'0'32'0,"9"0"-18"16,0 0 37-16,0 0-19 15,5 0-29 1,25 0-4-16,13 0 2 0,8 0 4 16,5 0-4-16,-3-6 3 15,-4 2-3-15,-10 3-2 16,-13 0 3-16,-11 1-22 16,-11 0-29-16,-4 0-36 15,-19 9-78-15,-24 8-175 16</inkml:trace>
  <inkml:trace contextRef="#ctx0" brushRef="#br0" timeOffset="-127639.08">9248 5630 564 0,'0'0'45'16,"0"0"-23"-16,0 0 21 15,0 0-24-15,21 0-19 16,10 0 0-16,10 0 3 15,2 0-2-15,0 0 2 16,-6 0-1-16,-8-2-2 16,-12 0 1-16,-11-1-21 15,-6 0-9-15,0-2-24 16,-9-4-11-16,-16-2-150 0</inkml:trace>
  <inkml:trace contextRef="#ctx0" brushRef="#br0" timeOffset="-127373.79">9247 5507 572 0,'-8'9'27'0,"2"4"-10"16,0 11 19-16,-1 14-7 15,6 5-16-15,1 11 2 16,0 2-4-16,0 9-4 0,0-1-1 15,4-1-1-15,3-9-2 16,-4-15-3 0,3-10 1-16,-3-12-2 15,-3-7 3-15,3-7-4 0,-3-2-20 16,5-1-22-16,6-1-34 16,6-24-112-16</inkml:trace>
  <inkml:trace contextRef="#ctx0" brushRef="#br0" timeOffset="-126879.96">10058 5403 528 0,'-24'-18'-4'0,"-1"4"54"15,-2 2-12-15,-2 1-16 16,-7 8-7-16,-4 3-16 16,-5 0 3-16,-3 22-3 15,5 4 12-15,11 2-10 16,8 0 6-16,15-2-2 15,9 5-7-15,0-1 2 16,17 2-3-16,15 2 4 16,7-5-6-16,5-2 7 0,7-5-3 15,1-4-2-15,-9 0-1 16,-5 4 3-16,-7 1 0 16,-10 0-2-16,-8 1 4 15,-10-2-4-15,-3 2 12 16,-10 2 9-16,-22 2 16 15,-8 2-10-15,-7-8-9 16,-4-2-7-16,2-6-3 16,-1-8 1-16,3-6-8 15,5 0 1-15,9-3-14 16,9-11-19-16,15-1-48 16,2 2-145-16</inkml:trace>
  <inkml:trace contextRef="#ctx0" brushRef="#br0" timeOffset="-126243.66">8856 6559 422 0,'0'6'201'0,"0"-6"-192"16,0 3 31-16,0 12-11 15,0 11-12-15,0 11 6 16,0 10-4-16,0 1-11 15,2-1-1-15,-2 0 1 0,0 1-9 16,0-1 4-16,0-2-6 16,0-5 6-16,0-7-5 15,0-9 0 1,0-10-20-16,0-7-27 0,0-7-45 16,0-19-67-16,0-28-294 15</inkml:trace>
  <inkml:trace contextRef="#ctx0" brushRef="#br0" timeOffset="-125976.39">8922 6509 556 0,'4'0'9'0,"7"0"-9"16,11 11 39-16,10 8 13 15,3 9-25-15,-2 4-12 16,1 3-4-16,-7 5 1 15,-2 2-7-15,-11-1 1 0,-12 4-2 16,-2-2 14-16,-19 0-1 16,-12-1 0-16,-5-7-7 15,-1-5-4-15,0-7-2 16,7-7-3-16,2-6 3 16,10-6-15-16,2-4-13 15,10 0-18-15,6-7-37 16,9-21-100-16</inkml:trace>
  <inkml:trace contextRef="#ctx0" brushRef="#br0" timeOffset="-125755.97">9319 6583 660 0,'0'-4'21'0,"0"3"34"16,0 1-20-16,0 0-18 15,11 0-13-15,8 0-12 16,13 0 9-16,-7 0 3 16,4 0-5-16,-7 0-9 15,-8 0-29-15,-3 0-20 16,-10 10-23-16,-1 5-66 16,-16 2-137-16</inkml:trace>
  <inkml:trace contextRef="#ctx0" brushRef="#br0" timeOffset="-125599.49">9300 6743 607 0,'0'0'3'0,"0"0"-5"15,11 0 12-15,22 0-1 16,11-1 4-16,6-7-11 16,0-1 1-16,-7 2-18 15,-9 3-56-15,-22 1-68 16,-12 1-217-16</inkml:trace>
  <inkml:trace contextRef="#ctx0" brushRef="#br0" timeOffset="-125327.7">9222 6620 584 0,'-3'0'10'0,"3"0"19"16,0 0 6-16,0 1-3 15,0 20-29-15,4 14 19 16,3 16 18-16,-4 17-25 16,0 4-1-16,3 0-5 15,-3-4-7-15,5-14-4 16,-3-9 4-16,0-9-2 16,-2-11-1-16,-1-11 2 15,-1-6-1-15,-1-5-8 0,5-3-29 16,11-10-33-16,8-27-75 15,10-20-238-15</inkml:trace>
  <inkml:trace contextRef="#ctx0" brushRef="#br0" timeOffset="-124751.23">10041 6502 559 0,'-30'-17'64'16,"-6"3"-64"-16,-3 3 31 15,-4 0 15-15,1 3-7 16,3 8-25-16,-2 0 1 16,7 0-6-16,6 9-1 0,9 1-8 15,11 5 4 1,8 5-4-16,0 5-1 15,1 7 5-15,18 0-9 16,4-3 7-16,2 1-4 0,6 0 5 16,-4-1-3-16,9-3-1 15,-3-1 1-15,-2-2-5 16,3-1 5-16,-4 0-6 16,-3 2 5-16,-6-1-4 15,-5-2 5-15,-8-3 0 16,-8 0 0-16,0 5-5 15,-24 2 5-15,-17 4 15 0,-7 0-8 16,-9-5 4-16,5-7-8 16,1-10-2-1,9-7 0-15,12 0-4 16,10-10-14-16,18-12-26 0,2-6-72 16,0 3-301-16</inkml:trace>
  <inkml:trace contextRef="#ctx0" brushRef="#br0" timeOffset="-123836.23">8621 6393 504 0,'-6'-2'18'0,"0"2"59"15,6 0-16-15,0 0-21 16,0 0-26-16,5 0-12 16,21 0-9-16,19-3 10 0,21-6-2 15,17-3 8-15,15-3-3 16,11-4-1-16,0 2-1 16,-2 1-3-16,-4 4-1 15,-6 2-1-15,-6 3 6 16,-8 2-10-16,-21 2 9 15,-9 3-6-15,-13 0 4 16,-14 0 0-16,-7 0-3 16,-9 0 2-16,-7 0 1 15,-3 0 5-15,0 0 0 16,0 0 1-16,0 1-6 16,0-1 2-16,0 0-3 15,0 0-2-15,0 6-25 0,0 8-51 16,-10 2-34-16,-19-2-361 15</inkml:trace>
  <inkml:trace contextRef="#ctx0" brushRef="#br0" timeOffset="-123216.3">8757 7293 464 0,'0'2'31'15,"0"-1"-17"-15,4-1 20 16,17 0 9-16,13 0 10 0,6 0-21 16,8 0-18-16,9 0 8 15,11-3-9-15,11-7-4 16,13-3-4-16,8 0-6 16,13 2 6-16,8 3-7 15,1 2 4-15,-7 6-1 16,-9 0 1-16,-11 0 1 15,-9 0 0-15,-10 6-1 0,-12 2-4 16,-9-1 5-16,-13-3-3 16,-12 0 3-1,-11-2-5-15,-13-1 3 16,-3 0 6-16,-3-1 6 0,0 2-1 16,0-2-6-16,0 1-1 15,0 1-10-15,0 5-30 16,-4 12-68-16,-15-2-148 15</inkml:trace>
  <inkml:trace contextRef="#ctx0" brushRef="#br0" timeOffset="-115920.43">8459 5943 216 0,'0'-7'4'0,"0"3"-20"15,-6 4 50-15,2 0-3 16,4 0-6-16,-2 0-15 15,2 0-10 1,0 0 12-16,0 0 10 0,0 0 13 16,-1 0 2-16,-2 0 3 15,-2 0-3-15,2 0-3 16,-3 0 2-16,3 0-5 16,-3 0-5-16,2 0-13 15,-4 0 0-15,1 0-12 16,-1 0 6-16,-2 0-7 15,1 0 2-15,0 0-2 16,-4 0 1-16,1 0 0 0,-3 2-2 16,0 0 4-1,-4 2-6-15,-4-3 7 16,2-1-4-16,-1 0 0 16,-3 0 1-16,5-9-1 0,-4-7-2 15,4-2-2-15,5-5 4 16,2-5-5-16,6 1 6 15,6 1-13-15,1 5 12 16,0 3-7-16,14 3 9 16,3 1-2-16,4 0-4 15,3 4 6-15,3-1-7 16,4 1 2-16,2 2-19 0,4 0 2 16,0 1-4-1,2 1 5-15,-6 2-8 16,-5 4 20-16,-6 0 3 15,-11 0-1-15,-4 5-1 0,-5 7-12 16,-2 3 11-16,0 5 11 16,0 7 5-16,-12 5 2 15,-3 4-3-15,-3 5 0 16,0-1 0-16,2-2-5 16,0-2-3-16,-1-3 3 15,-1-5-3-15,-3-3 1 16,-7-6 0-16,0-6 4 15,-7-9-2-15,-6-4 8 16,0 0-2-16,-4-14 2 16,0-8 2-16,0-4-10 15,5-2 1-15,6-6 7 16,7-3-8-16,10-4-1 0,11-9-2 16,6 0 0-16,5-7-1 15,21 2 1-15,7 4-1 16,6 10 3-16,1 6-4 15,5 4 3-15,3 5-6 16,4 4 7-16,3 2-5 16,-1 5-6-16,1 4 7 15,-5 4-17-15,-2 7-14 16,-5 0 13-16,-6 21 12 16,-5 11 0-16,-7 7 0 15,-10 8 0-15,0 7 9 16,-11 3-2-16,-4 2 2 0,0 0-1 15,0-3 0-15,0-4 4 16,-12-5-3-16,-6-2 2 16,-7-1-3-16,-5-2 7 15,-5-3-5-15,-7-3 0 16,-4-5 1-16,-2-5-3 16,-4-7 7-16,3-6-3 15,-2-10 7-15,-3-3 4 16,-4-2-5-16,2-19-5 15,2-6-7-15,5-9 5 16,7-10-3-16,4-9-3 16,13-8 2-16,5-11 3 15,11-2-1-15,5 5 1 0,4 6-2 16,0 12 0-16,8 7 3 16,10 4-4-16,11 5 1 15,17 2-6-15,12 2 8 16,15 1-3-16,7 4 2 15,1 6-6-15,-1 5-18 16,-5 12-12-16,-3 5-38 16,-13 7-55-16,-4 20 4 15</inkml:trace>
  <inkml:trace contextRef="#ctx0" brushRef="#br0" timeOffset="-88227.91">13908 10051 410 0,'-16'4'-26'0,"-1"-2"-48"15,10-1 87-15,4 1-5 0,0-1 20 16,3-1-4-16,0 0-7 16,0 0-9-16,0 0-4 15,-1 0 7-15,1 0 0 16,0 0-2-16,0 0-5 15,0 2 11-15,0-2-7 16,-3 1 1-16,1 0-9 16,-1-1 4-16,-1 0-2 15,2 2-2-15,1-2 3 16,-1 0-4-16,2 0 3 16,-3 0-4-16,2 0 5 15,-5 0-2-15,3 0-11 16,-3 0-5-16,1 0 5 0,1 0 1 15,2 0-7-15,0 0 14 16,2 0-1-16,0 0 6 16,-2 0 2-16,1 0 10 15,-1 0 0-15,2 0-1 16,0 0 0-16,0 0-7 16,0 0 4-16,0 0-8 15,0 0 4-15,0 0-5 16,0 0 6-16,0 0-8 15,0 0-2-15,0 0 3 16,0 0 3-16,0 0 1 16,0 0-6-16,0 0 8 0,0 0-8 15,0 0 6-15,0 0-7 16,0 0 5-16,12 0-4 16,3 0 1-16,9-3 5 15,-2-1-3-15,5 0 1 16,1-2-3-16,1 2 4 15,2 1-5-15,0 2 2 16,-1 1-1-16,-2 0 3 16,-1 0-3-16,1 0 1 15,-4 0 0-15,3 0-3 16,1 0 5-16,3 0-6 16,3 0 6-16,2 0-5 15,-3 0 3-15,3-4 0 0,-3-1 0 16,-2 1-1-16,-1 0-2 15,-3 2 4-15,1-3-4 16,-1 0 5-16,2-2-7 16,7-3 7-16,3-3-4 15,7-3 3-15,9-5-1 16,2 1 0-16,8-3 0 16,-1 3-2-16,-1 6 4 15,-8 3-7-15,-6 8 6 16,0 1-3-16,-7 2 3 15,0 0-3-15,-2 0 0 16,-3-3 4-16,-1 0-5 0,-2-1 4 16,-1 1-5-16,0 3 6 15,1-1-6 1,4 1 5-16,6-2-1 16,-1 1-2-16,6 1 2 0,2 0-2 15,-5 0 3-15,3 0-6 16,-4 0 7-16,-2 0-7 15,0 0 7-15,-1 0-6 16,4 0 5-16,0 0-3 16,2 0 2-16,0 0-2 15,1-5 0-15,0 0 3 16,-3 2-3-16,0-2 2 16,0 0-3-16,3 3 3 0,1-1-2 15,6 2 2-15,4-1 0 16,2-2-2-16,4 0 3 15,1 2-4 1,-3 2 5-16,-6 0-7 0,-1 0 6 16,-2 0-3-16,3 0 2 15,1 0-2-15,2 0 2 16,2-1-1-16,-4-4 0 16,-1-2 2-16,-1 1-5 15,-5-1 5-15,2 0-5 16,-2 2 5-16,-3-2-3 15,-1 2 3-15,-6 4-3 0,-5 0 2 16,-4 1-1-16,1 0-2 16,-3 0 4-16,3 7-6 15,4 1 6 1,5-1-4-16,10-1 2 0,7-4 1 16,9-2-2-16,1 0 1 15,4 0 1-15,-4-2 0 16,-3 0-4-16,1 2 5 15,1 0-5-15,6 0 5 16,5-2-2-16,6-3 0 16,2 0 0-16,3-3 0 15,6-1 2-15,-2 1-5 16,-1 0 5-16,-3 5-4 16,-8 3 3-16,-2 0-4 15,-7 0 5-15,2 5-1 16,2 0-1-16,0-3-2 15,4-2 2-15,6 0 3 0,12-1-5 16,10-13 7-16,8-3-8 16,1 1 8-16,-6-1-7 15,-10 3 4-15,-3 5-2 16,-11 6 1-16,-3 3 1 16,-2 0-3-16,-7 0 7 15,-1 1-5-15,-7 1 6 16,-10 2-4-16,-9-2 3 0,-9 0 1 15,-7-1-1 1,-5-1-3-16,-7 2-1 16,4-2 3-16,-3 0-6 15,7 0 5-15,3 0-7 0,3 0 8 16,1 0-7-16,3 0 5 16,-3 0-2-16,2 0 0 15,-5 0 0-15,3 0 0 16,-3 0 2-16,-8 0-7 15,-2 0 8-15,-3 0-8 16,-8 0 8-16,2 0-5 16,-6 0 2-16,-5 0 0 15,1 0 1-15,-1 0-2 16,-2 0-1-16,-1 0 2 16,-1 0-4-16,0 0-1 15,0 0-35-15,0 0-48 16,-33-3-217-16</inkml:trace>
  <inkml:trace contextRef="#ctx0" brushRef="#br0" timeOffset="-83776.2">7552 8435 487 0,'-5'-9'3'16,"-4"3"0"-16,8 4 2 16,1 2 0-16,0 0 10 15,0 0-8-15,0 0 1 16,0 0-15-16,0-1 7 16,0-2-1-16,7-2 4 15,7 0-2-15,4-2 0 16,5 0 3-16,9-2-4 0,7-4 4 15,2-1-6-15,10 0 5 16,2-1-5-16,5 2 6 16,5 1-6-16,3-2 4 15,1 2-1-15,-2 0-1 16,1 1 1-16,-2 4 0 16,4-1 0-16,-1 1-3 15,0 2 3-15,3-3-2 16,3 0 3-16,-1 0-1 15,5-6 1-15,5 3-1 16,14-6 1-16,3 1 4 16,8-4-2-16,8-4 2 15,10 3 2-15,9-2-3 0,6 7-1 16,2 2 1-16,-5 0 0 16,-8 5-2-16,-1 0 1 15,-2 2-1 1,-1 2 3-16,1-1-6 0,-4-1 5 15,-1 2-6-15,1-3 4 16,2 2-3-16,-2-3 2 16,-5-2-2-16,-8 0 1 15,-5-2 2-15,-5 4-3 16,-8 2 4-16,-4 0-4 16,-7 3 4-16,-8 2-3 15,-2 1 0-15,-10 1 3 0,-14-3-3 16,-10 3 1-16,-12 0-3 15,-8 0 2-15,-2 0-4 16,-3 0 6-16,-6 0-6 16,-4 0 2-16,-1 0-27 15,-16 0-31-15,-30 7-103 16</inkml:trace>
  <inkml:trace contextRef="#ctx0" brushRef="#br0" timeOffset="-82567.88">7704 9328 387 0,'-2'1'113'0,"2"-1"-108"15,0 0-21-15,0 0 18 16,0 0 6-16,0 0-4 16,3 0 1-16,10 0-2 15,3 0 2-15,0 0-4 16,5 0 10-16,1-1-6 16,5-2 7-16,1 0 1 15,0 0-6-15,1-1-3 16,2 1-3-16,2-1 4 15,4-2-1-15,11-1 4 0,7-1-9 16,8 0 6-16,12-3-4 16,6-2 4-16,7-2-1 15,7-3-3-15,6 0 2 16,2-3-1-16,3 0 1 16,2 3-4-16,-2 2 3 15,0 4-2-15,-5 3 1 16,6 3 0-16,1 0 3 15,5 3-4-15,-1-2 0 16,-4-1 2-16,-5-1-4 16,-4-3 7-16,-6 1-9 15,-2-3 7-15,-1 0-3 16,-1-1 3-16,2-2-4 0,3-3 1 16,-1-1 4-16,-3-2-6 15,-6-3 4-15,4 0-2 16,-1 1 4-16,-1 0-8 15,1 3 8-15,-12 0-5 16,-5 5 3-16,-4 0-2 16,-2 3 1-16,3 1 3 15,-4 2-3-15,-5 2 2 16,-6 3-3-16,-7-1 2 16,-7 3-3-16,-2-1 6 15,-5 0-4-15,0 0-1 16,2 0 4-16,5-2-4 0,2-1 4 15,9-1-4-15,3 1 5 16,-3-2-8-16,6 2 8 16,-7 1-6-16,-6 3 2 15,-8 0 0-15,-6 1-1 16,-10 1 1-16,-6 0-2 16,-8 0 4-16,-2 0-8 15,-2 0 9-15,0 0-4 16,0 0 2-16,-3 0-9 15,-25 0-29-15,-26 16-91 16,-26-2-343-16</inkml:trace>
  <inkml:trace contextRef="#ctx0" brushRef="#br0" timeOffset="-81778.97">9132 9517 504 0,'-15'-16'12'0,"5"9"-13"15,7 6 26-15,-2 1 8 16,2 0 1-16,3 0-14 16,0 0-16-16,-3 0-3 15,-4 7-2-15,-7 21 13 16,-3 16-10-16,-1 16 6 16,3 7-6-16,7-3 0 0,5 1-1 15,3-4 2 1,11-3-2-16,14-9-6 15,3-7 4-15,5-10-4 16,1-10 9-16,-1-8-8 0,0-10 4 16,-2-4-5-16,2-14 2 15,-2-19 1-15,-2-16-6 16,-12-15 15-16,-5-10-7 16,-12-5 8-16,-6 0-9 15,-20 6 4-15,-12 14-1 16,-2 12 2-16,-5 15 0 15,0 15-3-15,0 12 1 16,9 5-4-16,6 7-2 16,8 23-4-16,13 15-35 15,4 10-47-15,5 5-93 16</inkml:trace>
  <inkml:trace contextRef="#ctx0" brushRef="#br0" timeOffset="-81554.86">9227 9883 598 0,'-11'3'10'0,"6"-3"-11"15,5 1 9-15,0 2-5 16,2 10 3-16,18 12-10 0,10 8 21 16,7 9-14-1,8 1 1-15,7-6-4 16,0-3 0-16,-4-5 3 15,-4-8-16-15,-11-6-23 0,-6-9-28 16,-13-6-47-16,-11-30-122 16</inkml:trace>
  <inkml:trace contextRef="#ctx0" brushRef="#br0" timeOffset="-81204.16">9549 9793 589 0,'0'0'-2'0,"0"0"11"15,0 4 5-15,-1 22 6 16,1 11 12-16,0 10-18 16,0 2-1-16,17-5-13 15,4-5 2-15,3-10-4 16,0-9-2-16,-4-12-24 0,-4-8-6 16,-6-3 5-16,-5-32-12 15,-5-15 33-15,0-11-13 16,-5 3 10-16,-7 14 10 15,2 20 7-15,1 14 21 16,7 10 22-16,2 0-36 16,0 0-13-16,2 14 6 15,14 18 3-15,4 11 19 16,0 6-20-16,6-4 0 16,0-6-9-16,4-4 6 15,-2-10-6-15,4-5 0 16,-10-9-22-16,1-11-34 0,-9-3-44 15,-9-33-148-15</inkml:trace>
  <inkml:trace contextRef="#ctx0" brushRef="#br0" timeOffset="-80904.14">9939 9907 548 0,'0'0'37'0,"0"0"-53"15,0 0 15-15,6 0-2 16,6 0 5-16,3 0-4 15,2-7 1-15,0-4 4 16,-6-5-11-16,-7-7 7 16,-4 1-20-16,0-1 17 15,-12 4-7-15,-15 9 11 0,-1 10 9 16,-6 0 17-16,4 17-3 16,5 7 4-16,7 3-1 15,8 7-12-15,10 5-3 16,0 1-9-16,10 0 6 15,9-4-6-15,11-6 0 16,9-7-3-16,4-7 1 16,6-12-2-16,2-4-24 15,-5-25-37-15,-10-21-90 16</inkml:trace>
  <inkml:trace contextRef="#ctx0" brushRef="#br0" timeOffset="-80508.2">10186 9721 579 0,'-16'-2'-14'0,"12"2"43"0,1 0 14 15,3 2-18-15,0 33-20 16,0 19-6-16,3 19 26 16,11 1-17-16,7-10-4 15,5-12-7-15,-1-14 7 16,-1-7-5-16,-2-15 0 15,-1-11-11-15,-3-5-8 16,-3-24-3-16,-2-19-7 16,-7-15 10-16,-6-11-16 0,0 0 19 15,-5 4-7-15,-6 17 7 16,6 21 22 0,2 16 23-16,3 11 15 15,0 0-33-15,0 4-4 0,0 19-7 16,8 9 20-16,5 9 2 15,-1 2-7-15,4-2-8 16,-2-5-2-16,4-5 1 16,0-7-6-16,1-8 2 15,-2-5-3-15,-1-6 1 16,4-5-42-16,-1-3-25 16,-5-22-106-16</inkml:trace>
  <inkml:trace contextRef="#ctx0" brushRef="#br0" timeOffset="-80159.14">10596 9940 498 0,'0'-3'5'0,"0"2"33"15,6-3-18-15,9-7-12 16,11-10-2-16,6-8 2 16,4-3-3-16,-4 1-8 15,-5 2 8-15,-7 3-8 16,-7-2 4-16,-10 2-31 15,-3 3 5-15,-8 4 15 16,-18 9 7-16,-10 5 12 16,-3 5 2-16,1 0 18 15,2 5 2-15,11 13 2 16,4 6-10-16,12 12-6 16,7 13-14-16,2 9 2 0,18 3 5 15,12-5-8-15,10-9 1 16,5-8-6-16,5-10 7 15,4-11-5-15,-3-10 3 16,-2-8-1-16,3-7-24 16,-12-19-22-16,-7-13-60 15,-15-4-164-15</inkml:trace>
  <inkml:trace contextRef="#ctx0" brushRef="#br0" timeOffset="-80027.49">11247 9925 711 0,'0'0'-3'0,"0"0"1"16,0 1-4-16,10 8-23 15,1 2-76-15,-4-7-30 16</inkml:trace>
  <inkml:trace contextRef="#ctx0" brushRef="#br0" timeOffset="-70220.62">13910 2360 411 0,'-20'0'-30'16,"7"0"40"-16,11 0-10 15,2 0 1-15,0 0-1 0,9 5 1 16,15 6 0-16,7 3 1 16,5 4 3-16,3 1-2 15,1 5 2-15,-5 3-4 16,-3 3 5-16,-9-1-5 15,-7-8 1-15,-9-8 0 16,-2-6 2-16,-4-7 3 16,1 0 37-16,7-18 18 15,4-20-39-15,8-18-14 16,3-9-6-16,0 2-3 16,-3 12 2-16,-8 12-1 15,2 13-4-15,-5 9-21 16,-1 10-47-16,-9 3-68 0</inkml:trace>
  <inkml:trace contextRef="#ctx0" brushRef="#br0" timeOffset="-69399.42">14017 5605 486 0,'0'0'4'15,"0"0"-8"-15,0 0-2 16,5 0 4-16,15 16 4 16,7 7-2-16,4 0 6 15,2 0-5-15,-2-4 1 16,-5-5-3-16,-5-2 2 16,-7-3 0-16,-4-6-1 0,1-3 0 15,3 0-1-15,5-23 9 16,8-23-3-16,-2-22 1 15,1-11-4 1,-6 0 1-16,-8 13-3 0,-1 19-15 16,-5 19-17-16,-2 17-15 15,4 11-9-15,-2 0-115 16</inkml:trace>
  <inkml:trace contextRef="#ctx0" brushRef="#br0" timeOffset="-64080.26">7480 9387 489 0,'0'6'7'0,"0"-6"-2"16,0 0 11-16,0 0-5 15,0 0-10-15,2 0-1 16,2-4 8-16,1-1 11 16,-2 3 4-16,-3 0-2 15,0-3 6-15,0-5-5 16,0-7-11-16,0-9-8 0,-3-3-4 15,-2-4 2-15,1-8 0 16,4-6 0-16,0-8-4 16,0-5 2-16,0-2-8 15,7 5 3-15,2 12 0 16,0 13 4-16,-1 11 2 16,-2 10 0-16,1 3 0 15,0 2-4-15,2 2 0 16,2 3-2-16,7 1 2 15,2 0 0-15,3 12 9 16,4 10 3-16,-2 8 0 16,2 6-3-16,-2 7 3 15,-2 2-5-15,3 0-1 0,-2-3 0 16,1-1-2-16,-4-9 1 16,-7-9 1-1,-5-6-10-15,-1-10-13 16,-8-6-57-16,0-1 26 0,-11-9 11 15,-16-17-386-15</inkml:trace>
  <inkml:trace contextRef="#ctx0" brushRef="#br0" timeOffset="-63899.2">7567 9105 403 0,'0'1'31'0,"0"-1"-22"16,0 0 12-1,0 0-12-15,21-1-9 16,10-16 0-16,4-2 1 16,0-2 2-16,-3 1-24 0,-6 8-36 15,-5 2-71-15,-6 6-129 16</inkml:trace>
  <inkml:trace contextRef="#ctx0" brushRef="#br0" timeOffset="-63299.8">7830 9284 391 0,'-18'9'22'0,"-2"0"-23"0,-3 4 18 16,4-6 8-16,-2 1 12 15,-4-1-23-15,-3-1 16 16,-2-2-14-16,-6 0 6 16,-1-4 5-16,-2 0-9 15,-1-7 1-15,0-9-14 16,1-4 2-16,1-4-4 16,2 0 0-16,6-5-6 15,6 0 6-15,4-3-3 16,8 0 0-16,4-7 1 15,6-7-2-15,2 3 1 16,0-1 0-16,5-2-1 0,15 7 0 16,4-5 1-16,9-4 0 15,3 5-1-15,3 4 2 16,7 3-3-16,-3 4 1 16,1 7-9-16,-3 7 2 15,-4 5-7-15,-1 7-8 16,-3 6 12-16,-2 0 4 15,-1 19 5-15,-1 10-1 16,-3 9 3-16,2 9 0 16,-1 10 1-16,-7 5-1 15,2 5 5-15,-6-6 3 16,-7-5-6-16,-3-12 2 16,-6-5-1-16,-3-8 3 0,-15-6 5 15,-6-5 3-15,-4-4-1 16,2-3-10-16,0-4 0 15,5-2-2-15,3-2-5 16,10-1-23-16,8-4-42 16,0 0-103-16</inkml:trace>
  <inkml:trace contextRef="#ctx0" brushRef="#br0" timeOffset="-62484.36">8447 8714 346 0,'0'-11'8'0,"-9"0"61"16,0 0-19-16,-4 0-6 16,-2-1-4-16,-6-1-3 15,0 3-14-15,-3 1-3 16,-6 3-4-16,1 6-4 15,-1 0 1-15,-2 0-11 16,3 7 5-16,-4 9-1 16,5 5-4-16,4 3-4 15,3 5 7-15,8 4-7 0,5 5 5 16,5 2-3 0,3 1 2-16,0-3 3 15,14-6-8-15,8-4 7 16,9-3-7-16,2-7 6 0,-2-8-8 15,-1-3 6-15,-3-4 3 16,-6-2-3-16,4-1-1 16,-1 0 0-16,0 0-4 15,-3-6-4-15,1-3-5 16,0-3-5-16,0 1 1 16,-2-1-25-16,-4 1-35 15,-4 1-27-15,-4 2-132 0</inkml:trace>
  <inkml:trace contextRef="#ctx0" brushRef="#br0" timeOffset="-61799.03">8591 9216 422 0,'-22'10'9'0,"1"2"0"16,2-1 17-16,0 0 6 15,2-5-14-15,5 0 5 16,-6 1-10-16,-7-3-4 16,-6 0-1-16,-10-3 10 15,-3-1-6-15,1 0 0 0,-6-5-6 16,-1-8-3-16,0-5 13 15,-1-1-12-15,5-4 5 16,4-7 0-16,7-1-5 16,5-1-4-16,10 0 1 15,7-3 4-15,5-1-2 16,8-6-2-16,0-2-1 16,0-2 2-16,17-5-5 15,1-2 4-15,4 0 0 16,0-1-2-16,-2 4 2 15,2 1-1-15,-4 3 2 16,0 12-3-16,0 0 3 0,1 9-1 16,5 5 2-16,4 2 3 15,0 2 1-15,4 5 0 16,4 7 0-16,4 2-1 16,9 2-2-16,6 0-2 15,1 12 0-15,0 7-1 16,2 8 1-16,-2 4-2 15,-5 7-2-15,-6 5 0 16,-8 4 2-16,-9 5-3 16,-7-1 2-16,-9 5 1 15,-8-2 2-15,-4 4-4 16,-5-2 5-16,-17-5 0 16,-4 2-2-16,-12-8 6 0,-3-2-5 15,-5-6 2-15,-6-6-2 16,1-7 1-16,0-8-8 15,1-7-9-15,8-8-19 16,8-1-15-16,10-3-65 16,9-11-74-16</inkml:trace>
  <inkml:trace contextRef="#ctx0" brushRef="#br0" timeOffset="-57636.02">7663 9351 264 0,'-3'1'48'0,"0"1"-38"16,3-2 12-16,0 0 11 16,0 0-14-16,0 0-14 15,0 0-4-15,0 1 0 0,0-1 0 16,0 0 2-16,0 2 7 15,0-1 10 1,0 2 8-16,-1 1 0 16,-1 7 1-16,0 6-6 0,-1 9-1 15,0 10-9-15,1 6-2 16,2 10-3-16,0 7-3 16,0 7 0-16,0 0-5 15,0 1 1-15,0 2-2 16,6-1 4-16,4 3 4 15,1 0-1-15,0 1 3 16,2 0-3-16,2-6 11 16,0-4-6-16,3-12-8 15,2 0-1-15,0-10 2 16,-2-5-3-16,1-6 1 16,-5-8-1-16,-1-6-1 15,-4-5 1-15,-3-5-1 0,0 1 1 16,-2-3 1-16,-3-2-2 15,1 1 1-15,-1-2-1 16,-1 0-2-16,0 1-8 16,0-1-16-16,0 0-15 15,0 0-8-15,0 0-28 16,0-13-58-16,-8-9-116 16</inkml:trace>
  <inkml:trace contextRef="#ctx0" brushRef="#br0" timeOffset="-57272.99">7567 10490 598 0,'0'0'7'15,"0"0"-14"-15,3 8-2 16,15 5 3-16,10 5 10 15,5 6 0-15,0-4-4 16,6 3 3-16,-3-2-3 16,-1-2 2-16,-6-4-2 15,-2-4 2-15,-10-5-4 16,-3-5 1-16,-4-1 0 16,1 0 2-16,3-15 3 0,6-21 3 15,0-20 10-15,-2-10-9 16,-8 3-7-16,-4 13 0 15,-6 18 2-15,0 16-5 16,0 11 5-16,2 3-6 16,-1 2-1-16,10 0-19 15,4 3-48-15,7 6-8 16,0 2-227-16</inkml:trace>
  <inkml:trace contextRef="#ctx0" brushRef="#br0" timeOffset="-55084.06">8191 12040 352 0,'-2'4'26'0,"-4"0"3"16,-2-1 50-16,5-1 1 0,3-2-27 16,-2 1-23-16,2-1-7 15,0 0-5-15,0 0-10 16,0 0-3-16,0 0-7 15,0 0-1-15,0 0 0 16,0-7 3-16,5-21-2 16,8-18 2-16,2-11 10 15,3-6-10-15,-5-7-1 16,2-1-4-16,0-5-5 16,3 5 0-16,-5 9 7 15,-3 23 1-15,-4 17 1 16,-4 14 2-16,1 8-2 0,3 0 1 15,4 1-10-15,5 20-1 16,6 11 11-16,2 11 4 16,0 6 5-16,1 3-3 15,3 0-1-15,-2-2-4 16,-1-4 0-16,-2-7 0 16,-4-4 1-16,-4-7-3 15,-7-7 2-15,-3-5-13 16,-4-2-36-16,0-3-28 15,-17-7-80-15</inkml:trace>
  <inkml:trace contextRef="#ctx0" brushRef="#br0" timeOffset="-54903.79">8308 11822 576 0,'0'0'13'0,"0"0"-12"15,0 0 1-15,20 0-7 16,14-1 2-16,5-10 6 16,-2-1-1-16,3 1-24 15,-5 4-62-15,-9 3-62 16</inkml:trace>
  <inkml:trace contextRef="#ctx0" brushRef="#br0" timeOffset="-54363.67">8657 12171 134 0,'-24'14'353'0,"-4"-3"-362"16,4 4 18-16,-9-4 14 15,3 0 3-15,-7-3-12 16,-6-2 5-16,-2-3 2 16,-8-3-4-16,-4-11-13 0,-2-19 1 15,-1-15-3-15,4-16-3 16,3-13 2 0,4-12-11-16,10 0 7 15,9 5-8-15,7 10 14 0,14 15-1 16,9 9 0-16,1 3 9 15,30 0-6-15,19-6 0 16,20-5-3-16,6 2 1 16,4 3 0-16,1 11-2 15,-6 15-1-15,0 17 1 16,-5 7-6-16,-5 31-6 16,-11 19-3-16,-9 18 8 0,-13 9 4 15,-5 8 3-15,-9-2-5 16,-5-4 8-1,-2-5-2-15,-8-9 1 16,-3-6 2-16,0-2-5 0,-12-5 3 16,-16-2-1-16,-10-4-1 15,-6-11 2-15,4-9-3 16,-6-12 0-16,5-12-10 16,9-2-27-16,5-11-49 15,10-14-90-15</inkml:trace>
  <inkml:trace contextRef="#ctx0" brushRef="#br0" timeOffset="-52848.1">7643 8262 499 0,'0'0'32'16,"0"0"-18"-16,0 12 21 0,-9 28-11 15,-4 27-5-15,-1 28 5 16,-1 24-5-16,-4 14-5 15,-4 4-1 1,0 1 6-16,-6-8-8 0,5-18-2 16,4-21 1-16,3-19-4 15,8-22-3-15,2-19-1 16,4-13-1-16,1-13 1 16,2-4-4-16,-1-1-22 15,-2-10-28-15,-7-30-46 16,-6-19-179-16</inkml:trace>
  <inkml:trace contextRef="#ctx0" brushRef="#br0" timeOffset="-52519.89">7189 8574 501 0,'0'0'36'0,"0"0"-32"15,1 0 3-15,18 14-5 16,16 17 21-16,11 14 11 16,5 12-17-16,13 9-8 15,10 5 2-15,5 3-5 16,6 1-4-16,0-2-1 0,1-8 2 16,-7-5-2-1,-6-9 0-15,-12-9 2 16,-16-10-3-16,-14-10 1 15,-15-9-1-15,-8-6 1 0,-7-7-1 16,-1 0 4-16,0 0-2 16,0 0 5-16,0 0-7 15,0 0-21-15,0-4-39 16,-6-20-181-16</inkml:trace>
  <inkml:trace contextRef="#ctx0" brushRef="#br0" timeOffset="-49332.12">14573 4003 184 0,'-5'0'30'16,"1"-3"17"-16,-1-1 18 16,0 1-13-16,0 1-1 15,-1-2-15-15,-2 1-5 16,-4-1-5-16,-4-1-5 15,-3 1-7-15,-1-1-3 16,2 1 10-16,-1-3-11 16,-2 0 1-16,5-6-9 0,-4-1 5 15,-2-2-5-15,0-5 0 16,-6-7-1-16,-2-3 2 16,-3-5-1-1,0-2-6-15,0 3 9 0,1-1-6 16,2 6 2-16,3 2 3 15,6 4 7-15,3 3-3 16,5 1 0-16,3 3 3 16,2-3-3-16,2 1-4 15,4-2-3-15,1-10-1 16,1-2 1-16,0-10-1 16,0-3 0-16,3-3 1 0,8-1-2 15,-1 0 4-15,-1 6-3 16,0 1 2-1,-3 2 0-15,4 5-2 16,1-1 1-16,1 2 0 0,5 2 2 16,7-3-2-16,4-4-1 15,1 2 2-15,2 2-2 16,0 5 2-16,-4 4-3 16,7 3 1-16,-1-3-1 15,-2 2 1-15,5 0-1 16,-5 1 0-16,2 2 2 15,-2 0-3-15,2-2 4 16,0 3-4-16,-3 2 3 0,3 2-3 16,-4 3 2-1,1 3-4-15,4 3 1 16,-1 4 0-16,2-1-1 16,0 5-1-16,5-1 4 0,1 1 1 15,-3 0-4-15,4 0 4 16,-5 1-1-16,1 6-1 15,-4 2 2-15,0 0-3 16,-3 1 2-16,1 1-2 16,-2 2 3-16,1-1-2 15,0 6 1-15,2 2-7 16,-2 4 4-16,-3 2-3 0,-1 4 3 16,-5 0-10-16,1 6 4 15,-10 4-9 1,-4 5-3-16,-2 4 7 15,-2 2 3-15,-1-2 2 0,-1-2 3 16,0 1 2-16,-1 0 3 16,-2 4 1-16,0 0-1 15,0 2 2-15,0 3 0 16,-2 0 2-16,-10 0-2 16,-2 0-3-16,-3-4 4 15,-2-1-1-15,0-6 0 16,-1-3 2-16,-1-7-2 15,-1-8-2-15,-4-5 5 16,-3-2-2-16,-8-1-2 16,-7 0 3-16,-8 1-2 15,-9 0 1-15,-6 0 0 16,0 0 0-16,3-1 1 0,8-5-1 16,12-5 4-16,13-5-2 15,9-2 0-15,7-3-3 16,9 0-16-16,3-5-42 15,3-14-164-15</inkml:trace>
  <inkml:trace contextRef="#ctx0" brushRef="#br0" timeOffset="-48431.54">16654 2678 320 0,'-4'0'40'0,"1"0"20"0,3 0-10 16,0 0-18 0,-3 0-20-16,-1 0-6 15,-4 5-3-15,-2 12 8 0,-8 8 1 16,0 10 7-16,-12 14 7 15,-8 11-6-15,-4 9 6 16,-10 7-11-16,1 4 1 16,-1-1 0-16,-3-6 0 15,9-8 1-15,3-14-6 16,8-12-3-16,10-12-1 16,7-7-3-16,8-9-2 0,4-4-1 15,4-3 1 1,2-4-2-16,0 0-7 15,0 0-16-15,0 0-14 16,-1 0-4-16,-2-9-26 0,0-18-197 16</inkml:trace>
  <inkml:trace contextRef="#ctx0" brushRef="#br0" timeOffset="-47972.72">16100 2748 454 0,'-1'-2'11'16,"1"2"12"-16,0 0 0 16,0 0-16-16,9 10-9 0,9 11 11 15,1 8 19-15,5 6-4 16,1 7-7-16,4 7-1 15,3 8-7-15,1 9-1 16,1 3-4-16,2 2 1 16,-4 0-1-16,0-3-4 15,-2-7 2-15,-3-7-2 16,-2-10 3-16,-7-14-3 0,-3-9 1 16,-6-10 0-1,-4-4-1-15,-4-3 3 16,-1-4 4-16,0 0 10 15,0 0-6-15,0 0 2 0,0 0-5 16,0 0 2-16,0 0-3 16,0 0-1-16,0 0-4 15,0 0 1-15,0 0 0 16,0 0-6-16,0 0-7 16,0 0-12-16,6 0-18 15,0-15-17-15,1-6-93 16,-2-4-177-16</inkml:trace>
  <inkml:trace contextRef="#ctx0" brushRef="#br0" timeOffset="-44147.65">17971 3724 290 0,'-16'-20'23'0,"7"1"18"0,-4-2 13 16,0 1-6-16,-3 2-4 16,3-1-10-16,-5-4-22 15,0 0 7-15,0-4-14 16,-1-2 10-16,-2-3-6 15,-1-5 1-15,-1-6-2 16,5-11 2-16,5-7-5 16,6-3 0-16,5 2-3 15,2 1-2-15,0 8 6 16,0 6-5-16,0 5 2 16,5 2 0-16,9 1 0 15,3 1-4-15,4 1 3 16,1 4-1-16,2 2-3 0,4 1 3 15,4 3-1-15,0 1-1 16,2 0 0-16,0 3 0 16,2 2 2-16,0 1-2 15,0 4-1-15,1 2-2 16,3 0 4-16,5-2-5 16,4 3 5-16,5-3-3 15,1 2 3-15,-5 5-3 16,1 2 3-16,-5 2-1 15,0 5-2-15,1 0 1 16,2 0-3-16,-1 12 2 16,3 0 0-16,1 2 2 15,-4 1 1-15,1 5-2 0,-5 3 2 16,-1 5 0-16,-3 7-1 16,-3 3 1-16,-1 3 0 15,-3 4-1 1,-3 2 0-16,-5-1 1 0,-1-6 0 15,-5-1-1-15,-3-7 1 16,-5 2 0-16,1-1-1 16,-3 0-1-16,-3 3 3 15,-5 5-2-15,-1 0-3 16,0 7 2-16,-3 3 0 16,-6-1 5-16,-2 1-1 15,-1-2-4-15,-8-1 1 0,1-3 0 16,-5 0 0-16,-3-2 0 15,2-1 0-15,1-3 2 16,-5-3-4-16,1-5-5 16,0-5-2-16,-3-3 10 15,-4-3-9-15,-3-2 8 16,-10-3 1-16,-4 1 1 16,-7-5-1-16,-5 2-11 15,-4-5-25-15,3-2 18 16,1-5 13-16,3-1 2 15,6 0-1-15,4 0 6 16,11 0-2-16,6-3-1 16,5-4 1-16,4 2-15 0,5-1-25 15,1 2-57 1,2 1-9-16</inkml:trace>
  <inkml:trace contextRef="#ctx0" brushRef="#br0" timeOffset="-43143.96">16823 4313 229 0,'-12'0'15'16,"6"0"-1"-16,3 0 48 15,-1 0-7-15,4 0-22 16,0 0-22-16,0 0-8 16,0 0 4-16,0 0-9 15,0 0-2-15,1-2-1 0,18-11 6 16,11-6 11-16,6-7 0 16,0-3-8-16,5 1-2 15,3-2 2-15,9-2-3 16,5 0 4-16,-3-1-2 15,-4 5 0-15,-10 4-4 16,-13 6 2-16,-5 4-1 16,-6 4 1-16,-8 6 1 15,-3 0 4-15,-5 4-2 16,-1-1-3-16,3 1 3 16,4-2-3-16,-2 0 1 15,1-1 0-15,-2 1 0 16,0 0-1-16,0-1 6 0,2-1 5 15,1-2-8-15,2-2 0 16,2-1-2-16,2-2-1 16,1 2 0-16,-3-3-2 15,-2 3-17-15,-1-1-29 16,-5-1-79-16</inkml:trace>
  <inkml:trace contextRef="#ctx0" brushRef="#br0" timeOffset="-42792.39">17140 3719 375 0,'0'2'64'0,"0"1"-72"16,1 1-7-16,18 6 15 15,7 3 13-15,9-1-10 16,2 0 1-16,4-1-3 16,-2-1 3-16,-3 5-2 15,-3 1 0-15,-9-1-2 16,-4 4 1-16,-9 4-2 16,-8 4 1-16,-3 10-2 15,0 4 4-15,-17 5 0 0,-10 4 6 16,-5 0 5-16,-7 2-4 15,2-3 1 1,4-3-9-16,6-4 0 16,9-5-20-16,8-9-65 0,9-14-196 15</inkml:trace>
  <inkml:trace contextRef="#ctx0" brushRef="#br0" timeOffset="-27255.73">18474 2575 31 0,'54'0'16'16,"1"1"-13"-16,3 11-5 16,-1 0-36-16</inkml:trace>
  <inkml:trace contextRef="#ctx0" brushRef="#br0" timeOffset="-25287.7">16628 2782 157 0,'0'-7'52'0,"0"5"31"0,-9 0-3 15,-1 1-21 1,4 1-15-16,1 0-8 0,5 0-7 16,-2 0-10-16,1 0-10 15,-5 0-3-15,-13 31-11 16,-10 24 12-16,-9 26-4 16,-3 10 1-16,4-2-2 15,3-6-3-15,6-8 3 16,-2-7-3-16,7-9 4 15,4-12-4-15,6-6 2 0,1-11-3 16,3-5-22 0,0-8-34-16,-6-8-34 15,0-9-87-15</inkml:trace>
  <inkml:trace contextRef="#ctx0" brushRef="#br0" timeOffset="-24899.93">16102 2814 416 0,'-3'-1'9'15,"3"1"-7"-15,0 0 1 16,0 0 2-16,12 4-6 15,12 16 1-15,9 6 1 0,4 7 5 16,4 8 5-16,3 10 0 16,-2 11-9-16,-1 11 2 15,-2 9 0-15,-2 2-1 16,0 0-1-16,2-8-2 16,-5-9 1-16,-3-15-1 15,-5-13 1-15,-10-10 0 16,-4-11 2-16,-6-8-3 15,-5-5 9-15,-1-3 16 16,0-2 11-16,0 0-20 16,0 0-10-16,0 1-2 15,0-1-9-15,2 0-40 0,4-6-50 16</inkml:trace>
  <inkml:trace contextRef="#ctx0" brushRef="#br0" timeOffset="-13656.01">22564 2451 380 0,'-3'-3'69'0,"-3"3"10"0,5 0 2 16,1 0-37-16,0 0-21 15,0 0-13-15,0 0-9 16,0 10-1-16,6 14 0 15,4 4 6-15,5 2-6 16,3-2 3-16,0-4-19 16,-5-2-40-16,-4-5-17 15,-9-3-49-15,0-9-171 16</inkml:trace>
  <inkml:trace contextRef="#ctx0" brushRef="#br0" timeOffset="-13264.21">22534 2681 429 0,'-3'0'56'0,"3"0"-38"16,0 0-8-16,2 0-14 16,14 0-3-16,4 0 14 15,-4 0-3-15,-6 7-1 16,-7 0-6-16,-3 11-9 16,-3 7 13-16,-16 7 17 15,-3 8 6-15,2-2 3 16,7-3-3-16,9 1-13 15,4-6-10-15,10-1-4 16,18-7-2-16,11-11 5 16,3-11-11-16,1-13-2 15,-6-22-10-15,-13-12-25 0,-15-2 21 16,-9 1 17-16,-10 4 19 16,-15 11 14-16,0 7 16 15,4 10 15-15,9 8-15 16,8 2-14-16,4 3-6 15,0 1-18-15,21-2-11 16,18-1 7-16,13 0 7 16,0-2-4-16,-3 3 2 15,-7-1-29-15,-14 5-35 16,-17 0-70-16,-11 2-167 16</inkml:trace>
  <inkml:trace contextRef="#ctx0" brushRef="#br0" timeOffset="-13106.63">22746 2827 490 0,'-4'0'45'0,"4"0"-8"16,0 0-8-16,8 0-30 15,17 0-4-15,11 0 11 16,3-3-7-16,-3-2 7 16,-5-1-53-16,-7-4-35 15,-12-5-30-15,-7-6-177 16</inkml:trace>
  <inkml:trace contextRef="#ctx0" brushRef="#br0" timeOffset="-12936.08">22935 2548 493 0,'-9'-4'49'0,"6"4"27"16,0 6-53-16,-1 29-18 16,1 11 12-16,3 16-3 15,0 4-4-15,3-4-10 16,7 0 3-16,-1-7-7 15,-5-8-7-15,-4-9-31 16,0-8-49-16,-3-10-73 16</inkml:trace>
  <inkml:trace contextRef="#ctx0" brushRef="#br0" timeOffset="-12755.56">22719 3132 551 0,'-7'23'4'15,"5"7"15"-15,2 6 23 16,2-4-21 0,22 0-9-16,5-3-13 0,9-9 2 15,5-8-1-15,-3-12-4 16,0-7-52-16,-4-29-58 16,-14-18-162-16</inkml:trace>
  <inkml:trace contextRef="#ctx0" brushRef="#br0" timeOffset="-12422.46">23024 2710 567 0,'0'-3'17'0,"0"0"-4"15,6 3-1-15,6 0-10 16,5 12 7 0,-4 13 7-16,-7 12-13 0,-6 12-3 15,-16 7 2-15,-20 7 11 16,-9-4-13-16,3-9 3 15,10-16-2-15,11-14 3 16,13-12-2-16,8-8-4 16,11-8-37-16,19-23 5 15,4-4 19-15,-3-1 6 16,-13 16 8-16,-10 13-2 16,-5 5 6-16,-3 2 8 0,1 0 14 15,5 5-14-15,4 10-7 16,2 4 6-1,5-3-10-15,-2-3 4 16,7-9-18-16,3-6-32 0,2-32-43 16,-1-14-175-16</inkml:trace>
  <inkml:trace contextRef="#ctx0" brushRef="#br0" timeOffset="-12303.7">23207 2830 468 0,'0'0'21'15,"0"11"-7"-15,-2 17 5 16,-1 8 13-16,3 4-25 15,0-2-6-15,0 0-11 0,0-8-55 16,3-12-54 0,1-18-105-16</inkml:trace>
  <inkml:trace contextRef="#ctx0" brushRef="#br0" timeOffset="-11976.37">23232 2891 437 0,'0'-10'53'15,"0"4"32"-15,0 2-44 16,0 3-23-16,0 1-15 15,0 0-3-15,10-4-12 16,3-6-3-16,5-7-16 16,-4-6-3-16,-1-6-11 15,-6-7-7-15,-2-1 21 16,-4-2 17-16,-1 7 16 0,0 9 1 16,0 10 58-1,0 12 21-15,0 1-37 16,-1 14-43-16,-4 25 2 15,-1 25 40-15,-2 20-15 0,0 16-4 16,5 12-8-16,2 1-6 16,1-4-9-16,0-12 5 15,6-16-8-15,3-20 3 16,-4-21 1-16,-2-19-6 16,-1-12-1-16,-2-9-19 15,0-9 1-15,0-31-55 16,0-25-254-16</inkml:trace>
  <inkml:trace contextRef="#ctx0" brushRef="#br0" timeOffset="-11035.89">23784 2692 380 0,'-4'-1'109'0,"2"1"-86"16,2 0-4-16,0 15-2 16,0 15 21-16,0 14-5 15,0 4-23-15,3 1-6 16,2-3-1-16,-4-8-6 16,1-12-1-16,-2-14-20 15,0-10-6-15,0-2 10 16,0-14 6-16,0-22-96 15,-2-8 39-15,2-6 66 16,0 3 15-16,0 7 12 0,3 11 43 16,9 11-25-16,1 9-9 15,7 5-12 1,2 4-6-16,2 0 20 16,0 10-9-16,-5 11-19 0,-7 5-3 15,-9 5-8-15,-3 1 12 16,-9 0-3-16,-15-6 2 15,-1-4-3-15,-1-7 8 16,6-10-10-16,5-5-5 16,13-3-13-16,2-28-45 15,21-10-69-15</inkml:trace>
  <inkml:trace contextRef="#ctx0" brushRef="#br0" timeOffset="-10870.9">24077 2536 497 0,'0'38'7'0,"0"20"84"0,-1 11-46 16,1 8-30-16,0 1-13 15,4 1 1-15,7-8-1 16,0-13-12-16,-1-16-32 16,-1-27-67-16,-5-16-95 15</inkml:trace>
  <inkml:trace contextRef="#ctx0" brushRef="#br0" timeOffset="-10727.19">24127 2753 517 0,'-6'-2'102'0,"6"-1"-82"16,0 3 5-16,10 1-29 0,14 16-4 16,10 5 8-16,0 2-52 15,-16-1-69-15,-18-1-273 16</inkml:trace>
  <inkml:trace contextRef="#ctx0" brushRef="#br0" timeOffset="-10416.37">23893 3112 612 0,'-8'0'6'0,"8"0"14"16,3 0-25-16,18 0-1 15,7 0 13-15,2 11 0 16,-8 4-4-16,-4 3-1 15,-10 4 0-15,-8 9-3 0,-6 8 6 16,-18 4-4-16,-3-3 2 16,6-10-17-16,11-15-17 15,7-11-13-15,3-4-30 16,10-17-34-16,17-16 32 16,-2-8 48-16,-2 7 34 15,-7 11 39-15,-7 12 27 16,1 9-10-16,6 2-19 0,1 0-4 15,3 0-26 1,7 1-9-16,-1 10 1 16,1-1-8-16,-6-7-109 15,-12-3-178-15</inkml:trace>
  <inkml:trace contextRef="#ctx0" brushRef="#br0" timeOffset="-10195.62">24317 2703 648 0,'9'-5'4'16,"15"3"-7"-16,9 2 9 15,7 0 4-15,-6 4-9 16,-9 20 0-16,-14 8-6 16,-11 11 3-16,-6 13-14 15,-21-1-6-15,-6-1 0 16,2-7-13-16,6-17-32 0,4-14-35 15,3-16-44-15,7 0-34 16</inkml:trace>
  <inkml:trace contextRef="#ctx0" brushRef="#br0" timeOffset="-9938.31">24308 3023 202 0,'-3'-9'214'0,"0"8"-76"15,3 1-48-15,-1 0-56 16,1 0-29-16,0 24-10 16,0 10 8-16,0 11 7 15,0-2-6-15,0-3-2 16,-8-5-38-16,-5-10-7 15,-5-10-4-15,-1-12 4 16,1-3 27-16,0-2 8 16,10-6 28-16,4 4 43 0,4 3 2 15,0 1-37-15,7-1-22 16,22-1-15-16,14 2 16 16,8 0 2-16,-2 0-5 15,0 0-3-15,-7 0 0 16,-1 0 0-16,-7 0-7 15,1 0-33-15,-2-3-62 16,1-18-189-16</inkml:trace>
  <inkml:trace contextRef="#ctx0" brushRef="#br0" timeOffset="-9640.11">25118 2809 641 0,'-38'-6'-8'16,"14"6"54"-16,9 0-9 0,9 16-27 15,6 10-18-15,6 9 9 16,21-1-10-16,7-6-7 16,0-9 6-16,2-11-5 15,-6-8-1-15,-6 0-6 16,-10-19 6-16,-9-10 16 15,-5-7 7-15,-16-1 3 16,-17 5-3-16,-7 3 1 0,-5 6-6 16,8 9-1-16,4 7-10 15,16 7-21-15,15 0-72 16,2 0-152-16</inkml:trace>
  <inkml:trace contextRef="#ctx0" brushRef="#br0" timeOffset="-9455.59">25409 2542 470 0,'0'-2'127'15,"0"2"-100"-15,0 0-9 16,0 28-13-16,0 14 15 16,0 18-2-16,7 2-13 0,8 0-4 15,0-3-2 1,3-3-27-16,-8-6-46 15,-10-10-85-15,0-15-194 16</inkml:trace>
  <inkml:trace contextRef="#ctx0" brushRef="#br0" timeOffset="-9095.9">25316 3020 548 0,'-17'0'90'0,"2"0"-75"15,-3 0 22-15,-3 24-23 16,-6 12-12-16,-3 8-1 15,-1 5-1-15,4-8 1 0,8-7-1 16,7-9 0-16,9-10-1 16,3-4-27-1,22-9-2-15,22-2 2 16,17-27 6-16,7-17-16 0,-2-6-24 16,-16 5 27-16,-18 19 0 15,-22 12 31-15,-8 12 13 16,-2 2 73-16,-11 0-4 15,-10 12-52-15,3 2-23 16,4-3 12-16,8-3-2 16,4-1-8-16,2 0-4 15,0 4-1-15,3 3 5 16,12 2-6-16,6-2 6 16,9-4-7-16,6-6 4 15,6-4-3-15,3-19-22 16,-2-24-62-16,-4-18-123 15</inkml:trace>
  <inkml:trace contextRef="#ctx0" brushRef="#br0" timeOffset="-8919.38">25739 2478 662 0,'0'0'5'15,"0"0"9"-15,0 18-12 16,14 10 8-16,4 10 11 0,1 8-16 15,-1-4-3 1,-9 4-26-16,-9 0-44 16,-11-3-62-16,-24-3-138 15</inkml:trace>
  <inkml:trace contextRef="#ctx0" brushRef="#br0" timeOffset="-8795.58">25614 2932 150 0,'-4'3'370'0,"4"-3"-301"15,0 0-41-15,25 0-32 16,20 0 11-16,10-5 14 15,0-6-17-15,-3 1-1 16,-10 2-4-16,-12 3-56 16,-17 5-89-16,-13 0-99 15</inkml:trace>
  <inkml:trace contextRef="#ctx0" brushRef="#br0" timeOffset="-8642.99">25711 2970 458 0,'-21'8'62'0,"8"7"24"16,10 9-45-16,3 5-27 0,0 12 5 15,16 2-6-15,14-6-9 16,9-4 3-16,7-6-5 16,7-10-1-16,3-13-1 15,0-4-35-15,-10-31-66 16,-20-12-229-16</inkml:trace>
  <inkml:trace contextRef="#ctx0" brushRef="#br0" timeOffset="-8127.37">22801 3749 591 0,'-6'0'4'16,"6"1"24"-16,0 9-10 0,0 6-20 16,9 7 10-16,7 3-10 15,4-1 3-15,-4-6-32 16,0-2-22-16,-7-3-61 16,-9-7-77-16</inkml:trace>
  <inkml:trace contextRef="#ctx0" brushRef="#br0" timeOffset="-7788.27">22810 3943 462 0,'-12'9'34'0,"6"3"-23"16,6 8 30-16,0 1-15 15,8 6-14-15,15-2-12 16,9-5 1-16,-1-5-12 16,-3-7-17-16,-7-3-13 0,-10-4-9 15,-11-1-10 1,0 0 59-16,-10 0 15 15,-15-4-19-15,-8 4 12 16,1 1 27-16,-6 19 3 0,5 7-8 16,7 7-12-16,5-2-5 15,12-2-3-15,6-3-6 16,3-7-5-16,0-4-1 16,0-8-2-16,9-4 3 15,2-2 0-15,6-2 7 16,8 0 3-16,7-5 5 15,7-10-6-15,1 1-4 16,1 4 1-16,-2 4-7 0,-4 4-53 16,-9 2-48-1,-8 0-63-15</inkml:trace>
  <inkml:trace contextRef="#ctx0" brushRef="#br0" timeOffset="-7563.87">23080 3736 594 0,'-6'7'14'15,"0"21"-16"-15,1 22 20 16,5 24 29-16,0 13-16 16,0 6-21-16,11 3-2 15,0-6-8-15,1-6 2 16,-3-6-5-16,3-14-9 15,-6-11-28-15,-4-16-35 0,-2-22-55 16,0-15-207-16</inkml:trace>
  <inkml:trace contextRef="#ctx0" brushRef="#br0" timeOffset="-7419.25">23127 4139 638 0,'-6'-2'-1'0,"6"2"8"15,12 0-15-15,18 0-3 16,12 0 0-16,5 0-39 16,-3 0-35-16,-12-19-144 15</inkml:trace>
  <inkml:trace contextRef="#ctx0" brushRef="#br0" timeOffset="-7143.44">23398 3828 562 0,'-11'0'39'15,"-6"0"-20"-15,-2 17 11 16,-7 19-26-16,-5 13 2 16,3 6-3-16,2-5 1 15,7-10 0-15,7-12-9 16,6-14-16-16,6-8-16 16,0-6 12-16,4-5 3 15,13-15-5-15,2 2 41 16,-1 0-5-16,3 8-2 0,0 8 0 15,1 2 7-15,4 0-14 16,0 0 5-16,-2 10-6 16,-2 1 6-16,-5-2-35 15,-6-7-59-15,-3-2-44 16,-3-19-97-16</inkml:trace>
  <inkml:trace contextRef="#ctx0" brushRef="#br0" timeOffset="-6987.29">23522 3721 522 0,'0'0'32'16,"0"10"-12"-16,0 27 3 16,-9 19 61-16,3 15-57 0,5 2-17 15,1-2-10-15,0-5 5 16,11-10-9-16,3-12-26 16,3-24-59-16,-1-20-99 15,-6-23-157-15</inkml:trace>
  <inkml:trace contextRef="#ctx0" brushRef="#br0" timeOffset="-6875.36">23598 3942 594 0,'0'-1'22'0,"0"1"-8"15,4 0-17-15,10 16-10 16,-1 14 16-16,-1 11-4 16,-12 8-81-16,-3-1-83 15</inkml:trace>
  <inkml:trace contextRef="#ctx0" brushRef="#br0" timeOffset="-6655.94">23316 4331 559 0,'-10'0'32'16,"10"0"21"-16,10 0-48 0,31 0-15 15,9 0 16-15,5 0-2 16,-14 0-1-16,-18 4-4 16,-14 3 4-16,-9 4-6 15,-22 11 10-15,-12 8 22 16,-3 0-15-16,11-3 3 15,17-13-7-15,9-1-8 16,12 1-9-16,27-5 1 0,16-9-15 16,13-23-20-16,1-27-70 15,-10-15-296-15</inkml:trace>
  <inkml:trace contextRef="#ctx0" brushRef="#br0" timeOffset="-6303.89">23811 4039 499 0,'-34'0'161'0,"11"0"-141"16,16 0 22-16,7 17-31 16,0 8-15-16,14 5 5 15,18-4-13-15,4-13-8 16,1-13-3-16,-1 0-2 16,-13-18-7-16,-9-8 22 0,-14 1 14 15,-6 3 5 1,-24 6-1-16,-10 10 3 15,-8 6 1-15,0 0-3 16,4 22-10-16,7 6 6 0,11 12-10 16,13 1 3-16,11 2-23 15,2-5-1-15,8-6 7 16,13-10 15-16,0-5 5 16,1-8-3-16,3-4 7 15,7-4 1-15,3-1 11 16,11 0-11-16,-1 0-2 15,3 0-3-15,-8-6-8 0,-7-6-47 16,-8-5-106 0,-13-3-166-16</inkml:trace>
  <inkml:trace contextRef="#ctx0" brushRef="#br0" timeOffset="-6096.43">24034 3810 561 0,'0'18'6'0,"0"22"-9"16,0 23 59-16,0 24-11 15,0 13-32-15,0 3 3 16,7-4-12-16,6-13 0 0,-3-16-6 16,3-19 3-1,-4-18-7-15,0-16-19 16,3-17-43-16,-1-19-72 15</inkml:trace>
  <inkml:trace contextRef="#ctx0" brushRef="#br0" timeOffset="-5755.79">24718 3729 716 0,'0'-3'-4'0,"0"3"9"16,-14 9-15-16,-23 34-1 15,-19 17 27-15,-13 18-29 0,2-10-13 16,7-13 10-16,19-14 4 16,17-18-18-16,14-12-16 15,10-11 10-15,17-7-27 16,21-16-44-16,8-4 82 15,0 7 27-15,-2 4 15 16,-5 4 26-16,2 1 7 16,-4 2-9-16,-3 2-12 15,0 3-23-15,-10 4-4 16,-8 0-1-16,-16 18-57 16,-10 10-135-16</inkml:trace>
  <inkml:trace contextRef="#ctx0" brushRef="#br0" timeOffset="-5446.61">24392 4256 536 0,'-8'0'16'0,"8"0"41"16,15 0-42-16,28 0-23 15,23-10 19-15,10-6-8 16,6-3 3-16,-5 1-2 16,-9 6-5-16,-17 6-16 15,-21 5-35-15,-17 1 6 16,-13 0 21-16,-7 0 38 15,-17 0 28-15,-3 5-23 16,5 3 25-16,7 0-7 16,5 2-8-16,4 3-17 0,3 8 7 15,3 7-5-15,0 5 6 16,1 1-12-16,17 2-1 16,2 0-6-16,2-3 1 15,-3 1 2-15,-5-5-6 16,-8-2 4-16,-6 0-39 15,-9-3-31-15,-26-12-124 16</inkml:trace>
  <inkml:trace contextRef="#ctx0" brushRef="#br0" timeOffset="-4898.88">22628 5003 598 0,'-27'13'6'0,"7"5"7"0,5 16 18 15,-2 21-17 1,5 14-8-16,2 16 3 15,9 4-1-15,1-3 2 16,10-4-7-16,17-10-2 0,8-11-2 16,12-13 1-16,12-21-26 15,7-24-48-15,-8-16-212 16</inkml:trace>
  <inkml:trace contextRef="#ctx0" brushRef="#br0" timeOffset="-4539.84">22820 5210 499 0,'-17'0'32'0,"2"0"-1"15,0 3 18-15,3 21-12 16,1 10-21-16,8 6-5 16,3-2-3-16,5-8-6 15,21-7-5-15,7-10 7 16,8-13-13-16,1-9-7 16,-1-30-7-16,-13-8-1 15,-17-2-13-15,-11 10 28 16,-8 11 16-16,-20 9-6 15,-5 9 7-15,2 9-6 0,6 1 7 16,8 5-13-16,17 12-2 16,0-2-80-16,20-9-104 15</inkml:trace>
  <inkml:trace contextRef="#ctx0" brushRef="#br0" timeOffset="-4367.3">23136 5096 630 0,'-4'4'4'0,"2"19"15"16,2 17-7-16,0 17 16 15,0 14-20-15,9 1-1 0,-3-3-8 16,-3-1-13-16,-3-3-49 16,-3-15-63-16,-18-16-238 15</inkml:trace>
  <inkml:trace contextRef="#ctx0" brushRef="#br0" timeOffset="-4203.74">22942 5671 595 0,'-16'17'0'16,"9"4"10"-16,7 14 26 16,4 5-11-16,29 6-21 15,10-4-1-15,5-9-2 16,4-15-4-16,-2-18-41 0,-8-23-60 15,-10-36-168-15</inkml:trace>
  <inkml:trace contextRef="#ctx0" brushRef="#br0" timeOffset="-3760.26">23336 5221 641 0,'0'-1'3'0,"4"1"7"16,10 0 0-16,6 0-2 15,6 12 13-15,-7 9-6 16,-10 15-9-16,-9 12-1 16,-27 10 3-16,-16 1-6 0,-2-7 1 15,6-16-8-15,14-13-4 16,13-14-7-16,12-9 12 16,0-9-15-16,27-21-28 15,12-2 48-15,0 6 0 16,-5 12-5-16,-4 11-3 15,-7 3 0-15,-4 3 1 16,-5 11 11-16,-5 0-4 16,-4-2 3-16,-4-5-3 15,-1-4-1-15,0-3 2 16,0 0 4-16,9-2 7 16,8-25-23-16,5-8 12 15,4 1 1-15,-3 5-1 0,-7 17-2 16,-5 8-6-16,-4 4-5 15,-2 0 12-15,-5 18 9 16,0 18 3 0,0 8 6-16,-3 6-15 0,-12 3-2 15,1-4-2-15,-3-2-19 16,-2-4-44-16,-3-13-184 16</inkml:trace>
  <inkml:trace contextRef="#ctx0" brushRef="#br0" timeOffset="-3526.75">23355 5659 632 0,'-7'1'-5'16,"7"24"15"-16,4 10-2 15,21 8 8-15,10 2-15 16,8-5 1 0,3-12-2-16,-4-13 0 0,-1-15-16 15,-9-15-10-15,-7-31-8 16,-10-17-5-16,-7-6 33 15,-8-1-40-15,-4 15-15 16,-18 18-15-16,-12 19 43 16,-5 18-13-16,-1 6-4 15,2 22 40-15,9 9-60 16</inkml:trace>
  <inkml:trace contextRef="#ctx0" brushRef="#br0" timeOffset="-3431.47">23355 5659 165 0,'74'95'106'0,"-61"-93"-29"16,7-2-20-1,10 0-18-15,9-11-16 16,4-11-15-16,-1-7-6 0,-11-3-151 16</inkml:trace>
  <inkml:trace contextRef="#ctx0" brushRef="#br0" timeOffset="-3087.72">23671 5247 612 0,'0'-2'22'0,"0"2"-1"0,4 0-5 16,13 16-25 0,3 15 13-16,-2 12-22 15,-12 4-52-15,-6 0-53 16,0-2-29-16,-6-8 54 0,-1-7 100 16,6-9 40-16,1-6-3 15,0-7 0-15,11-1-7 16,4-5-3-16,-2-2-9 15,-4 0 2-15,-1-2-9 16,-2-19 2-16,-1-5 23 16,-5-9-16-16,0 0 10 15,0 1 15-15,-9 2-26 16,-5 5-14-16,-4 8 8 16,-2 9-12-16,-5 9 5 15,2 1-13-15,0 14-7 16,10 8-31-16,10 0-38 15,3-9-83-15</inkml:trace>
  <inkml:trace contextRef="#ctx0" brushRef="#br0" timeOffset="-2915.18">23908 5127 372 0,'0'-2'280'15,"0"2"-266"-15,1 4-4 16,8 35-8-16,3 20 18 15,-1 14-3-15,2 8-13 16,0-6-2-16,2-6-2 16,0-5-14-16,0-15-57 15,-8-21-82-15</inkml:trace>
  <inkml:trace contextRef="#ctx0" brushRef="#br0" timeOffset="-2755.61">23928 5379 268 0,'-6'2'408'16,"6"-2"-409"-16,2 7 2 16,23 4-11-16,5 6 11 15,6-1 1-15,-5-3-7 16,-7-1-43-16,-15 1-81 16,-9-2-284-16</inkml:trace>
  <inkml:trace contextRef="#ctx0" brushRef="#br0" timeOffset="-2539.19">23720 5727 536 0,'-1'3'47'0,"1"8"-46"16,0 13 7-16,6 9 51 16,10 9-39-16,9-2-4 15,5-5-4-15,1-7-3 16,3-7-10-16,-1-12 3 15,-3-9-1-15,3 0-1 16,-4-23-7-16,1-6-31 16,-2-6-17-16,-6 3-44 0,-6-2-171 15</inkml:trace>
  <inkml:trace contextRef="#ctx0" brushRef="#br0" timeOffset="-1375.74">24547 5245 599 0,'-10'-8'9'16,"9"8"36"-16,1 0-15 15,0 13-20-15,0 36-18 16,9 22 13-16,6 18 3 15,1-1-6-15,-2-15-2 0,-4-13 0 16,-4-17-1-16,-4-17 2 16,-2-12-1-16,1-10 3 15,-1-4 2-15,0 0 3 16,0 0-4-16,0-8-3 16,0-17-9-16,6-11-11 15,4-2 29-15,1 9-10 16,1 10 6-16,1 12-15 0,-1 5 7 15,6 2-1 1,-2 0 6-16,5 4 1 16,-2 12-7-16,-4 6 6 15,2 3-4-15,-8 5 5 0,-2 4-21 16,-2 2-43-16,-5-8-43 16,0-14-205-16</inkml:trace>
  <inkml:trace contextRef="#ctx0" brushRef="#br0" timeOffset="-1075.54">24895 5734 612 0,'0'-5'20'15,"0"2"-4"-15,7-3 10 16,19-8-29-16,15-7-4 16,9-8 14-16,0-3-9 15,-9 0-15-15,-13 2-26 16,-13 0-36-16,-15 0 18 0,-4 5 23 15,-27 7 29-15,-10 9 17 16,-7 9 46-16,0 2-5 16,8 20 8-16,9 14-30 15,10 9-1-15,12 6-4 16,9 3-8-16,2-1-6 16,23-4-8-16,9-6 3 15,3-8-4-15,7-10 3 16,3-17-19-16,4-8-26 15,-3-23-44-15,-5-19-81 16</inkml:trace>
  <inkml:trace contextRef="#ctx0" brushRef="#br0" timeOffset="-808.26">25245 5597 525 0,'-22'0'61'16,"1"0"-7"-16,6 12 16 16,3 14-58-16,6 9-8 15,6 5 1-15,0-2-5 16,6-5 2-16,13-8-5 15,1-8 1-15,-4-11-17 16,-3-6-5-16,-4-7-5 16,-3-25 23-16,-1-9 21 15,-2 0-11-15,-3 10 3 16,0 14 10-16,0 12 7 16,7 5-15-16,5 0-23 15,9 0 2-15,7 3 20 0,2 6-6 16,0 2 0-16,1 3 4 15,-5-1-9-15,-1-2-35 16,-4-4-44-16,-9-7-173 16</inkml:trace>
  <inkml:trace contextRef="#ctx0" brushRef="#br0" timeOffset="-574.78">25555 5177 616 0,'1'0'3'0,"5"26"9"0,0 18 37 16,6 18-3-16,-3 15-29 15,2 5 0-15,0 3-17 16,0-12 1 0,-1-15-2-16,0-15 2 0,-5-20-3 15,-2-11-18-15,-3-11-12 16,0-1 2-16,0-28-4 15,-13-13-139-15,-11-11-174 16</inkml:trace>
  <inkml:trace contextRef="#ctx0" brushRef="#br0" timeOffset="-415.21">25401 5529 555 0,'-20'12'11'0,"7"7"40"16,9 10-6-16,4 8-26 0,0 4-3 15,17 1-7-15,8-9-2 16,3-5-2-1,3-8-5-15,4-15 3 16,0-5-8-16,3-19-14 0,6-19-18 16,0-10-64-16,-6-1-279 15</inkml:trace>
  <inkml:trace contextRef="#ctx0" brushRef="#br0" timeOffset="100.34">25805 5406 609 0,'-37'10'10'0,"4"6"38"16,8 9-4-16,10 6-27 15,13 4-15-15,2-5 0 16,20-2-8-16,14-11 7 16,3-16-14-16,5-1-1 15,-5-29-5-15,-6-13 9 16,-16-1 8-16,-12 7 7 15,-3 8 1-15,-10 7-1 0,-12 12 1 16,-3 3 1-16,2 6 3 16,-1 1-10-16,0 22-1 15,6 10-8-15,2 10-23 16,7 3-7-16,7-3-13 16,2-8 14-16,0-9 30 15,0-8 8-15,2-6-5 16,7-6 11-16,6-3 6 15,6-1 7-15,10-2-2 16,9 0 3-16,8 0-12 16,4 0-10-16,0 0 5 15,-7 0-39-15,-9-6-47 0,-13-5-124 16</inkml:trace>
  <inkml:trace contextRef="#ctx0" brushRef="#br0" timeOffset="320.76">26012 5255 558 0,'-6'-1'47'15,"6"1"-40"-15,0 0-3 16,7 28 7-16,5 15 31 16,-1 20-1-16,-1 12-31 15,-4 5 4-15,0 3-9 16,0-7-5-16,4-13 3 0,1-17-6 15,3-17-4-15,5-17-31 16,1-12-48-16,0-20-81 16</inkml:trace>
  <inkml:trace contextRef="#ctx0" brushRef="#br0" timeOffset="501.27">26641 5154 680 0,'-47'17'-8'16,"-5"17"14"-16,-1 9-4 0,6 6 0 15,6 1-8-15,14-11-34 16,15-12-54-16,10-17-116 16,2-10-43-16</inkml:trace>
  <inkml:trace contextRef="#ctx0" brushRef="#br0" timeOffset="604.99">26371 5398 202 0,'9'-3'187'0,"6"1"-113"15,12 0-14-15,10 0 8 16,7 2-54-16,1 0-8 16,-3 0 0-16,-7 8-5 15,-15 5-1-15,-20 6-72 16,-9 4-124-16</inkml:trace>
  <inkml:trace contextRef="#ctx0" brushRef="#br0" timeOffset="895.22">26270 5570 430 0,'-8'0'207'0,"8"0"-186"16,2 0-1-16,39-4-23 16,27-9 0-16,18-4 8 15,6-3-4-15,-10 3 0 16,-21 7-3-16,-24 5-35 16,-18 3-4-16,-15 2 3 15,-4 0 27-15,-24 4 37 16,-11 9-13-16,1 1 16 15,7-2 8-15,8-2-2 16,12 2-11-16,2 1-14 0,5 7-10 16,0 6 6-16,15 2-7 15,8-3 3 1,-1-2-3-16,-1-5 1 16,-5-3-10-16,-5-6-24 0,-3-3-18 15,-8-6-53-15,0-4-148 16</inkml:trace>
  <inkml:trace contextRef="#ctx0" brushRef="#br0" timeOffset="1159.52">26803 4993 592 0,'44'20'-4'15,"3"6"27"-15,6 10 23 16,4 12-32-16,-11 8-3 0,-7 12-11 16,-18 3 7-16,-17 8-3 15,-4 3 3-15,-21 4 3 16,-19 1 7-16,-3-4-6 16,-2-10-11-16,5-15 4 15,12-17-7-15,11-19-17 16,8-22-72-16,4-11-154 15</inkml:trace>
  <inkml:trace contextRef="#ctx0" brushRef="#br0" timeOffset="8975.68">14651 1632 477 0,'-19'10'3'16,"10"1"3"-16,5-2-1 0,2 2 2 15,2 3-7 1,0 1 3-16,0 3-2 16,6-3 1-16,2 3-2 15,-1 0 3-15,8 3-2 0,0-1 0 16,3 1 0-16,1-3 0 15,2-4-1-15,0-2-1 16,2-6 1-16,2-6-8 16,-3 0 3-16,0-19 1 15,-5-7 0-15,-7-6 5 16,-6-3-1-16,-4 2 3 16,-1 1-3-16,-23 4 10 15,-9 5 9-15,0 6 9 16,-5 4-3-16,-2 8-10 15,7 3 0-15,3 2-8 16,14 0-4-16,2 9-3 16,8 8-4-16,5 3-24 0,1 5-39 15,0-1-23-15,4-10-211 16</inkml:trace>
  <inkml:trace contextRef="#ctx0" brushRef="#br0" timeOffset="9604">14757 2235 432 0,'-29'0'9'0,"-4"0"-3"16,3 0 20-16,-4 0-1 16,1 0-3-16,-5 0-16 15,-4-1 2-15,-2-13-6 16,-5-8 6-16,-2-6-6 16,-4-5 2-16,-1-8 0 15,5-3 3-15,11-9-6 16,12-5 4-16,14-5-4 15,13-2-1-15,1-2 1 16,25 2-3-16,20-2 3 0,14 0-3 16,13 3 3-16,4 3-1 15,1 7 0 1,0 8 2-16,-6 8-2 0,-6 13 1 16,-7 12-2-16,-3 9 1 15,-7 4-2-15,-6 17 1 16,-8 13-1-16,0 7 2 15,-6 8-2-15,1 6 1 16,-4 12 2-16,-7 8-2 16,-5 8 2-16,-7 10-2 15,-6 2 4-15,0-1-3 16,-1-7 1-16,-17-8-1 0,-6-11 2 16,-3-8-2-16,-8-12 1 15,-3-8 3 1,-3-8-3-16,-5-7 2 15,-1-6-2-15,-3-8 2 0,0-1-3 16,3-3 6-16,7-2-6 16,7 0-1-16,12-1 1 15,9 0-17-15,9 0-41 16,3 0-102-16</inkml:trace>
  <inkml:trace contextRef="#ctx0" brushRef="#br0" timeOffset="11479.93">19373 1867 539 0,'23'-5'-5'16,"0"-1"2"-16,9 3 5 15,-6 3 4-15,-4 0-6 16,-4 17 1-16,-9 9-2 16,-9 8-23-16,0-1 24 15,-22 3 5-15,-8-4-2 0,-1-4 2 16,-1-6 9 0,6-8 3-16,11-6 9 15,7-4-1-15,8-4-8 16,0 0-5-16,0 5-26 0,15-1-4 15,12 1 27-15,7 0-1 16,4-5-2-16,6 0-5 16,4-7 0-16,4-3-14 15,-5 4-35-15,-6 2-59 16,-15 4-117-16</inkml:trace>
  <inkml:trace contextRef="#ctx0" brushRef="#br0" timeOffset="11893.48">19524 2309 399 0,'-44'4'118'0,"-4"-4"-124"0,8 0 11 16,-3 0 24-16,4-5-8 16,2-10-18-16,-2-5 5 15,1-5-8-15,2-8 8 16,-2-5-1-16,7-1 11 15,3-1 10-15,7 2-12 16,11 5-3-16,10-6 4 16,9-4-3-16,37-10-13 15,27-12 1-15,21-6-4 16,11-4 3-16,5-1-2 16,0 6 3-16,-7 13-3 15,-13 14 3-15,-20 16-2 0,-20 16-3 16,-15 11 1-16,-10 2-5 15,-10 29-1-15,-3 16 2 16,-3 18 9-16,-6 21-1 16,-3 9-2-16,1 3 5 15,-1-2-4-15,0-6-1 16,0-8-2-16,0-5 3 16,0-8-33-16,-10-5-25 15,-8-9-48-15,-6-15-175 16</inkml:trace>
  <inkml:trace contextRef="#ctx0" brushRef="#br0" timeOffset="12844.39">19672 5717 620 0,'0'-5'7'15,"1"3"-11"-15,8 2-3 16,6 6-5-16,0 16 13 15,1 14-1-15,-10 8-7 0,-6 3-3 16,0-1-1-16,-20-4 8 16,-9-7 12-1,-5-6-5-15,-2-3 6 16,10-9 20-16,8-6-1 0,12-7 0 16,6-3-3-16,0-1-20 15,0 0-10-15,18 0-10 16,10 0 15-16,11 0-2 15,4 0 2-15,0-3 1 16,2-6-3-16,-4 2-14 16,-6 0-17-16,-6 6-24 15,-9 1-52-15,-13 0-125 16</inkml:trace>
  <inkml:trace contextRef="#ctx0" brushRef="#br0" timeOffset="13191.46">19733 6234 501 0,'-36'0'9'0,"-7"0"-7"16,-8-5 7-16,-2-10 16 15,-7-11-17-15,2-8 7 16,6-10 6-16,6-12 2 16,11-13 2-16,13-23-21 15,16-13 0-15,6-7-4 16,30 1-1-16,12 16 4 15,10 23-8-15,6 17 6 16,9 22-6-16,5 20 4 16,9 13-1-16,0 6 0 15,-4 32 5-15,-8 16-3 0,-16 12 4 16,-11 8-5-16,-12 1 3 16,-14 0-3-16,-13-4 3 15,-3 2-3-15,-24-2 3 16,-14 1-1-16,-10-5 1 15,-8-4-3-15,-7-6-3 16,-9-11-50-16,-15-12-135 16</inkml:trace>
  <inkml:trace contextRef="#ctx0" brushRef="#br0" timeOffset="13811.81">15998 6565 216 0,'-27'0'417'16,"-3"0"-436"-16,9 0 42 16,7 6-6-16,0 7 5 0,5 10-14 15,4 5-10-15,5 3 6 16,0 1-4-16,19-9-4 15,7-6-5-15,6-10-11 16,-3-7 0-16,1-7 6 16,-8-15 9-16,-10-8-3 15,-8 0 4-15,-4-2 3 16,-10 3 7-16,-12 6-6 16,-5 4 4-16,3 6 4 15,1 7 2-15,2 5 5 16,6 1-12-16,3 0-6 15,6 0-3-15,3 19-41 16,3 12-86-16,0 4-104 0</inkml:trace>
  <inkml:trace contextRef="#ctx0" brushRef="#br0" timeOffset="14156.05">16053 6926 562 0,'-40'10'-19'0,"-2"-1"15"15,-3-3 17-15,-3-5 8 16,-1-1-9-16,-4 0-13 16,-2-19 2-16,3-8-1 15,-2-14 4-15,14-10-3 16,10-12-1-16,17-10-2 0,13-2-1 16,13 1 2-16,32 6-3 15,19 7 7 1,21 11-10-16,7 14 7 15,2 18-3-15,-2 18 1 0,-10 20 1 16,-9 30-2-16,-13 17 1 16,-18 4-1-16,-19 2 3 15,-14-9-1-15,-9-7 6 16,-7-7 9-16,-17-7 6 16,-2-6-12-16,1-5-3 15,4-4-5-15,9-10-19 16,9-8-58-16,3-10-138 15</inkml:trace>
  <inkml:trace contextRef="#ctx0" brushRef="#br0" timeOffset="14872.13">21206 3725 683 0,'-7'0'-3'16,"5"0"10"-16,1 10-8 15,1 16 4-15,0 12 1 16,0 9 4-16,0 2-3 16,6-5-5-16,2-3 2 15,1-4-7-15,-1-2-22 16,-1-6-47-16,-2-8-65 16,-5-16-179-16</inkml:trace>
  <inkml:trace contextRef="#ctx0" brushRef="#br0" timeOffset="15268.83">21249 4211 553 0,'-22'3'24'16,"-2"-3"-15"-16,-3 2 26 16,-6-2-5-16,-5 0-20 15,-3-13-5-15,-3-13-4 16,-5-14 0-16,-5-10-2 15,1-5 2-15,8-4 4 16,9 2-8-16,17 0 3 16,13 4-3-16,6 7 9 15,10 5-13-15,29 8 9 16,12 7-3-16,14 5 1 16,11 8 2-16,2 8-2 0,-1 5 0 15,-7 5-2-15,-8 19 3 16,-11 6-4-16,-15 6 4 15,-11 1-4-15,-11 0 5 16,-6 2 1-16,-6 1 3 16,-2 1 2-16,-2-1-5 15,-17 1 2-15,-11-4-5 16,-7 2 6-16,-8-1-6 16,-4 0-13-16,-3 0-39 15,0-6-59-15,6-10-260 16</inkml:trace>
  <inkml:trace contextRef="#ctx0" brushRef="#br0" timeOffset="20508.82">15140 2540 16 0,'-2'0'23'0,"2"-1"-24"15,0 1-33-15</inkml:trace>
  <inkml:trace contextRef="#ctx0" brushRef="#br0" timeOffset="21407.05">15140 2540 295 0,'-7'-8'13'0,"4"8"-9"15,1 0 28-15,2 0 8 16,0 0-15-16,0 0-15 16,0 0-7-16,0 0 7 0,0 0 5 15,0 0 3-15,0 0-6 16,0 0-1-16,0 0-7 15,0 0-1-15,0-2 0 16,10-7-2-16,7-8 1 16,2-2-4-16,-1-2 4 15,-3 3-3-15,-2-1 2 16,4 2-1-16,-2 1 0 16,5-1 0-16,6-2 0 15,3-2 0-15,6-1-2 16,1-2 4-16,5 2-3 15,4 1 1-15,1-4-1 16,8 1 1-16,-4 2-3 0,3 0-3 16,0-2 6-16,-7 3-7 15,-6 0 2-15,-8 5-6 16,-13 6-1-16,-10 3-7 16,-4 4 13-16,-5 3 5 15,0 0-1-15,0 0 4 16,0 0-2-16,0 0 0 15,0 0 0-15,0 0 1 16,0 0-2-16,0 0 6 16,0 0-5-16,0 0 3 15,0 0-2-15,0 0 0 16,0 0-1-16,0 0-2 0,0 0 1 16,0 0-3-16,0 0 4 15,0 0-2-15,0 0 2 16,0 0 0-16,0 0 1 15,0 0 8-15,0 0 3 16,0 0 2-16,0 0-4 16,0 0-2-16,0-2-6 15,3 0 1-15,4-5-4 16,6-5 0-16,5-4 1 16,8-4 0-16,2-5 1 15,3-2-2-15,2-2 3 16,0-1-4-16,0 5 3 15,-5 0-1-15,-3 5 1 0,-1 1-2 16,-5 3 1-16,-1 2 0 16,-7 5 1-16,-4 3 0 15,-4 2-4-15,-2 1 6 16,-1 3-4-16,0 0 2 16,0 0-3-16,0 0 4 15,0 0-2-15,0 0-20 16,0 0-42-16,-8 0-96 15</inkml:trace>
  <inkml:trace contextRef="#ctx0" brushRef="#br0" timeOffset="21680.96">16019 1624 475 0,'0'0'10'0,"3"0"-16"16,27 0-10-16,14 7 19 16,11 4-3-16,3 7 1 15,-6 5-2-15,-7 2-5 16,-11-2-8-16,-14 2 3 16,-9-3 2-16,-11-1 3 15,0 3-6-15,-20-2 21 16,-9 6 3-16,0 2-10 0,0 2-1 15,0-2-24-15,2-1-175 16</inkml:trace>
  <inkml:trace contextRef="#ctx0" brushRef="#br0" timeOffset="22129.76">15329 3525 431 0,'-6'0'10'0,"6"0"-2"15,0 2-5-15,9 17 14 0,13 10 9 16,5 5-1-1,12 5-9-15,3 5 5 16,10 0-7-16,3-1-10 16,-4-3 1-16,-2-5-1 0,-14-5-2 15,-11-9-16-15,-12-9-6 16,-7-5-17-16,-5-7 2 16,-15 0-6-16,-17-11-202 15</inkml:trace>
  <inkml:trace contextRef="#ctx0" brushRef="#br0" timeOffset="22349.18">15611 3661 434 0,'9'29'-4'16,"7"15"10"-16,0 10 22 16,1 1 11-16,-4 2-7 0,-3-1-22 15,-5-10-1-15,-5-13-6 16,-5-9 6-16,-23-4 9 15,-15-4-2-15,-8-4-4 16,-2-7-9-16,7-5 5 16,11-3-13-16,17-17-12 15,18-5-45-15,3-8-47 16</inkml:trace>
  <inkml:trace contextRef="#ctx0" brushRef="#br0" timeOffset="23857.46">18308 3778 281 0,'0'0'38'0,"0"0"37"16,-2 0 4-16,2 0-27 15,-1 1-16-15,1-1-18 16,-2 0 4-16,-2 0-6 16,-2 0 4-16,-8 0-12 15,-6 0-5-15,-6-4-1 0,-5 0-1 16,3 0 1-16,-2-2-5 16,5 2 6-16,1-2-3 15,0-1 3-15,2 1-4 16,-1-6 1-16,4-3 1 15,-2-7-4-15,2-5 5 16,1-7-5-16,-3 0 2 16,3-1 1-16,-1 1 2 15,1-1-4-15,4-6 5 16,8 0-6-16,2-8-5 16,4-4-11-16,0 2 11 15,4-1 1-15,7 5-7 0,-2 2 6 16,0-2-5-16,0 4 8 15,-5 3 2-15,-1 3 4 16,0 5-1 0,-1 2 2-16,-1 4-1 0,6 0-3 15,2-3 4-15,5 1-6 16,5-4 5-16,5 1-2 16,1 2 2-16,1 1-2 15,2 6-1-15,-1 1 4 16,3 4-4-16,2-1 3 15,3 1-4-15,6 1 5 16,-2 2-7-16,3 5 4 16,2 0-6-16,0 0 5 0,0 2-1 15,-2 2 3-15,1 1 0 16,2-1-2-16,1 5 3 16,6 0-4-1,0 0-2-15,1 0-3 0,0 5-1 16,-4 6 0-16,-3 3 8 15,-3 4-2-15,-1 3 1 16,-3 4 2-16,-2 4-4 16,-1 1-6-16,-5 4-3 15,-1 0 10-15,-3 3 1 16,-2-1-2-16,-3 3 2 16,-2-1 2-16,-4 3 0 0,-1 2-2 15,-6 7 2 1,-6 4-3-16,-3 8 4 15,0 7-4-15,-3-1 2 16,-8-4 4-16,0-4-3 0,0-6 0 16,-2-4-4-16,-1-4-4 15,-8-4-12-15,-3-2-3 16,-5 1-7-16,-4-5 20 16,-2-4-2-16,-3-3 11 15,-10-7 2-15,-9-1 1 16,-7 0 2-16,-10 1-2 15,-4-1-2-15,3-3-15 16,4-2 7-16,6-3-2 0,3-1-22 16,5-5 16-1,0-6-6-15,1-1 16 16,1 0 2-16,2 0 5 16,5-8-2-16,3-4 1 0,4-1-2 15,4-4 4-15,6-5 8 16,7-5 4-16,4-6-5 15,2-5-7-15,2-5-4 16,1-4 1-16,4-3 1 16,0 4-2-16,6-3 2 15,6 0-2-15,0-2-2 16,0-2-39-16</inkml:trace>
  <inkml:trace contextRef="#ctx0" brushRef="#br0" timeOffset="25083.58">16686 2556 4 0,'0'-8'396'16,"0"3"-378"-16,-3 5 45 15,0 0 1-15,1 0-15 0,0 0-20 16,0 0-15-16,-1 0-11 15,-7 11-5-15,-11 27 8 16,-12 23 1-16,-9 24 0 16,-7 9 1-16,0 13-3 15,-2 2 6-15,2-4 4 16,6-8-6-16,1-12 0 16,4-15-4-16,6-16-1 0,10-15-2 15,6-17 3 1,8-8-4-16,5-12 3 15,3-2-4-15,0 0 0 16,-5 0-16-16,-5 0-17 0,-2-14-36 16,-4-20-42-16,1-16-44 15</inkml:trace>
  <inkml:trace contextRef="#ctx0" brushRef="#br0" timeOffset="25528.39">16039 2689 102 0,'0'-1'328'16,"0"-1"-321"-16,0 2 30 16,0 0-14-16,0 0-7 0,0 0-15 15,6 0-8-15,7 0 7 16,3 9 13-16,4 9 1 15,5 5 3-15,1 9 1 16,7 10 4-16,3 8-6 16,5 10 0-16,7 9 0 15,1 8-12-15,6 3 3 16,2 2-5-16,-5-7 1 0,-1-5-2 16,-8-9-1-1,-9-11 4-15,-2-6-7 16,-10-10 7-16,-4-10-5 15,-9-9 3-15,-5-8 0 0,-2-4 1 16,-2-2 0-16,0-1 2 16,0 0 6-16,0 0-4 15,0 2-1-15,0-2-6 16,0 0 3-16,0 0-4 16,0 0-2-16,0 0-26 15,4 0-26-15,5 0-52 16,-6-3-37-16</inkml:trace>
  <inkml:trace contextRef="#ctx0" brushRef="#br0" timeOffset="28727.4">19621 1406 419 0,'0'-2'21'0,"0"2"37"16,0 0-3-16,0 0-12 16,0 0-27-16,0 21-17 15,-12 28 19-15,-11 24 22 16,-7 24-16-16,-3 10-10 0,-4 1 3 16,2 0-4-16,-3-4-2 15,1-5-5-15,4-11 2 16,5-16-2-16,9-18-3 15,8-15 1-15,6-12-5 16,5-9 2-16,0-6-4 16,0-5-16-16,0-5-24 15,0-2-7-15,0-6-36 16,-1-27-69-16</inkml:trace>
  <inkml:trace contextRef="#ctx0" brushRef="#br0" timeOffset="29112.01">19288 1600 572 0,'-5'-3'13'15,"5"3"24"-15,0 0-6 16,0 0-16-16,0 0-17 15,6 0-2-15,12 10 0 16,7 13 7-16,5 10 7 16,3 12 0-16,6 10-1 15,4 13 8-15,11 8-4 0,-1 1-7 16,7 3-3-16,-2-6-4 16,-7-3 4-16,-6-11-3 15,-9-10 1 1,-13-11-2-16,-10-11 2 0,-7-10 0 15,-3-4-2-15,0-7 5 16,-3-4-4-16,0-1 2 16,0-2-2-16,0 0 3 15,0 0-23-15,0 3-32 16,0 0-55-16,-10-3-211 16</inkml:trace>
  <inkml:trace contextRef="#ctx0" brushRef="#br0" timeOffset="29891.56">18315 1656 403 0,'-3'-3'38'0,"1"2"2"15,2 1 13-15,0 0-17 16,0 0-18-16,0 15-15 16,0 20 8-16,0 15 33 0,0 13-28 15,0 5 0-15,0-3-7 16,0-1-3-16,4-9-6 15,-1-6 2-15,1-10 1 16,-1-10-3-16,-1-10 1 16,-1-7-1-16,-1-8 0 15,2-3 0-15,-2-1 3 16,0 0 3-16,0 0-7 16,0-4-19-16,0-13-24 15,1-6-68-15,2-5-87 16</inkml:trace>
  <inkml:trace contextRef="#ctx0" brushRef="#br0" timeOffset="30580.28">18485 2288 384 0,'-17'6'20'0,"-2"-2"1"16,-1 0 21-16,-5 0-6 16,0 2-1-16,-2-2-23 15,-2-1 2-15,-4-2 11 16,0-1-3-16,-1 0 0 0,-6-4-4 16,4-10-8-16,0-7-7 15,0-8-3-15,8-4 7 16,0-11-10-16,7-5 5 15,5-2-2-15,2 1 1 16,5 3 1-16,2 8 0 16,1 5 0-16,1 5-2 15,4 2 2-15,1-1-3 16,0-4-5-16,19-6 6 16,14-8 0-16,12 0 1 15,5 1-3-15,4 6 4 16,2 5-3-16,-2 5 1 15,-6 2 0-15,-1 7 1 0,-6 6-1 16,-4 3 0-16,-1 9-1 16,-3 2 0-16,2 0 1 15,2 12-4 1,1 9 2-16,0 10-1 0,2 6 1 16,-2 10 2-16,-4 11-3 15,-4 6 6-15,-12 8-7 16,-3 3 8-16,-12-3-7 15,-3-4 2-15,0-6 1 16,-20-9 6-16,-7-3-7 16,-7-9 8-16,-4-9 1 15,-7-5 3-15,-6-4 4 0,-2-2-4 16,-5-2-3-16,-1-5-5 16,3-3 3-16,5-4 1 15,9-3 1 1,8-1-3-16,10-2-1 0,10-1-1 15,8 0-4-15,4 0-6 16,2 0-35-16,0 0-17 16,0 0-102-16,2 0-182 15</inkml:trace>
  <inkml:trace contextRef="#ctx0" brushRef="#br0" timeOffset="36328.18">19315 1842 281 0,'-6'-4'22'16,"6"-3"-13"-16,1 0 1 16,24-5-9-16,13-5 2 15,4-2-2-15,-1 3 3 16,-2 5-2-16,-6 8 7 15,-5 3 1-15,-3 0 14 16,-8 14-11-16,-6 9 14 16,-6 11-14-16,-5 13 12 15,-5 9-6-15,-14 4-13 16,-5-2-2-16,3-5-4 0,-1-9 0 16,-2-6-14-16,5-12-9 15,-5-6 14-15,2-8 7 16,3-9-1-16,3-3 6 15,3 0 3-15,4 0 6 16,2 0 3-16,4 0 4 16,3-4 3-16,0 2-9 15,0-1-15-15,23-5-9 16,10-3 12-16,7 0 0 16,1 0 1-16,-3 5-1 15,-1 3-3-15,-4 1 4 16,-3 2-4-16,-6 0 1 0,-11 0-22 15,-4 0-9-15,-4 0 3 16,-5 0-11-16,0 4-29 16,0-1-90-16</inkml:trace>
  <inkml:trace contextRef="#ctx0" brushRef="#br0" timeOffset="39820.24">17967 2365 383 0,'-11'-2'14'0,"-1"-4"18"16,5 1 8-16,6 3 7 16,-1 2-13-16,2 0-20 15,0-2-6-15,0 2 3 16,0 0-6-16,0 0 1 16,0 0-3-16,0 0 2 15,0 0-2-15,0 0 1 16,0 0-2-16,0 0-4 15,0 0 3-15,0 0-3 16,0 0 2-16,0 0 0 16,0 0 1-16,0 0 0 15,0 0-1-15,0 0 2 0,0 0-3 16,0 0 3-16,0 0 0 16,0 0-2-16,0 0 0 15,10 0 0-15,8 0 4 16,11 0-2-16,5 0 7 15,7-7-3-15,1 0-3 16,0 0 1-16,-2 2 5 16,-4-2-8-16,-2 1 2 15,-4 1-3-15,3 0 4 16,1 4-3-16,3-2-1 16,3 2 2-16,0 1-1 15,4 0-1-15,3-1 0 0,4-2 2 16,1 0-4-16,0-1 5 15,-7 1-4 1,-11-1 2-16,-8 1 1 0,-12 2-2 16,-6 1 1-16,-5 0-3 15,-2 0 5-15,-1 0-2 16,0 0 9-16,0 0 5 16,0 0-2-16,0 0 0 15,0 0-5-15,0 0-4 16,0 0-4-16,0 0 2 15,0 0-2-15,3 0-25 16,11-2-41-16,-2-2-47 16,-2-3-65-16</inkml:trace>
  <inkml:trace contextRef="#ctx0" brushRef="#br0" timeOffset="46683.75">17718 3287 54 0</inkml:trace>
  <inkml:trace contextRef="#ctx0" brushRef="#br0" timeOffset="60616.73">8234 9312 194 0,'-1'6'17'15,"-7"-4"17"-15,5 0 9 16,0 5-9-16,1 0-28 16,1-3-3-16,1 4 3 15,0-4-5-15,0-2 1 16,0 1-3-16,0 1 2 15,0-1-1-15,0-1 2 16,0 1-3-16,0-3 1 16,0 2 1-16,0-2-1 15,0 0 3-15,0 0-7 16,0 0-48-16,0 0-2 0,8-2-9 16</inkml:trace>
  <inkml:trace contextRef="#ctx0" brushRef="#br0" timeOffset="61196.1">8234 9312 140 0,'42'-8'43'0,"-42"8"-11"16,0-3 35-16,0 3-7 15,0 0-21-15,0 0-15 16,0 0 7-16,0 0-2 16,0 0-14-16,0 0 8 15,0 0-3-15,0 0 5 16,0 0-4-16,0 0-6 15,0 0-8-15,-2 3-4 0,-4 3-1 16,-1 3-2-16,1 5 2 16,1 1-4-1,1 1 6-15,1 0-4 0,0 2 0 16,-3 5-1-16,2 6 1 16,1 7 3-16,0 9-1 15,-2 6 3-15,3 2 1 16,1 2 2-16,-1-2-6 15,2-6 3-15,0-2-1 16,0-6 1-16,0 4-3 16,7 0 2-16,-1-2 5 15,1 1-8-15,2-4 4 0,-2-4-3 16,1 0 2-16,-2-3-4 16,7 1 2-1,-4-4 0-15,0 1 0 16,1-6 0-16,-2-2-2 0,5-3 1 15,-1-1-3-15,2 4 5 16,-4-2-5-16,-1 4 4 16,0-1-1-16,0 1-2 15,3 1 3-15,-3 0-1 16,0-3 0-16,-2-5-3 16,-4-2 4-16,0-4-3 15,0-3 3-15,-3-4-4 16,0-3 2-16,0 0-8 0,0 0-5 15,0 0-1-15,0-6-17 16,0-20-67 0,-6-12-38-16</inkml:trace>
  <inkml:trace contextRef="#ctx0" brushRef="#br0" timeOffset="61507.51">8203 10296 201 0,'-3'5'292'16,"3"4"-293"-16,6 7-8 0,19 6 12 15,5 6 4-15,6 0 1 16,-1 1-6 0,1-4 3-16,-2-2-4 15,-7-3 0-15,-3-5 0 0,-8-5 0 16,-8-6 2-16,-4-4-1 15,-2-1 3-15,8-34 11 16,2-21 20-16,0-16-20 16,-5 2-11-16,-4 5-1 15,-3 16-2-15,0 17-1 16,0 10-1-16,3 8 0 16,6 8-40-16,3 6-73 15,3 7-103-15</inkml:trace>
  <inkml:trace contextRef="#ctx0" brushRef="#br0" timeOffset="62167.74">9280 11296 404 0,'-16'-8'5'16,"2"-1"8"-16,0 2 35 0,-2 2-7 16,-4 2-22-16,-5-1 5 15,1 4 6-15,-7 1-18 16,1 14 4-16,-2 13-1 16,-3 10-5-16,7 12-4 15,4 10-4-15,9 8 5 16,5-2-3-16,10-5 1 15,0-9-5-15,4-8 1 16,19-11-1-16,4-5 0 16,4-7 1-16,0-10-2 15,3-4 3-15,5-6-3 16,-2-1 1-16,2-1 0 0,-3-14-2 16,-2-6-11-16,-3-1-12 15,-1-2-6-15,-2 0-8 16,1 2-33-16,-3 5-34 15,-2 8-128-15</inkml:trace>
  <inkml:trace contextRef="#ctx0" brushRef="#br0" timeOffset="62740.21">9591 12166 410 0,'-53'23'0'16,"-2"0"6"-16,0 0 23 16,-1-5 9-16,-1-2-14 15,0-2-7-15,-5-5-1 16,-8-8-10-16,0-1-1 16,0-14-1-16,1-19-4 15,8-16-3-15,5-8 12 16,5-6-9-16,5 0 1 15,6 2 3-15,7-2 4 16,8 2 5-16,13-7-6 16,6-4-5-16,6-8 2 15,12-6-6-15,18-5 3 0,7 0-3 16,6 6 1-16,3 7 2 16,-1 10 0-16,-5 13 0 15,1 12-3-15,-5 14 3 16,5 8-9-16,2 9 12 15,1 4-8-15,6 5 8 16,0 3-6-16,1 4 1 16,0 14 2-16,-1 12 1 15,-3 7-2-15,2 11 0 16,-2 12 1-16,-5 7 0 16,-5 6 2-16,-7 6-1 15,-8 4 4-15,-7 5-1 16,-6 1 2-16,-9-3 3 0,0-7-1 15,-15-5-5-15,-11-9 2 16,-9-6-1 0,-5-9-4-16,-1-10 3 15,-4-4-2-15,4-11-4 0,0-13-31 16,-1-12-43-16,0-22-175 16</inkml:trace>
  <inkml:trace contextRef="#ctx0" brushRef="#br0" timeOffset="63504.58">8459 8319 437 0,'0'-4'17'0,"-10"4"49"15,-4 6-14-15,3 30-25 16,-5 22-9-16,3 26-8 16,-2 17 12-16,3 14-9 15,-4 9 2-15,1 3-3 16,-6-5-3-16,2-9-5 15,2-12 3-15,1-16-2 16,5-14-4-16,4-19 3 0,2-17-2 16,1-15 0-16,3-10-2 15,1-6 0-15,-2-4-14 16,1-14-18-16,-1-32-23 16,-1-23-84-16,-9-24-67 15</inkml:trace>
  <inkml:trace contextRef="#ctx0" brushRef="#br0" timeOffset="63839.69">7988 8404 386 0,'-13'-15'25'0,"5"7"26"16,5 4 10-16,3 4-11 15,0 0-34-15,5 0-19 16,23 20-6-16,11 16 20 15,10 19 2-15,5 13-1 16,7 16 2-16,6 11-4 16,4 3-6-16,4 0-2 15,-1-1-1-15,-4-9 2 16,-9-7-3-16,-13-13 2 16,-4-14-3-16,-12-11 4 15,-9-15-3-15,-9-7 0 16,-8-10 2-16,-4-8-2 15,-2-2 2-15,0-1 1 0,0 0 4 16,0 0-8-16,0 0-12 16,0 0-25-1,0 0-57-15,0-14-233 16</inkml:trace>
  <inkml:trace contextRef="#ctx0" brushRef="#br0" timeOffset="65839.3">14908 6549 536 0,'-9'0'-12'16,"4"0"34"-16,4 0 17 16,-4 0-4-16,4 0-28 0,1 0 8 15,-2 0-3-15,-4 0 2 16,-4 0 0 0,-8 0-10-16,-3 0 0 15,-6 0-1-15,-1 0 0 0,1 0-6 16,-1 0 8-16,1 0-6 15,-1-4 4-15,1-6-1 16,0-4-2-16,3-1 0 16,1-5-2-16,-3-1 3 15,4-5-3-15,4 2 4 16,-3-3-5-16,2 4 6 16,5-3-9-16,1-2 2 0,4-4 3 15,2-2 0-15,2-4 1 16,1-3 0-16,1-3-3 15,-3 3 2 1,3-4 1-16,1 2-2 0,2 4 2 16,0 1-2-16,0 10-2 15,0 2 3-15,-1 8 0 16,1 6 2-16,0 0-1 16,0-2 2-16,0-2-5 15,1-8 2-15,10-2-1 16,-4 2 2-16,4 0 0 15,0 2-4-15,0-1 6 16,1-1-2-16,1 0 3 16,2 2-5-16,1 0 5 15,1 1-6-15,-1 2 6 16,-1 1-4-16,3 2 1 16,0 1 2-16,-2 1-4 0,2 4 3 15,2-3-2-15,5 1 2 16,0-3-2-16,5-1 3 15,-2 1-4-15,3-2 2 16,2 2 0-16,-3-1-1 16,1 0 2-16,-1 0-2 15,-3 2 2-15,1 4-3 16,-5 2 3-16,0 4-3 0,1 2 1 16,0 1-1-1,3 1 2-15,4 0 0 16,3 0 0-16,5 0 1 15,0 3-3-15,5 9 4 0,-2-1-4 16,-1 2 3-16,-2 0-4 16,-4 3-9-16,-5 0 2 15,-2 2 4-15,-4 5 2 16,0-1 1-16,-5 2 4 16,1 1-4-16,-1 0 3 15,1 2-2-15,0 2 4 16,-1 4-2-16,-1 0 0 15,-6 6 0-15,-1 1-3 16,-3 3 6-16,-2 1-5 16,2 0 2-16,1 1-1 15,3-2 1-15,-2 0 0 16,-2 0-1-16,-2-1 0 0,-1 1 2 16,-3 0 1-16,-2-1-4 15,0-2 4-15,0 2-3 16,-12 0 4-16,-3 1-5 15,-6-3 6-15,-5-1-3 16,-3-3 1-16,-5-2-2 16,0-3 4-16,-2 1-3 15,2-6 0-15,-1 1 1 16,1-6-2-16,-7-2 2 16,-7-4-3-16,-9-4 0 15,-10-4-3-15,-7-4 2 16,-2-3-1-16,-4 0 1 0,8 0 3 15,8 0-2-15,7 0 2 16,15 6-4-16,6 2-8 16,10 0-53-16,10-2-72 15,5-6-205-15</inkml:trace>
  <inkml:trace contextRef="#ctx0" brushRef="#br0" timeOffset="67512.39">15773 5368 253 0,'0'0'-4'0,"0"-7"-23"15,0-4 9-15,3 3 22 16,-1 5-7-16,-2 1 7 0,0 2 2 16,0 0 44-1,0 0 16-15,0 0-6 16,0 0-38-16,-5 0-28 16,-6 0-13-16,-3 8-16 0,0 1 21 15,0 3 16-15,1-4-5 16,1-3 7-16,5 0 23 15,1-4 6-15,5 0 0 16,-2 1 6-16,0-2-22 16,-3 1-7-16,-1 5-10 15,-1-1 2-15,2-1-4 16,4 1 4-16,1-4-4 16,1-1 8-16,0 0 0 15,0 0 10-15,0 0-3 16,0 0-4-16,0 0-4 15,0 0-6-15,0 0 1 0,0 0-5 16,6-10-2-16,12-6 9 16,8-8 8-16,4-1-7 15,4-1-2-15,-1 1 1 16,-2 1-6-16,1 1 8 16,-9 3-4-16,0 1 0 15,-2-1 0-15,1 1 0 16,9-6 0-16,16-13 0 15,15-9 0-15,11-6 0 16,0 0 0-16,-7 9-5 16,-11 6 6-16,-5 5-3 15,-8 3 3-15,-3 4 0 16,-5 6-2-16,-4-3 2 0,-2-1-1 16,1-1 0-16,-1-3-2 15,3-4 6-15,2 0-5 16,-2-1 2-16,-1 1-2 15,-2 1 2-15,0-1-2 16,2 3 2-16,1-2-1 16,-1 2 2-16,2 1-2 15,-1 1-2-15,2-1 4 16,1 1-2-16,-1 1 1 16,-2-2-2-16,0 2 2 15,-2 0-1-15,-3-2-1 16,-2 1 2-16,-6 0-2 0,3 0 5 15,-2 0-7-15,1 0 6 16,5-1-6-16,3-2 5 16,3 2-4-16,-1 0 2 15,-2 1 0-15,-1 3-1 16,0 0 4-16,-3 2-6 16,0 2 6-16,-2 3-6 15,-4 2 4-15,-2 2-1 16,-3 1 0-16,0 0 2 15,-1 0-4-15,1 1 4 16,-1 3-4-16,-4 2 4 16,-4 2-5-16,-1 4 6 15,-3 0-6-15,0 0 7 0,0 0-5 16,0 0-2-16,0 0 1 16,-20 7-19-16,-6 13-61 15,-15-2-99 1</inkml:trace>
  <inkml:trace contextRef="#ctx0" brushRef="#br0" timeOffset="67880.4">17012 3721 504 0,'-7'0'9'0,"7"0"-2"15,0 0 4-15,0 4-16 16,17 6 0-16,9 1 6 16,5 0 0-16,6-2 0 15,4-4-1-15,4-1 2 16,0 0 0-16,-1 2 1 16,-1 1-4-16,-5 1 2 15,-3 5-1-15,-7-1 3 16,-3 4-6-16,-6 2 6 15,-5 0-2-15,-5 5 0 16,-6 1 8-16,-3 5 3 16,0 2 0-16,-4 1-5 0,-5 1-3 15,-1-1 0 1,0 0-3-16,3 0-1 16,-1 3-5-16,-1-1-39 15,-5 1-89-15</inkml:trace>
  <inkml:trace contextRef="#ctx0" brushRef="#br0" timeOffset="68888.38">15920 6086 438 0,'-7'-7'20'16,"0"6"13"-16,2 1 21 15,1 0 2-15,4 0-20 16,0 0-27-16,0 0-7 16,0 0-10-16,0 0 1 15,14 0-1-15,7 0 12 16,11 0-3-16,8-6 0 15,9-2 1-15,9-3-2 16,8 1 1-16,8 3-1 16,0 3 3-16,7 1-6 15,4 3 1-15,3-1 0 16,3-2 1-16,-4-4 1 0,-2-3 0 16,-6-4 0-16,-1-4-2 15,-2 0 2-15,1 0-2 16,-1 0 4-16,0 0-2 15,-4-2 0-15,0 1 0 16,-3-1 0-16,-1 1 2 16,-4-1-4-16,-4 2 4 15,-3 3-4-15,-10 3 5 16,-5 3-3-16,-8 2 7 16,-6 2-5-16,-9 3-1 15,-2-1 0-15,-3 2-2 16,1 1 2-16,-2-2-1 0,-1 2 1 15,-5 0-1-15,-4 0 2 16,-3 0-3-16,0 0 10 16,0 0 26-16,0 0-1 15,-7 0-21-15,-11-5-11 16,-3-2-6-16,-1-8-22 16,1-8-30-16,-4-7-71 15,-3-7-208-15</inkml:trace>
  <inkml:trace contextRef="#ctx0" brushRef="#br0" timeOffset="69163.95">17708 5477 562 0,'-8'0'6'0,"5"0"-3"16,3 0 12-16,0 0-10 16,3 0-9-16,18 18 1 15,9 8 2 1,7 8 3-16,-4-1-3 0,-4 2 2 15,-4 4-2-15,-9 5 2 16,-9 2-1-16,-7 2 3 16,-13 7 6-16,-20-2 15 15,-13-1 3-15,1-5 0 16,-1-11-3-16,9-9-7 16,13-9-9-16,10-9-4 15,11-6-5-15,3-1-3 0,8-2-59 16,17 0-26-1,3-13-36-15</inkml:trace>
  <inkml:trace contextRef="#ctx0" brushRef="#br0" timeOffset="71294.2">15496 5528 73 0,'0'0'-29'15,"8"-4"-15"-15</inkml:trace>
  <inkml:trace contextRef="#ctx0" brushRef="#br0" timeOffset="72788.19">16927 3799 150 0,'-2'1'6'0,"1"-1"9"16,1 0 42-16,0 1-15 15,0-1-17-15,0 0 2 16,0 0 18-16,-3 0 5 16,3 0-8-16,0 0-2 15,0 0-21-15,0 0-9 16,0 0-8-16,0 0-2 16,6 0-10-16,11 0 10 0,8 0 0 15,5 0 0-15,1 0 1 16,2 0 0-1,-1 0 0-15,6 0-2 16,2 0 2-16,2 0-2 0,2 0 2 16,2-2-1-16,1-2-9 15,-4-1-5-15,-6 1 2 16,-12 3 2-16,-10 1 2 16,-8 0 5-16,-7 1 1 15,0 14 1-15,-10 9 3 16,-9 2 8-16,-2 2-1 15,3-2-2-15,6-6 12 16,5 3-14-16,4 0 1 0,3 8-4 16,0 10 0-1,0 15 1-15,0 12-1 16,0 10-2-16,0 2 0 16,-2-7 3-16,-9-9-4 0,-6-13 1 15,-1-11-9-15,-1-11-19 16,1-9-14-16,-1-18-142 15</inkml:trace>
  <inkml:trace contextRef="#ctx0" brushRef="#br0" timeOffset="73605">16457 4882 79 0,'-12'-7'-40'0</inkml:trace>
  <inkml:trace contextRef="#ctx0" brushRef="#br0" timeOffset="73991.54">16544 4309 528 0,'0'-3'8'16,"0"3"-4"-16,0 0-1 0,0 0 7 15,0 0-8-15,0 15-6 16,-1 20 6 0,-7 12 3-16,-2 12 12 15,-3 5 3-15,1 5 0 0,-6 9-3 16,1 4-3-16,1-1-8 15,-1-6 0-15,6-12-1 16,3-16-2-16,4-15 1 16,2-11-6-16,2-10 4 15,0-5-5-15,0-5-13 16,0-1-38-16,0-10-50 16,-3-27-118-16</inkml:trace>
  <inkml:trace contextRef="#ctx0" brushRef="#br0" timeOffset="74293.03">16263 4427 533 0,'0'-2'43'16,"0"1"-42"-16,0 1 5 16,0 0 3-16,11 18-6 15,17 17 2-15,12 9 13 16,8 8-9-16,11 5 0 15,7-1-7-15,5-1 3 16,-1-3-4-16,-6-8 0 16,-12-5-2-16,-12-7 2 15,-10-9-1-15,-15-9 1 16,-6-5 0-16,-6-6-1 16,-3-2 1-16,0-1 1 0,0 0-2 15,0 0-13-15,0 2-12 16,0-2-33-16,0 0-79 15,-5 0-205-15</inkml:trace>
  <inkml:trace contextRef="#ctx0" brushRef="#br0" timeOffset="77632.76">18271 3849 24 0,'-26'14'52'0,"7"-3"-2"16,-8-7-31-16,-3-3-11 0,-6-1-36 16,-2-12-48-16,-5-21 57 15</inkml:trace>
  <inkml:trace contextRef="#ctx0" brushRef="#br0" timeOffset="77736.48">17791 3157 35 0,'0'-75'54'15,"0"5"-96"-15,18 6 34 16,10 5 10-16,7 3-30 16</inkml:trace>
  <inkml:trace contextRef="#ctx0" brushRef="#br0" timeOffset="77781.35">17989 2692 0 0,'44'-38'50'16,"3"1"-33"-16,-1 1-39 0</inkml:trace>
  <inkml:trace contextRef="#ctx0" brushRef="#br0" timeOffset="78312.93">18585 2483 192 0,'92'0'25'15,"11"0"-77"-15,0 0 52 16,-5 6 0-16,-12 3-57 16</inkml:trace>
  <inkml:trace contextRef="#ctx0" brushRef="#br0" timeOffset="81972.72">18291 1830 195 0,'0'9'-16'15,"0"-4"-59"-15,0 2 77 16,0 1-1-16,0 0 0 15,0 0 0-15,0-2 7 0,0-4 8 16,0-2 4-16,3 2-13 16,0-2-5-16,2 0-1 15,-1 0-7-15,5-5-37 16</inkml:trace>
  <inkml:trace contextRef="#ctx0" brushRef="#br0" timeOffset="82784.05">18361 1695 162 0,'0'-12'6'0,"0"2"12"16,0 1 1-16,0 4-8 0,0 3-4 16,0 2-5-16,0 0-2 15,0 0 2-15,0 0 6 16,0 0 12-16,0 0-3 15,0 0-8-15,0 0 4 16,0 0 5-16,0 0 1 16,0 0 4-16,0 0 11 15,0 0 0-15,0 0-9 16,-1 0-7-16,1 0-9 16,-2 0-5-16,1 14-4 15,-1 11 14-15,-1 10 2 16,-1 8 1-16,1 0-6 0,-3 3-5 15,0-2-5-15,0 0 0 16,-1-6 3-16,-1-2-2 16,4-8 2-16,1-3 3 15,1-4 5-15,2 0-8 16,0 0 4-16,0 2-5 16,0 4 0-16,0-2 0 15,11 2-3-15,1-4 3 16,1-3-4-16,3-2 4 15,1-3-4-15,-1-6 3 16,-4-1-5-16,0-4 2 16,-3-3-1-16,0-1-1 15,-2 0 0-15,2 0-1 0,2-5-1 16,0-12 11-16,5-4-2 16,0-4-2-1,-3-4 1-15,3-3-3 16,-5 1 2-16,1-4 0 0,-3 1-4 15,-3-1 4-15,-5 0-1 16,-1 5 0-16,0 0 1 16,-4 5 3-16,-8 1-7 15,3 1 8-15,-2 1-5 16,-2-1 3-16,3 0 2 16,-4-2-6-16,1-3 2 15,-1 2-3-15,0-2 3 0,-1 5-3 16,2 5 4-16,2 2 2 15,0 5 2-15,1 3 2 16,1 2-4 0,2 0 3-16,-2 4 0 0,-2 1 1 15,-2 1-13-15,-6 0 2 16,-2 0-1-16,0 11 2 16,2-1 6-16,8 2-9 15,8-1-12-15,3 7-45 16,3 3-28-16,14-4-94 15</inkml:trace>
  <inkml:trace contextRef="#ctx0" brushRef="#br0" timeOffset="84987.84">18055 3836 71 0,'-9'0'200'0,"0"0"-193"15,5-4 45-15,-1-1-22 0,2 0-2 16,-2 0-8-16,-2-1-9 15,-4 1-10-15,-2-5 1 16,-1 4 2-16,0-2-1 16,-1-3 2-16,-3 0 8 15,-3-3-6-15,-1-1-4 16,-4-4 2-16,1 1-4 16,1-4 3-16,-2 0-2 0,1 0 2 15,3 2 0 1,0-1 2-16,5 3 3 15,1-1-1-15,4-3 2 16,2-1-8-16,7-8-5 0,3-6-4 16,0-6 17-16,9-2-10 15,-2 8 0-15,-4 6 5 16,0 2-4-16,-1 0 1 16,-1-1 0-16,1 0 1 15,-1 4-2-15,1 0 2 16,-2 2-4-16,3 0 4 15,2-1-4-15,3-1-1 16,3-3 2-16,3 1-3 0,0-2 4 16,2 4-1-1,-4 1 0-15,-1-1-4 16,-3 3 3-16,-2 7 0 16,-1 2 1-16,-1 4 0 0,4 3 0 15,5-5-4-15,1-1 1 16,6-1 2-16,6-4-1 15,-4 1 3-15,2 1-4 16,-3-1 5-16,1 2-2 16,-4 2-1-16,1-2-1 15,-1 5 0-15,2 0-3 16,3 2 4-16,4 3 0 16,4-4-2-16,5 4 3 15,5 0-4-15,3 5 2 16,1 0 1-16,1 0 0 15,-1 0-12-15,-5 5-22 0,1 0 15 16,-3 1-23-16,-4-3 14 16,2-3-12-16,0 0 13 15,2 0-5-15,-1 0-16 16,-1 0-33-16,-1 4-15 16</inkml:trace>
  <inkml:trace contextRef="#ctx0" brushRef="#br0" timeOffset="88776.14">9294 8409 284 0,'-4'-9'48'0,"-3"4"-45"16,7 0 15-16,0 1-2 16,0 1-20-16,0 2 8 15,0 1-3-15,0 0 1 16,0 0 13-16,0 0 33 16,0 0 2-16,0 0-11 15,0 0-18-15,0 8-10 16,0 10-5-16,0 10 10 15,0 3-6-15,4 2-8 0,3 2 2 16,-1 6-4 0,0 4 0-16,0 3 0 15,-3-2 2-15,0-3-2 16,-2-5 2-16,-1-10-3 0,0-10 0 16,0-10-1-16,0-5-14 15,0-3-5-15,0 0-21 16,-5-7-90-16</inkml:trace>
  <inkml:trace contextRef="#ctx0" brushRef="#br0" timeOffset="89303.73">9257 8489 397 0,'-10'-6'73'15,"5"0"-64"-15,2 3 15 16,3-1-9-16,0-2-23 0,12-7-2 15,12 0 14-15,6-3-1 16,0 2-2-16,-2 3 0 16,-1 4-2-16,-4 2 1 15,4 3-5-15,-6 2-5 16,-3 2-7-16,-7 17-6 16,-10 10-13-16,-1 10 16 15,-17 4 24-15,-8 2-9 16,-6-2 6-16,1-8 9 15,0-8 14-15,4-7 10 16,5-5-2-16,7-7 1 16,8-2-9-16,5-3-7 15,1-3-5-15,0 0-15 0,1 0-8 16,22-10-3-16,8-4 14 16,6-3 0-16,-3 2 1 15,-1 3-11-15,-6 8-5 16,-6 4-12-16,-3 0 7 15,-8 2 5-15,0 14 10 16,-8 3 1-16,-2 3 6 16,0 5 0-16,-12 0 1 15,-7 2 6-15,-7-3 1 16,0-2 2-16,-1-5-7 16,6-6 0-16,3-3-2 15,2-2-1-15,2-6 0 0,1-1-7 16,6-1-19-16,4 0-12 15,3-9-77-15,0-5-150 16</inkml:trace>
  <inkml:trace contextRef="#ctx0" brushRef="#br0" timeOffset="89991.59">9513 8940 368 0,'-20'9'9'0,"3"-2"-7"15,2 1 15-15,0-1 21 16,-1-1-16-16,-4-2-18 15,-3-1 15-15,-9-2-1 16,-4 1-3-16,-3-2-7 16,-5 0-3-16,-2 0 5 15,0-5-8-15,-2-10-1 16,4-6 1-16,8-7 1 16,6-2-4-16,8-8 2 0,8-5-4 15,10 0-1-15,4-2 8 16,0 1-10-16,16 1 12 15,11-1-11-15,9-1 5 16,4-1-2-16,9 0-7 16,0 4-11-16,-3 2-4 15,2 4 2-15,-5 7 3 16,-7 7 7-16,-5 8 8 16,-4 7 4-16,-5 7-3 15,7 0 2-15,-3 3 0 16,9 10 2-16,5 6-2 15,0 3 2-15,6 3 0 16,-2 4-2-16,-7 2 2 0,-7 6-3 16,-6 5 3-16,-7 3 0 15,-6 7-1-15,-4 0 0 16,-2-4 2-16,-5-2 2 16,0-6-3-16,0-5 3 15,-14-6 2-15,-5-2 9 16,-7-4-3-16,-10 4-1 15,-6-1-5-15,-7 2-3 16,-2-6 0-16,0-1 0 16,3-7 0-16,7-6 3 15,10-3 2-15,7-5-4 16,13 0 0-16,10-12-36 0,1-8-96 16</inkml:trace>
  <inkml:trace contextRef="#ctx0" brushRef="#br0" timeOffset="92272.79">17992 6470 439 0,'-21'0'-10'0,"12"-9"13"16,6 2-1-16,2 6 20 16,1 1-1-16,0 0-20 15,0 0-11-15,10 0 6 16,16 0 7-16,11 0-1 15,12-4 6-15,13-2-6 16,12-3 2-16,7-3-4 16,1 3 1-16,3 0 1 15,0 5-5-15,1 4 6 0,-1 0-3 16,-13 0 0 0,-16 0-1-16,-20 4 1 15,-15 3 0-15,-12-2-1 16,-8-3-2-16,-1 0-3 0,-16 0 7 15,-26 4-18-15,-19 1-6 16,-16 1 7-16,-13 1 13 16,-7 0 4-16,-1 2 0 15,9 0 9-15,12-5 8 16,16-2 4-16,22-2 9 16,18-2-2-16,12 0-15 15,9 0-4-15,0 0-10 16,11 0-9-16,18 1 7 15,13-1 3-15,12 0 2 16,10 0 0-16,8 0 6 16,8-7-6-16,4-3 4 0,6-1-6 15,1 2 1-15,-5 0-2 16,-10 0 4-16,-12 3-1 16,-12 0-5-16,-18 4 3 15,-10 0-1-15,-13 0 0 16,-8 2-1-16,-2 0 4 15,-1-1 9-15,0 1 20 16,0 0-11-16,0 0-7 16,0 0-2-16,0 0-5 15,0 0 6-15,0 0-9 16,0 0 1-16,0 0-6 16,0 0-1-16,3 0-7 15,6 0-37-15,-2 0-38 0,-7 0-80 16</inkml:trace>
  <inkml:trace contextRef="#ctx0" brushRef="#br0" timeOffset="94115.84">16005 6182 297 0,'0'0'7'0,"-18"0"-16"16,3 0 12-16,4 4 4 15,3-1 0-15,2 0-7 16,6-3 1-16,0 1 2 15,0-1-3-15,0 0-4 16,0 0 0-16,0 0-3 16,0 0-11-16,2 0 12 0,4 0-2 15,-2-2 13-15,-1 0-3 16,-3 2-2-16,0 0 4 16,0 0-3-16,0 0 3 15,0 0 0-15,2 0 4 16,-1 0-7-16,8-3-2 15,1-1-1-15,4 0 4 16,5-3-2-16,0-1 0 16,3-1 1-16,4 1-1 15,-2 1-1-15,4 2-2 16,7 0 1-16,0-1-6 16,10 1 8-16,7-3-24 15,-1 0-21-15,4-5 25 0,3-1 4 16,-6 0-6-16,5-3 3 15,-1 5 9-15,-4 2 0 16,-1 2 6-16,0 2 2 16,-5 3 3-16,-3 2 0 15,-1 1-2-15,-4 0 2 16,-3 0-2-16,-3 0 1 16,-3-1 0-16,0-2 1 15,1-3-3-15,3-3 2 16,0-1 0-16,1 0-1 15,-1 0 2-15,-5 3 0 16,2 2 3-16,0 2-2 0,2 2 2 16,4 1 5-16,-1 0-2 15,-1 0-5-15,-1 2 0 16,-1-2-1-16,-3 0-1 16,-6 0 2-16,-2 0-1 15,-9-2 5-15,0-5 7 16,-2 1 11-16,-1 2-4 15,1 0 1-15,-2 1-4 16,1 0-10-16,-3 2-2 16,0-1-5-16,1 1-2 15,-2 1 4-15,-2-3 0 16,2 0-2-16,-2-3-1 16,-3-6-113-16</inkml:trace>
  <inkml:trace contextRef="#ctx0" brushRef="#br0" timeOffset="94447.96">17479 5585 480 0,'-14'-4'-3'0,"8"3"1"15,6 1 12-15,0 0-7 16,0 17-11-16,19 9 8 15,2 7 1-15,4 2-2 0,4 1 1 16,-4 3 1-16,-4 1-2 16,-3 1 2-16,-9 0-2 15,-6-3 2-15,-3 0-2 16,0-6 4-16,-14 1 0 16,-6-4 6-16,-3-4 0 15,-2-4-3-15,2-4 2 16,3-3-8-16,3-3 2 15,8-4-10-15,2-3-9 16,4-4-12-16,3 0-27 16,0-12-103-16</inkml:trace>
  <inkml:trace contextRef="#ctx0" brushRef="#br0" timeOffset="94988.29">16570 5765 389 0,'0'-4'-4'0,"3"4"13"16,1 0-7-16,2 0-4 15,1 0 17-15,-2 9 10 16,-5 9 1-16,0 17 13 16,-13 14 3-16,-13 15-13 15,-8 10 0-15,-2 1-12 16,4 0 4-16,3-7-12 0,8-5-4 15,5-11-3-15,7-10-2 16,6-10 2-16,3-8-2 16,0-12-4-16,0-6-34 15,0-6-9-15,0-7-57 16,1-29-48-16,-1-15-75 16</inkml:trace>
  <inkml:trace contextRef="#ctx0" brushRef="#br0" timeOffset="95384.24">16358 5926 41 0,'0'-4'366'0,"0"2"-361"16,0 2 0-16,0-2 8 16,0 2-5-16,0 0-5 15,2 0-9-15,2 0 3 16,5 0 3-16,0 0 6 15,0 4 2-15,3 2 3 16,-2-2 16-16,8 5-14 16,0 5 3-16,7 4-11 15,7 8 1-15,0 6 0 16,6 4 4-16,5 5-8 16,2 4 0-16,3-2-1 15,-1-3-1-15,-3-6 4 0,-8-8-5 16,-8-8 2-16,-8-7-2 15,-8-5 4-15,-8-3-5 16,-4-2 7-16,0-1 8 16,0 0 16-16,0 0-7 15,0 0-13-15,0 0-5 16,0 0-4-16,0 0 0 16,0 0-23-16,3 0-33 15,5-1-108-15</inkml:trace>
  <inkml:trace contextRef="#ctx0" brushRef="#br0" timeOffset="96120.27">19842 6017 64 0</inkml:trace>
  <inkml:trace contextRef="#ctx0" brushRef="#br0" timeOffset="96616.56">19853 5337 466 0,'-10'-2'8'0,"9"1"63"16,-1 1-19-16,1 0-22 15,-5 0-18-15,-13 20-10 16,-13 29 4-16,-11 16-3 16,-8 15 3-16,2 3-4 15,0 3 10-15,3 3-5 0,1 1-2 16,8-10 0-16,9-17-1 15,9-16-2 1,8-13-2-16,5-15 1 16,3-6-2-16,3-6-2 0,0-7-15 15,0 0-11-15,0-9-39 16,6-26-108-16,6-19-33 16</inkml:trace>
  <inkml:trace contextRef="#ctx0" brushRef="#br0" timeOffset="96923.74">19489 5406 484 0,'0'-4'21'0,"0"1"-4"16,0 3 14-16,0 0-22 15,7 14-6-15,11 18 3 0,5 15 28 16,3 13-16-16,4 8-11 15,0 6 16-15,1 5-19 16,0 2 2-16,-2-3-1 16,-1-6-1-16,-4-11-1 15,-6-9 1-15,-2-14-2 16,-7-11-1-16,-4-13 3 16,-2-7-7-16,-3-6 6 15,0-1-4-15,0 0 3 16,5 0-3-16,9 0-52 15,5-18-35-15,2-2-55 16</inkml:trace>
  <inkml:trace contextRef="#ctx0" brushRef="#br0" timeOffset="97288.76">20243 6044 490 0,'-14'17'32'0,"-1"8"-28"15,0 10 36-15,2 3 19 16,7 0-33-16,4 1-19 16,2-2-2-16,0 1 1 15,0-7-5-15,0-8-1 16,3-7 2-16,2-4-3 16,1-3 2-16,-3-1-3 15,1-1-7-15,4-2-33 16,5 1-32-16,2-6-61 15,1 0-168-15</inkml:trace>
  <inkml:trace contextRef="#ctx0" brushRef="#br0" timeOffset="97852.18">20385 6521 426 0,'-28'0'5'15,"3"0"9"-15,-2 0 17 16,0 0-4-16,0 0-20 16,-3 0-5-16,-1 0-2 15,-4-11 2-15,-3-7-2 16,3-7 1-16,-4-6 1 0,1-6-5 16,2-5 2-16,4-1 0 15,8 1 10-15,6 2-7 16,9 0 5-1,9 2-7-15,0-2 3 0,11-1-2 16,19 0-4-16,4-2 3 16,2 2-1-16,2 7-3 15,-2 6 2-15,3 6 1 16,0 5 1-16,4 4-1 16,0 5-3-16,3 2 4 15,-1 6-5-15,-2 0-6 16,-5 0-6-16,-5 10-3 0,-1 14 5 15,-7 4 9 1,-2 11 6-16,-1 2-3 16,-3 1 6-16,-4 1-4 0,0 2 2 15,-3 1-2-15,-6-3 2 16,-3-1 2-16,-3-1-4 16,0-5 7-16,-14-3 7 15,-6-5 3-15,-7-3-2 16,-3-2 8-16,0-4-6 15,-3-4-3-15,8-2-4 16,3-1-3-16,4-2-5 16,7-2-2-16,0-2 2 15,5-3-21-15,-2-3-42 0,-3 0-113 16</inkml:trace>
  <inkml:trace contextRef="#ctx0" brushRef="#br0" timeOffset="100416.63">18609 4035 435 0,'-3'0'23'16,"3"-1"-18"-16,0 1 6 0,0 0 6 15,0 0-7-15,0 0-7 16,0 0-5-16,0 0 4 15,0 0-3-15,0 0 3 16,0 1-2-16,0-1 2 16,0 0 3-16,0 2 3 15,0 0 0-15,0-2-5 16,0 10 2-16,0 14 0 16,0 12 22-16,0 17 2 15,-9 9-17-15,-1 6-6 16,0 7-6-16,6 7 5 15,-1 6-7-15,2-2 5 0,2 3-4 16,-1-3 2-16,1-2-1 16,-2-2 2-16,-1-10-3 15,1-8 2 1,-5-10 0-16,2-13 0 0,1-13 1 16,2-15-4-16,3-8 6 15,-1-5-14-15,1 0-10 16,0 0-18-16,0-20-73 15,-7-10-251-15</inkml:trace>
  <inkml:trace contextRef="#ctx0" brushRef="#br0" timeOffset="101076.33">18169 4771 401 0,'0'0'68'0,"0"0"-61"0,0 0 12 16,0 0 9-1,0 2-11-15,11 4-16 0,14 2-13 16,9 2 16-16,6 3-4 16,-1 0 5-16,-5 6-4 15,-2 0 4-15,-6 2-1 16,0 8 3-16,-5 3-1 15,3 2-1-15,-1 3 0 16,1-1-2-16,2-1-1 16,0-3-2-16,1-6 2 15,-5-5-3-15,-6-7 3 0,-5-6-3 16,-8-5 2-16,-1-3 4 16,-1 0-3-1,5-19 1-15,3-14 8 16,6-6-7-16,3 0-2 0,0 5 0 15,7 4-2-15,3 2 0 16,4 3-7-16,0 3 10 16,-2 7-2-16,-3 6-4 15,3-1 3-15,-9 3-4 16,-1 2 5-16,-3-1-1 16,-8 2 0-16,-2 1 0 15,-4 2-2-15,0 1 2 16,-3-2-1-16,0 2 1 15,0 0-1-15,0 0 2 16,0 0-18-16,0 4-40 16,0 10-39-16,-13 3-89 0</inkml:trace>
  <inkml:trace contextRef="#ctx0" brushRef="#br0" timeOffset="103116.78">13356 9893 365 0</inkml:trace>
  <inkml:trace contextRef="#ctx0" brushRef="#br0" timeOffset="112948.08">9233 9052 223 0,'0'1'55'0,"0"-1"-29"16,0 0 4-16,0 0 8 15,0 0-14 1,0 0-17-16,0 0-6 0,0 0 3 16,0 0-5-16,0 0 2 15,0 0-2-15,0 0-4 16,0 0 4-16,0 0-1 15,0 0 4-15,0 0-6 16,0 4-29-16,-1 3-75 16,-5-4-79-16</inkml:trace>
  <inkml:trace contextRef="#ctx0" brushRef="#br0" timeOffset="113384.93">9261 9078 132 0,'-1'0'-4'0,"1"0"-7"15,0 0 12-15,0 0 0 16,0 0-16-16,0 0 11 16,0 0 4-16,0 0 2 15,0 0 17-15,0 2 1 0,0-2-5 16,0 0-12 0,0 0 0-16,0 0-29 15,0 0-74-15</inkml:trace>
  <inkml:trace contextRef="#ctx0" brushRef="#br0" timeOffset="114156.95">9287 8922 156 0,'-3'2'43'0,"0"-2"-2"15,2 0 23-15,1 1-18 16,0-1-8-16,0 0-14 16,0 0-6-16,0 0-10 15,0 0-2-15,0 0-10 16,0 0 1-16,0 0-15 15,0 0-17-15,0 0 3 16,0 0 22-16,0 0 8 16,0 0 4-16,0 0 1 15,0 0-1-15,0 0 4 16,0 0 2-16,0 0-2 16,0 0-3-16,0 0 6 15,0 4-2-15,0 6 7 0,-3 5 13 16,-3 8-13-16,-2 6-2 15,-2 7-2-15,2-3 1 16,2 6-1-16,-1 2 2 16,2-4-8-16,1 7 6 15,3-4 2-15,1 3-5 16,0 0 0-16,0 2-4 16,7 1 3-16,3 2-5 15,5 0 4-15,2-2-3 16,-1 3-2-16,-3-3 1 15,1 1-1-15,4-2 1 16,-2-2-1-16,-1 0 1 0,3-1-2 16,-2 3 2-16,3-1-2 15,3 3 4-15,0 4 3 16,1 4 0-16,1 0 12 16,-3 4-5-16,2-5 2 15,-1-2-10-15,0-5 5 16,-4-8-7-16,1-3 1 15,-7-11-4-15,5-5 2 16,-10-8-2-16,-1-5 2 16,-3-3-2-16,-3-1 0 15,0-3 0-15,0 0 2 16,0 1 0-16,0-1 0 16,0 5 0-16,0 3-8 0,0 3-18 15,-4 3-24-15,-11 0-39 16,-8-9-114-16</inkml:trace>
  <inkml:trace contextRef="#ctx0" brushRef="#br0" timeOffset="114456.54">9451 10490 503 0,'0'0'4'16,"4"4"-11"-16,8 13 5 15,12 6 6-15,7 8 3 0,7 2-4 16,3-2-2-16,-1-6 3 16,-4-5-6-16,-8-8 4 15,-10-5-3-15,-7-6 5 16,-5-1-6-16,-5-9-6 16,2-27 14-16,1-15 21 15,-2-6-20-15,-2 6-2 16,0 15 2-16,0 15-5 15,0 11 1-15,0 7-3 16,0 3-6-16,0 0-21 16,1 13-58-16,-1 9-42 15</inkml:trace>
  <inkml:trace contextRef="#ctx0" brushRef="#br0" timeOffset="114936.25">9921 11153 469 0,'-10'-6'-1'0,"5"2"14"16,4 4 14-16,1 0 18 15,0 0-32-15,0 0-6 16,0 0-6-16,0 15 3 16,4 15 16-16,7 8 3 15,4 10-2-15,1 4-11 16,2 2-5-16,-5-8-4 16,4-5 2-16,-8-6-6 15,0-11 7-15,-5-3-5 16,0-10 2-16,-2-5-6 0,-2-6-22 15,0 0-7-15,0-30-17 16,-9-19-159-16</inkml:trace>
  <inkml:trace contextRef="#ctx0" brushRef="#br0" timeOffset="115332.21">9906 11168 391 0,'-4'-4'32'0,"4"0"-15"15,0-2 0-15,4-5-10 0,21-9 6 16,6-6 3-1,7 2-5-15,-2 8-11 16,-5 8-1-16,-4 8-6 16,-7 1 10-16,-7 22-4 0,-7 7 4 15,-6-1 4-15,0 0-3 16,-5-2-1-16,-9-7 0 16,-1 0 4-16,1 1-1 15,5-6 2-15,2-7-3 16,7-1 6-16,0-1-10 15,0 2-3-15,16 5 1 16,8-1 0-16,4 4-1 16,-2-1 1-16,-1 6 3 15,-10 1-4-15,-6 5 1 16,-9 0-2-16,0 3 6 16,-12 2 1-16,-9-5 13 15,-4-4-3-15,4-8 8 0,-1-5-5 16,5-2-8-16,2-5-3 15,6 1-6-15,6-4 4 16,3 0-9-16,0-4-51 16,0-16-66-16,2-5-30 15</inkml:trace>
  <inkml:trace contextRef="#ctx0" brushRef="#br0" timeOffset="115783.7">10047 11737 526 0,'-54'0'-23'0,"5"0"25"16,4-12 3-16,9-15 0 15,2-9-6-15,6-11 0 16,0-9-1-16,1-11 1 15,0-6 2-15,-2-5-1 16,4-5 2-16,4 3-2 16,12 2 1-16,9 10 0 15,3 9 0-15,27 7-1 16,9 5 1-16,8 3-2 16,7 4 3-16,7 5-2 0,1 11-2 15,3 14-1-15,-4 10 7 16,-4 7-4-1,-2 27 0-15,-9 11 4 0,-8 13-2 16,-6 8 8-16,-10 11-2 16,-10 8 0-16,-10-3-7 15,-2 1 4-15,-3-10 1 16,-15-8 10-16,-3-6 3 16,-6-9-13-16,-1-8 0 15,-2-7-5-15,-4-13 1 16,-2-12-41-16,-7-10-59 15</inkml:trace>
  <inkml:trace contextRef="#ctx0" brushRef="#br0" timeOffset="116448.93">9397 8243 419 0,'3'-16'8'16,"-3"4"-6"-16,3 4 5 15,0 3 2-15,-3 5 4 16,4 0-7-16,-4 0 3 16,0 0 2-16,0 25 20 15,-4 22 33-15,-12 23-28 0,-10 19-12 16,1 17-13 0,5 4-5-16,6-5-6 15,3-5 4-15,8-9-2 16,2-16-3-16,1-15 2 0,0-18-1 15,0-12-14-15,0-8-19 16,-7-11-10-16,-4-11-64 16,-4-5-86-16</inkml:trace>
  <inkml:trace contextRef="#ctx0" brushRef="#br0" timeOffset="116772.07">8989 8282 511 0,'0'0'-8'0,"0"7"6"16,22 16 3-16,17 15 13 16,13 7-6-16,11 11 3 15,5 8 0-15,8 9-3 16,8 9 6-16,0 5-6 15,0 3 8-15,-7 2-9 16,-8-9 1-16,-12-10-4 16,-14-12 1-16,-12-16-1 15,-7-13 1-15,-12-11 0 16,-3-10-2-16,-5-4 1 16,-4-5-2-16,0 2-1 15,0-4-4-15,0 3-39 0,-3-3-61 16</inkml:trace>
  <inkml:trace contextRef="#ctx0" brushRef="#br0" timeOffset="118296.74">18409 4116 28 0,'0'0'49'0,"-2"0"-9"16,2 0 9-16,0 0 5 0,0 0-13 16,0 0-21-16,0 0-10 15,0 0-2-15,0 0-12 16,0 0-15-16,0-4 4 15,8-5 4-15,-5 1-17 16,0-2-4-16,-1 2 14 16,-2 2 21-16,0-2-1 15,0 2 10-15,0 2 20 16,0 3-11-16,0-2 12 16,0 0-28-16,6-1-5 15,8-1-3-15,1 0 1 16,5 3-16-16,-5 0-48 0,-2 2-4 15,-4 0 10-15</inkml:trace>
  <inkml:trace contextRef="#ctx0" brushRef="#br0" timeOffset="118784.44">18526 4025 36 0,'0'0'88'0,"0"-1"-1"0,0 1-13 16,0 0-47-16,0-3-15 16,0 0-6-16,6-5-17 15,4-4-53-15,0-2 3 16,0 1 18-16,-5 4 11 15,-4 2 31-15,-1 1 24 16,0 2 37-16,0 1 8 16,0 0-11-16,0 3-2 15,0 0-7-15,0-1-14 0,0 1-19 16,0 0-6-16,0 0-11 16,0 0 2-16,0 0-1 15,0 0-2 1,0 0 3-16,-1 0 2 0,-2 14 4 15,0 9 17-15,-2 9 10 16,0 9-22-16,0 6-6 16,2 7-5-16,-1 11 5 15,1 6-2-15,-1 3 0 16,1-1 3-16,3-3-4 16,0 0 4-16,0-4-6 15,0 1 6-15,-1 0 2 0,-1-4 0 16,2-2 1-16,-1-7-1 15,-2-7 0 1,3-3-5-16,-1-11 1 16,-1-5-3-16,1-9 4 0,1-9-5 15,0-6 3-15,0-4-2 16,0 0 2-16,0 0 0 16,0 0-1-16,0 0-5 15,0 0-19-15,0-18-21 16,0-12-60-16,0-4-42 15</inkml:trace>
  <inkml:trace contextRef="#ctx0" brushRef="#br0" timeOffset="119300.05">18162 4495 385 0,'0'-1'9'0,"0"1"2"16,0 0 13-16,0 0-6 0,0 5-15 15,1 15 9-15,13 9 19 16,3 5-9-1,10 7-15-15,4 5 4 16,7 5 4-16,1 7-5 0,4-1-2 16,-3 2-5-16,-1 0 2 15,-3-8-4-15,-2-6 4 16,-6-12-1-16,-4-11-5 16,-8-9 3-16,-7-7-1 15,-3-5 1-15,3-1-4 16,10-10 0-16,10-20 13 15,8-12-11-15,3-10 11 16,2-3-9-16,-2 2-1 16,-3 1-4-16,-4 11 6 15,-9 10-4-15,-9 12 4 16,-8 9-4-16,-4 7 0 16,0 2 0-16,-3 1-1 0,0 0 0 15,0 0-2-15,0 0 3 16,2 0-1-16,4 0-15 15,4 0-49-15,-1-7-29 16</inkml:trace>
  <inkml:trace contextRef="#ctx0" brushRef="#br0" timeOffset="120103.68">19688 3284 477 0,'0'5'18'15,"0"-5"9"-15,0 0 17 16,0 0-25-16,0 0-14 0,0 4-9 15,5-1-3-15,8 6 5 16,2 5 2-16,1 4 2 16,7 4 9-16,-4 3-3 15,8 7 1-15,1 3-2 16,2 4-1-16,6 7-3 16,0 8 3-16,4 4 1 15,1 5-2-15,7 1-4 16,0 2 4-16,7-2-5 15,3-2 4-15,1 2-5 16,2-6 5-16,-1-1-4 16,-5-3-1-16,-6-5 3 15,-7-5-2-15,-9-5 1 0,-5-5-3 16,-2-4 3-16,-9-6-1 16,-2-5 0-16,-3-3 0 15,-6-8 1 1,-1-2-2-16,-2-4 1 0,-3 0 2 15,0-1-3-15,0-1 2 16,0 0-2-16,0 0 3 16,0 0-6-16,0 0-2 15,0 0-18-15,0-12-17 16,0-19-123-16</inkml:trace>
  <inkml:trace contextRef="#ctx0" brushRef="#br0" timeOffset="120491.51">20642 3946 512 0,'-3'-3'9'0,"1"1"26"15,2 2-3-15,0 0-23 16,0 0-9-16,0 14-5 15,0 13 2-15,8 14 8 16,3 7-2-16,1 6-1 16,1 6-1-16,-3 4 0 0,-4 1 4 15,-2-6-5-15,-2-11 6 16,-2-12-7-16,0-13 7 16,0-12 1-1,0-7 14-15,-14 3 6 0,-20 1 17 16,-17 2-34-16,-16 4-10 15,-10-6 6-15,1-2-4 16,-1-1 7-16,13 1-8 16,20-2 0-16,19-1-1 15,19-2 1-15,6 4-10 16,12 5-65-16,24 2-17 16,7-7-77-16</inkml:trace>
  <inkml:trace contextRef="#ctx0" brushRef="#br0" timeOffset="121665.29">18525 6423 326 0,'0'2'4'0,"0"-2"1"16,0 0 37-16,0 0-1 16,0 0-24-16,0 0-4 15,0 0 14-15,0 0 9 16,0 0-1-16,0 0-4 0,0 0 1 15,0 0-1-15,0 0 1 16,0 0-15-16,0 0-4 16,0 0-7-16,0 2 0 15,0-2-5-15,0 0 2 16,0 0-2-16,0 0-1 16,0 0 2-16,0 0-3 15,0 0 1-15,0 0-2 16,0 0 4-16,0 0-2 15,0 0 1-15,0 0-2 16,0 0 1-16,0 0 2 16,0 0-2-16,0 0 1 15,0 0-3-15,0 0 4 0,0 0-3 16,0 0 1-16,0 0-1 16,0 0 2-16,0 0-1 15,0 0 0 1,0 0 1-16,0 0-2 0,0 0 5 15,0 0-4-15,0 0 0 16,0 0 0-16,-3 0 0 16,2 0 1-16,1 0 0 15,-2 0 0-15,2 0 0 16,0 0 0-16,0 0-2 16,0 0 1-16,0 0-3 15,0 0-9-15,0 0-32 0,9 0-31 16,14-6-65-16,5-18-115 15</inkml:trace>
  <inkml:trace contextRef="#ctx0" brushRef="#br0" timeOffset="122916.45">20246 6103 170 0,'0'-3'48'0,"0"0"-32"16,0-1 40-16,0 3-8 16,0-1-11-16,0 1-13 15,0 1 2-15,0 0-17 16,0 0-4-16,0 0-1 15,0 0-3-15,0 0 3 0,0 0 5 16,0 0-2-16,-2 0-1 16,1 0 7-16,1 0 0 15,0 0-1-15,-2 0-5 16,-1 1-1-16,-3 14-7 16,-3 3 2-16,0 6 2 15,0 0-4-15,0 4 4 16,-4 4-3-16,1 0 7 15,1 2-4-15,3-6-1 16,3-4 1-16,1-1 1 16,2-2 0-16,2 1-3 15,0-4 1-15,2-1-5 16,11 0 5-16,3-3-2 0,5 0 0 16,2-3-1-16,5-6 3 15,3-3-2-15,8-2 0 16,-5 0 0-16,2-16-6 15,-5-4 3-15,-3-5-6 16,-2-4 1-16,-8 1 7 16,-4-2 2-16,-3-1-5 15,-7-4 4-15,-2 2 1 16,-2-1-2-16,0 4 3 16,-12 0-1-16,-4 7 4 15,-1 2 4-15,-2 4 5 16,1 3-5-16,-1 2 9 0,-2 2-6 15,-2 0 1-15,1 3-4 16,-3 2-5-16,0 2 1 16,1 3 10-16,1 0-2 15,2 0-7-15,5 0-2 16,7 0-3-16,5 0 2 16,2 0-3-16,2 0-4 15,0 0-14-15,0 10-31 16,0 6-28-16,0 1-28 15,0-7-263-15</inkml:trace>
  <inkml:trace contextRef="#ctx0" brushRef="#br0" timeOffset="124845.27">11734 9166 370 0,'0'1'-246'16</inkml:trace>
  <inkml:trace contextRef="#ctx0" brushRef="#br0" timeOffset="125976.23">10253 8365 386 0,'0'-14'13'0,"-3"5"31"16,2 6 9-16,-1 1-14 16,2 2-16-16,0 0-7 15,0 0-3-15,0 0-2 16,0 0-2-16,-3 0-5 16,-5 22 7-16,-1 15 3 15,-3 10 5-15,3 5-14 16,3-8 0-16,6-4-6 15,0-5 4-15,0-4-4 16,0-6 0-16,8-7-7 16,-1-6-20-16,-1-5-16 15,-3-7-28-15,-2 0-18 0,-1-19-42 16</inkml:trace>
  <inkml:trace contextRef="#ctx0" brushRef="#br0" timeOffset="126293.12">10225 8349 429 0,'0'-5'17'0,"0"5"-15"15,5-1 0-15,9 1-8 16,6 0 9-16,5 0-2 16,2 3 4-16,0 10-4 15,-5 10 1-15,-5 6 6 0,-3 6 11 16,-9 7-9-16,-5 1 12 15,0 1-4-15,-13-2-8 16,-10-8 0 0,-4-3-1-16,0-10-1 0,4-4-4 15,1-6 7-15,0-3-8 16,2 0-2-16,1-1 0 16,5-1-3-16,6-3 0 15,5-3-11-15,3 0-15 16,9 0-47-16,14-18-3 15,-1-6-106-15</inkml:trace>
  <inkml:trace contextRef="#ctx0" brushRef="#br0" timeOffset="126800.91">10382 8960 381 0,'-23'18'-8'0,"2"-4"13"16,1-6 22-16,0-4 26 15,-2-4-28-15,-7 0-17 16,-3-8-3-16,-4-16 2 16,-4-8-5-16,0-9 4 0,-1-9-9 15,4-10 5 1,2-3-4-16,9 1 2 15,4 5-1-15,2 8 6 16,11 11 3-16,5 6 12 0,4 1-8 16,10-1-8-16,26-10-6 15,22-5 3-15,15-4-1 16,8 2 0-16,5 8 0 16,-1 14 0-16,-6 9-4 15,-5 13-1-15,-15 5 0 16,-13 13 1-16,-14 15 1 15,-11 16 2-15,-15 9 1 16,-6 13 2-16,0 10 1 16,-9 3 5-16,-6 0 5 15,-4-5-11-15,-2-7 2 16,-4-12-1-16,-4-6-1 16,-6-10 0-16,2-9-1 0,-4-6 1 15,0-8-1-15,4-8-3 16,5-7-15-16,6-1-25 15,5-6-63-15,6-20-217 16</inkml:trace>
  <inkml:trace contextRef="#ctx0" brushRef="#br0" timeOffset="129016.06">21560 3194 417 0,'-20'1'30'0,"0"-1"15"15,1 0-15-15,7 5-6 16,-1 7-19-16,4 6-4 16,4 4-1-16,5 3-2 15,0 3 2-15,5 1-4 16,11-8 6-16,3-2-6 16,1-5 6-16,-4-6-6 15,0-3-13-15,0-5 9 16,-3 0 2-16,-1-8 4 0,-1-14 6 15,-6-4 5-15,-2-3-5 16,-3 2 5-16,0 2-3 16,-9 6 7-16,-7 8 0 15,2 2 4-15,-4 7-15 16,1 2 0-16,2 0-14 16,-2 15-27-16,10 9-34 15,2 1-38-15,5-6-131 0</inkml:trace>
  <inkml:trace contextRef="#ctx0" brushRef="#br0" timeOffset="129429.23">21563 3607 354 0,'-19'0'15'0,"-5"0"13"16,-3 0 27-16,1 0-26 15,-4-11-20-15,0 1-10 16,2-5 2-16,-3-5-7 16,4-3-3-16,6-3 8 15,1-4-8-15,10-5 11 16,4-4-4-16,6-6 4 16,3-3-9-16,21-4 11 15,10-2-8-15,5 4 2 0,3 4 3 16,3 7-1-16,-1 8-2 15,1 10-1-15,-2 9 3 16,-1 8-4-16,0 4 2 16,-3 9-1-16,-1 17 3 15,-9 12-6-15,-6 10 6 16,-10 9-1-16,-13 7-1 16,0 5 6-16,-19 0-4 15,-15-2 3-15,-1-6-3 16,1-7 2-16,-2-11-8 15,3-7-25-15,2-7-36 16,1-11-83-16</inkml:trace>
  <inkml:trace contextRef="#ctx0" brushRef="#br0" timeOffset="130660.93">21321 3707 431 0,'0'-8'76'16,"-12"2"-70"-16,10 5 49 15,1 1-19-15,-5 0-19 16,-8 15-17-16,-8 21 8 16,-9 17 13-16,-6 12-8 15,-2 4-3-15,3-7-6 0,6-5 2 16,8-11-5-16,7-12-1 16,3-7-1-16,5-3 2 15,-2-5-24-15,-3-2-50 16,0-12-60-16,-3-5-156 15</inkml:trace>
  <inkml:trace contextRef="#ctx0" brushRef="#br0" timeOffset="130931.76">20953 3725 509 0,'0'-6'-2'0,"0"5"5"16,0 1 9-16,10 0-17 15,11 7 0-15,9 14 10 16,3 14-1-16,0 8 4 16,2 10 0-16,4 9-1 15,-2 6-3-15,3 5 0 16,3 0-4-16,-1-3 2 16,-4-8-2-16,-9-8 0 15,-8-11 1-15,-10-12-4 16,-4-9 5-16,-6-8-34 15,-1-6-1-15,0 1-21 16,-7-4-53-16</inkml:trace>
  <inkml:trace contextRef="#ctx0" brushRef="#br0" timeOffset="132291.94">10858 8236 299 0,'0'-6'55'16,"0"5"-6"-16,0 1 32 0,0 0-23 15,0 0-11-15,0 0-13 16,0 0-5 0,0 0-12-16,0 0-4 15,0 0-8-15,6 0-1 0,19-5-14 16,19-7 12-16,17-5-1 16,1 2 2-16,1 1-1 15,-13 5-8-15,-11 4-25 16,-12 4-14-16,-15 1-42 15,-12 1-102-15</inkml:trace>
  <inkml:trace contextRef="#ctx0" brushRef="#br0" timeOffset="132500.55">10785 8440 495 0,'-3'0'93'0,"3"0"-93"15,0 0-14-15,16-8 5 16,19-6 21-16,10-4-9 16,11-1 4-16,1 0-5 15,-4 4 0-15,-8 4-4 16,-12 4-34-16,-11 4-33 16,-16 3-68-16,-6 0-71 15</inkml:trace>
  <inkml:trace contextRef="#ctx0" brushRef="#br0" timeOffset="132840.64">10859 8326 429 0,'0'-2'6'0,"0"2"18"15,0 0 1-15,0 0-5 16,0 0-11-16,0 12-9 15,-1 14 22-15,-2 7-3 16,3 1-7-16,0 0-9 0,0-2 0 16,0-5 1-1,0-2-2-15,6-4 4 16,2-4-7-16,4-1 2 16,-1 0 0-16,3-6 0 0,4-2 0 15,1-6 1-15,11-2-1 16,4 0 3-16,8-15-2 15,0-4-1-15,-4 1 2 16,-1 3-4-16,-5 1-6 16,-3 3-42-16,-6 2-28 15,-5 2-65-15</inkml:trace>
  <inkml:trace contextRef="#ctx0" brushRef="#br0" timeOffset="133416.11">11223 8829 470 0,'-39'15'-2'16,"-2"5"26"-16,-5-3 20 16,-4-3 0-16,0-5-29 15,-4-6-6-15,2-3-3 16,3-1-3-16,-3-18 1 15,1-10-4-15,2-7 2 16,2-7-2-16,8-7 1 16,9-7 0-16,7-1-3 15,9-2 5-15,9-1-5 16,5 4 9-16,8 2-13 0,14 6 12 16,11 4-3-16,4 1-2 15,9 5-2-15,0 4 1 16,2 6-3-16,0 7-1 15,-1 5 6-15,8 8-4 16,1 3 0-16,3 6-6 16,4 0 9-16,-2 13-6 15,-3 6 1-15,-8 1-2 16,-8 3 5-16,-8 5 2 16,-7 1-3-16,-5 4 3 15,-8 5-3-15,-4 3 3 16,-7 6-3-16,-3 3 4 15,0-1-2-15,0-3 0 0,-3-7 1 16,-10-4 0-16,-5-4 4 16,-9-1-2-16,-4-2 3 15,-12 1-6-15,-2-3 5 16,0-2-6-16,-1-3 3 16,7-6-2-16,8-5 0 15,9-5 2-15,11-3-3 16,7-2-11-16,4 0-54 15,0-3-144-15</inkml:trace>
  <inkml:trace contextRef="#ctx0" brushRef="#br0" timeOffset="134720.81">10249 9081 3 0,'0'0'28'0,"0"0"-11"16,0 0-7-16,1 0-2 16,2 0 2-16,0 0-5 15,5 0 0-15,-3-9-11 16</inkml:trace>
  <inkml:trace contextRef="#ctx0" brushRef="#br0" timeOffset="135196.05">10385 8810 333 0,'-12'-3'20'0,"4"2"-10"0,2-1 54 16,5 2-12-16,1 0-29 15,0 0-15-15,0 0-9 16,0 0 1-16,0 4-5 15,-6 20 5-15,-2 9-1 16,1 8 1-16,-3 2 2 16,1 4 2-16,-2 5 5 15,-1 5-1-15,3 3 5 0,2 2-1 16,1 4-2-16,2 1-4 16,4 5 6-16,0-1-3 15,0 1-1 1,0-2 3-16,0 3-2 0,13 2-2 15,2-1-1-15,4-1 5 16,3 2-4-16,-2-4-2 16,2-2-2-16,0-8 0 15,-2-7-4-15,-2-8 2 16,1-6 1-16,-3-9 0 16,-4-10-1-16,-1-6-3 15,-5-7 4-15,-2-1-5 16,-2-5 7-16,-2-2-15 0,0 0-12 15,0 0-17-15,0-17-35 16,-20-8-18-16,-11-4-145 16</inkml:trace>
  <inkml:trace contextRef="#ctx0" brushRef="#br0" timeOffset="135471.96">10273 10155 425 0,'0'0'7'16,"0"0"-21"-16,0 12 17 15,7 14 44-15,10 12 15 16,4 7-25-16,5 5-20 16,0 0-4-16,3-3-3 0,4-5-6 15,-3-11-1 1,-2-9-1-16,-5-10-1 16,-6-8 3-16,-3-4-4 15,-2 0 0-15,-2-26-5 0,6-14 22 16,1-15-11-16,1-7-6 15,0 5 2-15,-3 15-7 16,-5 14-11-16,-1 14-15 16,0 10 0-16,-2 4-37 15,-4 12-30-15,-3 19-85 16</inkml:trace>
  <inkml:trace contextRef="#ctx0" brushRef="#br0" timeOffset="135832.73">10645 10974 565 0,'-12'0'5'16,"8"0"0"-16,2 0 10 15,2 2-4-15,0 23-8 16,6 10-2-16,11 8 10 16,-2 3-11-16,4 0 8 0,-4 0-2 15,0 1 0-15,-2-4-5 16,-4-4-1-16,-3-4 1 15,-2-7-2-15,-4-11 3 16,0-8-16-16,0-9-19 16,0-9-60-16,-14-29-231 15</inkml:trace>
  <inkml:trace contextRef="#ctx0" brushRef="#br0" timeOffset="136115.98">10688 10930 399 0,'0'-1'84'0,"0"0"-81"16,2 1 12-16,7 0-7 0,9 0-7 16,7 0 7-16,3 13 8 15,5 7-2-15,-2 8-12 16,0 4 1-16,-2 1-1 16,-4 4 1-16,-10-3-4 15,-10 2 3-15,-5 0 0 16,-3 0-2-16,-23-1 5 15,-2-6-5-15,-3-6 4 16,0-7-4-16,4-4 3 16,6-7-2-16,5-5-1 15,8 0 1-15,8 0-9 16,0-21-61-16,1-4-43 0,9-3-90 16</inkml:trace>
  <inkml:trace contextRef="#ctx0" brushRef="#br0" timeOffset="136620.63">10991 11469 369 0,'-36'23'116'0,"1"1"-113"16,3-2-1-16,2-2 39 15,2-6-35-15,1-4-1 0,-4-8 1 16,-9-2-3-16,-5-5 4 16,-6-22 1-16,-1-9 2 15,0-10-2 1,0-10-4-16,9-10-5 0,10-11 6 16,11-5-5-16,20 0 2 15,2 4-2-15,11 10 0 16,20 8 1-16,9 8-2 15,8 6 1-15,4 5-3 16,3 9 6-16,0 7-6 16,-3 12 3-16,-4 8 1 15,-3 5 1-15,-3 5 0 0,-1 18-2 16,1 8 5 0,-1 4-5-16,-2 8 6 0,-5 4-6 15,-4 7 2-15,-8 6-1 16,-10 5-1-16,-7 2 2 15,-5-2 0-15,-6-1 0 16,-19-4 0-16,-5-9 3 16,-1-6-4-16,2-10 2 15,7-14 0-15,1-8-3 16,10-13 1-16,4-7-30 16,4-41-143-16</inkml:trace>
  <inkml:trace contextRef="#ctx0" brushRef="#br0" timeOffset="137295.58">11255 8563 376 0,'-13'0'10'0,"4"4"0"16,3 24 16-16,-2 19-7 16,3 22 7-16,4 19-4 15,1 16-3-15,0 10-1 16,10 8 10-16,6 2-9 15,2-1-4-15,-3-1-5 16,1-1 5-16,1-5-4 0,8-8-5 16,3-18 1-1,5-9-2-15,3-13-3 16,3-14 1-16,-3-12-2 16,-6-14-1-16,-7-16 2 0,-10-9-15 15,-10-3-22-15,-3-13-46 16,-1-23 80-16,-26-7-118 15,-12 0-145-15</inkml:trace>
  <inkml:trace contextRef="#ctx0" brushRef="#br0" timeOffset="137535.94">11250 10049 396 0,'0'6'56'15,"9"2"-68"-15,7 7 25 16,6 6 38-16,8 11-11 15,6 1-7-15,4 8-16 16,5-2-9-16,-6-7-5 0,-8-7-1 16,-4-13 1-16,-11-10-6 15,0-2 5-15,-2-25-14 16,-1-19 25 0,-4-16-11-16,-3 2 0 0,-1 8-11 15,0 15-24-15,-3 20-16 16,1 15-64-16,-3 4-94 15</inkml:trace>
  <inkml:trace contextRef="#ctx0" brushRef="#br0" timeOffset="137849.11">11372 10762 523 0,'-9'0'11'0,"4"0"5"15,5 0 31-15,0 0-22 16,26-8-32-16,11-9 9 15,11-7 1-15,4 1-2 0,-2 1-1 16,-6 4 0-16,-7 5-1 16,-10 2-31-16,-6 6-46 15,-17 5-35-15,-4 1-137 16</inkml:trace>
  <inkml:trace contextRef="#ctx0" brushRef="#br0" timeOffset="138020.26">11463 10865 533 0,'0'0'5'15,"0"0"-9"-15,16 0-4 0,14-12 21 16,10-6 1-16,5-2-8 16,3 1-3-16,-4 4-7 15,-10 6-61 1,-17 6-138-16</inkml:trace>
  <inkml:trace contextRef="#ctx0" brushRef="#br0" timeOffset="138359.73">11377 10731 568 0,'0'8'7'0,"4"15"-9"15,6 18 3 1,7 17 29-16,7 12-15 16,4 6-9-16,0-8-1 0,-3-8-4 15,-5-12 2-15,-8-14-6 16,-3-12 5-16,-6-11-1 16,0-7-1-16,8-4 5 15,5 0 4-15,9-8 4 16,9-16 1-16,5-1-9 15,4 0-2-15,-3 2-2 16,-2 4-7-16,-9 7-18 16,-5 5-13-16,-8 4-6 0,-7 3-21 15,-9 0-21-15,0 16-21 16,0 4-164 0</inkml:trace>
  <inkml:trace contextRef="#ctx0" brushRef="#br0" timeOffset="138849.17">11926 11352 468 0,'-14'10'6'15,"-2"2"11"-15,-2 5 33 16,-4 2-25-16,-2 5-23 16,-2-2 1-16,-4-2 5 15,-6-5-4-15,-4-7 4 0,-11-8 8 16,-7 0-9-1,-6-23-6-15,-8-5 1 16,5-13-1-16,3-11-2 16,11-11 3-16,12-14-5 0,19-6 5 15,19-5-3-15,3 6 0 16,15 12 1-16,9 8 1 16,3 10-3-16,7 7 2 15,5 5 0-15,8 4-1 16,10 7 3-16,7-1-2 15,1 10 2-15,4 5-1 16,-5 14 1-16,-6 1-5 16,-6 23 6-16,-5 11-4 15,-9 12 4-15,-11 7-2 16,-6 7 2-16,-7 6 6 16,-4 4-1-16,-6 1 5 0,-4 1-10 15,0-4 2-15,0-1-5 16,-1-9 1-16,-16-9-1 15,-7-7 2-15,-4-8-1 16,-9-2-2-16,-11-5 1 16,6-3-31-16,-5-2-20 15,5-3-88-15,2-2-283 16</inkml:trace>
  <inkml:trace contextRef="#ctx0" brushRef="#br0" timeOffset="140659.09">8261 12773 399 0,'0'7'24'16,"0"-3"5"-16,0-1 36 0,-3-2-4 15,3-1-24-15,0 0-25 16,0 0-5-16,0 0-1 16,0 0 0-1,0-6-13-15,13-25 6 0,8-19 9 16,6-14-5-16,1-6-2 16,-1 13 2-16,0 18-5 15,-4 15 5-15,-1 16-10 16,0 8-1-16,0 0 9 15,8 8-2-15,4 19 4 16,3 4-2-16,1-1 1 16,-1-3-2-16,0-7 1 0,-4-10-1 15,-2-4 0 1,0-6 3-16,-1 0-4 16,-2-21 3-16,4-14-3 15,0-14 1-15,4-3 3 0,0-4-9 16,-2 10-8-16,-5 13 11 15,-7 13 1-15,-4 13-3 16,3 7 0-16,1 0 2 16,3 20 4-16,1 5 2 15,-2 5 3-15,2 1-5 16,3-4 1-16,0-4-2 16,6-11 0-16,-4-5 0 15,3-7-2-15,-1-4 2 0,1-24-7 16,-2-6 3-1,-3-4-2-15,-6 3 6 16,-6 10 1-16,-6 10-1 16,-4 8 3-16,5 6-3 0,2 1 5 15,9 0 5-15,6 5 5 16,3 10-12-16,4 4 2 16,5-1-4-16,1 0 1 15,3-3-2-15,3-4 1 16,-5-7 1-16,1-4-4 15,0-4 4-15,-4-22-7 16,3-15-7-16,-5-12 5 16,0-18-2-16,-3-9-7 15,-4 8-8-15,-6 13 10 16,-4 23 12-16,-4 21 2 16,-1 15-6-16,2 0 10 0,6 13 14 15,4 8 0-15,2 8 2 16,2 0-9-16,6-1-6 15,-1-4-4-15,1-10 2 16,3-4-4-16,-2-8 5 16,4-2-5-16,1-23-6 15,1-18-12-15,-2-19 2 16,1-11 6-16,-3 2-2 16,-8 15 2-16,-3 21 7 15,-7 24 5-15,0 9-2 16,4 14 6-16,4 14 25 15,-1 8-8-15,6 1-11 16,2-4-7-16,-2-7-1 0,4-8-3 16,-1-10 1-16,-3-8-1 15,4-9 2-15,0-25-5 16,-1-18 1-16,-1-16-12 16,-2-8 0-16,-6-1-12 15,-9 17 11-15,-6 23 11 16,-6 22 4-16,-2 15 1 15,2 0 5-15,3 15 21 16,6 10 5-16,0 5-17 16,4 2-9-16,2-5 0 15,1-4-7-15,4-4 3 16,2-12 0-16,9-7-2 0,0-11 4 16,6-28-7-16,-4-19-3 15,-6-8-13-15,-12-1-5 16,-21 8-30-16,-9 22-236 15</inkml:trace>
  <inkml:trace contextRef="#ctx0" brushRef="#br0" timeOffset="141607.59">12568 11356 540 0,'-39'0'3'0,"9"10"7"16,11 9 27-16,6 10-12 15,13 6-20-15,0 8-1 0,10 3-1 16,23-2-1-16,10-4 0 16,6-10-2-16,9-9 0 15,2-12 1-15,-4-9-15 16,-8-12-3-16,-12-20-27 16,-12-9-2-16,-16-4 40 15,-8 1 10-15,-19 6 0 16,-23 10 8-16,-14 7 16 15,-10 9-10-15,2 6 8 16,8 5-7-16,13 1-6 16,20 0-8-16,11 0-2 15,12 0-6-15,0 3-70 16,23 6-53-16,3-4-238 0</inkml:trace>
  <inkml:trace contextRef="#ctx0" brushRef="#br0" timeOffset="141840.96">12967 11029 542 0,'0'0'3'0,"0"12"21"15,2 22-19-15,1 16 38 16,8 17-26-16,3 1-9 0,8 0-7 15,1 0 1-15,2-5-1 16,-1-8 0-16,-4-10-3 16,-1-10-28-16,0-18-45 15,-6-17-127-15</inkml:trace>
  <inkml:trace contextRef="#ctx0" brushRef="#br0" timeOffset="142112.25">13290 11094 535 0,'-28'0'19'16,"-5"20"2"-16,-8 16-4 16,-1 10-7-16,4 0-5 15,6-4-2-15,11-10 2 0,8-13 3 16,8-4 1-16,5-1-8 16,10-2-1-16,17 3 1 15,9-1 4 1,4-3 2-16,4-3-2 0,-2-1-3 15,-6 1 0-15,-3 1-1 16,-6-2-2-16,-3-2 2 16,-6-1-2-16,-2-1 0 15,-7 0-26-15,-4-2-3 16,-4 2-36-16,-1-1-90 16</inkml:trace>
  <inkml:trace contextRef="#ctx0" brushRef="#br0" timeOffset="142592.11">13336 11873 376 0,'-55'25'107'0,"-9"2"-111"15,-10 2 25-15,-8-7 17 16,-10-4-14-16,-13-7-2 15,-12-7-9-15,-9-4 3 16,4-12-11-16,14-25 8 16,15-18-6-16,20-18-3 0,15-15-12 15,16-7-8 1,22-2 17-16,18 9-4 16,5 11 4-16,35 6-6 15,21 7 9-15,27-5-4 0,29-3 1 16,25 3 2-16,12 5-3 15,3 11 0-15,-11 14-1 16,-17 15 3-16,-16 11-6 16,-18 13 4-16,-22 0-22 15,-17 22 1-15,-17 11 16 16,-13 12 5-16,-15 13-1 16,-9 20 8-16,0 11 16 0,-6 9-6 15,-9 3-9 1,-4-3-8-16,-5-3 4 15,-6-3-4-15,-3-6 2 16,-1-5-1-16,1-15 1 0,4-14-3 16,6-13-21-16,7-16-23 15,7-14-99-15</inkml:trace>
  <inkml:trace contextRef="#ctx0" brushRef="#br0" timeOffset="142748.69">13330 11957 591 0,'0'0'5'0,"0"0"40"0,0 0 7 16,0 0-19-1,2 0-29-15,1 4-6 16,9 1-3-16,6 0-11 16,1-5-64-16,-3-12-137 0</inkml:trace>
  <inkml:trace contextRef="#ctx0" brushRef="#br0" timeOffset="143191.57">13739 10470 458 0,'-2'-5'195'0,"-3"1"-172"16,5 4 14-16,0 12-31 16,0 31-4-16,16 21 7 15,3 19 9-15,0 8-11 16,-1-2-2-16,-3-4-2 0,-3-10-1 16,-2-10-3-16,-2-14 4 15,-4-10-7-15,-2-13 8 16,-1-9-5-16,-1-6 1 15,0-4-4-15,0 1-24 16,0-3-77-16,0-7-172 16</inkml:trace>
  <inkml:trace contextRef="#ctx0" brushRef="#br0" timeOffset="143333.19">13983 11717 730 0,'-12'2'-1'16,"12"1"3"-16,0-2-15 16,16-1-103-16,2 0-214 15</inkml:trace>
  <inkml:trace contextRef="#ctx0" brushRef="#br0" timeOffset="172305.29">20868 10223 543 0,'-36'0'-29'0,"14"-2"29"15,-2-6 7-15,-1 0 17 16,-1-1-13-16,4-5 5 16,-2 3 3-16,3-3-1 15,-1 3-10-15,-1-3 11 16,1 5-6-16,-3-1-6 16,-6 4-3-16,-5 5-3 15,-7 1-5-15,-11 0 5 16,-1 9 3-16,-8 10-8 15,1 0 1-15,4 3 8 16,3 1-5-16,10 2 2 0,1 1-2 16,0 5 0-16,4 5 2 15,-3 1 0-15,6 6-4 16,-1 1 3-16,5 3-1 16,5 2 0-16,4 2 0 15,8 1 1-15,0 5 0 16,5 5-1-16,1 4 0 15,1 7 1-15,0 5 0 16,-1 7-3-16,-1 8 3 16,2 0-3-16,-3-3 2 15,3-3-1-15,2-5 1 16,2 0 1-16,4 4-1 16,-1 3 0-16,2 2 0 0,0 0 1 15,0 1-1-15,0 4 2 16,5 1-2-16,1 7 1 15,-3 5 0 1,1 5-3-16,2 3 3 0,3 1-1 16,0 2 4-16,-1-6-4 15,-1-2 6-15,-3-2-2 16,-2-6-2-16,-2-2 2 16,0-9-1-16,0-12-1 15,-9-15-2-15,2-11 3 16,1-18-8-16,3-12-11 15,1-19-32-15,-6-12-59 0,-12-40-166 16</inkml:trace>
  <inkml:trace contextRef="#ctx0" brushRef="#br0" timeOffset="173581.17">20626 10181 487 0,'-4'0'-32'15,"-3"0"35"-15,7 0-9 16,0 0-1-16,3 0 2 0,16 0 5 15,3-7 0-15,5-1 3 16,3-2 2-16,-2 0-4 16,-1 2 2-16,3-2-3 15,-3 2 2-15,-2-1-3 16,-1 3 1-16,-4-2 1 16,0 3-1-16,1 2 1 15,6 0 1-15,1 3 4 16,9-1-1-16,13-1 11 15,9 1-9-15,18-3-2 16,13 0 0-16,5-5-3 16,5-1 2-16,5-2-4 0,7-2 3 15,9-1-3-15,6-3 3 16,2 0-2-16,0-2 5 16,-6 5-3-16,-4 0-3 15,-3 4 2-15,-1 4-2 16,-5 7 1-16,-3 0 1 15,-8 0-1-15,-13 11-2 16,-4 4-1-16,-5 2 4 16,4-1-2-16,-4 2 0 15,0 0 0-15,-8-4 1 16,-8 3-2-16,-7 2 2 16,-11 1-2-16,-4 2 1 15,-4 9-4-15,-4 1 3 0,2 7 1 16,-1 4 1-16,-1 5 1 15,0 10 0-15,-3 6-4 16,-1 7 1-16,-3 7-2 16,-1 3-6-16,-4 2 14 15,-4 3-8-15,-5 2 5 16,-1 5 1-16,-4 2 2 16,-2 9 4-16,-2 4-3 15,1 3-1-15,-1 8-1 16,-1-1 2-16,2-3-4 15,-2-1 5-15,0-3-6 16,0-2 3-16,0 2 0 0,0 9 6 16,0 5 1-16,0 10-8 15,-2 2-1-15,-4 3 1 16,-1-6 2-16,-7-3 2 16,2-7 9-16,-4-9 3 15,3-8-4-15,2-8-8 16,1-7-1-16,-1-7-6 15,-1-9-2-15,-3-13-9 16,-7-13-23-16,-9-11-5 16,-18-13-67-16,-24-8-161 15</inkml:trace>
  <inkml:trace contextRef="#ctx0" brushRef="#br0" timeOffset="175167.84">19706 13385 446 0,'-6'0'31'0,"5"0"-28"16,-1 0-5-1,2 1 2-15,0 2 9 0,0 11 0 16,0 13-1-16,3 11 8 16,8 9 5-16,-1 6-14 15,5-3-2-15,0 0 0 16,1 3-4-16,1 2 1 15,-3-1-4-15,-1 2 4 16,-3-2-4-16,-3-3 5 16,2-2-4-16,2-2 1 15,1-8 1-15,1-4-2 0,6-6 2 16,5-5-2 0,7 1 1-16,8-3 0 15,5-3 0-15,9-1 0 16,10-3 0-16,12-2 0 0,8-3 0 15,6-5 4-15,2-2-7 16,-4-2 6-16,3 1-4 16,-4 3 3-16,-1 1-2 15,0 1 1-15,-5 1-2 16,1 0 2-16,2-3 0 16,4-1-1-16,3-3 2 15,0-1 1-15,-1 0 2 0,2 0-3 16,3 0 4-1,1-7-5-15,3-1 3 16,-4 0-4-16,-4-2 1 16,-3 2 1-16,-4-1-2 0,-2 1 1 15,-2 1-2-15,-4 1 2 16,-4 2-1-16,1 2 2 16,-7 1-3-16,-2-1 2 15,-7 0 0-15,-3 1-2 16,-6-5 0-16,2-2-1 15,1-6 7-15,-1-3-5 16,6-3 2-16,-5-3-1 16,1 4-1-16,0 4 0 15,-5 2 2-15,-9 5-2 16,-6 1-2-16,-7 1 6 16,-5 2-8-16,-5 3 8 15,-2-1-6-15,-3 1 4 0,0 0-4 16,3-1 4-16,9 2-3 15,5 0 3-15,9 0-2 16,0 0-1-16,3 0 3 16,-5 0-3-16,-7 0 2 15,-2 0-2-15,-9 0 1 16,-5 0-3-16,-4 0 0 16,-1 0 6-16,-1 0-5 15,5 0 4-15,0 0-2 16,2 0 1-16,3 0-1 15,-2-1 1-15,3-3-2 16,-3 1 3-16,-4-1-2 0,-1 1 1 16,-3 3-1-16,1-3-2 15,1 0 4-15,9-3-2 16,1-5 0-16,5-1 1 16,-1 3-1-16,-6 2-1 15,-5 3 3-15,-3 2-3 16,-3 2 0-16,-3-1 2 15,0 1-1-15,0 0 5 16,0-3-3-16,0-1 4 16,0-2-7-16,-3-1 0 15,3 0 1-15,0-2-1 16,0-4 0-16,5-3-2 16,5 3 3-16,-1-2-1 0,2-3-5 15,-4-3-29-15,-3-10-29 16,-2-5-18-1,-2-7-18-15,0-3-89 16</inkml:trace>
  <inkml:trace contextRef="#ctx0" brushRef="#br0" timeOffset="178696.7">20630 12385 421 0,'0'-3'6'0,"0"3"20"15,-7 0 42-15,-1 0-6 16,-1 0-28-16,1 0-12 15,-5 0-11-15,-1 3-5 16,-2 0 6-16,-3 2-6 16,-5-2-1-16,-6-2-4 15,-6-1 0-15,-4 0 0 16,-6-9 1-16,-6-17-2 16,1-7-1-16,-1-9 3 15,2-5-1-15,8-2 0 16,6 1-1-16,8 1 0 15,7 2 3-15,7 4-3 0,10 0-1 16,4-2-3-16,0 0 1 16,10-4 4-16,13-4-1 15,5-1-1 1,5-1 1-16,-2 6-2 0,0 5 3 16,-2 7-2-16,0 5 1 15,4 7-1-15,-2 1 0 16,4 5 0-16,4 2-1 15,-1 3 3-15,7 1-2 16,-2 2 1-16,-3 2 0 16,-1 4-1-16,-6 3-2 15,-2 0-2-15,-3 0 2 16,-4 10-4-16,-1 4 6 0,-1 6-1 16,0 5 3-16,-4 8-2 15,0 10 2-15,1 11-3 16,-1 12 4-1,1 5-2-15,-3 3 0 0,-5-2 0 16,-6 3 0-16,-4-4 1 16,-1-6-1-16,-3-4 2 15,-19-10-2-15,-8-2 3 16,-7-11-1-16,-7-5 1 16,-3-9 7-16,-6-6-3 15,-1 0-3-15,0-3-4 16,4-8 1-16,8-3-1 0,14-4-4 15,7-1-17-15,16-23-21 16,5-16-89-16,11-13 1 16</inkml:trace>
  <inkml:trace contextRef="#ctx0" brushRef="#br0" timeOffset="179196.01">20764 11480 255 0,'-27'0'253'16,"10"0"-233"-16,10-4 47 16,1-1-7-16,5 4-25 15,1-3-26-15,11-6-11 0,27-12-10 16,20-14 18-16,10-10-3 15,11-9 0 1,3 1-1-16,6 2-3 16,1 2 5-16,-4 6-3 0,-10 8 0 15,-16 8-2-15,-10 9 5 16,-13 6-5-16,-11 4 3 16,-3 0 0-16,-9 4 2 15,-6 1 0-15,-4 1-3 16,-3 3 4-16,0 0-3 15,0 0-2-15,2 0-2 16,2-9-42-16,-4-4-78 16,0-6-189-16</inkml:trace>
  <inkml:trace contextRef="#ctx0" brushRef="#br0" timeOffset="179461.46">21490 10760 651 0,'3'8'2'0,"9"10"-21"0,5 13 21 15,2 16-1-15,5 7-1 16,-6 8 2-16,-8 2-3 16,-10-4 2-16,0-2-3 15,-22-6 5-15,-9-5 2 16,-2-6 4-16,0-8-3 15,6-11-2-15,11-6 0 16,10-11-4-16,6-3-10 0,18-2-57 16,19-25-55-16,11-20-136 15</inkml:trace>
  <inkml:trace contextRef="#ctx0" brushRef="#br0" timeOffset="180069.13">21940 10746 518 0,'-48'-2'-8'0,"6"2"36"15,6 0 23-15,6 11-13 16,2 12-26-16,5 11 2 15,2 9-7-15,8 14 0 0,3 10 2 16,8 4-4-16,2 9 1 16,5 1-6-16,20 0 3 15,12-5-6 1,11-6 5-16,2-9-1 0,7-11-2 16,1-12 1-16,2-13-2 15,7-21 5-15,4-5-6 16,1-42 1-16,2-26-3 15,-6-18-4-15,-12-13-5 16,-12-2 5-16,-17-1 7 16,-15 6 4-16,-12 9 0 15,-3 11 2-15,-25 13 3 16,-9 15-1-16,-9 14 7 0,-7 14-4 16,-5 13 3-16,-3 8-3 15,-2 4-7 1,-1 24-3-16,3 11-2 15,11 12-22-15,19 8-21 0,22 9-24 16,9 5-85-16,9 6-232 16</inkml:trace>
  <inkml:trace contextRef="#ctx0" brushRef="#br0" timeOffset="180328.44">22387 11602 647 0,'0'0'3'0,"0"2"-1"15,0 8-1-15,0 19 6 0,0 22-7 16,4 22 8-16,9 11-4 16,-2 2 1-16,-2 2-2 15,2 1 1-15,0-3 2 16,2-8-6-16,-2-9 1 15,-2-10-1-15,-3-8 0 16,-3-12-10-16,-3-11-26 16,0-14-50-16,-12-14-172 15</inkml:trace>
  <inkml:trace contextRef="#ctx0" brushRef="#br0" timeOffset="180577.77">22278 12225 614 0,'-16'30'20'0,"8"1"-22"16,8 15 7-16,3 7 3 15,21-2 1-15,12 2-7 16,4-12-2-16,1-15 1 16,3-16-3-16,-2-10 0 15,1-24-24-15,2-24 24 0,-2-10 4 16,-2-3-2-1,-5 10-9-15,-11 12-8 16,-8 18-25-16,-8 16-32 16,-9 5-69-16,0 19-50 0</inkml:trace>
  <inkml:trace contextRef="#ctx0" brushRef="#br0" timeOffset="181037.2">22345 12811 541 0,'-47'21'2'0,"6"14"32"0,5 14 19 16,8 4-21-16,7 10-16 15,11 6-5-15,10 2 2 16,0 0-6-16,17-6 0 16,17-8-7-16,10-8 3 15,10-10-5-15,7-12 3 16,4-14-4-16,1-13-3 16,-3-18-17-16,-2-25 10 15,-9-12 7-15,-9-8-6 16,-12-3 7-16,-19 2 6 15,-12 1 0-15,0 1-1 16,-29 0 2-16,-13-1 4 0,-9 1 2 16,-11 2 1-16,-5 14 0 15,-7 12 11-15,-7 14-9 16,-6 16 0-16,5 4-9 16,8 18-2-16,22 11 3 15,26 9-7-15,21 9-47 16,5 0-59-16,13-8-269 15</inkml:trace>
  <inkml:trace contextRef="#ctx0" brushRef="#br0" timeOffset="181492.95">22010 13147 271 0,'0'14'94'16,"-18"-3"-6"-16,-10 2 15 15,-9-2-55-15,-5-4-9 0,-6-5-21 16,-5-2 6-16,0 0-8 16,-3-20-9-16,-4-8-2 15,-5-13-5 1,-8-11-2-16,-5-8 8 0,-5-7-5 16,1 2-2-16,8 5 1 15,13 13 2-15,14 9-1 16,15 13 0-16,12 8-2 15,7 8 4-15,9 3-3 16,4 5-1-16,0-1-4 16,1 1-9-16,15 0 8 15,1-2-18-15,1 1-1 16,2 2-25-16,2 0-35 0,0 0-86 16</inkml:trace>
  <inkml:trace contextRef="#ctx0" brushRef="#br0" timeOffset="181828.05">21377 12482 623 0,'-67'14'-13'16,"2"2"12"-16,4 9 4 16,4-2 8-16,7 6-11 15,6 2 2-15,7-3-3 16,9-6 4-16,8-8-3 0,8-4 10 15,8-2-4 1,4 16-5-16,0 12 0 16,0 17-4-16,9 11 5 15,6 0 0-15,1 4 3 0,3-2-2 16,-4-4 4-16,0-4 0 16,-3-9-4-16,-4-13 3 15,-1-9-3-15,-1-11 0 16,-3-9-3-16,-2-3 2 15,1-4-2-15,-2 0 1 16,6 0-6-16,5 0-49 16,5-15-16-16,-3-5-71 15</inkml:trace>
  <inkml:trace contextRef="#ctx0" brushRef="#br0" timeOffset="183900.84">20475 10789 542 0,'-18'-4'7'0,"13"0"3"16,5 4 16-16,0 8-15 16,0 33-9-16,0 23 7 15,6 20 11-15,2 6-16 16,-4-2-3-16,1-1-2 16,-4-2 2-16,-1-4-27 15,0-9-19-15,0-15-53 16,3-23-93-16</inkml:trace>
  <inkml:trace contextRef="#ctx0" brushRef="#br0" timeOffset="184328.88">22569 10342 662 0,'-2'-7'4'15,"1"5"10"-15,1 2 0 16,0 1-12-16,0 34-4 15,0 19-1-15,0 20 5 0,1 12-1 16,-1 7-51-16,0 9-37 16,-4 6-157-16</inkml:trace>
  <inkml:trace contextRef="#ctx0" brushRef="#br0" timeOffset="184708.41">22919 12738 650 0,'-35'0'40'0,"7"3"-40"16,10 18 5-16,6 22 10 0,6 23-11 15,6 16-2 1,0 12-5-16,18 0 0 16,6-1-55-16,-6-2-40 15,-17-8-229-15</inkml:trace>
  <inkml:trace contextRef="#ctx0" brushRef="#br0" timeOffset="190089.15">22803 13589 256 0,'-12'0'-91'16,"6"0"2"-16,1 0 48 15,-2 0 30-15</inkml:trace>
  <inkml:trace contextRef="#ctx0" brushRef="#br0" timeOffset="197815.96">20485 13958 609 0,'-45'0'6'0,"16"0"-14"16,9 0 2-16,11 0 6 16,5 0 8-16,2 0 3 0,2 0-6 15,0 0-3-15,0 0-8 16,0 0 4-16,0 0-1 15,0 0 3-15,2 0-2 16,7 0 5-16,8 0-2 16,5 1 3-16,13 1 1 15,13-1-5-15,10-1 10 16,14 0-5-16,8 0-1 16,6-5-1-16,6-2 0 15,7 2-3-15,10 1 0 16,14-1 3-16,14-2-2 15,12-2 4-15,10-2-2 0,7-1 1 16,-1-2-4-16,-1 1 2 16,-17 3-1-16,-11 5 0 15,-15 2 0-15,-18 2-2 16,-13 1 3-16,-12 0-3 16,-19 0 3-16,-14 0-3 15,-14 2 1-15,-12 5-2 16,-9-2 2-16,-6-2 0 15,-4-1 1-15,0-2 3 16,0 2-2-16,-3 2 8 16,-18 0-9-16,-10 7 2 15,-11 3-5-15,-10 1 5 16,-12 2-4-16,-9 1 2 0,-7 3-2 16,-8 0-6-16,-10 3 0 15,-8-1-8 1,-10-1 12-16,-11 2-1 15,-6-5 4-15,-4 1-1 0,0-6 3 16,-1 0-2-16,5-2 0 16,5-1 0-16,8 2 2 15,10-1 0-15,11 1-6 16,11 1 10-16,6 1-7 16,3 2 1-16,11-2 0 15,8-1 2-15,11-4-3 16,13-2 4-16,14-5 5 0,10-2-3 15,11-1 2-15,1 0-8 16,0 0-3 0,0 0-4-16,0 0 5 15,0 0 1-15,0 0-5 0,0 0-12 16,0 1-6-16,0 3 7 16,-9 5 5-16,-12 2-1 15,-4-1-9-15,-2-6 19 16,-1-4-7-16,3 0-3 15,2-3-29-15,5-5-28 16,4-2-51-16,7 2-3 16</inkml:trace>
  <inkml:trace contextRef="#ctx0" brushRef="#br0" timeOffset="197956.83">20336 14311 151 0,'13'0'17'15,"0"0"16"-15,-4 0-11 16,1 0-4-16,0 0 5 0,3 0 17 15,3 0-18-15,3 0-15 16,3 0-6-16,4 0 3 16,2 0-5-16,2 2-69 15</inkml:trace>
  <inkml:trace contextRef="#ctx0" brushRef="#br0" timeOffset="199712.76">21474 13580 33 0,'-73'-23'191'0</inkml:trace>
  <inkml:trace contextRef="#ctx0" brushRef="#br0" timeOffset="199773.33">21124 13437 137 0,'-18'-22'-35'16</inkml:trace>
  <inkml:trace contextRef="#ctx0" brushRef="#br0" timeOffset="202668.37">22067 11186 577 0,'-9'-12'6'16,"1"6"-1"-16,7 6 7 16,1 0 18-16,0 0-19 0,0 0-9 15,0 0-3-15,0 0-1 16,0 0 2-16,0 0-1 16,0 0 2-16,0 0-5 15,0 0-16-15,-3 0-6 16,-5 0-21-16,-9 0-38 15,-12 0-139-15</inkml:trace>
  <inkml:trace contextRef="#ctx0" brushRef="#br0" timeOffset="203312.64">20494 11853 486 0,'0'0'6'0,"-1"0"-6"16,1 0 16-16,0 0 16 15,0 0-15-15,0 0-9 16,0 0-7-16,0 0 5 16,0 0-3-16,0 0 8 15,0 0-3-15,0 0 3 16,0 0-2-16,0 0 7 15,0 0-4-15,-2 0-2 16,2 0-1-16,0 0-5 16,0 0 4-16,0 0-9 15,0 0 5-15,0 0-5 16,0 0 2-16,0 0 0 16,0 0-1-16,0 0 0 0,0 0 0 15,0 0 2-15,0 0-6 16,0 0 7-16,0 0-3 15,0 0 0-15,0 0 0 16,0 0 1-16,0 0-1 16,0 0 0-16,0 0 1 15,0 0-3-15,0 0 3 16,0 0-3-16,0 0 2 16,0 0-1-16,0 0 3 15,0 0-4-15,0 0 0 16,0 1-8-16,0 6-16 15,2 8-18-15,11 7-5 0,-1 8-44 16,3-9-150-16</inkml:trace>
  <inkml:trace contextRef="#ctx0" brushRef="#br0" timeOffset="203764.44">22345 12912 601 0,'-16'0'-5'0,"10"0"4"15,6 0 2-15,0 0 1 0,0 0-2 16,0 0-4-16,0-3-28 16,0-9-61-16,0-16-22 15,0-15-74-15</inkml:trace>
  <inkml:trace contextRef="#ctx0" brushRef="#br0" timeOffset="204145">22079 11233 505 0,'0'-2'-3'0,"0"0"21"16,-2 2 18-16,2 0-2 15,0 0-17-15,0 0-5 16,0 0-12-16,0 0 3 16,0 0-3-16,0 0 5 15,0 0-2-15,0 0 0 16,0 0 2-16,0 0-1 15,0 0-2-15,0 0-3 16,0 0 3-16,0 0-2 16,0 0 2-16,0 0-3 0,0 0 3 15,0 0 0-15,0 0-2 16,0 0 2-16,0 0-6 16,0 2-13-16,-1 13-29 15,-12 4-61-15,-20 1-225 16</inkml:trace>
  <inkml:trace contextRef="#ctx0" brushRef="#br0" timeOffset="204444.2">20382 12051 190 0,'20'14'13'0,"2"-1"-117"0,8 3 87 16</inkml:trace>
  <inkml:trace contextRef="#ctx0" brushRef="#br0" timeOffset="205000.71">22324 13116 400 0,'0'2'35'0,"0"-1"-30"15,0-1-2-15,0 0 17 16,0 0 15-16,0 0-13 16,0 0-7-16,0 0-5 15,0 0-2-15,0 0-2 16,0 0 10-16,0 0 9 15,0 0 4-15,0 4-10 0,-3 1-5 16,-4 0-10-16,0-3 3 16,1 2 5-16,1 0-3 15,-1-1-5-15,2-1 1 16,-4 3 2-16,4-4-6 16,-1 2 2-16,2-1-4 15,-1 0 4-15,-1 1-2 16,2-1 1-16,-2 0-3 15,2 1 3-15,3-3 2 16,0 1-2-16,0-1 0 16,0 0-4-16,0 0-1 15,0 1-6-15,3 8-8 16,17 5-10-16,6 12-13 0,-11 7-82 16,-15-1-292-1</inkml:trace>
  <inkml:trace contextRef="#ctx0" brushRef="#br0" timeOffset="207117.48">22686 13095 62 0,'23'12'11'0,"-1"-1"-9"16,-1 0-9-16,-3 3-11 0,-6-2-32 16</inkml:trace>
  <inkml:trace contextRef="#ctx0" brushRef="#br0" timeOffset="209996.76">20636 13979 10 0,'-3'-2'-5'0,"1"0"0"0</inkml:trace>
  <inkml:trace contextRef="#ctx0" brushRef="#br0" timeOffset="-209095.33">22865 4694 90 0,'-18'-4'9'0,"2"-4"-3"16,8 2 42-16,7 3 4 15,-1 0-4-15,2 2-7 16,-1 0-15-16,1-1 1 16,0 2 13-16,0 0 0 15,0 0-9-15,-2 0-3 16,2 0-7-16,-1 0 0 15,1 0-13-15,-2 0-8 0,2 0-5 16,-1 0-23-16,-2 0-7 16,0 0 1-1,-3 0 4-15,5 3 10 16,-1-3 19-16,2 0 1 0,0 0 8 16,0 0 6-16,0 0 16 15,0 0-7-15,0 0-2 16,0 0-1-16,0 0-6 15,0 0-1-15,0 0-5 16,0 0-1-16,0 0-5 16,0 0 0-16,0 0-1 15,0 0-1-15,0 0 2 16,0 0-4-16,0 0 4 16,0 0-8-16,0 1 8 15,0 2-4-15,2 0 4 16,6 1-3-16,3-2 2 0,2 3 0 15,7-2 0-15,2-2 5 16,5 2-7-16,-2 0 6 16,-1 0-8-16,3 1 7 15,-3-1-4-15,1-1 0 16,0 1 1-16,1-1-2 16,2 0 5-16,8 0-6 15,13 0 5-15,24-2-3 16,22 0 11-16,11 0 10 15,1 0-13-15,-6 0-6 16,-16 0-1-16,-1 0 0 16,-9 0 0-16,-3 6 0 15,-5-2-4-15,-3 0 7 0,-1 1-7 16,1 0 6-16,0 3-4 16,-3 1 1-16,-5 2 0 15,-1-1 0-15,-11 1 0 16,0-2-1-16,-3-6 3 15,-3 2-4-15,7-3 5 16,1-2-5-16,8 0 4 16,4 0-2-16,3 0 2 15,1 0-2-15,-8 0 1 16,-5 0-2-16,-13 0 0 16,-11 6 2-16,-7-2-4 15,-12-1 4-15,-3-2-4 0,-3-1 4 16,0 2 3-16,0-2 11 15,0 0-2-15,0 0-12 16,0 0 4-16,0 0-8 16,0 0 7-16,0 0-5 15,0 0 2-15,2 0-1 16,-2 0 0-16,0 0-1 16,0 0-1-16,0 0-15 15,0 2-43-15,0 0-81 16,-26-2-197-16</inkml:trace>
  <inkml:trace contextRef="#ctx0" brushRef="#br0" timeOffset="-206364.06">15432 3178 9 0,'0'0'4'15</inkml:trace>
  <inkml:trace contextRef="#ctx0" brushRef="#br0" timeOffset="-204656.96">15556 3166 209 0,'-8'-16'12'16,"6"10"-11"-16,2 1-3 15,0 3 2-15,0 0 3 16,0 2-3-16,0 0 1 0,0 0 0 15,0 0 5-15,0 0 3 16,0 0-2-16,0 0-1 16,10 0-1-16,4 0-1 15,3 0-4-15,2-1 2 16,-1 1-2-16,0-2 1 16,-2 2 1-16,1-1-4 15,-4 1 5-15,3 0-4 16,5 0 2-16,3 0-1 15,9-1 1-15,8 1-1 16,6 0 1-16,9 0 3 16,7 0-2-16,6 0 4 15,9 0-3-15,4 0 1 0,-1 0-1 16,-3-3-1-16,-4 3-1 16,-3 0-1-16,0 0 0 15,-2 0 0-15,-3 0 3 16,-2 0-4-16,-5 0 2 15,-1-2-1-15,-4-3 1 16,-9-2 1-16,-5 1 3 16,-9 2 1-16,-7 1-1 15,-5 3-3-15,0-1-3 16,3 1 3-16,0 0-2 16,3 0 0-16,2 1 0 15,-5 5 2-15,1 0-2 0,-4-2 0 16,-9 0 0-16,-4-3 0 15,-4 1 1-15,-2-2-1 16,0 0 5-16,0 0 14 16,0 0-3-16,-9 0-33 15,-10-6-120-15</inkml:trace>
  <inkml:trace contextRef="#ctx0" brushRef="#br0" timeOffset="-204324.46">16924 2774 513 0,'-12'-10'11'0,"5"6"-11"16,7 4 12-16,0 0-10 15,22 0-17-15,9 14 13 16,14 7 5-16,7 4-3 15,-1 5 1-15,0 5-2 16,-13 1 1-16,-14 5-8 16,-15 0 3-16,-9 2 3 15,-6-1-3-15,-24 0 14 16,-10 1 11-16,-9 0 0 16,4-2-12-16,5-3 4 15,10-10-7-15,11-7 0 0,7-6-4 16,3 0-24-16,8 2-64 15,1-12-132-15</inkml:trace>
  <inkml:trace contextRef="#ctx0" brushRef="#br0" timeOffset="-201624.35">17128 2757 85 0,'0'-12'-22'0</inkml:trace>
  <inkml:trace contextRef="#ctx0" brushRef="#br0" timeOffset="-200500.05">17109 2678 225 0,'0'0'-4'0,"0"0"-66"16,6 0 62-16,9 0 12 15,-1-6 1 1,-3 1 6-16,-5 2 8 16,-3 2 16-16,-3 1 31 0,0 0-1 15,0 0-8-15,0 0-18 16,0 0-8-16,0 0-7 16,0 0 0-16,0 0-9 15,0 0-3-15,0 0-10 16,0 0 1-16,0 0-3 15,0 0 0-15,0 0 0 16,0 0 0-16,0 0 2 0,0 0-5 16,0 0 6-16,-6 0-4 15,-3-3 6-15,-6 2-9 16,0-5 1 0,1 1 2-16,3-1 1 0,3 0 1 15,4 1-4-15,2 2 4 16,2 2-7-16,0 1 8 15,0 0-2-15,0-2 0 16,0 2 1-16,0 0 2 16,0 0 3-16,0 0 0 15,0 0 5-15,0 0-1 16,0 0 0-16,-1 0-7 16,1 0 1-16,0 0-5 15,0 0 1-15,0 0-2 16,0 0 0-16,0 0 2 15,0 3-3-15,1 9 3 16,13 2-2-16,5 4 5 0,11 6-4 16,3 1 2-16,7 4-2 15,3 1 2-15,2-1-2 16,-2 0 2-16,-3-1-1 16,-4 0-3-16,-8-5 6 15,-7-2-7-15,-3-6 4 16,-6-2-3-16,0-5 2 15,-5-2 0-15,-1-3 0 16,-3 1 1-16,-1-3-1 16,-2-1 2-16,1 1-2 15,-1-1 3-15,0 0-4 16,0 0 3-16,0 0-1 0,0 2 0 16,0-2 1-16,0 0-3 15,0 0 2-15,0 0-4 16,0 0 8-16,0 0-8 15,0 2 3-15,0-1-1 16,0-1 2-16,0 0 1 16,0 0-1-16,-6 2 2 15,-12 13 4-15,-17 9 2 0,-16 19-8 16,-12 11 3 0,-6 7-4-16,2 1 5 15,7-6 1-15,11-4-3 16,7-4 1-16,17-10-1 0,7-9 0 15,9-9-2-15,7-9 0 16,2-4-5-16,0-5 7 16,0-1-4-16,0-1 0 15,0 0-10-15,0 0-16 16,0 0-39-16,12 0-42 16,1-14-78-16</inkml:trace>
  <inkml:trace contextRef="#ctx0" brushRef="#br0" timeOffset="-197679.47">18171 3810 100 0,'-2'0'36'0,"-17"0"-9"15,2 0-1-15,0 0 18 16,-4 0-27-16,0 0 10 0,2 0-14 16,4 0 14-16,-2 0-12 15,5 0 7 1,-1-6 8-16,3-2-26 15,0-3 8-15,0-2-8 0,0-3-3 16,-2-5-2-16,-6-4-3 16,0-5 4-16,-1-2 1 15,-2-4-1-15,3-1 0 16,3-6 3-16,6-8 1 16,6-4-11-16,3-5 8 15,0-7-3-15,0 3-5 16,6 3 3-16,5 1-2 15,5 2 1-15,1 2-1 0,2 5 7 16,0 8-1-16,-2 8 0 16,-3 12-1-1,3 3 1-15,4 5-2 16,2 2 0-16,7 4 2 0,3-1-5 16,3 3 5-16,4 0 0 15,7-1-2-15,4-2-9 16,6 0-12-16,1 1-17 15,-2-3-6-15,-4 4-16 16,-2-1-5-16,-4 3 28 16</inkml:trace>
  <inkml:trace contextRef="#ctx0" brushRef="#br0" timeOffset="-196788.85">17745 2013 408 0,'-9'0'8'0,"3"0"12"0,6 0 6 16,-2 3-5-16,1 19-23 15,-3 16 2-15,1 13 5 16,1 7-3-16,2 5-6 16,-1-5-42-16,-4-7-100 15</inkml:trace>
  <inkml:trace contextRef="#ctx0" brushRef="#br0" timeOffset="-196316.2">16068 4729 89 0</inkml:trace>
  <inkml:trace contextRef="#ctx0" brushRef="#br0" timeOffset="-195871.65">17298 3809 17 0</inkml:trace>
  <inkml:trace contextRef="#ctx0" brushRef="#br0" timeOffset="-195767.92">17298 3809 17 0,'62'-33'20'15,"-57"33"-5"-15,-1 0-5 16,-1 0-8-16,-1 0 1 16,-2 0-2-16,0 0-5 15,0 0 1-15,0 0-10 16,-6 0-2-16</inkml:trace>
  <inkml:trace contextRef="#ctx0" brushRef="#br0" timeOffset="-194851.85">17624 2062 225 0,'2'-5'12'0,"-2"1"-6"16,4 3 6-16,9 0-2 16,4-1-5-16,4 1-5 15,4 1 8-15,-1 0-3 16,-3 3 1-16,-2 13 14 16,-7 6-14-16,-10 12-5 0,-2 9 0 15,-20 8 10-15,-13 4-29 16,-7-7-58-16,6-9 13 15,1-11 58 1,7-10-16-16,7-7 19 0,9-8 10 16,6-3 13-16,4 0 55 15,8 0-54-15,22-10-18 16,10-8-6-16,14-3 4 16,5-1-2-16,7 2-3 15,6 4-4-15,-4 2-39 16</inkml:trace>
  <inkml:trace contextRef="#ctx0" brushRef="#br0" timeOffset="-189056.56">22463 7870 465 0,'-10'1'14'16,"2"-1"-4"-16,6 0 41 16,2 3 6-16,0-3-23 15,0 0-24-15,0 0 7 16,0 0 11-16,0 0-1 15,0 0-8-15,0 0-7 16,0 0-3-16,0 0-6 0,0 0 0 16,0 0-3-16,0 0 2 15,0 0-4-15,0 0 2 16,0 0 2-16,0 0-6 16,0 0-2-16,0-15-11 15,13-24 4-15,9-18 27 16,3-20-26-16,-5-2 1 15,-4 8-3-15,-6 10 2 16,-4 15 9-16,-4 17 7 16,1 12-6-16,-2 11 4 15,-1 4-2-15,0 2 0 16,0 0-3-16,0 16 3 16,2 26-3-16,-1 18 4 0,2 12 8 15,2 1-5-15,4-9-4 16,8-6 0-16,2-8 1 15,3-11 0-15,0-8 0 16,-5-10-1-16,-4-12-1 16,-4-5 1-16,-6-4-6 15,1-1 1-15,8-35-10 16,2-21 26-16,5-18-20 16,-3-6-8-16,-2 10-8 15,-8 21 3-15,-5 15 20 16,-1 17 4-16,0 11 2 15,0 3-2-15,0 4 14 0,0 0-5 16,0 0-10-16,5 2-1 16,1 20-2-16,4 15 8 15,2 14 8 1,3 7-7-16,1 0-3 0,3-2 0 16,1-9-5-16,-1-6 4 15,-5-12-5-15,-1-11 4 16,-9-6-3-16,1-5 0 15,-3-5-15-15,-1-2-22 16,-1-5-17-16,0-17-264 16</inkml:trace>
  <inkml:trace contextRef="#ctx0" brushRef="#br0" timeOffset="-188420.16">22371 8040 73 0,'-17'0'574'0,"3"-2"-575"16,7 0 4-16,7 2 19 15,0 0-7-15,8 0-22 16,23 0 2-16,17 0 3 0,11 0 6 15,10 0-6-15,14 0 4 16,6-2-3-16,8-1 2 16,0 2 1-16,-9 1-6 15,-15 0-6-15,-15 0-2 16,-20 0 11-16,-16 0-2 16,-13 4 2-16,-9-3-3 15,-8 2 10-15,-22 1 15 16,-8 2-21-16,-3 2 2 15,4-1-3-15,16-3-2 16,14-1-24-16,7-3-31 16,15 0-162-16,15-5-130 0</inkml:trace>
  <inkml:trace contextRef="#ctx0" brushRef="#br0" timeOffset="-187369">21866 7483 535 0,'-32'-6'11'16,"6"4"18"-16,5 2 20 15,1 0-6-15,3 22-28 16,3 21-8-16,1 19-9 15,8 13 5-15,5 2-2 16,2-3 1-16,22-9-4 16,7-10 2-16,3-9-1 15,5-14-7-15,-2-11-3 16,0-16-5-16,-1-5 6 16,0-28-1-16,0-19 8 0,-8-13 3 15,-7-8-1 1,-15 1 1-16,-6 5 6 15,-11 5-4-15,-19 7 7 0,-11 7 2 16,-2 9 7-16,1 9-10 16,6 7-3-16,9 8-1 15,11 6-4-15,13 4 0 16,3 0-15-16,3 0-51 16,25 2-54-16,10-1 14 15</inkml:trace>
  <inkml:trace contextRef="#ctx0" brushRef="#br0" timeOffset="-187135.62">22290 7231 601 0,'-44'7'50'15,"0"19"-59"-15,7 27 15 16,3 33 14-16,8 28-2 15,13 21-6-15,13 1-2 16,13-12-10-16,28-20 3 16,18-18-4-16,7-18 0 15,1-14-26-15,-1-24-19 0,-11-22-40 16,-9-11-142 0</inkml:trace>
  <inkml:trace contextRef="#ctx0" brushRef="#br0" timeOffset="-186760.62">23136 7116 50 0,'0'-5'613'15,"0"5"-633"-15,19 3 1 16,13 19 16-16,8 21 15 16,3 17 1-16,-7 18-5 15,-14 14 0-15,-16 7 11 16,-6 1-3-16,-22-5-2 15,-12-9-5-15,-5-11 4 16,-3-12-1-16,5-12-7 16,1-9 0-16,5-6-3 15,3-2-16-15,8-6-47 16,10-6-55-16,7-14-180 16</inkml:trace>
  <inkml:trace contextRef="#ctx0" brushRef="#br0" timeOffset="-186235.64">22385 8847 678 0,'-16'-10'-25'0,"9"4"28"15,7 4-4-15,9-1 7 16,21-1-15-16,15 1 10 15,7-5 0-15,5 1 2 16,-2 0 0-16,-4-1-3 16,-8 1 2-16,-8 1-3 15,-15 4 3-15,-9-1-3 16,-6 3 1-16,-5 0-4 16,0 0-16-16,-13 0-48 15,-15-2-217-15</inkml:trace>
  <inkml:trace contextRef="#ctx0" brushRef="#br0" timeOffset="-186031.5">22524 8496 639 0,'-15'-7'32'16,"6"1"-32"-16,9 6 11 0,0 0 15 16,0 16-19-16,0 32-6 15,5 26 2-15,5 15 5 16,1 0-7-16,0-10 1 15,0-12 0-15,-2-8-3 16,-2-10 0-16,1-8-20 16,-4-11-36-16,-4-14-36 15,0-16-186-15</inkml:trace>
  <inkml:trace contextRef="#ctx0" brushRef="#br0" timeOffset="-182555.58">14823 3875 209 0,'-11'0'-116'16</inkml:trace>
  <inkml:trace contextRef="#ctx0" brushRef="#br0" timeOffset="-180327.87">15269 2348 250 0,'-4'-4'25'0,"-2"3"22"16,5 1 7-16,1 0-9 15,0 0-3-15,-2 0-16 0,2 0-3 16,0 0-7-16,0 0 0 16,0 0-7-16,-3 0-6 15,-9 0-5-15,-16 19-71 16,-6 10-30-16,-9 6 8 15,5-1-61-15</inkml:trace>
  <inkml:trace contextRef="#ctx0" brushRef="#br0" timeOffset="-179968.7">15055 2510 48 0,'-3'2'84'0,"1"-2"22"15,2 0-16-15,0 0-26 16,0 0-16-16,0 0-15 16,0 0-32-16,2-2-15 15,10-10 22-15,1 1-8 16,-4 2-2-16,-1 3 1 0,-4 5-7 15,2-2 6-15,3-3 2 16,0 2-1-16,5-4 3 16,5-5-3-16,5-2 3 15,10-6 1-15,15-7-1 16,15-8-2-16,18-8 1 16,22-8-4-16,10-4 3 15,3-2-1-15,-5 1-5 16,-18 0-8-16,-18 6-6 15,-15 4 9-15,-17 8 7 16,-12 7 3-16,-13 5-1 16,-7 11 3-16,-5 2 1 0,-4 4 1 15,-3 4 3-15,0 0-2 16,0 3 6-16,0 3 4 16,0-2-7-16,-3 2-11 15,-9 0-28-15,-4 0-65 16,-6 0-101-16</inkml:trace>
  <inkml:trace contextRef="#ctx0" brushRef="#br0" timeOffset="-179703.56">16010 1480 473 0,'-9'-8'14'0,"9"6"-2"15,0 2-3 1,13 4-24-16,15 17 12 16,13 12 2-16,0 7-3 0,-2 10-28 15,-9 9-13-15,-14 5 1 16,-11 0 17-16,-5-2 21 16,-11-6-1-16,-15-6 18 15,-7-3-4-15,-4-3 1 16,-2-3-6-16,4-5-20 15,7-6-93-15</inkml:trace>
  <inkml:trace contextRef="#ctx0" brushRef="#br0" timeOffset="-179315.6">15505 3246 33 0,'30'10'-32'16,"13"-5"34"-16,16-3 8 15,16-2 10-15,8 0 7 16,5 0 8-16,-2 0-19 15,-5 0-8-15,-4 0-16 0,-11 0-65 16</inkml:trace>
  <inkml:trace contextRef="#ctx0" brushRef="#br0" timeOffset="-178647.72">15450 3359 277 0,'19'0'-19'0,"13"0"5"16,10 0 13-16,9 0 0 0,10 0 3 15,12 0 2-15,5 0 2 16,4 0-3-16,-1 0 2 16,-3 0-5-16,-2 0 2 15,-11 0-17-15,-9 0-59 16</inkml:trace>
  <inkml:trace contextRef="#ctx0" brushRef="#br0" timeOffset="-178400.45">16103 3046 397 0,'0'0'-9'0,"4"0"-35"15,15 15 40-15,2 6 5 16,4 11-3-16,0 6 3 16,-2 8-24-16,-8 5-39 15,-11 3-34-15,-4 2 5 16</inkml:trace>
  <inkml:trace contextRef="#ctx0" brushRef="#br0" timeOffset="-177980.04">15235 3824 331 0,'2'4'-23'0,"14"2"-35"16,10 1 58-16,6 1 1 15,11 3 3-15,2 4-3 16,7 5-1-16,2 2 1 16,3 4-7-16,-2 4-55 15,-6-3 7-15,-12 0-1 16,-7-2 40-16,-12-9 10 16,-4 0 0-16,-3-5 3 15,-1-4 0-15,1-2-50 16</inkml:trace>
  <inkml:trace contextRef="#ctx0" brushRef="#br0" timeOffset="-177696.8">15900 3895 303 0,'11'22'-108'16,"4"11"96"0,5 9 15-16,1 5 0 15,-1 7-2-15,-5 6-14 16,-9 1-21-16,-6-5-58 0,-3-10 46 16,-19-10 89-16,-5-14 42 15,-6-8-20-15,-2-7 9 16,-6-3-51-16,-8 0-20 15,0-1-32-15,0 0-75 16</inkml:trace>
  <inkml:trace contextRef="#ctx0" brushRef="#br0" timeOffset="-175288.43">15280 11654 605 0,'-18'-13'3'15,"11"5"-3"-15,5 7 7 16,2 1-1-16,12-3-4 16,27-4-8-16,22-6 6 15,27-6 6-15,18-9 0 16,19-3-4-16,0 3-1 16,-9 3 3-16,-16 7-6 15,-18 6 4-15,-15 3-2 0,-20 7 0 16,-19 0-2-16,-14 2 4 15,-10 0-2-15,-4 0 1 16,0 0 0 0,0-5-12-16,0-11-26 0,-16-11-143 15</inkml:trace>
  <inkml:trace contextRef="#ctx0" brushRef="#br0" timeOffset="-175055.53">16136 11185 550 0,'9'0'71'16,"6"0"-118"-16,8 0 49 0,6 7 9 16,8 12 12-1,1 11-9-15,-6 5-8 16,-3 6 1-16,-11 1-3 16,-7-7-1-16,-11-3-1 0,0 0 1 15,-23-3 2-15,-10 4-1 16,-6-2 0-16,-1-3-4 15,6-5-2-15,9-7-28 16,13-9-51-16,4-7-217 16</inkml:trace>
  <inkml:trace contextRef="#ctx0" brushRef="#br0" timeOffset="-172115.99">14836 11541 249 0,'-10'3'-24'15,"4"0"30"-15,4-2 20 16,1 0 5-16,-4 1 3 15,2-2 11-15,-1 1 6 16,-2 1 6-16,-1-1-11 16,1 2-10-16,-2 0-2 15,0 1-15-15,0-3 1 16,0 3-9-16,2 2-5 16,-1 6-6-16,0 5 1 15,1 7-2-15,-1 5-1 16,3-3 2-16,2 5 2 0,1 1-3 15,1 3 1-15,0 0 1 16,0 1-2-16,6 0 3 16,8-3-4-1,5-2 2-15,3-1-1 0,6-3 1 16,2-2 2-16,6-3-2 16,1-4-2-16,3-4 2 15,3-3 1-15,-2-6-1 16,-1-5 0-16,0 0-2 15,-3 0 0-15,-2-14-4 16,-4 0 1-16,-3-8-4 16,-1-3 0-16,-3-4 7 0,-5-6 1 15,0-2-9-15,-5-3 10 16,-1-3-5 0,-4 0 4-16,-1 2 2 0,-7 1-2 15,1 1-1-15,-2 3 4 16,0 1-1-16,-2-1-1 15,-8 4 0-15,-6 2 1 16,-1 0 0-16,-7 8-2 16,-1 2 4-16,-5 4 0 15,-3 6 2-15,-2 3-1 16,-3 4 0-16,-5 3 0 16,2 0 4-16,-1 1-6 15,2 15 6-15,4 3-1 0,6 3-4 16,6-1 0-16,0 2-2 15,7-1-1-15,3-4-1 16,-1-1 4 0,3-6-4-16,3 7 3 0,-1 4-3 15,1 6 1-15,0 7 1 16,0 0-2-16,0 0 2 16,9 5-3-16,0 6 3 15,0 2-1-15,0-2 2 16,8 1-4-16,6-8 3 15,0-6-1-15,4-1 0 16,-2-5 1-16,1-5-4 0,-2-5 4 16,-2-3-2-16,-4-6 3 15,1-3-5 1,4 0-14-16,-1-4-11 16,2-1-25-16,-8 0-68 0,-7-1-255 15</inkml:trace>
  <inkml:trace contextRef="#ctx0" brushRef="#br0" timeOffset="-170427.38">15173 12064 350 0,'-14'0'47'0,"7"0"-8"15,-4 0 39-15,0 2-30 16,-1 4-13-16,-8-1-21 15,5 1-2-15,-5 1-4 16,-6 0 0-16,-2 3 1 16,-5-3-1-16,-4-5 8 0,-3-2-8 15,-5 0 6-15,0-6-1 16,-2-13-6-16,2-7-7 16,6-7 4-16,6-10-6 15,10-9-4-15,11-5 2 16,7-2 5-16,5 2-2 15,0 4-2-15,14 7 4 16,5 4-2-16,8 2-1 16,1 4 2-16,5 3-2 15,0 2 0-15,1 7-1 16,3 3 4-16,-1 7-3 16,1 6 2-16,2 6-4 15,1 2 2-15,2 6-1 0,0 18 0 16,-1 6 1-16,-2 10 0 15,-2 7 3-15,-6 6-3 16,-4-1 3 0,-5 4-2-16,-6-5 3 0,-6-1-2 15,-4-4 0-15,-6-7-4 16,-2-6 2-16,-17-5 1 16,-9-3 1-16,-8-4 2 15,-10-4-4-15,-7-3 5 16,-8-6-2-16,2-5-2 15,-2-3 3-15,4-3-3 16,5-22 1-16,10-8 1 0,4-16-3 16,5-5-1-1,8-7 3-15,5-2-5 16,11 3 3-16,9 3-2 16,5 2-1-16,20 2 7 0,9 3-3 15,8 2 0-15,6 4-1 16,5 4 2-16,4 7-3 15,4 13 3-15,2 10-2 16,-2 10-1-16,-2 8-3 16,-7 23-3-16,2 13 3 15,-11 13 3-15,-8 12 4 16,-10 9-3-16,-9 6 4 16,-8 1-3-16,-7-1 2 15,-1-8-2-15,0-6 3 16,-9-14-2-16,-12-8 0 15,-8-9 2-15,-4-10-3 16,-5-7-9-16,-4-14-69 0,-5-8-166 16</inkml:trace>
  <inkml:trace contextRef="#ctx0" brushRef="#br0" timeOffset="-169544.28">15018 12343 12 0</inkml:trace>
  <inkml:trace contextRef="#ctx0" brushRef="#br0" timeOffset="-169072.47">14967 11986 410 0,'0'0'10'16,"-3"0"15"-16,-4 7 34 15,-8 21-14-15,1 11-24 16,-2 12 0-16,4 10-3 0,0 8 2 16,3 14 0-16,3 13-2 15,3 5-9 1,3-1-4-16,0-9-1 16,5-10-2-16,17-16-3 0,1-11 2 15,3-12-3-15,0-14-18 16,-6-12-21-16,-9-7-38 15,-11-9-63-15,-2-11-162 16</inkml:trace>
  <inkml:trace contextRef="#ctx0" brushRef="#br0" timeOffset="-168832.12">14818 12708 567 0,'-6'16'20'0,"6"10"-24"0,0 11 5 16,0 10 14-1,11 3 17-15,8 6-24 16,5-3-2-16,4-7-1 0,0-8-2 16,4-18-4-16,-4-12 3 15,1-8-3-15,2-21 1 16,-1-31 2-16,6-26-6 16,0-12 9-16,-1 5-11 15,-4 17-7-15,-6 19-24 16,-1 21-21-16,-3 8-45 15,1 12-124-15</inkml:trace>
  <inkml:trace contextRef="#ctx0" brushRef="#br0" timeOffset="-167884.5">15280 11576 238 0,'-14'7'7'0,"6"-3"52"15,5-4 28-15,1 0-9 16,2 0-47-16,-1 0-16 16,1 0 10-16,0 0-1 15,-2 0 4-15,2 0 0 16,0 0-1-16,0 0-4 16,0 0-7-16,0 0-8 15,6 0-7-15,24 0-5 16,14-14 7-16,16-8-2 15,15-3 3-15,11 0-3 16,15 2 1-16,9 3-2 16,-1 4 1-16,-2 0 0 0,-13 4-3 15,-9 3 3-15,-15 0 0 16,-15 1-2-16,-15 4 1 16,-13 2 0-16,-12 2-1 15,-6 0 0-15,-8 0 3 16,-1 0-2-16,0 0 3 15,0 0-2-15,0 0 2 16,0 0-3-16,0 0 0 16,0 0-1-16,2-1-11 15,-2 1-24-15,0-3-21 16,0-4-30-16,-18-2-166 16</inkml:trace>
  <inkml:trace contextRef="#ctx0" brushRef="#br0" timeOffset="-167576.32">16047 11054 638 0,'-27'0'35'15,"14"0"-50"-15,13 0 22 16,0 7-5-16,25 14-14 15,15 14 11-15,14 12 2 16,1 6 0-16,-1 2-2 0,-11-1 2 16,-15-2-2-16,-12-6 3 15,-14-6-3 1,-2-5 2-16,-15-5 3 16,-12-4 4-16,-7-5 1 0,-2-3-8 15,9-3 0-15,7-5-2 16,12-4-24-16,8-5-44 15,0-1-232-15</inkml:trace>
  <inkml:trace contextRef="#ctx0" brushRef="#br0" timeOffset="-165295.32">15931 11064 490 0,'-23'1'3'16,"3"3"1"-16,3 0 16 16,7 1 22-16,5-3-15 15,2 1-7-15,3-1-10 0,-1 6-8 16,-2 22 1-16,-7 22 9 16,-6 25 11-16,-9 21-10 15,-8 18-3-15,-2 5-8 16,-3-4 0-16,4-14-1 15,12-21 0-15,6-23-7 16,10-13-22-16,3-17-53 16,-4-20-132-16</inkml:trace>
  <inkml:trace contextRef="#ctx0" brushRef="#br0" timeOffset="-164900.38">15371 11214 576 0,'-5'-3'2'15,"5"3"-6"-15,12 4-11 16,21 22 10-16,15 12 18 15,13 17-9-15,10 10 0 16,11 6-2-16,3 3-1 16,-6 1-2-16,-3 2 2 0,-9-4-1 15,-11-5 2-15,-6-2-3 16,-9-14 1-16,-10-9 0 16,-6-11 1-1,-11-13-1-15,-5-8 0 0,-7-7 0 16,-2-3 0-16,0-1 3 15,0 0-2-15,0 0 5 16,0 0 0-16,0 0-2 16,0 0 0-16,0 0-16 15,-11 0-49-15,-15 0-329 16</inkml:trace>
  <inkml:trace contextRef="#ctx0" brushRef="#br0" timeOffset="-164143.48">16658 14263 182 0,'13'5'-80'16,"2"-5"30"-16</inkml:trace>
  <inkml:trace contextRef="#ctx0" brushRef="#br0" timeOffset="-159339.84">22981 8467 591 0,'-26'0'3'0,"17"-3"-6"15,5 3 17-15,3 0 4 16,-1 0-4-16,-2 18-13 15,-2 29-3-15,-1 16 6 16,2 16 0-16,5 1-1 0,0 1-1 16,2 1 4-16,17-11-5 15,8-11 1-15,4-13-4 16,3-18 4-16,-1-12-2 16,0-16-1-16,0-5-2 15,-1-32-3-15,0-17 12 16,-9-15-3-16,-9-9 0 15,-14 2 1-15,0 6 0 16,-21 9-2-16,-10 13-1 16,-8 10 3-16,3 9-3 15,1 6 5-15,0 5-3 16,7 4 1-16,9 5-3 16,8 4 2-16,7 3-5 0,4 1-15 15,1 0-53-15,20 5-78 16,0-1-148-16</inkml:trace>
  <inkml:trace contextRef="#ctx0" brushRef="#br0" timeOffset="-159064.57">23519 8327 702 0,'-61'12'-29'16,"10"14"29"-16,11 16 9 16,10 18 0-16,6 22-7 15,11 14-1 1,13 5 3-16,0-7-4 0,15-10 1 16,15-13 0-16,4-13-1 15,3-10 1-15,2-12-1 16,-4-13-3-16,3-11-21 15,-4-12-25-15,-4-6-43 16,-8-29-177-16</inkml:trace>
  <inkml:trace contextRef="#ctx0" brushRef="#br0" timeOffset="-158500.43">23728 9113 629 0,'-23'0'-20'0,"8"-3"16"15,8-6 13-15,5-3 9 16,2-7-23-16,2-12 9 16,10-12-4-16,1-15 1 15,-4-8-1-15,-3-6-7 16,-1-2 1-16,-5 9 2 0,0 15 2 15,0 18 3 1,0 20 0-16,0 8 7 16,0 4-6-16,4 0-5 15,6 8-6-15,11 21 9 0,5 13 9 16,2 13 0-16,2 6 1 16,2 0-5-16,-2-6-1 15,-2-8-6-15,-1-8 5 16,-6-14-4-16,-9-11 4 15,-2-9-5-15,-8-5 2 16,-1-1 0-16,5-34-8 16,3-23 11-16,2-21-18 15,-4-15 9-15,-6 2-2 16,-1 15 5-16,-1 20 2 16,-8 25 6-16,5 21 22 15,1 8 7-15,3 3-10 16,0 2-23-16,1 23-6 0,17 14 4 15,2 11 5-15,3 6-3 16,1-6 2-16,0-5-3 16,-3-6 2-16,0-11-3 15,-7-8-5-15,-5-11-26 16,-4-9-28-16,-4-13-41 16,-1-32-133-16</inkml:trace>
  <inkml:trace contextRef="#ctx0" brushRef="#br0" timeOffset="-158291.27">24307 8251 513 0,'13'3'-3'0,"4"18"23"16,8 15 37-16,2 18-8 16,-1 19-8-16,1 13-22 15,-7 5-11-15,-9 1-5 16,-8-6-1-16,-3-7-2 15,-4-11 2-15,-15-10-2 16,-2-14-2-16,3-17-25 16,5-16-40-16,5-11-85 15</inkml:trace>
  <inkml:trace contextRef="#ctx0" brushRef="#br0" timeOffset="-156392.24">23653 8397 559 0,'-11'0'7'16,"4"0"-5"-16,6 0 13 15,1 0 13-15,0 0-17 0,0 0-10 16,0 0-2-16,0-1-2 15,0-20-8-15,17-18 18 16,6-17-3-16,-2-5-2 16,-4-1-3-16,-3 6 3 15,-1 6-1-15,-1 1-4 16,-2 7 4-16,-2 14-4 16,-3 13 5-16,-4 10-3 15,-1 5-1-15,3 0-13 16,5 0 10-16,8 12 4 15,2 8 4-15,3 10 3 16,-1 5-3-16,3 8 3 0,-2-1-5 16,2-3 2-16,-2-7-2 15,-7-13-2-15,-5-6 2 16,-4-10 0-16,-2-3-3 16,5-2 2-16,3-33 2 15,2-17 15-15,0-15-14 16,-8-1-2-16,-5 17-1 15,0 18-1-15,0 15 6 16,0 10-6-16,0 5 0 16,0 3-6-16,0 0-39 15,0 18-44-15,0 10 21 16,0 5-115-16</inkml:trace>
  <inkml:trace contextRef="#ctx0" brushRef="#br0" timeOffset="-156115.99">23368 8625 498 0,'-7'0'48'0,"4"-5"-60"0,3 2 24 16,4-6-1-16,28-6-11 16,12-10 11-16,18-5-7 15,2-2-4 1,-3 3 3-16,-6 9-5 0,-10 3-5 16,-16 9-63-16,-16 3-92 15</inkml:trace>
  <inkml:trace contextRef="#ctx0" brushRef="#br0" timeOffset="-155935.47">23564 8353 190 0,'-6'-6'421'16,"3"2"-420"-16,3 4 7 0,0 0 2 16,0 18-3-16,1 21-6 15,10 19 8 1,2 10-3-16,2-2-6 15,1-7 1-15,-1-9-41 0,0-16-56 16,-11-24-202-16</inkml:trace>
  <inkml:trace contextRef="#ctx0" brushRef="#br0" timeOffset="-151852.75">3804 7753 462 0,'-19'-13'25'0,"-6"2"-21"16,18 4 56-16,2 6-20 0,0 1-10 15,3 0-10-15,0 0-7 16,-2 0 0-16,-7 3-3 15,2 22-6-15,-7 14-2 16,4 9 0-16,3-3 0 16,9-5 1-16,0-1-3 15,13-5-1-15,11-4 2 16,6-6-5-16,4-10 1 0,2-11-8 16,3-3-4-1,-5-17-4-15,-1-19-3 16,-11-9 3-16,-10-3 13 15,-8-4 7-15,-4 4-1 0,-13 4 4 16,-15 9 0-16,-8 9 8 16,-6 11 0-16,1 6 2 15,2 9-4-15,9 0-7 16,12 3-2-16,13 6 0 16,5 0-30-16,14 1-58 15,18-3 4-15,0-7-127 16</inkml:trace>
  <inkml:trace contextRef="#ctx0" brushRef="#br0" timeOffset="-151618.59">4187 7478 586 0,'-23'4'2'0,"3"7"14"16,2 7-3-16,1 14 8 15,6 11-16-15,4 14-3 16,4 7 2-16,3 0-3 16,0-3 2-16,6-4-2 15,13-8 1-15,3-7-5 0,8-9-21 16,6-12-27 0,2-20-46-16,-5-6-100 15</inkml:trace>
  <inkml:trace contextRef="#ctx0" brushRef="#br0" timeOffset="-151285.23">4287 7601 554 0,'0'2'20'0,"0"14"-17"15,0 17-6-15,17 18 23 16,11 17 6-16,5 6-21 15,1-2-1-15,-1-8-3 16,-7-7 2-16,-4-14-2 16,-8-13 2-16,-8-15-6 15,-1-8 7-15,-5-7-2 0,1-9 5 16,6-32-8-16,2-27 8 16,4-23-5-16,0-11-7 15,-7 11 8-15,-5 16-11 16,-1 26 8-16,0 21 3 15,0 18-4-15,-1 6 1 16,1 4-11-16,1 7-29 16,18 18-28-16,3 6-21 15,1-2-279-15</inkml:trace>
  <inkml:trace contextRef="#ctx0" brushRef="#br0" timeOffset="-151087.75">4745 7849 544 0,'-11'0'75'0,"6"0"-56"15,5 0 11-15,12 0-32 16,29-7-15-16,18-6 20 16,5-2-1-16,-2 4-17 15,-14 5-50-15,-16 6-11 16,-17-1-55-16,-15 0-203 15</inkml:trace>
  <inkml:trace contextRef="#ctx0" brushRef="#br0" timeOffset="-150884.29">4771 7652 588 0,'-10'5'4'0,"3"17"31"16,1 16-17-16,6 14 13 15,0 10-14-15,9 2-9 16,14-6-5-16,3-9-1 16,-4-13 2-16,-6-11-7 15,-4-11-11-15,-4-10-23 16,-5-4-40-16,3-27-73 16</inkml:trace>
  <inkml:trace contextRef="#ctx0" brushRef="#br0" timeOffset="-150675.84">5135 7672 447 0,'-5'0'221'16,"2"0"-203"-16,3 0 9 16,6 0-28-16,21-1-17 15,15-9 19-15,4-2 2 16,0-1-4-16,-10 2-3 15,-6 3-21-15,-11 2-27 16,-13 5-22-16,-6 1-65 0,-8 0-223 16</inkml:trace>
  <inkml:trace contextRef="#ctx0" brushRef="#br0" timeOffset="-150520.27">5090 7821 573 0,'-4'0'27'0,"4"0"-4"15,9 0-17-15,29-17-14 16,11-6 23-16,3-2-12 16,0 4-5-16,-14 7-3 15,-8 6-54-15,-17 1-68 16,-13-3-186-16</inkml:trace>
  <inkml:trace contextRef="#ctx0" brushRef="#br0" timeOffset="-150212.1">5102 7599 511 0,'-7'8'4'0,"7"16"-1"16,0 12 15-16,0 11 33 16,0 8-32-16,10-10-9 15,2-7-6-15,-5-9-1 16,1-12 1-16,-4-9-4 15,1-4 2-15,1-2 6 0,7-2-7 16,11 0 5-16,13-2-1 16,8-10 2-1,4-5-3-15,-7 3 0 16,-8 4-3-16,-12 4-1 0,-8 4-5 16,-7 2-8-16,-4-1-3 15,-3 1-10-15,0 0-22 16,0 0-43-16,0-13-138 15</inkml:trace>
  <inkml:trace contextRef="#ctx0" brushRef="#br0" timeOffset="-149956.9">5519 7222 615 0,'24'7'-17'0,"6"18"13"16,7 16 8-16,3 18 7 16,0 11-3-16,-7 8-1 15,-9 3 0-15,-14-1 4 16,-10-7-3-16,0-8 9 16,-7-13-4-16,-11-9 1 15,4-8-4-15,1-6-8 16,9-4-1-16,-1-8-63 15,1-17-219-15</inkml:trace>
  <inkml:trace contextRef="#ctx0" brushRef="#br0" timeOffset="-132176.01">22868 4284 105 0,'-27'14'-57'16</inkml:trace>
  <inkml:trace contextRef="#ctx0" brushRef="#br0" timeOffset="-131664.57">22825 3674 6 0,'-9'0'-3'15</inkml:trace>
  <inkml:trace contextRef="#ctx0" brushRef="#br0" timeOffset="-130936.31">22825 3674 36 0,'-17'-52'14'16,"17"39"9"-16,0 7 17 15,2 1-20-15,-1 3-12 16,-1 0-8-16,2-1 3 15,-1-1-3-15,-1 1 0 0,0-3 1 16,0 3 1-16,0-3 8 16,0 3 10-16,0-2 34 15,-3-1 12-15,-1 2-41 16,1 1 0-16,2 0 29 16,-1 1-20-16,2 0-12 15,-1 2-9-15,1-1 0 16,0 1-5-16,0 0-2 15,0 0 1-15,-2 0-4 16,2 0 0-16,0 0-4 16,0 0 2-16,0 0-2 15,0 0 1-15,0 0-4 0,0 0 4 16,15 0 0-16,4 5 0 16,8 2 2-16,3 0-2 15,4 0 2-15,3-1-1 16,4-2-1-16,0-4 2 15,5 0 0-15,5 0 0 16,4-4-3-16,9-7 4 16,9 0-3-16,2 0 0 15,5 2 0-15,-1 2 2 16,-2 4-4-16,0 3 4 16,-7 0-2-16,-1 10 0 15,-2 5 1-15,-4 2-2 16,-2-1 2-16,-1-4-2 0,2-4 2 15,1-5-1-15,8-3 0 16,4 0 0 0,1 0 1-16,2-5 0 0,-3-1-2 15,2 3 3-15,-2 3-5 16,7 0 6-16,3 7-4 16,4 4 1-16,5 0 0 15,3 1 1-15,-1-3-2 16,0-3 1-16,-1-3 1 15,-7-3-1-15,-7 0 0 16,-9 0 0-16,-8 0 1 16,-4 4-2-16,-5-1 1 0,0 2 0 15,6 1 1-15,5-2-1 16,8 0-1-16,5-2 2 16,3 2-2-16,-12-2 2 15,-15 3-2-15,-17 2 3 16,-24-3-3-16,-14 8-21 15,-37 11-49-15,-39 9-4 16,-25 1-231-16</inkml:trace>
  <inkml:trace contextRef="#ctx0" brushRef="#br0" timeOffset="-129856.65">22764 4736 312 0,'-5'1'33'0,"2"-1"-3"15,2 0 26-15,1 0-13 16,-2 0-7-16,2 0-18 16,0 0 0-16,0 0-6 15,0 2-2-15,0-2-5 16,0 0-4-16,0 0 0 15,0 1-2-15,0 0 1 0,0 1-6 16,6-1 8-16,5 2-1 16,2 0 0-1,4 1-1-15,-1 3 3 16,8-2-3-16,7 2 2 0,5 0-3 16,9-1 1-16,8-1 4 15,4-2-5-15,8-1 5 16,13-2-1-16,8 0-3 15,8 0 0-15,0 0 2 16,-11 1-2-16,-7 5 0 16,-9 1 1-16,-5 1-3 15,0 3 4-15,-6 0-4 16,0-1 2-16,0 1 2 16,-1-1-2-16,3 0 0 15,3-2-1-15,2 0 3 16,10-2-4-16,3-2 4 15,1 0-4-15,0-1 3 0,-8 7-1 16,-5 2 1-16,-4 1 0 16,-4 1-2-16,1 0 1 15,-6-5 1-15,-2 0 0 16,-4-2-2-16,-6-4 2 16,-3 1-2-16,0-3 1 15,-5 2-1-15,-1-2 5 16,-5 1-4-16,-2 2 0 15,-7 1 0-15,-5-1 1 16,-4-1 0-16,-6 0-2 16,-1-3 2-16,2 0-1 15,-2 0 4-15,0 0-3 0,0 0-1 16,1 1 3-16,4 4-7 16,2 3-20-16,5 3-48 15,-1-4-69-15</inkml:trace>
  <inkml:trace contextRef="#ctx0" brushRef="#br0" timeOffset="-127531.8">24564 5048 380 0,'0'-27'8'16,"-16"3"0"-16,-1 17 31 0,10 3 14 16,4 3-4-16,0 1-15 15,3 0-26 1,-4 0-9-16,-12 32-5 0,-7 22 19 15,-13 21-1-15,-5 20-1 16,0 9-2-16,4 16-1 16,4 14-1-16,8 7-5 15,13 1 3-15,12-7-5 16,0-16 2-16,15-13-2 16,10-15 2-16,5-15-3 15,6-14 3-15,1-13-2 16,3-16-6-16,3-11-11 0,-2-11 2 15,5-11 6-15,-4 0 4 16,-1-23 2 0,2-9-3-16,-10-6 7 15,-5 1 1-15,-9 2-2 0,-11 5 1 16,-8-1-2-16,0 2 6 16,-18 0-6-16,-7 2 5 15,-3 5-3-15,0 7 1 16,-1 6 2-16,0 9-1 15,-3 3-6-15,0 29 6 16,-3 15 5-16,6 10-8 16,3 8 7-16,10-2-2 15,8 0-4-15,7 2 1 0,1 3 2 16,3-3-3 0,16-4-1-16,10-6 0 15,5-11 1-15,4-7-2 16,1-7 0-16,-2-5 6 0,-5-7-7 15,-3-2 1-15,-3-5-10 16,-7-6-5-16,-3 4-15 16,-3-5-29-16,-3-2-7 15,-4-2-71-15</inkml:trace>
  <inkml:trace contextRef="#ctx0" brushRef="#br0" timeOffset="-127259.53">24814 6940 525 0,'0'0'-1'0,"0"0"2"16,0 0-1-16,0 22-13 0,3 18 30 15,5 20 8-15,0 7-18 16,0 0 0-16,0-6-4 16,-1-12-2-16,-2-10 0 15,-5-16-1-15,0-9 3 16,-20-7 35-16,-18-7 4 15,-9 0-32-15,-5 0-5 16,6-4-1-16,6-4-3 16,16 1-1-16,9 2-11 15,15-1-9-15,15 0-53 16,19-6-89-16,5 0-215 16</inkml:trace>
  <inkml:trace contextRef="#ctx0" brushRef="#br0" timeOffset="-126203.74">25488 7643 375 0,'0'-14'12'16,"0"9"55"-16,-4 3 16 0,4 1-16 15,-2 1-32-15,2 0-26 16,0 0-5 0,0 8-6-16,-5 20 6 15,1 11 10-15,-2 7 1 0,1-2-8 16,5-6-4-16,0-9 0 16,0-5-6-16,0-6 8 15,0-4-23-15,2-6-24 16,1-6-45-16,-3-2-67 15,0-27-116-15</inkml:trace>
  <inkml:trace contextRef="#ctx0" brushRef="#br0" timeOffset="-126048.15">25492 7402 511 0,'-8'1'2'16,"6"2"-5"-16,2 6 11 0,2 8-16 15,18 5 8-15,7 5-9 16,1-2-47-16,-3-3-43 16,-8-1-128-16</inkml:trace>
  <inkml:trace contextRef="#ctx0" brushRef="#br0" timeOffset="-125732">25610 7735 275 0,'0'18'180'0,"-7"0"-175"16,1 4 31-16,1 5 7 15,5-2-24-15,0-3-16 16,0 3 6-16,0-7-7 16,0-4 0-16,0-8-2 0,0-6-8 15,0 0 1-15,6-17 5 16,3-19 13-16,7-13-13 16,-1 0 10-16,0 8-8 15,-1 9 0-15,0 15 2 16,1 9-3-16,3 6-3 15,3 2 2-15,-2 9 4 16,2 13-3-16,-2 7 5 16,-5 3-2-16,-5 1 2 15,0-2-5-15,-6-6 7 16,-3-3-5-16,0-3 1 16,0-4-13-16,-9-4-24 15,3-10-30-15,4-2-130 0</inkml:trace>
  <inkml:trace contextRef="#ctx0" brushRef="#br0" timeOffset="-124353.06">26287 7381 427 0,'-20'-7'21'0,"14"3"1"16,3 2 26-16,3 2-9 16,0 0-24-16,0 0-17 15,0 3-1-15,1 21 4 16,4 12 22-16,1 15 7 16,-3 8-10-16,-2 8-15 15,2-3-3-15,2-7 2 16,-1-11-4-16,0-14 2 0,-1-11-2 15,-3-11 2-15,0-6-4 16,0-4 8-16,-10 0 1 16,-12-15-17-16,-8-10-4 15,-3-8-13-15,0-7 3 16,-4 4 3-16,2 8 16 16,3 12 5-16,4 13 6 15,7 3 12-15,5 11-4 0,4 18-8 16,3 13 5-1,7 5-2-15,2-2-3 16,2-6-2-16,19-9-1 16,4-6 0-16,6-10-2 0,5-9 0 15,0-5-2-15,1-1 5 16,-2-14-3-16,0-3-15 16,1 0-30-16,-4-2-39 15,-3 2-41-15,-9-3-226 16</inkml:trace>
  <inkml:trace contextRef="#ctx0" brushRef="#br0" timeOffset="-123960.11">26420 7645 384 0,'0'-3'48'16,"0"1"6"-16,0 2-23 16,0 0-20-16,3 11-2 15,3 13 18-15,-1 11 17 0,-1 7-20 16,0-2-19-16,1-4-3 15,-2-10-1-15,0-11 0 16,-3-9-20-16,0-6 11 16,0 0 11-16,-2-11-9 15,-4-19-1-15,3-11-10 16,3-5 17-16,0 1-2 16,8 6 5-16,10 7-3 15,6 8-1-15,-1 6 6 16,1 6 0-16,-4 7-2 15,-6 5-6-15,0 0 4 16,-2 0-4-16,-6 2 4 0,-2 1 0 16,-4-2 0-16,0-1 0 15,0 0 2-15,0 0 4 16,0 0 4-16,0 0-2 16,0 0-9-16,2 0-6 15,1 4-38-15,3 3-81 16,1 0-4-16,-4-2-184 15</inkml:trace>
  <inkml:trace contextRef="#ctx0" brushRef="#br0" timeOffset="-123359.9">26556 7679 283 0,'-15'-10'15'0,"5"2"6"15,3 0 39-15,4 0-13 16,0 2-27-16,-1 0-10 16,-2 2 23-16,-3 2 11 15,-4 0-11-15,-7 2-15 16,-12 0-10-16,-7 15 10 16,-3 15-15-16,1 8 9 15,12 5 1-15,13-4-2 16,14-1-7-16,2-3-1 15,21-5-2-15,13-9-4 0,13-8 2 16,4-13-22-16,-1-3-1 16,-7-20-8-16,-13-8 9 15,-17-4-2 1,-8 2 27-16,-5 0 0 0,0-3-1 16,-3 4 5-16,-5 2-1 15,2 6 6-15,2 10-2 16,2 8 5-16,2 3-7 15,0 3-3-15,0 0-11 16,0 0-1-16,9 0 3 16,5 11 2-16,0 18 6 15,-5 17 9-15,-4 13 10 16,-5 10-2-16,0 3-10 16,0-1-7-16,0-4 3 15,-8-7-2-15,1-11-4 16,-3-13 4-16,-2-11-4 15,-9-10 4-15,-6-12 2 0,-15-3-2 16,-6-2-2-16,-2-25 1 16,1-11-7-16,10-11-4 15,12-1 4-15,11-1-10 16,11 3-18-16,5 9-12 16,5 10-12-16,20 6-33 15,9 4-111-15</inkml:trace>
  <inkml:trace contextRef="#ctx0" brushRef="#br0" timeOffset="-123039.76">26736 7671 516 0,'0'-4'35'16,"0"4"52"-16,0 0-47 16,0 2-27-16,0 24-20 15,6 14 13-15,6 10 2 16,1-3-6-16,0-5 1 15,-2-12-3-15,-5-10-1 16,-3-10-8-16,-3-8-10 16,0-2 14-16,0-11 5 15,0-19-8-15,3-17-5 0,7-9 10 16,4-3 4 0,2 11-2-16,-3 14 1 15,7 10 2-15,-1 10 2 16,4 7-5-16,-1 5 2 0,0 2-6 15,4 7 5-15,-1 15-4 16,-4 8-26-16,-5 2-79 16,-3 0-48-16,-5-6-87 15</inkml:trace>
  <inkml:trace contextRef="#ctx0" brushRef="#br0" timeOffset="-122739.56">27083 7802 291 0,'0'0'147'15,"0"0"-57"-15,0 0-27 16,0 0-35-16,10-5-27 0,10-10-9 15,5-4 15 1,-1-4-5-16,-4 2-2 16,-9 1 1-16,-5 0-3 0,-6-3 3 15,0-1-2-15,-6 3-1 16,-19 5-2-16,-8 7 0 16,-1 9 1-16,-4 3 9 15,4 18 0-15,7 11 7 16,5 3 1-16,10 7-7 15,12-1 0-15,0 0 1 16,9-3-4-16,15-3-1 16,7-8-5-16,3-8 4 15,2-5-3-15,-2-9-1 16,-1-5-12-16,2-1-19 16,-1-20-20-16,-3-3-39 15,-4-3-111-15</inkml:trace>
  <inkml:trace contextRef="#ctx0" brushRef="#br0" timeOffset="-121808.26">25229 7721 367 0,'-26'0'40'0,"13"0"13"16,10-1 7-16,3 1-12 15,7 0-54 1,28 0 1-16,23-3 9 15,19-1 2-15,17-5-2 0,16 0 1 16,17-1 7-16,19 2 7 16,10 3-7-16,14 4 1 15,-2-1-8-15,-10 2-1 16,-17-4-3-16,-30 3-1 16,-31 1 2-16,-31-3-2 15,-26 3 1-15,-20 0-3 16,-6-1 3-16,-33-2 3 0,-24 3-25 15,-22 0-22 1,-26 13-44-16,-20 3-14 16</inkml:trace>
  <inkml:trace contextRef="#ctx0" brushRef="#br0" timeOffset="-121540.67">25379 7885 632 0,'36'-4'-18'15,"26"-8"12"-15,23-6 6 16,18-1 1-16,12 6 3 16,8 5 2-16,12 6 2 15,10 2 4-15,13 0-5 16,-3 0 0-16,-1 5-6 16,-19 1 0-16,-28-2 2 15,-28 0-3-15,-31 0-1 16,-23-1 4-16,-19-2-3 0,-6 1 0 15,0-2 8-15,-9 0 0 16,-24 5-28-16,-22 12-60 16,-21 8-96-16,-19 4-138 15</inkml:trace>
  <inkml:trace contextRef="#ctx0" brushRef="#br0" timeOffset="-121131.77">25257 8747 499 0,'-21'-7'10'0,"9"5"24"15,6 2 40-15,5 0-23 0,1 0-39 16,0 32-15-16,0 12 5 15,0 13 3-15,0 1-2 16,0-9-1-16,0-9 0 16,0-9-2-16,0-14-11 15,0-9-33-15,4-8-33 16,-1-31 3-16,-3-24-270 16</inkml:trace>
  <inkml:trace contextRef="#ctx0" brushRef="#br0" timeOffset="-120699.92">25188 8511 541 0,'0'0'53'0,"0"0"-62"16,8 0-2-16,11 11-2 15,9 13 14-15,4 7 1 16,5 11-1-16,-4-1-14 16,-3 5-52-16,-5-2-26 15,-12-2-8-15,-4-6 36 16,-6-4 60-16,-3-7 54 15,0-2 43-15,0 1-11 16,-3 1-27-16,0-3-17 16,0 1-8-16,3-4-24 15,0-2-2-15,0-5-6 16,0-2 4-16,0-8-4 16,0-2 3-16,0 0 5 0,0-13 0 15,5-23-5-15,13-16 9 16,4-5-6-16,1 4-7 15,2 13 5-15,-2 16-7 16,3 4 4-16,2 11-4 16,-4 8 1-16,-2 1-1 15,-1 10 3-15,0 13 4 16,-5 6 0-16,1 2 1 16,-5 1-4-16,-8-1 3 15,-1-4-3-15,-3-4 0 16,0-4-25-16,0-2-36 15,0-12-17-15,0-5-124 0</inkml:trace>
  <inkml:trace contextRef="#ctx0" brushRef="#br0" timeOffset="-120263.64">26080 8458 499 0,'0'-8'8'0,"0"5"47"16,-1 3-4-16,1 0-26 16,0 14-32-16,-2 26 3 15,2 20 32-15,0 11-12 16,0 1-10-16,0-9-1 0,6-6-4 16,7-7-1-16,-3-10 3 15,-4-9-4 1,-2-13 2-16,-1-10-10 15,-3-7-4-15,0-1 4 0,0-1 10 16,-19-18-18-16,-4-12-22 16,-8-3 18-16,-6 0-4 15,-3 7 19-15,0 15 6 16,1 12 29-16,4 0 4 16,9 18-16-16,-1 13-3 15,8 7 1-15,8 4-6 16,8-1-3-16,3-5-2 0,9-8-1 15,15-6-2-15,6-5-1 16,7-12 1 0,9-5-1-16,6-11-1 15,3-18-10-15,-3-6-47 0,-10 2-64 16,-13 6-164-16</inkml:trace>
  <inkml:trace contextRef="#ctx0" brushRef="#br0" timeOffset="-119948.13">26203 8940 484 0,'0'0'24'0,"0"0"29"16,7 0-24-16,12-3-31 15,11-17 8-15,4-5-6 0,2 0 2 16,2-4-2 0,-9 2 2-16,-5-3-1 15,-10-2-1-15,-14 0-3 16,0 4-5-16,-11 8 7 0,-16 8 2 15,-2 12 2-15,-9 0 20 16,1 25-15-16,6 13-5 16,4 3 1-16,12 1 3 15,12-3-4-15,3-3-1 16,5-3 0-16,20-5-1 16,6-7-1-16,12-9 1 15,5-9-4-15,7-3-27 16,3-14-14-16,0-12-26 15,-7-5-16-15,-8 1-132 16</inkml:trace>
  <inkml:trace contextRef="#ctx0" brushRef="#br0" timeOffset="-119512.26">26706 8763 320 0,'-1'-3'99'0,"-19"3"8"16,-1 0-39-16,-4 5-44 16,0 17-10-16,7 2-2 15,8 4-3-15,10 0-7 16,0-3-1-16,19-2-2 15,7-6 2-15,1-6-7 16,0-8-8-16,-1-3-9 16,-6-7-1-16,-5-18 2 15,-6-6 7-15,-9-1 16 16,0-2 3-16,-13 4 1 16,-5 3-2-16,3 10 19 15,6 9 7-15,4 6 3 0,5 2-16 16,0 0-27-16,0 17-6 15,13 16 15-15,4 15 8 16,1 11-1-16,2 8 2 16,-3 6 2-16,-3-1-1 15,-8-4-6-15,-3-7 0 16,-3-5 1-16,-3-11-1 16,-18-9 1-16,-13-10 2 15,-12-9 4-15,-14-9-5 16,-12-8 0-16,-8-6-6 15,5-20-8-15,9-10-1 16,16-4-6-16,19 3 12 0,12 7 0 16,17 6 3-16,2 3-12 15,32 3-15-15,15 0-40 16,7 0-126 0</inkml:trace>
  <inkml:trace contextRef="#ctx0" brushRef="#br0" timeOffset="-118591.68">26863 8722 618 0,'0'-2'3'16,"0"2"40"-16,0 11-38 16,1 22-7-16,12 10 5 0,2 7 1 15,1-4-5-15,-2-9 2 16,-2-7 0-16,-6-11-6 15,-5-12-18-15,-1-7-5 16,0 0 30-16,0-21-1 16,0-16-28-16,0-14 18 15,0-4 13-15,0 10-4 16,2 11 4-16,2 14 9 16,5 11-8-16,8 4-2 15,5 5-10-15,2 0 5 16,6 5 4-16,-4 17-1 15,0 3-1-15,-1 0 1 0,-5-2 1 16,-3-5 0-16,-5-5-1 16,0-3-3-16,-3-5 3 15,6-1-2 1,0-4 2-16,5 0-5 0,9-13 2 16,-7-8 5-16,1-1-9 15,-10-2 5-15,-10 2-9 16,-3 1 0-16,-3 4 6 15,-19 5 3-15,-7 8 1 16,-2 4 7-16,1 2 8 16,4 18 0-16,5 6 7 15,4 2-10-15,7 0 1 16,7 4-7-16,3-3-2 0,0-1-4 16,21-2 2-16,9-5-4 15,5-7 2 1,8-9-2-16,2-5-5 15,-3-1-9-15,-1-13-2 0,-5-1 15 16,-4 1-7-16,-9-1 10 16,-5 2-5-16,-3 2 8 15,-3 1-4-15,0 3 4 16,-3 2-2-16,1-4 0 16,5 0 1-16,3-3-2 15,4-6 4-15,2-5-6 16,-4-2 4-16,-6-4-7 0,-8-2 6 15,-6-1 2-15,0 2-2 16,-23 7-2 0,-4 11-2-16,-6 9 9 15,3 3 10-15,1 11-6 0,4 16 2 16,3 11-6-16,5 6-3 16,9 3 1-16,8 0-2 15,0-3 0-15,18-7-2 16,10-4-1-16,5-9 1 15,7-8-1-15,4-7-1 16,-3-8 2-16,-7-1 1 16,-9 0 0-16,-9-1-5 15,-9-2 5-15,-4 2 0 0,-3 1 5 16,0 0 0 0,0 0-2-16,0 0-5 15,0 0-2-15,3 0-44 16,-2 5-91-16,-1 1-102 0</inkml:trace>
  <inkml:trace contextRef="#ctx0" brushRef="#br0" timeOffset="-107167.65">15008 13496 712 0,'-8'15'-27'15</inkml:trace>
  <inkml:trace contextRef="#ctx0" brushRef="#br0" timeOffset="-105747.87">15883 13229 499 0,'-43'5'-2'0,"10"4"18"15,14 2 23-15,6-7-7 16,6 0-17-16,3 6-9 16,-1 9-3-16,-3 8-4 15,-4 6 4-15,-2 3 1 16,-4-1 7-16,-5 8 4 16,0 3-2-16,-1 0-1 0,4 1-2 15,6 1-4-15,8-4-6 16,6 6 5-1,0-4-7-15,14 0 3 16,8 0-1-16,2 0 4 0,4 0-3 16,-1-3 2-16,0-1-2 15,4-3-1-15,2 1 3 16,6-3-5-16,5 0 1 16,4-6 0-16,4-1 1 15,1-7 0-15,2-3 2 16,-2-5-4-16,-1-3 5 15,-3-5-4-15,-1-7-1 0,-1 0 2 16,4-7-3-16,1-13 0 16,-1-8-3-16,0-4 4 15,-4-3-4-15,-5 0 3 16,-8 1 2-16,-7 0 2 16,-6 1-1-16,-6-2-5 15,-2-1 10-15,-6-3-3 16,-1 0 3-16,-6 2-4 15,0-3 0-15,0-1-1 16,0-3 0-16,-1-7 2 16,-10 4 0-16,-5 0-3 15,0 2-4-15,-7 4 5 16,1 1-3-16,-2 3 4 0,-6 4-1 16,-1 1 0-16,-3 2 0 15,3 4 0 1,-2 0 1-16,2-1-2 15,1 3 3-15,-4-3-3 0,2 2 1 16,-4 1 0-16,-2 1 0 16,-1 3 0-16,-1 5 1 15,0 4 4-15,2 6 2 16,2 5-3-16,0 0-2 16,0 2 3-16,-2 14-4 15,0 1 6-15,-5 3-6 16,-1-1 0-16,2-2 6 0,-2 1-2 15,5 1-1-15,8 3-1 16,1-2-1-16,9-1-3 16,6-1 1-1,7-4-10-15,8 2-15 0,0-3-24 16,17-3-38-16,7-6-23 16,-4-4-147-16</inkml:trace>
  <inkml:trace contextRef="#ctx0" brushRef="#br0" timeOffset="-103988.7">13919 13401 439 0,'-12'0'14'0,"0"-1"14"16,6-1 14-1,0 2 0-15,4-2-12 0,2 2-7 16,0 0-17-16,0 0-3 16,0 0 0-16,0 0-6 15,0 0 5-15,0 0-4 16,5 0 6-16,7 0-4 16,7 5 9-16,5 4-6 15,12 2 5-15,10 0-3 16,11 0 1-16,5-3-5 0,5-6 3 15,0-2-2 1,-9 0-2-16,-1 0 3 0,-14-3-3 16,-9 0 1-1,-4 3-2-15,-2 0 3 0,5 7-4 16,1 4 5-16,10 4-3 16,2 0-1-16,0-3 4 15,4-1-5-15,-5-1 5 16,1-3-5-16,4 0 4 15,-4 1-2-15,4-5 0 16,-3 0 0-16,3-3 1 16,1 0 1-16,-1 0-4 15,5-2 4-15,-8-5-4 16,-6 2 4-16,-6 2-2 16,-12 0 1-16,-5 3-3 15,-4 0 3-15,-5 0-1 16,-3 0-2-16,-3 0 2 0,-2 0-4 15,-1 0 5-15,0 0-2 16,0 0 3-16,3 0-1 16,-1 0-1-16,2 0-1 15,0 0 0-15,-2 2-6 16,1 0-21-16,-3 4-18 16,0 6-44-16,-5 0-11 15,-17-10-261-15</inkml:trace>
  <inkml:trace contextRef="#ctx0" brushRef="#br0" timeOffset="-103700.38">15253 13415 575 0,'-22'3'-22'0,"8"-3"-8"0,14 4 36 16,5 3-7-16,28 4-19 15,16 7 21-15,6 4 1 16,3 1 0-16,-10 3-1 16,-12 2-2-16,-13-1 1 15,-15-1-4-15,-8 2 6 16,-17 2 24-16,-16 4 9 16,-5-2-12-16,-1-6-16 15,8-3 0-15,1-8-6 0,5-3 0 16,7-3-26-16,2-4-53 15,0-3-156-15</inkml:trace>
  <inkml:trace contextRef="#ctx0" brushRef="#br0" timeOffset="-103088.88">14401 14596 399 0,'0'-3'26'0,"0"0"4"16,0 3 24-16,0-1-28 15,0-2-21-15,12-11-5 16,19-8 0-16,14-9 17 16,13-7-2-16,10-4 0 15,10-4-3-15,4-4-5 16,10 1 0-16,2 0 1 15,3 7-8-15,1 7 1 0,-4 3 4 16,-10 1-9-16,-16 5 6 16,-14 2 0-16,-22 10-2 15,-12 7 0 1,-13 3 2-16,-5 4-1 0,-2 0 0 16,0 0 8-16,0 0-11 15,0-1-11-15,-5-2-50 16,-8 2-30-16,-11-1-208 15</inkml:trace>
  <inkml:trace contextRef="#ctx0" brushRef="#br0" timeOffset="-102807.69">15259 14008 554 0,'0'-3'-4'0,"0"3"-6"0,7 6-7 16,19 19 11-16,1 14 17 16,4 9-4-16,-3 9-2 15,-4 0-1-15,-6 0-2 16,-9-6 3-16,-9-3 3 16,0-5 8-16,-16 0 3 15,-10-4-9-15,-4-3-7 16,-1-3 0-16,7-7-13 0,11-10-11 15,13-5-70-15,3-11-64 16,19 0-79-16</inkml:trace>
  <inkml:trace contextRef="#ctx0" brushRef="#br0" timeOffset="-102224.25">15523 15684 477 0,'-19'10'21'0,"5"-4"-16"16,8-2 40-16,6-4 12 16,0 0-41-16,0 0-12 15,0 0-6-15,0 0 1 0,0 0 3 16,0 0-2-1,0-11 1-15,0-28-1 16,9-24 27-16,6-28-25 16,3-21 1-16,1-10-3 0,5-11 4 15,-3 2-3-15,3 15-2 16,-9 18-2-16,-2 25 1 16,-7 23 1-16,-3 17-1 15,0 14 4-15,-3 10-2 16,0 5 0-16,0 4 0 15,0-2 1-15,0 2-1 16,0 0-4-16,0 0 5 16,0 0-4-16,0 0 5 15,0 0-9-15,0 0 5 16,0 0-3-16,0 0-6 16,0 0-6-16,0 0-8 15,0 0-25-15,0 0-41 0,0 0-79 16</inkml:trace>
  <inkml:trace contextRef="#ctx0" brushRef="#br0" timeOffset="-101760.32">15372 14874 600 0,'-12'0'10'0,"5"0"-3"0,4 0 14 16,2 0 8-16,1 0-25 15,0 0-5-15,0 0-4 16,0 0 0-16,11-15-3 16,9-16 11-16,8-11 7 15,3-8-11-15,5-3 3 16,4 3-3-16,1 4 0 15,0 7 2-15,-1 10-3 16,-2 8 2-16,-7 6-5 16,-7 8 2-16,-8 4-5 15,-3 3 3-15,-2 0 0 16,0 13 2-16,2 10 6 16,0 8 2-16,2 10 5 0,-4-1-5 15,2-3 2-15,-1-3-9 16,0-10 5-16,1-2-4 15,-4-6 3 1,-4-4-1-16,-2-6-1 0,-2 1 0 16,-1-4 1-16,2 1-3 15,-1-2-15-15,3 1-26 16,-2 1-32-16,-2-4-68 16</inkml:trace>
  <inkml:trace contextRef="#ctx0" brushRef="#br0" timeOffset="-94300.06">16774 14832 477 0,'-14'0'1'0,"11"0"25"15,3 0 25 1,0 0-15-16,0 0-20 16,0-4-16-16,14-11-8 15,13-12 16-15,8-2-4 0,1 0-4 16,0 5 1-16,-3 9-4 15,-4 7 1-15,1 6 0 16,1 2 2-16,-4 10-3 16,-3 15 2-16,-12 9-21 15,-11 7-1-15,-1 4 0 16,-19-2 0-16,-12-6 2 16,-6-5 18-16,-4-8 13 15,4-8 7-15,6-7 26 16,13-6-4-16,9-3-5 15,9 0-13-15,0 0-20 16,12 0-13-16,13 0 5 16,7-3 8-16,-1-1 2 0,-6 4-6 15,-5 0 1-15,-6 7-4 16,-8 5 3-16,-6 4-2 16,0 2 5-16,-12-1 1 15,-8-4 1-15,-3-3-1 16,4-6 0-16,-3-4-2 15,4 0-10-15,4 0-20 16,10-17-44-16,4 1-77 16,0 2-54-16</inkml:trace>
  <inkml:trace contextRef="#ctx0" brushRef="#br0" timeOffset="-93840.1">17054 15329 457 0,'-60'5'0'15,"2"-3"1"-15,5-2 11 16,3-2 9-16,0-19-11 16,4-8 1-16,4-10-11 15,3-9 0-15,6-8 3 16,5 2-4-16,6-3 0 15,10 3-5-15,7-1 14 16,5 4-12-16,3 2 9 0,24 0-9 16,13 4 6-16,14-4-3 15,3 3 1-15,8 7 1 16,-4 10-7-16,-3 12 8 16,5 10-4-16,-3 7 5 15,1 1-5-15,-5 18 3 16,-5 7-1-16,-8 6 1 15,-10 6 0-15,-7 6-2 16,-9 6 4-16,-8 6-1 16,-6 7 11-16,-3 1 1 15,0 1-6-15,-15-1 0 16,-9-5-1-16,-1-4-2 0,-5-8-5 16,-6-8 3-16,-3-7-9 15,-4-7-32-15,0-8-63 16,3-9-124-16</inkml:trace>
  <inkml:trace contextRef="#ctx0" brushRef="#br0" timeOffset="-90948.45">25041 9832 369 0,'-12'-8'24'0,"-1"1"-6"15,4 2 37-15,3 5 15 16,-2 0-19-16,-5 0-30 15,-2 3-5-15,-4 18-3 16,-2 7-2-16,0 8-7 16,2 6 7-16,2-1-9 0,7 8 2 15,8 4-3-15,2-3-2 16,12-4 3-16,18-7-5 16,9-11-8-1,4-10-7-15,1-13 0 0,0-5-3 16,-4-23-8-16,-6-17 4 15,-4-8 0-15,-12-4 6 16,-11 1 22-16,-7 4 0 16,-4 10-1-16,-21 6 8 15,-7 10 9-15,-5 7 10 16,0 3-7-16,5 5-3 16,6 3-11-16,10 2-4 0,8 1 2 15,5 0-11 1,3 0-19-16,0 13-73 15,1 6 0-15,10-1-202 16</inkml:trace>
  <inkml:trace contextRef="#ctx0" brushRef="#br0" timeOffset="-90568.28">25288 9881 625 0,'-20'4'11'15,"3"10"0"-15,5 10 17 16,3 15-19-16,6 9-3 16,3 5-5-16,0-1-2 15,12-7 2-15,6-9-3 16,1-9-1-16,-1-12-10 16,3-11 4-16,3-4-14 0,2-25-2 15,3-21-1-15,-2-12-16 16,-5-9 18-16,-10 4-8 15,-8 12 13-15,-4 15 15 16,-3 16 20-16,-7 15 43 16,1 5 1-16,3 5-23 15,0 30-23-15,2 15-11 16,4 14 11-16,0 1-3 16,5-7-4-16,15-3-1 15,2-10-6-15,1-8 2 16,-4-9-1-16,0-13-1 15,1-15-34-15,-2-12-27 0,-7-34-64 16</inkml:trace>
  <inkml:trace contextRef="#ctx0" brushRef="#br0" timeOffset="-90415.69">25564 9969 585 0,'0'0'14'0,"0"0"-9"16,17 0-3-16,12 0-11 15,10 0 18-15,5-1-10 16,1 1 3-16,-5 0-42 16,-13-1-75-16,-16-2-238 15</inkml:trace>
  <inkml:trace contextRef="#ctx0" brushRef="#br0" timeOffset="-90200.39">25641 9758 550 0,'-3'5'2'16,"3"19"-2"-16,0 17 19 15,0 16 37-15,0 9-41 16,9 8-11-16,0-2 2 16,0-2-6-16,0-9 0 15,-3-18 2-15,-3-13-8 16,-2-14-18-16,1-10-16 0,1-6-31 15,3-27-48-15</inkml:trace>
  <inkml:trace contextRef="#ctx0" brushRef="#br0" timeOffset="-89747.36">26086 9642 624 0,'-9'-3'1'0,"3"1"8"16,2 2 15-16,3 28-18 15,-2 17-3-15,3 13 0 0,0 6-1 16,0 4 0-16,8-1 3 16,0-2-5-16,-1-8 3 15,0-12-2 1,-4-12 0-16,-2-11-1 0,-1-11-2 15,0-6-5-15,-3-5-1 16,-15 0-6-16,-7-17-23 16,-5-16-3-16,-4-5-1 15,-4 3 10-15,1 10 26 16,5 14 22-16,7 11 36 16,5 0 0-16,4 22-26 15,3 17-13-15,7 6 2 0,6 5-5 16,0-3-5-16,6-6-3 15,15-3-1 1,3-11 3-16,6-9-8 16,1-12 4-16,5-6-5 0,0-14 1 15,1-27-15-15,2-7-27 16,-3-10-24-16,-7 6-57 16,-8 6-313-16</inkml:trace>
  <inkml:trace contextRef="#ctx0" brushRef="#br0" timeOffset="-89447.17">26256 10115 554 0,'0'0'14'15,"2"0"15"-15,11 0-26 16,11-12-16 0,9-10 20-16,1-4-4 15,-3-5-2-15,-10 1-2 0,-13 1-2 16,-8-1-3-16,-11 3 2 15,-17 8 0-15,-12 8 10 16,-1 11-4-16,-2 7 12 16,3 20-3-16,6 12 5 15,9 4 1-15,14 3-5 16,10 0-4-16,1-3-2 16,12-4-5-16,14-7-1 15,4-4 1-15,3-8-8 16,5-6-22-16,1-10-34 15,-2-4-67-15,-2-16-285 16</inkml:trace>
  <inkml:trace contextRef="#ctx0" brushRef="#br0" timeOffset="-89000.46">26578 10010 613 0,'-37'0'4'16,"11"0"18"-16,13 9 16 15,4 12-24-15,9 7-12 16,0 10-6-16,13-2 4 16,5-7-8-16,-1-4-7 15,1-11-17-15,-2-3 3 16,-2-8-6-16,-1-3 0 16,-3 0 3-16,-2-14 9 0,-3-10 35 15,-2-5-6-15,-3-4 0 16,0-2-2-16,0 3-2 15,-7 8 0-15,3 10 9 16,2 8 6-16,2 6 8 16,0 0-28-16,0 1-6 15,16 21 12-15,3 12 11 16,-2 13 13-16,-2 14-11 16,-2 10-2-16,-5 8-4 15,-3-3-9-15,-5-5 1 16,0-13-2-16,-6-12 5 15,-21-12-4-15,-11-8 5 0,-12-11-1 16,-10-9 2-16,-5-6-3 16,-1-11-4-16,7-19 2 15,12-11-12-15,18-7-14 16,15-7-16-16,14 2-25 16,11 4-61-16</inkml:trace>
  <inkml:trace contextRef="#ctx0" brushRef="#br0" timeOffset="-88668.97">26834 9924 515 0,'0'9'150'16,"0"11"-155"-16,3 14-4 15,6 14 12-15,1 2-2 16,3-6 0-16,0-10-5 15,-4-16-16-15,-6-10 2 16,-3-8 0-16,0-14 20 16,0-26-27-16,0-17-22 15,-2-11 32-15,-1 1 13 16,0 13 1-16,2 16 15 16,1 20 33-16,0 11-3 15,0 7-21-15,1 0-28 16,18 0 1-16,10 13 10 0,2 10 1 15,-1 9-8-15,-5 5-6 16,-1 1-47-16,-6-4-31 16,-8-11-160-16</inkml:trace>
  <inkml:trace contextRef="#ctx0" brushRef="#br0" timeOffset="-88375.52">27153 10093 443 0,'1'0'91'0,"4"0"-64"15,5 0-10-15,11-15-15 16,4-7 8-16,-1-5-6 16,-3 3-3-16,-6-3 1 15,-9-2-3-15,-6-2-6 0,0 0-5 16,-19 6 9-16,-8 10-4 16,-1 11 16-16,0 4 15 15,5 4-12 1,3 22 6-16,7 4-7 0,6 10-1 15,7 4-1-15,0 0-5 16,7 0 4-16,11-2-8 16,6-4 3-16,4-9-4 15,3-7 5-15,5-12-10 16,4-10-28-16,2-2-34 16,-3-26-77-16</inkml:trace>
  <inkml:trace contextRef="#ctx0" brushRef="#br0" timeOffset="-88039.41">27500 10014 544 0,'0'-1'52'0,"0"1"-4"16,3 0-34-16,10-2-7 15,11-1-16-15,10-5 14 16,8-7-5-16,-3-3 0 16,-7-5-1-16,-8-2 7 15,-12-2-14-15,-9-3-4 16,-3 3 12-16,-6 0-5 15,-17 9-5-15,-10 6 3 16,-3 7 10-16,0 5 1 16,3 5 7-16,2 17-4 0,6 14 1 15,6 6 4 1,7 11-10-16,9 1 4 16,3 1-5-16,4-5 2 15,20-5-3-15,6-9 4 0,2-11-4 16,6-13 0-16,1-7 1 15,-3-5-5-15,-1-5-11 16,-6-15-20-16,-4-5-18 16,-6-4-64-16,-10 0-151 15</inkml:trace>
  <inkml:trace contextRef="#ctx0" brushRef="#br0" timeOffset="-84700.89">16757 11841 385 0,'-32'0'92'16,"2"2"-83"-16,5 6 14 15,5 6 12-15,2 4-12 16,6 6-13-16,2 8-3 15,7 2-3-15,3 4 0 16,0 5 0-16,5 1-1 16,14 5 4-16,4 0-2 15,9-6-2-15,8-7 0 0,6-7-5 16,2-9 5-16,1-8-7 16,-4-10 5-16,-4-2 0 15,-2-17-5-15,-3-14 3 16,-6-9 1-16,-7-9 2 15,-14 1-3-15,-9-2 7 16,-9-2-5-16,-23 6 2 16,-7 6-3-16,-7 7 3 15,-3 13-3-15,1 9 7 16,-1 9 5-16,10 2-10 16,9 0 1-16,10 9-4 15,12-5 2-15,8 5-13 16,0 5-27-16,16 4-21 0,8 4-14 15,5-3-123-15</inkml:trace>
  <inkml:trace contextRef="#ctx0" brushRef="#br0" timeOffset="-84431.61">17073 12028 592 0,'-15'-12'0'0,"9"-1"3"16,6-4 6-16,18-9-12 0,30-12 8 15,17-8-5-15,11-4 1 16,3 4-2 0,-7 2 2-16,-11 7-1 0,-11 6 1 15,-14 3-2-15,-12 8 1 16,-14 5-2-16,-6 3-11 15,-4 2-14-15,-2-1-22 16,-16-3-42-16,-10 0-196 16</inkml:trace>
  <inkml:trace contextRef="#ctx0" brushRef="#br0" timeOffset="-84203.2">17379 11485 487 0,'0'0'9'16,"1"2"-21"-1,21 3 3-15,8 5 12 16,6 4 17-16,0 7-7 0,-2 4 0 16,-7 6 2-16,-8 2-3 15,-8 6-6-15,-10-3-2 16,-1-3-3-16,0 0 5 16,-8-4-2-16,-1-8-1 15,5-3-1-15,4-7-5 16,0-4-48-16,7-7-46 15,6 0-202-15</inkml:trace>
  <inkml:trace contextRef="#ctx0" brushRef="#br0" timeOffset="-83814.99">17872 11375 544 0,'-35'0'70'16,"8"0"-69"-16,9 3 16 16,7 19-2-16,5 17-2 15,6 16-13-15,0 15 1 16,17-1-1-16,12-5 0 16,6-8 2-16,3-12-5 0,-2-12 4 15,-1-15-9 1,-2-15-7-16,-2-7-7 15,1-37-2-15,-4-22 16 16,-7-18-10-16,-12-7 16 0,-9-1 3 16,-8 3 4-16,-23 9-3 15,-12 16 16-15,-9 21 8 16,-5 24 4-16,-1 17-12 16,3 12-6-16,9 27-7 15,13 15-3-15,15 9 0 16,18 8-5-16,5 1-17 15,24 2-41-15,8-3-48 16,-4-11-243-16</inkml:trace>
  <inkml:trace contextRef="#ctx0" brushRef="#br0" timeOffset="-83583.72">18008 11854 562 0,'0'0'6'16,"0"0"1"-16,0 0-3 15,0 4 1-15,6 20-14 16,8 17 42-16,5 16 2 16,0 10-15-16,1 2-8 15,-1 0-5-15,-1-1-3 16,1-7 1-16,-5-3-5 16,-5-3-1-16,-6-7 4 15,-3-6-5-15,0-7-10 16,-5-11-29-16,-11-13-54 15,-4-11-104-15</inkml:trace>
  <inkml:trace contextRef="#ctx0" brushRef="#br0" timeOffset="-83352.34">17983 12277 561 0,'0'-2'18'0,"0"2"-26"15,2 4 11-15,10 18-4 16,8 12 13-16,7 5-8 15,1 1 1-15,7-2-2 16,-4-8-2-16,-3-12 1 16,-1-7-1-16,-2-11 2 15,1-11-8-15,2-25 8 0,3-16 5 16,1-4-7-16,-3 1 0 16,-3 13-19-16,-9 13-33 15,-9 18-49-15,-8 11-51 16</inkml:trace>
  <inkml:trace contextRef="#ctx0" brushRef="#br0" timeOffset="-82616.3">18232 12896 434 0,'-19'-17'7'0,"6"5"44"16,4 4-3-16,1 4-5 15,2 3-5-15,-2 1-9 16,-2 0-13-16,-5 8-7 16,1 23-4-16,-2 17-2 15,3 11-3-15,2 3 7 0,8-1-1 16,3-4-4-16,0-3 0 15,18-4 0-15,7-4-1 16,11-8-1-16,8-6 3 16,6-10-7-16,5-9 3 15,-2-13-4-15,-2-7-5 16,-2-30-3-16,-5-18-4 16,-7-12 8-16,-10-9-8 15,-9-3 20-15,-12-1-4 16,-6 1-1-16,-18 7 4 15,-15 8 2-15,-7 12 3 16,-8 17 7-16,-3 11 2 0,-1 10-6 16,2 14 1-16,5 0-6 15,6 11-3 1,8 13-4-16,9 8-8 16,10 11-50-16,5 5-4 0,4-3-134 15</inkml:trace>
  <inkml:trace contextRef="#ctx0" brushRef="#br0" timeOffset="-82111.39">18226 13450 345 0,'0'-13'8'16,"0"-1"10"-16,0 9 37 0,-3 1 39 16,-4 2-36-16,1 2-19 15,-5 0-4-15,-5 7-1 16,-4 24-22-16,-4 6-8 15,2 16 8-15,4 3-8 16,2 1 4-16,5 3-8 16,4-2 1-16,3-2-2 15,2-6 2-15,2-5-2 16,0-6-17-16,-3-6-32 16,-1-8-19-16,-7-10-53 15,-7-15-97-15</inkml:trace>
  <inkml:trace contextRef="#ctx0" brushRef="#br0" timeOffset="-81828.15">18028 13692 569 0,'0'0'8'16,"0"10"5"-16,0 25-7 16,9 15-3-16,7 11 0 15,5-1 1-15,1-6-8 16,2-8 7-16,-5-14-3 15,1-10 1-15,-2-13-3 16,4-9 3-16,6 0-5 16,10-28 2-16,0-7 1 15,1-2 13-15,-5 9-9 0,-7 8-5 16,-7 8 1-16,-6 6-1 16,-8 3-4-16,-3 3-1 15,-3 0 3-15,2 0-3 16,2 0-35-16,2 0-93 15,0 0-51-15</inkml:trace>
  <inkml:trace contextRef="#ctx0" brushRef="#br0" timeOffset="-79464.81">24947 9439 553 0,'-15'-9'3'0,"11"1"-3"16,4 8 5-16,0 0-4 16,1 0-7-16,23 0-4 15,12 0 9-15,10 0 5 16,6 0-5-16,0 0 4 15,3 4-2-15,0-1 1 16,3-2 0-16,6-1 0 16,4 0 1-16,5 0 0 15,4 0 0-15,2 0 0 16,10 0-1-16,7 0-3 0,8-1 3 16,-1 0-2-16,-2-1 0 15,-3-2-1-15,-7 4 2 16,-6-4 0-16,-5 1-1 15,-9-2-1-15,-7-2 0 16,-5-1 3-16,-4 2-1 16,-4-1-1-16,-3 3-1 15,-1 1 2-15,1 0-1 16,2 0 0-16,4 0 1 16,0-1-2-16,5-1 3 15,5-2-3-15,6 0 2 16,6-2-2-16,4 3 4 15,5 3-5-15,-3 0 4 0,-1 3-1 16,-7 0-1-16,-4 10 4 16,-11-2-5-16,-10 0 4 15,-14-4-5-15,-11 1 3 16,-6-2-2-16,-9 1 3 16,-5-2-3-16,-4 0 1 15,0 1 1-15,-28 6-20 16,-24 5-89-16,-29 2-340 15</inkml:trace>
  <inkml:trace contextRef="#ctx0" brushRef="#br0" timeOffset="-78376.71">24910 10663 363 0,'0'-5'18'15,"0"5"2"-15,0 0 6 16,0 0-8-16,4 0 0 16,8 0-12-16,8 0 14 15,6 0 12-15,10 0-15 16,12 2-3-16,3-2-5 15,11 0 3-15,9 0-11 16,9 0 2-16,12 0-1 0,9 0-1 16,15 1 2-16,16 1-2 15,13 3 0 1,15-1-1-16,17 0 2 16,6 3-3-16,-4 3 2 0,-4-2-2 15,-24 1 2-15,-17-2-1 16,-17-5 1-16,-14 0 0 15,-7-2-1-15,-7 0 0 16,-4 0 0-16,-6-3 1 16,-3-5 0-16,-3 2 0 15,-6 2 1-15,-4 1-2 16,-5 2 1-16,-8 1-1 16,-8 0 3-16,-8 0 3 0,-10 0 0 15,-8 0-6 1,-7 0 2-16,-6 0-2 15,-1 0 1-15,-2 0-2 16,0 0 3-16,0 0 0 0,0 0 1 16,0 0 5-16,0 0-6 15,0 0 2-15,0 0-7 16,-3 0-26-16,-20 4-61 16,-14 1-312-16</inkml:trace>
  <inkml:trace contextRef="#ctx0" brushRef="#br0" timeOffset="-75420.12">13908 13368 315 0,'-13'0'8'15,"2"0"37"-15,8 0 12 16,3 0-8-16,0 0-12 16,0 0-6-16,0 0-11 15,0 0-5-15,-1 0 3 16,1 0-9-16,0 0 1 16,0 0 1-16,0 0-3 0,0 0-4 15,-2 0 1-15,2 0-4 16,0 0 0-16,0 0-2 15,0 0 2 1,0 0 0-16,0 0-2 0,0 0 2 16,0 0-4-16,0 0 4 15,0 0-3-15,0 0 2 16,0 0-2-16,0 3 0 16,11 1 2-16,10 4 0 15,4-2 2-15,9-2-3 16,5 0 3-16,4-3-3 15,5 1 1-15,0 1 1 0,-1-1 0 16,-5 5-1-16,5 3-1 16,-5 4 3-16,4 3-3 15,4 1 2-15,3-2-3 16,7 1 5-16,4-7-5 16,1-3 5-16,0-3-5 15,-4 0 3-15,-8 2-1 16,-4 4 0-16,-7 2 2 15,-6 2-5-15,-4 0 3 16,0 1-1-16,-7-6 3 16,0-2-3-16,-1-1 2 15,-1-1-1-15,-1-3 0 16,-1-1 1-16,-6 1-4 0,-6-2 4 16,-1 0-4-1,-6 0 2-15,-1 0-1 16,-1 0-1-16,0 0 2 15,0 0 0-15,0 0-9 0,0 0-4 16,0 0-13-16,0 0-32 16,-1-14-127-16</inkml:trace>
  <inkml:trace contextRef="#ctx0" brushRef="#br0" timeOffset="-75111.19">14997 13411 496 0,'0'0'26'0,"0"0"-26"0,0 1-9 16,9 2-9-16,13 0 15 16,8 4 4-16,3 1 1 15,4 2-2-15,-3 2 1 16,-2 4-1-16,-4 0 1 15,-10 4 0-15,-9 3-1 16,-9 8 3-16,0 3-1 16,-14 3 6-16,-13 1-2 15,-1-5 7-15,0-1-4 16,1-5-8-16,5-5 2 16,5-3-5-16,1-3-40 15,2-5-133-15</inkml:trace>
  <inkml:trace contextRef="#ctx0" brushRef="#br0" timeOffset="-74452.56">14617 14565 437 0,'-18'-1'7'0,"5"0"-6"16,4 1 8-16,5-2 14 15,1-1-13-15,3 2 2 16,-3-5-6-16,1 3 0 16,-1-1 1-16,1 3-5 15,1 1 6-15,1 0-5 16,0 0 0-16,0 0-8 16,1-2-10-16,19-2 5 15,8-5 14-15,12-8-3 16,7-5 3-16,11-10 7 15,10-11-4-15,10-5 1 16,1-3-7-16,7 1 0 0,-1 6 1 16,-7 6-3-16,-6 5 1 15,-15 4-1-15,-15 9 0 16,-16 6-5 0,-14 7-12-16,-9 4 7 0,-3 3 9 15,0-1 7-15,-10 0-8 16,-6-1-26-16,-2-3-26 15,-5-2-39-15</inkml:trace>
  <inkml:trace contextRef="#ctx0" brushRef="#br0" timeOffset="-74148.38">15131 13944 590 0,'-12'0'1'0,"6"0"-1"16,6 0 8-16,0 0-5 0,17 1-13 16,17 5 6-16,12 8 4 15,3 7-1-15,0 7 2 16,-10 8 1-16,-9 4-2 16,-12 4 0-16,-11 8-1 15,-7-1 4-15,0 3-1 16,-10-4 6-16,-7-8 0 15,4-7-4-15,1-8-3 0,3-3-1 16,0-3 1-16,0-3-13 16,2-4-20-16,4-7-37 15,3-7-63 1,0-4-206-16</inkml:trace>
  <inkml:trace contextRef="#ctx0" brushRef="#br0" timeOffset="-73532.46">15624 15587 271 0,'-12'12'14'15,"6"0"-1"-15,1-4 33 0,1-4 7 16,4-1-21-16,0-3-4 16,0 0 2-16,0 0-3 15,0 0-4-15,0 0 1 16,0 0-2-16,0 0 1 15,0-1-2-15,-1-13-5 16,-1-11-11-16,2-11-5 16,0-14 2-16,7-10-3 15,13-10 1-15,4-6 0 16,1-9 0-16,-1-1 1 16,-3-1-3-16,-3 3-8 15,-6 6-17-15,-5 11 8 16,-3 10-3-16,-2 13 5 0,-2 12 4 15,0 8 8-15,0 7 5 16,0 6-2-16,0 4-21 16,0 6-18-16,-7 1 3 15,-8 11-144-15</inkml:trace>
  <inkml:trace contextRef="#ctx0" brushRef="#br0" timeOffset="-73172.11">15354 14870 644 0,'-37'-10'25'0,"12"-2"-23"16,12 9 16-16,8-1 11 16,5 1-15-16,1-7-15 15,34-14-17-15,18-17 25 16,20-18-6-16,9-8-9 15,1 1-16-15,-8 9-5 16,-9 13 3-16,-20 15 15 16,-18 14 5-16,-13 9 4 15,-9 6-2-15,-4 0 3 16,-1 27 1-16,2 12 7 16,1 12 6-16,1 4-4 15,5-7-6-15,2-7-3 0,3-11 3 16,0-5-2-16,0-7 0 15,-2-2-2-15,4-4-1 16,-4-1-17-16,-1 0-44 16,-9-6-135-16</inkml:trace>
  <inkml:trace contextRef="#ctx0" brushRef="#br0" timeOffset="-71812.29">16455 13364 370 0,'-13'1'8'0,"6"0"-1"16,7 1 5-16,0-2 12 16,0 0 1-16,0 0-12 15,0 0-9-15,0 0 0 16,0 0 8-16,0 0 21 16,7-13-4-16,21-19 4 15,9-12-11-15,11-10-6 0,6-5-9 16,8 1-2-1,8-2 0-15,1 3-2 16,0 5-1-16,-9 9 0 16,-5 6-2-16,-5 10 0 0,-4 3-3 15,-3 4 7-15,-6 5-7 16,-1 3 3-16,-7 1-3 16,-7 4-1-16,-8 2 6 15,-9 2-1-15,-5 3-7 16,-2 0 9-16,0-3-1 15,0-7-34-15,-8-7-69 16,-15-6-321-16</inkml:trace>
  <inkml:trace contextRef="#ctx0" brushRef="#br0" timeOffset="-71567.94">17067 12617 282 0,'-4'0'238'16,"2"0"-236"-16,2 0 2 15,2 9-6-15,20 7-12 16,12 16 18-16,10 13 7 16,0 8 0-16,-4 8-10 15,-11 4 2-15,-16-1-2 16,-11-1 0-16,-2-8 1 16,-20-7-1-16,-8-11 3 15,-2-6-3-15,3-9 1 16,4-4-5-16,3-6-4 15,5 2-33-15,2 3-37 16,-2 1-149-16</inkml:trace>
  <inkml:trace contextRef="#ctx0" brushRef="#br0" timeOffset="-71140.31">16884 13778 571 0,'-18'-8'7'0,"5"2"14"0,5 4 21 16,5 0-9-16,2 1-10 16,1 1-17-16,3 0-6 15,25 0-13-15,18 0 12 16,22 9 2-16,15-3 2 16,9 3-2-16,3 3-1 15,-4 2 1-15,-7 0-3 16,-14 0 3-16,-12-3-2 15,-11-3 3-15,-16 1-2 0,-11-5 0 16,-10 0-1-16,-7-3 2 16,-3 1-5-16,0-2-17 15,-7 0-17 1,-22-6-51-16,-14-13-221 0</inkml:trace>
  <inkml:trace contextRef="#ctx0" brushRef="#br0" timeOffset="-70883.99">17426 13650 518 0,'1'3'0'15,"4"12"-8"-15,4 9 7 16,3 14 26-16,4 12-11 16,5 0-6-16,1 6-8 0,-4-4 3 15,-4-7-3-15,-10-7 2 16,-4-11-2-1,-7-4 6-15,-25-3 33 0,-9-2-14 16,-7-2-5-16,5-8-11 16,10-5-3-16,14-3-6 15,13 0 1-15,6 4-35 16,10 3-107-16,11-2-152 16</inkml:trace>
  <inkml:trace contextRef="#ctx0" brushRef="#br0" timeOffset="-69444.65">17645 14071 181 0,'-3'5'77'15,"-10"-1"-17"-15,-4 0 8 16,-2 2-17-16,-6-2-7 15,-5 0-28-15,-1 0 7 16,-10-4-12-16,-7 0 9 0,-10-2-10 16,-14-16 2-16,-8-12 1 15,-3-8-4-15,2-15-4 16,3-14-6 0,8-14 7-16,7-11-14 0,10-5 9 15,12-2-5-15,11 4 4 16,11 10 1-16,12 13-2 15,7 11 3-15,0 10-3 16,21 5 3-16,19-3-3 16,18 0 1-16,13-2-2 15,13 0 0-15,10 3-1 16,1 10-13-16,-4 17-6 16,-11 20 2-16,-14 5 7 0,-15 31 10 15,-13 13 2-15,-5 11-1 16,-2 10 2-1,-4 5-1-15,-3 5 1 0,-3 1 1 16,-11-2-1-16,-4-1 1 16,-6 0-2-16,0 6 7 15,-18-1 9-15,-12 1-2 16,-8 0 2-16,-4-7-1 16,-1-4 0-16,-3-9-6 15,1-8 0-15,0-12-8 16,1-12 3-16,-5-16-2 15,-4-15 2-15,-8-22-3 0,-7-38-5 16,-2-28-19-16,-2-18 17 16,5-13 5-16,8-3 1 15,10 1 2 1,19 1-3-16,16 8 1 0,14 10 0 16,12 6 0-16,24 6-2 15,16 5 2-15,11 10-3 16,7 13 5-16,10 19-2 15,8 17-2-15,1 24-1 16,3 7 4-16,-3 34 1 16,-7 21-2-16,-11 15 2 15,-10 14-2-15,-7 10 2 0,-14 3-1 16,-10 2 1-16,-12-2 0 16,-15 1 1-16,-3 0 1 15,-8 7-3 1,-19 5 3-16,-9 5-4 15,-5-2-11-15,-2-4-25 0,-2-12-100 16</inkml:trace>
  <inkml:trace contextRef="#ctx0" brushRef="#br0" timeOffset="-68484.61">17916 14454 566 0,'0'-11'6'0,"0"7"1"16,0 4 5-16,3 0-15 15,11 6-9-15,5 15 11 16,1 14 6-16,-3 14-2 16,-9 9 0-16,-8 3-5 15,-2-3 2-15,-19-11-4 16,-6-11 8-16,-3-10-3 16,7-8 5-16,5-10 4 15,10-4 21-15,7-4 5 16,1 0-32-16,0 0-9 15,21-4-7-15,11-10 13 16,10-7 3-16,6-2-3 0,-2-2 0 16,3 0 0-16,-5 5 1 15,-9 2-4-15,1 6-17 16,-8 0-11-16,-5 6-5 16,-4 3-30-16,-7 3-39 15,-8 3-55-15</inkml:trace>
  <inkml:trace contextRef="#ctx0" brushRef="#br0" timeOffset="-68047.04">18366 15038 419 0,'-34'6'13'0,"-8"4"13"15,-9-2 37-15,-8 0-32 16,-8 1-13-16,0-5 2 15,-4-4-8-15,-3 0 5 16,1-13-3-16,1-16-6 16,3-14-2-16,9-10 1 15,9-17-10-15,10-10-1 16,11-11 8-16,12 3-4 16,10 19 2-16,8 12-2 15,3 14 1-15,22 7-2 16,13 0 0-16,12 4-3 15,12 8 2-15,14 10-2 0,10 10 3 16,8 4 1-16,6 10 3 16,4 15-3-1,0 9 0-15,-10 5-1 0,-18 6-10 16,-21 3-6-16,-22 8 2 16,-25 10 2-16,-8 7 10 15,-33 9 3-15,-14 5 2 16,-8-1 0-16,-3 1 0 15,6-3 0-15,6-3 0 16,7-1-4-16,1 2-25 16,-3-3-184-16</inkml:trace>
  <inkml:trace contextRef="#ctx0" brushRef="#br0" timeOffset="-52388.42">14729 3875 172 0,'2'0'31'16,"-2"0"16"-16,0 0 1 15,0-1 11-15,-5 1-23 16,2-1 0-16,1-1-7 0,1 2-8 16,-1 0-7-16,2 0-4 15,-1 0-2 1,-1 0-7-16,-4 0 2 16,-7 0-3-16,-2 6 1 0,-3 5-2 15,2-4 2-15,0-1 0 16,-1-1 2-16,-4-5-2 15,-1 0 1-15,-6 0 10 16,-3 0-10-16,-7-6 0 16,-2-3-3-16,-5-5 4 15,2 0-7-15,-1-4 5 16,2-5 0-16,3-3-3 16,6-7 1-16,5-8-12 15,3-5 14-15,5-8-1 16,7-4 2-16,2-5 2 15,6-2-5-15,0-1-4 16,4 1 2-16,-2 4-8 0,0 2 8 16,3 8 3-16,0-1-5 15,0 1 6-15,19-2-7 16,9-1 6-16,11-1-6 16,3 0-11-16,1 7 2 15,-1 5-6-15,-5 8 17 16,-3 4 1-16,-3 5 2 15,-1 1 1-15,-3 0-3 16,1 2 5-16,2 4-1 16,3-2-2-16,4 1 2 15,8 2-1-15,1 0-1 16,3 4 1-16,0 2-2 0,0 3 4 16,5 4-5-16,-2 4 2 15,2 1-3-15,-1 0-7 16,1 0 4-16,-6 1-10 15,-1 11 9-15,-7 2-1 16,-2 6 5-16,-8 4 0 16,-5 5 0-16,-5 6 1 15,0 7 4-15,-4 6-3 16,-1 6 4-16,2 6-2 16,-4 3 2-16,3 2 0 15,1 3-4-15,1 0 2 16,-6 4-3-16,-4 2-7 15,-8 4-12-15,0 2 5 0,-8 3 9 16,-13-3-7-16,-6-2 5 16,-3-7 5-16,-4-7 2 15,-5-7 3-15,2-8 1 16,-2-8 5-16,-6-3 12 16,-5-4 9-16,-10-4-19 15,-5 2 0-15,-2-5-7 16,-5-2 3-16,2-5-2 15,0-4 5-15,-2-4 0 16,3-8 13-16,5-4 3 16,7 0-7-16,12-2-7 15,10-10-5-15,6 1 0 0,15-3-20 16,6-4-84-16</inkml:trace>
  <inkml:trace contextRef="#ctx0" brushRef="#br0" timeOffset="-50964.04">14757 4031 83 0,'-31'0'11'16,"-3"0"15"-16,-4-12-6 15,-5-4-8-15,-3-7-8 16,-1-8-8-16,-3-11-73 15</inkml:trace>
  <inkml:trace contextRef="#ctx0" brushRef="#br0" timeOffset="-48823.42">15255 2412 19 0,'16'0'28'15,"-1"0"5"-15,4 0 21 16,5 0-19-16,3-4 7 16,1-6-2-16,1-4-30 15,-3 0-6-15,4-1-1 16,-3-2-2-16,-2 1 0 16,0-1-2-16,-1-1 2 15,3 1-2-15,9-1 1 0,9-4-4 16,14-6 1-16,10-5-25 15,9-10-35-15</inkml:trace>
  <inkml:trace contextRef="#ctx0" brushRef="#br0" timeOffset="-45563.3">18487 3884 189 0,'-3'-7'10'15,"0"3"-6"-15,1-1 22 16,-1 0 9-16,1 3 12 15,2 0-14-15,-1 2 1 0,-1 0-5 16,2-2-6-16,0 2 5 16,-1-1-7-16,-1 1 2 15,1-2-8-15,-2 2-4 16,-1 0-5-16,-1 0-3 16,-1 0-1-16,-3 0 0 15,2-3 0-15,-5 2-2 16,-3-3 3-16,-3 1-3 15,-2 1 3-15,0-5 0 16,1 0-2-16,-2-3 10 16,-2-1-8-16,-2 1 2 15,-3-4-6-15,-2 0 5 0,0-5-5 16,0-4 2-16,-1-4 1 16,-2-5-2-16,1-5 2 15,0 1-1-15,7-1 2 16,4-2 1-16,9-3-2 15,3-6-3-15,6-10 3 16,3-9-4-16,0-6 3 16,0-8-2-16,3 2 3 15,3 4 0-15,-1 7-3 16,-5 8 4-16,1 7-3 16,1 7 0-16,-2 11 0 15,4 3 1-15,2 5-1 16,5 1 2-16,2-4-5 0,9 1 3 15,4 0-4-15,0-1 3 16,4 5 0-16,3 2-1 16,0 1 3-16,4 6-2 15,-1 0 1-15,1 4-2 16,3 1 1-16,-1 0 1 16,1 3-3-16,5-1 0 15,-3 2-3-15,3 2-4 16,0 2 4-16,3 1 2 15,0 2-6-15,4 0-1 16,-1 12 5-16,2 5 2 16,-4 3 0-16,-2 4-2 0,-3 1-1 15,-5 2-1-15,0-2 2 16,-4 0-2-16,1 0-3 16,-6 3 7-1,-6 1-4-15,-4 2 2 0,-3 3-1 16,-5 4 1-16,-5 6 3 15,-2 8 1-15,-4 3 2 16,-1 7 0-16,0 0 0 16,0-1 0-16,2-1 1 15,-1-6-2-15,-1-4 3 16,3-7-3-16,-3-3 3 16,0-5-4-16,0 1 3 15,-12 1-2-15,-7 0 3 0,-11 3 0 16,-6-1-1-16,-4-2 3 15,-5-5-3-15,-7 0 1 16,-7 0-2 0,-7-5 5-16,-4 0-7 0,-4-3 5 15,7-5-2-15,4-4-1 16,7-1 3-16,2-4-3 16,0-2 1-16,-2-2-1 15,-5-5 1-15,1-1-2 16,0 0 5-16,1 0-6 15,2-10 2-15,6-1 2 16,6-1 1-16,4 1-3 0,8-3 1 16,1 1 2-16,2-2-4 15,0-2 2 1,2-2-2-16,3 1 2 16,1-5-1-16,4 1-2 0,4-4 4 15,4-5-4-15,2-2 3 16,4-3-13-16,6-6-12 15,0-4-11-15,0-5-35 16,9-8-82-16</inkml:trace>
  <inkml:trace contextRef="#ctx0" brushRef="#br0" timeOffset="-23235.36">12361 6270 529 0,'-15'-16'0'15,"-4"5"2"-15,-1 0 13 16,-4 0 12-16,-1 1-3 16,-8 4-16-16,1 4 5 15,-13 2-11-15,-4 6-2 16,-11 17 7-16,-7 13-10 16,-4 10 6-16,-7 10 0 15,-1 8 3-15,-1 5-8 0,-5 5 7 16,3-4-3-16,6 1 4 15,13-1-3 1,7-2 3-16,14 5-2 16,4 2-4-16,8 5 2 0,7 3-6 15,7-4 7-15,7-3-8 16,3-9-12-16,3-11-22 16,3-15-20-16,0-16-32 15,-13-23-78-15</inkml:trace>
  <inkml:trace contextRef="#ctx0" brushRef="#br0" timeOffset="-22944.13">11052 6959 474 0,'0'-1'9'0,"1"1"-25"16,5 23-4 0,2 35 54-16,2 28 13 0,1 21-27 15,2 0-12-15,5-13-3 16,-2-19-2-16,4-22-2 15,-6-19-1-15,-3-18 0 16,-2-10-4-16,3-6-4 16,7 0 9-16,11-13 2 15,19-19 5-15,10-12-4 16,10-6 2-16,4 3-3 16,-6 11-2-16,-10 11 4 15,-10 11-9-15,-14 7-5 16,-9 4-20-16,-12 3-20 15,-11 0 0-15,-1 0-18 16,-9 1-34-16</inkml:trace>
  <inkml:trace contextRef="#ctx0" brushRef="#br0" timeOffset="-13239.86">1807 17755 545 0,'-29'-2'11'0,"2"2"-6"16,11 0 3-16,7 0 8 15,3 0-5-15,3 0 7 16,3 0-7-16,0 0-5 0,0 0-4 15,0 0 1-15,0 0-2 16,0 0 0-16,0 0 1 16,0 0-1-16,0 0 3 15,0 0-2-15,0 0-1 16,0 0-2-16,0 0 2 16,0 0 0-16,0 0-1 15,3 0-1-15,4 0 3 16,1 0-1-16,5 0-2 15,0 0 2-15,7 0 0 16,2 0-1-16,4 0-1 16,3 0 4-16,8 0-1 0,1-8 2 15,3 0-2-15,-3 2-1 16,-5-1 2-16,-4 3-4 16,0 0 2-1,3 1-2-15,3 2 2 0,2 1-1 16,-2 0 0-16,-3 0 1 15,6 0-1-15,-3 0 1 16,1 0-1-16,0 0 1 16,-1 8-3-16,1-4 4 15,-2 3-2-15,8 0 1 16,1 0-1-16,0 1 0 16,4-5 0-16,0 0 0 15,2-3 1-15,0 0-1 0,-3 0 2 16,-1 0-4-16,-2 0 5 15,2 0-5-15,-1-3 4 16,1 0-3-16,1-1 0 16,2 0 3-16,4 3-4 15,3-1 4-15,-1 1-4 16,4 0 3-16,-3-1-2 16,-3 0 2-16,5-4-2 15,-3-1 1-15,-1-1 0 16,2-1 0-16,-6 0 1 15,3 0-1-15,-3 1 0 16,-1 0 0-16,1 2 0 0,-4 1-1 16,1 0 2-16,-1 5-2 15,2-5 1-15,1 5 2 16,4 0-4 0,0 0 4-16,-2 0-3 0,-3 0 2 15,0 8-3-15,-2 2 4 16,2-2-2-16,2 0-1 15,1-5 2-15,1-1-1 16,9-2 1-16,4 0-2 16,0 0 2-16,4 0-2 15,-5 0 2-15,-6 0-2 16,1 0 1-16,-8 7 1 16,-5 1-1-16,1-1 1 15,-4 1-3-15,1-4 5 16,-1-1-5-16,-4-1 4 15,-3-1-4-15,-2 0 3 16,-2 3-1-16,-1-3-1 0,-2 3 2 16,6 1-1-16,3-2 2 15,5 2-3-15,4-5 1 16,0 0 0-16,3 0 0 16,-1 0-1-16,-2-6 2 15,-1 1-1-15,-8 4-1 16,-4 0 1-16,-3 1 0 15,-8 0 0-15,-3 0 0 0,-7 0 1 16,-3 0-2 0,0 0 1-16,-3 0 0 15,-3 0 0-15,-3 0 0 16,0 0 1-16,0 0-1 0,0 0-11 16,-3 19-47-16,-24 20-119 15</inkml:trace>
  <inkml:trace contextRef="#ctx0" brushRef="#br0" timeOffset="-12103.89">6225 15468 604 0,'-11'0'6'0,"8"-2"7"0,3 1 8 15,0-1-11-15,6-3-8 16,24-6-8-16,25-4 6 16,12-8 1-16,2 1 1 15,3 1-2-15,-10 7 1 16,-13 5-1-16,-15 7-15 16,-11 2-30-16,-16 0-18 15,-7 10-30-15,-6 8-10 16</inkml:trace>
  <inkml:trace contextRef="#ctx0" brushRef="#br0" timeOffset="-11928.09">6378 15276 447 0,'-6'-5'40'0,"3"5"-28"16,3 0 15-16,0 0-4 16,3 34-15-16,18 24 18 15,0 17 0-15,6 7-14 16,-5-7-9-16,0-13-3 15,1-11-3-15,2-13-40 16,3-15-39-16,-5-20-76 16</inkml:trace>
  <inkml:trace contextRef="#ctx0" brushRef="#br0" timeOffset="-11651.83">6697 15554 540 0,'0'8'15'16,"0"16"-15"-16,0 6 9 15,0 4 7-15,10-1 3 16,13-5-13 0,4-8-11-16,4-9 9 0,0-11-9 15,-2-6-17-15,-7-23 6 16,-12-12 12-16,-10-3 2 16,0-1 4-16,-19 11 2 15,-13 11 1-15,-2 15 14 16,-3 8 12-16,3 3-7 15,4 16-19-15,9 4 1 16,11-3-7-16,10 2-2 16,8-5-48-16,25-7-28 15,11-9-42-15,2-1-231 16</inkml:trace>
  <inkml:trace contextRef="#ctx0" brushRef="#br0" timeOffset="-11088.33">7008 15237 552 0,'-9'14'10'15,"9"23"-3"-15,0 19 10 16,9 15 11-16,15 11-5 16,8 0-11-16,7 4-6 15,3-2-6-15,0-11 5 16,-4-9-3-16,-5-8-3 16,-12-20-12-16,-3-12-14 15,-15-8-6-15,-3-16-34 16,-21-9 26-16,-13-37-168 15</inkml:trace>
  <inkml:trace contextRef="#ctx0" brushRef="#br0" timeOffset="-10855.94">6977 15363 517 0,'-6'-4'32'16,"6"3"-29"-16,2 0-9 16,21-1-1-16,15-1 23 15,6 3 6-15,-3 0-9 16,-7 3-9-16,-7 14-2 15,-13 2-4-15,-11 5 3 16,-3 6 1-16,-8 11 19 16,-17 4-5-16,-4-1 2 15,0-8-10-15,9-13 0 16,8-10-5-16,9-10-2 0,3-3-22 16,13-14-91-16,19-22-8 15,0-13-126-15</inkml:trace>
  <inkml:trace contextRef="#ctx0" brushRef="#br0" timeOffset="-10588.67">7308 15361 361 0,'-29'22'206'16,"4"-3"-203"-16,7 8 21 16,7-5 15-16,11-3-22 15,0 6-14-15,23-5-3 16,8-1-3-16,11-10-1 0,-2-9-12 15,-2-7-18-15,-4-24-5 16,-13-5 19-16,-18-6 13 16,-3 4 3-16,-17 8 8 15,-18 10 1-15,-3 12 14 16,-2 8 0-16,3 0 15 16,5 3-31-16,9 12-2 15,9-1-6-15,14 2-22 16,8-1-61-16,18-10-46 15</inkml:trace>
  <inkml:trace contextRef="#ctx0" brushRef="#br0" timeOffset="-10271.89">7377 14963 516 0,'0'0'28'0,"2"0"-39"16,12 24 13-16,9 12 31 15,4 15-3-15,6 11-15 0,-3 0-5 16,-4-1-8-16,-6-7 0 15,-5-10 0-15,-3-10-2 16,-2-10-2 0,0-12-14-16,-2-6-31 0,1-6-32 15,0-24-54-15,-6-19-80 16</inkml:trace>
  <inkml:trace contextRef="#ctx0" brushRef="#br0" timeOffset="-10016.58">7695 15169 469 0,'0'25'35'0,"0"6"-24"16,0 6 31-16,1-2-4 16,8-5-16-16,6 0-14 0,5-10-4 15,5-6-6 1,0-11-2-16,2-3-6 16,-5-15-13-16,-8-17 12 15,-11-10 12-15,-3-2-5 0,-12 4 3 16,-18 12 0-16,-6 11 3 15,-2 12 8-15,2 5-7 16,6 4 20-16,8 8-24 16,11-1 3-16,10 2-3 15,1 3-28-15,23-4-52 16,12-7-58-16</inkml:trace>
  <inkml:trace contextRef="#ctx0" brushRef="#br0" timeOffset="-9611.66">7892 15094 551 0,'-33'19'4'15,"18"2"10"-15,10-3 11 16,5-4-14-16,11 0-12 16,20 3-3-16,8-5-4 15,7-8-35-15,-4-4-8 16,-8-2 10-16,-4-20-15 15,-14-2-6-15,-4-2 21 16,-9 5 40-16,-3 8 27 16,0 8 51-16,0 5 8 15,3 0-29-15,7 12-22 16,10 34-24-16,8 22 43 16,5 17-35-16,7 5-13 0,-6-5-4 15,-3-6-1-15,-8-13-1 16,-10-15 4-16,-11-17-3 15,-2-10 3-15,-33-6 8 16,-16-8 7-16,-17-9-13 16,-10-1-12-16,-4-32 6 15,1-19 1-15,15-16-14 16,21-9-8-16,23-4-19 16,20 12-19-16,20 14-21 15,20 17-189-15</inkml:trace>
  <inkml:trace contextRef="#ctx0" brushRef="#br0" timeOffset="-9423.6">8203 15109 641 0,'0'-3'40'0,"0"1"-23"0,0 2-7 16,0 0-9-16,18 16-8 15,8 12 14-15,4 8-5 16,1-2-1-16,-4-2 1 15,-7-6-9-15,-4-5-30 16,-7-10-32-16,-9-11-55 16,-3-8-337-16</inkml:trace>
  <inkml:trace contextRef="#ctx0" brushRef="#br0" timeOffset="-9276.41">8040 14862 479 0,'-13'-2'162'0,"10"2"-159"15,3 0-4-15,31 0-17 16,18 0 14-16,14 2 4 16,7-1-14-16,-3-1-73 15,-9 0-37-15,-15 0-109 16</inkml:trace>
  <inkml:trace contextRef="#ctx0" brushRef="#br0" timeOffset="-9115.84">8459 14888 355 0,'-7'10'132'16,"-10"6"-58"-16,-2 8-10 0,4 3-26 15,3 2-8-15,9 3-10 16,3-3-7-16,0 0-6 16,18-1-6-16,7-8-2 15,8-4-5-15,1-10-18 16,-1-6-24-16,1-20-17 16,-7-21-34-16,-12-8-76 15</inkml:trace>
  <inkml:trace contextRef="#ctx0" brushRef="#br0" timeOffset="-8704.7">8617 14848 413 0,'-8'0'179'0,"-4"9"-131"16,2 15-17-16,4 9-9 15,6 5-3-15,0-2-12 0,9 3-7 16,15-10-1 0,4-6-2-16,0-8-17 0,-2-14-18 15,-4-1-3 1,-6-2-25-16,-5-12 32 0,-5 5 23 15,-5 4 13-15,1 5-1 16,-2 0 15-16,0-3 24 16,0-4-6-16,0-10-15 15,4-12-16-15,3-14-2 16,-5-11-1-16,-2-16 0 16,-2-13 0-16,-18-18-12 15,-10-6-6-15,-3 1-18 0,-3 18 12 16,5 28 15-16,9 29 24 15,10 20 49-15,9 11-18 16,3 28-33 0,0 29-10-16,15 29 5 0,15 19 1 15,7 0 4-15,6-5-7 16,-1-15 3-16,3-18-7 16,2-18 1-16,-3-20-7 15,-3-12-7-15,-2-14-24 16,-6-3-28-16,-5-30-40 15,-5-12-301-15</inkml:trace>
  <inkml:trace contextRef="#ctx0" brushRef="#br0" timeOffset="-8395.51">9583 14537 533 0,'-26'9'-7'16,"10"-2"6"-16,16 8 26 15,0 6-19-15,24 8-5 16,9 7 3-16,1-2-3 16,-7 0 2-16,-6-2-2 0,-12-2 2 15,-9 2 1 1,-6 0 20-16,-21-3 27 15,-11 0-22-15,-3-7-9 16,9-6-9-16,5-6-6 0,15-10-7 16,12 0-28-16,4-28-35 15,26-21-95-15,10-12-266 16</inkml:trace>
  <inkml:trace contextRef="#ctx0" brushRef="#br0" timeOffset="-8144.19">9776 14678 525 0,'-2'22'59'0,"-7"9"-20"16,4 6 11-16,5-1-25 0,4-2-12 16,24-6-14-1,9-6 0-15,8-12-4 16,1-10-13-16,-9-16-3 16,-12-18 4-16,-15-10 6 0,-10-8-3 15,-25 4 14-15,-21 2 0 16,-9 14 2-16,-4 16 0 15,3 11 11-15,12 5-3 16,10 11 6-16,17 10-12 16,17 7-6-16,5-3-24 15,30-7-48-15,13-11-94 16,1-7-232-16</inkml:trace>
  <inkml:trace contextRef="#ctx0" brushRef="#br0" timeOffset="-7907.82">9989 14533 530 0,'0'0'86'0,"0"0"-62"16,7 11-10-16,0 17 3 16,4 7 7-16,3 2-17 15,-1-5-6-15,-1-8 2 16,-4-10-10-16,-5-10-11 16,-3-4-3-16,0 0 8 15,0-25 10-15,2-14 5 16,2-15-4-16,4-2 1 15,5 2-2-15,2-2-22 16,3 3-7-16,0-6-21 16,0-2-10-16,-9-3-51 15,-3-4-188-15</inkml:trace>
  <inkml:trace contextRef="#ctx0" brushRef="#br0" timeOffset="-7715.54">10179 13886 350 0,'0'-7'118'15,"-3"7"-27"-15,3 0-50 16,0 8-21-16,0 34-16 15,10 26 22-15,7 21 9 16,2 14-20-16,0-3-1 16,6-10-2-16,3-12-7 15,2-20 3-15,-1-20-9 16,-5-18 2-16,-3-11-3 16,-6-9 2-16,3-13-9 15,-3-33-1-15,-9-23-14 16,-6-19-60-16,-26-1-73 0</inkml:trace>
  <inkml:trace contextRef="#ctx0" brushRef="#br0" timeOffset="-7563.94">9972 14269 539 0,'-12'10'45'16,"12"-5"-24"-16,0 1 5 15,29-2-21-15,15-3-1 16,17-1 0-16,5-1 1 15,1-16-23-15,-8-1-79 16,-18 3-91-16</inkml:trace>
  <inkml:trace contextRef="#ctx0" brushRef="#br0" timeOffset="-6595.74">6162 16179 278 0,'-9'-5'287'0,"3"3"-298"15,2 0-1-15,4 2 16 16,0 0 18-16,0 0-4 16,0 0-12-16,0 0-9 0,12 0-3 15,13-1 2 1,9-3 5-16,16-6 3 15,16-5-1-15,18-10 0 16,19-10-2-16,10-8 0 0,8-5 1 16,2-2-2-16,-1 1 0 15,4 4 0-15,-3-3 0 16,2 5 2-16,2 3 2 16,-6 2-5-16,1 5 1 15,0-2-1-15,7-4 0 16,1-4-1-16,2-4-2 15,0-9 1-15,-6-4 0 16,8-3 4-16,0-3-1 16,9 3 0-16,0 4-1 15,6 3 3-15,6 8-2 16,-6 3 0-16,-9 8 0 16,-21 7 0-16,-18 8 0 0,-17 7-2 15,-5 4 4-15,1-1 3 16,2-6-2-16,12-7-1 15,11-7 2-15,1-5-1 16,-2-1-3-16,-15 0 2 16,-15 11-6-16,-15 3 3 15,-15 10-1-15,-13 4 1 16,-7 3 1-16,-8 5-1 16,-4 1 1-16,-5 1-10 15,-4 0-47-15,-3 18-66 16,-15 5-127-16</inkml:trace>
  <inkml:trace contextRef="#ctx0" brushRef="#br0" timeOffset="-6467.52">10876 14764 150 0,'0'7'456'0,"0"-1"-493"15,0 9-57-15,0 4 30 16,0 1-92-16</inkml:trace>
  <inkml:trace contextRef="#ctx0" brushRef="#br0" timeOffset="-3459.68">8591 6122 120 0,'5'-9'1'0,"-4"0"3"0,1 5 23 15,-2 4-4-15,0 0-12 16,0 0-7-16,0 0-17 15</inkml:trace>
  <inkml:trace contextRef="#ctx0" brushRef="#br0" timeOffset="2696.77">9344 7481 287 0,'-25'0'-29'0,"12"0"43"0,7 0-10 15,3 0-9-15,0 1-4 16,3-1 3-16,0 0-1 15,0 6-25 1,12 7-1-16,12 6-8 0,1 2-57 16</inkml:trace>
  <inkml:trace contextRef="#ctx0" brushRef="#br0" timeOffset="14371.38">10401 5624 171 0,'-5'7'407'15,"0"-7"-402"-15,5 1-17 16,0 5-2-16,22 5 11 16,11 5 6-16,8 7-2 15,2 1 5-15,-2 8-5 16,-7 5 2-16,-7 11-2 16,-9 9 1-16,-14 11 1 15,-4 9-1-15,-7 6 2 16,-23 3-5-16,-5-7 5 0,-4-5-4 15,-3-9 2-15,6-12-1 16,5-7-1-16,4-14 0 16,8-11 0-16,10-10-1 15,4-6-1-15,5-5-5 16,0 0-10-16,0 0-8 16,0-2 1-16,0-19 18 15,8-7 0-15,8-10-5 16,0 0 9-16,4-1 0 15,1-2 3-15,1 0-4 16,2-2 5-16,1 1-2 16,-1-4 1-16,-5-1-2 0,-1-5 3 15,-6-6-2-15,-3-3 1 16,-5-7 3-16,-4-5-3 16,0 4 1-16,0 5 1 15,-14 9 3-15,-6 15-3 16,1 11 14-16,1 8-4 15,4 7 6-15,7 3-14 16,3 7 1-16,4 1 3 16,0 3-8-16,0 0-4 15,4 1-8-15,11 15 8 16,6 3-3-16,1 7 7 16,1 12-4-16,-4 12 4 15,-1 16-2-15,-5 12 5 0,-4 11 0 16,-7 2-5-16,-2 0 1 15,-6-1 1-15,-21-2 2 16,-9-2 0-16,-3-8 1 16,-4-8-3-16,3-8 0 15,6-12 2-15,7-14-14 16,5-11-36-16,2-15-60 16,1-10-279-16</inkml:trace>
  <inkml:trace contextRef="#ctx0" brushRef="#br0" timeOffset="18655.74">3466 8403 529 0,'-35'-8'10'15,"20"-1"-9"-15,4 9 4 0,3-1 14 16,5-1 21-16,3 2-19 16,0-1-13-16,0 1-4 15,0 0-4-15,0 0-1 16,0 0 2-16,0 0-4 15,0 0 3-15,0 0-2 16,0 0 2-16,0 0 0 16,0 0-2-16,13 0 3 15,2 0 0-15,4 0-2 16,4 0 2-16,2-1 4 16,5-4-5-16,-2 1 0 15,0 0 0-15,2-2 1 0,1 1 0 16,2-1 0-16,6 1-1 15,4-1-1-15,3 1 2 16,8-3-1-16,2 2 1 16,2 0 0-16,2-1-1 15,-2 2 0-15,-1-1 1 16,4 1-1-16,0 0 1 16,2 3-2-16,3-1 1 15,1-3 2-15,7 1-4 16,4-4 3-16,5 0 0 15,9-4-2-15,12-2 2 16,2-3 0-16,1 0 0 16,-4 4 0-16,-8 2-2 0,-7 6 1 15,-8 1 1-15,-8 1-1 16,-4 4 0-16,1 0 1 16,8 0-3-16,1 0 4 15,2 0-2-15,-4 0 0 16,-3 0 0-16,-12 0 0 15,-10 0 0-15,-11 0-1 16,-12 0 3-16,-8 0-3 16,-9 0 2-16,-8 0-3 15,-3 0 4-15,0 0-2 16,0 0 2-16,0 0-2 16,0 0 1-16,0 0-1 0,0 0 1 15,0 0 0-15,2 0 2 16,-2 0 4-1,0 0 1-15,0 0 6 16,0 0-2-16,0 0 1 0,0 0-1 16,-6-3-2-16,-12-15-8 15,-9-12-4-15,-4-13-1 16,-3-12-10-16,-3-9-1 16,2-12-1-16,2-9 0 15,5-6 9-15,4 1 4 16,7 5-1-16,2 9 3 15,0 12 2-15,4 10-4 16,1 14 4-16,0 11-1 16,2 9-1-16,2 9 3 0,6 4-1 15,-3 0-2 1,0 1-1-16,3 2 2 16,-3 0-2-16,3 1 2 0,-3-2-2 15,-1-5 3-15,-2 0-3 16,-2-1 2-16,-1-4-1 15,-5-2 1-15,0 0 0 16,-1 1-2-16,2 2 0 16,4 5 1-16,0 6 0 15,3 1-3-15,0 2 0 16,3 0-1-16,-3 0 5 16,-4 0-1-16,-2 4 4 0,-3 6-2 15,0 5 0 1,-1-1 0-16,-1 1-1 15,-2 1 3-15,4-4-1 0,-1-1 1 16,1-3 0-16,-5 0 0 16,0-3-1-16,-6-2-1 15,-5 3-1-15,-17-1 2 16,-11 8-3-16,-11 1-1 16,-12-3 2-16,3 3-1 15,-9-3-2-15,-11 3 4 16,-3 1-2-16,-4-2 0 15,4 3 0-15,3-1-1 16,-1 2 1-16,3 2 1 16,4 2-1-16,0 2 0 15,5 0-2-15,5-2 2 16,4-2 2-16,3-3-2 0,8-1-1 16,5-3 1-16,8 0 1 15,7-4 0-15,2-3-2 16,7 1 2-16,1 0-1 15,-1-2-2-15,8 0 2 16,-2 0 1-16,9-2-2 16,0 3 2-16,8-2-1 15,4 0 0-15,3-3 0 0,5 0 1 16,2 0-2 0,2 0 2-16,0 0-5 15,0 0-1-15,0 0 2 16,0 0-1-16,0 0 0 0,0 0 3 15,0 0 0-15,0 0 2 16,0 0-3-16,0 0 2 16,0 0-3-16,2 12-2 15,9 17 1-15,3 16 5 16,5 18-2-16,6 8 3 16,-2 10-1-16,5 5 1 15,-1 2-1-15,1 7-1 16,-1-2 2-16,-5-7-1 15,-2-9-1-15,-7-15 0 16,-4-16-1-16,-3-14 2 16,-3-14-1-16,3-11 0 15,-5-4 0-15,-1-3 1 0,0 0 1 16,0 0 1-16,0 0 1 16,2 0-1-16,-1 0-6 15,2 11-33-15,-1 9-108 16,-2-1-62-16</inkml:trace>
  <inkml:trace contextRef="#ctx0" brushRef="#br0" timeOffset="38491.32">8182 13358 396 0,'0'-8'17'0,"-15"-2"-1"15,3 2 31-15,6 5-8 16,2 2 4-16,-2 0-14 16,1 1-6-16,-4 0-2 15,-7 0-15-15,-2 0-3 16,-10 9-3-16,-5 7 6 15,-6 9-6-15,-1 5 2 16,3 5 2-16,2 3 0 16,9 7 3-16,8 0-6 15,9 1 1-15,9 6 0 16,0 0-2-16,13-1-1 16,20 2 0-16,9-5 0 15,13-9-1-15,9-5 0 0,6-6-1 16,0-7-5-16,1-7-1 15,-4-7-5-15,-4-7-4 16,-5-3-3-16,-3-23 2 16,-9-17 7-16,-5-16 5 15,-6-15-10-15,-8-6 4 16,-9-7-4-16,-12 2 5 16,-6 7 0-16,-11 8 11 15,-20 8 1-15,-15 14 0 16,-8 14 11-16,-14 15 18 15,-5 13-4-15,1 6-2 16,3 12-12-16,6 8 1 0,11 2-6 16,7-6-6-16,17-2 0 15,16-6-5-15,12-1-62 16,6-1-59 0,25-6-50-16</inkml:trace>
  <inkml:trace contextRef="#ctx0" brushRef="#br0" timeOffset="39152.98">8868 13272 315 0,'-25'-15'10'0,"1"5"53"16,3 0 6-16,2 6-8 16,4 0-2-16,3 3-18 15,5 1-2-15,2 0-13 16,-2 0-11-16,-8 22-9 16,0 15-2-16,-4 13 0 15,7 8-4-15,6-3 2 16,6 1-3-16,7-2 0 15,14-1-1-15,9-3 3 16,6-1-1-16,8-5-2 16,10-6 2-16,5-2-2 15,8-10-3-15,5-6 1 16,-2-9-7-16,-7-11 0 0,-10-1 1 16,-1-27 1-1,-10-18-1-15,-6-15 6 16,-6-10-3-16,-14-5 3 15,-15 7 3-15,-1 5 1 0,-25 7-2 16,-11 7 4-16,-11 4 3 16,-13 7 3-16,-4 7 4 15,-7 6-3-15,-7 10 2 16,8 9 3-16,5 7-6 16,17 0-10-16,12 6 3 15,20 12-20-15,13 5-73 16,3-2-102-16</inkml:trace>
  <inkml:trace contextRef="#ctx0" brushRef="#br0" timeOffset="40631.67">9540 13008 466 0,'-12'-8'11'0,"6"4"1"15,6 4 20-15,0 0-20 16,0 15-16-16,6 27 4 0,14 20 33 16,2 24 3-1,-3 10-20-15,5 0 2 16,-2 1-3-16,1-3-9 15,-1-8 1-15,-3-10-2 0,-3-13-6 16,-2-16 3-16,-6-15-2 16,-5-12 1-16,0-10 0 15,-3-6-2-15,1-4-10 16,-1 0-4-16,0-6-20 16,-7-26-60-16,-17-22-122 15</inkml:trace>
  <inkml:trace contextRef="#ctx0" brushRef="#br0" timeOffset="41291.82">9471 13021 423 0,'-7'-6'9'0,"4"5"-5"15,3 1 20-15,0-3-17 16,21-1-6-16,22-7-3 15,18-5 9-15,15-2 0 16,13-4-2-16,7-3-1 16,5-1-2-16,8 1 3 15,-2 2-3-15,5 5-3 16,0 4 2-16,1-1 0 16,0 4-1-16,-10 1 1 15,-8-2-1-15,-1-1 0 16,-5 2-2-16,-4 0 0 0,-7 4 2 15,-16 7-1-15,-10 0 1 16,-8 5-4-16,-9 15 2 16,-1 3 1-16,-7 8 0 15,-7 5-2-15,-3 8 2 16,-6 7 2-16,-5 3 1 16,1 4-1-16,-4 2 3 15,-3 3 1-15,0 0 0 0,0 0 2 16,0 2 0-1,0-2 3-15,0-2 0 16,-3-4-3-16,-6-5-1 16,-3-10-2-16,-5-4 3 0,-6-14 5 15,-8-6 11-15,-11-8-4 16,-17-9-2-16,-17-1-4 16,-24 0-4-16,-16-2-5 15,-11-1-2-15,-7 3 2 16,5 0-1-16,11 11 0 15,20 0 4-15,21-4 2 16,19-4 3-16,8 0-9 16,10-1-1-16,10 2-1 15,5-1-1-15,2 3-1 16,4 2-1-16,3 3-14 16,2 7 0-16,5 6-6 15,6 4-8-15,3 4-5 0,0-3-32 16,12-4-11-16,-1-7-73 15</inkml:trace>
  <inkml:trace contextRef="#ctx0" brushRef="#br0" timeOffset="42235.84">10453 16084 509 0,'-43'12'4'15,"15"2"1"-15,7 3 30 16,1 5-4-16,9 8-13 16,8 3-5-16,3 7-5 0,7 5-4 15,24-1-4-15,14 5 3 16,14-1-6-1,10 0 3-15,13-5 0 0,-3-7 0 16,1-11-3-16,-8-16-2 16,-4-9-1-16,-13-9-5 15,-10-29 8-15,-11-13-4 16,-19-12 12-16,-13-12-2 16,-4-5 4-16,-30-2-1 15,-13 3-4-15,-9 9 1 16,-2 17 0-16,3 14 7 0,-3 13 1 15,2 14-4 1,1 12-2-16,0 0-8 16,6 14 5-16,6 17-6 15,15 7-26-15,15 2-34 0,11-7-68 16,11-9-134-16</inkml:trace>
  <inkml:trace contextRef="#ctx0" brushRef="#br0" timeOffset="42580.56">11007 16034 562 0,'-12'0'7'0,"8"-4"7"16,4-1 18-16,0-6-24 16,22-14-22-16,21-16 19 15,24-17 1-15,11-10-3 16,1-7-1-16,-1 3 0 16,-7 5 0-16,-12 13-4 15,-10 11 4-15,-12 11-2 16,-10 10 0-16,-7 3-2 15,-7 10 2-15,-5 2-6 16,-5 3-21-16,-3 2-22 16,0-1-55-16,-14 1-149 0</inkml:trace>
  <inkml:trace contextRef="#ctx0" brushRef="#br0" timeOffset="42836.87">11388 15368 592 0,'3'-6'15'0,"8"3"-37"16,11 2 8-16,12 1 14 15,4 0-1-15,3 19 3 16,-4 11 5-16,-7 10-2 16,-9 10 3-16,-9 5-2 15,-12 2 8-15,0-2-3 0,-6-5 5 16,-13-4-1-16,-2-5-6 15,4-8-5-15,6-10-2 16,6-10-7-16,5-8-46 16,3-5-115-16,16-24-98 15</inkml:trace>
  <inkml:trace contextRef="#ctx0" brushRef="#br0" timeOffset="43231.83">11784 15098 707 0,'-50'0'-27'15,"11"13"20"-15,11 13 24 16,10 14-8 0,12 15-8-16,6 15-2 0,3 10 1 15,24-3-2-15,10-2-1 16,15-7 3-16,9-6-3 15,8-10 3-15,11-14 0 16,-1-16-1-16,1-18 1 16,-8-4-4-16,-14-29 2 15,-13-18 0-15,-14-23 1 16,-18-14 5-16,-11-16-2 16,-2-9-2-16,-28 4 2 0,-16 6 0 15,-14 14 0-15,-10 19 1 16,-8 17 1-16,-2 18-1 15,1 21 1 1,10 10-4-16,12 16-6 0,15 20 14 16,19 17-10-16,18 14-25 15,3 10-28-15,28 10-41 16,14-3-92-16</inkml:trace>
  <inkml:trace contextRef="#ctx0" brushRef="#br0" timeOffset="43453.22">12367 15797 627 0,'0'4'0'15,"0"17"3"-15,0 13 1 16,0 12 9-16,0 13-3 16,0 3-9-16,0-1 2 15,0 6-2-15,4 1 3 16,2-6-2-16,0-6-1 15,3-9-6-15,1-12-23 16,-4-13-43-16,-6-14-81 16,0-8-181-16</inkml:trace>
  <inkml:trace contextRef="#ctx0" brushRef="#br0" timeOffset="43711.53">12170 16148 612 0,'-4'9'28'0,"4"18"-50"16,0 18 25-16,24 9 0 16,10 6 2-16,8-6-3 15,5-6-3-15,0-9 2 16,-5-12-2-16,-4-13 1 16,-11-10 0-16,-5-4 1 15,0-28-3-15,2-21 7 16,1-13 8-16,-1-5-9 0,-3 9-1 15,-3 15-5-15,-4 15-9 16,-1 14-23 0,-6 14-36-16,-7 3-79 15,0 25-169-15</inkml:trace>
  <inkml:trace contextRef="#ctx0" brushRef="#br0" timeOffset="44120.57">12413 16807 355 0,'-58'37'300'0,"5"6"-309"15,15 14 10-15,11 10 13 16,21 1-8-16,6 9-4 0,38-1 2 15,21-2-5-15,20-11 2 16,15-15-1-16,13-18 1 16,2-19-3-16,-6-11-3 15,-15-33-13-15,-17-23-12 16,-20-18-6-16,-20-11 2 16,-25-1 19-16,-8 0 10 15,-35 2 13-15,-19 0 0 16,-16 8 9-16,-10 11 19 15,-10 16 3-15,-3 16-13 16,2 16-10-16,8 13-1 16,14 4-11-16,11 15-2 0,15 16-6 15,12 10-25-15,14 9-34 16,9 1-55-16,7-10-123 16</inkml:trace>
  <inkml:trace contextRef="#ctx0" brushRef="#br0" timeOffset="44592.15">12292 17102 510 0,'-28'0'20'0,"-3"0"7"16,3 0 29-16,-7-2-21 15,3-5-14-15,-4-1-1 16,-6-2-3-16,-3-5-4 0,-4-10-4 16,-9-10-6-16,-5-13 2 15,-9-11-4-15,-7-8-1 16,-5 2 5 0,-1 5-2-16,5 11 0 0,10 15 3 15,15 11 2-15,10 8-4 16,20 7-1-16,11 5-2 15,13 1 1-15,1 2-15 16,12 0-42-16,19 0-20 16,12 0 7-16,-1 0-84 15,-3-4-187-15</inkml:trace>
  <inkml:trace contextRef="#ctx0" brushRef="#br0" timeOffset="44919.82">11610 16449 539 0,'-43'0'5'0,"-8"0"-7"16,-4 21 34-16,-4 11-9 15,-1 7-6-15,1 4-4 16,11-3-3-16,12-6-6 16,14-12 3-16,11-7-1 15,11-4-4-15,0 3-9 16,23 4-2-16,15 7 9 15,6 6 1-15,5 2 1 0,2 8-1 16,-1 2 0-16,-2 4-1 16,-7-4 0-1,-8 2 1-15,-9-7 2 16,-6-8 4-16,-5-9 2 0,-5-8-7 16,-4-9 0-16,-1 0-1 15,2-4-5-15,-2 0-17 16,4 0-26-16,-6-8-58 15,-1-12-189-15</inkml:trace>
  <inkml:trace contextRef="#ctx0" brushRef="#br0" timeOffset="50407.59">12221 17638 452 0,'0'-1'16'0,"-9"1"-26"15,-6 0 9-15,-3 0 28 16,-1 0 7-16,-10 6-12 16,-2 5 3-16,-2 0-1 15,-2 1-11-15,-4 3 3 16,3-1 2-16,-4 0-12 16,-2 2 0-16,-4-1 1 15,-2 0 1-15,-5 0-4 0,-7-2 3 16,-8-6 1-16,-10-2-6 15,-5-3 5-15,-2-2-5 16,-6 0-2-16,-1-4 1 16,4-14-2-16,5-7 1 15,11-9 1-15,3-5-5 16,3-12 3-16,0-7 1 16,-1-4-2-16,0-6 2 15,3 2 0-15,0-2 4 16,1-4-5-16,4-3 1 15,4-3 0-15,4-4 1 16,6 3-1-16,5 4 2 0,2 4-4 16,2 1 2-16,5 1 4 15,2-3-4-15,4-3 0 16,10 0 0-16,7-7-2 16,7 1 4-16,1 2-3 15,3-3-2-15,7 8 1 16,0 4 3-16,-2 4-2 15,-2 9 1-15,-1 8-2 16,-1 7 4-16,1 7-2 16,3-1-2-16,5 0 4 15,3-4-2-15,2-2-2 16,6-4 2-16,5-4-1 16,7-8 0-16,1-3 2 0,5 2 0 15,-2 3-2-15,1 12 4 16,-3 5-5-16,2 1 4 15,-2 3-4-15,5 3 4 16,4 0-1-16,5-3-1 16,11 2-3-16,6-4 3 15,7 0 0-15,12 1-2 16,5 4 3-16,6 5-3 16,0 5 2-16,-6 4-3 15,-8 2 5-15,-5 5-3 16,-1 2 1-16,-3 2-2 15,1 2 2-15,-1 3-2 0,3-1-1 16,0 0 3-16,5 1-3 16,-7 2 4-16,4 0-1 15,-4 0-2 1,-9 12 2-16,1 2 0 0,-3 7-1 16,-1 2-3-16,2 5 5 15,0 6-2-15,-2 2 2 16,0 3-2-16,0 4 3 15,1 1-3-15,2 4 3 16,-1 2-1-16,2 3-1 16,-5 4 0-16,-6 2-2 15,0 5 3-15,-9 6-3 16,-3 2 2-16,-6 6 0 0,-2 1 0 16,-5 4-1-16,-1 2 1 15,-2-1 1 1,3 1-1-16,0-6 1 15,-2-1-1-15,-1-3 2 0,-5-7-2 16,-3-2 1-16,-8-2 1 16,-7-1-1-16,-4 0 0 15,-3-2-2-15,-7 0 1 16,-13 3 1-16,-11 2 0 16,-6 0-3-16,-9 1 3 15,-5 0 0-15,2-1 0 16,-6-2 3-16,0-1-2 0,0-1-1 15,-5-6 0-15,-8-3 0 16,-10-4-1-16,-13-6 3 16,-6-5-3-1,-8-2 4-15,-7-9-6 0,-1 0 4 16,-2-4-1-16,5-3-1 16,9-5 1-16,2-2 1 15,10-4 1-15,5-7 4 16,7 0 1-16,8-2-1 15,8 0-2-15,5 0 0 16,7 0-1-16,6 1-3 16,4 1 0-16,6 3 0 15,0 0-2-15,6 3-5 16,-1-1-4-16,7-1 0 16,3-1-1-16,4 1 3 15,3-1-17-15,2-4-9 16,3-1-45-16,-3 0-104 0</inkml:trace>
  <inkml:trace contextRef="#ctx0" brushRef="#br0" timeOffset="54427.24">12702 15250 591 0,'-31'-13'9'16,"17"8"-5"-16,10 5 7 16,2 0 5-16,2 5-10 15,0 34-5-15,6 22-6 16,12 11 9-16,2-2-7 15,0-20 2-15,-5-18 2 16,-1-14-3-16,-8-13-3 16,-5-3-2-16,-1-2 8 15,0 0 0-15,0-7 2 16,0-23-1-16,0-19 12 0,0-15-12 16,0 0 0-16,6 11-1 15,10 10-1-15,-1 14-1 16,2 5-10-16,-2 5 14 15,-5 8-4-15,-6 5-4 16,-2 5-1-16,-2 1 5 16,0 0 0-16,0 0 2 15,0 0 0-15,0 0-1 16,0 5 2-16,0 17-2 16,0 8 4-16,0 2-2 15,-5-5-2-15,4-2-1 16,1 2 2-16,0-4 0 0,0-1-2 15,0-6-1-15,3-5-11 16,1-1-1-16,-2-3 4 16,-1-3 1-16,-1-2-3 15,0-2 8-15,0 0 6 16,0 0-1-16,0-15-7 16,0-14 9-16,0-11 0 15,2-2-4-15,2 1 1 16,4 7-16-16,1 7-38 15,-2 13-40-15,-4 14-112 16</inkml:trace>
  <inkml:trace contextRef="#ctx0" brushRef="#br0" timeOffset="55327.47">11062 16128 431 0,'-16'0'8'15,"-1"-1"-10"-15,7-2 6 16,2-1 10-16,1 1 10 16,7 3 0-16,0 0-15 15,0 0-10-15,0-1-5 16,15-6-2-16,16-6 9 15,7-6 11-15,5-9 0 16,9-7 4-16,0-6-4 0,4-10-9 16,0-1-2-1,-1-5 0-15,1 1-1 16,-1 3 1-16,-7 8-1 16,-6 9 1-16,-14 12-3 0,-11 8 1 15,-13 9-1-15,2 6-5 16,-6 1 4-16,0 0 3 15,3 0-2-15,6 0-33 16,6 0-33-16,7 7 25 16,6-1-71-16</inkml:trace>
  <inkml:trace contextRef="#ctx0" brushRef="#br0" timeOffset="55704.35">12294 15672 483 0,'-14'0'15'0,"6"0"-11"16,6 27 12-16,2 25-10 15,0 22 3-15,10 15 9 16,12 2-7-16,6-7-6 0,2-8-5 16,-1-10 4-16,-5-14-3 15,-6-13 0-15,-8-16-1 16,-7-13 1-16,-3-4 1 15,0-5 0-15,-4-1 6 16,-17 0-35-16,-9-11-47 16,-2-21-93-16</inkml:trace>
  <inkml:trace contextRef="#ctx0" brushRef="#br0" timeOffset="55928.75">12151 16194 452 0,'0'12'119'15,"0"5"-119"-15,4 5-4 16,11 8 4-16,14 0 2 16,5 1-1-1,7 3-1-15,0-6 0 0,-4-6 0 16,-4-8 0-16,-5-11 1 16,-6-3-2-16,-4-25-7 15,2-24 0-15,-3-20 16 16,3-12-21-16,-2 2-61 15,-11 21-41-15,-7 30-44 16</inkml:trace>
  <inkml:trace contextRef="#ctx0" brushRef="#br0" timeOffset="56527.71">12270 17280 576 0,'-39'0'3'16,"-1"0"-2"-16,-3 0 10 15,0-7 21-15,-11-17-13 0,-4-11-7 16,-7-9-8-16,-9-6 1 15,-4-5-4-15,-3 4 0 16,-2 4-1-16,4 6 2 16,13 12 0-16,12 8-2 15,15 7 3-15,16 7-2 16,7 3-1-16,13 1-1 16,3 1-2-16,0-8-48 0,20-4-70 15,6-7 51 1,-2 5-136-16</inkml:trace>
  <inkml:trace contextRef="#ctx0" brushRef="#br0" timeOffset="56855.93">11648 16484 608 0,'-44'0'5'0,"-9"4"-9"16,-11 25 4-16,-7 8 1 15,-4 4 1-15,0 4-1 16,5-2 0-16,15-8 0 16,15-9 5-16,19-12-3 15,18-7 4-15,3 1-8 16,23 10-10-16,20 13 10 16,12 14 1-16,0 7 1 0,3 4-1 15,-6 2 1-15,-10-5-1 16,-9-7 1-16,-10-1 0 15,-8-8 1-15,-4 1 1 16,-5-6 1-16,-2-7-4 16,1-7 3-16,6-2-12 15,5-4-55-15,0-12-78 16,-3-6-235-16</inkml:trace>
  <inkml:trace contextRef="#ctx0" brushRef="#br0" timeOffset="63472.6">11573 15445 87 0,'-22'12'-36'0</inkml:trace>
  <inkml:trace contextRef="#ctx0" brushRef="#br0" timeOffset="75703.92">14842 3888 330 0,'3'-6'14'16,"-3"3"-12"-16,0 2 4 15,0 1 18-15,0 0 1 16,0 0-10-16,0 0-6 0,0 0 0 16,0 0 9-16,0 0 6 15,0 0-1-15,0 0 1 16,0 0 3-16,0 0-4 15,0 0-5-15,0 0-10 16,0 0 0-16,0 0-6 16,0 0 4-16,-6 0 1 15,-7 0-2-15,-5 1-5 16,-6 5 2-16,-6 0-1 16,-6-2-1-16,-2-3 2 15,-7-1-1-15,2 0 0 16,-2-3-1-16,0-9 4 15,1-3-6-15,2-9 3 0,0-4-2 16,-2-2-5 0,1-8-2-16,-3-4-2 0,2-7 2 15,4-1-2-15,0-4 5 16,6-2 2-16,5-1-3 16,10-5 2-16,7-5 1 15,12-11-9-15,0-9-1 16,15-7-20-16,13-1 9 15,3 4-14-15,5 12 14 16,0 8 15-16,0 11 5 16,-5 7 0-16,2 6 4 15,-2 10 0-15,-1 2-1 16,4 4 0-16,8 1 1 16,4-2-6-16,12 1-15 15,5 4 1-15,2 8 4 16,2 5 10-16,0 9 5 15,0 5 1-15,2 0-1 0,-1 15-3 16,-1 2-18-16,0 1-30 16,-4-3-19-16,-9-3 2 15,-4 0 24-15,-7-4 37 16,-6 3 8-16,-7 6 5 16,-10 8-2-16,-10 14-2 15,-9 18 10-15,-1 17 21 16,0 13-8-16,-1 12 0 0,1 7-7 15,0 0-12-15,1-6-6 16,14-8-31 0,2-11-6-16,-7-12-10 15</inkml:trace>
  <inkml:trace contextRef="#ctx0" brushRef="#br0" timeOffset="75863.49">15061 3839 344 0,'-63'7'-14'0,"5"-4"3"16,3-3 5-16,6 0-6 16,0 0 8-16,3 0-1 0,1 0-27 15,6 0 12 1,8 0-16-16,12 0-29 16</inkml:trace>
  <inkml:trace contextRef="#ctx0" brushRef="#br0" timeOffset="77272.45">16059 1938 378 0,'0'0'9'16,"0"0"-70"-16,0 0 3 15,0 0-16-15,-1 7-103 16</inkml:trace>
  <inkml:trace contextRef="#ctx0" brushRef="#br0" timeOffset="77624.51">16068 3162 499 0,'-3'0'10'0,"-3"0"-8"0,6 0 1 15,0 0 1-15,0 0-4 16,0 5-32-16,0 8-75 16,0 1 30-16</inkml:trace>
  <inkml:trace contextRef="#ctx0" brushRef="#br0" timeOffset="77913">15931 4285 489 0,'-5'1'13'16,"5"-1"-13"-16,0 0 2 16,0 0 2-16,0 0-4 15,0 0-3-15,0 0-34 16,0 0-30-16,0 0-89 15</inkml:trace>
  <inkml:trace contextRef="#ctx0" brushRef="#br0" timeOffset="79567.41">17413 1485 94 0,'-18'4'311'16,"2"-4"-311"-16,-4 0 21 15,-2 0 33-15,-7 3-26 16,-6 5-15-16,-4 2-8 16,-6 0 3-16,2-2 8 15,-4-2-1-15,2-5 6 16,-1-1-10-16,-4-1 0 16,0-16 1-16,1-10 1 15,2-7-13-15,3-8 10 0,7-5-9 16,4-5 6-16,8-1-3 15,8-2-1-15,5-1-3 16,9 4 3-16,3 4-1 16,2-2-3-16,20 4 0 15,5 7 0-15,12 1 1 16,13 11-5-16,12 0 4 16,16 2 3-16,5 4-3 15,5 8 1-15,-6 8 0 16,-7 5 0-16,-9 11-4 15,-17 23 3-15,-15 14-6 16,-14 12 1-16,-12 8 5 0,-10 10 1 16,0 4 0-16,-9-1 2 15,-14 0 2-15,-5-10-4 16,-5-10 1 0,-5-13-5-16,-5-10-1 0,-6-13 8 15,-2-11-1-15,0-3-3 16,5-9-8-16,9-2 0 15,11 0-7-15,12 0-35 16,12 0-37-16,2-8-65 16</inkml:trace>
  <inkml:trace contextRef="#ctx0" brushRef="#br0" timeOffset="106492.03">10834 16488 643 0,'39'42'-110'16</inkml:trace>
  <inkml:trace contextRef="#ctx0" brushRef="#br0" timeOffset="112135.68">11957 13425 419 0,'-12'-6'12'0,"-2"5"46"15,5 1-7-15,-2 0-6 16,-2 0-16-16,2 0 1 16,1 0-18-16,-3 0 6 15,-1 0 3-15,-2 9-4 16,1 14-13-16,-2 9-1 15,8 7 4-15,3 5-1 16,5-6-4-16,1-2 0 16,0-4-8-16,20-5 8 15,5-2-5-15,6-6-12 16,2-8-9-16,0-11-24 0,-1 0-28 16,-3-21-50-16,-4-15-122 15</inkml:trace>
  <inkml:trace contextRef="#ctx0" brushRef="#br0" timeOffset="112495.72">12105 13442 538 0,'-12'1'13'0,"0"17"35"16,3 4-11-16,6 10-11 16,3 3-8-16,0-5-13 15,14-3 0-15,5-7-8 16,1-6 7-16,-3-9-15 15,1-5 5-15,-5 0-10 0,3-12-3 16,0-19-4-16,-2-14 19 16,-5-6-24-1,-1 2 9-15,-5 16 6 16,-2 15 10-16,-1 11 8 0,2 7 2 16,3 0 4-16,8 21 0 15,2 19 27-15,7 17 12 16,3 15-32-16,-3 9-4 15,8 3-6-15,-2-5-4 16,2-8-3-16,-3-8-1 16,0-12-1-16,-6-8 0 15,-5-11-27-15,-10-15-11 0,-4-12-14 16,-2-6-34-16,-2-32 16 16</inkml:trace>
  <inkml:trace contextRef="#ctx0" brushRef="#br0" timeOffset="112787.94">12566 13423 598 0,'-32'0'0'0,"3"0"36"15,6 7 14-15,3 6-17 16,4 1-23-16,5 3-5 15,5 1 0-15,2 4-3 16,4 6 0-16,0 2-4 16,7 1 6-16,7 0-3 15,3-2 1-15,5-5-4 0,7-5 0 16,4-9 1-16,6-6 1 16,-1-4-6-16,-2-13-15 15,2-16-7-15,-7-14-35 16,-6-4-11-16,-10-6-140 15</inkml:trace>
  <inkml:trace contextRef="#ctx0" brushRef="#br0" timeOffset="113020.41">12784 12961 455 0,'0'-2'101'0,"-2"2"-77"16,2 0 30-16,0 8-28 15,0 29-15-15,0 18 18 16,0 21-3-16,5 4-19 16,7-4 2-16,1-8-3 15,1-8-5-15,0-8-1 16,0-8 1-16,2-6-17 16,-1-11-27-16,3-10-24 15,-4-14-33-15,0-6-136 16</inkml:trace>
  <inkml:trace contextRef="#ctx0" brushRef="#br0" timeOffset="113328.81">13083 13400 599 0,'0'0'6'16,"2"0"16"-16,4 0-5 16,8 0-12-16,6-7-7 15,8-7 4-15,4-8-3 16,-6-10-10-16,-2-10-21 15,-13-4-25-15,-11 2 0 16,0 9 4-16,-26 11 44 16,-8 17 25-16,-6 7 27 15,-1 10 24-15,1 19-2 16,12 9-27-16,9 4-3 16,10 2-13-16,9 6-9 0,10 0-8 15,20-1 0-15,13-8 1 16,9-11-8-16,2-14 2 15,0-10-6-15,-7-6-24 16,-7-14-20-16,-11-11-50 16,-17 0-59-16</inkml:trace>
  <inkml:trace contextRef="#ctx0" brushRef="#br0" timeOffset="113860.28">11576 14305 111 0,'-21'0'446'16,"11"0"-439"-16,10 0 2 15,0 0 2-15,26-2-23 16,22-10 20-16,22-9 19 15,17-2-10-15,21-8 1 16,16-3-6-16,16-4 3 16,16-5-6-16,14-3-3 15,10-1-1-15,5 0-1 16,-2 1 2-16,-13 4 1 16,-8 5-5-16,-10 2-1 15,-13 4 1-15,-17 7-2 16,-16 3 1-16,-14 6 0 15,-15 5 2-15,-11-2-1 0,-13 6 0 16,-12 4 0 0,-10 0-2-16,-4 2 1 15,-2 2-3-15,-1 18-28 16,-12 5-71-16,-11 2-225 0</inkml:trace>
  <inkml:trace contextRef="#ctx0" brushRef="#br0" timeOffset="126599.4">19186 14966 107 0,'-50'-10'465'0,"5"6"-445"16,3 4 35-16,-1 6-7 0,9 10-24 15,7 8-7-15,15 5-6 16,12 7-11-16,6 5 0 15,25-6-8-15,13-6 12 16,5-11-16-16,3-11 7 16,-4-7-12-16,-5-7 3 15,-12-18 2-15,-13-6-2 16,-13 2 13-16,-5-1 2 16,-9 7 4-16,-23 8 0 15,-8 5-2-15,-6 8 5 16,-2 2-4-16,-1 16-2 15,1 15-3-15,2 9 5 0,7 7-24 16,8 7-27-16,12 0-55 16,13-2-32-1,6-9-48-15,0-15 125 16,0-13 62-16,3-9 61 0,-3-5 34 16,0-1 26-16,3 0-41 15,10 0-49-15,13 0-27 16,20-7-5-16,13-13 21 15,7-9-11-15,-1 0-4 16,-4 7-7-16,-4 5-4 16,-15 10 2-16,-17 6-21 15,-9 1-14-15,-16 0-28 16,-5 0 40-16,-21 12 41 16,-14 8-11-16,1 4 16 0,3-1 17 15,5-1 6 1,9 0-13-16,7-1-10 15,3 8-11-15,9 3-9 0,3 9-3 16,0 5-1-16,5-1 0 16,12-3-26-16,7-6-20 15,0-12-43-15,0-17-76 16</inkml:trace>
  <inkml:trace contextRef="#ctx0" brushRef="#br0" timeOffset="126811.83">19405 14830 474 0,'-3'44'181'0,"-3"18"-183"16,3 25 35-16,3 16 3 16,0 8-17-16,18 3-15 15,6-2-3-15,3-10-1 16,0-13-2-16,-1-18-30 15,-3-22-24-15,-2-30-30 16,-5-23-113-16</inkml:trace>
  <inkml:trace contextRef="#ctx0" brushRef="#br0" timeOffset="127104.06">19611 15083 619 0,'-36'26'-21'0,"1"22"57"0,3 14 2 15,5 10-10-15,9 0-19 16,9-13-6-16,8-18-1 16,1-20-5-16,0-14-10 15,0-7-9-15,7-19 6 16,6-34 16-16,1-4 6 16,-3 6 0-16,-7 20 4 15,-2 26 11-15,-1 5-5 0,6 0-12 16,5 0-9-1,8 0 1-15,7 0 9 16,5 0-4-16,1 7 3 16,0 4-2-16,-5 0-21 0,-5-2-35 15,-4-6-42-15,-11-3-158 16</inkml:trace>
  <inkml:trace contextRef="#ctx0" brushRef="#br0" timeOffset="127388.29">19779 14930 632 0,'0'0'11'0,"3"0"2"16,6 12-16-16,2 29 4 15,1 20 44-15,1 16-30 16,-1 6-10-16,-1-5-6 16,2-11-16-16,-3-22-39 15,-1-19-21-15,-5-26-53 0,-1-19-3 16,-3-32 42-16,0-15-16 15,0 7 195-15,0 17 51 16,0 18 10-16,0 13-71 16,14 2-53-16,8 6-19 15,8 1 0-15,0 2 3 16,-2 7-8-16,2 13 4 16,-5 3-18-16,-7 1-85 15,-13 0-135-15</inkml:trace>
  <inkml:trace contextRef="#ctx0" brushRef="#br0" timeOffset="127643.2">19875 15493 600 0,'-30'36'4'0,"10"14"24"16,12 4 4-16,8-1-12 16,16 1-9-16,23-10-9 15,14-10-1-15,7-21-1 16,1-13-4-16,-11-21-9 15,-14-21-4-15,-19-10 3 16,-17 2-3-16,-9 3 28 16,-27 10-4-16,-9 7 13 15,-4 12 0-15,0 10-5 16,7 7-11-16,8 1-1 16,13 0-4-16,14 0-18 0,7 0-41 15,10-7-163-15</inkml:trace>
  <inkml:trace contextRef="#ctx0" brushRef="#br0" timeOffset="128027.63">20160 15006 714 0,'-8'-9'6'0,"8"3"-4"0,13 4-16 16,20 2 5-16,7 0 11 16,-4 0-3-1,-16 20-1-15,-20 16-5 16,-12 19 15-16,-27 13 10 0,-9 3-11 16,3-3-4-16,11-16 0 15,14-16-3-15,10-15 2 16,10-10-4-16,0-11-18 15,24-1-21-15,15-32 26 16,5-11-12-16,-4-3-11 16,-7 11 33-16,-12 20 4 15,-7 10 2-15,0 6-6 16,3 0 2-16,5 6 19 16,8 13 3-16,3 5-13 0,4-1-4 15,-4-8-52 1,-10-14-213-16</inkml:trace>
  <inkml:trace contextRef="#ctx0" brushRef="#br0" timeOffset="128169.25">20458 15116 609 0,'-10'-10'30'0,"7"4"-5"16,3 4 1-16,7-1-32 16,22-1-4-16,6-4 12 15,4-1-2-15,-5-2-40 16,-8-1-50-16,-7-5-48 15,-10-7-164-15</inkml:trace>
  <inkml:trace contextRef="#ctx0" brushRef="#br0" timeOffset="128312.87">20642 14913 524 0,'-6'-1'46'0,"3"1"74"0,3 0-80 16,0 15-29-16,0 21-7 16,0 13 17-16,0 12-14 15,0-2-3-15,3 0-4 16,3 0-1-16,-5-5-16 15,-1-3-23-15,0-6-54 16,-18-14-118-16</inkml:trace>
  <inkml:trace contextRef="#ctx0" brushRef="#br0" timeOffset="128552.24">20423 15502 646 0,'-38'23'33'15,"12"3"-15"-15,8 13 13 16,18 4-17-16,5 3-10 0,31-2 0 15,14-12-4-15,2-11-1 16,-3-18-9-16,-12-3-9 16,-13-28-4-16,-15-8 11 15,-9-3 16-15,-12 4 2 16,-24 10 11-16,-3 10 2 16,-1 11 1-16,3 4-12 15,9 0-7-15,11 0-1 16,17 5-6-16,0 6-51 15,24-8-56-15,7-3-88 16</inkml:trace>
  <inkml:trace contextRef="#ctx0" brushRef="#br0" timeOffset="129031.94">20819 15098 681 0,'10'-9'3'0,"19"1"-15"16,8 4 11-16,4 4-1 15,-8 0 0-15,-15 18-2 16,-15 17-4-16,-3 14 15 16,-28 11 17-16,-5 6-1 15,3-9 0-15,11-10-1 0,13-12-15 16,6-10-2-16,3-7-7 15,22-8 2-15,11-10-3 16,3-16 1-16,4-31-27 16,-9-15-18-16,-11-8-29 15,-9 5-77-15,-14 14-66 16,0 12 153-16,-4 17 148 16,-5 10 94-16,6 7-68 15,3 2-49-15,9-1-54 16,13-2-12-16,8 2 9 15,-3 2-2-15,-9 2-17 16,-12 6-31-16,-6 15-32 0,-6 6 34 16,-18 0 36-16,2-6 34 15,5-7 55-15,8-8 0 16,9-5-31 0,0-1-37-16,18 0-20 0,18-21 8 15,11-13 0-15,-5-14-80 16,-8-3-123-16</inkml:trace>
  <inkml:trace contextRef="#ctx0" brushRef="#br0" timeOffset="129160.23">21301 14977 523 0,'-18'18'95'0,"6"7"-82"16,4 16 26-16,6 7-18 16,2 8-19-16,0-2-2 0,3 0-13 15,4-2-45-15,-7-9-53 16,0-9-153-1</inkml:trace>
  <inkml:trace contextRef="#ctx0" brushRef="#br0" timeOffset="129348.92">21222 15449 238 0,'-1'0'262'0,"1"-4"-229"15,1-1-20-15,19-2-10 16,2 5 0-16,-1 2-6 16,-8 0-1-16,-13 18 3 15,-1 17 6-15,-23 12 15 16,-1 6 12-16,4-5 3 15,10-8 7-15,11-11-19 0,21-7-20 16,30-11 0-16,22-11-4 16,7-16-18-16,2-27-54 15,-12-10-116 1</inkml:trace>
  <inkml:trace contextRef="#ctx0" brushRef="#br0" timeOffset="129652.12">21918 15030 768 0,'-7'-11'-13'15,"7"8"14"-15,13 3-2 0,15 0-13 16,8 0 10-16,-2 14 3 16,-10 8 3-16,-12 12 1 15,-12 6-1-15,0 5 0 16,-9 3-2-16,-7-6 3 16,4-8-4-16,9-13-11 15,3-12-63-15,1-9-47 16,14-25-176-16</inkml:trace>
  <inkml:trace contextRef="#ctx0" brushRef="#br0" timeOffset="129831.63">22177 14877 601 0,'0'46'39'0,"0"18"15"15,0 18 2-15,6 6-31 16,13 3-13-16,5 0-9 15,3-8-3-15,-2-12 3 16,1-19-19-16,-9-16-43 16,-8-22-59-16,-7-14-150 15</inkml:trace>
  <inkml:trace contextRef="#ctx0" brushRef="#br0" timeOffset="129968.27">22231 15204 601 0,'-4'-6'41'0,"4"6"-25"15,7 0-14-15,25 0-10 16,16 0 13-16,7 0-1 16,-3 0-16-16,-4-18-82 15,-14-11-205-15</inkml:trace>
  <inkml:trace contextRef="#ctx0" brushRef="#br0" timeOffset="130260.48">22491 14834 697 0,'-7'-2'13'16,"5"2"32"-16,2 10-32 16,0 28-15-16,0 13 12 0,6 7-4 15,15-8-5-15,4-10 0 16,1-11-7-16,-5-11-13 16,-4-8-33-16,-11-7-42 15,-6 1-32-15,-7 1 24 16,-24 9 2-16,-1 0 99 15,3-1 135-15,11-2 5 16,10-6-51-16,8-3-16 16,0-2-51-16,24 1-26 15,18-1 4-15,16 0 3 16,3-14 1-16,-2-3-39 16,-11 3-36-16,-16 12-58 15,-19 2-112-15</inkml:trace>
  <inkml:trace contextRef="#ctx0" brushRef="#br0" timeOffset="130507.82">22658 15426 600 0,'-3'3'83'15,"3"6"-66"-15,0 14 1 16,6 7-13-16,19 8 8 16,8-4-12-16,7-11-1 15,2-12-5-15,-2-11-14 16,-7-4-1-16,-13-23 2 15,-12-7 22-15,-8-7 3 16,-7 5 13-16,-20 6 2 0,-12 12 13 16,-4 13-18-16,-1 5-8 15,5 0-5-15,4 14-5 16,6 4-4 0,2 5-33-16,-3-4-64 0,-13-5-190 15</inkml:trace>
  <inkml:trace contextRef="#ctx0" brushRef="#br0" timeOffset="131088.27">18168 16581 689 0,'-19'-7'4'16,"12"2"22"-16,7 3 8 0,8-3-28 16,35-3-16-16,23-3 4 15,18-5 8-15,7 2-1 16,-7 6 0-1,-8 5-2-15,-11 3-7 0,-14 5-22 16,-16 13-24-16,-18 8-11 16,-17 4-38-16,-28 1-108 15</inkml:trace>
  <inkml:trace contextRef="#ctx0" brushRef="#br0" timeOffset="131279.75">18116 16837 687 0,'-5'0'2'16,"5"-2"-4"-16,18-8-9 16,25-6 1-16,20-3 16 15,12-4 2-15,5 1-6 0,-3 8-4 16,-4 9 6-16,-7 5-5 16,-10 0-7-16,-14 14-15 15,-11 0-23-15,-16-1-35 16,-15-8-79-16</inkml:trace>
  <inkml:trace contextRef="#ctx0" brushRef="#br0" timeOffset="131552.03">18485 16300 712 0,'-6'0'14'16,"6"0"-22"-16,14 6-7 0,30 21 8 15,22 13 7-15,15 14 2 16,3 10-3-16,-7 7-2 16,-16 5-17-16,-22-3-2 15,-26-2 14-15,-13-5 6 16,-31-3 3-16,-24-9 4 16,-9-9 21-16,0-13-6 15,7-11-11-15,19-10-2 16,18-6-7-16,20-5-3 15,17-1-77-15,23-19-228 16</inkml:trace>
  <inkml:trace contextRef="#ctx0" brushRef="#br0" timeOffset="132160.62">19608 16711 317 0,'-21'13'-5'0,"5"0"1"0,4-2-40 15,4-1 17-15,4-1-31 16,-1-6-121-16</inkml:trace>
  <inkml:trace contextRef="#ctx0" brushRef="#br0" timeOffset="132983.18">19454 16417 447 0,'-10'-2'77'16,"4"0"-53"-16,3 2 32 15,2 0-27-15,1 0-18 16,0 0-11-16,0 0-6 15,1 23-5-15,10 11 23 16,3 13 0-16,2-1-8 16,1 2-2-16,5-1-1 15,3-6-1-15,8-7 0 0,2-12-1 16,-2-10 2 0,-4-12-1-16,-3-5-1 15,-5-27-2-15,-7-19 0 16,-11-13 2-16,-3-3-4 0,-10 5 2 15,-15 10 1-15,-8 18 2 16,-4 11 1-16,3 14-2 16,2 6 2-16,11 3-5 15,5 0-22-15,7 14-64 16,0 11-155-16</inkml:trace>
  <inkml:trace contextRef="#ctx0" brushRef="#br0" timeOffset="133128.8">19569 16651 240 0,'0'-8'295'0,"10"-16"-328"15,12-8 34-15,11-10-3 16,6 2-25-16,2 0-51 16,-4 2-133-16</inkml:trace>
  <inkml:trace contextRef="#ctx0" brushRef="#br0" timeOffset="133292.36">19812 16202 529 0,'-9'28'30'0,"4"17"-27"16,5 17 29-16,0 13 3 16,17 4-26-16,7-2-8 15,7-14-2-15,0-17-7 0,-5-19-33 16,-6-23-49-16,-14-10-77 15</inkml:trace>
  <inkml:trace contextRef="#ctx0" brushRef="#br0" timeOffset="133429">19889 16402 64 0,'0'-1'528'0,"0"1"-531"16,5 0-14-16,19 8 11 15,10 5 13-15,3 1-6 16,1-3 2-16,0-2-21 15,-12 2-87-15,-15-6-164 16</inkml:trace>
  <inkml:trace contextRef="#ctx0" brushRef="#br0" timeOffset="133679.1">19827 16794 572 0,'-16'36'6'16,"14"3"-5"-16,2 2 12 15,28-11-5-15,14-9-4 16,9-13-2-16,-2-8 1 16,-11-11-4-16,-15-15-1 15,-20-6 2-15,-3-6 7 16,-23 1 9-16,-11 2-7 16,-2 8 2-16,2 11 16 0,4 7-8 15,7 9-15-15,6 0-2 16,13 0-4-1,4 9-42-15,16-2-90 16,12-7-74-16</inkml:trace>
  <inkml:trace contextRef="#ctx0" brushRef="#br0" timeOffset="133848.65">20094 16205 675 0,'-6'-1'8'15,"6"1"-10"-15,0 0-11 0,16 19-2 16,3 14 11-16,-2 9-56 16,-10 0-55-1,-7-1-34-15,0-5-48 16</inkml:trace>
  <inkml:trace contextRef="#ctx0" brushRef="#br0" timeOffset="134080.05">20123 16494 309 0,'0'7'50'0,"0"5"-44"16,0 8 48-16,7 2-15 15,0 4-8-15,-1-2-16 16,0-5-3-16,4-5-10 16,2-9 1-16,7-5-2 15,4-8 8-15,0-25-2 16,-2-13 8-16,-12-4 0 0,-9 5-9 16,-10 8 0-1,-19 14 2-15,-2 9 8 16,-2 8 21-16,4 6-26 15,2 0-7-15,6 9-4 0,14 8-5 16,7 1-38-16,1-2-57 16,21-8-116-16</inkml:trace>
  <inkml:trace contextRef="#ctx0" brushRef="#br0" timeOffset="134244.6">20335 16159 598 0,'0'0'25'16,"10"31"-44"-16,5 20 19 16,7 14 3-16,3 4 1 15,1-3-4-15,1-12-16 0,-6-13-61 16,-8-20-47-16,-9-21-92 16</inkml:trace>
  <inkml:trace contextRef="#ctx0" brushRef="#br0" timeOffset="134356.3">20484 16312 330 0,'0'-26'104'0,"0"9"-61"16,1 9-19-16,14 3-24 16,0 5-12-16,-3 0 4 0,-8 19-60 15,-4 11-77-15,0 2-116 16</inkml:trace>
  <inkml:trace contextRef="#ctx0" brushRef="#br0" timeOffset="134448.05">20484 16312 332 0,'-2'100'121'16,"2"-100"-74"-16,9-3-46 0,13-15 8 15,7-7 2-15,-1 2-9 16,-6 5-39-16,-10 6-159 16</inkml:trace>
  <inkml:trace contextRef="#ctx0" brushRef="#br0" timeOffset="134723.31">20371 16679 660 0,'-23'23'-2'16,"23"8"1"-16,3 6-1 0,34 1-2 15,17-5 2-15,2-6 2 16,-3-12-3-16,-9-15-7 16,-17 0-12-16,-16-16-6 15,-11-15 0-15,-18-8 42 16,-18 0 0-16,-10 1 10 15,-5 11-2-15,6 10-7 16,5 10-2-16,14 6-9 16,12 1-2-16,14 0-8 15,3 13-71-15,28-3-49 16</inkml:trace>
  <inkml:trace contextRef="#ctx0" brushRef="#br0" timeOffset="134979.67">20807 16313 719 0,'-18'-11'16'16,"13"3"-6"-16,5 7 13 16,13-1-27-16,15-1-11 15,8 2 20-15,0 1-6 16,-11 0 2-16,-3 17-1 15,-6 10 0-15,-4 8 1 16,-6 6 3-16,-3 6-4 0,-3 3 0 16,0 1-3-16,0-2-47 15,-4-4-41 1,-17-7-97-16</inkml:trace>
  <inkml:trace contextRef="#ctx0" brushRef="#br0" timeOffset="135111.31">20790 16687 678 0,'-4'-8'2'16,"4"3"0"-16,11 0-8 16,27-6-12-16,13-6 24 15,8-4-2-15,-1 2-4 16,-10-1-60-16,-17 0-128 16</inkml:trace>
  <inkml:trace contextRef="#ctx0" brushRef="#br0" timeOffset="135631.92">21099 16331 447 0,'13'-11'99'0,"4"3"-123"16,3 0 24-16,-6 6-2 15,-7 2 10-15,-7 0-2 16,0 18 35-16,-19 17 20 16,-5 8-15-16,2-3-29 15,14-11-2-15,8-8-8 16,5-7-7-16,25-5-3 15,10-9-2-15,6-6 1 0,-1-27-20 16,-5-12-20-16,-14 1-44 16,-12 2-5-16,-8 12 5 15,-6 12 76 1,0 11 56-16,0 7 88 0,0 0-54 16,0 0-37-16,0 14-23 15,0 17-12-15,0 8-4 16,0 2-3-16,10-12-17 15,7-8-7-15,-3-12-7 16,-1-9-4-16,-6-1 7 16,3-24 12-16,-1-6 27 15,2-3-5-15,2 5 5 0,-1 2 4 16,0 8 0 0,1 3-5-16,-4 7-6 15,-3 5-1-15,-3 1-5 16,-3 3 1-16,8 0 5 15,1 8-1-15,4 27 25 0,6 20 29 16,-2 22-32-16,2 16-19 16,2 15-4-16,3 5 2 15,-3-7-3-15,0-19-2 16,-8-24-28-16,-1-30-45 16,-8-31-59-16,-4-19-193 15</inkml:trace>
  <inkml:trace contextRef="#ctx0" brushRef="#br0" timeOffset="136071.74">21739 16236 739 0,'0'-6'-1'16,"6"-2"-5"-16,30-5-27 15,8-1 44-15,1 0-10 16,-15 7-30-16,-11 7-11 15,-17 0 11-15,-2 25 8 16,-21 16 19-16,-9 5 9 16,4 4 8-16,6-11 12 15,5-8-15-15,12-7-8 0,3-7-3 16,6-10-3 0,21-7-20-16,4-7-24 15,7-20-55-15,-6-2-30 16,-5 1 79-16,-11 15 42 0,-10 6 31 15,-4 7 35-15,-2 0 37 16,-5 8-27-16,-14 20-48 16,-11 10-13-16,-2 0-5 15,0-3-1-15,6-12-5 16,7-7 7-16,9-9 41 16,7-7 31-16,3 0-33 15,16 0-36-15,25-7-13 16,14-10 15-16,4-4 0 15,-8 5-5-15,-14 11-12 16,-19 5-59-16,-18 11-77 16,-7 17-167-16</inkml:trace>
  <inkml:trace contextRef="#ctx0" brushRef="#br0" timeOffset="136216.35">21776 16754 565 0,'0'0'57'16,"9"0"-57"-16,28-9-15 15,16-7 27-15,11-8 7 16,1 0-12-16,1 2-7 16,-11-2-3-16,-9 0-78 15,-12-1-117-15</inkml:trace>
  <inkml:trace contextRef="#ctx0" brushRef="#br0" timeOffset="136463.38">22171 16238 691 0,'-24'-2'9'0,"14"2"21"16,10 1-4-16,1 27-23 15,23 4-9-15,10 4 9 16,5-8-6-16,-2-20-19 16,-7-8-3-16,-9-7-6 15,-17-22 9-15,-4-6 17 16,-10-2 8-16,-23 6-4 15,-7 10 1-15,-3 11-2 16,5 10-7-16,10 5-6 0,18 14-20 16,10-6-90-16,22-13-206 15</inkml:trace>
  <inkml:trace contextRef="#ctx0" brushRef="#br0" timeOffset="136621.06">22496 16009 639 0,'0'1'69'16,"0"19"-49"-16,0 19-4 16,0 15-10-16,15 10-3 15,7-1 0-15,-1-9-11 16,-2-3-41-16,-13-11-75 16,-6-13-266-16</inkml:trace>
  <inkml:trace contextRef="#ctx0" brushRef="#br0" timeOffset="136800.58">22244 16498 714 0,'-9'3'1'0,"9"11"10"16,9 8-4-16,22 9-3 16,18 5 4-16,8-2-6 15,5-14-1-15,-2-11-1 16,-6-9-24-16,-5-26-44 15,-9-21-48-15,-7-17-144 0</inkml:trace>
  <inkml:trace contextRef="#ctx0" brushRef="#br0" timeOffset="137311.22">22648 16237 618 0,'-5'0'112'16,"5"0"-107"-16,22-3-16 15,23-15-2-15,16-7 17 0,0-6-3 16,-13 4-11-16,-18 7-23 16,-21 8 6-1,-9 6 15-15,-17 5 29 16,-21 1-3-16,-12 0 7 0,-8 12-8 15,3 12 12-15,9 5-3 16,13 0-6-16,15 1-4 16,17 4-6-16,1 1-4 15,19 1 0-15,12-4 2 16,8-8-5-16,3-10 1 16,4-10-5-16,-4-4-11 15,-3-2 0-15,-8-18-8 16,-7-1 10-16,-7-6 8 0,-3-5 7 15,-5 3 1-15,1 3 2 16,-4 8 4 0,-1 9 5-16,-4 8-3 15,-1 1-16-15,3 0 5 0,7 8 1 16,3 19 5-16,0 12 5 16,0 5-1-16,1-2-4 15,-1-8-6-15,-2-9 1 16,-4-11-5-16,-2-8-11 15,0-6-38-15,1-14-9 16,0-23-101-16</inkml:trace>
  <inkml:trace contextRef="#ctx0" brushRef="#br0" timeOffset="137492.74">23149 15975 475 0,'0'27'109'16,"5"12"-64"-16,1 16 32 0,3 12-30 15,4 8-24-15,1-1-15 16,2-3 0-16,-4-9-10 16,1-16 4-16,-4-13-9 15,-1-13-17-15,-8-13-39 16,0-7-41-16,-8 0-216 16</inkml:trace>
  <inkml:trace contextRef="#ctx0" brushRef="#br0" timeOffset="138400.7">19937 17469 378 0,'-7'-18'74'0,"-19"3"-48"15,11 6 47-15,1 2-32 16,0 2 5-16,-1 2-22 16,0 0-11-16,-5 3 5 15,-3 0-2-15,-4 0-4 16,-4 16-4-16,1 11-6 15,5 12 3-15,0 11 0 0,11 2-3 16,8-2 0-16,6-3 0 16,6-10-3-16,20-2 3 15,8-6-2 1,6-7 1-16,9-9-5 0,2-9-12 16,4-4-18-16,-3-10-29 15,-7-23-43-15,-9-16-177 16</inkml:trace>
  <inkml:trace contextRef="#ctx0" brushRef="#br0" timeOffset="138767.72">20033 17401 594 0,'-22'11'61'16,"2"4"-60"-16,9 9 20 0,10 6-2 16,1 5-12-16,12 4-4 15,16-2-1 1,6-7-1-16,1-7-1 15,0-7 0-15,-5-11-10 0,-5-5 2 16,-4-3-18-16,-6-29-12 16,-3-11 22-16,-8-9-26 15,-4-9 15-15,0 9 7 16,-3 12 13-16,-8 15 10 16,2 15 46-16,3 9 15 15,1 1-20-15,1 8-11 16,2 39-21-16,2 26-10 0,0 27 19 15,20 16-3 1,9 6-2-16,4 5-5 16,3 1-10-16,-3-11 2 15,-5-20-3-15,-3-27-2 0,-10-27 1 16,-7-28-20-16,-7-15-23 16,-1-43-18-16,0-32-43 15,-6-27-240-15</inkml:trace>
  <inkml:trace contextRef="#ctx0" brushRef="#br0" timeOffset="139011.06">20472 17538 583 0,'-43'-2'33'0,"2"2"-4"15,9 0 37-15,3 19-38 16,4 7-8-16,13 6-10 0,4 4-3 15,8-2-1-15,0-6-5 16,14-4 3-16,11-10-6 16,10-1 4-16,5-5-2 15,7-8-5-15,-2 0-2 16,0-4-26-16,-7-18-22 16,-11-6-19-16,-10-8-60 15,-16-9-104-15</inkml:trace>
  <inkml:trace contextRef="#ctx0" brushRef="#br0" timeOffset="139200.56">20533 17263 529 0,'-6'-4'21'0,"3"1"36"15,3 3-24-15,0 6-21 16,6 30-12-16,9 18 51 16,7 23-6-16,2 10-29 15,5 3-7-15,3-5-8 16,-1-10 4-16,0-18-6 15,-6-17-1-15,-5-16-28 16,-4-21-40-16,-8-8-75 16,-5-33-236-16</inkml:trace>
  <inkml:trace contextRef="#ctx0" brushRef="#br0" timeOffset="139492.78">20856 17669 468 0,'0'-3'193'16,"0"2"-183"-16,8-5 3 15,11-4-20-15,6-6 5 16,6-5 2-16,-1-1 2 16,-9 1-7-16,-9 1-18 15,-9 0-10-15,-3-7-6 16,-14 5 21-16,-15 7 10 16,-10 8 10-16,-3 7 42 15,-1 4-2-15,5 24 2 16,8 6-6-16,15 5-12 15,15 3-10-15,0 0-10 16,28-1 0-16,11-6-2 0,3-5-4 16,5-11 3-16,-5-6-5 15,-4-11-3-15,-5-2-39 16,-6-11-51-16,-12-17-101 16</inkml:trace>
  <inkml:trace contextRef="#ctx0" brushRef="#br0" timeOffset="139862.28">21080 17413 616 0,'-35'25'64'15,"7"3"-63"-15,13 11 12 16,13-1 8-16,2 0-15 16,27-6-7-16,13-10 0 15,11-19-7-15,1-4-8 16,-4-31-7-16,-11-12-13 15,-15-13-3-15,-20 4 1 0,-4 4 24 16,-27 12 5-16,-13 15-2 16,-9 19-18-16,5 3-4 15,6 22-47-15,15 3-66 16,14-10 5-16</inkml:trace>
  <inkml:trace contextRef="#ctx0" brushRef="#br0" timeOffset="140079.36">21390 17049 649 0,'-16'16'23'0,"10"23"-16"0,6 23 20 16,0 18 1-16,17 11-15 15,2 1-4 1,2-4-5-16,-5-10-4 15,2-10 3-15,-7-14-9 0,-2-12-22 16,-2-16-21-16,-3-17-44 16,2-9-119-16</inkml:trace>
  <inkml:trace contextRef="#ctx0" brushRef="#br0" timeOffset="140511.21">21805 17310 644 0,'-57'13'28'0,"9"6"-7"15,17 1 48-15,15 2-41 0,16 7-21 16,4 5-5-16,31-1-2 16,14-5-2-16,9-19-2 15,-5-9-19-15,-10-18-20 16,-17-16-20-16,-25-9 22 15,-2 1 37-15,-26 2 8 16,-6 6 9-16,6 9 35 16,11 10-1-16,9 5-10 15,7 6-13-15,19-2-29 16,23-2-4-16,13 0 10 16,3 2 0-16,-10 6-2 15,-11 0-3-15,-15 3-11 16,-9 1 3-16,-8 2 2 0,-5-3 8 15,0 8 3-15,0 11 12 16,-11 14 0-16,-2 10-2 16,3 0-3-16,4 0 0 15,6-3-5-15,0-4-2 16,0-5-1-16,10-2 0 16,5-3-20-16,-2-5-57 15,-11-11-81-15</inkml:trace>
  <inkml:trace contextRef="#ctx0" brushRef="#br0" timeOffset="140904.16">21767 17642 721 0,'-29'1'9'0,"15"9"-11"16,14 13 16-16,9 10-12 15,24 9 1-15,9 6-2 16,5-10 1-16,-2-13-6 15,-5-17 4-15,-7-8-11 16,-6-23-12-16,-9-19 14 16,-12-12 16-16,-5 0-14 15,-1 10 1-15,0 8 7 16,0 18-3-16,0 11 4 16,0 7-3-16,0 0-2 15,0 1-13-15,9 18 16 0,1 11 2 16,-1 5 3-16,1-1-1 15,1-4-3-15,1-8 2 16,3-5-6-16,2-10 3 16,2-3-1-16,0-4-1 15,4 0 6-15,-1 0-2 16,1 0-2-16,3 0 0 16,-1 0 0-16,-1 0-2 15,-3 0-10-15,-9 0-69 16,-8 0-125-16</inkml:trace>
  <inkml:trace contextRef="#ctx0" brushRef="#br0" timeOffset="141205.13">22347 17351 708 0,'-6'-10'34'16,"9"-1"-30"-16,31-7-22 15,12-3 27-15,5-1-10 16,-14 5-15-16,-13 8-42 16,-20 8 9-16,-4 1 28 15,-29 1 37-15,-16 19-1 16,-7 5 5-16,0 7 16 16,8-1 11-16,16-5-20 0,16-1-3 15,12-2-16-15,18 3-9 16,21 2 4-16,11-6-5 15,7-8 4-15,1-12-7 16,-6-2-17-16,-9-16-62 16,-16-18-72-16</inkml:trace>
  <inkml:trace contextRef="#ctx0" brushRef="#br0" timeOffset="141408.4">22545 16969 552 0,'0'0'75'0,"0"17"-84"0,12 25 16 16,12 22 59-16,-2 19-26 16,-1 5-11-16,1-3-11 15,0-10-9 1,-1-14-3-16,-4-20-5 0,-3-11 0 16,-6-13 1-16,-5-10-17 15,-1-6-39-15,-2-1-59 16,0-35-98-16</inkml:trace>
  <inkml:trace contextRef="#ctx0" brushRef="#br0" timeOffset="141527.86">22659 17224 524 0,'-7'-11'126'15,"7"4"-105"-15,1 1 10 16,27-3-36-16,11-2 7 0,9 1 0 16,3 10-5-1,-2 0-28-15,-9 14-75 16,-12 1-302-16</inkml:trace>
  <inkml:trace contextRef="#ctx0" brushRef="#br0" timeOffset="141660.5">23138 17442 797 0,'0'0'-9'16,"3"1"9"-16,10 8-1 15,11 4-5-15,8-3 6 16,6-1-70-16,-12-9-162 0</inkml:trace>
  <inkml:trace contextRef="#ctx0" brushRef="#br0" timeOffset="145660.13">21260 18135 380 0,'-48'9'161'0,"5"5"-161"15,3-1 1 1,-1 4 9-16,5-1 25 16,1 1-3-16,5-2-15 15,-1 2-5-15,1-3 5 0,3-2-7 16,-10 1 1-16,1-2-2 16,-10-1-7-16,-8-6 1 15,-7-4-2-15,-10 0 2 16,-10-3-1-16,-9-12-2 15,-10-2 0-15,0-2-2 16,-3-2 5-16,5-4-4 16,3-4 1-16,1-5 0 0,3-6 3 15,5-6-3 1,13-7 1-16,4-4-1 16,9 0 0-16,7-4-1 15,1 1 1-15,7 2 1 0,1-1 0 16,3 4-1-16,10 3-1 15,1 5-1-15,6 4 2 16,8-6-1-16,1-5 2 16,9-8-9-16,5-7 9 15,1-3 0-15,0-2-2 16,0 5-1-16,0 10 6 16,1 6-6-16,2 15 4 15,-1 11-3-15,-1 4 1 16,1 4 2-16,2 0-5 15,5-6 5-15,1-5-5 16,5-3 5-16,2-3-4 16,3-4 2-16,0 4 0 0,1 2-1 15,-2 6 2-15,1 4-1 16,2 0 0-16,2 0-1 16,7 1 0-16,3-8 1 15,5-1 3-15,1-2-4 16,-1 3 1-16,-2 2 0 15,0 5-2-15,1 2 3 16,-5 2-4-16,2 4 3 16,-1-2-1-16,5-2 1 15,4-1-1-15,3-1 2 16,2-2-1-16,4-2 0 16,-1 2-1-16,4 1 1 0,-3 2 0 15,5 3-3-15,4 2 5 16,3 2-4-16,3-2 4 15,4 2-5-15,-2 0 6 16,-2 0-6-16,0 3 3 16,2 0 3-16,3-2-7 15,-2-2 5-15,-4 1-2 16,-4-3 3-16,1-1-3 16,1 0 2-16,4 0-2 15,-1 3 1-15,-1 2 0 16,-5 6-1-16,0 4 2 15,-1 2-2-15,-2-3 2 0,-3 1-1 16,-1 0 0-16,1 0-1 16,3-1 1-16,1 1 1 15,-1 1-2-15,2 1 2 16,-2-1-4-16,-4 1 6 16,2-1-4-16,-1-1 2 15,3 2-4-15,2-2 6 16,-1 0-3-16,2 3-1 15,-5 0 1-15,0 0 0 16,1 2-3-16,2 6 3 16,2 0-3-16,2 2 0 15,0 1 2-15,-2 2 0 16,-5 0 1-16,-2 0 0 0,-8-2 0 16,-3 0-1-16,-4 2 1 15,-3 0 0-15,-1 1 0 16,3 2 0-1,2 1-1-15,0 4 1 0,2 3-1 16,2 3 2-16,0 5-1 16,-3 2 0-16,-4 2 0 15,-4 0 1-15,-5 3-2 16,-5 1 2-16,-7 2-1 16,-5 4 2-16,-7 6-2 15,-1 3 2-15,-3 3-2 16,0 5 0-16,0-3 1 15,0-3-1-15,-4 0-1 0,-4-1 0 16,-2-3 1-16,-5 5 1 16,0 0 0-16,-4-4 0 15,-5 7 5 1,-2-5-4-16,-6-3 2 0,-7 0-5 16,-6-5 3-16,-5 0 0 15,-5-1-3-15,-4 2 3 16,-3-2-1-16,-11-1-1 15,-8 0 1-15,-6 0-1 16,-9-1 2-16,-2 3-1 16,6 0-2-16,4-1 5 15,-2-5-5-15,3-3 3 0,-4-1-1 16,-3-2-2 0,-6-4 3-16,-11-3-3 0,-7-3 2 15,-4-5-3-15,-5-4 4 16,1-5-2-16,-4-6 4 15,-1-4 3-15,5-2 2 16,3 0 4-16,5 0 1 16,-1 5 0-16,0 5-6 15,2 2-2-15,7 2-2 16,10-3-3-16,19-1 1 16,18-3-4-16,25-3 2 15,20-4-6-15,18 0-22 16,23-20-67-16,30-17-154 0</inkml:trace>
  <inkml:trace contextRef="#ctx0" brushRef="#br0" timeOffset="146756.12">23239 15775 509 0,'-10'-9'13'0,"7"1"20"15,3 0 10-15,0-20-25 16,14-26-3-16,19-24-3 16,10-19-3-16,14-10-1 15,4 0-5-15,6 3-2 0,-1 12 2 16,-1 11-3-16,-2 10-1 16,-4 9 1-16,-1 0 0 15,-4 5-1-15,-8 4 0 16,-4 3 2-16,-11 4-3 15,-6 0 3-15,-7 0-2 16,-6 1 1-16,-5 1 0 16,-5 6-1-16,0 10 2 15,-2 11-1-15,0 10 1 16,0 6 0-16,-17 1-23 16,-10 22-50-16,-20 13-172 15</inkml:trace>
  <inkml:trace contextRef="#ctx0" brushRef="#br0" timeOffset="147016.42">23647 14461 652 0,'-13'-3'3'16,"13"-1"-2"-16,0 4 5 15,25 0-13-15,21 4 1 16,15 11 7-16,6 9 0 15,-7 5-2-15,-12 6 2 16,-14 4-1-16,-20 3 0 16,-14 4 0-16,-4 2 0 0,-27-3 2 15,-4-6 1-15,4-9 3 16,1-10-3 0,11-9 1-16,5-4-4 15,4-7-27-15,4 0-134 0</inkml:trace>
  <inkml:trace contextRef="#ctx0" brushRef="#br0" timeOffset="148044.5">24575 11487 529 0,'-15'-9'6'0,"12"5"25"0,3 4 7 15,0 0-21-15,0 0-14 16,0 20-9-16,6 10 9 16,0 16 10-16,-2 10 7 15,-2 8-9-15,-1 4 0 16,-1-1-5-16,2-5-3 16,2-6-2-16,5-9 2 15,3-8-2-15,0-11-4 16,0-12-34-16,0-16-30 15,-5-14-100-15</inkml:trace>
  <inkml:trace contextRef="#ctx0" brushRef="#br0" timeOffset="148379.87">24689 11426 463 0,'-1'-3'16'0,"1"0"-10"16,0 3 1-16,21 0-14 16,13 0 21-16,12 0 0 15,5 10-6-15,-3 15 0 16,-4 10 11-16,-10 13-8 16,-11 12-1-16,-11 10-1 15,-12 5 8-15,-2 1-11 0,-23-8 4 16,-9-11-1-16,-8-11 2 15,-3-13 3-15,-5-9-3 16,-4-6-5-16,-3-6-5 16,5-4 1-16,10-6-2 15,16-2-4-15,14 0-4 16,12 0 1-16,18-4-56 16,22-18-68-16,14-9-90 15</inkml:trace>
  <inkml:trace contextRef="#ctx0" brushRef="#br0" timeOffset="148859.59">25202 12046 287 0,'-5'0'210'0,"4"0"-200"16,1 0 50-16,0 0-23 15,0 0-17-15,0 0-10 16,0-3 5-16,0-15 5 16,0-11-5-16,3-10-13 0,6-7-3 15,1-5 5-15,7-10-7 16,8-5 2-1,3-5-4-15,5 3-7 16,-5 11-6-16,-7 19 11 0,-9 15 4 16,-7 17 1-16,-4 6 0 15,2 0-12-15,6 0 7 16,7 18 3-16,7 10 6 16,2 12 0-16,2 8 5 15,-5 2 8-15,-1 4-4 16,-3-1 3-16,-5 0-7 15,-4-3-1-15,-2-4-2 16,-1-8-2-16,-1-10 0 16,-2-8-3-16,0-12 3 0,-3-3-2 15,0-4-5 1,-3 0-29-16,-24-1-45 16</inkml:trace>
  <inkml:trace contextRef="#ctx0" brushRef="#br0" timeOffset="149020.16">25240 11932 604 0,'0'0'8'0,"0"0"-4"16,35-10-15-16,16-8 12 0,14-1 2 16,3-1-12-16,-10 6-81 15,-14 4-225 1</inkml:trace>
  <inkml:trace contextRef="#ctx0" brushRef="#br0" timeOffset="149577.18">26222 11311 489 0,'-13'-14'14'15,"-10"9"24"-15,-3 4-4 16,-6 1-2-16,-5 5-14 0,-5 19-5 15,-5 9 4-15,3 12 4 16,1 8 4-16,9 1-10 16,10 6-5-16,8 1-3 15,13 0-1-15,3-4-1 16,12-7-6-16,22-8 4 16,11-11-5-16,8-7 3 15,3-10 0-15,-6-11-3 16,-8-3-5-16,-11-5-19 15,-4-13-1-15,-9-6-16 16,-5-2 1-16,-7-2-52 16,-6 1-4-16</inkml:trace>
  <inkml:trace contextRef="#ctx0" brushRef="#br0" timeOffset="149896.75">26005 11729 476 0,'-2'0'40'15,"2"0"-38"-15,10 0 2 16,20-4-9-16,12-6 10 16,8 0-2-16,-3 2 0 15,-4 1-3-15,-15 3 0 16,-7 4 0-16,-12-2-3 16,-5 2 6-16,-4 0-3 15,0 0 36-15,0 0 13 0,0 12-18 16,-11 18-25-16,2 9 27 15,0 6-14-15,7-6-13 16,2-6-4-16,0-5-1 16,0-6 0-16,0-10-1 15,0-7 3-15,0-3-4 16,0-2 1-16,0 0-6 16,0 0-13-16,0 0-26 15,5 0-69-15,-2-4-238 16</inkml:trace>
  <inkml:trace contextRef="#ctx0" brushRef="#br0" timeOffset="155619.88">24460 12237 341 0,'-27'-4'18'16,"15"0"4"-16,6 3 59 0,3 0-26 16,3 1-11-16,0-2-28 15,0 2-4-15,0 0-3 16,0-2 2 0,0 2-3-16,0 0 2 0,-1 0 3 15,1 0-6-15,0 0 0 16,0 0-4-16,0 0 0 15,0 0-6-15,0 0 3 16,0 0-3-16,1 0 3 16,7 0 0-16,-4 0 0 15,-1-1 1-15,-1 1-3 16,-2 0 3-16,0 0-2 0,0 0 1 16,3 0-2-1,6 0 1-15,4 0 1 16,3 0 2-16,-1 0 0 15,5 0-3-15,-2 1 3 0,-1-1-3 16,3 0 3-16,2 0-2 16,-1 0 1-16,1 0-1 15,4 0 0-15,1 0 0 16,7 0 0-16,9-7 1 16,3-2-2-16,6-4 4 15,2 1-5-15,-3-1 5 16,1 3-3-16,-2-2 0 15,-5 1-1-15,-1 0 1 16,-3 1 1-16,-4 4-2 16,-1-2 2-16,4 4-4 15,-1 1 5-15,3 0-5 16,4 1 3-16,-5-1 1 0,1 2-1 16,0-4-1-16,-2 2 1 15,-6 1 3-15,-2 0-5 16,-7 2 2-16,-7 0-2 15,-8 0-3-15,-7 0-14 16,-1 0 4-16,-1 0 8 16,4 0 4-16,2 4 1 15,3-4-1-15,4 1 2 16,4 0 0-16,2-1 1 16,5 0-4-16,3 0 3 15,5 0-6-15,2 0 2 16,2 0-9-16,-1-1-3 0,1-5-7 15,2-2-13-15,3 1 4 16,0 1 13-16,-2 1 14 16,0 5 3-16,-4 0 1 15,-4 0 1-15,-2 1 0 16,-5 5-1-16,0 1 2 16,0-3 2-16,3-2-2 15,3-2 4-15,2 0-4 16,5 0 3-16,-3-5-1 15,-5-2-1-15,-8 1 0 16,-9 4 0-16,-7 2 0 16,-2 0-5-16,-4 0 7 15,0 0 1-15,0 0 1 0,0 0-4 16,0 0-17-16,-11 0-95 16</inkml:trace>
  <inkml:trace contextRef="#ctx0" brushRef="#br0" timeOffset="159836.47">24736 12543 439 0,'0'-8'20'16,"0"3"62"-16,-2 5-13 15,1 0-15-15,1 0-28 16,0 0-9-16,0 0-12 16,0 0-4-16,0 20-10 0,0 15 18 15,0 10 4-15,0 5-13 16,0-11 2-16,0-8-2 15,1-12-6-15,2-9-20 16,-3-9-15-16,0-1-14 16,0-24 13-16,-7-20-170 15</inkml:trace>
  <inkml:trace contextRef="#ctx0" brushRef="#br0" timeOffset="159972.11">24663 12350 448 0,'-2'0'16'15,"2"-3"-1"-15,0 3 4 16,0 0-13-16,8 0-15 0,17 0 10 16,6 10-1-16,-1 7-23 15,-6 6-103-15</inkml:trace>
  <inkml:trace contextRef="#ctx0" brushRef="#br0" timeOffset="160293.26">24692 13005 552 0,'-25'28'12'0,"7"-2"-12"16,8 8 11-16,7 2 14 0,3-3-19 16,0 5-3-16,1-5-2 15,7-12-7-15,-4-10-20 16,-4-10-23-16,0-2 28 15,0-25 27-15,-3-13 2 16,-6-10-13-16,6 3 9 16,2 8 4-16,1 8 7 15,6 5 8-15,16 7-20 16,12 4 0-16,5 6-4 16,2 8 4-16,3 0-2 15,-7 11-1-15,-7 11-6 16,-6 7-29-16,-15 2-33 15,-9 0-71-15</inkml:trace>
  <inkml:trace contextRef="#ctx0" brushRef="#br0" timeOffset="160640.21">24692 13328 520 0,'-4'1'33'0,"2"-1"-20"16,2 0-1-16,6 0-6 15,21 0-22-15,7-8 20 16,5-5 0-16,0 1-5 16,-6-1 2-16,-8 3-13 15,-12 3-36-15,-13-2-5 0,-1-1 17 16,-29 0 18-16,-7 2-5 16,-6 4 30-16,4 4 25 15,3 0 27 1,5 0-2-16,10 5 1 0,5 15-26 15,8 7-21-15,8 5-5 16,0 6-4-16,5-2 1 16,16-1-3-16,5-7 2 15,7-6-4-15,0-8 1 16,3-9-19-16,0-5-13 16,-2 0-26-16,-6-13-42 15,-6-3-156-15</inkml:trace>
  <inkml:trace contextRef="#ctx0" brushRef="#br0" timeOffset="160840.89">24836 13443 584 0,'-42'14'1'0,"7"8"15"16,10 6 24-16,9 5-18 15,7 6-10-15,9 0-8 16,0-1 3-16,22-7-7 15,11-9 0-15,9-7 3 16,4-7-6-16,0-8-12 16,-3 0-35-16,-9-11-33 0,-13-3-77 15</inkml:trace>
  <inkml:trace contextRef="#ctx0" brushRef="#br0" timeOffset="161036.85">24686 13991 660 0,'-8'0'2'15,"8"0"-2"-15,16 0-13 16,23-9-2-16,19-5 18 16,7-4-3-16,-1 1-23 15,-1 2-16-15,-8-5-28 16,-16 5-80-16,-17-3-214 15</inkml:trace>
  <inkml:trace contextRef="#ctx0" brushRef="#br0" timeOffset="161223.35">24861 13621 87 0,'-28'32'576'15,"6"10"-581"-15,15 16 14 16,7 19 13-16,17 2-5 15,17 5-10-15,5-6-5 16,2-6-2-16,-8-13-5 16,-6-11-27-16,-12-11-28 15,-15-16-67-15,0-14-259 16</inkml:trace>
  <inkml:trace contextRef="#ctx0" brushRef="#br0" timeOffset="161576.41">24880 14450 665 0,'-27'2'8'16,"14"0"-8"-16,13 1 17 15,4-3-12-15,31 0-22 16,12 0 14-16,11-6 5 16,-7-6-5-16,-12-1-7 15,-15 5-10-15,-14 4-2 16,-10-2 10-16,-4 0 17 15,-23-2 2-15,-9 0-8 16,-4 5 5-16,-6 3 0 0,1 0 8 16,3 10 8-16,10 8-2 15,9 4-1-15,8 6-1 16,9 7-12 0,6 2-4-16,5 3 3 0,20 0-5 15,11-10 3-15,8-9-3 16,1-10 1-16,1-11-6 15,-6 0-20-15,-8-7-16 16,-7-7-40-16,-19 0-43 16,-6 10-165-16</inkml:trace>
  <inkml:trace contextRef="#ctx0" brushRef="#br0" timeOffset="161943.44">24949 14798 497 0,'-6'4'39'0,"4"-2"1"16,2 10 4-16,0 17-18 16,0 6-2-16,0 12 13 15,0 3-25-15,5-3-8 16,-1 0 1-16,-1-3-5 16,2-8 1-16,-4-12-1 15,2-10 0-15,-3-6-10 16,0-8-14-16,-7 0 9 15,-20-8-26-15,-7-13-73 0,-7-8 1 16,4 6 45 0,4 11 68-16,11 6 91 0,11 6 7 15,7 0-14 1,4 3-51-16,0 22-30 0,7 7 0 16,9 7 4-16,3-3-3 15,3-10-3-15,5-3 1 16,7-12-2-16,3-11 0 15,5-6-1-15,3-30-4 16,-5-15-54-16,-9-11-76 16</inkml:trace>
  <inkml:trace contextRef="#ctx0" brushRef="#br0" timeOffset="163000.62">25452 12409 644 0,'-54'-6'7'15,"8"6"-3"-15,17 0 30 16,13 0 4-16,12 7-23 15,4 19-14-15,0 11-9 16,4 10 9-16,16-3-3 0,5-7-1 16,4-10 1-16,3-5-1 15,-2-10-8-15,1-5-21 16,1-6-19-16,-10 1-38 16,-11-1-132-16</inkml:trace>
  <inkml:trace contextRef="#ctx0" brushRef="#br0" timeOffset="163339.71">25461 12923 56 0,'-13'12'522'16,"2"-6"-522"-16,7 8 24 0,2 7 18 16,2 1-26-16,0 6-12 15,8-1-3-15,9-3 1 16,3-8-5-1,1-4 1-15,1-12-27 0,1-1-2 16,0-28-13-16,-1-13 16 16,-3-4-2-16,-9 10 19 15,-6 14 17-15,-4 14-5 16,0 8 67-16,0 0-18 16,0 7-22-16,0 26-17 15,0 10-1-15,0 8 9 16,0-3-11-16,0-14-5 15,9-3-2-15,-1-8-1 0,-1-5 1 16,-2-5-7-16,-1-5-29 16,-4 3-43-16,0-1-63 15</inkml:trace>
  <inkml:trace contextRef="#ctx0" brushRef="#br0" timeOffset="163592.04">25556 13474 594 0,'-40'13'22'0,"3"7"-21"0,14 3 32 16,9 9-8 0,12 1-17-16,2 1-5 0,15 0-5 15,6-8 2-15,6-8-3 16,-2-6 5-16,2-11-5 15,4-1 2-15,0-7-6 16,5-14-16-16,0-3-12 16,-5 6-35-16,-7 6-67 15,-17 9-210-15</inkml:trace>
  <inkml:trace contextRef="#ctx0" brushRef="#br0" timeOffset="163879.55">25540 13859 476 0,'-18'21'13'0,"6"8"6"15,8 0 32-15,4 1-23 16,0 0-6-16,0 2-8 15,0 3 3-15,1 5 14 16,-1 6-9-16,0 1-4 16,0 0-9-16,0-6-6 0,0-8-4 15,0-8 2 1,2-11-14-16,6-11-39 16,0-3-47-16,-5-13-119 15</inkml:trace>
  <inkml:trace contextRef="#ctx0" brushRef="#br0" timeOffset="164243.96">25477 14487 607 0,'-15'4'20'0,"12"-1"-17"15,3 1 3-15,21 0-17 16,16-1 9-16,5-3 4 15,0 0-3-15,-1-16-12 16,-8-5-10-16,-10-2-8 16,-8 7-27-16,-15 3 54 0,0 4 6 15,-14 2 10-15,-10 4-4 16,-9 3 16-16,1 0 27 16,-5 18-22-16,7 6-2 15,6 2 0-15,6 5 1 16,12 1-9-16,6 4-10 15,0 4-7-15,15-4-2 16,12-1 3-16,7-6-3 16,1-12 2-16,4-9-3 15,0-8-3-15,2-8-23 16,2-27-40-16,-5-15-19 16,-9-15-197-16</inkml:trace>
  <inkml:trace contextRef="#ctx0" brushRef="#br0" timeOffset="164920.15">26287 12332 620 0,'-10'0'10'0,"6"0"7"15,2 14 10-15,2 22-18 16,0 14 16-16,0 6-16 16,0-2-8-16,9-8-1 15,1-10 0-15,-2-10-8 16,-4-14-13-16,-2-9-2 15,-2-3 14-15,0-25 15 0,0-19-15 16,0-14 17-16,6-9-6 16,9 10-1-1,0 13 2-15,2 14-2 16,3 18 0-16,4 3-1 0,6 4-1 16,2 3 1-16,1 2 2 15,4 2-3-15,-1 13 3 16,0 7-8-16,-5 9-56 15,-13-2-108-15</inkml:trace>
  <inkml:trace contextRef="#ctx0" brushRef="#br0" timeOffset="165259.76">26434 12785 458 0,'-75'32'199'0,"8"2"-196"0,18 5 33 15,18-3 0-15,18 4-17 16,13-1-19-16,7 1 2 16,21-8-4-16,8-13 0 15,1-14-8-15,4-5-11 16,-5-17-10-16,-2-21 11 16,-7-7 10-16,-13-1 4 15,-7 10 4-15,-7 15 3 16,0 10 3-16,0 11 32 0,0 0 0 15,0 0-19-15,0 0-9 16,0 2-8 0,14 16-4-16,5 5 4 15,6 8 0-15,5-2 1 0,-2 0-2 16,-2-2-3-16,-6-6-62 16,-14 1-7-16,-6-6-236 15</inkml:trace>
  <inkml:trace contextRef="#ctx0" brushRef="#br0" timeOffset="165655.78">26287 13336 600 0,'-20'46'48'0,"9"14"-50"15,11 20 30-15,3 12 0 0,21-1-11 16,10-9-17-16,-3-18 1 15,-3-23-2-15,-9-21-19 16,-10-16-19-16,-6-12-29 16,-3-42 25-16,0-18 23 15,-11-12-50-15,-11-1 54 16,1 10 16-16,2 13-3 16,10 13 20-16,7 20 25 15,2 13 7-15,12 5-42 16,18 6-1-16,6 1 10 15,-2 0 4-15,-3 8-4 16,-8 13-11-16,-13 8 9 16,-10 4-4-16,-1 4 8 0,-34-3 3 15,-8-3-2-15,-4-5-7 16,2-9-7-16,10-7 1 16,13-6-7-16,12-3 6 15,10-1-6-15,10 0-72 16,12 2-142-16</inkml:trace>
  <inkml:trace contextRef="#ctx0" brushRef="#br0" timeOffset="166100.21">26183 14252 640 0,'-15'-8'12'16,"8"7"29"-16,7 1-6 15,0 27-29-15,0 29-2 16,0 13 4-16,16 9 0 16,3-11-7-16,1-15 0 15,-1-12 2-15,-7-15-6 16,-3-14 3-16,-7-10-9 15,-2-1 4-15,0-12-7 16,1-21 17-16,8-16-3 0,6-8 0 16,7 7-2-16,4 14-3 15,-1 17 3-15,3 14-9 16,2 5-2-16,-3 21 12 16,-3 14 4-16,-5 6-4 15,-7 5 4-15,-6-4-2 16,-6-7 2-16,0-9 1 15,-4-11-5-15,-2-2 5 16,3-7-5-16,1-2 1 16,1-1-5-16,-2-3-29 15,-5 0-90-15,-7 0-329 16</inkml:trace>
  <inkml:trace contextRef="#ctx0" brushRef="#br0" timeOffset="167371.47">24600 11996 440 0,'-15'2'101'16,"9"-2"-105"-16,6 0 4 15,8 0-19-15,25 0-26 16,20 1 22-16,17-1-77 16,14 0-98-16</inkml:trace>
  <inkml:trace contextRef="#ctx0" brushRef="#br0" timeOffset="167525.06">25590 11867 453 0,'8'5'-72'0,"5"-4"-217"16</inkml:trace>
  <inkml:trace contextRef="#ctx0" brushRef="#br0" timeOffset="167724.54">26658 11849 639 0,'-22'0'2'16,"4"0"-11"-16,11 2 7 16,7 0 5-16,0 6-58 15,0 2-103-15,0-3-22 16</inkml:trace>
  <inkml:trace contextRef="#ctx0" brushRef="#br0" timeOffset="168408.7">26770 11961 561 0,'-7'3'38'0,"-20"0"-36"15,-12 10 15-15,-14 8 22 16,-19 7-33-16,-20 8-1 16,-5 2-6-16,-10-2 4 15,-12-3-1-15,-10-5 2 16,-18-6-4-16,-12-8 1 16,-11-11 1-16,-6-3-2 15,-3-20 1-15,1-21-4 16,20-16 3-16,24-18-5 15,27-18 5-15,35-19-3 0,27-15 0 16,27-17 1 0,18-2-1-16,35 3 7 15,36 11-11-15,42 11 11 0,42 11-2 16,27 15 0-16,20 19-2 16,-5 28 0-16,-3 29-3 15,4 19 3-15,-5 35-1 16,7 29 2-16,-14 22 1 15,-25 23-4-15,-30 13-8 16,-33 15-6-16,-32 5 2 16,-28 3 9-16,-32-6 3 0,-19-12 2 15,-42-15-1 1,-28-16 3-16,-20-17-2 16,-16-9 5-16,-8-10-5 15,2-4 3-15,-3-4-7 0,13-10-87 16,5-16-274-16</inkml:trace>
  <inkml:trace contextRef="#ctx0" brushRef="#br0" timeOffset="169428.78">24399 17885 11 0</inkml:trace>
  <inkml:trace contextRef="#ctx0" brushRef="#br0" timeOffset="171632.36">24762 12261 157 0,'-7'7'-13'0,"4"-7"-118"15</inkml:trace>
  <inkml:trace contextRef="#ctx0" brushRef="#br0" timeOffset="171747.05">24762 12261 10 0,'-43'4'6'16,"33"-4"15"-16,2 0 10 15,-1 0-30-15,2 0-28 16,0-8-8-16,2-2 28 16</inkml:trace>
  <inkml:trace contextRef="#ctx0" brushRef="#br0" timeOffset="172375.34">24664 12215 29 0,'0'0'64'0,"-1"0"-31"15,1 0-12-15,0 0 0 16,0 0-3-16,0 0 12 16,0 0-6-16,0 0-4 15,-2 0-2-15,-1 0 5 16,0 0-11-16,-3 0-6 16,2 0 7-16,-1 0 9 15,2 0-3-15,0 0 4 16,3 0 10-16,-1 0-10 15,1 0-11-15,0 0-8 16,0 0 1-16,0 0-1 0,0 0-1 16,-2 0 5-16,2 0-1 15,-1 0 2-15,1 0-6 16,0 0-1-16,6 0-3 16,24-8 1-16,15-3 2 15,21-7 4-15,15-3 6 16,13 0-4-16,6 1-1 15,2 4-8-15,1 2 11 16,4 1-9-16,0 0 2 16,3 1-2-16,2-3 3 15,7-1 1-15,4-3 1 16,-1-1 1-16,0-3-3 0,-3 3 2 16,-2 2-3-16,-8 6 2 15,-13 6-5-15,-17 6 1 16,-18 0 0-16,-17 4-1 15,-5 7 2-15,-11-2-4 16,-8 1 7-16,-6-3-7 16,-5-1 7-16,-5-4-4 15,-3-2 0-15,-1 0 1 16,0 0 0-16,0 0 0 16,0 0 4-16,2 0 0 15,-2 0-1-15,0 0 3 16,0 0-7-16,0 0 3 15,0 0-4-15,0 0 3 0,0 0-3 16,0 0 0 0,0 0 2-16,0 0-4 0,0 0 3 15,0 0-6 1,0 1-15-16,0 3-21 0,0 4-72 16,0 9-32-16</inkml:trace>
  <inkml:trace contextRef="#ctx0" brushRef="#br0" timeOffset="175532.4">6687 16688 523 0,'-29'-12'8'15,"11"5"35"1,-2 5-6-16,-3 2-9 0,4 0-1 16,-4 0-7-16,-3 12-10 15,-4 15 4-15,-4 22-10 16,-7 22-3-16,3 21 2 15,2 15 1-15,11 8 0 16,8-3 1-16,14-1 0 16,3-9-3-16,17-12-1 15,17-14 3-15,12-12-1 16,6-12-4-16,7-11 4 16,2-3-4-16,4-9-2 15,-3-12-28-15,2-16-36 16,-6-4-50-16,-14-30-136 15</inkml:trace>
  <inkml:trace contextRef="#ctx0" brushRef="#br0" timeOffset="175880.47">6948 16915 571 0,'-23'-1'6'0,"8"1"33"16,8 0 15-16,2 15-24 15,5 23-22-15,0 23-5 16,0 22 6-16,8 8 0 15,2-2-7-15,-3-8 2 16,-1-10-4-16,0-9 2 16,-3-18-1-16,0-16 2 15,0-13-6-15,-3-12-6 0,0-3-11 16,0-20-38 0,0-36-58-16,-9-25-327 15</inkml:trace>
  <inkml:trace contextRef="#ctx0" brushRef="#br0" timeOffset="176131.8">6944 16859 465 0,'12'0'45'15,"5"0"-75"-15,6 17 49 16,12 15 16-16,5 9-11 16,1 12 7-16,4 9-20 15,-5 2-9-15,-16-1 3 16,-7-5-5-16,-17-1 3 15,-9 0 3-15,-21-1 1 16,-15-1 13-16,-3-5-6 16,-7-5-4-16,6-11-5 0,15-13-2 15,14-12-3-15,13-9 3 16,7 0-27-16,23-27-102 16,15-14 28-16,11-9-108 15</inkml:trace>
  <inkml:trace contextRef="#ctx0" brushRef="#br0" timeOffset="176499.46">7466 17531 536 0,'-30'0'114'0,"4"-2"-112"16,15-19 11-16,8-18 0 15,3-18-14-15,3-22-1 16,20-16-1-16,3-3-12 16,-1 1-8-16,-6 15 2 15,-2 18 7-15,-8 21 10 16,-3 16 5-16,-5 14-2 16,-1 10 4-16,0 3 3 15,3 0 5-15,6 18-11 16,6 23 0-16,6 21 3 15,7 10 2-15,5 2-1 16,4 0-4-16,-3-2 3 0,1-1-4 16,-4-4 3-16,-4-4-3 15,1-11 2-15,-6-10 0 16,-8-10-34 0,-11-14-99-16,-3-15-247 0</inkml:trace>
  <inkml:trace contextRef="#ctx0" brushRef="#br0" timeOffset="176688.52">7409 17363 599 0,'-7'0'22'0,"7"0"-14"15,17 0-7-15,28-18-16 16,22-11 16-16,12-10 1 15,3-1-26-15,-11 5-103 16,-13 6-202-16</inkml:trace>
  <inkml:trace contextRef="#ctx0" brushRef="#br0" timeOffset="177031.29">8286 16761 542 0,'-31'-10'8'0,"7"4"47"15,-4 6-21-15,-3 0 21 16,-8 20-30-16,-9 26-5 15,-1 22-10-15,-2 20 0 16,11 13 1-16,15 1-2 16,22-10-1-16,6-12-6 15,34-14-1-15,21-16 3 16,15-18-6-16,3-18 0 16,1-14-3-16,-11-13-16 15,-11-23-24-15,-15-11-26 16,-22-2-36-16,-18 6-101 15</inkml:trace>
  <inkml:trace contextRef="#ctx0" brushRef="#br0" timeOffset="177271.63">8195 17287 480 0,'-13'0'60'0,"3"0"7"16,10 0-32-16,8 0-31 16,18 0-16-16,18-10 11 15,7-3 8-15,0 0-7 16,-4 5 2-16,-8 8-3 0,-11 0 0 15,-7 5 2 1,-6 13-2-16,-4 7 4 16,-4 4 1-16,-6 9 16 15,-1-1 3-15,2 2-10 0,1-8-8 16,3-4-3-16,1-2-2 16,2-5 1-16,3-3-38 15,-4-16-47-15,-5-2-171 16</inkml:trace>
  <inkml:trace contextRef="#ctx0" brushRef="#br0" timeOffset="177544.91">8483 16599 418 0,'24'0'-2'0,"8"13"9"15,10 18 45-15,-2 14-13 16,-1 19-2-16,-2 17-13 16,-1 8-8-16,-11 6-5 15,-4-1-2-15,-3-3-6 16,-14-5 1-16,-4-5 0 16,-1-12-1-16,-23-9 1 15,-4-9-3-15,-2-10 0 16,0-15-40-16,5-18-75 15,4-8-264-15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1:31:12.3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15256 8438 541 0,'-4'26'12'15,"-13"-13"-10"-15,1 6 21 16,10-2 3-16,0-4-17 0,0 3-3 15,-7-4 2-15,-2-1 6 16,-9-1 6-16,-7-3-4 16,-7-4 0-1,-5-3-5-15,-2 0-1 0,1-17-4 16,4-6 1-16,2-7-4 16,9-6-1-16,3-3 1 15,13-6 0-15,6-4-3 16,7 0 1-16,4-2-2 15,15 6 4-15,8 3 0 16,6 7-4-16,9 3 1 16,4 3-2-16,6 8 2 0,-4 6-3 15,-1 8 2-15,-4 7 1 16,-5 4-3-16,-5 20 1 16,-8 9 1-16,-8 8 2 15,-12 7-1 1,-5 3 1-16,0-3-2 0,-12-2 1 15,-9-8-1-15,-6-10 3 16,-4-9-3-16,-6-8 4 16,-5-8 0-16,-2-3-2 15,-4-5 2-15,5-12-3 16,5-6 4-16,7-2-5 16,7-4 3-16,9 0-3 15,5-3 3-15,10-3-2 0,0-1 0 16,16-7 1-1,16-2-2-15,8 1 0 16,2 5 1-16,4 8-1 16,0 9-1-16,-3 8 0 0,2 8 1 15,-2 6-2-15,-6 3-1 16,-3 26 3-16,-8 13 0 16,-8 14 0-16,-7 8 3 15,-11 3-3-15,0-1 2 16,-10-6 0-16,-9-10-2 15,-8-9-1-15,-4-13 3 16,-8-12 0-16,-6-10 1 16,-4-6 1-16,-3-8 0 0,2-19 0 15,3-8-3 1,10-8 1-16,12-2 0 16,11 4 0-16,14 3 0 15,3 2-1-15,33-4 0 0,10 2-2 16,14 3 2-16,5 8-2 15,4 15 0-15,1 10-1 16,-6 2 1-16,-9 14-3 16,-10 24-10-16,-16 8 4 15,-12 16 0-15,-10 4 9 16,-7 7-1-16,-10-5 3 16,-16-4-1-16,-9-10 2 15,-4-9 2-15,-3-11 12 16,1-12-8-16,5-6-4 15,11-13 1-15,10-3-2 16,13 0-6-16,2-23-33 0,25-6-62 16,16-4-131-16</inkml:trace>
  <inkml:trace contextRef="#ctx0" brushRef="#br0" timeOffset="1044.83">15764 9281 448 0,'-46'0'17'0,"-2"0"36"16,-5-5 2-16,-5-1-1 15,1 4-21-15,3-1-10 16,1-1-2-16,4-2-3 16,5-2-9-16,4-5 5 15,0-4-7-15,4-3 3 16,0-8-7-16,2-3-2 0,1-6 1 15,6-1-3-15,5-1 3 16,9-1-3-16,7 1 3 16,6-3-3-16,0-3 0 15,3-2 1-15,18-3-1 16,7-1 4-16,9-1-5 16,3 2 3-16,-2 3-2 15,-6 8 2-15,-3 10-3 16,-4 8 3-16,-1 7-3 15,3 1 3-15,4 0-1 16,4 3 0-16,6 1 0 16,7-1-2-16,13 2 2 15,7 1 1-15,1 1-3 0,1 0 1 16,-5 2-11-16,-10 1 7 16,-4-1-6-1,-9 0 3-15,-7 1 1 0,-3 1 5 16,-6 2 0-16,-2 0 0 15,-3 0 2-15,0 0 1 16,0 2-3-16,-2 11 2 16,-4 1-1-16,3 0 1 15,-5 1 2-15,1 0-15 16,-5-2-47-16,-8-5-74 16,1-8-351-16</inkml:trace>
  <inkml:trace contextRef="#ctx0" brushRef="#br0" timeOffset="1971.87">16113 8749 444 0,'-16'-6'19'0,"8"0"39"16,5 4 4-16,3 0-5 16,0 2-27-16,27-1-24 15,20-2 12-15,22-2 8 16,14 1-11-16,17-2 5 16,16 2-14-16,9 1 2 0,5 3-7 15,-8 0 0 1,-8 0 0-16,-8 0-2 15,-9 0 2-15,-9 0-1 16,-19 0 0-16,-19 0 0 0,-16 0 0 16,-11 0 0-16,-11 0 1 15,-8 0-1-15,-4 0-1 16,0 0 4-16,0 3-2 16,-12 4 3-16,-18 4-6 15,-12 3 5-15,-7-2-4 16,-7-3 2-16,-4-7-5 15,-5-2 4-15,-10 0-2 0,-7 0 0 16,-10-5 2 0,-8-2 0-16,-4-3 0 15,0 0-1-15,7 1 1 16,9-2-2-16,12 1 5 16,5 0-2-16,8 2 0 0,10 2 2 15,5 2 0-15,13 3 3 16,9-1-6-16,11 1 2 15,11 0-2-15,4 0 10 16,0-3-12-16,25 3-1 16,19-3 3-16,22 0 0 15,13 2 2-15,10 2-5 16,11 0 7-16,9 0-6 16,11 9 1-16,7-1 3 15,10 0-2-15,9 1 0 16,-2 0-1-16,-6 2 2 15,-24 2-3-15,-23-1 5 0,-26 0-4 16,-16-4-1-16,-17-3 3 16,-17-3-1-16,-8-1 1 15,-7 1-2-15,0-2 3 16,0 0 10-16,-3 0 4 16,-7 0-9-16,-2 0-5 15,0 0-5-15,3 0-7 16,-2 9-29-16,1 8-34 15,-2-3-86-15,-5-4-368 16</inkml:trace>
  <inkml:trace contextRef="#ctx0" brushRef="#br0" timeOffset="6155.72">12772 7681 288 0,'0'8'132'16,"-3"-2"-123"-16,3-5 16 0,0 0-15 16,7 3-6-16,19-2 4 15,5-1 16-15,5-1-4 16,-8 0 0-16,-1 0 4 16,-5 0 1-16,-4 0-5 15,3 0-4-15,0 0-3 16,6 0-8-16,8 2-1 15,10 5 1-15,3 0 0 0,8 2 2 16,-2 2 0-16,1 2-2 16,-4 1-3-16,-5 3 1 15,0 1 0 1,-1 2-4-16,2 4 4 0,4 4-3 16,-5 0 3-16,3 1-5 15,-7-1 4-15,0 1-2 16,-7 5 2-16,0 3-3 15,-4 3 4-15,-1 5-1 16,-4 4 0-16,0 1-2 16,-1 3 1-16,-1 1 1 15,4-3-3-15,2-2 0 16,-2 0 1-16,2-5 0 0,-3-2 0 16,-2-3 1-1,-1-7-1-15,-3-1-2 0,0-3 5 16,1-1-4-1,5 1 3-15,-2-2 0 0,4-3-1 16,0 0 4-16,1-5-3 16,1-3-2-16,-2-3 2 15,-4-4 0-15,-4-3-2 16,-5-1 1-16,0 0-3 16,1-1 2-16,-1 0 0 15,-2 1-1-15,-1 2 0 16,-2 2 2-16,-1-1-1 0,6 3 0 15,-2 1 0 1,-1-4-1-16,-2 1-2 16,-7-4-8-16,-1-1-2 15,-1-3-8-15,-1 0-16 0,-1 0-6 16,0-3-75-16</inkml:trace>
  <inkml:trace contextRef="#ctx0" brushRef="#br0" timeOffset="6463.92">14598 8735 602 0,'-3'0'4'0,"3"0"-5"16,0 0-5-16,0 7 7 0,12 15-1 15,7 6 4-15,2 6-2 16,-5 5-2-16,-2 0 0 16,-7 0 2-16,-7-1 0 15,0-5 1-15,-15-4 21 16,-13-2 19-16,-6-3-9 16,-2-8-12-16,3-7-7 15,10-6-13-15,12-3 1 16,8 0-8-16,3 0-47 15,14-17-127-15</inkml:trace>
  <inkml:trace contextRef="#ctx0" brushRef="#br0" timeOffset="7595.68">12776 10248 438 0,'0'0'52'0,"0"0"-51"16,0 0-2-16,0 0 9 16,2 0 4-16,11 1-4 15,11 2-5-15,14-2 16 16,4-1 2-16,6 0 8 15,3 0-15-15,-6 0-1 0,2-5-3 16,-3-4-6-16,0 1-1 16,1 0-1-16,-2-1 0 15,-1 1-3-15,4 0 2 16,3-5-1-16,4-1 0 16,-3-4 1-16,-4-3 0 15,-6-1-1-15,-7-3 0 16,-2 0 2-16,-1-6 1 15,-3 1 1-15,1-2 8 16,2-7-7-16,1-4-3 16,5-2 0-16,3-3-1 15,4 0-1-15,-3 4 1 16,3 6 0-16,-1 5 1 0,-3 7 3 16,2 5 2-1,2 2-1-15,-2 6-4 16,3-1 3-16,0 2-3 15,1 0 0-15,3 0 0 0,1 4-1 16,-5-2 0-16,2 2-1 16,-6 1 1-16,-7 1 1 15,-3 2-1-15,-7 1 1 16,-9 2 0-16,-2 1-1 16,-6-2 1-16,-6 2-2 15,0 0 1-15,0 0-2 16,0 0 3-16,0-11-30 0,-3-4-45 15,-27-9-167 1</inkml:trace>
  <inkml:trace contextRef="#ctx0" brushRef="#br0" timeOffset="7871.94">14352 9192 601 0,'-3'2'23'0,"3"-2"-22"15,0 5 1-15,15 6 3 16,18 3 17-16,11 6 4 16,7 2-15-16,-3-2-9 15,-5 0 0-15,-11 0-3 0,-9-1 2 16,-10 0-3 0,-10 0 2-16,-3 3 0 15,-7 6 4-15,-21 4 9 16,-5-2-2-16,-4 3-1 0,6-7-2 15,9-2-3-15,3-2-7 16,10 0-26-16,8 0-57 16,1-6-156-16</inkml:trace>
  <inkml:trace contextRef="#ctx0" brushRef="#br0" timeOffset="14187.46">16123 9318 500 0,'-40'11'14'0,"13"3"10"16,3 3 30-16,-6-1-19 0,2 2-11 16,-2-1-6-16,-1-6-7 15,-4 2 2-15,-3-8-2 16,-11-1-5-16,-9-4 7 16,-13 0-1-16,-7-14-4 15,-1-11-3-15,4-4-4 16,8-7 1-16,6 0-2 15,3-2 2-15,6 2-2 0,9 0 6 16,4-2-2 0,8 1-2-16,7-4 0 15,6-2 1-15,9 0-3 16,5-3 1-16,4 3 0 0,0 1-1 16,0 0 0-16,9 2 1 15,8 3-1-15,5 2-1 16,4-2 0-16,16-4 0 15,-2-1 3-15,0 0-2 16,2 7-1-16,0 4 3 16,1 1-4-16,6 3 3 15,3 0-2-15,-4 0 2 16,2 6 0-16,4 1-1 0,-5 8-1 16,5 1 1-1,4 7 0-15,4 4-1 16,7 0 1-16,1 0 1 15,4 0-1-15,0 0-2 0,-6 0 3 16,0 0-2-16,-9 0-1 16,-6 0 0-16,1 0-3 15,-1 0-5-15,4 7-4 16,13 0 6-16,8-3-2 16,11-4 10-16,8 0-1 15,4 0-3-15,0 0 5 16,-4-3-2-16,-8 3 2 0,-8 0-1 15,-16 4 1 1,-4 13-4-16,-3 1 5 16,-2 5-3-16,3 1 0 15,1 1 1-15,-2 0 0 0,-2-2 0 16,-5 2-2-16,-11-2 3 16,-6 1-2-16,-5-2 2 15,-6 0-2-15,-3 2 1 16,1 4-1-16,-6 5 1 15,-3 5 1-15,1 2 0 16,-3 1-1-16,-1 3 0 16,-3-3 0-16,-4-5 1 15,-2 1-1-15,0-5 0 16,-12 1 2-16,-12-2 1 16,-4-2-3-16,-2-4 2 15,-3-5-1-15,-4 3 2 16,-6 1-1-16,-6 1 1 0,-6 3-1 15,-3 2 1-15,-5-1 4 16,0 1-2-16,4-1-2 16,-1-4 0-16,-1-4 1 15,-4-6-1-15,-10-5-1 16,-5-8-3-16,-2-2 2 16,4 0-1-16,7-2 1 15,0-8-1-15,2 2 1 16,-3 1-1-16,-2-1 0 15,1 1 2-15,-4 0-2 16,-1-2 0-16,-4-2-1 16,2-3 2-16,-5-4-1 0,0-1 0 15,-1 2 0-15,-2 1-1 16,1 3 3-16,-1 3-4 16,1 3 4-16,6-1-3 15,11 5 0-15,12-1 2 16,12-1 0-16,11 0-3 15,10-1 3-15,5 1-1 16,6-4 0-16,4 1-1 16,4 1-1-16,-2-1 0 15,4-1-3-15,-5 4 1 16,3-1-17-16,0 2-9 16,4 1-25-16,2 3-28 15,2 0-79-15,20-1-94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1:31:44.6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23278 6728 420 0,'-21'-19'15'0,"1"1"34"16,-2 1 24-1,0 6-35-15,0 1-1 0,2 0-11 16,2 2-11-16,2 2 2 15,1 1-8-15,6 2 0 16,1 2-2-16,4 1 4 16,3 0-9-16,-1 0-1 15,-1 0-2-15,0 0-3 16,-6 0 6-16,-7 0-6 16,-4 5 8-16,-3 6-8 15,0-1 6-15,0-2-2 0,0-3 2 16,-1-3-2-1,-1-2 0-15,3 0 1 0,-1 0-2 16,-1 0 3 0,-1-11-3-16,1-4 0 0,2-2 1 15,1-2-4-15,3-3 3 16,3-2-3-16,2-4 0 16,2-2 3-16,2-5-2 15,3 0-5-15,1-5 6 16,5 0-2-16,0 1 2 15,0 3-2-15,19 1 0 16,11 3 2-16,10 1-4 0,17 2 2 16,5 1 1-16,14 2 1 15,2 0-5-15,-1-1 1 16,-1 3-1 0,-4 5 6-16,3 2-3 0,0 2 0 15,-4 4 3-15,-4 2-4 16,-9 6 3-16,-7 3-6 15,-5 0 6-15,-7 10-3 16,-5 9 3-16,1 3-3 16,-6 4 3-16,-2 2-1 15,-3-1-2-15,-3 0 4 16,-2 1-5-16,0 0 5 16,-2 0-1-16,-2 0 0 15,-5 1 0-15,0 3 0 16,-5 2-1-16,-5 5 1 15,0 4 3-15,-2 2-4 16,-17 1 6-16,-6-3-4 0,-5-3 1 16,-7-3-1-16,-3-3-1 15,-6-6 1-15,-5-9 1 16,-6-6-1-16,-7-9-2 16,-10-4 3-16,-7-11-3 15,-5-14 4-15,-2-7-1 16,2-2 2-16,1 1 3 15,0 1 4-15,0 4 1 0,6 3-2 16,17 4-4 0,18 0-3-16,19 3 1 15,14 0-1-15,10-1 0 16,1-5-11-16,3-8 0 0,21-9-3 16,7-6 0-16,5-2 1 15,0 2-10-15,-5 5 2 16,-3 11 5-16,-4 9 2 15,2 7-4-15,0 5-1 16,1 3 1-16,1 3-6 16,-4 4 6-16,0 0 9 15,-2 0-4-15,2 10-10 16,0 6-10-16,-2 6-21 16,-5 4-60-16</inkml:trace>
  <inkml:trace contextRef="#ctx0" brushRef="#br0" timeOffset="2074.73">18136 5909 348 0,'-22'13'6'0,"10"-13"0"16,0 3 11-16,2-2 27 16,-5-1 4-16,0 0-7 15,-4 0-2-15,-1 0-16 16,-2-5 15-16,-3-5-23 15,-3-3-4-15,-8-1-7 0,-6-2-2 16,-9 3 0-16,-4 2-2 16,0-1 2-16,-9 5-1 15,3-3-1-15,0-6 1 16,3-1-3-16,4-3 5 16,5-4-4-16,7-2 2 15,7-6-2-15,9-3 1 16,9-3 1-16,8-1-1 15,9-5 0-15,0-2-1 16,14-1 0-16,12 2 1 16,12 2 0-16,10 0-1 15,9 2 0-15,13-8-2 0,10-1 3 16,3-5 0-16,3 3-13 16,-8 3 1-16,-7 8-1 15,-9 13-2-15,-2 11 6 16,-7 13 9-16,-1 4-6 15,-4 4 6-15,-1 15-2 16,0 7 1-16,-1 3 1 16,2 2 1-16,-1 3-2 15,-2 4 2-15,-4 2-1 16,-2 4 0-16,-6 8 1 16,-5 6-2-16,-5 6 1 15,-11 3-15-15,-8-1 9 16,-4 0-5-16,0-6 5 0,-1-7 5 15,-13-9-1-15,-7-5 2 16,-7-3-1-16,-6-2 5 16,-15-2-2-1,-11 0 2-15,-10 0-1 0,-8-3 0 16,-2-5 1-16,0-6 2 16,7-4 2-16,7-9-2 15,11-4-2-15,10-1 1 16,10 0 0-16,6-6-5 15,7-5 2-15,6-1-23 16,7-3-22-16,1 0-83 16,-1-6-219-16</inkml:trace>
  <inkml:trace contextRef="#ctx0" brushRef="#br0" timeOffset="3951.68">16287 5914 295 0,'-15'1'3'0,"1"-1"3"15,4 0 28-15,-8 0-7 0,-1 0-11 16,-1 0-1-16,-6 0 16 16,-3 0-14-16,0 0-6 15,-9-7-4-15,-5-5-1 16,-2-4-1-16,-8-3-4 15,-4-4 2-15,5-6-5 16,1-4 6-16,8-5 4 16,10-5-5-16,5-7 3 15,10-1-5-15,6-4 2 16,7 5-2-16,5 8 1 16,0 1-2-16,2 6 4 15,15 1-3-15,10 0 1 16,10-3-1-16,13-2-1 0,10 1-1 15,10 2 1-15,9 1 1 16,5 3-3-16,0 1 3 16,0 8-2-1,-11 5 1-15,-8 7-1 0,-10 5-5 16,-4 6-3-16,-9 0-4 16,-5 3-1-16,-4 11 5 15,-6 6 6-15,-1 6-2 16,-4 6 4-16,-3 7 0 15,0 8 0-15,-6 10 1 16,-2 8 1-16,-5 6-2 16,-6 6 4-16,0 3 0 0,0-5-6 15,-13-4 3-15,-4-11-5 16,-2-15 2-16,-6-11 0 16,-11-6 3-16,-12-5 1 15,-12-5 1-15,-10-2 2 16,-15-10-4-16,-13-6 4 15,-11 0-5-15,-7-22 5 16,3-10 6-16,3-14 3 16,11-10 4-16,21-8-4 15,17-5-6-15,22-5-2 16,27-6 0-16,12-4-5 16,16-4 0-16,30-1-2 15,12 3-7-15,15 6 5 0,8 10 2 16,8 10-1-1,8 10 1-15,3 10 2 16,0 8-2-16,-2 12 3 16,-7 17-4-16,-6 6 2 0,-11 35-11 15,-6 20-3-15,-11 19 2 16,-11 13 6-16,-8 9 6 16,-9 2-2-16,-3 1 0 15,-4-4-7-15,-5-3 5 16,-3-5-9-16,-6-2 2 15,-7-2 3-15,-1-2-4 16,-7-5-56-16,-19-4-50 0,-12-8-24 16</inkml:trace>
  <inkml:trace contextRef="#ctx0" brushRef="#br0" timeOffset="5903.43">14709 6500 348 0,'0'6'9'16,"-20"-3"-6"-16,5-1 14 0,0 2 11 15,-1-4-10-15,2 3 3 16,-1-1 1-16,-4 0-11 16,-2 0-1-16,0 1-4 15,-6-1-3-15,-4 2 5 16,-7-2-2-16,-6-2-3 15,-5 0 1-15,-5-1-1 16,-7-11 3-16,-7-3 9 0,-2-6-3 16,0-2-6-16,3-6 0 15,7-2-5 1,7-2 4-16,4-2-3 16,7 2 0-16,6-2 1 0,8 4 6 15,9 2-4-15,6 3-2 16,12 0-1-16,1-6-2 15,14-9 1-15,17-10-2 16,12-8 1-16,6 1-1 16,8-2 3-16,2 3-1 15,5 5-1-15,3 6 0 16,6 5-1-16,3 3 3 16,-2 0-2-16,-2 6 0 0,-3 6-1 15,-7 2 2 1,-4 9 0-16,-3 4-1 15,-4 5-1-15,-5 6-3 16,0 3 2-16,-2 14 0 0,-1 10 0 16,1 0 1-16,8 8 0 15,-4 4-1-15,4 4 0 16,-4 6-4-16,-3-1-2 16,-5 7 3-16,-9 0-5 15,-6 7-2-15,-11 4-1 16,-7 1-4-16,-7-3 3 15,0-8 5-15,-13-12 7 16,-12-5 1-16,-8-1 1 16,-10 2 2-16,-12 1 1 15,-5-1-4-15,-3 2 6 16,-1-4-6-16,3-1 4 0,0-3-4 16,8-4-8-16,5-3-24 15,5-4-36-15,6-2-116 16</inkml:trace>
  <inkml:trace contextRef="#ctx0" brushRef="#br0" timeOffset="9815.35">22417 6235 432 0,'-11'-10'9'16,"-8"3"20"-16,3 5 38 16,8 2-27-16,5 0-2 15,3 0-7-15,0 0-21 16,0 0-13-16,2 1-3 15,18 17-1-15,10 11 10 16,6 4-4-16,0-1 1 16,-3-5-9-16,-8-2-10 15,-7-6 4-15,-12-3 6 16,-6-1 9-16,0-3-1 0,-30 8 8 16,-21 5 8-16,-13 7 5 15,-9 1-1-15,2-2-9 16,13 0-4-16,19-4-5 15,19 1-11-15,18 0-47 16,2-9-155-16</inkml:trace>
  <inkml:trace contextRef="#ctx0" brushRef="#br0" timeOffset="14350.62">17150 5793 468 0,'-25'0'-37'0,"9"-5"55"16,6 3 11-16,3-2 15 15,4 4 2-15,0-1-6 16,3 1-14-16,0 0-13 16,0 0-12-16,0 0-2 15,19 0-7-15,30 14 2 16,25 11 7-16,30 2-2 0,21 3 4 16,14 1-3-16,8 2 1 15,7-4 0-15,-2-2-2 16,-5-3-6-16,-11-3-11 15,-17-3 0-15,-19-2 2 16,-19 0-19-16,-13-1-31 16,-10 0 21-16,-8 2 13 15,-5-2-56-15,-8-3-107 16</inkml:trace>
  <inkml:trace contextRef="#ctx0" brushRef="#br0" timeOffset="16750.8">22524 6868 579 0,'-28'0'8'16,"13"-2"-7"-16,7-1 27 15,5 0 5-15,2 3-12 16,1 0-16-16,0 0-4 16,0 0-6-16,1 0-1 0,20 0 5 15,9 6 1 1,12 1 8-16,13 3-3 16,18-2-1-16,21 0-2 15,18 1 4-15,10-5-2 0,13-3-4 16,5-1 0-16,-3 0 1 15,-6 0 0-15,-21 0-2 16,-21 0 3-16,-18 0-4 16,-18 0 3-16,-17 0 0 15,-16 0-1-15,-10 0-1 16,-7 0 2-16,-3 0 0 16,0 0 13-16,0 0 10 15,0 0-5-15,0 0 0 16,0 0-7-16,0 0 4 15,0 0-10-15,0 0-1 16,0 0-3-16,0 0-2 16,0 0 3-16,0 0-7 0,1 0 0 15,5 0-25-15,10 0-22 16,6 13-15-16,1 1-47 16,-12-3-177-16</inkml:trace>
  <inkml:trace contextRef="#ctx0" brushRef="#br0" timeOffset="20455.41">26113 4232 477 0,'-7'-26'27'0,"-9"7"-17"15,-1 1 43-15,11 10 2 16,3 3-13-16,2 5-7 16,1 0-17-16,-2 0-14 15,2 0-2-15,0 0-5 16,-4 36-6-16,-5 36 15 16,-11 34 3-16,1 22 1 15,0 1-8-15,8-12-1 16,8-19-1-16,3-22 3 0,0-20-6 15,6-21-6-15,3-16-20 16,2-19-70-16,-1-15-51 16,-3-44-131-16</inkml:trace>
  <inkml:trace contextRef="#ctx0" brushRef="#br0" timeOffset="20690.78">26252 4089 439 0,'22'0'-3'16,"5"18"-1"-16,6 12 25 16,0 14 43-16,-7 9-23 0,-5 9-29 15,-13 6-6-15,-8 3-5 16,-29 3 2-16,-24 2 2 16,-17 2-1-1,-9-4-1-15,4-11 0 0,16-20-1 16,17-18 0-16,21-17-1 15,21-8-17-15,3-18-90 16,36-20-190-16</inkml:trace>
  <inkml:trace contextRef="#ctx0" brushRef="#br0" timeOffset="21043.62">26465 4917 601 0,'-15'0'10'16,"7"-3"1"-16,8-21 28 0,2-19-40 15,32-25 5-15,17-23-7 16,10-18-9-16,3-7-17 16,-7 2-4-16,-10 8 10 15,-10 19 13-15,-10 23 12 16,-13 24-2-16,-4 20 2 15,-9 18 9-15,5 2-8 16,5 19-9-16,5 25 27 0,2 20 12 16,-2 20-7-16,-5 10-8 15,-5 5-8 1,1 1 2-16,-1-3-7 16,2-8-2-16,-1-12-4 0,-1-14 2 15,-6-13-8-15,0-13-55 16,-19-20-70-16,-13-17-282 15</inkml:trace>
  <inkml:trace contextRef="#ctx0" brushRef="#br0" timeOffset="21207.18">26512 4535 435 0,'-1'3'189'0,"1"0"-196"0,27 1-12 16,19 3 17-1,20-4 1-15,12-3-4 16,10 0 5-16,0-11-81 0,-6-10-56 16,-5-11-235-16</inkml:trace>
  <inkml:trace contextRef="#ctx0" brushRef="#br0" timeOffset="21474.62">27442 4182 572 0,'-25'-16'96'0,"-1"-1"-93"16,4 9 39 0,-5 1-18-16,-4 7-7 15,-5 0-8-15,-10 27-7 16,-4 25-3-16,1 19 2 0,9 18-3 16,15 4 2-16,16-6-1 15,9-6-1-15,10-10 1 16,20-12-2-16,3-6 6 15,-2-15-9-15,4-12-4 16,-7-11-24-16,-3-15-23 16,-4-3-28-16,-3-29 11 15,-11-15-62-15,-7-5-87 16</inkml:trace>
  <inkml:trace contextRef="#ctx0" brushRef="#br0" timeOffset="21662.8">27273 4629 86 0,'-7'-30'159'15,"3"11"-47"-15,4 9-21 16,0 6-39-16,6 2-40 15,19 2-14-15,6 0 13 0,4 2-6 16,-4 17 7-16,-4 7-11 16,-7 3 5-16,-8 3 2 15,-7 0-2-15,-5 3 12 16,0-3-5-16,0-3-6 16,-6-6 0-16,3-6-5 15,0-4-2-15,0-5-6 16,1-1-33-16,1-7-114 15</inkml:trace>
  <inkml:trace contextRef="#ctx0" brushRef="#br0" timeOffset="22190.39">25687 5182 546 0,'-6'0'7'0,"5"0"-7"0,1 0 5 16,22 0-7-16,30 0-5 16,39 0 27-16,33 0 0 15,31-5-3-15,29-5-10 16,16-5 2-16,3-1-7 15,-12 4 3-15,-27 2-7 16,-18 6 4-16,-24 4-1 16,-22 0-1-16,-27 0 2 0,-28 0-3 15,-26 0 2-15,-10 0-2 16,-9 0 13 0,0 1 24-16,0 1 2 0,0-2-11 15,0 0-16-15,0 0-6 16,-4 0-4-16,2 0-2 15,2 0-31-15,0 0-69 16,0 0-178-16</inkml:trace>
  <inkml:trace contextRef="#ctx0" brushRef="#br0" timeOffset="26951.9">24926 6743 153 0,'-31'3'-13'16,"7"-1"9"-16,5-1 14 15,7-1-4-15,3 0 0 0,3 0-4 16,5 0-10-16,-1 0-40 16</inkml:trace>
  <inkml:trace contextRef="#ctx0" brushRef="#br0" timeOffset="27386.74">24740 6460 450 0,'-28'-7'9'0,"5"4"1"0,4 3 21 16,4 0 14-1,2 0-14-15,-2 17-21 0,-4 16-6 16,6 20-5-16,2 8 6 16,11 4-3-16,4-6-1 15,26-9-2-15,21-8 2 16,13-9-1-16,11-15-3 16,8-16-5-16,-6-5-21 15,-16-29 18-15,-22-13 6 16,-24-10 9-16,-15-7 1 0,-18-6 4 15,-23 6 3 1,-15 5 5-16,-8 8-4 16,-3 12-3-16,9 9-4 15,10 10 0-15,20 10 5 0,16 3-9 16,12 5-8-16,10 5-68 16,23 13-99-16,15 0-97 15</inkml:trace>
  <inkml:trace contextRef="#ctx0" brushRef="#br0" timeOffset="27587.18">25153 6528 657 0,'0'-6'1'16,"13"-14"-3"-16,30-12-2 15,21-11 9-15,9-3 0 16,-4 3-4-16,-4 8 1 0,-8 0-3 15,-8 2 3-15,-12 0-18 16,-10 1-35-16,-12 0-7 16,-9-3-56-16,-6 2-15 15</inkml:trace>
  <inkml:trace contextRef="#ctx0" brushRef="#br0" timeOffset="27799.37">25497 5961 480 0,'-5'-7'27'16,"5"3"-4"-16,0 4-4 15,12 0-15-15,19 0-6 16,12 4 8-16,-1 17 3 16,-3 12-3-16,-12 9-3 0,-15 5 2 15,-12 8 1-15,-5-2 3 16,-23 3-3-16,-5-7 0 16,-1-10-1-16,1-9-3 15,10-12 1-15,10-11-6 16,9-7-22-16,4-4-42 15,4-30-170-15</inkml:trace>
  <inkml:trace contextRef="#ctx0" brushRef="#br0" timeOffset="28105.78">25921 5845 199 0,'-28'-4'458'16,"2"1"-455"-16,3 3 14 15,5 12-7-15,1 29-2 16,10 18-10-16,7 9 3 16,9 2-6-16,27-11 2 15,13-14-2-15,4-17-1 16,3-21-13-16,-3-14 4 16,-4-38 18-16,-5-22-4 15,-16-12 4-15,-19-6-3 16,-9 5 2-16,-27 9 1 15,-15 12 0-15,-6 17-1 16,2 17-4-16,5 17 6 0,6 8-4 16,7 29-9-16,1 25-43 15,10 19-54-15,11 1-118 16</inkml:trace>
  <inkml:trace contextRef="#ctx0" brushRef="#br0" timeOffset="28296.26">26145 6288 528 0,'1'30'-3'16,"1"19"17"-16,-2 15 47 15,3 5-19-15,3 3-14 16,7-2-5-16,3-9-13 16,5-8-4-16,1-7-6 0,-1-7 2 15,-1-3-5-15,-4-5-31 16,-6-8-39-16,-10-5-96 15</inkml:trace>
  <inkml:trace contextRef="#ctx0" brushRef="#br0" timeOffset="28534.63">26046 6764 666 0,'0'0'1'0,"0"0"-13"16,6 6 1-16,15 16 11 15,9 7 4-15,2 6-3 0,7-3 1 16,2-5-3-16,0-15 2 16,2-10-2-16,6-5 6 15,-1-37 2 1,6-11 2-16,-9-10-5 0,-11 4-4 16,-10 14-14-16,-17 16-20 15,-7 18-19-15,0 9-94 16,-25 11-261-16</inkml:trace>
  <inkml:trace contextRef="#ctx0" brushRef="#br0" timeOffset="28887.68">26322 7086 479 0,'-36'4'96'0,"3"2"-93"0,11 5 31 16,4 12 4-16,4 21-12 16,3 15-19-16,6 19 8 15,5 1-13-15,18-8-1 16,21-10-4-16,10-14 1 16,6-19 1-16,0-17-17 15,-1-11 2-15,-9-33 5 16,-10-25 13-16,-17-23 4 0,-18-14 1 15,-13 1-2 1,-39 14-1-16,-17 20 6 16,-7 21 13-16,3 21 0 15,11 12-21-15,7 6 0 0,11 6 0 16,11 18-20-16,11 9-34 16,8 6-42-16,3-6-123 15</inkml:trace>
  <inkml:trace contextRef="#ctx0" brushRef="#br0" timeOffset="29351.72">25979 7368 526 0,'-65'-18'9'0,"-5"-8"21"0,-2-9 20 15,-2-9-10-15,1-8-26 16,-2-8-4-16,1-5-3 16,4-3-3-16,3-1-1 15,10 6-1-15,11 13-2 16,13 16 4-16,15 14-5 15,8 13 7-15,9 6 0 16,1 1-7-16,0 0-12 16,20 7-42-16,10 18 16 15,4 3-42-15,4 0-71 16</inkml:trace>
  <inkml:trace contextRef="#ctx0" brushRef="#br0" timeOffset="29642.93">25653 6720 480 0,'-3'-7'58'16,"-24"0"1"-16,-13 7-8 16,-15 0-28-16,-11 5-18 15,-6 22-2-15,3-1-2 16,11 1 3-16,18 0-4 16,14-4 1-16,16 3-3 15,10 8 3-15,6 6-8 16,25 14 5-16,10 8-2 15,9 3 3-15,2 2 3 16,-3 0-4-16,-6-8 3 0,-10-7-2 16,-13-13 3-16,-10-13-4 15,-7-12 3-15,-3-6 0 16,-2-3 4-16,-18 1-5 16,-3-3-33-16,4-3-22 15,7-5-105-15</inkml:trace>
  <inkml:trace contextRef="#ctx0" brushRef="#br0" timeOffset="31710.88">26365 5595 503 0,'0'-3'22'16,"-9"2"8"-16,-3 1 36 0,-7 0-33 16,-17 32-24-1,-18 29-9-15,-11 27-2 16,-6 13 3-16,0-1-3 15,6-12 3-15,2-14-4 0,4-13-11 16,4-10-17-16,8-10-37 16,10-22-58-16,13-19-36 15</inkml:trace>
  <inkml:trace contextRef="#ctx0" brushRef="#br0" timeOffset="31895.39">25903 5605 452 0,'0'0'50'0,"6"7"-61"16,11 23 11 0,8 23 30-16,11 24 13 15,8 15-17-15,8 8-15 0,5 3-7 16,6-4-2-16,-7-8-2 16,-8-6-48-16,-17-14-63 15,-23-18-87-15</inkml:trace>
  <inkml:trace contextRef="#ctx0" brushRef="#br0" timeOffset="32162.92">25175 6191 386 0,'-4'-7'24'0,"2"4"-8"16,2 3 7-16,-3 5 12 16,-15 37-5-16,-17 32 21 15,-15 24-9-15,-9 11-29 16,2-12-6-16,12-18-4 16,8-13-2-16,6-11 1 15,7-9-21-15,3-12-25 16,9-18-94-16,5-17-74 15</inkml:trace>
  <inkml:trace contextRef="#ctx0" brushRef="#br0" timeOffset="32351.47">24991 6104 573 0,'0'39'12'15,"5"21"-17"-15,7 21 5 16,10 13 12-16,20-2-5 15,10-3 3-15,12 1-7 16,8-1 0-16,5 0 0 16,-1 4-8-16,0 5-33 15,-7 0-71-15,-11-8-69 16</inkml:trace>
  <inkml:trace contextRef="#ctx0" brushRef="#br0" timeOffset="32591.53">26731 7008 579 0,'0'0'21'0,"0"0"-24"16,0 0 16-16,-1 10 7 15,-35 40 0-15,-27 30-8 16,-24 29-5-16,-13 8-4 15,2-12-3-15,13-14 3 16,9-16-7-16,16-14-14 0,12-15-23 16,11-20-47-16,10-26-127 15</inkml:trace>
  <inkml:trace contextRef="#ctx0" brushRef="#br0" timeOffset="32772.05">26109 6891 718 0,'1'0'14'16,"17"22"-28"-16,12 21-3 16,21 26 20-16,19 24-6 15,19 11 8-15,11 10-9 16,2 1 4-16,-8-8-6 16,-16 0-51-16,-17-5-34 0,-9-12-88 15,-18-19 28-15</inkml:trace>
  <inkml:trace contextRef="#ctx0" brushRef="#br0" timeOffset="38103.49">27001 5200 302 0,'-24'7'99'0,"-15"-7"-92"15,19 0-5-15,-4 0 7 16,3 0 9-16,-6 0-11 16,-6 2-7-16,-5 9 2 15,-10 1-4-15,-4 3 5 16,-14-2-1-16,-10 2-1 0,-10 1 2 16,-7-4-2-16,0-4-1 15,2-8 1 1,0 0 0-16,6-14 0 15,5-15-1-15,11-7 3 0,13-4 4 16,6-6 4-16,10-7-6 16,13-6-5-16,8-15 1 15,15-11 1-15,4-15-7 16,6-7 7-16,16-2-2 16,-3 3-2-16,2 9 4 15,-2 8 5-15,1 11 1 16,10 12 1-16,13 6 7 15,21 7-9-15,16 5-3 0,23-1-4 16,25 3 1 0,25 6-2-16,17 3 2 15,12 5-1-15,-9 8 0 16,-21 1 1-16,-21 8-2 0,-18 8 2 16,-16 3-3-16,-14 4 3 15,-13 0-2-15,-12 2-8 16,-10 18 6-16,-8 7-1 15,-6 13 4-15,-6 13-1 16,-3 16 2-16,3 16-2 16,-1 13 5-16,-1 12-3 15,-2 8-1-15,-7 5-1 16,-10 0-2-16,-7-4 5 16,0-12-2-16,-28-8 2 15,-15-10-3-15,-14-11 3 16,-19-6-7-16,-18-11-4 0,-14-11-8 15,-9-8 6-15,-7-12 4 16,-3-7 2-16,-4-7 5 16,-4-2-2-16,0-2-17 15,7-6-69-15,19-6-22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1:32:39.5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8158 3356 216 0,'-9'0'-15'15,"-1"-18"15"-15,2-8-3 16,2 12 9-16,-3 3 8 16,2 5 33-16,-1 2-6 15,4 4-8-15,1 0-12 16,0 0-4-16,0 0-3 15,3 0 2-15,0 0 0 16,0 0-5-16,0 0-1 16,0 0-7-16,0 0-2 0,0 0 0 15,0-2 3-15,0 1 0 16,0 0 1-16,0-1-2 16,0 1 1-1,0 0 2-15,0 1-5 0,0 0 2 16,0 0 5-16,0 0 2 15,0 0-5-15,0 0 0 16,0 0-1-16,3 0-2 16,7 0 5-16,8 0-5 15,5 0 6-15,5 1 3 16,8 0 7-16,5-1-5 16,-3 0 0-16,-4 2-6 0,5-1-5 15,-1 0 2 1,4 1-1-16,3-1 3 15,8 1-4-15,5-2 5 0,3 0-2 16,2 0-1-16,6-10-2 16,0-4 1-16,-2 2-1 15,-1-1-1-15,-11 2 2 16,-4 3-5-16,-5 1 5 16,-9 1-3-16,5 3 0 15,-4 1 0-15,4 2 0 16,7-3 1-16,8 0-1 15,19-1 1-15,7-3-2 16,6-3 3-16,3-2-3 0,0-2 1 16,-2 1 0-16,-6 4 1 15,-8 2-1 1,-10 4 0-16,-2 3 0 16,1 0 0-16,4 0 1 0,10 0-2 15,4 0 2-15,14 0-2 16,9 0 2-16,8 0-2 15,10-4 2-15,-2-1-2 16,-10 5 1-16,-13 0 0 16,-21 0-3-16,-12 12-1 15,-11 4 0-15,-5 1 2 16,-3-1 2-16,4-3-2 0,8-6 4 16,9-6-5-1,14-1 3-15,6-1 0 16,9-10 3-16,-5 2-7 15,-10 5 4-15,-11 4-1 0,-17 0 1 16,-6 4 1-16,-11 4-2 16,-3 0 1-16,1 2-2 15,5-1 4-15,4 0-5 16,7 0 5-16,1-2-2 16,5 2 1-16,-7-2-1 15,-2-3 0-15,0-1-2 16,-8-1 2-16,0-2 0 15,-4 2 0-15,-6-1 1 16,-8 0-3-16,-1 1 4 16,-3 2-4-16,1 3 3 15,5 1-1-15,0 1-1 16,5 0 2-16,-3 1-2 0,-7-2 1 16,-4-1-1-16,-7-2-4 15,-5-4-12-15,-3-1-6 16,0 0-17-16,-3 1-48 15,-24 1-133-15</inkml:trace>
  <inkml:trace contextRef="#ctx0" brushRef="#br0" timeOffset="11359.02">14866 10653 44 0,'-22'5'14'0,"2"-1"-11"16,7-1-3-16,2 0 0 15,3 1 1-15,2 2-3 16,1 3-47-16</inkml:trace>
  <inkml:trace contextRef="#ctx0" brushRef="#br0" timeOffset="23111.96">14692 2283 462 0,'3'3'23'0,"-3"-3"-24"15,0 0 2-15,9 0 12 16,8 0-3-16,7-6-7 16,7-4 30-16,1 0-25 15,-6 6-4-15,1 4 1 0,-4 0-1 16,-4 24-3-1,-7 14 0-15,-9 14 7 16,-3 12 4-16,-6 6-9 16,-13 1 1-16,-5-10 1 0,0-6-4 15,-3-11 0-15,-2-11-6 16,2-6 6-16,4-12 0 16,4-5 1-16,10-7 0 15,3-3 8-15,6 0-5 16,0 0-6-16,19 0-6 15,16 0 3-15,8 0 7 16,5 4-4-16,1 2 2 0,-2 2-1 16,1 0 1-16,-6-2 0 15,-8-1 0 1,-7-2 0-16,-11-2-1 16,-8 2 1-16,-5-3-3 0,-3 2 4 15,0-2-13-15,-3 0-29 16,-15-13-110-16</inkml:trace>
  <inkml:trace contextRef="#ctx0" brushRef="#br0" timeOffset="23696.24">15192 2080 457 0,'-9'12'3'0,"-7"12"0"16,2 9 10-16,2 9 18 16,7 1-8-16,5 3-12 15,0-6-6-15,16-3-1 16,8-4 2-16,-1-5-8 16,0-7 1-16,-1-6 1 15,-3-9 2-15,0-6-2 16,0 0-4-16,6-28 4 15,-2-22 0-15,-1-14-22 0,-5-6-10 16,-9 2 12-16,-8 15 6 16,0 15 4-16,-6 16 10 15,-15 17 2-15,-7 5-14 16,-5 16-45-16,-3 15-105 16</inkml:trace>
  <inkml:trace contextRef="#ctx0" brushRef="#br0" timeOffset="23883.74">15111 2343 649 0,'-4'0'9'16,"4"0"-10"-16,0 0-1 15,23 0-15-15,18 0 11 16,16 0 12-16,7 0-25 15,-7-7-66-15,-11-6-86 16</inkml:trace>
  <inkml:trace contextRef="#ctx0" brushRef="#br0" timeOffset="24227.83">15042 2639 632 0,'0'0'2'0,"14"0"-30"16,28-3 27-16,21-9 6 16,13-4-1-16,-2 3-1 15,-7 0-3-15,-13 3-1 16,-21 4-30-16,-16 2-30 16,-15 4 44-16,-2 0 22 15,-22 0 34-15,-8 0-28 16,-4 0 14-16,2 0-6 15,12 0 6-15,4 7-1 16,9 5-10-16,3 3-11 16,2 3 1-16,2 3 1 0,0 1-3 15,12-1 2-15,3 0-5 16,-2-3 5 0,-1 0-8-16,-3-5-22 15,-2-5-30-15,-7-4-50 0,0-4-149 16</inkml:trace>
  <inkml:trace contextRef="#ctx0" brushRef="#br0" timeOffset="24415.32">15164 2706 490 0,'-12'21'77'0,"9"-3"-85"15,3 5 17-15,0 1 17 0,10-4-2 16,19-1-9-16,8-5-5 15,9-10-9 1,6-4 3-16,0-11-7 16,2-14-34-16,-9-5-69 0,-10 3-94 15</inkml:trace>
  <inkml:trace contextRef="#ctx0" brushRef="#br0" timeOffset="24811.26">14547 3051 662 0,'-1'0'2'0,"5"0"-19"16,38 4 0-16,26 2 21 15,31-5 10-15,20-1-6 16,15 0 0-16,7-6-6 16,-2 3 1-16,-10 3-3 15,-10 0-1-15,-14 3 4 16,-16 7-4-16,-16-1 2 15,-18-1-2-15,-17-2 2 16,-15-1-2-16,-11-1 1 0,-3-1 1 16,-3 2-2-16,2-4-14 15,1-1-49-15,-5 0-80 16,-4-6-283-16</inkml:trace>
  <inkml:trace contextRef="#ctx0" brushRef="#br0" timeOffset="24919.56">15946 3135 683 0,'0'0'12'16,"0"0"-57"-16,0 2-9 15,-21 9-88-15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1:35:00.14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18961 13442 108 0,'-123'0'1'0,"-4"-15"-85"0</inkml:trace>
  <inkml:trace contextRef="#ctx0" brushRef="#br0" timeOffset="4215.18">16637 11199 445 0,'-5'-3'63'0,"4"3"-63"16,1 0 1-16,0 24 2 15,0 9-1-15,0 7 6 0,0 3-7 16,0-5 1-16,7-6-1 16,8-7-1-1,0-5 0-15,0-7-1 16,-6-7-2-16,-2-5 2 0,2-1 0 15,0-1-5-15,11-28 7 16,17-18 8-16,12-22-19 16,12-7-41-16,6 1-29 15,-6 6-140-15</inkml:trace>
  <inkml:trace contextRef="#ctx0" brushRef="#br0" timeOffset="5091">21764 9415 422 0,'-1'3'5'0,"-2"-3"-1"16,3 0-16-16,0 0 3 16,0 0 7-16,0 0 1 15,0 0-2-15,0 0-2 16,0 0 2-16,0 0 7 16,0 0 4-16,0 0 7 15,0 0 11-15,0 0 1 16,0 0-1-16,0 0-6 0,0 0-8 15,0 0-10-15,0 0 0 16,0 1-6-16,13 6-42 16,25 10-2-16,17 2-37 15,7 2-226-15</inkml:trace>
  <inkml:trace contextRef="#ctx0" brushRef="#br0" timeOffset="15462.82">15529 10024 475 0,'-12'4'9'16,"7"-4"-6"-16,5 0 15 15,0 0 5-15,0 0-11 16,8 0-12-16,18-3-1 16,12-8 10-16,7-2 7 15,7 1-11-15,9 1-3 16,3 0 4-16,11 0-4 16,6-2 5-16,5 1-6 15,2-1 2-15,-1 1-2 16,-13 3 2-16,-14 5-2 15,-17 4-2-15,-19 0 2 16,-11 0-4-16,-13 0 0 0,0 6-3 16,-13 1 12-16,-15 1-5 15,-10-3 1-15,-5 1 0 16,-9 1-1 0,-6 1-2-16,-5 1 3 0,-5 0-2 15,-1 1-1-15,-1-2 5 16,3 1-5-16,3-4 1 15,3-3 2-15,5 0-3 16,3 1 3-16,4 0-1 16,4 2 1-16,6-3 0 15,7 1 6-15,10-2 0 16,5 1 0-16,10-2 1 16,5 0 0-16,2 0-2 0,0 0-5 15,0 0-2-15,11 0-5 16,23-5 7-16,24-10-2 15,24-5 3 1,13-4-5-16,8-1 3 0,3 2 1 16,-3 3 0-16,-8 6-4 15,-9 4 4-15,-13 6-1 16,-15 2-2-16,-13 2 2 16,-15 0-4-16,-15 0 3 15,-9 0-5-15,-5 0 5 16,-1 0 0-16,0 0 1 15,0 0 2-15,-3 0-4 0,-9 0 1 16,-2 0-23 0,0 0-16-16,-7 0-60 15,-7-7-178-15</inkml:trace>
  <inkml:trace contextRef="#ctx0" brushRef="#br0" timeOffset="16922.27">15627 9947 163 0,'2'0'61'15,"-2"0"-50"-15,2 0 14 0,-2 0 16 16,0 0 0-16,0 2-4 16,0-2-11-16,0 1 3 15,0-1-8-15,0 0 4 16,0 0-3-16,0 0 5 15,0 0 0-15,0 0-3 16,0 0 1-16,0 0-11 16,0 0 0-16,-4 0-7 15,-2-13 0-15,-1-9-8 16,-1-10 2-16,-2-8-2 16,-2-9 1-16,0-9 1 15,-1-13-1-15,3-12 1 16,4-16 0-16,3-9-3 0,-1-6-2 15,4 1 5-15,-1 10-4 16,-1 11 3-16,2 11-1 16,0 8 1-16,0 6-1 15,0 9 2-15,0 10 1 16,0 10-3-16,2 6 2 16,5 8-2-16,0 5 1 15,1 2-3-15,0 4 4 16,-3 6 0-16,-3 2-2 15,-1 5 1-15,-1 0-2 16,0 0 2-16,0 0-3 16,0 0 3-16,0 0-1 0,0 0 0 15,0 0 0-15,0 0 0 16,0 0 0-16,0 0 2 16,0 0-1-16,0 0-1 15,0 0 1-15,0 0-2 16,0 0-1-16,5 0 2 15,7 0-1-15,7 0 2 16,8 0 0-16,6 0 1 16,5 0-3-16,7-6 6 15,3 2-5-15,-1 1 1 16,0 1 0-16,-4 2 0 16,1-3 0-16,-2 3-2 15,3-2-8-15,-10 1-1 0,-3 1-1 16,-9-1 1-16,-6 1 2 15,-5 0 0-15,-6-2 6 16,-3 2 2-16,0 0 0 16,-3 0 0-16,0 0 2 15,0 0 0-15,0 0-1 16,0 0 1-16,0 0-4 16,0 0 2-16,0 0-1 15,1 0 0-15,2 6-2 16,0 5 3-16,-3 6 0 15,0 3 2-15,0 5 4 16,0 5-4-16,0 3 0 0,0 3-1 16,0 8 1-16,-3 0-1 15,2 3 2-15,-1 3-3 16,2-3 2-16,0 3 1 16,0-3-2-16,0-2 2 15,0-2-4-15,0-8 5 16,0 4-3-16,0 1 3 15,0 1-3-15,0 6 5 16,0 2-3-16,-1 5 2 16,-2 3 2-16,0 1 2 15,0 2-2-15,0-4-4 16,-1-2 3-16,1-3-4 16,1-2 5-16,2-6-2 0,0-5-1 15,0 0 0-15,0-6-1 16,0 0 1-1,0-3 0-15,2-5 2 16,1-6-5-16,-1-7 2 0,0-5-2 16,-2-4 0-16,0-2 0 15,0 0 1-15,0 1 1 16,0-1 0-16,0 0 0 16,0 0-1-16,0 0 0 15,0 0-2-15,0 0 3 16,0 0-11-16,3 0-26 15,3-12-52-15,-5-26-122 0</inkml:trace>
  <inkml:trace contextRef="#ctx0" brushRef="#br0" timeOffset="17575.25">15820 8714 357 0,'0'0'6'0,"-3"0"10"15,-1 0 16-15,3 0-3 16,-1 7-19-16,2 9-4 16,0 8 2-16,0 7 2 15,0 3-7-15,-1 4 3 16,-1-2 2-16,-2 1-2 16,2-8-3-16,1-6 0 15,-1-2-1-15,1-10 3 16,1-4-3-16,0-4-2 0,-2-3 1 15,2 0 0-15,0 0-10 16,0 0-23-16,0 0-30 16,0-11-75-16</inkml:trace>
  <inkml:trace contextRef="#ctx0" brushRef="#br0" timeOffset="19646.16">16042 10085 260 0,'-44'11'8'0,"-4"1"-5"16,-5 1-2-16,-7-2 12 15,-6-1 6-15,-2-2 2 16,-6-5-2-16,2-3 15 15,0-7-20-15,0-19-7 16,0-11-1-16,2-6-6 16,3-8 2-16,9-9-6 0,7-8 6 15,16-4 3-15,6-5-7 16,10 4 3-16,13 1-1 16,5-1 0-16,1 1 1 15,7 0 1-15,12-4-3 16,5 3 1-16,4 0-2 15,7 1 3-15,8-3-1 16,9 0 0-16,7-2 1 16,6 2-4-16,-1 3 3 15,3 4 0-15,0 7 1 16,-1 9-3-16,0 14 4 16,-3 8-3-16,-4 12 1 15,-5 9-3-15,-2 6 0 0,0 3 1 16,3 1 1-16,6 15 2 15,2 7-4-15,-4 11 3 16,-5 15-9-16,-6 20-3 16,-14 17 5-16,-7 12 7 15,-9 13-1-15,-7 3 2 16,-3-1 0-16,-5-4-2 16,-3-3 3-16,0-6-2 15,-11 0 4-15,-12 1-2 16,-7-2 2-16,-9 0 4 15,-4-6 0-15,-6-9-3 16,-3-9 0-16,-5-12 1 0,-1-13 2 16,1-15-2-16,-1-9-3 15,5-7 1-15,4-8-3 16,7-6 1-16,11-1-3 16,10-2-22-16,9-2-18 15,9 0-34-15,3 0-166 16</inkml:trace>
  <inkml:trace contextRef="#ctx0" brushRef="#br0" timeOffset="28509.34">17253 9149 407 0,'-26'3'12'0,"18"-3"-9"0,5 0 0 15,3 0 6-15,0 0-4 16,5 0-7-16,20 0 1 16,11 0 8-16,8 0 2 15,7 0-5-15,9-6 2 16,4-1-1-16,7 2-2 16,5-1 1-16,3 2-2 15,-2-1-2-15,-1-2 1 16,-9 1 1-16,-6 1-1 0,-7-2-1 15,-5 1 1-15,-7 0-1 16,-7 1 0-16,-3-1 4 16,-7 1-6-1,-2-1 2-15,0 1 0 0,-2 0 1 16,-3 1 0-16,0 4-8 16,-8 0-34-16,-10 9-57 15,-1 10-137-15</inkml:trace>
  <inkml:trace contextRef="#ctx0" brushRef="#br0" timeOffset="29246.12">17468 9180 320 0,'0'1'17'0,"0"-1"-14"16,-2 0 11-16,1 0 36 16,-1 0-9-16,1 0-17 0,1 0-6 15,0 0-5-15,0 0-3 16,0 0 3-16,0 0-5 15,0 0-1-15,0 0-6 16,0 0 0-16,0 0 2 16,0 0-1-16,0 0-3 15,0 0 2-15,0 0 2 16,0 0-5-16,0 0 8 16,-2 0-5-16,-1-7 4 15,0-16-5-15,-1-12 1 16,2-10-2-16,0-6-1 15,0-13-2-15,1-4-5 16,-2-1 6-16,-5 8-2 0,-1 16 8 16,-1 11-3-16,2 12 2 15,4 8-2-15,2 6-1 16,1 4-9-16,1 4-34 16,0 0-102-16</inkml:trace>
  <inkml:trace contextRef="#ctx0" brushRef="#br0" timeOffset="29651.04">18005 9260 292 0,'-14'0'173'16,"1"0"-169"-16,3 0 1 15,3-12 9-15,-1-5-5 0,1-4-4 16,4-9-3-16,3-5-2 16,0-4 0-16,0-10 0 15,1-9 3-15,10-7-3 16,6-15 1-16,0-10-4 16,2-7-2-16,-2 0-38 15,-5 9-36-15,-5 19-2 16,-7 21-67-16</inkml:trace>
  <inkml:trace contextRef="#ctx0" brushRef="#br0" timeOffset="30605.66">18634 9025 306 0,'-12'0'-11'0,"2"0"8"16,4 0 12-16,1-1 20 15,2-1-11-15,2 1 9 16,-1 0-5-16,2 1-2 15,0 0-8-15,0 0-7 16,0 0-5-16,0 0-3 0,9 0 1 16,19-3-2-16,17-1 8 15,19-3-1 1,20-3 4-16,13-5 20 16,11-2 2-16,8-1-19 0,-2 0-5 15,2 0-2-15,-3-2-1 16,-4 2 0-16,-2 3-2 15,-10 4 1-15,-14 4-2 16,-21 3 4-16,-21 2-2 16,-19 2-4-16,-15 0-11 15,-7 0-23-15,-16 11-12 16,-29 10-101-16</inkml:trace>
  <inkml:trace contextRef="#ctx0" brushRef="#br0" timeOffset="31386.44">18681 9113 346 0,'0'1'14'0,"0"-1"-6"15,0 0 5-15,0 0 8 16,0 0 6-16,0 0-18 16,0 0-6-16,0 0-1 15,0 0-4-15,0 0 4 16,0 0-2-16,0 0 3 15,0 0 8-15,0 0 17 16,0 0 12-16,0 0-3 16,0 0-8-16,0 0-10 15,-1 0-7-15,1 0-3 0,0 0-2 16,0 0-6-16,0 0 0 16,0 0 0-16,0 0-1 15,0 0-2-15,0 0 3 16,0 0-1-16,0-11-3 15,0-18-1-15,0-18 14 16,0-20-11-16,12-19 1 16,3-14 2-16,3-5-8 15,-1 0-21-15,-3 17-7 16,-5 29-5-16,-4 25-13 16,-5 25-25-16,0 9-13 15,0 16-216-15</inkml:trace>
  <inkml:trace contextRef="#ctx0" brushRef="#br0" timeOffset="31746.05">19276 9106 546 0,'-9'0'-5'0,"-3"-11"-16"16,4-6 24-16,2-1 8 15,0-10-6-15,1-6 1 16,3-8-1-16,2-11-4 16,0-13-1-16,3-15 2 15,9-6-5-15,-3-5-22 16,-3 16-52-16,-6 22-36 16,-4 28-59-16</inkml:trace>
  <inkml:trace contextRef="#ctx0" brushRef="#br0" timeOffset="32178.45">18498 9045 454 0,'0'0'23'16,"0"-2"-23"-16,0 2-1 16,3 0-10-16,28-1 4 15,28-6 8-15,26-6 5 16,22 1-3-16,6-2-3 15,-6 10-9-15,-19 4-83 16,-25 3-175-16</inkml:trace>
  <inkml:trace contextRef="#ctx0" brushRef="#br0" timeOffset="39010.51">17414 8704 251 0,'-27'0'46'0,"17"-5"-1"0,1 2-17 16,-2 0 9-16,3 2-3 15,3-1-12-15,2 1-8 16,3 1-3-16,0 0-4 16,0 0-4-16,0-1-2 15,0 1 0-15,2-5-1 16,21 1-4-16,12-3 6 16,8-2-1-16,5 0 3 15,1 0-4-15,-2 3 1 0,1 2 0 16,-6 2-1-16,-3 2 0 15,-7 0 2-15,-5 0-2 16,-2 0 0 0,-5 0-2-16,-7 4 2 0,-2-3-1 15,-6-1-5-15,-3 0 0 16,-2 2-6-16,0 0-11 16,0 7-17-16,0 12-55 15,0 6-35-15</inkml:trace>
  <inkml:trace contextRef="#ctx0" brushRef="#br0" timeOffset="39474.08">17666 8789 326 0,'1'-4'19'0,"5"4"-23"0,3 0 1 16,3 3 7-16,0 15 4 15,-4 13-5-15,-5 6 3 16,-3 4-12-16,0-2 1 16,-11-5 1-16,-8-11 5 15,1-7 2-15,2-6 8 16,3-5 10-16,9-5 19 15,2 0-6-15,2 0-18 0,2 0-20 16,21 0-4-16,18 0 14 16,13-11-6-16,14-10-7 15,8-11-42 1,3-1-37-16</inkml:trace>
  <inkml:trace contextRef="#ctx0" brushRef="#br0" timeOffset="41786.06">17450 8650 66 0,'-6'1'20'16,"5"-1"-7"-16,1 0 1 0,-2 0 10 16,-1 0-9-16,0 0-5 15,-1 0 7-15,-3-2 2 16,1-2 1-16,-1-1 0 16,3 3 9-16,2-1 10 15,2 1-7-15,-1 2-3 16,1 0-11-16,0-1-1 15,0 1-3-15,0 0-4 0,0 0-2 16,0 0-3 0,0 0-3-16,0-1 0 15,0 1-1-15,0 0-2 16,0 0 1-16,0 0-3 0,0 0 3 16,0 0 0-16,4 0 1 15,2 0 1-15,1 0-2 16,-1 0 0-16,1 0 1 15,0 0 1-15,5 0-1 16,-2 0 4-16,5-2-4 16,0-1 1-16,3 1-1 15,-2-1-1-15,-1 2 2 16,-3 0-2-16,-1-1 2 0,2 0-3 16,-1 1 4-16,3-2-3 15,0 0 3 1,1-1-2-16,-1 1 0 15,0 2 0-15,-5-2 0 0,-5 2-1 16,-1 1 0-16,-1 0 1 16,3 0-2-16,0 0 2 15,2 0-2-15,-1 0 2 16,1 0-1-16,-1 0 3 16,0 0-6-16,-1 0 3 15,-3 0 3-15,-1 0-6 16,-1 0 7-16,2 0-4 15,3-1 2-15,2 1-3 16,1-5 2-16,5 3-1 16,1-3 2-16,2-1-1 15,-1 3-2-15,2-1 3 0,-5 1-3 16,4 1 1-16,-4 0 0 16,0 0 1-16,3 2-1 15,0-3 1-15,6 2-1 16,5-2 0-16,6-2 2 15,4-2-4-15,3 0 5 16,2 3-4-16,2 0 1 16,1 3 1-16,3 0-1 15,1 0-1-15,0-6 1 16,-1-2 0-16,1-2-2 16,1-1 5-16,-3-1-7 15,0 0 3-15,-2 4-2 16,0 1-6-16,-4 2-5 0,-2 1 5 15,0 0 5-15,-3 3-2 16,-2-1 2-16,-1 2 3 16,-2 1 2-16,2-3-2 15,3 0-1-15,1 0 2 16,7 0 2-16,1 1-2 16,7-1-2-16,1-3 4 15,3-1-2-15,-2-2 0 16,-5 0-3-16,-8 5 6 15,-8 0-5-15,-8 2 4 16,-8 2-2-16,-7 0 0 16,-5 0 0-16,-4 0 0 0,-1 0 0 15,0 0 0-15,0 0 3 16,0 0-4-16,0 0 4 16,0 0-5-16,0 0 0 15,0 0-5-15,0 0-41 16,-16 12-62-16,-11-3-145 15</inkml:trace>
  <inkml:trace contextRef="#ctx0" brushRef="#br0" timeOffset="43054.04">18741 8329 182 0,'-4'-2'22'0,"1"2"-10"0,3 0 44 16,-2 0-2-16,2 0-3 15,0 0-10-15,0 0-14 16,0 0 1-16,0 0-6 16,0-1 0-16,0 1 2 15,0 0-9-15,0 0-7 16,0 0-4-16,0 0 1 15,0 0-2-15,-1-1 5 16,-5-3 2-16,0-3 3 16,-6-3-11-16,1-7-1 15,2-5 0-15,5-11 2 16,4-15-10-16,0-11 8 16,0-12 3-16,0-2-7 0,0-2 3 15,0 1-1-15,-6 2 0 16,-6 1 0-1,-1 3 1-15,-2 1 0 16,6-4 1-16,3-3 0 0,6-4-2 16,0-10 1-16,1-1-3 15,13-4 3-15,-2 4-16 16,-3 7-3-16,-6 8 4 16,-3 9 10-16,0 6 1 15,0 6 1-15,0 7 5 16,0 2-3-16,0 1 2 15,3 0-5-15,6 3-1 0,4 6-9 16,-3 5 7-16,1 7 2 16,-1 4-2-1,-7 5 9-15,-3 8 1 16,0 3 0-16,0 2 9 0,0 0 5 16,0 0-6-16,0 0-4 15,0 0-3-15,0 0-3 16,0 0-2-16,0 0-1 15,0 0 0-15,0 0-2 16,6 0 3-16,10 6-2 16,6 6 2-16,4 3 2 15,6-3 0-15,5-3-5 16,4 2 4-16,1-6 0 0,-3-2-11 16,-6 1-12-16,-5-2 13 15,-6 2 1 1,-1-3 4-16,-6 1-5 15,-2 3 1-15,-1 1 6 0,-4 3 1 16,-2 0-2-16,-2-1 3 16,-1 3-1-16,0 2 3 15,0 1 0-15,0 3-2 16,2 1 1-16,1 1 2 16,1 4-3-16,-3 0 0 15,1 6 2-15,-1 3 0 16,-1 5-1-16,-1 3 0 0,-2 4 0 15,0 8 0 1,0 9 2-16,-6 12-5 16,-9 11 2-16,3 7 1 15,3-1 0-15,5-5 1 0,2-7-3 16,2-7 4-16,0-9-4 16,0 2 3-16,3 1-2 15,6 1 2-15,2 9-1 16,2 4 1-16,0 6 2 15,1 3-2-15,-4 2 0 16,-4 1 1-16,-1-2-1 16,-4-4-1-16,-1-5-1 15,3-5 1-15,1-9 1 16,1-11-2-16,-1-9 1 16,1-10 0-16,-2-7 0 15,0-9-1-15,-1-9 1 16,-1-6 0-16,-1-5-2 0,0 0-8 15,-6-27-25-15,-21-25-234 16</inkml:trace>
  <inkml:trace contextRef="#ctx0" brushRef="#br0" timeOffset="43791.07">18750 6895 318 0,'-8'-10'-5'0,"4"6"16"16,1 0 28-16,2 0 9 16,-1 3-7-16,2-4-24 15,5-4-10-15,22-9-7 16,10-5 1-16,6 2-1 15,-6 8 2-15,-4 6-4 16,-6 4 3-16,-5 3-4 0,-5 0-5 16,-6 12-15-16,-5 9-13 15,-4 0 15-15,-2 8 11 16,0-1 8 0,-16 1 3-16,-1-1-1 0,-2-1 2 15,4-7 4-15,6-2-1 16,8-8-1-16,1 0-3 15,0 0-7-15,0 4 9 16,8-3-2-16,-3-1 0 16,-2-5 0-16,-2-1-1 15,-1-1-1-15,0 0 4 16,-1 1 1-16,-14-1 4 16,-2-2-5-16,0-1-3 0,3 0 2 15,4 0-2-15,1 0-8 16,7-11-51-16,1-4-115 15</inkml:trace>
  <inkml:trace contextRef="#ctx0" brushRef="#br0" timeOffset="57909.48">20852 10875 363 0,'-30'0'-23'0,"16"0"-4"16,6 0 47-16,5 0 16 15,3 0 4-15,0 0-28 16,0 0-10-16,0 0 2 0,0 0 3 16,0 0 2-16,0 0 4 15,0 0 6-15,0 0 3 16,0 0-1-16,0 0-6 15,0 0-8-15,0 0-5 16,0 0-1-16,0 0-3 16,0 0 2-16,7 0 1 15,3 0 0-15,2 0 0 16,3 0 0-16,-3 0 0 16,3 3-1-16,1-1 4 15,5-1-5-15,0 1 2 16,6 0 1-16,0-1-3 15,-1-1 2-15,4 1-1 0,0 1 1 16,1 1-1-16,4-1 0 16,-1 1 0-16,6 0 1 15,0 1 0-15,3 2-1 16,5-2 0-16,-2 0-1 16,2-1 4-16,-2 1-6 15,0 0 5-15,-2 2-3 16,-2 0 2-16,-3 0 0 15,-4 1-2-15,-3 1 2 16,-2-1-1-16,-2-1 1 16,-4-1-2-16,-4 1 3 15,-6-1-3-15,-5-2 4 0,-2 0-6 16,-6 0 3-16,-1 0 3 16,0-3-3-16,0 1 4 15,0 0-1-15,0-1 3 16,0 0-3-16,0 2 4 15,0-2-6-15,0 0 5 16,-11 0-1-16,-2 1-4 16,-6-1 2-16,-2 3-2 15,1-2 0-15,-2-1-2 16,-2 0 4-16,-2 0-3 16,-3 0 2-16,-3 0-2 15,-3-2 1-15,-4-5-2 16,-1-2 3-16,-4 1-3 0,-1-3 3 15,-7 3 1-15,5-5-1 16,-2 3 11 0,3 5-7-16,6-4 6 15,3 7-6-15,6-1 0 0,-1 1-1 16,10 0-3-16,4 0 0 16,5 2-2-16,4-1 1 15,3 1 0-15,0-1 1 16,0-1-2-16,1 2 1 15,1-1 0-15,-1-1 0 16,1 1-2-16,2 0 2 16,2-1 1-16,0 2-4 0,0-1 4 15,0 1-6 1,0-2 2-16,0 2-1 0,0 0 2 16,0-1-1-1,0 1-1-15,0 0-2 0,14-1-1 16,19-3 8-16,19-6 0 15,15-3-1-15,15-3-1 16,1-1 2-16,5 3-2 16,-5 3-1-16,-1 3 2 15,0 2-2-15,0 5 1 16,1-1 1-16,-3 2-1 16,-6 0-3-16,-12 0 4 15,-9 0-2-15,-12 0 3 16,-14 0-4-16,-7 0 1 15,-7 0 2-15,-4 0-3 16,0 2 2-16,-3 0 0 16,4 1 0-16,1 1 1 0,-2 1-2 15,-1-3 2-15,0 2-1 16,-5-4 0-16,-2 1-4 16,1-1 3-16,-2 1-5 15,0 0-5-15,0 3-17 16,-17 7-35-16,-23 2-66 15</inkml:trace>
  <inkml:trace contextRef="#ctx0" brushRef="#br0" timeOffset="59514.39">16062 13341 381 0,'0'-9'-16'0,"0"2"37"15,0 5 2-15,0 2 4 16,0 0 3-16,0 0 4 16,0 0-4-16,0 0-12 15,0 0-11-15,0 0-3 0,0 0-1 16,0 0-6-16,3 0 0 16,15 0-2-16,12 0 3 15,17-1 2-15,5-5 3 16,6 1-3-16,4-1 2 15,-4 1-3-15,4 0 2 16,2 0 0-16,3 1 0 16,6 1-1-16,-1 2 0 15,3 1 0-15,-2 0 0 16,-1 0 1-16,-2 0-1 16,-5 0 1-16,-5 1-1 15,-9 0 0-15,-11 1 0 16,-13-1 0-16,-9 1-1 0,-11-2 1 15,-4 1 0 1,-1 0-1-16,-2-1 4 0,0 2 0 16,0 0 0-1,0-2-1-15,0 1 4 0,-17 0 4 16,-13 0-6-16,-12 2-1 16,-8 0-4-16,-8 0 4 15,-5-1-3-15,-5 1 2 16,-8 0-2-16,0-2 0 15,-1 1 0-15,7-2 0 16,4 0 0-16,9 0-2 16,11-4 4-16,5-3 1 0,11 1 6 15,3 2-4-15,9 2 2 16,2-2-4-16,5 3-3 16,4 0 2-1,1-1-2-15,2 2 1 0,1 0-1 16,1 0 0-16,1-1 1 15,1 1-2-15,-2-2 4 16,0 2-3-16,-1 0 0 16,0-2-2-16,0 2 4 15,2-2-2-15,1 2 3 16,0-1-4-16,0 1-1 16,0 0 0-16,0 0-2 15,0-1-3-15,7-2-2 0,17-1 8 16,9-5 1-1,12 0 1-15,13-4-2 16,12 1 3-16,13 0-3 16,8 3 1-16,-2 5 0 0,-2 4 0 15,-8 0 1-15,-8 4-2 16,-4 8 2-16,-6 1-2 16,-9 0 2-16,-10-4-1 15,-9-4-1-15,-9 1 1 16,-8-2 0-16,-1 0 1 15,-8 0-1-15,1-3 0 16,-3-1-1-16,-1 0 2 16,0 1-1-16,-1 0 1 15,0 1-2-15,3-2 1 16,3 1 0-16,1 2-4 16,1 2-22-16,1 7-28 0,1 4-25 15,-2 4-61-15</inkml:trace>
  <inkml:trace contextRef="#ctx0" brushRef="#br0" timeOffset="60834.77">20780 15280 285 0,'0'0'183'0,"0"0"-193"16,0 0 0-16,0 0 7 16,9 0-3-16,16 0 6 15,13 0 5-15,9 0-1 0,4 0 2 16,5 0-3-16,7-1 2 16,13-3-2-16,12-3 20 15,14-3-15-15,9-4-4 16,6 3-1-16,3 1-1 15,-6 7 0-15,-8 3-1 16,-17 0-1-16,-20 1 0 16,-19 7 0-16,-18-1 0 15,-12-2 1-15,-11-2-3 16,-7-2 3-16,0 1-1 16,-2-2 4-16,0 0 1 15,-7 0 7-15,-19 7-10 16,-13 4 0-16,-18 6-5 0,-10 2-1 15,-14 6 8-15,-12 3-8 16,-4-3 7 0,-4 0-6-16,0-7 6 15,1-4-4-15,5-3 4 0,7-7 3 16,10-4 9-16,10 0-6 16,14 0 8-16,10 0-7 15,11 0 3-15,9-2 2 16,9 0-4-16,7 2-4 15,5 0 0-15,1 0-2 16,2 0-2-16,0 0-4 16,0 0-4-16,2 0 0 0,14 0 1 15,9 4 3-15,8 4 2 16,7-2-1 0,9-5 2-16,6-1-4 15,9-1 4-15,8-14-1 0,2-3-4 16,4-2 7-16,-2 1-5 15,1 1 1-15,1 2-1 16,6 4 1-16,4 3 1 16,3 4-2-16,-3 4 2 15,-9 1-2-15,-8 0 3 16,-14 0-3-16,-8 0 1 16,-13 0-3-16,-11 1 1 15,-9 3-3-15,-10-2 2 16,-4 0 3-16,-2-2 0 15,0 0 3-15,0 0 2 0,0 0-1 16,0 0-13 0,-12 0-21-16,-10 0-76 0,-13-2-93 15</inkml:trace>
  <inkml:trace contextRef="#ctx0" brushRef="#br0" timeOffset="62311.16">15984 13118 255 0,'-13'1'-7'0,"0"-1"9"16,10 0 4-16,3 0 7 16,0 0 17-16,0 0-5 15,0 0-9-15,0 0-7 16,0 0 2-16,0 0-2 15,0 0-3-15,0 0-4 16,17 0-3-16,8 0 3 16,4 0-2-16,8 3 2 15,2 2-3-15,1-3 3 0,6-1-3 16,2-1 2-16,7 0-1 16,6 0 0-16,11-11 2 15,7-1-2-15,8-2 0 16,7 1 0-16,0 4 1 15,-3 5-1-15,-10 4 0 16,-6 2 0-16,-11 11 1 16,-7 0-1-16,-15-5-1 15,-9-3 2-15,-13-2-3 16,-11-2 4-16,-4 1-2 16,-4-2 0-16,-1 0 6 15,0 1 12-15,0-1 10 16,-4 1-5-16,-14 2-4 0,-11 0-17 15,-10 2 1-15,-12 1-4 16,-9 2 1 0,-4 2-4-16,-10 0 1 0,1-3-4 15,-8-2 5-15,2-3 2 16,4-2-3-16,3 0 3 16,9 0 0-16,7 0 1 15,9 0-1-15,8 0 0 16,6 0 2-16,8 0 4 15,6 0 0-15,10-2 0 16,2 2-1-16,7-1-2 16,0 0 2-16,0 1-5 0,0 0-3 15,2 0-4-15,20 0 3 16,12 0 1 0,12 0 5-16,11 0-1 15,8 0-2-15,11 0 1 0,11 0 1 16,4 0 0-16,2-6-2 15,1 0 3-15,-3 1-2 16,0 2 0-16,-3 2 0 16,-8 1 0-16,-7 0 2 15,-15 0-3-15,-14 0 2 16,-13 4-2-16,-9 1 2 16,-7-2-1-16,-3 0 0 15,-2-3 1-15,-2 1-1 0,1 1 0 16,7 2-3-16,3 1-20 15,11 2-30 1,6 4-29-16,0-5-153 16</inkml:trace>
  <inkml:trace contextRef="#ctx0" brushRef="#br0" timeOffset="63946.14">25310 13283 303 0,'-1'1'127'16,"-1"-1"-117"-16,2 0-6 16,0 0-4-16,0 0 1 15,0 0-2-15,2 0 4 16,22 3-1-16,10 1 11 15,12 2-8-15,9 1 3 16,6 0-6-16,10 1 0 16,4 2 0-16,6-5-3 15,5 1 5-15,-4-3-3 16,-6-1 0-16,-15 0-1 16,-13 1 1-16,-14-1-2 15,-16 1 2-15,-5-1-1 16,-8-1 0-16,-2-1 0 0,-2 0 0 15,-1 0 1-15,0 0-2 16,0 0 5 0,0 0 0-16,-7 0 3 15,-20-6-6-15,-16-3-16 0,-18-1-11 16,-11 0 21-16,-8 2 1 16,-4 2 4-16,7 2 1 15,3 4 0-15,8 0 6 16,6 0-2-16,8 0 1 15,8 0 1-15,3-2 5 16,10-1 3-16,3 0-7 16,4-3 5-16,6 2-10 0,8 0 4 15,5 3 0-15,4-1 3 16,1 2-7-16,0 0 0 16,0 0-3-1,0 0-2-15,0 0 4 0,0 0-5 16,0 0 1-16,0 0 0 15,0 0 1-15,0 0-4 16,4 0 0-16,21 0 1 16,14 4 4-16,15 3-1 15,13-1 2-15,5 2-1 16,5-4 1-16,0 3 0 16,1 0-2-16,-2-1 3 15,-2 1-2-15,-5-2 0 0,-8 0 1 16,-8-1-1-1,-8-2-1-15,-9 0 1 16,-8 1-1-16,-6-2 1 16,-5 0 1-16,-4 1-2 0,-1-1 3 15,-2 1-1-15,-4 0 5 16,-1-2 5-16,-4 2-4 16,-1-2-2-16,2 1-2 15,-2 1 1-15,0-2-1 16,1 0-1-16,-1 0-2 15,0 0 3-15,0 0-3 16,-6 0-23-16,-28 0-33 0,-30 0-229 16</inkml:trace>
  <inkml:trace contextRef="#ctx0" brushRef="#br0" timeOffset="64651.03">21395 10911 378 0,'-7'0'45'16,"5"0"-33"-16,2 0-9 15,0 0-4-15,13 0-4 0,20-1 7 16,15 1 10-16,13 0 0 16,12-3-6-16,6 3-2 15,7 0 2-15,5 0-5 16,-1 3-1-16,-3 2 0 16,-2-1 3-16,-4 1-5 15,-2 0-7-15,-14 1-45 16,-14 6-97-16</inkml:trace>
  <inkml:trace contextRef="#ctx0" brushRef="#br0" timeOffset="65419.27">20954 15250 435 0,'2'-6'-3'15,"5"5"-44"-15,5-6 23 0,10-3 23 16,11-5 6-16,15-3 8 15,17 0 1 1,19-3-5-16,13 0-2 16,11 6 2-16,4 3-6 0,4 8 3 15,6 4-3-15,1 0-1 16,0 0-1-16,-5 0-1 16,-7 0 3-16,-5 0-3 15,-4 0-5-15,-1 0-20 16,-3-16-9-16,-6-5-40 15,-14-5-124-15</inkml:trace>
  <inkml:trace contextRef="#ctx0" brushRef="#br0" timeOffset="76318.71">21006 10853 225 0,'-13'0'180'0,"-9"-3"-177"16,13-1-6-16,0 2 15 15,3 1 10-15,3 0 3 16,0 1-9-16,1-1 0 15,1 1-1-15,-2 0-3 16,1 0-2-16,-5 0-7 16,3 0 1-16,-1 0-6 15,2 0 5-15,2 0-4 16,1 0 3-16,0 0-2 16,0 0 2-16,0 0 2 15,0-2 1-15,0 2 6 16,-2 0 1-16,-4 0 2 0,-7 0-9 15,-5 3-6-15,-6 4-10 16,2-1 5 0,2-1 2-16,7-1 3 15,7-1 3-15,4-2 1 0,1 0 8 16,-1-1-5-16,2 0 4 16,0 0 0-16,0 2 6 15,0-2-5-15,0 2-6 16,0-2-1-16,0 0-4 15,0 0 4-15,0 0-9 16,0 1 5-16,17 3-6 16,14-1 5-16,17 3 2 0,8-1 0 15,7-3 1-15,5 1-2 16,3 1 3-16,3 2-5 16,2-1 5-1,0 4-5-15,0 0 4 0,1 3-3 16,5-1 1-16,11-2 0 15,9-2 1-15,4-3-1 16,-3-3-1-16,-8-1 2 16,-13 0-2-16,-15 0 4 15,-6 1-6-15,-15 0 4 16,-13 2-1-16,-11-2 1 16,-8 2-1-16,-8-1 0 15,-3-2 0-15,-2 1-5 0,-1-1 3 16,0 0-4-16,0 0-3 15,0 1-7-15,0 3-12 16,-3 1-39 0,-23 7-59-16</inkml:trace>
  <inkml:trace contextRef="#ctx0" brushRef="#br0" timeOffset="77938.69">20953 15079 290 0,'-33'5'-34'0,"12"2"-37"0,0 4 56 16,4 2 17-16,1-5 18 16,7-1 15-16,1-4 21 15,6-2-15-15,1-1-10 16,-4 2 0-16,-1 0 1 15,-4-1-12-15,-1 3-5 16,1-2 10-16,4 3 5 16,0-4 2-16,5 2-4 15,-1-3-5-15,2 0-13 0,0 0-1 16,0 0-2 0,-1 0-1-16,1 0 1 15,0 0-3-15,-2 0 3 16,2 0-7-16,0 0 3 0,0 0-5 15,0 0-1-15,0 0 0 16,2 0-8-16,18 1 4 16,15 3 11-16,11 2-2 15,9 2-1-15,12-1 3 16,9-1-6-16,16-5 4 16,14-1-4-16,13 0 5 15,14 0-3-15,10-11 1 0,9 0 1 16,-3 0-1-16,-11 0 2 15,-22 4-4 1,-20 3 4-16,-21 2-5 16,-23 2 3-16,-23 0 0 0,-14 0 0 15,-12 0-2-15,-3 0 2 16,0 0 7-16,0 0 6 16,0 0-1-16,0 0-4 15,0 0-2-15,0 0-5 16,0 0-2-16,0 0-18 15,0 0-12-15,0 0-28 16,-5 17-63-16,-5 7-160 16</inkml:trace>
  <inkml:trace contextRef="#ctx0" brushRef="#br0" timeOffset="91418.43">25678 11303 537 0,'0'-4'20'16,"-3"-3"-18"-16,-4 3 12 16,7 4 9-16,0 0 0 15,0 0-12-15,0 0-10 16,0 0 2-16,0 0-4 15,0 0 2-15,0 0-3 16,0 0 2-16,0 11-2 16,13 15 11-16,2 13 0 15,2 13 1-15,-1 8-1 16,0 8-4-16,2 2-1 0,0-8-3 16,1-1 1-16,-2-12-5 15,1-13 5 1,-5-5 0-16,0-12-3 0,-5-8 2 15,-5-5-3-15,-1-5 1 16,-2-1-1-16,0 0 1 16,0 0 2-16,0 0 2 15,0 0-4-15,3-11 2 16,8-22 2-16,9-17-2 16,4-9-2-16,1-2 0 15,0 5 2-15,-8 9-2 0,0 4 2 16,-3 1-2-1,1 5 2-15,-2 5-3 16,-2 5 2-16,-1 8-2 16,-3 5-1-16,-3 4-1 0,-1 3 0 15,-2 3 3-15,1-3-1 16,5-6-1-16,2-5-8 16,4-6-5-16,2 0-5 15,-1-3-2-15,-3 6 5 16,-5 6 8-16,-3 7 5 15,-3 3 5-15,0 5 2 16,0 0-3-16,0 0 5 16,0 0-3-16,0 0 5 15,0 0-1-15,0 0-1 16,0 0 3-16,0 0-6 16,0 2-1-16,0 13 1 15,-9 13 2-15,-4 9-2 0,-2 8 1 16,-4 4 0-16,1 1 0 15,0 1-1-15,-1-1-2 16,2 3 2-16,-4-3 0 16,2-2 0-16,3-4-2 15,-2-3 4-15,3-9-3 16,2-6 3-16,2-4-3 16,-1-4-2-16,2 2 4 15,1-4-1-15,1-2 0 16,5-5-1-16,0-7 0 15,3-1 3-15,-1-1 4 16,-5 0 8-16,-4 0-2 0,-8 0-5 16,-3-12-11-16,-3-8 6 15,2-8-2-15,2-13-2 16,2-13-5-16,9-14-4 16,3-4-3-16,1-6 1 15,2 3 0-15,-3 6 9 16,-2 8 3-16,-1 8-2 15,-3 11 4-15,5 10-3 16,-1 13 3-16,4 4 0 16,0 5 1-16,-1 4 0 15,4 4 1-15,-1 2 1 16,2 0-5-16,0 0 0 16,0 0-2-16,0 0-4 0,0 0-8 15,0 0-6-15,0 0-30 16,0 2-18-16,0 10-23 15,0-4-101-15</inkml:trace>
  <inkml:trace contextRef="#ctx0" brushRef="#br0" timeOffset="101763.22">5009 13836 269 0,'0'-6'212'0,"-5"6"-205"16,5 0 12-16,-2 0-6 15,2 0 10-15,0 0 0 0,0-2-2 16,0 2-3-16,0 0-3 16,0 0-8-16,0 0-3 15,0 0-3-15,0 0-1 16,2 0-3-16,19-1-4 15,14-4 7-15,10-2 2 16,3 0-1-16,4-3 1 16,6 4 0-16,9-2-4 0,1 0 2 15,8 3 0 1,2-2 0-16,8-1 0 16,11 3 2-16,13-4-2 15,15-1 0-15,8 2 2 0,14-3-3 16,14-2 3-16,2-2-4 15,5 0 4-15,-10 0-2 16,-7-1 1-16,6 1-2 16,-1-3 3-16,1-3-2 15,11 1-1-15,2-2 2 16,7-1-2-16,8-1 4 16,-4-1-6-16,-11 0 4 15,-3 4-2-15,-14 6 1 16,-11 5 1-16,-20 5-1 15,-24 3-1-15,-17 2 1 16,-19 0 1-16,-11 2-2 16,-5 6 4-16,-3 1-7 0,-3 0 8 15,5 0-6-15,1-3 1 16,-7 1 1-16,-8-3-22 16,-15-1-28-16,-16 5-42 15,-52 8-153-15</inkml:trace>
  <inkml:trace contextRef="#ctx0" brushRef="#br0" timeOffset="102535.14">5247 12297 303 0,'0'-5'177'0,"0"5"-172"16,0 0-3-16,0 0 2 15,0 0 6-15,0 0-3 16,0 0-10-16,0 12-3 16,0 20 10-16,11 21 19 15,-3 22 3-15,1 27-4 16,1 16-4-16,-3 15-3 15,3 7-6-15,-3-6-2 0,5-10 0 16,0-16-4 0,1-16 2-16,1-17-5 15,-4-13 3-15,-1-8-2 16,0-7-1-16,-3-4 0 0,-2-2 1 16,-1-12-3-16,-1-15-23 15,-2-9 1-15,0-5-14 16,-9-34-20-16,-12-28-216 15</inkml:trace>
  <inkml:trace contextRef="#ctx0" brushRef="#br0" timeOffset="103133.41">5160 12285 394 0,'-7'2'76'16,"7"0"-69"-16,0-2-1 15,0 0 1-15,7 1-10 16,14 3 1-16,12 3 8 0,14-2 2 15,4-5 0 1,10 0-7-16,6-5 1 16,-3-9 0-16,-3 2 2 15,-3-1-2-15,-4 4-2 0,-8 3-7 16,-3 3-5-16,-5 3 6 16,-7 0 0-16,-3 0 3 15,2 0 2-15,-5 6-1 16,-1-3 1-16,-5-1 0 15,-1 2 1-15,-3 1-1 16,-5 2 1-16,-2 0-12 16,2 9-2-16,-4 8 1 15,-4 12 11-15,-1 14 1 16,-1 8 4-16,0 14-3 16,0 10 5-16,0 6 4 15,0 6-2-15,0 4 2 0,0 3 0 16,3 7 2-16,8 5 4 15,3-2 7-15,0-3-4 16,4-7-8-16,-3-14-5 16,-1-14 0-16,-3-19-4 15,-2-18-1-15,-6-16 3 16,1-12-2-16,-4-6-2 16,0-2-19-16,-13-3-10 15,-17-25-81-15</inkml:trace>
  <inkml:trace contextRef="#ctx0" brushRef="#br0" timeOffset="103434.6">5394 12596 508 0,'-6'0'20'16,"3"0"-25"-16,0 0 30 16,3 0-9-16,0 25-15 0,0 19 6 15,0 15-2-15,0 8-2 16,0-3 0-16,9-4-6 15,9-8-26-15,1-4-52 16,2-13-74-16</inkml:trace>
  <inkml:trace contextRef="#ctx0" brushRef="#br0" timeOffset="104626.89">5961 11572 233 0,'0'0'134'0,"-4"0"-133"15,4 0 3-15,0 0 0 16,0 4 1-16,0 11-15 16,0 8 14-16,10 7 9 15,-1 9-4-15,0 6-2 0,0 5-3 16,-2 12 0-16,1 13 2 15,-5 11-3-15,3 11 1 16,1 9 1-16,-1 11-3 16,6 8 1-16,7 9-2 15,5 8-1-15,6 2 2 16,3-1-2-16,-2-4-25 16,-3-12-55-16,-10-19-104 15</inkml:trace>
  <inkml:trace contextRef="#ctx0" brushRef="#br0" timeOffset="105191.02">6025 14387 521 0,'-10'-3'10'0,"5"2"7"16,4 1 12-16,-1 0 2 15,2 10-8-15,0 28-16 16,-1 8-4-16,1 11 1 16,0-5-1-16,0-9 0 15,0-4-4-15,0-3 3 16,0-4-4-16,0-5-11 15,0-4-26-15,0-11-45 16,0-12-65-16,4-17-93 16</inkml:trace>
  <inkml:trace contextRef="#ctx0" brushRef="#br0" timeOffset="105475.26">6131 14386 475 0,'0'23'17'15,"0"9"-19"-15,-6 10 13 0,6 1 14 16,0 0-3-16,9-2-15 16,13-8-5-16,2-8-1 15,3-10-1-15,4-12-3 16,-4-3-13-16,3-26-8 16,-6-27-13-16,-7-18 19 15,-7-11 4-15,-10 10 0 16,-4 20 11-16,-16 23 9 15,-8 17 27-15,-1 9-3 0,-2 3-16 16,1 0-11-16,5 17-2 16,4 7-15-1,10 3-33-15,10-2-43 16,1-14-61-16</inkml:trace>
  <inkml:trace contextRef="#ctx0" brushRef="#br0" timeOffset="105670.72">6369 13966 146 0,'0'0'402'16,"-3"0"-398"-16,0 0 5 0,3 0 4 16,0 3-7-1,0 11-9-15,18 8 3 16,5 7-11-16,0 2-53 0,0-2-39 15,-10-5-166-15</inkml:trace>
  <inkml:trace contextRef="#ctx0" brushRef="#br0" timeOffset="106014.03">6533 14183 404 0,'9'7'-8'15,"7"5"4"-15,2 2 8 16,-3 4 1-16,-1 3 2 15,-4 1-4-15,-9-1 5 16,-1-1 2-16,0-2 18 16,0-3 12-16,-7-3-2 15,3-6-16-15,4-2-10 0,0 4-10 16,0 8-5-16,15 9 3 16,4 12 0-16,0 5-37 15,-4-3-14-15,-9-3 1 16,-6-8 29-16,0-8 21 15,-1-7 27-15,-7-7 47 16,2-2 0-16,5-3-20 16,1-1-27-16,0 0-21 15,0 0-8-15,18-1-5 16,14-13 2-16,13-6 6 16,10-1-32-16,3-3-17 15,0 3-50-15,-10 3-34 0</inkml:trace>
  <inkml:trace contextRef="#ctx0" brushRef="#br0" timeOffset="108402.26">6779 12971 340 0,'-5'0'25'16,"-1"0"-9"-16,6 0 33 0,0 0-5 16,0 0-11-16,0 0-11 15,0 4-12-15,0 15-9 16,0 20 7-1,0 19 10-15,11 15 2 0,2 6-9 16,-1-1-2-16,0-2 0 16,1-5-1-16,1-11-4 15,1-13 0-15,-2-13-2 16,-4-15-1-16,-2-9-2 16,-4-5-2-16,-3-5-18 15,0 0-9-15,0-29-37 16,0-21-105-16</inkml:trace>
  <inkml:trace contextRef="#ctx0" brushRef="#br0" timeOffset="108798.2">6777 12955 396 0,'3'0'16'0,"5"0"-25"16,8 0-5-16,14 0 14 16,9-4 3-16,11-8 1 15,7-8-1-15,-3 1 0 0,1-1-3 16,-6 4 1-16,-1 6-5 16,-2 6-15-1,-3 4 2-15,0 0-13 16,-6 7 14-16,-6 8 4 0,-2 3 6 15,-8 1 2-15,-3 5-3 16,-5 4 25-16,-6 4 17 16,-7 10 8-16,0 12 2 15,0 11-10-15,-8 4 1 16,-1-2-10-16,6-12-2 16,0-14-13-16,3-12-7 15,0-11-2-15,0-6 2 16,0-10-3-16,-2-2-14 0,-13-8-43 15,-10-24-197 1</inkml:trace>
  <inkml:trace contextRef="#ctx0" brushRef="#br0" timeOffset="109099.39">7057 13105 502 0,'7'0'12'0,"7"0"-45"16,10 0 31-16,3 0 2 16,1 0 1-16,-4 9-1 15,-9 7-1-15,-12 9-38 16,-3 5-8-16,-18 7 50 16,-15-2 6-16,-6-8 17 15,7-6 22-15,3-10 16 0,15-5-17 16,9-5-3-16,5-1-24 15,0 0-17-15,10 0-14 16,25-1 1-16,14-13 14 16,14-7-21-16,2-2-21 15,6 0-49-15,-2 0-30 16</inkml:trace>
  <inkml:trace contextRef="#ctx0" brushRef="#br0" timeOffset="109561.97">7656 11891 419 0,'0'0'12'0,"0"0"-6"16,0 3 10-16,4 24 4 15,3 18 30-15,0 24-12 16,1 21-12-16,2 22-2 16,5 21 3-16,1 18-12 15,1 11-2-15,6-5-9 16,0-8 1-16,-1-17-6 16,0-24 3-16,-1-23-1 15,-6-30-1-15,-2-26 1 16,-7-16-3-16,-6-12-12 15,0-1-2-15,0-25-15 16,-7-37-70-16,-12-36-130 0</inkml:trace>
  <inkml:trace contextRef="#ctx0" brushRef="#br0" timeOffset="110110.5">7599 11785 419 0,'-4'0'4'0,"2"0"-7"16,2 0 8-16,0-2-7 15,0 2-3-15,6-1-13 16,8-2 20-1,1-3-8-15,-5 4-10 0,-4-2 11 16,-1 2 2-16,2 2 1 16,2-1 1-16,5 1 3 15,12 0 3-15,9 0 6 16,11-2 3-16,13-5-5 16,7 0 0-16,4 0-6 15,0 0-3-15,-3 5 1 16,-12 0-3-16,-7 2-20 15,-14 0-8-15,-10 7-1 0,-12 13 2 16,-6 6 8-16,-6 6 18 16,0 8 21-16,0 4 14 15,0 8 8 1,-2 7-6-16,2 8-7 0,0 11 1 16,9 18 8-16,6 15 0 15,1 16-7-15,-1 11-10 16,3-3-2-16,0-3-3 15,4-15-10-15,-3-23 0 16,-2-20-2-16,-4-25 2 16,-7-20-6-16,-1-15-1 15,-4-8-22-15,-1-6 3 0,-1-16-9 16,-23-24-98 0</inkml:trace>
  <inkml:trace contextRef="#ctx0" brushRef="#br0" timeOffset="110394.75">7872 12175 409 0,'21'-6'-32'0,"9"2"26"16,3 4 4-16,1 0 1 16,-6 13-13-16,-6 13-41 15,-11 7-49-15,-11 8-54 16</inkml:trace>
  <inkml:trace contextRef="#ctx0" brushRef="#br0" timeOffset="110582.24">7969 12402 92 0,'-19'15'83'0,"3"-7"25"16,13-4-47-16,3 3-38 15,19 0-35-15,16 6 22 16,7 2-2-16,1 2-6 16,-4 0-2-16,-14-1-6 15,-14-2-19-15,-11 1 8 0,-24-1 13 16,-28 4 26-16,-17 3 8 15,-4 0 2-15,5-1 5 16,17-8-21-16,18-3-12 16,21-4-3-16,12-3-70 15</inkml:trace>
  <inkml:trace contextRef="#ctx0" brushRef="#br0" timeOffset="112126.7">7338 13677 13 0,'-5'-4'4'0,"-3"2"-3"16,5 1 11-16,-1 1-9 15,-3 0-1-15,4 0-1 16,-2 0-1-16,2 0-1 16,0 0 1-16,0 0-9 15</inkml:trace>
  <inkml:trace contextRef="#ctx0" brushRef="#br0" timeOffset="113486.01">8402 12948 282 0,'-6'-2'28'15,"3"-1"8"-15,-1 3 40 16,4 0-18-16,0 0-13 15,0 0-21-15,0 0-19 16,0 0-6-16,0 22 0 16,0 22 18-16,10 20 13 15,2 18-15-15,3 3-5 0,0-3-4 16,0-6 0-16,-2-12-5 16,-1-8 2-16,3-14 1 15,-4-12-4 1,-4-10 0-16,-1-10 0 0,-5-9 1 15,-1-1 1-15,0 0 2 16,0 0 1-16,0 0 1 16,0 0-2-16,0 0-1 15,0 0 0-15,0 0-5 16,0-1 1-16,0-17-4 16,-7-10 1-16,-2-13 0 15,3-9-1-15,0-6 0 16,3-7 1-16,0-4-5 15,-1 3-1-15,-2 4 8 16,0 9 1-16,0 9 1 16,0 8 1-16,-1 7-2 15,2 6 1-15,-1 8 1 0,3 6 1 16,0 2-4-16,3 4 4 16,0 0-3-16,0 1 2 15,0 0-1-15,0 0-1 16,0 0-2-16,0 0 2 15,0 0-2-15,0 0 1 16,0 0 2-16,0 0-1 16,0 0 1-16,0 0-4 0,0 0-21 15,0 1-48 1,0 9-57-16,0 4 18 16</inkml:trace>
  <inkml:trace contextRef="#ctx0" brushRef="#br0" timeOffset="114454.31">7783 14313 473 0,'-9'-4'6'0,"6"2"4"16,1 2 25-16,2 0-1 15,0 0-21-15,0 4-7 16,0 26-5-16,0 10-1 16,0 8 10-16,0-7 1 15,0-7-1-15,-1-9 2 16,-2-8-2-16,0-2-5 0,1 0-3 15,2 2-2-15,0-2-25 16,21-7-52-16,6-8-78 16,4-12-121-1</inkml:trace>
  <inkml:trace contextRef="#ctx0" brushRef="#br0" timeOffset="114761.48">7994 14302 536 0,'-12'0'3'0,"5"0"9"16,4 0 9-16,3 3-2 16,0 24-15-16,10 11-5 15,19 7 1-15,9-8-2 0,7-10-4 16,3-13-7-16,-2-13-4 16,-6-1-8-16,-7-19-9 15,-6-17-18 1,-11-8 23-16,-13 0 26 0,-3 0 10 15,-18 7-1-15,-16 11 13 16,-4 7 28-16,-9 9-5 16,1 8-19-16,-2 2-6 15,11 0-11-15,12 0-3 16,13 3-2-16,12 6-9 16,0 9-60-16,25 0-61 15,11-2 24-15</inkml:trace>
  <inkml:trace contextRef="#ctx0" brushRef="#br0" timeOffset="115083.62">8398 14205 467 0,'0'6'28'0,"-3"2"-7"16,-3 0 24-16,6 9-11 15,0 7-22-15,6 9-9 16,15 3-2-16,6-4 0 15,5-6-1-15,0-7-2 16,-6-11-9-16,-2-7-9 16,-9-1-6-16,-5-7-18 0,-7-23 19 15,-3-16 33 1,-1-14-1-16,-20-4-8 16,-7 9 1-16,-2 13 2 15,-6 16 1-15,2 13 28 0,3 12-14 16,1 1-12-16,8 5 3 15,7 13-3-15,4 10-6 16,11 6-18-16,0 2-34 16,15-4-46-16,6-12-164 15</inkml:trace>
  <inkml:trace contextRef="#ctx0" brushRef="#br0" timeOffset="115630.45">8693 13959 618 0,'-30'-9'22'16,"7"0"-19"-16,12 4 18 15,8 3 5-15,3 2-6 16,0 0-18-16,0 0-6 0,10 0-7 16,14 0 9-16,6 7 2 15,1 3-16-15,0-2-20 16,-7 1-29-16,-5 0-40 16,-13 4-71-16,-6 4-120 15</inkml:trace>
  <inkml:trace contextRef="#ctx0" brushRef="#br0" timeOffset="115966.55">8742 14068 49 0,'-8'3'356'0,"3"-3"-305"16,5 2-3-16,0 0-42 16,1 2-11-16,20 4-4 15,4 6 12-15,8 3-4 16,-11 2-4-16,-2 6-26 0,-15 6-2 16,-5 5 4-1,-8-1 18-15,-12-5 13 16,2-8 30-16,8-8 20 15,5-7-22-15,5 1-13 0,0 1-21 16,20 2 0-16,8 3 4 16,5-2 1-16,-2-2-19 15,-9-3-20-15,-11-4 8 16,-11 0 20-16,0-1 22 16,-18 5 41-16,-3 1-8 15,6-3 9-15,8-1 5 16,5-4-30-16,2 0-27 15,9 0-5-15,22 0-6 0,19 0 10 16,12-11-11 0,8-10-29-16,2-6-33 15,-13 3-53-15,-14 1-235 0</inkml:trace>
  <inkml:trace contextRef="#ctx0" brushRef="#br0" timeOffset="117455.34">8286 11149 68 0,'-9'-6'194'16,"3"5"-192"-16,6 1-5 15,0 0-3-15,0 4-15 0,3 15 21 16,11 15 0-16,2 13 1 16,2 13-1-16,-2 14 5 15,-1 12-5-15,-2 15 10 16,-5 18 9-16,-2 12 13 16,0 13-2-16,1 5-9 15,2 2-1-15,3 6-6 16,3 7-8-16,3 1-5 15,0-4 2-15,0-12-13 0,4-19-16 16,2-19-17-16,4-16-59 16,-4-17-42-1</inkml:trace>
  <inkml:trace contextRef="#ctx0" brushRef="#br0" timeOffset="118238.25">8942 12057 375 0,'-13'-3'13'0,"10"0"-10"15,3 1 6-15,0 2 11 16,0 0 4-16,0 0-16 16,0 0-8-16,0 0-2 15,0 17 1-15,0 20 40 16,0 15 7-16,0 16-13 16,0 16-9-16,0 9-6 15,0 12-2-15,0 6-7 16,6-4-2-16,4-8-1 15,1-16-3-15,1-21-4 16,-1-13 3-16,0-14-3 0,0-11 3 16,-2-8-4-16,-5-4-26 15,2-10-14-15,-4-2-47 16,-2-9 14-16,0-28-57 16</inkml:trace>
  <inkml:trace contextRef="#ctx0" brushRef="#br0" timeOffset="118846.27">8852 12048 437 0,'-12'0'15'16,"3"0"-8"-16,6 0 27 15,3 0 3-15,0 0-11 16,0 0-21-16,0 0-8 15,15 0-9-15,15 0 10 0,9 0 1 16,8 0 1-16,1-4 2 16,3-1-1-16,-1-2-5 15,-4 1-5-15,-3 3-10 16,-7 1 2 0,-1 2 8-16,-12 0 1 0,-2 0 5 15,-3 0 2-15,-4 5-1 16,-3 6-3-16,0 5 1 15,-4 0 1-15,1 6-1 16,-1 9 9-16,-2 12 6 16,1 14 2-16,0 14 3 15,-1 14 7-15,6 7-11 16,-2 12-2-16,1 0-2 0,2 1 2 16,0-10-3-16,-2-15-3 15,-1-9 3-15,-6-13-4 16,1-13 0-1,-1-9 2-15,-3-15-3 0,0-12-2 16,1-4 1-16,-1-5-2 16,0 0-12-16,0 0-16 15,-12 0-31-15,-15-20-179 16</inkml:trace>
  <inkml:trace contextRef="#ctx0" brushRef="#br0" timeOffset="119147.47">8964 12872 325 0,'-3'24'68'0,"1"12"-70"16,2 12 7-16,0 7 15 16,0 6-6-16,12-6 2 15,3 1-3-15,-1-9-7 0,-3-8-6 16,-2-10 0 0,-1-10 1-16,1-6-24 15,4-9-32-15,2-4-36 16,9-11-82-16</inkml:trace>
  <inkml:trace contextRef="#ctx0" brushRef="#br0" timeOffset="119426.72">9699 12903 140 0,'5'0'224'0,"-2"0"-231"15,3 14 20-15,0 12 30 16,0 9-7-16,0 6-15 16,-3 11-4-16,3 2-9 15,2 4-6-15,1 2 0 16,8-3-2-16,4 1-25 15,-1-4-48-15,-6-5-108 16</inkml:trace>
  <inkml:trace contextRef="#ctx0" brushRef="#br0" timeOffset="120227.31">9522 14005 416 0,'-9'0'9'16,"5"0"18"-16,-1 0 25 16,0 7 3-16,-1 27-30 15,-2 17-20-15,5 14 4 16,3 3-3-16,0-5-3 15,0-9-2-15,6-7-1 16,2-7 2-16,0-8-6 16,1-11-14-16,3-14-30 15,8-7-62-15,-4-31-40 16,0-21-63-16</inkml:trace>
  <inkml:trace contextRef="#ctx0" brushRef="#br0" timeOffset="120455.5">9667 14080 367 0,'0'20'46'16,"0"9"-32"-16,0 6 25 16,0-6 0-16,0-4-14 15,1-7-14-15,10-3-7 16,3-7-1-16,3-8-5 16,-1 0 0-16,2-23-22 15,-5-16 22-15,-5-6 13 16,-8 2-9-16,0 10-3 0,-14 9 7 15,-9 6-11-15,-9 3 2 16,0 1-9-16,3-1-30 16,7-4-115-1</inkml:trace>
  <inkml:trace contextRef="#ctx0" brushRef="#br0" timeOffset="120834.5">9895 13770 568 0,'-14'10'16'0,"7"-2"-25"0,7 6 5 16,0 4 2-16,10 7 0 16,14 4 1-16,3 6 1 15,-3 0-7 1,-4-2-12-16,-2 1 4 0,-9-5 10 15,-4-4 2-15,-2-4 2 16,-3-2 1-16,0 2 1 16,0 3-2-16,0 5 2 15,-5 8-1-15,-7 4-1 16,-6-1 2-16,3-5-2 16,-1-9 2-16,7-11 2 15,5-6 12-15,4-7-2 0,0-2-9 16,22 0-15-1,20 0 10-15,10-11 5 16,5-7-3-16,1-1-6 16,-12 3-20-16,-8 7-55 0,-19 3-130 15</inkml:trace>
  <inkml:trace contextRef="#ctx0" brushRef="#br0" timeOffset="122291.08">11141 12692 552 0,'0'0'3'0,"0"0"-15"16,0 0 10-16,5 9 4 15,1 27 14-15,1 18 16 16,-1 13-8-16,-5 4-15 16,2-6-4-16,-1-8-1 15,-1-7-3-15,2-8 1 0,0-10-39 16,0-12-48-16,-3-20-79 15</inkml:trace>
  <inkml:trace contextRef="#ctx0" brushRef="#br0" timeOffset="122567.35">11436 12691 455 0,'13'0'3'15,"4"0"-5"-15,4 3 4 16,-4 11-1-16,-2 2 7 15,-7 7 2-15,-5 6-8 16,-3 7 4-16,-9 3 1 16,-16-3-1-16,-5-8-4 15,2-10 6-15,6-10 10 16,9-2 23-16,7-5 0 16,5-1-11-16,1 0-15 15,0 0-17-15,10 0-7 0,22 0 1 16,9-1 11-16,10-6-2 15,-2-1-5-15,-4-1-31 16,-4-2-43-16,-9-1-52 16</inkml:trace>
  <inkml:trace contextRef="#ctx0" brushRef="#br0" timeOffset="122857.57">11734 12692 585 0,'-15'17'7'0,"3"8"-8"0,11 14 4 16,1 7 3-16,0 2 3 15,19-1-3-15,8-10-6 16,2-10 2-16,-3-14-1 16,-2-13-3-16,-5-8-6 15,-5-29-6-15,-10-16 15 16,-4-3-1-16,-1-1 4 15,-22 10-1-15,-5 11 1 16,-4 8-3-16,3 10 3 16,0 8-6-16,3 10 6 15,2 0-9-15,10 17-42 16,7 5-30-16,7-4-59 16</inkml:trace>
  <inkml:trace contextRef="#ctx0" brushRef="#br0" timeOffset="123114.88">12006 12372 631 0,'-4'-1'8'0,"-1"-2"5"15,5 3 11-15,0 0-1 16,0-1-9-16,0 1-11 15,0 0-8-15,14 8 2 0,5 11 3 16,1-1 1-16,3-1-1 16,3-2 0-16,-1-2-5 15,-2 1-25-15,-4-1-35 16,-9-1-39-16,-8-1-75 16</inkml:trace>
  <inkml:trace contextRef="#ctx0" brushRef="#br0" timeOffset="123474.92">12047 12601 517 0,'0'0'11'0,"0"1"-21"15,7 6-4-15,19 4 13 16,3 3 10-16,1 2-7 0,-5 1-3 16,-4 7-1-16,-12 2-23 15,-9 5-7-15,0 0-3 16,-27-3 29-1,-2-5 14-15,-3-3 31 0,10-8 4 16,11-7 5-16,10-1-10 16,1 0-30-16,11 1-14 15,14 6 0-15,9 2 8 16,-3-3-14-16,-4-2-19 16,-12-4 5-16,-11 0 11 15,-4 1 10-15,-7 3 20 16,-11 0 13-16,3-1 4 0,9-3 19 15,6-2-12-15,0-2-33 16,18 0-13 0,22 0 1-16,20-10 6 15,10-10-37-15,-6-3-78 0,-13 2-166 16</inkml:trace>
  <inkml:trace contextRef="#ctx0" brushRef="#br0" timeOffset="124030.45">10706 13465 497 0,'20'-8'-9'0,"14"-4"-19"0,17-5 27 15,13-3 7-15,25-1 17 16,24-4-2-16,24-5-2 16,21-5 3-16,7-4 2 15,5 2-6-15,7 1-9 16,-10 9-5-16,-2 3-3 15,-17 5 0-15,-17 5-1 16,-24 4 2-16,-25 4-3 16,-30 6 2-16,-29 0-4 15,-15 0 4-15,-8 0 1 16,0 0 35-16,0 0-4 16,0 0-12-16,-1 0-12 15,-11 0-10-15,-2 6-31 0,0 10-49 16,2-1-192-16</inkml:trace>
  <inkml:trace contextRef="#ctx0" brushRef="#br0" timeOffset="124167.08">13070 13171 596 0,'0'0'-72'0,"-9"0"18"16,1 2 53-16,1 7 1 15,-5 4-141-15</inkml:trace>
  <inkml:trace contextRef="#ctx0" brushRef="#br0" timeOffset="142786.9">18265 14266 222 0</inkml:trace>
  <inkml:trace contextRef="#ctx0" brushRef="#br0" timeOffset="148626.53">18287 2507 267 0,'1'-15'11'16,"-1"5"1"-16,0 6 47 0,0 2-5 15,0 1-13-15,0-1-2 16,0 2-5-16,0 0 5 16,0 0-8-1,0 0-8-15,0 0-2 0,-6 0-5 16,-2 0-10-16,-3 0-2 16,-4 0-1-16,-3 0 1 15,-2 3-5-15,-2 7 4 16,2 0 0-16,-3 4-3 15,4 0 2-15,-2 2 0 16,-4 4-2-16,1 10 2 16,-4 5-1-16,4 8-1 15,3 3 1-15,2 3 0 16,4 2-2-16,0 1 2 16,3-1-2-16,3-2 0 0,3-4 1 15,5 0 0 1,1 4 0-16,0 5-1 0,5 0 2 15,9 2-4-15,1-5 5 16,1-2-4-16,8-2 2 16,3-7-2-16,7-1 2 15,5-4 0-15,3-6-2 16,5-6 1-16,2-9-2 16,-1-6 6-16,0-4-3 15,-7-4 1-15,0 0-2 0,-3 0 2 16,-4-1-2-1,-4-10 0-15,0-7 0 16,0-1-2-16,1-6 4 16,2-8-1-16,3-9 1 0,-2-4-1 15,0-5 0-15,1-5 0 16,-9 2 1-16,-2 2 0 16,-6 8-1-16,-8 4 2 15,-4-1-3-15,-1-1 3 16,-5 3-2-16,0-5 2 15,0 1-2-15,-3 0 4 16,-11 0-2-16,-5 3-1 16,-5 4 6-16,-5 4 6 0,-1 2-3 15,-8 4-9 1,4 4 13-16,-5 3-11 16,1 3 0-16,2 4-2 15,0 2 5-15,4 4 0 0,-3 3-3 16,-1 3-3-16,-2 0 4 15,1 0-3-15,-2 0-4 16,5 7 4-16,4 2 0 16,6-4 1-16,9 1-3 15,5-3-14-15,7-1-13 16,3 1-16-16,0 1-24 16,1 4-92-16,21-6 16 15</inkml:trace>
  <inkml:trace contextRef="#ctx0" brushRef="#br0" timeOffset="149466.03">18850 2738 178 0,'-11'1'164'16,"7"-1"-153"-16,2 0 12 0,0 0 27 16,2 0-10-16,0 0-21 15,0 2-14-15,7-1-4 16,21-1 8-1,15 0 14-15,17 0-7 0,13-14 10 16,13-5-5-16,8-4-11 16,3-4-2-16,3 1-4 15,-5 1 0-15,-6 2-3 16,-7 6 0-16,-9-1 0 16,-14 5-3-16,-9 4 2 15,-10 0 0-15,-4 4 1 16,-6-1-1-16,-12 2 1 0,-4 0-1 15,-8 0-1-15,-4 2 3 16,-2 1-2-16,3-2-1 16,1-9-45-1,0-11-53-15,-4-5-218 0</inkml:trace>
  <inkml:trace contextRef="#ctx0" brushRef="#br0" timeOffset="149747.28">19819 2153 537 0,'-2'0'3'0,"2"0"-5"15,0 4-19-15,10 9-3 0,15 8 31 16,9 11 5 0,1 11-6-16,-4 9 0 15,-7 8 0-15,-15 10-1 16,-9-4 1-16,-3-2-2 0,-24-7 3 15,-4-7 2-15,-5-8 18 16,-2-10-9-16,7-8-5 16,6-9-5-16,10-6-4 15,9-6-1-15,6-3-4 16,9 0-61-16,28-21-99 16,16-15 4-16</inkml:trace>
  <inkml:trace contextRef="#ctx0" brushRef="#br0" timeOffset="150358.54">20346 2119 429 0,'-32'7'5'0,"2"4"-1"16,2 3 25-16,-1 2 22 15,1 11-25-15,-2 5-13 16,2 9 0-16,1 7 4 16,5 2-8-16,2 1 2 15,6 5-5-15,5-2 4 0,7 6-2 16,2 2-3-16,2-4-2 15,18 0 1-15,9-2-5 16,7-3 3-16,11-5-5 16,10-5 5-16,9-6-2 15,3-7 1-15,3-10 0 16,-4-5-1-16,1-15-2 16,2 0 0-16,-2-22-2 15,-1-17 1-15,1-11 7 16,-5-10-4-16,-6-7 0 15,-6-2 1-15,-11-2 1 16,-12 4 1-16,-8 3-4 0,-13 0 4 16,-8-1-3-16,-2 3 7 15,-23-5-6-15,-9 3 15 16,-10 2-8-16,-9 3 7 16,-10 11-2-16,-10 8 3 15,-6 3-10-15,-4 13-2 16,4 8 0-16,5 6-3 15,8 10 0-15,15 0-4 16,10 6 1-16,11 6-14 16,5 6-8-16,5 2-16 15,1 6-11-15,4 6-41 16,3 2-45-16,7-5-45 16</inkml:trace>
  <inkml:trace contextRef="#ctx0" brushRef="#br0" timeOffset="150579.2">20479 2537 427 0,'0'0'-22'0,"0"2"11"16,0 1 4-16,0 1-43 16,0-1-102-16</inkml:trace>
  <inkml:trace contextRef="#ctx0" brushRef="#br0" timeOffset="150966.72">18470 3028 452 0,'-3'2'5'0,"3"-2"-3"15,0 1 1-15,0 3 0 16,4 4-14 0,15 0 11-16,6 5-10 15,6-4-56-15,3-4-67 0</inkml:trace>
  <inkml:trace contextRef="#ctx0" brushRef="#br0" timeOffset="151559.14">18542 3106 24 0</inkml:trace>
  <inkml:trace contextRef="#ctx0" brushRef="#br0" timeOffset="152475.22">19648 4537 534 0,'-4'1'3'0,"-2"1"-2"16,-2-2 18-16,1 0 32 0,-5 0-32 16,-4-11-16-16,-8-13 3 15,-5-11-4-15,-8-8 5 16,-5-5-2-1,-8-7 1-15,-10-1 7 0,-7-1-5 16,-4-6 0-16,-2-3 0 16,0 3-4-16,4 6 2 15,2 4-1-15,5 7 3 16,-1 5-5-16,8 5 5 16,8 6-6-16,9 5 0 15,15 5-2-15,7 5 1 16,6 3-2-16,3 3 3 0,4 3-2 15,-2 3-3-15,5-1 3 16,0 3-9-16,-1 1-8 16,1 0-14-1,0-6-18-15,16-5-75 0,10-5 12 16</inkml:trace>
  <inkml:trace contextRef="#ctx0" brushRef="#br0" timeOffset="152783.4">19161 3445 212 0,'-33'0'306'0,"-8"0"-308"15,-10 0 3-15,-8 18 11 16,-10 7-3-16,-8 6-3 0,1 2-6 16,7-1 6-1,11-7 14-15,19-6 2 16,14-4-13-16,12-3-5 0,13 8 0 15,0 8-8-15,19 9 0 16,14 8 4-16,10 5-1 16,4 0 3-16,4 2 1 15,-3-5 2-15,-4-6-3 16,-8-4-1-16,-9-8-2 16,-6-3 4-16,-5-4-12 15,-2-2-31-15,0-2-36 0,2-8-27 16,1-5-106-1</inkml:trace>
  <inkml:trace contextRef="#ctx0" brushRef="#br0" timeOffset="153298.01">19679 4355 610 0,'-55'15'0'15,"9"7"3"-15,12 9-1 16,8 12 23-16,7 15-10 16,10 15-9-16,8 10 1 15,1-2-3-15,10-7 2 0,19-5-5 16,8-6 1-16,9-5-4 15,5-4 3-15,7-8-1 16,1-8 1-16,4-6-3 16,-4-9 3-16,-4-6-3 15,0-11 1-15,0-6 0 16,1-16-3-16,6-25 4 16,4-16 0-16,-9-13 4 15,-7-1-4-15,-14-1 0 16,-9 1 0-16,-15-1 2 15,-12-4-1-15,0-5 3 16,-33-4-1-16,-15-5-2 0,-16 1 5 16,-12 10-1-16,-5 17 8 15,-9 16 15-15,-6 20-10 16,-3 19-12-16,11 7-2 16,10 0-2-16,25 9 0 15,14 7-1-15,11 4-8 16,14 5-29-16,9 9-27 15,5 2-25-15,4-4-98 16</inkml:trace>
  <inkml:trace contextRef="#ctx0" brushRef="#br0" timeOffset="153475.54">19922 4964 235 0</inkml:trace>
  <inkml:trace contextRef="#ctx0" brushRef="#br0" timeOffset="154710.65">20472 3046 352 0,'-17'-8'13'0,"8"2"10"16,2 4 43-16,0 2-11 16,2-2-23-16,4 2-15 15,1 0-6-15,0 0-7 0,0 0-2 16,0 0 2-16,0 0-5 15,-8 22 7-15,-10 23 0 16,-7 24 15-16,-11 17-5 16,-4 12-1-16,-2-1-9 15,1-1 6-15,0-9-4 16,6-5-1-16,3-11-1 16,3-6-3-16,5-4 3 15,6-11-3-15,1-7-1 16,8-9-2-16,3-9 2 15,-2-2-6-15,3 0-23 16,-2-5-7-16,1-4-30 0,1-3-36 16,-2-10-3-16,2-1-107 15</inkml:trace>
  <inkml:trace contextRef="#ctx0" brushRef="#br0" timeOffset="155106.59">19977 3851 488 0,'-7'0'2'15,"6"0"-1"-15,-4 9 13 16,0 20-4-16,2 14-5 16,3 5-2-16,0-3 2 0,0-4-5 15,6-9 1-15,6-6-1 16,0-7-5-16,-1-9 6 15,-3-2-5-15,3-7 3 16,6-1-4-16,15 0 6 16,11-5 5-16,12-11 2 15,5-2-4-15,-1 0-3 16,-6-2 1-16,-7 8-1 16,-12 3 0-16,-16 4-2 15,-5 5 4-15,-11 0-4 16,-2 0 1-16,0 0 5 15,0 0 6-15,0 0 8 0,0 0 1 16,0 0-10-16,0 0-9 16,0 0 1-16,0 0-8 15,1 0-35-15,7 0-56 16,4 3-13-16</inkml:trace>
  <inkml:trace contextRef="#ctx0" brushRef="#br0" timeOffset="156495.24">20671 5547 457 0,'-40'0'-3'0,"3"1"3"16,-2 0 13-16,-1 0 28 15,-3 2-5-15,-11-1-14 16,-5 0 7-16,-10 1-17 16,-8-3 1-16,-2 0 3 15,-12 0-6-15,-8-5-5 0,-9-7-5 16,-14-3 4 0,0 0-5-16,-7-3 4 15,3-4-5-15,-2-3 5 16,-8-7-1-16,-2-3-1 0,-7-7 2 15,-2-10-4-15,2-6 3 16,4-8-5-16,7-10 4 16,6-9-1-16,10-7 0 15,9-7-1-15,10-3 1 16,6-1 2-16,7 0-3 16,8 2 3-16,6 1-3 15,9 1 4-15,11 1-3 0,12-7 3 16,18-3-2-16,15-10-1 15,7-6-1 1,15 0-1-16,15 2 3 16,3 7-2-16,4 14 0 0,-3 11 2 15,-2 15 0-15,0 9-2 16,3 7 2-16,6 0-2 16,10 0 0-16,10-4 1 15,10-4 1-15,7-1-2 16,4-4 0-16,2 6 0 15,5-2-1-15,2 2 1 16,1 4 0-16,-1 2-4 16,-2 4 6-16,2 5-2 15,10 1 2-15,12-3-5 16,12 2 7-16,11-6-5 16,2 1 0-16,1 1-2 15,-8 2-1-15,-3 9 1 0,-9 10 2 16,-6 15 2-16,-8 10-1 15,-9 9 1-15,-5 0-3 16,3 13-1-16,1 5-2 16,5 6 3-16,0 1 0 15,-3 3 3-15,-2 3-1 16,-6 6 0-16,-2 2 2 16,-10 6-2-16,-7 5 2 15,-3 5-3-15,-3 8 2 16,3 5 2-16,5 3-2 15,2 6 0-15,1 4 1 16,1 3-1-16,-5 11 1 0,-2 5 1 16,-4 9-2-16,-4 10 2 15,-6 10-3-15,-8 9 2 16,-10 6-1-16,-16 4 1 16,-10 0-3-16,-8 0 3 15,-3-3 2-15,0 7-4 16,-14 3 4-16,-9 9-3 15,-11 10 2-15,-5-3-8 16,-7-8 0-16,-9-19 0 16,0-22 3-16,-6-24-1 15,-6-20 4-15,-10-16 0 16,-16-14 0-16,-11-7 3 16,-12-6-2-16,-9-4-1 0,-7-1 0 15,-3 2 9-15,-11 1 1 16,-3 4-3-16,3-1 3 15,9 0-8-15,12-4 6 16,12-4-5-16,10-3 4 16,12-4-8-16,12-3 2 15,18-1-2-15,19 0-10 16,17-2-26-16,15 0-82 16,7-11-298-16</inkml:trace>
  <inkml:trace contextRef="#ctx0" brushRef="#br0" timeOffset="157754.73">20381 6068 531 0,'-46'20'7'0,"4"-3"-7"16,8 3 12-16,8 2 16 15,7 6 0-15,13 1-24 16,6 3 0-16,0 4-3 0,9-4-1 16,13 2 2-16,7-4 2 15,7-2-6-15,5-4 2 16,5-8-4-16,5-13-41 16,-3-3-57-16,-4-30-58 15</inkml:trace>
  <inkml:trace contextRef="#ctx0" brushRef="#br0" timeOffset="158098.81">20612 6061 530 0,'-18'0'7'15,"5"0"-6"-15,5 20 35 16,3 9-14-16,5 8-10 0,0 4-9 16,7-6 1-16,12-9-5 15,2-8-2-15,3-10-1 16,-4-8-4-16,0-3-8 15,7-26-1-15,-4-14 13 16,1-12-5-16,-6-2 7 16,-5 5-6-16,-8 16 8 15,-2 18 0-15,-3 12 6 16,0 6 18-16,0 18-9 16,0 35-3-16,0 23 12 15,0 18 5-15,0 2-17 16,3-10-1-16,12-6-8 15,-2-6 2-15,3-12-4 0,-2-7 0 16,-5-11 2-16,1-12-3 16,-4-8-18-16,0-14-31 15,5-10-48-15,-1-31-96 16</inkml:trace>
  <inkml:trace contextRef="#ctx0" brushRef="#br0" timeOffset="158364.1">21146 5843 642 0,'-46'1'-24'0,"4"19"19"16,4 10 15-16,4 10 18 16,11 12-12-16,5 1-6 15,14 0-1-15,4-6-2 16,0-8-4-16,19-4-5 15,4-9 4-15,5-6-3 16,0-8-1-16,-1-6-19 16,-2-6-3-16,0-10-12 15,-3-23-1-15,-3-16-24 16,-4-16-45-16,-3-11-11 16</inkml:trace>
  <inkml:trace contextRef="#ctx0" brushRef="#br0" timeOffset="158527.29">21312 5562 487 0,'0'0'54'16,"0"0"-36"0,0 22 25-16,0 18-5 15,0 21 4-15,6 10-26 0,1 9-7 16,3-4-5-16,-1-5-2 16,2-4-2-16,4-7-1 15,0-11-38-15,-1-13-33 16,-3-21-117-16</inkml:trace>
  <inkml:trace contextRef="#ctx0" brushRef="#br0" timeOffset="158827.03">21593 6000 624 0,'0'-1'14'0,"2"1"-7"15,5-7 0-15,17-6-12 0,7-8 5 16,8-8 1-16,-4 0 1 15,-13 2-11-15,-15-3-16 16,-7 0 10-16,-18 5 10 16,-19 7 3-16,-11 13 10 15,-1 5 12-15,-3 23 2 16,10 14 6-16,11 8-10 16,15 3-5-16,16 1-3 15,0 1-4-15,25-9-6 0,6-2 1 16,5-9-2-16,3-11 1 15,-1-6-3 1,-1-11-17-16,-1-2-29 16,-10-14-29-16,-14-6-107 0</inkml:trace>
  <inkml:trace contextRef="#ctx0" brushRef="#br0" timeOffset="159646.84">20030 6856 517 0,'14'-10'68'0,"11"4"-94"15,17-8 25-15,22-6 5 16,18-1 4-16,23-7 5 16,23-2 0-16,22-5 25 15,14-3-23-15,9 6-3 16,7 0-6-16,0 5-2 15,0 2-2-15,-10 2-1 16,-18 7-1-16,-27 1-1 0,-34 4-2 16,-39 6-9-16,-30 2 9 15,-22 1 0-15,-15-2 15 16,-32 1 9-16,-28 0-16 16,-23 3-2-16,-21 6 0 15,-11 18-2-15,-11 6-1 16,2 6 0-16,1 1-7 15,4 2-1-15,6-5 0 16,2-1 8-16,4-2-2 16,-1-5 5-16,1 1-3 15,4-5-1-15,10-3 2 16,18-1-2-16,23-2 2 0,27-8 0 16,19-1 6-16,17-7 6 15,4 0-2-15,17 0-23 16,30-1 3-16,34-18 13 15,32-6-5-15,23-8 5 16,13 1-4-16,3-4 2 16,-2 4-4-16,-2 7 2 15,-2 4 0-15,-8 10 1 16,-11 4-2-16,-14 3 1 16,-9 4 0-16,-14-2-2 15,-11 2 4-15,-18 0-1 16,-17 0 1-16,-17 0 0 15,-15 0 3-15,-7 0 6 0,-5 0 9 16,0 0 5-16,0 0-13 16,0 0 1-16,0 0-9 15,0 0 3-15,0 0-8 16,0 0 3-16,0 0-5 16,0 0-16-16,0 0-26 15,-3 0-19-15,-15 2-109 16</inkml:trace>
  <inkml:trace contextRef="#ctx0" brushRef="#br0" timeOffset="172478.04">20740 7692 623 0,'-30'-4'10'15,"29"-2"-2"-15,1 6 14 16,0 0 0-16,0 33-8 16,-8 34-11-16,-4 22 11 0,-4 20-6 15,1-8-2-15,5-10-3 16,4-6 1-16,3-7-5 15,1-14 1-15,1-16 1 16,1-14-3-16,0-16 3 16,0-10-23-16,0-8-18 15,0-3-25-15,0-37-27 16,10-27-93-16</inkml:trace>
  <inkml:trace contextRef="#ctx0" brushRef="#br0" timeOffset="172726.91">20801 7732 480 0,'3'0'10'16,"9"6"-15"-16,8 9 21 16,6 11 44-16,2 14-22 15,-1 10-3-15,-5 11-19 16,-5 8-3-16,-7 6-10 16,-10-2 1-16,0-1 0 15,-25-2-1-15,-17 0 2 16,-12-3 4-16,-8-7 6 15,-4-10-3-15,5-12-1 16,12-13-10-16,15-13 4 16,15-9-5-16,17-3-9 15,9-11-37-15,38-31-66 16,24-16-24-16</inkml:trace>
  <inkml:trace contextRef="#ctx0" brushRef="#br0" timeOffset="173197.77">21215 8401 562 0,'-24'2'4'0,"3"-1"-3"0,11-1 9 15,5 0 47-15,2 0-23 16,3 0-17-16,0 0-9 16,0-8-2-1,2-20 4-15,8-18-6 0,5-15-2 16,2-11-1-16,3-8 0 16,4-1-2-16,-1-2-4 15,0 2 1-15,1 12 1 16,-6 17 1-16,-8 24 0 15,-7 19 5-15,2 9-8 16,8 0 1-16,10 0 3 16,11 9 1-16,3 15 0 15,-4 15 2-15,-5 14 9 0,-8 12-3 16,-6 9 0-16,-8-2-3 16,-1 2 0-1,-1-8-4-15,1-9 2 16,-3-13-3-16,2-10-1 0,-4-11 2 15,0-10-11-15,0-7-22 16,-7-6-18-16,-16 0-52 16,-16-13-262-16</inkml:trace>
  <inkml:trace contextRef="#ctx0" brushRef="#br0" timeOffset="173359.34">21248 8186 85 0,'-3'0'458'0,"-2"0"-456"16,5 0 3-16,18-3-5 16,27-5 3-16,19-5 5 0,12-1-2 15,1 2-9-15,-5 2-85 16,-8 0-42-16</inkml:trace>
  <inkml:trace contextRef="#ctx0" brushRef="#br0" timeOffset="173658.54">22229 7779 608 0,'-43'-7'-14'0,"4"4"18"15,3 3 14-15,-7 5 9 0,-7 17-15 16,-7 11-3-16,-4 12 1 15,-5 6-2-15,5 12 7 16,16 5 1-16,12 3-8 16,22-1 5-16,11-5-10 15,8-3-1-15,26-7-3 16,16-8 2-16,13-9-3 16,6-13 0-16,0-13-9 15,-5-12-22-15,-7-20-38 16,-15-29-16-16,-17-14-128 15</inkml:trace>
  <inkml:trace contextRef="#ctx0" brushRef="#br0" timeOffset="173943.3">21934 8190 536 0,'0'0'22'16,"8"3"-45"-16,23 1 11 15,12 1 25-15,11 1 3 16,0 1 3-16,-1 2-12 15,-3-3 5-15,-11 4-2 16,-10 0-3-16,-14-1-1 16,-8 7 5-16,-7 3 9 15,0 11 12-15,-9 14-6 16,-12 6-8-16,0 3-10 16,5-3-7-16,10-6 4 0,6-5-5 15,0-8 0-15,0-9-2 16,0-8 2-16,0-6-4 15,0 0-21-15,0-6-30 16,0-1-34-16,0-1-74 16</inkml:trace>
  <inkml:trace contextRef="#ctx0" brushRef="#br0" timeOffset="175015.04">19986 9007 619 0,'-13'-8'-35'0,"5"4"27"16,8 1-2-16,24 0-4 15,18-9 17-15,23-4 8 16,31-3-2-16,24-2-4 0,19-1 3 16,14-1-8-16,5 4 6 15,12 2 1 1,13 3 5-16,9 1-4 15,17 1-4-15,10-1-2 0,-5-1-2 16,-3 0 3-16,-23-3-6 16,-25 5 6-16,-22 2-3 15,-26 6 1-15,-24 4-2 16,-26 0 2-16,-26 0-2 16,-26 5 2-16,-10-2-3 15,-3 0 3-15,0-2 20 16,0 1-10-16,0-1-6 0,0-1-2 15,0 0-1-15,0 0 0 16,0 0 2 0,0 0-4-16,0 0 3 0,0 0 0 15,0 0 2-15,-1-24 4 16,-7-30-4-16,7-29-7 16,1-30-16-16,4-13 10 15,18-16-5-15,0-12-12 16,-8-4 4-16,-12 0 7 15,-4 10 9-15,-27 27 2 16,-14 28 7-16,-7 34 2 16,4 23 0-16,0 12 1 15,7 7-4-15,9 3 6 16,2 5-5-16,7 3 4 0,1 3-4 16,-5 2 0-1,-7 1-4-15,-16 0 0 16,-24 5 1-16,-21 9-4 0,-28 6-8 15,-22-1-2-15,-19-2 6 16,-11-2 3-16,-5-3 5 16,-2-1-3-16,14 0 4 15,7 3-2-15,11 0 4 16,14 4 2-16,9 0 4 16,4-4-3-16,8 3-4 15,16-4 3-15,13-2 0 0,21-3 11 16,20-3-6-1,17-3 2-15,16-2-6 16,7 0 4-16,3 0-7 16,0 0-4-16,0 0-3 0,0 0-3 15,0 9 3-15,0 17-4 16,7 21 9-16,2 31-1 16,-1 25 1-16,1 16 0 15,-2 16 3-15,1 9 1 16,6 2-4-16,3 0 5 15,4-7-10-15,1-13 6 16,-2-13-3-16,0-22 0 16,-5-23 0-16,0-21 0 0,-7-18 0 15,-4-11 0 1,-2-7 2-16,-1-7-4 16,1 0 2-16,6 1-46 15,7-5-26-15,-6 0-90 0</inkml:trace>
  <inkml:trace contextRef="#ctx0" brushRef="#br0" timeOffset="176135.46">21468 8947 44 0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4.18665" units="1/cm"/>
          <inkml:channelProperty channel="Y" name="resolution" value="2391.75171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0-08-11T11:38:27.7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17879 3664 257 0,'0'-14'-37'0,"0"-2"-77"16,0-4 50-16</inkml:trace>
  <inkml:trace contextRef="#ctx0" brushRef="#br0" timeOffset="931.81">18126 3289 346 0,'-9'-8'85'16,"-7"0"-85"-16,-1 1 23 16,1 3 23-16,0 3 3 15,1-1-30-15,-2 2 5 16,2 0-15-16,-1 0-1 16,-2 0 5-16,-1 3-6 0,-8 10 3 15,0 7-8-15,-4 2 0 16,1 4-1-16,-1 2 2 15,-3 3 1-15,1 8-3 16,-3 1 4-16,5 5-7 16,2 1 4-16,4 4-2 15,5 3 1-15,4-4-1 16,6-1 0-16,4 4 3 16,6-2-6-16,0 8 7 15,0 3-5-15,0 3 5 16,12 2-6-16,3-2 4 15,4 2-5-15,8-5 3 0,3-4 1 16,7-5-3-16,2-9 2 16,2-7-1-16,4-9 1 15,0-4-3-15,1-6 7 16,-1-2-7-16,2-1 3 16,0-6 0-16,3-2 0 15,8-6-1-15,3-4-2 16,5-17 5-16,-1-8-12 15,-8-5 13-15,-7-2-5 16,-5-2 5-16,-6 4-3 16,-4 2-1-16,0 0 1 15,-4 0 3-15,-3 1-1 16,-3 3 1-16,-3-6-5 0,-6 0 2 16,-2-10 3-16,-2-6-1 15,-4-4 0-15,-6-2-1 16,-2 2-6-1,0 4 3-15,-10 6-1 0,-10 4-1 16,-2 7-1-16,-3 1 1 16,-2 2-5-16,4 0 16 15,-1 2-9-15,-1-2 2 16,0 2 0-16,-5 2-2 16,0-2 2-16,-4 5-4 15,0 1 5-15,-5 1-2 16,-1 5 4-16,0 2-4 0,-1 4 7 15,2 6 0 1,1 4-2-16,-1 0-5 0,2 2 2 16,0 19-1-16,-5 3-4 15,6 7 4-15,2 2-20 16,10-2-14-16,9 1-33 16,8-2-21-16,4-6-50 15</inkml:trace>
  <inkml:trace contextRef="#ctx0" brushRef="#br0" timeOffset="1311.3">18090 3749 557 0,'-13'0'2'15,"1"5"0"-15,-1 7-1 16,1 7 7-16,0 10-10 16,0 10 5-16,1 3-5 15,1 2 4-15,1-3-2 16,3-4 1-16,0-2-1 16,-1-6 0-16,2-4 2 15,-1-4-4-15,3-6 3 0,2-7-3 16,1-2 3-16,0-1-5 15,7-5 1 1,17 0 0-16,15 0 2 16,13-12 1-16,13-10 1 0,7-5 7 15,1 6-8-15,-5 2 2 16,-11 5-15-16,-9 6-43 16,-15 2-22-16,-16 2-45 15,-15 4-70-15</inkml:trace>
  <inkml:trace contextRef="#ctx0" brushRef="#br0" timeOffset="1568.52">18213 3769 465 0,'-8'0'4'0,"-1"13"10"16,0 19 19-16,-1 14 19 15,2 10-30-15,7 1-3 16,1 0-7-16,0-7-3 16,0-5-2-16,3-4-4 15,3-12-5-15,-2-7 3 16,-1-8-1-16,-3-7-2 16,3-3-21-16,-2-3-13 15,-1 1-52-15,0-2-100 16</inkml:trace>
  <inkml:trace contextRef="#ctx0" brushRef="#br0" timeOffset="3279.5">17714 4644 3 0,'-8'0'9'16,"5"0"12"-16,3 1 23 15,-2-1 15-15,2 0 12 16,0 0-8-16,-1 0-7 16,-1 0-5-16,1 0-2 15,-6 0-19-15,-4 0-22 0,-2 7-8 16,-7 2-28-16,1 3-16 16,3 1-7-1,0-2 28-15,3-4 17 16,6-4 6-16,1-1 5 0,3-2 22 15,3 0 12-15,0 0-9 16,0 0-3-16,0 0-15 16,0 0-6-16,0 0-6 15,0 3-1-15,15-1-3 16,12-2 6-16,10 0 1 16,12 0 6-16,11 0 4 15,8-2-1-15,4-6 4 0,2 1-11 16,4 1 2-1,-4 2-5-15,-4-1 1 16,-8 5-3-16,-11-2 3 16,-6 2-1-16,-14 0-3 0,-11 0 3 15,-10 0-4-15,-6 0 4 16,-4 0-2-16,0 0 10 16,0 0 21-16,0 0 4 15,-3-3-15-15,-16-5-11 16,-8-5-6-16,-5 0-5 15,-9-3 5-15,-9 3-9 16,-4 3 3-16,-11 4-10 16,-1 5 7-16,-1 1 2 15,-2 0 3-15,2 0 2 16,3 5-2-16,2 4 2 16,7-4-3-16,3 2 4 15,0 1-4-15,5 2 3 0,-2-1-3 16,6-3-5-16,12-3 8 15,7-3 6-15,13 0-1 16,7 0-1-16,4 0 2 16,0 0-7-16,0 0-4 15,10 0-8-15,16 0 11 16,10 0 1-16,7 0-1 16,12 0 3-16,7 0-3 15,14 0 3-15,6 0-4 16,6 0 4-16,8-5-1 15,-1-5 2-15,6-2-2 16,-1 3 2-16,-6 0 0 0,-8 0-3 16,-10 3 2-16,-13 2-2 15,-10 0 1-15,-16 1-2 16,-14 2 2-16,-13-1-3 16,-8 2 4-16,-2 0-1 15,0 0 26-15,0 0-7 16,0 0-8-16,0 0-1 15,0 0-4-15,0 0-2 16,0 0-5-16,0 0-2 16,0 0-8-16,3 0-24 15,8-1-32-15,0-4-49 16,-5-4-86-16</inkml:trace>
  <inkml:trace contextRef="#ctx0" brushRef="#br0" timeOffset="6255.42">17064 5781 215 0,'-6'0'34'0,"0"1"-25"16,2 1 36-16,-4 2 4 16,4-1-14-16,-1 0-22 15,4 0 6-15,1-2 1 16,0-1-3-16,0 0-10 15,0 0-1-15,0 0 0 16,0 0-2-16,0 0 2 16,0 0-1-16,0 0 3 15,0 0-4-15,0 0 5 16,0 0-6-16,0 0 4 16,0 0-4-16,0 0 4 15,0-1-1-15,0-8-5 0,10-12 3 16,13-8 11-16,2-10-5 15,6-4-10-15,4-3 5 16,0 1-6-16,8-4 4 16,2-6-4-16,4 1 5 15,2-3-5-15,1-1 3 16,-3 3-1-16,-3 7-2 16,-1 5 3-16,1 2-4 0,-2 3 8 15,0 0 4 1,-4 2-6-16,-4 3 0 15,-2 5 3-15,-5 1-6 16,-6 7 0-16,-2 2 3 0,-9 4-6 16,-6 4 6-16,0 6-4 15,-6 1 5-15,0 3 0 16,0 0 7-16,0-1-5 16,0 1-4-16,0 0 1 15,0-3-4-15,0 3 3 16,0 0-2-16,0 0 4 15,0 0-7-15,0 0 0 16,0 0-6-16,-15 0-51 16,-7 0-21-16,-6 0-79 15</inkml:trace>
  <inkml:trace contextRef="#ctx0" brushRef="#br0" timeOffset="6600.51">17596 4902 567 0,'-8'0'4'16,"8"0"-4"-16,7 0-10 16,28-3-10-16,20-14 24 15,9-5-7-15,5-6 10 16,-11 4-12-16,-11 3-5 15,-9 7-11-15,-14 5 7 0,-12 6 7 16,-5 1 3-16,-7 2 4 16,0 0 1-16,-2 9 9 15,-12 16-2-15,0 11-1 16,2 7 8-16,5-1-3 16,2 1-8-16,4-4-3 15,1 0 1-15,0-1-2 16,4-2 3-16,14-4-23 15,-1-6-46-15,-3-15-156 16</inkml:trace>
  <inkml:trace contextRef="#ctx0" brushRef="#br0" timeOffset="7660.11">17024 5774 30 0,'-38'0'443'0,"0"0"-470"15,8 0 31-15,6 0 10 16,-1 3 19-16,4 6-26 0,2-1-1 15,-1 4-1-15,1 2 2 16,1 0 5-16,-7 7-5 16,-2 6-2-16,0 6 0 15,-4 2-2-15,3 5-2 16,3-1 1-16,5-5 3 16,4 0-2-16,7-3 5 15,3-4-5-15,0 4 4 0,6-1-6 16,0 0 2-1,0 5-2-15,0 1 0 16,10 1 1-16,2 2-1 16,6-1 1-16,2-1 0 0,6-2 1 15,7-2-2-15,7-4 1 16,6-1 2-16,11-7-2 16,4-4 1-16,8-7 0 15,8-8-1-15,4-2-1 16,2 0 2-16,0-5-4 15,-4-9 4-15,-9 0-5 16,-8-1 2-16,-9-6-2 16,-9 1 1-16,-5 0-2 15,-8-3-4-15,-5 2 10 16,-7-2-4-16,-4-5 2 16,-6-2 1-16,-1-8 1 15,-3-2-1-15,-5-5-1 0,0-6 0 16,0-3 0-16,-5-5 1 15,-9 1-2-15,-7 4 5 16,-3 2-7-16,-6 8 4 16,-6 5 1-16,-3 4 6 15,-5 4-2-15,-8 3 0 16,-6 5-2-16,-4 6-5 16,-13 7 7-16,-4 8-5 15,-1 2 5-15,2 5-5 16,5 16 1-16,5 3-3 15,11 3 1-15,7 5 1 16,12-5-3-16,10 2 4 0,13-2-7 16,8-1-1-16,7 2-31 15,6-3-37-15,13-4-49 16,6-17-145-16</inkml:trace>
  <inkml:trace contextRef="#ctx0" brushRef="#br0" timeOffset="8490.89">19568 5850 464 0,'-20'-14'-7'0,"9"-2"20"0,9 2 19 16,2-1-6-16,19-6-21 15,19-2 0 1,9-1 11-16,4 6-5 15,1 12-3-15,-2 6-8 0,-8 17 2 16,-4 25-4-16,-12 12 5 16,-11 13 0-16,-15 4-2 15,0-3 2-15,-22-4-2 16,-11-10 1-16,-6-9-3 16,-8-12 3-16,2-9-1 15,5-10 2-15,12-6 0 16,11-7 9-16,9-1 6 0,8 0 10 15,0 0-19-15,0 0-15 16,25 0 2-16,15 0 1 16,9 0 5-1,6-4-3-15,0-7 4 0,-7 1-2 16,-4 1 0-16,0-1-1 16,-8 3 0-16,2 1 0 15,-4 1-5-15,-1 3-15 16,1 1-18-16,-1 1-20 15,-2 0-21-15,-2 0-25 16,-4 8 5-16,-4 8-57 16</inkml:trace>
  <inkml:trace contextRef="#ctx0" brushRef="#br0" timeOffset="8947.67">20254 6439 243 0,'-33'8'66'0,"-7"-1"21"0,0-1-15 15,-9-1-26-15,-6-2-23 16,-12 0-5-16,-9-2-12 16,-10-1 4-16,-5 0-5 15,-2-4 2-15,4-14-5 16,10-9-1-16,12-8 3 16,12-12 4-16,13-10-4 15,17-13-1-15,12-12-2 0,13-8 0 16,6-2 1-1,23 0-2-15,13 4-1 16,9 3 4-16,4 3-4 16,10 7 2-16,6 12-1 0,4 7 2 15,5 10-3-15,1 10 1 16,-1 2-1-16,-4 12 0 16,-1 8 0-16,-4 12-2 15,1 6-2-15,-4 26 4 16,-7 18 5-16,-13 17-2 15,-11 14 6-15,-13 11 2 16,-8 9 7-16,-11 5-5 16,-5-1-7-16,0-2 1 15,-18-11-8-15,-6-9 4 16,-3-14-3-16,-5-12 2 16,-2-12 0-16,2-11-2 15,4-11-36-15,5-20-50 0,1-6-170 16</inkml:trace>
  <inkml:trace contextRef="#ctx0" brushRef="#br0" timeOffset="9763.49">17019 6033 468 0,'-13'-11'0'0,"10"0"10"16,3 5 19-16,5-6-16 15,24-6-16-15,17-7 2 0,8-4 6 16,4 5-6-16,-1 9 3 16,-5 9-6-16,-9 6-3 15,-7 6-13-15,-9 16-2 16,-14 8-11-16,-13 7-15 16,-2 3-3-16,-27-1 13 15,-6-1 38-15,-6-8 0 16,5-5 16-16,8-7 19 15,10-7 3-15,11-6 26 16,7-4-26-16,0 5-35 16,22 5-22-16,14 7 20 15,7 10-1-15,0 4 1 16,-4 4 0-16,-14-4 0 0,-12-5-2 16,-13-2 2-16,-14-3 1 15,-27-2 5 1,-14-3 3-16,-3-3 10 15,2-8 20-15,6-5-26 0,12-1-8 16,14 0-5-16,15-13 4 16,9-18-75-16,28-10-27 15,23-11-195-15</inkml:trace>
  <inkml:trace contextRef="#ctx0" brushRef="#br0" timeOffset="10659.38">19534 5484 423 0,'-13'7'6'0,"7"-3"29"16,3-1 40-16,-1-2-43 16,3 0-17-16,1-1-5 0,0 0 4 15,-2 0-7-15,1 0 3 16,-7 0 9-16,-4 0-2 16,-10 0-13-16,-3-7 1 15,-5-8 6-15,-6-4-1 16,-1-4 8-16,-6-3-13 15,-4-5 7-15,-1-5-6 16,1-3 3-16,-2-5-2 16,6-5-7-16,-2-2 3 0,5-5-3 15,0 5 2 1,0 0-2-16,7 6 4 16,2 10-4-16,4 3 2 15,6 6 2-15,-1 2-2 0,2 5 0 16,2 0-3-16,-1-1 4 15,1 0-6-15,-1-3 6 16,-4-2-5-16,1 4 2 16,-5-2-1-16,0 5 2 15,2 0 0-15,0 2-2 16,7 3 2-16,2 0-2 16,5 3 3-16,2 4-4 15,3 0 4-15,3 2-4 16,2 4-2-16,1-2-8 15,0 2-9-15,0 0-2 16,0 0-8-16,0 0 4 0,0-1-8 16,7 1 7-16,8 0 6 15,3 0-36-15,4 0-42 16,4-4-60-16</inkml:trace>
  <inkml:trace contextRef="#ctx0" brushRef="#br0" timeOffset="11099.22">18970 4460 498 0,'-19'0'4'0,"-2"0"8"16,-4 0 29-16,-6 0-31 0,-10 3-5 15,-6 5-2-15,-5 5-2 16,1 5 8-16,2-7-8 15,10 3 4-15,9-1 0 16,11-6 2-16,9-2-4 16,5 1-2-16,3-2 0 15,1 8-3-15,-1 11 2 16,1 7-3-16,1 6 4 16,0 3-1-16,0 3 2 15,4 4-4-15,9 4 4 16,1 3-2-16,3-1 1 15,-1-5 1-15,-4-3-2 0,-3-3 5 16,-6-11-5-16,-1-6 7 16,-2-7-2-16,0-8 5 15,0 0 7-15,-3-2 5 16,-8 1-1-16,-1-2-11 16,2 0-5-16,4-1-5 15,4-5 2-15,2 0-4 16,0 0-26-16,18 0-63 15,6-5-64-15,3-11-117 16</inkml:trace>
  <inkml:trace contextRef="#ctx0" brushRef="#br0" timeOffset="13784.12">16836 6695 24 0,'-10'-4'42'0,"1"-2"-9"15,1 4 12-15,2 0-34 16,-2 0-13-16,0 2-5 15,2 0-9-15,-1 0 7 16,-1 0-12-16,1 0 11 16,-2 2 14-16,-6 2 6 15,-1 3-2-15,-5 4-1 16,-3 4-9-16,0 1-33 16</inkml:trace>
  <inkml:trace contextRef="#ctx0" brushRef="#br0" timeOffset="15039.03">16568 6766 228 0,'-4'0'37'0,"1"0"-12"16,0-2 3-16,1 1 17 16,2 1-23-16,0 0-11 15,0 0-10-15,0 0 2 16,0 0-1-16,0 0 5 16,0 0 1-16,0 0 2 15,0 0-2-15,0 0-4 16,0 0 0-16,0 0-6 15,0 0 4-15,9 0-4 0,8 0 6 16,5 0-4-16,2-6 4 16,6 0-1-16,1-6-1 15,2 4-1-15,4-3 2 16,0 1 3-16,5 3-4 16,0-3 6-16,5 0-8 15,4-3 3-15,7-3-1 16,9 3 3-16,6 0-1 15,-3 0-3-15,-6 4-1 16,-5 0 0-16,-7 4 1 16,-5 2-2-16,-8 3 3 15,-4 0-3-15,-11 0 2 16,-6 0-1-16,-6 0-1 0,-5 0 2 16,-4 0-2-16,-1 0 3 15,-2 0-4-15,0 0 5 16,0 0-3-16,0 0 3 15,0 0-3-15,0 0 1 16,0 0-1-16,0 0 0 16,0 0 0-16,0 0 2 15,0 0 4-15,0 0 3 16,-6 0 21-16,-17 0-18 16,-6 0-7-16,-12 0-5 15,-9 3 4-15,-8 5-5 16,-8-1 3-16,-10 3-2 0,-1-3-1 15,0 2 4-15,3-1-5 16,9-2 4 0,2 3-3-16,8-1 2 15,3-1 0-15,3-1-1 0,4-2 2 16,4 0-1-16,2 0 1 16,4 0-4-16,4-1 5 15,4 0-5-15,5-2 4 16,4 2-2-16,5 0 3 15,4-3-2-15,2 0 0 16,5 0 3-16,2 0-4 16,0 0 2-16,0 0-4 15,0 0 3-15,0 0-2 0,0 0 1 16,0 0-1-16,0 0 2 16,0 0-1-1,0 0-4-15,0 0 2 16,6 0-4-16,9 0 3 0,10 0-1 15,9 0 6-15,11 0-3 16,13-4 4-16,9-3-3 16,9-2 1-16,7 1 3 15,7-2 0-15,8 2 1 16,4 1-5-16,2 3 3 16,-5 2-4-16,-13 2 1 15,-12 0 1-15,-15 0-2 16,-11 0 2-16,-11 0 0 15,-16 0 0-15,-9 0-3 16,-11 0 3-16,-1 0-2 16,0 0 9-16,0 0 13 0,0 0 6 15,0 0-6-15,0 0-2 16,0 0-6-16,0 0-6 16,0 0 0-16,0 0-5 15,0 0 2-15,0 0-5 16,0 0 3-16,0 0-2 15,0 0 1-15,0 0 0 16,0 0-1-16,0 0 2 16,0 0-4-16,0 0 4 15,0 0-1-15,0 0 2 16,0 0-1-16,0 0-2 16,0 0 2-16,0 0 0 15,0 0 1-15,0 0-4 0,0 0 2 16,0 0-4-16,0 0 6 15,0 0-5-15,0 0 3 16,0 0-1-16,0 0-1 16,0 0 0-16,0 0-8 15,0 0-22-15,5 0-38 16,12 0-52-16,5-6-27 16</inkml:trace>
  <inkml:trace contextRef="#ctx0" brushRef="#br0" timeOffset="16575.34">19385 6550 467 0,'0'0'13'16,"11"0"-44"-16,3 0 23 15,2 0 7-15,-2 0 15 16,-3 0-11-16,1 0 7 0,2 0 0 16,5 0-3-16,8 0 7 15,9 0-4 1,16-4 5-16,10-3-8 15,10-3 2-15,7-2-4 0,-2 1-1 16,-1 1-1-16,-4 0-2 16,-4 3 1-16,1 6-1 15,-1 0 3-15,-2 1-4 16,-4 0 5-16,-5 0-5 16,-8 1 5-16,-6 6-4 15,-4 0 1-15,-9 0-1 16,-5-2-1-16,-5 0 3 0,-9-1-3 15,-5-2 2-15,-6-2-1 16,0 2 7-16,0-2 10 16,-6 0 16-1,-16 1-15-15,-9 1-12 0,-7-1-6 16,-3 2-2-16,-1-2 3 16,0 2-3-16,2 0 3 15,2 0-5-15,-4-1 5 16,-4 1-2-16,-5 0 2 15,-7 2-3-15,-2 1 1 16,-10 1 0-16,-7 4-3 16,-6 1 2-16,-4-2-5 15,2 0 5-15,5-2-2 0,10-1 4 16,9-3-1-16,10 1 0 16,11-1 0-1,7-2-1-15,3 1 3 16,5-1-3-16,7 1 4 0,2-2-6 15,7-1 4-15,7 1-1 16,1 1 1-16,1-2 0 16,0 0-3-16,0 0 2 15,0 0-2-15,0 0 2 16,0 0-5-16,0 0 5 16,0 0-2-16,0 0 2 15,-6 0-1-15,-1 1 0 0,-6-1-1 16,-4 1-3-1,-1-1 4-15,-2 0-2 16,4 0 6-16,6 0-6 16,5 0 3-16,1 0-1 0,4 0 4 15,0 0-6-15,0 0 2 16,0 0-7-16,0 0 2 16,0 0 2-16,15 0 0 15,10 0 5-15,9 0-5 16,9-6 5-16,7-2-2 15,9-5 3-15,10 0-1 16,13-2-2-16,8 0 6 16,7-2-6-16,7 2 2 15,-4 1-2-15,-5 1 4 16,-5 4-3-16,-8 0 0 16,0 5 1-16,-7 0-1 15,-6 2 1-15,-14 1-2 0,-13 0 1 16,-15 1-1-16,-12-2 3 15,-7 2-3-15,-6 0 1 16,-2 0 7-16,0 0 15 16,0 0-6-16,0 0-9 15,0 0-1-15,0 0-7 16,0 0 4-16,0 0-4 16,0 0 0-16,4 0-11 15,10 0-47-15,2 9-28 16,-8-4-140-16</inkml:trace>
  <inkml:trace contextRef="#ctx0" brushRef="#br0" timeOffset="18479.14">17002 6677 500 0,'-6'1'1'15,"6"-1"2"-15,0 0-7 0,0 1 2 16,0 1-4-16,7 1-2 15,11 2 7-15,0-1 2 16,-2 3 0-16,-5 0-2 16,-2 0 3-16,1 3-2 15,-1-1 3-15,-1-4-5 16,-4-1 5-16,0-3-4 16,-2 2 3-16,-2-3-2 15,1 2 4-15,-1-2-2 16,0 0 3-16,0 0 3 15,0 0-7-15,0-10 6 16,-8-8-14-16,-2-3-9 0,0 1 0 16,0 4 15-16,-1 2 0 15,2 4 0-15,2 2 1 16,3 4-1-16,2 2 4 16,2 2-5-16,0 0 3 15,0 0-10-15,0 0 9 16,0 3-5-16,3 12 4 15,6 6 2-15,-2 3 1 16,1 1 2-16,-2-3-6 16,1-4 4-16,-3-7-2 15,-1-2 1-15,-1-8-2 16,-2-1 5-16,0 0-4 16,-2 0 6-16,-11-8-15 0,0-12-12 15,-2-2 6-15,0 0 4 16,4 4 14-16,3 8-3 15,2 3 10-15,3 7 20 16,1 0-8-16,2 0-20 16,0 0-1-16,0 11 0 15,0 11-3-15,0 5 4 16,2-5-3-16,4-7 3 16,1-3-5-16,-1-3 3 15,-3-3-14-15,0-3-10 16,-2-3-17-16,2 0-20 15,5 0-20-15,1-6 15 0,-5-4-74 16</inkml:trace>
  <inkml:trace contextRef="#ctx0" brushRef="#br0" timeOffset="19936.02">16967 6567 126 0,'-14'7'63'0,"3"9"-60"16,10 1-4-16,-1 1 1 15,2 2 0-15,0 1 1 16,0-3-2-16,6-2-8 16,2-3-28-16,-3-8-8 15,0-3-42-15</inkml:trace>
  <inkml:trace contextRef="#ctx0" brushRef="#br0" timeOffset="20091.2">16963 6603 30 0,'0'-8'32'0,"0"5"12"15,0 3 6-15,0 0-40 16,0 0-27-16,1 11 24 16,7 4 2-16,-2 3-2 15,0 3-2-15,3-4-14 16,-2-3-1-16,1-4-12 15,2-5-34-15</inkml:trace>
  <inkml:trace contextRef="#ctx0" brushRef="#br0" timeOffset="21343.85">16944 6610 430 0,'-17'0'14'15,"7"0"-4"-15,5 0 15 16,5 0 13-16,-1 0-3 16,1 0-18-16,0 0-14 15,0 0-1-15,0 0-5 16,0 0 1-16,0 0-5 16,13 10 6-16,5 9 1 0,7 3 0 15,8 2 3-15,9-2-6 16,10-1-27-16,4-6-43 15,-4-1-70-15</inkml:trace>
  <inkml:trace contextRef="#ctx0" brushRef="#br0" timeOffset="21812.94">19794 6461 559 0,'0'-2'3'16,"0"0"-4"-16,0 2 2 15,0 0 4-15,4 0-8 16,13 14-2-16,5 12 5 16,5 11 2-16,0 8-26 15,-11 7-117-15</inkml:trace>
  <inkml:trace contextRef="#ctx0" brushRef="#br0" timeOffset="22059.29">20120 6497 580 0,'-24'2'-5'0,"7"3"-34"0,10 15 34 16,6 15 3-16,1 17-7 16,6 14-58-1,13-2-58-15</inkml:trace>
  <inkml:trace contextRef="#ctx0" brushRef="#br0" timeOffset="26111.25">19499 4173 467 0,'-36'-16'7'16,"11"4"-5"-16,7 2 12 15,3 4 32 1,11 1-4-16,2 2-24 16,1 3 0-16,1-2-7 0,0 2-5 15,0 0 5-15,0 0-9 16,0 0 5-16,0 0-10 16,0 0 9-16,0 0-8 15,1 0 0-15,22 0 4 16,9 0-1-16,15 4-1 15,11-2 2-15,9-2 1 16,13 0-5-16,6 0 7 0,4 0-6 16,1 0 4-1,1-4-4-15,2-3 3 16,1-1-1-16,3-2 0 16,-7-1 0-16,-10 0-3 0,-10 3 6 15,-14 1-7-15,-11 1 8 16,-10 3-8-16,-14 1 5 15,-7 2-3-15,-5 0 2 16,-4 0-1-16,-1 0 0 16,0 0 4-16,-5 0-4 15,1 0 7-15,-1 0-5 16,0 0 8-16,0 0-7 16,0 0 2-16,0 0-3 15,0 0-1-15,0 0 3 16,0 0-8-16,0 0 9 15,0 0-29-15,0 0-29 16,-28 0-31-16,-25 0-235 0</inkml:trace>
  <inkml:trace contextRef="#ctx0" brushRef="#br0" timeOffset="26711.65">20227 4174 268 0,'0'5'33'15,"0"-3"-36"-15,0 2 9 16,0 2 50-16,-10-1 11 16,-5 2-50-16,-4 1 7 15,-9-5 6-15,-4 0-12 16,-5-3-1-16,-6 0-16 15,-6-12 11-15,-2-11-10 0,-1-6 2 16,4 0-1-16,14 0 1 16,9 2-4-16,11 5 3 15,10 4-4-15,4-3-4 16,16 1 13-16,17-3-11 16,10 2 8-16,2 5-9 15,1 10 3-15,-3 6-6 16,2 0 3-16,-3 20 9 15,-7 10-6-15,-2 6 6 16,-6 6-7-16,-11 1 6 16,-8 2-8-16,-8-1 8 15,-6-2-4-15,-21-4 0 0,-6-10 4 16,-3-4-2-16,-7-7 2 16,3-8-4-16,1-5 3 15,9-4-5 1,11 0-3-16,19 0-13 0,11-16-78 15</inkml:trace>
  <inkml:trace contextRef="#ctx0" brushRef="#br0" timeOffset="27483.82">21088 4042 537 0,'-11'0'5'16,"5"0"20"-16,6 0 21 0,0 0-18 15,0 0-27-15,0 3-3 16,0 4-9-16,11 1 5 15,3 3-42-15,-4-3-57 16,-3-6-46-16</inkml:trace>
  <inkml:trace contextRef="#ctx0" brushRef="#br0" timeOffset="27748.12">21088 4042 132 0,'39'-29'369'15,"-42"29"-370"-15,0 0 12 16,3 0 14-16,0 0-11 15,0 4-16-15,0 9 2 16,12 3-4-16,3-2 3 0,-2-6-52 16,0-5-32-16,-5-3-23 15,0 0 6-15,-5-7 6 16,-2-2 36-16,-1 3 83 16,0 0 93-16,0 5 4 15,-1 0-26-15,-2 1-23 16,3 0-33-16,-2 0-25 15,2 2-10-15,0 15-9 16,0 4 6-16,9 0-51 16,4-6-120-16</inkml:trace>
  <inkml:trace contextRef="#ctx0" brushRef="#br0" timeOffset="29635.13">20645 4007 456 0,'-8'-4'-2'0,"4"3"-8"15,2 1 19-15,2 0 16 16,0 0 5-16,0 0-20 15,0 0-7-15,0 0-2 16,0 0-9-16,0 0 2 16,0 5-7-16,2 9-38 15,-1 0-96-15</inkml:trace>
  <inkml:trace contextRef="#ctx0" brushRef="#br0" timeOffset="29762.79">20645 4007 312 0,'75'59'-69'0</inkml:trace>
  <inkml:trace contextRef="#ctx0" brushRef="#br0" timeOffset="32215.32">17171 6659 67 0,'6'5'210'0,"-4"-5"-196"16,-2 0 19-16,0 0 39 16,0 0-3-16,0 0-26 0,0 0-13 15,0 0-15-15,0 0 4 16,-5 2-11-1,-12-1 1-15,-10 0-11 16,-6-1 4-16,-6 0-2 0,-5 0 1 16,-4-15-1-16,-12-7-2 15,-1-7 5-15,-4-5-4 16,1 0 3-16,4-5-3 16,11-3 4-16,10 0-5 15,9-3 2-15,13-3 2 16,9 0-7-16,8-8 2 15,5-4-6-15,17-1 21 0,5 3-16 16,2 11 4-16,1 7-1 16,8 7 2-16,7 0-2 15,8 5 0 1,10 0-3-16,5 1 2 0,3 8 3 16,10 1-3-16,2 8 4 15,5 10-5-15,-3 0 3 16,-12 15-3-16,-10 15 2 15,-11 5 0-15,-8 5 1 16,-1 2 0-16,-1-1-2 16,-3 3 4-16,-1-3-3 15,-2 4 1-15,-6 2-1 16,-3 5 3-16,-11 6-2 16,-7 0-1-16,-7 5 2 15,-2-3-1-15,-6-2 3 16,-21 1-4-16,-12-2 5 15,-13-5-4-15,-10 1 3 0,-7-10 2 16,-4-7-1-16,-4-5 4 16,1-12 0-16,-8-5-1 15,8-10-5-15,5-4 3 16,8-1-8-16,16-14 7 16,5-5-8-16,6 2-5 15,10 0-11-15,4 4-8 16,8 7-22-16,6 7-53 15,7 0-104-15</inkml:trace>
  <inkml:trace contextRef="#ctx0" brushRef="#br0" timeOffset="33475.23">19860 6649 201 0,'-3'-6'8'0,"-1"4"16"16,3 0 38-16,-1 1-9 15,2 1-17-15,0 0-20 16,0 0 10-16,0 0 13 16,-4 0 14-16,-3 0-2 15,-7 0-20-15,-9 0-17 0,-6 0-1 16,-5 0-1-16,-2 0-9 15,-5 0 10-15,-1-5-10 16,-2-4 2 0,-1-2-4-16,3-3-1 0,3-2 2 15,0-4-3-15,5-5 4 16,0-7-5-16,3-7 4 16,4-7-6-16,5-7 2 15,6-5 5-15,3-3-8 16,-3-2 9-16,1 4-5 15,-2 3 4-15,5 7-6 16,2 5 6-16,4 4-4 0,3 2 2 16,3 2-1-16,0-2-6 15,5 0 4-15,15 0-4 16,7 4 11 0,6 0-6-16,1 2 2 0,-1 6-3 15,3 0 5-15,0 1-5 16,1 1 6-16,1 0-6 15,4 3 2-15,6 2 2 16,0 1-5-16,4 3 6 16,0 2-6-16,-6 5 3 15,1 4-3-15,-6 4 4 16,1 0-2-16,-1 0-3 16,-1 8 2-16,4 6 4 0,-1 4-1 15,2 3-2-15,2 4 4 16,-1 1-7-1,3 3 6-15,-7-2-4 16,-3 2 3-16,-6-1-2 0,-8 2 1 16,-4 8 1-16,-6 3-2 15,-3 6 3-15,-5 7-5 16,-1 4 5-16,-4 2-5 16,-2 3 4-16,0 1-1 15,-5-3 0-15,-10 0 0 16,-6-1 1-16,-5-3 0 15,-6-6-2-15,-7-5 4 0,-5-10-5 16,-5-4 7 0,-9-4-5-16,-7 0 3 15,-10-2-1-15,-9-4-2 16,-5-3 2-16,2-6-2 0,14-4 1 16,18-1-2-16,19-2 3 15,16-5-5-15,8 2-2 16,6-3-19-16,6 1-13 15,0 5-55-15,0-3-120 16</inkml:trace>
  <inkml:trace contextRef="#ctx0" brushRef="#br0" timeOffset="36195.44">17565 4753 271 0,'-2'0'14'15,"-5"0"-15"-15,4 1 9 16,3-1 37-16,0 0 4 16,0 0-18-16,0 0-16 15,0 0 0-15,0 0-5 16,0 0 1-16,0 0-1 15,0 0 1-15,0 0-3 16,0 0 6-16,0 0-4 16,0 0 6-16,0 0-2 15,0 0-4-15,0 0 1 0,0 0-6 16,0 0 3-16,0 0-7 16,0 0 2-16,1 0-6 15,8 0 6-15,4-1-3 16,4-2 2-16,4 0-3 15,4-1 2-15,3 1 2 16,3-3-3-16,4 1 0 16,-2-4 0-16,4 1 2 15,-1-2-4-15,-2-1 5 16,0 0-4-16,2 1 1 16,-2 3 1-16,5-1-2 15,1 0 4-15,9 2-5 0,8-1 4 16,5 3-4-16,7 0 3 15,6 0 0-15,-1 0-1 16,2-1-1-16,1 1 3 16,-5 1 6-16,-5 1-6 15,-12 0 3-15,-9 2-7 16,-9 0 6-16,-7 0-6 16,0 0 3-16,-5 0 0 15,-7 0-2-15,-3 0 3 16,-9 0-2-16,-3 0 1 15,-3 0-2-15,0 2 4 16,0-1-3-16,0 2 10 16,0-2 2-16,0 2 1 0,0-3-7 15,0 0-1-15,0 0-4 16,0 0-5-16,0 1-27 16,0 0-33-16,-6 7-21 15,-12 8-24-15,-7 8-37 16</inkml:trace>
  <inkml:trace contextRef="#ctx0" brushRef="#br0" timeOffset="45019.4">16410 3518 618 0,'0'-2'16'16,"0"-2"-14"-16,0 4 0 15,-1 0 4-15,1 0 0 16,0 4-11-16,0 20-1 16,0 12 9-16,0 9 3 0,4-4-5 15,2-7 1-15,3-9-1 16,2-7-1-16,-2-6 0 16,-2-5-3-16,-2-2-8 15,-1-5-12-15,-4 0 18 16,0 0 2-16,0 0 7 15,0 0-2-15,0-14 4 16,0-1-1-16,1 3-5 16,-1 6 3-16,0 6-3 15,0 0 0-15,5 0-10 16,5 0 3-16,10 10 2 16,6 10 9-16,3 9 0 15,3 0-5-15,3-2 6 0,2-1-5 16,2-8 3-16,-3-4-6 15,-7-7 7-15,-5-7-5 16,-3 0 4 0,-4-10-1-16,-1-12 3 0,-3-10-2 15,-4-8 2-15,-5-3-1 16,-4 1-5-16,0 11 6 16,0 8-5-16,-8 6 12 15,-3 7 2-15,4 3-8 16,1 4 2-16,4 1-1 15,2 2-5-15,0 0-4 16,0 0 2-16,0 0-20 0,0-2-16 16,8-1-48-16,7-3-66 15,2-1-16-15</inkml:trace>
  <inkml:trace contextRef="#ctx0" brushRef="#br0" timeOffset="47127.53">16422 3544 125 0,'0'-8'56'0,"-3"0"17"0,-1 3 7 16,-2 2-1-16,4 2-13 15,1 0-16-15,1 1-10 16,0 0-12-16,0 0-8 16,-2 0-5-16,2 0-8 15,0 0-5-15,-3 22-9 16,-1 14 15-16,1 14-3 15,-1 8 2-15,1-3-4 16,3 2 0-16,0-3-2 16,0-1 0-16,7-3 2 15,5-7-5-15,0-8 6 16,4-4-7-16,-2-11 2 16,-2-7 2-16,-2-9-3 0,-3-4-3 15,2 0-1-15,6-8 9 16,5-16-4-1,-1-12 8-15,-4-8-14 0,-8-2 3 16,-5 3-2-16,-2 6 4 16,0 7-3-16,-3 5 6 15,-9 4 1-15,1 4-4 16,2 5 5-16,2 0-5 16,3 7 9-16,2 1-6 15,2 3 1-15,-1-1-1 16,1 2-3-16,0 0-1 15,0 0-2-15,0 0 3 0,0 0-8 16,11 0 8 0,6 11-2-16,1 4 4 0,0 5 0 15,2 2-2 1,4 3 5-16,3 0-3 0,-1-2 2 16,-3-5-3-16,1-6 5 15,-5-1-7-15,-5-7 6 16,-2-3-6-16,0-1 6 15,1-1-1-15,3-18 3 16,3-11 0-16,-3-8-4 16,-7-5 4-16,-6-6-8 15,-3 2 6-15,0 5-4 0,-3 4 4 16,-8 12-4 0,2 6 5-16,1 5-1 15,3 7 6-15,2 4-6 16,3 2-3-16,-2 1 2 0,2-1-9 15,0 2-16-15,5-2-40 16,14 0-11-16,1-1-32 16,-4-1-147-16</inkml:trace>
  <inkml:trace contextRef="#ctx0" brushRef="#br0" timeOffset="62908.12">18473 7596 280 0,'0'-15'12'0,"0"1"-5"16,-6 0 54-16,-1 7-1 0,-1 2-5 15,1 0-18-15,1 1 5 16,-3 1-25-16,0 1 9 16,-5 2-6-16,-3 0-15 15,-7 2-6-15,-6 12 2 16,-3 7 1-16,-1 4 4 16,-2 5 3-16,3 3-4 15,4 1 6-15,5 2-3 16,6 5-1-16,3 0-3 15,6 6 0-15,6-2 0 16,3 1-3-16,0-4 3 16,8-2-6-16,14-2 6 15,6-2-8-15,9 0 6 0,8-1 1 16,1-4-6-16,5-1 6 16,0-2-9-16,-1-4 6 15,0-6-10 1,-3-7 4-16,-2-8-2 0,1-3 1 15,-3-2 0-15,0-16 3 16,-4-4-1-16,-5-7 1 16,-2-7 4-16,-6-9 3 15,-2-5-2-15,-12 0-2 16,-7-3 4-16,-5 0-2 16,-5 0 1-16,-19-2 2 15,-10 3 0-15,-8 7 2 0,-8 2 2 16,-4 12 2-16,2 8 2 15,1 8 10-15,5 7-12 16,0 5-5-16,4 3-6 16,1 0 3-16,-1 0-4 15,3 0-50-15,-4 0-32 16,-2 0-178-16</inkml:trace>
  <inkml:trace contextRef="#ctx0" brushRef="#br0" timeOffset="63415.04">17557 6760 335 0,'-21'-12'182'16,"8"3"-176"-16,7 4 26 0,4 4 25 16,2 1-27-16,0 0-27 15,0 0-9-15,14 0-6 16,11 12 12-16,6 13-2 16,5 13 14-16,6 14-5 15,1 17 2-15,0 14 0 16,2 12-2-16,-2 1-1 15,0-6-5-15,-3-6 0 16,-1-12-1-16,-3-12 2 0,-3-11-3 16,-2-10 1-16,-7-11-24 15,-5-10-21 1,-10-9-33-16,-7-9-35 16,-2-12-76-16</inkml:trace>
  <inkml:trace contextRef="#ctx0" brushRef="#br0" timeOffset="63866.92">17490 7336 538 0,'-25'0'73'0,"8"-12"-78"15,9 1 7-15,5 0 7 0,3-10-1 16,0-6-9-16,7-13 4 16,9-10 0-16,3-3-2 15,1-6 1-15,-2 4 1 16,-2-1-5-16,2-1 6 16,-3 4-5-16,1 5 4 15,-2 7-2-15,-4 12-1 16,-4 12-1-16,0 12-2 15,2 3-1-15,11 2-4 16,6 0 7-16,13 11 4 16,8 16 8-16,4 8-3 15,4 6-1-15,-2 1-4 16,-1 1 2-16,-2-2-3 0,-9-7-2 16,-6-4 2-16,-10-10-4 15,-13-7 3-15,-7-5-2 16,-1-6 3-16,-3 1-2 15,0-2-1-15,0-1-12 16,0 0-24-16,0-15-128 16</inkml:trace>
  <inkml:trace contextRef="#ctx0" brushRef="#br0" timeOffset="65095.9">19005 7558 499 0,'-25'11'3'0,"8"-6"2"0,4-1 9 16,7-3 45-16,4 1-20 15,2-2-26 1,0 0-7-16,0 0-1 16,0 0 0-16,0 0-2 0,8-6-3 15,19-28-7-15,11-19 25 16,16-27-7-16,5-14-4 15,-1-3-3-15,0 5 1 16,-4 3-3-16,-9 9 0 16,-5 2 1-16,-12 13-4 15,-10 18 5-15,-9 16-6 16,-9 14 5-16,0 10 1 0,0 3-1 16,0 0-3-1,-3 3-1-15,-7 1-1 16,-10 0-22-16,-6 7-35 15,-10 17-84-15,-6 3-121 0</inkml:trace>
  <inkml:trace contextRef="#ctx0" brushRef="#br0" timeOffset="65384.12">19146 6870 546 0,'-4'0'9'0,"4"0"-8"15,0 0 7-15,13 0-11 16,18-5 1-16,17-7 7 16,1 0 2-16,-1 2-4 15,-9 5-2-15,-10 3 0 16,-8 2 0-16,-7 0 0 0,-7 3-4 16,-4 12 4-16,-3 10 3 15,0 12 12-15,0 0-1 16,-4 2-6-16,-2-4-8 15,6-3 0-15,0 3-1 16,0-1-5-16,1-2-29 16,11-4-58-16,6-13-109 15</inkml:trace>
  <inkml:trace contextRef="#ctx0" brushRef="#br0" timeOffset="66095.36">20120 7036 453 0,'-13'0'34'16,"4"0"-5"-16,2 0 42 0,2-2-20 15,4-7-25-15,1-10-21 16,0-17-8-16,13-14 10 16,3-7-6-16,0-5 1 15,-2 0 0-15,-6 6-2 16,-4 6-1-16,2 12 3 15,-5 13-2-15,1 14-1 16,4 8 2-16,9 3-4 16,19 0-16-16,15 5 17 0,12 18 7 15,0 8-4-15,-7 7 1 16,-11 0-1-16,-8-2 0 16,-12-7 2-1,-8-9-5-15,-6-7 3 0,-4-7-16 16,-4-6-31-16,-1 0-27 15,0-17-61-15</inkml:trace>
  <inkml:trace contextRef="#ctx0" brushRef="#br0" timeOffset="66379.21">20296 6596 507 0,'-2'14'2'0,"2"10"-12"0,0 12 29 15,24 14 22 1,6 15 7-16,10 16-10 0,8 12-20 16,-3 10-8-16,5 11-3 15,-6 0-3-15,-1 0 1 16,1-5-1-16,-2-12-4 16,-3-10 2-16,-7-14-1 15,-2-16 0-15,-7-10-2 16,-6-18 3-16,-4-8-1 15,-7-10-1-15,-4-7-5 16,-2-4-15-16,2 0-18 0,-1-15-32 16,-1-31-126-1</inkml:trace>
  <inkml:trace contextRef="#ctx0" brushRef="#br0" timeOffset="66695.98">20977 7553 331 0,'0'0'4'0,"0"1"16"16,0-1 38-16,0 0-14 0,0 0-21 16,0 0-8-1,0 0 8-15,0 4 4 16,0 10-7-16,-6 9-2 15,-3 4 5-15,1 5 2 0,4-5-11 16,2-6-3-16,1-6-3 16,1-8-3-16,0-4-2 15,0-3-2-15,0 0 2 16,0 0-2-16,0 0 0 16,0 0-13-16,0 0-25 15,0 0-63-15,0-3-27 16</inkml:trace>
  <inkml:trace contextRef="#ctx0" brushRef="#br0" timeOffset="67324.3">20895 7878 589 0,'-33'0'-17'16,"6"0"19"-16,-1 10 32 16,-4 21-8-16,3 16-20 15,3 11 2-15,7 4 12 16,12 6-6-16,7 4-3 15,0 0-3-15,15 1 0 16,13-6-7-16,13-8 2 16,7-10-3-16,7-7-1 15,5-16 0-15,-1-15 3 0,2-11-1 16,-1-15-3-16,0-25-3 16,-4-17-5-16,-7-10 10 15,-1-11-1-15,-12-3-2 16,-11-2 3-16,-17 4 3 15,-8 8-3-15,-24 11 2 16,-20 11 4-16,-12 11 4 16,-10 11 2-16,-8 7 7 15,-4 12-2-15,0 8-14 16,-2 0-2-16,3 12 0 16,12 13-2-16,10 7-18 15,16 9-39-15,6-2-62 0,-1-7-425 16</inkml:trace>
  <inkml:trace contextRef="#ctx0" brushRef="#br0" timeOffset="67940.38">18731 8824 536 0,'-31'0'9'15,"8"0"-4"1,11 0 30-16,9-7 4 0,3-18-26 16,2-21-12-16,21-21 1 15,10-17-1-15,2-7-5 16,-3 1-4-16,-5 5-13 16,-10 13 12-16,-6 12 7 15,-6 20 3-15,-4 17 0 16,-1 14-1-16,0 9 7 15,2 0-2-15,8 0-2 16,11 19-10-16,9 14 13 16,4 8 2-16,1 2-5 15,-3-3-3-15,0-2 1 16,-4-3-1-16,-4-3 0 16,-7-5 2-16,-14-2-32 0,-3-2-67 15,-28-7-121-15</inkml:trace>
  <inkml:trace contextRef="#ctx0" brushRef="#br0" timeOffset="68283.08">18598 8336 460 0,'-4'-1'0'0,"4"1"-11"16,0 0-1-16,12 0 1 15,13 8 24-15,9 16 26 16,8 15 8-16,6 13-11 15,3 19 0-15,3 15-3 0,1 18-16 16,0 12 0-16,-1 12 0 16,-3 7 0-16,2 0-6 15,1-4-2-15,1-10 1 16,-6-13-7-16,-6-15 1 16,-7-14-6-16,-8-13 4 15,-8-12-2-15,-5-11 1 16,-5-10 0-16,-5-9-2 15,-1-8 3-15,0-2-4 16,-1-5 3-16,-1-2-3 16,-1-3-7-16,1-3-16 15,-2-1-22-15,1 0-24 16,-1-7-65-16,0-22-149 0</inkml:trace>
  <inkml:trace contextRef="#ctx0" brushRef="#br0" timeOffset="68995.17">19867 9992 463 0,'0'5'38'15,"-6"-3"-34"-15,5-1 34 16,-1-1 27-16,2 0-32 16,0 0-26-16,0 0-4 15,6-10-8-15,19-15 4 0,13-21 13 16,5-17-2-16,9-24-7 15,5-15 2-15,7-16-3 16,6-15 1-16,2-5-6 16,-3-2-7-16,-12 12-3 15,-13 18-4-15,-11 29 7 16,-15 20 5-16,-9 24 6 16,-8 15-2-16,-1 10 2 15,0 8 3-15,0 2 0 16,0 2-2-16,0 0 1 15,0 0-1-15,0 0-7 16,-4 8-22-16,-11 13-38 16,-12 2-171-16</inkml:trace>
  <inkml:trace contextRef="#ctx0" brushRef="#br0" timeOffset="69304.35">20123 8844 611 0,'-13'-1'-6'0,"5"-4"3"16,8 2 14-16,9-7 3 15,30-8-17-15,22-7 8 16,18-8 2-16,2 3-4 16,-9 6-2-16,-12 8-3 0,-17 9 1 15,-13 7-5-15,-9 0 2 16,-11 4 1-1,-10 26 6-15,0 13-3 16,0 15 6-16,-13 10 4 0,1-4-4 16,3-5 2-16,6-5-4 15,3-5-2-15,0-1-3 16,0 0-1-16,14-7-31 16,0-5-43-16,-8-12-144 15</inkml:trace>
  <inkml:trace contextRef="#ctx0" brushRef="#br0" timeOffset="69876.48">19521 10089 592 0,'-48'29'0'0,"3"6"4"16,0 14 27-16,6 4 21 15,7 2-38-15,12 1-5 0,13-3-1 16,7-2-3-16,13 1-3 16,21-2-1-16,16-1 0 15,11-8 0-15,13-7-2 16,12-8 0-16,4-12 0 16,2-10-4-16,-4-4-6 15,-11-9-6-15,-16-17 10 16,-13-8 3-16,-9-14 1 15,-12-10 5-15,-9-9-4 16,-11-9 6-16,-7-6-2 16,0-5 1-16,-25 1-1 15,-11 4 4-15,-12 10 2 16,-14 15 1-16,-14 16 5 0,-10 18 3 16,-7 18 2-16,1 5-10 15,8 23 0-15,12 9-8 16,19-3 1-16,19-3-2 15,19-8-1-15,15 2-14 16,8 3-51-16,18 2-19 16,0-2-88-16</inkml:trace>
  <inkml:trace contextRef="#ctx0" brushRef="#br0" timeOffset="70744.16">19788 9981 52 0,'0'8'6'0,"0"-7"28"16,0 1 34-16,0-2-1 16,0 0 10-16,0 0 6 15,0 0-26-15,0 0-4 0,0 0-9 16,0 0-13-16,0 0-9 15,0 0-3-15,0 0-1 16,0 0-2-16,0 0-2 16,0 0-8-16,0 0 0 15,0-13-7-15,0-11 3 16,0-19-2-16,4-12 2 16,1-15-2-16,1-11 1 15,-3-13 0-15,0-12 0 16,0-16 0-16,-3-14-3 15,0-11-1-15,0-4 2 16,0 5 2-16,-3 12-2 16,3 13 1-16,0 5 0 0,0 9 2 15,0 6-1-15,10 2-1 16,5 6 2 0,1 5-5-16,-5 14 3 15,-2 17-2-15,-4 18 3 0,-4 13-1 16,-1 9 2-16,0 0 2 15,0 3 0-15,0-2 1 16,0 1-5-16,0 1 3 16,2-7-5-16,-2-4 2 15,4-7 0-15,-1-8 0 16,3-3 0-16,0-1-1 16,-2 0 0-16,-1 2 1 0,-3 8 0 15,0 5-5-15,0 1 6 16,0 3-8-1,0 0-15-15,0-8-17 16,3-1-23-16,-1-2-59 0,-2-3-76 16</inkml:trace>
  <inkml:trace contextRef="#ctx0" brushRef="#br0" timeOffset="71203.87">19663 7790 623 0,'-6'-2'-50'0,"6"-12"50"15,0-6 4-15,6-12 2 16,16-13 3-16,7-17-9 16,4-12 2-16,-1-8-2 15,0-5 1-15,-3 1-2 16,1 6 2-16,-3 10 0 16,-6 20 0-16,-8 22 0 15,-5 17-2-15,-3 11 0 16,6 0-8-16,4 9 11 15,6 19 10-15,2 17 8 0,0 12 2 16,-4 7-9-16,2-1-3 16,0-5-8-16,-3-11 3 15,0-8-6-15,-5-8 4 16,2-6-5-16,-5-5 4 16,1-4-5-16,-1-4-13 15,-4-2-39-15,-4-7-62 16,-2-3-198-16</inkml:trace>
  <inkml:trace contextRef="#ctx0" brushRef="#br0" timeOffset="73760.24">20111 6428 339 0,'8'0'34'15,"-8"0"-29"-15,0 0 11 16,0 0 26-16,0 1-8 15,0 3-5-15,0-4-5 16,0 1 4-16,0-1-6 16,0 1-3-16,-9 9-5 15,-13 6-4-15,-5 4-8 16,1 1 1-16,-2-3 5 0,1-2-4 16,-1 0 10-16,-2-3-10 15,-3 0 1-15,2-3 0 16,-6-3 2-16,-8-2-6 15,-1-3 2-15,-6-2 2 16,3-3-3-16,1-11 1 16,4-6-3-16,3 1 3 15,2-3-4-15,5-3 3 16,4-4-3-16,4-3 1 16,3-4 0-16,7-3-1 15,-2-4 0-15,3-6 1 16,2-5 6-16,4 3-6 0,-1 0 0 15,2 0 1-15,2 4-1 16,1 2 3-16,4 2-3 16,1 7-3-16,0-3 0 15,0-2-3-15,18-5 10 16,7-4-10-16,2 3 9 16,3 1-2-16,-6 6 1 15,-1 8-2-15,-2 4 0 16,2 2 1-16,0 5 0 15,3 0-2-15,6 1 1 16,7 2-1-16,8-1-1 16,9-1 2-16,5 1-1 15,0 2 3-15,2 1-3 0,-4 4 2 16,-4 1-5-16,-3 6 4 16,-2 5-4-16,-3 0 3 15,1 4-2 1,0 14-1-16,-6 6 1 0,-1 2-1 15,-2 9 5-15,-6 6-3 16,-2 3 2-16,-6 8-3 16,-5 4 2-16,-3 1-1 15,-6 7 1-15,-4 0-1 16,-5 6-2-16,-2 5 0 16,0-1 1-16,0-2 2 15,-11-2-4-15,-4-6 2 0,-4-2 1 16,-3-4 3-16,-4-3-2 15,-2-5 3-15,-10-11-2 16,-4 1 0-16,-5-10 0 16,-5-3 2-16,-3-7 1 15,-3-8-5-15,-6-7 7 16,-4-5-5-16,-10 0 4 16,2-18-3-16,2-6 1 15,1-8 0-15,10-4-2 16,4-4 1-16,9-4-1 15,6-4 3-15,7-6-2 16,7-3 7-16,3-4-8 16,9-5 0-16,3-4 2 0,8-1-5 15,4 5 4-15,3 3-2 16,0 8 5-16,7 2-8 16,18 1 5-1,11-1-5-15,12-3 5 0,4-3-3 16,12 3 3-16,2 0-2 15,4 4 1-15,6 4-1 16,1 8-1-16,4 5 3 16,-1 10-3-16,-5 8 0 15,-4 13-1-15,-6 4 0 16,-2 15-3-16,-4 21 4 16,-6 9-2-16,-4 13 3 0,-10 15 4 15,-10 15-4-15,-6 14 2 16,-16 17-2-1,-7 10 1-15,0 0 0 16,-12-2 0-16,-10-6-18 0,-3-9-28 16,-11-9-86-16,-11-13-93 15</inkml:trace>
  <inkml:trace contextRef="#ctx0" brushRef="#br0" timeOffset="74145.22">18500 7949 508 0,'-9'3'77'15,"9"4"-78"-15,0 10-12 0,10 10 9 16,20 18 4-16,9 8 3 16,14 9-22-16,5 9-78 15,-2 3-93-15</inkml:trace>
  <inkml:trace contextRef="#ctx0" brushRef="#br0" timeOffset="74413.02">19639 10278 520 0,'-1'35'15'16,"-1"-1"-16"-16,2 4 2 16,8 5 10-16,24-5-5 15,15 1-5-15,12 0-3 16,4-4-64-16,-7-11-108 16</inkml:trace>
  <inkml:trace contextRef="#ctx0" brushRef="#br0" timeOffset="74736.39">20922 8229 601 0,'0'0'24'16,"0"0"-29"-16,0 4 7 15,3 17-1-15,2 15 3 16,6 14-4-16,4 10 0 15,4-1-4-15,2 0-47 16,-12-1-98-16</inkml:trace>
  <inkml:trace contextRef="#ctx0" brushRef="#br0" timeOffset="76903.82">19976 10735 359 0,'-32'11'11'16,"7"-4"-8"-16,-2 2 20 15,2 0 28-15,4-2-23 0,2 0-25 16,-3-3-1-16,2 0 1 16,-1-1-1-16,-4-3 15 15,-2 0-6-15,-9 0 7 16,-4-17-15-16,-6-7-3 16,3-6-3-16,3-8-2 15,4-3 8-15,8-9-2 16,4-6 0-16,3-1 2 15,8-4 5-15,4 2 1 16,3 4-1-16,6 7-5 16,0 4 1-16,0 2-5 15,6 4 4-15,7-1-4 16,2 6 1-16,6 1 0 0,1-1-3 16,7 5 3-16,0-1 0 15,3 6 0-15,0 4-2 16,5 2 4-16,1 5-4 15,2 3 1-15,4 5 4 16,1 2-5-16,-1 1 2 16,2 1-1-16,-8 0 1 15,-3 6 0-15,-2 11 0 16,-8 5 0-16,-6 4 0 16,-4 3 0-16,-3 2-2 15,-3 6 4-15,-3 4-2 16,-2 3 1-16,-2 5-1 0,-2 1 0 15,0 6 2-15,-3-2-2 16,-9 3 0-16,-3-5 0 16,-2-2 3-16,-2-6-4 15,-2-7 6-15,-7-7-5 16,0-5 7-16,-4-2-5 16,-8-3 2-16,2 0-3 15,-10-3 0-15,-7-8 0 16,-3-3 0-16,-5-6 0 15,-3 0-2-15,1-13 4 16,-3-10-4-16,9-5 1 16,10-2 0-16,9 0 4 15,12 1-4-15,8-3 2 0,8-4 1 16,11-6-3-16,1-8-1 16,9-7 1-16,16-2 0 15,6-7 0-15,7 0 0 16,1 1-1-16,4 2 1 15,0 5 1-15,4 5-1 16,0 8 6-16,5 9-8 16,-3 11 7-16,2 9-6 15,-2 6 2-15,-5 10 0 16,1 0-1-16,-5 14 1 16,2 9-2-16,-3 12 2 15,-1 5 0-15,-2 10 3 0,-3 6-1 16,-2 1 3-16,-3 4-4 15,1-1 0-15,-8-1 1 16,-3 0-4-16,-9 0 4 16,-6-2-3-16,-3 3 2 15,0-3-3-15,-9-3 6 16,-14-2-6-16,-6-6 3 16,-7-3-2-16,-8-6 2 15,-9-4 1-15,-11-5-2 16,-8-7 1-16,-5-7-3 15,1-9 3-15,3-5-3 16,6-4 2-16,6-18-3 16,12-10-2-16,6-5 1 0,7-8 3 15,8-5-2 1,9-7-5-16,6-3 6 16,9-1-4-16,4 3 3 15,0 1 2-15,9 1-1 0,10 0 1 16,8-4-3-16,3 2 3 15,4 4-2-15,3 2 4 16,5 6-5-16,4 5 4 16,2-1-2-16,5 4 1 15,1 5 0-15,1 4 1 16,-3 4-2-16,-1 5 1 16,-2 5 2-16,-3 8-3 0,-3 7 3 15,-1 0-3-15,0 16 3 16,-1 13 0-1,-2 14 2-15,-5 10 2 16,-5 10 3-16,-3 7 0 0,-3 4 2 16,-10-1-3-16,-4 1-6 15,-6-1 4-15,-3-2-5 16,0-2 2-16,-15-1-2 16,-9-4 3-16,-7-5-3 15,-5-5 2-15,-11-3-1 16,-9-2-2-16,-13-3 6 15,-12-6-8-15,-8-2 5 16,-1-9-7-16,10-7-7 16,16-8-12-16,18-10-10 15,13-4-17-15,8 0-116 16,5-12-174-16</inkml:trace>
  <inkml:trace contextRef="#ctx0" brushRef="#br0" timeOffset="80839.71">18854 8225 277 0,'0'-1'6'0,"0"-1"5"0,0 2 22 16,0 0 20-16,0-1-12 16,0 1-23-16,0 0-12 15,0 0-3-15,0 0 8 16,-3 0 22-16,-13 9 4 16,-8 11-29-16,-3 5-4 15,-2-2 1-15,3-4 6 16,-2-3 3-16,0-5 13 15,-2-1-15-15,-6-3-4 16,-3-4 3-16,-4-3-3 16,-8 0-4-16,-2-8-4 15,-4-11 3-15,-1-6 0 16,4-4-2-16,4-6 0 0,7-6-5 16,4-3 5-16,6-3-1 15,8 0-2-15,7 2 2 16,7-1-3-16,4 7 2 15,7 4 3-15,0 2-2 16,5 0-3-16,20 1 2 16,15 0-1-16,14 0 2 15,9-2-4-15,8 3 2 16,5 3 3-16,-3 3-3 16,0 9-2-16,-3 7 3 15,-3 7-4-15,0 2 2 16,-12 14-3-16,-7 18-5 0,-11 15 7 15,-9 16 3-15,-10 11 1 16,-11 9 0-16,-5-1 1 16,-2-4 0-16,-3-6 0 15,-13-10 2-15,-4-5-5 16,-7-7 2-16,-4-5 0 16,-9-13 0-16,-5-7 1 15,-7-9 0-15,-6-10 1 16,-1-6-3-16,-4-4 2 15,-2-28-5-15,2-13 4 16,-1-12-7-16,3-4 0 16,7-5 7-16,11 0 1 15,10-2-1-15,12-2-5 0,11-4 8 16,8 4-8-16,2 6 5 16,11 8-3-16,16 8 3 15,9 7-3-15,15 3 2 16,18 3-1-16,10 6-1 15,3 13-1-15,3 16 0 16,1 12 7-16,-3 37-6 16,-5 20 4-16,-9 19-1 15,-16 13 3-15,-15 9-3 16,-13-1 3-16,-11 0 0 16,-9-4-3-16,-2-5 1 15,-3 0-1-15,3-1-2 0,2-5-39 16,1-1-72-16,1-4-112 15</inkml:trace>
  <inkml:trace contextRef="#ctx0" brushRef="#br0" timeOffset="81944.38">19965 10855 308 0,'-4'0'12'16,"-7"0"22"-16,-3 0 0 0,-3 9 25 16,-1 1-9-16,-5 3-40 15,0 3 1-15,-7 4 1 16,-4 0 4-16,-4 1-4 16,-3-2-4-16,1-5-2 15,-3-6 5-15,-2-8-6 16,-1 0 1-16,3-4-1 15,1-15-4-15,0-5 4 16,10-6-6-16,5-11-1 16,4-4 2-16,4-10-2 15,1-3-1-15,3-4 1 16,3-5-6-16,-1 0-7 16,2-5 1-16,-3-2-6 0,0 0 3 15,0 5 1-15,3 7 8 16,6 12 7-16,4 11 2 15,1 7-5-15,0 3 3 16,14 2 2-16,2-2-3 16,2 2 4-16,-1 2-4 15,6 1 2-15,-1 5 0 16,4 0-1-16,2 4 1 16,2 0 1-16,-2 0-1 15,2-1-1-15,-2 4 3 16,-1-2-3-16,2 2 2 15,3 4-2-15,1 0 0 0,2 3 2 16,4 5-2-16,3 0 2 16,2 0-5-16,7 8 6 15,-2 5-4-15,2 6 5 16,-5 5-5-16,-3 2 2 16,-2 7-2-16,-6 8 4 15,2 4-2-15,-4 10 1 16,-2 6 0-16,-5 1 0 15,-4 5 3-15,-4-1-6 16,-12-4 7-16,-3 2-6 16,-3 0 3-16,-3 2-2 15,-18 2 5-15,-4-3 0 16,-6-4 2-16,-1-4 12 0,0-7-14 16,-3-5 6-16,-1-8-1 15,-2-5-5-15,-5-3-3 16,-5-6 0-16,-6-5 0 15,-2-4-2-15,-4-7 3 16,-1-3-5-16,4-4 3 16,2 0-1-16,8 0 1 15,8-4-1-15,9-3 1 16,8 0-2-16,7 0-2 16,6-4 2-16,8-6-18 15,1-4-45-15,1-4-75 16</inkml:trace>
  <inkml:trace contextRef="#ctx0" brushRef="#br0" timeOffset="83028.49">19814 11010 371 0,'-48'9'9'16,"0"-3"5"-16,2-6 28 16,3 0 1-16,0-2-36 15,2-17 2-15,1-6-12 16,0-5 2-16,1-9 1 16,-1-7-2-16,0-10 1 15,1-9-3-15,2-6 6 0,1-7-8 16,6-3 7-16,6-2-3 15,7-1 3-15,12 2-2 16,5 4-2 0,5 3 0-16,21 4-10 0,9 4-18 15,9 4-5-15,6 9 3 16,8 5 0-16,9 13 24 16,10 12 0-16,8 12 5 15,7 12 3-15,3 8 0 16,-4 18 1-16,-7 8-2 15,-10 3 3-15,-7 2-2 16,-6 0 1-16,-7 3-3 16,-8-3 3-16,-5 2-1 0,-10 4-4 15,-6 1 5-15,-10 5-1 16,-8 7 2-16,-5 7-1 16,-2 6 2-1,-5 5-2-15,-20 1 3 0,-12 2-2 16,-9-1 4-16,-5-6 0 15,-4-4 10-15,0-8 16 16,-2-7-10-16,-2-9 7 16,-2-8-2-16,-3-11-16 15,0-7-4-15,-4-9-4 16,0-9 0-16,2 0-3 16,-1-17-1-16,-2-11 2 0,7-7-1 15,1-6 3-15,6-2-1 16,7-2 1-1,8 1 5-15,12-3-5 16,10-3 1-16,12-4-2 0,6-9-4 16,0-4 1-16,19-1-1 15,10 0 2-15,8 1-5 16,5 4 5-16,2-1 1 16,4-1-1-16,0 4 0 15,-2 4-1-15,1 9-3 16,0 8-4-16,-1 7-3 15,0 6 2-15,-1 7 2 16,1 7 5-16,1 9 0 16,-2 4 1-16,3 10 0 0,0 23 1 15,1 16 1 1,2 14 0-16,-2 14 0 16,-2 5 1-16,-4 5-3 0,-5 1 3 15,-9-1-1-15,-6-6 4 16,-14-6-4-16,-9 0 4 15,0-8 2-15,-17 3-1 16,-10-4 0-16,-5-5-4 16,-4 3 3-16,-3-5-9 15,4 2 1-15,-1 2-28 16,0 0-60-16</inkml:trace>
  <inkml:trace contextRef="#ctx0" brushRef="#br0" timeOffset="84432.68">19937 10930 49 0,'-43'13'212'0,"-6"-5"-208"15,4-2 3-15,-5-6 13 16,5 0 20-16,-3 0-7 16,2-8-26-16,3-8-3 15,4-14-3-15,2-9-5 16,2-14-1-16,3-16-26 16,2-8-12-16,6-8-34 0,10 5-35 15</inkml:trace>
  <inkml:trace contextRef="#ctx0" brushRef="#br0" timeOffset="84792.72">19443 11004 38 0,'-57'-50'-22'0,"6"-5"17"0,11-11-3 16</inkml:trace>
  <inkml:trace contextRef="#ctx0" brushRef="#br0" timeOffset="88820.43">20552 10355 99 0,'10'0'9'0,"3"0"-10"15,1 0-6-15,-2 0-60 16</inkml:trace>
  <inkml:trace contextRef="#ctx0" brushRef="#br0" timeOffset="89547.48">20497 10129 467 0,'-13'-1'2'0,"8"-3"6"15,4 4 26-15,-1 0 8 16,2 0-25-16,0 0-15 16,0 26 1-16,2 20-4 15,13 14 6-15,1 5-5 16,2-3 4-16,-3-8-3 16,1-11-1-16,-6-10 2 15,0-10-8-15,-6-12 5 16,-2-7-7-16,-2-4 5 15,3 0 2-15,4-10-17 0,5-23 5 16,7-17 18-16,1-14-1 16,2-2-4-16,-1 8 4 15,-5 13-7-15,2 18 5 16,-5 7-2-16,-1 6-2 16,-4 7 2-16,-5 3-5 15,-2 4-6-15,-1 0 14 16,0 0 0-16,0 13 0 15,-1 21 3-15,-13 19 0 16,-1 4-2-16,3 0-2 16,2-11 2-16,3-7-3 15,1-1-1-15,-2-3 2 0,-4-6-4 16,0-8 6-16,-4-7-5 16,-4-5 5-16,-2-4-2 15,-3-5 1-15,0-3-2 16,-1-21 1-16,2-11 6 15,1-12-13-15,3-3 10 16,5-4-6-16,1 8 3 16,5 3-4-16,1 8 4 15,5 9-3-15,2 14 1 16,1 12 0-16,0 0-1 16,0 0-10-16,0 6 4 15,7 23 8-15,11 16-1 16,0 14 5-16,3 0-4 0,-3-4-1 15,1-7 2-15,0-11-3 16,-4-6 3-16,-2-7-3 16,-4-10 2-16,-2-5-4 15,-4-4-11-15,0-5-29 16,0 0-17-16,0 0-73 16,-3-6-20-16</inkml:trace>
  <inkml:trace contextRef="#ctx0" brushRef="#br0" timeOffset="102779.49">20013 6572 140 0,'0'3'44'15,"0"-1"-40"-15,0-2-1 0,0 0 30 16,0 0-3-16,0 0-19 16,0 1-5-1,0-1 0-15,0 0-3 0,0 0-1 16,0 0 0-16,0 0 5 16,0 0 1-16,0 0 13 15,0 0 5-15,0 0 9 16,0 0-5-16,0 0-7 15,0 0-10-15,0 0-10 16,0 1 0-16,0 3-4 16,0 2 3-16,0 2-2 15,0-1 1-15,0-1-1 0,-2-3 1 16,-4 1 10 0,-4 1 8-16,0 1-1 15,-5 1-7-15,4 0 12 16,-2-2-16-16,0 0-2 0,4-3 9 15,-2 0 0-15,-1 1-2 16,2-2-6-16,-3 0 0 16,-2 1-3-16,-3-2 4 15,-3 1-3-15,-5-1 3 16,0 2-3-16,-4-2 7 16,3 0-2-16,0 0-1 15,6 0 4-15,2 0-3 0,-2 0-3 16,5-2 9-1,-3-5-11-15,-2-3-2 16,3 2-1-16,-3-2 3 16,1-2-1-16,1-2-4 0,0-1 2 15,-1-5-1-15,1 2-4 16,4-1 8-16,-3-6-8 16,5-3 3-16,-2-7 2 15,3-8-2-15,5-5-9 16,1-5 17-16,1-1-9 15,2 0 3-15,0 5-1 16,-3 4-1-16,2 6 4 16,-3 10-4-16,1 7 4 15,1 4-2-15,2 2-1 16,2 3 0-16,1-8 0 16,0-7-5-16,4-3 4 15,5-4-1-15,3 2 2 0,-5 3 1 16,1 4-1-16,1 2 1 15,0 5-2-15,1 0 1 16,-2 2 2-16,-4 5-4 16,3 0 3-16,-2 3-1 15,4-3-1-15,3 0 1 16,4-6 0-16,2-2-2 16,-2 0 2-16,2-1 0 15,-4 3 0-15,-3 5 1 16,1 2-1-16,-2 3 1 15,-2-1-2-15,3 1 2 16,-2-1-1-16,4-2 0 0,1 2-1 16,3 0-1-16,1 1 3 15,0 1-3-15,-1 3 3 16,2 2-7-16,0 0 5 16,4 2-2-16,4 0 3 15,-2 0 0-15,1 0 2 16,4 7-2-16,-5 1-2 15,7 0 4-15,-2 3-5 16,-1-5 6-16,3 2-7 16,-4-1 6-16,-4 2-6 15,1-2 1-15,1-2-1 16,-1 1 2-16,-2-1 0 16,3 2-1-16,1 3-1 0,-2 2-3 15,3 6 5-15,-2-2-3 16,-3 3 0-16,0 4 1 15,-2 2 1-15,-4 1 0 16,-1 0 0-16,-4 1 1 16,-1-1-2-16,-2 4 2 15,-1 0-2-15,0 2 1 16,2 0 0-16,-1 2-1 16,1-1-2-16,-4 2 1 15,0 0 2-15,-2-2 0 16,2-1-7-16,-1 0-4 15,-1 0 10-15,-4-2-7 0,0 3 0 16,0-1 2-16,0-2 3 16,-1 1-3-16,-13-1 2 15,1 0 7-15,-2-1-2 16,3-4 3-16,0 0-2 16,2 0 2-16,-2-3-2 15,-6 1 3-15,1 0-2 16,-3-1 0-16,-2-4 0 15,-5 1 1-15,-6-3 2 16,-3 0-4-16,-4 2 9 16,-6-1-2-16,1 1 2 15,-4-1 5-15,-2-3-2 16,2 0-1-16,-1-5 4 0,3-2-5 16,8-1-2-16,7-6 0 15,3 0-3 1,6 0-2-16,0 0-1 15,4-6 0-15,7 1-1 0,2 1-1 16,3 1 3-16,3 3-8 16,1 0-12-16,3 0-18 15,0 0-20-15,0 0-75 16,0 0-56-16</inkml:trace>
  <inkml:trace contextRef="#ctx0" brushRef="#br0" timeOffset="103891.63">20025 6524 513 0,'-9'0'-3'16,"4"0"6"-16,4 1 0 16,1-1 10-16,0 0-8 15,0 0-9-15,0 0 0 16,0 0 0-16,0 0 2 16,0 0 0-16,0 2 2 0,0-2-2 15,0 4 4-15,-2 3-2 16,-1 4 3-16,-2 1-4 15,0-2 4-15,5 0-2 16,0-3-3-16,0 0 2 16,0-2-11-16,12-2-46 15,0-3-89-15</inkml:trace>
  <inkml:trace contextRef="#ctx0" brushRef="#br0" timeOffset="106395.43">19754 5339 120 0,'-6'0'-2'0,"1"0"1"16,2 0 2-16,-1 0 2 15,2 0 8-15,1 0 14 16,-1 0-3-16,1 0-7 16,-2 0-10-16,-1 0-2 15,-2 0-15-15,-2 0-48 16</inkml:trace>
  <inkml:trace contextRef="#ctx0" brushRef="#br0" timeOffset="106551.7">19595 5379 17 0,'0'0'30'16,"0"0"-27"-16,0 0 13 16,-5 0 1-16,-1 6-14 15</inkml:trace>
  <inkml:trace contextRef="#ctx0" brushRef="#br0" timeOffset="106644.46">19595 5379 140 0,'-94'34'98'16,"89"-34"-101"-16,4 0-40 15,-4 0-37-15</inkml:trace>
  <inkml:trace contextRef="#ctx0" brushRef="#br0" timeOffset="107019.45">19440 5447 92 0,'0'0'27'16,"0"0"-16"-16,0 0 36 15,0 0 18-15,0 0-19 16,0 0-7-16,0 0 3 16,0 0-2-16,0 0 0 0,0 0-4 15,0 0-7-15,0 0-7 16,1 0-13-16,4 0-4 15,2 3-3-15,2 1-2 16,-2 2 1-16,1 1 2 16,-2-4-4-16,-3 0 3 15,-3-2-5-15,0-1 7 16,0 0-1-16,0 0 2 16,0 0 1-16,0 0-3 15,0 0 6-15,0 0-7 16,0 0 0-16,0 0-4 15,0 0 3-15,0 0-5 0,0 0-1 16,0 0-5-16,3 0-12 16,0 0-25-16,4 0-7 15,1 0-69-15</inkml:trace>
  <inkml:trace contextRef="#ctx0" brushRef="#br0" timeOffset="120683">19878 6654 80 0,'-6'0'19'0,"1"0"8"0,5 0 10 15,-1 0-10-15,1 0-14 16,0 0-8-16,0 0-4 16,0 0 2-16,0 0 1 15,0 0 7-15,0 0 9 16,0 0 5-16,0 0 4 15,0 0-4-15,-3 0-3 16,1 0-7-16,2 0-3 0,-1 0-10 16,1 0 4-1,-2 0-3-15,-3 0 7 16,-2 0-2-16,-2 0 0 16,0 0-1-16,-2 0 3 0,0 0 0 15,0 0 5-15,-2 0-2 16,3 0-3-16,1 0-3 15,0 0-3-15,5 0-2 16,1 0 3-16,1 0 0 16,0 0 4-16,1 0-7 15,-1 0 4-15,1 0-5 16,-1 0 4-16,-1 0-3 16,-1 0 1-16,1 0-5 15,-3 0 4-15,-3 0-1 16,-1 0-1-16,-4 0 2 15,-1-2-4-15,4-3 4 16,-1 3 1-16,-2-2-1 0,2-1 3 16,0 3-2-16,1-3-3 15,5 1 2-15,1 3 2 16,2-1-4-16,0 0 1 16,0 0-1-16,1-1 3 15,-2 1-5-15,2-2 6 16,-3-2-5-16,2 2 2 15,-2 0 0-15,-1-1-2 16,0 3 3-16,0-2-4 16,1 1 2-16,2 0 0 15,0 2 1-15,1-1-1 16,1 1 0-16,-1-1 0 0,2 2-1 16,0 0 3-16,0 0-4 15,0 0 0-15,0 0-1 16,0-1 2-16,-2 1 1 15,1-1 0-15,-2-1-4 16,1-1 1-16,-1 1 3 16,0-1-1-16,-1-1 2 15,0 0-4-15,-4-1 1 16,2 0-11-16,-3 1 6 16,1 0 1-16,1-1-2 15,1 3 7-15,2-3 0 16,1 3-2-16,-3-1-6 15,3-1 4-15,0-3-12 0,-3-2-7 16,2-2 10-16,-2 2 9 16,0-2 2-16,-2 2 1 15,1-2-16-15,1-1 12 16,0-1 7-16,-3-2-6 16,5 0 5-16,-1-3-29 15,4-3 12-15,1-4 10 16,0-3-42-16,0-4 14 15,4 0-3-15,2-4-1 16,-3 1 1-16,1-1 30 16,-2-2 2-16,-1 1-8 15,1-2-3-15,-1 0 22 0,1-4-6 16,2 2-11-16,2 0 1 16,2-1-27-16,2 1 31 15</inkml:trace>
  <inkml:trace contextRef="#ctx0" brushRef="#br0" timeOffset="120803.68">19576 5485 17 0,'25'-17'18'16,"3"1"-10"-16,5-1-4 16,-3 3-6-16,-1 0-14 15</inkml:trace>
  <inkml:trace contextRef="#ctx0" brushRef="#br0" timeOffset="143967.34">9421 5712 334 0,'0'-20'15'0,"0"2"17"15,0 3 18-15,0 4-2 16,0 5-5-16,0 6-11 15,0 0 0-15,0 0-6 16,0 0-11-16,0 0-3 16,0 6-11-16,0 31-3 15,6 20 13-15,7 21 1 16,2 4-7-16,6-4-1 0,-1-9-3 16,2-13 1-16,-3-12-1 15,-4-12 0-15,-6-10 0 16,0-9-3-1,-9-9 3-15,0-4-2 0,0 0 5 16,-15 0-2-16,-15-4-10 16,-4-12-2-16,-3-9 2 15,1-3 2-15,-1 2-2 16,1 2 8-16,5 10 0 16,5 12 0-16,6 2-9 15,0 12 1-15,5 18 6 16,5 6 0-16,1 4 4 0,4 2-1 15,5-4 4-15,0-1-3 16,0-10 3 0,14-2-3-16,-1-5 2 15,2-6-2-15,3-3-2 0,1-7 3 16,7-4-3-16,4 0 3 16,7-8-3-16,4-13 2 15,-2-7-21-15,4 3-26 16,-7-1-37-16,-11-1-59 15,-10 4-219-15</inkml:trace>
  <inkml:trace contextRef="#ctx0" brushRef="#br0" timeOffset="144223.65">9662 6086 346 0,'0'-1'50'16,"-1"1"-14"-16,-4 0 9 0,-1 5-8 15,0 30-26-15,0 18 3 16,3 16 12-16,3 7-17 16,0-2 5-16,14-3-3 15,2-1-3-15,-4-5-4 16,1-2-3-16,-4-6 2 16,2-4-2-16,-2-11-1 15,-6-11-11-15,-3-12-5 16,0-10-15-16,0-9-26 15,0-15 10-15,-2-35-129 16</inkml:trace>
  <inkml:trace contextRef="#ctx0" brushRef="#br0" timeOffset="144464.01">9719 6033 331 0,'6'-13'89'15,"7"3"-91"-15,11 5-3 16,7 5 18-16,5 0 14 15,-2 15-13-15,-4 14-12 16,-8 5 5-16,-13 6-6 16,-9 1-2-16,0-2 11 15,-19-3 2-15,-17 0 8 16,-2-7 7-16,-4-5-16 16,4-6 1-16,9-10-11 15,6-5 4-15,11-3-25 0,12-1-43 16,0-20-35-16,25-7-244 15</inkml:trace>
  <inkml:trace contextRef="#ctx0" brushRef="#br0" timeOffset="145323.79">10267 5813 303 0,'0'-13'127'0,"0"6"-95"0,-1 0 32 16,-9-2 5-16,0 2-37 15,-9 0-15-15,-3 0-8 16,-4 0 1-16,-4 2-7 15,2-1 0-15,-2 0-1 16,8 3-1-16,3 0 2 16,5 0-3-16,8 3 1 15,4 0-6-15,1 0-1 16,1 8-2-16,0 27-4 0,0 19 20 16,0 12-7-1,0 6 2-15,9-2-4 0,2-2 2 16,-1-5-2-16,-3-12 5 15,1-12-4-15,-2-11 3 16,0-12-1-16,-2-5-1 16,-1-6-1-16,-2-3 0 15,3 1 1-15,5 0-4 16,4-2 5-16,5-1-3 16,6 0-7-16,2-5-28 15,0-15-34-15,-5-7-49 16,-10-7-221-16</inkml:trace>
  <inkml:trace contextRef="#ctx0" brushRef="#br0" timeOffset="145715.74">10239 6040 470 0,'-5'-5'11'0,"5"2"26"15,0 2 1-15,0-2-24 16,3 0-17-16,13 0 1 15,4 1 4-15,1 2-1 16,0 0-2-16,-6 11-1 16,-5 8-2-16,-4 9 0 15,-6 7 1-15,0 2 13 0,0 2-7 16,4-3-1-16,7-8 1 16,4-8-2-1,5-5-1-15,1-8 2 16,2-7-4-16,5 0 5 0,2-23-1 15,-1-17 7-15,-2-11-9 16,-9-8 4-16,-13 1-1 16,-5 2 0-16,-2 8-1 15,-17 6 1-15,-2 13 2 16,2 10 8-16,7 7 6 16,4 8-15-16,5 2 0 15,3 2-5-15,0 0-24 16,5 0-46-16,15 7-10 15,-1 4-71-15</inkml:trace>
  <inkml:trace contextRef="#ctx0" brushRef="#br0" timeOffset="146103.7">10694 5690 458 0,'0'-8'10'16,"15"3"-35"-16,5-5 30 15,10 2 0-15,-2 7-3 16,-3 1 0-16,-4 0-4 16,-6 16-5-16,-4 8-2 15,-8 13 5-15,-3 9 7 0,0 14 14 16,-1 13 9-16,-8 5 18 15,5 5-20-15,4-4-5 16,0-6-2-16,0-12-13 16,10-14 2-16,-3-10-6 15,1-13 3-15,-6-11-2 16,-2-6 2-16,0-7 39 16,-21 0 23-16,-9 0-36 15,-4-10-20-15,6 1-8 16,12 3 1-16,9 0-2 15,7 2-34-15,18-7-70 16,15-12-83-16</inkml:trace>
  <inkml:trace contextRef="#ctx0" brushRef="#br0" timeOffset="146399.91">11207 5793 595 0,'-2'0'-1'0,"2"0"3"0,8 7-19 16,15 16 11-16,4 9-34 15,-6 3-86-15,-8-4-199 16</inkml:trace>
  <inkml:trace contextRef="#ctx0" brushRef="#br0" timeOffset="146563.65">11302 6159 536 0,'0'0'1'0,"0"1"14"16,3 5-3-16,0 5-4 15,5 7-5-15,-1 5 0 16,0 4-1-16,4-2-2 16,0-3-26-16,0-5-58 15,-5-17-133-15</inkml:trace>
  <inkml:trace contextRef="#ctx0" brushRef="#br0" timeOffset="146780.06">11473 5902 553 0,'2'-6'41'0,"13"-6"-41"0,8 0-3 16,16-3 28-16,3-2-2 15,1 6-20-15,-3 4 0 16,-10 1-3-16,-2 5 1 16,-8 1-3-16,-10 0-36 15,-7 1-27-15,-3 17-73 16,-12 5-31-16</inkml:trace>
  <inkml:trace contextRef="#ctx0" brushRef="#br0" timeOffset="146992.41">11518 6053 368 0,'-3'1'127'16,"3"-1"-108"-16,0 0 11 15,3 0-17-15,19 0-17 0,8 0 13 16,4 0 3-16,2-4-6 16,-5 0-3-16,-5 1-1 15,-7 2-3-15,-6-1 3 16,-5 1-12-16,-7 1-27 15,-1 0-9-15,0 0 1 16,0 0-50-16,0 0-184 16</inkml:trace>
  <inkml:trace contextRef="#ctx0" brushRef="#br0" timeOffset="148679.39">12063 5794 523 0,'-12'-6'23'16,"12"2"27"-16,0 2-17 15,0-3-29-15,29-6-22 0,3-3 24 16,10-3-2-16,-6 5-2 16,-10 9-4-16,-8 3 1 15,-6 0-3-15,-10 15-3 16,-2 20 3-16,-11 18 8 15,-10 8-1-15,1 3-3 16,7-5 3-16,8-12-1 16,5-6 7-16,0-8-2 15,13-6-3-15,8-4-3 16,1-8-2-16,8-6 3 16,-5-6-3-16,1-3 1 15,-3-8 0-15,3-19 0 16,-4-15-5-16,-6-13 13 0,-6-7-7 15,-10-5 1-15,0 5-1 16,-17 9 0-16,-1 10 1 16,1 13 1-16,4 12 0 15,4 6-3-15,8 6 3 16,1 6-4-16,4 0-63 16,15 6-78-16,3 6-105 15</inkml:trace>
  <inkml:trace contextRef="#ctx0" brushRef="#br0" timeOffset="149891.15">12502 5641 400 0,'-4'0'39'0,"4"0"35"16,0 0-42-16,0 0-16 15,4-2-21-15,14 1 10 16,2-5 7-16,0 4 6 0,-4 0-7 16,-6 2 0-16,-7 0-5 15,-3 0-5 1,0 6 4-16,0 15 8 15,-20 14 7-15,-3 10-9 0,-1 1-7 16,3-1-3-16,9-6 0 16,3-10-5-16,8-7-19 15,1-8-31-15,0-10-12 16,0-4 5-16,1 0 12 16,4-2 27-16,2-5 31 15,-4 2 5-15,-2 3 20 16,5 2-6-16,3 0-24 0,9 0 7 15,7 0 9 1,4 0-10-16,3-2-2 0,1 2-6 16,0-2-4-1,-6-8-54-15,-12-5-132 0</inkml:trace>
  <inkml:trace contextRef="#ctx0" brushRef="#br0" timeOffset="150051.72">12665 5754 438 0,'-5'-5'59'16,"5"3"-54"-16,3-1-8 16,27-3-5-16,13-2 12 15,3-2 1-15,2 0-5 0,-9 2 1 16,-10 1-18 0,-6 0-75-16,-14-1-121 15</inkml:trace>
  <inkml:trace contextRef="#ctx0" brushRef="#br0" timeOffset="150240.23">12904 5597 344 0,'-4'0'78'0,"1"0"-1"16,3 0-37-16,0 6-21 15,0 18-8-15,0 8 29 16,0 4-22-16,0 0 3 16,0 3-8-16,1-4-8 15,-1 3-2-15,0-2-3 0,0-3 1 16,0-1-22-1,-7-5-34-15,-6-5-62 16,-5-10-55-16,0-7-86 16</inkml:trace>
  <inkml:trace contextRef="#ctx0" brushRef="#br0" timeOffset="150463.62">12718 6033 387 0,'-17'13'69'0,"9"4"-15"16,5 2-16-16,3 1-15 15,3 1-3-15,19 2-12 16,10-5-1-16,3-5-2 15,3-9-2-15,-4-4 1 16,-4 0-1-16,-11-8 1 16,-11-8-9-16,-8-5 15 15,-3-10 8-15,-21-2-13 16,0 1 2-16,-10 3 7 16,5 8-6-16,-2 6-7 15,5 5-1-15,10 6-4 0,10 3-12 16,6 1-39-16,0 0-123 15</inkml:trace>
  <inkml:trace contextRef="#ctx0" brushRef="#br0" timeOffset="150783.76">12949 5642 610 0,'-9'-14'10'0,"9"7"10"15,0 6-3-15,6 1-12 16,15 0-10-16,1 0 9 0,-7 0-5 16,-5 12 1-16,-10 9-4 15,0 10 4-15,-7 7 8 16,-9 2 0-16,-3-2-4 16,5-6-3-16,4-14-10 15,10-4-27-15,0-10 0 16,0-2-3-16,10-2 20 15,4 0 1-15,-1 0 11 16,-4-4 14-16,1 4-7 16,2 0 0-16,2 0-5 15,5 0 5-15,-1 7-1 16,-3-1-91-16,-9-6-127 16</inkml:trace>
  <inkml:trace contextRef="#ctx0" brushRef="#br0" timeOffset="151064.01">13077 5772 488 0,'-3'-13'15'0,"3"4"56"16,0 1-37-16,11 1-30 16,15-4-4-16,4 2-1 15,1 2-2-15,-5 4 1 16,-7 1-18-16,-6 2-44 16,-8-3-20-16,-5 0 5 15,0-6 47-15,-3-1-12 16,-7-1 50-16,2 6 47 15,2 1 45-15,5 4 0 0,1 0-44 16,-3 0-37-16,3 13-18 16,0 13 12-16,0 11 34 15,0 8-37-15,0 2-3 16,0 6-4-16,0 4-1 16,0 1-47-16,-9-2-49 15,-12-10-135-15</inkml:trace>
  <inkml:trace contextRef="#ctx0" brushRef="#br0" timeOffset="151310.63">13014 6160 496 0,'-4'0'30'0,"4"0"-7"16,0 0-7-16,14 0-12 0,15-6-14 16,12-2 18-16,2-2-6 15,-3 6 5-15,-9 4-6 16,-9 0-4-16,-8 7 1 15,-8 3-1-15,-6 1-1 16,-1 2 3-16,-19 2 21 16,-8 1-5-16,-4-3-9 15,3-7 0-15,3-1-6 16,6-5 3-16,9 0-17 16,10-5-8-16,1-18-40 15,16-14-141-15</inkml:trace>
  <inkml:trace contextRef="#ctx0" brushRef="#br0" timeOffset="151623.63">13374 5797 546 0,'-33'-3'31'16,"0"3"6"-16,8 0 9 16,10 1-11-16,6 4-19 15,9 6-17-15,0 1-12 16,16 3 10-16,5-1-13 15,-3-8-6-15,3-6 8 16,1-6 4-16,-5-14 7 16,0-1 15-16,-6 5-11 15,-6 7 2-15,-4 7 3 0,1 2-1 16,3 0-5-16,1 4 1 16,2 16 17-1,1 6-8-15,-2 6 8 16,-1 4-9-16,-3-4-2 0,-2-2-7 15,1-5 2-15,1-6-13 16,0-7-49-16,5-12-53 16,3-13-150-16</inkml:trace>
  <inkml:trace contextRef="#ctx0" brushRef="#br0" timeOffset="151844.03">13552 5549 541 0,'0'0'4'0,"0"8"18"16,0 23 22-16,0 15 21 16,0 11-31-16,0 8-13 0,0 4-4 15,0-5-13-15,0-5-1 16,0-8-1-16,0-11-2 16,0-9 2-16,0-6-5 15,3-6 3-15,3-1-25 16,3-5-32-16,-1-8-44 15,-7-5-227-15</inkml:trace>
  <inkml:trace contextRef="#ctx0" brushRef="#br0" timeOffset="152231.99">11793 7133 159 0,'-10'-8'-20'15,"3"1"22"-15,-1-2-9 16,5-4-127-16</inkml:trace>
  <inkml:trace contextRef="#ctx0" brushRef="#br0" timeOffset="152419.49">11585 6826 493 0,'0'0'4'0,"0"0"-4"16,13 12-1-16,13 10 15 15,5 8-8-15,0 2-2 16,-2-2-7-16,-10 4-45 16,-10-7-101-16</inkml:trace>
  <inkml:trace contextRef="#ctx0" brushRef="#br0" timeOffset="152691.76">11659 7118 389 0,'0'6'31'0,"0"6"-38"16,0 9 6-16,9 8 25 15,3 3-10-15,5 1-5 16,-4-2-1-16,0-6-7 16,4-8 1-16,-1-9-2 15,2-8 3-15,3-5-6 16,0-25 3-16,-6-9 15 15,-8-5-3-15,-7 2-7 16,-6 6 2-16,-19 8-4 16,-11 11 7-16,0 9 24 15,1 8-16-15,6 0-7 16,13 1-1-16,10 9-8 0,6 2-9 16,12-3-78-16,17-6 5 15,7-3-77 1</inkml:trace>
  <inkml:trace contextRef="#ctx0" brushRef="#br0" timeOffset="153131.13">11953 6840 254 0,'0'0'260'16,"0"8"-266"-16,0 28 18 16,0 16 30-16,0 14-25 15,3 6-11-15,1-5-6 16,2-5 0-16,0-11-5 0,-3-17-19 15,0-15-25 1,-1-18-24-16,-2-1 22 0,0-23 36 16,0-12-61-1,0-7 75-15,-3 1 27 0,1 3 16 16,2 5-4-16,0 5-1 16,12 4-22-16,4 5-9 15,4 0-4-15,-4 1-4 16,-1 5-13-16,-5-3-38 15,-7 2-18-15,-3 2 30 16,0-3 33-16,0 5 5 16,0 0 36-16,-4 4 27 15,2 5 19-15,2 1-34 16,0 1-41-16,0 23-8 16,5 16 43-16,5 12 11 15,1 15-28-15,2 6-2 16,-4 1 2-16,6 1-16 0,-1-8-6 15,2-9 2-15,-6-9-3 16,-1-14-17-16,-4-17-34 16,-4-18-54-16,-1-23-137 15</inkml:trace>
  <inkml:trace contextRef="#ctx0" brushRef="#br0" timeOffset="153412.53">12272 6918 359 0,'2'-6'156'0,"4"0"-155"16,5-6-7-16,2-2 26 0,-2 1-14 15,-7 4-3-15,-2 4-1 16,-2 4 5-16,-3 1 3 16,-15 0-6-16,-6 1 1 15,-3 14 3-15,3 5 6 16,7 4 2-16,8 2-2 15,7 1-4-15,2 2-3 16,6 1-1-16,15-3-2 16,6 0-4-16,2-7 1 15,3-4-9-15,-3-12-30 16,1-4-53-16,-7-28-78 16</inkml:trace>
  <inkml:trace contextRef="#ctx0" brushRef="#br0" timeOffset="153577.09">12443 6743 495 0,'0'0'51'0,"0"3"-47"16,1 19-2-16,1 16 50 15,2 8-22-15,2 6-25 16,5 3-2-16,-1-7-4 16,-1-8 1-16,4-12-32 15,-4-17-42-15,-3-11-58 16,-3-10-121-16</inkml:trace>
  <inkml:trace contextRef="#ctx0" brushRef="#br0" timeOffset="153695.76">12538 6940 439 0,'3'0'30'0,"3"0"2"15,10 0-40-15,4 0 26 16,5 0-5-16,1 7-4 16,-3 2-7-16,-4 3 1 15,-16 3-101-15,-3 0-157 16</inkml:trace>
  <inkml:trace contextRef="#ctx0" brushRef="#br0" timeOffset="153960.06">12373 7329 498 0,'-13'27'45'16,"6"-5"-43"-16,7 8 17 0,0-3 4 15,15-3-3-15,9 0-17 16,3-6-1-16,-2-10 0 15,-2-4 0-15,-10-4-2 16,-7-6-5-16,-6-18 3 16,0-5 22-16,-18-5-12 15,-6 3-4-15,-1 6-2 16,1 7 6-16,6 8 9 16,8 5-17-16,1 5 2 15,6 0-16-15,3 0-55 16,0 4-95-16,5-4-212 15</inkml:trace>
  <inkml:trace contextRef="#ctx0" brushRef="#br0" timeOffset="154152.54">12717 6683 590 0,'0'-5'15'15,"0"4"-2"-15,0 1-4 16,7 1-20-16,2 19 5 16,-2 7 8-16,-7 12-18 15,0 3-41-15,-3 1-53 16,-14-2-66-16</inkml:trace>
  <inkml:trace contextRef="#ctx0" brushRef="#br0" timeOffset="154407.87">12672 7032 235 0,'0'12'37'15,"0"6"63"-15,0 3-36 0,0 8-22 16,3 3-9-16,1 0-2 16,2-1-18-16,10-9-11 15,3-4 2-15,1-9-3 16,10-9 3-16,-3-3-3 16,-3-22 7-16,-5-9 4 15,-10-1-11-15,-9 0 8 16,0 1-6-16,-12 6-3 0,-13 6-3 15,-9 9 3 1,0 4 2-16,4 6 1 16,6 3 0-16,12 0-3 15,6 1 1-15,6 10-64 0,0-4-68 16,21-7-281-16</inkml:trace>
  <inkml:trace contextRef="#ctx0" brushRef="#br0" timeOffset="154620.29">12882 6770 575 0,'0'-2'12'15,"0"2"18"-15,0 28-23 0,9 17 34 16,3 18-9 0,2 3-21-16,0 4-3 15,0-2-5-15,-1-5-1 16,-2-9-3-16,-5-14 1 0,2-12-9 15,-6-14-31-15,-2-14-32 16,0-8-27-16,0-33-63 16</inkml:trace>
  <inkml:trace contextRef="#ctx0" brushRef="#br0" timeOffset="154743.97">12930 7020 515 0,'-2'-2'29'0,"2"2"22"15,2 0-50-15,20-2-10 0,9-1 13 16,5 1 0-1,-2-2-2-15,1-8-1 16,-3-4-5-16,-6-12-55 16,-8-7-119-16</inkml:trace>
  <inkml:trace contextRef="#ctx0" brushRef="#br0" timeOffset="154924.41">13128 6636 512 0,'-5'0'30'16,"4"0"-14"-16,1 11-6 15,0 13 6-15,4 8 25 16,8 3-21-16,0 0-2 16,2 1-12-16,-1-3-3 15,-2 2-3-15,-7-1-5 16,-4-1-43-16,-1 2-34 16,-25-6-64-16,-2-4-118 15</inkml:trace>
  <inkml:trace contextRef="#ctx0" brushRef="#br0" timeOffset="155040.1">13086 7058 83 0,'-10'4'197'16,"2"-4"-41"-16,8 0-51 15,0 0-72-15,8 0-28 16,19 0-10-16,14-14 15 16,6-4-4-16,-2-1-2 15,-4 1-2-15,-10 2-9 16,-12 7-81-16,-13-3-98 16</inkml:trace>
  <inkml:trace contextRef="#ctx0" brushRef="#br0" timeOffset="155212.64">13103 7146 466 0,'-8'18'60'0,"7"0"-55"15,1 8 28-15,4 4 0 16,20-1-7-16,9-3-7 16,7-5-13-16,6-11-2 15,4-10-3-15,3-6-32 16,5-30-84-16,0-21-208 15</inkml:trace>
  <inkml:trace contextRef="#ctx0" brushRef="#br0" timeOffset="155624.54">13652 6730 470 0,'0'-7'-4'16,"0"2"33"-16,16 3 21 16,3 2-16-16,0 0-28 15,-3 0 19-15,-6 14-15 16,-5 7 0-16,-5 9-2 15,0 9-1-15,-19 8-3 0,-2-3-2 16,3-8-5-16,7-11-29 16,7-13-14-16,4-6-50 15,0-6 9 1,17-15 15-16,2-15 46 0,-1 1 21 16,0 1 45-16,1 7 28 15,2 3-20-15,7 0-8 16,0 3-11-16,4 5-15 15,-1-1-13-15,-3 1 0 16,-1-1-19-16,-9-4-95 16,-11-5-93-16</inkml:trace>
  <inkml:trace contextRef="#ctx0" brushRef="#br0" timeOffset="155796.07">13919 6552 445 0,'-2'0'54'0,"1"0"13"16,1 0-45-1,0 19 11-15,0 10 24 0,0 9-21 16,1 2-15-16,4 7-7 16,4-1-9-16,1 4-4 15,-3-3 3-15,-5-3-13 16,-2-4-34-16,0-4-62 16,-19-15-133-16</inkml:trace>
  <inkml:trace contextRef="#ctx0" brushRef="#br0" timeOffset="155984.57">13764 7018 544 0,'-2'12'-1'0,"2"9"25"0,0 4 24 16,11 0-19-16,10 3-9 16,2-3-9-16,7-4-2 15,3-3-8-15,4-7 4 16,4-6-4-16,1-5-13 15,5-3-44-15,-5-27-45 16,-10-11-173-16</inkml:trace>
  <inkml:trace contextRef="#ctx0" brushRef="#br0" timeOffset="156312.38">14063 6698 52 0,'-6'8'513'0,"3"0"-507"16,0 6 17-16,0 7 21 16,3-2-33-16,0 1-7 15,0-6-4-15,0-3-6 16,0-6-33-16,0-5-8 16,0 0 29-16,-4-16-12 15,-5-15-57-15,4-2 82 16,5-6 10-16,0 1 3 15,2 10 16-15,8 6 15 16,8 10 0-16,3 6-29 16,3 6 1-16,6 0 5 0,-4 0-9 15,-2 14-2-15,-6 10-4 16,-9 6 2-16,-9 7-9 16,0 0-44-16,-21-1-64 15,-12-4-61-15</inkml:trace>
  <inkml:trace contextRef="#ctx0" brushRef="#br0" timeOffset="156732.34">13971 6924 400 0,'0'0'89'15,"0"0"-71"-15,13-6 8 16,25-13-5-16,11-4-10 16,9 0-5-16,-2 8-6 15,-8 5-2-15,-11 8-1 0,-13 2 3 16,-12 0-5-16,-11 0-17 15,-1 12-2-15,-24 9 18 16,-17 8-4-16,-5 0-4 16,-2-3 14-16,12-6 2 15,17-7 13-15,7-8 13 16,12 0-10-16,10-3-21 16,23 1-2-16,10 0 9 15,6-3 4-15,-2 0-2 16,-10 0-5-16,-10 3 1 15,-14 7-11-15,-13 5-3 16,-13 7 6-16,-21 6 9 0,-8 3 9 16,6-5 15-16,12-8 16 15,10-8-13-15,14-2-11 16,0-1-21-16,8 4 1 16,13 3 1-16,6-3 2 15,4-2-2-15,4-8 2 16,4-1-2-16,2-9-17 15,4-24-30-15,-4-11-48 16,-5-13-151-16</inkml:trace>
  <inkml:trace contextRef="#ctx0" brushRef="#br0" timeOffset="156972.94">14468 6628 588 0,'-11'0'-1'0,"8"13"15"15,3 3 0-15,0 8-6 16,11 4-1-16,7-6-4 16,1-11-4-16,2-8-14 15,-4-3-6-15,-1-18-17 16,-8-13 31-16,-8-1 8 16,0 6-2-16,-15 8 3 15,-11 9-3-15,-11 9-6 16,-5 11-13-16,-5 23-8 15,2 6-53-15,11 2-92 0</inkml:trace>
  <inkml:trace contextRef="#ctx0" brushRef="#br0" timeOffset="157107.6">14299 6888 196 0,'17'0'45'0,"7"0"61"0,7 0-22 16,8-7-24-16,5-9-30 15,-2-3-9-15,-1 1-19 16,-10 7-1-16,-12 7-47 15,-16 4-54-15,-3 8-77 16,-25 12-8-16</inkml:trace>
  <inkml:trace contextRef="#ctx0" brushRef="#br0" timeOffset="157320.01">14435 6918 287 0,'-14'6'78'16,"12"-3"44"-16,2-1-95 0,18 2-32 16,13-1 12-16,8 5 2 15,-3 0-3-15,-8 3-3 16,-13 6-9-1,-15 10-6-15,-9 6 8 0,-22 9 7 16,-8 1-1-16,8-6 15 16,9-10 5-16,14-9-6 15,8-8-5-15,11-6-17 16,20-4 8-16,15 0 2 16,10-17-9-16,-1-11-36 15,-1-2-44-15,-12-1-230 16</inkml:trace>
  <inkml:trace contextRef="#ctx0" brushRef="#br0" timeOffset="158939.21">11774 7893 452 0,'-37'-1'102'0,"7"-2"-100"16,13 3 20-16,3 0 5 15,6 0 6-15,7 10-29 16,1 5-5-16,0 3 0 15,9 3-1-15,15-8 1 16,5-5-3-16,0-5 5 16,-4-3-4-16,-6 0-8 15,-5-11 0-15,-10-3 1 16,-4-2 20-16,0-1 0 0,-7 0-5 16,-14 4-2-16,-6 8 7 15,-1 5-2-15,-3 0-3 16,1 17-6-1,12 6 0-15,5-1 0 0,11 2-1 16,2 1-3-16,3 2 3 16,15-1 1-16,1 2-2 15,2-5 5-15,-5 0-2 16,-7-5 2-16,-9-4-23 16,0 4-6-16,-19-4 6 15,-5 2-8-15,-1-9 23 16,-1-7 5-16,4 0 4 0,9 0 5 15,4 0 23-15,9-5 4 16,7-2-35-16,23-4-18 16,12-3 27-1,7-6-6-15,3 4-2 0,3 4-1 16,-4 0 0-16,-6 6-1 16,-8 2-47-16,-13 4-32 15,-14-1-106-15</inkml:trace>
  <inkml:trace contextRef="#ctx0" brushRef="#br0" timeOffset="159147.65">11890 7760 549 0,'-6'0'6'0,"6"0"25"15,0 12-17-15,0 25-1 16,0 14 36-16,6 13-29 0,6-7-9 15,3 2-6-15,0-4-2 16,-2-8 0-16,-4-7-6 16,3-15-34-16,-6-11-27 15,-3-14-101-15,-3-7-50 16</inkml:trace>
  <inkml:trace contextRef="#ctx0" brushRef="#br0" timeOffset="159268.32">11972 8060 271 0,'-3'-6'163'0,"3"4"-101"16,0 1-44-1,21-3-25-15,9-1 25 16,8-1-8-16,-2 5-7 16,-2 1 3-16,-7 0-5 0,-15 5-45 15,-12 6-134-15</inkml:trace>
  <inkml:trace contextRef="#ctx0" brushRef="#br0" timeOffset="159463.81">11776 8330 571 0,'-2'13'-2'0,"2"9"6"15,0 3 17-15,19-1 1 16,8-2-8-16,14-5-7 16,4-7-3-16,0-10-3 15,-3 0 1-15,-3-24-31 0,-7-18-21 16,-12-12-67-16,-7-10-227 15</inkml:trace>
  <inkml:trace contextRef="#ctx0" brushRef="#br0" timeOffset="159628.37">12121 7832 548 0,'4'-4'5'0,"12"1"-3"15,3 3 5-15,7 0 18 16,3 2-14-16,-4 14-10 15,-1 8-1-15,-11 8 7 16,-11 8-34-16,-2 4-2 0,-18-3-66 16,-12-13-107-16</inkml:trace>
  <inkml:trace contextRef="#ctx0" brushRef="#br0" timeOffset="159851.78">12073 8109 375 0,'-7'3'145'15,"4"0"-134"-15,3 7 11 16,0 5-10-16,0 3-1 15,0 3-7-15,0-6-6 16,0-5-10-16,0-3-14 16,0-6 15-16,0 1 11 15,0-2 20-15,0 0 3 16,6 0-5-16,3 0-17 16,10 0-5-16,5-5 11 0,3-2-2 15,7 2 2-15,-4 2-7 16,1 2 2-16,-2 1-4 15,-9 0-46-15,-8 0-94 16</inkml:trace>
  <inkml:trace contextRef="#ctx0" brushRef="#br0" timeOffset="160092.14">12188 8421 587 0,'-2'4'2'16,"2"9"-2"-16,8 3 5 15,16 4 8-15,9-5-9 0,-1-7-1 16,-6-6-3-16,-10-2 1 16,-11 0-3-16,-5 0 1 15,0-13 25-15,-9-3-5 16,-12-4-19-16,1 2 5 16,-5 4-7-16,3 2 2 15,2 5 3-15,4 3-3 16,9 4-20-16,5 0-31 15,2-6-53-15</inkml:trace>
  <inkml:trace contextRef="#ctx0" brushRef="#br0" timeOffset="160433.04">12399 7806 639 0,'-8'-4'5'0,"6"3"26"16,2-1-19-16,0 2-5 15,0 0-8-15,0 0-5 16,0 0 4-16,0 0 2 16,0 0 1-16,0 0 3 15,0 0 3-15,0 0 4 16,0 0-3-16,0 0 0 0,0 0-8 15,0 3 3-15,6 6-3 16,9 2 0-16,-3-1 0 16,3 0 0-1,1-1 2-15,1-1-2 0,-2-1 1 16,1 1-21-16,-6-2-43 16,-1 3-31-16,-9 3-110 15</inkml:trace>
  <inkml:trace contextRef="#ctx0" brushRef="#br0" timeOffset="160775.15">12380 8060 453 0,'-4'0'60'0,"4"0"-20"16,0 0-5-16,1 0-29 16,17 0-12-16,8 0 6 15,-3 0 1-15,-5 0 0 16,-9 5-1-16,-7 9 1 0,-2 5-2 15,0 10 8-15,-10 5-5 16,0-1 0-16,7-3 2 16,3-6-4-16,0-4 1 15,20-6-5-15,3-9 3 16,7-5-3-16,1-5 6 16,-5-23-16-16,-7-4 20 15,-10 0-12-15,-9 3 9 0,-1 4-1 16,-27 5 2-1,-7 3-4-15,-2 8 1 16,1 9 6-16,6 0-2 16,5 4-3-16,8 14-6 0,7 0-40 15,10-3-22-15,0-6-105 16</inkml:trace>
  <inkml:trace contextRef="#ctx0" brushRef="#br0" timeOffset="160984.57">12598 7874 184 0,'0'-4'360'0,"-2"4"-332"15,2 0-5-15,0 14-28 16,12 21 33-16,4 10 1 16,-2 13-13-16,2-1-2 15,-2 0-9-15,-1 0-3 0,-4-6 0 16,-1-6-6-16,0-9-20 15,-2-14-29-15,-4-13-43 16,-2-9-103-16</inkml:trace>
  <inkml:trace contextRef="#ctx0" brushRef="#br0" timeOffset="161136.18">12695 8120 426 0,'-2'-7'74'0,"2"6"-36"15,0 0-17-15,5-2-18 16,17-3-1-16,11-4 3 15,2 1-5-15,-2-4 3 16,-1-3-5-16,-6-4-30 0,-5-6-62 16,-9-5-63-16,-7-4-30 15</inkml:trace>
  <inkml:trace contextRef="#ctx0" brushRef="#br0" timeOffset="161290.76">12887 7786 352 0,'-9'-2'114'15,"3"0"-19"-15,4 2-35 16,2 0-31-16,0 19-31 15,0 4 18-15,2 5 6 16,11-2-7-16,5-3-9 16,4-4-2-16,1 0-2 15,1-2-1-15,-5-3-19 16,-9 1-39-16,-10-1-72 16,-1 2-160-16</inkml:trace>
  <inkml:trace contextRef="#ctx0" brushRef="#br0" timeOffset="161436.79">12849 8124 224 0,'-7'1'307'0,"5"-1"-274"16,2 0-11-16,6 0-19 16,21 0-2-16,9 0 5 15,4 0 5-15,6-7-5 16,-7-7-6-16,-6 0-13 16,-9 3-64-16,-17 2-44 15,-7 4-276-15</inkml:trace>
  <inkml:trace contextRef="#ctx0" brushRef="#br0" timeOffset="161639.24">12914 8158 498 0,'-5'5'9'0,"5"9"22"16,0 3 0-16,0 4 6 16,13 3-19-16,5-1-3 15,1-3 6-15,5-4-12 16,-1-5-4-16,1-3-4 15,-2-4 0-15,-4-3 1 16,3-1-2-16,2-4-12 16,6-20-44-16,2-11-52 15,-1-6-248-15</inkml:trace>
  <inkml:trace contextRef="#ctx0" brushRef="#br0" timeOffset="162540.12">13341 7925 396 0,'-8'-4'39'15,"5"3"-4"-15,2-2 44 16,1 0-48-16,0 2-24 16,0-2-9-16,7-3-7 0,13 0 17 15,1-6-2-15,2 1-2 16,3 0-2-16,-6 1 0 16,-6 1-1-16,-5 3-1 15,-6 3 1-15,-3 2-1 16,0 1 5-16,0 0 1 15,0 0 3-15,0-1-2 16,-9 1-5-16,-9 0 0 16,-6 0-3-16,-3 0 3 15,-1 14-3-15,-2 8 4 16,5 3 2-16,1 1 6 16,8 1 8-16,4 2-1 15,5 0-1-15,5-2 0 0,2-1-2 16,0-2-9-16,2-3 3 15,14 1-7-15,3-4 1 16,4-3-2-16,5-4 1 16,0-4-1-16,2-4-2 15,1-3-20-15,1-4-23 16,-4-20-20-16,-12-4-80 16</inkml:trace>
  <inkml:trace contextRef="#ctx0" brushRef="#br0" timeOffset="162704.68">13448 7995 473 0,'-2'-1'70'16,"2"-1"-59"-16,0 2 6 15,14-7-19-15,16-1-1 16,13-3 6-16,3-4 0 16,-3-2-4-16,-4 0-17 15,-9-1-76-15,-14 1-60 16,-11 2-61-16</inkml:trace>
  <inkml:trace contextRef="#ctx0" brushRef="#br0" timeOffset="162883.34">13703 7842 202 0,'-12'-3'128'0,"5"2"11"16,0 1-47-16,6 0-40 15,1 0-25-15,0 15-21 16,0 12-2-16,0 5 28 16,0 1-21-16,0-4-6 0,6-1-1 15,3-3 5-15,-2 0-8 16,-1-5 2-16,0-4-3 15,-1-2-5-15,-4-7-28 16,1-5-19-16,5-2-9 16,2-25-50-16,0-17-57 15</inkml:trace>
  <inkml:trace contextRef="#ctx0" brushRef="#br0" timeOffset="163092.01">13801 7681 401 0,'0'0'61'0,"0"7"-28"0,0 19-2 16,0 16 38-16,0 9-35 16,5 8-3-16,1 0-14 15,4-1-5 1,2-1-7-16,-2-7-2 0,-2-9 0 16,-4-4-2-16,-2-10 0 15,-2-7-2-15,0-5-18 16,0-9-22-16,3-6-45 15,4-11-152-15</inkml:trace>
  <inkml:trace contextRef="#ctx0" brushRef="#br0" timeOffset="163655.68">14030 7822 598 0,'-24'3'12'0,"8"0"21"0,10 1 27 16,5 0-26-16,1 11-28 16,0 8-8-16,4 5 5 15,15 2-2-15,1-5-3 16,5-8 4-16,-4-7-5 16,-7-4-18-16,-4-4 1 15,-7-2 6-15,-3-8-2 16,0-22 22-16,0-3-3 0,0-6-3 15,-2 11 2 1,-2 10-3-16,0 7 7 16,4 7-2-16,0 0-2 15,19-2-6-15,9-1 4 0,2 0-9 16,-2 3 9-16,0 4 4 16,-2 0-4-16,-4 0 1 15,-2 0-2-15,-10 0-1 16,-3 0-12-16,-4 0-6 15,-3 0 3-15,0 0 19 16,0-7 3-16,0-4-5 16,-1 0 2-16,-5 7 0 15,3 1 3-15,3 2 12 0,0 1 0 16,0 0-12-16,0 0-1 16,-1 18-3-1,1 12 7-15,0 9 23 16,0 3-24-16,0-3 1 0,0-4-2 15,7-2-3-15,2-6-2 16,-3-6-1-16,-2-7 1 16,2-5-1-16,-3-7-15 15,6-2-40-15,-1-11-37 16,1-26-125-16</inkml:trace>
  <inkml:trace contextRef="#ctx0" brushRef="#br0" timeOffset="163920.97">14406 7588 481 0,'0'0'28'15,"0"0"17"-15,0 0-10 16,0 11-10-16,0 12-18 16,0 13 27-16,4 10-18 15,5 7 0-15,6 3 0 16,-2 1-7-16,2-3-7 15,0-2 0-15,-3-1 2 16,0-4-4-16,-3-9 4 16,-6-8-4-16,0-6 2 0,0-6-4 15,-3 0-11 1,0-1-25-16,0-4-57 16,-6-12-175-16</inkml:trace>
  <inkml:trace contextRef="#ctx0" brushRef="#br0" timeOffset="171344.4">11810 8985 485 0,'0'0'8'15,"0"-4"-28"-15,32-17 22 16,10-5 7-16,5-2-3 15,-3 5-4-15,-11 9 1 16,-8 6-5-16,-13 7 4 16,-6 1-4-16,-6 0-1 15,0 1 18-15,-4 25 31 16,-16 9-2-16,-4 10-17 0,2 1-12 16,3-4-9-16,7-2-4 15,4-2-1-15,2-4-7 16,6-3-42-16,0-13-70 15,0-15-184-15</inkml:trace>
  <inkml:trace contextRef="#ctx0" brushRef="#br0" timeOffset="171488.02">12020 9013 550 0,'0'-3'9'15,"0"-1"-10"-15,12-3 2 16,10-7-3-16,10-4 1 15,6-2-1-15,-2-2-53 0,-3 1-57 16,-11-1-115-16</inkml:trace>
  <inkml:trace contextRef="#ctx0" brushRef="#br0" timeOffset="171634.63">12212 8778 437 0,'-9'0'51'15,"3"10"7"-15,-3 21-29 16,0 10-3-16,5 10-5 15,-1-1-11-15,5-1-6 16,0-3-4-16,0 0-9 16,0-3-46-16,0-7-33 15,-12-11-134-15</inkml:trace>
  <inkml:trace contextRef="#ctx0" brushRef="#br0" timeOffset="171841.08">12100 9192 465 0,'0'-2'18'0,"3"2"-28"15,15 0 2-15,2 0 17 16,-1 9-4-16,-6 8-3 16,-7 5 0-16,-6 5 1 15,0 2 1-15,-3-1 4 16,-7-5-2-16,2-7-2 16,7-8 1-16,1-2-3 15,7-6-14-15,23 0 10 16,10-13-8-16,0-19-56 0,-5-10-265 15</inkml:trace>
  <inkml:trace contextRef="#ctx0" brushRef="#br0" timeOffset="172052.51">12338 8999 509 0,'0'0'5'15,"0"0"-19"-15,14 0 1 16,1 7 17-16,-3 12 1 15,-5 8-9-15,-5 8 10 16,-2 4-1-16,0-3 1 16,0-6-2-16,1-6-3 0,9-7 2 15,7-8-6-15,5-4-3 16,7-5-5 0,5-18-26-16,0-23-60 15</inkml:trace>
  <inkml:trace contextRef="#ctx0" brushRef="#br0" timeOffset="172232.03">12572 8861 509 0,'-15'29'8'0,"5"10"0"16,7 14 10-16,3 3 17 16,5 2-18-16,12-1-10 15,4-6-3-15,0-7-2 0,2-8-1 16,-3-10-12-1,-2-11-39-15,-6-15-39 16,-4-3-52-16</inkml:trace>
  <inkml:trace contextRef="#ctx0" brushRef="#br0" timeOffset="172448.45">12733 8713 287 0,'0'-2'218'16,"-3"2"-195"-16,-4 6 11 15,-1 23-11-15,4 8 4 16,2 9-12-16,2-4 11 16,3-7-9-16,21-6-4 15,6-7-9-15,3-8-4 16,-2-6 4-16,-1-8-4 16,-5 0-2-16,-2-4-24 0,-10-5-38 15,-13 3-50-15,-7 3-205 16</inkml:trace>
  <inkml:trace contextRef="#ctx0" brushRef="#br0" timeOffset="172568.14">12817 9103 393 0,'20'0'-18'16,"10"0"18"-16,0-7 2 15,-3-4-16-15,-12 1-250 16</inkml:trace>
  <inkml:trace contextRef="#ctx0" brushRef="#br0" timeOffset="172723.72">12790 9181 478 0,'-2'6'14'0,"2"4"-8"16,9 5 9-16,12 2 25 15,9 2-25-15,7-2-10 16,11-6-3-16,8-7 3 15,7-4-46-15,-8-29-122 16</inkml:trace>
  <inkml:trace contextRef="#ctx0" brushRef="#br0" timeOffset="173243.96">13385 8675 589 0,'-13'0'17'0,"7"0"10"0,5 0 30 16,1 0-26-16,0 0-21 16,1 0-20-1,15 12 6-15,10 2 3 0,1 4 2 16,0-2-2-16,-1-1 3 15,-5 0-22-15,-7 3-39 16,-13 3-47-16,-1-1-117 16</inkml:trace>
  <inkml:trace contextRef="#ctx0" brushRef="#br0" timeOffset="173615.97">13415 8861 301 0,'-1'0'201'16,"1"0"-200"-16,0 0-5 0,15 3-7 15,8 5 14-15,4 2-2 16,-7 3 3 0,-9 3-2-16,-11 5-8 15,0 7 1-15,-23-1 13 0,-7 3 5 16,2-4-8-16,3-9 2 16,12-6 3-16,9-7 2 15,4 1-11-15,0 0-21 16,17 2 18-16,3 4 1 15,1-2 1-15,-6 0-2 16,-6 1-3-16,-9 1-22 16,0 0 3-16,-4-1 16 0,-10-3 13 15,1-1 31 1,7-5 17-16,6-1 4 0,0 0-26 16,0 0-26-1,4 0-14-15,19 0 1 0,8 0 11 16,6 0 0-16,3-3-1 15,-3-6-7-15,-2-1-43 16,-10 1-61-16,-8 0-86 16</inkml:trace>
  <inkml:trace contextRef="#ctx0" brushRef="#br0" timeOffset="173872.29">13613 8625 510 0,'-1'0'6'0,"1"13"22"0,0 21-2 15,0 16 46-15,1 16-47 16,10 6 2-16,1 0-9 16,0-1-4-16,1-4-11 15,-1-11-2-15,-1-8 0 16,-1-12-1-16,-3-10-20 15,-1-10-9-15,0-12-29 16,3-4-26-16,6-20-53 0,4-28-171 16</inkml:trace>
  <inkml:trace contextRef="#ctx0" brushRef="#br0" timeOffset="174323.78">13913 8671 551 0,'-29'18'-8'15,"-2"8"43"-15,4 5-7 16,1 4-15-16,0-5-12 16,13-6 2-16,4-10-3 15,5-9 0-15,4-3-8 16,0-2-7-16,8 1 2 16,12 3 13-16,8-2 2 15,0 0 0-15,1 0 1 16,-6 0-3-16,-4 1 2 15,-5 1-2-15,-8 2 0 16,-6 4-1-16,0 8-6 0,-12 7-5 16,-10 3-21-16,1 1-24 15,3-8 33-15,2 1 25 16,8-1-9-16,1 0 20 16,2 0 13-16,1-3 4 15,3-3-11-15,-1-7-1 16,2-2 2-16,0-5 0 15,0-1 8-15,0 0-1 16,0 0-2-16,0 0-15 16,3 0-9-16,18-6-6 15,7 0 14-15,5-2 0 16,3-1-5-16,4 2-2 0,-2-1-2 16,3 1 1-16,-2 4-29 15,-10 0-61-15,-8-2-73 16</inkml:trace>
  <inkml:trace contextRef="#ctx0" brushRef="#br0" timeOffset="174635.8">14303 8624 656 0,'-18'2'8'0,"0"12"11"15,0 15 0-15,-6 9-13 0,1 11-5 16,-1 2 0-16,1-7-2 16,6-8-15-16,3-12-10 15,7-11-18-15,5-9 15 16,2-4 15-16,0 0 1 16,0 0-10-16,15-10 20 15,5 0 12-15,3 2-1 16,0 5 6-16,-1 2-12 15,-1 1 2-15,1 0 3 16,-1 0-6-16,4 7 3 16,-4-3-4-16,-1-1-41 15,-8-3-88-15</inkml:trace>
  <inkml:trace contextRef="#ctx0" brushRef="#br0" timeOffset="174856.21">14383 8461 539 0,'0'0'3'0,"0"29"11"15,2 14 38-15,2 17 11 16,3 11-47-16,1-3 4 16,-2 0-7-16,5-4-11 15,0-10 2-15,0-5-6 16,-2-9-12-16,0-8-20 0,-3-11-31 15,-2-12-49-15,-1-9-122 16</inkml:trace>
  <inkml:trace contextRef="#ctx0" brushRef="#br0" timeOffset="175072.64">14499 8614 596 0,'0'-3'20'16,"6"2"-15"-16,11 1-8 15,7 0 3-15,7 0 13 16,0 11-5-16,-1 5-6 16,-9 3-1-16,-9 0-2 0,-12 9 0 15,0 6-2-15,-12 1 6 16,-12 1 0 0,4-5-13-16,3-12-12 15,8-8-22-15,9-11-38 0,0-11-70 16</inkml:trace>
  <inkml:trace contextRef="#ctx0" brushRef="#br0" timeOffset="175252.15">14735 8427 470 0,'7'5'33'0,"2"20"-2"16,2 13 40-16,2 7-26 15,-2 5-24-15,-1-1-10 0,0-3 0 16,-1-7-11-1,-1-6 3-15,0-7-4 16,-1-5-25-16,-4-10-38 16,-3-11-83-16,0-8-174 0</inkml:trace>
  <inkml:trace contextRef="#ctx0" brushRef="#br0" timeOffset="175388.79">14836 8585 513 0,'2'-2'61'0,"5"1"-61"16,5 1-1-16,6 0 17 15,3 0-6-15,0 0-4 16,1 5-5-16,-1 3 1 16,-6 5-4-16,-9 6-52 15,-6 1-150-15</inkml:trace>
  <inkml:trace contextRef="#ctx0" brushRef="#br0" timeOffset="175612.19">14739 8960 554 0,'0'8'10'0,"0"3"-13"15,5 8 44-15,13 3-4 16,7 0-15-16,3-4-15 16,2-4 6-16,1-6-8 15,1-6-2-15,-3-2 1 16,1 0-1-16,-5-6-3 15,-1-6-22-15,-4-2-33 16,-6 4-88-16,-9 3-323 0</inkml:trace>
  <inkml:trace contextRef="#ctx0" brushRef="#br0" timeOffset="176991.92">11820 9855 394 0,'-3'1'22'16,"2"-1"-19"-16,1 0 47 16,0 0 20-16,0 0-5 15,0 0-30-15,0 0-16 16,0 0-1-16,0 0 0 15,0 0-4-15,0 0-10 16,0 0-5-16,0 0-3 16,4-13-8-16,14-12 12 15,11-10 3-15,-1-3 0 16,-3 4-3-16,-3 6 0 16,-2 12 0-16,-1 3 0 15,2 10-6-15,-2 3 2 16,7 6-2-16,0 19 4 0,4 10-2 15,0 3 10-15,-3-3-4 16,-2-6 0 0,-2-9-2-16,-6-9-2 15,2-6 1-15,-3-5-1 0,1-10-1 16,3-20 2-16,2-11 3 16,-3-8 0-16,4 3-2 15,-2 10 1-15,-8 12-2 16,4 13 2-16,-4 10-8 15,5 1 4-15,7 3 0 16,8 16 6-16,6 3-3 16,5 2 3-16,3 0-4 0,3-6 2 15,1-4 0-15,-2-8-1 16,0-4 1-16,-6-2-3 16,-2-8 0-1,6-17-8-15,-1-9 5 0,2-5 0 16,-5 1-6-16,-3 11 6 15,-13 10 6-15,-1 11-6 16,-6 6 1-16,-1 0 2 16,4 6 3-16,-1 8 11 15,4-1 5-15,-3 1-7 16,3-5-10-16,4-2 2 16,7-5-2-16,5-2 3 15,5-3-3-15,7-21 0 16,1-6 0-16,1-5 1 15,-5 3 0-15,-6 7-2 16,-9 7 2-16,-10 10-3 16,-5 8 1-16,-3 0-3 0,4 5 2 15,4 10 2-15,5 4 0 16,5-1 4-16,13-3-5 16,5-4 4-16,7-1-2 15,4-7 2-15,2-3-3 16,0 0-1-16,2-10 2 15,-1-11-1-15,-4-4-1 16,-3-3-4-16,-9 3 5 0,-11 8-3 16,-10 6 3-1,-10 6 1-15,-9 5-4 16,2 0 1-16,0 0 2 16,2 11 5-16,2 0-2 0,2 0 2 15,2-3-4-15,5-3 3 16,7-5-5-16,5-2 4 15,7-21-3-15,0-12-7 16,-3-12-47-16,-4-9-101 16</inkml:trace>
  <inkml:trace contextRef="#ctx0" brushRef="#br0" timeOffset="182003.46">13365 9708 242 0,'-16'5'188'15,"9"-5"-191"-15,3 0 7 0,1 2 22 16,0-2 26-16,-2 2-20 15,-3-1-9-15,0-1-1 16,-5 3-3-16,-5 1 3 16,-3 0-12-16,-3 3-5 15,-1 0 6-15,-2 0-7 16,-3 1 0-16,2-1 4 16,-2 1-3-16,-1-2-2 15,1 1 2-15,-1-3 6 0,-2 0-3 16,-1-1 0-1,-5-1-4-15,-5 2 0 16,-7-1-3-16,-3-1 2 16,-9 1-3-16,1-3 1 0,-2 0 3 15,0 0-4-15,3-1 1 16,6-10 0-16,3-7 1 16,-1-6-2-16,-2-2-1 15,0-5 3-15,0 2-2 16,9 2 4-16,1 0 2 15,8 2-3-15,4 2 0 16,4-1 0-16,3 5 0 0,1-3-4 16,4-2 1-16,0-2-1 15,2-3-2 1,2-3 5-16,0-6-5 16,-4-4 6-16,-2-1-1 0,-2-5 0 15,1 0-5-15,2 1 4 16,-1-2 0-16,4 2-3 15,3-3 2-15,3-3 1 16,3-4-7-16,6-6-2 16,-1 0 13-16,2-6-4 15,-1 0 1-15,0 2-2 16,-1 1 1-16,1 3 0 16,1 2 1-16,0 1 0 15,1 9-4-15,2-2 5 16,0 5-2-16,0-2-1 15,3-5-3-15,8-1 4 16,5 3-3-16,-2 3 1 0,-4 1 2 16,3-1-1-16,-7 0 0 15,0-3-1-15,-1 2 2 16,-4-3-2-16,2 4 2 16,-3 0-2-16,0 0 3 15,0 5-3-15,0 2 2 16,1 3 0-16,-1 0 0 15,2-1 0-15,-1 0-2 16,-1-1 3-16,3-3-2 16,2-2 1-16,0-6 0 15,2 2-1-15,8 3 2 16,-3 2-4-16,6 6 2 0,0-3 0 16,2 0 0-16,-2 4-3 15,-3 2 5-15,0-3-5 16,-2 3 6-16,5-6-4 15,-1 0 1-15,0-4 1 16,2 5-3-16,-2-1 2 16,4 1 0-16,-3 3-2 15,3 2 0-15,-3-1-4 16,0 2 4-16,2-3 7 16,0-7-9-16,1 0 7 15,1-7-2-15,-2 0-7 16,0 1 10-16,1-1-8 15,-4-2 7-15,0 4-3 0,-2 6 0 16,0 2-1-16,0 7-1 16,1 1 5-16,2-2-12 15,6-2 13-15,4-8-6 16,2-4-3-16,3 2 5 16,-2 3 2-16,-2 12-10 15,-6 11 10-15,-2 3-11 16,2 6 9-16,-4 2 1 15,3 4-6-15,1 2 0 16,3 2-6-16,12-2 12 16,6 0-10-16,4 1 13 15,7 0-5-15,2 2 0 0,-4 3 1 16,0 0 0-16,-3 1 0 16,-3 10-3-16,0 5 2 15,-1 2-3-15,-3 1 3 16,5 3 0-16,-3-2 2 15,-1 2-4-15,4 2 3 16,-1-1-2-16,-5 2 2 16,2 0 2-16,-5 2-6 15,-4-1 1-15,-1 2-2 16,-6-3 2-16,-2 1-1 16,-5-1 3-16,-5 0-3 15,-1-1 2-15,0 0 3 16,-3-2-3-16,1-1 3 0,1-2-2 15,-1-1-1-15,3-2-3 16,-1 0 2-16,5-2 2 16,-4 2 1-1,0 2 0-15,-1-3 1 0,-3 3 2 16,4 0-5-16,-2 2 3 16,0-1-1-16,3 1 0 15,4 6 0-15,0-2 0 16,4 6 1-16,2 0-2 15,3-1 2-15,0-1-2 16,-1-2 1-16,1-2-2 16,-2-2-1-16,-2-3 4 0,-4 1-1 15,2 1 0-15,-2 0 2 16,-1 2-3 0,-3 1 2-16,3 1 0 15,-3 4-2-15,1 2 1 0,5 1 2 16,0 2-2-16,1 1 1 15,4 3-1-15,2-2 1 16,0 0-1-16,3 0 1 16,0 1-3-16,-1 4 4 15,-2 2-3-15,-5-2 3 16,-4 0-2-16,3-2 0 16,-4-3 1-16,0 0 0 15,5 2-1-15,-3 1-1 0,1 5 2 16,-3 1-3-1,0 4 3-15,1 2-2 16,-4 3 0-16,1 2 0 16,1 2 1-16,-1 2 1 0,2-3-3 15,1 1 4-15,2 1-3 16,0-5 2-16,3 3-4 16,-2-3 0-16,-1 2-1 15,-5-2 1-15,-2-1 0 16,-5 0-7-16,-6-1 8 15,-4 6-1-15,-2 1 1 16,0 2 0-16,0-5 2 0,-10 0-2 16,0-1 2-1,2-3 0-15,-1-5-3 16,3-4 4-16,6-1-3 16,-3-2 3-16,0 1-2 0,-3-2 4 15,-2-2 0-15,-3 2 2 16,-1-2-2-16,-4 2 2 15,-2 2-1-15,-3 0-1 16,-1 0 0-16,1-1-4 16,-3-1 3-16,0-2-1 15,-1 1 1-15,7-6-2 16,-1-1 5-16,-1-5-4 16,5 1 1-16,2-7 1 15,0 0-3-15,-4-3 3 16,2-1-4-16,-2 0 3 15,-3 0-3-15,-5 1 4 16,-8-2-1-16,-3 3-2 0,-7-2 1 16,-2 2 2-16,1 0-2 15,-1-3-1-15,2 0 1 16,1-2 0-16,3 0 0 16,2-1 1-16,0 0 0 15,0 1 0-15,0 1-1 16,1 1 1-16,-5-2-2 15,0 0 2-15,-1-1-4 16,-4-2 5-16,4 0-4 16,-1-1 4-16,-2 0-4 15,1-1 2-15,-4 0 0 16,3 0 2-16,-4-1 1 0,0 3-7 16,1 1 9-16,-2 2-6 15,2 2 2-15,1 0-4 16,0 2 3-16,6-2-1 15,2 0 0-15,0-3-1 16,3-1 2-16,-1 0-1 16,-1-1 0-16,0-1 1 15,-2 2 0-15,-3 1-1 16,1 1-1-16,0 0 2 16,-2 1-2-16,5-3 2 15,6-1-1-15,5-3-1 16,6-3 2-16,4-1-1 15,7-2 1-15,5-1-9 0,5 1-19 16,1 3-35-16,0 7-61 16,-5-3-126-16</inkml:trace>
  <inkml:trace contextRef="#ctx0" brushRef="#br0" timeOffset="182132.12">12900 9931 604 0,'0'4'-52'0,"4"5"-165"16,3 3 116-16,-4-1-52 15</inkml:trace>
  <inkml:trace contextRef="#ctx0" brushRef="#br0" timeOffset="187475.15">3209 9806 653 0,'0'-6'3'0,"-3"5"18"15,3 1 1-15,0 6-10 16,0 36-25-16,0 28 21 0,0 27-5 16,0 7 3-16,6-5 0 15,6-8-5-15,-2-11 1 16,-1-6 0-16,0-14-2 15,-6-14 1-15,0-14-2 16,-3-14 2-16,0-10-1 16,0-5-1-16,0-3 1 15,-21 0-2-15,-10-7-35 16,-9-14 13-16,-2-9 9 16,-1-5-1-16,-2 1 5 15,8 5 5-15,3 11 6 16,11 9 0-16,10 6 7 15,4 3-5-15,3 4 3 0,3 28-10 16,-1 12 13 0,4 9 1-16,0-3-4 15,0-8-2-15,10-5 5 16,4-7 1-16,2-8-6 0,2-7-4 16,10-11-2-16,2-4 3 15,9-5 2-15,5-22 1 16,1-9-15-16,7-5-45 15,-5-1-54-15,-9 2-181 16</inkml:trace>
  <inkml:trace contextRef="#ctx0" brushRef="#br0" timeOffset="187731.47">3450 10383 28 0,'0'7'522'0,"0"8"-524"15,0 14 10-15,-1 21 25 16,1 19 17-16,0 14-27 16,7 11-10-16,8 7 7 15,0 9-6-15,3-5-9 16,-5 0-4-16,-1-2-1 16,0-8 0-16,-3-10-1 15,-3-20 3-15,1-23-14 16,-5-19-6-16,-2-22-15 15,0-14-26-15,0-47-51 16,-12-33-367-16</inkml:trace>
  <inkml:trace contextRef="#ctx0" brushRef="#br0" timeOffset="187956.86">3538 10438 460 0,'12'-15'0'0,"9"4"-4"16,3 11 5-16,2 0 19 15,4 17 18-15,1 15 1 16,-6 9-8-16,-8 5-11 16,-14 4-8-16,-3 1-8 15,-26-4 15-15,-15 0-11 16,-8-9 5-16,-2-5-4 16,4-12-1-16,10-9-3 15,10-10-4-15,19-2-14 0,8-30-38 16,35-15-111-16</inkml:trace>
  <inkml:trace contextRef="#ctx0" brushRef="#br0" timeOffset="188583.19">4074 10214 529 0,'0'-8'29'0,"0"2"26"15,-6 4 8-15,3 0-19 16,-3-1-26-16,2 0-14 15,-9-2-3-15,-6-2-1 16,-3-3-4-16,-6 3-9 16,-5-1 3-16,0 1-2 15,4-3 15-15,3 3-6 16,7 1 2-16,10 3 4 16,2 3-5-16,2 0-9 15,4 16-3-15,-2 32 3 16,-1 23 19-16,4 21-5 15,0 1-1-15,0-4 2 0,5-11 5 16,6-16-3-16,-4-16 2 16,3-15-3-16,-4-15 0 15,-1-7 1-15,-2-6-4 16,3-3-2-16,9 0-3 16,4 0 6-16,14-2-2 15,7-12-10-15,0-5-34 16,-2-5-38-16,-12-4-190 15</inkml:trace>
  <inkml:trace contextRef="#ctx0" brushRef="#br0" timeOffset="189003.67">4129 10342 576 0,'0'-2'20'15,"0"-1"-10"-15,8 0-3 16,10 2-7-16,8-2 0 16,4 3 0-16,-9 1-1 15,0 19-2-15,-12 12-4 16,-5 5 4-16,-4 8 10 0,0-2-3 15,0-4 11-15,0-8 7 16,0-12-13 0,0-4-1-16,9-5-4 15,3-4-2-15,5-4-2 0,9-2 3 16,-2 0-4-16,6-17 2 16,-5-17-4-16,-1-12-4 15,-10-9 0-15,-10-4-3 16,-4 3 11-16,-3 8 0 15,-9 11-1-15,2 14 1 16,4 10 1-16,2 9-17 16,4 4-54-16,0 0-300 15</inkml:trace>
  <inkml:trace contextRef="#ctx0" brushRef="#br0" timeOffset="189455.69">4480 10100 576 0,'-2'0'10'0,"2"0"-8"15,15 0-17-15,18 0 9 16,7 0 9-16,1 0-3 16,-9 0-2-16,-7 0-13 0,-4 0-4 15,-6 5 13-15,-5 14-1 16,-2 9 0-16,-5 13 18 16,-2 16 21-16,1 9-3 15,3 5-9-15,1 0-3 16,4-1-1-16,-1-7-5 15,1-8-5-15,-4-14-1 16,-2-11 2-16,-4-16-4 16,0-8 4-16,0-4 17 15,-23-2 19-15,-10 0-24 16,-9 0-16-16,-3 0-2 16,7 0 1-16,6 0-3 15,10 0-18-15,18-4-24 0,4-9-59 16,16-9-319-16</inkml:trace>
  <inkml:trace contextRef="#ctx0" brushRef="#br0" timeOffset="190500.23">5281 10212 473 0,'-12'0'36'0,"9"0"39"15,3 0-15 1,0 0-21-16,0 0-19 16,0 0-15-16,3 1-10 15,19 3 1-15,8 2 6 0,7 2 5 16,6 0-2-16,-4 1 0 16,0-4-3-16,-4 2-2 15,-3-1 1-15,-5-2 0 16,-5 0-1-16,-7 0 0 15,1 1 2-15,-4 1-20 16,-1 3-37-16,-11 3-59 16,0-6-196-16</inkml:trace>
  <inkml:trace contextRef="#ctx0" brushRef="#br0" timeOffset="190811.3">5197 10468 558 0,'0'0'31'0,"0"0"-29"16,0 0 2-16,6 0 0 16,21 2-9-16,12 1 5 15,13 0 1-15,6-1-1 0,0-2 3 16,-1 0-4-1,1 0 4-15,-11 0-3 16,-5 0 0-16,-12 0 2 16,-6 2-2-16,-9 2-1 0,-10-1 1 15,-3-2-2-15,-2 1 0 16,0-2 0-16,0 6-15 16,0 3-35-16,0 1-29 15,0-5-131-15</inkml:trace>
  <inkml:trace contextRef="#ctx0" brushRef="#br0" timeOffset="195886.99">20013 5003 292 0,'0'-21'142'0,"3"0"-116"15,0 3-5-15,2 4 23 0,2 6 4 16,0 1-20-16,-1 7-19 16,3 0-5-1,-1 0 0-15,2 14-1 16,2 15 3-16,-4 18 0 0,-5 10 3 16,-3 5-6-16,0-1 3 15,0-11-4-15,0-11 1 16,4-13-3-16,3-8 2 15,-1-8-3-15,-1-6 1 16,-2-4 3-16,3 0-6 16,21-16 4-16,22-31 2 15,21-19-1-15,11-19-2 16,-3 2 0-16,-11 4 0 16,-10 9-1-16,-8 8 1 15,-10 12-1-15,-11 14 2 16,-12 13-1-16,-10 13-1 15,-4 8 1-15,-2 2-1 0,0 0-5 16,-3 25-4-16,-26 20 6 16,-10 13 0-16,-11 6 10 15,1-4-6-15,1-5 3 16,2-11-4-16,4-6 4 16,3-9-3-16,4-10 2 15,-1-9-2-15,1-7 4 16,0-3-1-16,-5-7 1 15,2-21 2-15,0-12-4 16,2-12 2-16,7-6 2 16,3-2-1-16,10 0 1 15,1 10-2-15,6 11-2 0,3 17 0 16,4 11 0-16,1 8-2 16,1 3 0-16,0 0-9 15,3 0 1-15,11 17 5 16,2 3 2-16,-1 6 2 15,-1-3-2-15,2 4 2 16,0-2-12-16,3-3-20 16,-2-1-21-16,-3-3-35 15,-5-7-43-15</inkml:trace>
  <inkml:trace contextRef="#ctx0" brushRef="#br0" timeOffset="197120.76">14263 11094 456 0,'-39'-15'12'16,"3"7"10"-16,2 5 9 15,-3 3 9-15,1 0-16 16,2 17-13-16,-5 16-6 16,2 18 0-16,-3 12 1 15,-1 14 4-15,4 5 2 16,1 3-2-16,5 0-2 15,6-2-5-15,12-4 0 16,13-6 0-16,0-5-2 16,31-4-1-16,15-5 1 15,16 0-1-15,16-1 0 16,17-3 2-16,8-4 0 0,3-8-1 16,-2-11-1-16,-9-13 1 15,-6-14-4-15,-12-5 4 16,-9-27-2-16,-10-19-2 15,-9-13 5-15,-11-14-5 16,-15-8 4-16,-12-7-2 16,-11-10 4-16,0-5-4 15,-15-2 2-15,-17 0 0 16,-9 9 0-16,-8 10-1 16,-5 14 1-16,-2 12 2 15,-4 14-4-15,5 15 3 16,0 13-4-16,0 15-1 15,3 3-6-15,1 25-18 0,-1 17-13 16,7 10-62-16,5 1-68 16</inkml:trace>
  <inkml:trace contextRef="#ctx0" brushRef="#br0" timeOffset="197447.84">14203 11649 556 0,'0'9'1'0,"-1"9"9"15,1 13 3-15,0 8 5 0,9 7-6 16,13 3-4-16,6 1-4 16,2-6-2-16,1-10-2 15,-5-10 3-15,-6-10-6 16,-9-7 3-16,-5-5 1 15,0-2 1-15,4-15 0 16,4-29 13-16,5-23-7 16,1-15-6-16,-1-7 2 15,-4 3-5-15,-4 14 4 16,-3 14-5-16,-8 21 2 16,0 19-1-16,0 9-8 15,2 8-30-15,4 1-96 16,4 0-202-16</inkml:trace>
  <inkml:trace contextRef="#ctx0" brushRef="#br0" timeOffset="198147.56">16004 10497 576 0,'-33'0'3'0,"-15"0"31"16,-13 25-3-16,-15 11-6 15,-16 18-10-15,-5 9-3 16,1 5 1-16,0 4-3 16,8-1 3-16,2 0-3 15,1-3-3-15,5-2-2 16,8-4-3-16,17-7-1 15,16-7 1-15,15-15-4 16,14-12-1-16,5-11-22 16,5-7-11-16,0-3-20 15,0-13-38-15,9-25-53 16</inkml:trace>
  <inkml:trace contextRef="#ctx0" brushRef="#br0" timeOffset="198408.46">14897 10954 465 0,'-22'22'22'16,"-6"7"-33"-16,-1 10 37 15,0 6 15-15,3-1-7 16,10 2-16-16,4-3-9 16,12-5 1-16,0-5-6 15,12-5-6-15,17-6 1 16,7-1 2-16,13-4 5 15,7-6-4-15,9-3 6 16,8-2-10-16,2 0 6 16,0-1-4-16,-5 2 2 15,-4-1-19-15,1-2-23 16,-1-4-43-16,0 0-83 0</inkml:trace>
  <inkml:trace contextRef="#ctx0" brushRef="#br0" timeOffset="198948.34">16884 10849 586 0,'-31'-6'-6'16,"-2"6"9"-16,-3 0 18 16,-1 0 8-16,-6 8-9 15,-5 2-11-15,-5-2-2 16,-4-2 2-16,-1-6-3 16,-3 0-5-16,4-6 4 15,0-17-4-15,1-9 2 16,7-10-2-16,9-9-3 15,8-10 3-15,16-16-2 16,16-16 1-16,10-12-3 16,32-10 2-16,18 0-1 15,8 6 1-15,17 9-1 0,7 15-1 16,10 13 2-16,8 11-1 16,-7 18 4-16,-8 16-3 15,-12 25 2-15,-16 13-3 16,-16 43 3-16,-18 31-3 15,-20 28 5-15,-13 24 14 16,-6 12 1-16,-19 1-3 16,-3-12-10-16,1-19-2 15,3-18 1-15,-3-20-3 16,-1-14 1-16,-5-11 0 16,-10-12-13-16,-8-5-18 15,-8-3-24-15,-8-4-59 16,-11-6-128-16</inkml:trace>
  <inkml:trace contextRef="#ctx0" brushRef="#br0" timeOffset="199503.36">15365 11879 399 0,'12'-6'9'15,"-4"6"-4"-15,-6 0 16 16,-2 0 4-16,-7 7 40 16,-24 17-28-16,-14 8-12 15,-12 4-22-15,-2-4 3 0,-1-4-4 16,1-6 10-16,6-7 4 15,7-4-1-15,15-4 7 16,14-5-6-16,9-2-1 16,8 2-7-16,1 4-15 15,20 9-6-15,7 5 16 16,5 2-3-16,1 2 1 16,-1-4 1-16,-5 1 2 15,-4-3-5-15,-9-1 4 16,-2-4-2-16,-7-1-2 15,0-1 1-15,-3-2-9 16,-1-4-22-16,-2-3-25 0,0-2-72 16,-14 0-4-16</inkml:trace>
  <inkml:trace contextRef="#ctx0" brushRef="#br0" timeOffset="199839.77">14905 12164 609 0,'-2'0'-5'0,"2"0"3"16,0 0-5-16,17 0 1 16,20 0 7-16,11 0 22 15,8 0-6-15,7 0-3 16,1-2-8-16,10 2 1 16,10 0 1-16,20 0-4 0,24 0 1 15,15 0-4 1,14 0 2-16,4 0-2 0,-6 10 2 15,-3 0-3 1,-1-1 0-16,-10 3 1 0,-8-5 1 16,-21 2-2-16,-25-1 0 15,-24 0 2-15,-23-2-3 16,-18-1 2-16,-12-1-2 16,-10-4 2-16,0 0 11 15,-8 0 5-15,-22-2-5 16,-9-6-47-16,-8-3-31 15,-9-8-92-15</inkml:trace>
  <inkml:trace contextRef="#ctx0" brushRef="#br0" timeOffset="200068.82">16796 12003 607 0,'29'11'-81'15,"5"5"66"-15,1 5 16 16,-4 6 8-16,-1 4 36 15,-4 3-13-15,1 2-5 16,-10-4-9-16,-8-3-3 16,-9-2-5-16,-1 2-1 15,-29 7 7-15,-13-1-10 16,-12 4 1-16,-9-3-9 0,-9-1-23 16,0-1-47-1,-6-7-89-15,-8-5-285 16</inkml:trace>
  <inkml:trace contextRef="#ctx0" brushRef="#br0" timeOffset="201244.9">17161 12025 264 0,'5'-16'-9'0,"2"-2"3"16,-1 2 18-16,-3 0 11 0,-3 0 20 15,0 3 10-15,-9 2 12 16,-10 2-19-16,-7 2 2 16,1 3 5-16,-3 4-20 15,1 0-1-15,1 8-10 16,1 13 5-16,0 8-12 15,4 7-4-15,0 10-4 16,5 5 3-16,5 6-6 0,11 8 5 16,0 5-6-16,21 1-1 15,16-2-3-15,11-5 1 16,15-9 0 0,9-14-1-16,6-11 0 0,7-15-3 15,-5-15 4-15,-2-17-11 16,-2-29 0-16,-12-13 5 15,-12-11-3-15,-9-4 0 16,-12-5 4-16,-11-5 6 16,-10-2-2-16,-10-3 2 15,-12 3-3-15,-22 10 3 16,-14 11-1-16,-8 13 2 16,-11 15 8-16,-11 13 7 15,-5 13-1-15,-2 11-9 16,0 0-3-16,12 22-7 15,12 9 7-15,15 5-10 16,12 10-35-16,10 4-45 0,6-6-104 16</inkml:trace>
  <inkml:trace contextRef="#ctx0" brushRef="#br0" timeOffset="202616.05">14765 12926 455 0,'-11'0'15'0,"4"0"3"16,4 0 19-16,3-11-6 15,0-19-22-15,0-14-12 16,10-15 7-16,6-8 0 15,-3-6-1-15,-7-3-1 16,-3 2 6-16,-3 9-5 0,0 13-1 16,0 17-2-16,0 17 4 15,0 8 1-15,0 8 5 16,0 2-5-16,0 0-11 16,4 0-6-16,15 5 5 15,4 8 9-15,0 2-2 16,1 4 1-16,0 2-3 15,-3 2-25-15,-5-1-35 16,-7 0-6-16,-9-8-92 16</inkml:trace>
  <inkml:trace contextRef="#ctx0" brushRef="#br0" timeOffset="203019.52">14800 12383 408 0,'-16'-11'35'16,"8"4"-19"-16,5 6 40 15,3-1-10-15,0 2-21 16,0 0-20-16,0 0-7 0,5 0-4 16,13 12 7-16,9 7 6 15,1 8 3-15,5 9-2 16,1 10 5-16,6 11 6 16,7 11-9-16,3 10-3 15,8 8 1-15,3 6 0 16,8 5-2-16,4 1-3 15,9 2 0-15,8-3 4 0,9 0-7 16,6 0 5-16,4-2-4 16,1 1 2-1,1 0-3-15,2 1 2 16,-4 0-4-16,-5-10 3 0,-12-12 2 16,-13-18-3-16,-16-17 0 15,-17-12-2-15,-21-13 6 16,-14-8-8-16,-10-3 0 15,-1-4 4-15,0 0 1 16,-1 0-4-16,-12-2-20 16,-1-9-2-16,0-5-24 15,0-4-35-15,-2-7-94 16</inkml:trace>
  <inkml:trace contextRef="#ctx0" brushRef="#br0" timeOffset="203575.43">16747 13798 583 0,'-51'0'-12'0,"2"18"12"15,-2 7 9-15,7 4 15 16,10 3-1-16,2 9-8 16,10 5-3-16,3 12-10 15,5 7 5-15,8 5-2 0,6 5 4 16,0-2-2-16,7 1-5 16,15-9 2-16,10-5-3 15,8-6 1-15,8-4-1 16,9-5 0-16,7-8 0 15,9-6 1-15,9-9 0 16,6-9-1-16,10-8-1 16,6-5 1-16,2-9 0 15,-6-18-1-15,-11-5-1 16,-15-10 0-16,-15-6-2 16,-10-9-2-16,-15-12 7 15,-13-1 4-15,-15-8-4 16,-6-1 4-16,-27-1-2 0,-18 3 4 15,-13 3 5-15,-18 7 0 16,-16 9 1-16,-11 7-3 16,-8 6-6-16,3 7-1 15,7 9 3-15,17 10-3 16,19 6-3-16,16 9-2 16,19 2 4-16,15 2-18 15,15 0-43-15,0 1-56 16,17 8-185-16</inkml:trace>
  <inkml:trace contextRef="#ctx0" brushRef="#br0" timeOffset="205039.74">16637 10157 319 0,'0'-11'4'0,"0"-3"8"16,0 5 16-16,0-1-8 15,0 3 6-15,1 4-12 16,-1 0-1-16,0 3-2 15,0 0-5-15,0 0-6 16,0 0 1-16,0 0-1 16,0 0-1-16,0 0 1 15,0 0 0-15,0 0 2 16,0 0 2-16,0 0 11 16,0 0-5-16,0 0-1 15,0 0-3-15,0 0-4 16,0 0 1-16,0 0-4 0,0 0 2 15,2 0-5-15,2 0 4 16,2 0-15-16,-2 0-4 16,1 0-2-16,-2 2-2 15,0 1 4-15,2-2-19 16,-1-1-26-16,0 0-118 16</inkml:trace>
  <inkml:trace contextRef="#ctx0" brushRef="#br0" timeOffset="205416.73">17302 12139 561 0,'-6'-6'5'0,"5"3"5"16,1 3 6-16,0 0-10 0,0 0-9 15,13 5-31-15,7 14 14 16,-4 12-53-16,-7 6-71 16</inkml:trace>
  <inkml:trace contextRef="#ctx0" brushRef="#br0" timeOffset="205707.96">17048 14103 505 0,'-24'42'0'0,"3"8"11"16,11-1 26-16,7 4-17 16,3 2-9-16,3 2-7 0,22 0-2 15,11-9-20 1,2-21-77-16,-2-27-160 15</inkml:trace>
  <inkml:trace contextRef="#ctx0" brushRef="#br0" timeOffset="206188.68">16739 10306 515 0,'-11'-26'-19'0,"5"9"41"16,3 12 28-16,-2 5-11 16,-4 8-13-16,-1 27-19 15,-4 20-1-15,-2 19-1 16,5 7-6-16,5 2-8 16,6 3-36-16,0-1-67 15,0-3-190-15</inkml:trace>
  <inkml:trace contextRef="#ctx0" brushRef="#br0" timeOffset="206661.13">17489 12322 654 0,'-30'-21'-1'0,"8"5"6"15,8 9 15-15,4 2 12 16,7 5-3-16,0 0-20 16,-5 36-13-16,-2 33-1 0,-5 30-2 15,10 18-45-15,4-3-67 16,1-18-168-16</inkml:trace>
  <inkml:trace contextRef="#ctx0" brushRef="#br0" timeOffset="207116.91">17018 14159 759 0,'-43'-7'7'0,"13"5"-11"15,12 2 9-15,0 26-4 16,5 32 2-16,1 33-3 15,9 32-2-15,3 16-46 16,0 5-90-16,0-9-233 16</inkml:trace>
  <inkml:trace contextRef="#ctx0" brushRef="#br0" timeOffset="-211048.57">13745 12325 542 0,'4'2'12'16,"-1"-2"-25"-16,6 1 1 15,9 0 7-15,13 2 5 16,15-3 17-16,14 0-9 16,14 0-3-16,17 1-5 0,12 2 5 15,1 1-2-15,-1 3-1 16,-1 2 0 0,-9-1-2-16,-13-2 2 15,-8-4-3-15,-21-2 4 0,-17 0-4 16,-15 0 2-16,-11 0-1 15,-8 0 1-15,0 0 7 16,-19-2 5-16,-17-1-7 16,-20-3-9-16,-17 6 3 15,-10-1 1-15,-12-2 2 16,-8 0-2-16,-10-1 1 16,1-3-2-16,5 2 2 0,15 2 1 15,23 3-5-15,29 0 10 16,17 0-2-16,16 0 6 15,7 0-13 1,12 0-10-16,22 0 4 0,24 0 6 16,22 0 3-16,20-8-1 15,13-7 0-15,5 4 0 16,-5 2-1-16,-4 4-2 16,-14 5 6-16,-11 0-7 15,-19 0 4-15,-15 7-2 16,-12 2 1-16,-15-2 1 15,-9-2-2-15,-8-3 2 16,-6-1-2-16,0 0 18 0,0 1 11 16,0-1 5-1,-1-1-6-15,-14 0-12 16,2 0-14-16,2 0 1 16,4 0-1-16,5 0-12 0,2 0-19 15,0 5-50-15,0 8-163 16</inkml:trace>
  <inkml:trace contextRef="#ctx0" brushRef="#br0" timeOffset="-208460.6">14135 12516 427 0,'-14'-9'20'16,"-1"7"12"-16,8 2 44 15,1 0-23-15,2 0-28 16,1 0-22-16,-3 16-6 15,-2 25 3-15,-1 14 9 16,-1 5-7-16,5-8-3 16,4-5 3-16,1-1-20 0,0-2-19 15,14-6-64-15,11-21-21 16,3-17-85-16</inkml:trace>
  <inkml:trace contextRef="#ctx0" brushRef="#br0" timeOffset="-208168.38">14363 12559 520 0,'-17'0'-4'0,"-1"17"43"15,3 9-19-15,5 2-6 16,9 2-7-16,1 1-5 16,14-6-4-16,15-4 0 0,3-8-3 15,4-13-6 1,-6-2 3-16,-5-24-1 15,-7-9 9-15,-15-4-2 16,-3 3 4-16,-15 6 1 0,-16 10-1 16,-11 8-1-16,-7 12 1 15,0 0 7-15,4 5-9 16,12 9 8-16,16-3-6 16,15 1-6-16,5 8-9 15,37 1-46-15,14-2-12 16,9-9-101-16</inkml:trace>
  <inkml:trace contextRef="#ctx0" brushRef="#br0" timeOffset="-207877.16">14656 12534 546 0,'-21'0'9'16,"11"4"33"-16,-1 8-9 0,5 2-16 15,5 13-13-15,1 5-3 16,4 7-2-16,20 0 1 15,6-10-3-15,4-9-3 16,1-14-7-16,-6-6-9 16,-2-9 10-16,-9-22 1 15,-9-11 11-15,-9-6 6 16,-2 0 2-16,-24 5 0 16,-10 13 3-16,-8 10 6 15,0 12 6-15,2 8-15 16,6 0-8-16,13 0 5 15,9 12-8-15,14 10-13 0,3 8-47 16,20 9-9-16,2-7-94 16</inkml:trace>
  <inkml:trace contextRef="#ctx0" brushRef="#br0" timeOffset="-203857.39">14403 13208 448 0,'-12'0'7'0,"6"3"5"15,1 9 11-15,2 15 3 0,-1 10-20 16,2 10 0-16,2 1 3 15,0-8-4-15,0-5-3 16,0-6-2-16,5-4 1 16,8-6-20-16,4-7-42 15,-4-12-67-15</inkml:trace>
  <inkml:trace contextRef="#ctx0" brushRef="#br0" timeOffset="-203532.26">14593 13254 556 0,'-25'15'33'15,"7"-7"-30"-15,11 1 0 16,7 3 2-16,0 5-5 16,10 4 0-16,20 1-3 15,12-7 0-15,4-9-1 16,1-6-3-16,-2-8-14 15,-12-15 5-15,-9-4 5 16,-13-3 13-16,-11 0 4 16,0 1 3-16,-25 0 5 15,-8 5 6-15,-9 7 5 16,-3 8 1-16,-4 9-3 16,1 1-11-16,12 17-7 0,12 6-3 15,20 5-6-15,4 7-37 16,22 3-54-16,7-7-45 15</inkml:trace>
  <inkml:trace contextRef="#ctx0" brushRef="#br0" timeOffset="-196617.08">6015 10250 509 0,'-20'7'9'16,"13"-2"23"-16,4-4 16 15,3-1 1-15,0 0-31 16,0 0-13-16,0 0 8 16,0 0 2-16,0 0-1 15,0 0-5-15,0 0-2 0,16 0-6 16,19 0-2-16,20 0 3 16,9-3 4-16,9-8-7 15,1 1 5-15,-1 1-2 16,-7 2-1-16,-16 1-7 15,-15 3-11-15,-13 2-19 16,-12-2 3-16,-8-1-22 16,-2-9-18-16,-9-5-18 15</inkml:trace>
  <inkml:trace contextRef="#ctx0" brushRef="#br0" timeOffset="-196380.72">6198 9957 580 0,'-12'4'15'16,"6"14"-16"-16,0 17 21 15,5 21 16-15,1 10-6 16,0 6-9-16,0 3-14 16,10-7-4-16,2 0 0 15,0-3-1-15,-5-3-1 16,1-4-17-16,-1-7-16 15,4-5-21-15,2-11-33 16,6-17-26-16,4-18-137 16</inkml:trace>
  <inkml:trace contextRef="#ctx0" brushRef="#br0" timeOffset="-196197.21">6600 10392 625 0,'0'19'9'15,"-9"7"-2"-15,0 10 15 16,-1 2 6-16,6 1-15 16,2-2-7-16,2-2-4 15,0-7-1-15,0-4 1 16,0-9-19-16,0-7-27 16,0-8-54-16,-3-3-125 15</inkml:trace>
  <inkml:trace contextRef="#ctx0" brushRef="#br0" timeOffset="-196027.66">6341 10121 559 0,'-2'-1'32'0,"2"-1"-37"16,16 1-10-16,22-2 6 15,11 2 13-15,9 1-2 16,-3 0-2-16,-10 4-63 15,-12 17-93-15</inkml:trace>
  <inkml:trace contextRef="#ctx0" brushRef="#br0" timeOffset="-195565.2">6727 10478 448 0,'6'24'1'15,"-2"5"36"-15,2-2 3 16,0-5-1-16,0-4-29 15,-3-4-7-15,1-3-2 16,-4-5 0-16,0-2-1 16,0-4-4-16,0 0 6 15,0 0-2-15,0-7-7 16,0-18 0-16,-7-15 0 16,3-10 14-16,4-3-5 0,0 7 0 15,0 10 1-15,1 13 4 16,5 10-5-1,7 8-5-15,-1 5-3 16,3 0 6-16,0 12-3 0,-2 6 5 16,-1 5 1-16,1 1 1 15,0-6-1-15,-3-5-4 16,0-10-1-16,1-3-9 16,0 0 2-16,2-26 1 15,0-7 15-15,7-6-1 16,-8 10-3-16,-2 11-2 15,-4 11 1-15,-3 7-1 16,0 0-1-16,1 4 2 16,2 18 18-16,5 9-2 15,-5 6-4-15,0 5-7 16,0-3-5-16,-2-4-2 0,5-6-30 16,-5-8-65-16,-4-14-52 15</inkml:trace>
  <inkml:trace contextRef="#ctx0" brushRef="#br0" timeOffset="-195239.83">7132 10394 577 0,'0'0'35'16,"1"0"-34"-16,8 0-5 15,6 0-9-15,9-7 9 16,3-8 6-16,-3-4-1 15,-1-4-2-15,-11-4-6 0,-6-3-3 16,-6 1-13-16,0 1 6 16,-19 12 9-16,-6 12 9 15,-4 4 14-15,-4 16 8 16,7 18 3-16,1 5-5 16,7 10 4-16,9 0-9 15,6-2-4-15,3 1-3 16,0-8-6-16,17-5-1 15,6-5 0-15,8-8-3 16,8-4 1-16,7-12-13 16,6-6-45-16,-5-18-86 15</inkml:trace>
  <inkml:trace contextRef="#ctx0" brushRef="#br0" timeOffset="-194649.15">7729 9979 633 0,'-15'0'20'16,"6"-3"26"-16,3 2-17 15,2-1-8-15,-5-2-14 16,-1 2-4-16,-6-4-7 15,-7-2-8-15,-4-2-5 16,-4-7-6-16,-4 1 15 16,-2-8 3-16,1 2 2 0,5 5 3 15,7 5 2-15,13 6 2 16,5 5 3-16,3 1 3 16,0 8-16-16,-2 41 0 15,-1 22 7-15,1 22 4 16,3 8-1-16,2-5-2 15,0-8 5-15,4-11-4 16,5-16-2-16,-1-15 1 16,-2-14-1-16,-3-13-2 15,2-9 4-15,-2-4-5 16,5-4 0-16,4 2 0 16,6 1 0-16,8-5 2 15,4 0 1-15,1 0-18 0,1 0-11 16,2-5-29-16,-4-3-34 15,-2-6-66-15</inkml:trace>
  <inkml:trace contextRef="#ctx0" brushRef="#br0" timeOffset="-194216.3">7710 10146 590 0,'0'-10'-3'16,"8"2"-18"-16,17-3 28 0,6 5-2 15,-1 5-4-15,-5 1-3 16,-7 11 0-16,-9 20-4 15,-3 13 11-15,-6 8 17 16,0 2-3-16,0-3 4 16,0-7-12-16,10-11 0 15,2-7-5-15,6-10-3 16,0-7-5-16,7-7 4 16,-1-2-3-16,2-4 3 0,-4-19-3 15,-6-9 1 1,-10-5-1-16,-6-4-2 15,0-4 8-15,-12 0-4 16,-12-1 1-16,-1 3-4 0,7 7 1 16,5 8-4-16,5 13 5 15,8 8-28-15,0 5-50 16,8 1-100-16</inkml:trace>
  <inkml:trace contextRef="#ctx0" brushRef="#br0" timeOffset="-193797.42">8164 9862 615 0,'0'-6'1'16,"11"-1"-21"-16,17-5 22 15,12 1-1-15,2 2 1 16,-5 4-2-16,-6 5-7 16,-10 0-2-16,-6 7 1 15,-5 13 2-15,-4 3 8 16,-1 11 38-16,-1 9-8 16,2 12 2-16,1 15-2 15,4 12-13-15,1 4-7 16,3-1 5-16,3-8-14 15,1-9-1-15,-1-10-2 0,-6-13 2 16,-5-12-1-16,-5-16-1 16,-2-9 2-16,0-6 1 15,-17-1 14-15,-20-1 7 16,-12 0-22-16,2 3-9 16,6-3-14-16,13 2 2 15,11 4-52-15,6 1-28 16,5-2-287-16</inkml:trace>
  <inkml:trace contextRef="#ctx0" brushRef="#br0" timeOffset="-187264.62">5790 12019 429 0,'-28'4'25'15,"13"-4"4"-15,3 0 23 16,6 0 7 0,3 0-16-16,3 0-27 15,0 0-9-15,0 0-4 0,0 0 0 16,0 0-6-16,22 0-5 15,14-6 8-15,15-1 1 16,8-6 1-16,8 1 0 16,3-2 1-16,-9 0-3 15,-4 3-1-15,-14 1 3 16,-9 4-1-16,-10 5-1 16,-13 1-2-16,-7 0-3 15,-4 0 0-15,0 0 2 0,0 0-3 16,-15-3-23-1,-4-1-69-15,-2-3-22 16,-3-5-158-16</inkml:trace>
  <inkml:trace contextRef="#ctx0" brushRef="#br0" timeOffset="-187025.25">5948 11744 540 0,'-17'-3'25'0,"4"3"14"16,7 0 14-16,6 0-7 15,0 0-23-15,0 12-20 16,0 25-4-16,3 13 11 16,8 9 5-16,3-1-9 15,-2-8-6-15,0-4 2 16,-1-3-1-16,-4-3 1 16,2-5-1-16,-6-9 2 0,0-7-4 15,0-6-7-15,-2-5-29 16,4-2-18-16,-1-1-26 15,1-5-96-15</inkml:trace>
  <inkml:trace contextRef="#ctx0" brushRef="#br0" timeOffset="-185685.29">16038 11005 448 0,'-37'0'128'0,"1"-9"-117"16,12 7 36-16,8 2 0 16,7 0 3-16,9 0-24 15,0 0-24-15,34 0-12 16,26 0 13-16,23-3 1 0,14-8-1 15,4 0-1-15,4 0-2 16,-3 4 2 0,-1 6-1-16,-1 1 0 15,-9 0-1-15,-9 7 0 0,-15 3-3 16,-10-3 0-16,-14-3-5 16,-10-2 7-16,-11 0 0 15,-10-2-1-15,-5 0 3 16,-7 0-2-16,0 0 3 15,0 0 0-15,-1 0-1 16,-20 0-5-16,-9 0-12 16,-10 0-8-16,-9-2 7 0,-14 1-1 15,-17 1-2-15,-14 0 11 16,-10 12 4 0,-1 5 5-16,7 4-1 15,15-4 2-15,13-2 0 0,18-3 4 16,17-6 4-16,16-2-2 15,13-2 9-15,6-2-12 16,0 0-7-16,25 0-9 16,25 0 14-16,21-18 4 15,17-8-3-15,12-1-1 16,9-2 4-16,4 5-4 16,-7 6 0-16,-7 5-1 15,-11 8 0-15,-5 5-2 16,-4 0 1-16,-13 0 0 15,-17 0-1-15,-16 3 2 16,-15 0 0-16,-9 1-3 16,-9-3 3-16,0-1 4 0,0 1 7 15,0-1-7-15,0 2-1 16,0 0-5-16,0 1-21 16,7 10-49-16,0 4-65 15,-2-4-188-15</inkml:trace>
  <inkml:trace contextRef="#ctx0" brushRef="#br0" timeOffset="-184433.15">17016 12673 457 0,'-28'0'2'16,"4"0"27"-16,4 0 20 15,7 0-2-15,7 0-6 16,5 0-8-16,1 0-22 16,0 0-11-16,12 0-5 15,28 0 1-15,28-3 10 16,22-7 0-16,14-2-3 15,2-2 1-15,-4 1-2 16,-3 4-1-16,-8 5-1 16,-12 2 2-16,-12 1-3 15,-15 1 2-15,-19 0-1 0,-12 0 0 16,-12 0 1-16,-8 0-1 16,-1 0 5-16,0 0 3 15,0-2 21 1,-22-1 1-16,-9-5-19 0,-17 1-14 15,-13 4 1-15,-11 3 5 16,-10 0-5-16,-8 7 3 16,-6 2-5-16,2-5 3 15,10-3 1-15,20-1 2 16,22 0-3-16,15 0 1 16,12 0 2-16,6 0-3 15,5 0 3-15,4 0-4 16,0 0 2-16,0-1-7 0,0 1-1 15,3 0-2-15,20 0 5 16,21 0 5-16,15-1 0 16,16-6 1-1,8 1 0-15,4 0 1 0,-3 0-2 16,-6 4 2-16,-5 2-4 16,-14 0 4-16,-14 0-3 15,-15 4 0-15,-15 0 1 16,-9-2 0-16,-5-2 0 15,-1 1 5-15,0-1 10 16,0 0-1-16,0 2-4 16,0-2-1-16,0 0-4 0,0 1-3 15,0-1-3-15,0 1-4 16,0 1-23 0,0 3-30-16,3 15-46 15,-3 6-30-15,0 2-115 0</inkml:trace>
  <inkml:trace contextRef="#ctx0" brushRef="#br0" timeOffset="-183209.04">16476 14675 412 0,'0'4'90'0,"0"-4"-83"16,0 0 0-16,0 0 3 15,12 3-6-15,21-3-14 16,22 0 10-16,22-1 9 16,12-15-3-16,7 1 3 15,1 1-8-15,1 0 6 16,-3 8-4-16,-1 4-4 0,-5 2 3 16,-14 0-2-16,-13 0 1 15,-17 4-1-15,-14-1 1 16,-8 0-2-16,-13-3 2 15,-7 0 3-15,-1 0 5 16,-2 0 12-16,0 0 3 16,0 0-6-16,0 1-11 15,0 2 1-15,-17 5-3 16,-16 6-2-16,-14 5-7 16,-16 5-5-16,-10-3 3 15,-12-4 0-15,-7-6 5 16,0-6-3-16,-5-2 6 15,4-1-2-15,7-2 2 0,6 0 3 16,19 0-3-16,14 0 5 16,16 0-5-16,14 0 4 15,7 0-2-15,7 0 0 16,3 0 0-16,0 0-1 16,0 0-6-16,3 0-2 15,26 0-3-15,21 0 7 16,16 0 1-16,19 0 0 15,10 0 1-15,8 0 0 16,6-5 2-16,4-2-5 16,-5 3 3-16,-11-1-1 15,-16-2 1-15,-20 4 0 0,-15 0-2 16,-13 0 2-16,-11 3-3 16,-12-1 3-1,-3 1-1-15,-7 0 0 0,0 0 2 16,0 0 4-16,0 0-2 15,0 0 3-15,-5 0-1 16,-10 0-2-16,-6 0-2 16,0 0-3-16,6 0-4 15,4 0-10-15,8 0-7 16,3 0-39-16,-2 0-205 16</inkml:trace>
  <inkml:trace contextRef="#ctx0" brushRef="#br0" timeOffset="-177540.75">16150 11061 90 0,'-6'3'10'0,"4"-3"-5"15,2 0 16-15,0 0-10 16,0 0-8-16,0 0-2 16,0 0 4-16,0 0 7 15,0 0 13-15,2 0 0 16,-1 0 1-16,-1 0-2 15,0 0 2-15,2 0 2 16,-2 0-1-16,0 0-1 16,0 0-3-16,0 0-11 15,0 0-2-15,0 0-2 16,0 0 3-16,0 0 0 16,0 0 2-16,0 0 0 0,0 0 1 15,0 0-2-15,0 0-1 16,0 0-2-16,0 0-1 15,0 0-3-15,0 0 0 16,0 0-5-16,7 0 3 16,7 0-5-16,6-7 12 15,3-3-6-15,2-4 2 16,3 0-2-16,-4 2-2 16,-2 2 3-16,-2 2-1 15,-2 4 0-15,-3 1-3 16,-1-1 2-16,0-1-1 15,1-1 0-15,6-1-1 16,7 0 0-16,6 0 4 0,5 2-2 16,0 0-1-16,1 2-2 15,3 3 4-15,-6 0-4 16,1 0 1-16,-6 0-1 16,0 0 1-16,2 0-2 15,2 3 3-15,2 2-2 16,-2-4 1-16,1 0 1 15,1-1-4-15,2 0 5 16,-2 0-5-16,4 0 3 16,1 0-2-16,-4 0 3 15,-5 0-2-15,-7 0 0 16,-7 0 0-16,-7 0 0 0,-6 0 3 16,-4 0-5-16,-1 0 4 15,-2 0-4-15,0 0 6 16,0 0-4-16,0 0 2 15,0 0 2-15,0 0 0 16,0 0 7-16,0 0-7 16,0 0 3-16,0 0-4 15,0 0-3-15,0 0 3 16,0 0-4-16,0 0 1 16,0 0 2-16,0 0-4 15,0 0-26-15,0 0-39 16,0 14-22-16,-5 0-66 0</inkml:trace>
  <inkml:trace contextRef="#ctx0" brushRef="#br0" timeOffset="-175725.59">16105 10946 218 0,'-12'0'46'0,"2"0"-40"16,2 0 37-16,5 0 3 0,2 0-3 16,-1 0-6-16,2 0-19 15,0 0-13-15,0 0-1 16,0 0-1-16,0 0-2 15,12 0 5-15,3 0 3 16,0 0-6-16,1 0-3 16,1 0 3-16,10 0-3 15,8 0 9-15,14 0 2 16,12 0 3-16,3 0-5 16,7-3-2-16,-1-3-3 15,-1 4-3-15,-3-2 2 16,-3 2 0-16,-5 2-2 15,-2 0-2-15,-6 0 3 0,-2 0-2 16,0 0 0-16,-2 0 2 16,2 6-2-16,3-2 3 15,-4 0-4 1,1-1 4-16,-9 1-2 0,-2-1 5 16,-6-1-4-16,-7 4 3 15,0-3-2-15,-5 1 3 16,-4 1-2-16,0-2-5 15,-4 0 3-15,-5 0-2 16,-3 0 1-16,-2-3-1 16,-1 0 0-16,0 0 2 15,0 0 13-15,0 0 7 0,0 0 0 16,0 0 0-16,0 0-6 16,0 0 1-16,0 0-7 15,0 0-4-15,0 0-1 16,0 0-3-16,-1 0-3 15,1 0 2-15,-2 0-1 16,2 0 1-16,0 0-4 16,0 0-29-16,0 0-26 15,-1 9-43-15,-7 5-95 16</inkml:trace>
  <inkml:trace contextRef="#ctx0" brushRef="#br0" timeOffset="-172065.21">16866 12697 267 0,'-7'-5'52'0,"5"5"-24"15,2-1 11-15,0 1-15 0,0-1-7 16,13-2-8-16,13-1 14 15,9-3 14-15,10-3-9 16,4-1 13-16,6 0-30 16,5 5-1-16,4 2-4 15,9 3 0-15,3 1-3 16,3 0 3-16,-4 0-6 16,-3 5 3-16,-9 1-2 0,-7 2 2 15,-9-4 1 1,-13-2-1-16,-7-1 0 15,-11 0 6-15,-7-1-1 16,-6 2-4-16,-3-2 3 16,0 0 7-16,0 0 6 0,0 0-4 15,0 0-5-15,0 0-1 16,0 0-5-16,0 0 0 16,0 0-5-16,0 0 2 15,0 0-4-15,0 0 4 16,0 0-3-16,2 0 2 15,-2 0-1-15,0 0-1 16,0 0 3-16,0 0-3 16,0 0 0-16,0 0 2 15,0 0 1-15,-9 0-13 16,-3 4-25-16,-2 4-32 16,4 8-23-16,-3 0-88 0,-1 1-125 15</inkml:trace>
  <inkml:trace contextRef="#ctx0" brushRef="#br0" timeOffset="-170640.77">16537 14798 308 0,'-16'0'17'0,"7"0"7"0,4 0-2 15,4 0 33-15,1 0-27 16,0 0-23 0,0-2-2-16,10 1-6 15,12-1 7-15,13-2 14 0,9-4-7 16,7-3 8-16,7-3-9 15,2 0 4-15,-1 1-6 16,-4 4-3-16,0 4 0 16,-2 4-2-16,5 1-3 15,6 0 11-15,4 0-3 16,7 0 1-16,-2 0-2 16,-2 0 2-16,-6 0 0 0,-5 0-7 15,-7 0 5-15,-8-3-8 16,-9 0 5-1,-9 2-6-15,-13 1 3 16,-4 0 0-16,-7 0 1 0,0 0-3 16,-3 0 3-16,0-1 1 15,0 1 6-15,0 0 5 16,0 0-3-16,0 0-4 16,0 0-4-16,1-2-2 15,-1 2-2-15,2 0 3 16,-2 0-11-16,4 0-23 15,5 0-28-15,3 0-57 16,-6 0-30-16</inkml:trace>
  <inkml:trace contextRef="#ctx0" brushRef="#br0" timeOffset="-167341.34">18452 11923 342 0,'-25'-4'10'15,"4"-1"10"1,12-1 9-16,6 6 33 16,3 0-11-16,0-1-27 15,0 1-12-15,0 0-7 0,-1 0 2 16,1-2-2-16,0 2-3 15,0 0-3-15,0 0 0 16,0 0-1-16,0 0-2 16,6 0 4-16,5 0 1 15,2 0 1-15,3 0-1 16,0 0 1-16,10-4 6 16,3-4 0-16,7 0-4 15,12-1-1-15,7-1 2 0,10-1-4 16,10-1 3-1,8-5-5-15,8-1 4 16,1 0 0-16,2 0 2 16,1 6 0-16,1 0-2 0,1 3-2 15,8-1 0-15,10-2 0 16,9 3 0-16,1 2 4 16,2 2-5-16,-1 2 0 15,-1-3 0-15,2-1 2 16,-5-4-1-16,-7-1 0 15,-5-1 1-15,-10 6-2 16,-13 2 0-16,-5 5-2 16,-9 0 4-16,-1 0-3 15,-1 0 3-15,-10 2-2 16,-14 4-1-16,-15-2 2 16,-14 3-1-16,-10-4 0 0,-7-2-2 15,-1-1 6-15,0 0-3 16,0 0 5-16,0 0-3 15,0 2 5-15,0-2-4 16,0 5-2-16,0 9-1 16,0 9-1-16,0 17 2 15,0 6 0-15,-9 2 4 16,1 2 3-16,-2-1-3 16,3-2 1-16,1 2 1 15,0-4-3-15,3-4 0 16,1-9-3-16,0-13-2 15,2-7 3-15,0-10-3 16,0-2 3-16,0 0-1 0,0 0 3 16,0 0-5-16,0 0 0 15,-3 0-37-15,-11 0-48 16,-17 0-211-16</inkml:trace>
  <inkml:trace contextRef="#ctx0" brushRef="#br0" timeOffset="-165869.2">18443 12396 432 0,'-20'0'8'15,"4"0"-10"-15,2 0 2 16,5 1 24-16,3 2 22 16,1-3-2-16,4 0-2 15,-2 0-16-15,2 0-6 16,-1 0-7-16,2 0 2 16,0 0-7-16,0 0-1 15,0 0-4-15,0 0-5 16,0 0 0-16,0 0-2 0,0 0 0 15,12 2 3-15,6 0 1 16,4 3-1 0,2 0 3-16,4 1-2 15,6-1-1-15,7-2 1 0,11-2 0 16,15-1 1-16,16 0-3 16,9 0 4-16,4-9-2 15,-6-2 1-15,-6-1-1 16,-2 4-1-16,-5 1 1 15,-1-1-2-15,-4 1 0 16,1 0 1-16,1 1 1 16,1-4-1-16,2-2 1 0,-4 1-1 15,-8-1 0-15,-7 2 2 16,-13 5 1-16,-6 3-2 16,-6 2-1-1,7-3 2-15,3 1-1 0,14-2 1 16,10-1-3-16,2 0 3 15,3 1-2-15,-5 0 2 16,-7 0 0-16,-4 0-1 16,-8 1 0-16,-5 0 0 15,-1 2-1-15,-5 1 1 16,-1-3 2-16,4 0-5 16,-4 2 5-16,1-1-2 15,1 1-1-15,-6 1 2 0,0 0-1 16,-6 0 1-1,0 0-3-15,-1-1 4 16,-2 1-5-16,0-2 6 16,0 2-4-16,-4 0 2 0,-3 0-1 15,0 0-2-15,-2 0 3 16,-2 0-1-16,4 0 0 16,-1 0 0-16,2 0 0 15,2-1-1-15,-1-2 3 16,1 2-4-16,-1-1 2 15,-3 0 0-15,-4 2-1 16,-5-1 2-16,-2 1-1 0,-1 0 0 16,-2 0-1-1,-1 0 3-15,0-2-3 16,0 2 1-16,0 0 1 16,0 0-1-16,0 0 1 0,0 0 0 15,0 0 1-15,0 0-2 16,0 0 1-16,0 0-2 15,0 0 1-15,0 0 0 16,0 0 0-16,0 0-4 16,2 0 0-16,-2 0 4 15,0 0-2-15,0 0 4 16,0 0-3-16,0 0 3 16,0 0-1-16,0 0 2 15,0 0-3-15,0 0 1 16,0 0-2-16,0 0-3 15,0 0-24-15,0 0-36 16,0 10-15-16,0 3 33 0,0 3-86 16,0-7 8-16</inkml:trace>
  <inkml:trace contextRef="#ctx0" brushRef="#br0" timeOffset="-163605.67">21357 10892 159 0,'-2'0'25'0,"2"0"34"15,0 0 2-15,0 0-10 16,-1 0-9-16,-1 0 6 15,2-1-1-15,0 1-10 16,0 0-15-16,0 0-9 16,0 0-5-16,0 0-5 15,0 0 0-15,0 0-3 16,0 0 1-16,0 0-4 16,0 0 4-16,0 10 5 15,2 10-3-15,6 6 5 16,0 5-7-16,-4 8 6 15,-1 1-8-15,-3 7 2 0,0 3-2 16,0 2 5-16,0-1-4 16,0 2 1-16,2-1-1 15,1-4 1 1,0 4 1-16,2-6-3 0,0-2 1 16,-2 1 1-16,-2-2-1 15,1 0 0-15,-2 3 0 16,2 1 0-16,-2 2 2 15,0 2 4-15,1-2-5 16,1-5 6-16,1-1-3 16,0-2-2-16,0 0 0 15,2-2 1-15,1 1-3 0,0-1 3 16,2 0-1-16,-2-1-1 16,-3 0 0-16,-1 2-3 15,-2 2 4-15,0 5-4 16,0 4 4-16,-7 1-1 15,3-2 0-15,1 1-3 16,3 1 3-16,0 1-1 16,0 1-2-16,10-1 5 15,4-2-4-15,-2-3 2 16,-1-4-2-16,-3-6 2 16,-5-6-2-16,0 2 2 15,-3-6-1-15,0-3 1 16,0-2 0-16,0-10-1 0,-5 1 1 15,2-7-1-15,2-3 1 16,-1 0-2-16,2 0-8 16,-3 1-33-16,-5-5-50 15,-4 0-125-15</inkml:trace>
  <inkml:trace contextRef="#ctx0" brushRef="#br0" timeOffset="-161420.74">21052 11414 501 0,'0'0'-5'0,"0"0"9"15,0 0 8-15,0 0 2 16,0 5-12-16,0 15-2 16,12 11-3-16,4 7 3 15,-2 3-38-15,-6 8-85 16,-8 0-159-16</inkml:trace>
  <inkml:trace contextRef="#ctx0" brushRef="#br0" timeOffset="-161264.16">21108 12064 413 0,'0'16'7'15,"0"2"-11"-15,0 3 5 16,0 8 1-16,0 8-1 15,0-1-21-15,0 5-68 16,0-3-54-16</inkml:trace>
  <inkml:trace contextRef="#ctx0" brushRef="#br0" timeOffset="-161152.45">21108 12524 282 0,'0'20'-6'0,"0"5"5"16,0 6 1-16,0-1-5 15,7-1-79-15</inkml:trace>
  <inkml:trace contextRef="#ctx0" brushRef="#br0" timeOffset="-161032.77">21152 12867 274 0,'0'18'4'0,"-1"4"17"15,1-1 18-15,0-2-29 16,0 1-8-16,9 2-2 15,-2-6-74-15</inkml:trace>
  <inkml:trace contextRef="#ctx0" brushRef="#br0" timeOffset="-160604.92">21215 11694 562 0,'-28'4'5'0,"4"7"7"16,4 5 22-16,-2 2-16 15,3 8-10-15,-1 6-7 16,-2 6 1-16,-2 3-3 0,2-2 3 15,-2-3-3-15,-1-4 1 16,-1-4-21 0,4-6-6-16,4-6-21 15,6-12-50-15,3-4-67 0</inkml:trace>
  <inkml:trace contextRef="#ctx0" brushRef="#br0" timeOffset="-160416.42">20954 11871 350 0,'6'0'-3'0,"0"7"-6"16,5 6 36-16,3 6 40 0,4 1-32 15,9 4-6-15,3 1-14 16,4-1-6 0,2-2-7-16,-5 0 2 15,1-1-4-15,-7 0-22 0,-6 0-51 16,-8-2-54-16</inkml:trace>
  <inkml:trace contextRef="#ctx0" brushRef="#br0" timeOffset="-158924.8">18664 13266 35 0,'0'6'27'0,"0"0"-27"16,0 3 7-16,0 2 3 16,0 2-4-1,0 1-4-15,0 1-9 0,7-3-57 16</inkml:trace>
  <inkml:trace contextRef="#ctx0" brushRef="#br0" timeOffset="-157500.87">18503 13385 229 0,'-13'-3'6'15,"4"1"-10"-15,-1 2 26 16,4-1-6-16,5 1 46 15,-2 0-41-15,3 0-16 16,0 0-5-16,0 0 2 16,0 0 7-16,0 0 14 15,0 0 6-15,0 0 4 16,0 0-5-16,0-1-9 0,0 1-7 16,0 0-10-16,0 0 1 15,10 0-2-15,4 0 1 16,5 0 0-16,5 0-1 15,0 0 0-15,0-3 1 16,-3 0 2-16,-5 0-1 16,-1-1 2-16,-2 0-4 15,1 1 3-15,-2-1-3 16,2 0 3-16,3 0-4 16,2-1 1-16,5 1-2 15,0-1 1-15,1 1 2 16,1 1-2-16,-4 0 1 15,-1 2 0-15,0 1-1 0,1-2 0 16,2 2 2-16,-3 0-1 16,1-1-2-1,5 1 2-15,-2-3 0 0,5 0 2 16,1 0-1-16,2-1 1 16,0 2-1-16,-1 0-1 15,-2 1-1-15,-2 1 0 16,2-2 2-16,-2 2-2 15,5-1 1-15,-1 0-3 16,3 0 4-16,3-4-4 16,2-1 5-16,4 1-4 15,-3 1 1-15,-4 1 0 0,-6 2 1 16,-5 1-1-16,-6 0 1 16,-5 0-1-16,2 0 0 15,-2 0 2 1,1 0-4-16,5 0 3 0,0 1-2 15,4-1 4-15,5 1-4 16,0-1 0-16,4 0 3 16,2 0-3-16,0 0 2 15,3 0-1-15,3-4 1 16,0-1-3-16,6-2 3 16,-2-2-3-16,-2 6 4 15,-5-2-2-15,-4 2 1 16,-4 2-2-16,-1-2 0 15,1 2 3-15,0-2-4 0,2 1 4 16,1-3-3 0,-1 1 0-16,-6 1 1 15,0 0-5-15,-5 0 4 0,-7 2-1 16,0 0 3-16,-8-1-3 16,1 2 2-16,-3 0 0 15,-2 0 0-15,-1 0 0 16,-2 0-1-16,0 0-2 15,1 0-4-15,2 0-12 16,2 0-15-16,-4 0-48 16,-1 0-122-16</inkml:trace>
  <inkml:trace contextRef="#ctx0" brushRef="#br0" timeOffset="-156661.11">20562 12297 330 0,'-8'0'9'0,"6"-1"28"15,2 1 14-15,0 0-26 16,0 0-14-16,0 0-16 15,0 0 4-15,0 0 0 16,0 0 1-16,0 0-1 16,0 0 1-16,0 7 3 15,0 0 5-15,0 1-1 16,0 2-5-16,0 2 3 16,0 8 0-16,0 3 0 15,0 9 10-15,0 3-7 16,0 1 0-16,0-1-9 15,0 1 4-15,0-1-2 16,0 1 0-16,0-2-1 0,0 1 3 16,0-3-3-16,3 1 0 15,3 5 1-15,-2 1-4 16,-1 2 6-16,2 0-4 16,0-3 2-16,-2 1-1 15,0-3 0-15,0 3 0 16,-1-3 4-16,0 1-3 15,-1-5 0-15,1-5 1 16,-1-3-2-16,1 0 4 16,-2-8-3-16,1-1 1 15,-1-4 0-15,0-5 2 16,0-2-3-16,0-1 1 0,0 0-2 16,0 0 0-16,0 1 0 15,0-1-3-15,0-2-37 16,0-1-66-16,0-1-247 15</inkml:trace>
  <inkml:trace contextRef="#ctx0" brushRef="#br0" timeOffset="-155780.46">18896 11790 457 0,'0'0'10'0,"0"0"-9"16,-10 0 24-16,-20 21 27 16,-10 22-40-16,-12 15-5 15,-5 9-2-15,6-2-3 16,4-9 1-16,9-6 0 16,9-9-1-16,8-7-2 15,7-8 4-15,8-12-14 0,6-7-77 16,2-7-91-1,21-15-70-15</inkml:trace>
  <inkml:trace contextRef="#ctx0" brushRef="#br0" timeOffset="-155584.97">19133 11851 408 0,'0'2'-14'0,"-21"23"57"16,-15 13 7-16,-2 12-28 15,-3 5-7-15,4-3-10 16,0-4 0-16,6-5-5 16,8-6 3-16,7-6-4 15,10-3-7-15,6-9-43 16,9-12-55-16,31-7-51 16</inkml:trace>
  <inkml:trace contextRef="#ctx0" brushRef="#br0" timeOffset="-155404.89">19493 11855 353 0,'-43'35'145'15,"-12"10"-157"-15,-6 11 15 16,0-1 9-16,6-1 3 16,7-3-9-16,14-8-3 15,14-7-2-15,12-11-1 16,8-9-14-16,28-16-73 15,19-10-58-15</inkml:trace>
  <inkml:trace contextRef="#ctx0" brushRef="#br0" timeOffset="-155232.77">19836 11846 548 0,'-44'30'0'16,"-5"11"4"-16,3 8-5 15,5 2 3-15,8 4-3 16,11 0-18-16,10-5-33 16,12-13-29-16,0-15-64 15,29-21-81-15</inkml:trace>
  <inkml:trace contextRef="#ctx0" brushRef="#br0" timeOffset="-155052.24">20272 11837 518 0,'-43'36'2'16,"-6"12"-1"-16,4 0 3 15,9-2 5-15,8-1-7 16,10-7-1-16,11-6 0 16,7-9-5-16,12-12-46 15,29-11-51-15,19-14-78 16</inkml:trace>
  <inkml:trace contextRef="#ctx0" brushRef="#br0" timeOffset="-154872.73">20826 11679 496 0,'-36'36'17'0,"-11"14"-12"16,-8 17 14-16,-3 2-7 15,4 3-8-15,5-2-2 16,10-8-2-16,12-8 3 15,18-16-3-15,9-8-5 16,20-18-33-16,23-12-37 16,13-20-101-16</inkml:trace>
  <inkml:trace contextRef="#ctx0" brushRef="#br0" timeOffset="-154700.2">21087 11747 534 0,'-5'1'9'0,"-25"27"-6"15,-10 17 12-15,-4 12-7 16,-2 8-5-16,1 3-2 16,7-8 1-16,9-6-1 15,8-11-7-15,16-13-27 16,5-13-61-16,29-17-33 16,14-14-59-16</inkml:trace>
  <inkml:trace contextRef="#ctx0" brushRef="#br0" timeOffset="-154528.65">21410 11803 495 0,'-17'5'18'15,"-21"19"7"-15,-8 10 1 0,-3 8-12 16,1 3-3-16,6-2-9 16,13-4-1-16,12-6 1 15,15-5-1-15,2-8-6 16,24-9-24-16,14-11-63 15,5-8-106-15</inkml:trace>
  <inkml:trace contextRef="#ctx0" brushRef="#br0" timeOffset="-154407.97">21404 11991 552 0,'-28'14'6'16,"-5"9"8"-16,3 6 8 15,3 5-6-15,5 7-14 0,6 5 0 16,-1 1-29-16,-2-3-95 15</inkml:trace>
  <inkml:trace contextRef="#ctx0" brushRef="#br0" timeOffset="-153149.3">19002 12724 517 0,'-6'-9'-1'0,"6"3"11"16,0 1 0-16,23-2-15 16,12 0 4-16,5 4 5 15,0 3-13-15,-5 14 9 16,-10 18-1-16,-7 7 6 15,-18 8 2-15,0 0-5 16,-24-4 1-16,-10-4 0 16,-7-9 8-16,1-12 3 15,2-7 6-15,3-7-4 0,10-4 9 16,8 0-9-16,7 0-6 16,9 0 7-16,1 0-16 15,14-2-12 1,18-9 2-16,14-3 15 0,6-1-4 15,5 1 1-15,-6 6-4 16,-1 2 2-16,-7 4-3 16,-6 2 1-16,-9 0 3 15,-11 0-4-15,-6 0 2 16,-6 0-1-16,-5 0 1 16,0 0 0-16,0 0 7 15,0 0-6-15,0 0 1 16,0 0-7-16,2 0-29 0,5 0-43 15,4-11-181 1</inkml:trace>
  <inkml:trace contextRef="#ctx0" brushRef="#br0" timeOffset="-152592.7">20506 10896 210 0,'-15'-3'338'16,"6"2"-333"-16,8 0 28 15,1 1-5-15,0 0-26 16,0 14-8-16,10 23 4 16,6 12 4-16,-2 10-16 15,-4 3-33-15,-7 5-76 16,-3-4-76-16</inkml:trace>
  <inkml:trace contextRef="#ctx0" brushRef="#br0" timeOffset="-152273.18">20534 11689 310 0,'-1'26'10'16,"-4"2"4"-16,0 5 30 15,5-1-15-15,0 0-13 16,0 0-9-16,10 0-5 16,2 0 0-16,-2-2-5 15,0 3-41-15,-8 1-26 16,-2 4 9-16,0-2-3 15,0-3 8-15,-2-4 45 16,-2-8 12-16,2-6 1 0,-2-5 29 16,1-3 11-16,2 0 10 15,1 3-14-15,0 1 6 16,-2 3-8-16,1 4-16 16,-1 4 2-16,2 2-6 15,0 4-10-15,0-2-5 16,0 3-1-16,5-1-9 15,3 0-46-15,-3-4-106 16</inkml:trace>
  <inkml:trace contextRef="#ctx0" brushRef="#br0" timeOffset="-152112.6">20581 12670 455 0,'-3'14'30'16,"-4"0"-31"-16,4 8 2 15,3 2 0-15,0 5 2 16,7 5-4-16,9 2-2 16,-4 3-51-16,-5-4-72 15</inkml:trace>
  <inkml:trace contextRef="#ctx0" brushRef="#br0" timeOffset="-151956.16">20600 13205 448 0,'0'18'-7'16,"-2"7"10"-16,2 0 0 16,0 0 0-16,0-1 0 15,11 1-2-15,0 1-2 16,0 1-71-16,-3-4-110 16</inkml:trace>
  <inkml:trace contextRef="#ctx0" brushRef="#br0" timeOffset="-151784.62">20695 13695 432 0,'0'11'42'0,"-3"3"-43"0,-1 1 4 16,4 6 0-16,0 3-2 16,0 8 2-1,0 3-5-15,0 2 1 16,0 2-21-16,0 0-43 0,0-7-68 15</inkml:trace>
  <inkml:trace contextRef="#ctx0" brushRef="#br0" timeOffset="-151596.14">20695 14048 399 0,'0'5'42'0,"0"1"21"15,0-1 1-15,-4-4-13 16,2 0-3-16,2-1-24 0,0 0-15 15,0 0-6-15,0 0 0 16,0 0-6 0,0 0-6-16,0 2-41 15,0-1-23-15,9-1-31 0,-3 0-92 16</inkml:trace>
  <inkml:trace contextRef="#ctx0" brushRef="#br0" timeOffset="-149669.11">20613 12594 109 0,'0'7'23'0,"0"-2"-2"15,0-2 34-15,-1-2-1 16,1-1-13-16,0 0-19 16,0 0-12-16,0 0 4 15,0 0 0-15,0 0 1 16,0 0-2-16,0 0-3 15,-2 0 1-15,-4-5-5 16,0-6-27-16,-3-3 15 16,1-4-4-16,0-2 5 15,2-5 4-15,3-6-2 0,1-5 1 16,2-2-3-16,-1 3 5 16,1 0-1-16,-6 7 0 15,3 7 3-15,-1 6 0 16,-1 8 23-16,2 4-6 15,2 3 9-15,1 0 10 16,0 0-26-16,0 0-6 16,0 0-5-16,0 4-2 15,0 21 1-15,0 17 9 16,0 12 5-16,0 12-1 16,0 7-3-16,0 11-3 15,0 5-3-15,0 4 0 16,0-4-1-16,3-9-1 0,6-8-2 15,4-13 0-15,-2-9 3 16,1-13-5 0,1-7 5-16,-4-9-4 15,-3-9 1-15,-3-3 2 0,-3-7-2 16,0-2 1-16,0 0 2 16,0 0 4-16,0 0 2 15,-2-6-4-15,-7-11-7 16,3-12-2-16,2-10 5 15,2-17-7-15,2-11-6 16,0-13-22-16,0-3 1 16,0-2-4-16,0 7 11 0,0 10 20 15,-1 11 8-15,-8 9-1 16,2 7 3-16,2 6 1 16,2 0 7-1,0 7-4-15,3 6-8 0,0 4 5 16,0 7 0-16,0 5-2 15,0 0-3-15,0 6 0 16,0 0-2-16,0 0-11 16,0 0 8-16,0 2 2 15,3 13 6-15,3 12-1 16,2 6 9-16,2 10-2 16,0 5-5-16,-1 10-2 15,4 5 0-15,0 4 1 16,-2 6 0-16,-2 4 4 15,-4 2-5-15,-4 0 5 16,-1-8-4-16,0-9 6 16,0-13 0-16,0-11 4 0,0-13-5 15,-3-12-4-15,2-6 0 16,1-3-1-16,0-4 3 16,0 0-3-16,0 0-2 15,0 0-2-15,0-8-36 16,7-15-85-16</inkml:trace>
  <inkml:trace contextRef="#ctx0" brushRef="#br0" timeOffset="-148664.33">20681 12923 77 0,'0'10'-3'0,"0"0"6"16,0-2-3-16,0 0 3 15,0-1-3-15,0 0-1 16,0 0 2-16,0-2 0 16,2 0-2-16,-2-2 3 15,2 0-1-15,-2-3 1 16,1 1-5-16,-1-1-23 0</inkml:trace>
  <inkml:trace contextRef="#ctx0" brushRef="#br0" timeOffset="-148296.29">20829 12941 363 0,'-15'0'15'16,"6"0"16"-16,2 0 20 15,6 0 5-15,1 0-34 16,0 0-29-16,16 0-6 16,7 0 16-16,5 0-4 15,0 0 5-15,-4 0-3 16,-2 0 3-16,0 2-8 16,-5 1-16-16,-1 1-16 15,-6 1-17-15,-5 4-32 0,-5-1-31 16</inkml:trace>
  <inkml:trace contextRef="#ctx0" brushRef="#br0" timeOffset="-148176.62">21005 13014 223 0,'0'0'17'0,"0"0"-12"16,0 0-5-16,0 0 3 16,1 0-4-16,4 0 2 15,0 0-33-15,-1 0-114 16</inkml:trace>
  <inkml:trace contextRef="#ctx0" brushRef="#br0" timeOffset="-148025.03">21005 13014 231 0,'43'25'-32'0,"-44"-24"18"15,1 2-41-15</inkml:trace>
  <inkml:trace contextRef="#ctx0" brushRef="#br0" timeOffset="-147181.31">20871 13234 189 0,'-2'-4'28'15,"-1"1"-24"-15,1 1 2 16,0 0-5-16,2 1 0 16,0-2-38-16,0-2-14 15,6-1 5-15,0-1-49 16</inkml:trace>
  <inkml:trace contextRef="#ctx0" brushRef="#br0" timeOffset="-146825.27">20862 13029 432 0,'-3'0'5'0,"2"0"8"15,1 0 27 1,0 0-10-16,0 0-16 16,0 0-11-16,0 0 3 15,0 0 3-15,0 0-4 0,0 0 4 16,0 0-6-16,0 0 1 15,0 0-4-15,0 0 4 16,0 0-4-16,0 0 1 16,0 0 1-16,0 0-4 15,0 0-3-15,0 0-43 16,-3 0-23-16,-7 3-33 16,-3 2-123-16</inkml:trace>
  <inkml:trace contextRef="#ctx0" brushRef="#br0" timeOffset="-146429.33">20692 13053 264 0,'-4'-2'30'0,"1"-3"31"16,-1 0-16-16,2 1-7 15,0 0-6-15,2 3-21 16,-1-2-5-16,1 3-4 16,0 0 7-16,0 0-3 0,0 0-8 15,0 0 3-15,0 22-4 16,1 14 10-16,8 14 15 15,2 8-7-15,1-5-5 16,2-4-3-16,0-9-6 16,-2-11-1-16,-5-8 3 15,-4-10-2-15,-3-8-1 16,0-1 1-16,0-2 0 16,0 0-7-16,0-21-38 15,2-11-56-15,-2-9-50 16</inkml:trace>
  <inkml:trace contextRef="#ctx0" brushRef="#br0" timeOffset="-145873.39">20713 13212 353 0,'-9'0'2'0,"6"0"56"16,2 0 2-16,1 0-26 16,0 0-30-16,0 0-13 15,20 0 4-15,7-1 20 16,10-7 4-16,4-4-10 16,6 0 0-16,10 1 0 15,5 0-3-15,10 2-4 16,11 1 1-16,5 1-3 15,9 1 2-15,-3 1 3 0,0-1 5 16,-2 4-5-16,2-1-4 16,-2 0 2-16,-4 3-1 15,-13 0 2-15,-20 0 0 16,-20 0-4-16,-17 0 2 16,-12 0-3-16,-4 0 3 15,-2 0 8-15,0 0 21 16,0 0-7-16,0 0-10 15,0 0-8-15,0 0-6 16,-9 4-21-16,-14 11-55 16,-11 1-111-16</inkml:trace>
  <inkml:trace contextRef="#ctx0" brushRef="#br0" timeOffset="-145484.73">21559 12890 587 0,'-30'0'8'15,"2"3"-2"-15,-5 13 31 0,-6 18-12 16,-10 16-10-16,-6 14-8 16,-3 7 6-16,-2-2-8 15,4-7 3-15,7-9-5 16,5-11 1-16,13-10-4 15,9-13 2-15,10-9-2 16,6-4-1-16,6-6-12 16,0 0-61-16,0-7-59 0,3-25-164 15</inkml:trace>
  <inkml:trace contextRef="#ctx0" brushRef="#br0" timeOffset="-145236.39">21039 13050 621 0,'0'-2'12'0,"0"2"-8"16,0 0 6-16,8 14 0 16,29 21 1-16,14 13 34 15,14 5-29-15,11 3-8 16,-3-10 3-16,-4-5-10 16,-10-9 1-16,-13-9-1 15,-15-8 1-15,-15-5-1 0,-9-6-2 16,-6-2 3-1,-1-2 1-15,0 0 2 16,0 0-4-16,0 0-9 16,5 1-49-16,2-1-74 0,1 0-268 15</inkml:trace>
  <inkml:trace contextRef="#ctx0" brushRef="#br0" timeOffset="-145092.78">21776 13455 595 0,'-4'0'-80'0,"4"3"5"16,19 0-184-16</inkml:trace>
  <inkml:trace contextRef="#ctx0" brushRef="#br0" timeOffset="-142724.83">20539 11721 432 0,'-9'-2'-1'0,"2"-3"1"15,4 2 4-15,3 1 6 16,0 2-7-16,0 0-10 0,0 0-4 16,0 0-1-16,0 0 12 15,0 0 9-15,0 5 3 16,3-3-7-16,4 1 4 15,-1 0-2-15,3 1 6 16,5 0-3-16,6 0-2 16,4-1-2-16,4-1 0 15,5-2 1-15,6 0-4 16,8 0-1-16,7-9 4 16,0-2 1-16,2 1-6 15,-4 0 1-15,-1 5-2 16,-2 2 0-16,-6 2 2 15,-1 1-6-15,-8 0 5 0,-3 0-5 16,-4 0 3-16,0 0-4 16,0 0-3-16,0 0 1 15,3 0-11-15,1 0-25 16,0 0 8-16,-1 0-2 16,-3 0 10-16,-2 1-6 15,-6 4 16-15,-5 0 7 16,-5-4 8-16,-5 2 3 15,-3-3-1-15,-1 0 3 16,0 0 9-16,0 0 9 16,0 2-11-16,0-1-9 15,0 2 1-15,2 3-1 0,-1 5 6 16,-1 7 7-16,0 8 6 16,0 7-6-16,0 8-1 15,0-2-4-15,0-2-7 16,0-2 1-16,0-6-2 15,3-3 0-15,2-6 0 16,-2-5-1-16,-2-5-1 16,-1-5-1-16,0-2-13 15,0-3-23-15,0 0-61 16</inkml:trace>
  <inkml:trace contextRef="#ctx0" brushRef="#br0" timeOffset="-142296.02">20488 12183 338 0,'2'0'-1'0,"20"2"-14"16,14-2 19-16,8 0 12 0,10 0 5 16,9 0-1-1,5 0-6-15,0-3-1 0,1-1 4 16,-3 1-8-16,-8 0-6 15,-8 3-1-15,-11 0 0 16,-9 0-2-16,-13 0-2 16,-7 0 5-16,-7 0-9 15,-2 0 9-15,-1 0 10 16,0 0 20-16,0 0-18 16,0 0-9-16,3 0-9 15,6 5-26-15,4 1-68 16,-4 0-156-16</inkml:trace>
  <inkml:trace contextRef="#ctx0" brushRef="#br0" timeOffset="-140760.25">20770 12644 171 0,'-27'-9'7'0,"12"4"18"16,4 2 3-16,4 0-8 15,4 2-14-15,3 1 1 0,0 0-7 16,0 0 0-1,0 0-7-15,16 0 1 16,1 0-51-16,1 0-111 16</inkml:trace>
  <inkml:trace contextRef="#ctx0" brushRef="#br0" timeOffset="-140413.4">20966 12544 18 0,'0'0'301'16,"0"0"-265"-16,-6 0 41 0,-13 4-36 16,-6 15-24-1,-7 10-14-15,-2 5 1 16,-3 1-2-16,-2-2-1 16,0-4-1-16,4-2 3 0,5-4-5 15,3-2 4-15,4-3-2 16,7-4 4-16,6-5-6 15,7-5 10-15,3 1-6 16,0 4-12-16,15 5 8 16,12 4 1-16,4 1 3 15,6-1-5-15,2-1 5 16,1-3-2-16,-4 1 0 16,-7-3 1-16,-3 0-3 15,-11-1-15-15,-6-3-20 16,-7-2-44-16,-2-5-48 15</inkml:trace>
  <inkml:trace contextRef="#ctx0" brushRef="#br0" timeOffset="-140053.36">20683 12883 440 0,'0'-1'1'15,"0"1"-5"-15,5-2-12 16,21 2 20-16,13 0 12 15,8-2 0-15,8-3 7 16,1-1-1-16,2-2-7 16,3 0-3-16,5 1-6 15,4-3-4-15,3 3 0 16,0 0-2-16,-2 2 1 0,-1-1 1 16,-4 2-4-16,-2 0 5 15,0 0-3-15,-2 1 3 16,1 3 1-16,-8 0 2 15,-10 0-1-15,-15 0 1 16,-11 0-2-16,-13 0-2 16,-5 0-2-16,-1 0 2 15,0 0 9-15,0 0-3 16,0 0 0-16,0 0-4 16,-6 0 0-16,-8 0-10 15,-3 0-44-15,-10 0-101 16</inkml:trace>
  <inkml:trace contextRef="#ctx0" brushRef="#br0" timeOffset="-139596.58">21395 12592 373 0,'-12'-3'2'0,"9"2"16"16,3 1 10-16,2 0-32 15,19 6-6-15,4 14 11 16,3 6 0-16,-4 7 3 16,-2 3 2-16,-4 6 5 15,-9 1 5-15,-7 2-2 16,-2-4-5-16,-6-4 2 0,-15 1 8 15,0-8-5-15,2-6 7 16,4-8-13-16,10-9-4 16,5-5-6-1,0 1-8-15,20-3-71 0,5-5-88 16</inkml:trace>
  <inkml:trace contextRef="#ctx0" brushRef="#br0" timeOffset="-138919.86">21529 10921 155 0,'0'-3'8'15,"0"2"7"-15,-1 1 18 16,-1-2 10-16,-1 2-12 16,3 0 1-16,-3 0-16 15,3 0 0-15,-1 0-10 16,1 0-1-16,0 0-2 16,-5 0-2-16,1-1 2 0,1-2-3 15,-2 3 2-15,2-1-3 16,-1-4 2-16,1 5 0 15,-2-2 1-15,-2-2-1 16,3 2-4-16,-2-4-2 16,-3-4-3-16,2 0-2 15,-1-1-20-15,2 0 18 16,3 3 6-16,1 0 9 16,2 4-7-16,0-2-16 15,0-3-7-15,12-2-13 16,2-6-94-16</inkml:trace>
  <inkml:trace contextRef="#ctx0" brushRef="#br0" timeOffset="-138065.14">21435 10690 183 0,'-7'-4'6'16,"2"-3"7"-16,2 0-1 15,1-2-12-15,-1 0-52 16,0 1 13-16,0-1 18 15,-2 1 23-15,-1 4 20 16,1 1 22-16,2 2 0 16,1 1 13-16,2 0-17 15,0 0-24-15,0 0-11 16,0 0-4-16,0 0-1 0,0 8 2 16,0 7 8-16,0 6 21 15,0 4 0-15,0 3-16 16,0 3-3-16,-2 5 2 15,2 3-7-15,0 4 0 16,0 4-4-16,7 6-1 16,7 3-1-16,4 0-3 15,0 4 3-15,0-3-2 16,-3-1 3-16,-4 1-5 16,-5-2 2-16,-3 1 0 15,-1 0 1-15,-2-1 1 16,0-2-3-16,0 0 4 15,0-3-3-15,0 3 2 0,-3-3-1 16,3 0 1-16,0-1-3 16,0-2 4-16,0 2-2 15,0-4 1-15,1 2-2 16,2-3 1-16,-1 1 1 16,-1 3 0-16,-1 2 0 15,0 7-2-15,-1 1 3 16,-8 5-3-16,3-3 0 15,3-5 3-15,3-2-4 16,0-7 4-16,0-2-2 16,0-7-1-16,6-2 1 15,1 0 1-15,-4 1-1 0,-1 3 5 16,-2 2-1-16,0 2 3 16,0 0-4-1,1-1-1-15,4-2-1 16,2-2 0-16,1-6-1 0,-2-3 3 15,0-3-2-15,-3 4-2 16,-2-3 1-16,-1 4 2 16,0-1-1-16,0 1 0 15,0 0-1-15,0 0 2 16,0-5-3-16,-1 0 3 16,1-5-3-16,0 0 3 15,0-6-2-15,0-1 1 16,0-2 0-16,0-2-2 0,0-2 2 15,0 1 1-15,0-3-2 16,1-1-2 0,1-2 5-16,-1 0-3 15,2-2 0-15,-3 1 0 0,0-2-5 16,3 0-24-16,3 0-68 16,1-7 10-16,-2-11-31 15</inkml:trace>
  <inkml:trace contextRef="#ctx0" brushRef="#br0" timeOffset="-136745.03">21492 11260 251 0,'-2'0'24'0,"1"0"27"0,1 0 2 16,0 0-7-16,0 0-15 15,0 0 1-15,0 0 4 16,0 0-4-16,0 0-11 15,0 0-8-15,0 0-9 16,0 0-2-16,0 0-1 16,0 0-1-16,0 0-3 15,0-2 0-15,0 2-2 0,9 0 4 16,13-4 1-16,8-1 2 16,6-2 0-16,3-2-1 15,5 2-1 1,2 2 1-16,2-2-17 0,-6 1-29 15,-8 2-12-15,-9 1-3 16,-7 1-16-16,-12 0 7 16,-6-1-31-16</inkml:trace>
  <inkml:trace contextRef="#ctx0" brushRef="#br0" timeOffset="-136512.65">21750 11135 419 0,'-5'0'10'15,"5"0"-10"-15,0 0 0 0,0 1-7 16,3 9-3-16,6 1 9 16,-3 4 6-16,-5 4-4 15,-1 1 1-15,-3 5 1 16,-17 6 0-16,-3 4-3 15,-2 4-12-15,1 0-66 16,5-3-26-16</inkml:trace>
  <inkml:trace contextRef="#ctx0" brushRef="#br0" timeOffset="-135723.98">19446 13865 123 0,'-38'26'-46'16</inkml:trace>
  <inkml:trace contextRef="#ctx0" brushRef="#br0" timeOffset="-133153.33">18609 14190 215 0,'-6'0'6'15,"1"1"4"-15,1-1 24 16,4 0 19-16,0 0-19 16,0 0-5-16,0 0-7 15,0 0 2-15,0 0 7 16,0 0 0-16,0 0-9 15,0 0-9-15,0 0-6 16,0 0-8-16,0 0 4 16,0 0-5-16,0 0 6 15,0 0-5-15,0 0 2 16,0 0-3-16,0 0 4 0,0 0-3 16,0 0 0-16,0 0 1 15,0 2-5-15,0 0 2 16,0 1 1-16,0 2 4 15,6 1-3-15,-2-1 2 16,-2-4-2-16,-1 0 1 16,-1-1 1-16,0 0-3 15,0 0 4-15,0 0-4 16,0 0 9-16,0 0-4 16,0 2 1-16,0-2 5 15,0 0 0-15,0 0-3 16,0 0 0-16,0 0-2 15,2 0-2-15,-2 0 1 0,3 0-2 16,1 0-1-16,5 0 2 16,0 0 4-16,6 0-5 15,-2 0 4 1,8 0-2-16,0 0-3 0,3 0 3 16,-2-2-2-16,2 1-1 15,0 1 1-15,0 0-1 16,7 0 0-16,-4 0 2 15,4 0-1-15,-1 0-1 16,-2 0 2-16,0-2-2 16,-1 0 3-16,0 0-3 15,0 1 1-15,0 1-1 0,-1 0 0 16,1 0 0-16,0 0 0 16,4 0 2-16,4 0-4 15,2 0 4-15,4-3-3 16,3-2 5-16,-1 0-3 15,1-4 2-15,1 0-1 16,1 0 3-16,-4 0-2 16,-3 3-3-16,-2 3 4 15,-9 1-5-15,-2 1 5 16,1 1-2-16,-2 0 0 16,3 0-4-16,0-2 5 15,5 1-4-15,1 0 3 16,7-3 0-16,0-1-1 0,1 3 1 15,4-1-2 1,-3 0 1-16,6 0 0 16,1-1 0-16,3 0-1 15,-1 0-1-15,4-2 3 0,-1 2-3 16,-3 0 1-16,1 0 0 16,-2 0 1-16,-2-1-2 15,1 4 4-15,-5 0-4 16,-3 1 1-16,1 0 0 15,-7 0 0-15,3 0 0 16,4 0-1-16,0 0 2 16,9 0 0-16,4 0-1 0,0 0-1 15,4 0 3-15,2 0-3 16,-2 0 3 0,1 0-3-16,-3 0 1 15,-3 0 1-15,-3-3-1 0,-1 0 1 16,4-4-2-16,3-1 2 15,3-2-2-15,1 0 3 16,-1 2-2-16,-6-4 0 16,-5 3 0-16,-7-2-1 15,-10 3 4-15,-7 1-5 16,-1 1 3-16,-2 2-1 16,4-3 1-16,1 1-3 15,4 0 4-15,-3 0 1 0,0 2-5 16,-4 0 5-1,-2 1-4-15,-3 1 2 16,1 1-1-16,-1-2 1 16,-3 2-3-16,0-3 5 0,-2 1-2 15,-6 2-1-15,-2 1 1 16,-4 0-2-16,-2 0 2 16,-1 0-1-16,0 0 0 15,0-2 2-15,0 2-1 16,0 0-9-16,-16 0-36 15,-24 0-143-15</inkml:trace>
  <inkml:trace contextRef="#ctx0" brushRef="#br0" timeOffset="-131824.34">21462 13125 231 0,'-13'0'31'0,"2"-3"72"0,4 0-56 16,2 0-11-16,2 2 3 15,0 1-4-15,1 0-11 16,2 0-14-16,0 0-4 15,0 0-4-15,0 0-1 16,0 0-1-16,11 0 1 16,6 0 1-16,7 0 1 15,4 0 10-15,-1 0-7 16,4 0 0-16,2 0-4 16,3 0 0-16,8 0 0 15,1 0 0-15,2 0-4 16,0 0 5-16,-3-1-4 15,-7-1 1-15,-4 1 2 0,-3-2-2 16,-5 2 1-16,1-1-3 16,-2 1 4-1,-2 1-2-15,0 0 0 16,-1 0 0-16,3 0-1 0,0-1 3 16,2 1-4-16,-4 0 5 15,-3 0-4-15,-3 0 1 16,-4 0-1-16,-4 0 3 15,-2 0-4-15,-2 0 4 16,-3 0-3-16,-1 0 2 16,0 0 0-16,0 0-3 15,2 0 4-15,-1 0-2 0,2 0 0 16,2 0-1-16,2 0 3 16,1 0-4-16,1 0 3 15,-3 0 1 1,-2 0-4-16,-1 0 3 0,-1 0-2 15,-2 0 2-15,0 0-1 16,0 0-1-16,0 0 1 16,0 0 0-16,0 0 1 15,0 0 0-15,0 0-1 16,0 0-2-16,0 0 1 16,0 1-2-16,0 4 3 15,0 2 2-15,0 5 0 16,0 6 2-16,0 5-1 15,0 3 3-15,0 2-5 0,0 0 2 16,0 0-3-16,0 1 4 16,0-3-5-1,-2 2 5-15,1-4-4 0,-2 2 2 16,0-1 1-16,-2-1-1 16,2 5 2-16,0-4 0 15,0 3 3-15,3 1-5 16,0-4 4-16,0 0 1 15,6-1-2-15,2-4-5 16,-2-1 0-16,-3-4 2 16,0-1-3-16,0-4 2 0,1 1-1 15,-1 0 1 1,0-2-2-16,-2 0 3 16,-1 0-2-16,2-2 0 15,-2 1 1-15,0 2-1 0,0 10 0 16,0 3 1-16,0 4 1 15,-3-1-3-15,0-2 3 16,1-6-2-16,1-4 0 16,1-9 0-16,0-3-1 15,0-2 0-15,0 0-5 16,0 0-22-16,0-28-26 16,0-13-98-16</inkml:trace>
  <inkml:trace contextRef="#ctx0" brushRef="#br0" timeOffset="-131144.39">22286 10461 448 0,'-17'9'15'0,"16"-7"20"0,1-2 12 16,0 1-19-16,0 12-23 15,0 6-6-15,0 10 2 16,6 9-1-16,4 1 5 15,-4 4-59-15,-6-3-89 16</inkml:trace>
  <inkml:trace contextRef="#ctx0" brushRef="#br0" timeOffset="-130984.43">22216 11242 435 0,'0'19'2'0,"0"4"-1"0,0 4-1 16,8 1 1-16,5 6-2 16,-1 5-19-16,-7 2-88 15</inkml:trace>
  <inkml:trace contextRef="#ctx0" brushRef="#br0" timeOffset="-130819.87">22227 11815 389 0,'-11'20'31'16,"2"-1"-30"-16,3 6 21 16,6 1-3-16,0 2-12 15,7 3 0-15,12 2-5 0,0 2-2 16,-2 2-47-16,-9 1-71 16,-8-4-153-16</inkml:trace>
  <inkml:trace contextRef="#ctx0" brushRef="#br0" timeOffset="-130648.33">22211 12443 324 0,'-7'23'4'0,"1"3"54"15,4-1-21-15,2 1 2 16,0 2-32-16,0 2 0 16,12 2-5-16,3-3 1 15,-3 3-4-15,-1 4-16 16,-3 1-29-16,-5 5-32 0,-3 1-50 15,0-2-72-15</inkml:trace>
  <inkml:trace contextRef="#ctx0" brushRef="#br0" timeOffset="-130468.8">22244 12983 76 0,'-4'18'123'15,"1"-5"-3"-15,1-6-27 0,2 1-27 16,-1 0-24-16,1 2-10 16,0 2-8-16,0 2-9 15,0 2-4-15,1 0-2 16,5 1 0-16,3 2-8 15,1 2 2-15,1 1-3 16,-2 2 0-16,1 4-18 16,-2-2-33-16,-2 2-12 0,-2-4-33 15,-1-5-39 1,1 0-34-16</inkml:trace>
  <inkml:trace contextRef="#ctx0" brushRef="#br0" timeOffset="-130332.17">22318 13415 121 0,'0'15'102'0,"0"2"-31"16,0 1-19-16,0 2-18 15,0 1-12-15,0-1 3 16,5 4-9-16,1 3-11 16,-2-2-5-16,1 2 0 15,-2 4-1-15,0 1-39 16,-3 3-56-16,0-2-47 16</inkml:trace>
  <inkml:trace contextRef="#ctx0" brushRef="#br0" timeOffset="-130143.67">22350 13903 173 0,'1'13'28'16,"-1"1"79"-16,0 4-47 16,0 2 18-16,0 3-23 0,0 1-18 15,0 0-11-15,-3-5-19 16,3 2-4-16,0-2-2 16,0 4-3-16,0 0 3 15,6 1-16-15,3 3-43 16,0 1-25-16,0 2 3 15,-8 0-17-15,-1 0-111 16</inkml:trace>
  <inkml:trace contextRef="#ctx0" brushRef="#br0" timeOffset="-130023.98">22382 14470 223 0,'0'17'39'0,"-3"3"23"16,0-2-26-16,3 1-8 0,0 3-12 15,0 5-10-15,0 1-6 16,6-1-13-16,-1 0-66 15,-2-4-86-15</inkml:trace>
  <inkml:trace contextRef="#ctx0" brushRef="#br0" timeOffset="-129876.73">22398 14901 388 0,'-17'11'51'0,"4"0"-15"16,4 0 1-16,7 1-11 15,2 1-23-15,0 1-10 16,14 4-37-16,0 0-76 0,-3 2-32 16</inkml:trace>
  <inkml:trace contextRef="#ctx0" brushRef="#br0" timeOffset="-129719.15">22427 15197 353 0,'-10'10'95'0,"1"-1"-47"15,2-2-8-15,5-1-20 16,2-3-8-16,0 1-11 16,0 1-6-16,0 2-9 15,5-3-81-15,0-4-35 16,-3-1-45-16</inkml:trace>
  <inkml:trace contextRef="#ctx0" brushRef="#br0" timeOffset="-127453.06">21739 11846 446 0,'-4'-7'8'0,"-5"3"60"16,-2 4-29-16,-4 0-24 15,-9 4-11-15,-7 19-6 16,-5 9 0-16,1 6 3 0,-4-3 1 15,3-1-2-15,4-3 4 16,5-6-4 0,9-5 1-16,8-10-2 15,7-4 1-15,3-3-6 0,0 1 1 16,4 3 6-16,14 1 0 16,7 2 0-16,2 1-2 15,6-3 3-15,-2 1-3 16,-3-1 3-16,-2-3-3 15,-5 4 3-15,-2-2-1 16,-4-2-3-16,-4 1 3 16,-5-3-2-16,-3-1 3 0,1-2-2 15,-3 2-7-15,-1-2-41 16,2 0-44 0,-2-4-57-16</inkml:trace>
  <inkml:trace contextRef="#ctx0" brushRef="#br0" timeOffset="-127176.8">21570 12025 485 0,'-7'0'28'0,"7"0"-27"16,0 0-4-16,17 0-7 15,21 0 20-15,22-3 10 0,13-7-10 16,10 1-5-16,2 2-5 15,-12 2 5 1,-9 3-7-16,-12 0-1 16,-16 2-25-16,-9 0 15 0,-10 0-5 15,-10 0 1-15,-6 0 15 16,-1 0 2-16,0 0 9 16,0 0-6-16,-8 0-5 15,-1 0-85-15,-2 0-126 16</inkml:trace>
  <inkml:trace contextRef="#ctx0" brushRef="#br0" timeOffset="-126900.54">22099 11846 534 0,'-10'0'7'16,"10"0"6"-16,0 0-6 15,3 12-15-15,16 9 5 16,7 7 6-16,-3 0-4 16,-3 1 3-16,-5 0-1 15,-12-1-1-15,-3 0 2 16,-8 2-1-16,-20 0 3 16,-5-3 3-16,3-4 8 15,2-9-10-15,6-2-2 16,7-3-1-16,5-5-2 15,5-2-48-15,2-2-133 16</inkml:trace>
  <inkml:trace contextRef="#ctx0" brushRef="#br0" timeOffset="-126613.3">21902 11815 537 0,'-13'0'8'16,"0"4"18"-16,-2 16 3 0,-10 12-16 16,-5 13-2-16,-3 6-2 15,4-2-2-15,5-4-6 16,0-6 1-16,4-9 0 15,1-1-3-15,4-11 4 16,5-10-6-16,4-3-23 16,2-5-26-16,2-13-145 15</inkml:trace>
  <inkml:trace contextRef="#ctx0" brushRef="#br0" timeOffset="-126305.53">21735 11719 284 0,'0'7'258'16,"0"14"-260"-16,0 14 8 16,0 18 31-16,7 8-1 15,21 3-2-15,13-1-21 16,3-6-9-16,3-4 1 16,-3-7-4-16,-5-10 2 15,-9-7-3-15,-12-9 2 16,-5-6-3-16,-9-6 2 15,-4-4 0-15,0-4 0 16,0 2 2-16,0-2 2 16,0 0 1-16,0 0-4 15,0 0 5-15,0 0-6 0,0 0 0 16,0 0 0-16,0 0-2 16,2 0-36-1,2 0-43-15,-1 0-115 16</inkml:trace>
  <inkml:trace contextRef="#ctx0" brushRef="#br0" timeOffset="-124656.17">21879 9615 434 0,'-4'-5'6'15,"4"5"2"-15,0 0 4 16,0 0-5-16,3 0-12 16,10 1 2-16,2 14 4 15,0 8-1-15,-6 4 0 16,-2 5 0-16,-5 7 2 16,-2 3 0-16,0 8-2 0,0-2 0 15,-6 7 0-15,-2-3-1 16,-1 0-6-16,-2-1-8 15,0 0 4-15,0 3 1 16,0 4 6-16,3-2-7 16,5 2 7-16,3 2-5 15,0 0-18-15,0 4 4 16,0 1 7-16,0 2 9 16,0 3-1-16,0-1 2 15,0 3-5-15,0 2 6 16,0 1 3-16,0 1 2 15,0 2 0-15,0-1 0 16,3-5 0-16,9-6-2 0,3-4 4 16,-1-2-4-16,-3-3 2 15,-2-1 0-15,-3-2 2 16,-1-2-2-16,-1-1 0 16,2 0 1-16,0-2-1 15,-3 1 1-15,3-2-2 16,-4-4 3-16,-1-3-3 15,4-5 2-15,-2-4-2 16,1-4 0-16,2-6 1 16,-2-2-12-16,2-8-33 15,-3-2-7-15,-1-4-7 16,-2-5-10-16,0-1 38 0,0 0 31 16,-9 0 13-16,-7-10-7 15,1-9 17-15,-5-9-17 16,5-3 13-16,-2-7-5 15,3-4 17-15,1-5-19 16,2-6-1-16,2-1 23 16,1-7-3-16,2-5 5 15,2-6-24-15,4-4 3 16,0-2 18-16,0-2-21 16,0-2 2-16,8-4-8 15,7-2-4-15,1 0 2 16,5 4-1-16,-2 7-3 15,-1 9 2-15,-3 9 0 0,-3 6 1 16,-3 6 16-16,-3 4-3 16,-5 4 6-16,-1 2 1 15,0 4-4 1,0-2 5-16,-8 3-6 0,2-1 0 16,-2 1-5-16,7-3-9 15,1 0-3-15,0-4 2 16,3-5-3-16,10-1 0 15,3-3 1-15,-2 2-1 16,1 0-1-16,-3 1 1 16,2 2 2-16,-3 0-4 15,-3 3 3-15,0-2-2 0,-3 0 5 16,-4 1-7-16,-1-3 6 16,0 3-1-1,0 1-2-15,0-1 1 0,0 7 2 16,-1 4-1-16,-4 3-1 15,2 3 3-15,2 2-3 16,-2 2 3-16,3 0-5 16,0 2 1-16,0 1 2 15,0 1-4-15,0 1 2 16,0 1 0-16,-1 3 0 16,-1 1 0-16,0 3 1 15,-1 6-3-15,2 0-1 16,-2 1-14-16,-6 0-53 0,-9 9-77 15</inkml:trace>
  <inkml:trace contextRef="#ctx0" brushRef="#br0" timeOffset="-123464.5">18723 14052 189 0,'39'-4'-80'0</inkml:trace>
  <inkml:trace contextRef="#ctx0" brushRef="#br0" timeOffset="-123121.41">20977 13833 185 0,'84'0'-8'16,"-4"-3"-12"-16,-2 3 0 0,1 0 32 15,-3-3 4-15,3 2-13 16,-1-1 0-16,2-2-2 16,5-1 5-16,3 0 2 15,0 0-5-15,-5 2-2 16,-14-1-1-16,-11 4-5 16,-16 0-11-16,-14 0-14 15,-11 0 15-15,-9 0 8 16,-6 0 2-16,-2 0 68 0,0 0-4 15,-5 4-36 1,-11 2-19-16,-2 5-3 16,-3 0-15-16,3 3-69 15</inkml:trace>
  <inkml:trace contextRef="#ctx0" brushRef="#br0" timeOffset="-122932.92">22034 13879 476 0,'-16'-3'11'0,"8"0"-12"15,2 3 5 1,6 0-3-16,0 0-2 16,6 0-46-16,12 0-15 15,1 10-22-15,-2 1-130 0</inkml:trace>
  <inkml:trace contextRef="#ctx0" brushRef="#br0" timeOffset="-120776.84">22231 12692 130 0,'-4'-18'-61'15,"4"-5"25"-15</inkml:trace>
  <inkml:trace contextRef="#ctx0" brushRef="#br0" timeOffset="-120320.06">22190 10481 357 0,'-21'-11'6'0,"5"3"-1"15,6 1 5-15,4 3-1 16,3 1 7-16,3 1-8 16,0 2-6-16,0-2-5 15,0 2 3-15,0-1 0 16,0-8-6-16,3-5-12 0,12-5-20 16,1-9-93-16</inkml:trace>
  <inkml:trace contextRef="#ctx0" brushRef="#br0" timeOffset="-119197.14">22263 9910 222 0,'-6'4'15'0,"-1"0"-11"16,4 2 22-16,0 3 6 0,2 4-15 16,1 3-14-1,0 4 2-15,0-1-6 16,0 1 4-16,4-3-3 0,6 0 0 16,-1-1 1-16,-1 1-1 15,-1 1 1-15,2 4-2 16,-4 2 4-16,-1 6-5 15,-1 8 4-15,0 2-2 16,2 5 1-16,2 3-1 16,-1 1 0-16,1 0 0 15,-1 2-1-15,-1 2 3 0,-1 2-3 16,-2 3 2 0,-2 3-2-16,0 2 3 15,0 5-2-15,0 3 1 16,-3 3-1-16,-5 4 0 0,1 1 3 15,1 2-2-15,-2 2 3 16,3-2-2-16,2-3 0 16,1-7-1-16,2-4-1 15,0-6 1-15,0-2-1 16,0-4 1-16,6 1-2 16,0 0 2-16,-2-2-1 15,1-1 0-15,-2 1-1 16,1-3 2-16,1-1 0 0,2-4-2 15,1 0-1 1,1-1 1-16,-2-3-1 16,0 1-3-16,-4 4 3 15,-3-2-1-15,0 4 4 0,2 1-4 16,-2 0 5-16,0 2-3 16,0 1 3-16,1-3 0 15,1 3-2-15,1-3 0 16,0-2 0-16,-2 2 0 15,3-2 1-15,-1 0-1 16,1-3-1-16,0-4 2 16,1 2-1-16,-2-1 0 15,0-2 1-15,-2 3-2 16,-1 2 0-16,0 4-1 16,0 1 1-16,0-2 0 15,-6 1 1-15,-2-2-1 0,-1-3 2 16,2-3-1-16,0-2-1 15,1-1 2-15,-1 1-2 16,4 4 1-16,0 2 0 16,1 0-1-16,2 1 0 15,-1 3 2-15,-1-2 0 16,1 3 1-16,1 3 2 16,0 0-3-16,0 0 2 15,0-1-3-15,0-3 0 16,0 1-1-16,0-4-2 15,0-2-5-15,0 6 3 16,3-1 4-16,1 5 0 16,1 6 4-16,-1-1-3 0,3 0 7 15,1-3-3-15,-2-3-3 16,-1-1-1-16,-2-2 1 16,-3-3 0-16,0 0-1 15,0 0 0-15,0 2 0 16,0 1 1-16,0 2 2 15,0 3 5-15,0 5-7 16,0-1 0-16,0 0-1 16,0-2 0-16,0-5-5 15,0-8-19-15,0-8 25 16,0-9-5-16,0-11-26 16,0-6-4-16,-3-10-105 0</inkml:trace>
  <inkml:trace contextRef="#ctx0" brushRef="#br0" timeOffset="-116712.33">22351 9924 498 0,'-10'0'-2'15,"-1"-12"4"-15,7 8 26 16,1 1 3-16,3-1-3 16,24-3-37-16,27-8-1 15,20-4 15-15,12-4 0 16,4 10-6-16,-6 8-2 16,-1 5 0-16,-12 5 0 15,-10 10 2-15,-10 1 1 16,-15-6-1-16,-13-1 1 15,-9-4 0-15,-8-3 0 16,-3-1 0-16,0-1 2 16,0 0 0-16,0 0 2 15,0 0-1-15,1-8-11 0,1-19-110 16,-2-10-179-16</inkml:trace>
  <inkml:trace contextRef="#ctx0" brushRef="#br0" timeOffset="-116488.95">22936 9636 436 0,'3'4'-20'16,"20"3"-19"-16,8 7 38 16,5 4 2-16,-2 4-1 15,-9 6 1-15,-13-2 0 0,-12-3 9 16,-9 2 39-16,-28 1 1 15,-10 3-13-15,-2 3-18 16,14-5-6-16,17-1-12 16,15 0-16-16,3-6-107 15</inkml:trace>
  <inkml:trace contextRef="#ctx0" brushRef="#br0" timeOffset="-110905.34">6408 11773 214 0,'-34'-27'36'0,"-1"10"16"16,19 3 10-16,7 4-10 16,3 2-10-16,0 4-15 15,6 1-8-15,0 2 3 16,0-1-5-16,0 2-6 0,0 0 0 15,0 0-11-15,3 24 0 16,6 19 7-16,10 17 23 16,-5 8-21-16,2 3-4 15,5-8-5-15,-1-4 4 16,0-5-3-16,-5-6 0 16,3-9 0-16,-6-1 1 15,-3-9 0-15,-2-5-8 16,-4-9-2-16,-3-9 0 15,2-6 2-15,-2 0 4 16,0-18-4-16,-2-17 4 16,-8-18-10-16,3-10 9 15,4-6 1-15,3 1 3 0,0 6-4 16,0 7-1-16,10 15 4 16,8 14-1-16,-3 15-3 15,4 11-8-15,3 2 2 16,4 26-8-16,-1 15 21 15,-2 9 2-15,-6 5 5 16,-5-6-7-16,-1-8 0 16,-7-10-3-16,-1-11 3 15,-3-10-1-15,0-10-2 16,0-2 5-16,0 0 6 16,0-14-10-16,-7-23-2 15,-1-14 3-15,8-11-2 0,0-4 1 16,3 12-2-16,11 16-1 15,2 19 0-15,0 16-8 16,8 3 8-16,-1 20-13 16,0 25 23-16,-5 14 0 15,-6 3 5-15,-3 0-7 16,-6-12-3-16,4-9-2 16,-4-8 2-16,-3-9-2 15,0-9 2-15,0-5-2 16,0-7-32-16,0-3-60 15,3-16-76-15</inkml:trace>
  <inkml:trace contextRef="#ctx0" brushRef="#br0" timeOffset="-110525.36">6978 11807 517 0,'-34'25'9'16,"6"12"-5"-16,4 2 34 15,6 2-6-15,11-1-13 16,7-3-7-16,4-1-11 16,18-4 4-16,7-5-5 15,2-8 2-15,-3-9 0 16,-2-10-2-16,-7-2-16 16,-6-31 7-16,-7-18 9 0,-4-19-1 15,-2-10-12-15,-6-2 9 16,-13 8 2-16,-4 20 2 15,2 23 2-15,4 17 14 16,8 13 8-16,9 1 1 16,0 14-22-16,19 21-7 15,12 13 8-15,6 7-5 16,2-4 2-16,-1-7 1 16,2-5-1-16,-2-4-2 15,-7-4 2-15,-5-4-4 16,-7-3-32-16,-10-10-28 15,-9-10-68-15,0-5-68 16</inkml:trace>
  <inkml:trace contextRef="#ctx0" brushRef="#br0" timeOffset="-110343.84">7197 11767 497 0,'3'0'23'0,"11"13"-29"15,11 5 13-15,9 10 41 16,9 3-23-16,2-1-18 15,6-1 0-15,-6-2-1 16,-4-5-4-16,-5-5 1 16,-13-3-4-16,-7-6-34 15,-13-7-72-15,-3-1-27 16,-6-20-107-16</inkml:trace>
  <inkml:trace contextRef="#ctx0" brushRef="#br0" timeOffset="-107525.22">7557 11531 454 0,'0'-7'4'16,"0"2"31"-16,0 5-2 15,0 0-8-15,0 0-18 16,0 11-4-16,0 20 20 15,-8 13 10-15,-7 13-10 16,-7 13-12-16,-7 1 3 16,0 2-2-16,-3 0-7 15,3-8 3-15,3-8 2 16,7-10 0-16,5-14-5 16,5-9 2-16,6-12-6 15,2-5 0-15,1-5-3 16,0-2-26-16,13 0-39 0,10-24-31 15,-1-25-160-15</inkml:trace>
  <inkml:trace contextRef="#ctx0" brushRef="#br0" timeOffset="-106420.87">7978 11210 460 0,'-22'-10'10'16,"3"3"38"-16,6 6-7 15,3 1 6-15,1 1-31 16,-6 31-16-16,-3 24 2 15,-4 22 4-15,-1 18 0 16,7 8 1-16,6-1-3 16,10-11 4-16,3-14-1 15,23-17-7-15,16-14 1 16,0-4-3-16,10-7 3 16,-4-7 0-16,-1-4-15 15,0-7-25-15,-6-6-40 16,-8-12-91-16</inkml:trace>
  <inkml:trace contextRef="#ctx0" brushRef="#br0" timeOffset="-105520.27">8422 11119 513 0,'-6'0'7'0,"6"2"34"16,0 28-26-16,0 18 10 15,11 11 7-15,6 7-19 16,-1-2-3-16,1 0-2 15,2-2-4-15,-2-6-1 16,-3-7-2-16,-5-11 1 16,-4-13-2-16,-2-11 0 15,1-8 3-15,-4-4-1 16,0-2 3-16,-13 0 4 16,-12 0-16-16,-10-14-11 15,-2-7 0-15,0-4 11 0,-1 4 5 16,5 9 5-16,5 7 1 15,5 5 9-15,2 12-6 16,12 17-3 0,4 6-1-16,5 5-1 0,2-1 1 15,16-6-4-15,7-6 2 16,5-8 0-16,4-8-3 16,4-7 3-16,3-4-1 15,1-1-1-15,1-21-2 16,-3-9-21-16,-3-8-37 15,-10-6-45-15,-10 0-137 16</inkml:trace>
  <inkml:trace contextRef="#ctx0" brushRef="#br0" timeOffset="-105281.34">8684 11331 435 0,'0'0'32'0,"0"0"32"16,0 1-37-16,0 34-21 15,9 19 21-15,2 19 27 16,3 9-32-16,8 7-9 16,-1-1 4-16,5-1-2 15,-1-4-8-15,0-10-5 16,-1-10 0-16,-3-12 2 16,-8-14-4-16,-2-12-9 0,-10-12-29 15,-1-13-6-15,-4-10 25 16,-18-33-98-1,-10-24-231-15</inkml:trace>
  <inkml:trace contextRef="#ctx0" brushRef="#br0" timeOffset="-105056.95">8718 11376 488 0,'3'-30'4'0,"25"1"4"16,11 8 12-16,13 3 11 15,0 7-15-15,6 8-9 16,-7 3 3-16,-10 0-6 15,-15 3-4-15,-14 9 2 16,-12 6-6-16,-22 14 3 16,-22 14 47-16,-11 7-29 15,0 2-9-15,10-14-3 16,16-11-2-16,11-12-2 0,18-10-3 16,4-5-46-16,29-3-45 15,10-14-30-15</inkml:trace>
  <inkml:trace contextRef="#ctx0" brushRef="#br0" timeOffset="-104681.68">9382 11050 589 0,'-30'-14'16'16,"10"6"28"-16,-1 5-26 15,1 1-3-15,1 2-16 0,0 0 3 16,-4 0-3-16,4 1-3 16,0 3 6-16,5 1-2 15,7 3-4-15,-1 4-2 16,3 14-3-16,0 14 9 16,5 19-1-16,0 15 4 15,1 6 2-15,14 5 0 16,0-8-1-16,1-9-3 15,1-15 3-15,2-14 0 16,-2-13 0-16,-2-9-3 16,-5-10 1-16,2-7 0 15,3 0-1-15,10-11 3 0,9-18 3 16,7-5-2-16,0 2-11 16,-5 6-31-16,-8 9-46 15,-16 3-90-15</inkml:trace>
  <inkml:trace contextRef="#ctx0" brushRef="#br0" timeOffset="-104294.12">9519 11293 514 0,'-4'-2'58'0,"1"2"21"15,3 0-49-15,0 1-18 16,0 27-16-16,0 8 17 0,0 7-2 15,6-1-8-15,11-10-2 16,5-4-2-16,1-9 1 16,0-6 0-16,-1-8-5 15,-3-5-7-15,8-12-2 16,-2-20 1-16,-6-11-11 16,-5-10 12-16,-8-3 1 15,-3 3 4-15,-3 7 7 16,0 17 1-16,0 15 11 15,0 10 22-15,0 4-6 16,0 3-24-16,2 22-7 16,6 15 11-16,1 5 9 0,4 2-3 15,0-4-12-15,0-7-1 16,-1-9 1-16,3-6-2 16,-6-10-1-16,1-3-19 15,4-5-24-15,-1-3-38 16,4-27-140-16</inkml:trace>
  <inkml:trace contextRef="#ctx0" brushRef="#br0" timeOffset="-103874.25">9945 10947 512 0,'-6'-6'40'0,"5"0"-27"15,1 4 10-15,3-1-23 16,16 1-10-16,7-1 17 16,5 3-7-16,-4 0 1 15,-2 3-4-15,-3 18 0 16,-4 12 1-16,-3 10 1 15,-3 11 8-15,-2 11 1 16,-2 5 4-16,1 1-3 0,-2-6-3 16,-1-8-1-16,0-12 4 15,-3-14-2-15,-3-12 0 16,0-11 10 0,0-4 5-16,-9-1 23 0,-18 2-14 15,-16-1-26-15,-6 0-2 16,-2-3-3-16,7-1-4 15,13 0-7-15,14 0-12 16,14-7-12-16,3-8-26 16,17-14-131-16</inkml:trace>
  <inkml:trace contextRef="#ctx0" brushRef="#br0" timeOffset="-102949.27">10212 10537 524 0,'0'0'12'0,"3"0"7"15,9 0-13-15,11 14-5 16,10 15 25-16,8 14 15 16,1 15-22-16,3 15-7 15,-1 17-1-15,-1 20-3 16,-9 16 3-16,-10 18-4 0,-6 3-4 15,-14-2 0-15,-4-9 3 16,-3-17 9-16,-19-19-3 16,-1-24 1-16,0-20-2 15,5-15-8-15,7-14-2 16,10-11-2-16,1-12-87 16,19-6-87-16</inkml:trace>
  <inkml:trace contextRef="#ctx0" brushRef="#br0" timeOffset="-96744.66">6271 12794 243 0,'-12'8'90'0,"-6"1"-35"0,6-3-14 15,6-1-8-15,3-4 3 16,3 1-21-16,-1-1-7 15,1-1-6-15,0 0-3 16,0 0 0-16,0 0-6 16,0 0 7-16,0 0 3 15,0 0 11-15,0 0 8 16,0 0 4-16,0 0-1 16,0 0-9-16,0 0-7 15,0 0-6-15,0 0-1 16,0 0 0-16,0 0-2 0,0 0-5 15,0 0-1-15,0-1 4 16,0-1 1 0,0 1 0-16,0 1 1 0,0 0-12 15,0 0-2-15,0 0-8 16,0 0 15-16,0 0 2 16,0 0 0-16,0 0 6 15,0 0 1-15,0 0 0 16,0 0-1-16,0 0 4 15,0 0-2-15,0 0-2 16,0 0 1-16,0 0 0 16,0 0 2-16,0 0-3 0,0 0 7 15,0 0-7-15,0 0 4 16,0 0-5 0,0 0 1-16,0 0 1 15,0 0-2-15,0 0 1 0,0 0-3 16,0 0 3-16,0 0-1 15,0 0-2-15,0 1-2 16,0 6 1-16,0 10 5 16,-6 8 3-16,-3 8-1 15,3 3-3-15,3 5 3 16,0 2-2-16,3 1 2 16,0 3 0-16,6-1 0 15,12-3-3-15,3-3-1 0,3-8-1 16,7-6 0-1,2-8 0-15,1-6-7 16,3-6-23-16,-6-6-9 16,-4-6-49-16,-10-16-44 0</inkml:trace>
  <inkml:trace contextRef="#ctx0" brushRef="#br0" timeOffset="-96333.23">6450 12962 448 0,'-6'0'17'15,"6"0"21"-15,0 0 1 16,0 22-26-16,0 10-7 16,0 9 3-16,12-1-4 0,3-4-1 15,2-5-3-15,1-8 4 16,-1-6-12-16,-4-7 9 15,-3-6-6-15,-1-4-15 16,-1 0-1-16,-2-10 7 16,3-20 7-16,-3-11 11 15,-3-7-17-15,-3-2 2 16,0 7 11-16,0 8-3 16,-3 11 4-16,-2 15 4 15,2 6 16-15,3 3 6 16,0 0-17-16,0 5-16 15,3 18 2-15,9 6 18 16,6 6 3-16,2-2-15 0,0-10 0 16,4-5-1-16,-4-6 1 15,-3-6-14-15,-2-3-18 16,0-3-41-16,-6-7-87 16</inkml:trace>
  <inkml:trace contextRef="#ctx0" brushRef="#br0" timeOffset="-96188.31">6810 12991 469 0,'0'24'12'0,"-7"6"-6"15,1-3 9-15,3 1 5 16,3-5-14-16,0-1-8 0,0-8-20 16,0-8-43-16,4-6-92 15</inkml:trace>
  <inkml:trace contextRef="#ctx0" brushRef="#br0" timeOffset="-95873.16">6923 12758 444 0,'0'-2'87'0,"0"2"-82"16,5 0-5-16,2 0-13 15,8 5 4-15,3 13 8 16,3 5 1-16,1 5 3 15,-2 1-2-15,-3-3 2 0,4-3-2 16,-3-8-2-16,-3-5 1 16,-1-8-7-16,-5-2 6 15,1-5-2 1,-6-21 3-16,1-9 1 0,-5-8-6 16,0-3 2-16,-3 4 1 15,-12 6 1-15,-2 11 0 16,3 8 3-16,0 9 0 15,4 4-1-15,0 4-4 16,3 0-17-16,4 3-61 16,3 4-111-16</inkml:trace>
  <inkml:trace contextRef="#ctx0" brushRef="#br0" timeOffset="-95620.6">7189 12477 496 0,'7'0'21'16,"6"1"-35"-16,10 19 9 15,6 14 29-15,0 12 2 16,-1 14-13-16,-5 4-2 16,-3 1-3-16,-8-2-3 15,-5-11-3-15,-7-8-1 16,0-5 0-16,-8-13 2 0,-4-6 3 15,0-8-2 1,5-10-9-16,7-2-36 16,0-20-62-16,3-21-350 0</inkml:trace>
  <inkml:trace contextRef="#ctx0" brushRef="#br0" timeOffset="-93069.14">7747 12484 349 0,'0'-6'51'15,"-7"2"30"-15,-2-2-23 16,-8 0 3-16,-2 3-32 16,-5 0-8-16,-6 3 2 15,-1 0-2-15,3 0-8 16,-1 11-5-16,7 6 0 0,0 8-4 16,2 8-5-16,7 7 6 15,1 5-2-15,5 6-2 16,7-5 2-16,0-8 0 15,10-3-5-15,12-12 0 16,4-4 1-16,0-7-3 16,9-6 3-16,-3-6 0 15,1 0-19-15,-3-6-8 16,-3-10-13-16,-8-4-33 16,-10-2-48-16,-9-1-125 15</inkml:trace>
  <inkml:trace contextRef="#ctx0" brushRef="#br0" timeOffset="-92880.64">7557 12740 430 0,'0'0'8'0,"0"0"-2"16,0 0 7-16,1 0-11 15,21-13 1-15,13-6 2 16,2-1 4-16,3-1-6 15,-4 4-2-15,-4 4-2 16,-2 6-41-16,-12 4-93 16</inkml:trace>
  <inkml:trace contextRef="#ctx0" brushRef="#br0" timeOffset="-92674.08">7817 12457 500 0,'-9'-4'57'0,"9"1"-40"15,0 0 9-15,6-1-26 16,19-5-6-16,11-7 7 16,3 1 3-16,-2 2-2 15,-10 6-14-15,-10 7-75 16,-17 3-76-16</inkml:trace>
  <inkml:trace contextRef="#ctx0" brushRef="#br0" timeOffset="-92505.02">7801 12667 403 0,'0'0'60'16,"0"0"-60"-16,22-7 0 15,14-13 15-15,7-6-5 16,3 0-7-16,-3 5 1 15,-7 4-3-15,-14 8-7 16,-11 6-50-16,-11 3-94 16</inkml:trace>
  <inkml:trace contextRef="#ctx0" brushRef="#br0" timeOffset="-92152.96">7766 12539 429 0,'-1'-1'8'16,"1"1"-1"-16,0 0-6 16,0 0 3-16,6 4 4 15,10 13 30-15,-2 12 3 16,2 7-5-16,-1 9-11 16,1-2-17-16,2-7-2 15,0-4-4-15,3-8-1 16,0-9 1-16,0-4-3 15,7-8-1-15,2-3 4 16,5 0 2-16,6-3-2 16,-1-10 1-16,-5 0 0 0,-8 0 0 15,-10 6-4-15,-6 2 1 16,-6 3 1-16,-4 2 0 16,-1 0 2-16,0 0 0 15,0 0 2-15,0 0-6 16,0 0-23-16,2-1-71 15,-2-3-165-15</inkml:trace>
  <inkml:trace contextRef="#ctx0" brushRef="#br0" timeOffset="-88569.3">6124 13543 92 0,'-7'3'42'15,"6"-3"-1"-15,-1 0 35 16,2 0-15-16,0 0-28 15,0 0-19-15,0 0-8 16,0 0 1-16,0 0 0 16,0 0-1-16,0 0 0 15,0 0-3-15,0 0-11 16,11 0 5-16,10 0 11 16,3 0 1-16,4-6-2 15,8-1-3-15,4 0 2 16,5-1-5-16,5-2-2 15,8-3 1-15,3-2 2 16,0-5-2-16,0-3 1 0,2-2-2 16,1-1 4-16,3-1-4 15,2 2 2-15,-4 6-1 16,-4 4-1-16,-3 2-8 16,-6 5-9-16,0-2 2 15,1-1 1-15,0-6 6 16,8-5 7-16,4-8 2 15,2-5 0-15,4-1 1 16,-3 0 1-16,-4 7 0 16,1 5 2-16,-4 6-4 15,3 5 0-15,3 5-1 16,0 1 2-16,0 0-1 0,-9-2-1 16,-4-3-2-16,-4-4 1 15,-8-6 4-15,-3-1-4 16,-8 1 2-16,-4 1 2 15,-8 7 0-15,-5 4-1 16,-6 5 0-16,-5 3-2 16,-3 2 1-16,0 0 1 15,0 0 7-15,0 0 9 16,0 0-7-16,0 0-6 16,2-1-11-16,-1-6-78 15</inkml:trace>
  <inkml:trace contextRef="#ctx0" brushRef="#br0" timeOffset="-82244.05">11986 3139 221 0,'-19'-25'315'0,"-1"11"-310"15,8 3 0-15,2 2 13 16,2 2 15-16,0 3-20 16,5 2-5-16,-1 2-2 15,0 0-1-15,-4 0-3 16,-5 14 3-16,-10 21 0 16,-5 15-6-16,3 15 1 15,-2 3 1-15,5 2 1 16,-1 1-4-16,4 2 5 15,9 5-2-15,7-1-1 16,3-6 2-16,6-3-1 0,20-4 0 16,9-3-2-16,11-4 3 15,9-3-1-15,9-8 0 16,10-8-1-16,4-8 0 16,4-13-10-16,-5-14-5 15,-2-3-3-15,-5-29-8 16,-8-16 8-16,-4-10 14 15,-7-12 4-15,-9-5-2 16,-13-3 8-16,-8-9 0 16,-10-5 6-16,-8-8-3 15,-3-9 1-15,-11 0-3 16,-20 3-2-16,-12 15 4 0,-8 14 7 16,-8 19-6-16,-13 21 1 15,2 16 5 1,-6 15-10-16,2 3-4 15,8 22-1-15,17 18-7 0,7 12-24 16,11 12-46-16,3 6-52 16,0-6-165-16</inkml:trace>
  <inkml:trace contextRef="#ctx0" brushRef="#br0" timeOffset="-81893.41">11928 3604 432 0,'-9'0'188'0,"9"0"-183"15,4 0-13-15,24 0-2 16,10 0 13-16,6 1-2 0,-5 26-2 16,-6 12 3-16,-10 11 0 15,-10 7-2-15,-7-3 3 16,-5-9-3-16,-1-11 2 15,4-14-3-15,-2-9 1 16,-1-7 0-16,2-4-1 16,6-1 0-16,9-28 1 15,5-19 34-15,3-16-22 0,-2-9-7 16,-8-1-2 0,-10 11-2-16,-6 15-1 15,0 15 2-15,-6 14 1 16,-7 5-4-16,-2 6-11 0,0 5-19 15,5 3-28-15,5 0-151 16</inkml:trace>
  <inkml:trace contextRef="#ctx0" brushRef="#br0" timeOffset="-81105.54">13526 2682 608 0,'0'-4'8'15,"-5"3"13"-15,-2 1 0 16,-10 0-8-16,-11 0-12 16,-11 9-1-16,-11 15-5 15,-11 7 6-15,4 2-2 16,-7-1 1-16,-3-3-1 16,-2-1 2-16,1 3-1 0,5-5 1 15,2-1 1-15,8 0-2 16,5-6 4-16,3 4-7 15,10-3 4-15,6-3-4 16,13-3-9-16,7-7-18 16,9-3-32-16,0-4-71 15,13-1-37-15</inkml:trace>
  <inkml:trace contextRef="#ctx0" brushRef="#br0" timeOffset="-80813.32">12817 2770 489 0,'-20'0'39'0,"-8"4"16"0,-9 23-37 16,-3 17-10-16,1 11-5 15,6 7-2 1,6-1 0-16,13-4-1 16,7-9 1-16,7-9-1 0,5-7-3 15,20-7 0-15,8-5 2 16,8-2 0-16,6-7 1 15,-1-3 1-15,-1-1 0 16,-3-2-4-16,-4 1 3 16,-4 1 0-16,-6 0 1 15,-9 3-3-15,-3-2-3 16,-9-2-6-16,-2 0-6 0,-2 0-33 16,-2 3-14-16,-1-4-52 15</inkml:trace>
  <inkml:trace contextRef="#ctx0" brushRef="#br0" timeOffset="-80244.88">13829 3449 535 0,'-42'3'5'15,"-11"4"-3"-15,-7 6 6 16,-5 2 15-16,-2 3-16 0,1 0-8 15,4-2 7-15,1 0-5 16,3-2 8-16,4-3 0 16,-1-1 2-16,3-4 5 15,1-2-9-15,2-1 4 16,9 1-5-16,5 0-3 16,12-1-3-16,4 1 4 15,6 0-5-15,3-3 1 16,-2 4 0-16,5-3-15 15,1 2-4-15,3-3-9 16,1 1-10-16,2 1-26 16,0 0-34-16,11-3-58 15</inkml:trace>
  <inkml:trace contextRef="#ctx0" brushRef="#br0" timeOffset="-79889.22">13025 3441 541 0,'-50'10'5'0,"8"5"3"16,4 3 28-16,6 2-24 15,3 1-10-15,6 0 1 16,3 1-3-16,8-6 1 16,6-6-1-16,6-1 0 15,0-1-8-15,5 6 6 0,14 2 1 16,4 3-1-16,5 1 3 15,0 3-2-15,-1 0 2 16,3 2-1-16,-7 0 0 16,-1-1 0-16,-3-3 2 15,-7-3-2-15,0-4 0 16,-8-7 1-16,-2-3-3 16,-1-2 4-16,-1-2-3 15,0 0 7-15,0 0-3 16,0 0-1-16,2 0-12 15,7 0-63-15,2 0-96 16,3 0-60-16</inkml:trace>
  <inkml:trace contextRef="#ctx0" brushRef="#br0" timeOffset="-79177.41">13838 4613 427 0,'-18'0'13'15,"-2"0"24"-15,3-5 32 16,-5-1-15-16,1-2-20 16,-4-1-16-16,-2-4 9 15,-6-7-4-15,-4-3-13 16,-3-7 1-16,-1-3 1 15,0-3-5-15,-3-1-7 16,2-3 3-16,-2 3-1 16,-3-4-3-16,0 0 2 15,-8 3 1-15,-4 3-1 16,-1 3-1-16,-1 5 3 0,3 5-4 16,7 6 4-16,5 5-2 15,7 3-2-15,8 1 3 16,9 4-4-1,8 0 3-15,10 1-1 0,2 2 1 16,2-2-4-16,0 2 4 16,0 0-5-16,0-1 1 15,0 1-8-15,0 0-19 16,0 0-1-16,8 0-11 16,11 0 2-16,8 0-43 15,5 0-32-15,-1-2-89 16</inkml:trace>
  <inkml:trace contextRef="#ctx0" brushRef="#br0" timeOffset="-78849.29">13133 3910 489 0,'-41'-1'12'16,"1"1"-10"-16,-3 0 13 15,-3 1 7-15,-3 13-9 16,1 7-12-16,2 5 0 15,7-2 1-15,6-2 0 16,12-2 0-16,11-5-1 16,7 1-1-16,3 7-4 15,13 3 4-15,14 5-3 0,4 2 3 16,1 2-2 0,-1 1 2-16,-1 0 0 15,-5-3 0-15,-6-8-1 16,-8-7 1-16,-7-8 1 0,-4-7-1 15,0-3 3-15,0 0 12 16,0 0 15-16,0 0-20 16,0 0-7-16,0 0-31 15,0 0-54-15,0-18-308 16</inkml:trace>
  <inkml:trace contextRef="#ctx0" brushRef="#br0" timeOffset="-77956.65">14053 3013 464 0,'-37'4'11'0,"-1"-1"1"16,1-2 25-16,0-1-4 16,0 0-15-16,-1 0-7 15,1-14-3-15,-3-8-2 16,0-8 5-16,-1-11-7 16,1-4 3-16,0-4-6 0,4-5 7 15,8-3-6-15,10-1-2 16,12-1-3-16,6-1 0 15,30 1-6-15,22 2 12 16,17 1-2-16,9 4-5 16,7 3 4-16,-1 9-1 15,-1 14-1-15,-6 11-4 16,-5 15-9-16,-6 6-2 16,-10 23-1-16,-9 14 5 15,-11 10 1-15,-11 10 6 16,-11 6 4-16,-9 0 1 15,-5 3 1-15,-6-4 3 16,-24-2-2-16,-14-7-2 0,-10-4 3 16,-9-5-4-16,-4-7 3 15,5-5-5 1,5-6-12-16,6-8-40 0,7-8-85 16</inkml:trace>
  <inkml:trace contextRef="#ctx0" brushRef="#br0" timeOffset="-77392.19">14227 3901 493 0,'-43'0'8'0,"-5"0"-8"16,1 0 22-16,-3-5 11 15,1-10-13-15,1-7-8 16,-2-6-6-16,5-8 0 16,-2-10 0-16,6-4 1 15,7-9-8-15,13-5 2 16,18-7-7-16,3-7 5 0,17 0-1 16,23 7-1-16,3 13-3 15,12 13 5-15,5 15 1 16,2 15-2-16,5 13-1 15,-3 6-2-15,-1 33 5 16,-5 19 2-16,-8 17 0 16,-9 9 4-16,-11 4-4 15,-8-8-1-15,-10-1-1 0,-9-9 4 16,-3-6-5 0,-12 0 6-16,-22-6-3 15,-14 0 2-15,-10-6-3 16,-3-8-1-16,-2-10-15 0,7-12-41 15,8-9-23-15,15-11-94 16</inkml:trace>
  <inkml:trace contextRef="#ctx0" brushRef="#br0" timeOffset="-76884.54">14222 4893 432 0,'-58'0'8'16,"-4"-11"10"-16,-5-10 42 16,3-8-22-16,1-6-10 15,5-4-12-15,8-3 1 16,11-2-5-16,14-4 3 16,17-7-12-16,8-12 2 15,20-15-3-15,21-8-1 0,11-1-1 16,11 9-7-16,5 17 3 15,5 19-1-15,-1 24 5 16,1 21-8-16,-5 6 4 16,-8 36 1-16,-12 22 4 15,-13 19 1-15,-14 20 0 16,-8 3 0-16,-10 4-1 16,-3-10 3-16,-6-14-6 15,-16-12 6-15,-9-16-2 16,-8-9 0-16,-7-15 0 15,-7-12-2-15,2-17-12 16,-4-5-66-16,3-37-254 16</inkml:trace>
  <inkml:trace contextRef="#ctx0" brushRef="#br0" timeOffset="-76516.23">13959 2560 612 0,'-4'0'5'0,"2"0"-1"16,2 0-2-16,0 2 2 15,8 17-10-15,15 13 2 16,6 19 4-16,5 15 2 15,0 3-26-15,-1-2-102 16,-3-14-270-16</inkml:trace>
  <inkml:trace contextRef="#ctx0" brushRef="#br0" timeOffset="-76287.84">13942 3502 624 0,'-1'0'10'16,"1"2"-13"-16,0 12-1 0,18 12-5 16,13 14 10-16,11 12 0 15,0 8-2 1,-7 1-67-16,-11-4-100 15</inkml:trace>
  <inkml:trace contextRef="#ctx0" brushRef="#br0" timeOffset="-76071.41">14063 4420 364 0,'3'15'215'0,"9"0"-226"16,6 12 15 0,1 9 18-16,8 9 3 15,4 9-17-15,5 2-3 16,4 2-4-16,-1-2-3 0,-9-9-80 16,-20-16-247-16</inkml:trace>
  <inkml:trace contextRef="#ctx0" brushRef="#br0" timeOffset="-72585.65">22460 12839 509 0,'-27'-14'8'16,"20"8"20"-16,4 6 21 15,1 0-10-15,-2 0-17 16,-11 32-14-16,-3 45-5 16,-7 40 0-16,-1 27 4 15,10 4-1-15,4-7-5 0,9-10 5 16,3-2-4-16,0-4 0 16,8-6-4-1,6-8 2-15,3-15-1 16,1-16 4-16,-2-20-5 0,-3-20 4 15,-3-18-5-15,-6-12-4 16,-2-7-2-16,-2-3-13 16,0-3 8-16,-2-28-2 15,-13-28-4-15,-1-32-4 16,1-26 8-16,0-24 3 16,7-13-16-16,2-4 6 15,0 4 14-15,-5 16-1 16,-6 21 9-16,-5 26 2 15,1 26 10-15,6 26 23 16,6 19 4-16,4 13-24 16,5 7-2-16,0 0-13 15,0 35-12-15,16 40 16 0,6 36 13 16,3 32-3-16,-4 16-5 16,1 1-4-16,-2 1 1 15,-5-6-6-15,-1-9 4 16,-2-15-3-16,-7-21 1 15,-2-15-1-15,-3-20 0 16,0-14 4-16,0-11-4 16,0-14 0-16,0-6-2 15,0-8-23-15,0-3-19 16,0-8-71-16,0-11-104 16</inkml:trace>
  <inkml:trace contextRef="#ctx0" brushRef="#br0" timeOffset="-71999.9">22531 13720 179 0,'0'-1'-26'16</inkml:trace>
  <inkml:trace contextRef="#ctx0" brushRef="#br0" timeOffset="-71557.07">22299 13648 478 0,'-9'0'8'0,"6"0"15"16,3 0 6-16,0 0 1 16,0 0-12-16,0 0-8 15,0 0-8-15,3 0-3 16,24 0-1-16,10 0 5 16,17-7 4-16,10-5-2 15,16 4-3-15,20-3 1 16,18 1 0-16,16 2-3 15,6 1 2-15,4 0 0 0,-10 3 7 16,-11 4-6 0,-25 0-1-16,-22 0-1 15,-26 0-2-15,-19 1 1 16,-14 3 0-16,-9-4-2 0,-8 0-9 16,0 0 1-16,0-26-17 15,-25-16-147-15</inkml:trace>
  <inkml:trace contextRef="#ctx0" brushRef="#br0" timeOffset="-71356.62">23631 13266 561 0,'19'13'-8'0,"8"8"-7"15,2 8 19-15,3 7 8 16,-7 7 2-16,-5 7-6 0,-9 2 8 15,-11 3-7-15,0 1-5 16,-22 5-3-16,-20 8-1 16,-16 7-19-16,-19 5-78 15,-20-9-151-15</inkml:trace>
  <inkml:trace contextRef="#ctx0" brushRef="#br0" timeOffset="-69440.42">2386 11466 386 0,'0'3'50'0,"0"-3"-33"15,0 0-12-15,0 0-1 0,0 0 1 16,0 0 2-16,7 0-5 16,25-11-5-16,13-8 7 15,15-1 11-15,10-1-4 16,9 3-10-16,15 2-1 15,17 4 3-15,19-2-2 16,26 1-1-16,20-1 2 16,10 0-2-16,3 5-1 0,-9 3 4 15,-13 6-5-15,-3 0 5 16,-3 0-17-16,-2 0-19 16,-1-3-31-1,-10-12-94-15</inkml:trace>
  <inkml:trace contextRef="#ctx0" brushRef="#br0" timeOffset="-64292.8">22385 13500 128 0,'6'-7'24'16,"-6"4"-17"-16,0 3-1 15,0 0 15-15,0 0 4 16,0 0 4-16,0 0-7 15,0 0 5-15,0 0 1 16,0 0 3-16,0 0 6 0,0 0-11 16,0 0-5-1,0 0-13-15,0-1-5 16,-1 1-5-16,-1 0 6 16,-1 0-1-16,2 0 5 0,1 0 1 15,0 0 4-15,0 0-2 16,-2 0-1-16,2 0 4 15,-1 0-4-15,-1 0 8 16,1 0-4-16,1 0 3 16,-2 0 1-16,1 0 2 15,1 0-6-15,-3 0 0 16,3 0-3-16,-4 0-5 16,-1 0 2-16,-1-2-6 15,0 1 1-15,0 0-3 16,-1-2 1-16,2 1-1 15,4 2 2-15,-1 0-1 16,2 0-3-16,0-1 4 0,0 1-5 16,0-1 3-16,0 1-3 15,0 0-1-15,0 0-2 16,0 0 3-16,0 0 2 16,0 0 1-16,0 0 3 15,0 0-9-15,0 0 0 16,3 0 1-16,15-2 9 15,2 1-4-15,4-2 1 16,1 0-1-16,0 2 2 16,0-5-2-16,3 4 0 15,0-4 2-15,1-1-4 16,3 2 4-16,5-2-4 0,-2 1 3 16,7 0-2-16,3 1 2 15,1-1-1-15,3 1 0 16,2-1 2-16,6 0-4 15,2-3 4-15,10-2-5 16,11 0 5-16,12-2-2 16,11-1 0-16,7 0-1 15,-5 2 2-15,-10 2-1 16,-13 5 0-16,-17 4 0 16,-11 1-4-16,-11 0 7 15,-10 0-6-15,-2 0 4 16,1 0-2-16,0 0 3 15,8 0-3-15,7 0 3 0,5 0 0 16,6 0-5-16,0-8 6 16,0 3-6-1,-4 2 5-15,-5 2-3 0,-6 1 2 16,-7 0-1-16,-6 0 0 16,-7 1-2-16,-8 2 2 15,-6-2 1-15,-4 0-4 16,-4-1 3-16,-1 2-1 15,0-2 3-15,0 1-4 16,0 1 1-16,0-1-2 16,0 4 5-16,0 12 1 15,-3 14 9-15,-8 11 10 0,-5 12-14 16,4 0-2-16,1-1-4 16,2 3 3-16,6-3-3 15,1-2 0-15,2-1-1 16,0-4-2-16,0-7 2 15,0-8-3-15,0-12 4 16,0-12-4-16,0-3 3 16,0-4 1-16,0 0 3 15,0 1-2-15,0-1 1 16,-6 0 3-16,-10 2-1 16,-11-1 3-16,-13 2-13 15,-8 1 8-15,-9-1-6 16,-5 0 5-16,-2-2-5 0,-8-1 2 15,-1 0 2 1,-7 0-3-16,-8 0 2 16,-3 0-2-16,-5 0 4 15,-4 0-6-15,0 0 4 0,0 0 1 16,2 0-4-16,11 0 4 16,10 0-1-16,10 0 3 15,7 0-4-15,2 0 6 16,-3 0-2-16,2 0 1 15,-2 0-6-15,3 0 6 16,4 0-6-16,8 0 5 16,5-4-3-16,7 1-1 0,4-2 2 15,5-1-2-15,4 1 4 16,5 0-6 0,3 1 5-16,5 2-4 15,2-4 3-15,1 6-1 0,4 0-1 16,-1 0 2-16,2 0-5 15,0 0 5-15,0 0-7 16,0-1 8-16,0 1-6 16,0 0 3-16,0 0-2 15,0 0 4-15,0 0-4 16,0-2 1-16,0 2 2 16,0 0-5-16,0 0 6 15,0 0-5-15,0 0 5 0,0 0-4 16,0 0 1-1,0 0 1-15,0 0-1 16,0 0 1-16,0 0-6 16,0-1 2-16,0 1-3 0,0 0 6 15,0 0-2-15,0 0 5 16,0 0-4-16,0 0 3 16,0 0-3-16,0 0 2 15,0 0 1-15,0 0-3 16,0 0 5-16,0 0-7 15,0 0 6-15,0 0-3 16,0 0 4-16,0 0-4 16,0 0 0-16,0 0 2 15,0 0-4-15,0 0 5 16,0 0-7-16,0 0 8 16,0 0-7-16,0 0 4 0,0 0-1 15,0 0-1-15,0-2 2 16,0 2-2-16,0 0 2 15,0 0-5-15,0 0 7 16,0 0-5-16,0-1 4 16,0 1-4-16,0 0 5 15,0 0-5-15,0 0 3 16,0 0 1-16,0 0-3 16,0-1 4-16,0-1-5 15,0 1 6-15,0 1-4 16,0 0 4-16,0 0-5 15,0 0 4-15,0 0-2 16,0 0 0-16,0 0 3 0,0-1-6 16,0 1 5-16,0 0-3 15,0-2 2-15,0 2-2 16,0 0 3-16,0-1-3 16,0 1-13-16,0-3-28 15,0 0-30-15,0-4-81 16,-44-3-155-16</inkml:trace>
  <inkml:trace contextRef="#ctx0" brushRef="#br0" timeOffset="-61656.24">20094 12047 233 0,'-2'0'245'0,"-5"0"-235"16,7 0-5-16,0 0 0 15,0 0-3-15,0 0-7 16,0 0-1-16,1 6 0 16,15 2 7-16,2 2-2 15,0-1-5-15,-3 4-15 0,-3 6-34 16,-11 6-68-16,-1 9-113 15</inkml:trace>
  <inkml:trace contextRef="#ctx0" brushRef="#br0" timeOffset="-61440.81">20020 12841 387 0,'-13'0'21'0,"3"0"-10"16,8 0 1-16,2 0 9 0,0 0-13 15,0 0-14 1,12 0-2-16,8 0 0 16,6 0-19-16,0 0-65 15,-9 3-103-15</inkml:trace>
  <inkml:trace contextRef="#ctx0" brushRef="#br0" timeOffset="-61212.41">20195 13620 432 0,'0'2'14'0,"-3"-2"-14"0,1 0 6 16,2 0-11-16,0 0 4 15,5 8-56-15,11 8-28 16,5 6-42-16</inkml:trace>
  <inkml:trace contextRef="#ctx0" brushRef="#br0" timeOffset="-58408.05">22424 13483 105 0,'3'-5'-11'16,"-1"2"12"-16,2 0-4 16,6 2 3-16,0-2-2 15,-1-1 2-15,-1 4 0 0,-3-2 0 16,-2 2-2-16,-3 0-10 15</inkml:trace>
  <inkml:trace contextRef="#ctx0" brushRef="#br0" timeOffset="-57788.71">22244 13145 334 0,'-6'-4'11'16,"5"4"-3"-16,-1 0 4 16,-1 16-9-16,0 35 1 15,-3 27 3-15,-1 23 13 16,5 12-11-16,2-3 0 16,0-1-5-16,2-10-2 0,11-9-2 15,4-9 2-15,2-13-2 16,0-14 1-16,-4-15-1 15,-3-16-13-15,-5-13-8 16,-4-9 6-16,-3-1-5 16,0-22 2-16,0-35 27 15,-10-22-35-15,-8-21-6 16,-4-8 17-16,-2 4 15 16,0 4 2-16,2 7-1 15,1 12 2-15,3 14 1 16,3 21 10-16,6 19 6 15,5 17 2-15,4 10-10 0,0 0-20 16,4 10-21-16,14 22 32 16,6 18 5-16,0 19 3 15,3 10-3-15,-2 5-6 16,-1 0 2-16,0-6-4 16,-5-3 0-16,-2 0 0 15,-1-3 1-15,-3 1 0 16,0 1-27-16,-7-5-78 15</inkml:trace>
  <inkml:trace contextRef="#ctx0" brushRef="#br0" timeOffset="-57319.31">20512 13575 360 0,'-28'-5'11'0,"11"0"-4"16,8 2 4-16,9 3-7 15,0 0-4-15,14 0-13 0,23 0 4 16,19-1 7-16,22-6-39 16,11-2-75-16</inkml:trace>
  <inkml:trace contextRef="#ctx0" brushRef="#br0" timeOffset="-57096.26">23102 13422 70 0,'3'5'339'16,"-3"-5"-326"-16,0 0-12 15,0 0-3-15,1 0 4 16,-1 0-3 0,3 0 1-16,6 5-4 0,0 5-13 15,3 6-37-15,-5 0-98 16</inkml:trace>
  <inkml:trace contextRef="#ctx0" brushRef="#br0" timeOffset="-54044.8">24686 11625 274 0,'0'0'24'0,"0"0"-18"16,0 0 7-16,0 4 14 15,0 10 10-15,0 5 2 16,0 8-16-16,0 6-12 16,5 9-2-16,-1 11 8 15,-1 12 12-15,-1 12-12 0,-2 7-3 16,0 5-2-16,0 7-3 16,0 4-1-16,0 1-7 15,0 11 1-15,0 9 0 16,3 8-1-16,1 9 3 15,1 8-3-15,2 8 2 16,4 4-1-16,2 9 2 16,5 2-3-16,4 0 1 15,1 1-2-15,7-5 0 16,5-3-2-16,-1-11 1 16,1-9-3-16,-7-14-1 15,-5-11 1-15,2-6-1 16,-5-2-1-16,1-2-6 0,2 0-7 15,-4-3 0-15,-4-8 11 16,-2-12-11 0,-7-13 8-16,-4-18 8 15,-2-14-3-15,0-14 6 0,0-11-3 16,-5-7-12-16,-4-7 6 16,-2-4-46-16,-6-30-23 15,-4-18 12-15,-2-19-67 16,-2-10 55-16</inkml:trace>
  <inkml:trace contextRef="#ctx0" brushRef="#br0" timeOffset="-53753.72">24746 14980 138 0,'-25'-52'2'0,"2"-14"2"15,4-17-4-15,6-15 5 0,2-11 9 16,4-12-4-16,4-12 19 15,3-10 0-15,0-11-13 16,0-8-6-16,0-6 0 16,0-5 11-16,7-8-5 15,7-8-3-15,1-4-11 16,4 0 3-16,-1 15-3 16,-3 23 0-16,-2 26 0 15,-7 26-1-15,-5 25-2 0,-1 20-9 16,0 18 3-1,-10 16-2-15,3 9-18 16,1 6 0-16,3 2-25 16,3 5-7-16</inkml:trace>
  <inkml:trace contextRef="#ctx0" brushRef="#br0" timeOffset="-44648.48">4529 11164 425 0,'-58'28'4'0,"-7"2"-7"15,-3 8 3-15,-4 1 3 16,1-3 7-16,-1-3 9 15,1 2 0-15,-3-6 1 16,-6-1-10-16,0-1 0 16,-8-4-4-16,-6-2 0 15,-1-3-6-15,-5-3 5 16,6-10-4-16,8-5 0 0,14-3 3 16,6-23-2-16,2-12-1 15,0-16 0-15,-2-19-2 16,2-17-2-16,3-14 3 15,6-8-3-15,12 0 4 16,4 8 1-16,6 8 0 16,6 10-2-16,11 4 0 15,7 1 3-15,9 3-5 16,15-6 3-16,18-4 0 16,8 0 0-16,4-1-1 15,7 5 0-15,0 5 0 16,4 6 0-16,2 11 3 15,1 7-6-15,4 8 5 0,9 8-4 16,9 5 4-16,19 4-4 16,13 8 2-16,9 2 0 15,0 10-1-15,-6 10 2 16,-7 0-3-16,-9 19 3 16,-17 18-3-16,-2 9 2 15,-10 11-1-15,0 7-2 16,0 6 2-16,-1 11 1 15,-2 2-1-15,-2 5 1 16,-2 1 1-16,-7 0-4 16,-5 0 5-16,-7-4-3 15,-10-7 2-15,-14-4-2 0,-9-9 3 16,-12-2-2-16,-5-3 1 16,-26 2 0-16,-17 0 0 15,-8 4 3 1,-8 0-5-16,-16 4 2 0,-4-1-1 15,-10 1 1-15,-12 2 2 16,3-2-1-16,-1-3 2 16,-6-10-2-16,0-10 2 15,3-8-3-15,1-14 1 16,3-7-1-16,11-7 0 16,4-7 0-16,12-4-1 15,12 0-6-15,9 0-20 16,7-1-2-16,8-2-41 0,1 3-28 15,5 0-233 1</inkml:trace>
  <inkml:trace contextRef="#ctx0" brushRef="#br0" timeOffset="-42316.9">14598 12296 81 0,'-27'4'308'0,"-15"-4"-306"0,12 0 1 16,-2 0 0 0,-3 0 13-16,-1-6 3 0,-3-3-5 15,-2 1-5-15,-5-5-1 16,-2-3 2-16,-8-3-2 16,-1-6 0-16,-2-4-6 15,2-3 0-15,8-6-5 16,0-6 3-16,7-5 0 15,5-4-2-15,1-7 1 16,12 0-2-16,5-4 4 16,10-3-3-16,9-5 3 0,0-2-2 15,15 4-2-15,12 8 1 16,6 7 2 0,8 9 0-16,7 3-1 15,8 4 1-15,13 2-2 0,10 5 3 16,3 3-3-16,1 6 4 15,1 8-3-15,-8 4 0 16,-4 9 1-16,-5 2 0 16,-4 6-4-16,-5 18-4 15,-8 8-2-15,-3 5 2 16,-8 7 3-16,-6 1 3 16,-7 4 3-16,-2 3-3 0,-9 3 1 15,-3 9 1 1,-12 9-1-16,0 9 2 15,-7 4 3-15,-8 2-3 16,-2-6 0-16,2-3 1 0,-2-10-1 16,0-6 4-16,-4-11 0 15,-5-5-3-15,-9-5 4 16,-11-4-3-16,-18-2 1 16,-15-1 1-16,-15-7-3 15,-9-2-1-15,-8-14 3 16,5-6 4-16,5-6 6 15,16-23-6-15,13-21-2 16,10-12-3-16,11-16-9 16,5-10 14-16,10-5-12 15,6-2 3-15,5 4 1 16,6 6 0-16,5 3 1 16,7 5-3-16,7 3 3 0,0-1-3 15,7 4 2-15,19 0-2 16,6 2 2-16,13 3-1 15,12 3 0-15,10 1 0 16,12 8 0-16,7 7 2 16,5 9-3-16,1 13 2 15,-3 9-1-15,-3 10-2 16,-5 9-5-16,-3 20-14 16,-5 12-2-16,-5 11 12 15,-7 10-1-15,-9 14 6 16,-11 9 6-16,-14 11-6 15,-12 5 7-15,-13 5-2 0,-2 2-6 16,-5-2 7-16,-13-5 1 16,-5-8 0-16,-3-11 0 15,-6-5 1-15,-5-7-1 16,-5-4 2-16,-10-5-3 16,-3-3-36-16,2-8-82 15</inkml:trace>
  <inkml:trace contextRef="#ctx0" brushRef="#br0" timeOffset="-34307.72">20819 11844 241 0,'-6'0'-95'0,"1"-7"43"15,4-7 51-15</inkml:trace>
  <inkml:trace contextRef="#ctx0" brushRef="#br0" timeOffset="-34081.25">20819 11844 81 0,'-41'0'8'0,"28"4"5"15,1-1 21-15,2-1 38 16,-1-2-8-16,4 0-23 16,-1 0-23-16,4 0-1 15,0 0 6-15,2 0 5 0,2 0-11 16,0 0-8-16,0 0-3 15,0 0 1-15,0 0-1 16,0 0-4 0,0 0 0-16,0 0-5 0,0 0-4 15,0 0-34-15,0-4-23 16,0-5-84-16,0-1-2 16</inkml:trace>
  <inkml:trace contextRef="#ctx0" brushRef="#br0" timeOffset="-33084.29">20710 11730 162 0,'0'-1'28'0,"0"0"0"0,0 1 26 16,0 0-16-16,0 0-23 15,0 0-9-15,4 0-5 16,-1 0 0 0,6 0 5-16,5 0 15 15,4 2-9-15,4 2-5 0,6-4 5 16,3 0-4-16,8 0-4 15,3 0-4-15,0-1 4 16,-2 1-6-16,-1 0 5 16,-2 0-4-16,3 0 1 15,-1 4-2-15,0 0-1 16,-2-2 1-16,-2-2-2 16,0 0 0-16,-6 0 1 0,-2 1 2 15,-7 1 0-15,-6 0 1 16,-4 1-8-1,-4 0-6-15,-5 1 2 16,2-1 5-16,0 0 6 0,3-3 1 16,3 0 0-16,3 0-3 15,1 0 6-15,-2 0-2 16,-4 0 0-16,-5 0 0 16,-1 0-1-16,-1 0 0 15,0 0-3-15,0 0 2 16,0 0 4-16,0 0 9 15,0 1-7-15,2 6 4 16,3 3-6-16,-2 2-2 16,2 4 0-16,-5 0 0 15,1 5 3-15,-1 3-4 16,0 1 3-16,0 5 2 16,0-2 5-16,-3 4 1 0,-1-1 3 15,-2 1-5-15,5 4 3 16,1-9-4-16,0 0-3 15,0-5 1-15,0-3-5 16,0-2 2-16,0-4 0 16,0-7-1-16,0-3 0 15,0-3-1-15,0 0 5 16,0 0-3-16,0 0 3 16,0 0 4-16,0 0 1 15,-3 0 0-15,-6 0 2 16,-4 0-11-16,-1 0 0 15,0 0-2-15,-2 0-1 0,-2 2 3 16,-1-1-4-16,-3-1 4 16,0 1-2-16,3-1 2 15,3 0-3-15,2 0 2 16,7 0 2-16,2 0 1 16,4 0 3-16,1 0-4 15,0 0 1-15,-3 0-4 16,3 0 5-16,-3 0 0 15,-6 0 5-15,-4 0-8 16,-5 2 2-16,-6 2-2 16,-1 2-2-16,-2-1 2 15,-5 1-1-15,3-2 0 16,-1-4 2-16,-1 0 3 0,2 0-2 16,0 0 1-16,0-2 0 15,3-3-1-15,2 2 0 16,0 0-1-16,3-1-2 15,2 3-2-15,5-1 2 16,4 1 0-16,5 1 2 16,4 0-6-16,1-1 3 15,0 1-10-15,0 0-59 16,3 0-93-16,0 0-60 16</inkml:trace>
  <inkml:trace contextRef="#ctx0" brushRef="#br0" timeOffset="-31644.51">19634 12389 302 0,'-16'0'-34'0,"10"0"36"15,2 0 8-15,2-1 15 16,1-1-5-16,1 1-7 15,0 1-7-15,0-2-3 16,0 2 5-16,0 0 4 0,0 0 5 16,0 0-5-16,3 0-9 15,12 0 2-15,13 0 18 16,8 0-5 0,11-1-10-16,8-7-2 15,6-1-3-15,4 1-1 0,-1 5 0 16,0 3-2-16,-5 0 1 15,2 0-1-15,-1 0 1 16,-6 6-1-16,-4 2-1 16,-4 1 1-16,-2-4 0 15,-1-4 0-15,-3-1 1 16,-6 0-2-16,-6 0 1 16,-11 0 2-16,-4-1-4 0,-8 1 3 15,-4 0-1-15,-1 0 1 16,0 0 3-1,0 0 0-15,0 0-2 16,0 0-2-16,0 0 0 0,0 6 1 16,0 8 7-16,0 6 2 15,0 4-4-15,0 1-1 16,0 0-1-16,0 4 0 16,2 5-1-16,2 1-1 15,2 6-1-15,-1 1-1 16,0 3 0-16,0-1 3 15,-2 1-3-15,2-1 2 16,-2 1-2-16,0 1 0 16,0-2 0-16,-2-2 1 15,1-1 1-15,-2-5-3 16,0-4 4-16,0-2-3 0,0-6 3 16,0-8-3-16,0-4 1 15,0-3 1-15,-3-1 4 16,-5-1 1-16,-3 1 0 15,-3 1-4-15,-3-4 1 16,0 3 0-16,-3-5-2 16,-1 1 3-16,-4 1-4 15,-6-3 4-15,-5 0-1 16,-6-2 1-16,-4 0 0 16,-3 0-1-16,-3 0 6 15,-3-3-2-15,0-4 2 16,4 1-8-16,5-3 1 15,8 2 4-15,7 1 6 0,4 2-10 16,5 3-3-16,5-1 1 16,3 1-1-16,3 0 5 15,1 1-7-15,4 0 4 16,3 0-1-16,2 0 0 16,1 0 0-16,0 0-3 15,-3 0 2-15,1 0-7 16,2 0 1-16,-1 0-2 15,1 0 3-15,0 0-1 16,0 0 4-16,0 0 1 16,0 0 1-16,0 0 1 15,0 0-4-15,0 0 3 0,0 0-3 16,0 0-1-16,0 0 3 16,0 0-1-16,0 0-3 15,0 0 1-15,0 0-10 16,0 0-24-16,0 4-63 15,0-1 0-15,4-3-144 16</inkml:trace>
  <inkml:trace contextRef="#ctx0" brushRef="#br0" timeOffset="-30453.14">20604 12601 423 0,'-17'27'18'16,"3"10"-15"-16,2 9 18 0,3 1 21 15,3 6-14 1,3 3-8-16,0 3-8 15,2-5 1-15,-1-5-3 16,2-6-6-16,0-6-1 0,0-6-3 16,0-9 2-16,0-9-2 15,0-9 3-15,0-4-5 16,0 0 8-16,0 0 3 16,0-4 0-16,0-28-6 15,-1-21-7-15,1-21-17 16,0-10-1-16,0-9-21 15,0-2-24-15,0 6 17 0,0 7 15 16,0 20 23 0,-5 25 15-16,1 17 24 15,0 18 44-15,2 2-36 16,2 0-27-16,0 18-5 16,0 26-7-16,0 22 16 0,0 16 1 15,10 10-11-15,4-2-1 16,3 0 1-16,0-7 0 15,1-4 0-15,-6-10-2 16,-3-11 1-16,-2-12 0 16,-6-15-1-16,1-13-3 15,-2-7-3-15,0-6-7 16,0-2-25-16,0-3-50 16,-12 0-101-16</inkml:trace>
  <inkml:trace contextRef="#ctx0" brushRef="#br0" timeOffset="-29132.75">17080 12428 447 0,'-16'-4'67'15,"-6"0"-64"-15,14 4 39 16,7-2 17-16,1 2-27 16,0 0-21-16,0 0-6 15,0 0-7-15,0 0 1 16,0 0-8-16,11 0 0 15,2 0-15-15,-3 0-27 16,-8-7-42-16,-2-7-135 16</inkml:trace>
  <inkml:trace contextRef="#ctx0" brushRef="#br0" timeOffset="-28516.26">14568 12062 586 0,'-14'0'-6'0,"6"0"11"16,6 0 11-16,2 0 14 16,0 0-8-16,0 0-11 15,0 0-10-15,0 0 0 16,0 0-2-16,0 0 4 0,0 0-1 16,0 0-1-16,-1 0 2 15,1 0-2-15,0 0 1 16,-2 0-1-16,2 0 0 15,-1 0-3-15,1 0 4 16,0 0-4-16,0 0 2 16,0 0 1-16,0 0-2 15,0 0 0-15,0 0 0 16,0 0 0-16,0 0-1 16,0 0 3-16,0 0-3 15,0 0 1-15,0 0-2 16,0 0-13-16,6 3-17 0,4 3-18 15,-6 1-59-15,-4 0-124 16</inkml:trace>
  <inkml:trace contextRef="#ctx0" brushRef="#br0" timeOffset="-26053.63">20903 11014 313 0,'0'-6'202'0,"0"-1"-193"16,0 7 39-16,0 0-9 16,0 0-17-16,0 0-17 15,0 9-16-15,0 16 8 16,4 7 11-16,2 5 3 15,0 0-8-15,-2-4 0 16,2-4-2-16,-3 1 0 16,0-5-1-16,-2-1 3 15,2 0-3-15,-3-4 0 16,2 2 2-16,-1-3-2 16,2-2-1-16,0-2 2 0,-1 0-1 15,1 2-1-15,-2 4 3 16,-1 1-2-16,0 2 1 15,0 2-1-15,0-1 0 16,0 0 3-16,0-1-4 16,0 4-1-16,0 0 2 15,0 1 2-15,0 3-4 16,0 2 2-16,0 3-1 0,4 3-6 16,0 3-3-1,-3 2-1-15,-1 5 0 16,0 0 9-16,0 2 3 15,0 0-5-15,0-2 6 0,0 0-3 16,2-1 0-16,-2 3 3 16,0 3-8-16,0 3 5 15,0 2-2-15,0 3 2 16,0-2-1-16,0 0 2 16,0 0-1-16,0-1 1 15,3-1-1-15,1-1 1 16,2-4 0-16,0-2 1 15,3-4-2-15,-3-1 1 16,-2-1 1-16,2 1-2 16,-1-1 2-16,1-1 0 15,-2 3-1-15,-1-3 0 16,2-1 0-16,-1 1 3 0,-1-3-4 16,2-2 3-16,-4-4-2 15,-1-7 1-15,0-1-2 16,0-7 1-16,0-1 0 15,0-2-2-15,0-6 3 16,0-2-2-16,0-4 2 16,0-4-1-16,0 0 2 15,0-2-4-15,0 0 3 16,0 0-10-16,0 0-13 16,0 0-29-16,0-7-29 15,0-9 4-15,2-2-70 16</inkml:trace>
  <inkml:trace contextRef="#ctx0" brushRef="#br0" timeOffset="-24809.35">20823 10762 322 0,'0'-11'18'15,"0"6"72"-15,0 2-34 16,0 3-7-16,0 0-33 16,0 0-11-16,13 0-10 0,4 7 6 15,2 8 2-15,1 10 0 16,-1 6 0-16,0 2 3 15,-1 6-4-15,-3-6-1 16,-1-4 2-16,-4-4-4 16,2-8 2-16,-6-9 1 15,-3-2-3-15,0-6 0 16,2-7 7-16,6-28 3 16,1-19-5-16,4-15 1 15,-2-2-4-15,-1 3 3 16,-5 12 2-16,-2 13-2 15,-5 11 11-15,1 13 1 0,-2 6-11 16,0 6-1-16,1 6 0 16,-1-1-4-16,0 2 0 15,0 0 0-15,0 0-3 16,3 0-4-16,2 0-25 16,3 0-3-16,0 0-54 15,-3 2-79-15</inkml:trace>
  <inkml:trace contextRef="#ctx0" brushRef="#br0" timeOffset="-16629.74">20633 11829 113 0,'-23'3'6'0,"4"-3"0"0,3 0 35 15,2 0 21-15,2 0-9 16,5-2-32 0,-1 0 4-16,2 0 3 0,1 1 5 15,-2-2-9-15,4 2-2 16,-3-1-9-16,2 0-3 16,-2 2-5-16,-3 0-7 15,3 0-9-15,-1 0 0 16,-1 0 7-16,-2 0 2 15,1 0 5-15,0 0-2 16,0 0 1-16,3 0 4 16,2 0 5-16,2 0-2 0,2 0-3 15,-1 0-1-15,1 0-6 16,0 0 4 0,0 0-2-16,0 0 0 15,0 0 3-15,0 0 1 0,0 0 3 16,-2 0-1-16,1 0 5 15,1 0-4-15,0 0 2 16,0 0-8-16,0 0 1 16,0 0-4-16,0 0-3 15,7 0-8-15,17-6 11 16,7 0 2-16,2-3 1 16,3-1-1-16,-2 2-1 0,2-1 0 15,2 2-1 1,0 3 2-16,0 1 0 15,3-1-1-15,2 1-1 16,-3 1 3-16,4-3-3 0,-2 3 2 16,2-4-2-16,0 2-1 15,-4 1 2-15,-1 2-10 16,-4 1-6-16,-9 0-1 16,-3 0 6-16,-6 0 6 15,-2 0 3-15,0 0 2 16,-3 0-4-16,0 0 4 15,0 0-1-15,-2 0 2 16,1 0-2-16,-4 0 3 16,1 0-3-16,-1 0 1 15,-1 0-1-15,3 0 1 16,0 4 0-16,-3 4-4 16,2 4 5-16,2 4-5 0,-3 1 4 15,4-3-1-15,-3-2 1 16,0-1-2-16,-3-1 1 15,-2-3-1-15,0 0 2 16,-2-1-3-16,1 5 0 16,-2 4 1-16,0 4 1 15,0 4 7-15,0 4-3 16,0 1 2-16,0 1-4 0,0 0 2 16,0 0-1-1,0-1-2-15,0 0 1 16,1 3-2-16,1 0 2 15,-1-3 0-15,-1-3 1 0,0-5-2 16,0-8 3-16,0-2-2 16,-4-4 0-16,-5-1 3 15,-8-1-3-15,-1-1 5 16,-2 1-4-16,-4-4 0 16,0 0 0-16,-3 0 4 15,-1 0-3-15,-4 0-2 16,-4 0 0-16,-2 0 0 15,2-4 2-15,0-1-2 16,1-1 2-16,-1 0 2 16,-6 4-1-16,-1 2 0 15,-2 0 7-15,-2 0-1 16,-1 2-6-16,3 7 7 0,0-4-7 16,1 2 7-16,-1-1-2 15,-4 5-2-15,-3 0-3 16,3 2 0-16,1-2 2 15,11-6-1-15,10-2 7 16,9-1-7-16,7-2 3 16,4 0-2-16,4 0 6 15,3 0-7-15,0 0-1 16,0 0-3-16,0 0 0 16,0 0 1-16,0 0-3 15,0 0 3-15,0 0-3 16,0 0 2-16,0 0-2 0,0 0 3 15,0 0-4-15,0 0 3 16,0 0-2-16,0 0 2 16,0 0-1-16,0 0 0 15,0 0 1-15,0 0-3 16,0 0 5-16,0 0-4 16,0 0 1-16,0 0-1 15,0 0 1-15,0 0 0 16,0 0-2-16,0 0 2 15,0 0-4-15,0 0 2 16,0 0-4-16,0 0 3 16,0 0-3-16,0 0 3 15,0 0-2-15,0 0 4 0,0 0 1 16,0 0-2-16,0 0 3 16,0 0-2-16,0 0 2 15,0 0-1-15,0 0 1 16,0 0-2-16,0 0 2 15,0 0 0-15,0 0-2 16,0 0 4-16,0 0-6 16,0 0 6-16,0 0-5 15,0 0 2-15,0 0-1 16,0 0 2-16,0 0-1 16,0 0 0-16,0 0-4 15,0 0-31-15,0 0-23 0,0 0-4 16,10 0 26-16,6 0 17 15,5-6-24 1,3-9-17-16,5-1-20 16,-3 0-41-16</inkml:trace>
  <inkml:trace contextRef="#ctx0" brushRef="#br0" timeOffset="-15779.58">20381 11880 95 0,'-8'-7'12'0,"1"3"2"15,3-1 5-15,2 1-16 16,1-2-2-16,-1 1-1 16,1 3 0-16,1-1 1 15,-2 2 10-15,0-1 31 16,1 2 4-16,1 0-6 15,0 0-5-15,0 0-10 0,0 0-9 16,-2 0-6-16,2 0-7 16,0 0 1-16,0 0-1 15,0 0-5-15,0 0 4 16,0 0-3-16,0 0-3 16,0-1-7-16,0 1-4 15,0 0 6-15,5-3-14 16,-2 1-20-16,3-4-26 15,0-2-61-15</inkml:trace>
  <inkml:trace contextRef="#ctx0" brushRef="#br0" timeOffset="-14684.51">20446 11776 118 0,'0'0'47'0,"0"0"-7"0,0 0 35 15,0 0-20-15,2 0-12 16,-2 0-19-16,0 0-10 16,1 0-11-16,1 0-2 15,1 0-3-15,1 0 1 16,4 0 3-16,2 0 0 16,2 0-1-16,1 0 2 15,-4 0-2-15,-1-3-1 16,-2 1 1-16,1-2-3 0,1 2 3 15,-4 1-1-15,4-2 1 16,-1 2-1-16,0-1-1 16,1 1 2-1,3 1-2-15,0-2 2 0,0 2-1 16,-1 0 0-16,4-2-1 16,-4 0 2-16,2-1-1 15,-2 2 0-15,-1-2-1 16,-3 2-2-16,2-1 1 15,-4 1 0-15,1 0 1 16,-1-2 0-16,2 1 1 16,0 1-1-16,0 0 2 15,-3 1-2-15,0-2-2 0,-2 2 6 16,4 0-6-16,1 0 6 16,0-1-6-16,1 1 3 15,-1-1 0 1,0 1 0-16,0 0 0 0,3-2 0 15,-3 2 3-15,1 0-6 16,1 0 3-16,-2 0-2 16,1 0 2-16,1 0-1 15,-2 0 1-15,1 0-1 16,-1 0 2-16,-3 0-2 16,-2 0 0-16,1 0 1 15,-2 0 0-15,0 0 2 0,0 0 6 16,0 0 3-16,0 0-3 15,1 0-1-15,1 0-4 16,2 0-3-16,1-3 1 16,1 1 0-16,1-2 2 15,1 2-6-15,-1 1 4 16,4-1-4-16,0 2 3 16,0 0-1-16,-2 0 2 15,0 0-2-15,-3 0 1 16,0 0 0-16,-3 0-2 15,1 0 3-15,-2 0-2 16,-1 0 2-16,1 0-2 16,-2 0 2-16,0 0-2 0,2 0 2 15,0 0 0 1,-2 0-1-16,0 0 0 16,0 0 0-16,0 0 1 15,0 0-3-15,3 0 1 0,0 0 0 16,-1 0 2-16,2 0-2 15,2 0 2-15,-1 0-1 16,-1 0-3-16,3 0 2 16,-4 0-1-16,2 0 1 15,-2 0-1-15,-2 0-1 16,2 2 1-16,-1-2 1 16,1 1-1-16,0 0-2 0,1-1 0 15,-1 1-5-15,2-1 7 16,-1 2-1-1,-1-2 2-15,2 0-1 16,1 0 2-16,-1 0-8 0,3 0-8 16,-1 0-12-16,1 0 5 15,-1 0-6-15,-1 0-11 16,-3 0-1-16,0 0 8 16,-1 0 9-16,-1 0-2 15,-1 0-9-15</inkml:trace>
  <inkml:trace contextRef="#ctx0" brushRef="#br0" timeOffset="-13340.27">21432 11857 316 0,'-1'0'26'0,"-1"0"3"16,2 0 10-16,0 0-19 15,0 0-10-15,0 0-6 16,-1 0-2-16,1 0 0 16,-3 0-2-16,-4 0-2 15,-2 0-52-15,-7 0-20 16,-7 1-97-16</inkml:trace>
  <inkml:trace contextRef="#ctx0" brushRef="#br0" timeOffset="-13168.73">21024 11843 66 0,'-1'0'-16'0,"-2"0"-33"15,0 0 53-15,0 0-2 16,1 0-3-16</inkml:trace>
  <inkml:trace contextRef="#ctx0" brushRef="#br0" timeOffset="-12224.23">20942 10879 81 0,'2'-8'19'0,"-1"2"28"15,1 2-8-15,-1 3-13 16,-1 1-4-16,0 0-8 16,0 0 6-16,3 0 0 15,0 0 0-15,1 8 27 16,1 11 14-16,-3 9-21 0,-2 6-10 16,0 2 6-16,0 2-15 15,1-4-7-15,-1 2-6 16,0 3 0-16,0 3-6 15,0 2 1-15,0 3 2 16,-8 5-8-16,1 6 8 16,0 6-5-16,-1 6 3 15,1 0-4-15,0 0 3 16,4-2-2-16,3 1 2 16,0-2 1-16,0-3-3 15,0 1 0-15,3-6 0 16,0-2 2-16,1-1-3 0,-4-3 4 15,0 0-3-15,0 1 3 16,0 0-3-16,0 3 1 16,0 0-2-16,0 0 1 15,-3-2 0-15,3-1 0 16,0 0 4-16,0-2-3 16,0-4 5-16,0-3-1 15,3-10-2-15,0-10 1 16,-2-9-3-16,1-7 3 15,-2-4 4-15,0 1 4 16,0-2 0-16,0 3-2 16,0 4 2-16,0 4 1 15,0 3-8-15,0 3-3 0,0-1 5 16,0 2-9-16,0-1 5 16,0-3-4-16,0 0 3 15,0 3-4 1,0 1 3-16,0 0 0 0,0 3-1 15,0 0 0-15,0 3-1 16,0 2-3-16,0 0-17 16,4-3-16-16,-1-3-13 15,0-3-21-15,-3-4-68 16</inkml:trace>
  <inkml:trace contextRef="#ctx0" brushRef="#br0" timeOffset="-9096.25">21116 13734 380 0,'-19'8'25'15,"13"-8"-28"-15,2 0 11 0,4 0 12 16,0 0-7-16,0 0-17 15,0 0-3-15,1 0 4 16,10 0 3 0,-1 0 1-16,2 0-1 0,0 0-13 15,1 0-58-15,-8-5-64 16</inkml:trace>
  <inkml:trace contextRef="#ctx0" brushRef="#br0" timeOffset="-8573.12">21116 13734 71 0,'-49'-7'293'0,"39"3"-284"16,4 0 35-16,-1-2-5 16,2 0-4-16,4-1-12 15,1-2-9-15,0-2-9 0,1-10-15 16,21-2 15-16,11-7-3 15,6 3-4-15,5 5-3 16,-2 8-5-16,-6 11-5 16,-5 3-19-16,-10 14 4 15,-12 18-10-15,-9 7 15 16,-3 2 19-16,-25-1 7 16,-8-5 7-16,-4-3 39 0,-2-4 7 15,5-7-7 1,7-9 1-16,14-5-6 15,6-4-9-15,10-3-13 16,0 0-18-16,14 0-11 0,19 0 1 16,15-10 10-16,10-6-2 15,1-4-5-15,-2 5 0 16,-5 3-4-16,-16 9-3 16,-13 3 4-16,-12 0-3 15,-11 0 7-15,0 0 4 16,-16 22 3-16,-10 10 3 15,-4 5-5-15,1-5 4 16,2-7-2-16,3-5 0 16,2-3-2-16,1 0 0 15,2-3-1-15,2-4-5 16,7-7-14-16,5-3-12 16,5-11-81-16,0-20-189 0</inkml:trace>
  <inkml:trace contextRef="#ctx0" brushRef="#br0" timeOffset="-7709.17">21359 11634 64 0,'0'-2'22'0,"0"0"-21"15,0 1-1-15,0-2-1 16,6 3 2-16,2-1-1 16,-1-1 0-16,1 2 0 15,-1 0-1-15,-3 0-2 16,4 0 1-16,-2-4-19 16</inkml:trace>
  <inkml:trace contextRef="#ctx0" brushRef="#br0" timeOffset="-6840.53">21508 11285 215 0,'0'1'61'0,"0"-1"-27"16,0 2 15-16,0-2-1 0,0 0-17 15,0 0-13 1,0 0-14-16,0 0 2 16,0 0-7-16,0 0 2 15,5 0-4-15,-2 8 2 0,0 6 3 16,-3 14-1-16,0 14 2 15,0 16 8-15,0 18 6 16,-5 4-5-16,1 5 2 16,4-3-7-16,0 0-2 15,0-4-2-15,4 0 4 16,5 2-5-16,0 0 3 16,-3-2 0-16,0 2-3 0,-3-3 1 15,0-1-2-15,-2-3 1 16,1-7-2-1,-1-10 1-15,-1-10-2 16,2-13 3-16,-1-11-1 0,1-12 0 16,-1-6 1-16,1-4-2 15,-2 0 3-15,1 0 0 16,-1 0 4-16,0 0-1 16,0 0 5-16,0-13-2 15,0-10 0-15,0-10-4 16,0-16-13-16,0-5 14 15,0-12-7-15,0-6 1 16,0-4 0-16,2 1 0 16,3 0 0-16,-4-3-8 15,5 3-7-15,-5-2-7 16,1-1 2-16,-2 2 0 16,0-1 9-16,0 3 7 0,0 6 5 15,-3 7-2-15,-3 5 2 16,2 8-1-16,-3 6 2 15,4 4 3-15,-1 8-5 16,2 5 2-16,1 2-1 16,1 5 1-16,0 7-4 15,0 4 4-15,0 4-4 16,0 3 1-16,0 0 0 16,0 0-2-16,0 0 0 15,0 0 1-15,0 0-1 16,0 0 2-16,0 0 0 15,0 0-3-15,0 0 4 0,0 0-1 16,0 0 1-16,0 0 2 16,0 0-5-16,0 0-5 15,0 0-50-15,0 0-11 16,3 0-73-16</inkml:trace>
  <inkml:trace contextRef="#ctx0" brushRef="#br0" timeOffset="-6148.62">21845 11362 298 0,'-6'2'40'0,"3"0"-32"0,1-2 48 15,2 0-10-15,0 0-30 16,0 0-12-16,0 0-5 16,0 0-1-16,0 0-5 15,0 0 3-15,0 0-2 16,0 0-4-16,0 0-5 16,0 0 5-16,0 0 1 15,0-9-10-15,8-5-5 0,4-5 9 16,-2-8-20-16,-1 1-26 15,1-6-40 1</inkml:trace>
  <inkml:trace contextRef="#ctx0" brushRef="#br0" timeOffset="-5361.13">21888 10987 102 0,'-9'-4'7'15,"2"0"69"-15,1 3 15 16,1 1-34-16,2 0-2 15,2 0-24-15,-2 4-27 16,-3 22 2-16,2 13 23 16,-1 12-10-16,3 7-11 0,2 6-1 15,0 4 1-15,0 8-4 16,0 4-3 0,0 7 1-16,0 5 1 15,0 7-2-15,0 1 5 0,0-3 10 16,0-2-6-16,0-6-2 15,0-7-5-15,0-3 4 16,0-3 0-16,0-1-3 16,0-4-3-16,0-1 1 15,0-7-2-15,0-8 0 16,3-7 2-16,2-16-1 16,0-11 0-16,-3-13-2 15,0-7 1-15,-2-1 2 16,0 0 10-16,0-2-3 15,-12-19 5-15,-3-10-21 16,0-11 7-16,5-6 2 0,2-10-13 16,4-7 9-16,4-6 0 15,0-5-1-15,7-5-5 16,10-7-15-16,0-1-2 16,2-1-2-16,-3 0-3 15,-4 5 11-15,-2 3 5 16,-7 7 8-16,-3 4 6 15,0 8-1-15,0 10 8 16,-3 10-3-16,-6 9 6 16,5 4-4-16,1 10 6 15,3 8-7-15,0 7-4 16,-2 5 0-16,2 0-7 16,0 0-10-16,8 11 0 0,6 17 16 15,0 18-3-15,-4 15 5 16,-2 18-1-16,-2 13-1 15,-2 8 2-15,4 9-3 16,0 4 6-16,2 4 1 16,0-2 2-16,2-1 4 15,-2-8-5-15,-2-8-3 16,-1-11 2-16,-4-11 1 0,-1-12 7 16,-1-9-2-1,-1-10 0-15,0-11-1 16,3-6-4-16,2-8-4 15,5-2-4-15,5 0 4 0,3-3-15 16,9-6-19-16,1-7-5 16,0-2-28-16,-10-14-100 15</inkml:trace>
  <inkml:trace contextRef="#ctx0" brushRef="#br0" timeOffset="-4748.47">21126 13412 67 0,'-10'-16'1'0,"3"0"1"0,0 5 3 15,-1 1 8-15,1-1-9 16,-2 3-4-16,2-2-7 16,-3 1-30-16</inkml:trace>
  <inkml:trace contextRef="#ctx0" brushRef="#br0" timeOffset="-2839.28">20141 12046 478 0,'-4'-7'7'0,"-4"1"3"0,4 3 33 16,4 2 3-16,0 1-22 15,0 0-23-15,0 0-5 16,0 1-9-16,12 20 8 16,-2 13 4-16,3 8-19 15,-2 8-53-15,-5 8-4 16,-2 0-50-16</inkml:trace>
  <inkml:trace contextRef="#ctx0" brushRef="#br0" timeOffset="-2651.79">20189 12762 566 0,'-23'0'-13'16,"9"0"11"-16,11 0 3 15,3 5-2-15,0 11-38 16,17 10-13-16,3 15 12 15,-2 0-137-15</inkml:trace>
  <inkml:trace contextRef="#ctx0" brushRef="#br0" timeOffset="-2480.25">20417 13496 553 0,'-5'10'-2'16,"-1"-1"-42"-16,6 8 35 16,0 1-22-16,11-3-31 15,9-2-68-15</inkml:trace>
  <inkml:trace contextRef="#ctx0" brushRef="#br0" timeOffset="-668.78">22308 9825 183 0,'-1'-14'32'0,"-5"4"47"16,1 4-28-16,4 0 5 0,-1 3-19 15,1 2-17-15,1-1-1 16,0 2-6 0,-2 0-5-16,2 0-5 15,0 0 0-15,0 0-7 0,0 16-5 16,0 14 13-16,0 15 6 15,0 12-4-15,0 8 6 16,0 7-11-16,0 6 0 16,0 0 0-16,3 4 1 15,0 0 0-15,-1 0-1 16,-1 1 1-16,-1-1-2 16,0 4 2-16,0 1 0 15,0 6 0-15,-4 3 0 16,1-1 0-16,3 1-1 15,0-3 0-15,0-3-1 16,6 1 0-16,-2-2 0 0,-1-3-1 16,-1 2 3-16,-2-2-4 15,0-3 4-15,1-4 1 16,2-1-2-16,0-2-1 16,1-2 1-16,-1 0 2 15,-1 1-3-15,1 2 1 16,-2-1-3-16,1 3 4 15,-2-2-4-15,0-1 2 16,0 0 2-16,0-2-1 16,0 0 0-16,0 2 6 15,0 1 0-15,-3 0-2 16,1-4 3-16,2-1-9 16,0-3 4-16,0-3-2 0,0-2 4 15,0 0-5-15,3-2 2 16,2-1-2-16,-2-1 0 15,0 1 2-15,-1 0-3 16,2 0 0-16,-4 1 5 16,1-1 3-16,-1 0-6 15,0 0 3-15,3 0 1 16,0 0-2-16,6-1-1 16,3 1-2-16,4 3 3 15,-2 3-4-15,-1 1 3 16,-2 0-1-16,-5 0-1 15,-5 2 2-15,-1 0 0 0,0-1-1 16,0 4 0-16,-6 0 0 16,-4-1-2-16,-1 2 2 15,4-6-2-15,6-1 2 16,1-5-2-16,0-3 2 16,4-3-3-16,8-6 3 15,-2-5-3-15,1-3 2 16,-1-4 0-16,-1-1-4 15,-1 2-1-15,-4 6-2 16,-4 2 5-16,0 0-5 16,0-2 3-16,0-1 2 15,0-6-2-15,-1-6 4 16,-4-7 0-16,1-7 0 0,2-7 0 16,2-7-4-16,0-4-42 15,0 0-61-15,0-12-42 16,0-17 4-16</inkml:trace>
  <inkml:trace contextRef="#ctx0" brushRef="#br0" timeOffset="826.8">22481 13030 109 0,'-8'3'24'0,"5"-2"-16"16,2-1 13-16,1 0 5 15,0 0-22-15,0 0-5 16,0 0-1-16,0 0-1 16,0 1 3-16,0-1 2 15,0 0 6-15,0 0 6 16,-3 0 0-16,3 0 10 15,-3 0 6-15,-1 2 7 16,-1 1-28-16,-1-2-6 16,1 1-3-16,-1 0 1 15,-1-1-1-15,1-1-2 16,-1 1-4-16,1-1 5 16,-1 0 2-16,4 0-2 0,1 0 4 15,2 0-2-15,0 0 0 16,0 0 2-16,0 0 1 15,-1 0-3-15,-2 0-1 16,-1 0 1-16,-2 0-2 16,0 0 3-16,-1 0-2 15,1-2 14-15,2 2 5 16,-1-2 11-16,5 2 3 0,-1 0-8 16,1 0-4-1,0 0-12-15,0 0-2 16,0 0-4-16,0 0 0 15,0 0-4-15,0 0-1 0,0 0-3 16,0 0 0-16,15 0 1 16,5-6 8-16,7-1-1 15,5-2 2-15,0-5-2 16,7-2-2-16,1 3 2 16,-4 0-2-16,-2 3-2 15,-3 3 3-15,-5 3-3 16,-8 1 1-16,-5 3-1 15,-7 0 2-15,-1 0 0 16,-5 0 4-16,0 0 2 16,0 0 13-16,0 0-1 15,0 0-7-15,1 0-7 16,2 0-4-16,2-1 2 0,5-2-6 16,2-2 5-16,2-8-14 15,-4-3-50-15,-10-5-105 16</inkml:trace>
  <inkml:trace contextRef="#ctx0" brushRef="#br0" timeOffset="1079.87">22581 12811 477 0,'0'0'1'16,"0"0"-3"-16,0 0-6 0,10 6-3 15,3 4 20-15,1 4 11 16,-4 0-4-16,-4 3-4 16,-3 1 9-16,-3 0 5 15,0 4 1-15,0 2-16 16,-4 5-3-16,-7 0-6 16,2 5 0-16,8-1-3 15,1 0-20-15,0-2-50 16,10-8-60-16</inkml:trace>
  <inkml:trace contextRef="#ctx0" brushRef="#br0" timeOffset="9322.5">22317 9240 0 0,'-9'-10'23'0,"5"4"34"16,-1 1-12-16,1 1-14 15,1 1 1-15,-2 1-6 0,2 0 15 16,0 2 2-16,2-2-4 16,-1 2-13-16,1 0-8 15,-1 0-3-15,2 0-4 16,-1 0-1-16,-2 0-7 16,0 2-1-16,-3 9-2 15,3 1 3-15,0 4-2 16,1 2 2-16,2 5-2 15,0 7 4-15,0 6-1 16,0 8 1-16,0 9-1 16,0 8 2-16,0 9-3 15,0 5-1-15,2 3-2 0,1 0 3 16,3-4-5-16,1-6 4 16,-1-10-1-16,5-8-1 15,-2-6-1 1,-3-5 3-16,1-10-4 0,0-5 4 15,-1-6-2-15,0-5-1 16,-3-6 2-16,-3-4-2 16,2-3 2-16,-2 0-1 15,0 0 3-15,0 0 3 16,0 0-2-16,0-3-4 16,0-10 0-16,0-4-1 15,0-6 0-15,-2-8 0 16,1-7-6-16,1-9 7 15,-3-3-1-15,-2-10-1 16,-4-2-5-16,-2-3 6 0,-1-4-1 16,-2 6 1-1,7 0 2-15,1 5-2 0,4 2 3 16,2 2-3-16,0 5-1 16,0 2-1-16,0 7-2 15,0 6 4-15,-3 8-1 16,-3 5 5-16,-1 7 1 15,0 1 2-15,1 4-2 16,3 2 6-16,1 3-8 16,2 1 4-16,0 3-6 0,0-2 2 15,0 2-2-15,0 0-2 16,0 0-6 0,0 0 3-16,0 5 4 15,0 10-2-15,5 10 3 0,-4 10-3 16,1 14 6-16,-2 10 1 15,0 7-3-15,0 7 1 16,0 7-2-16,0 1 2 16,-5 8-2-16,0-3 1 15,2-5 4-15,-2-6-2 16,2-12-3-16,0-10 3 16,1-12-2-16,1-11-1 15,1-7 0-15,0-5 2 16,0-8-2-16,-2-4-2 15,2-5 5-15,0-1-2 16,-1 0-1-16,1 0 2 16,0 0-1-16,0 0 1 0,0 0-2 15,0 0 2-15,-3 0-6 16,1 0-1-16,-1 0-13 16,0 0-7-16,0 0-19 15,0 0-19-15,-2 0-100 16</inkml:trace>
  <inkml:trace contextRef="#ctx0" brushRef="#br0" timeOffset="12004.33">14739 11847 42 0,'0'0'7'15,"0"0"-7"-15,0 0-2 16,-1 0 2-16,1 0 1 16,-3 0-13-16</inkml:trace>
  <inkml:trace contextRef="#ctx0" brushRef="#br0" timeOffset="17112.31">22298 9217 301 0,'1'5'15'16,"-1"-5"-6"-16,0 0 20 16,0 0 5-16,0 0-3 15,0 0-11-15,0 0 5 0,0 0 4 16,-1 4 17-16,-16 1-5 16,-4 4-25-16,-7 2-5 15,1-4-4-15,-1-2 6 16,0-5 4-16,0 0-5 15,-1 0 0-15,0-16-7 16,0-7 1-16,4-11-4 16,2-10-1-16,7-10 1 15,4-1-3-15,4 0 1 16,4 5 1-16,-2 8-1 16,6 6 1-16,0 3-3 15,0 5 2-15,21 2-4 0,10 4-2 16,4 6 3-16,2 8 2 15,4 7-3-15,-2 1 2 16,-3 9 1-16,-5 13-1 16,-5 6 0-16,-6 4 1 15,-8 6 0-15,-7 3 0 16,-5 4-2-16,-2 4-2 16,-20-1 1-16,-4 1-3 15,-5-4 4-15,-6-8 2 16,2-3-1-16,-3-9 3 15,5-7-3-15,4-9 3 16,-4-7-4-16,2-2 3 16,-7-4 0-16,-2-16 0 0,-2-12-2 15,-1-7 0-15,3-5 3 16,6-4-2-16,7 1 1 16,12 2-2-16,10 2 3 15,5 3-5-15,14-2 4 16,25 3-4-16,16 5 4 15,11 0-2-15,8 13 0 16,-4 3 3-16,-2 10-3 16,-6 8 2-16,-14 0-1 15,-6 24 0-15,-12 15-4 16,-12 16-8-16,-11 12 1 16,-7 9-1-16,0 1-1 0,-17-9 3 15,-6-12 8-15,-7-13 0 16,-3-11 3-16,-5-11 1 15,-2-9 1-15,-1-9 2 16,-3-3 6-16,1-6 1 16,-1-18-5-16,4-8 1 15,7-7-5-15,8-4 2 16,10 1 0-16,14-3-3 16,1-2-2-16,28-4-3 15,17-1 4-15,8 4-3 16,7 8 2-16,-1 12 0 15,-4 12-2-15,-5 14 3 16,-7 2-1-16,-9 19 1 0,-6 12 1 16,-10 12 4-1,-6 9 1-15,-9 1 0 0,-3 2-3 16,0-3 0 0,-15-2-3-16,-7 0 3 0,-9 0-11 15,-8 4-9-15,-7-4-16 16,-9 0-11-16,-5 1-11 15,-4-7-2-15,-2 0-28 16,1-8-135-16</inkml:trace>
  <inkml:trace contextRef="#ctx0" brushRef="#br0" timeOffset="23038.77">22372 10216 208 0,'0'0'15'0,"0"0"-11"0,0-2 17 15,0 2 18-15,0-1-10 16,0 1-21-16,0 0-4 16,0 0-5-16,0 0 4 15,0-1-1-15,0 1 8 16,0 0 8-16,0 0 3 15,0 0-5-15,0 0-1 16,0 0 0-16,0 0-5 16,0 0-4-16,0 0-4 15,0 0 0-15,0 0-1 16,0 0 0-16,0 0-2 16,0 0 3-16,0 0-2 0,0 0 2 15,0 0 0-15,0 0 0 16,0 0 1-16,0 0 3 15,0 0 3-15,0 0 1 16,0 0-2-16,0 0 0 16,0 0-1-16,0 0-2 15,0 0-3-15,0 0-1 16,7 0-1-16,5-5 1 16,11-2 1-16,8-4 11 15,5-3 4-15,3-4-6 16,2 1-6-16,-2 5-2 15,-2-2-2-15,1 2 0 16,-3-1 2-16,4 3-2 0,-5-1 1 16,3 1-2-16,2 3 4 15,3 2-4 1,3-5 6-16,2 3-4 16,1 2 1-16,4-6-1 0,4 3 0 15,4-4-2-15,12-2 0 16,5 0 3-16,11-1-2 15,4-2 2-15,-1 1-3 16,-1-1 3-16,-6 2-1 16,-2 5-2-16,-6 2 0 15,-9 5 0-15,-4 1 0 16,-4 2 1-16,2 0 0 0,2 0-2 16,1 0 1-16,-3 0 1 15,-7 0-1-15,-14 0 1 16,-13 0-1-1,-11 0-1-15,-9 0 0 0,-5 0 3 16,0 0-3-16,-2 0 5 16,0 0-2-16,0 0 1 15,0 0 0-15,1 0-2 16,1 0 3-16,-2 0-2 16,0 0-2-16,0 0-2 15,0 0 1-15,1 9-2 16,1 17 1-16,-1 19 10 15,-1 14 2-15,0 8-5 0,0 4-2 16,0-2-1 0,0 1 1-16,0-4 1 15,0-4-3-15,0-5 1 16,5-8-1-16,0-8 2 0,3-8-3 16,-2-6 1-16,0-3 0 15,0-7-1-15,-2-4 0 16,0-4 1-16,0 0 1 15,-4-1-2-15,1 2 0 16,-1-1 1-16,0-2-2 16,0-1 2-16,0-3-2 15,0-3-9-15,0 2-15 0,-5-1-63 16,-20-1-137 0</inkml:trace>
  <inkml:trace contextRef="#ctx0" brushRef="#br0" timeOffset="24059.06">22437 10757 297 0,'2'-3'21'16,"2"3"-29"-16,-1 0 6 16,2 0 5-16,1-1 13 0,-1 1-8 15,2 0 14-15,2 0-7 16,3 0 0-16,4 0 2 16,2-2 8-16,4 1-13 15,8-3-3-15,3-2-2 16,7-1 3-16,8 2 0 15,1-2-4-15,5-2-1 16,2 2-2-16,7-1 2 16,2 0 0-16,2 0-1 15,6 1 1-15,5 0-1 16,7 2 2-16,7 3-4 16,3 2-1-16,1 0-1 0,-2 0 2 15,-2 0-2-15,0 0 1 16,-1 0 2-16,-6 2-4 15,-2 3 3 1,-4-4-3-16,0 2 2 0,-1-3-1 16,-4 1 0-16,-7 1 0 15,-6-1 1-15,-6 2 1 16,-7-1-5-16,-1-1 4 16,-5 1-1-16,1-2 2 15,1 0-5-15,-7 0 6 16,-3 0-3-16,-7 0 3 15,-9 0 0-15,-9 0-2 16,-5 0 1-16,-2 0 5 0,-2 0 16 16,0 0 7-16,0 0-10 15,0 0-11 1,0 0-6-16,0 0-3 16,0 0-3-16,-2 0-44 0,-22 0-63 15</inkml:trace>
  <inkml:trace contextRef="#ctx0" brushRef="#br0" timeOffset="25352.04">22798 10387 429 0,'-7'-2'9'0,"4"1"8"16,3 1 17-16,0-3-23 15,22 1-11-15,17-7-3 16,13-1 7-16,7-2 0 16,1-1 0-16,-5 1-5 0,-7 2 2 15,-10 5 0-15,-9 2-13 16,-16 3-23-16,-13 0-17 15,-6 0-105-15</inkml:trace>
  <inkml:trace contextRef="#ctx0" brushRef="#br0" timeOffset="25535.55">22820 10256 429 0,'0'0'19'16,"0"0"-27"-16,0 10 11 15,0 14 18-15,9 12 13 16,8 4-19-16,-2 2-10 0,1 4-3 16,1 0-1-16,0-3-10 15,1-5-44-15,-6-7-19 16,-1-14-131-16</inkml:trace>
  <inkml:trace contextRef="#ctx0" brushRef="#br0" timeOffset="25712.07">23127 10411 375 0,'0'0'47'0,"0"0"-17"15,-1 9-1-15,-7 21-7 16,-4 7-10-16,8 2-1 0,4-4-13 16,0-7 3-16,0-2-9 15,7-5-28 1,4-8-20-16,-5-13-82 15</inkml:trace>
  <inkml:trace contextRef="#ctx0" brushRef="#br0" timeOffset="26287.54">23016 10298 475 0,'0'0'9'16,"0"0"-14"-16,10 0-12 15,15 0 15-15,12 0 5 16,4 0-2-16,-1 0-10 16,-4 1-46-16,-6 8 18 15,-11 6-1-15,-5 0 19 16,-9 5 8-16,-5 0 25 0,0 3 40 16,0 4-8-16,-2-1-9 15,1 1-14-15,1-3-9 16,0-4-10-16,0-2-1 15,4-6-1-15,1-5 1 16,-2-3-5-16,-1-4 5 16,-1 0-3-16,2 0 3 15,3-8-2-15,9-17 3 16,1-15-1-16,5-9-3 16,1-5 1-16,-2 4 0 15,-4 9-1-15,-4 12 0 16,-5 15 4-16,-5 11 1 0,-2 3-1 15,0 0 3-15,0 7-5 16,0 18 0-16,0 7 6 16,0 3-3-16,4-7-1 15,9-7-4-15,-2-9-2 16,4-5-1-16,3-5 0 16,2-2 0-16,2-4 6 15,0-15-3-15,-5 4 6 16,-6 4-6-16,-5 5 1 15,-4 5-2-15,-2 1 2 16,0 0 1-16,0 3-11 16,0 18 5-16,0 8 9 15,0 0-4-15,0 2-57 0,7-13-36 16,2-13-158-16</inkml:trace>
  <inkml:trace contextRef="#ctx0" brushRef="#br0" timeOffset="26615.9">23690 10398 531 0,'-4'-2'13'16,"1"-4"-6"-16,3 6 25 15,0 0-15-15,0 0-12 16,6-2-14-16,11-5 8 16,5-2 3-16,-2-7 1 15,-2-3-4-15,-7-2-2 0,-8-5-2 16,-3 2-9-16,0 2 13 15,-19 6 1-15,-7 5 4 16,-7 11-6-16,0 0 8 16,5 13 4-16,6 14-2 15,7 4 0-15,9 1-2 16,6-1-4-16,0-2-4 16,7-3 5-16,13-2-5 15,3-4 4-15,3-7-2 16,3-4-1-16,0-6-1 15,2-3-37-15,3-6-9 16,-4-19-21-16,-7-8-92 16</inkml:trace>
  <inkml:trace contextRef="#ctx0" brushRef="#br0" timeOffset="26930.69">23942 10175 445 0,'0'-1'38'15,"0"1"-30"-15,0 0 37 16,0 0-7-16,6 4-23 16,1 23-16-16,4 14 21 15,5 9 2-15,-1 6-16 16,6-4-2-16,1-6-4 16,-2-9 3-16,-3-12-2 0,-6-11-2 15,-4-9 0-15,0-5-9 16,4-9 10-16,8-37-2 15,5-25 4-15,2-14-2 16,-3 0 1-16,-7 11 0 16,-6 15-1-16,-4 12 2 15,-3 16-2-15,-3 17 0 16,1 11-11-16,-1 3-42 16,0 12-114-16,0 9-220 15</inkml:trace>
  <inkml:trace contextRef="#ctx0" brushRef="#br0" timeOffset="27658.74">24368 10566 427 0,'-3'0'12'0,"-2"0"-2"16,-1 3 31-16,-1-1-6 15,-6 2-18-15,-1 1-8 0,-5 1-2 16,-5-1 1 0,-4-2-1-16,-8-3 14 15,-6-3-1-15,-8-23-7 16,-10-10-13-16,-5-12 4 0,-6-10-2 16,7-10 1-16,12-9-3 15,21-9-6-15,20-6 9 16,11 3-4-16,10 7 3 15,22 11-2-15,17 16 0 16,11 9-1-16,4 14 0 16,0 14 0-16,-4 12 1 15,-2 6-1-15,-7 16-4 16,-4 17 4-16,-10 18-2 16,-10 15 2-16,-12 13-1 15,-12 8 4-15,-3 1-2 16,0-6 0-16,-15-7 3 0,-6-6-4 15,-7-11 1-15,-5-7-1 16,-7-7 3-16,1-10-4 16,3-5-8-16,6-7-29 15,11-9-30-15,10-7-30 16,9-6-94-16</inkml:trace>
  <inkml:trace contextRef="#ctx0" brushRef="#br0" timeOffset="27787.4">24213 10591 357 0,'0'2'24'16,"0"-2"-1"-16,0 0 43 16,0 3-13-16,0-1-42 15,-3 3-8-15,0 2-1 0,1 1-45 16,1 0-82-16</inkml:trace>
  <inkml:trace contextRef="#ctx0" brushRef="#br0" timeOffset="29731.9">22121 7874 404 0,'0'-7'6'16,"0"4"-4"-16,1 3-6 16,6 0 5-16,2 0-2 15,5 16 5-15,2 11 2 16,-1 8-4-16,-2 6 4 15,-2 2-2-15,-2-4-3 16,-1-6 0-16,0-9 2 16,0-8-3-16,-4-9 2 0,-1-2-2 15,-1-5 1-15,-2 0 1 16,0-2 14-16,5-27 16 16,6-18-22-16,1-16-10 15,3-2 0-15,-3 3-1 16,1 9-6-16,-1 12-33 15,0 7-14-15,-2 13-170 16</inkml:trace>
  <inkml:trace contextRef="#ctx0" brushRef="#br0" timeOffset="30392.13">23461 9474 352 0,'1'12'19'0,"1"12"-20"16,-1 15 22-16,1 9 7 16,2 5-16-16,9-8-6 15,1-5-3-15,7-17-4 16,-3-12 3-16,1-11 1 15,6-16 2-15,11-42 12 16,14-29 4-16,9-24-16 16,4-3-5-16,-7 12-11 15,-11 25-79-15</inkml:trace>
  <inkml:trace contextRef="#ctx0" brushRef="#br0" timeOffset="31642.52">24743 8218 5 0,'0'0'203'15,"0"0"-197"-15,0 0-3 16,0 15 31-16,0 17 27 16,-4 17-16-16,-4 16-19 15,2 15-8-15,5 8-7 16,1 7 0-16,0 6-8 15,0 2 1-15,0 5 0 16,0 4 1-16,0 0 0 16,0 7-3-16,0 2 2 0,0 10-1 15,0 12 1-15,0 12-3 16,0 13 0-16,0 5-1 16,-3-5 3-1,0-16-5-15,3-14 4 0,0-21-1 16,0-12-1-16,0-9 2 15,0-6-5-15,0-1 0 16,0-1 2-16,-2-5 1 16,0-6-2-16,0-6 3 15,2-13-1-15,0-11-5 16,0-15-4-16,0-15-9 16,0-10 2-16,4-7-14 0,1-7 26 15,1-22 2-15,1-14 5 16,-2-11-7-16,-4-10 4 15,-1-6-1 1,0-2-10-16,0-6 5 0,0-2 4 16,0 0 2-16,0-2 0 15,0-3 0-15,0-1 1 16,2-7-1-16,3-9 0 16,1-12-3-16,3-12 5 15,2-9-4-15,2-7 4 16,-1 0-1-16,-4 11 7 15,-3 12 0-15,-5 15 2 16,0 12 7-16,-1 9-2 0,-8 6-1 16,5 0-8-16,2-5-5 15,2-3-1-15,0-8-1 16,9-2-8 0,6 5-2-16,-3 5-3 0,-2 15 6 15,-2 9 6-15,-5 12 0 16,-2 7 3-16,-1 9-2 15,0 5-1-15,0 5-3 16,2 4 4-16,2 3-19 16,5 0-14-16,3 4-61 15,-3 1-31-15</inkml:trace>
  <inkml:trace contextRef="#ctx0" brushRef="#br0" timeOffset="41582.62">13363 12438 357 0,'-6'5'6'0,"3"-5"4"15,3 0 0-15,0 0 17 16,0 0 3-16,0 0-11 15,0 0 0-15,0 0-9 16,0 0-1-16,0 0-3 16,0 0-1-16,0 0-3 15,3 0-2-15,24 0 0 16,16 0 24-16,18 0-3 16,15-2-11-16,11-7-5 15,8 1-1-15,8-4 5 16,3 0-6-16,8-2 8 15,4 0-3-15,-6 2-5 0,-14 3-1 16,-13 2-1-16,-17 1 1 16,-16 1-4-16,-11 4 4 15,-15 1-3 1,-11 0 4-16,-7 0-4 0,-7 0 3 16,-1 0 4-16,0 0 3 15,0 0-2-15,3 0-7 16,3 0 3-16,1 0-4 15,1 0 2-15,-4 1-1 16,1 1 1-16,-3-2-1 16,-2 0 0-16,0 0 2 15,0 0 0-15,0 0 2 0,0 0-1 16,0 0 5-16,-10 0 7 16,-18-3-1-1,-17-5-19-15,-16 5 0 16,-11 3 3-16,-16 0-15 0,-11 8 11 15,-11 5 4-15,-2-2-3 16,5-4-14-16,15-3 23 16,16-4-5-16,15 0 6 15,12 0-4-15,16 0 0 16,16 0 1-16,10 0-1 16,7 0 1-16,0 0-13 15,6 0 5-15,21 0-1 16,16 0 9-16,20 0-2 0,17 0 1 15,23-5 0 1,17-7-1-16,12 3 3 16,6-2-5-16,-6 3 4 15,-9 4-5-15,-17 1 6 0,-13 3-5 16,-14 0 4-16,-18 0-2 16,-10 6 0-16,-17-3 0 15,-16 0-2-15,-8-2 4 16,-7-1-4-16,-3 0 6 15,0 0 1-15,0 0 15 16,0 0-4-16,0 0-2 16,-7 0-11-16,-2 0 1 0,6 0-2 15,2 0-4-15,1 0 4 16,-2 0-13 0,2 0-6-16,0 0-14 15,0 0-20-15,-1 7-76 0,-7 5-9 16,-8 5-35-16</inkml:trace>
  <inkml:trace contextRef="#ctx0" brushRef="#br0" timeOffset="43547.99">16897 10796 348 0,'-21'22'27'0,"-10"4"-27"15,7-3 5-15,1-1 11 16,0-6 13-16,-2 2-8 16,-3-4 1-16,-1-5-10 0,-3-5 8 15,-4-4 6-15,-7-8-9 16,-5-19-9-16,-6-14-1 16,-5-14-4-16,-1-13-5 15,1-12 4-15,5-13-5 16,12-16 3-16,21-18-4 15,21-16 3-15,15-7 1 16,31 6 0-16,13 15-2 16,12 21 3-16,11 22 0 15,18 21-2-15,4 20 2 16,8 26-4-16,-6 19 3 16,-8 18-2-16,-6 36 2 0,-12 25-2 15,-12 22 2-15,-19 19-2 16,-18 13 2-16,-19 5 0 15,-12 1-3-15,-9-8 5 16,-25-9-5-16,-14-7 5 16,-7-14-1-16,-4-6 0 15,-2-8 0-15,3-6-20 16,2-7-31-16,4-15-40 16,3-18-146-16</inkml:trace>
  <inkml:trace contextRef="#ctx0" brushRef="#br0" timeOffset="44147.95">17402 12998 500 0,'-62'0'-9'16,"-8"0"18"-16,-5-20 9 15,-4-26 25-15,-1-27-32 16,4-24-7-16,5-30-6 16,17-24 5-16,12-22 3 15,23-11-12-15,16 11-16 16,3 36 3-16,9 48 22 15,20 43 2-15,18 21-1 0,24 5-3 16,27-1-1-16,17 3 4 16,12 7-2-16,1 10 2 15,-9 1-4 1,-13 12 5-16,-20 22-5 0,-17 13-2 16,-19 18-6-16,-16 14 3 15,-14 14 6-15,-14 12-6 16,-6 7 11-16,-10 9-7 15,-16 0 6-15,-13 4-9 16,-5-8-1-16,-11-8-20 16,-8-10-6-16,-3-10-19 15,-4-18-46-15,2-16-209 0</inkml:trace>
  <inkml:trace contextRef="#ctx0" brushRef="#br0" timeOffset="44787.87">17274 15148 499 0,'-119'-9'-12'0,"0"-18"10"0,0-8 2 15,-3-5 3-15,3-16 5 16,7-13-5 0,16-18-3-16,22-20-3 15,26-24 4-15,23-19 0 0,22-10-3 16,6 8 3-16,31 20-1 15,18 31 1-15,18 24-1 16,21 14 1-16,24 11 5 16,11 7 11-16,7 17 13 15,5 17 4-15,-2 11-5 16,-6 25-14-16,-11 27-6 16,-16 26-6-16,-17 24 1 15,-10 18 0-15,-15 6-2 16,-19-1-4-16,-19-1 5 15,-17-13-3-15,-6-7 4 16,-37-6-1-16,-21-9 0 16,-15-2 0-16,-12-2 0 0,-9 0-16 15,-11 1-29-15,-14 2-51 16,-11 4-74-16</inkml:trace>
  <inkml:trace contextRef="#ctx0" brushRef="#br0" timeOffset="46846.64">15667 10665 242 0,'-91'45'1'16,"-3"7"5"-16,-7 9 14 16,-3 2 14-16,4-5-7 15,8-6 4-15,13-5-21 16,23-11-5-16,14-7-3 0,15-7-2 16,13-8 1-16,8-5-8 15,4-6-15-15,2-1-25 16,0 0-29-16,0-1 51 15,0 3-45-15</inkml:trace>
  <inkml:trace contextRef="#ctx0" brushRef="#br0" timeOffset="47282.92">15042 10829 480 0,'-15'-3'12'0,"0"3"-14"16,-3 13 3-16,-4 26-2 15,-5 16 1-15,4 15 0 16,4 5-1-16,4-6 0 16,8-9 0-16,1-11 2 15,1-14-3-15,5-10 3 0,0-13-3 16,0-8 3-16,0-1-8 16,14-3 5-16,14 0 3 15,17-1 5 1,9-13-3-16,7 0-1 0,1 0 0 15,-5 4-3-15,-7 9 2 16,-12 1-2-16,-12 0 1 16,-7 5-2-16,-6 8-6 15,-3 6-24-15,-4 6-29 16,0-1-110-16</inkml:trace>
  <inkml:trace contextRef="#ctx0" brushRef="#br0" timeOffset="47858.66">17028 12427 345 0,'-3'5'10'0,"-22"-5"31"16,-8 4 7-16,-7-4 4 15,-7 0-5-15,-4 0-16 16,-10-4-11-16,-9-14-8 15,-16-3-4-15,-14-10-5 16,-16-3-1-16,-14-1-1 16,-9-3 2-16,-11 5-3 0,-4 0 1 15,7 6 4-15,17 6 2 16,17 9-2-16,23 5-2 16,16 6-2-16,15 1-2 15,16 0 3-15,17 0-21 16,13 0-47-16,13 0-40 15,6 0 0-15,27 0-25 16,5-5-58-16</inkml:trace>
  <inkml:trace contextRef="#ctx0" brushRef="#br0" timeOffset="48218.7">15654 11825 510 0,'-76'21'-17'0,"-8"8"-14"16,-5 12 34-16,0 5 0 15,1-3 8-15,4 6 10 16,13-3 0-16,19-11-12 16,17-10 5-16,19-12-7 15,16-4 0-15,0 2-11 16,16 6-5-16,17 5 12 15,8 5-1-15,6 4 0 16,5 6-2-16,-3 7 3 0,-1 12-4 16,-6 6 8-16,-11 9-6 15,-10 2 6-15,-8-8-2 16,-8-11 7-16,-4-13-2 16,-1-15-2-16,0-12-5 15,0-7-5-15,5-4-2 16,5-3-53-16,2 0-46 15,-1-14-80-15</inkml:trace>
  <inkml:trace contextRef="#ctx0" brushRef="#br0" timeOffset="48910.98">16612 14221 155 0,'-6'4'26'16,"-7"-3"27"-16,6 0 31 15,-2 2-25-15,5-1-7 16,2-1-4-16,1 0-3 16,-4 1-1-16,-4-1 0 15,-7 1-10-15,-8-1-9 0,-9-1-14 16,-4 0-2-16,-6-10-8 16,-8-18 2-1,-8-13-1-15,-11-18-4 16,-6-17 2-16,-9-21 2 0,-5-22-4 15,-5-23-10-15,-1-20 1 16,5-15-4-16,12-6-3 16,11 10 2-16,10 25 12 15,11 34 4-15,5 35 0 16,2 29 3-16,4 23-1 16,8 11 6-16,4 9-9 15,11 3 9-15,7 4-8 16,4-1 1-16,2-1-2 15,0 2-5-15,0-1-13 0,0 0-13 16,0 1-24 0,0 0 8-16,0 0 11 15,0 0 11-15,0 0-22 0,0 0-46 16,0 0-36-16</inkml:trace>
  <inkml:trace contextRef="#ctx0" brushRef="#br0" timeOffset="49390.79">15019 12882 480 0,'-14'0'-3'16,"1"-4"9"-16,-3-12-5 16,4-9 11-16,-4-11 7 15,2-11-9-15,2-16-4 16,-1-7-3-16,4-3 2 16,5-5-2-16,2 8 4 15,2 9-6-15,0 18 1 16,0 15 0-16,18 13 0 15,15 8-3-15,16 4 2 16,15 3 19-16,9 25-6 16,7 18 2-16,4 13 11 0,-7 5-11 15,2 0-11-15,-4-2 2 16,-4-6-5-16,-1-10 0 16,-16-5 3-16,-11-14-5 15,-15-7 3-15,-14-8-5 16,-7-7 6-16,-4-1-4 15,-3 1 2-15,0-2 1 16,0 1-6-16,0 1-14 16,0-2-25-16,0 0-37 15,-9 4-110-15</inkml:trace>
  <inkml:trace contextRef="#ctx0" brushRef="#br0" timeOffset="55322.78">14702 12172 291 0,'-13'0'154'0,"-26"10"-162"16,14 1 2-16,1 0 14 15,2-1 12-15,0-2 0 16,5-2-8-16,-1-2 12 0,-6-1 6 16,-6-1-10-16,-7-2-11 15,-14 0 0-15,-11 0-1 16,-14 0-4-16,-11-10 3 15,1-6-4-15,4-2-2 16,8-7 3-16,11-4 5 16,10-6-4-16,14-8-7 15,13-7 7-15,19-14-5 16,7-12 0-16,11-9 0 16,20-12-3-16,8-1 4 15,5 4-2-15,2 6 4 16,6 10-5-16,6 12 2 15,5 11-2-15,1 5 4 0,5 9-4 16,1 4 2-16,9 4-1 16,-3 8 1-16,2 11 0 15,-3 14-3-15,-2 5 1 16,-5 31-1-16,-6 14 0 16,-11 14 3-16,-4 14-3 15,-8 7 3-15,-8 4-1 16,-7 0 0-16,-11-1 3 15,-13 0 0-15,0-5-2 16,-18-5 2-16,-12-6-1 16,-5-8 2-16,-9-8 4 15,-6-6 7-15,-8-6-11 0,-8-4 2 16,1-2-4-16,3-8 1 16,14-7-11-16,15-10-20 15,16-8-32-15,16-5-80 16</inkml:trace>
  <inkml:trace contextRef="#ctx0" brushRef="#br0" timeOffset="55799.51">16896 10765 386 0,'-13'11'-51'0,"10"5"-28"16,3 3 27-16</inkml:trace>
  <inkml:trace contextRef="#ctx0" brushRef="#br0" timeOffset="56059.81">17131 12404 501 0,'2'0'-4'15,"2"3"-13"-15,13 10 7 16,6 9 8 0,12 10 4-16,5 8-34 0,-10-1-102 15</inkml:trace>
  <inkml:trace contextRef="#ctx0" brushRef="#br0" timeOffset="56443.8">17110 14578 543 0,'-11'1'5'16,"6"1"-5"-16,3-1-3 15,2 0 11-15,0-1-4 0,0 0-4 16,0 0 2 0,0 0-5-16,0 0 3 15,0 0-4-15,0 3 3 16,0 9-4-16,2 6 1 0,10 8 4 16,4 3-29-16,2-2-40 15,-9-3-70-15</inkml:trace>
  <inkml:trace contextRef="#ctx0" brushRef="#br0" timeOffset="57695.75">13913 11021 485 0,'-18'-14'-19'0,"6"3"27"16,6 11 11-16,6 0 18 0,0 0-24 15,0 0-16-15,15 19-11 16,12 13 16-16,2 13 0 15,1 4-1-15,0-2-1 16,-3-3 0-16,-5-11 0 16,-2-10-2-16,-8-12 4 15,-2-7-4-15,-6-4-1 16,10-3-2-16,19-40-5 16,20-36 10-16,16-24-10 15,4-12-48-15,-14 9-55 16</inkml:trace>
  <inkml:trace contextRef="#ctx0" brushRef="#br0" timeOffset="58791.72">13962 13776 138 0</inkml:trace>
  <inkml:trace contextRef="#ctx0" brushRef="#br0" timeOffset="62187.42">16886 10950 168 0,'-2'0'208'0,"-18"1"-207"15,9 2 8-15,0-3 22 16,4 1-1-16,-2 1-7 15,1-1-13-15,-1 2 1 16,-7 0 5-16,-3 1-1 16,-11 1-6-16,-5-2-5 15,-6 1 0-15,-1-4-1 16,-4 0 3-16,0-5 2 16,1-13 13-16,2-10-4 15,4-7 0-15,5-6-5 0,1-5-4 16,3-3 3-16,7 2-5 15,0 1 1 1,7 0 3-16,3 0 1 16,5-2-4-16,8-11 1 0,0-8-2 15,21-12-6-15,9-17 3 16,8-7-4-16,4-8 3 16,1 6-2-16,-7 12 3 15,-6 18 0-15,-6 19-2 16,-2 15 1-16,0 11-3 15,7 9 4-15,6 4-4 16,14 6 2-16,8 4-3 0,10 3 3 16,0 4-2-16,0 0 2 15,-1 8-2-15,-4 13 1 16,-1 12 0 0,-4 12 0-16,-8 13-2 0,-13 17 1 15,-12 11 0-15,-8 11-2 16,-7 0 4-16,-7-4-3 15,-2-6 0-15,-6-4 1 16,-24-8-2-16,-12 1 1 16,-10-3-2-16,-6-5 7 15,0-3-6-15,4-5-2 16,5-5-18-16,6-7-7 16,3-7-37-16,5-10-53 15,4-14-175-15</inkml:trace>
  <inkml:trace contextRef="#ctx0" brushRef="#br0" timeOffset="62932.17">17329 12883 479 0,'-58'-16'0'16,"-8"1"30"-16,-5-3 23 16,-2-5-15-16,-2-4-11 15,-2-3-12-15,1-5 0 16,2-6-10-16,14-3 2 16,12-5-5-16,20-8-4 15,18-10-1-15,10-12-3 16,21-14-7-16,21-6-2 15,8 6 10-15,8 10 2 16,5 9 1-16,-1 10 0 16,10 9 3-16,5 5-4 15,8 12 4-15,4 16-3 0,5 15 0 16,-6 7 0-16,-1 12 1 16,-9 18 2-16,-14 2-5 15,-9 5 5-15,-13 3-3 16,-12 3 1-16,-11 6-2 15,-13 5 5-15,-6 9-2 16,-6 8-1-16,-19 8 2 16,-5 6 6-16,-6 5-5 15,2 3-1-15,-3 3 1 16,1 2-7-16,4-2-33 16,-1-10-92-16,3-18-235 15</inkml:trace>
  <inkml:trace contextRef="#ctx0" brushRef="#br0" timeOffset="63799.85">17127 15126 529 0,'-27'3'11'0,"0"0"29"0,-1-3 3 16,-1 0-4-16,-1-7-27 15,-5-9-5-15,-2-2-5 16,-5-7 5 0,-12-5-10-16,-4-9 7 0,-7-7-4 15,-2-4-6-15,1-6 6 16,7-3-3-16,2-2 5 16,7-1-4-16,6-4 5 15,8 0-7-15,10-6 3 16,8 2-6-16,12-8 7 15,6-4 0-15,8-3 0 16,24-8 0-16,11-3-1 0,9 0 1 16,4 6-1-16,3 13 2 15,2 14-3-15,0 19 3 16,-1 11-3-16,1 10 2 16,1 12-1-16,4 4-2 15,4 7 5-15,1 0-4 16,7 17 2-16,1 9-1 15,-1 5-3-15,-7 5-2 16,-12 6 4-16,-11 5 0 16,-5 9 2-16,-12 4 0 15,-1 4-2-15,-7 5 4 16,-4 11-4-16,-3 7 3 16,-8 5-2-16,-5 4 4 0,-3-1-1 15,0-3 2 1,-9-4 4-16,-15-6-4 15,-6-7 5-15,-4-7-3 16,-5-4 3-16,1-11-5 0,-1-8 0 16,1-9-3-16,4-10 3 15,-3-5-11-15,3-7-14 16,-2-8-36-16,-3-6-61 16,-4 0-201-16</inkml:trace>
  <inkml:trace contextRef="#ctx0" brushRef="#br0" timeOffset="65110.94">13862 12247 339 0,'-31'8'-2'15,"4"-6"13"-15,9 0 19 16,6-2 24-16,8 0-6 16,2 0-25-16,2 0-13 15,0 0-7-15,0 0-4 16,0 0-7-16,0 0 2 15,0 0-4-15,11 2 5 16,8 2 9-16,3 3-1 16,2-1 0-16,-1-1-3 15,-6-2 3-15,-6-2-4 16,-5-1-1-16,-4 0-6 16,-2 0 10-16,0 0 5 15,0 0 5-15,-13 0 15 0,-6 0-26 16,-2-1 0-16,0-2-2 15,4 2 6-15,9 1-2 16,5 0 9-16,3 0 5 16,0-2-3-16,0 1-14 15,0 0-5-15,6 0-7 16,19 1 13-16,11 0 11 16,15 0 0-16,16 0 0 15,21 0-4-15,19-5-1 16,6-5-5-16,0-1 0 15,-10-3 1-15,-15-1-6 16,-18 3 9-16,-15 3-8 0,-19 2 3 16,-17 3-1-16,-11 3 0 15,-7-1 0 1,-1 2 13-16,0 0 21 16,0 0-3-16,0 0-4 0,0 0-11 15,0 0-6-15,0 0-8 16,0 0-1-16,0 0-4 15,0 0-32-15,8 0-50 16,-1 7-100-16</inkml:trace>
  <inkml:trace contextRef="#ctx0" brushRef="#br0" timeOffset="66479.64">10106 13461 548 0,'28'-24'-127'16</inkml:trace>
  <inkml:trace contextRef="#ctx0" brushRef="#br0" timeOffset="67075.26">9454 13622 520 0,'-6'0'15'0,"3"0"-10"16,3 0 20-16,0 0 4 15,0 0-11-15,6 0-15 16,23 0-6-16,19-4 13 16,24-17 5-16,13-5-3 15,19-10-8-15,15-10 0 16,9-6-3-16,9-3 5 16,11 0-3-16,0 6 2 15,0 10-4-15,-6 8 0 16,-10 12-2-16,-14 8 2 15,-11 4 0-15,-24 2-2 0,-23 5 2 16,-23-1-2-16,-19 1 2 16,-9 0-2-16,-8 0 3 15,-1 0 0-15,0 0 7 16,0 0-1-16,2 0-5 16,-1 0-15-16,2 0-44 15,-3-4-94-15,0-7-231 16</inkml:trace>
  <inkml:trace contextRef="#ctx0" brushRef="#br0" timeOffset="67351.52">11034 12943 652 0,'-6'0'1'16,"6"0"-8"-16,28 5-12 15,23 13 6-15,17 10 21 16,4 8-5-16,-2 9-4 16,-15 1 4-16,-21 2-1 15,-22 4-1-15,-12 4-2 16,-36 6 17-16,-20 3 5 16,-10-5-1-16,-5-6 1 15,17-19 1-15,14-13-15 16,22-11-2-16,18-9-13 0,3-2-64 15,27-13-139 1</inkml:trace>
  <inkml:trace contextRef="#ctx0" brushRef="#br0" timeOffset="67978.76">10928 14763 536 0,'-4'-4'10'16,"4"-7"-5"-16,31-9-27 15,28-19 35-15,27-14 6 16,15-15 4-16,3-4-10 15,3 3-2-15,-10 7-7 16,-6 8-2-16,-11 12-1 16,-14 7-1-16,-13 9 2 15,-14 9-3-15,-15 5 3 16,-8 6-3-16,-13 4 1 16,-3 1 0-16,0 1 3 0,0 0 15 15,0 0-1-15,0 0-7 16,0-1-10-16,0-11-5 15,0-15-72-15,-6-9-102 16</inkml:trace>
  <inkml:trace contextRef="#ctx0" brushRef="#br0" timeOffset="68235.07">11639 13959 619 0,'-5'0'8'0,"5"0"-11"15,0 4-2-15,30 10-6 16,13 9 8-16,15 10 15 0,3 7-9 16,0 6-1-16,-12 8-1 15,-11 5 1-15,-26 3 0 16,-12 8 0-16,-15 0 3 16,-27 0-2-16,-3-5 7 15,5-15 6-15,9-13-4 16,10-17-6-16,12-13-3 15,9-7-14-15,0-19-75 16,1-38-357-16</inkml:trace>
  <inkml:trace contextRef="#ctx0" brushRef="#br0" timeOffset="69287.19">12131 13510 5 0,'0'5'443'0,"0"1"-442"16,-9-1 12-16,-4 1 39 0,1 0 10 15,-7 1-42-15,-5 2 2 16,-1 1 12-16,-11-2-11 16,-6-2-5-16,-8-2 4 15,-6-4-11-15,-3 0-1 16,-4-4-1-16,4-14-8 16,5-3 4-16,4-4-8 15,6-6 11-15,7-2-9 16,4-13-2-16,8-10 3 0,3-8-3 15,8-5 3-15,4 0-3 16,7 1 6-16,3 5-7 16,0 2 7-1,0 1-3-15,12 5 0 0,6-1-2 16,1 7 1-16,8 7-3 16,4 2-2-16,2 5 3 15,6 3-3-15,0 6 4 16,3 4-3-16,3 3 1 15,1 4 1-15,2 4 0 16,1 4 2-16,-1 4-1 16,4 3 2-16,-3 0-8 0,-1 2 4 15,-2 16-14-15,-6 12 11 16,-4 9 5 0,-5 13 1-16,-2 10 0 15,-6 7 1-15,-1 2 1 0,-3 0-2 16,-5-3 2-16,-2-3-1 15,-4-5 2-15,-3-4-2 16,-5-4 2-16,0-6-1 16,0-5 2-16,-10-3 1 15,-5-6 2-15,-7-4 5 16,-5-2-5-16,-4-2 11 16,-11 1-9-16,-8 1-4 15,-10 2-2-15,-5-3 1 16,2-3-2-16,8-3 0 15,10-7 9-15,4-1-7 16,11-4 2-16,9-1-4 16,6-3 2-16,12-3-3 0,3 0-5 15,0 0-48-15,21-7-63 16,4-13-112-16</inkml:trace>
  <inkml:trace contextRef="#ctx0" brushRef="#br0" timeOffset="70464.83">9606 13962 341 0,'-8'14'91'0,"-20"-1"-71"15,6-1 24 1,-4 1 15-16,4 3-13 0,-4-2-22 16,-3 1-8-16,-3-3-2 15,0-1 3-15,-8-7-10 16,-7-4 1-16,-8 0-4 15,-6-15-2-15,-1-8 1 16,-4-6-3-16,5-6 3 16,9-2-6-16,7-5 3 15,11-4-1-15,6-3 3 0,7-5-1 16,7 0 1-16,6 2 0 16,6 2-3-16,2 4-2 15,5 0 4-15,20 0 0 16,8-1-4-16,8 0 5 15,9 0-4-15,0 4 3 16,-1 6 0-16,-1 11-1 16,1 12-1-16,-3 8 0 15,9 6 4-15,3 0 0 16,6 6 2-16,3 15-5 16,-2 8 4-16,-4 9-3 15,-9 10-2-15,-11 8 5 16,-6 6-1-16,-9 4 4 0,-9 2-2 15,-10-1 2 1,-5-2-4-16,-2-8 1 16,0-5-6-16,-18-8 1 15,-6-3 7-15,-11 1-6 0,-7-4 2 16,-10 0-1-16,1-3-6 16,-1-9-23-16,8-5-3 15,16-11-8-15,9-10-29 16,11-7-66-16,8-22-180 15</inkml:trace>
  <inkml:trace contextRef="#ctx0" brushRef="#br0" timeOffset="70860.07">8946 13390 305 0,'-14'15'335'0,"2"3"-342"15,5 17 12-15,7 13 4 16,0 6 8-16,0 8-16 16,9-2 4-16,0-3-6 15,-4-4 1-15,-1-8-12 16,-2-8-9-16,-2-8-26 15,1-12-22-15,2-15-47 16,7-6-90-16</inkml:trace>
  <inkml:trace contextRef="#ctx0" brushRef="#br0" timeOffset="71055.56">9239 13397 507 0,'-6'71'14'15,"-10"11"-11"-15,1 0 13 16,-3-2 3-16,6-12-3 16,-1-6-8-16,7-6-7 15,4-16 1-15,2-13-4 16,2-12-9-16,20-13-62 16,2-7-24-16,4-36-56 15</inkml:trace>
  <inkml:trace contextRef="#ctx0" brushRef="#br0" timeOffset="71227.09">9364 13468 466 0,'0'25'77'0,"-6"21"-69"15,-7 22 17-15,3 12 13 16,2 2-11-16,7-6-18 16,1-6-9-16,0-14 2 15,0-11-3-15,0-14-25 16,10-16-34-16,3-15-32 15,2-15-47-15,5-37-50 16</inkml:trace>
  <inkml:trace contextRef="#ctx0" brushRef="#br0" timeOffset="71371.7">9525 13472 508 0,'0'3'66'16,"0"32"-49"-16,0 15 34 15,-3 24-8-15,-1 5-31 16,1 0-10-16,3-3-3 15,0-11 1-15,0-9-30 16,4-16-38-16,2-19-120 16</inkml:trace>
  <inkml:trace contextRef="#ctx0" brushRef="#br0" timeOffset="73375.02">8953 13600 445 0,'-3'-28'0'16,"3"-4"-6"-16,6-1 6 15,18-3 5-15,10-2 13 16,11 0-2-16,13-3-8 16,3-4 3-16,11 2 2 15,7-1 2-15,10-1-11 16,11-2-2-16,3 1 0 15,5 1-1-15,-2 0 0 16,-2 2-1-16,-2 3 0 16,-6 5 4-16,-3 6 2 15,1 5 1-15,-1 5-4 0,3 2-1 16,-1 5 2-16,-4-1-4 16,-6 6 0-16,-7 2 1 15,-3 3-2-15,-1 2 2 16,-8 0-2-16,-2 0 4 15,-6 3-5-15,-7 7 4 16,-5 1-2-16,-6 5 1 16,-2 3-1-16,-7 3 4 15,-3 0 5-15,-4-1 1 16,-6-3-4-16,-3-3-4 16,-1-4-1-16,-5-4-1 15,-1-4 0-15,-5 0 2 16,-2-3 0-16,-1 0-1 0,0 0 2 15,0 0-13-15,0 0-14 16,-15-3-24 0,-16-12-221-16</inkml:trace>
  <inkml:trace contextRef="#ctx0" brushRef="#br0" timeOffset="73667.14">11242 12606 445 0,'-1'0'96'16,"1"0"-103"-16,0 0 4 16,21 4 8-16,11 21 26 0,9 12 4 15,2 10-16-15,0 6-9 16,-6 5-7 0,-5-5 0-16,-13-4-1 15,-9-15-2-15,-8-7 4 0,-2-8 3 16,-15-3 22-16,-15-3-10 15,-3-1-5-15,-4-3-9 16,3-4-1-16,7 0-7 16,11-5-8-16,10 0-5 15,6 0-11-15,13-3-51 16,23-13-38-16,5-7-60 16</inkml:trace>
  <inkml:trace contextRef="#ctx0" brushRef="#br0" timeOffset="74634.56">11637 12676 484 0,'-5'0'5'16,"1"18"21"-16,-3 32-6 0,2 25 10 16,2 22 0-16,2 6-20 15,1-3 1-15,0-10-8 16,0-16 1-16,7-18-4 15,2-18 1-15,-3-18-12 16,-1-10-18-16,-2-10-39 16,3-11-14-16,1-33-20 15</inkml:trace>
  <inkml:trace contextRef="#ctx0" brushRef="#br0" timeOffset="74844">11789 12670 455 0,'0'45'53'0,"-2"7"-52"16,-8 22 33-16,1 6-10 15,3-5 5-15,2-4-19 16,2-8-6-16,2-14-5 16,0-14 3-16,0-12-11 15,0-12-27-15,3-9-35 16,6-5-14-16,7-32 16 0,-1-16-64 15</inkml:trace>
  <inkml:trace contextRef="#ctx0" brushRef="#br0" timeOffset="75024.23">11908 12800 429 0,'0'26'7'0,"0"19"50"16,0 18 6-16,0 11-30 15,0 2-18-15,0 2-3 16,0-8-10-16,1-12-1 15,7-9-1-15,1-13-11 16,-3-15-19-16,1-13-27 16,1-8-14-16,5-24 10 0,5-26-1 15,1-21-121 1</inkml:trace>
  <inkml:trace contextRef="#ctx0" brushRef="#br0" timeOffset="75175.6">12094 12897 385 0,'0'17'46'0,"0"16"-7"15,0 14 45-15,0 6-44 16,0 9-15-16,0 0-13 16,2-5-5-16,2-7 1 15,2-12-9-15,0-7-34 16,3-7-14-16,-6-8-73 16,-3-13-229-16</inkml:trace>
  <inkml:trace contextRef="#ctx0" brushRef="#br0" timeOffset="76112.32">12888 14690 420 0,'-21'8'19'0,"-6"1"-8"16,1 2 19-16,-9 2 33 15,-4 1-38-15,0-3-3 16,-8-1-7-16,-3-5 16 15,-8-5-15-15,-8 0 3 16,-2-17-11-16,-6-10-6 16,2-8 2-16,2-7-2 15,2-10-2-15,10-6 0 16,6-12-2-16,12-5 2 0,9-2-7 16,7 2 13-16,10 5-5 15,4 12-8-15,10 4 12 16,0 2-7-16,12 4 1 15,12-1 2-15,7 2-2 16,3 4 2-16,7 4-2 16,2 4 0-16,4 5 2 15,1 5-3-15,1 10 4 16,3 5-5-16,-1 8 4 16,1 2-4-16,0 0 4 15,5 7-4-15,-6 12 2 16,-2 8-3-16,-6 9 3 15,-6 10 0-15,-3 9-1 0,-11 11 4 16,-5 5-3-16,-11 5 2 16,-7 2-2-1,0-4 2-15,-6-1 2 16,-13-3 2-16,-5-5 4 0,-9-3-1 16,-1-6-3-16,-5-9-1 15,-4-4-2-15,1-6-1 16,7-10-3-16,8-6-13 15,9-7-8-15,2-10-45 16,2-4-86-16</inkml:trace>
  <inkml:trace contextRef="#ctx0" brushRef="#br0" timeOffset="76974.99">10978 15166 242 0,'0'10'39'0,"0"0"37"0,0 2 24 15,-10 1-20 1,-6 3-20-16,-6 2-34 16,-8 2-8-16,-1-2-1 15,-5-4 4-15,-7-2-9 0,-7-6-2 16,-8-3-1-16,-7-3-8 15,-9-5 4-15,0-13-5 16,6-11 1-16,10-5-2 16,12-11-4-16,12-8 3 15,12-5-5-15,9-5 11 16,9 1-3-16,4-1-2 16,0 5-1-16,17 2 1 15,6 3 1-15,5 3-3 16,7 1 3-16,4 0-2 15,3 7 2-15,3 4-2 16,3 8 0-16,2 4-3 16,-2 9 6-16,1 8-4 0,-3 7 2 15,2 2 0-15,0 10 2 16,4 12-1-16,4 10-1 16,4 8 1-16,1 4-1 15,0 4 4-15,-6 1-4 16,-12 3 2-16,-13-1 1 15,-9 6-1-15,-15 4 2 16,-6 0-1-16,0 0 2 16,-24 0-2-16,-3-6 8 15,-2 0-4-15,-1-5 3 16,-1-10-8-16,-4-1 0 16,-2-4 0-16,4-6-3 0,2-7-7 15,9-10-16-15,6-8-24 16,8-4-20-16,5-20-96 15,3-14-194-15</inkml:trace>
  <inkml:trace contextRef="#ctx0" brushRef="#br0" timeOffset="89755.1">5835 8717 326 0,'-11'9'196'0,"4"-6"-192"16,5-3 25-16,2 0-5 16,0 0-9-16,0 0-14 15,0 0-1-15,0 2-4 0,-1 6 5 16,-2 7 3 0,0 5 6-16,3 2-3 15,0-1-4-15,0-5-4 16,10 0 0-16,4-4-1 0,2-2-1 15,2-5 3-15,0-5-5 16,4 0-2-16,-2-5 4 16,-3-12 3-16,-3-6 2 15,-4-1 1-15,-10 2 3 16,0 1-2-16,0 4 14 16,-16 3 1-16,1 1 2 15,-4 4-7-15,2 1-4 0,-1 5-8 16,2 2-1-1,1 1-5-15,-1 0-11 16,-4 20-9-16,-5 12-33 16,-3 9-57-16,-5-1-151 0</inkml:trace>
  <inkml:trace contextRef="#ctx0" brushRef="#br0" timeOffset="90123.12">5692 9072 62 0,'3'2'512'0,"7"-2"-517"15,14 0-18-15,15-7 27 16,11-11 5-16,10-1-2 16,-1 0-8-16,-2 7 3 15,-11 5-16-15,-16 4-49 0,-9 3-22 16,-18 0-5-16,-3 4-54 15,-21 6 113-15,-10 3 35 16,-5-2 17-16,0 0 56 16,3-4 4-16,5 0 9 15,9-3-19-15,10 0-3 16,4-4-18-16,5 0-12 16,-3 2-17-16,0 7-12 15,-4 9-6-15,-2 12-2 16,0 4 1-16,6 1-3 15,0-4-2-15,3-5-23 16,0-2-25-16,0-9-35 0,0-15-86 16</inkml:trace>
  <inkml:trace contextRef="#ctx0" brushRef="#br0" timeOffset="90407.36">6079 8688 568 0,'0'0'49'15,"0"0"-49"-15,4 0 10 16,1 5-6-16,2 21-15 16,2 13 31-16,3 20-8 0,-4 7 2 15,-1 11 1-15,-1-2-2 16,-3-3-10-16,4-8-2 15,-2-11 1-15,-2-9-1 16,-2-11 0-16,2-12 0 16,-1-6-11-16,-1-8-26 15,4-7-32-15,2-10-77 16,2-30-218-16</inkml:trace>
  <inkml:trace contextRef="#ctx0" brushRef="#br0" timeOffset="90723.52">6404 8629 631 0,'-35'4'16'15,"4"16"24"-15,-5 14 1 16,3 8-24-16,5 8-15 16,6 2 0-16,10-9-5 15,8-9-22-15,4-7-28 16,0-13-28-16,13-14-30 15,5-4-4-15,1-31 22 16,3-4 54-16,-8 8 37 16,-8 15 63-16,-2 11 61 15,-4 5-18-15,3 0-50 16,3 0-35-16,9 7 2 0,8 10 19 16,0 5-27-1,2 3-8-15,-2 0-3 16,-1 2-3-16,-4-6-43 15,-3-6-50-15,-9-9-103 0</inkml:trace>
  <inkml:trace contextRef="#ctx0" brushRef="#br0" timeOffset="90904.03">6517 8657 483 0,'0'14'10'16,"0"16"28"-16,0 14 28 0,0 10-24 15,0 3-26-15,3 2-15 16,4-6 4 0,5-8-6-16,3-15-30 15,2-18-42-15,-3-12-70 0,-8-31-127 16</inkml:trace>
  <inkml:trace contextRef="#ctx0" brushRef="#br0" timeOffset="91048.65">6597 8764 234 0,'0'0'314'0,"3"0"-310"16,6 0 2-16,5 8-2 16,5 8 17-16,2-1-12 15,3 3-4-15,-4-2-3 0,4-2-30 16,-12 4-70-16,-12-4-198 16</inkml:trace>
  <inkml:trace contextRef="#ctx0" brushRef="#br0" timeOffset="91306.99">6417 9174 550 0,'-23'36'42'16,"9"-2"-34"-16,14 5 34 16,13-9-28-16,18-3-6 15,16-7-10-15,-1-15 0 16,-5-5-9-16,-5-11-13 15,-9-21 9-15,-13-4 15 16,-14-3-2-16,-6 2 7 16,-29 8 6-16,-10 6 4 0,-7 9 1 15,-1 10-6-15,6 4-7 16,13 0 0-16,20 11-6 16,14 0-48-16,17-11-111 15</inkml:trace>
  <inkml:trace contextRef="#ctx0" brushRef="#br0" timeOffset="91775.74">6898 8657 436 0,'2'-1'177'0,"-2"1"-174"15,1 0 8-15,2 0 1 16,0 11-12-16,-1 12 2 15,-2 16 0-15,0 7 2 16,-17 10 3-16,-8 1-4 0,-4-5 1 16,6-4-3-16,6-14-5 15,7-14-11-15,10-13-17 16,0-7-44-16,13-12-15 16,12-15 58-16,4-6 6 15,-7 3 22-15,-6 15 11 16,-6 8 22-16,-6 7 12 15,1 0-7-15,3 0 1 16,1 2-2-16,6 10-17 16,8 5-11-16,0 1-3 15,0-4-55-15,-10-10-144 16</inkml:trace>
  <inkml:trace contextRef="#ctx0" brushRef="#br0" timeOffset="91931.32">7034 8828 627 0,'-6'-3'26'0,"6"0"1"16,0 2-10-16,0-1-17 15,17 0-12-15,15-4 7 16,3-2 2-16,-3-2-52 16,-9-2-74-16,-12-4-119 15</inkml:trace>
  <inkml:trace contextRef="#ctx0" brushRef="#br0" timeOffset="92110.84">7167 8576 537 0,'-3'0'60'0,"0"0"-4"15,1 28-27 1,2 13-2-16,0 15 7 0,0 6-23 16,0-3-1-16,5-3-4 15,5-9-4-15,-1-8-2 16,-2-8-5-16,-3-8-32 15,-4-6-20-15,0-7-55 16,-4-10-125-16</inkml:trace>
  <inkml:trace contextRef="#ctx0" brushRef="#br0" timeOffset="92352.13">7020 9116 570 0,'-13'22'21'0,"2"3"-6"0,8 4 24 16,3-2-8-1,3-1-16-15,24-2-13 0,4-7-2 16,8-10-2-16,0-7 1 16,-10-3-9-16,-6-17-2 15,-10-5 0-15,-13-7 13 16,0 2 2-16,-10 0 5 16,-13 5-2-16,-2 9-1 15,-2 6 0-15,2 7-4 16,9 3-5-16,9 0-21 0,7 0-47 15,3 0-149-15</inkml:trace>
  <inkml:trace contextRef="#ctx0" brushRef="#br0" timeOffset="92728.09">7325 8687 586 0,'3'-5'1'0,"2"5"4"16,3 0-3-16,6 3 4 0,0 13 6 15,-3 9-7-15,-6 13-2 16,-5 11 4-16,-2 7 13 16,-14 4-7-16,0 4-4 15,3-9-3-15,6-8 13 16,6-9-10-16,1-16-2 16,0-6 0-16,14-7-10 15,15-8-1-15,13-1 4 16,6-25-14-16,-2-19-27 15,-5-15-81-15,-18 1-226 16</inkml:trace>
  <inkml:trace contextRef="#ctx0" brushRef="#br0" timeOffset="92839.79">7570 8808 218 0,'0'0'348'16,"0"0"-348"-16,0-4-2 15,18-3-9-15,7 0 11 16,0 2-36-16,-14 5-94 15</inkml:trace>
  <inkml:trace contextRef="#ctx0" brushRef="#br0" timeOffset="92959.47">7570 8808 379 0,'18'89'69'0,"2"-105"-65"15,12-8 0-15,1-8 0 0,-1 1-9 16,-5-5-158-16</inkml:trace>
  <inkml:trace contextRef="#ctx0" brushRef="#br0" timeOffset="93131.01">7711 8587 577 0,'-4'12'12'0,"4"14"8"15,0 10 16-15,0 13-2 16,0-1-23-16,3 2-8 15,8-2-3-15,-3-4 0 16,-3-2-23-16,-5-5-27 0,0 0-40 16,-14-11-150-16</inkml:trace>
  <inkml:trace contextRef="#ctx0" brushRef="#br0" timeOffset="93388.33">7640 9078 404 0,'0'0'181'0,"0"0"-182"15,0 0 1-15,9 0 2 16,9 3-1-16,4 1 3 16,-6 3-1-16,-4 2-2 15,-8 2 0-15,-4 10 0 16,0 6 17-16,-11 0 10 16,0-2-5-16,4-10-10 0,4-6-2 15,3-5-10-15,0 0-5 16,13 0 4-16,13-4-1 15,8 0 8 1,8 0-7-16,7-14-2 0,1-7-37 16,-9-5-51-16,-16-1-194 15</inkml:trace>
  <inkml:trace contextRef="#ctx0" brushRef="#br0" timeOffset="93895.98">6745 8750 549 0,'-3'0'21'0,"3"0"41"0,7 0-43 15,36-5-29-15,20-18 7 16,20-7 8 0,7-8-3-16,-2 4-2 15,-10 7-73-15,-17 9-108 0</inkml:trace>
  <inkml:trace contextRef="#ctx0" brushRef="#br0" timeOffset="96334.24">5635 9492 422 0,'-9'0'35'16,"-4"0"-22"-16,10 0 39 15,1 0 5-15,2 0-20 16,0 0-17-16,0 0-10 16,0 0-1-16,0 0 1 15,0 0 2-15,0 0-2 16,-1 0-1-16,1 0-6 0,0 0-3 15,0 0 2-15,0 0-3 16,-2 0 2-16,2 0 0 16,-1 0-3-16,-1 0 4 15,2 1-2-15,0-1 0 16,0 1-1-16,0-1 3 16,0 0-2-16,0 0-1 15,0 0-2-15,0 0 3 16,0 0 0-16,2 0-1 15,4 0 3-15,3 0-3 16,3 0 4-16,4 0-4 16,5 0 1-16,3 0 2 0,5 0-1 15,0 0-2-15,0 0 1 16,1-4 3-16,0 0-5 16,9-3 4-16,0 0-4 15,5 2 5-15,2-1-6 16,2 0 6-16,0 1-4 15,1-1 2-15,-3 1-2 16,3 1 2-16,1-2-1 16,0-1-1-16,0 4 3 15,0-1-3-15,2 0 2 16,-5 1-2-16,-2 0 3 16,0-1-3-16,-3 1 0 15,-4 2 1-15,3-3 0 0,2 1 2 16,-1 0-3-16,3-2 1 15,0 1-2-15,0-3 4 16,-3 0-2-16,0 1 0 16,-1 0 0-16,-2 2-1 15,1 0 2-15,0 0-3 16,9 0 3-16,3 0 0 16,1 2-1-16,2 1-1 15,-2-2 2-15,-1-1-1 16,-5 2 1-16,-4 1-2 15,-1-2 0-15,-5 2 1 16,-1-1 1-16,7 1-1 0,0 0-1 16,6 0 2-16,0 1-2 15,5 0 3-15,1 0-4 16,0 0 3-16,-6 0-1 16,-4 0 1-16,-8 1-1 15,-6 0-1-15,-7 0 2 16,-6 1-2-16,-5-2 1 15,-5 0 1-15,-2 0-1 16,0 0 0-16,-6 0-1 16,1 0 2-16,-1 0-2 15,0 0 3-15,0 0-3 16,0 0 4-16,0 0-3 16,0 0 0-16,0 0 1 0,6 0-2 15,2 0-18-15,2 1-49 16,-5-1-93-16</inkml:trace>
  <inkml:trace contextRef="#ctx0" brushRef="#br0" timeOffset="102759.55">14273 12194 325 0,'0'-4'47'16,"0"1"-19"-16,0 3 50 15,-7 0-13-15,1 0-20 16,-2 0-12-16,1 0 0 16,-2 0-13-16,5 0-8 15,0 0 4-15,4 0-8 16,0 0-1-16,0 0-5 16,0 0 0-16,0 0 0 15,0 0 1-15,0 0 0 16,0 0 1-16,0 0 2 15,0 0-3-15,-1 0 2 0,1-1-3 16,0 1 2-16,-2 0-3 16,2 0 0-16,0 0-2 15,0 0 1-15,0 0 1 16,0 0-1-16,0 0 1 16,0 0-5-16,0 0 8 15,0 0-6-15,-4 0 4 16,-1 0-3-16,0 0 1 15,0 0 0-15,4 0-6 16,1 0-8-16,0 0-40 16,4 12-51-16,6 1-102 15</inkml:trace>
  <inkml:trace contextRef="#ctx0" brushRef="#br0" timeOffset="103947.17">16518 10761 12 0,'-35'0'521'0,"23"0"-529"15,12 0 8-15,0 0-5 16,20 0-4-16,11 0 11 16,11 0-3-16,1 0-33 15,1 0-37-15,-8 7-102 16</inkml:trace>
  <inkml:trace contextRef="#ctx0" brushRef="#br0" timeOffset="104872.06">17228 14395 231 0,'-4'-5'12'0,"2"4"-26"15,2 1 3-15,0 0 16 0,0 0 7 16,0 0-5-16,0 0-8 16,0 0-2-16,0 0 3 15,0 0 0-15,0 0 2 16,0 0-2-16,0 0 0 15,0 0-3-15,2 0-24 16,6-3-10-16,-2-6-74 16</inkml:trace>
  <inkml:trace contextRef="#ctx0" brushRef="#br0" timeOffset="107683.5">16537 10405 347 0,'-19'0'16'0,"5"0"-2"15,8 0 5-15,2 0 10 16,1 0 0-16,3 0-10 0,0 0-15 15,0 0-3-15,0 0-2 16,0 0-1-16,10 3 1 16,4 8 1-16,2-1 2 15,-3-1-10-15,1-1-7 16,-4 0-9-16,4-1-4 16,0 2-21-16,-6 0-39 15</inkml:trace>
  <inkml:trace contextRef="#ctx0" brushRef="#br0" timeOffset="108123.93">17256 12214 431 0,'-13'0'6'0,"-2"0"-5"15,8 0 5-15,4 0 7 16,1 0 4-16,1 0-7 15,1 0-11-15,0 1-1 16,9 5-35-16,13 5-18 0,2 1-36 16</inkml:trace>
  <inkml:trace contextRef="#ctx0" brushRef="#br0" timeOffset="108604.31">17316 14112 380 0,'-5'3'16'0,"1"-2"-5"15,2-1 1-15,2 0 3 0,0 0 6 16,0 0 1-16,0 0-7 16,0 2-5-1,0-1-3-15,-1-1-4 0,1 0-3 16,0 0 3-16,0 0-4 16,0 0 1-16,0 1-3 15,0-1-4-15,0 0-8 16,0 1-8-16,0 3-21 15,0 3-70-15,4 2-29 16</inkml:trace>
  <inkml:trace contextRef="#ctx0" brushRef="#br0" timeOffset="134183.55">14705 12182 192 0,'3'0'16'16,"-3"0"43"-16,0 0 23 15,0 0-11-15,0 0-22 16,0 0-13-16,0 0-15 16,0 0-3-16,0 0-3 15,0 0-1-15,0 0-3 16,0 0-4-16,0 3 1 16,0 3 1-16,-13 8 2 15,-8 4-8-15,-2 6-2 16,0-2 3-16,-3-2-7 0,1 0 9 15,1-7 3-15,-3-2-1 16,-1 0-6-16,-2-4 3 16,-3 1-2-16,-2-6 0 15,-8 1-1-15,-5-3 0 16,-12 0 1-16,-8-3-3 16,-7-16 2-16,1-5-2 15,1-9 1-15,10-9-1 16,8-8-2-16,12-4 5 15,7-7-8-15,8-5 1 16,4 2 4-16,6 1 6 16,-3 1-8-16,-1 4 9 15,0-2-3-15,5 2-2 0,0-1 2 16,6 1-1-16,7-3 1 16,4-8-7-16,0-2 3 15,4 6-1-15,12 7 2 16,2 13-1-16,5 12 3 15,2 1-4-15,6 4-4 16,6 1 3-16,7 1-1 16,6 4 3-16,5 2-2 15,3 0 3-15,6 2 0 16,8 2-1-16,3 7-1 16,-1 0 1-16,-5 7-1 15,-10 2-1-15,-1 0-1 0,-4 15-2 16,0 8 5-16,-2 8-1 15,0 2 1-15,-6 3-2 16,-6 0-4-16,-4 1-1 16,-7 3 5-16,-3 7 2 15,-7 9-1-15,-4 9 2 16,-6 13-3-16,-7 2 3 16,-2 8-2-16,0-3 2 15,-3 0-1-15,-12-4 2 16,-2-7-3-16,-8-3 2 15,-2-8 0-15,-7-6 2 16,-5-5 0-16,-7-7 0 16,0-8 0-16,-5-7-2 0,-1-7 3 15,7-8-4-15,5-7-2 16,10-8-15-16,13 0-26 16,9-17-89-1,8-13-190-15</inkml:trace>
  <inkml:trace contextRef="#ctx0" brushRef="#br0" timeOffset="135091.7">16129 10378 285 0,'-6'0'13'15,"-7"0"26"-15,0 0 28 0,2 0-3 16,-4 0-22-16,-4 6-14 16,-4 7-5-1,-2 5 7-15,-5 1-11 16,-7 10 5-16,-5 6-8 0,-7 7-3 16,-12 7-1-16,-11 4-3 15,-7 5 6-15,-6 4-2 16,1 1 2-16,0-1-1 15,1 0 2-15,2-4-10 16,8-1 0-16,11-3-3 16,16-10-4-16,15-12 3 15,12-9-3-15,9-11 2 0,7-6-3 16,3-5-1 0,0-1-17-16,0 0-19 15,0 0-10-15,0 2-7 16,0 1-31-16,2-3-22 0,1 0-136 15</inkml:trace>
  <inkml:trace contextRef="#ctx0" brushRef="#br0" timeOffset="135510.76">15115 10726 589 0,'-20'0'9'0,"5"0"-9"16,-1 0 17-16,-5 24 6 16,0 20-19-16,-3 20-1 15,4 15-2-15,3 1 0 0,6-4-2 16,3-8-1-16,5-9 2 16,0-12-1-16,0-12 3 15,3-16-5-15,0-9 4 16,0-5-4-16,1 1 1 15,19 1-2-15,4 0 4 16,13 1 0-16,4-5 2 16,7 4 0-16,4 1-4 15,-6 2 3-15,-1 4-4 16,-6-1 5-16,-9 2-4 16,-3-3 5-16,-13-3-3 15,-8-2 3-15,-3-5-1 0,-3-2 1 16,0 0 2-16,0 0-4 15,0 0 4-15,0 0-3 16,2 0-9-16,8 0-39 16,7-9-127-16,3-12-69 15</inkml:trace>
  <inkml:trace contextRef="#ctx0" brushRef="#br0" timeOffset="136391.41">16795 12325 403 0,'-14'0'28'0,"-7"0"-22"16,-5 0 37-16,-3 0 23 0,2 2-22 16,-7 3-26-16,2-2 13 15,-4 0-17 1,-6-1-7-16,-7 0 1 16,-5-1-5-16,-6-1 3 0,-6 0-2 15,-6-1 1-15,-4-13 3 16,-7-4-7-16,-4 1 1 15,-5-5-2-15,-5-1 3 16,-3 2-2-16,-1-2 0 16,8 8 1-16,2 3-4 15,10 4 4-15,5 4-3 16,9 3 2-16,9 1-1 0,13 0 0 16,12 0 2-16,14 0-2 15,10-2 0-15,5 2 0 16,4 0 1-1,0 0-2-15,0 0 2 0,0 0-6 16,0 0 5-16,0 0-5 16,0 0 3-16,0 0-4 15,0 0 1-15,0 0 5 16,0 0-1-16,0 0 2 16,0 0-3-16,0 0 4 15,-6-1-2-15,-4 0 0 16,2 0-3-16,0-1-1 15,5 2 0-15,2-2-4 16,1 1-9-16,0 1-32 16,6 0-43-16,14-3 3 15,6-4-44-15</inkml:trace>
  <inkml:trace contextRef="#ctx0" brushRef="#br0" timeOffset="136770.41">15360 11929 535 0,'-40'0'5'0,"-3"4"-2"15,-6 14 7-15,0 6 7 16,0 0-4-16,2 3-9 16,4-2 0-16,8-4 2 15,5-3 4-15,3-3-4 16,9-6 2-16,6-2-5 0,8-5 2 15,4 3-7-15,0 7 2 16,17 12-7-16,12 10 8 16,8 15 1-16,5 8 0 15,5 6 3-15,0 5-3 16,-4-3 3-16,-6 1 4 16,-9-11 2-16,-10-9-5 15,-6-15 4-15,-8-17-2 16,-2-7 1-16,-2-7 3 15,0 0 9-15,0 0-9 16,0 0-11-16,0 0 2 16,3 0-13-16,12 0-50 15,6-8-98-15,4-6-38 0</inkml:trace>
  <inkml:trace contextRef="#ctx0" brushRef="#br0" timeOffset="137963.31">16658 14387 217 0,'0'4'77'0,"0"2"-37"15,-7 1 28-15,-4-2 22 16,-4-1-38-16,-1-2-9 15,-1-1-13 1,-2-1-5-16,1 0-6 0,-5 0-10 16,1 0-6-16,-5-5-3 15,2-11 1-15,-5-4 2 16,-4-10-3-16,-5-8-1 16,-6-10 2-16,-10-10 0 15,-7-10-1-15,-7-10 0 16,-8-8 1-16,-6-6-3 15,-4-2 4-15,-5 6 0 16,-5 11-1-16,3 9 2 0,9 5-4 16,6 9 1-16,8 4-1 15,5 4 4-15,4 6-2 16,5 2 1 0,1-3 0-16,-2-2 0 0,-2-9-2 15,-1-2-4-15,0 1 5 16,4 3-2-16,5 7 3 15,-3 9-7-15,4 7 6 16,8 6 2-16,7 5 0 16,12 6-2-16,10 3 0 15,8 6 0-15,4-1-1 16,2 2 0-16,0 0-3 0,0-1 0 16,0 1-3-1,0 0 3-15,0 0-2 16,0 0 4-16,0 0 1 15,0 0-1-15,0-2 2 0,0 2 1 16,0 0 1-16,0-4 2 16,-7-7 0-16,-6-1-2 15,0-5-3-15,1 3 3 16,4 4 4-16,3 2 1 16,2 4-8-16,2 2 4 15,1 1-4-15,0 1 1 16,0 0-1-16,0-2 2 15,0 2-3-15,-3-5 1 0,-5 1 2 16,-3-6-2 0,-5-5 1-16,2 1 0 15,0-4 2-15,0 4-4 16,6 1 4-16,2 3-6 0,3 8 6 16,3-1-3-16,0 2-4 15,0 1-17-15,0 0-34 16,4 0-56-16,7 0-46 15</inkml:trace>
  <inkml:trace contextRef="#ctx0" brushRef="#br0" timeOffset="138383.61">14501 13026 627 0,'-19'3'-4'16,"10"-3"3"-16,7 0 3 0,2 0 21 15,0 0-8-15,0 0-11 16,0 0-9-16,11-24-7 16,12-24 8-16,10-22 20 15,-1-16-13-15,-9 0 0 16,-2 6-1-16,-9 15-2 16,-3 16 2-16,1 20-2 15,-4 14 0-15,-1 9-4 16,1 6-2-16,5 0-1 15,6 0 5-15,13 15 5 16,4 11 0-16,7 10 7 16,5 5-5-16,-3 0 0 15,1-2-6-15,-6-6 5 0,-7-6-4 16,-9-9 3-16,-11-7-2 16,-5-7-2-16,-5-1 2 15,-1-3-2-15,0 1 6 16,0-1-7-16,0 0 6 15,0 0-5-15,0 0-8 16,2 6-28-16,6 7-36 16,0 11-35-16,-3 4-71 15</inkml:trace>
  <inkml:trace contextRef="#ctx0" brushRef="#br0" timeOffset="155579.55">9095 9378 542 0,'-57'0'13'15,"16"0"-12"-15,9 0 22 0,9 0 10 16,10 0 5-16,6 0-14 15,2 0-4-15,5 0-10 16,0 0-5-16,0 0-5 16,0 0-7-16,9 0 2 15,26 0 1-15,23 0 4 16,27 0 1-16,24-14 1 16,27-6-1-16,19-4-2 15,5 2 4-15,1 5-5 16,-16 6 4-16,-16 6-8 15,-6 5-3-15,-11 0 5 16,-8 7 1-16,-7 5-2 16,-8 4 3-16,-8 0-6 0,-8 1 3 15,-6 2 3-15,-3 1-2 16,-6 5-2-16,-9 0-1 16,-9 4 3-16,-16 3 2 15,-10 6 1-15,-10 6 1 16,-4 10 1-16,0 14 0 15,0 16-4-15,-3 10 6 16,0 6-7-16,3 9 6 16,0 2-4-16,8 7 3 15,8 8 1-15,-3 7-3 16,1 9 6-16,2 5-3 16,3 9 8-16,7 1-9 0,5 0 1 15,0-8 1-15,2-10-3 16,0-8 0-16,-7-14 2 15,-6-10-1-15,-5-10-1 16,-9-5 5-16,-3-6-6 16,-3-7 4-16,0-8-2 15,0-10-1-15,0-11 1 16,-3-12-1-16,-6-9 0 16,-3-7 1-16,-3-2 2 15,-4-5 5-15,1 1 1 16,-6-5-7-16,0-4 6 15,-4 0-8-15,0-2 3 16,2 2-2-16,2-1-1 0,2-4 0 16,0 3 1-16,-5-5-1 15,-7 1-1-15,-5-1 3 16,-9 1-3-16,-8 1 5 16,-10 1-6-16,-11 2 2 15,-11 8 2-15,-12 2-5 16,-4 3 3-16,-3 1 1 15,-2 2-1-15,-1 2-2 16,-9 0 6-16,-8 8-8 16,-10 4 5-16,-12 5-1 15,-3 4 1-15,-4 2-1 16,-8 3 0-16,-1 0 0 0,-10 0 0 16,-15 1 3-16,-17 2 0 15,-27 9 3-15,-20 11 4 16,-9 8 5-16,8 5-2 15,22-6-2-15,21-11 1 16,29-18-4-16,21-18 5 16,21-16-8-16,12-15 1 15,14-1-4-15,-1-4 0 16,-5-9-2-16,-4 3 2 16,-3 4-3-16,0 3 2 15,9 3 1-15,6 0-4 16,10 0 3-16,11 0-2 15,10 0 3-15,9-2-3 0,9 0 2 16,3-1-2-16,0 3 2 16,-4 0-2-16,-1 0-1 15,-3 0 4 1,-2 0-5-16,-4 0 3 0,4 3-2 16,2-3 2-16,7 0 0 15,4 0 0-15,4-3 0 16,2-11 1-16,-8 0 0 15,-7-1-4-15,-9 1 4 16,-10 1-4-16,-3 3 3 16,-1 2-1-16,5 1 1 15,5-1 0-15,8 1-1 0,4-2 2 16,11 0-1-16,2-2 1 16,0-2-2-16,6-4 3 15,1-5-4 1,-4-5 1-16,3-6 0 0,-5-4-2 15,2-5 4-15,3-1-3 16,-3-3 2-16,3-3-3 16,4 2 4-16,-2-3-4 15,6-3 5-15,4-1-3 16,4-8-1-16,2-8 0 16,-2-5-1-16,2-10 2 15,2-5-1-15,-3-9 3 16,0-4-4-16,-6-6 6 0,1-2-4 15,1-4 2 1,0-3-8-16,5-6 0 16,4-6 1-16,3-3 0 15,4-9 3-15,4-2 0 0,3 2-3 16,0 5-5-16,1 19 3 16,2 20 5-16,2 19 1 15,5 22-1-15,3 16 1 16,0 14 2-16,0 7-4 15,1 3-1-15,6 2 0 16,3 1-4-16,-7 4 1 16,0 5 3-16,0 2 3 0,-3 1 3 15,0 2-1-15,0 0 0 16,3-2 1 0,6-4-7-16,7-6 5 15,4-8 0-15,12-6 1 0,1-6-3 16,7 0 0-16,3 1-4 15,6 3 0-15,8 6 3 16,4 4-4-16,6 4 8 16,8 4-5-16,10 1 5 15,13-4-13-15,15-9 6 16,14-11 2-16,11-12 5 16,5-8 2-16,1-3-3 15,2 6 4-15,-8 4-4 16,-9 6 3-16,-4 5-2 15,3 3 1-15,8 6 0 16,7 0-2-16,13 1 3 16,15 2-2-16,10-2 1 0,-1-2-3 15,0-4 4-15,-19-5-2 16,-9-3 0-16,-12 0 0 16,1 3 0-16,-1 5 1 15,5 4 1-15,10 5-2 16,4 4 0-16,5 5 3 15,0 3-6-15,-9 1 6 16,-1 3-6-16,3-1 3 16,1 2 0-16,-3 5 0 15,-6 0 0-15,-5 0 2 16,-11 5-2-16,-10-1-2 16,-7-4 2-16,-11 0-3 0,-7 0 6 15,-6 0-7-15,-5 0 6 16,-4-1-2-16,-3 1 0 15,-2 0 0-15,-9 0 0 16,-7 0-2-16,-8 0-2 16,-12 0 4-16,-7 0-1 15,-5 0-1-15,-2 0 2 16,3 0-1-16,3 0-3 16,-1 4-10-16,3 6-7 15,-8 5-19-15,-6 6-48 16,-15-3-57-16</inkml:trace>
  <inkml:trace contextRef="#ctx0" brushRef="#br0" timeOffset="159079.29">21052 2372 328 0,'-44'-2'11'0,"5"-6"-5"15,6 3 21-15,8 2 26 16,9-1 2-16,8 2-10 16,5-2 3-16,3 4-9 15,0-1-19-15,0-2-14 16,21 0-11-16,27-9 4 16,31-5 9-16,28-5-4 15,15-4-1-15,12 6-4 16,-6 6 3-16,-9 7-3 15,-20 7 3-15,-29 0-7 0,-26 12-1 16,-30 5 1-16,-14 4-3 16,-21 14 8-1,-18 9 22-15,-4 2-3 16,5-3-16-16,12-11 0 0,4-5-3 16,1-2 2-16,-4 0-2 15,-7 1-28-15,-11-6-89 16,-14-16-156-16</inkml:trace>
  <inkml:trace contextRef="#ctx0" brushRef="#br0" timeOffset="159515.13">20913 2440 654 0,'-6'-7'7'15,"6"2"-7"1,18 5 3-16,22 0-3 0,9 9 2 15,0 20-2-15,-10 22 1 16,-19 15-1-16,-20 19-2 16,-7 10-8-16,-36 4 5 15,-9 1 6-15,-6-6 0 16,3-12 0-16,9-17 0 16,16-22 2-16,18-18 2 15,12-9-3-15,19-4-5 16,29 0 2-16,22-6 4 15,22-6-2-15,24 0 2 16,9-11-2-16,4-1-2 16,-3 5-2-16,-10 7 0 15,-10 0 2-15,-15 4-3 0,-23 6 6 16,-23-2-3-16,-20-4 2 16,-17-1-3-16,-8-3 8 15,0 0 32-15,-5-2 16 16,-16-19-23-16,-9-11-24 15,-9-9-5-15,1-5-3 16,-1 2 1-16,2 3-13 16,3 9-12-16,-5 12-64 0,2 4-198 15</inkml:trace>
  <inkml:trace contextRef="#ctx0" brushRef="#br0" timeOffset="160687.58">22315 2526 604 0,'-20'-16'-4'0,"6"9"29"16,10 4 23-16,2 3-2 15,-2 0-36-15,-2 26-17 16,-5 26 5-16,0 15 12 16,3 9-7-16,5-9 0 15,3-11-6-15,0-8 1 0,0-9-8 16,0-14-34-16,0-14-29 16,0-11-48-1,0-44-111-15</inkml:trace>
  <inkml:trace contextRef="#ctx0" brushRef="#br0" timeOffset="161115.44">22160 2304 426 0,'-4'5'159'16,"4"1"-167"-16,7 10-2 15,15 7-1-15,6 9 13 16,8 4-25-16,-4 4-20 0,-2 2 0 15,-6 2 28-15,-9 4 7 16,-11 2 5 0,-4 5 1-16,0 7 11 15,0-5 14-15,-1-4-7 0,-1-12 2 16,2-11-2-16,0-13-8 16,0-12-14-16,0-5 4 15,5 0 6-15,11-24 4 16,7-26 12-16,5-18-10 15,-3-11-3-15,-1 6-6 16,-6 19 3-16,-2 17-7 16,-4 16 11-16,1 17 0 15,-1 4-4-15,2 0 0 0,1 8 2 16,1 16 1-16,0 8 8 16,-2 4-3-1,-1 4-9-15,-4-4 3 0,-1-1-8 16,-3-3 6-16,-2-7-44 15,-1-1-28-15,-2-12-24 16,3-12-156-16</inkml:trace>
  <inkml:trace contextRef="#ctx0" brushRef="#br0" timeOffset="161504.4">23039 2105 604 0,'0'12'8'0,"0"19"-21"16,0 20 28-16,0 19 21 0,0 13-22 15,0-3-5-15,0-4-7 16,9-9 0-16,3-10-1 16,-4-14 1-16,-2-12-4 15,-3-14-6-15,-3-12-7 16,0-5 1-16,0 0 13 15,-17-18-25-15,-8-15-27 16,-3-13 5-16,-2-2 21 16,-3 13 20-16,0 12 15 15,2 17 54-15,3 6-14 16,2 13-16-16,4 24-16 16,9 11-1-16,10 9 0 0,3-4-8 15,13-7-3-15,15-7 1 16,7-10-3-16,3-10-2 15,-2-10 0-15,1-9 0 16,4-5-30-16,-3-24-35 16,-1-11-97-16</inkml:trace>
  <inkml:trace contextRef="#ctx0" brushRef="#br0" timeOffset="162239.64">23324 2505 350 0,'-31'-11'198'0,"-2"7"-226"16,6 4 61-16,6 0 1 15,5 0-19-15,4 8-12 16,6 10-4-16,2 2 1 16,4 2-5-16,0 1 7 15,0-3-6-15,4-5 5 16,5 0-2-16,0-6 0 16,-3-3 3-16,-3-2-1 15,-3-3-1-15,0-1 2 16,0 0 6-16,0 0 3 15,0 0 11-15,0 0-10 0,0 2 3 16,0-2-7-16,0 0-5 16,0 0-1-16,0 0-3 15,0 0 4 1,0 0-6-16,0 0 3 0,0 0-4 16,0 0 3-16,0 1-5 15,0 1 3-15,0-1 1 16,0 2-2-16,0-3 3 15,0 0 1-15,0 0 5 16,0 0-6-16,0 0 3 16,0 0-3-16,0 0 3 15,0 0-2-15,0 0 1 0,0 0-1 16,0 0 0-16,0 0 3 16,0 0-3-16,0 0 2 15,0 0-3-15,0 0 3 16,0 0-10-16,0 0-12 15,2 0-41-15,-2 0-33 16,3-3-62-16</inkml:trace>
  <inkml:trace contextRef="#ctx0" brushRef="#br0" timeOffset="163236.29">23410 2266 434 0,'-13'-10'9'0,"1"6"40"15,3 4 12-15,-9 0-14 16,-3 28-37-16,-9 19-4 0,-3 19 7 16,8 12 5-16,6 1-2 15,12-1-12-15,7 3 4 16,0-8-5-16,14-7 1 16,12-11-6-16,8-9 3 15,5-12-3-15,-5-6 1 16,0-14-13-16,-6-6-14 15,1-6-19-15,-8-2-52 16,-7-10-80-16</inkml:trace>
  <inkml:trace contextRef="#ctx0" brushRef="#br0" timeOffset="163694.73">23442 2487 495 0,'0'-9'19'0,"0"9"-18"15,3 0 7-15,16 0-3 0,7 0 4 16,4 15-2-16,-2 10 1 16,-9 8-3-16,-3 9 0 15,-7 1 1 1,-3-2-1-16,1-4 5 0,4-6-13 16,2-6 12-16,9-6-10 15,8-9 4-15,4-9-2 16,8-1 6-16,3-25-1 15,-6-14-1-15,-10-9-2 16,-12-8-1-16,-14 0 0 16,-3 4-2-16,-17 6 4 15,-8 14-3-15,2 11 13 0,6 12 0 16,8 3-15-16,9 6-5 16,0 6-73-16,7 6-73 15,8-1-105-15</inkml:trace>
  <inkml:trace contextRef="#ctx0" brushRef="#br0" timeOffset="163913.14">24073 2249 401 0,'15'0'37'15,"6"6"-41"-15,5 23 44 16,1 15 16-16,-6 17-9 0,-5 14-7 15,-13 7-11 1,-3 3-20-16,-3-2 3 16,-16-2-9-16,-3-6-3 15,-4-3 3-15,-2-1-4 0,-9-2-38 16,-8-13-107-16</inkml:trace>
  <inkml:trace contextRef="#ctx0" brushRef="#br0" timeOffset="164727.37">20646 3682 432 0,'6'-10'31'16,"4"5"-27"-16,2-1 9 16,8 2 19-16,2 2-11 15,-4 2-12-15,3 2-7 16,-5 19 2-16,-4 9 2 16,-3 8 4-16,-1 1-3 15,-1-2 1-15,-1-9-2 16,3-7-4-16,1-7 2 15,0-7-8-15,4-7 6 16,2 0-1-16,4-17 6 0,1-22 2 16,1-11-7-16,-7-12 0 15,-9 0-2-15,-6 9 1 16,0 12-1-16,-6 13 5 16,-3 15-3-16,1 6 0 15,5 6 5-15,3 1-11 16,0 9-44-16,8 15-18 15,17 8 6-15,5-8-73 16</inkml:trace>
  <inkml:trace contextRef="#ctx0" brushRef="#br0" timeOffset="165000.31">21406 3534 561 0,'-41'-6'1'15,"-2"6"26"-15,4 0 15 16,-1 18-17-16,4 16-10 16,3 11-15-16,7 4 6 15,8 1-3-15,10-2 4 16,8-3-3-16,0-1-2 16,17-4-2-16,11-6 2 15,8-9-4-15,1-7 3 16,3-8 2-16,2-10-16 15,-3 0-6-15,-2-21-9 0,-7-15-37 16,-11-4-27-16,-12-6-131 16</inkml:trace>
  <inkml:trace contextRef="#ctx0" brushRef="#br0" timeOffset="165164.87">21154 3804 549 0,'-5'0'60'0,"5"0"-58"16,0 0-5-16,32 0-9 16,15-5 12-16,18-5 4 15,4-3 0-15,-5 3-20 0,-11-2-88 16,-15 0-118-16</inkml:trace>
  <inkml:trace contextRef="#ctx0" brushRef="#br0" timeOffset="165487.52">21547 3554 541 0,'-6'-6'7'0,"6"6"29"16,0 0-23-16,9 6-16 16,11 22 3-16,5 15 37 15,2 10-16-15,-2 11-2 16,0-2-12-16,-1-6-5 0,1-10-2 15,-7-15 3-15,-6-13-4 16,-6-11 3 0,-6-7-3-16,0 0 9 15,10-6 5-15,10-39 11 0,11-20-18 16,11-21-8-16,-7-5 3 16,-3 18-4-16,-12 11 4 15,-6 23-2-15,-8 20-1 16,-4 11 2-16,-2 6 1 15,0 2-26-15,0 4-36 16,-3 16-169-16</inkml:trace>
  <inkml:trace contextRef="#ctx0" brushRef="#br0" timeOffset="171591.57">8380 12335 156 0,'-9'-6'16'0,"3"2"15"15,4 3-11-15,1-2 14 16,-3-1 17 0,-1-1-6-16,-1 0-5 0,-1-2-12 15,1 3-9-15,0-2 22 16,0 5 2-16,3-1-11 16,0 0 0-16,3 2 1 15,0 0-17-15,-3 0-7 16,3 0-5-16,0 0-4 15,0 0 1-15,0 0-4 16,0-2 0-16,9 1-3 16,13-1 7-16,8 0-1 0,9-3 0 15,10-3 0 1,13-6 0-16,11-9 2 16,20-8-1-16,14-5 0 15,16-2-3-15,12 1 3 0,2 2-1 16,7 6 1-16,-1 5-5 15,-10 5 7-15,-10 5-3 16,-17 3-2-16,-23 4 3 16,-18 4-1-16,-17 3 0 15,-18 0-1-15,-12 0 4 16,-11 0-6-16,-7 0 5 16,0 0 0-16,-4 0 9 15,-23-1 13-15,-14-3-21 16,-13 0-1-16,-13 2-4 15,-13 2 0-15,-14 2-3 16,-12 16 3-16,-9 9-4 0,-1 5-5 16,2 4 1-16,-4 5 4 15,6-5 4-15,-1-2-3 16,7-4 7-16,5-5-4 16,7-3 6-16,5-3-4 15,8-3 1-15,10-5 1 16,19-1 2-16,16-5 0 15,17-3-2-15,13-2 4 16,6 0-3-16,18-3-8 16,29-21-5-16,23-15 14 15,20-11-5-15,11-5 2 16,12 2-1-16,12 6-2 0,8 8 3 16,7 4-2-16,8 4 3 15,4 5-4-15,3 5 3 16,-3 5-3-16,-10 4 4 15,-15 4-4-15,-17-2 2 16,-14 3 1-16,-18-1-3 16,-21-2 4-16,-13 2-4 15,-17 1 4-15,-14 3-4 16,-10 3 4-16,-3 1-3 16,0 0 3-16,0-2 5 15,-13-1-2-15,-12 1-19 16,-10 2-20-16,-14 0-60 15,-16 12-96-15</inkml:trace>
  <inkml:trace contextRef="#ctx0" brushRef="#br0" timeOffset="174259.74">8429 12275 16 0,'-21'-13'8'0,"9"4"-7"16,2-4 7-16,-2 0-25 15</inkml:trace>
  <inkml:trace contextRef="#ctx0" brushRef="#br0" timeOffset="174331.55">8304 12177 71 0,'-13'-4'0'0</inkml:trace>
  <inkml:trace contextRef="#ctx0" brushRef="#br0" timeOffset="175803.33">7964 13297 324 0,'0'6'-22'0,"0"-2"1"16,0-2 22-16,0 1 8 15,-4 1 27-15,-8 3 4 16,-3 6 4-16,-10 2-14 16,-10 6 2-16,-8 3-4 15,-9 3-5-15,-9 3-8 16,-13 2-6-16,-11 1-4 16,-6-5-2-16,-6-3 6 0,0-6 5 15,4-9 3 1,-1-4-1-16,1-6-7 15,3 0 2-15,0-6-7 16,4-12-2-16,2-2-3 0,4-6-3 16,2-2 5-16,7-4-1 15,12-4-1-15,6-1 1 16,7-4 5-16,9-3-6 16,4-3 3-16,11-3-5 15,4-5 4-15,9-2-4 16,6-4 2-16,3-3-2 15,9-3 0-15,15 1 5 0,4 0-4 16,11 0 2 0,10 3 0-16,6-2 0 15,9 6-2-15,5 0 4 16,2 4-2-16,3 5-2 16,-3 4 6-16,-3 3-6 0,3 4 5 15,0 4-8-15,-1 7 7 16,-3 2-5-16,-5 8 1 15,1 7-3-15,-1 7 2 16,7 4 0-16,5 0-2 16,2 14 5-16,2 8-4 15,-1 4 7-15,-5 6-10 16,-2 0 7-16,-3 3-4 16,-1-3-3-16,-2 1 6 15,-4 1-1-15,-5-3 2 16,-1 6-5-16,-8 6 6 15,-3 12-5-15,-7 13 3 0,-6 5 0 16,-5 9-4-16,-6-1 7 16,-5 0-1-16,-8-5 0 15,-2-4-2-15,-4-4 3 16,0-4-4-16,-7-1 5 16,-15-1-3-16,-14 2 0 15,-11 2 1-15,-25-2 1 16,-16 0 3-16,-22-1-3 15,-13-5 1-15,-6-2-3 16,1-7 8-16,5-9 1 16,10-6 0-16,20-6-6 15,15-7 2-15,21-1-5 16,8-6-2-16,15-2-20 0,10-1-27 16,11-8-106-16</inkml:trace>
  <inkml:trace contextRef="#ctx0" brushRef="#br0" timeOffset="177963.62">20731 3868 431 0,'-5'7'44'0,"5"-5"-44"15,0-1-13-15,8 2 13 16,19 2 8-16,16 2 14 16,14 1 0-16,11 1-8 15,11 4-9-15,9 2-1 16,-12-3-52-16,-9-10-311 15</inkml:trace>
  <inkml:trace contextRef="#ctx0" brushRef="#br0" timeOffset="178659.76">21924 3132 462 0,'-8'0'19'15,"7"-5"-9"-15,5 1-12 16,40-7-4-16,30-1 12 16,29-5 5-16,23 7 1 15,17 1-8-15,17 7 2 16,11 2-5-16,12 0 1 15,14 12-3-15,8 5 5 0,7-3-6 16,-7 0 5-16,-17 2-3 16,-24 2 0-16,-23 3 1 15,-23 3-16-15,-21-2-24 16,-21-1-92-16</inkml:trace>
  <inkml:trace contextRef="#ctx0" brushRef="#br0" timeOffset="185528.05">21115 4563 49 0</inkml:trace>
  <inkml:trace contextRef="#ctx0" brushRef="#br0" timeOffset="187647.51">21185 4964 545 0,'-3'-6'4'0,"0"3"2"16,3 3 19-16,0-1 5 15,0 1-20-15,5 0-11 16,23 0-7-16,15 0 11 15,15 0-4-15,3 0 5 16,-3 0-4-16,-4-4 1 16,-14 1-17-16,-9 2-31 15,-17 1-50-15,-14 0-126 16</inkml:trace>
  <inkml:trace contextRef="#ctx0" brushRef="#br0" timeOffset="187843.99">21129 5050 632 0,'-10'0'4'15,"10"0"-1"-15,0 0 4 16,0 0-3-16,27 0-8 16,14-4-2-16,15 0 11 15,2-1-7-15,0 5 4 16,-4 0-35-16,-5 4-41 0,-12 7-81 15</inkml:trace>
  <inkml:trace contextRef="#ctx0" brushRef="#br0" timeOffset="188654.91">21911 4427 552 0,'-14'-7'2'16,"5"4"10"-16,9 3 23 15,0 17-20-15,-3 47-14 16,1 40 11-16,2 34 11 16,0 14-6-16,0-8-6 15,0-6-9-15,0-12 6 16,0-11-4-16,0-19-3 15,5-18 0-15,-2-19-1 16,-2-19 0-16,1-18-3 0,-1-12 5 16,1-10-19-16,6-4-18 15,6-38-78-15,3-27-186 16</inkml:trace>
  <inkml:trace contextRef="#ctx0" brushRef="#br0" timeOffset="188871.33">22223 4791 427 0,'-4'0'252'16,"1"0"-251"-16,3 0 5 16,3 0-6-16,28 7-6 0,18 2 5 15,11-2 4-15,2 2-2 16,-5-3 1-16,-11 0-1 15,-9 1-11 1,-16 0-44-16,-16 5-29 0,-5 3-116 16</inkml:trace>
  <inkml:trace contextRef="#ctx0" brushRef="#br0" timeOffset="189043.87">22246 5068 267 0,'-2'0'327'15,"2"0"-326"-15,9 0-19 0,24 0 8 16,17-5 26-16,16-8-8 16,1-3-1-16,-9 5-7 15,-7 2 3-15,-16 5-31 16,-17 3-80-16,-18-1-139 16</inkml:trace>
  <inkml:trace contextRef="#ctx0" brushRef="#br0" timeOffset="189343.07">22205 4842 531 0,'-6'-3'12'0,"5"0"-11"0,1 3 22 16,0 11-7-1,0 35-12-15,0 25 29 16,0 19-3-16,0 1-16 15,0-11-12-15,1-16 4 0,7-16-5 16,1-14 4-16,-1-13-6 16,3-7 3-16,8-9-1 15,11-1 0-15,15-4-1 16,16-6 1-16,8-17 4 16,3-2-2-16,-6 1 0 15,-11 7-40-15,-15 4-17 16,-13 6-13-16,-15 4-50 0,-12-1-66 15</inkml:trace>
  <inkml:trace contextRef="#ctx0" brushRef="#br0" timeOffset="189683.16">23008 4599 697 0,'-6'0'9'0,"5"0"-8"15,1 24-10-15,0 35 9 16,0 35 2-16,0 30 24 16,0 10-20-16,0-13 0 15,1-3-1-15,2-14 2 16,-1-10-1-16,-2-15-3 0,0-14-2 15,0-17-2-15,0-13 2 16,0-11-2-16,0-12 1 16,0-8 0-16,0-1 0 15,0-2-28-15,0-1-14 16,3 0-6-16,1-10-32 16,-2-13-16-16,-2 2-118 15</inkml:trace>
  <inkml:trace contextRef="#ctx0" brushRef="#br0" timeOffset="193954.59">22804 7181 402 0,'-22'-24'10'16,"-13"3"7"-16,11 10 29 15,-2 4 9-15,2 7 9 16,-1 0-43-16,5 0-5 16,1 4-3-16,1 13-5 15,2 6-5-15,-4 14 2 16,1 7-3-16,-2 12 2 16,-1 8-4-16,2 2 5 15,3 7-2-15,3-4 1 16,5-1-1-16,5-3-1 15,4-5 2-15,0-7-1 16,13-1 0-16,10-7-2 16,6-3 2-16,8-3-5 0,2-1 6 15,6-5-4-15,4-1 2 16,4-5-2-16,5-4 1 16,1-3 1-1,2-2-4-15,-1-4 3 0,-2-7-7 16,-2-6 3-16,-1-1-6 15,-5-7 4-15,0-12-1 16,0-5 1-16,-3-8 3 16,-3-4 1-16,-6-10-1 15,-7-8 2-15,-4-9 3 16,-6-10-1-16,-5-7 0 16,-7-6-3-16,-9-5 5 0,0 5-5 15,-21 7 4-15,-12 5 0 16,-8 11 0-16,-10 6 1 15,-10 9-1-15,-7 11 10 16,-3 9-3-16,-2 10-1 16,-2 7-7-16,1 9 3 15,12 2-1-15,13 0-3 16,16 0-3-16,20 0 4 16,4 2-5-16,9 3-42 15,2 9-34-15,18 6-59 16,11-2-24-16</inkml:trace>
  <inkml:trace contextRef="#ctx0" brushRef="#br0" timeOffset="194683.23">23851 6892 454 0,'0'-8'10'0,"-13"4"-7"16,-10 4 31-16,-9 0-13 15,-12 8-12-15,-6 21-12 16,-8 10 6-16,-2 2 5 16,6 1-2-16,5-6 11 15,12-3-1-15,13-5 6 16,12-3-15-16,11 0-1 16,1 3-7-16,18 4 1 15,19 5 1-15,12 2 2 16,3-2 1-16,8 0-6 0,-5-1 5 15,0-3-4-15,-3-2 4 16,-12-6-4-16,-8-6 1 16,-12-5 0-16,-12-7-4 15,-5-1-4-15,-3-4-8 16,0-2 7-16,0 0-7 16,-18 0-91-16,-12-13-229 15</inkml:trace>
  <inkml:trace contextRef="#ctx0" brushRef="#br0" timeOffset="195191.56">23342 7236 317 0,'-17'-4'148'0,"10"0"-137"16,5 2 37-16,2 1-6 15,0 1-16-15,0 0-20 16,0 0-2-16,0-1-5 16,0-1-1-16,18-2-3 15,10-1 7-15,11-4 3 0,3-2-1 16,8-3-1-16,5-3-3 15,5-2 4-15,6-3-3 16,7-2 2-16,10-2-2 16,9-6 0-16,7-3 3 15,5-4-3-15,9 1 0 16,3 1-1-16,-1-1 3 16,-6 4-5-16,-8 1 4 15,-7 5-4-15,-8 4 6 16,-8 1-6-16,-14 5 2 15,-18 3 0-15,-10 2 0 16,-11 6 3-16,-9 2-8 16,-5 2 7-16,-8 1-4 0,-3 2 7 15,0 0-4-15,0 0 4 16,0 0-4-16,0 0 1 16,0-4 2-1,-5-5-23-15,-23-8-130 0</inkml:trace>
  <inkml:trace contextRef="#ctx0" brushRef="#br0" timeOffset="195439.9">24758 6489 195 0,'-2'1'390'16,"2"-1"-396"-16,0 3-8 0,19 1 4 15,12 6 16-15,10 5 4 16,4 5-4-16,-2 3 3 15,-10-2-7-15,-12-1 1 16,-8-5 0-16,-7-5-2 16,-6-5 3-16,0-2 6 15,0 4 0-15,-10 4-2 16,-10 0 1-16,5 0-13 16,5-4-11-16,10-5-57 15,0-2-233-15</inkml:trace>
  <inkml:trace contextRef="#ctx0" brushRef="#br0" timeOffset="197443.02">24871 6507 163 0,'-7'-3'20'15,"7"2"31"-15,-2 1-5 16,1 0 8-16,1 0-17 15,-2 0-9-15,1 0-14 16,1 0 7-16,0 0-10 16,0 0-2-16,-2 0-9 0,-1 0-1 15,0 0 3-15,-3 8 1 16,3 5 1-16,2-2-6 16,1-3-1-16,0 2-1 15,12-3 3-15,3-2-6 16,1-2-4-16,-5-3-4 15,-4 0-11-15,-6 0 10 16,-1-7 32-16,0-5 3 16,0-3-2-16,-16 1 35 15,-3 4 1-15,-4 2 0 16,0 2-30-16,3 3 0 16,5 3-3-16,8 0-9 0,3 0-10 15,4 0 1-15,0 3 0 16,0 11-8-1,13 7 5-15,10-3-20 0,6-6-4 16,2-5 3-16,-7-7-7 16,-5 0 2-16,-8 0 5 15,-8-12 26-15,-3-6 7 16,0-2-3-16,-2 2 7 16,-10 4 22-16,-5 1-13 15,0 7-1-15,4 0-4 16,2 4-12-16,8 2-2 15,3 0-4-15,0 0-1 16,0 0-7-16,0 4 5 0,8 10-8 16,11-1 1-16,2-1-24 15,-3-8 16 1,-2-4-2-16,-7 0 4 16,-6-2 0-16,-3-14 27 0,0-5-1 15,-9 0 3-15,-13 2 18 16,-6 5-3-16,-1 4 3 15,1 6-21-15,10 4 2 16,5 0-7-16,8 0-5 16,5 5 4-16,0 18-11 15,0 7 11-15,16 1-12 16,13-4-18-16,2-7 1 0,2-8-8 16,-2-6-1-1,-11-6 8-15,-7 0 7 16,-10-17 11-16,-3-4 16 15,-6-8-1-15,-16 3 15 0,-10 1 15 16,1 8-15-16,0 6 14 16,6 6-19-16,9 5-8 15,6 0-13-15,4 11 4 16,5 17-2-16,1 6 3 16,4 1-7-16,23-5-21 15,7-10-2-15,2-8 2 16,-3-9-6-16,-8-3 11 15,-10-4 5-15,-9-18 16 16,-6-5 10-16,-9 0 0 16,-15 0 31-16,-7 8-5 15,1 5-17-15,5 6 6 16,6 8-21-16,7 0-12 0,-1 20-9 16,-1 17-46-16,3 3-43 15,7-8-243-15</inkml:trace>
  <inkml:trace contextRef="#ctx0" brushRef="#br0" timeOffset="198379.67">23571 6884 186 0,'2'0'39'16,"-2"0"54"-16,0 0 8 16,0 0-8-16,-3 0-39 0,-24 27-41 15,-9 18 7-15,-12 15-12 16,-7 10-5-16,6-6-5 16,9-11 5-16,12-7-5 15,12-14 5-15,8-10-6 16,8-5 3-16,0-5-8 15,10-1-6-15,17 0 6 16,6-1 4-16,7-3 4 16,3-1-3-16,3 0 6 15,-2 2-5-15,-5 5 4 16,-6 3-3-16,-7 0 1 16,-4 2 0-16,-7-4-1 0,-3-1 1 15,-5-4 0-15,-3-3 1 16,-3-3-2-16,-1 0 2 15,0-3-4 1,2 0-17-16,-2 0-41 0,0 0-57 16,-2-9-31-16</inkml:trace>
  <inkml:trace contextRef="#ctx0" brushRef="#br0" timeOffset="198664.91">23380 7208 182 0,'-6'0'146'0,"3"0"-140"16,3 0 40-16,0 0-18 0,0 0-16 15,0 0-24-15,8 0 7 16,11 0 5-16,5 0 1 15,0 0 0-15,7 0 3 16,-2-1-4-16,2-6-8 16,-1-3 7-16,-4-1-5 15,-3 0-19-15,-10 5-14 16,-4 3-43-16,-9 3-70 0</inkml:trace>
  <inkml:trace contextRef="#ctx0" brushRef="#br0" timeOffset="199390.54">23506 7265 211 0,'-11'3'-6'15,"3"1"5"-15,0-1 2 16,0 1-2-16,-1-1 1 16,2-2 0-16,1 1 17 15,2-2 29-15,2 0 11 16,1 0-18-16,1 0-13 15,0 0-12-15,0 0-15 16,0 0 0-16,0 0-22 16,0 0-5-16,0 0 10 15,0 0 11-15,0 0 7 16,0 0-1-16,0 0 0 0,11-3 1 16,4-7 17-16,7 1-13 15,5-4 1-15,7-2-4 16,4-2-1-16,7-1 2 15,5-4-2-15,8-2 1 16,5 0-6-16,1 1 5 16,-2 2-2-16,-2 0 3 15,-4 2-2-15,-5 0 4 0,1 0-5 16,-1-3 3 0,4 1-3-16,-1-4-19 15,1 0-42-15,0-4 5 16,-9 5 19-16,0 3 32 0,-11 1 8 15,-4 7 10-15,-3 1 14 16,0-1-2-16,-2 3-4 16,0 0-9-16,0 3-9 15,-4-1 5-15,2 2-4 16,-3-1 4-16,-3 2 1 16,4 0 16-16,3 1-6 15,2 0-4-15,-1 1-7 16,3-2-1-16,0-2 0 15,-1-2-5-15,5-1 2 16,-2-3-4-16,2-1 2 16,0 1-20-16,-4 3-7 15,1-1 11-15,-5 2 9 0,-1 0-14 16,-3 2 3-16,-3 3 17 16,-6 3-2-16,-3-1 5 15,-3 2-5-15,-5 0 2 16,1 0 0-16,-1 0 1 15,-1 0 1-15,0 0-2 16,0 0 2-16,0 0-1 16,0 0 2-16,-13 6-16 15,-5 1-129-15</inkml:trace>
  <inkml:trace contextRef="#ctx0" brushRef="#br0" timeOffset="203755.89">23038 8208 488 0,'-36'-13'-2'15,"14"10"3"-15,2-3 36 16,4 4 18-16,2 1-11 16,0-2-29-16,3 0 2 15,-2 0-1-15,-2-2-4 16,-1 2 2-16,-1 2-5 16,-2-1-1-16,-5 2-2 0,-2-1 0 15,-6 1-5-15,-2 0 4 16,-2-4-6-16,-1 0 4 15,1-2 0 1,-3 0-2-16,-1-3-1 0,3-2 0 16,-1-3 1-16,4-2-3 15,1-2 4-15,2-2-3 16,1-4 2-16,4-2-5 16,2-2 3-16,3-3 4 15,8-4-7-15,3-1 4 16,7-10-5-16,3-3 5 15,0-2-2-15,0-2 0 16,2 3-1-16,7 3 3 0,0 4 0 16,7 5 0-16,5 2-2 15,12 2 2-15,12-7-1 16,5 0-2 0,4 2 4-16,-2 5-4 0,2 5 3 15,-3 7 0-15,-4 5 0 16,1 6-1-16,-2 3 0 15,-7 4 1-15,2 4-2 16,-2 0 2-16,3 0-5 16,1 1 5-16,-3 10-3 15,0 5 1-15,-1 7-1 16,3 4 3-16,-2 3-2 0,0 1 1 16,2-1 1-1,-5 2-2-15,0 1 4 16,-4 4-8-16,0 0 5 15,-3 5 1-15,-3 1 1 0,1 0-3 16,-6 0 4-16,-4-2-5 16,-3 1-4-16,-9 3 4 15,-6 1 2-15,0 2 1 16,-19 1-3-16,-9-3 7 16,-5 1-7-16,-5-5 6 15,-5-4-1-15,-5-4-1 16,0-4 4-16,-2-3-5 15,0-1 3-15,-6-4-3 0,-5-3 4 16,-10-6-2 0,-4-8 0-16,-5-5 0 15,-2-4-4-15,5-19 4 16,2-6-1-16,5-3 4 0,9-6-3 16,4 3-1-16,11-5 1 15,9-1-4-15,10-3 1 16,14-8 0-16,11-10 3 15,2-9-4-15,6-7 3 16,11-4-7-16,0 5 5 16,4 7-5-16,0 6 5 15,4 8-1-15,7 2 0 16,1 5 0-16,4 5 0 16,4 3 3-16,4 9-3 15,4 6 2-15,8 4-3 16,4 5 4-16,4 3-3 0,2 7 1 15,1 6 1-15,-1 1-2 16,1 11-6-16,2 19-1 16,2 11 2-16,-2 10-1 15,-6 9-6-15,-9 7 3 16,-12 1 3-16,-16 3 4 16,-14 0-3-16,-13-1 5 15,0 3 2-15,-11-5 2 16,-11-5-3-16,2-8 5 15,0-9-4-15,4-3 4 16,5-4-6-16,4-3-11 16,6-2-85-16,1-14-83 15</inkml:trace>
  <inkml:trace contextRef="#ctx0" brushRef="#br0" timeOffset="204730.45">23891 8407 530 0,'-13'0'8'0,"10"0"-3"16,3-1 21-16,0-6-22 0,24-9-15 15,14-8 19-15,16-9-4 16,4-1-1-16,6-4 0 15,12 2 6-15,11-6-2 16,8-5 10-16,7-3-8 16,-6-1-2-16,-7 4-7 15,-11 8 3-15,-11 7-3 16,-17 10 0-16,-17 8 1 0,-14 6-2 16,-13 3 3-1,-6 5-2-15,0-1 8 16,0-7-4-16,0-2 1 15,-16-5-47-15,-8-5-57 0,-13-1-261 16</inkml:trace>
  <inkml:trace contextRef="#ctx0" brushRef="#br0" timeOffset="204986.77">24605 7671 549 0,'7'0'6'0,"6"4"-41"15,10 4 32-15,15 4 28 0,6 3-9 16,8 4-5 0,0 6 0-16,-7 6-1 15,-11 3-5-15,-13 1 0 16,-21 4-6-16,-8 10 19 0,-29 3 14 16,-12 5-7-16,-6-2-9 15,9-7-8-15,8-8-2 16,9-9-4-16,12-3-2 15,10-7-36-15,7-15-70 16,31-6-119-16</inkml:trace>
  <inkml:trace contextRef="#ctx0" brushRef="#br0" timeOffset="206728.36">25273 7258 322 0,'-15'-11'15'0,"8"4"50"16,1 5-12-16,0 0-6 15,0 2-15-15,2 0-5 16,-1 0-2-16,-5 0-4 16,-4 0-3-16,-4 10-12 15,-7 12 0-15,-5 13-6 16,-6 9 5-16,-3 5-2 15,1 7 3-15,5-5-4 16,7-3 3-16,5-3 0 16,7-1-2-16,4 1 4 15,7 5-4-15,3 1 0 16,0 5 0-16,4 0 1 0,13-3-1 16,8-1 1-16,6-3-3 15,7-3 0-15,6-8 2 16,3 1-4-16,3-10 4 15,1-3-5-15,-3-3 6 16,3-8-6-16,4-6 3 16,-1-3 0-16,6-6 0 15,-2 0-1-15,0-15-1 0,2-11 3 16,-1-7-4 0,-1-7 3-16,-4-5-7 15,-8-5 5-15,-6 0-4 16,-11-3 7-16,-10 2-6 0,-13 2 8 15,-6-6-4-15,-11-5 1 16,-17-4 1-16,-11-8-2 16,-7-1 1-16,-7 1-1 15,-6 4 2-15,-7 8-1 16,-1 9 5-16,-2 14-2 16,5 14 0-16,7 13-1 15,14 9-5-15,12 1 2 16,2 11-7-16,7 20-37 15,-1 15-36-15,-4-1-110 16</inkml:trace>
  <inkml:trace contextRef="#ctx0" brushRef="#br0" timeOffset="207131.91">25083 7742 622 0,'13'0'-1'0,"12"0"-32"15,14-3 30-15,12 3 5 16,-8 0-2-16,-7 8 1 16,-13 20-6-16,-13 8 0 15,-10 7 0-15,0 4 2 0,-13-4 11 16,-3-7 8-16,7-7 4 15,5-10-2-15,4-7-9 16,0-3-3-16,16-6-5 16,14-3-1-16,11-4 5 15,9-31-4-15,5-16 5 16,-6-15-3-16,-12-5-1 16,-16-1-16-16,-20 5 3 15,-1 10 13-15,-16 14-2 16,-9 16 3-16,2 15-1 15,3 8-1-15,2 4-7 16,6 14-7-16,7 19-44 16,5 5-51-16,0-3-201 0</inkml:trace>
  <inkml:trace contextRef="#ctx0" brushRef="#br0" timeOffset="207327.96">25681 7848 436 0,'-10'1'219'0,"6"-1"-213"16,4 10 11-16,0 20-15 15,0 15-2-15,0 11 13 16,14 3-7-16,0-6-6 16,1-3 3-16,-5-1-12 0,-4-8-38 15,-4-15-85-15,-2-19-295 16</inkml:trace>
  <inkml:trace contextRef="#ctx0" brushRef="#br0" timeOffset="208451.58">26678 7328 550 0,'-44'0'9'16,"-1"1"8"-16,-3 27 29 15,-6 18-15-15,1 22-16 16,3 18-1-16,10 11 7 15,16 5-10-15,14-2 2 16,10-4-9-16,13-6 2 16,35-7 0-16,22-15-6 15,20-11 2-15,9-18-9 0,-1-19 12 16,-4-18-10-16,-8-10-14 16,-6-37-5-16,-8-16 16 15,-11-11 3-15,-16-6-1 16,-12 0 3-16,-11-7 2 15,-10-6 5-15,-7-7-3 16,-5-7 3-16,-3 4-4 16,-20 3 0-16,-8 14 3 15,-7 15 0-15,-7 17-1 16,-9 20 2-16,-4 14-4 16,0 18-7-16,-3 18-7 15,2 31-42-15,1 13-71 0,2 1-222 16</inkml:trace>
  <inkml:trace contextRef="#ctx0" brushRef="#br0" timeOffset="208783.78">26670 7733 284 0,'0'0'295'15,"2"0"-298"-15,4 3 1 16,5 14-5-16,3 12 9 15,-2 16 3-15,-5 10-1 16,-7 5-3-16,0-8 10 16,0-10-7-16,2-12-3 0,5-12-2 15,2-12 3-15,6-6-3 16,12-7 7-16,13-32 6 16,9-20 8-16,2-17-14 15,-7-11-6-15,-18 7-2 16,-14 10-33-16,-12 18 22 15,-9 17 8-15,-13 14-1 16,-1 14 0-16,8 7-10 16,2 14-33-16,7 22-28 15,6 11-12-15,0 5-32 16,15-5-35-16</inkml:trace>
  <inkml:trace contextRef="#ctx0" brushRef="#br0" timeOffset="208976.09">26986 7842 56 0,'10'10'117'15,"-4"-6"12"-15,-4-4-28 16,1 1-18-1,3 2-53-15,3 1-10 16,1 6-4-16,-1 5-7 0,-6 6-5 16,-3 3 6-16,0 5-6 15,-6-4 5-15,-1-4-3 16,5-6-3-16,2-5-1 16,0-4-3-16,15-1 4 15,12-5 0-15,7 0 1 16,5-15 1-16,-1-5-9 15,-6 2-48-15,-14 2-83 16</inkml:trace>
  <inkml:trace contextRef="#ctx0" brushRef="#br0" timeOffset="209811.73">27208 6845 462 0,'0'-7'18'0,"0"2"-3"16,0 5 52-16,0 0-16 16,0 0-20-16,-1 2-26 15,-27 44-13-15,-24 43 23 16,-28 48 8-16,-15 33-2 15,-5 11-8-15,3-3 1 16,11-13-4-16,9-18-3 16,16-21-2-16,10-20-4 15,12-20 3-15,10-17-15 0,7-25-10 16,9-19-20-16,3-21-36 16,-1-11-1-16,-2-45-135 15</inkml:trace>
  <inkml:trace contextRef="#ctx0" brushRef="#br0" timeOffset="210130.88">26493 6979 553 0,'28'46'1'0,"11"22"7"16,10 29 41-16,5 15-12 15,5 13-13-15,2 7-9 16,2 1-8-16,-1-4-3 16,-8-8-2-16,-2-18 2 15,-9-14-1-15,-8-15 0 16,-7-18-4-16,-8-12 0 16,-4-13 4-16,-9-14-6 15,-2-6 6-15,-4-10-5 16,-1-1 3-16,2 0 1 15,-2 0-1-15,0 0-8 16,4 0-23-16,6-1-30 16,-2-23-80-16,-5-10-159 0</inkml:trace>
  <inkml:trace contextRef="#ctx0" brushRef="#br0" timeOffset="211115.08">24399 8318 348 0,'-43'0'-3'0,"2"0"19"16,5-6 22-16,6-6-2 0,7-3-24 16,4-4-7-16,8-5-3 15,8-9-4-15,3-7-2 16,8-5-15-16,20-2 9 15,6 8-23-15,5 11 10 16,7 10 15-16,2 10 7 16,1 7 2-16,-2 1-3 15,-8 16 2-15,-10 20 0 16,-8 15 10-16,-15 11-1 16,-6 5-3-16,-3-3 1 15,-21-3 1-15,-2-8 6 16,-3-13 5-16,2-6 0 0,6-13-9 15,6-6-6-15,6-7-36 16,8-8-157-16</inkml:trace>
  <inkml:trace contextRef="#ctx0" brushRef="#br0" timeOffset="212162.79">25090 8382 350 0,'-10'-1'34'15,"4"1"39"-15,4 0-7 0,2 0-24 16,0 0-18-16,0 0-13 16,0 0 4-16,0 0-6 15,0 0-2-15,9 0-6 16,20 0-2-16,17 0 7 16,19-6 1-16,18-4-1 15,16-2-4-15,8-4 2 16,6 1-3-16,2 1 3 15,-6 2-3-15,-11 1 0 16,-18 2 2-16,-22 4-6 0,-23 0 6 16,-18 4-6-16,-12 1 4 15,-5 0 0 1,0 0 10-16,0 0 33 16,-8-1-9-16,-3-1-26 0,3 2-7 15,4 0 0-15,2 0-3 16,2 0 4-16,0 0-6 15,0 0 4-15,0 0-2 16,0 0 0-16,0 0-2 16,0 0 0-16,0-1-9 15,0 1-26-15,0 4-23 16,3 16-34-16,2-1-42 0</inkml:trace>
  <inkml:trace contextRef="#ctx0" brushRef="#br0" timeOffset="214108">23738 8506 248 0,'-8'-5'26'16,"1"3"-15"-16,4-1 39 0,2 2 2 16,1-1-13-16,-2 1-11 15,0 1-8-15,2 0 1 16,0 0 4-16,0-2 0 15,0 2-8-15,0-1-6 16,0-2-9-16,10-2-6 16,22-8-3-16,20-8 9 15,12-8 2-15,12-7-6 16,3-7 6-16,8 0-4 16,3-3 2-16,3 0-3 15,-1 5 1-15,-6 5 1 16,-9 7-2-16,-15 8-22 0,-10 4-42 15,-15 4-51-15,-17 1-154 16</inkml:trace>
  <inkml:trace contextRef="#ctx0" brushRef="#br0" timeOffset="214528.41">24420 7834 409 0,'-6'-7'8'16,"6"5"4"-16,0 2 4 15,7 0-15-15,20 0 0 16,12 0 5-16,10 0 0 16,5 0-2-16,4 3-3 15,-2 11 1-15,-2 1-2 0,-12 5-3 16,-12 2-26-16,-16 3 7 15,-14 2 15-15,-4 3 12 16,-22 6 16-16,-6 7-2 16,-1 8-13-16,2 3-10 15,2 3-49-15,4-7-207 16</inkml:trace>
  <inkml:trace contextRef="#ctx0" brushRef="#br0" timeOffset="-212081.1">25576 7931 394 0,'-12'3'38'16,"1"-3"-29"-16,10 0 34 16,1 0 16-16,0 0-15 15,0 0-9-15,0 0-12 16,0 0-5-16,0 0-4 15,0 0 2-15,0 0-9 16,0 0-4-16,0 0 0 16,0 0-10-16,0 11-11 15,12 7-10-15,5 7-26 16,-1 7-50-16,-7 2-92 16</inkml:trace>
  <inkml:trace contextRef="#ctx0" brushRef="#br0" timeOffset="-210348.92">23936 8470 127 0,'-30'7'-10'0,"3"4"-56"15,3-3 54-15,5 0 15 16,3-1-4-16,4 0 5 16,4 2-5-16,2 0-1 0,1-2-2 15,2 1-27-15</inkml:trace>
  <inkml:trace contextRef="#ctx0" brushRef="#br0" timeOffset="-206648.58">21289 5916 458 0,'48'-9'-4'15,"19"-8"-5"-15,31-5 8 0,29-2 0 16,28 0 4-16,16-1-4 16,18 3 4-16,11-1-2 15,5 2 9-15,8 2-5 16,3 7-4-16,5 9-19 15,-10 3-145-15</inkml:trace>
  <inkml:trace contextRef="#ctx0" brushRef="#br0" timeOffset="-200713.62">8227 8322 574 0,'-66'14'6'0,"13"4"2"16,8 3 25-16,12-1 2 0,14 6-10 15,5 14-20-15,8 17-1 16,6 17-5-16,4 5 3 15,25-4-3-15,11-4 1 16,10-13 0-16,2-9 0 16,4-12-7-16,-2-14-5 15,-8-18 3-15,-2-5-12 16,-8-29 2-16,-9-24 6 0,-9-16 16 16,-9-15-9-1,-9 1 13-15,-13 1-4 16,-17 13-1-16,-9 17 9 15,-3 16-1-15,-1 15 16 0,1 10-6 16,6 8-5-16,13 3-8 16,7 0-4-16,16 0-5 15,0 16-34-15,20 7-80 16,13-2-10-16</inkml:trace>
  <inkml:trace contextRef="#ctx0" brushRef="#br0" timeOffset="-200480.25">8597 8163 592 0,'-31'19'-13'0,"1"17"23"16,5 18 3-16,7 20 6 15,15 15-2-15,3 8-5 16,18 2-2-16,15-9-9 15,11-14 0-15,1-15 1 16,-2-16-9-16,-1-20-16 16,-6-21-22-16,-5-9-27 15,-9-37-80-15</inkml:trace>
  <inkml:trace contextRef="#ctx0" brushRef="#br0" timeOffset="-200185.49">8776 8254 541 0,'3'38'26'0,"5"14"-26"16,8 24 19-16,6 5 15 15,9 3-7-15,8-5-24 16,2-10 1-16,-3-17-4 16,-8-18 3-16,-6-15-5 15,-15-13 4-15,-4-6-6 16,0-22 1-16,0-42 7 15,1-30 10-15,-5-27-12 16,-1-1 1-16,0 13 1 16,-9 27-9-16,-6 27 4 15,6 25 3-15,3 19-1 0,5 8-5 16,1 3 0-16,9 14-46 16,15 20-13-16,5 2-68 15</inkml:trace>
  <inkml:trace contextRef="#ctx0" brushRef="#br0" timeOffset="-200020.93">9339 8409 664 0,'-10'0'7'0,"10"-2"-3"15,19-12-12-15,29-10 2 0,20-3 7 16,8-4-20-16,-10 9-71 15,-20 5-157-15</inkml:trace>
  <inkml:trace contextRef="#ctx0" brushRef="#br0" timeOffset="-199824.68">9369 8079 594 0,'-6'0'5'0,"6"13"15"15,0 35-8-15,3 21 34 16,18 20-16-16,5 3-27 16,7-6 1-16,3-8-6 0,1-10 4 15,2-14-15-15,-1-19-36 16,-3-29-41-16,-12-20-135 16</inkml:trace>
  <inkml:trace contextRef="#ctx0" brushRef="#br0" timeOffset="-199668.56">9760 8099 619 0,'4'0'20'0,"3"0"-15"15,12 0 1-15,14-1 14 16,7 1-11-16,11 0-2 16,-5 0-7-16,0 0 4 0,-8 0-37 15,-18 6-85-15,-20 10-157 16</inkml:trace>
  <inkml:trace contextRef="#ctx0" brushRef="#br0" timeOffset="-199520.95">9773 8301 606 0,'-8'0'21'0,"8"0"24"16,0 0-34-16,16 0-14 16,18 0 1-16,16-9 3 15,3-6 1-15,-5 2-3 16,-8-4-22-16,-10 2-51 15,-19-2-73-15,-11-3-222 16</inkml:trace>
  <inkml:trace contextRef="#ctx0" brushRef="#br0" timeOffset="-199324.48">9774 8127 373 0,'-17'9'166'0,"11"7"-161"15,1 15 31-15,5 13 14 16,0 9-13-16,5 7-11 15,18-4-10-15,5-7-6 16,7-6-8-16,2-10 3 16,4-9-5-16,-2-12 1 15,0-12-1-15,5-7-10 16,0-33-30-16,3-21-35 0,-12-16-88 16</inkml:trace>
  <inkml:trace contextRef="#ctx0" brushRef="#br0" timeOffset="-199101.07">10149 7722 489 0,'15'14'57'16,"12"17"-61"-16,9 16 51 16,4 20 13-16,3 16-23 15,-4 7-23-15,-8 7 1 16,-10-2-4-16,-17-5-7 15,-4-2-1-15,-4-6 1 16,-21-7 0-16,-5-11-6 16,-3-10 6-16,6-13-6 15,5-14-42-15,5-19-87 16</inkml:trace>
  <inkml:trace contextRef="#ctx0" brushRef="#br0" timeOffset="-195916.86">8998 9268 54 0</inkml:trace>
  <inkml:trace contextRef="#ctx0" brushRef="#br0" timeOffset="-193765.71">9065 9316 392 0,'0'0'24'0,"0"0"-27"15,0 0 6-15,0 0 4 16,0 0 1-16,0 0-1 0,0 0-6 16,0 0 4-16,0 0-2 15,0 0 6-15,0 0 1 16,0 0 10-16,-7 2 9 15,-7-1 2-15,-7 0-25 16,-4 4-3-16,-3-1 0 16,-5 0 0-16,0 0 6 15,-1-1-4-15,-5 1 0 16,-1 2-1-16,-2 1-3 16,-1-2 1-16,-3 2 0 15,6-4 1-15,-6 1 5 16,4-4 1-16,0 0-5 0,-2 0 10 15,3 0-10-15,2-7 6 16,-1-4-1-16,5 0-1 16,2 1 0-16,-1 1-3 15,2-3-1-15,2 0-2 16,1-2 2-16,5-4-5 16,3 1 3-16,3-7-4 15,3-8 1-15,-1-7-5 16,1-5 7-16,-1-2 4 15,-4 1-5-15,1 4 5 16,0 0-8-16,-2 5 5 16,3 3-1-16,0-2 0 15,6-1-1-15,3-3 1 0,2-5-2 16,4-5 0-16,3-1 1 16,0 1-2-16,0 3 4 15,0 8-4-15,10 1-3 16,-1 7 8-16,-1 4-3 15,-1 3 0-15,3 5-3 16,-2 3 5-16,1 0-4 16,2 0 4-16,3-1-7 15,2-2 10-15,4-3-8 16,5-1 4-16,2-6 1 16,6 3-2-16,-2 0 1 15,0 1-2-15,2 2 1 0,-2 0-2 16,1 1 4-16,-1 0-5 15,5 1 5-15,-2-3-4 16,6 0 2-16,2-1 0 16,4 2-1-16,3 2 1 15,-3 0-2-15,8 2 5 16,-5-2-5-16,4 8 2 16,1-3-1-16,0 2-1 15,2 3 1-15,1-1 1 16,-2 2 1-16,3 0-2 15,0-1 2-15,4 2-3 16,4-2 3-16,4-1-1 16,6 0 0-16,2 0 0 0,-4 3-1 15,-4 3 1-15,-7 1-1 16,-6 4 2-16,-2 0-3 16,-2 0 1-1,1 0 1-15,0 0 2 0,1 2-2 16,-4 1-1-16,3-2 1 15,-6 2 1-15,-5-1-2 16,-7 1 0-16,-4 1 3 16,-6 1-4-16,-1 0 4 15,1 3-3-15,2 1 0 16,2 5 1-16,5 2 0 16,2 7 0-16,2 2 0 0,-2 0 1 15,-1 1-2-15,-6 2 3 16,-3 3-4-16,-6 1 4 15,-3 4 0-15,-1 8-1 16,-3 6 0-16,-2 2 5 16,-3 4-1-16,0 1-3 15,-3-3 0-15,5 0-3 16,-3 1 2-16,-3-3-3 16,-4-2 3-16,-1-1 0 15,0-3 1-15,0-3 0 16,-11 3 0-16,-14 2 0 15,-8 8-4-15,-7 5 6 16,-7 2-4-16,-1-5 2 0,-4-4-1 16,0-2-1-16,2-5 1 15,-3-5 0 1,-1-3 1-16,-2-4 0 16,-4-2 1-16,-7 2-3 0,-9-2 2 15,-12 2-1-15,-9-2 0 16,-10 2-1-16,-5-1 1 15,-1-7 2-15,0-2-3 16,10-4 3-16,3-3 0 16,-1-2 10-16,0-3-6 15,-2 0 1-15,11-3-5 16,10-2-1-16,16-2 1 0,16-4-2 16,16 1 2-16,11-3-3 15,14 0 0 1,6 0-9-16,3 4-24 15,8 14-42-15,14 11-47 0,0-1-97 16</inkml:trace>
  <inkml:trace contextRef="#ctx0" brushRef="#br0" timeOffset="-185125.8">2557 17720 379 0,'0'-7'105'0,"0"6"-91"16,-2 0-1-16,-1-1 16 15,0 1 7-15,3 1-8 16,0-2-14-16,0 2-7 15,0 0-5-15,0 0 4 16,0 0 1-16,0 0 0 16,0 0 7-16,0 0 1 15,0 0-1-15,0 0 2 16,-1 0-1-16,1 0-5 16,0 0 0-16,0 0-5 0,0 0-2 15,0 0 1-15,0 0-4 16,0 0 2-16,0 0-2 15,0 0 0-15,0 0 4 16,0 0-7-16,0 0 4 16,0 0-2-16,0 0-1 15,0 0 1-15,0 0 1 16,0 0 2-16,0 0-2 16,0 0 1-16,0-1-4 15,0 1 3-15,0-2-4 16,0 2 1-16,12 0 3 15,7 0 1-15,2 0-2 0,3 0 2 16,6 0 0-16,-5 0-1 16,2 0 1-16,-2 0-1 15,-4 0 0-15,1 0 0 16,-4 0 1-16,-3 0-2 16,4 0 1-16,-4 0-1 15,6 0 1-15,1 0 1 16,-2 1-4-16,8 1 4 15,0 0-2-15,2-1-1 16,0-1 4-16,-2 0-4 16,-1 0 4-16,1 0-3 15,-1 0 1-15,3 0 0 16,-1 0 0-16,1 0 0 0,1 0 1 16,1 0-4-16,-5-1 6 15,3-1-6-15,-5 2 2 16,-1-1 1-16,-2 1 0 15,-4 0 0-15,6 0-3 16,-4 0 3-16,4 0-1 16,0 0 1-16,0 0-2 15,4 0 2-15,2 0-1 16,0 1 1-16,1 2 0 16,2 0 1-16,-2-2 0 15,-1 1-3-15,-5-1 3 16,1 0-3-16,-7-1 1 0,-3 0-3 15,-2 0 4-15,-2 3 0 16,0-3-2-16,-5 0 1 16,3 2-2-1,-2-1 3-15,-4 0-3 0,3-1 5 16,-1 3-3-16,1-3 1 16,-1 0 1-16,1 0-2 15,5 0 2-15,1 0-1 16,1 0 2-16,2 0-4 15,-4 0 3-15,5 0-2 16,-4 0 2-16,-1 0-2 16,-2 0 1-16,-1 0 1 15,3 0 0-15,-3 2-1 0,0-2 0 16,4 1 2-16,-1-1-4 16,5 0 2-1,-4 0-1-15,-2 0 0 16,0 0 1-16,-2 0 0 0,2 0 1 15,-1 0-2-15,-4 0 0 16,0 0 0-16,-3 0 2 16,-1 0-1-16,-1 0 1 15,-1 0-2-15,0 0 2 16,0 0 0-16,0 0 0 16,0 0 1-16,0 0-2 15,0 0 3-15,0 0-3 0,0 0 2 16,0 0-2-16,0 0-4 15,-1 5-14 1,-13 8-55-16,-2 15-60 16,-1 11-141-16</inkml:trace>
  <inkml:trace contextRef="#ctx0" brushRef="#br0" timeOffset="-179536.56">6819 17647 270 0,'0'0'65'0,"0"0"-36"16,0 0 6-16,0 0 4 0,0 0 0 15,0 0-12-15,0 0-3 16,0 0-6-16,0 0 1 16,0 0-6-16,0 0 1 15,0 0-5-15,-4 0-6 16,-5 4 1-16,-3 4-5 16,0 2 3-16,1 0-3 15,-2-1 4-15,6-2-3 0,-2-4-1 16,0 2 2-1,-3-3-2-15,-2 4 4 0,-5-1-3 16,-6-1 1 0,-11 0-1-16,-4-1 2 0,-8-3-2 15,3 0 1-15,-2 0 0 16,2-5-1-16,-2-6 2 16,-3 3-1-16,1-7 2 15,3 0-3-15,-3-2 3 16,0-1-5-16,4-3 4 15,0-1-2-15,4-3-2 16,5-3 1-16,3-6-2 16,2-7 3-16,4-6-2 0,3-4-3 15,5-8 4 1,-2-3 2-16,6-1 2 16,0 6-2-16,5 11-2 15,3 10 1-15,2 5 1 0,5 2-1 16,0 1 0-16,0-4-5 15,12 6 4-15,0 1-3 16,2 4-3-16,0 0-8 16,7 5 2-16,1 1 4 15,4 3-3-15,3 2 4 16,4 5 4-16,0-1-2 16,5 6-4-16,0 0 4 15,-1 0 2-15,0 0 1 16,-1 0 1-16,-5 0-4 15,-1 0 8-15,-2 0-5 16,-4 0 1-16,0-1 1 0,-2 1 0 16,-1-1-5-16,1 1 7 15,5-2-3-15,3 2 3 16,4-3-1-16,4 0-1 16,2 2 2-16,1-5-3 15,-2 6 4-15,-1 0-5 16,-4 0 3-16,-1 0-1 15,-4 0-1-15,4 6 2 16,-1-2-1-16,-3 1 2 16,7-2-2-16,-7 2 1 15,-3 0-1-15,-1 1 2 16,-5-1-1-16,-4-1 0 16,-3-1-1-16,-4 3 1 0,-3-2 1 15,3 3-2-15,-1 4 2 16,-1 6-2-16,4 7 2 15,2 9 1-15,1 7-1 16,3 3 2-16,0 5-2 16,0-2-1-16,3 1 1 15,-4-7-1-15,-3-2 2 16,3-3-1-16,-4-3-1 16,2-3-1-16,-2-3-1 15,-2-1 6-15,1-1-5 16,-5 1 1-16,0 0 1 15,0 1-1-15,-5 4 1 0,-1-5-1 16,0 0 2-16,0-3-2 16,-11-1 2-16,-4-1-1 15,0-1 3-15,-3-3 0 16,0-1 7-16,-3 1-5 16,0-2-4-16,-3 2 3 15,2-5-5-15,-1 1 2 16,3-3-2-16,-5 0 1 15,-4 2 0-15,3 0-1 16,-6 1 2-16,0-2-3 16,3 2 3-16,10-6-4 15,1-2 4-15,4 2-2 16,0-4 1-16,5 1 0 0,1-1-1 16,4-1 0-16,4-1 0 15,-1 2 0-15,1-2-1 16,0 0 2-16,0 0-3 15,0 0 3-15,0 0-3 16,0 0-3-16,0 0-2 16,0 0-1-16,0 0-1 15,0 0-2-15,0 0-3 16,0 0-4-16,0 0-16 16,0 0-7-16,0 0-5 15,10 2 4-15,-1 4 0 16,0 5-17-16,-5 0-105 0</inkml:trace>
  <inkml:trace contextRef="#ctx0" brushRef="#br0" timeOffset="-173040.42">9360 16697 76 0,'-41'23'112'15,"19"2"-118"-15,16-2-33 16,6 3-17-16</inkml:trace>
  <inkml:trace contextRef="#ctx0" brushRef="#br0" timeOffset="-159117.27">19922 14221 11 0,'0'48'2'16,"-16"-1"24"-16,8-2-13 15,1-4-3-15,-1 2 10 16,-2 3-10-16,-3 7 7 15,-4 7 2-15,2 4-3 16,1 4-14-16,2 5-15 16,1-1-71-16</inkml:trace>
  <inkml:trace contextRef="#ctx0" brushRef="#br0" timeOffset="-149169.64">17434 16140 277 0,'3'-17'63'0,"0"6"62"16,-3 5-36-16,0 2-23 15,0 4-20-15,0 0-21 16,0 0-9-16,0 0 1 15,0 0 3-15,-3 11-13 0,-24 24 2 16,-7 11 3-16,-4 11-5 16,2-3-6-16,11-7 4 15,6-4-6-15,7-4-2 16,6-8 0-16,6-10-21 16,0-10-24-16,7-11-16 15,13 0 16-15,-1-22 4 16,0-6 31-16,-3-1 6 15,-6 8 8-15,-6 11 7 16,-1 7 19-16,-1 3-2 16,5 0-8-16,11 0-12 15,10 4 6-15,8 8 2 16,1 1-8-16,1 1-4 0,-6 2 0 16,-5-2-23-16,-5 1-41 15,-12-1-99-15,-10-6-112 16</inkml:trace>
  <inkml:trace contextRef="#ctx0" brushRef="#br0" timeOffset="-148929.27">17654 16020 548 0,'-6'24'10'16,"-2"12"7"-16,5 11 25 0,3 5-19 15,3 5-11-15,16-3-3 16,3 1-5-16,-2 2-2 16,-3 0-2-16,-4 2 0 15,-5-3-1-15,-5 0-2 16,-3-9-15-16,0-7-11 16,0-16-23-16,-3-18-69 15,-2-9-145-15</inkml:trace>
  <inkml:trace contextRef="#ctx0" brushRef="#br0" timeOffset="-148577.23">17819 16113 521 0,'0'-3'108'0,"0"2"-103"15,6 1 5 1,6 0-8-16,6 3-2 0,0 12 2 15,-2 7 3-15,-7 6-8 16,-7 4 5-16,-2 6 4 16,-6 1-3-16,-15 0-7 15,-3-3 2-15,0-6-3 16,5-6-1-16,8-12 7 16,8-8-6-16,3-4 1 15,0-9-14-15,9-9-1 0,11-6 20 16,-1 5-3-1,2 9 4-15,-3 4 11 16,0 5-1-16,4 1-4 16,-5 0-1-16,6 1-6 0,1 8 2 15,-2 2-4-15,1-3-12 16,-8-2-51-16,-6-6-118 16</inkml:trace>
  <inkml:trace contextRef="#ctx0" brushRef="#br0" timeOffset="-148388.73">18084 15975 604 0,'0'23'13'0,"0"17"9"16,2 14 21-16,1 10-6 16,4 2-26-16,2-7-2 15,6-6-5-15,3-12-3 0,1-11-8 16,-1-13-54-16,-5-16-18 15,-5-4-102-15,-8-30-139 16</inkml:trace>
  <inkml:trace contextRef="#ctx0" brushRef="#br0" timeOffset="-148256.43">18191 16149 497 0,'0'-1'72'16,"0"1"-42"-16,0 0-7 15,6 0-9-15,13 0-11 16,7 0 14-16,4 0-16 15,-3 1 2-15,-3 10-19 16,-14 6-78-16,-10 5-119 0</inkml:trace>
  <inkml:trace contextRef="#ctx0" brushRef="#br0" timeOffset="-147949.2">17955 16581 681 0,'-2'0'12'16,"2"0"9"-16,18-4-18 16,24-19-7-16,17-7 6 15,8-1 1-15,-4 7-4 16,-13 11 2-16,-11 8-3 16,-15 5-2-16,-10 0 0 0,-8 19-2 15,-3 13 8-15,-3 11 15 16,0 10-1-16,0 0-5 15,0-2 0-15,0-8-9 16,4-8 0-16,2-8-1 16,0-9 0-16,-2-8-1 15,-2-5-4-15,1-5-18 16,2 0-37-16,-1-18-44 16,-4-13-142-16</inkml:trace>
  <inkml:trace contextRef="#ctx0" brushRef="#br0" timeOffset="-146589.74">19422 16240 96 0,'0'-10'69'15,"0"2"20"-15,0-1-20 16,-2 1-17-16,-2 0-14 16,-1-1 25-16,-1 2-11 15,-6 0-21-15,-1 2 20 16,-3 1-14-16,-5 4-7 16,-4 0 3-16,-5 1-26 15,-3 17 0-15,2 4 6 0,4 3-1 16,4 3-8-16,6 1 2 15,6 1-3 1,7-1-1-16,4 4-3 16,0-2 0-16,24 1-5 0,13-5 4 15,7-7 0-15,7-9-8 16,-2-10-8-16,0-1-6 16,-10-16-5-16,-9-15-1 15,-9-6-5-15,-11-11 8 16,-7-3 12-16,-3-3 2 15,0 0 13-15,-4 12 1 16,-5 13 8-16,0 13 34 16,6 12 6-16,2 4-17 0,-1 2-19 15,2 25-24 1,0 8 19-16,0 7-2 16,3-3-6-16,10-10 0 15,2-8-2-15,0-9-1 0,-1-3 3 16,-3-9-9-16,-2 0 3 15,-4-14 2-15,-5-14 6 16,0-5 1-16,0-6-2 16,-18-4 0-16,-3 5-2 15,-4 3 2-15,-2 7 0 16,-4 5 4-16,-4 0-4 16,0 3 10-16,-3 1-10 0,-2 4 3 15,-3 5-3 1,3 8-1-16,0 2 4 15,2 0-2-15,9 15 4 16,2 9-6-16,10 8 4 0,6 9 0 16,5 9-2-16,6 9-3 15,3 4 4-15,19 2-3 16,8-5 0-16,4-2 0 16,5-11-6-16,5-10 6 15,4-10-2-15,4-10 1 16,-2-10 0-16,-2-7-1 15,-3-5-3-15,-5-18-9 16,-4-8-5-16,-6-6-12 16,-8-1-9-16,-11 8 5 15,-8 6-6-15,-3 7-62 16,0 6-59-16</inkml:trace>
  <inkml:trace contextRef="#ctx0" brushRef="#br0" timeOffset="-145482.18">20024 16138 85 0,'0'-8'256'15,"-5"1"-180"-15,-13 0 37 16,-1 1-60-16,-10 2-4 16,0 0-7-16,-3 4-17 15,1 0-14-15,6 0-8 16,3 10 3-16,8 1 4 0,8 3-9 15,6 4 1-15,0 0-7 16,11 3 1-16,12-2 3 16,4-2 1-16,4-3-6 15,1-4-3-15,0-8-13 16,-3-2-9-16,-11 0 15 16,-2-11 11-16,-10-4 2 15,-6-4-2-15,0-5 7 16,0-6-2-16,0 3 0 15,0 6 0-15,-2 7 0 16,1 10 12-16,-1 4 10 16,2 0-13-16,0 0-7 15,0 8-11-15,3 20 2 0,13 17 30 16,1 10-8-16,2 4-7 16,0 7 6-1,-2 2-9-15,0-2-2 16,-5-3-4-16,-9-7 4 0,-3-13-5 15,0-6 5-15,-7-11-3 16,-15-8 6-16,-6-7-2 16,-8-11 0-16,-8 0-8 15,-1-21 0-15,-1-7 3 16,6-2 1-16,5 2 3 16,9 6-5-16,10 8 4 15,8 7-1-15,6 7 6 0,2 0-5 16,0 0-6-16,0 0-2 15,0 0-1-15,0 0 7 16,0 0-4 0,0 0 6-16,0 0-2 0,0 0 1 15,0 0-1-15,0 0 4 16,0 0-3-16,0 0-1 16,0 0 1-16,0 0-2 15,0 0 4-15,0 0-4 16,0 0 2-16,0 0-2 15,0 0 1-15,0 0-8 16,0 0-17-16,0 0-10 16,16 0-45-16,3 0-63 15,4-4-92-15</inkml:trace>
  <inkml:trace contextRef="#ctx0" brushRef="#br0" timeOffset="-144736.32">19753 16144 189 0,'-26'0'7'0,"7"0"46"16,10 0-48-16,3 0-22 16,6 0-25-16,4-2-115 15</inkml:trace>
  <inkml:trace contextRef="#ctx0" brushRef="#br0" timeOffset="-144057.13">19992 16102 355 0,'-31'4'170'15,"-5"16"-138"-15,2 10 19 16,0 8-9-16,4 5-13 16,9 4-11-16,10 0-6 15,10-1-6-15,1-1-4 16,14-8-2-16,14-3 0 0,3-9-2 15,3-12-3-15,2-8-21 16,-3-5-4-16,-5-24 12 16,-2-15 5-1,-10-10-6-15,-12-3 19 0,-4-5 1 16,-6 5-1-16,-21 12 4 16,-4 11 20-16,-3 16 30 15,-1 13-22-15,3 0-5 16,6 23-16-16,7 14-2 15,7 12-7-15,11 5 1 16,1 2 0-16,7-1-4 16,18-6 1-16,8-4-2 15,6-8 2-15,6-17-4 0,2-9-8 16,1-11-5-16,-8-22 0 16,-2-21-2-16,-13-12 7 15,-13-9 1 1,-12-4 3-16,-8 3 9 0,-23 15-3 15,-9 13 6-15,-8 22 29 16,2 15 2-16,-2 6-10 16,10 24-12-16,6 13-3 15,13 10-1-15,15 1-4 16,4 6-5-16,16-5-1 16,18-2-2-16,6-10 3 15,4-12-10-15,-3-16-10 0,-5-13-5 16,-8-5 2-16,-10-29 2 15,-11-14 15-15,-7-9 5 16,-13 4-2 0,-16 7 6-16,-6 12-3 0,2 13 3 15,4 10-2-15,8 8-1 16,12 1 1-16,9 0-10 16,15 1-54-16,20 3-62 15,19-3-53-15</inkml:trace>
  <inkml:trace contextRef="#ctx0" brushRef="#br0" timeOffset="-143529.98">20604 16069 647 0,'-25'-13'4'16,"7"5"25"-16,2 1-15 15,1 3-7-15,-3 1-4 16,-4 1-4-16,-2 2 4 16,-2 0 1-16,1 9 2 15,4 6-1-15,9 5-3 16,6 5 2-16,6 2-5 16,0 5 1-16,23 0 0 0,15-4-3 15,6-4-4 1,5-7-22-16,-3-12-20 15,-6-5-16-15,-6-7-21 16,-13-16-16-16,-13-6 65 0,-8 1 38 16,0 1 52-16,-12 5 28 15,-5 5 8-15,1 9-5 16,5 5-46-16,4 3-6 16,7 0-12-16,0 20-14 15,0 17-8-15,7 16 9 16,6 7-5-16,3-2 0 15,-6 5 1-15,1-1 4 16,-7 2-1-16,0-4-2 16,-2-3 3-16,-2-8-5 15,2-12 3-15,-2-14-6 16,1-10 3-16,-1-10-4 16,2-3 4-16,-2 0-10 0,3 0-15 15,4-21-10-15,11-14-32 16,-2-15-67-16,2-11-277 15</inkml:trace>
  <inkml:trace contextRef="#ctx0" brushRef="#br0" timeOffset="-143347.86">20883 16102 189 0,'-2'-3'488'0,"-1"0"-482"15,3 3 23-15,0 0-26 0,2 0-16 16,7 17 4-16,4 7-36 16,-5 4-25-16,-4 4-89 15,-4-2-127-15</inkml:trace>
  <inkml:trace contextRef="#ctx0" brushRef="#br0" timeOffset="-143200.68">20929 16472 595 0,'0'8'30'16,"0"2"5"-16,0 2-4 16,0 3-22-16,3-1-7 15,7 2-3-15,2-1-5 16,5-1-45-16,-4-9-49 0,-4-5-127 16</inkml:trace>
  <inkml:trace contextRef="#ctx0" brushRef="#br0" timeOffset="-142815.71">21119 16236 308 0,'-29'4'350'0,"6"1"-344"16,11 6 37-16,4 8-30 0,5 8-7 15,3 5-3-15,0 3 4 16,0-3-4-16,17-3-4 16,7-5 2-1,6-4-2-15,1-6 0 0,0-8-4 16,-1-6-5-16,-7-1 1 16,-1-25-1-16,-4-10 4 15,-9-8 0-15,-9-3 8 16,0 2-1-16,-15 4 7 15,-9 5 9-15,-4 8 7 16,-2 10-8-16,3 8-6 16,5 8-3-16,4 2-2 15,5 3-5-15,10 18-8 0,3 6-13 16,3 0-30-16,22-2-38 16,6-8-114-16</inkml:trace>
  <inkml:trace contextRef="#ctx0" brushRef="#br0" timeOffset="-142480.61">21395 16233 658 0,'-9'0'17'16,"6"8"35"-16,3 8-34 16,0 11-15-16,12 4 2 15,13-2-3-15,6-1-1 0,1-9 0 16,-2-1-5-1,-8-5-10-15,-1-5 3 16,-6-2 10-16,-2-5 1 16,-5-1-1-16,-1 0-1 0,-1-3 6 15,1-19 3-15,-1-11 1 16,-6-8-2-16,0 0-4 16,-6 1 2-16,-14 6-5 15,-10 8 7-15,-3 10 7 16,-3 8-3-16,2 8-6 15,9 0-2-15,11 0-3 16,10 11-9-16,4 12-17 16,13-1-31-16,14-3-74 0,4-11-329 15</inkml:trace>
  <inkml:trace contextRef="#ctx0" brushRef="#br0" timeOffset="-141889.52">21808 16157 438 0,'-2'0'77'0,"2"5"-63"15,0 12 18-15,0 10 30 16,6 11-28-16,4 5 5 0,-4 10-18 16,0 7-3-16,-1 3-5 15,0 3-4-15,1-5-4 16,1-3-3-16,2-5-2 16,0-9-1-16,-1-12 2 15,-3-14-3-15,-4-9-1 16,-1-9-29-16,0-10-9 15,0-25-3-15,0-16-42 16,-11-12-13-16,-4-6 15 16,-1 0-25-16,0 5 54 15,2 1 100-15,5 10 7 16,4 10 18-16,5 6 31 16,3 12-25-16,19 4-50 0,8 7-8 15,3 4 12-15,4 6-5 16,-1 4-6-16,0 1-1 15,-6 17 2-15,-7 8-5 16,-9 4-8-16,-14 6 6 16,0 3-4-16,-14 1 2 15,-12-1-4-15,-7-5-4 16,-3-3-2-16,2-8 2 16,-1-6-3-16,4-2 2 15,6-6-9-15,10-4-2 16,9-4-14-16,6-1-24 15,15-4-48-15,18-18-83 0,7-14-170 16</inkml:trace>
  <inkml:trace contextRef="#ctx0" brushRef="#br0" timeOffset="-141197.52">22140 16580 381 0,'-5'0'120'0,"4"0"-77"15,1 0 17-15,0 0-19 16,0 0-28-1,0 0-1-15,0 0 5 0,0 0-1 16,0-6-6-16,0-14 1 16,3-11-7-16,4-9-3 15,-2-2 0-15,-4 2 0 16,-1-2 1-16,0 8-2 16,0 9 2-16,0 9-4 15,0 11 12-15,0 3 3 16,0 2-6-16,2 0-5 0,17 7-3 15,6 14 6-15,3 10 13 16,5 8-5-16,-1-1-6 16,-4 4-3-1,0-3-6-15,-7-8 4 0,-2-5-3 16,-6-10 2-16,-7-9-1 16,-4-4-1-16,0-3 1 15,-2 0-2-15,0-4 0 16,3-25-4-16,0-16-2 15,1-11-5-15,-1-7 0 16,-3 8-15-16,0 13 13 16,0 13 14-16,0 15 2 15,0 8 5-15,2 6 6 0,1 0-7 16,11 2-7 0,6 16 5-16,8 14 13 15,4 4-7-15,-6 7 2 16,0 1-6-16,-4-4 5 0,-3-1-3 15,-1-8 1-15,-4-7-7 16,-4-5 2-16,-4-7-3 16,-2-7 2-16,-2-5-1 15,-2 0-3-15,0 0-10 16,0 0-28-16,0 0-33 16,-22-10-256-16</inkml:trace>
  <inkml:trace contextRef="#ctx0" brushRef="#br0" timeOffset="-139672.98">16914 17195 512 0,'0'-5'13'16,"0"5"-15"-16,0 0 5 15,0 0 30-15,0 0 4 16,0 0-11-16,0 0-8 0,0 0-3 16,0 0-9-16,0 0 0 15,0 0-6-15,7 0 1 16,10 6 0-16,0 3-1 16,6-1 7-16,5-1-6 15,3 1 5-15,8-2-2 16,7-2 4-16,9-1-4 15,8-2 3-15,5-1-2 16,6 1 1-16,3-1-1 16,6 0-6-16,2 0 6 15,8 2-8-15,0-1 6 16,4 5-3-16,1 4 1 16,4 1-1-16,2 1 1 0,3 1-1 15,-4-1-1-15,1 2 3 16,3 0-4-16,5 3 4 15,-2-5-3 1,2 0 6-16,-6-3-4 0,-2-2 6 16,-1-1-6-16,-6-2 1 15,5-4-1-15,1 0 0 16,6 0-1-16,12-12 0 16,4-7 3-16,10-4-4 15,5 2 3-15,5-4-2 16,-1 7 0-16,-7 4 2 15,-12 3-3-15,-9 4 3 0,-1 0-2 16,-5 1 2-16,9-4-1 16,2-2 2-1,1 1-2-15,0-3 6 0,-1-1-6 16,-2 1 8-16,-7 0-5 16,-8 5-4-16,-12 2 3 15,-9-1-2-15,-5 0 3 16,-5-1-6-16,-3-2 7 15,-7 1-4-15,-5 1 3 16,-4 2-2-16,-6 0 1 16,-1 4 0-16,-4 0 1 15,-10 2 0-15,-5 1-3 16,-3 0 3-16,-4 0-6 0,3 0 5 16,-2 0-1-16,-7 0 2 15,1 0-2 1,-5 0-2-16,-1 0 1 15,-2 0 0-15,-2 0 0 0,-3 0 0 16,-3 0 2-16,0 0-2 16,0 0 9-16,0 0-1 15,0 0-2-15,0 0 0 16,0 0-7-16,0 0 5 16,0 7-16-16,-22 10-41 15,-23 5-92-15,-22 0-454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hyperlink" Target="https://www.acmicpc.net/problem/401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20.xml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hyperlink" Target="https://www.acmicpc.net/problem/100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Strongly Connected Components</a:t>
            </a:r>
          </a:p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강한 연결 요소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EFB035E-6189-48FC-A118-AA6AE3469792}"/>
                  </a:ext>
                </a:extLst>
              </p14:cNvPr>
              <p14:cNvContentPartPr/>
              <p14:nvPr/>
            </p14:nvContentPartPr>
            <p14:xfrm>
              <a:off x="1751040" y="2790720"/>
              <a:ext cx="7219440" cy="23101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EFB035E-6189-48FC-A118-AA6AE34697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1680" y="2781360"/>
                <a:ext cx="7238160" cy="23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도미노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https://www.acmicpc.net/problem/4196 -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4196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도미노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62DB49-824E-4A28-8D6E-F1F2C2B9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210675" cy="4876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970A26C-941E-482F-830B-C4D9EA4ABC24}"/>
                  </a:ext>
                </a:extLst>
              </p14:cNvPr>
              <p14:cNvContentPartPr/>
              <p14:nvPr/>
            </p14:nvContentPartPr>
            <p14:xfrm>
              <a:off x="542520" y="568800"/>
              <a:ext cx="8782560" cy="48193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970A26C-941E-482F-830B-C4D9EA4ABC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60" y="559440"/>
                <a:ext cx="8801280" cy="48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59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실험해 보기 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접근해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입력으로 주어지는 그래프가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Cycle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처리하는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263E5-E90E-42AA-9893-C8CB5C50810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강한 연결 요소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9FF0C74-71CE-4230-9E69-4DDC999FAE18}"/>
                  </a:ext>
                </a:extLst>
              </p14:cNvPr>
              <p14:cNvContentPartPr/>
              <p14:nvPr/>
            </p14:nvContentPartPr>
            <p14:xfrm>
              <a:off x="1208160" y="483840"/>
              <a:ext cx="9293040" cy="58442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9FF0C74-71CE-4230-9E69-4DDC999FAE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800" y="474480"/>
                <a:ext cx="9311760" cy="58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0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8808440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(Strongly Connected Component)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https://www.acmicpc.net/problem/2150 -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2150</a:t>
            </a:r>
            <a:r>
              <a:rPr lang="ko-KR" altLang="en-US" sz="1200" dirty="0"/>
              <a:t>번 </a:t>
            </a:r>
            <a:r>
              <a:rPr lang="en-US" altLang="ko-KR" sz="1200" dirty="0"/>
              <a:t>[Strongly Connected Component]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91B6CD-0CEA-4494-B5B5-DDDEEF61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43885"/>
            <a:ext cx="8718958" cy="50482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EA7825B-5544-494B-A4C5-E0778A228FF0}"/>
                  </a:ext>
                </a:extLst>
              </p14:cNvPr>
              <p14:cNvContentPartPr/>
              <p14:nvPr/>
            </p14:nvContentPartPr>
            <p14:xfrm>
              <a:off x="399960" y="1148040"/>
              <a:ext cx="9069120" cy="4848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EA7825B-5544-494B-A4C5-E0778A228F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600" y="1138680"/>
                <a:ext cx="9087840" cy="48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82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요소의 정의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하는 방법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E889DA-4DDB-41D5-B1D6-E1B2972B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77" y="1743633"/>
            <a:ext cx="5366645" cy="337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BFE6D-773D-442A-B340-9DCDD533F77C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https://en.wikipedia.org/wiki/Strongly_connected_component#/media/File:Graph_Condensation.svg</a:t>
            </a:r>
            <a:endParaRPr lang="ko-KR" alt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7C1E10D-7987-4458-B6EC-F47AA75FCDF6}"/>
                  </a:ext>
                </a:extLst>
              </p14:cNvPr>
              <p14:cNvContentPartPr/>
              <p14:nvPr/>
            </p14:nvContentPartPr>
            <p14:xfrm>
              <a:off x="886680" y="268920"/>
              <a:ext cx="9650160" cy="4856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7C1E10D-7987-4458-B6EC-F47AA75FCD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320" y="259560"/>
                <a:ext cx="9668880" cy="48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출력할 때에 순서를 지켜야 한다</a:t>
            </a: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중 필요한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넣자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구현에 따라 여러 응용이 가능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6E97C08-4005-45CE-BD79-D8FD15A462C0}"/>
                  </a:ext>
                </a:extLst>
              </p14:cNvPr>
              <p14:cNvContentPartPr/>
              <p14:nvPr/>
            </p14:nvContentPartPr>
            <p14:xfrm>
              <a:off x="4406400" y="663120"/>
              <a:ext cx="3133080" cy="2111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6E97C08-4005-45CE-BD79-D8FD15A462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7040" y="653760"/>
                <a:ext cx="3151800" cy="21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85396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요소들을 하나의 큰 정점으로 봐도 좋다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쉽게 풀리는 문제일 때 유용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B512FE0-8852-483A-AEE8-C9FD1977CC2E}"/>
                  </a:ext>
                </a:extLst>
              </p14:cNvPr>
              <p14:cNvContentPartPr/>
              <p14:nvPr/>
            </p14:nvContentPartPr>
            <p14:xfrm>
              <a:off x="784800" y="889920"/>
              <a:ext cx="8411760" cy="5644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B512FE0-8852-483A-AEE8-C9FD1977CC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440" y="880560"/>
                <a:ext cx="8430480" cy="56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94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(ATM)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https://www.acmicpc.net/problem/4013 -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4013</a:t>
            </a:r>
            <a:r>
              <a:rPr lang="ko-KR" altLang="en-US" sz="1200" dirty="0"/>
              <a:t>번 </a:t>
            </a:r>
            <a:r>
              <a:rPr lang="en-US" altLang="ko-KR" sz="1200" dirty="0"/>
              <a:t>[ATM] (APIO 2009 3.)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305A3-7D48-48E5-A0EC-7B55E1B176F3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https://www.acmicpc.net/problem/4013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3DEF8EC-4EB7-4DFB-BBDE-6CD7BEB83AC7}"/>
                  </a:ext>
                </a:extLst>
              </p14:cNvPr>
              <p14:cNvContentPartPr/>
              <p14:nvPr/>
            </p14:nvContentPartPr>
            <p14:xfrm>
              <a:off x="4308120" y="810360"/>
              <a:ext cx="733320" cy="4834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3DEF8EC-4EB7-4DFB-BBDE-6CD7BEB83A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8760" y="801000"/>
                <a:ext cx="752040" cy="5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54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877228" cy="14354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방향이 있는 그래프와 시작점이 주어짐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정점에는 정수가 적혀 있으며 또한 표식의 여부가 주어짐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시작점으로부터 표식이 있는 정점 중 아무거나 한 개까지 이동하려고 할 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경로 상에 적힌 정수의 합을 최대화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A1C2DF-9332-4B38-89C8-24CE7CFD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679" y="3365558"/>
            <a:ext cx="4270641" cy="17349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3846453-669F-44F3-B309-57F652AECEA8}"/>
                  </a:ext>
                </a:extLst>
              </p14:cNvPr>
              <p14:cNvContentPartPr/>
              <p14:nvPr/>
            </p14:nvContentPartPr>
            <p14:xfrm>
              <a:off x="4420440" y="3458160"/>
              <a:ext cx="3624840" cy="14601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3846453-669F-44F3-B309-57F652AEC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1080" y="3448800"/>
                <a:ext cx="3643560" cy="14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4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instance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실험해 보기 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</a:t>
            </a:r>
            <a:r>
              <a:rPr lang="en-US" altLang="ko-KR" dirty="0"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Naive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접근해 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입력으로 주어지는 그래프가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아이디어를 이용한다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243EA94-0478-4030-A755-FBD09BED738E}"/>
                  </a:ext>
                </a:extLst>
              </p14:cNvPr>
              <p14:cNvContentPartPr/>
              <p14:nvPr/>
            </p14:nvContentPartPr>
            <p14:xfrm>
              <a:off x="2117520" y="1200240"/>
              <a:ext cx="5834880" cy="49618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243EA94-0478-4030-A755-FBD09BED73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8160" y="1190880"/>
                <a:ext cx="5853600" cy="49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다섯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8455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요소를 찾기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구성하기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 table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채우기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유사하다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440BA28-3F38-46AE-80EA-BD5629ACEE24}"/>
                  </a:ext>
                </a:extLst>
              </p14:cNvPr>
              <p14:cNvContentPartPr/>
              <p14:nvPr/>
            </p14:nvContentPartPr>
            <p14:xfrm>
              <a:off x="682920" y="1058760"/>
              <a:ext cx="8713080" cy="46180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440BA28-3F38-46AE-80EA-BD5629ACE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560" y="1049400"/>
                <a:ext cx="873180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3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 세우기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https://www.acmicpc.net/problem/2252 -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2252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줄 세우기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3DF1F5-066E-4586-A7A4-34ECA4D9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7038975" cy="4505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E20431E-A2C9-453B-9860-4E43EA61689C}"/>
                  </a:ext>
                </a:extLst>
              </p14:cNvPr>
              <p14:cNvContentPartPr/>
              <p14:nvPr/>
            </p14:nvContentPartPr>
            <p14:xfrm>
              <a:off x="4916880" y="499320"/>
              <a:ext cx="3619800" cy="5380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E20431E-A2C9-453B-9860-4E43EA6168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7520" y="489960"/>
                <a:ext cx="3638520" cy="53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579297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02522]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 세우기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01005] ACM Craft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04196]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도미노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02150]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강한 연결 요소</a:t>
            </a:r>
            <a:endParaRPr lang="en-US" altLang="ko-KR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04013] ATM</a:t>
            </a:r>
          </a:p>
          <a:p>
            <a:pPr>
              <a:lnSpc>
                <a:spcPct val="150000"/>
              </a:lnSpc>
            </a:pPr>
            <a:endParaRPr lang="en-US" altLang="ko-KR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71E766-040E-475F-B3D3-8302C280E71D}"/>
              </a:ext>
            </a:extLst>
          </p:cNvPr>
          <p:cNvSpPr txBox="1"/>
          <p:nvPr/>
        </p:nvSpPr>
        <p:spPr>
          <a:xfrm>
            <a:off x="4455522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06543]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싱크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03977]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축구 전술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14567]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선수과목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(Prerequisite)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03682]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동치 증명</a:t>
            </a:r>
            <a:endParaRPr lang="en-US" altLang="ko-KR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01766]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CCC2-A892-4873-A472-A88E3A56CED3}"/>
              </a:ext>
            </a:extLst>
          </p:cNvPr>
          <p:cNvSpPr txBox="1"/>
          <p:nvPr/>
        </p:nvSpPr>
        <p:spPr>
          <a:xfrm>
            <a:off x="8377182" y="3429000"/>
            <a:ext cx="3984771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19544]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복원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13344] Chess Tournament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06444]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스프레드시트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84EDF8E-DAE9-4E34-99E3-5EEDAF3BA3D9}"/>
                  </a:ext>
                </a:extLst>
              </p14:cNvPr>
              <p14:cNvContentPartPr/>
              <p14:nvPr/>
            </p14:nvContentPartPr>
            <p14:xfrm>
              <a:off x="2070000" y="3241440"/>
              <a:ext cx="6478560" cy="19274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84EDF8E-DAE9-4E34-99E3-5EEDAF3BA3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0640" y="3232080"/>
                <a:ext cx="6497280" cy="19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문제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그림을 그려본다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가장 먼저 올 수 있는 학생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Naïve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더 잘할 수 있을까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7EA02E6-20D3-4D10-8D08-855B398C3F14}"/>
                  </a:ext>
                </a:extLst>
              </p14:cNvPr>
              <p14:cNvContentPartPr/>
              <p14:nvPr/>
            </p14:nvContentPartPr>
            <p14:xfrm>
              <a:off x="1622160" y="788760"/>
              <a:ext cx="7353720" cy="5088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7EA02E6-20D3-4D10-8D08-855B398C3F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2800" y="779400"/>
                <a:ext cx="7372440" cy="51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기본적인 아이디어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위상 정렬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1C517D9-80E1-438E-8299-88C6BFF95D90}"/>
                  </a:ext>
                </a:extLst>
              </p14:cNvPr>
              <p14:cNvContentPartPr/>
              <p14:nvPr/>
            </p14:nvContentPartPr>
            <p14:xfrm>
              <a:off x="618120" y="273600"/>
              <a:ext cx="9516600" cy="6354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1C517D9-80E1-438E-8299-88C6BFF95D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760" y="264240"/>
                <a:ext cx="9535320" cy="63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컴퓨터이(가) 표시된 사진&#10;&#10;자동 생성된 설명">
            <a:extLst>
              <a:ext uri="{FF2B5EF4-FFF2-40B4-BE49-F238E27FC236}">
                <a16:creationId xmlns:a16="http://schemas.microsoft.com/office/drawing/2014/main" id="{61399E12-99E8-4694-94D8-D1F15187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9"/>
            <a:ext cx="12192000" cy="67011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7395309-AA4D-43F6-AA1F-DB56F777D385}"/>
                  </a:ext>
                </a:extLst>
              </p14:cNvPr>
              <p14:cNvContentPartPr/>
              <p14:nvPr/>
            </p14:nvContentPartPr>
            <p14:xfrm>
              <a:off x="4596840" y="2765160"/>
              <a:ext cx="1913400" cy="9262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7395309-AA4D-43F6-AA1F-DB56F777D3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7480" y="2755800"/>
                <a:ext cx="1932120" cy="9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3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05BFD-E7DC-4424-8F9D-5F106DF3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0"/>
            <a:ext cx="6634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BCC834D-7991-4B80-96B1-97849601ED07}"/>
                  </a:ext>
                </a:extLst>
              </p14:cNvPr>
              <p14:cNvContentPartPr/>
              <p14:nvPr/>
            </p14:nvContentPartPr>
            <p14:xfrm>
              <a:off x="4922280" y="1326600"/>
              <a:ext cx="5118480" cy="1527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BCC834D-7991-4B80-96B1-97849601ED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2920" y="1317240"/>
                <a:ext cx="5137200" cy="15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32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(ACM Craft)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https://www.acmicpc.net/problem/1005 -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1005</a:t>
            </a:r>
            <a:r>
              <a:rPr lang="ko-KR" altLang="en-US" sz="1200" dirty="0"/>
              <a:t>번 </a:t>
            </a:r>
            <a:r>
              <a:rPr lang="en-US" altLang="ko-KR" sz="1200" dirty="0"/>
              <a:t>[ACM Craft]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8A76-57BF-4DFD-BC49-C33BB66C0C50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https://www.acmicpc.net/problem/1005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D1CADEC-FF48-4FCC-96C1-6713B429ED55}"/>
                  </a:ext>
                </a:extLst>
              </p14:cNvPr>
              <p14:cNvContentPartPr/>
              <p14:nvPr/>
            </p14:nvContentPartPr>
            <p14:xfrm>
              <a:off x="2911680" y="742320"/>
              <a:ext cx="2838240" cy="3105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D1CADEC-FF48-4FCC-96C1-6713B429E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2320" y="732960"/>
                <a:ext cx="2856960" cy="31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64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0878F1-59B1-45A5-8175-793A1791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70" y="2948363"/>
            <a:ext cx="5235823" cy="3028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설명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/>
              <p:nvPr/>
            </p:nvSpPr>
            <p:spPr>
              <a:xfrm>
                <a:off x="528506" y="1434516"/>
                <a:ext cx="6140742" cy="215907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𝑁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개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건물 존재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건물마다 각각 완공하는 데에 필요한 시간이 주어진다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건물은 병렬적으로 건설 가능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어떤 건물은 그 건물을 짓기 전에 다른 건물을 지어야 한다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285727" indent="-285727">
                  <a:lnSpc>
                    <a:spcPct val="150000"/>
                  </a:lnSpc>
                  <a:buFont typeface="나눔스퀘어 Bold" panose="020B0600000101010101" pitchFamily="50" charset="-127"/>
                  <a:buChar char="▶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특정 번호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𝑊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갖는 건물을 완공하는 데에 드는 최소 시간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CC3547-F3CD-44E6-98A9-00F5DF18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6" y="1434516"/>
                <a:ext cx="6140742" cy="2159075"/>
              </a:xfrm>
              <a:prstGeom prst="rect">
                <a:avLst/>
              </a:prstGeom>
              <a:blipFill>
                <a:blip r:embed="rId3"/>
                <a:stretch>
                  <a:fillRect l="-695" b="-2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82C31-4426-4CF5-B97B-260E55407FCF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모든 건물을 지을 수 없는 경우는 없다는 조건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4015191-9A7B-43CC-A3A4-CB12C739EBDC}"/>
                  </a:ext>
                </a:extLst>
              </p14:cNvPr>
              <p14:cNvContentPartPr/>
              <p14:nvPr/>
            </p14:nvContentPartPr>
            <p14:xfrm>
              <a:off x="1800720" y="576000"/>
              <a:ext cx="7668360" cy="49921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4015191-9A7B-43CC-A3A4-CB12C739E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1360" y="566640"/>
                <a:ext cx="7687080" cy="50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41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6"/>
            <a:ext cx="6140742" cy="2159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사이클이 없는 방향 그래프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(DAG)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계획법의 아이디어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테이블을 채우는 순서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7A7B-2BBD-44D8-A8BE-489CDFF087FD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DAG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DP: </a:t>
            </a:r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위상 정렬 순서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70F0605-DDE7-45FB-BA2D-85CFD4EA70A9}"/>
                  </a:ext>
                </a:extLst>
              </p14:cNvPr>
              <p14:cNvContentPartPr/>
              <p14:nvPr/>
            </p14:nvContentPartPr>
            <p14:xfrm>
              <a:off x="732240" y="757800"/>
              <a:ext cx="9073800" cy="56653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70F0605-DDE7-45FB-BA2D-85CFD4EA70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80" y="748440"/>
                <a:ext cx="9092520" cy="56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9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5356</TotalTime>
  <Words>608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Cambria Math</vt:lpstr>
      <vt:lpstr>Arial</vt:lpstr>
      <vt:lpstr>Calibri Light</vt:lpstr>
      <vt:lpstr>Calibri</vt:lpstr>
      <vt:lpstr>나눔스퀘어 Bold</vt:lpstr>
      <vt:lpstr>나눔스퀘어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85</cp:revision>
  <dcterms:created xsi:type="dcterms:W3CDTF">2020-07-09T15:21:01Z</dcterms:created>
  <dcterms:modified xsi:type="dcterms:W3CDTF">2020-08-11T15:50:58Z</dcterms:modified>
</cp:coreProperties>
</file>