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9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0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4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5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5A7E-50CB-40C8-B3B5-64411F49FEB4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7801-4DC9-4248-8FE1-0F1593C8E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Proxy(apache)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reverse proxy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82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2647" y="2238781"/>
            <a:ext cx="5984936" cy="4244646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8481563" y="2470568"/>
            <a:ext cx="1621766" cy="1095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static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8481563" y="3813413"/>
            <a:ext cx="2070340" cy="1095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dynamic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4688457" y="3881900"/>
            <a:ext cx="2084544" cy="1095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Apache</a:t>
            </a:r>
          </a:p>
          <a:p>
            <a:pPr algn="ctr"/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9" name="정육면체 8"/>
          <p:cNvSpPr/>
          <p:nvPr/>
        </p:nvSpPr>
        <p:spPr>
          <a:xfrm>
            <a:off x="8481563" y="5104725"/>
            <a:ext cx="2070340" cy="1095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jupyter2</a:t>
            </a:r>
          </a:p>
          <a:p>
            <a:pPr algn="ctr"/>
            <a:r>
              <a:rPr lang="en-US" altLang="ko-KR" dirty="0" smtClean="0"/>
              <a:t>dynamic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12" name="실행 단추: 홈 11">
            <a:hlinkClick r:id="" action="ppaction://hlinkshowjump?jump=firstslide" highlightClick="1"/>
          </p:cNvPr>
          <p:cNvSpPr/>
          <p:nvPr/>
        </p:nvSpPr>
        <p:spPr>
          <a:xfrm>
            <a:off x="1898357" y="38819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2" idx="0"/>
            <a:endCxn id="8" idx="2"/>
          </p:cNvCxnSpPr>
          <p:nvPr/>
        </p:nvCxnSpPr>
        <p:spPr>
          <a:xfrm>
            <a:off x="2940773" y="4403108"/>
            <a:ext cx="1747684" cy="163406"/>
          </a:xfrm>
          <a:prstGeom prst="bentConnector3">
            <a:avLst/>
          </a:prstGeom>
          <a:ln w="222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5"/>
            <a:endCxn id="5" idx="2"/>
          </p:cNvCxnSpPr>
          <p:nvPr/>
        </p:nvCxnSpPr>
        <p:spPr>
          <a:xfrm flipV="1">
            <a:off x="6773001" y="3155182"/>
            <a:ext cx="1708562" cy="1137487"/>
          </a:xfrm>
          <a:prstGeom prst="bentConnector3">
            <a:avLst/>
          </a:prstGeom>
          <a:ln w="127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6" idx="2"/>
          </p:cNvCxnSpPr>
          <p:nvPr/>
        </p:nvCxnSpPr>
        <p:spPr>
          <a:xfrm>
            <a:off x="6773001" y="4305631"/>
            <a:ext cx="1708562" cy="192396"/>
          </a:xfrm>
          <a:prstGeom prst="bentConnector3">
            <a:avLst/>
          </a:prstGeom>
          <a:ln w="127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8" idx="5"/>
            <a:endCxn id="9" idx="2"/>
          </p:cNvCxnSpPr>
          <p:nvPr/>
        </p:nvCxnSpPr>
        <p:spPr>
          <a:xfrm>
            <a:off x="6773001" y="4292669"/>
            <a:ext cx="1708562" cy="1496670"/>
          </a:xfrm>
          <a:prstGeom prst="bentConnector3">
            <a:avLst/>
          </a:prstGeom>
          <a:ln w="127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2930" y="3991772"/>
            <a:ext cx="109164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outer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91646" y="4792617"/>
            <a:ext cx="106471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inner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8335" y="2675926"/>
            <a:ext cx="1180131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ip01:80/A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68447" y="3983734"/>
            <a:ext cx="160813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ip02:8888/</a:t>
            </a:r>
            <a:r>
              <a:rPr lang="en-US" altLang="ko-KR" dirty="0" err="1" smtClean="0"/>
              <a:t>jup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01577" y="5326480"/>
            <a:ext cx="173477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ip03:8888/jup2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0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543050"/>
            <a:ext cx="101536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9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6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8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76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Proxy(apache)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shwsun</dc:creator>
  <cp:lastModifiedBy>shwsun</cp:lastModifiedBy>
  <cp:revision>7</cp:revision>
  <dcterms:created xsi:type="dcterms:W3CDTF">2023-02-26T11:44:09Z</dcterms:created>
  <dcterms:modified xsi:type="dcterms:W3CDTF">2023-02-26T12:37:01Z</dcterms:modified>
</cp:coreProperties>
</file>