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5C6AD-7C42-47C5-B8B5-5571FAE358C2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E7BD2536-C22C-498B-AFE6-911FACF6E0C7}">
      <dgm:prSet phldrT="[텍스트]"/>
      <dgm:spPr/>
      <dgm:t>
        <a:bodyPr/>
        <a:lstStyle/>
        <a:p>
          <a:pPr latinLnBrk="1"/>
          <a:r>
            <a:rPr lang="en-US" altLang="ko-KR" dirty="0" smtClean="0"/>
            <a:t>spark</a:t>
          </a:r>
          <a:endParaRPr lang="ko-KR" altLang="en-US" dirty="0"/>
        </a:p>
      </dgm:t>
    </dgm:pt>
    <dgm:pt modelId="{E08577B5-9E14-41D0-91C0-E0EC5022A445}" type="parTrans" cxnId="{C989EBA7-0C3F-4289-8007-A551CED612AC}">
      <dgm:prSet/>
      <dgm:spPr/>
      <dgm:t>
        <a:bodyPr/>
        <a:lstStyle/>
        <a:p>
          <a:pPr latinLnBrk="1"/>
          <a:endParaRPr lang="ko-KR" altLang="en-US"/>
        </a:p>
      </dgm:t>
    </dgm:pt>
    <dgm:pt modelId="{99B6FC19-AF75-4ADB-B693-E463515BE0B1}" type="sibTrans" cxnId="{C989EBA7-0C3F-4289-8007-A551CED612AC}">
      <dgm:prSet/>
      <dgm:spPr/>
      <dgm:t>
        <a:bodyPr/>
        <a:lstStyle/>
        <a:p>
          <a:pPr latinLnBrk="1"/>
          <a:endParaRPr lang="ko-KR" altLang="en-US"/>
        </a:p>
      </dgm:t>
    </dgm:pt>
    <dgm:pt modelId="{290DA6C4-2955-4885-84F7-FBD8ED875812}">
      <dgm:prSet phldrT="[텍스트]"/>
      <dgm:spPr/>
      <dgm:t>
        <a:bodyPr/>
        <a:lstStyle/>
        <a:p>
          <a:pPr latinLnBrk="1"/>
          <a:r>
            <a:rPr lang="en-US" altLang="ko-KR" dirty="0" smtClean="0"/>
            <a:t>yarn</a:t>
          </a:r>
          <a:endParaRPr lang="ko-KR" altLang="en-US" dirty="0"/>
        </a:p>
      </dgm:t>
    </dgm:pt>
    <dgm:pt modelId="{50FF1C93-50AD-4217-A87A-5B1E56CB92DF}" type="parTrans" cxnId="{14212941-51D4-4A65-B041-D9EB9B8E015C}">
      <dgm:prSet/>
      <dgm:spPr/>
      <dgm:t>
        <a:bodyPr/>
        <a:lstStyle/>
        <a:p>
          <a:pPr latinLnBrk="1"/>
          <a:endParaRPr lang="ko-KR" altLang="en-US"/>
        </a:p>
      </dgm:t>
    </dgm:pt>
    <dgm:pt modelId="{BA3E9334-6CBB-4360-9303-5A705EE99637}" type="sibTrans" cxnId="{14212941-51D4-4A65-B041-D9EB9B8E015C}">
      <dgm:prSet/>
      <dgm:spPr/>
      <dgm:t>
        <a:bodyPr/>
        <a:lstStyle/>
        <a:p>
          <a:pPr latinLnBrk="1"/>
          <a:endParaRPr lang="ko-KR" altLang="en-US"/>
        </a:p>
      </dgm:t>
    </dgm:pt>
    <dgm:pt modelId="{C31AC6D5-86F5-467A-BED4-41901832117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hdfs</a:t>
          </a:r>
          <a:endParaRPr lang="ko-KR" altLang="en-US" dirty="0"/>
        </a:p>
      </dgm:t>
    </dgm:pt>
    <dgm:pt modelId="{8F6FB892-FE2D-4431-A58C-59BEDAB43370}" type="parTrans" cxnId="{C6DF9401-FB52-49CA-83A5-9B93B26EEA57}">
      <dgm:prSet/>
      <dgm:spPr/>
      <dgm:t>
        <a:bodyPr/>
        <a:lstStyle/>
        <a:p>
          <a:pPr latinLnBrk="1"/>
          <a:endParaRPr lang="ko-KR" altLang="en-US"/>
        </a:p>
      </dgm:t>
    </dgm:pt>
    <dgm:pt modelId="{43CF378E-6555-4C54-9FE6-C3D45C633EE5}" type="sibTrans" cxnId="{C6DF9401-FB52-49CA-83A5-9B93B26EEA57}">
      <dgm:prSet/>
      <dgm:spPr/>
      <dgm:t>
        <a:bodyPr/>
        <a:lstStyle/>
        <a:p>
          <a:pPr latinLnBrk="1"/>
          <a:endParaRPr lang="ko-KR" altLang="en-US"/>
        </a:p>
      </dgm:t>
    </dgm:pt>
    <dgm:pt modelId="{A969D265-4796-44F4-AAC4-1328AB8E7013}">
      <dgm:prSet phldrT="[텍스트]"/>
      <dgm:spPr/>
      <dgm:t>
        <a:bodyPr/>
        <a:lstStyle/>
        <a:p>
          <a:pPr latinLnBrk="1"/>
          <a:r>
            <a:rPr lang="en-US" altLang="ko-KR" dirty="0" smtClean="0"/>
            <a:t>hive</a:t>
          </a:r>
          <a:endParaRPr lang="ko-KR" altLang="en-US" dirty="0"/>
        </a:p>
      </dgm:t>
    </dgm:pt>
    <dgm:pt modelId="{5B86D574-1CC5-44C0-846C-804F18CE0076}" type="parTrans" cxnId="{D2456774-3264-45C2-8EE6-00FF808ADAAC}">
      <dgm:prSet/>
      <dgm:spPr/>
      <dgm:t>
        <a:bodyPr/>
        <a:lstStyle/>
        <a:p>
          <a:pPr latinLnBrk="1"/>
          <a:endParaRPr lang="ko-KR" altLang="en-US"/>
        </a:p>
      </dgm:t>
    </dgm:pt>
    <dgm:pt modelId="{3DC7D2DC-A9F4-47A8-A3D1-CAD90E9E07C8}" type="sibTrans" cxnId="{D2456774-3264-45C2-8EE6-00FF808ADAAC}">
      <dgm:prSet/>
      <dgm:spPr/>
      <dgm:t>
        <a:bodyPr/>
        <a:lstStyle/>
        <a:p>
          <a:pPr latinLnBrk="1"/>
          <a:endParaRPr lang="ko-KR" altLang="en-US"/>
        </a:p>
      </dgm:t>
    </dgm:pt>
    <dgm:pt modelId="{830A5553-9083-43AA-94F0-3E24A62DC8E5}" type="pres">
      <dgm:prSet presAssocID="{1915C6AD-7C42-47C5-B8B5-5571FAE358C2}" presName="linearFlow" presStyleCnt="0">
        <dgm:presLayoutVars>
          <dgm:dir/>
          <dgm:resizeHandles val="exact"/>
        </dgm:presLayoutVars>
      </dgm:prSet>
      <dgm:spPr/>
    </dgm:pt>
    <dgm:pt modelId="{B4A505E5-FE53-4620-98B8-EE8FCEB94C62}" type="pres">
      <dgm:prSet presAssocID="{E7BD2536-C22C-498B-AFE6-911FACF6E0C7}" presName="comp" presStyleCnt="0"/>
      <dgm:spPr/>
    </dgm:pt>
    <dgm:pt modelId="{26E5FE75-5104-4F49-9186-79531F35C04F}" type="pres">
      <dgm:prSet presAssocID="{E7BD2536-C22C-498B-AFE6-911FACF6E0C7}" presName="rect2" presStyleLbl="node1" presStyleIdx="0" presStyleCnt="4">
        <dgm:presLayoutVars>
          <dgm:bulletEnabled val="1"/>
        </dgm:presLayoutVars>
      </dgm:prSet>
      <dgm:spPr/>
    </dgm:pt>
    <dgm:pt modelId="{E0E6054E-57CA-4BD6-A4FE-A3BD9853F694}" type="pres">
      <dgm:prSet presAssocID="{E7BD2536-C22C-498B-AFE6-911FACF6E0C7}" presName="rect1" presStyleLbl="lnNode1" presStyleIdx="0" presStyleCnt="4"/>
      <dgm:spPr/>
    </dgm:pt>
    <dgm:pt modelId="{F20EC35E-48E8-40BA-813B-E11E88BEBD16}" type="pres">
      <dgm:prSet presAssocID="{99B6FC19-AF75-4ADB-B693-E463515BE0B1}" presName="sibTrans" presStyleCnt="0"/>
      <dgm:spPr/>
    </dgm:pt>
    <dgm:pt modelId="{DFCAE8A2-8AAA-4AE4-8924-7FA4D1557A33}" type="pres">
      <dgm:prSet presAssocID="{A969D265-4796-44F4-AAC4-1328AB8E7013}" presName="comp" presStyleCnt="0"/>
      <dgm:spPr/>
    </dgm:pt>
    <dgm:pt modelId="{A03BA354-15CF-46E6-B607-56AD5F2B72BD}" type="pres">
      <dgm:prSet presAssocID="{A969D265-4796-44F4-AAC4-1328AB8E7013}" presName="rect2" presStyleLbl="node1" presStyleIdx="1" presStyleCnt="4">
        <dgm:presLayoutVars>
          <dgm:bulletEnabled val="1"/>
        </dgm:presLayoutVars>
      </dgm:prSet>
      <dgm:spPr/>
    </dgm:pt>
    <dgm:pt modelId="{D7F98545-A96D-4182-B201-9246E1BD7BEE}" type="pres">
      <dgm:prSet presAssocID="{A969D265-4796-44F4-AAC4-1328AB8E7013}" presName="rect1" presStyleLbl="lnNode1" presStyleIdx="1" presStyleCnt="4"/>
      <dgm:spPr/>
    </dgm:pt>
    <dgm:pt modelId="{98917502-0286-4C25-AB4E-026C286B5511}" type="pres">
      <dgm:prSet presAssocID="{3DC7D2DC-A9F4-47A8-A3D1-CAD90E9E07C8}" presName="sibTrans" presStyleCnt="0"/>
      <dgm:spPr/>
    </dgm:pt>
    <dgm:pt modelId="{A0DBBDBF-F0A7-40C1-B0D6-2EBE42A7D15D}" type="pres">
      <dgm:prSet presAssocID="{290DA6C4-2955-4885-84F7-FBD8ED875812}" presName="comp" presStyleCnt="0"/>
      <dgm:spPr/>
    </dgm:pt>
    <dgm:pt modelId="{50C6BD63-19AA-4822-9AA1-7224E4ACF74B}" type="pres">
      <dgm:prSet presAssocID="{290DA6C4-2955-4885-84F7-FBD8ED875812}" presName="rect2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BC98E0-5F30-495D-A941-3E7CF06A574C}" type="pres">
      <dgm:prSet presAssocID="{290DA6C4-2955-4885-84F7-FBD8ED875812}" presName="rect1" presStyleLbl="lnNode1" presStyleIdx="2" presStyleCnt="4"/>
      <dgm:spPr/>
    </dgm:pt>
    <dgm:pt modelId="{5D3CBA04-0236-4BC1-A84A-BEEC51C4AF8B}" type="pres">
      <dgm:prSet presAssocID="{BA3E9334-6CBB-4360-9303-5A705EE99637}" presName="sibTrans" presStyleCnt="0"/>
      <dgm:spPr/>
    </dgm:pt>
    <dgm:pt modelId="{B700175A-5D05-408B-BF26-EB09AC9B8323}" type="pres">
      <dgm:prSet presAssocID="{C31AC6D5-86F5-467A-BED4-41901832117A}" presName="comp" presStyleCnt="0"/>
      <dgm:spPr/>
    </dgm:pt>
    <dgm:pt modelId="{396F3D3F-819D-4CB5-9A1C-EEDBFDCC3101}" type="pres">
      <dgm:prSet presAssocID="{C31AC6D5-86F5-467A-BED4-41901832117A}" presName="rect2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C47BA3-C00D-4974-A1F5-3F5C9720A0C3}" type="pres">
      <dgm:prSet presAssocID="{C31AC6D5-86F5-467A-BED4-41901832117A}" presName="rect1" presStyleLbl="lnNode1" presStyleIdx="3" presStyleCnt="4"/>
      <dgm:spPr/>
    </dgm:pt>
  </dgm:ptLst>
  <dgm:cxnLst>
    <dgm:cxn modelId="{C6DF9401-FB52-49CA-83A5-9B93B26EEA57}" srcId="{1915C6AD-7C42-47C5-B8B5-5571FAE358C2}" destId="{C31AC6D5-86F5-467A-BED4-41901832117A}" srcOrd="3" destOrd="0" parTransId="{8F6FB892-FE2D-4431-A58C-59BEDAB43370}" sibTransId="{43CF378E-6555-4C54-9FE6-C3D45C633EE5}"/>
    <dgm:cxn modelId="{D2456774-3264-45C2-8EE6-00FF808ADAAC}" srcId="{1915C6AD-7C42-47C5-B8B5-5571FAE358C2}" destId="{A969D265-4796-44F4-AAC4-1328AB8E7013}" srcOrd="1" destOrd="0" parTransId="{5B86D574-1CC5-44C0-846C-804F18CE0076}" sibTransId="{3DC7D2DC-A9F4-47A8-A3D1-CAD90E9E07C8}"/>
    <dgm:cxn modelId="{C989EBA7-0C3F-4289-8007-A551CED612AC}" srcId="{1915C6AD-7C42-47C5-B8B5-5571FAE358C2}" destId="{E7BD2536-C22C-498B-AFE6-911FACF6E0C7}" srcOrd="0" destOrd="0" parTransId="{E08577B5-9E14-41D0-91C0-E0EC5022A445}" sibTransId="{99B6FC19-AF75-4ADB-B693-E463515BE0B1}"/>
    <dgm:cxn modelId="{B326300E-3369-4A9D-BB6D-0A3A183EE69D}" type="presOf" srcId="{A969D265-4796-44F4-AAC4-1328AB8E7013}" destId="{A03BA354-15CF-46E6-B607-56AD5F2B72BD}" srcOrd="0" destOrd="0" presId="urn:microsoft.com/office/officeart/2008/layout/AlternatingPictureBlocks"/>
    <dgm:cxn modelId="{40525646-0CD3-4304-A2BE-2DA42CDFD9F1}" type="presOf" srcId="{C31AC6D5-86F5-467A-BED4-41901832117A}" destId="{396F3D3F-819D-4CB5-9A1C-EEDBFDCC3101}" srcOrd="0" destOrd="0" presId="urn:microsoft.com/office/officeart/2008/layout/AlternatingPictureBlocks"/>
    <dgm:cxn modelId="{4E9FC131-22FC-4C5F-A948-99FDCCFCD585}" type="presOf" srcId="{E7BD2536-C22C-498B-AFE6-911FACF6E0C7}" destId="{26E5FE75-5104-4F49-9186-79531F35C04F}" srcOrd="0" destOrd="0" presId="urn:microsoft.com/office/officeart/2008/layout/AlternatingPictureBlocks"/>
    <dgm:cxn modelId="{CAF5A832-8082-4292-B011-22F413C07806}" type="presOf" srcId="{1915C6AD-7C42-47C5-B8B5-5571FAE358C2}" destId="{830A5553-9083-43AA-94F0-3E24A62DC8E5}" srcOrd="0" destOrd="0" presId="urn:microsoft.com/office/officeart/2008/layout/AlternatingPictureBlocks"/>
    <dgm:cxn modelId="{6E08BA56-6221-4543-B7B1-5A8EF418381B}" type="presOf" srcId="{290DA6C4-2955-4885-84F7-FBD8ED875812}" destId="{50C6BD63-19AA-4822-9AA1-7224E4ACF74B}" srcOrd="0" destOrd="0" presId="urn:microsoft.com/office/officeart/2008/layout/AlternatingPictureBlocks"/>
    <dgm:cxn modelId="{14212941-51D4-4A65-B041-D9EB9B8E015C}" srcId="{1915C6AD-7C42-47C5-B8B5-5571FAE358C2}" destId="{290DA6C4-2955-4885-84F7-FBD8ED875812}" srcOrd="2" destOrd="0" parTransId="{50FF1C93-50AD-4217-A87A-5B1E56CB92DF}" sibTransId="{BA3E9334-6CBB-4360-9303-5A705EE99637}"/>
    <dgm:cxn modelId="{CE4CCC3E-E188-4C92-B76A-513ADF3029B1}" type="presParOf" srcId="{830A5553-9083-43AA-94F0-3E24A62DC8E5}" destId="{B4A505E5-FE53-4620-98B8-EE8FCEB94C62}" srcOrd="0" destOrd="0" presId="urn:microsoft.com/office/officeart/2008/layout/AlternatingPictureBlocks"/>
    <dgm:cxn modelId="{8A6A841E-A571-4C05-A47D-1F4CF76B5883}" type="presParOf" srcId="{B4A505E5-FE53-4620-98B8-EE8FCEB94C62}" destId="{26E5FE75-5104-4F49-9186-79531F35C04F}" srcOrd="0" destOrd="0" presId="urn:microsoft.com/office/officeart/2008/layout/AlternatingPictureBlocks"/>
    <dgm:cxn modelId="{E61EEB84-5F97-4B05-A231-71A2D44D192B}" type="presParOf" srcId="{B4A505E5-FE53-4620-98B8-EE8FCEB94C62}" destId="{E0E6054E-57CA-4BD6-A4FE-A3BD9853F694}" srcOrd="1" destOrd="0" presId="urn:microsoft.com/office/officeart/2008/layout/AlternatingPictureBlocks"/>
    <dgm:cxn modelId="{C1CA45C8-E80C-44F8-8110-6157D4EC7AC4}" type="presParOf" srcId="{830A5553-9083-43AA-94F0-3E24A62DC8E5}" destId="{F20EC35E-48E8-40BA-813B-E11E88BEBD16}" srcOrd="1" destOrd="0" presId="urn:microsoft.com/office/officeart/2008/layout/AlternatingPictureBlocks"/>
    <dgm:cxn modelId="{7B58546C-EDCC-430E-B8D4-35F70BFD7D55}" type="presParOf" srcId="{830A5553-9083-43AA-94F0-3E24A62DC8E5}" destId="{DFCAE8A2-8AAA-4AE4-8924-7FA4D1557A33}" srcOrd="2" destOrd="0" presId="urn:microsoft.com/office/officeart/2008/layout/AlternatingPictureBlocks"/>
    <dgm:cxn modelId="{6088CE26-3F4F-4539-B8B6-09B5E3A4EC00}" type="presParOf" srcId="{DFCAE8A2-8AAA-4AE4-8924-7FA4D1557A33}" destId="{A03BA354-15CF-46E6-B607-56AD5F2B72BD}" srcOrd="0" destOrd="0" presId="urn:microsoft.com/office/officeart/2008/layout/AlternatingPictureBlocks"/>
    <dgm:cxn modelId="{93C4C7EE-DBD0-4280-834F-54FC6E3B2F39}" type="presParOf" srcId="{DFCAE8A2-8AAA-4AE4-8924-7FA4D1557A33}" destId="{D7F98545-A96D-4182-B201-9246E1BD7BEE}" srcOrd="1" destOrd="0" presId="urn:microsoft.com/office/officeart/2008/layout/AlternatingPictureBlocks"/>
    <dgm:cxn modelId="{A30C06F0-9AFD-4033-9C54-3B4D173719D2}" type="presParOf" srcId="{830A5553-9083-43AA-94F0-3E24A62DC8E5}" destId="{98917502-0286-4C25-AB4E-026C286B5511}" srcOrd="3" destOrd="0" presId="urn:microsoft.com/office/officeart/2008/layout/AlternatingPictureBlocks"/>
    <dgm:cxn modelId="{E66B7905-2F83-46BA-925F-217E68FF36A7}" type="presParOf" srcId="{830A5553-9083-43AA-94F0-3E24A62DC8E5}" destId="{A0DBBDBF-F0A7-40C1-B0D6-2EBE42A7D15D}" srcOrd="4" destOrd="0" presId="urn:microsoft.com/office/officeart/2008/layout/AlternatingPictureBlocks"/>
    <dgm:cxn modelId="{BC7CAED9-7BB6-44F9-BFE7-A4C851CBFAD2}" type="presParOf" srcId="{A0DBBDBF-F0A7-40C1-B0D6-2EBE42A7D15D}" destId="{50C6BD63-19AA-4822-9AA1-7224E4ACF74B}" srcOrd="0" destOrd="0" presId="urn:microsoft.com/office/officeart/2008/layout/AlternatingPictureBlocks"/>
    <dgm:cxn modelId="{EA6C4AAA-6DFB-421A-B53E-878DDD37AD40}" type="presParOf" srcId="{A0DBBDBF-F0A7-40C1-B0D6-2EBE42A7D15D}" destId="{67BC98E0-5F30-495D-A941-3E7CF06A574C}" srcOrd="1" destOrd="0" presId="urn:microsoft.com/office/officeart/2008/layout/AlternatingPictureBlocks"/>
    <dgm:cxn modelId="{FE2FB5DF-BDD6-4F27-867B-3949152050BB}" type="presParOf" srcId="{830A5553-9083-43AA-94F0-3E24A62DC8E5}" destId="{5D3CBA04-0236-4BC1-A84A-BEEC51C4AF8B}" srcOrd="5" destOrd="0" presId="urn:microsoft.com/office/officeart/2008/layout/AlternatingPictureBlocks"/>
    <dgm:cxn modelId="{92DE5171-7219-479C-B2F3-9873BAD7CCF4}" type="presParOf" srcId="{830A5553-9083-43AA-94F0-3E24A62DC8E5}" destId="{B700175A-5D05-408B-BF26-EB09AC9B8323}" srcOrd="6" destOrd="0" presId="urn:microsoft.com/office/officeart/2008/layout/AlternatingPictureBlocks"/>
    <dgm:cxn modelId="{F9EBC008-3106-4D6C-B9C4-3F14C61B3789}" type="presParOf" srcId="{B700175A-5D05-408B-BF26-EB09AC9B8323}" destId="{396F3D3F-819D-4CB5-9A1C-EEDBFDCC3101}" srcOrd="0" destOrd="0" presId="urn:microsoft.com/office/officeart/2008/layout/AlternatingPictureBlocks"/>
    <dgm:cxn modelId="{79026539-2100-456D-A2B6-61398599BBCA}" type="presParOf" srcId="{B700175A-5D05-408B-BF26-EB09AC9B8323}" destId="{D0C47BA3-C00D-4974-A1F5-3F5C9720A0C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5FE75-5104-4F49-9186-79531F35C04F}">
      <dsp:nvSpPr>
        <dsp:cNvPr id="0" name=""/>
        <dsp:cNvSpPr/>
      </dsp:nvSpPr>
      <dsp:spPr>
        <a:xfrm>
          <a:off x="3387963" y="968"/>
          <a:ext cx="2664380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300" kern="1200" dirty="0" smtClean="0"/>
            <a:t>spark</a:t>
          </a:r>
          <a:endParaRPr lang="ko-KR" altLang="en-US" sz="4300" kern="1200" dirty="0"/>
        </a:p>
      </dsp:txBody>
      <dsp:txXfrm>
        <a:off x="3387963" y="968"/>
        <a:ext cx="2664380" cy="1205056"/>
      </dsp:txXfrm>
    </dsp:sp>
    <dsp:sp modelId="{E0E6054E-57CA-4BD6-A4FE-A3BD9853F694}">
      <dsp:nvSpPr>
        <dsp:cNvPr id="0" name=""/>
        <dsp:cNvSpPr/>
      </dsp:nvSpPr>
      <dsp:spPr>
        <a:xfrm>
          <a:off x="2075656" y="968"/>
          <a:ext cx="1193006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A354-15CF-46E6-B607-56AD5F2B72BD}">
      <dsp:nvSpPr>
        <dsp:cNvPr id="0" name=""/>
        <dsp:cNvSpPr/>
      </dsp:nvSpPr>
      <dsp:spPr>
        <a:xfrm>
          <a:off x="2075656" y="1404859"/>
          <a:ext cx="2664380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300" kern="1200" dirty="0" smtClean="0"/>
            <a:t>hive</a:t>
          </a:r>
          <a:endParaRPr lang="ko-KR" altLang="en-US" sz="4300" kern="1200" dirty="0"/>
        </a:p>
      </dsp:txBody>
      <dsp:txXfrm>
        <a:off x="2075656" y="1404859"/>
        <a:ext cx="2664380" cy="1205056"/>
      </dsp:txXfrm>
    </dsp:sp>
    <dsp:sp modelId="{D7F98545-A96D-4182-B201-9246E1BD7BEE}">
      <dsp:nvSpPr>
        <dsp:cNvPr id="0" name=""/>
        <dsp:cNvSpPr/>
      </dsp:nvSpPr>
      <dsp:spPr>
        <a:xfrm>
          <a:off x="4859337" y="1404859"/>
          <a:ext cx="1193006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6BD63-19AA-4822-9AA1-7224E4ACF74B}">
      <dsp:nvSpPr>
        <dsp:cNvPr id="0" name=""/>
        <dsp:cNvSpPr/>
      </dsp:nvSpPr>
      <dsp:spPr>
        <a:xfrm>
          <a:off x="3387963" y="2808750"/>
          <a:ext cx="2664380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300" kern="1200" dirty="0" smtClean="0"/>
            <a:t>yarn</a:t>
          </a:r>
          <a:endParaRPr lang="ko-KR" altLang="en-US" sz="4300" kern="1200" dirty="0"/>
        </a:p>
      </dsp:txBody>
      <dsp:txXfrm>
        <a:off x="3387963" y="2808750"/>
        <a:ext cx="2664380" cy="1205056"/>
      </dsp:txXfrm>
    </dsp:sp>
    <dsp:sp modelId="{67BC98E0-5F30-495D-A941-3E7CF06A574C}">
      <dsp:nvSpPr>
        <dsp:cNvPr id="0" name=""/>
        <dsp:cNvSpPr/>
      </dsp:nvSpPr>
      <dsp:spPr>
        <a:xfrm>
          <a:off x="2075656" y="2808750"/>
          <a:ext cx="1193006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F3D3F-819D-4CB5-9A1C-EEDBFDCC3101}">
      <dsp:nvSpPr>
        <dsp:cNvPr id="0" name=""/>
        <dsp:cNvSpPr/>
      </dsp:nvSpPr>
      <dsp:spPr>
        <a:xfrm>
          <a:off x="2075656" y="4212641"/>
          <a:ext cx="2664380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300" kern="1200" dirty="0" err="1" smtClean="0"/>
            <a:t>hdfs</a:t>
          </a:r>
          <a:endParaRPr lang="ko-KR" altLang="en-US" sz="4300" kern="1200" dirty="0"/>
        </a:p>
      </dsp:txBody>
      <dsp:txXfrm>
        <a:off x="2075656" y="4212641"/>
        <a:ext cx="2664380" cy="1205056"/>
      </dsp:txXfrm>
    </dsp:sp>
    <dsp:sp modelId="{D0C47BA3-C00D-4974-A1F5-3F5C9720A0C3}">
      <dsp:nvSpPr>
        <dsp:cNvPr id="0" name=""/>
        <dsp:cNvSpPr/>
      </dsp:nvSpPr>
      <dsp:spPr>
        <a:xfrm>
          <a:off x="4859337" y="4212641"/>
          <a:ext cx="1193006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2325-E479-470D-B629-CFEE829E22C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9D6-3F90-469C-9CDF-D92F194DA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2325-E479-470D-B629-CFEE829E22C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9D6-3F90-469C-9CDF-D92F194DA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3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2325-E479-470D-B629-CFEE829E22C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9D6-3F90-469C-9CDF-D92F194DA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5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2325-E479-470D-B629-CFEE829E22C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9D6-3F90-469C-9CDF-D92F194DA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9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2325-E479-470D-B629-CFEE829E22C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9D6-3F90-469C-9CDF-D92F194DA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5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2325-E479-470D-B629-CFEE829E22C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9D6-3F90-469C-9CDF-D92F194DA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2325-E479-470D-B629-CFEE829E22C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9D6-3F90-469C-9CDF-D92F194DA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2325-E479-470D-B629-CFEE829E22C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9D6-3F90-469C-9CDF-D92F194DA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5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2325-E479-470D-B629-CFEE829E22C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9D6-3F90-469C-9CDF-D92F194DA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1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2325-E479-470D-B629-CFEE829E22C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9D6-3F90-469C-9CDF-D92F194DA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5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2325-E479-470D-B629-CFEE829E22C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59D6-3F90-469C-9CDF-D92F194DA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3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2325-E479-470D-B629-CFEE829E22C4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59D6-3F90-469C-9CDF-D92F194DA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5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924300" y="1888466"/>
            <a:ext cx="2850671" cy="3769743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538159" y="331829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Name-node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49948" y="20789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Data-node-01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49948" y="331829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Data-node-02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49948" y="455762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Data-node-03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450348" y="1984071"/>
            <a:ext cx="1607926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My-</a:t>
            </a:r>
            <a:r>
              <a:rPr lang="en-US" altLang="ko-KR" dirty="0" err="1" smtClean="0"/>
              <a:t>sql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450348" y="3309665"/>
            <a:ext cx="1607926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Hue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450347" y="4635259"/>
            <a:ext cx="1722228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Edge server</a:t>
            </a:r>
          </a:p>
          <a:p>
            <a:pPr algn="ctr"/>
            <a:r>
              <a:rPr lang="en-US" altLang="ko-KR" dirty="0" smtClean="0"/>
              <a:t>Spark-master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8409"/>
              </p:ext>
            </p:extLst>
          </p:nvPr>
        </p:nvGraphicFramePr>
        <p:xfrm>
          <a:off x="566048" y="2846237"/>
          <a:ext cx="26828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7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hive-spark container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Jupyter</a:t>
                      </a:r>
                      <a:r>
                        <a:rPr lang="en-US" altLang="ko-KR" baseline="0" dirty="0" smtClean="0"/>
                        <a:t> Lab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SPARK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HIVE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YARN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HDFS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꺾인 연결선 13"/>
          <p:cNvCxnSpPr>
            <a:stCxn id="12" idx="3"/>
            <a:endCxn id="7" idx="1"/>
          </p:cNvCxnSpPr>
          <p:nvPr/>
        </p:nvCxnSpPr>
        <p:spPr>
          <a:xfrm>
            <a:off x="3248923" y="3958757"/>
            <a:ext cx="1001025" cy="10560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2" idx="3"/>
            <a:endCxn id="4" idx="1"/>
          </p:cNvCxnSpPr>
          <p:nvPr/>
        </p:nvCxnSpPr>
        <p:spPr>
          <a:xfrm flipV="1">
            <a:off x="3248923" y="3775495"/>
            <a:ext cx="2289236" cy="1832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2" idx="3"/>
            <a:endCxn id="6" idx="1"/>
          </p:cNvCxnSpPr>
          <p:nvPr/>
        </p:nvCxnSpPr>
        <p:spPr>
          <a:xfrm flipV="1">
            <a:off x="3248923" y="3775495"/>
            <a:ext cx="1001025" cy="1832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2" idx="3"/>
            <a:endCxn id="5" idx="1"/>
          </p:cNvCxnSpPr>
          <p:nvPr/>
        </p:nvCxnSpPr>
        <p:spPr>
          <a:xfrm flipV="1">
            <a:off x="3248923" y="2536166"/>
            <a:ext cx="1001025" cy="1422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2" idx="2"/>
            <a:endCxn id="10" idx="2"/>
          </p:cNvCxnSpPr>
          <p:nvPr/>
        </p:nvCxnSpPr>
        <p:spPr>
          <a:xfrm rot="16200000" flipH="1">
            <a:off x="4870282" y="2108480"/>
            <a:ext cx="478382" cy="6403976"/>
          </a:xfrm>
          <a:prstGeom prst="bentConnector3">
            <a:avLst>
              <a:gd name="adj1" fmla="val 1477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2"/>
            <a:endCxn id="9" idx="0"/>
          </p:cNvCxnSpPr>
          <p:nvPr/>
        </p:nvCxnSpPr>
        <p:spPr>
          <a:xfrm>
            <a:off x="8254311" y="2898471"/>
            <a:ext cx="0" cy="41119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4" idx="3"/>
            <a:endCxn id="9" idx="1"/>
          </p:cNvCxnSpPr>
          <p:nvPr/>
        </p:nvCxnSpPr>
        <p:spPr>
          <a:xfrm flipV="1">
            <a:off x="6452559" y="3766865"/>
            <a:ext cx="997789" cy="86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4" idx="3"/>
            <a:endCxn id="10" idx="1"/>
          </p:cNvCxnSpPr>
          <p:nvPr/>
        </p:nvCxnSpPr>
        <p:spPr>
          <a:xfrm>
            <a:off x="6452559" y="3775495"/>
            <a:ext cx="997788" cy="13169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5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9971504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21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08159"/>
              </p:ext>
            </p:extLst>
          </p:nvPr>
        </p:nvGraphicFramePr>
        <p:xfrm>
          <a:off x="2032000" y="719666"/>
          <a:ext cx="268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7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Hive-spark container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SPARK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HIVE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YARN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HDFS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95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86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shwsun</dc:creator>
  <cp:lastModifiedBy>shwsun</cp:lastModifiedBy>
  <cp:revision>4</cp:revision>
  <dcterms:created xsi:type="dcterms:W3CDTF">2022-05-20T03:03:15Z</dcterms:created>
  <dcterms:modified xsi:type="dcterms:W3CDTF">2022-05-20T04:09:36Z</dcterms:modified>
</cp:coreProperties>
</file>