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Welcome to the coding world!!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what is List?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list is like your bag which can contain everything inside.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9405" y="2795270"/>
            <a:ext cx="49974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add something in the bag?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list.append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3285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1. can help you to do your homework</a:t>
            </a:r>
            <a:endParaRPr lang="en-US"/>
          </a:p>
          <a:p>
            <a:r>
              <a:rPr lang="en-US"/>
              <a:t>2. can get data from website</a:t>
            </a:r>
            <a:endParaRPr lang="en-US"/>
          </a:p>
          <a:p>
            <a:r>
              <a:rPr lang="en-US"/>
              <a:t>3. create games.</a:t>
            </a:r>
            <a:endParaRPr lang="en-US"/>
          </a:p>
          <a:p>
            <a:r>
              <a:rPr lang="en-US"/>
              <a:t>4. data analysis.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70170" y="1720850"/>
            <a:ext cx="501777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learn python?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1. before coding, make your plan</a:t>
            </a:r>
            <a:endParaRPr lang="en-US"/>
          </a:p>
          <a:p>
            <a:r>
              <a:rPr lang="en-US"/>
              <a:t>2. make your own tool box</a:t>
            </a:r>
            <a:endParaRPr lang="en-US"/>
          </a:p>
          <a:p>
            <a:r>
              <a:rPr lang="en-US"/>
              <a:t>3. coding hard</a:t>
            </a:r>
            <a:endParaRPr lang="en-US"/>
          </a:p>
          <a:p>
            <a:r>
              <a:rPr lang="en-US"/>
              <a:t>4. interesting in it~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1560" y="713740"/>
            <a:ext cx="375285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Variables and 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1. string</a:t>
            </a:r>
            <a:endParaRPr lang="en-US"/>
          </a:p>
          <a:p>
            <a:r>
              <a:rPr lang="en-US"/>
              <a:t> “i am homer” “hello”, ‘a’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40355" y="2592070"/>
            <a:ext cx="5384800" cy="2839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number has no </a:t>
            </a:r>
            <a:endParaRPr lang="en-US"/>
          </a:p>
          <a:p>
            <a:pPr marL="0" indent="0">
              <a:buNone/>
            </a:pPr>
            <a:r>
              <a:rPr lang="en-US"/>
              <a:t>decimal point.</a:t>
            </a:r>
            <a:endParaRPr lang="en-US"/>
          </a:p>
          <a:p>
            <a:pPr marL="0" indent="0">
              <a:buNone/>
            </a:pPr>
            <a:r>
              <a:rPr lang="en-US"/>
              <a:t>for instance 1,2,3,4,5...,100,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6800" y="276225"/>
            <a:ext cx="5818505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Float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all of the number with decimal point</a:t>
            </a:r>
            <a:endParaRPr lang="en-US"/>
          </a:p>
          <a:p>
            <a:r>
              <a:rPr lang="en-US"/>
              <a:t>for instance like:</a:t>
            </a:r>
            <a:endParaRPr lang="en-US"/>
          </a:p>
          <a:p>
            <a:r>
              <a:rPr lang="en-US"/>
              <a:t>1.1, 2.5, 3.4, 4.6.....10.0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boolean 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True or False.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do use python to do your math homewor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 1. do plus</a:t>
            </a:r>
            <a:endParaRPr lang="en-US"/>
          </a:p>
          <a:p>
            <a:r>
              <a:rPr lang="en-US"/>
              <a:t> 2. do minus</a:t>
            </a:r>
            <a:endParaRPr lang="en-US"/>
          </a:p>
          <a:p>
            <a:r>
              <a:rPr lang="en-US"/>
              <a:t> 3 do multiply</a:t>
            </a:r>
            <a:endParaRPr lang="en-US"/>
          </a:p>
          <a:p>
            <a:r>
              <a:rPr lang="en-US"/>
              <a:t> 4. do divide.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coding world!!</dc:title>
  <dc:creator>OEM</dc:creator>
  <cp:lastModifiedBy>OEM</cp:lastModifiedBy>
  <cp:revision>1</cp:revision>
  <dcterms:created xsi:type="dcterms:W3CDTF">2021-09-19T09:39:54Z</dcterms:created>
  <dcterms:modified xsi:type="dcterms:W3CDTF">2021-09-19T09:39:54Z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04781322F8F848C3B6726C2DD4E88036</vt:lpwstr>
  </property>
  <property fmtid="{D5CDD505-2E9C-101B-9397-08002B2CF9AE}" pid="3" name="KSOProductBuildVer">
    <vt:lpwstr>1033-11.2.0.10296</vt:lpwstr>
  </property>
</Properties>
</file>