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28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1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6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2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9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9B09-2375-4106-8F95-8CDA351FF9B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9984-4EB6-4C1A-B789-2D5E57005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D398-DDD6-478A-ACF3-4996E4091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Sales Data Analysis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A689A-E5AD-4359-B026-CEDEAE2E9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An assessment prepared by Intern2Grow, for its Data Analyst Virtual Internship Program.</a:t>
            </a:r>
          </a:p>
          <a:p>
            <a:r>
              <a:rPr lang="en-US" dirty="0">
                <a:effectLst/>
                <a:latin typeface="-apple-system"/>
              </a:rPr>
              <a:t>Using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28A-3508-4761-B26E-23DA2C7A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Dataset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FCFB-C26B-4EC4-B146-190B5950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02" y="2940879"/>
            <a:ext cx="11339945" cy="2171136"/>
          </a:xfrm>
        </p:spPr>
        <p:txBody>
          <a:bodyPr/>
          <a:lstStyle/>
          <a:p>
            <a:r>
              <a:rPr lang="en-US" dirty="0"/>
              <a:t>Data contained 1 repeated raw (Removed).</a:t>
            </a:r>
          </a:p>
          <a:p>
            <a:r>
              <a:rPr lang="en-US" dirty="0"/>
              <a:t>Data contained some blanks in price, quantity and revenue columns(calculated using info from adjacent fields.</a:t>
            </a:r>
          </a:p>
          <a:p>
            <a:r>
              <a:rPr lang="en-US" dirty="0"/>
              <a:t>Corrected mistakes in category names displayed as two due two misspelling for some categories.</a:t>
            </a:r>
          </a:p>
        </p:txBody>
      </p:sp>
    </p:spTree>
    <p:extLst>
      <p:ext uri="{BB962C8B-B14F-4D97-AF65-F5344CB8AC3E}">
        <p14:creationId xmlns:p14="http://schemas.microsoft.com/office/powerpoint/2010/main" val="236771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1DB8-5897-4ACA-9DD3-09FDF66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Assessment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8B8C-68E3-4828-A2B8-483F47E5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What was the total revenue generated by the company over the course of the year?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Notice that the revenue trend line is Heading up regarding the whole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E6C5-36FD-4475-9B60-5819DBF9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2913171"/>
            <a:ext cx="9669163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E5C-AC30-43F7-8FED-69773976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2836"/>
            <a:ext cx="10353762" cy="491836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Which product had the highest revenue? How much revenue did it generate?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Smart phones has the highest revenue = $434,400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B1F6B-0A73-4EBC-9512-28896595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41" y="2231918"/>
            <a:ext cx="9979469" cy="43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1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E5C-AC30-43F7-8FED-69773976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68" y="969817"/>
            <a:ext cx="10353762" cy="491836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What was the average price of a product sold by the company?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effectLst/>
                <a:latin typeface="-apple-system"/>
              </a:rPr>
              <a:t>Average price of a product sold = $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5547</a:t>
            </a:r>
          </a:p>
          <a:p>
            <a:pPr marL="0" indent="0" algn="l">
              <a:buNone/>
            </a:pPr>
            <a:endParaRPr lang="en-US" b="0" i="0" u="none" strike="noStrike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-apple-system"/>
              </a:rPr>
              <a:t>What was the total quantity of products sold by the company?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Total number quantity of products sold = 5341</a:t>
            </a:r>
          </a:p>
          <a:p>
            <a:pPr marL="0" indent="0">
              <a:buNone/>
            </a:pP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Which category had the highest revenue?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How much revenue did it generate</a:t>
            </a:r>
            <a:r>
              <a:rPr lang="en-US" b="1" dirty="0">
                <a:solidFill>
                  <a:srgbClr val="FFC000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Electronics = $516,080</a:t>
            </a:r>
          </a:p>
          <a:p>
            <a:pPr marL="0" indent="0">
              <a:buNone/>
            </a:pP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1587F-BB85-4C13-92F1-9DC4C8E7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60" y="3429001"/>
            <a:ext cx="5393245" cy="3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E5C-AC30-43F7-8FED-69773976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2836"/>
            <a:ext cx="10353762" cy="4918364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-apple-system"/>
              </a:rPr>
              <a:t>What was the average revenue per sale?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effectLst/>
                <a:latin typeface="-apple-system"/>
              </a:rPr>
              <a:t>Average revenue per = $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2063</a:t>
            </a:r>
          </a:p>
          <a:p>
            <a:pPr marL="0" indent="0" algn="l">
              <a:buNone/>
            </a:pPr>
            <a:endParaRPr lang="en-US" b="0" i="0" u="none" strike="noStrike" dirty="0"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-apple-system"/>
              </a:rPr>
              <a:t>What was the total revenue generated in each quarter of the year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-apple-system"/>
              </a:rPr>
              <a:t>Total revenue of Q1 = $182,100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Total revenue of Q2 = $185,970 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Total revenue of Q3 = $197,680 </a:t>
            </a:r>
          </a:p>
          <a:p>
            <a:pPr marL="0" indent="0">
              <a:buNone/>
            </a:pPr>
            <a:r>
              <a:rPr lang="en-US" dirty="0">
                <a:effectLst/>
                <a:latin typeface="-apple-system"/>
              </a:rPr>
              <a:t>Total revenue of Q4 = $193,380 </a:t>
            </a:r>
          </a:p>
          <a:p>
            <a:pPr marL="0" indent="0" algn="l">
              <a:buNone/>
            </a:pP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0C6FE-ACF6-4E6F-84A4-259780B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21" y="2916367"/>
            <a:ext cx="5987993" cy="35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5B17-FA63-457F-8D2D-5E176926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13" y="326016"/>
            <a:ext cx="10353761" cy="5818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  <a:effectLst/>
                <a:latin typeface="-apple-system"/>
              </a:rPr>
              <a:t>Additional Insight</a:t>
            </a:r>
            <a:br>
              <a:rPr lang="en-US" b="1" dirty="0">
                <a:solidFill>
                  <a:srgbClr val="FFC000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ABA4F8E-77FA-4194-84DD-51F35CB9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" y="3449782"/>
            <a:ext cx="5867400" cy="3220528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74ADE016-5323-467A-A065-49095A4CB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97" y="3429001"/>
            <a:ext cx="5867400" cy="322052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0D3E4F3-F885-4859-8C49-2D7A4BD2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616961"/>
            <a:ext cx="5722117" cy="3011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revenue of Electronics and Accessories had a spike in Q3 revenue which made it the highest revenue even if we considered all the categories given that the two categories have the most revenue  </a:t>
            </a:r>
          </a:p>
          <a:p>
            <a:r>
              <a:rPr lang="en-US" dirty="0"/>
              <a:t>More data is needed to further investigate and determine what made the sales spike in Q3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147D59B-7EED-4B76-98CF-971AE879F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7592" y="907907"/>
            <a:ext cx="5095357" cy="287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Revenue for all categories without Electronics and Accessories had regular increase through the year.</a:t>
            </a:r>
          </a:p>
        </p:txBody>
      </p:sp>
    </p:spTree>
    <p:extLst>
      <p:ext uri="{BB962C8B-B14F-4D97-AF65-F5344CB8AC3E}">
        <p14:creationId xmlns:p14="http://schemas.microsoft.com/office/powerpoint/2010/main" val="74941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</TotalTime>
  <Words>301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Bookman Old Style</vt:lpstr>
      <vt:lpstr>Calibri</vt:lpstr>
      <vt:lpstr>Rockwell</vt:lpstr>
      <vt:lpstr>Damask</vt:lpstr>
      <vt:lpstr>Sales Data Analysis </vt:lpstr>
      <vt:lpstr>Dataset cleaning</vt:lpstr>
      <vt:lpstr>Assessment Questions</vt:lpstr>
      <vt:lpstr>PowerPoint Presentation</vt:lpstr>
      <vt:lpstr>PowerPoint Presentation</vt:lpstr>
      <vt:lpstr>PowerPoint Presentation</vt:lpstr>
      <vt:lpstr>Additional Insight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</dc:title>
  <dc:creator>shehap bakkar</dc:creator>
  <cp:lastModifiedBy>shehap bakkar</cp:lastModifiedBy>
  <cp:revision>13</cp:revision>
  <dcterms:created xsi:type="dcterms:W3CDTF">2023-05-18T03:27:40Z</dcterms:created>
  <dcterms:modified xsi:type="dcterms:W3CDTF">2023-05-18T04:34:54Z</dcterms:modified>
</cp:coreProperties>
</file>