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A34F7-72A0-D3B8-8247-CC7D6165A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7571DB-09B1-4105-4F4B-4DC2ED8EB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FD660-A6FE-0FBD-6107-49BB44D9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406-DA70-40DC-8A78-C64B2AD7F6E8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B6C09-8863-5122-2E8A-516E9C98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00894-2FCD-5DC1-3A87-70795A01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9082-612C-4E48-9CB1-626DA6401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77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59DDD-A525-BB69-0F43-CF443F99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3C2461-70C8-B3BA-B17F-7174E6B24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7A82F-CBF2-DB5E-C9FF-E6388F80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406-DA70-40DC-8A78-C64B2AD7F6E8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AD142-CB75-F5FF-5984-7893FFED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74B13-BA93-824E-13E6-FE14BF4A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9082-612C-4E48-9CB1-626DA6401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1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45D2C6-9DD7-F74A-BBEF-C288EF8FB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DC3B68-6716-C456-3E73-09164F080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E2C2E-05B7-F0BD-5B94-C4EEB41F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406-DA70-40DC-8A78-C64B2AD7F6E8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6F23E-25F2-4EFE-2661-977AE75B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FBDA1-A74B-07AC-0E1E-FF01194F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9082-612C-4E48-9CB1-626DA6401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866C8-D9B0-5C47-BF13-99983EA0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7C976-2A80-0D2B-1C23-5B7F740E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988C9-ECA5-9E84-0E21-4C7F195F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406-DA70-40DC-8A78-C64B2AD7F6E8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2C356-3C15-09C7-249D-0945B6E0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A1955-93F1-D3F4-D8FD-6C2BD42B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9082-612C-4E48-9CB1-626DA6401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91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22C7E-2E5D-59E5-FA6B-64D26515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853281-B766-70E4-4BDE-5383DB35A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9101-AC49-F172-7D1F-B3A25B4D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406-DA70-40DC-8A78-C64B2AD7F6E8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3BACB-B502-1070-015A-D5BB79EC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0384E-EE18-24C8-E82E-080BB2DF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9082-612C-4E48-9CB1-626DA6401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5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DCC32-A975-06B2-A71A-BE23FA85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2C8CF-B044-3CE5-B433-4C39756DB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30C3B-0845-66AA-97F8-1F2E2E675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ADC464-81C6-DF21-A121-F5CC9553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406-DA70-40DC-8A78-C64B2AD7F6E8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8386A6-7951-50ED-1260-E04B4571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640A2-5363-54F9-F658-BDCC5A54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9082-612C-4E48-9CB1-626DA6401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3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468D6-C748-8E59-D04A-3E85A4AB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1329AA-D6D0-DC69-42DE-FF9D8F413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5F0CD3-454B-E101-F650-2D741FD24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B2AF77-1053-3D74-DB04-8BE329117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D5967B-76BA-EF24-7BF0-846C0EA9C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37F314-6C2F-9B3C-735C-9EC586B3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406-DA70-40DC-8A78-C64B2AD7F6E8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3FCE8-531B-1F77-8D49-B99F9B29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D5CDAC-7B9C-4FC1-6688-6F905408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9082-612C-4E48-9CB1-626DA6401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30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A6D8C-F374-EC1A-22BB-3AFA8357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5A9E49-2196-3544-2708-1E10A89D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406-DA70-40DC-8A78-C64B2AD7F6E8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05AF64-3A0E-AF91-885C-8EEC35AA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1617E0-B1EC-954B-6CD8-FD152D82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9082-612C-4E48-9CB1-626DA6401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65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A017E8-9A8C-AF6C-7723-B0A9EABC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406-DA70-40DC-8A78-C64B2AD7F6E8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2FC0DB-D9E8-5ECF-DF96-627BA8CE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616B15-4371-39F3-A088-0F49361A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9082-612C-4E48-9CB1-626DA6401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9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41798-1894-4D11-F76A-8A7F2EA9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4C24E-74E5-18B3-82C6-2E7775A36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CEA3C-989B-D5AF-B6F5-9CE721799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680E18-9324-B1A1-B256-5DB8E05C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406-DA70-40DC-8A78-C64B2AD7F6E8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66884B-F480-3B22-4EF5-A602BE1B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B2CF9-25FA-4EDF-7A4D-D39F8727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9082-612C-4E48-9CB1-626DA6401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1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67DE2-CFCB-ADE1-0DAA-8E7B995A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1F395D-111C-037C-7414-35EBA7F1F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DFBCA7-A03E-D7B3-CA2B-B72A3A16A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44DAB5-D0F4-D828-627F-3AADC0A0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406-DA70-40DC-8A78-C64B2AD7F6E8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DF4AF-5790-34CD-201C-00E55337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585A28-D8EF-07F2-F4C1-9389B83A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9082-612C-4E48-9CB1-626DA6401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23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6E969D-2805-355F-7629-797E51ED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40A0E-B1A9-9692-16D8-14BCE0588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90B8D-B534-2AD2-0BDA-12602445B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F5406-DA70-40DC-8A78-C64B2AD7F6E8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103E65-49B5-C77F-E645-894DA536A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061E7-A96B-C110-DC69-C030D2E43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9082-612C-4E48-9CB1-626DA6401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4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0D6FDE01-B1F3-4BE3-60BE-AA87E067A5EC}"/>
              </a:ext>
            </a:extLst>
          </p:cNvPr>
          <p:cNvSpPr/>
          <p:nvPr/>
        </p:nvSpPr>
        <p:spPr>
          <a:xfrm>
            <a:off x="1584542" y="187890"/>
            <a:ext cx="7233781" cy="367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4C593C7-B176-607E-5A93-92658211D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25603"/>
              </p:ext>
            </p:extLst>
          </p:nvPr>
        </p:nvGraphicFramePr>
        <p:xfrm>
          <a:off x="4073745" y="563091"/>
          <a:ext cx="27592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9801">
                  <a:extLst>
                    <a:ext uri="{9D8B030D-6E8A-4147-A177-3AD203B41FA5}">
                      <a16:colId xmlns:a16="http://schemas.microsoft.com/office/drawing/2014/main" val="1277501021"/>
                    </a:ext>
                  </a:extLst>
                </a:gridCol>
                <a:gridCol w="689801">
                  <a:extLst>
                    <a:ext uri="{9D8B030D-6E8A-4147-A177-3AD203B41FA5}">
                      <a16:colId xmlns:a16="http://schemas.microsoft.com/office/drawing/2014/main" val="2078916705"/>
                    </a:ext>
                  </a:extLst>
                </a:gridCol>
                <a:gridCol w="689801">
                  <a:extLst>
                    <a:ext uri="{9D8B030D-6E8A-4147-A177-3AD203B41FA5}">
                      <a16:colId xmlns:a16="http://schemas.microsoft.com/office/drawing/2014/main" val="352674142"/>
                    </a:ext>
                  </a:extLst>
                </a:gridCol>
                <a:gridCol w="689801">
                  <a:extLst>
                    <a:ext uri="{9D8B030D-6E8A-4147-A177-3AD203B41FA5}">
                      <a16:colId xmlns:a16="http://schemas.microsoft.com/office/drawing/2014/main" val="3633580969"/>
                    </a:ext>
                  </a:extLst>
                </a:gridCol>
              </a:tblGrid>
              <a:tr h="353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3764"/>
                  </a:ext>
                </a:extLst>
              </a:tr>
              <a:tr h="353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9344"/>
                  </a:ext>
                </a:extLst>
              </a:tr>
              <a:tr h="353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127907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D8FA893A-20A8-C4F9-AD66-2BDB08849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124555"/>
              </p:ext>
            </p:extLst>
          </p:nvPr>
        </p:nvGraphicFramePr>
        <p:xfrm>
          <a:off x="5453347" y="2423206"/>
          <a:ext cx="27592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9801">
                  <a:extLst>
                    <a:ext uri="{9D8B030D-6E8A-4147-A177-3AD203B41FA5}">
                      <a16:colId xmlns:a16="http://schemas.microsoft.com/office/drawing/2014/main" val="1277501021"/>
                    </a:ext>
                  </a:extLst>
                </a:gridCol>
                <a:gridCol w="689801">
                  <a:extLst>
                    <a:ext uri="{9D8B030D-6E8A-4147-A177-3AD203B41FA5}">
                      <a16:colId xmlns:a16="http://schemas.microsoft.com/office/drawing/2014/main" val="2078916705"/>
                    </a:ext>
                  </a:extLst>
                </a:gridCol>
                <a:gridCol w="689801">
                  <a:extLst>
                    <a:ext uri="{9D8B030D-6E8A-4147-A177-3AD203B41FA5}">
                      <a16:colId xmlns:a16="http://schemas.microsoft.com/office/drawing/2014/main" val="352674142"/>
                    </a:ext>
                  </a:extLst>
                </a:gridCol>
                <a:gridCol w="689801">
                  <a:extLst>
                    <a:ext uri="{9D8B030D-6E8A-4147-A177-3AD203B41FA5}">
                      <a16:colId xmlns:a16="http://schemas.microsoft.com/office/drawing/2014/main" val="3633580969"/>
                    </a:ext>
                  </a:extLst>
                </a:gridCol>
              </a:tblGrid>
              <a:tr h="353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3764"/>
                  </a:ext>
                </a:extLst>
              </a:tr>
              <a:tr h="353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9344"/>
                  </a:ext>
                </a:extLst>
              </a:tr>
              <a:tr h="353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12790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B97B761-CF27-9307-40CE-7E276230573E}"/>
              </a:ext>
            </a:extLst>
          </p:cNvPr>
          <p:cNvSpPr txBox="1"/>
          <p:nvPr/>
        </p:nvSpPr>
        <p:spPr>
          <a:xfrm>
            <a:off x="2110634" y="958241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data_in</a:t>
            </a:r>
            <a:r>
              <a:rPr lang="en-US" altLang="zh-CN" dirty="0"/>
              <a:t>[23:0]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1B4ADA-2D6E-37A6-D63E-2A64A74FA9C5}"/>
              </a:ext>
            </a:extLst>
          </p:cNvPr>
          <p:cNvSpPr txBox="1"/>
          <p:nvPr/>
        </p:nvSpPr>
        <p:spPr>
          <a:xfrm>
            <a:off x="2110634" y="278718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data_out</a:t>
            </a:r>
            <a:r>
              <a:rPr lang="en-US" altLang="zh-CN" dirty="0"/>
              <a:t>[23:0]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07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281E26-282C-B6B1-1779-F3E7A789D68F}"/>
              </a:ext>
            </a:extLst>
          </p:cNvPr>
          <p:cNvSpPr/>
          <p:nvPr/>
        </p:nvSpPr>
        <p:spPr>
          <a:xfrm>
            <a:off x="0" y="0"/>
            <a:ext cx="12075090" cy="6782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6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36</Words>
  <Application>Microsoft Office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Dynasty_02</dc:creator>
  <cp:lastModifiedBy>Dynasty_02</cp:lastModifiedBy>
  <cp:revision>6</cp:revision>
  <dcterms:created xsi:type="dcterms:W3CDTF">2022-07-02T03:49:28Z</dcterms:created>
  <dcterms:modified xsi:type="dcterms:W3CDTF">2022-07-13T11:31:19Z</dcterms:modified>
</cp:coreProperties>
</file>