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58" r:id="rId3"/>
    <p:sldId id="259" r:id="rId4"/>
    <p:sldId id="282" r:id="rId5"/>
    <p:sldId id="289" r:id="rId6"/>
    <p:sldId id="280" r:id="rId7"/>
    <p:sldId id="291" r:id="rId8"/>
    <p:sldId id="292" r:id="rId9"/>
    <p:sldId id="293" r:id="rId10"/>
    <p:sldId id="296" r:id="rId11"/>
    <p:sldId id="294" r:id="rId12"/>
    <p:sldId id="295" r:id="rId13"/>
    <p:sldId id="297" r:id="rId14"/>
    <p:sldId id="298" r:id="rId15"/>
    <p:sldId id="299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26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67A0"/>
    <a:srgbClr val="1D4B75"/>
    <a:srgbClr val="102940"/>
    <a:srgbClr val="304864"/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-120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E788C-1B22-4FCF-AAA4-B2AC3410378C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82581-CE1F-4D78-8250-872ACA0AA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7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3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5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9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64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92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7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6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5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82581-CE1F-4D78-8250-872ACA0AAC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7873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73783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95302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61212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03771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65938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4868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58372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97069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32879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19"/>
      </p:ext>
    </p:extLst>
  </p:cSld>
  <p:clrMapOvr>
    <a:masterClrMapping/>
  </p:clrMapOvr>
  <p:transition xmlns:p14="http://schemas.microsoft.com/office/powerpoint/2010/main" spd="slow" advTm="1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820D-4F9D-4B92-9278-4E7B5C810779}" type="datetimeFigureOut">
              <a:rPr lang="zh-CN" altLang="en-US" smtClean="0"/>
              <a:t>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41B4-2564-4690-ACAD-DCE84E43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5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 advTm="100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846666"/>
          </a:xfrm>
          <a:prstGeom prst="rect">
            <a:avLst/>
          </a:prstGeom>
          <a:solidFill>
            <a:srgbClr val="1029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95825" y="2694421"/>
            <a:ext cx="5019298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5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系统说明</a:t>
            </a:r>
            <a:endParaRPr lang="zh-CN" altLang="en-US" sz="5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16432" y="2873057"/>
            <a:ext cx="1943100" cy="1943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2550" y="6165192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0294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201</a:t>
            </a:r>
            <a:r>
              <a:rPr lang="zh-CN" altLang="zh-CN" dirty="0" smtClean="0">
                <a:solidFill>
                  <a:srgbClr val="10294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9</a:t>
            </a:r>
            <a:r>
              <a:rPr lang="en-US" altLang="zh-CN" dirty="0" smtClean="0">
                <a:solidFill>
                  <a:srgbClr val="10294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.1.1</a:t>
            </a:r>
            <a:r>
              <a:rPr lang="zh-CN" altLang="zh-CN" dirty="0">
                <a:solidFill>
                  <a:srgbClr val="10294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2</a:t>
            </a:r>
            <a:endParaRPr lang="zh-CN" altLang="en-US" dirty="0">
              <a:solidFill>
                <a:srgbClr val="10294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06698" y="4934048"/>
            <a:ext cx="1902257" cy="369332"/>
            <a:chOff x="4863156" y="5203556"/>
            <a:chExt cx="1902257" cy="369332"/>
          </a:xfrm>
        </p:grpSpPr>
        <p:sp>
          <p:nvSpPr>
            <p:cNvPr id="16" name="等腰三角形 15"/>
            <p:cNvSpPr/>
            <p:nvPr/>
          </p:nvSpPr>
          <p:spPr>
            <a:xfrm rot="16200000" flipV="1">
              <a:off x="4848883" y="5299019"/>
              <a:ext cx="206954" cy="178408"/>
            </a:xfrm>
            <a:prstGeom prst="triangle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195753" y="520355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102940"/>
                  </a:solidFill>
                  <a:latin typeface="方正大黑_GBK" panose="03000509000000000000" pitchFamily="65" charset="-122"/>
                  <a:ea typeface="方正大黑_GBK" panose="03000509000000000000" pitchFamily="65" charset="-122"/>
                </a:rPr>
                <a:t>负责人</a:t>
              </a:r>
              <a:r>
                <a:rPr lang="zh-CN" altLang="en-US" dirty="0" smtClean="0">
                  <a:solidFill>
                    <a:srgbClr val="102940"/>
                  </a:solidFill>
                  <a:latin typeface="方正大黑_GBK" panose="03000509000000000000" pitchFamily="65" charset="-122"/>
                  <a:ea typeface="方正大黑_GBK" panose="03000509000000000000" pitchFamily="65" charset="-122"/>
                </a:rPr>
                <a:t>：</a:t>
              </a:r>
              <a:r>
                <a:rPr lang="zh-CN" altLang="en-US" dirty="0" smtClean="0">
                  <a:solidFill>
                    <a:srgbClr val="102940"/>
                  </a:solidFill>
                  <a:latin typeface="方正大黑_GBK" panose="03000509000000000000" pitchFamily="65" charset="-122"/>
                  <a:ea typeface="方正大黑_GBK" panose="03000509000000000000" pitchFamily="65" charset="-122"/>
                </a:rPr>
                <a:t>张博</a:t>
              </a:r>
              <a:endParaRPr lang="zh-CN" altLang="en-US" dirty="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272636"/>
              </a:clrFrom>
              <a:clrTo>
                <a:srgbClr val="2726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9650" y="3280003"/>
            <a:ext cx="1129208" cy="1129208"/>
          </a:xfrm>
          <a:prstGeom prst="rect">
            <a:avLst/>
          </a:prstGeom>
          <a:solidFill>
            <a:srgbClr val="102940"/>
          </a:solidFill>
        </p:spPr>
      </p:pic>
    </p:spTree>
    <p:extLst>
      <p:ext uri="{BB962C8B-B14F-4D97-AF65-F5344CB8AC3E}">
        <p14:creationId xmlns:p14="http://schemas.microsoft.com/office/powerpoint/2010/main" val="189098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xmlns:p14="http://schemas.microsoft.com/office/powerpoint/2010/main" advClick="0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pic>
        <p:nvPicPr>
          <p:cNvPr id="2" name="图片 1" descr="屏幕快照 2019-01-11 下午6.42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3" y="1127897"/>
            <a:ext cx="10039553" cy="56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8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55406" y="2857788"/>
            <a:ext cx="12834432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@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RestController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public class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TestController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{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@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GetMapping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UrlPathConstants.ITAPM_TEST_GET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@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Catagory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测试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@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RestApi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(description = "get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方法测试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public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ResultBean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&lt;Integer&gt; get(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TestRequest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testRequest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){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    return new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ResultBean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&lt;&gt;(1)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}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3771" y="1684302"/>
            <a:ext cx="10031600" cy="89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对应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请求类上或方法上加注解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Category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表明接口所属目录</a:t>
            </a:r>
            <a:endParaRPr lang="en-US" altLang="zh-CN" sz="2000" dirty="0" smtClean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并在方法上加注解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RestApi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，表明是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接口同样使用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DubboApi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即可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29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55406" y="2857788"/>
            <a:ext cx="128344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@Data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public class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TestRequest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{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@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ApiParam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(length = 4,required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Required.Y,defaultValue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= "",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desrciption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= 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姓名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private String name;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}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378" y="2043251"/>
            <a:ext cx="10031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请求参数和返回参数中指定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ApiParam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和参数说明，长度，是否必填，默认值，和描述信息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25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48160" y="2448920"/>
            <a:ext cx="3028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编译过程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062867" y="2406556"/>
            <a:ext cx="0" cy="2698928"/>
          </a:xfrm>
          <a:prstGeom prst="line">
            <a:avLst/>
          </a:prstGeom>
          <a:ln w="12700">
            <a:solidFill>
              <a:srgbClr val="286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-670039" y="4622541"/>
            <a:ext cx="5868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52664" y="3144426"/>
            <a:ext cx="30280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mvn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clean install </a:t>
            </a:r>
          </a:p>
          <a:p>
            <a:pPr algn="ctr">
              <a:lnSpc>
                <a:spcPct val="130000"/>
              </a:lnSpc>
            </a:pPr>
            <a:r>
              <a:rPr lang="zh-CN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</a:t>
            </a:r>
            <a:r>
              <a:rPr lang="en-US" altLang="zh-CN" sz="2000" dirty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P generate-doc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032" y="2321431"/>
            <a:ext cx="18261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编译代码</a:t>
            </a:r>
            <a:endParaRPr lang="zh-CN" altLang="en-US" sz="32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6702" y="3320368"/>
            <a:ext cx="5186948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编译过程中，将通过获取注解的方式拿到所有文档注释信息，并通过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http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请求的方式，将数据同步到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后台存储。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33550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670039" y="4622541"/>
            <a:ext cx="5868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</a:t>
            </a:r>
          </a:p>
        </p:txBody>
      </p:sp>
      <p:pic>
        <p:nvPicPr>
          <p:cNvPr id="2" name="图片 1" descr="屏幕快照 2019-01-12 上午12.07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4" y="1722384"/>
            <a:ext cx="10404498" cy="46665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3917" y="1103769"/>
            <a:ext cx="1003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接口文档信息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89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670039" y="4622541"/>
            <a:ext cx="5868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</a:t>
            </a:r>
          </a:p>
        </p:txBody>
      </p:sp>
      <p:pic>
        <p:nvPicPr>
          <p:cNvPr id="4" name="图片 3" descr="屏幕快照 2019-01-12 上午12.1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0" y="1604058"/>
            <a:ext cx="11052499" cy="43926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3917" y="1103769"/>
            <a:ext cx="1003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根据接口文档生成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68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670039" y="4622541"/>
            <a:ext cx="5868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</a:t>
            </a:r>
          </a:p>
        </p:txBody>
      </p:sp>
      <p:pic>
        <p:nvPicPr>
          <p:cNvPr id="2" name="图片 1" descr="屏幕快照 2019-01-12 上午12.12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3" y="1652791"/>
            <a:ext cx="10368096" cy="48365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3917" y="1103769"/>
            <a:ext cx="1003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只需要指定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base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路径，即可直接调用发起请求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98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370522" cy="6858000"/>
          </a:xfrm>
          <a:prstGeom prst="rect">
            <a:avLst/>
          </a:prstGeom>
          <a:solidFill>
            <a:srgbClr val="1029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38595" y="3136612"/>
            <a:ext cx="46911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</a:t>
            </a:r>
            <a:r>
              <a:rPr lang="zh-CN" altLang="en-US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优势在哪里？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3424" y="2242608"/>
            <a:ext cx="1804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PART </a:t>
            </a:r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</a:t>
            </a:r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3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63902" y="451083"/>
            <a:ext cx="14081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711" y="1855833"/>
            <a:ext cx="1943100" cy="1943100"/>
            <a:chOff x="1213711" y="3163978"/>
            <a:chExt cx="1943100" cy="1943100"/>
          </a:xfrm>
        </p:grpSpPr>
        <p:sp>
          <p:nvSpPr>
            <p:cNvPr id="15" name="椭圆 14"/>
            <p:cNvSpPr/>
            <p:nvPr/>
          </p:nvSpPr>
          <p:spPr>
            <a:xfrm>
              <a:off x="1213711" y="3163978"/>
              <a:ext cx="1943100" cy="194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72636"/>
                </a:clrFrom>
                <a:clrTo>
                  <a:srgbClr val="27263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77807" y="3570924"/>
              <a:ext cx="1129208" cy="1129208"/>
            </a:xfrm>
            <a:prstGeom prst="rect">
              <a:avLst/>
            </a:prstGeom>
            <a:solidFill>
              <a:srgbClr val="102940"/>
            </a:solidFill>
          </p:spPr>
        </p:pic>
      </p:grpSp>
      <p:sp>
        <p:nvSpPr>
          <p:cNvPr id="19" name="等腰三角形 18"/>
          <p:cNvSpPr/>
          <p:nvPr/>
        </p:nvSpPr>
        <p:spPr>
          <a:xfrm rot="16200000" flipV="1">
            <a:off x="6458015" y="2417521"/>
            <a:ext cx="206954" cy="178408"/>
          </a:xfrm>
          <a:prstGeom prst="triangle">
            <a:avLst/>
          </a:prstGeom>
          <a:solidFill>
            <a:srgbClr val="1D4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8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</a:t>
            </a:r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40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优势在哪里？</a:t>
            </a:r>
            <a:endParaRPr lang="zh-CN" altLang="en-US" sz="28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67684" y="2740527"/>
            <a:ext cx="5186948" cy="296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.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通过手工写文档，会占据大量的开发时间，出于对研发效率提升，节省开发时间，降低研发成本。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随着时间推移，接口不断变更，很容易出现接口文档和实现不一致的情况，使用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则可以避免此类问题发生，强保证代码文档一致性，在写代码过程中，就已经维护了文档，减少维护文档的成本和避免了接口文档和实现不一致的情况。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		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48160" y="1869079"/>
            <a:ext cx="3028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说明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9189" y="2378944"/>
            <a:ext cx="0" cy="2698928"/>
          </a:xfrm>
          <a:prstGeom prst="line">
            <a:avLst/>
          </a:prstGeom>
          <a:ln w="12700">
            <a:solidFill>
              <a:srgbClr val="286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7871" y="3066136"/>
            <a:ext cx="30280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省去写文档的时间</a:t>
            </a:r>
            <a:endParaRPr lang="en-US" altLang="zh-CN" sz="2000" dirty="0" smtClean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强保证代码文档一致性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75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</a:t>
            </a:r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40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优势在哪里？</a:t>
            </a:r>
            <a:endParaRPr lang="zh-CN" altLang="en-US" sz="28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50287" y="2871011"/>
            <a:ext cx="518694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1.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生成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数据，便于使用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mock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测试，不需要自己造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数据，只需要将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格式数据修改值便可以使用，节省研发成本。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测试过程中，也可节约测试人员测试造测试数据成本。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		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48160" y="1869079"/>
            <a:ext cx="3028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说明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9189" y="2378944"/>
            <a:ext cx="0" cy="2698928"/>
          </a:xfrm>
          <a:prstGeom prst="line">
            <a:avLst/>
          </a:prstGeom>
          <a:ln w="12700">
            <a:solidFill>
              <a:srgbClr val="286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7871" y="3066136"/>
            <a:ext cx="3028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生成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格式数据</a:t>
            </a:r>
            <a:endParaRPr lang="en-US" altLang="zh-CN" sz="2000" dirty="0" smtClean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40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370522" cy="6858000"/>
          </a:xfrm>
          <a:prstGeom prst="rect">
            <a:avLst/>
          </a:prstGeom>
          <a:solidFill>
            <a:srgbClr val="1029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任意多边形 39"/>
          <p:cNvSpPr/>
          <p:nvPr/>
        </p:nvSpPr>
        <p:spPr>
          <a:xfrm>
            <a:off x="1213713" y="1062574"/>
            <a:ext cx="3156809" cy="584774"/>
          </a:xfrm>
          <a:custGeom>
            <a:avLst/>
            <a:gdLst>
              <a:gd name="connsiteX0" fmla="*/ 292387 w 3156810"/>
              <a:gd name="connsiteY0" fmla="*/ 0 h 584774"/>
              <a:gd name="connsiteX1" fmla="*/ 3156810 w 3156810"/>
              <a:gd name="connsiteY1" fmla="*/ 0 h 584774"/>
              <a:gd name="connsiteX2" fmla="*/ 3156810 w 3156810"/>
              <a:gd name="connsiteY2" fmla="*/ 584774 h 584774"/>
              <a:gd name="connsiteX3" fmla="*/ 292387 w 3156810"/>
              <a:gd name="connsiteY3" fmla="*/ 584774 h 584774"/>
              <a:gd name="connsiteX4" fmla="*/ 0 w 3156810"/>
              <a:gd name="connsiteY4" fmla="*/ 292387 h 584774"/>
              <a:gd name="connsiteX5" fmla="*/ 292387 w 3156810"/>
              <a:gd name="connsiteY5" fmla="*/ 0 h 5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6810" h="584774">
                <a:moveTo>
                  <a:pt x="292387" y="0"/>
                </a:moveTo>
                <a:lnTo>
                  <a:pt x="3156810" y="0"/>
                </a:lnTo>
                <a:lnTo>
                  <a:pt x="3156810" y="584774"/>
                </a:lnTo>
                <a:lnTo>
                  <a:pt x="292387" y="584774"/>
                </a:lnTo>
                <a:cubicBezTo>
                  <a:pt x="130906" y="584774"/>
                  <a:pt x="0" y="453868"/>
                  <a:pt x="0" y="292387"/>
                </a:cubicBezTo>
                <a:cubicBezTo>
                  <a:pt x="0" y="130906"/>
                  <a:pt x="130906" y="0"/>
                  <a:pt x="2923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63902" y="451083"/>
            <a:ext cx="14081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3694" y="1734954"/>
            <a:ext cx="218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4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是什么？</a:t>
            </a:r>
            <a:endParaRPr lang="zh-CN" altLang="en-US" sz="24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3694" y="2950630"/>
            <a:ext cx="249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4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怎么使用？</a:t>
            </a:r>
            <a:endParaRPr lang="zh-CN" altLang="en-US" sz="24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93694" y="4166306"/>
            <a:ext cx="280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4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优势在哪里？</a:t>
            </a:r>
            <a:endParaRPr lang="zh-CN" altLang="en-US" sz="24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93694" y="5381981"/>
            <a:ext cx="280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4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未来的规划？</a:t>
            </a:r>
            <a:endParaRPr lang="zh-CN" altLang="en-US" sz="24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13910" y="1601576"/>
            <a:ext cx="728421" cy="7284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2867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31455" y="1704176"/>
            <a:ext cx="693330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01</a:t>
            </a:r>
            <a:endParaRPr lang="zh-CN" altLang="en-US" sz="28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13910" y="2817252"/>
            <a:ext cx="728421" cy="7284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5731455" y="2919852"/>
            <a:ext cx="693330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8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13910" y="4032928"/>
            <a:ext cx="728421" cy="7284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5731455" y="4135528"/>
            <a:ext cx="693330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03</a:t>
            </a:r>
            <a:endParaRPr lang="zh-CN" altLang="en-US" sz="28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13910" y="5248603"/>
            <a:ext cx="728421" cy="7284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5731455" y="5351203"/>
            <a:ext cx="693330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04</a:t>
            </a:r>
            <a:endParaRPr lang="zh-CN" altLang="en-US" sz="28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00652" y="107664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目  录</a:t>
            </a:r>
          </a:p>
        </p:txBody>
      </p:sp>
      <p:sp>
        <p:nvSpPr>
          <p:cNvPr id="24" name="等腰三角形 23"/>
          <p:cNvSpPr/>
          <p:nvPr/>
        </p:nvSpPr>
        <p:spPr>
          <a:xfrm rot="16200000" flipV="1">
            <a:off x="4356249" y="1279824"/>
            <a:ext cx="206954" cy="178408"/>
          </a:xfrm>
          <a:prstGeom prst="triangle">
            <a:avLst/>
          </a:prstGeom>
          <a:solidFill>
            <a:srgbClr val="1D4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13711" y="3163978"/>
            <a:ext cx="1943100" cy="1943100"/>
            <a:chOff x="1213711" y="3163978"/>
            <a:chExt cx="1943100" cy="1943100"/>
          </a:xfrm>
        </p:grpSpPr>
        <p:sp>
          <p:nvSpPr>
            <p:cNvPr id="7" name="椭圆 6"/>
            <p:cNvSpPr/>
            <p:nvPr/>
          </p:nvSpPr>
          <p:spPr>
            <a:xfrm>
              <a:off x="1213711" y="3163978"/>
              <a:ext cx="1943100" cy="194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72636"/>
                </a:clrFrom>
                <a:clrTo>
                  <a:srgbClr val="27263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96857" y="3570924"/>
              <a:ext cx="1129208" cy="1129208"/>
            </a:xfrm>
            <a:prstGeom prst="rect">
              <a:avLst/>
            </a:prstGeom>
            <a:solidFill>
              <a:srgbClr val="102940"/>
            </a:solidFill>
          </p:spPr>
        </p:pic>
      </p:grpSp>
    </p:spTree>
    <p:extLst>
      <p:ext uri="{BB962C8B-B14F-4D97-AF65-F5344CB8AC3E}">
        <p14:creationId xmlns:p14="http://schemas.microsoft.com/office/powerpoint/2010/main" val="368001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</a:t>
            </a:r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40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优势在哪里？</a:t>
            </a:r>
            <a:endParaRPr lang="zh-CN" altLang="en-US" sz="28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24191" y="3018893"/>
            <a:ext cx="518694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1.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提供测试功能，提高测试效率，模拟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http/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请求，发起调用，尤其模拟带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cookie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，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header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等信息的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http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请求，能大大提高研发效率，节约开发时间，缩减研发成本。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		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48160" y="1869079"/>
            <a:ext cx="3028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说明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9189" y="2378944"/>
            <a:ext cx="0" cy="2698928"/>
          </a:xfrm>
          <a:prstGeom prst="line">
            <a:avLst/>
          </a:prstGeom>
          <a:ln w="12700">
            <a:solidFill>
              <a:srgbClr val="286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7871" y="3066136"/>
            <a:ext cx="3028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测试功能</a:t>
            </a:r>
            <a:endParaRPr lang="en-US" altLang="zh-CN" sz="2000" dirty="0" smtClean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28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370522" cy="6858000"/>
          </a:xfrm>
          <a:prstGeom prst="rect">
            <a:avLst/>
          </a:prstGeom>
          <a:solidFill>
            <a:srgbClr val="1029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49352" y="3136612"/>
            <a:ext cx="34600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未来规划？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5950" y="224260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PART 04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63902" y="451083"/>
            <a:ext cx="14081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711" y="1855833"/>
            <a:ext cx="1943100" cy="1943100"/>
            <a:chOff x="1213711" y="3163978"/>
            <a:chExt cx="1943100" cy="1943100"/>
          </a:xfrm>
        </p:grpSpPr>
        <p:sp>
          <p:nvSpPr>
            <p:cNvPr id="15" name="椭圆 14"/>
            <p:cNvSpPr/>
            <p:nvPr/>
          </p:nvSpPr>
          <p:spPr>
            <a:xfrm>
              <a:off x="1213711" y="3163978"/>
              <a:ext cx="1943100" cy="194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72636"/>
                </a:clrFrom>
                <a:clrTo>
                  <a:srgbClr val="27263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77807" y="3570924"/>
              <a:ext cx="1129208" cy="1129208"/>
            </a:xfrm>
            <a:prstGeom prst="rect">
              <a:avLst/>
            </a:prstGeom>
            <a:solidFill>
              <a:srgbClr val="102940"/>
            </a:solidFill>
          </p:spPr>
        </p:pic>
      </p:grpSp>
      <p:sp>
        <p:nvSpPr>
          <p:cNvPr id="19" name="等腰三角形 18"/>
          <p:cNvSpPr/>
          <p:nvPr/>
        </p:nvSpPr>
        <p:spPr>
          <a:xfrm rot="16200000" flipV="1">
            <a:off x="6458015" y="2417521"/>
            <a:ext cx="206954" cy="178408"/>
          </a:xfrm>
          <a:prstGeom prst="triangle">
            <a:avLst/>
          </a:prstGeom>
          <a:solidFill>
            <a:srgbClr val="1D4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2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40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未来的规划？</a:t>
            </a:r>
            <a:endParaRPr lang="zh-CN" altLang="en-US" sz="28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2825" y="2356230"/>
            <a:ext cx="266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接口生成文档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9704" y="1919086"/>
            <a:ext cx="2568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接口文档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67155" y="2356230"/>
            <a:ext cx="266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mr-IN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…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64034" y="1919086"/>
            <a:ext cx="2568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待定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32379" y="2356230"/>
            <a:ext cx="2665142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目前更多是使用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soapui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，使用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webservice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测试，功能略显鸡肋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29258" y="1919086"/>
            <a:ext cx="2568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接口测试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97602" y="2356230"/>
            <a:ext cx="2665142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支持接口生成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接口数据，便于自测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测试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94481" y="1919086"/>
            <a:ext cx="2568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支持生成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数据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98517" y="5120807"/>
            <a:ext cx="266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接口生成文档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95396" y="4683663"/>
            <a:ext cx="2568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接口文档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61065" y="5120807"/>
            <a:ext cx="266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mr-IN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…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57944" y="4683663"/>
            <a:ext cx="2568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待定</a:t>
            </a:r>
            <a:r>
              <a:rPr lang="mr-IN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…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79791" y="5120807"/>
            <a:ext cx="2665142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支持在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直接发起测试，模拟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http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请求，自定义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cookies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，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header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访问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76670" y="4683663"/>
            <a:ext cx="2568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支持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</a:t>
            </a: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接口测试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73991" y="3797430"/>
            <a:ext cx="171450" cy="17145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1360847" y="3797430"/>
            <a:ext cx="171450" cy="17145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2" idx="6"/>
            <a:endCxn id="68" idx="2"/>
          </p:cNvCxnSpPr>
          <p:nvPr/>
        </p:nvCxnSpPr>
        <p:spPr>
          <a:xfrm>
            <a:off x="845441" y="3883155"/>
            <a:ext cx="105154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858001" y="3797430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774392" y="3113653"/>
            <a:ext cx="338668" cy="338668"/>
          </a:xfrm>
          <a:prstGeom prst="ellipse">
            <a:avLst/>
          </a:prstGeom>
          <a:solidFill>
            <a:srgbClr val="28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4"/>
            <a:endCxn id="71" idx="0"/>
          </p:cNvCxnSpPr>
          <p:nvPr/>
        </p:nvCxnSpPr>
        <p:spPr>
          <a:xfrm>
            <a:off x="1943726" y="3452321"/>
            <a:ext cx="0" cy="3451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 rot="10800000">
            <a:off x="3250768" y="3796174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10800000">
            <a:off x="3167158" y="4312733"/>
            <a:ext cx="338668" cy="338668"/>
          </a:xfrm>
          <a:prstGeom prst="ellipse">
            <a:avLst/>
          </a:prstGeom>
          <a:solidFill>
            <a:srgbClr val="28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7" idx="4"/>
            <a:endCxn id="76" idx="0"/>
          </p:cNvCxnSpPr>
          <p:nvPr/>
        </p:nvCxnSpPr>
        <p:spPr>
          <a:xfrm flipV="1">
            <a:off x="3336492" y="3967624"/>
            <a:ext cx="1" cy="3451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4643535" y="3797430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559924" y="3113653"/>
            <a:ext cx="338668" cy="338668"/>
          </a:xfrm>
          <a:prstGeom prst="ellipse">
            <a:avLst/>
          </a:prstGeom>
          <a:solidFill>
            <a:srgbClr val="28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stCxn id="80" idx="4"/>
            <a:endCxn id="79" idx="0"/>
          </p:cNvCxnSpPr>
          <p:nvPr/>
        </p:nvCxnSpPr>
        <p:spPr>
          <a:xfrm>
            <a:off x="4729258" y="3452321"/>
            <a:ext cx="2" cy="3451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 rot="10800000">
            <a:off x="6036302" y="3796174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0800000">
            <a:off x="5952692" y="4312733"/>
            <a:ext cx="338668" cy="338668"/>
          </a:xfrm>
          <a:prstGeom prst="ellipse">
            <a:avLst/>
          </a:prstGeom>
          <a:solidFill>
            <a:srgbClr val="28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>
            <a:stCxn id="84" idx="4"/>
            <a:endCxn id="83" idx="0"/>
          </p:cNvCxnSpPr>
          <p:nvPr/>
        </p:nvCxnSpPr>
        <p:spPr>
          <a:xfrm flipV="1">
            <a:off x="6122026" y="3967624"/>
            <a:ext cx="1" cy="3451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429069" y="3797430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7350505" y="3113653"/>
            <a:ext cx="338668" cy="338668"/>
          </a:xfrm>
          <a:prstGeom prst="ellipse">
            <a:avLst/>
          </a:prstGeom>
          <a:solidFill>
            <a:srgbClr val="28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>
            <a:stCxn id="87" idx="4"/>
            <a:endCxn id="86" idx="0"/>
          </p:cNvCxnSpPr>
          <p:nvPr/>
        </p:nvCxnSpPr>
        <p:spPr>
          <a:xfrm flipH="1">
            <a:off x="7514794" y="3452321"/>
            <a:ext cx="5045" cy="3451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 rot="10800000">
            <a:off x="8821836" y="3796174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0800000">
            <a:off x="8738227" y="4312733"/>
            <a:ext cx="338668" cy="338668"/>
          </a:xfrm>
          <a:prstGeom prst="ellipse">
            <a:avLst/>
          </a:prstGeom>
          <a:solidFill>
            <a:srgbClr val="28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8907561" y="3960199"/>
            <a:ext cx="0" cy="3451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214600" y="3797430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130991" y="3113653"/>
            <a:ext cx="338668" cy="338668"/>
          </a:xfrm>
          <a:prstGeom prst="ellipse">
            <a:avLst/>
          </a:prstGeom>
          <a:solidFill>
            <a:srgbClr val="28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94" idx="4"/>
            <a:endCxn id="93" idx="0"/>
          </p:cNvCxnSpPr>
          <p:nvPr/>
        </p:nvCxnSpPr>
        <p:spPr>
          <a:xfrm>
            <a:off x="10300325" y="3452321"/>
            <a:ext cx="0" cy="3451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760101" y="3051792"/>
            <a:ext cx="3048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64767" y="4247334"/>
            <a:ext cx="3048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551063" y="3056555"/>
            <a:ext cx="3048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918186" y="4258888"/>
            <a:ext cx="3048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346998" y="3072694"/>
            <a:ext cx="3048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723045" y="4258888"/>
            <a:ext cx="3048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137960" y="3064217"/>
            <a:ext cx="3048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82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4759189" y="2378944"/>
            <a:ext cx="0" cy="2698928"/>
          </a:xfrm>
          <a:prstGeom prst="line">
            <a:avLst/>
          </a:prstGeom>
          <a:ln w="12700">
            <a:solidFill>
              <a:srgbClr val="286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35268" y="2883459"/>
            <a:ext cx="3028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欢迎一起交流学习</a:t>
            </a:r>
            <a:endParaRPr lang="en-US" altLang="zh-CN" sz="2000" dirty="0" smtClean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共同进步</a:t>
            </a:r>
            <a:endParaRPr lang="en-US" altLang="zh-CN" sz="2000" dirty="0" smtClean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扫码手动拉进群</a:t>
            </a:r>
            <a:endParaRPr lang="en-US" altLang="zh-CN" sz="2000" dirty="0" smtClean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2" name="图片 1" descr="屏幕快照 2019-01-12 上午11.02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90" y="2618370"/>
            <a:ext cx="2175690" cy="21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1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9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124449" y="1128251"/>
            <a:ext cx="1943100" cy="1943100"/>
            <a:chOff x="1213711" y="3163978"/>
            <a:chExt cx="1943100" cy="1943100"/>
          </a:xfrm>
        </p:grpSpPr>
        <p:sp>
          <p:nvSpPr>
            <p:cNvPr id="16" name="椭圆 15"/>
            <p:cNvSpPr/>
            <p:nvPr/>
          </p:nvSpPr>
          <p:spPr>
            <a:xfrm>
              <a:off x="1213711" y="3163978"/>
              <a:ext cx="1943100" cy="194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72636"/>
                </a:clrFrom>
                <a:clrTo>
                  <a:srgbClr val="27263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20657" y="3570924"/>
              <a:ext cx="1129208" cy="1129208"/>
            </a:xfrm>
            <a:prstGeom prst="rect">
              <a:avLst/>
            </a:prstGeom>
            <a:solidFill>
              <a:srgbClr val="102940"/>
            </a:solidFill>
          </p:spPr>
        </p:pic>
      </p:grpSp>
      <p:sp>
        <p:nvSpPr>
          <p:cNvPr id="13" name="文本框 12"/>
          <p:cNvSpPr txBox="1"/>
          <p:nvPr/>
        </p:nvSpPr>
        <p:spPr>
          <a:xfrm>
            <a:off x="4068217" y="3502357"/>
            <a:ext cx="4055566" cy="511671"/>
          </a:xfrm>
          <a:custGeom>
            <a:avLst/>
            <a:gdLst/>
            <a:ahLst/>
            <a:cxnLst/>
            <a:rect l="l" t="t" r="r" b="b"/>
            <a:pathLst>
              <a:path w="4055566" h="511671">
                <a:moveTo>
                  <a:pt x="1152823" y="107156"/>
                </a:moveTo>
                <a:lnTo>
                  <a:pt x="1080492" y="318790"/>
                </a:lnTo>
                <a:lnTo>
                  <a:pt x="1222474" y="318790"/>
                </a:lnTo>
                <a:lnTo>
                  <a:pt x="1155502" y="107156"/>
                </a:lnTo>
                <a:close/>
                <a:moveTo>
                  <a:pt x="3307854" y="77688"/>
                </a:moveTo>
                <a:cubicBezTo>
                  <a:pt x="3222129" y="77688"/>
                  <a:pt x="3180159" y="138410"/>
                  <a:pt x="3181945" y="259854"/>
                </a:cubicBezTo>
                <a:cubicBezTo>
                  <a:pt x="3180159" y="381298"/>
                  <a:pt x="3222129" y="441126"/>
                  <a:pt x="3307854" y="439341"/>
                </a:cubicBezTo>
                <a:cubicBezTo>
                  <a:pt x="3390007" y="439341"/>
                  <a:pt x="3431083" y="379512"/>
                  <a:pt x="3431083" y="259854"/>
                </a:cubicBezTo>
                <a:cubicBezTo>
                  <a:pt x="3431083" y="138410"/>
                  <a:pt x="3390007" y="77688"/>
                  <a:pt x="3307854" y="77688"/>
                </a:cubicBezTo>
                <a:close/>
                <a:moveTo>
                  <a:pt x="3624262" y="10715"/>
                </a:moveTo>
                <a:lnTo>
                  <a:pt x="3731419" y="10715"/>
                </a:lnTo>
                <a:lnTo>
                  <a:pt x="3731419" y="281285"/>
                </a:lnTo>
                <a:cubicBezTo>
                  <a:pt x="3724275" y="392013"/>
                  <a:pt x="3760887" y="444698"/>
                  <a:pt x="3841254" y="439341"/>
                </a:cubicBezTo>
                <a:cubicBezTo>
                  <a:pt x="3918049" y="444698"/>
                  <a:pt x="3953768" y="392013"/>
                  <a:pt x="3948410" y="281285"/>
                </a:cubicBezTo>
                <a:lnTo>
                  <a:pt x="3948410" y="10715"/>
                </a:lnTo>
                <a:lnTo>
                  <a:pt x="4055566" y="10715"/>
                </a:lnTo>
                <a:lnTo>
                  <a:pt x="4055566" y="321469"/>
                </a:lnTo>
                <a:cubicBezTo>
                  <a:pt x="4050208" y="444698"/>
                  <a:pt x="3978771" y="508099"/>
                  <a:pt x="3841254" y="511671"/>
                </a:cubicBezTo>
                <a:cubicBezTo>
                  <a:pt x="3700165" y="508099"/>
                  <a:pt x="3627834" y="444698"/>
                  <a:pt x="3624262" y="321469"/>
                </a:cubicBezTo>
                <a:close/>
                <a:moveTo>
                  <a:pt x="2590800" y="10715"/>
                </a:moveTo>
                <a:lnTo>
                  <a:pt x="2716708" y="10715"/>
                </a:lnTo>
                <a:lnTo>
                  <a:pt x="2818507" y="238423"/>
                </a:lnTo>
                <a:lnTo>
                  <a:pt x="2922984" y="10715"/>
                </a:lnTo>
                <a:lnTo>
                  <a:pt x="3030141" y="10715"/>
                </a:lnTo>
                <a:lnTo>
                  <a:pt x="2864048" y="345579"/>
                </a:lnTo>
                <a:lnTo>
                  <a:pt x="2864048" y="506313"/>
                </a:lnTo>
                <a:lnTo>
                  <a:pt x="2759571" y="506313"/>
                </a:lnTo>
                <a:lnTo>
                  <a:pt x="2759571" y="345579"/>
                </a:lnTo>
                <a:close/>
                <a:moveTo>
                  <a:pt x="1980605" y="10715"/>
                </a:moveTo>
                <a:lnTo>
                  <a:pt x="2087761" y="10715"/>
                </a:lnTo>
                <a:lnTo>
                  <a:pt x="2087761" y="225028"/>
                </a:lnTo>
                <a:lnTo>
                  <a:pt x="2253853" y="10715"/>
                </a:lnTo>
                <a:lnTo>
                  <a:pt x="2377083" y="10715"/>
                </a:lnTo>
                <a:lnTo>
                  <a:pt x="2194917" y="233065"/>
                </a:lnTo>
                <a:lnTo>
                  <a:pt x="2393156" y="506313"/>
                </a:lnTo>
                <a:lnTo>
                  <a:pt x="2261890" y="506313"/>
                </a:lnTo>
                <a:lnTo>
                  <a:pt x="2087761" y="254496"/>
                </a:lnTo>
                <a:lnTo>
                  <a:pt x="2087761" y="506313"/>
                </a:lnTo>
                <a:lnTo>
                  <a:pt x="1980605" y="506313"/>
                </a:lnTo>
                <a:close/>
                <a:moveTo>
                  <a:pt x="1447205" y="10715"/>
                </a:moveTo>
                <a:lnTo>
                  <a:pt x="1605260" y="10715"/>
                </a:lnTo>
                <a:lnTo>
                  <a:pt x="1792784" y="401836"/>
                </a:lnTo>
                <a:lnTo>
                  <a:pt x="1795462" y="399157"/>
                </a:lnTo>
                <a:lnTo>
                  <a:pt x="1795462" y="10715"/>
                </a:lnTo>
                <a:lnTo>
                  <a:pt x="1894582" y="10715"/>
                </a:lnTo>
                <a:lnTo>
                  <a:pt x="1894582" y="506313"/>
                </a:lnTo>
                <a:lnTo>
                  <a:pt x="1741884" y="506313"/>
                </a:lnTo>
                <a:lnTo>
                  <a:pt x="1549003" y="93762"/>
                </a:lnTo>
                <a:lnTo>
                  <a:pt x="1546324" y="96440"/>
                </a:lnTo>
                <a:lnTo>
                  <a:pt x="1546324" y="506313"/>
                </a:lnTo>
                <a:lnTo>
                  <a:pt x="1447205" y="506313"/>
                </a:lnTo>
                <a:close/>
                <a:moveTo>
                  <a:pt x="1093887" y="10715"/>
                </a:moveTo>
                <a:lnTo>
                  <a:pt x="1219795" y="10715"/>
                </a:lnTo>
                <a:lnTo>
                  <a:pt x="1393924" y="506313"/>
                </a:lnTo>
                <a:lnTo>
                  <a:pt x="1286768" y="506313"/>
                </a:lnTo>
                <a:lnTo>
                  <a:pt x="1249263" y="401836"/>
                </a:lnTo>
                <a:lnTo>
                  <a:pt x="1053703" y="401836"/>
                </a:lnTo>
                <a:lnTo>
                  <a:pt x="1016198" y="506313"/>
                </a:lnTo>
                <a:lnTo>
                  <a:pt x="914400" y="506313"/>
                </a:lnTo>
                <a:close/>
                <a:moveTo>
                  <a:pt x="459284" y="10715"/>
                </a:moveTo>
                <a:lnTo>
                  <a:pt x="563761" y="10715"/>
                </a:lnTo>
                <a:lnTo>
                  <a:pt x="563761" y="206276"/>
                </a:lnTo>
                <a:lnTo>
                  <a:pt x="751284" y="206276"/>
                </a:lnTo>
                <a:lnTo>
                  <a:pt x="751284" y="10715"/>
                </a:lnTo>
                <a:lnTo>
                  <a:pt x="858441" y="10715"/>
                </a:lnTo>
                <a:lnTo>
                  <a:pt x="858441" y="506313"/>
                </a:lnTo>
                <a:lnTo>
                  <a:pt x="753963" y="506313"/>
                </a:lnTo>
                <a:lnTo>
                  <a:pt x="753963" y="289322"/>
                </a:lnTo>
                <a:lnTo>
                  <a:pt x="563761" y="289322"/>
                </a:lnTo>
                <a:lnTo>
                  <a:pt x="563761" y="506313"/>
                </a:lnTo>
                <a:lnTo>
                  <a:pt x="459284" y="506313"/>
                </a:lnTo>
                <a:close/>
                <a:moveTo>
                  <a:pt x="0" y="10715"/>
                </a:moveTo>
                <a:lnTo>
                  <a:pt x="401836" y="10715"/>
                </a:lnTo>
                <a:lnTo>
                  <a:pt x="401836" y="93762"/>
                </a:lnTo>
                <a:lnTo>
                  <a:pt x="254496" y="93762"/>
                </a:lnTo>
                <a:lnTo>
                  <a:pt x="254496" y="506313"/>
                </a:lnTo>
                <a:lnTo>
                  <a:pt x="147340" y="506313"/>
                </a:lnTo>
                <a:lnTo>
                  <a:pt x="147340" y="93762"/>
                </a:lnTo>
                <a:lnTo>
                  <a:pt x="0" y="93762"/>
                </a:lnTo>
                <a:close/>
                <a:moveTo>
                  <a:pt x="3307854" y="0"/>
                </a:moveTo>
                <a:cubicBezTo>
                  <a:pt x="3459658" y="5358"/>
                  <a:pt x="3538240" y="91976"/>
                  <a:pt x="3543598" y="259854"/>
                </a:cubicBezTo>
                <a:cubicBezTo>
                  <a:pt x="3538240" y="424160"/>
                  <a:pt x="3459658" y="508099"/>
                  <a:pt x="3307854" y="511671"/>
                </a:cubicBezTo>
                <a:cubicBezTo>
                  <a:pt x="3152477" y="508099"/>
                  <a:pt x="3073003" y="424160"/>
                  <a:pt x="3069431" y="259854"/>
                </a:cubicBezTo>
                <a:cubicBezTo>
                  <a:pt x="3073003" y="91976"/>
                  <a:pt x="3152477" y="5358"/>
                  <a:pt x="3307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7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5400" dirty="0">
              <a:solidFill>
                <a:srgbClr val="10294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3574" y="4675073"/>
            <a:ext cx="704851" cy="154187"/>
          </a:xfrm>
          <a:custGeom>
            <a:avLst/>
            <a:gdLst/>
            <a:ahLst/>
            <a:cxnLst/>
            <a:rect l="l" t="t" r="r" b="b"/>
            <a:pathLst>
              <a:path w="1000125" h="218778">
                <a:moveTo>
                  <a:pt x="425946" y="128588"/>
                </a:moveTo>
                <a:lnTo>
                  <a:pt x="425946" y="145554"/>
                </a:lnTo>
                <a:lnTo>
                  <a:pt x="457200" y="145554"/>
                </a:lnTo>
                <a:lnTo>
                  <a:pt x="457200" y="128588"/>
                </a:lnTo>
                <a:close/>
                <a:moveTo>
                  <a:pt x="400943" y="108050"/>
                </a:moveTo>
                <a:lnTo>
                  <a:pt x="483989" y="108050"/>
                </a:lnTo>
                <a:lnTo>
                  <a:pt x="483989" y="169664"/>
                </a:lnTo>
                <a:lnTo>
                  <a:pt x="457200" y="169664"/>
                </a:lnTo>
                <a:lnTo>
                  <a:pt x="457200" y="166093"/>
                </a:lnTo>
                <a:lnTo>
                  <a:pt x="425946" y="166093"/>
                </a:lnTo>
                <a:lnTo>
                  <a:pt x="425946" y="175915"/>
                </a:lnTo>
                <a:lnTo>
                  <a:pt x="400943" y="175915"/>
                </a:lnTo>
                <a:close/>
                <a:moveTo>
                  <a:pt x="35718" y="105371"/>
                </a:moveTo>
                <a:lnTo>
                  <a:pt x="35718" y="149126"/>
                </a:lnTo>
                <a:lnTo>
                  <a:pt x="63400" y="149126"/>
                </a:lnTo>
                <a:cubicBezTo>
                  <a:pt x="83046" y="150317"/>
                  <a:pt x="92571" y="143173"/>
                  <a:pt x="91975" y="127695"/>
                </a:cubicBezTo>
                <a:cubicBezTo>
                  <a:pt x="92571" y="112217"/>
                  <a:pt x="83046" y="104775"/>
                  <a:pt x="63400" y="105371"/>
                </a:cubicBezTo>
                <a:close/>
                <a:moveTo>
                  <a:pt x="851892" y="85725"/>
                </a:moveTo>
                <a:lnTo>
                  <a:pt x="871537" y="93762"/>
                </a:lnTo>
                <a:lnTo>
                  <a:pt x="866179" y="100013"/>
                </a:lnTo>
                <a:lnTo>
                  <a:pt x="890290" y="100013"/>
                </a:lnTo>
                <a:lnTo>
                  <a:pt x="890290" y="85725"/>
                </a:lnTo>
                <a:close/>
                <a:moveTo>
                  <a:pt x="623292" y="85725"/>
                </a:moveTo>
                <a:lnTo>
                  <a:pt x="642937" y="93762"/>
                </a:lnTo>
                <a:lnTo>
                  <a:pt x="637579" y="100013"/>
                </a:lnTo>
                <a:lnTo>
                  <a:pt x="661690" y="100013"/>
                </a:lnTo>
                <a:lnTo>
                  <a:pt x="661690" y="85725"/>
                </a:lnTo>
                <a:close/>
                <a:moveTo>
                  <a:pt x="140791" y="61615"/>
                </a:moveTo>
                <a:lnTo>
                  <a:pt x="177403" y="61615"/>
                </a:lnTo>
                <a:lnTo>
                  <a:pt x="202406" y="141089"/>
                </a:lnTo>
                <a:lnTo>
                  <a:pt x="228302" y="61615"/>
                </a:lnTo>
                <a:lnTo>
                  <a:pt x="262235" y="61615"/>
                </a:lnTo>
                <a:lnTo>
                  <a:pt x="204192" y="218778"/>
                </a:lnTo>
                <a:lnTo>
                  <a:pt x="170259" y="218778"/>
                </a:lnTo>
                <a:lnTo>
                  <a:pt x="184547" y="176808"/>
                </a:lnTo>
                <a:close/>
                <a:moveTo>
                  <a:pt x="854571" y="53579"/>
                </a:moveTo>
                <a:lnTo>
                  <a:pt x="854571" y="64294"/>
                </a:lnTo>
                <a:lnTo>
                  <a:pt x="945654" y="64294"/>
                </a:lnTo>
                <a:lnTo>
                  <a:pt x="945654" y="53579"/>
                </a:lnTo>
                <a:close/>
                <a:moveTo>
                  <a:pt x="625971" y="53579"/>
                </a:moveTo>
                <a:lnTo>
                  <a:pt x="625971" y="64294"/>
                </a:lnTo>
                <a:lnTo>
                  <a:pt x="717054" y="64294"/>
                </a:lnTo>
                <a:lnTo>
                  <a:pt x="717054" y="53579"/>
                </a:lnTo>
                <a:close/>
                <a:moveTo>
                  <a:pt x="35718" y="39291"/>
                </a:moveTo>
                <a:lnTo>
                  <a:pt x="35718" y="77689"/>
                </a:lnTo>
                <a:lnTo>
                  <a:pt x="63400" y="77689"/>
                </a:lnTo>
                <a:cubicBezTo>
                  <a:pt x="78283" y="77689"/>
                  <a:pt x="86022" y="71438"/>
                  <a:pt x="86618" y="58936"/>
                </a:cubicBezTo>
                <a:cubicBezTo>
                  <a:pt x="86022" y="45839"/>
                  <a:pt x="78283" y="39291"/>
                  <a:pt x="63400" y="39291"/>
                </a:cubicBezTo>
                <a:close/>
                <a:moveTo>
                  <a:pt x="855464" y="22325"/>
                </a:moveTo>
                <a:lnTo>
                  <a:pt x="855464" y="33040"/>
                </a:lnTo>
                <a:lnTo>
                  <a:pt x="945654" y="33040"/>
                </a:lnTo>
                <a:lnTo>
                  <a:pt x="945654" y="22325"/>
                </a:lnTo>
                <a:close/>
                <a:moveTo>
                  <a:pt x="626864" y="22325"/>
                </a:moveTo>
                <a:lnTo>
                  <a:pt x="626864" y="33040"/>
                </a:lnTo>
                <a:lnTo>
                  <a:pt x="717054" y="33040"/>
                </a:lnTo>
                <a:lnTo>
                  <a:pt x="717054" y="22325"/>
                </a:lnTo>
                <a:close/>
                <a:moveTo>
                  <a:pt x="0" y="11609"/>
                </a:moveTo>
                <a:lnTo>
                  <a:pt x="62508" y="11609"/>
                </a:lnTo>
                <a:cubicBezTo>
                  <a:pt x="100608" y="11609"/>
                  <a:pt x="120550" y="25897"/>
                  <a:pt x="122336" y="54472"/>
                </a:cubicBezTo>
                <a:cubicBezTo>
                  <a:pt x="121741" y="71736"/>
                  <a:pt x="111918" y="83642"/>
                  <a:pt x="92868" y="90190"/>
                </a:cubicBezTo>
                <a:lnTo>
                  <a:pt x="92868" y="91083"/>
                </a:lnTo>
                <a:cubicBezTo>
                  <a:pt x="116086" y="97632"/>
                  <a:pt x="128290" y="111919"/>
                  <a:pt x="129480" y="133946"/>
                </a:cubicBezTo>
                <a:cubicBezTo>
                  <a:pt x="127099" y="161330"/>
                  <a:pt x="104775" y="175618"/>
                  <a:pt x="62508" y="176808"/>
                </a:cubicBezTo>
                <a:lnTo>
                  <a:pt x="0" y="176808"/>
                </a:lnTo>
                <a:close/>
                <a:moveTo>
                  <a:pt x="825103" y="0"/>
                </a:moveTo>
                <a:lnTo>
                  <a:pt x="977800" y="0"/>
                </a:lnTo>
                <a:lnTo>
                  <a:pt x="977800" y="85725"/>
                </a:lnTo>
                <a:lnTo>
                  <a:pt x="920650" y="85725"/>
                </a:lnTo>
                <a:lnTo>
                  <a:pt x="920650" y="100013"/>
                </a:lnTo>
                <a:lnTo>
                  <a:pt x="984944" y="100013"/>
                </a:lnTo>
                <a:lnTo>
                  <a:pt x="984944" y="122337"/>
                </a:lnTo>
                <a:lnTo>
                  <a:pt x="920650" y="122337"/>
                </a:lnTo>
                <a:lnTo>
                  <a:pt x="920650" y="135732"/>
                </a:lnTo>
                <a:lnTo>
                  <a:pt x="976015" y="135732"/>
                </a:lnTo>
                <a:lnTo>
                  <a:pt x="976015" y="156270"/>
                </a:lnTo>
                <a:lnTo>
                  <a:pt x="920650" y="156270"/>
                </a:lnTo>
                <a:lnTo>
                  <a:pt x="920650" y="171450"/>
                </a:lnTo>
                <a:lnTo>
                  <a:pt x="1000125" y="171450"/>
                </a:lnTo>
                <a:lnTo>
                  <a:pt x="1000125" y="192882"/>
                </a:lnTo>
                <a:lnTo>
                  <a:pt x="802779" y="192882"/>
                </a:lnTo>
                <a:lnTo>
                  <a:pt x="802779" y="171450"/>
                </a:lnTo>
                <a:lnTo>
                  <a:pt x="890290" y="171450"/>
                </a:lnTo>
                <a:lnTo>
                  <a:pt x="890290" y="157163"/>
                </a:lnTo>
                <a:lnTo>
                  <a:pt x="842962" y="157163"/>
                </a:lnTo>
                <a:lnTo>
                  <a:pt x="842962" y="134839"/>
                </a:lnTo>
                <a:lnTo>
                  <a:pt x="890290" y="134839"/>
                </a:lnTo>
                <a:lnTo>
                  <a:pt x="890290" y="122337"/>
                </a:lnTo>
                <a:lnTo>
                  <a:pt x="850999" y="122337"/>
                </a:lnTo>
                <a:cubicBezTo>
                  <a:pt x="846236" y="127695"/>
                  <a:pt x="841474" y="133053"/>
                  <a:pt x="836711" y="138411"/>
                </a:cubicBezTo>
                <a:cubicBezTo>
                  <a:pt x="831949" y="143768"/>
                  <a:pt x="828675" y="147638"/>
                  <a:pt x="826889" y="150019"/>
                </a:cubicBezTo>
                <a:cubicBezTo>
                  <a:pt x="826889" y="150019"/>
                  <a:pt x="818852" y="145257"/>
                  <a:pt x="802779" y="135732"/>
                </a:cubicBezTo>
                <a:cubicBezTo>
                  <a:pt x="815280" y="125611"/>
                  <a:pt x="827186" y="108943"/>
                  <a:pt x="838497" y="85725"/>
                </a:cubicBezTo>
                <a:lnTo>
                  <a:pt x="825103" y="85725"/>
                </a:lnTo>
                <a:close/>
                <a:moveTo>
                  <a:pt x="596503" y="0"/>
                </a:moveTo>
                <a:lnTo>
                  <a:pt x="749200" y="0"/>
                </a:lnTo>
                <a:lnTo>
                  <a:pt x="749200" y="85725"/>
                </a:lnTo>
                <a:lnTo>
                  <a:pt x="692050" y="85725"/>
                </a:lnTo>
                <a:lnTo>
                  <a:pt x="692050" y="100013"/>
                </a:lnTo>
                <a:lnTo>
                  <a:pt x="756344" y="100013"/>
                </a:lnTo>
                <a:lnTo>
                  <a:pt x="756344" y="122337"/>
                </a:lnTo>
                <a:lnTo>
                  <a:pt x="692050" y="122337"/>
                </a:lnTo>
                <a:lnTo>
                  <a:pt x="692050" y="135732"/>
                </a:lnTo>
                <a:lnTo>
                  <a:pt x="747415" y="135732"/>
                </a:lnTo>
                <a:lnTo>
                  <a:pt x="747415" y="156270"/>
                </a:lnTo>
                <a:lnTo>
                  <a:pt x="692050" y="156270"/>
                </a:lnTo>
                <a:lnTo>
                  <a:pt x="692050" y="171450"/>
                </a:lnTo>
                <a:lnTo>
                  <a:pt x="771525" y="171450"/>
                </a:lnTo>
                <a:lnTo>
                  <a:pt x="771525" y="192882"/>
                </a:lnTo>
                <a:lnTo>
                  <a:pt x="574179" y="192882"/>
                </a:lnTo>
                <a:lnTo>
                  <a:pt x="574179" y="171450"/>
                </a:lnTo>
                <a:lnTo>
                  <a:pt x="661690" y="171450"/>
                </a:lnTo>
                <a:lnTo>
                  <a:pt x="661690" y="157163"/>
                </a:lnTo>
                <a:lnTo>
                  <a:pt x="614362" y="157163"/>
                </a:lnTo>
                <a:lnTo>
                  <a:pt x="614362" y="134839"/>
                </a:lnTo>
                <a:lnTo>
                  <a:pt x="661690" y="134839"/>
                </a:lnTo>
                <a:lnTo>
                  <a:pt x="661690" y="122337"/>
                </a:lnTo>
                <a:lnTo>
                  <a:pt x="622399" y="122337"/>
                </a:lnTo>
                <a:cubicBezTo>
                  <a:pt x="617636" y="127695"/>
                  <a:pt x="612874" y="133053"/>
                  <a:pt x="608111" y="138411"/>
                </a:cubicBezTo>
                <a:cubicBezTo>
                  <a:pt x="603349" y="143768"/>
                  <a:pt x="600075" y="147638"/>
                  <a:pt x="598289" y="150019"/>
                </a:cubicBezTo>
                <a:cubicBezTo>
                  <a:pt x="598289" y="150019"/>
                  <a:pt x="590252" y="145257"/>
                  <a:pt x="574179" y="135732"/>
                </a:cubicBezTo>
                <a:cubicBezTo>
                  <a:pt x="586680" y="125611"/>
                  <a:pt x="598586" y="108943"/>
                  <a:pt x="609897" y="85725"/>
                </a:cubicBezTo>
                <a:lnTo>
                  <a:pt x="596503" y="85725"/>
                </a:lnTo>
                <a:close/>
                <a:moveTo>
                  <a:pt x="361652" y="0"/>
                </a:moveTo>
                <a:lnTo>
                  <a:pt x="530423" y="0"/>
                </a:lnTo>
                <a:lnTo>
                  <a:pt x="530423" y="176808"/>
                </a:lnTo>
                <a:cubicBezTo>
                  <a:pt x="532804" y="193477"/>
                  <a:pt x="517624" y="201216"/>
                  <a:pt x="484882" y="200025"/>
                </a:cubicBezTo>
                <a:cubicBezTo>
                  <a:pt x="485477" y="190500"/>
                  <a:pt x="483691" y="182166"/>
                  <a:pt x="479524" y="175022"/>
                </a:cubicBezTo>
                <a:cubicBezTo>
                  <a:pt x="496193" y="176213"/>
                  <a:pt x="503634" y="173832"/>
                  <a:pt x="501848" y="167879"/>
                </a:cubicBezTo>
                <a:lnTo>
                  <a:pt x="501848" y="23218"/>
                </a:lnTo>
                <a:lnTo>
                  <a:pt x="456307" y="23218"/>
                </a:lnTo>
                <a:lnTo>
                  <a:pt x="456307" y="40184"/>
                </a:lnTo>
                <a:lnTo>
                  <a:pt x="490240" y="40184"/>
                </a:lnTo>
                <a:lnTo>
                  <a:pt x="490240" y="60722"/>
                </a:lnTo>
                <a:lnTo>
                  <a:pt x="456307" y="60722"/>
                </a:lnTo>
                <a:lnTo>
                  <a:pt x="456307" y="75010"/>
                </a:lnTo>
                <a:lnTo>
                  <a:pt x="493811" y="75010"/>
                </a:lnTo>
                <a:lnTo>
                  <a:pt x="493811" y="95548"/>
                </a:lnTo>
                <a:lnTo>
                  <a:pt x="396478" y="95548"/>
                </a:lnTo>
                <a:lnTo>
                  <a:pt x="396478" y="75010"/>
                </a:lnTo>
                <a:lnTo>
                  <a:pt x="428625" y="75010"/>
                </a:lnTo>
                <a:lnTo>
                  <a:pt x="428625" y="60722"/>
                </a:lnTo>
                <a:lnTo>
                  <a:pt x="399157" y="60722"/>
                </a:lnTo>
                <a:lnTo>
                  <a:pt x="399157" y="40184"/>
                </a:lnTo>
                <a:lnTo>
                  <a:pt x="428625" y="40184"/>
                </a:lnTo>
                <a:lnTo>
                  <a:pt x="428625" y="23218"/>
                </a:lnTo>
                <a:lnTo>
                  <a:pt x="389334" y="23218"/>
                </a:lnTo>
                <a:lnTo>
                  <a:pt x="389334" y="97334"/>
                </a:lnTo>
                <a:cubicBezTo>
                  <a:pt x="389334" y="142578"/>
                  <a:pt x="378916" y="175915"/>
                  <a:pt x="358080" y="197347"/>
                </a:cubicBezTo>
                <a:cubicBezTo>
                  <a:pt x="353318" y="193179"/>
                  <a:pt x="345876" y="188417"/>
                  <a:pt x="335756" y="183059"/>
                </a:cubicBezTo>
                <a:cubicBezTo>
                  <a:pt x="352425" y="162223"/>
                  <a:pt x="361057" y="132457"/>
                  <a:pt x="361652" y="93762"/>
                </a:cubicBezTo>
                <a:close/>
              </a:path>
            </a:pathLst>
          </a:custGeom>
          <a:solidFill>
            <a:srgbClr val="1029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32490"/>
      </p:ext>
    </p:extLst>
  </p:cSld>
  <p:clrMapOvr>
    <a:masterClrMapping/>
  </p:clrMapOvr>
  <p:transition xmlns:p14="http://schemas.microsoft.com/office/powerpoint/2010/main" spd="slow" advTm="1000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370522" cy="6858000"/>
          </a:xfrm>
          <a:prstGeom prst="rect">
            <a:avLst/>
          </a:prstGeom>
          <a:solidFill>
            <a:srgbClr val="1029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13711" y="1855833"/>
            <a:ext cx="1943100" cy="1943100"/>
            <a:chOff x="1213711" y="3163978"/>
            <a:chExt cx="1943100" cy="1943100"/>
          </a:xfrm>
        </p:grpSpPr>
        <p:sp>
          <p:nvSpPr>
            <p:cNvPr id="16" name="椭圆 15"/>
            <p:cNvSpPr/>
            <p:nvPr/>
          </p:nvSpPr>
          <p:spPr>
            <a:xfrm>
              <a:off x="1213711" y="3163978"/>
              <a:ext cx="1943100" cy="194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72636"/>
                </a:clrFrom>
                <a:clrTo>
                  <a:srgbClr val="27263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77807" y="3570924"/>
              <a:ext cx="1129208" cy="1129208"/>
            </a:xfrm>
            <a:prstGeom prst="rect">
              <a:avLst/>
            </a:prstGeom>
            <a:solidFill>
              <a:srgbClr val="102940"/>
            </a:solidFill>
          </p:spPr>
        </p:pic>
      </p:grpSp>
      <p:sp>
        <p:nvSpPr>
          <p:cNvPr id="9" name="文本框 8"/>
          <p:cNvSpPr txBox="1"/>
          <p:nvPr/>
        </p:nvSpPr>
        <p:spPr>
          <a:xfrm>
            <a:off x="5811056" y="3136612"/>
            <a:ext cx="30496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是什么？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9382" y="224260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PART 01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63902" y="451083"/>
            <a:ext cx="14081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6200000" flipV="1">
            <a:off x="6458015" y="2417521"/>
            <a:ext cx="206954" cy="178408"/>
          </a:xfrm>
          <a:prstGeom prst="triangle">
            <a:avLst/>
          </a:prstGeom>
          <a:solidFill>
            <a:srgbClr val="1D4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0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269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是什么？</a:t>
            </a:r>
            <a:endParaRPr lang="zh-CN" altLang="en-US" sz="28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" y="1671965"/>
            <a:ext cx="5742399" cy="3507829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43712" y="5287906"/>
            <a:ext cx="10874375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intelligent-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api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-platform</a:t>
            </a:r>
          </a:p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智能的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文档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接口测试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平台，集生成文档，生成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数据，智能测试于一身。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51063" y="2295207"/>
            <a:ext cx="431948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自动根据注解生成文档。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47942" y="1896163"/>
            <a:ext cx="256804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文档生成平台</a:t>
            </a:r>
            <a:endParaRPr lang="zh-CN" altLang="en-US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684092" y="2989625"/>
            <a:ext cx="432000" cy="43200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44"/>
          <p:cNvSpPr>
            <a:spLocks noEditPoints="1"/>
          </p:cNvSpPr>
          <p:nvPr/>
        </p:nvSpPr>
        <p:spPr bwMode="auto">
          <a:xfrm>
            <a:off x="6814695" y="3104510"/>
            <a:ext cx="170794" cy="202229"/>
          </a:xfrm>
          <a:custGeom>
            <a:avLst/>
            <a:gdLst>
              <a:gd name="T0" fmla="*/ 797 w 878"/>
              <a:gd name="T1" fmla="*/ 161 h 1038"/>
              <a:gd name="T2" fmla="*/ 397 w 878"/>
              <a:gd name="T3" fmla="*/ 189 h 1038"/>
              <a:gd name="T4" fmla="*/ 199 w 878"/>
              <a:gd name="T5" fmla="*/ 712 h 1038"/>
              <a:gd name="T6" fmla="*/ 316 w 878"/>
              <a:gd name="T7" fmla="*/ 743 h 1038"/>
              <a:gd name="T8" fmla="*/ 316 w 878"/>
              <a:gd name="T9" fmla="*/ 156 h 1038"/>
              <a:gd name="T10" fmla="*/ 316 w 878"/>
              <a:gd name="T11" fmla="*/ 154 h 1038"/>
              <a:gd name="T12" fmla="*/ 316 w 878"/>
              <a:gd name="T13" fmla="*/ 153 h 1038"/>
              <a:gd name="T14" fmla="*/ 316 w 878"/>
              <a:gd name="T15" fmla="*/ 152 h 1038"/>
              <a:gd name="T16" fmla="*/ 317 w 878"/>
              <a:gd name="T17" fmla="*/ 151 h 1038"/>
              <a:gd name="T18" fmla="*/ 317 w 878"/>
              <a:gd name="T19" fmla="*/ 150 h 1038"/>
              <a:gd name="T20" fmla="*/ 317 w 878"/>
              <a:gd name="T21" fmla="*/ 149 h 1038"/>
              <a:gd name="T22" fmla="*/ 317 w 878"/>
              <a:gd name="T23" fmla="*/ 148 h 1038"/>
              <a:gd name="T24" fmla="*/ 318 w 878"/>
              <a:gd name="T25" fmla="*/ 147 h 1038"/>
              <a:gd name="T26" fmla="*/ 318 w 878"/>
              <a:gd name="T27" fmla="*/ 146 h 1038"/>
              <a:gd name="T28" fmla="*/ 318 w 878"/>
              <a:gd name="T29" fmla="*/ 144 h 1038"/>
              <a:gd name="T30" fmla="*/ 321 w 878"/>
              <a:gd name="T31" fmla="*/ 137 h 1038"/>
              <a:gd name="T32" fmla="*/ 322 w 878"/>
              <a:gd name="T33" fmla="*/ 136 h 1038"/>
              <a:gd name="T34" fmla="*/ 323 w 878"/>
              <a:gd name="T35" fmla="*/ 135 h 1038"/>
              <a:gd name="T36" fmla="*/ 323 w 878"/>
              <a:gd name="T37" fmla="*/ 134 h 1038"/>
              <a:gd name="T38" fmla="*/ 325 w 878"/>
              <a:gd name="T39" fmla="*/ 132 h 1038"/>
              <a:gd name="T40" fmla="*/ 325 w 878"/>
              <a:gd name="T41" fmla="*/ 132 h 1038"/>
              <a:gd name="T42" fmla="*/ 326 w 878"/>
              <a:gd name="T43" fmla="*/ 131 h 1038"/>
              <a:gd name="T44" fmla="*/ 327 w 878"/>
              <a:gd name="T45" fmla="*/ 130 h 1038"/>
              <a:gd name="T46" fmla="*/ 329 w 878"/>
              <a:gd name="T47" fmla="*/ 128 h 1038"/>
              <a:gd name="T48" fmla="*/ 330 w 878"/>
              <a:gd name="T49" fmla="*/ 128 h 1038"/>
              <a:gd name="T50" fmla="*/ 331 w 878"/>
              <a:gd name="T51" fmla="*/ 126 h 1038"/>
              <a:gd name="T52" fmla="*/ 333 w 878"/>
              <a:gd name="T53" fmla="*/ 125 h 1038"/>
              <a:gd name="T54" fmla="*/ 334 w 878"/>
              <a:gd name="T55" fmla="*/ 124 h 1038"/>
              <a:gd name="T56" fmla="*/ 335 w 878"/>
              <a:gd name="T57" fmla="*/ 124 h 1038"/>
              <a:gd name="T58" fmla="*/ 336 w 878"/>
              <a:gd name="T59" fmla="*/ 122 h 1038"/>
              <a:gd name="T60" fmla="*/ 338 w 878"/>
              <a:gd name="T61" fmla="*/ 122 h 1038"/>
              <a:gd name="T62" fmla="*/ 344 w 878"/>
              <a:gd name="T63" fmla="*/ 120 h 1038"/>
              <a:gd name="T64" fmla="*/ 828 w 878"/>
              <a:gd name="T65" fmla="*/ 5 h 1038"/>
              <a:gd name="T66" fmla="*/ 876 w 878"/>
              <a:gd name="T67" fmla="*/ 33 h 1038"/>
              <a:gd name="T68" fmla="*/ 878 w 878"/>
              <a:gd name="T69" fmla="*/ 764 h 1038"/>
              <a:gd name="T70" fmla="*/ 816 w 878"/>
              <a:gd name="T71" fmla="*/ 883 h 1038"/>
              <a:gd name="T72" fmla="*/ 543 w 878"/>
              <a:gd name="T73" fmla="*/ 883 h 1038"/>
              <a:gd name="T74" fmla="*/ 543 w 878"/>
              <a:gd name="T75" fmla="*/ 645 h 1038"/>
              <a:gd name="T76" fmla="*/ 797 w 878"/>
              <a:gd name="T77" fmla="*/ 633 h 1038"/>
              <a:gd name="T78" fmla="*/ 397 w 878"/>
              <a:gd name="T79" fmla="*/ 305 h 1038"/>
              <a:gd name="T80" fmla="*/ 397 w 878"/>
              <a:gd name="T81" fmla="*/ 877 h 1038"/>
              <a:gd name="T82" fmla="*/ 335 w 878"/>
              <a:gd name="T83" fmla="*/ 994 h 1038"/>
              <a:gd name="T84" fmla="*/ 63 w 878"/>
              <a:gd name="T85" fmla="*/ 994 h 1038"/>
              <a:gd name="T86" fmla="*/ 63 w 878"/>
              <a:gd name="T87" fmla="*/ 756 h 1038"/>
              <a:gd name="T88" fmla="*/ 285 w 878"/>
              <a:gd name="T89" fmla="*/ 820 h 1038"/>
              <a:gd name="T90" fmla="*/ 199 w 878"/>
              <a:gd name="T91" fmla="*/ 792 h 1038"/>
              <a:gd name="T92" fmla="*/ 81 w 878"/>
              <a:gd name="T93" fmla="*/ 875 h 1038"/>
              <a:gd name="T94" fmla="*/ 199 w 878"/>
              <a:gd name="T95" fmla="*/ 957 h 1038"/>
              <a:gd name="T96" fmla="*/ 316 w 878"/>
              <a:gd name="T97" fmla="*/ 875 h 1038"/>
              <a:gd name="T98" fmla="*/ 767 w 878"/>
              <a:gd name="T99" fmla="*/ 709 h 1038"/>
              <a:gd name="T100" fmla="*/ 680 w 878"/>
              <a:gd name="T101" fmla="*/ 681 h 1038"/>
              <a:gd name="T102" fmla="*/ 563 w 878"/>
              <a:gd name="T103" fmla="*/ 764 h 1038"/>
              <a:gd name="T104" fmla="*/ 593 w 878"/>
              <a:gd name="T105" fmla="*/ 819 h 1038"/>
              <a:gd name="T106" fmla="*/ 680 w 878"/>
              <a:gd name="T107" fmla="*/ 846 h 1038"/>
              <a:gd name="T108" fmla="*/ 797 w 878"/>
              <a:gd name="T109" fmla="*/ 765 h 1038"/>
              <a:gd name="T110" fmla="*/ 797 w 878"/>
              <a:gd name="T111" fmla="*/ 763 h 1038"/>
              <a:gd name="T112" fmla="*/ 767 w 878"/>
              <a:gd name="T113" fmla="*/ 709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8" h="1038">
                <a:moveTo>
                  <a:pt x="397" y="255"/>
                </a:moveTo>
                <a:cubicBezTo>
                  <a:pt x="797" y="161"/>
                  <a:pt x="797" y="161"/>
                  <a:pt x="797" y="161"/>
                </a:cubicBezTo>
                <a:cubicBezTo>
                  <a:pt x="797" y="95"/>
                  <a:pt x="797" y="95"/>
                  <a:pt x="797" y="95"/>
                </a:cubicBezTo>
                <a:cubicBezTo>
                  <a:pt x="397" y="189"/>
                  <a:pt x="397" y="189"/>
                  <a:pt x="397" y="189"/>
                </a:cubicBezTo>
                <a:cubicBezTo>
                  <a:pt x="397" y="255"/>
                  <a:pt x="397" y="255"/>
                  <a:pt x="397" y="255"/>
                </a:cubicBezTo>
                <a:close/>
                <a:moveTo>
                  <a:pt x="199" y="712"/>
                </a:moveTo>
                <a:cubicBezTo>
                  <a:pt x="199" y="712"/>
                  <a:pt x="199" y="712"/>
                  <a:pt x="199" y="712"/>
                </a:cubicBezTo>
                <a:cubicBezTo>
                  <a:pt x="242" y="712"/>
                  <a:pt x="283" y="723"/>
                  <a:pt x="316" y="743"/>
                </a:cubicBezTo>
                <a:cubicBezTo>
                  <a:pt x="316" y="157"/>
                  <a:pt x="316" y="157"/>
                  <a:pt x="316" y="157"/>
                </a:cubicBezTo>
                <a:cubicBezTo>
                  <a:pt x="316" y="156"/>
                  <a:pt x="316" y="156"/>
                  <a:pt x="316" y="156"/>
                </a:cubicBezTo>
                <a:cubicBezTo>
                  <a:pt x="316" y="156"/>
                  <a:pt x="316" y="156"/>
                  <a:pt x="316" y="156"/>
                </a:cubicBezTo>
                <a:cubicBezTo>
                  <a:pt x="316" y="154"/>
                  <a:pt x="316" y="154"/>
                  <a:pt x="316" y="154"/>
                </a:cubicBezTo>
                <a:cubicBezTo>
                  <a:pt x="316" y="154"/>
                  <a:pt x="316" y="154"/>
                  <a:pt x="316" y="154"/>
                </a:cubicBezTo>
                <a:cubicBezTo>
                  <a:pt x="316" y="153"/>
                  <a:pt x="316" y="153"/>
                  <a:pt x="316" y="153"/>
                </a:cubicBezTo>
                <a:cubicBezTo>
                  <a:pt x="316" y="153"/>
                  <a:pt x="316" y="153"/>
                  <a:pt x="316" y="153"/>
                </a:cubicBezTo>
                <a:cubicBezTo>
                  <a:pt x="316" y="152"/>
                  <a:pt x="316" y="152"/>
                  <a:pt x="316" y="152"/>
                </a:cubicBezTo>
                <a:cubicBezTo>
                  <a:pt x="316" y="152"/>
                  <a:pt x="316" y="152"/>
                  <a:pt x="316" y="152"/>
                </a:cubicBezTo>
                <a:cubicBezTo>
                  <a:pt x="317" y="151"/>
                  <a:pt x="317" y="151"/>
                  <a:pt x="317" y="151"/>
                </a:cubicBezTo>
                <a:cubicBezTo>
                  <a:pt x="317" y="150"/>
                  <a:pt x="317" y="150"/>
                  <a:pt x="317" y="150"/>
                </a:cubicBezTo>
                <a:cubicBezTo>
                  <a:pt x="317" y="150"/>
                  <a:pt x="317" y="150"/>
                  <a:pt x="317" y="150"/>
                </a:cubicBezTo>
                <a:cubicBezTo>
                  <a:pt x="317" y="149"/>
                  <a:pt x="317" y="149"/>
                  <a:pt x="317" y="149"/>
                </a:cubicBezTo>
                <a:cubicBezTo>
                  <a:pt x="317" y="149"/>
                  <a:pt x="317" y="149"/>
                  <a:pt x="317" y="149"/>
                </a:cubicBezTo>
                <a:cubicBezTo>
                  <a:pt x="317" y="148"/>
                  <a:pt x="317" y="148"/>
                  <a:pt x="317" y="148"/>
                </a:cubicBezTo>
                <a:cubicBezTo>
                  <a:pt x="317" y="148"/>
                  <a:pt x="317" y="148"/>
                  <a:pt x="317" y="148"/>
                </a:cubicBezTo>
                <a:cubicBezTo>
                  <a:pt x="317" y="148"/>
                  <a:pt x="317" y="148"/>
                  <a:pt x="317" y="148"/>
                </a:cubicBezTo>
                <a:cubicBezTo>
                  <a:pt x="318" y="147"/>
                  <a:pt x="318" y="147"/>
                  <a:pt x="318" y="147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318" y="144"/>
                  <a:pt x="318" y="144"/>
                  <a:pt x="318" y="144"/>
                </a:cubicBezTo>
                <a:cubicBezTo>
                  <a:pt x="318" y="144"/>
                  <a:pt x="318" y="144"/>
                  <a:pt x="318" y="144"/>
                </a:cubicBezTo>
                <a:cubicBezTo>
                  <a:pt x="319" y="142"/>
                  <a:pt x="320" y="140"/>
                  <a:pt x="321" y="138"/>
                </a:cubicBezTo>
                <a:cubicBezTo>
                  <a:pt x="321" y="137"/>
                  <a:pt x="321" y="137"/>
                  <a:pt x="321" y="137"/>
                </a:cubicBezTo>
                <a:cubicBezTo>
                  <a:pt x="322" y="137"/>
                  <a:pt x="322" y="137"/>
                  <a:pt x="322" y="137"/>
                </a:cubicBezTo>
                <a:cubicBezTo>
                  <a:pt x="322" y="136"/>
                  <a:pt x="322" y="136"/>
                  <a:pt x="322" y="136"/>
                </a:cubicBezTo>
                <a:cubicBezTo>
                  <a:pt x="323" y="136"/>
                  <a:pt x="323" y="136"/>
                  <a:pt x="323" y="136"/>
                </a:cubicBezTo>
                <a:cubicBezTo>
                  <a:pt x="323" y="135"/>
                  <a:pt x="323" y="135"/>
                  <a:pt x="323" y="135"/>
                </a:cubicBezTo>
                <a:cubicBezTo>
                  <a:pt x="323" y="134"/>
                  <a:pt x="323" y="134"/>
                  <a:pt x="323" y="134"/>
                </a:cubicBezTo>
                <a:cubicBezTo>
                  <a:pt x="323" y="134"/>
                  <a:pt x="323" y="134"/>
                  <a:pt x="323" y="134"/>
                </a:cubicBezTo>
                <a:cubicBezTo>
                  <a:pt x="325" y="133"/>
                  <a:pt x="325" y="133"/>
                  <a:pt x="325" y="133"/>
                </a:cubicBezTo>
                <a:cubicBezTo>
                  <a:pt x="325" y="132"/>
                  <a:pt x="325" y="132"/>
                  <a:pt x="325" y="132"/>
                </a:cubicBezTo>
                <a:cubicBezTo>
                  <a:pt x="325" y="132"/>
                  <a:pt x="325" y="132"/>
                  <a:pt x="325" y="132"/>
                </a:cubicBezTo>
                <a:cubicBezTo>
                  <a:pt x="325" y="132"/>
                  <a:pt x="325" y="132"/>
                  <a:pt x="325" y="132"/>
                </a:cubicBezTo>
                <a:cubicBezTo>
                  <a:pt x="325" y="132"/>
                  <a:pt x="325" y="132"/>
                  <a:pt x="325" y="132"/>
                </a:cubicBezTo>
                <a:cubicBezTo>
                  <a:pt x="326" y="131"/>
                  <a:pt x="326" y="131"/>
                  <a:pt x="326" y="131"/>
                </a:cubicBezTo>
                <a:cubicBezTo>
                  <a:pt x="327" y="131"/>
                  <a:pt x="327" y="131"/>
                  <a:pt x="327" y="131"/>
                </a:cubicBezTo>
                <a:cubicBezTo>
                  <a:pt x="327" y="130"/>
                  <a:pt x="327" y="130"/>
                  <a:pt x="327" y="130"/>
                </a:cubicBezTo>
                <a:cubicBezTo>
                  <a:pt x="327" y="130"/>
                  <a:pt x="327" y="130"/>
                  <a:pt x="327" y="130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30" y="128"/>
                  <a:pt x="330" y="128"/>
                  <a:pt x="330" y="128"/>
                </a:cubicBezTo>
                <a:cubicBezTo>
                  <a:pt x="331" y="127"/>
                  <a:pt x="331" y="127"/>
                  <a:pt x="331" y="127"/>
                </a:cubicBezTo>
                <a:cubicBezTo>
                  <a:pt x="331" y="126"/>
                  <a:pt x="331" y="126"/>
                  <a:pt x="331" y="126"/>
                </a:cubicBezTo>
                <a:cubicBezTo>
                  <a:pt x="331" y="126"/>
                  <a:pt x="331" y="126"/>
                  <a:pt x="331" y="126"/>
                </a:cubicBezTo>
                <a:cubicBezTo>
                  <a:pt x="333" y="125"/>
                  <a:pt x="333" y="125"/>
                  <a:pt x="333" y="125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4" y="124"/>
                  <a:pt x="334" y="124"/>
                  <a:pt x="334" y="124"/>
                </a:cubicBezTo>
                <a:cubicBezTo>
                  <a:pt x="334" y="124"/>
                  <a:pt x="334" y="124"/>
                  <a:pt x="334" y="124"/>
                </a:cubicBezTo>
                <a:cubicBezTo>
                  <a:pt x="335" y="124"/>
                  <a:pt x="335" y="124"/>
                  <a:pt x="335" y="124"/>
                </a:cubicBezTo>
                <a:cubicBezTo>
                  <a:pt x="336" y="123"/>
                  <a:pt x="336" y="123"/>
                  <a:pt x="336" y="123"/>
                </a:cubicBezTo>
                <a:cubicBezTo>
                  <a:pt x="336" y="122"/>
                  <a:pt x="336" y="122"/>
                  <a:pt x="336" y="122"/>
                </a:cubicBezTo>
                <a:cubicBezTo>
                  <a:pt x="338" y="122"/>
                  <a:pt x="338" y="122"/>
                  <a:pt x="338" y="122"/>
                </a:cubicBezTo>
                <a:cubicBezTo>
                  <a:pt x="338" y="122"/>
                  <a:pt x="338" y="122"/>
                  <a:pt x="338" y="122"/>
                </a:cubicBezTo>
                <a:cubicBezTo>
                  <a:pt x="340" y="121"/>
                  <a:pt x="342" y="120"/>
                  <a:pt x="344" y="120"/>
                </a:cubicBezTo>
                <a:cubicBezTo>
                  <a:pt x="344" y="120"/>
                  <a:pt x="344" y="120"/>
                  <a:pt x="344" y="120"/>
                </a:cubicBezTo>
                <a:cubicBezTo>
                  <a:pt x="345" y="118"/>
                  <a:pt x="347" y="118"/>
                  <a:pt x="350" y="118"/>
                </a:cubicBezTo>
                <a:cubicBezTo>
                  <a:pt x="828" y="5"/>
                  <a:pt x="828" y="5"/>
                  <a:pt x="828" y="5"/>
                </a:cubicBezTo>
                <a:cubicBezTo>
                  <a:pt x="849" y="0"/>
                  <a:pt x="870" y="13"/>
                  <a:pt x="876" y="33"/>
                </a:cubicBezTo>
                <a:cubicBezTo>
                  <a:pt x="876" y="33"/>
                  <a:pt x="876" y="33"/>
                  <a:pt x="876" y="33"/>
                </a:cubicBezTo>
                <a:cubicBezTo>
                  <a:pt x="878" y="38"/>
                  <a:pt x="878" y="42"/>
                  <a:pt x="878" y="47"/>
                </a:cubicBezTo>
                <a:cubicBezTo>
                  <a:pt x="878" y="764"/>
                  <a:pt x="878" y="764"/>
                  <a:pt x="878" y="764"/>
                </a:cubicBezTo>
                <a:cubicBezTo>
                  <a:pt x="878" y="766"/>
                  <a:pt x="878" y="766"/>
                  <a:pt x="878" y="766"/>
                </a:cubicBezTo>
                <a:cubicBezTo>
                  <a:pt x="878" y="812"/>
                  <a:pt x="854" y="853"/>
                  <a:pt x="816" y="883"/>
                </a:cubicBezTo>
                <a:cubicBezTo>
                  <a:pt x="781" y="911"/>
                  <a:pt x="733" y="927"/>
                  <a:pt x="680" y="927"/>
                </a:cubicBezTo>
                <a:cubicBezTo>
                  <a:pt x="627" y="927"/>
                  <a:pt x="579" y="911"/>
                  <a:pt x="543" y="883"/>
                </a:cubicBezTo>
                <a:cubicBezTo>
                  <a:pt x="505" y="853"/>
                  <a:pt x="482" y="811"/>
                  <a:pt x="482" y="764"/>
                </a:cubicBezTo>
                <a:cubicBezTo>
                  <a:pt x="482" y="717"/>
                  <a:pt x="505" y="675"/>
                  <a:pt x="543" y="645"/>
                </a:cubicBezTo>
                <a:cubicBezTo>
                  <a:pt x="579" y="618"/>
                  <a:pt x="627" y="601"/>
                  <a:pt x="680" y="601"/>
                </a:cubicBezTo>
                <a:cubicBezTo>
                  <a:pt x="724" y="601"/>
                  <a:pt x="764" y="612"/>
                  <a:pt x="797" y="633"/>
                </a:cubicBezTo>
                <a:cubicBezTo>
                  <a:pt x="797" y="211"/>
                  <a:pt x="797" y="211"/>
                  <a:pt x="797" y="211"/>
                </a:cubicBezTo>
                <a:cubicBezTo>
                  <a:pt x="397" y="305"/>
                  <a:pt x="397" y="305"/>
                  <a:pt x="397" y="305"/>
                </a:cubicBezTo>
                <a:cubicBezTo>
                  <a:pt x="397" y="875"/>
                  <a:pt x="397" y="875"/>
                  <a:pt x="397" y="875"/>
                </a:cubicBezTo>
                <a:cubicBezTo>
                  <a:pt x="397" y="877"/>
                  <a:pt x="397" y="877"/>
                  <a:pt x="397" y="877"/>
                </a:cubicBezTo>
                <a:cubicBezTo>
                  <a:pt x="397" y="877"/>
                  <a:pt x="397" y="877"/>
                  <a:pt x="397" y="877"/>
                </a:cubicBezTo>
                <a:cubicBezTo>
                  <a:pt x="396" y="923"/>
                  <a:pt x="373" y="964"/>
                  <a:pt x="335" y="994"/>
                </a:cubicBezTo>
                <a:cubicBezTo>
                  <a:pt x="300" y="1021"/>
                  <a:pt x="252" y="1038"/>
                  <a:pt x="199" y="1038"/>
                </a:cubicBezTo>
                <a:cubicBezTo>
                  <a:pt x="146" y="1038"/>
                  <a:pt x="98" y="1021"/>
                  <a:pt x="63" y="994"/>
                </a:cubicBezTo>
                <a:cubicBezTo>
                  <a:pt x="24" y="963"/>
                  <a:pt x="0" y="922"/>
                  <a:pt x="0" y="875"/>
                </a:cubicBezTo>
                <a:cubicBezTo>
                  <a:pt x="0" y="828"/>
                  <a:pt x="24" y="786"/>
                  <a:pt x="63" y="756"/>
                </a:cubicBezTo>
                <a:cubicBezTo>
                  <a:pt x="98" y="728"/>
                  <a:pt x="146" y="712"/>
                  <a:pt x="199" y="712"/>
                </a:cubicBezTo>
                <a:close/>
                <a:moveTo>
                  <a:pt x="285" y="820"/>
                </a:moveTo>
                <a:cubicBezTo>
                  <a:pt x="285" y="820"/>
                  <a:pt x="285" y="820"/>
                  <a:pt x="285" y="820"/>
                </a:cubicBezTo>
                <a:cubicBezTo>
                  <a:pt x="264" y="803"/>
                  <a:pt x="233" y="792"/>
                  <a:pt x="199" y="792"/>
                </a:cubicBezTo>
                <a:cubicBezTo>
                  <a:pt x="165" y="792"/>
                  <a:pt x="134" y="803"/>
                  <a:pt x="112" y="820"/>
                </a:cubicBezTo>
                <a:cubicBezTo>
                  <a:pt x="93" y="834"/>
                  <a:pt x="81" y="854"/>
                  <a:pt x="81" y="875"/>
                </a:cubicBezTo>
                <a:cubicBezTo>
                  <a:pt x="81" y="896"/>
                  <a:pt x="93" y="915"/>
                  <a:pt x="112" y="930"/>
                </a:cubicBezTo>
                <a:cubicBezTo>
                  <a:pt x="134" y="947"/>
                  <a:pt x="165" y="957"/>
                  <a:pt x="199" y="957"/>
                </a:cubicBezTo>
                <a:cubicBezTo>
                  <a:pt x="233" y="957"/>
                  <a:pt x="264" y="947"/>
                  <a:pt x="285" y="930"/>
                </a:cubicBezTo>
                <a:cubicBezTo>
                  <a:pt x="305" y="915"/>
                  <a:pt x="316" y="896"/>
                  <a:pt x="316" y="875"/>
                </a:cubicBezTo>
                <a:cubicBezTo>
                  <a:pt x="316" y="854"/>
                  <a:pt x="305" y="834"/>
                  <a:pt x="285" y="820"/>
                </a:cubicBezTo>
                <a:close/>
                <a:moveTo>
                  <a:pt x="767" y="709"/>
                </a:moveTo>
                <a:cubicBezTo>
                  <a:pt x="767" y="709"/>
                  <a:pt x="767" y="709"/>
                  <a:pt x="767" y="709"/>
                </a:cubicBezTo>
                <a:cubicBezTo>
                  <a:pt x="745" y="692"/>
                  <a:pt x="714" y="681"/>
                  <a:pt x="680" y="681"/>
                </a:cubicBezTo>
                <a:cubicBezTo>
                  <a:pt x="646" y="681"/>
                  <a:pt x="615" y="692"/>
                  <a:pt x="593" y="709"/>
                </a:cubicBezTo>
                <a:cubicBezTo>
                  <a:pt x="575" y="723"/>
                  <a:pt x="563" y="743"/>
                  <a:pt x="563" y="764"/>
                </a:cubicBezTo>
                <a:cubicBezTo>
                  <a:pt x="563" y="785"/>
                  <a:pt x="575" y="804"/>
                  <a:pt x="593" y="819"/>
                </a:cubicBezTo>
                <a:cubicBezTo>
                  <a:pt x="593" y="819"/>
                  <a:pt x="593" y="819"/>
                  <a:pt x="593" y="819"/>
                </a:cubicBezTo>
                <a:cubicBezTo>
                  <a:pt x="593" y="819"/>
                  <a:pt x="593" y="819"/>
                  <a:pt x="593" y="819"/>
                </a:cubicBezTo>
                <a:cubicBezTo>
                  <a:pt x="615" y="836"/>
                  <a:pt x="646" y="846"/>
                  <a:pt x="680" y="846"/>
                </a:cubicBezTo>
                <a:cubicBezTo>
                  <a:pt x="714" y="846"/>
                  <a:pt x="745" y="836"/>
                  <a:pt x="767" y="819"/>
                </a:cubicBezTo>
                <a:cubicBezTo>
                  <a:pt x="785" y="805"/>
                  <a:pt x="797" y="785"/>
                  <a:pt x="797" y="765"/>
                </a:cubicBezTo>
                <a:cubicBezTo>
                  <a:pt x="797" y="764"/>
                  <a:pt x="797" y="764"/>
                  <a:pt x="797" y="764"/>
                </a:cubicBezTo>
                <a:cubicBezTo>
                  <a:pt x="797" y="763"/>
                  <a:pt x="797" y="763"/>
                  <a:pt x="797" y="763"/>
                </a:cubicBezTo>
                <a:cubicBezTo>
                  <a:pt x="797" y="742"/>
                  <a:pt x="785" y="723"/>
                  <a:pt x="767" y="709"/>
                </a:cubicBezTo>
                <a:cubicBezTo>
                  <a:pt x="767" y="709"/>
                  <a:pt x="767" y="709"/>
                  <a:pt x="767" y="709"/>
                </a:cubicBezTo>
                <a:cubicBezTo>
                  <a:pt x="767" y="709"/>
                  <a:pt x="767" y="709"/>
                  <a:pt x="767" y="7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669457" y="4073482"/>
            <a:ext cx="432000" cy="43200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Freeform 5"/>
          <p:cNvSpPr>
            <a:spLocks noEditPoints="1"/>
          </p:cNvSpPr>
          <p:nvPr/>
        </p:nvSpPr>
        <p:spPr bwMode="auto">
          <a:xfrm>
            <a:off x="6762917" y="4196300"/>
            <a:ext cx="245081" cy="186364"/>
          </a:xfrm>
          <a:custGeom>
            <a:avLst/>
            <a:gdLst>
              <a:gd name="T0" fmla="*/ 531 w 930"/>
              <a:gd name="T1" fmla="*/ 225 h 699"/>
              <a:gd name="T2" fmla="*/ 442 w 930"/>
              <a:gd name="T3" fmla="*/ 261 h 699"/>
              <a:gd name="T4" fmla="*/ 442 w 930"/>
              <a:gd name="T5" fmla="*/ 438 h 699"/>
              <a:gd name="T6" fmla="*/ 531 w 930"/>
              <a:gd name="T7" fmla="*/ 474 h 699"/>
              <a:gd name="T8" fmla="*/ 656 w 930"/>
              <a:gd name="T9" fmla="*/ 350 h 699"/>
              <a:gd name="T10" fmla="*/ 619 w 930"/>
              <a:gd name="T11" fmla="*/ 261 h 699"/>
              <a:gd name="T12" fmla="*/ 588 w 930"/>
              <a:gd name="T13" fmla="*/ 407 h 699"/>
              <a:gd name="T14" fmla="*/ 473 w 930"/>
              <a:gd name="T15" fmla="*/ 407 h 699"/>
              <a:gd name="T16" fmla="*/ 473 w 930"/>
              <a:gd name="T17" fmla="*/ 407 h 699"/>
              <a:gd name="T18" fmla="*/ 473 w 930"/>
              <a:gd name="T19" fmla="*/ 292 h 699"/>
              <a:gd name="T20" fmla="*/ 531 w 930"/>
              <a:gd name="T21" fmla="*/ 268 h 699"/>
              <a:gd name="T22" fmla="*/ 589 w 930"/>
              <a:gd name="T23" fmla="*/ 293 h 699"/>
              <a:gd name="T24" fmla="*/ 588 w 930"/>
              <a:gd name="T25" fmla="*/ 407 h 699"/>
              <a:gd name="T26" fmla="*/ 923 w 930"/>
              <a:gd name="T27" fmla="*/ 167 h 699"/>
              <a:gd name="T28" fmla="*/ 777 w 930"/>
              <a:gd name="T29" fmla="*/ 283 h 699"/>
              <a:gd name="T30" fmla="*/ 731 w 930"/>
              <a:gd name="T31" fmla="*/ 45 h 699"/>
              <a:gd name="T32" fmla="*/ 153 w 930"/>
              <a:gd name="T33" fmla="*/ 0 h 699"/>
              <a:gd name="T34" fmla="*/ 0 w 930"/>
              <a:gd name="T35" fmla="*/ 154 h 699"/>
              <a:gd name="T36" fmla="*/ 45 w 930"/>
              <a:gd name="T37" fmla="*/ 654 h 699"/>
              <a:gd name="T38" fmla="*/ 623 w 930"/>
              <a:gd name="T39" fmla="*/ 699 h 699"/>
              <a:gd name="T40" fmla="*/ 777 w 930"/>
              <a:gd name="T41" fmla="*/ 545 h 699"/>
              <a:gd name="T42" fmla="*/ 892 w 930"/>
              <a:gd name="T43" fmla="*/ 532 h 699"/>
              <a:gd name="T44" fmla="*/ 908 w 930"/>
              <a:gd name="T45" fmla="*/ 539 h 699"/>
              <a:gd name="T46" fmla="*/ 930 w 930"/>
              <a:gd name="T47" fmla="*/ 182 h 699"/>
              <a:gd name="T48" fmla="*/ 704 w 930"/>
              <a:gd name="T49" fmla="*/ 545 h 699"/>
              <a:gd name="T50" fmla="*/ 680 w 930"/>
              <a:gd name="T51" fmla="*/ 602 h 699"/>
              <a:gd name="T52" fmla="*/ 153 w 930"/>
              <a:gd name="T53" fmla="*/ 626 h 699"/>
              <a:gd name="T54" fmla="*/ 72 w 930"/>
              <a:gd name="T55" fmla="*/ 545 h 699"/>
              <a:gd name="T56" fmla="*/ 96 w 930"/>
              <a:gd name="T57" fmla="*/ 97 h 699"/>
              <a:gd name="T58" fmla="*/ 623 w 930"/>
              <a:gd name="T59" fmla="*/ 73 h 699"/>
              <a:gd name="T60" fmla="*/ 704 w 930"/>
              <a:gd name="T61" fmla="*/ 154 h 699"/>
              <a:gd name="T62" fmla="*/ 886 w 930"/>
              <a:gd name="T63" fmla="*/ 465 h 699"/>
              <a:gd name="T64" fmla="*/ 777 w 930"/>
              <a:gd name="T65" fmla="*/ 355 h 699"/>
              <a:gd name="T66" fmla="*/ 886 w 930"/>
              <a:gd name="T67" fmla="*/ 235 h 699"/>
              <a:gd name="T68" fmla="*/ 334 w 930"/>
              <a:gd name="T69" fmla="*/ 261 h 699"/>
              <a:gd name="T70" fmla="*/ 246 w 930"/>
              <a:gd name="T71" fmla="*/ 225 h 699"/>
              <a:gd name="T72" fmla="*/ 157 w 930"/>
              <a:gd name="T73" fmla="*/ 261 h 699"/>
              <a:gd name="T74" fmla="*/ 157 w 930"/>
              <a:gd name="T75" fmla="*/ 438 h 699"/>
              <a:gd name="T76" fmla="*/ 246 w 930"/>
              <a:gd name="T77" fmla="*/ 474 h 699"/>
              <a:gd name="T78" fmla="*/ 371 w 930"/>
              <a:gd name="T79" fmla="*/ 350 h 699"/>
              <a:gd name="T80" fmla="*/ 334 w 930"/>
              <a:gd name="T81" fmla="*/ 261 h 699"/>
              <a:gd name="T82" fmla="*/ 303 w 930"/>
              <a:gd name="T83" fmla="*/ 407 h 699"/>
              <a:gd name="T84" fmla="*/ 188 w 930"/>
              <a:gd name="T85" fmla="*/ 407 h 699"/>
              <a:gd name="T86" fmla="*/ 188 w 930"/>
              <a:gd name="T87" fmla="*/ 407 h 699"/>
              <a:gd name="T88" fmla="*/ 188 w 930"/>
              <a:gd name="T89" fmla="*/ 292 h 699"/>
              <a:gd name="T90" fmla="*/ 246 w 930"/>
              <a:gd name="T91" fmla="*/ 268 h 699"/>
              <a:gd name="T92" fmla="*/ 304 w 930"/>
              <a:gd name="T93" fmla="*/ 293 h 699"/>
              <a:gd name="T94" fmla="*/ 303 w 930"/>
              <a:gd name="T95" fmla="*/ 407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30" h="699">
                <a:moveTo>
                  <a:pt x="619" y="261"/>
                </a:moveTo>
                <a:cubicBezTo>
                  <a:pt x="596" y="239"/>
                  <a:pt x="565" y="225"/>
                  <a:pt x="531" y="225"/>
                </a:cubicBezTo>
                <a:cubicBezTo>
                  <a:pt x="496" y="225"/>
                  <a:pt x="465" y="239"/>
                  <a:pt x="442" y="261"/>
                </a:cubicBezTo>
                <a:cubicBezTo>
                  <a:pt x="442" y="261"/>
                  <a:pt x="442" y="261"/>
                  <a:pt x="442" y="261"/>
                </a:cubicBezTo>
                <a:cubicBezTo>
                  <a:pt x="420" y="284"/>
                  <a:pt x="405" y="315"/>
                  <a:pt x="405" y="350"/>
                </a:cubicBezTo>
                <a:cubicBezTo>
                  <a:pt x="405" y="384"/>
                  <a:pt x="420" y="415"/>
                  <a:pt x="442" y="438"/>
                </a:cubicBezTo>
                <a:cubicBezTo>
                  <a:pt x="442" y="438"/>
                  <a:pt x="442" y="438"/>
                  <a:pt x="442" y="438"/>
                </a:cubicBezTo>
                <a:cubicBezTo>
                  <a:pt x="465" y="460"/>
                  <a:pt x="496" y="474"/>
                  <a:pt x="531" y="474"/>
                </a:cubicBezTo>
                <a:cubicBezTo>
                  <a:pt x="565" y="474"/>
                  <a:pt x="596" y="460"/>
                  <a:pt x="619" y="438"/>
                </a:cubicBezTo>
                <a:cubicBezTo>
                  <a:pt x="642" y="415"/>
                  <a:pt x="656" y="384"/>
                  <a:pt x="656" y="350"/>
                </a:cubicBezTo>
                <a:cubicBezTo>
                  <a:pt x="656" y="316"/>
                  <a:pt x="642" y="285"/>
                  <a:pt x="620" y="262"/>
                </a:cubicBezTo>
                <a:cubicBezTo>
                  <a:pt x="619" y="261"/>
                  <a:pt x="619" y="261"/>
                  <a:pt x="619" y="261"/>
                </a:cubicBezTo>
                <a:close/>
                <a:moveTo>
                  <a:pt x="588" y="407"/>
                </a:moveTo>
                <a:cubicBezTo>
                  <a:pt x="588" y="407"/>
                  <a:pt x="588" y="407"/>
                  <a:pt x="588" y="407"/>
                </a:cubicBezTo>
                <a:cubicBezTo>
                  <a:pt x="574" y="422"/>
                  <a:pt x="553" y="431"/>
                  <a:pt x="531" y="431"/>
                </a:cubicBezTo>
                <a:cubicBezTo>
                  <a:pt x="508" y="431"/>
                  <a:pt x="488" y="422"/>
                  <a:pt x="473" y="407"/>
                </a:cubicBezTo>
                <a:cubicBezTo>
                  <a:pt x="473" y="407"/>
                  <a:pt x="473" y="407"/>
                  <a:pt x="473" y="407"/>
                </a:cubicBezTo>
                <a:cubicBezTo>
                  <a:pt x="473" y="407"/>
                  <a:pt x="473" y="407"/>
                  <a:pt x="473" y="407"/>
                </a:cubicBezTo>
                <a:cubicBezTo>
                  <a:pt x="459" y="392"/>
                  <a:pt x="449" y="372"/>
                  <a:pt x="449" y="350"/>
                </a:cubicBezTo>
                <a:cubicBezTo>
                  <a:pt x="449" y="327"/>
                  <a:pt x="459" y="307"/>
                  <a:pt x="473" y="292"/>
                </a:cubicBezTo>
                <a:cubicBezTo>
                  <a:pt x="473" y="292"/>
                  <a:pt x="473" y="292"/>
                  <a:pt x="473" y="292"/>
                </a:cubicBezTo>
                <a:cubicBezTo>
                  <a:pt x="488" y="277"/>
                  <a:pt x="508" y="268"/>
                  <a:pt x="531" y="268"/>
                </a:cubicBezTo>
                <a:cubicBezTo>
                  <a:pt x="553" y="268"/>
                  <a:pt x="574" y="277"/>
                  <a:pt x="588" y="292"/>
                </a:cubicBezTo>
                <a:cubicBezTo>
                  <a:pt x="589" y="293"/>
                  <a:pt x="589" y="293"/>
                  <a:pt x="589" y="293"/>
                </a:cubicBezTo>
                <a:cubicBezTo>
                  <a:pt x="603" y="308"/>
                  <a:pt x="612" y="328"/>
                  <a:pt x="612" y="350"/>
                </a:cubicBezTo>
                <a:cubicBezTo>
                  <a:pt x="612" y="372"/>
                  <a:pt x="603" y="392"/>
                  <a:pt x="588" y="407"/>
                </a:cubicBezTo>
                <a:close/>
                <a:moveTo>
                  <a:pt x="923" y="167"/>
                </a:moveTo>
                <a:cubicBezTo>
                  <a:pt x="923" y="167"/>
                  <a:pt x="923" y="167"/>
                  <a:pt x="923" y="167"/>
                </a:cubicBezTo>
                <a:cubicBezTo>
                  <a:pt x="915" y="158"/>
                  <a:pt x="901" y="158"/>
                  <a:pt x="892" y="167"/>
                </a:cubicBezTo>
                <a:cubicBezTo>
                  <a:pt x="777" y="283"/>
                  <a:pt x="777" y="283"/>
                  <a:pt x="777" y="283"/>
                </a:cubicBezTo>
                <a:cubicBezTo>
                  <a:pt x="777" y="154"/>
                  <a:pt x="777" y="154"/>
                  <a:pt x="777" y="154"/>
                </a:cubicBezTo>
                <a:cubicBezTo>
                  <a:pt x="777" y="112"/>
                  <a:pt x="759" y="73"/>
                  <a:pt x="731" y="45"/>
                </a:cubicBezTo>
                <a:cubicBezTo>
                  <a:pt x="704" y="17"/>
                  <a:pt x="665" y="0"/>
                  <a:pt x="6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1" y="0"/>
                  <a:pt x="72" y="17"/>
                  <a:pt x="45" y="45"/>
                </a:cubicBezTo>
                <a:cubicBezTo>
                  <a:pt x="17" y="73"/>
                  <a:pt x="0" y="112"/>
                  <a:pt x="0" y="15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7"/>
                  <a:pt x="17" y="626"/>
                  <a:pt x="45" y="654"/>
                </a:cubicBezTo>
                <a:cubicBezTo>
                  <a:pt x="72" y="681"/>
                  <a:pt x="111" y="699"/>
                  <a:pt x="153" y="699"/>
                </a:cubicBezTo>
                <a:cubicBezTo>
                  <a:pt x="623" y="699"/>
                  <a:pt x="623" y="699"/>
                  <a:pt x="623" y="699"/>
                </a:cubicBezTo>
                <a:cubicBezTo>
                  <a:pt x="665" y="699"/>
                  <a:pt x="704" y="681"/>
                  <a:pt x="731" y="654"/>
                </a:cubicBezTo>
                <a:cubicBezTo>
                  <a:pt x="759" y="626"/>
                  <a:pt x="777" y="587"/>
                  <a:pt x="777" y="545"/>
                </a:cubicBezTo>
                <a:cubicBezTo>
                  <a:pt x="777" y="417"/>
                  <a:pt x="777" y="417"/>
                  <a:pt x="777" y="417"/>
                </a:cubicBezTo>
                <a:cubicBezTo>
                  <a:pt x="892" y="532"/>
                  <a:pt x="892" y="532"/>
                  <a:pt x="892" y="532"/>
                </a:cubicBezTo>
                <a:cubicBezTo>
                  <a:pt x="892" y="533"/>
                  <a:pt x="892" y="533"/>
                  <a:pt x="892" y="533"/>
                </a:cubicBezTo>
                <a:cubicBezTo>
                  <a:pt x="896" y="537"/>
                  <a:pt x="902" y="539"/>
                  <a:pt x="908" y="539"/>
                </a:cubicBezTo>
                <a:cubicBezTo>
                  <a:pt x="920" y="539"/>
                  <a:pt x="930" y="529"/>
                  <a:pt x="930" y="517"/>
                </a:cubicBezTo>
                <a:cubicBezTo>
                  <a:pt x="930" y="182"/>
                  <a:pt x="930" y="182"/>
                  <a:pt x="930" y="182"/>
                </a:cubicBezTo>
                <a:cubicBezTo>
                  <a:pt x="930" y="176"/>
                  <a:pt x="928" y="171"/>
                  <a:pt x="923" y="167"/>
                </a:cubicBezTo>
                <a:close/>
                <a:moveTo>
                  <a:pt x="704" y="545"/>
                </a:moveTo>
                <a:cubicBezTo>
                  <a:pt x="704" y="545"/>
                  <a:pt x="704" y="545"/>
                  <a:pt x="704" y="545"/>
                </a:cubicBezTo>
                <a:cubicBezTo>
                  <a:pt x="704" y="568"/>
                  <a:pt x="694" y="588"/>
                  <a:pt x="680" y="602"/>
                </a:cubicBezTo>
                <a:cubicBezTo>
                  <a:pt x="666" y="617"/>
                  <a:pt x="645" y="626"/>
                  <a:pt x="623" y="626"/>
                </a:cubicBezTo>
                <a:cubicBezTo>
                  <a:pt x="153" y="626"/>
                  <a:pt x="153" y="626"/>
                  <a:pt x="153" y="626"/>
                </a:cubicBezTo>
                <a:cubicBezTo>
                  <a:pt x="131" y="626"/>
                  <a:pt x="111" y="617"/>
                  <a:pt x="96" y="602"/>
                </a:cubicBezTo>
                <a:cubicBezTo>
                  <a:pt x="81" y="588"/>
                  <a:pt x="72" y="568"/>
                  <a:pt x="72" y="545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72" y="132"/>
                  <a:pt x="81" y="111"/>
                  <a:pt x="96" y="97"/>
                </a:cubicBezTo>
                <a:cubicBezTo>
                  <a:pt x="111" y="82"/>
                  <a:pt x="131" y="73"/>
                  <a:pt x="153" y="73"/>
                </a:cubicBezTo>
                <a:cubicBezTo>
                  <a:pt x="623" y="73"/>
                  <a:pt x="623" y="73"/>
                  <a:pt x="623" y="73"/>
                </a:cubicBezTo>
                <a:cubicBezTo>
                  <a:pt x="645" y="73"/>
                  <a:pt x="666" y="82"/>
                  <a:pt x="680" y="97"/>
                </a:cubicBezTo>
                <a:cubicBezTo>
                  <a:pt x="694" y="111"/>
                  <a:pt x="704" y="132"/>
                  <a:pt x="704" y="154"/>
                </a:cubicBezTo>
                <a:cubicBezTo>
                  <a:pt x="704" y="545"/>
                  <a:pt x="704" y="545"/>
                  <a:pt x="704" y="545"/>
                </a:cubicBezTo>
                <a:close/>
                <a:moveTo>
                  <a:pt x="886" y="465"/>
                </a:moveTo>
                <a:cubicBezTo>
                  <a:pt x="886" y="465"/>
                  <a:pt x="886" y="465"/>
                  <a:pt x="886" y="465"/>
                </a:cubicBezTo>
                <a:cubicBezTo>
                  <a:pt x="777" y="355"/>
                  <a:pt x="777" y="355"/>
                  <a:pt x="777" y="355"/>
                </a:cubicBezTo>
                <a:cubicBezTo>
                  <a:pt x="777" y="344"/>
                  <a:pt x="777" y="344"/>
                  <a:pt x="777" y="344"/>
                </a:cubicBezTo>
                <a:cubicBezTo>
                  <a:pt x="886" y="235"/>
                  <a:pt x="886" y="235"/>
                  <a:pt x="886" y="235"/>
                </a:cubicBezTo>
                <a:cubicBezTo>
                  <a:pt x="886" y="465"/>
                  <a:pt x="886" y="465"/>
                  <a:pt x="886" y="465"/>
                </a:cubicBezTo>
                <a:close/>
                <a:moveTo>
                  <a:pt x="334" y="261"/>
                </a:moveTo>
                <a:cubicBezTo>
                  <a:pt x="334" y="261"/>
                  <a:pt x="334" y="261"/>
                  <a:pt x="334" y="261"/>
                </a:cubicBezTo>
                <a:cubicBezTo>
                  <a:pt x="311" y="239"/>
                  <a:pt x="280" y="225"/>
                  <a:pt x="246" y="225"/>
                </a:cubicBezTo>
                <a:cubicBezTo>
                  <a:pt x="212" y="225"/>
                  <a:pt x="180" y="239"/>
                  <a:pt x="157" y="261"/>
                </a:cubicBezTo>
                <a:cubicBezTo>
                  <a:pt x="157" y="261"/>
                  <a:pt x="157" y="261"/>
                  <a:pt x="157" y="261"/>
                </a:cubicBezTo>
                <a:cubicBezTo>
                  <a:pt x="135" y="284"/>
                  <a:pt x="121" y="315"/>
                  <a:pt x="121" y="350"/>
                </a:cubicBezTo>
                <a:cubicBezTo>
                  <a:pt x="121" y="384"/>
                  <a:pt x="135" y="415"/>
                  <a:pt x="157" y="438"/>
                </a:cubicBezTo>
                <a:cubicBezTo>
                  <a:pt x="157" y="438"/>
                  <a:pt x="157" y="438"/>
                  <a:pt x="157" y="438"/>
                </a:cubicBezTo>
                <a:cubicBezTo>
                  <a:pt x="180" y="460"/>
                  <a:pt x="212" y="474"/>
                  <a:pt x="246" y="474"/>
                </a:cubicBezTo>
                <a:cubicBezTo>
                  <a:pt x="280" y="474"/>
                  <a:pt x="311" y="460"/>
                  <a:pt x="334" y="438"/>
                </a:cubicBezTo>
                <a:cubicBezTo>
                  <a:pt x="356" y="415"/>
                  <a:pt x="371" y="384"/>
                  <a:pt x="371" y="350"/>
                </a:cubicBezTo>
                <a:cubicBezTo>
                  <a:pt x="371" y="316"/>
                  <a:pt x="357" y="285"/>
                  <a:pt x="335" y="262"/>
                </a:cubicBezTo>
                <a:cubicBezTo>
                  <a:pt x="334" y="261"/>
                  <a:pt x="334" y="261"/>
                  <a:pt x="334" y="261"/>
                </a:cubicBezTo>
                <a:close/>
                <a:moveTo>
                  <a:pt x="303" y="407"/>
                </a:moveTo>
                <a:cubicBezTo>
                  <a:pt x="303" y="407"/>
                  <a:pt x="303" y="407"/>
                  <a:pt x="303" y="407"/>
                </a:cubicBezTo>
                <a:cubicBezTo>
                  <a:pt x="289" y="422"/>
                  <a:pt x="268" y="431"/>
                  <a:pt x="246" y="431"/>
                </a:cubicBezTo>
                <a:cubicBezTo>
                  <a:pt x="223" y="431"/>
                  <a:pt x="203" y="422"/>
                  <a:pt x="188" y="407"/>
                </a:cubicBezTo>
                <a:cubicBezTo>
                  <a:pt x="188" y="407"/>
                  <a:pt x="188" y="407"/>
                  <a:pt x="188" y="407"/>
                </a:cubicBezTo>
                <a:cubicBezTo>
                  <a:pt x="188" y="407"/>
                  <a:pt x="188" y="407"/>
                  <a:pt x="188" y="407"/>
                </a:cubicBezTo>
                <a:cubicBezTo>
                  <a:pt x="173" y="392"/>
                  <a:pt x="164" y="372"/>
                  <a:pt x="164" y="350"/>
                </a:cubicBezTo>
                <a:cubicBezTo>
                  <a:pt x="164" y="327"/>
                  <a:pt x="173" y="307"/>
                  <a:pt x="188" y="292"/>
                </a:cubicBezTo>
                <a:cubicBezTo>
                  <a:pt x="188" y="292"/>
                  <a:pt x="188" y="292"/>
                  <a:pt x="188" y="292"/>
                </a:cubicBezTo>
                <a:cubicBezTo>
                  <a:pt x="203" y="277"/>
                  <a:pt x="223" y="268"/>
                  <a:pt x="246" y="268"/>
                </a:cubicBezTo>
                <a:cubicBezTo>
                  <a:pt x="268" y="268"/>
                  <a:pt x="289" y="277"/>
                  <a:pt x="303" y="292"/>
                </a:cubicBezTo>
                <a:cubicBezTo>
                  <a:pt x="304" y="293"/>
                  <a:pt x="304" y="293"/>
                  <a:pt x="304" y="293"/>
                </a:cubicBezTo>
                <a:cubicBezTo>
                  <a:pt x="318" y="308"/>
                  <a:pt x="327" y="328"/>
                  <a:pt x="327" y="350"/>
                </a:cubicBezTo>
                <a:cubicBezTo>
                  <a:pt x="327" y="372"/>
                  <a:pt x="318" y="392"/>
                  <a:pt x="303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683020" y="1905768"/>
            <a:ext cx="432000" cy="43200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57"/>
          <p:cNvSpPr>
            <a:spLocks noEditPoints="1"/>
          </p:cNvSpPr>
          <p:nvPr/>
        </p:nvSpPr>
        <p:spPr bwMode="auto">
          <a:xfrm>
            <a:off x="6774290" y="2009766"/>
            <a:ext cx="249459" cy="224004"/>
          </a:xfrm>
          <a:custGeom>
            <a:avLst/>
            <a:gdLst>
              <a:gd name="T0" fmla="*/ 500 w 1057"/>
              <a:gd name="T1" fmla="*/ 934 h 949"/>
              <a:gd name="T2" fmla="*/ 100 w 1057"/>
              <a:gd name="T3" fmla="*/ 534 h 949"/>
              <a:gd name="T4" fmla="*/ 14 w 1057"/>
              <a:gd name="T5" fmla="*/ 388 h 949"/>
              <a:gd name="T6" fmla="*/ 19 w 1057"/>
              <a:gd name="T7" fmla="*/ 226 h 949"/>
              <a:gd name="T8" fmla="*/ 100 w 1057"/>
              <a:gd name="T9" fmla="*/ 98 h 949"/>
              <a:gd name="T10" fmla="*/ 230 w 1057"/>
              <a:gd name="T11" fmla="*/ 19 h 949"/>
              <a:gd name="T12" fmla="*/ 398 w 1057"/>
              <a:gd name="T13" fmla="*/ 14 h 949"/>
              <a:gd name="T14" fmla="*/ 529 w 1057"/>
              <a:gd name="T15" fmla="*/ 83 h 949"/>
              <a:gd name="T16" fmla="*/ 660 w 1057"/>
              <a:gd name="T17" fmla="*/ 14 h 949"/>
              <a:gd name="T18" fmla="*/ 827 w 1057"/>
              <a:gd name="T19" fmla="*/ 19 h 949"/>
              <a:gd name="T20" fmla="*/ 957 w 1057"/>
              <a:gd name="T21" fmla="*/ 98 h 949"/>
              <a:gd name="T22" fmla="*/ 1038 w 1057"/>
              <a:gd name="T23" fmla="*/ 226 h 949"/>
              <a:gd name="T24" fmla="*/ 1038 w 1057"/>
              <a:gd name="T25" fmla="*/ 226 h 949"/>
              <a:gd name="T26" fmla="*/ 1038 w 1057"/>
              <a:gd name="T27" fmla="*/ 226 h 949"/>
              <a:gd name="T28" fmla="*/ 1044 w 1057"/>
              <a:gd name="T29" fmla="*/ 388 h 949"/>
              <a:gd name="T30" fmla="*/ 957 w 1057"/>
              <a:gd name="T31" fmla="*/ 534 h 949"/>
              <a:gd name="T32" fmla="*/ 955 w 1057"/>
              <a:gd name="T33" fmla="*/ 535 h 949"/>
              <a:gd name="T34" fmla="*/ 557 w 1057"/>
              <a:gd name="T35" fmla="*/ 934 h 949"/>
              <a:gd name="T36" fmla="*/ 500 w 1057"/>
              <a:gd name="T37" fmla="*/ 934 h 949"/>
              <a:gd name="T38" fmla="*/ 500 w 1057"/>
              <a:gd name="T39" fmla="*/ 934 h 949"/>
              <a:gd name="T40" fmla="*/ 576 w 1057"/>
              <a:gd name="T41" fmla="*/ 148 h 949"/>
              <a:gd name="T42" fmla="*/ 576 w 1057"/>
              <a:gd name="T43" fmla="*/ 148 h 949"/>
              <a:gd name="T44" fmla="*/ 576 w 1057"/>
              <a:gd name="T45" fmla="*/ 148 h 949"/>
              <a:gd name="T46" fmla="*/ 448 w 1057"/>
              <a:gd name="T47" fmla="*/ 277 h 949"/>
              <a:gd name="T48" fmla="*/ 413 w 1057"/>
              <a:gd name="T49" fmla="*/ 277 h 949"/>
              <a:gd name="T50" fmla="*/ 413 w 1057"/>
              <a:gd name="T51" fmla="*/ 243 h 949"/>
              <a:gd name="T52" fmla="*/ 495 w 1057"/>
              <a:gd name="T53" fmla="*/ 161 h 949"/>
              <a:gd name="T54" fmla="*/ 494 w 1057"/>
              <a:gd name="T55" fmla="*/ 160 h 949"/>
              <a:gd name="T56" fmla="*/ 377 w 1057"/>
              <a:gd name="T57" fmla="*/ 92 h 949"/>
              <a:gd name="T58" fmla="*/ 255 w 1057"/>
              <a:gd name="T59" fmla="*/ 95 h 949"/>
              <a:gd name="T60" fmla="*/ 156 w 1057"/>
              <a:gd name="T61" fmla="*/ 155 h 949"/>
              <a:gd name="T62" fmla="*/ 96 w 1057"/>
              <a:gd name="T63" fmla="*/ 251 h 949"/>
              <a:gd name="T64" fmla="*/ 91 w 1057"/>
              <a:gd name="T65" fmla="*/ 368 h 949"/>
              <a:gd name="T66" fmla="*/ 157 w 1057"/>
              <a:gd name="T67" fmla="*/ 477 h 949"/>
              <a:gd name="T68" fmla="*/ 529 w 1057"/>
              <a:gd name="T69" fmla="*/ 849 h 949"/>
              <a:gd name="T70" fmla="*/ 899 w 1057"/>
              <a:gd name="T71" fmla="*/ 479 h 949"/>
              <a:gd name="T72" fmla="*/ 900 w 1057"/>
              <a:gd name="T73" fmla="*/ 477 h 949"/>
              <a:gd name="T74" fmla="*/ 966 w 1057"/>
              <a:gd name="T75" fmla="*/ 368 h 949"/>
              <a:gd name="T76" fmla="*/ 962 w 1057"/>
              <a:gd name="T77" fmla="*/ 252 h 949"/>
              <a:gd name="T78" fmla="*/ 962 w 1057"/>
              <a:gd name="T79" fmla="*/ 252 h 949"/>
              <a:gd name="T80" fmla="*/ 901 w 1057"/>
              <a:gd name="T81" fmla="*/ 155 h 949"/>
              <a:gd name="T82" fmla="*/ 802 w 1057"/>
              <a:gd name="T83" fmla="*/ 95 h 949"/>
              <a:gd name="T84" fmla="*/ 680 w 1057"/>
              <a:gd name="T85" fmla="*/ 92 h 949"/>
              <a:gd name="T86" fmla="*/ 576 w 1057"/>
              <a:gd name="T87" fmla="*/ 148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57" h="949">
                <a:moveTo>
                  <a:pt x="500" y="934"/>
                </a:moveTo>
                <a:cubicBezTo>
                  <a:pt x="100" y="534"/>
                  <a:pt x="100" y="534"/>
                  <a:pt x="100" y="534"/>
                </a:cubicBezTo>
                <a:cubicBezTo>
                  <a:pt x="58" y="492"/>
                  <a:pt x="28" y="442"/>
                  <a:pt x="14" y="388"/>
                </a:cubicBezTo>
                <a:cubicBezTo>
                  <a:pt x="0" y="337"/>
                  <a:pt x="0" y="282"/>
                  <a:pt x="19" y="226"/>
                </a:cubicBezTo>
                <a:cubicBezTo>
                  <a:pt x="35" y="178"/>
                  <a:pt x="63" y="134"/>
                  <a:pt x="100" y="98"/>
                </a:cubicBezTo>
                <a:cubicBezTo>
                  <a:pt x="137" y="62"/>
                  <a:pt x="181" y="34"/>
                  <a:pt x="230" y="19"/>
                </a:cubicBezTo>
                <a:cubicBezTo>
                  <a:pt x="288" y="0"/>
                  <a:pt x="345" y="0"/>
                  <a:pt x="398" y="14"/>
                </a:cubicBezTo>
                <a:cubicBezTo>
                  <a:pt x="445" y="27"/>
                  <a:pt x="489" y="51"/>
                  <a:pt x="529" y="83"/>
                </a:cubicBezTo>
                <a:cubicBezTo>
                  <a:pt x="568" y="51"/>
                  <a:pt x="612" y="27"/>
                  <a:pt x="660" y="14"/>
                </a:cubicBezTo>
                <a:cubicBezTo>
                  <a:pt x="712" y="0"/>
                  <a:pt x="770" y="0"/>
                  <a:pt x="827" y="19"/>
                </a:cubicBezTo>
                <a:cubicBezTo>
                  <a:pt x="876" y="34"/>
                  <a:pt x="921" y="62"/>
                  <a:pt x="957" y="98"/>
                </a:cubicBezTo>
                <a:cubicBezTo>
                  <a:pt x="994" y="134"/>
                  <a:pt x="1022" y="178"/>
                  <a:pt x="1038" y="226"/>
                </a:cubicBezTo>
                <a:cubicBezTo>
                  <a:pt x="1038" y="226"/>
                  <a:pt x="1038" y="226"/>
                  <a:pt x="1038" y="226"/>
                </a:cubicBezTo>
                <a:cubicBezTo>
                  <a:pt x="1038" y="226"/>
                  <a:pt x="1038" y="226"/>
                  <a:pt x="1038" y="226"/>
                </a:cubicBezTo>
                <a:cubicBezTo>
                  <a:pt x="1057" y="282"/>
                  <a:pt x="1057" y="337"/>
                  <a:pt x="1044" y="388"/>
                </a:cubicBezTo>
                <a:cubicBezTo>
                  <a:pt x="1029" y="442"/>
                  <a:pt x="999" y="492"/>
                  <a:pt x="957" y="534"/>
                </a:cubicBezTo>
                <a:cubicBezTo>
                  <a:pt x="955" y="535"/>
                  <a:pt x="955" y="535"/>
                  <a:pt x="955" y="535"/>
                </a:cubicBezTo>
                <a:cubicBezTo>
                  <a:pt x="557" y="934"/>
                  <a:pt x="557" y="934"/>
                  <a:pt x="557" y="934"/>
                </a:cubicBezTo>
                <a:cubicBezTo>
                  <a:pt x="541" y="949"/>
                  <a:pt x="516" y="949"/>
                  <a:pt x="500" y="934"/>
                </a:cubicBezTo>
                <a:cubicBezTo>
                  <a:pt x="500" y="934"/>
                  <a:pt x="500" y="934"/>
                  <a:pt x="500" y="934"/>
                </a:cubicBezTo>
                <a:close/>
                <a:moveTo>
                  <a:pt x="576" y="148"/>
                </a:moveTo>
                <a:cubicBezTo>
                  <a:pt x="576" y="148"/>
                  <a:pt x="576" y="148"/>
                  <a:pt x="576" y="148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448" y="277"/>
                  <a:pt x="448" y="277"/>
                  <a:pt x="448" y="277"/>
                </a:cubicBezTo>
                <a:cubicBezTo>
                  <a:pt x="438" y="286"/>
                  <a:pt x="423" y="286"/>
                  <a:pt x="413" y="277"/>
                </a:cubicBezTo>
                <a:cubicBezTo>
                  <a:pt x="404" y="268"/>
                  <a:pt x="404" y="252"/>
                  <a:pt x="413" y="243"/>
                </a:cubicBezTo>
                <a:cubicBezTo>
                  <a:pt x="495" y="161"/>
                  <a:pt x="495" y="161"/>
                  <a:pt x="495" y="161"/>
                </a:cubicBezTo>
                <a:cubicBezTo>
                  <a:pt x="494" y="160"/>
                  <a:pt x="494" y="160"/>
                  <a:pt x="494" y="160"/>
                </a:cubicBezTo>
                <a:cubicBezTo>
                  <a:pt x="459" y="127"/>
                  <a:pt x="420" y="103"/>
                  <a:pt x="377" y="92"/>
                </a:cubicBezTo>
                <a:cubicBezTo>
                  <a:pt x="338" y="82"/>
                  <a:pt x="297" y="82"/>
                  <a:pt x="255" y="95"/>
                </a:cubicBezTo>
                <a:cubicBezTo>
                  <a:pt x="218" y="107"/>
                  <a:pt x="184" y="128"/>
                  <a:pt x="156" y="155"/>
                </a:cubicBezTo>
                <a:cubicBezTo>
                  <a:pt x="129" y="182"/>
                  <a:pt x="108" y="216"/>
                  <a:pt x="96" y="251"/>
                </a:cubicBezTo>
                <a:cubicBezTo>
                  <a:pt x="82" y="292"/>
                  <a:pt x="81" y="331"/>
                  <a:pt x="91" y="368"/>
                </a:cubicBezTo>
                <a:cubicBezTo>
                  <a:pt x="102" y="407"/>
                  <a:pt x="125" y="444"/>
                  <a:pt x="157" y="477"/>
                </a:cubicBezTo>
                <a:cubicBezTo>
                  <a:pt x="529" y="849"/>
                  <a:pt x="529" y="849"/>
                  <a:pt x="529" y="849"/>
                </a:cubicBezTo>
                <a:cubicBezTo>
                  <a:pt x="899" y="479"/>
                  <a:pt x="899" y="479"/>
                  <a:pt x="899" y="479"/>
                </a:cubicBezTo>
                <a:cubicBezTo>
                  <a:pt x="900" y="477"/>
                  <a:pt x="900" y="477"/>
                  <a:pt x="900" y="477"/>
                </a:cubicBezTo>
                <a:cubicBezTo>
                  <a:pt x="932" y="444"/>
                  <a:pt x="955" y="407"/>
                  <a:pt x="966" y="368"/>
                </a:cubicBezTo>
                <a:cubicBezTo>
                  <a:pt x="976" y="331"/>
                  <a:pt x="975" y="292"/>
                  <a:pt x="962" y="252"/>
                </a:cubicBezTo>
                <a:cubicBezTo>
                  <a:pt x="962" y="252"/>
                  <a:pt x="962" y="252"/>
                  <a:pt x="962" y="252"/>
                </a:cubicBezTo>
                <a:cubicBezTo>
                  <a:pt x="950" y="216"/>
                  <a:pt x="928" y="182"/>
                  <a:pt x="901" y="155"/>
                </a:cubicBezTo>
                <a:cubicBezTo>
                  <a:pt x="873" y="128"/>
                  <a:pt x="839" y="107"/>
                  <a:pt x="802" y="95"/>
                </a:cubicBezTo>
                <a:cubicBezTo>
                  <a:pt x="761" y="82"/>
                  <a:pt x="719" y="82"/>
                  <a:pt x="680" y="92"/>
                </a:cubicBezTo>
                <a:cubicBezTo>
                  <a:pt x="643" y="102"/>
                  <a:pt x="608" y="121"/>
                  <a:pt x="576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7249816" y="3277567"/>
            <a:ext cx="431948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智能生成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json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数据，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246695" y="2878523"/>
            <a:ext cx="256804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测试数据生成平台</a:t>
            </a:r>
            <a:endParaRPr lang="zh-CN" altLang="en-US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249816" y="4498536"/>
            <a:ext cx="431948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对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，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接口做测试。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46695" y="4032650"/>
            <a:ext cx="256804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智能测试平台</a:t>
            </a:r>
            <a:endParaRPr lang="zh-CN" altLang="en-US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4" name="图片 3" descr="屏幕快照 2019-01-11 下午5.58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15" y="2018631"/>
            <a:ext cx="4145780" cy="25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7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370522" cy="6858000"/>
          </a:xfrm>
          <a:prstGeom prst="rect">
            <a:avLst/>
          </a:prstGeom>
          <a:solidFill>
            <a:srgbClr val="1029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38595" y="3136612"/>
            <a:ext cx="42807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系统如何使用？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3424" y="224260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PART 02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63902" y="451083"/>
            <a:ext cx="14081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1D4B75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endParaRPr lang="zh-CN" altLang="en-US" sz="3200" dirty="0">
              <a:solidFill>
                <a:srgbClr val="1D4B75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711" y="1855833"/>
            <a:ext cx="1943100" cy="1943100"/>
            <a:chOff x="1213711" y="3163978"/>
            <a:chExt cx="1943100" cy="1943100"/>
          </a:xfrm>
        </p:grpSpPr>
        <p:sp>
          <p:nvSpPr>
            <p:cNvPr id="15" name="椭圆 14"/>
            <p:cNvSpPr/>
            <p:nvPr/>
          </p:nvSpPr>
          <p:spPr>
            <a:xfrm>
              <a:off x="1213711" y="3163978"/>
              <a:ext cx="1943100" cy="194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72636"/>
                </a:clrFrom>
                <a:clrTo>
                  <a:srgbClr val="27263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77807" y="3570924"/>
              <a:ext cx="1129208" cy="1129208"/>
            </a:xfrm>
            <a:prstGeom prst="rect">
              <a:avLst/>
            </a:prstGeom>
            <a:solidFill>
              <a:srgbClr val="102940"/>
            </a:solidFill>
          </p:spPr>
        </p:pic>
      </p:grpSp>
      <p:sp>
        <p:nvSpPr>
          <p:cNvPr id="19" name="等腰三角形 18"/>
          <p:cNvSpPr/>
          <p:nvPr/>
        </p:nvSpPr>
        <p:spPr>
          <a:xfrm rot="16200000" flipV="1">
            <a:off x="6458015" y="2417521"/>
            <a:ext cx="206954" cy="178408"/>
          </a:xfrm>
          <a:prstGeom prst="triangle">
            <a:avLst/>
          </a:prstGeom>
          <a:solidFill>
            <a:srgbClr val="1D4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  <a:endParaRPr lang="zh-CN" altLang="en-US" sz="28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2" name="图片 1" descr="未命名文件 (8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70" y="844000"/>
            <a:ext cx="8687468" cy="53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24826" y="2333368"/>
            <a:ext cx="11542348" cy="2887566"/>
            <a:chOff x="384000" y="2333368"/>
            <a:chExt cx="11542348" cy="2887566"/>
          </a:xfrm>
        </p:grpSpPr>
        <p:grpSp>
          <p:nvGrpSpPr>
            <p:cNvPr id="10" name="组合 9"/>
            <p:cNvGrpSpPr/>
            <p:nvPr/>
          </p:nvGrpSpPr>
          <p:grpSpPr>
            <a:xfrm>
              <a:off x="384000" y="4383680"/>
              <a:ext cx="2668263" cy="837254"/>
              <a:chOff x="503326" y="4383680"/>
              <a:chExt cx="2668263" cy="837254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506447" y="4820824"/>
                <a:ext cx="2665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引入</a:t>
                </a: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itapm-annotations.jar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03326" y="4383680"/>
                <a:ext cx="256804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1D4B75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引入依赖</a:t>
                </a:r>
                <a:endParaRPr lang="zh-CN" altLang="en-US" sz="2000" dirty="0">
                  <a:solidFill>
                    <a:srgbClr val="1D4B75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258085" y="4383680"/>
              <a:ext cx="2668263" cy="837254"/>
              <a:chOff x="9020411" y="4383680"/>
              <a:chExt cx="2668263" cy="837254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9023532" y="4820824"/>
                <a:ext cx="2665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Maven-clean-install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9020411" y="4383680"/>
                <a:ext cx="256804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1D4B75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编译代码</a:t>
                </a:r>
                <a:endParaRPr lang="zh-CN" altLang="en-US" sz="2000" dirty="0">
                  <a:solidFill>
                    <a:srgbClr val="1D4B75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300056" y="4383680"/>
              <a:ext cx="2668263" cy="837254"/>
              <a:chOff x="6181382" y="4383680"/>
              <a:chExt cx="2668263" cy="837254"/>
            </a:xfrm>
          </p:grpSpPr>
          <p:sp>
            <p:nvSpPr>
              <p:cNvPr id="106" name="文本框 105"/>
              <p:cNvSpPr txBox="1"/>
              <p:nvPr/>
            </p:nvSpPr>
            <p:spPr>
              <a:xfrm>
                <a:off x="6184503" y="4820824"/>
                <a:ext cx="2665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给需要生成代码的加上注解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181382" y="4383680"/>
                <a:ext cx="256804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1D4B75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代码加标签</a:t>
                </a:r>
                <a:endParaRPr lang="zh-CN" altLang="en-US" sz="2000" dirty="0">
                  <a:solidFill>
                    <a:srgbClr val="1D4B75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42028" y="4383680"/>
              <a:ext cx="2668263" cy="837254"/>
              <a:chOff x="3342354" y="4383680"/>
              <a:chExt cx="2668263" cy="837254"/>
            </a:xfrm>
          </p:grpSpPr>
          <p:sp>
            <p:nvSpPr>
              <p:cNvPr id="109" name="文本框 108"/>
              <p:cNvSpPr txBox="1"/>
              <p:nvPr/>
            </p:nvSpPr>
            <p:spPr>
              <a:xfrm>
                <a:off x="3345475" y="4820824"/>
                <a:ext cx="2665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配置</a:t>
                </a: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itapm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-maven-plugins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3342354" y="4383680"/>
                <a:ext cx="256804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1D4B75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配置</a:t>
                </a:r>
                <a:r>
                  <a:rPr lang="en-US" altLang="zh-CN" sz="2000" dirty="0" smtClean="0">
                    <a:solidFill>
                      <a:srgbClr val="1D4B75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rPr>
                  <a:t>plugins</a:t>
                </a:r>
                <a:endParaRPr lang="zh-CN" altLang="en-US" sz="2000" dirty="0">
                  <a:solidFill>
                    <a:srgbClr val="1D4B75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72693" y="2333368"/>
              <a:ext cx="1890878" cy="1890878"/>
              <a:chOff x="2514506" y="2531125"/>
              <a:chExt cx="1270000" cy="1270000"/>
            </a:xfrm>
          </p:grpSpPr>
          <p:sp>
            <p:nvSpPr>
              <p:cNvPr id="52" name="饼形 51"/>
              <p:cNvSpPr/>
              <p:nvPr/>
            </p:nvSpPr>
            <p:spPr>
              <a:xfrm>
                <a:off x="2610664" y="2614582"/>
                <a:ext cx="1103085" cy="1103085"/>
              </a:xfrm>
              <a:prstGeom prst="pie">
                <a:avLst>
                  <a:gd name="adj1" fmla="val 10703231"/>
                  <a:gd name="adj2" fmla="val 16064802"/>
                </a:avLst>
              </a:prstGeom>
              <a:solidFill>
                <a:srgbClr val="1D4B75"/>
              </a:solidFill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514506" y="2531125"/>
                <a:ext cx="1270000" cy="1270000"/>
              </a:xfrm>
              <a:prstGeom prst="ellipse">
                <a:avLst/>
              </a:prstGeom>
              <a:noFill/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730721" y="2352902"/>
              <a:ext cx="1890878" cy="1890878"/>
              <a:chOff x="4370199" y="2531125"/>
              <a:chExt cx="1270000" cy="1270000"/>
            </a:xfrm>
          </p:grpSpPr>
          <p:sp>
            <p:nvSpPr>
              <p:cNvPr id="58" name="饼形 57"/>
              <p:cNvSpPr/>
              <p:nvPr/>
            </p:nvSpPr>
            <p:spPr>
              <a:xfrm>
                <a:off x="4466357" y="2614582"/>
                <a:ext cx="1103085" cy="1103085"/>
              </a:xfrm>
              <a:prstGeom prst="pie">
                <a:avLst>
                  <a:gd name="adj1" fmla="val 10836151"/>
                  <a:gd name="adj2" fmla="val 21575857"/>
                </a:avLst>
              </a:prstGeom>
              <a:solidFill>
                <a:srgbClr val="1D4B75"/>
              </a:solidFill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370199" y="2531125"/>
                <a:ext cx="1270000" cy="1270000"/>
              </a:xfrm>
              <a:prstGeom prst="ellipse">
                <a:avLst/>
              </a:prstGeom>
              <a:noFill/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688749" y="2352902"/>
              <a:ext cx="1890878" cy="1890878"/>
              <a:chOff x="6225892" y="2531125"/>
              <a:chExt cx="1270000" cy="1270000"/>
            </a:xfrm>
          </p:grpSpPr>
          <p:sp>
            <p:nvSpPr>
              <p:cNvPr id="64" name="饼形 63"/>
              <p:cNvSpPr/>
              <p:nvPr/>
            </p:nvSpPr>
            <p:spPr>
              <a:xfrm>
                <a:off x="6322050" y="2614582"/>
                <a:ext cx="1103085" cy="1103085"/>
              </a:xfrm>
              <a:prstGeom prst="pie">
                <a:avLst>
                  <a:gd name="adj1" fmla="val 16223457"/>
                  <a:gd name="adj2" fmla="val 10824058"/>
                </a:avLst>
              </a:prstGeom>
              <a:solidFill>
                <a:srgbClr val="1D4B75"/>
              </a:solidFill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6225892" y="2531125"/>
                <a:ext cx="1270000" cy="1270000"/>
              </a:xfrm>
              <a:prstGeom prst="ellipse">
                <a:avLst/>
              </a:prstGeom>
              <a:noFill/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9646778" y="2352902"/>
              <a:ext cx="1890878" cy="1890878"/>
              <a:chOff x="10263188" y="2531125"/>
              <a:chExt cx="1270000" cy="1270000"/>
            </a:xfrm>
          </p:grpSpPr>
          <p:sp>
            <p:nvSpPr>
              <p:cNvPr id="67" name="饼形 66"/>
              <p:cNvSpPr/>
              <p:nvPr/>
            </p:nvSpPr>
            <p:spPr>
              <a:xfrm>
                <a:off x="10359346" y="2614582"/>
                <a:ext cx="1103085" cy="1103085"/>
              </a:xfrm>
              <a:prstGeom prst="pie">
                <a:avLst>
                  <a:gd name="adj1" fmla="val 8633685"/>
                  <a:gd name="adj2" fmla="val 8595001"/>
                </a:avLst>
              </a:prstGeom>
              <a:solidFill>
                <a:srgbClr val="1D4B75"/>
              </a:solidFill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0263188" y="2531125"/>
                <a:ext cx="1270000" cy="1270000"/>
              </a:xfrm>
              <a:prstGeom prst="ellipse">
                <a:avLst/>
              </a:prstGeom>
              <a:noFill/>
              <a:ln>
                <a:solidFill>
                  <a:srgbClr val="1D4B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5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67684" y="2740527"/>
            <a:ext cx="5186948" cy="296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@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Catagory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注解于类或者方法上，表明该接口数据哪个目录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@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DubboApi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表明该接口是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dubbo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请求接口，具体参数见注解声明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@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RestApi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表明该接口是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http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请求接口，具体参数见注解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声明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@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ApiParam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声明该接口的请求参数和返回参数需要生成在接口文档中，具体参数看注解声明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			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48160" y="1869079"/>
            <a:ext cx="3028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提供四种注解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9189" y="2378944"/>
            <a:ext cx="0" cy="2698928"/>
          </a:xfrm>
          <a:prstGeom prst="line">
            <a:avLst/>
          </a:prstGeom>
          <a:ln w="12700">
            <a:solidFill>
              <a:srgbClr val="286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-467895" y="3582736"/>
            <a:ext cx="5293895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&lt;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groupId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&gt;com.gitee.shxz130.itapm&lt;/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groupId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</a:b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&lt;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artifactId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-annotations&lt;/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artifactId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</a:b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&lt;version&gt;1.0.1&lt;/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version&gt;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2664" y="3144426"/>
            <a:ext cx="3028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Itapm-annotations.jar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8567" y="2321431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引入</a:t>
            </a:r>
            <a:r>
              <a:rPr lang="en-US" altLang="zh-CN" sz="32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jar</a:t>
            </a:r>
            <a:endParaRPr lang="zh-CN" altLang="en-US" sz="32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10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05640" y="505029"/>
            <a:ext cx="604010" cy="604010"/>
          </a:xfrm>
          <a:prstGeom prst="ellipse">
            <a:avLst/>
          </a:prstGeom>
          <a:solidFill>
            <a:srgbClr val="2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3791" y="559497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1082" y="528719"/>
            <a:ext cx="3768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ITAPM</a:t>
            </a:r>
            <a:r>
              <a:rPr lang="zh-CN" altLang="en-US" sz="2800" dirty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系统怎么使用？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0" y="4818203"/>
            <a:ext cx="171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48160" y="2448920"/>
            <a:ext cx="3028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如何配置？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062867" y="2406556"/>
            <a:ext cx="0" cy="2698928"/>
          </a:xfrm>
          <a:prstGeom prst="line">
            <a:avLst/>
          </a:prstGeom>
          <a:ln w="12700">
            <a:solidFill>
              <a:srgbClr val="286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-642432" y="3669945"/>
            <a:ext cx="5868737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 &lt;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groupId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&gt;com.gitee.shxz130.itapm.maven&lt;/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groupId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&lt;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artifactId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-maven-plugin&lt;/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artifactId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&lt;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version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&gt;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版本信息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&lt;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/version&gt;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52664" y="3144426"/>
            <a:ext cx="3028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en-US" altLang="zh-CN" sz="2000" dirty="0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-maven-</a:t>
            </a:r>
            <a:r>
              <a:rPr lang="en-US" altLang="zh-CN" sz="2000" dirty="0" err="1" smtClean="0">
                <a:solidFill>
                  <a:srgbClr val="2867A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plugin.jar</a:t>
            </a:r>
            <a:endParaRPr lang="zh-CN" altLang="en-US" sz="2000" dirty="0">
              <a:solidFill>
                <a:srgbClr val="2867A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99182" y="2321431"/>
            <a:ext cx="2305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配置</a:t>
            </a:r>
            <a:r>
              <a:rPr lang="en-US" altLang="zh-CN" sz="3200" dirty="0" smtClean="0">
                <a:solidFill>
                  <a:srgbClr val="2867A0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plugins</a:t>
            </a:r>
            <a:endParaRPr lang="zh-CN" altLang="en-US" sz="3200" dirty="0">
              <a:solidFill>
                <a:srgbClr val="2867A0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6702" y="3320368"/>
            <a:ext cx="5186948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将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itapm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-maven-plugin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配置的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build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，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profiles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中，指定系统名，推送文档地址。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详细见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wiki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。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48663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xmlns:p14="http://schemas.microsoft.com/office/powerpoint/2010/main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大方的年中工作总结PPT静态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678</Words>
  <Application>Microsoft Macintosh PowerPoint</Application>
  <PresentationFormat>自定义</PresentationFormat>
  <Paragraphs>189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zhang</cp:lastModifiedBy>
  <cp:revision>97</cp:revision>
  <dcterms:created xsi:type="dcterms:W3CDTF">2016-05-29T14:16:02Z</dcterms:created>
  <dcterms:modified xsi:type="dcterms:W3CDTF">2019-01-12T03:46:08Z</dcterms:modified>
</cp:coreProperties>
</file>