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4/4/2024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Shyaam S</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imes New Roman" panose="02020603050405020304" pitchFamily="18" charset="0"/>
                <a:cs typeface="Times New Roman" panose="02020603050405020304" pitchFamily="18" charset="0"/>
              </a:rPr>
              <a:t>Final</a:t>
            </a:r>
            <a:r>
              <a:rPr lang="en-IN" sz="2400" b="1" spc="-40" dirty="0">
                <a:solidFill>
                  <a:srgbClr val="2D936B"/>
                </a:solidFill>
                <a:latin typeface="Times New Roman" panose="02020603050405020304" pitchFamily="18" charset="0"/>
                <a:cs typeface="Times New Roman" panose="02020603050405020304" pitchFamily="18" charset="0"/>
              </a:rPr>
              <a:t> </a:t>
            </a:r>
            <a:r>
              <a:rPr lang="en-IN"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1049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Shyaam S</cp:lastModifiedBy>
  <cp:revision>8</cp:revision>
  <dcterms:created xsi:type="dcterms:W3CDTF">2024-03-26T08:16:00Z</dcterms:created>
  <dcterms:modified xsi:type="dcterms:W3CDTF">2024-04-04T15:43:05Z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