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Italics" charset="1" panose="00000000000000000000"/>
      <p:regular r:id="rId11"/>
    </p:embeddedFont>
    <p:embeddedFont>
      <p:font typeface="Now Bold" charset="1" panose="00000800000000000000"/>
      <p:regular r:id="rId12"/>
    </p:embeddedFont>
    <p:embeddedFont>
      <p:font typeface="Garet Ultra-Bold" charset="1" panose="00000000000000000000"/>
      <p:regular r:id="rId13"/>
    </p:embeddedFont>
    <p:embeddedFont>
      <p:font typeface="Montserrat" charset="1" panose="00000500000000000000"/>
      <p:regular r:id="rId14"/>
    </p:embeddedFont>
    <p:embeddedFont>
      <p:font typeface="Rustic Printed" charset="1" panose="00000000000000000000"/>
      <p:regular r:id="rId15"/>
    </p:embeddedFont>
    <p:embeddedFont>
      <p:font typeface="Canva Sans Medium" charset="1" panose="020B0603030501040103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56250" t="0" r="-5625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748" y="7036704"/>
            <a:ext cx="7913921" cy="927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Done By : Shyam Ganesh T</a:t>
            </a:r>
          </a:p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               Suganraj 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3748" y="3625154"/>
            <a:ext cx="10959085" cy="150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8"/>
              </a:lnSpc>
            </a:pPr>
            <a:r>
              <a:rPr lang="en-US" sz="9807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BE-MECHANIC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3748" y="1977293"/>
            <a:ext cx="10043812" cy="76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929" spc="-98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DYNAMIC KNIGHTS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3748" y="5327661"/>
            <a:ext cx="9659937" cy="171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28019"/>
            <a:ext cx="7403226" cy="97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9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659716">
            <a:off x="5473586" y="4761121"/>
            <a:ext cx="20881676" cy="7099770"/>
          </a:xfrm>
          <a:custGeom>
            <a:avLst/>
            <a:gdLst/>
            <a:ahLst/>
            <a:cxnLst/>
            <a:rect r="r" b="b" t="t" l="l"/>
            <a:pathLst>
              <a:path h="7099770" w="20881676">
                <a:moveTo>
                  <a:pt x="0" y="0"/>
                </a:moveTo>
                <a:lnTo>
                  <a:pt x="20881676" y="0"/>
                </a:lnTo>
                <a:lnTo>
                  <a:pt x="20881676" y="7099770"/>
                </a:lnTo>
                <a:lnTo>
                  <a:pt x="0" y="7099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4506" y="2802380"/>
            <a:ext cx="16834794" cy="689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715" indent="-381858" lvl="1">
              <a:lnSpc>
                <a:spcPts val="4598"/>
              </a:lnSpc>
              <a:spcBef>
                <a:spcPct val="0"/>
              </a:spcBef>
              <a:buFont typeface="Arial"/>
              <a:buChar char="•"/>
            </a:pPr>
            <a:r>
              <a:rPr lang="en-US" sz="353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</a:t>
            </a: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ective: Assist travelers with vehicle issues during their journey.</a:t>
            </a:r>
          </a:p>
          <a:p>
            <a:pPr algn="l" marL="763715" indent="-381858" lvl="1">
              <a:lnSpc>
                <a:spcPts val="4598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Features:</a:t>
            </a:r>
          </a:p>
          <a:p>
            <a:pPr algn="l" marL="763715" indent="-381858" lvl="1">
              <a:lnSpc>
                <a:spcPts val="4598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Issue Solutions:</a:t>
            </a:r>
          </a:p>
          <a:p>
            <a:pPr algn="l" marL="1527431" indent="-509144" lvl="2">
              <a:lnSpc>
                <a:spcPts val="4598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Temporary fixes</a:t>
            </a:r>
          </a:p>
          <a:p>
            <a:pPr algn="l" marL="1527431" indent="-509144" lvl="2">
              <a:lnSpc>
                <a:spcPts val="4598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Permanent repair options</a:t>
            </a:r>
          </a:p>
          <a:p>
            <a:pPr algn="l" marL="763715" indent="-381858" lvl="1">
              <a:lnSpc>
                <a:spcPts val="4598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Service Center Information:</a:t>
            </a:r>
          </a:p>
          <a:p>
            <a:pPr algn="l" marL="1527431" indent="-509144" lvl="2">
              <a:lnSpc>
                <a:spcPts val="4598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Nearby mechanics and service centers</a:t>
            </a:r>
          </a:p>
          <a:p>
            <a:pPr algn="l" marL="1527431" indent="-509144" lvl="2">
              <a:lnSpc>
                <a:spcPts val="4598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Location on map</a:t>
            </a:r>
          </a:p>
          <a:p>
            <a:pPr algn="l" marL="1527431" indent="-509144" lvl="2">
              <a:lnSpc>
                <a:spcPts val="4598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Address and phone number</a:t>
            </a:r>
          </a:p>
          <a:p>
            <a:pPr algn="l" marL="763715" indent="-381858" lvl="1">
              <a:lnSpc>
                <a:spcPts val="4598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 Resources:</a:t>
            </a:r>
          </a:p>
          <a:p>
            <a:pPr algn="l" marL="1527431" indent="-509144" lvl="2">
              <a:lnSpc>
                <a:spcPts val="4598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YouTube links for repair tutorials</a:t>
            </a:r>
          </a:p>
          <a:p>
            <a:pPr algn="l" marL="0" indent="0" lvl="0">
              <a:lnSpc>
                <a:spcPts val="45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73502" y="1503689"/>
            <a:ext cx="13946247" cy="254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9"/>
              </a:lnSpc>
            </a:pPr>
            <a:r>
              <a:rPr lang="en-US" sz="9072" spc="-54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PROJECT NAME : BE - MECHANIC</a:t>
            </a:r>
          </a:p>
          <a:p>
            <a:pPr algn="ctr" marL="0" indent="0" lvl="0">
              <a:lnSpc>
                <a:spcPts val="870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56999" y="3299732"/>
            <a:ext cx="15374001" cy="238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46"/>
              </a:lnSpc>
              <a:spcBef>
                <a:spcPct val="0"/>
              </a:spcBef>
            </a:pPr>
            <a:r>
              <a:rPr lang="en-US" sz="3515" spc="21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Our Project aims to help the individuals during their travel - if they faces any problems/difficulties on their vehicle , Our product will definitely help them to solve the issue on the spot and suggest them what to do next 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6999" y="6110230"/>
            <a:ext cx="15374001" cy="238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6"/>
              </a:lnSpc>
            </a:pPr>
            <a:r>
              <a:rPr lang="en-US" sz="3515" spc="21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WHY THE PROJECT TITLED AS BE - MECHANIC ?</a:t>
            </a:r>
          </a:p>
          <a:p>
            <a:pPr algn="ctr">
              <a:lnSpc>
                <a:spcPts val="4746"/>
              </a:lnSpc>
            </a:pPr>
            <a:r>
              <a:rPr lang="en-US" sz="3515" spc="21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Our project is titled 'Be-Mechanic' because our product lets you tackle issues the way a mechanic would </a:t>
            </a:r>
          </a:p>
          <a:p>
            <a:pPr algn="ctr" marL="0" indent="0" lvl="0">
              <a:lnSpc>
                <a:spcPts val="47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59728" y="3574441"/>
            <a:ext cx="0" cy="4676296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780685" y="6316471"/>
            <a:ext cx="4026849" cy="1934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AWS CLF CERTIFIED</a:t>
            </a:r>
          </a:p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CLOUD &amp; ML </a:t>
            </a:r>
          </a:p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B.E - CSE</a:t>
            </a:r>
          </a:p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SJIT</a:t>
            </a:r>
          </a:p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288262" y="3838895"/>
            <a:ext cx="837406" cy="1212035"/>
          </a:xfrm>
          <a:custGeom>
            <a:avLst/>
            <a:gdLst/>
            <a:ahLst/>
            <a:cxnLst/>
            <a:rect r="r" b="b" t="t" l="l"/>
            <a:pathLst>
              <a:path h="1212035" w="837406">
                <a:moveTo>
                  <a:pt x="0" y="0"/>
                </a:moveTo>
                <a:lnTo>
                  <a:pt x="837406" y="0"/>
                </a:lnTo>
                <a:lnTo>
                  <a:pt x="837406" y="1212036"/>
                </a:lnTo>
                <a:lnTo>
                  <a:pt x="0" y="1212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98148" y="3849337"/>
            <a:ext cx="1197170" cy="1210374"/>
          </a:xfrm>
          <a:custGeom>
            <a:avLst/>
            <a:gdLst/>
            <a:ahLst/>
            <a:cxnLst/>
            <a:rect r="r" b="b" t="t" l="l"/>
            <a:pathLst>
              <a:path h="1210374" w="1197170">
                <a:moveTo>
                  <a:pt x="0" y="0"/>
                </a:moveTo>
                <a:lnTo>
                  <a:pt x="1197170" y="0"/>
                </a:lnTo>
                <a:lnTo>
                  <a:pt x="1197170" y="1210374"/>
                </a:lnTo>
                <a:lnTo>
                  <a:pt x="0" y="121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7172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807534" y="0"/>
            <a:ext cx="6254290" cy="10287000"/>
            <a:chOff x="0" y="0"/>
            <a:chExt cx="3860673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606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60673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blipFill>
              <a:blip r:embed="rId9"/>
              <a:stretch>
                <a:fillRect l="-73584" t="0" r="-73584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7172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524195" y="2017041"/>
            <a:ext cx="6977998" cy="121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ABOUT 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01743" y="6335692"/>
            <a:ext cx="4026849" cy="154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AWS CLF CERTIFIED</a:t>
            </a:r>
          </a:p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CLOUD &amp; DEVOPS </a:t>
            </a:r>
          </a:p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B.E - CSE</a:t>
            </a:r>
          </a:p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SJIT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83309" y="5625916"/>
            <a:ext cx="4026849" cy="51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301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SHYAM GANESH 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93540" y="5625916"/>
            <a:ext cx="4026849" cy="51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301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SUGANRAJ 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33382" y="7755632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5514" y="5730689"/>
            <a:ext cx="9364819" cy="6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  <a:spcBef>
                <a:spcPct val="0"/>
              </a:spcBef>
            </a:pPr>
            <a:r>
              <a:rPr lang="en-US" sz="3695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Connect with us.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5514" y="2764429"/>
            <a:ext cx="10434893" cy="263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Thank's For Watching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1701" y="1781897"/>
            <a:ext cx="7780678" cy="762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3"/>
              </a:lnSpc>
            </a:pPr>
            <a:r>
              <a:rPr lang="en-US" sz="4929" spc="-98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DYNAMIC KNIGHTS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17500" y="1754868"/>
            <a:ext cx="720510" cy="835374"/>
          </a:xfrm>
          <a:custGeom>
            <a:avLst/>
            <a:gdLst/>
            <a:ahLst/>
            <a:cxnLst/>
            <a:rect r="r" b="b" t="t" l="l"/>
            <a:pathLst>
              <a:path h="835374" w="720510">
                <a:moveTo>
                  <a:pt x="0" y="0"/>
                </a:moveTo>
                <a:lnTo>
                  <a:pt x="720511" y="0"/>
                </a:lnTo>
                <a:lnTo>
                  <a:pt x="720511" y="835374"/>
                </a:lnTo>
                <a:lnTo>
                  <a:pt x="0" y="83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64153" y="6653048"/>
            <a:ext cx="673858" cy="673858"/>
          </a:xfrm>
          <a:custGeom>
            <a:avLst/>
            <a:gdLst/>
            <a:ahLst/>
            <a:cxnLst/>
            <a:rect r="r" b="b" t="t" l="l"/>
            <a:pathLst>
              <a:path h="673858" w="673858">
                <a:moveTo>
                  <a:pt x="0" y="0"/>
                </a:moveTo>
                <a:lnTo>
                  <a:pt x="673858" y="0"/>
                </a:lnTo>
                <a:lnTo>
                  <a:pt x="673858" y="673858"/>
                </a:lnTo>
                <a:lnTo>
                  <a:pt x="0" y="6738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55514" y="7632127"/>
            <a:ext cx="682497" cy="682497"/>
          </a:xfrm>
          <a:custGeom>
            <a:avLst/>
            <a:gdLst/>
            <a:ahLst/>
            <a:cxnLst/>
            <a:rect r="r" b="b" t="t" l="l"/>
            <a:pathLst>
              <a:path h="682497" w="682497">
                <a:moveTo>
                  <a:pt x="0" y="0"/>
                </a:moveTo>
                <a:lnTo>
                  <a:pt x="682497" y="0"/>
                </a:lnTo>
                <a:lnTo>
                  <a:pt x="682497" y="682497"/>
                </a:lnTo>
                <a:lnTo>
                  <a:pt x="0" y="682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01701" y="7755632"/>
            <a:ext cx="5437025" cy="87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shyam.cse.2026@gmail.com</a:t>
            </a:r>
          </a:p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suganrajsms@gmail.com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01701" y="6804122"/>
            <a:ext cx="3081187" cy="43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8940622456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DAGN5r2dPeU</dc:identifier>
  <dcterms:modified xsi:type="dcterms:W3CDTF">2011-08-01T06:04:30Z</dcterms:modified>
  <cp:revision>1</cp:revision>
  <dc:title>Studio Shodwe</dc:title>
</cp:coreProperties>
</file>