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6270-3BDD-C532-11B9-B4AB7D02A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DBEFB-B5E6-4D40-6D17-7E525BB61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2B43-A1C4-B15E-F522-0FC5FECD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0A4-CDE2-425C-9D6C-42471DE8DC3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3983D-45A1-7DE6-663A-902EB3A9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E518-9C52-AE08-1CD6-8DBF8438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0EF5-2331-4FB3-87DF-0A3318CA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4521-36C2-CD45-6E91-E9533FB4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1A59-B6C3-7811-06AF-2568ABCB7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957AB-ED5D-8D29-4D26-16A17AFF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0A4-CDE2-425C-9D6C-42471DE8DC3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AA6FA-15A4-0718-05E2-67A1007C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CBECE-E748-8D66-3413-413C0940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0EF5-2331-4FB3-87DF-0A3318CA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18F7B-2BDF-CFAE-E1C9-716FE19B3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993D5-EEDA-3824-3411-F955B24B4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AB25-9066-EDAD-7056-22DDD5EE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0A4-CDE2-425C-9D6C-42471DE8DC3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5DCD5-F9CC-581C-F5E0-2EF219EB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2CE5-8398-1AF5-006B-4E3CD36B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0EF5-2331-4FB3-87DF-0A3318CA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1288-2511-C974-EA46-FDAF5D95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D962-A28E-1CF4-D08F-DFACF1EEB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76DF-4999-EEAE-7904-22D28A68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0A4-CDE2-425C-9D6C-42471DE8DC3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6F570-B4F7-358F-C868-A6154686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EE9B7-3782-6A44-ECC9-56DDA056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0EF5-2331-4FB3-87DF-0A3318CA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616A-AD00-3A0C-7E04-CF61CAFE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4D43-DCE1-2C8E-F030-39C647F1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7E398-9ED6-0AC5-1D3F-530072FF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0A4-CDE2-425C-9D6C-42471DE8DC3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C47EB-77CD-DFF9-D339-C4E441B1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77A80-42B6-6EE5-5D27-5F09BAFC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0EF5-2331-4FB3-87DF-0A3318CA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3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AE40-B080-8D32-AF6A-A021CBCE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38A4-BA38-C0D0-978E-949754C42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D0514-7461-F45C-78BA-9883D2087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0FB7-2F0A-57D8-859D-9E42D0FA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0A4-CDE2-425C-9D6C-42471DE8DC3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C3CF-F410-A7FF-5548-456370C6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B9B94-9E38-C02C-6C73-890FF1CE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0EF5-2331-4FB3-87DF-0A3318CA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9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4BD9-E51E-20C9-ABBE-AAA037D2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7D69C-7B65-2AD2-BC3F-0DE3BAD63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20C47-019C-EBE9-3567-088FA4310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DC466-BF38-3666-7775-9D3432F15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00997-0A10-A150-DE63-0C85E6167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E724C-5BAA-619D-262A-86A05476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0A4-CDE2-425C-9D6C-42471DE8DC3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C0432-1FE6-027C-1CC7-073E5DFD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523AA-34D9-C672-CCC1-54E77BD6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0EF5-2331-4FB3-87DF-0A3318CA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3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04D5-4FCF-F604-C7B6-2AB58E8F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95D43-FE2D-4D7F-C12B-568790E7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0A4-CDE2-425C-9D6C-42471DE8DC3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E2E58-931B-EACC-2DCB-34D50B53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00924-264C-B05D-08B7-D8E7AAFA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0EF5-2331-4FB3-87DF-0A3318CA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7544D-C06E-7E75-D059-D0AFF851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0A4-CDE2-425C-9D6C-42471DE8DC3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0F11F-B80C-DF2A-A9AE-8C1833BF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F55F0-24D5-2461-A9E5-D5ECD4EB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0EF5-2331-4FB3-87DF-0A3318CA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EBD0-D041-09C8-AB94-7FAE824C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1DFB-9190-82C9-10A8-2AE3241E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59B36-82B9-A173-FE9D-C52D7A508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50B5E-B03B-7B30-86CE-E1256A16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0A4-CDE2-425C-9D6C-42471DE8DC3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2489-EEAD-36B1-0AB3-2096A9C8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E7008-7E40-120D-0D58-FE2D5DAF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0EF5-2331-4FB3-87DF-0A3318CA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DA37-1E73-9DAC-2FF3-BE2FEDA4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F2FE5-EA18-D366-C284-B1F78E43B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807ED-B2FD-E248-435A-A7707AEC3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BE54F-F76A-98B7-3DA6-A7BC8FA5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40A4-CDE2-425C-9D6C-42471DE8DC3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7BBE4-7F17-A822-4850-307825B1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21DDC-687D-8A7A-62E7-C9E3FA1F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0EF5-2331-4FB3-87DF-0A3318CA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80165-FA88-6175-9EF8-9AD0C624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37AA9-CE69-5489-8087-5638D0E2A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EF881-A20C-6286-B563-E5BC69E93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F40A4-CDE2-425C-9D6C-42471DE8DC3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73AD3-BC10-57E9-8E1B-3779CF508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133E6-484B-C25C-D913-AF786C5D1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0EF5-2331-4FB3-87DF-0A3318CA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6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DAE6532-E877-DD3F-1F1F-B277B663B0F3}"/>
              </a:ext>
            </a:extLst>
          </p:cNvPr>
          <p:cNvSpPr/>
          <p:nvPr/>
        </p:nvSpPr>
        <p:spPr>
          <a:xfrm>
            <a:off x="5253354" y="2736475"/>
            <a:ext cx="2037079" cy="1127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5ECCEFE-EBFA-208D-C074-E8EC256837F5}"/>
              </a:ext>
            </a:extLst>
          </p:cNvPr>
          <p:cNvSpPr/>
          <p:nvPr/>
        </p:nvSpPr>
        <p:spPr>
          <a:xfrm>
            <a:off x="8140062" y="4236720"/>
            <a:ext cx="2037079" cy="1127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E25F8D-72AB-8A5D-130C-6E9F016E8322}"/>
              </a:ext>
            </a:extLst>
          </p:cNvPr>
          <p:cNvSpPr/>
          <p:nvPr/>
        </p:nvSpPr>
        <p:spPr>
          <a:xfrm>
            <a:off x="2366646" y="4289065"/>
            <a:ext cx="2037079" cy="1127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5F6911-ECFE-30DE-63BD-AAE1FA26DD65}"/>
              </a:ext>
            </a:extLst>
          </p:cNvPr>
          <p:cNvSpPr/>
          <p:nvPr/>
        </p:nvSpPr>
        <p:spPr>
          <a:xfrm>
            <a:off x="5306693" y="947284"/>
            <a:ext cx="2037079" cy="1127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A1256-E902-C239-2A65-C8998C10904D}"/>
              </a:ext>
            </a:extLst>
          </p:cNvPr>
          <p:cNvSpPr txBox="1"/>
          <p:nvPr/>
        </p:nvSpPr>
        <p:spPr>
          <a:xfrm>
            <a:off x="5413372" y="1283885"/>
            <a:ext cx="19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Sensor Units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4BD40-75C4-F92B-20B3-E1EAA087C044}"/>
              </a:ext>
            </a:extLst>
          </p:cNvPr>
          <p:cNvSpPr txBox="1"/>
          <p:nvPr/>
        </p:nvSpPr>
        <p:spPr>
          <a:xfrm>
            <a:off x="5306693" y="3100290"/>
            <a:ext cx="19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Processing Unit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C184C-95BF-3D51-9E12-7CBF059EDAC0}"/>
              </a:ext>
            </a:extLst>
          </p:cNvPr>
          <p:cNvSpPr txBox="1"/>
          <p:nvPr/>
        </p:nvSpPr>
        <p:spPr>
          <a:xfrm>
            <a:off x="2419985" y="4498992"/>
            <a:ext cx="193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Machine Learning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C64F7-34F2-95F7-6384-CE6AFA157CA5}"/>
              </a:ext>
            </a:extLst>
          </p:cNvPr>
          <p:cNvSpPr txBox="1"/>
          <p:nvPr/>
        </p:nvSpPr>
        <p:spPr>
          <a:xfrm>
            <a:off x="8193401" y="4597919"/>
            <a:ext cx="19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Web Interface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4C9634-B402-3ECA-0A66-6AD69C0318D9}"/>
              </a:ext>
            </a:extLst>
          </p:cNvPr>
          <p:cNvCxnSpPr>
            <a:cxnSpLocks/>
          </p:cNvCxnSpPr>
          <p:nvPr/>
        </p:nvCxnSpPr>
        <p:spPr>
          <a:xfrm>
            <a:off x="6268720" y="2250330"/>
            <a:ext cx="0" cy="411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4CCF76-0C06-94EF-1EE7-F4D75C8997C1}"/>
              </a:ext>
            </a:extLst>
          </p:cNvPr>
          <p:cNvCxnSpPr>
            <a:cxnSpLocks/>
          </p:cNvCxnSpPr>
          <p:nvPr/>
        </p:nvCxnSpPr>
        <p:spPr>
          <a:xfrm flipV="1">
            <a:off x="4403725" y="3779520"/>
            <a:ext cx="859155" cy="5095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619AC2-51EA-D6A6-FB78-90FC557740DD}"/>
              </a:ext>
            </a:extLst>
          </p:cNvPr>
          <p:cNvCxnSpPr>
            <a:cxnSpLocks/>
          </p:cNvCxnSpPr>
          <p:nvPr/>
        </p:nvCxnSpPr>
        <p:spPr>
          <a:xfrm>
            <a:off x="7343772" y="3779520"/>
            <a:ext cx="723268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6883BC-24B6-EB0B-FD31-BBE4321BBDDA}"/>
              </a:ext>
            </a:extLst>
          </p:cNvPr>
          <p:cNvSpPr txBox="1"/>
          <p:nvPr/>
        </p:nvSpPr>
        <p:spPr>
          <a:xfrm>
            <a:off x="1153794" y="947284"/>
            <a:ext cx="409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Sensor Units </a:t>
            </a:r>
            <a:r>
              <a:rPr lang="en-US" dirty="0"/>
              <a:t>collect the data using </a:t>
            </a:r>
            <a:r>
              <a:rPr lang="en-US" b="1" dirty="0"/>
              <a:t>Sensors </a:t>
            </a:r>
            <a:r>
              <a:rPr lang="en-US" dirty="0"/>
              <a:t>and transmits them to the </a:t>
            </a:r>
            <a:r>
              <a:rPr lang="en-US" b="1" dirty="0"/>
              <a:t>Processing Unit.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E93D32-D871-0ED6-43ED-6781544ADBBF}"/>
              </a:ext>
            </a:extLst>
          </p:cNvPr>
          <p:cNvSpPr txBox="1"/>
          <p:nvPr/>
        </p:nvSpPr>
        <p:spPr>
          <a:xfrm>
            <a:off x="7343772" y="2736475"/>
            <a:ext cx="409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Processing Unit </a:t>
            </a:r>
            <a:r>
              <a:rPr lang="en-US" dirty="0"/>
              <a:t>processes the </a:t>
            </a:r>
            <a:r>
              <a:rPr lang="en-US" b="1" dirty="0"/>
              <a:t>Received Data </a:t>
            </a:r>
            <a:r>
              <a:rPr lang="en-US" dirty="0"/>
              <a:t> and feed them to the </a:t>
            </a:r>
            <a:r>
              <a:rPr lang="en-US" b="1" dirty="0"/>
              <a:t>Machine Learning Model.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319889-AF8B-B34D-1C86-4D47C77D60A8}"/>
              </a:ext>
            </a:extLst>
          </p:cNvPr>
          <p:cNvSpPr txBox="1"/>
          <p:nvPr/>
        </p:nvSpPr>
        <p:spPr>
          <a:xfrm>
            <a:off x="7190739" y="5469150"/>
            <a:ext cx="409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Web Interface </a:t>
            </a:r>
            <a:r>
              <a:rPr lang="en-US" dirty="0"/>
              <a:t>displays all the </a:t>
            </a:r>
            <a:r>
              <a:rPr lang="en-US" b="1" dirty="0"/>
              <a:t>Processed Data </a:t>
            </a:r>
            <a:r>
              <a:rPr lang="en-US" dirty="0"/>
              <a:t>and </a:t>
            </a:r>
            <a:r>
              <a:rPr lang="en-US" b="1" dirty="0"/>
              <a:t>Prediction </a:t>
            </a:r>
            <a:r>
              <a:rPr lang="en-US" dirty="0"/>
              <a:t>made on that Data.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A34311-F7CF-6793-01B2-9DF60C2F22D3}"/>
              </a:ext>
            </a:extLst>
          </p:cNvPr>
          <p:cNvSpPr txBox="1"/>
          <p:nvPr/>
        </p:nvSpPr>
        <p:spPr>
          <a:xfrm>
            <a:off x="1300480" y="5469150"/>
            <a:ext cx="4099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Machine Learning Model </a:t>
            </a:r>
            <a:r>
              <a:rPr lang="en-US" dirty="0"/>
              <a:t>makes </a:t>
            </a:r>
            <a:r>
              <a:rPr lang="en-US" b="1" dirty="0"/>
              <a:t>Prediction </a:t>
            </a:r>
            <a:r>
              <a:rPr lang="en-US" dirty="0"/>
              <a:t>on the Processed Data and Sends the Prediction back to the </a:t>
            </a:r>
            <a:r>
              <a:rPr lang="en-US" b="1" dirty="0"/>
              <a:t>Processing Unit.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B5709B-BBA7-554E-E276-379AB51D6230}"/>
              </a:ext>
            </a:extLst>
          </p:cNvPr>
          <p:cNvSpPr txBox="1"/>
          <p:nvPr/>
        </p:nvSpPr>
        <p:spPr>
          <a:xfrm>
            <a:off x="1468120" y="113970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85119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56F3B07A-26DC-7D73-8E62-5FE3816B12EB}"/>
              </a:ext>
            </a:extLst>
          </p:cNvPr>
          <p:cNvSpPr/>
          <p:nvPr/>
        </p:nvSpPr>
        <p:spPr>
          <a:xfrm>
            <a:off x="4985083" y="1145223"/>
            <a:ext cx="1554428" cy="41653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1FC3B-154C-5948-3493-2A248DE322E2}"/>
              </a:ext>
            </a:extLst>
          </p:cNvPr>
          <p:cNvSpPr txBox="1"/>
          <p:nvPr/>
        </p:nvSpPr>
        <p:spPr>
          <a:xfrm>
            <a:off x="4875573" y="1201210"/>
            <a:ext cx="1774639" cy="31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52FC0E3-15AA-CB13-6211-2E9C7EA619F6}"/>
              </a:ext>
            </a:extLst>
          </p:cNvPr>
          <p:cNvSpPr/>
          <p:nvPr/>
        </p:nvSpPr>
        <p:spPr>
          <a:xfrm>
            <a:off x="4726236" y="1895038"/>
            <a:ext cx="2195628" cy="4165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F6906-B4ED-7A4F-92CA-E26912FFFD47}"/>
              </a:ext>
            </a:extLst>
          </p:cNvPr>
          <p:cNvSpPr txBox="1"/>
          <p:nvPr/>
        </p:nvSpPr>
        <p:spPr>
          <a:xfrm>
            <a:off x="4829641" y="1940783"/>
            <a:ext cx="193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DATA COLLECTION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B05FE22-6ADE-8493-C50A-F02A7FFFA526}"/>
              </a:ext>
            </a:extLst>
          </p:cNvPr>
          <p:cNvSpPr/>
          <p:nvPr/>
        </p:nvSpPr>
        <p:spPr>
          <a:xfrm>
            <a:off x="4726235" y="2650236"/>
            <a:ext cx="2195629" cy="4165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66934-116B-72D6-7972-6A12EF20EB0E}"/>
              </a:ext>
            </a:extLst>
          </p:cNvPr>
          <p:cNvSpPr txBox="1"/>
          <p:nvPr/>
        </p:nvSpPr>
        <p:spPr>
          <a:xfrm>
            <a:off x="4763600" y="2713971"/>
            <a:ext cx="219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DATA TRANSMISSION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BB4F12B-784C-3C98-2CAB-4B8560F1EC79}"/>
              </a:ext>
            </a:extLst>
          </p:cNvPr>
          <p:cNvSpPr/>
          <p:nvPr/>
        </p:nvSpPr>
        <p:spPr>
          <a:xfrm>
            <a:off x="4726235" y="3400051"/>
            <a:ext cx="2184417" cy="4165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67BB9-C0A9-9E9D-DF13-7BDB0EFE693B}"/>
              </a:ext>
            </a:extLst>
          </p:cNvPr>
          <p:cNvSpPr txBox="1"/>
          <p:nvPr/>
        </p:nvSpPr>
        <p:spPr>
          <a:xfrm>
            <a:off x="4875573" y="3451677"/>
            <a:ext cx="201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DATA PROCESSING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8E59C3C-B4CF-4870-4ECA-E243756AF49D}"/>
              </a:ext>
            </a:extLst>
          </p:cNvPr>
          <p:cNvSpPr/>
          <p:nvPr/>
        </p:nvSpPr>
        <p:spPr>
          <a:xfrm>
            <a:off x="4726235" y="4209651"/>
            <a:ext cx="2195629" cy="4165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BD718-68B4-56EA-842A-DA4FFA476FC7}"/>
              </a:ext>
            </a:extLst>
          </p:cNvPr>
          <p:cNvSpPr txBox="1"/>
          <p:nvPr/>
        </p:nvSpPr>
        <p:spPr>
          <a:xfrm>
            <a:off x="4615111" y="4304683"/>
            <a:ext cx="2461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OUTPUT GENERATION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5D21281-C820-AE0B-F39F-88E12F989E8B}"/>
              </a:ext>
            </a:extLst>
          </p:cNvPr>
          <p:cNvSpPr/>
          <p:nvPr/>
        </p:nvSpPr>
        <p:spPr>
          <a:xfrm>
            <a:off x="4726235" y="4953549"/>
            <a:ext cx="2195629" cy="58271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31BBF-584C-FC36-49C0-D1A838492AA0}"/>
              </a:ext>
            </a:extLst>
          </p:cNvPr>
          <p:cNvSpPr txBox="1"/>
          <p:nvPr/>
        </p:nvSpPr>
        <p:spPr>
          <a:xfrm>
            <a:off x="4582250" y="5091015"/>
            <a:ext cx="2461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DISPLAY ON WEB INTERFACE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EC793449-BA0B-56A0-671D-D2B2BF1E83F5}"/>
              </a:ext>
            </a:extLst>
          </p:cNvPr>
          <p:cNvSpPr/>
          <p:nvPr/>
        </p:nvSpPr>
        <p:spPr>
          <a:xfrm>
            <a:off x="5071443" y="5862831"/>
            <a:ext cx="1554428" cy="41653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34461-1681-4391-0EA0-719FCD2F66EA}"/>
              </a:ext>
            </a:extLst>
          </p:cNvPr>
          <p:cNvSpPr txBox="1"/>
          <p:nvPr/>
        </p:nvSpPr>
        <p:spPr>
          <a:xfrm>
            <a:off x="4985083" y="5909125"/>
            <a:ext cx="1774639" cy="31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51D7B5-7493-4E75-45D2-2DC668038064}"/>
              </a:ext>
            </a:extLst>
          </p:cNvPr>
          <p:cNvSpPr txBox="1"/>
          <p:nvPr/>
        </p:nvSpPr>
        <p:spPr>
          <a:xfrm>
            <a:off x="2834712" y="1583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CHART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72ACF5-02AF-8A0A-DE7E-FFF85DACD34D}"/>
              </a:ext>
            </a:extLst>
          </p:cNvPr>
          <p:cNvCxnSpPr/>
          <p:nvPr/>
        </p:nvCxnSpPr>
        <p:spPr>
          <a:xfrm>
            <a:off x="5762297" y="1610335"/>
            <a:ext cx="0" cy="28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C1B582-1AFC-F656-5956-30E8B771466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794682" y="2248560"/>
            <a:ext cx="7668" cy="38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1E9F6-984C-CD03-5F9B-444C2C62ADD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805170" y="3079559"/>
            <a:ext cx="13274" cy="32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7BA800-742D-47F3-E30D-81679A17E80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818443" y="3835175"/>
            <a:ext cx="5607" cy="37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441D19-0F0E-DCFB-5B49-475C25649960}"/>
              </a:ext>
            </a:extLst>
          </p:cNvPr>
          <p:cNvCxnSpPr>
            <a:cxnSpLocks/>
          </p:cNvCxnSpPr>
          <p:nvPr/>
        </p:nvCxnSpPr>
        <p:spPr>
          <a:xfrm>
            <a:off x="5838031" y="4555374"/>
            <a:ext cx="7668" cy="38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5E60AC-9528-8D2D-399C-223F5480EFFC}"/>
              </a:ext>
            </a:extLst>
          </p:cNvPr>
          <p:cNvCxnSpPr>
            <a:cxnSpLocks/>
          </p:cNvCxnSpPr>
          <p:nvPr/>
        </p:nvCxnSpPr>
        <p:spPr>
          <a:xfrm>
            <a:off x="5845986" y="5466018"/>
            <a:ext cx="7668" cy="38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5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shyam jayakumar</dc:creator>
  <cp:lastModifiedBy>shyam jayakumar</cp:lastModifiedBy>
  <cp:revision>1</cp:revision>
  <dcterms:created xsi:type="dcterms:W3CDTF">2024-11-03T14:27:23Z</dcterms:created>
  <dcterms:modified xsi:type="dcterms:W3CDTF">2024-11-03T14:28:14Z</dcterms:modified>
</cp:coreProperties>
</file>