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8" r:id="rId7"/>
    <p:sldId id="259" r:id="rId8"/>
    <p:sldId id="260"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48AA3-23EC-4883-A703-18B65B7C9CF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48AA3-23EC-4883-A703-18B65B7C9CF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48AA3-23EC-4883-A703-18B65B7C9CF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48AA3-23EC-4883-A703-18B65B7C9CF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48AA3-23EC-4883-A703-18B65B7C9CF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48AA3-23EC-4883-A703-18B65B7C9CFE}"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48AA3-23EC-4883-A703-18B65B7C9CFE}"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48AA3-23EC-4883-A703-18B65B7C9CFE}"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48AA3-23EC-4883-A703-18B65B7C9CFE}"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48AA3-23EC-4883-A703-18B65B7C9CFE}"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48AA3-23EC-4883-A703-18B65B7C9CFE}"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27092-9448-4723-8E88-1BE5C30A624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48AA3-23EC-4883-A703-18B65B7C9CFE}" type="datetimeFigureOut">
              <a:rPr lang="en-US" smtClean="0"/>
              <a:t>10/25/2018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27092-9448-4723-8E88-1BE5C30A624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normAutofit/>
          </a:bodyPr>
          <a:lstStyle/>
          <a:p>
            <a:r>
              <a:rPr lang="en-US" sz="6000" b="1" dirty="0" smtClean="0"/>
              <a:t>KIDS LEARNING GAME</a:t>
            </a:r>
            <a:endParaRPr lang="en-US" sz="6000" b="1" dirty="0"/>
          </a:p>
        </p:txBody>
      </p:sp>
      <p:pic>
        <p:nvPicPr>
          <p:cNvPr id="4" name="Picture 3"/>
          <p:cNvPicPr/>
          <p:nvPr/>
        </p:nvPicPr>
        <p:blipFill>
          <a:blip r:embed="rId2">
            <a:extLst>
              <a:ext uri="{28A0092B-C50C-407E-A947-70E740481C1C}"/>
            </a:extLst>
          </a:blip>
          <a:srcRect/>
          <a:stretch>
            <a:fillRect/>
          </a:stretch>
        </p:blipFill>
        <p:spPr bwMode="auto">
          <a:xfrm>
            <a:off x="4724400" y="1600200"/>
            <a:ext cx="4191000" cy="2438400"/>
          </a:xfrm>
          <a:prstGeom prst="rect">
            <a:avLst/>
          </a:prstGeom>
          <a:noFill/>
        </p:spPr>
      </p:pic>
      <p:sp>
        <p:nvSpPr>
          <p:cNvPr id="5" name="TextBox 4"/>
          <p:cNvSpPr txBox="1"/>
          <p:nvPr/>
        </p:nvSpPr>
        <p:spPr>
          <a:xfrm>
            <a:off x="0" y="4114800"/>
            <a:ext cx="4495800" cy="1200329"/>
          </a:xfrm>
          <a:prstGeom prst="rect">
            <a:avLst/>
          </a:prstGeom>
          <a:noFill/>
        </p:spPr>
        <p:txBody>
          <a:bodyPr wrap="square" rtlCol="0">
            <a:spAutoFit/>
          </a:bodyPr>
          <a:lstStyle/>
          <a:p>
            <a:r>
              <a:rPr lang="en-US" b="1" dirty="0" smtClean="0"/>
              <a:t>BY – </a:t>
            </a:r>
          </a:p>
          <a:p>
            <a:r>
              <a:rPr lang="en-US" b="1" dirty="0" smtClean="0"/>
              <a:t>SHYAM JAT</a:t>
            </a:r>
          </a:p>
          <a:p>
            <a:r>
              <a:rPr lang="en-US" b="1" dirty="0" smtClean="0"/>
              <a:t>SHIVAM KUMAR</a:t>
            </a:r>
            <a:br>
              <a:rPr lang="en-US" b="1" dirty="0" smtClean="0"/>
            </a:br>
            <a:r>
              <a:rPr lang="en-US" b="1" dirty="0" smtClean="0"/>
              <a:t>SOURAV BHATIA</a:t>
            </a:r>
            <a:endParaRPr lang="en-US" b="1" dirty="0"/>
          </a:p>
        </p:txBody>
      </p:sp>
      <p:sp>
        <p:nvSpPr>
          <p:cNvPr id="6" name="TextBox 5"/>
          <p:cNvSpPr txBox="1"/>
          <p:nvPr/>
        </p:nvSpPr>
        <p:spPr>
          <a:xfrm>
            <a:off x="228600" y="1828800"/>
            <a:ext cx="3810000" cy="646331"/>
          </a:xfrm>
          <a:prstGeom prst="rect">
            <a:avLst/>
          </a:prstGeom>
          <a:noFill/>
        </p:spPr>
        <p:txBody>
          <a:bodyPr wrap="square" rtlCol="0">
            <a:spAutoFit/>
          </a:bodyPr>
          <a:lstStyle/>
          <a:p>
            <a:r>
              <a:rPr lang="en-US" sz="3600" dirty="0" smtClean="0">
                <a:latin typeface="AR ESSENCE" pitchFamily="2" charset="0"/>
              </a:rPr>
              <a:t>PYTHON  PROJECT</a:t>
            </a:r>
            <a:endParaRPr lang="en-US" sz="3600" dirty="0">
              <a:latin typeface="AR ESSENCE" pitchFamily="2" charset="0"/>
            </a:endParaRPr>
          </a:p>
        </p:txBody>
      </p:sp>
      <p:sp>
        <p:nvSpPr>
          <p:cNvPr id="7" name="TextBox 6"/>
          <p:cNvSpPr txBox="1"/>
          <p:nvPr/>
        </p:nvSpPr>
        <p:spPr>
          <a:xfrm>
            <a:off x="3810000" y="4419600"/>
            <a:ext cx="4038600" cy="830997"/>
          </a:xfrm>
          <a:prstGeom prst="rect">
            <a:avLst/>
          </a:prstGeom>
          <a:noFill/>
        </p:spPr>
        <p:txBody>
          <a:bodyPr wrap="square" rtlCol="0">
            <a:spAutoFit/>
          </a:bodyPr>
          <a:lstStyle/>
          <a:p>
            <a:r>
              <a:rPr lang="en-US" sz="2400" b="1" dirty="0" smtClean="0"/>
              <a:t>Submitted to-</a:t>
            </a:r>
          </a:p>
          <a:p>
            <a:r>
              <a:rPr lang="en-US" sz="2400" b="1" dirty="0" smtClean="0"/>
              <a:t>Ms Gagandeep </a:t>
            </a:r>
            <a:r>
              <a:rPr lang="en-US" sz="2400" b="1" dirty="0" err="1" smtClean="0"/>
              <a:t>Kaur</a:t>
            </a:r>
            <a:endParaRPr lang="en-US" sz="24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INTRODUCTION</a:t>
            </a:r>
            <a:endParaRPr lang="en-US" sz="5400" b="1" dirty="0"/>
          </a:p>
        </p:txBody>
      </p:sp>
      <p:sp>
        <p:nvSpPr>
          <p:cNvPr id="3" name="Content Placeholder 2"/>
          <p:cNvSpPr>
            <a:spLocks noGrp="1"/>
          </p:cNvSpPr>
          <p:nvPr>
            <p:ph idx="1"/>
          </p:nvPr>
        </p:nvSpPr>
        <p:spPr/>
        <p:txBody>
          <a:bodyPr>
            <a:noAutofit/>
          </a:bodyPr>
          <a:lstStyle/>
          <a:p>
            <a:r>
              <a:rPr lang="en-IN" sz="2000" b="1" dirty="0" smtClean="0"/>
              <a:t>Nowadays parents want their kids to learn new things as soon as </a:t>
            </a:r>
          </a:p>
          <a:p>
            <a:r>
              <a:rPr lang="en-IN" sz="2000" b="1" dirty="0" smtClean="0"/>
              <a:t>possible. So, this kids learning game is for them. This game is based on </a:t>
            </a:r>
          </a:p>
          <a:p>
            <a:r>
              <a:rPr lang="en-IN" sz="2000" b="1" dirty="0" smtClean="0"/>
              <a:t>image recognition which attracts the kid to play this game more and </a:t>
            </a:r>
          </a:p>
          <a:p>
            <a:r>
              <a:rPr lang="en-IN" sz="2000" b="1" dirty="0" smtClean="0"/>
              <a:t>more and learn new things. This project is going to be developed using </a:t>
            </a:r>
          </a:p>
          <a:p>
            <a:r>
              <a:rPr lang="en-IN" sz="2000" b="1" dirty="0" smtClean="0"/>
              <a:t>python programming language which is very useful for making any user </a:t>
            </a:r>
          </a:p>
          <a:p>
            <a:r>
              <a:rPr lang="en-IN" sz="2000" b="1" dirty="0" smtClean="0"/>
              <a:t>interface other than C and C++. If any kid wants to learn animal names </a:t>
            </a:r>
          </a:p>
          <a:p>
            <a:r>
              <a:rPr lang="en-IN" sz="2000" b="1" dirty="0" smtClean="0"/>
              <a:t>then he or she can click on animals option and then can learn the </a:t>
            </a:r>
          </a:p>
          <a:p>
            <a:r>
              <a:rPr lang="en-IN" sz="2000" b="1" dirty="0" smtClean="0"/>
              <a:t>names of animals with the picture and they will get a chance to </a:t>
            </a:r>
          </a:p>
          <a:p>
            <a:r>
              <a:rPr lang="en-IN" sz="2000" b="1" dirty="0" smtClean="0"/>
              <a:t>recognize the photos also. There are so many other different learning </a:t>
            </a:r>
          </a:p>
          <a:p>
            <a:r>
              <a:rPr lang="en-IN" sz="2000" b="1" dirty="0" smtClean="0"/>
              <a:t>things contained in this particular game</a:t>
            </a: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PURPOSE</a:t>
            </a:r>
            <a:endParaRPr lang="en-US" sz="5400" b="1" dirty="0"/>
          </a:p>
        </p:txBody>
      </p:sp>
      <p:sp>
        <p:nvSpPr>
          <p:cNvPr id="3" name="Content Placeholder 2"/>
          <p:cNvSpPr>
            <a:spLocks noGrp="1"/>
          </p:cNvSpPr>
          <p:nvPr>
            <p:ph idx="1"/>
          </p:nvPr>
        </p:nvSpPr>
        <p:spPr>
          <a:xfrm>
            <a:off x="381000" y="1524000"/>
            <a:ext cx="8229600" cy="4525963"/>
          </a:xfrm>
        </p:spPr>
        <p:txBody>
          <a:bodyPr>
            <a:normAutofit fontScale="70000" lnSpcReduction="20000"/>
          </a:bodyPr>
          <a:lstStyle/>
          <a:p>
            <a:endParaRPr lang="en-IN" dirty="0" smtClean="0"/>
          </a:p>
          <a:p>
            <a:r>
              <a:rPr lang="en-IN" b="1" dirty="0" smtClean="0"/>
              <a:t>The purpose or objective of this project is to make kids aware of </a:t>
            </a:r>
          </a:p>
          <a:p>
            <a:r>
              <a:rPr lang="en-IN" b="1" dirty="0" smtClean="0"/>
              <a:t>different entities which we see in our daily life. Children likes playing </a:t>
            </a:r>
          </a:p>
          <a:p>
            <a:r>
              <a:rPr lang="en-IN" b="1" dirty="0" smtClean="0"/>
              <a:t>games, so this project is based on that scenario that will attract more </a:t>
            </a:r>
          </a:p>
          <a:p>
            <a:r>
              <a:rPr lang="en-IN" b="1" dirty="0" smtClean="0"/>
              <a:t>kids whatever their parents teaches them they can implement it during </a:t>
            </a:r>
          </a:p>
          <a:p>
            <a:r>
              <a:rPr lang="en-IN" b="1" dirty="0" smtClean="0"/>
              <a:t>the time or playing this game. For example, if parents taught them </a:t>
            </a:r>
          </a:p>
          <a:p>
            <a:r>
              <a:rPr lang="en-IN" b="1" dirty="0" smtClean="0"/>
              <a:t>animal names, then they can check the kids knowledge using the </a:t>
            </a:r>
          </a:p>
          <a:p>
            <a:r>
              <a:rPr lang="en-IN" b="1" dirty="0" smtClean="0"/>
              <a:t>animal recognition section of this game and take different tests of their </a:t>
            </a:r>
          </a:p>
          <a:p>
            <a:r>
              <a:rPr lang="en-IN" b="1" dirty="0" smtClean="0"/>
              <a:t>kids. If, they taught their kids names of body parts then they can </a:t>
            </a:r>
          </a:p>
          <a:p>
            <a:r>
              <a:rPr lang="en-IN" b="1" dirty="0" smtClean="0"/>
              <a:t>implement in the image recognition part of this game</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1470025"/>
          </a:xfrm>
        </p:spPr>
        <p:txBody>
          <a:bodyPr/>
          <a:lstStyle/>
          <a:p>
            <a:r>
              <a:rPr lang="en-US" sz="5400" b="1" dirty="0" smtClean="0"/>
              <a:t>Functionality</a:t>
            </a:r>
            <a:r>
              <a:rPr lang="en-US" dirty="0" smtClean="0"/>
              <a:t> </a:t>
            </a:r>
            <a:endParaRPr lang="en-US" dirty="0"/>
          </a:p>
        </p:txBody>
      </p:sp>
      <p:sp>
        <p:nvSpPr>
          <p:cNvPr id="3" name="Subtitle 2"/>
          <p:cNvSpPr>
            <a:spLocks noGrp="1"/>
          </p:cNvSpPr>
          <p:nvPr>
            <p:ph type="subTitle" idx="1"/>
          </p:nvPr>
        </p:nvSpPr>
        <p:spPr>
          <a:xfrm>
            <a:off x="381000" y="1828800"/>
            <a:ext cx="7924800" cy="5029200"/>
          </a:xfrm>
        </p:spPr>
        <p:txBody>
          <a:bodyPr>
            <a:normAutofit fontScale="70000" lnSpcReduction="20000"/>
          </a:bodyPr>
          <a:lstStyle/>
          <a:p>
            <a:r>
              <a:rPr lang="en-IN" b="1" dirty="0" err="1" smtClean="0">
                <a:solidFill>
                  <a:schemeClr val="tx1"/>
                </a:solidFill>
              </a:rPr>
              <a:t>i.This</a:t>
            </a:r>
            <a:r>
              <a:rPr lang="en-IN" b="1" dirty="0" smtClean="0">
                <a:solidFill>
                  <a:schemeClr val="tx1"/>
                </a:solidFill>
              </a:rPr>
              <a:t> game will help the kid to recognize the different type of </a:t>
            </a:r>
          </a:p>
          <a:p>
            <a:r>
              <a:rPr lang="en-IN" b="1" dirty="0" smtClean="0">
                <a:solidFill>
                  <a:schemeClr val="tx1"/>
                </a:solidFill>
              </a:rPr>
              <a:t>objects or entities we see in our day to day life.</a:t>
            </a:r>
          </a:p>
          <a:p>
            <a:endParaRPr lang="en-IN" b="1" dirty="0" smtClean="0">
              <a:solidFill>
                <a:schemeClr val="tx1"/>
              </a:solidFill>
            </a:endParaRPr>
          </a:p>
          <a:p>
            <a:r>
              <a:rPr lang="en-IN" b="1" dirty="0" smtClean="0">
                <a:solidFill>
                  <a:schemeClr val="tx1"/>
                </a:solidFill>
              </a:rPr>
              <a:t> ii. Kids will learn different names as well as it will help them to </a:t>
            </a:r>
          </a:p>
          <a:p>
            <a:r>
              <a:rPr lang="en-IN" b="1" dirty="0" smtClean="0">
                <a:solidFill>
                  <a:schemeClr val="tx1"/>
                </a:solidFill>
              </a:rPr>
              <a:t>increase their vocabulary.</a:t>
            </a:r>
          </a:p>
          <a:p>
            <a:endParaRPr lang="en-IN" b="1" dirty="0" smtClean="0">
              <a:solidFill>
                <a:schemeClr val="tx1"/>
              </a:solidFill>
            </a:endParaRPr>
          </a:p>
          <a:p>
            <a:r>
              <a:rPr lang="en-IN" b="1" dirty="0" smtClean="0">
                <a:solidFill>
                  <a:schemeClr val="tx1"/>
                </a:solidFill>
              </a:rPr>
              <a:t> iii. They will enjoy playing games as the interface is so attractive.</a:t>
            </a:r>
          </a:p>
          <a:p>
            <a:r>
              <a:rPr lang="en-IN" b="1" dirty="0" smtClean="0">
                <a:solidFill>
                  <a:schemeClr val="tx1"/>
                </a:solidFill>
              </a:rPr>
              <a:t> </a:t>
            </a:r>
          </a:p>
          <a:p>
            <a:r>
              <a:rPr lang="en-IN" b="1" dirty="0" smtClean="0">
                <a:solidFill>
                  <a:schemeClr val="tx1"/>
                </a:solidFill>
              </a:rPr>
              <a:t>iv. They can learn the letters, numbers, alphabets, names of a wide </a:t>
            </a:r>
          </a:p>
          <a:p>
            <a:r>
              <a:rPr lang="en-IN" b="1" dirty="0" smtClean="0">
                <a:solidFill>
                  <a:schemeClr val="tx1"/>
                </a:solidFill>
              </a:rPr>
              <a:t>variety of objects around them using this particular game. </a:t>
            </a:r>
          </a:p>
          <a:p>
            <a:endParaRPr lang="en-IN" b="1" dirty="0" smtClean="0">
              <a:solidFill>
                <a:schemeClr val="tx1"/>
              </a:solidFill>
            </a:endParaRPr>
          </a:p>
          <a:p>
            <a:r>
              <a:rPr lang="en-IN" b="1" dirty="0" smtClean="0">
                <a:solidFill>
                  <a:schemeClr val="tx1"/>
                </a:solidFill>
              </a:rPr>
              <a:t>v. As at early stage of life the brain is in developing stage and learn </a:t>
            </a:r>
          </a:p>
          <a:p>
            <a:r>
              <a:rPr lang="en-IN" b="1" dirty="0" smtClean="0">
                <a:solidFill>
                  <a:schemeClr val="tx1"/>
                </a:solidFill>
              </a:rPr>
              <a:t>things quickly, playing this game kids will get a great help in </a:t>
            </a:r>
          </a:p>
          <a:p>
            <a:r>
              <a:rPr lang="en-IN" b="1" dirty="0" smtClean="0">
                <a:solidFill>
                  <a:schemeClr val="tx1"/>
                </a:solidFill>
              </a:rPr>
              <a:t>boosting their memory strength</a:t>
            </a:r>
            <a:r>
              <a:rPr lang="en-IN" dirty="0" smtClean="0">
                <a:solidFill>
                  <a:schemeClr val="tx1"/>
                </a:solidFill>
              </a:rPr>
              <a:t>. </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normAutofit/>
          </a:bodyPr>
          <a:lstStyle/>
          <a:p>
            <a:r>
              <a:rPr lang="en-US" sz="6600" b="1" dirty="0" smtClean="0"/>
              <a:t>MODULES</a:t>
            </a:r>
            <a:endParaRPr lang="en-US" sz="6600" b="1" dirty="0"/>
          </a:p>
        </p:txBody>
      </p:sp>
      <p:sp>
        <p:nvSpPr>
          <p:cNvPr id="3" name="Subtitle 2"/>
          <p:cNvSpPr>
            <a:spLocks noGrp="1"/>
          </p:cNvSpPr>
          <p:nvPr>
            <p:ph type="subTitle" idx="1"/>
          </p:nvPr>
        </p:nvSpPr>
        <p:spPr>
          <a:xfrm>
            <a:off x="228600" y="1371600"/>
            <a:ext cx="8610600" cy="5486400"/>
          </a:xfrm>
        </p:spPr>
        <p:txBody>
          <a:bodyPr>
            <a:normAutofit fontScale="70000" lnSpcReduction="20000"/>
          </a:bodyPr>
          <a:lstStyle/>
          <a:p>
            <a:r>
              <a:rPr lang="en-IN" dirty="0" smtClean="0"/>
              <a:t> </a:t>
            </a:r>
            <a:r>
              <a:rPr lang="en-IN" b="1" dirty="0" smtClean="0">
                <a:solidFill>
                  <a:schemeClr val="tx1"/>
                </a:solidFill>
              </a:rPr>
              <a:t>Gallery: It will Store all the images in a file and direct it to the </a:t>
            </a:r>
          </a:p>
          <a:p>
            <a:r>
              <a:rPr lang="en-IN" b="1" dirty="0" smtClean="0">
                <a:solidFill>
                  <a:schemeClr val="tx1"/>
                </a:solidFill>
              </a:rPr>
              <a:t>screen for the image recognition function for the kids.  </a:t>
            </a:r>
          </a:p>
          <a:p>
            <a:r>
              <a:rPr lang="en-IN" b="1" dirty="0" smtClean="0">
                <a:solidFill>
                  <a:schemeClr val="tx1"/>
                </a:solidFill>
              </a:rPr>
              <a:t>Name: It will store all the names of the images stored in the </a:t>
            </a:r>
          </a:p>
          <a:p>
            <a:r>
              <a:rPr lang="en-IN" b="1" dirty="0" smtClean="0">
                <a:solidFill>
                  <a:schemeClr val="tx1"/>
                </a:solidFill>
              </a:rPr>
              <a:t>notepad file and to direct at least 4 options on the screen below </a:t>
            </a:r>
          </a:p>
          <a:p>
            <a:r>
              <a:rPr lang="en-IN" b="1" dirty="0" smtClean="0">
                <a:solidFill>
                  <a:schemeClr val="tx1"/>
                </a:solidFill>
              </a:rPr>
              <a:t>the images. </a:t>
            </a:r>
          </a:p>
          <a:p>
            <a:r>
              <a:rPr lang="en-IN" b="1" dirty="0" smtClean="0">
                <a:solidFill>
                  <a:schemeClr val="tx1"/>
                </a:solidFill>
              </a:rPr>
              <a:t>Solution: It will provide the option to select the correct answer </a:t>
            </a:r>
          </a:p>
          <a:p>
            <a:r>
              <a:rPr lang="en-IN" b="1" dirty="0" smtClean="0">
                <a:solidFill>
                  <a:schemeClr val="tx1"/>
                </a:solidFill>
              </a:rPr>
              <a:t>out of 4 options and click on submit button after choosing the </a:t>
            </a:r>
          </a:p>
          <a:p>
            <a:r>
              <a:rPr lang="en-IN" b="1" dirty="0" smtClean="0">
                <a:solidFill>
                  <a:schemeClr val="tx1"/>
                </a:solidFill>
              </a:rPr>
              <a:t>option. </a:t>
            </a:r>
          </a:p>
          <a:p>
            <a:r>
              <a:rPr lang="en-IN" b="1" dirty="0" smtClean="0">
                <a:solidFill>
                  <a:schemeClr val="tx1"/>
                </a:solidFill>
              </a:rPr>
              <a:t>Result: it will provide the correct option or the name of images on </a:t>
            </a:r>
          </a:p>
          <a:p>
            <a:r>
              <a:rPr lang="en-IN" b="1" dirty="0" smtClean="0">
                <a:solidFill>
                  <a:schemeClr val="tx1"/>
                </a:solidFill>
              </a:rPr>
              <a:t>the screen. If kids had selected correct option then show answer </a:t>
            </a:r>
          </a:p>
          <a:p>
            <a:r>
              <a:rPr lang="en-IN" b="1" dirty="0" smtClean="0">
                <a:solidFill>
                  <a:schemeClr val="tx1"/>
                </a:solidFill>
              </a:rPr>
              <a:t>is correct else show the right answers with the statement wrong </a:t>
            </a:r>
          </a:p>
          <a:p>
            <a:r>
              <a:rPr lang="en-IN" b="1" dirty="0" smtClean="0">
                <a:solidFill>
                  <a:schemeClr val="tx1"/>
                </a:solidFill>
              </a:rPr>
              <a:t>answers. </a:t>
            </a:r>
          </a:p>
          <a:p>
            <a:r>
              <a:rPr lang="en-IN" b="1" dirty="0" smtClean="0">
                <a:solidFill>
                  <a:schemeClr val="tx1"/>
                </a:solidFill>
              </a:rPr>
              <a:t> Interface: To create the interface or the homepage of the kid </a:t>
            </a:r>
          </a:p>
          <a:p>
            <a:r>
              <a:rPr lang="en-IN" b="1" dirty="0" smtClean="0">
                <a:solidFill>
                  <a:schemeClr val="tx1"/>
                </a:solidFill>
              </a:rPr>
              <a:t>learning game </a:t>
            </a:r>
            <a:r>
              <a:rPr lang="en-IN" b="1" dirty="0" err="1" smtClean="0">
                <a:solidFill>
                  <a:schemeClr val="tx1"/>
                </a:solidFill>
              </a:rPr>
              <a:t>ie</a:t>
            </a:r>
            <a:r>
              <a:rPr lang="en-IN" b="1" dirty="0" smtClean="0">
                <a:solidFill>
                  <a:schemeClr val="tx1"/>
                </a:solidFill>
              </a:rPr>
              <a:t> to make the exact structure of the game. </a:t>
            </a:r>
            <a:endParaRPr lang="en-US"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 y="1092838"/>
            <a:ext cx="8229599" cy="538416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a:t>
            </a:r>
            <a:endParaRPr lang="en-US" dirty="0"/>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1488" y="1752600"/>
            <a:ext cx="8443911" cy="535929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a:t>
            </a:r>
            <a:endParaRPr lang="en-US" dirty="0"/>
          </a:p>
        </p:txBody>
      </p:sp>
      <p:pic>
        <p:nvPicPr>
          <p:cNvPr id="4" name="Content Placeholder 3" descr="Screenshot (7).png"/>
          <p:cNvPicPr>
            <a:picLocks noGrp="1" noChangeAspect="1"/>
          </p:cNvPicPr>
          <p:nvPr>
            <p:ph idx="1"/>
          </p:nvPr>
        </p:nvPicPr>
        <p:blipFill>
          <a:blip r:embed="rId2"/>
          <a:stretch>
            <a:fillRect/>
          </a:stretch>
        </p:blipFill>
        <p:spPr>
          <a:xfrm>
            <a:off x="32879" y="1219200"/>
            <a:ext cx="9111121" cy="512250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600" b="1" dirty="0" smtClean="0"/>
              <a:t>RESULT</a:t>
            </a:r>
            <a:endParaRPr lang="en-US" sz="6600" b="1" dirty="0"/>
          </a:p>
        </p:txBody>
      </p:sp>
      <p:sp>
        <p:nvSpPr>
          <p:cNvPr id="3" name="Content Placeholder 2"/>
          <p:cNvSpPr>
            <a:spLocks noGrp="1"/>
          </p:cNvSpPr>
          <p:nvPr>
            <p:ph idx="1"/>
          </p:nvPr>
        </p:nvSpPr>
        <p:spPr/>
        <p:txBody>
          <a:bodyPr>
            <a:normAutofit lnSpcReduction="10000"/>
          </a:bodyPr>
          <a:lstStyle/>
          <a:p>
            <a:pPr>
              <a:buNone/>
            </a:pPr>
            <a:r>
              <a:rPr lang="en-IN" dirty="0"/>
              <a:t> </a:t>
            </a:r>
            <a:r>
              <a:rPr lang="en-IN" dirty="0" smtClean="0"/>
              <a:t>   </a:t>
            </a:r>
            <a:r>
              <a:rPr lang="en-IN" b="1" dirty="0" smtClean="0"/>
              <a:t>The first page of our project shows 4 images with 2 buttons which represent refresh and ok. refresh button will refresh the page with 4 different images. if the child will click on ok button then it will show 10 option to choose  in which 4 options are correct and the submit button is there to submit the option and clicking on submit will move to the new page which will show the no of correct images and which all images were correct  </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617</Words>
  <Application>Microsoft Office PowerPoint</Application>
  <PresentationFormat>On-screen Show (4:3)</PresentationFormat>
  <Paragraphs>64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KIDS LEARNING GAME</vt:lpstr>
      <vt:lpstr>INTRODUCTION</vt:lpstr>
      <vt:lpstr>PURPOSE</vt:lpstr>
      <vt:lpstr>Functionality </vt:lpstr>
      <vt:lpstr>MODULES</vt:lpstr>
      <vt:lpstr>GUI</vt:lpstr>
      <vt:lpstr>GUI</vt:lpstr>
      <vt:lpstr>Source Code</vt:lpstr>
      <vt:lpstr>RESULT</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KIDS LEARNING GAME</dc:title>
  <dc:creator>Ankit</dc:creator>
  <cp:lastModifiedBy>Ankit</cp:lastModifiedBy>
  <cp:revision>7</cp:revision>
  <dcterms:created xsi:type="dcterms:W3CDTF">2018-10-25T07:23:08Z</dcterms:created>
  <dcterms:modified xsi:type="dcterms:W3CDTF">2018-10-25T09:30:25Z</dcterms:modified>
</cp:coreProperties>
</file>