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1b82bb5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1b82bb5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1b82bb5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1b82bb5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1b82bb5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1b82bb5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1b82bb5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1b82bb5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1b82bb5b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1b82bb5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1b82bb5b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1b82bb5b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b82bb5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b82bb5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b82bb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b82bb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b82bb5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b82bb5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1b82bb5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1b82bb5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1b82bb5b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1b82bb5b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b82bb5b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1b82bb5b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1b82bb5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1b82bb5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1b82bb5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1b82bb5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Dashboard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M.R. Shyam Sundar ABADS Batch18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Query Cont.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let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StartDate = Earliest_Date, // Replace with your StartDate parameter name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EndDate = Latest_Date,     // Replace with your EndDate parameter name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DateList = List.Dates(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    StartDate,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    Duration.Days(EndDate - StartDate) + 1,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    #duration(1, 0, 0, 0)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),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DateTable = Table.FromList(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    DateList,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    Splitter.SplitByNothing(),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    {"Date"}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lang="en" sz="3307"/>
              <a:t>    ),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 Query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#"Add Year" = Table.AddColumn(DateTable, "Year", each Date.Year([Date])),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#"Add Month" = Table.AddColumn(#"Add Year", "Month", each Date.Month([Date])),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#"Add Date" = Table.AddColumn(#"Add Month", "Day", each Date.Day([Date])),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#"Inserted Quarter" = Table.AddColumn(#"Add Date", "Quarter", each Date.QuarterOfYear([Date]), Int64.Type),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#"Inserted Month Name" = Table.AddColumn(#"Inserted Quarter", "Month Name", each Date.MonthName([Date]), type text),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#"Inserted Week of Year" = Table.AddColumn(#"Inserted Month Name", "Week of Year", each Date.WeekOfYear([Date]), Int64.Type),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#"Inserted Start of Week" = Table.AddColumn(#"Inserted Week of Year", "Start of Week", each Date.StartOfWeek([Date],2), type date),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#"Inserted Merged Column" = Table.AddColumn(#"Inserted Start of Week", "Year Month", each Text.Combine({Text.From([Year], "en-IN"), [Month Name]}, "-"), type text),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 Query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#"Inserted Day Name" = Table.AddColumn(#"Inserted Merged Column", "Day Name", each Date.DayOfWeekName([Date]), type text),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#"Added Conditional Column" = Table.AddColumn(#"Inserted Day Name", "Is Weekend or WeekDay", each if [Day Name] = "Sunday" then "Weekend" else if [Day Name] = "Saturday" then "Week End" else "Week Day"),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#"Sorted Rows" = Table.Sort(#"Added Conditional Column",{{"Date", Order.Descending}})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#"Sorted Rows"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used in the Dashboard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Measures used in this Power BI: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Avg_Rating = AVERAGE('Listings'[review_scores_rating])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Avg_Score_by_Location = AVERAGE(Listings[review_scores_location])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Best District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 BestDist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SUMMARIZE(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'Listings',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'Listings'[district],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"AvgScore", AVERAGE('Listings'[review_scores_location])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 MaxScore = MAXX(BestDist, [AvgScore])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MAXX(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FILTER(BestDist, [AvgScore] = MaxScore),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'Listings'[district]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75125"/>
            <a:ext cx="8520600" cy="4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Composite_Score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 A= SUM(Listings[review_scores_checkin])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 B= SUM(Listings[review_scores_communication])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DIVIDE(A+B,2)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Listing_without_Reviews = COUNTROWS(DISTINCT('Listed_without_Review'))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Price = AVERAGE(Listings[price])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Reviews_2020 = CALCULATE(COUNT(Reviews[review_id]), YEAR(Reviews[date]) = 2020)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Total_Hosting = COUNTROWS('Listings')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Total_Reviews = COUNTROWS('Reviews')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20800"/>
            <a:ext cx="85206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Worst District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 LeastTable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SUMMARIZE(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'Listings',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'Listings'[district],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"AvgScore", AVERAGE('Listings'[review_scores_location])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VAR MinScore = MINX(LeastTable, [AvgScore])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MAXX(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FILTER(LeastTable, [AvgScore] = MinScore),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'Listings'[district]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Review Year = YEAR(Reviews[date]) &amp; " Review"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Listing_Age = DATEDIFF(Listings[host_since],TODAY(), YEAR) # this one is calculated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There are nearly 30 % of listed hosts don't have reviews. Collecting reviews would throw insights on rating, price and potential growth or decline.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Highest Tourists footfall is in years 2016-2018. By excluding the 2020 pandemic results and trend analysis. More </a:t>
            </a:r>
            <a:r>
              <a:rPr lang="en"/>
              <a:t>amenities</a:t>
            </a:r>
            <a:r>
              <a:rPr lang="en"/>
              <a:t> try to attract more customers.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 Airbnb has wide distribution and offer platform to </a:t>
            </a:r>
            <a:r>
              <a:rPr lang="en"/>
              <a:t>different</a:t>
            </a:r>
            <a:r>
              <a:rPr lang="en"/>
              <a:t> type of unique property types like Igloo, Islands, Old rock buildings etc, which can be utilized to advertise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4) Few more unique information would help to understand sales better like relative distance from nearest train, bus or airport, emergency services are </a:t>
            </a:r>
            <a:r>
              <a:rPr lang="en"/>
              <a:t>missing</a:t>
            </a:r>
            <a:r>
              <a:rPr lang="en"/>
              <a:t> to clearly </a:t>
            </a:r>
            <a:r>
              <a:rPr lang="en"/>
              <a:t>correlate</a:t>
            </a:r>
            <a:r>
              <a:rPr lang="en"/>
              <a:t> the ratings and checkin 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Table is not </a:t>
            </a:r>
            <a:r>
              <a:rPr lang="en"/>
              <a:t>available</a:t>
            </a:r>
            <a:r>
              <a:rPr lang="en"/>
              <a:t> in the data set.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Date Table There are two ways.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1) Use Power Query parameters to get dates and create a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2) Use DAX function to create a Table.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works and it's upto the user to use anyone.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126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Page1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0" y="526600"/>
            <a:ext cx="8772950" cy="4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25" y="161525"/>
            <a:ext cx="8655625" cy="49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10" y="81275"/>
            <a:ext cx="8733175" cy="50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75150" y="191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and Notes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DAX Date Table	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Date = 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VAR MinDate = MINX(ALL('Listings'), 'Listings'[host_since])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VAR MaxDate = MAXX(ALL('Reviews'), 'Reviews'[Date])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RETURN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ADDCOLUMNS(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CALENDAR(MinDate, MaxDate),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"Year", YEAR([Date]),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"Month Number", MONTH([Date]),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"Day",FORMAT([Date],"DD"),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"Quarter", "Q" &amp; FORMAT([Date], "Q"),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"Month Name", FORMAT([Date], "MMM"),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"Week Number", WEEKNUM([Date], 2),  -- Week starts Monday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"Week Day", FORMAT([Date], "dddd"),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"Year-Week", "WK " &amp; FORMAT(WEEKNUM([Date], 2), "00"),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"Year-Month", FORMAT([Date], "YYYY'MMMM"),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"Day Name", FORMAT([Date],"dddd"),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"WeekEnd or WeekDay", IF(WEEKDAY([Date], 2) &gt;= 6, "Week End", "Week Day"),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    "Review Year","Review"&amp; YEAR([Date])</a:t>
            </a:r>
            <a:endParaRPr sz="7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750"/>
              <a:t>)</a:t>
            </a:r>
            <a:endParaRPr sz="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r>
              <a:rPr lang="en"/>
              <a:t> M Query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Below is Power Query M-codes along with steps: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1) Fetch latest and earliest date a single value out of given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2) Use to Date value in a parameter.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3) Use this Parater to create Date Table based on your requirements of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