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f02e0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1f02e0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f02e01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f02e01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1f02e01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1f02e01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e6742f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e6742f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1f02e01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1f02e01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1e6742f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1e6742f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1f02e01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1f02e01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f02e01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f02e01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f02e01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f02e01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1e6742f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1e6742f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f02e0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f02e0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ages.awscloud.com/GLOBAL_IND_practical_guide_whitepaper_2019.html" TargetMode="External"/><Relationship Id="rId4" Type="http://schemas.openxmlformats.org/officeDocument/2006/relationships/hyperlink" Target="https://reactjs.org/docs/getting-started.html" TargetMode="External"/><Relationship Id="rId5" Type="http://schemas.openxmlformats.org/officeDocument/2006/relationships/hyperlink" Target="https://nodejs.org/en/do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LearnZilla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Shyam Patel 	(AU1741030)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Jay Shah 		(AU1741084)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Shantanu Sheth (AU1741088)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For Future works we can make a mobile App for the same and also implement other aspects of Learning Management.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Hosting online classes, storage options for University and schools, Interactive web app to make learning fun for primary and secondary school students, implementing a hobbies based module that can teach you your favourite hobby for example chess, or correctly exercising or learning how to cook etc.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595688" y="393500"/>
            <a:ext cx="282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13" y="928700"/>
            <a:ext cx="8446375" cy="40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264450"/>
            <a:ext cx="76887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82200" y="1650200"/>
            <a:ext cx="84333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Virtualization. (2012). Reliability and Availability of Cloud Computing, 16–28. doi: 10.1002/9781118393994.ch2 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A Practical Guide to Deploying Cloud-Based Video Services. (n.d.). Retrieved from </a:t>
            </a:r>
            <a:r>
              <a:rPr lang="en" sz="11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https://pages.awscloud.com/GLOBAL_IND_practical_guide_whitepaper_2019.html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“ReactJS Documentation.” React, </a:t>
            </a:r>
            <a:r>
              <a:rPr lang="en" sz="11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https://reactjs.org/docs/getting-started.html</a:t>
            </a: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 Accessed 28 Feb. 2021.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Node. Js. “Documentation.” Node.Js, 2015, </a:t>
            </a:r>
            <a:r>
              <a:rPr lang="en" sz="11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https://nodejs.org/en/docs</a:t>
            </a: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Alshuqayran, N., Ali, N., Evans, R.: A systematic mapping study in microservice architecture. In: Service-Oriented Computing and Applications (SOCA), 2016 IEEE 9th International Conference on. pp. 44–51. IEEE (2016)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Mario Villamizar, Oscar Garces, Harold Castro, Mauricio Verano, ´ Lorena Salamanca, Rubby Casallas, and Santiago Gil. Evaluating the monolithic and the microservice architecture pattern to deploy web applications in the cloud. In Computing Col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Matthias Vianden, Horst Lichter, and Andreas Steffens. Experience on a microservice-based reference architecture for measurement systems. In 2014 21st Asia-Pacific Software Engineering Conference, volume 1, pages 183–190. IEEE, 2014.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Sudhir Tonse. Microservices at netflix - challenges of scale. http://www. slideshare.net/stonse/microservices-at-netflix, August 2014.</a:t>
            </a:r>
            <a:endParaRPr sz="11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Brief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08450"/>
            <a:ext cx="80376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The proposed product here is a web application which lets you learn for the competitive exams with interactive videos and prepare for the exams through different exams. 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The software will be having a Login/Signup functionality followed by browsing through two different courses GRE and IELTS. 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The GRE section comprises of verbal and quantitative modules. Some practice tests and vocabulary section for practice. 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The IELTS section comprises of Listening, Reading, Writing and Speaking modules. Some practice tests and vocabulary section for practice. 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The proposed product is beneficial for students and also for those who want to pursue higher education in foreign countries. 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Central Server used as Scalable Express API Gateway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All microservices are isolated in a container and all of them together are exposed to external web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through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API Gateway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Frontend is hosted on Client side Architecture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All the APIs can communicate to each other through REST calls via API Gateway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Concept of JWTs and Refresh tokens are used for Authentication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Clean Architecture for forums microservice has been implemented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0725" y="2428875"/>
            <a:ext cx="282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25" y="501100"/>
            <a:ext cx="5717249" cy="45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76500" y="2382088"/>
            <a:ext cx="21210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 Diagram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00" y="465125"/>
            <a:ext cx="4848301" cy="45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06225" y="2127900"/>
            <a:ext cx="2416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400" y="491825"/>
            <a:ext cx="4625500" cy="4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74" y="2022475"/>
            <a:ext cx="8340600" cy="29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Microservices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84147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IELTS Preparation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GRE Preparation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Feedback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User Profile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Forums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Technology Used for Development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(latest version) for coding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Github for Code Collaboration and version control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Github Projects for task and milestone completion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MongoDB Atlas for Database Collaboration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Node &amp; Express for Backend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React for Frontend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Express for API Gateway 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73F3F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373F3F"/>
                </a:solidFill>
                <a:latin typeface="Open Sans"/>
                <a:ea typeface="Open Sans"/>
                <a:cs typeface="Open Sans"/>
                <a:sym typeface="Open Sans"/>
              </a:rPr>
              <a:t>Figma for Prototyping</a:t>
            </a:r>
            <a:endParaRPr sz="1400">
              <a:solidFill>
                <a:srgbClr val="37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