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9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2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07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6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67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86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6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4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8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906F-47AB-46D3-905E-724FDD1720B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6ABFE-FA60-4009-9F0E-92DCBCDEE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DF94-D2BB-906E-C9CF-5B7F03DAE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in Cloud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9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5649-C30C-0226-2E05-A082138A7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465"/>
            <a:ext cx="10516692" cy="5716897"/>
          </a:xfrm>
        </p:spPr>
        <p:txBody>
          <a:bodyPr>
            <a:normAutofit/>
          </a:bodyPr>
          <a:lstStyle/>
          <a:p>
            <a:r>
              <a:rPr lang="en-US" sz="3200" dirty="0"/>
              <a:t>Cloud operating systems manage multiple users and tasks at the same time without slowing down performance.</a:t>
            </a:r>
          </a:p>
          <a:p>
            <a:endParaRPr lang="en-US" sz="3200" dirty="0"/>
          </a:p>
          <a:p>
            <a:r>
              <a:rPr lang="en-US" sz="3200" dirty="0"/>
              <a:t>The OS helps cloud providers to divide big tasks into small ones and distribute them to different machines.</a:t>
            </a:r>
          </a:p>
          <a:p>
            <a:endParaRPr lang="en-US" sz="3200" dirty="0"/>
          </a:p>
          <a:p>
            <a:r>
              <a:rPr lang="en-US" sz="3200" dirty="0"/>
              <a:t>Cloud OS supports </a:t>
            </a:r>
            <a:r>
              <a:rPr lang="en-US" sz="3200" b="1" dirty="0"/>
              <a:t>load balancing</a:t>
            </a:r>
            <a:r>
              <a:rPr lang="en-US" sz="3200" dirty="0"/>
              <a:t>, which means it shares the work equally among servers.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149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50A0-8CD4-3C7A-825C-8C819DDE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71949"/>
            <a:ext cx="10855905" cy="5569414"/>
          </a:xfrm>
        </p:spPr>
        <p:txBody>
          <a:bodyPr>
            <a:normAutofit/>
          </a:bodyPr>
          <a:lstStyle/>
          <a:p>
            <a:r>
              <a:rPr lang="en-US" sz="3200" dirty="0"/>
              <a:t>It provides a </a:t>
            </a:r>
            <a:r>
              <a:rPr lang="en-US" sz="3200" b="1" dirty="0"/>
              <a:t>user-friendly interface</a:t>
            </a:r>
            <a:r>
              <a:rPr lang="en-US" sz="3200" dirty="0"/>
              <a:t> for managing cloud services and applications.</a:t>
            </a:r>
          </a:p>
          <a:p>
            <a:endParaRPr lang="en-US" sz="3200" dirty="0"/>
          </a:p>
          <a:p>
            <a:r>
              <a:rPr lang="en-US" sz="3200" dirty="0"/>
              <a:t>The OS maintains </a:t>
            </a:r>
            <a:r>
              <a:rPr lang="en-US" sz="3200" b="1" dirty="0"/>
              <a:t>logs and reports</a:t>
            </a:r>
            <a:r>
              <a:rPr lang="en-US" sz="3200" dirty="0"/>
              <a:t> for every action in the cloud for security and auditing.</a:t>
            </a:r>
          </a:p>
          <a:p>
            <a:endParaRPr lang="en-US" sz="3200" b="1" dirty="0"/>
          </a:p>
          <a:p>
            <a:r>
              <a:rPr lang="en-US" sz="3200" b="1" dirty="0"/>
              <a:t>Backup and Recovery</a:t>
            </a:r>
            <a:r>
              <a:rPr lang="en-US" sz="3200" dirty="0"/>
              <a:t> are managed by the OS to ensure data safety in case of system failure.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011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3C04-D578-D3A9-7C49-678D8C76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2169"/>
            <a:ext cx="10118485" cy="5289194"/>
          </a:xfrm>
        </p:spPr>
        <p:txBody>
          <a:bodyPr>
            <a:normAutofit/>
          </a:bodyPr>
          <a:lstStyle/>
          <a:p>
            <a:r>
              <a:rPr lang="en-US" sz="2800" dirty="0"/>
              <a:t>Cloud OS supports </a:t>
            </a:r>
            <a:r>
              <a:rPr lang="en-US" sz="2800" b="1" dirty="0"/>
              <a:t>remote access</a:t>
            </a:r>
            <a:r>
              <a:rPr lang="en-US" sz="2800" dirty="0"/>
              <a:t> so users can work from anywhere using the internet.</a:t>
            </a:r>
          </a:p>
          <a:p>
            <a:endParaRPr lang="en-US" sz="2800" dirty="0"/>
          </a:p>
          <a:p>
            <a:r>
              <a:rPr lang="en-US" sz="2800" dirty="0"/>
              <a:t>It integrates easily with </a:t>
            </a:r>
            <a:r>
              <a:rPr lang="en-US" sz="2800" b="1" dirty="0"/>
              <a:t>cloud service models</a:t>
            </a:r>
            <a:r>
              <a:rPr lang="en-US" sz="2800" dirty="0"/>
              <a:t>: IaaS (Infrastructure), PaaS (Platform), and SaaS (Software).</a:t>
            </a:r>
          </a:p>
          <a:p>
            <a:endParaRPr lang="en-US" sz="2800" dirty="0"/>
          </a:p>
          <a:p>
            <a:r>
              <a:rPr lang="en-US" sz="2800" dirty="0"/>
              <a:t>Cloud OS monitors system </a:t>
            </a:r>
            <a:r>
              <a:rPr lang="en-US" sz="2800" b="1" dirty="0"/>
              <a:t>health</a:t>
            </a:r>
            <a:r>
              <a:rPr lang="en-US" sz="2800" dirty="0"/>
              <a:t>, detects errors, and fixes issues automatically.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857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23C-074A-ACE7-B79F-36B6295B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45691"/>
            <a:ext cx="9956253" cy="5495672"/>
          </a:xfrm>
        </p:spPr>
        <p:txBody>
          <a:bodyPr>
            <a:normAutofit/>
          </a:bodyPr>
          <a:lstStyle/>
          <a:p>
            <a:r>
              <a:rPr lang="en-US" sz="2800" dirty="0"/>
              <a:t>It supports </a:t>
            </a:r>
            <a:r>
              <a:rPr lang="en-US" sz="2800" b="1" dirty="0"/>
              <a:t>high availability</a:t>
            </a:r>
            <a:r>
              <a:rPr lang="en-US" sz="2800" dirty="0"/>
              <a:t>, meaning services are always running with very little or no downtime.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OS makes cloud environments </a:t>
            </a:r>
            <a:r>
              <a:rPr lang="en-US" sz="2800" b="1" dirty="0"/>
              <a:t>cost-effective</a:t>
            </a:r>
            <a:r>
              <a:rPr lang="en-US" sz="2800" dirty="0"/>
              <a:t> by optimizing resource usage.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It allows </a:t>
            </a:r>
            <a:r>
              <a:rPr lang="en-US" sz="2800" b="1" dirty="0"/>
              <a:t>collaboration</a:t>
            </a:r>
            <a:r>
              <a:rPr lang="en-US" sz="2800" dirty="0"/>
              <a:t>, where many users can work together on the same data or software in real-time.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019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62F2-3DE0-047C-6E1E-75001914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25911"/>
            <a:ext cx="11180370" cy="5215452"/>
          </a:xfrm>
        </p:spPr>
        <p:txBody>
          <a:bodyPr>
            <a:normAutofit/>
          </a:bodyPr>
          <a:lstStyle/>
          <a:p>
            <a:r>
              <a:rPr lang="en-US" sz="3200" dirty="0"/>
              <a:t>OS ensures </a:t>
            </a:r>
            <a:r>
              <a:rPr lang="en-US" sz="3200" b="1" dirty="0"/>
              <a:t>data isolation</a:t>
            </a:r>
            <a:r>
              <a:rPr lang="en-US" sz="3200" dirty="0"/>
              <a:t>, so one user’s data is not mixed or accessed by another.</a:t>
            </a:r>
          </a:p>
          <a:p>
            <a:endParaRPr lang="en-US" sz="3200" dirty="0"/>
          </a:p>
          <a:p>
            <a:r>
              <a:rPr lang="en-US" sz="3200" dirty="0"/>
              <a:t>The OS handles </a:t>
            </a:r>
            <a:r>
              <a:rPr lang="en-US" sz="3200" b="1" dirty="0"/>
              <a:t>container orchestration tools</a:t>
            </a:r>
            <a:r>
              <a:rPr lang="en-US" sz="3200" dirty="0"/>
              <a:t> like Kubernetes for managing containerized applications.</a:t>
            </a:r>
          </a:p>
          <a:p>
            <a:endParaRPr lang="en-US" sz="3200" dirty="0"/>
          </a:p>
          <a:p>
            <a:r>
              <a:rPr lang="en-US" sz="3200" dirty="0"/>
              <a:t>It enables </a:t>
            </a:r>
            <a:r>
              <a:rPr lang="en-US" sz="3200" b="1" dirty="0"/>
              <a:t>DevOps</a:t>
            </a:r>
            <a:r>
              <a:rPr lang="en-US" sz="3200" dirty="0"/>
              <a:t> practices by integrating development and operations workflows smoothly.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043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F5AF-25CD-5715-A290-7121C347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4685"/>
            <a:ext cx="11018137" cy="5436678"/>
          </a:xfrm>
        </p:spPr>
        <p:txBody>
          <a:bodyPr>
            <a:normAutofit/>
          </a:bodyPr>
          <a:lstStyle/>
          <a:p>
            <a:r>
              <a:rPr lang="en-US" sz="2800" dirty="0"/>
              <a:t>Cloud operating systems support </a:t>
            </a:r>
            <a:r>
              <a:rPr lang="en-US" sz="2800" b="1" dirty="0"/>
              <a:t>API management</a:t>
            </a:r>
            <a:r>
              <a:rPr lang="en-US" sz="2800" dirty="0"/>
              <a:t>, allowing developers to access services easily.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They help in creating </a:t>
            </a:r>
            <a:r>
              <a:rPr lang="en-US" sz="2800" b="1" dirty="0"/>
              <a:t>virtual networks</a:t>
            </a:r>
            <a:r>
              <a:rPr lang="en-US" sz="2800" dirty="0"/>
              <a:t> to securely connect cloud resources.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OS in the cloud also helps in </a:t>
            </a:r>
            <a:r>
              <a:rPr lang="en-US" sz="2800" b="1" dirty="0"/>
              <a:t>data migration</a:t>
            </a:r>
            <a:r>
              <a:rPr lang="en-US" sz="2800" dirty="0"/>
              <a:t> from local systems to cloud.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68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1F4C-05EB-4E60-9FDE-4B660100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07923"/>
            <a:ext cx="10855905" cy="5333439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/>
              <a:t>Operating System (OS)</a:t>
            </a:r>
            <a:r>
              <a:rPr lang="en-US" sz="3200" dirty="0"/>
              <a:t> is system software that manages all hardware and software in a computer.</a:t>
            </a:r>
          </a:p>
          <a:p>
            <a:endParaRPr lang="en-US" sz="3200" dirty="0"/>
          </a:p>
          <a:p>
            <a:r>
              <a:rPr lang="en-US" sz="3200" dirty="0"/>
              <a:t>It acts like a </a:t>
            </a:r>
            <a:r>
              <a:rPr lang="en-US" sz="3200" b="1" dirty="0"/>
              <a:t>manager</a:t>
            </a:r>
            <a:r>
              <a:rPr lang="en-US" sz="3200" dirty="0"/>
              <a:t> between the user and the computer system.</a:t>
            </a:r>
          </a:p>
          <a:p>
            <a:endParaRPr lang="en-US" sz="3200" dirty="0"/>
          </a:p>
          <a:p>
            <a:r>
              <a:rPr lang="en-US" sz="3200" dirty="0"/>
              <a:t>In </a:t>
            </a:r>
            <a:r>
              <a:rPr lang="en-US" sz="3200" b="1" dirty="0"/>
              <a:t>cloud computing</a:t>
            </a:r>
            <a:r>
              <a:rPr lang="en-US" sz="3200" dirty="0"/>
              <a:t>, the OS plays a big role in managing virtual machines and resources.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75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4A7F-6ABB-87AF-FDA5-83E439BB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6697"/>
            <a:ext cx="10841156" cy="5554665"/>
          </a:xfrm>
        </p:spPr>
        <p:txBody>
          <a:bodyPr>
            <a:normAutofit/>
          </a:bodyPr>
          <a:lstStyle/>
          <a:p>
            <a:r>
              <a:rPr lang="en-US" sz="3200" dirty="0"/>
              <a:t>Cloud computing means delivering services like storage, software, and servers over the internet.</a:t>
            </a:r>
          </a:p>
          <a:p>
            <a:endParaRPr lang="en-US" sz="3200" dirty="0"/>
          </a:p>
          <a:p>
            <a:r>
              <a:rPr lang="en-US" sz="3200" dirty="0"/>
              <a:t>A cloud OS helps manage everything in the cloud environment.</a:t>
            </a:r>
          </a:p>
          <a:p>
            <a:endParaRPr lang="en-US" sz="3200" dirty="0"/>
          </a:p>
          <a:p>
            <a:r>
              <a:rPr lang="en-US" sz="3200" dirty="0"/>
              <a:t>It controls how different virtual machines (VMs) work on the same physical server.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31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749B-6DC7-73AE-7A08-7C24C7D1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37419"/>
            <a:ext cx="10959143" cy="5303943"/>
          </a:xfrm>
        </p:spPr>
        <p:txBody>
          <a:bodyPr>
            <a:normAutofit/>
          </a:bodyPr>
          <a:lstStyle/>
          <a:p>
            <a:r>
              <a:rPr lang="en-US" sz="3200" dirty="0"/>
              <a:t>OS in the cloud also supports </a:t>
            </a:r>
            <a:r>
              <a:rPr lang="en-US" sz="3200" b="1" dirty="0"/>
              <a:t>virtualization</a:t>
            </a:r>
            <a:r>
              <a:rPr lang="en-US" sz="3200" dirty="0"/>
              <a:t>, which allows one machine to act like many.</a:t>
            </a:r>
          </a:p>
          <a:p>
            <a:endParaRPr lang="en-US" sz="3200" dirty="0"/>
          </a:p>
          <a:p>
            <a:r>
              <a:rPr lang="en-US" sz="3200" dirty="0"/>
              <a:t>It helps in running many applications on different systems using the same hardware.</a:t>
            </a:r>
          </a:p>
          <a:p>
            <a:br>
              <a:rPr lang="en-US" sz="3200" dirty="0"/>
            </a:br>
            <a:r>
              <a:rPr lang="en-US" sz="3200" dirty="0"/>
              <a:t>The OS manages </a:t>
            </a:r>
            <a:r>
              <a:rPr lang="en-US" sz="3200" b="1" dirty="0"/>
              <a:t>CPU</a:t>
            </a:r>
            <a:r>
              <a:rPr lang="en-US" sz="3200" dirty="0"/>
              <a:t>, </a:t>
            </a:r>
            <a:r>
              <a:rPr lang="en-US" sz="3200" b="1" dirty="0"/>
              <a:t>RAM</a:t>
            </a:r>
            <a:r>
              <a:rPr lang="en-US" sz="3200" dirty="0"/>
              <a:t>, </a:t>
            </a:r>
            <a:r>
              <a:rPr lang="en-US" sz="3200" b="1" dirty="0"/>
              <a:t>storage</a:t>
            </a:r>
            <a:r>
              <a:rPr lang="en-US" sz="3200" dirty="0"/>
              <a:t>, and </a:t>
            </a:r>
            <a:r>
              <a:rPr lang="en-US" sz="3200" b="1" dirty="0"/>
              <a:t>network resources</a:t>
            </a:r>
            <a:r>
              <a:rPr lang="en-US" sz="3200" dirty="0"/>
              <a:t> efficiently.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945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2C96-D496-2727-CAB0-BBDB415C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8427"/>
            <a:ext cx="10472447" cy="5362936"/>
          </a:xfrm>
        </p:spPr>
        <p:txBody>
          <a:bodyPr>
            <a:normAutofit/>
          </a:bodyPr>
          <a:lstStyle/>
          <a:p>
            <a:r>
              <a:rPr lang="en-US" sz="3200" dirty="0"/>
              <a:t>It ensures that all users in the cloud get proper service and don’t interfere with each other.</a:t>
            </a:r>
          </a:p>
          <a:p>
            <a:endParaRPr lang="en-US" sz="3200" dirty="0"/>
          </a:p>
          <a:p>
            <a:r>
              <a:rPr lang="en-US" sz="3200" dirty="0"/>
              <a:t>This is called </a:t>
            </a:r>
            <a:r>
              <a:rPr lang="en-US" sz="3200" b="1" dirty="0"/>
              <a:t>multi-tenancy</a:t>
            </a:r>
            <a:r>
              <a:rPr lang="en-US" sz="3200" dirty="0"/>
              <a:t> – multiple users sharing one system securely.</a:t>
            </a:r>
          </a:p>
          <a:p>
            <a:endParaRPr lang="en-US" sz="3200" dirty="0"/>
          </a:p>
          <a:p>
            <a:r>
              <a:rPr lang="en-US" sz="3200" dirty="0"/>
              <a:t>It also supports </a:t>
            </a:r>
            <a:r>
              <a:rPr lang="en-US" sz="3200" b="1" dirty="0"/>
              <a:t>scalability</a:t>
            </a:r>
            <a:r>
              <a:rPr lang="en-US" sz="3200" dirty="0"/>
              <a:t>, meaning it can increase or decrease resources based on demand.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272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C400-D065-271C-3410-8509A817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5911"/>
            <a:ext cx="10383956" cy="5215452"/>
          </a:xfrm>
        </p:spPr>
        <p:txBody>
          <a:bodyPr>
            <a:normAutofit/>
          </a:bodyPr>
          <a:lstStyle/>
          <a:p>
            <a:r>
              <a:rPr lang="en-US" sz="3200" dirty="0"/>
              <a:t>Security is another key role – OS handles firewalls, encryption, and user permissions.</a:t>
            </a:r>
          </a:p>
          <a:p>
            <a:endParaRPr lang="en-US" sz="3200" dirty="0"/>
          </a:p>
          <a:p>
            <a:r>
              <a:rPr lang="en-US" sz="3200" dirty="0"/>
              <a:t>The OS allows smooth communication between cloud systems using networking.</a:t>
            </a:r>
          </a:p>
          <a:p>
            <a:endParaRPr lang="en-US" sz="3200" dirty="0"/>
          </a:p>
          <a:p>
            <a:r>
              <a:rPr lang="en-US" sz="3200" dirty="0"/>
              <a:t>It helps in </a:t>
            </a:r>
            <a:r>
              <a:rPr lang="en-US" sz="3200" b="1" dirty="0"/>
              <a:t>automatic updates</a:t>
            </a:r>
            <a:r>
              <a:rPr lang="en-US" sz="3200" dirty="0"/>
              <a:t>, </a:t>
            </a:r>
            <a:r>
              <a:rPr lang="en-US" sz="3200" b="1" dirty="0"/>
              <a:t>system monitoring</a:t>
            </a:r>
            <a:r>
              <a:rPr lang="en-US" sz="3200" dirty="0"/>
              <a:t>, and </a:t>
            </a:r>
            <a:r>
              <a:rPr lang="en-US" sz="3200" b="1" dirty="0"/>
              <a:t>performance tracking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6504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239F-DBB5-8924-F6D0-AEBBB1DA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55407"/>
            <a:ext cx="10944395" cy="5185956"/>
          </a:xfrm>
        </p:spPr>
        <p:txBody>
          <a:bodyPr>
            <a:normAutofit/>
          </a:bodyPr>
          <a:lstStyle/>
          <a:p>
            <a:r>
              <a:rPr lang="en-US" sz="3200" dirty="0"/>
              <a:t>OS makes sure cloud services run without interruptions.</a:t>
            </a:r>
          </a:p>
          <a:p>
            <a:endParaRPr lang="en-US" sz="3200" dirty="0"/>
          </a:p>
          <a:p>
            <a:r>
              <a:rPr lang="en-US" sz="3200" dirty="0"/>
              <a:t>Examples of cloud OS are </a:t>
            </a:r>
            <a:r>
              <a:rPr lang="en-US" sz="3200" b="1" dirty="0"/>
              <a:t>Amazon Linux</a:t>
            </a:r>
            <a:r>
              <a:rPr lang="en-US" sz="3200" dirty="0"/>
              <a:t>, </a:t>
            </a:r>
            <a:r>
              <a:rPr lang="en-US" sz="3200" b="1" dirty="0"/>
              <a:t>Windows Server</a:t>
            </a:r>
            <a:r>
              <a:rPr lang="en-US" sz="3200" dirty="0"/>
              <a:t>, and </a:t>
            </a:r>
            <a:r>
              <a:rPr lang="en-US" sz="3200" b="1" dirty="0"/>
              <a:t>Ubuntu</a:t>
            </a:r>
          </a:p>
          <a:p>
            <a:endParaRPr lang="en-US" sz="3200" dirty="0"/>
          </a:p>
          <a:p>
            <a:r>
              <a:rPr lang="en-US" sz="3200" dirty="0"/>
              <a:t>Platforms like AWS, Azure, and Google Cloud use different OS based on user needs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784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7DF8-8187-C33C-C103-5A55865F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43"/>
            <a:ext cx="10664176" cy="5510420"/>
          </a:xfrm>
        </p:spPr>
        <p:txBody>
          <a:bodyPr>
            <a:normAutofit/>
          </a:bodyPr>
          <a:lstStyle/>
          <a:p>
            <a:r>
              <a:rPr lang="en-IN" sz="3200" dirty="0"/>
              <a:t>There are 4 types: </a:t>
            </a:r>
            <a:r>
              <a:rPr lang="en-IN" sz="3200" b="1" dirty="0"/>
              <a:t>VM OS</a:t>
            </a:r>
            <a:r>
              <a:rPr lang="en-IN" sz="3200" dirty="0"/>
              <a:t>, </a:t>
            </a:r>
            <a:r>
              <a:rPr lang="en-IN" sz="3200" b="1" dirty="0"/>
              <a:t>Hypervisor OS</a:t>
            </a:r>
            <a:r>
              <a:rPr lang="en-IN" sz="3200" dirty="0"/>
              <a:t>, </a:t>
            </a:r>
            <a:r>
              <a:rPr lang="en-IN" sz="3200" b="1" dirty="0"/>
              <a:t>Container OS</a:t>
            </a:r>
            <a:r>
              <a:rPr lang="en-IN" sz="3200" dirty="0"/>
              <a:t>, and </a:t>
            </a:r>
            <a:r>
              <a:rPr lang="en-IN" sz="3200" b="1" dirty="0"/>
              <a:t>Cloud OS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pt-BR" sz="3200" dirty="0"/>
              <a:t>A </a:t>
            </a:r>
            <a:r>
              <a:rPr lang="pt-BR" sz="3200" b="1" dirty="0"/>
              <a:t>Virtual Machine OS</a:t>
            </a:r>
            <a:r>
              <a:rPr lang="pt-BR" sz="3200" dirty="0"/>
              <a:t> runs inside a virtual machine.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b="1" dirty="0"/>
              <a:t>Hypervisor OS</a:t>
            </a:r>
            <a:r>
              <a:rPr lang="en-US" sz="3200" dirty="0"/>
              <a:t> helps create and manage virtual machines.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7515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D47A-E98F-3AFD-364A-50F62241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2453"/>
            <a:ext cx="10988640" cy="5598910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A </a:t>
            </a:r>
            <a:r>
              <a:rPr lang="en-IN" sz="3200" b="1" dirty="0"/>
              <a:t>Container OS</a:t>
            </a:r>
            <a:r>
              <a:rPr lang="en-IN" sz="3200" dirty="0"/>
              <a:t> runs lightweight applications (containers).</a:t>
            </a:r>
          </a:p>
          <a:p>
            <a:endParaRPr lang="en-IN" sz="3200" dirty="0"/>
          </a:p>
          <a:p>
            <a:r>
              <a:rPr lang="en-US" sz="3200" dirty="0"/>
              <a:t>A </a:t>
            </a:r>
            <a:r>
              <a:rPr lang="en-US" sz="3200" b="1" dirty="0"/>
              <a:t>Cloud OS</a:t>
            </a:r>
            <a:r>
              <a:rPr lang="en-US" sz="3200" dirty="0"/>
              <a:t> manages all cloud resources and services.</a:t>
            </a:r>
          </a:p>
          <a:p>
            <a:endParaRPr lang="en-US" sz="3200" dirty="0"/>
          </a:p>
          <a:p>
            <a:r>
              <a:rPr lang="en-US" sz="3200" dirty="0"/>
              <a:t>The OS ensures cloud computing is </a:t>
            </a:r>
            <a:r>
              <a:rPr lang="en-US" sz="3200" b="1" dirty="0"/>
              <a:t>fast, secure, and reliable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Without an operating system, cloud computing would not be possible.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1806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628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Operating System in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2025-08-05T13:56:38Z</dcterms:created>
  <dcterms:modified xsi:type="dcterms:W3CDTF">2025-08-05T14:51:41Z</dcterms:modified>
</cp:coreProperties>
</file>