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B2FA-B568-0C0B-EF12-06B4EBA19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Virtualization in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6415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9CC5-ACDC-DF03-1F5D-B0A0E6B2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C2B-85F6-0CB6-C3DF-627ECD83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cost by using fewer physical machines.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Saves space in data centers.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Provides better scalability in cloud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13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9EB7-A9FB-9E00-D625-990DE56B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disaster recovery.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Enables load balancing of workloads.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7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D530-C91E-DE1A-32D1-F9D4D6AD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in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B638-1103-C7AB-A88C-5653EA51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57950" cy="3599316"/>
          </a:xfrm>
        </p:spPr>
        <p:txBody>
          <a:bodyPr>
            <a:normAutofit/>
          </a:bodyPr>
          <a:lstStyle/>
          <a:p>
            <a:r>
              <a:rPr lang="en-US" sz="2800" dirty="0"/>
              <a:t>Cloud providers use virtualization to share resources among many users. </a:t>
            </a:r>
          </a:p>
          <a:p>
            <a:endParaRPr lang="en-US" sz="2800" dirty="0"/>
          </a:p>
          <a:p>
            <a:r>
              <a:rPr lang="en-US" sz="2800" dirty="0"/>
              <a:t>Helps in multi-tenancy (different users sharing same infrastructure). </a:t>
            </a:r>
          </a:p>
          <a:p>
            <a:endParaRPr lang="en-US" sz="2800" dirty="0"/>
          </a:p>
          <a:p>
            <a:r>
              <a:rPr lang="en-US" sz="2800" dirty="0"/>
              <a:t>Enables on-demand resource allocation.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406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2C97-A3A0-264D-9CE3-F81EF2A3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Supports pay-as-you-use model.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Provides elasticity (scaling up/down easily).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906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8D08-D3B1-A084-428A-CF5ED65C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BACF-A6A7-5937-3952-9FF48ED8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powerful hardware. </a:t>
            </a:r>
          </a:p>
          <a:p>
            <a:endParaRPr lang="en-US" dirty="0"/>
          </a:p>
          <a:p>
            <a:r>
              <a:rPr lang="en-US" dirty="0"/>
              <a:t>Performance may be slower compared to dedicated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53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E795-C59D-0D84-61F5-8371B915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skilled administrators.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Security risks exist if hypervisor is attacked.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Licensing and software costs may be high.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002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EE43-36B9-0C08-1ECC-C382BAD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1498-5721-BEEB-AF04-3778F68E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VMware vSphere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Microsoft Hyper-V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Oracle VirtualBox</a:t>
            </a:r>
          </a:p>
        </p:txBody>
      </p:sp>
    </p:spTree>
    <p:extLst>
      <p:ext uri="{BB962C8B-B14F-4D97-AF65-F5344CB8AC3E}">
        <p14:creationId xmlns:p14="http://schemas.microsoft.com/office/powerpoint/2010/main" val="3122159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C380-037C-A3F2-59D9-99B9CD28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Citrix </a:t>
            </a:r>
            <a:r>
              <a:rPr lang="en-IN" dirty="0" err="1"/>
              <a:t>XenServer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KVM (Kernel-based Virtual Machine) </a:t>
            </a:r>
          </a:p>
        </p:txBody>
      </p:sp>
    </p:spTree>
    <p:extLst>
      <p:ext uri="{BB962C8B-B14F-4D97-AF65-F5344CB8AC3E}">
        <p14:creationId xmlns:p14="http://schemas.microsoft.com/office/powerpoint/2010/main" val="29628095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4CE9-4C23-D652-6767-6DD3B97A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3001-58DB-4DF4-49EC-049B3603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multiple OS on one system.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Cloud hosting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08205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73A5-D38E-2539-E4F1-EA0352FB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Development and testing environments.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44. Virtual desktop infrastructure (VDI).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45. Backup and recovery solutions.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3739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330-257D-D9E7-8AE4-770E0B6A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BD2C-B21A-F1E4-0AB1-721D312C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2336873"/>
            <a:ext cx="11371006" cy="4255656"/>
          </a:xfrm>
        </p:spPr>
        <p:txBody>
          <a:bodyPr>
            <a:normAutofit/>
          </a:bodyPr>
          <a:lstStyle/>
          <a:p>
            <a:r>
              <a:rPr lang="en-US" sz="2800" dirty="0"/>
              <a:t>Virtualization means creating a virtual version of hardware or software.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allows multiple operating systems to run on one physical machine. </a:t>
            </a:r>
          </a:p>
          <a:p>
            <a:endParaRPr lang="en-US" sz="2800" dirty="0"/>
          </a:p>
          <a:p>
            <a:r>
              <a:rPr lang="en-US" sz="2800" dirty="0"/>
              <a:t>Cloud computing uses virtualization to share resources.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2237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03E1-364C-EB31-AF35-E190160C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&amp;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77ED-2424-CAD6-DC21-2C69C441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in private, public, and hybrid clouds. </a:t>
            </a:r>
          </a:p>
          <a:p>
            <a:endParaRPr lang="en-US" dirty="0"/>
          </a:p>
          <a:p>
            <a:r>
              <a:rPr lang="en-US" dirty="0"/>
              <a:t>Plays a role in containerization (like Docker, Kubernetes). </a:t>
            </a:r>
          </a:p>
          <a:p>
            <a:endParaRPr lang="en-US" dirty="0"/>
          </a:p>
          <a:p>
            <a:r>
              <a:rPr lang="en-US" dirty="0"/>
              <a:t>Helps in edge computing and IoT.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89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AC37-AA2F-BE68-78AB-16A73805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9019"/>
            <a:ext cx="9613861" cy="3827170"/>
          </a:xfrm>
        </p:spPr>
        <p:txBody>
          <a:bodyPr>
            <a:normAutofit/>
          </a:bodyPr>
          <a:lstStyle/>
          <a:p>
            <a:r>
              <a:rPr lang="en-US" sz="2800" dirty="0"/>
              <a:t>Virtualization improves resource utilization.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provides isolation between applications and users.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024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B5EA-2652-D46F-13E9-D0791F5E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A251-F10C-3628-1B2D-421A2F0B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79522"/>
            <a:ext cx="9613861" cy="4321277"/>
          </a:xfrm>
        </p:spPr>
        <p:txBody>
          <a:bodyPr/>
          <a:lstStyle/>
          <a:p>
            <a:r>
              <a:rPr lang="en-US" dirty="0"/>
              <a:t>Server Virtualization – dividing one physical server into many virtual servers.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Storage Virtualization – combining multiple storage devices into one logical unit.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8. Network Virtualization – creating multiple virtual networks over a single physical network.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35780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E654-4A5C-1090-46F4-7653C5D4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2E88-5392-B6AB-251A-3FF57867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Virtualization – allowing desktops to run remotely on a server.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 Virtualization – running applications in a virtual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888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54E1-BD0F-7720-0135-137FC015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2FE2-A3E8-D525-6282-D4F3ED4B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called hypervisor manages virtualization.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Hypervisor sits between hardware and virtual machines.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virtual machine (VM) behaves like a separate computer.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71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D52E-FBB3-FC4A-B643-0E725D034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share the same hardware resources.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Hypervisor allocates CPU, memory, and storage to each VM.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69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EA8A-75BF-62A3-2543-EC6B0994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Hypervisor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E4BA-AB27-275A-5D3A-8612DA1D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1 (Bare-metal) – runs directly on hardware (e.g., VMware </a:t>
            </a:r>
            <a:r>
              <a:rPr lang="en-IN" dirty="0" err="1"/>
              <a:t>ESXi</a:t>
            </a:r>
            <a:r>
              <a:rPr lang="en-IN" dirty="0"/>
              <a:t>, Microsoft Hyper-V).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 2 (Hosted) – runs on top of an OS (e.g., VirtualBox, VMware Workstation).</a:t>
            </a:r>
          </a:p>
        </p:txBody>
      </p:sp>
    </p:spTree>
    <p:extLst>
      <p:ext uri="{BB962C8B-B14F-4D97-AF65-F5344CB8AC3E}">
        <p14:creationId xmlns:p14="http://schemas.microsoft.com/office/powerpoint/2010/main" val="30687870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04FE-5CCA-3CD8-68A9-1BE90FE9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76" y="2227005"/>
            <a:ext cx="9613861" cy="4778477"/>
          </a:xfrm>
        </p:spPr>
        <p:txBody>
          <a:bodyPr>
            <a:normAutofit/>
          </a:bodyPr>
          <a:lstStyle/>
          <a:p>
            <a:r>
              <a:rPr lang="en-US" sz="3200" dirty="0"/>
              <a:t>Type 1 is used in cloud data centers. </a:t>
            </a:r>
          </a:p>
          <a:p>
            <a:endParaRPr lang="en-US" sz="3200" dirty="0"/>
          </a:p>
          <a:p>
            <a:r>
              <a:rPr lang="en-US" sz="3200" dirty="0"/>
              <a:t>Type 2 is used in personal systems/testing. </a:t>
            </a:r>
          </a:p>
          <a:p>
            <a:endParaRPr lang="en-US" sz="3200" dirty="0"/>
          </a:p>
          <a:p>
            <a:r>
              <a:rPr lang="en-US" sz="3200" dirty="0"/>
              <a:t>Hypervisors ensure security and efficiency.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964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</TotalTime>
  <Words>419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Virtualization in Cloud Computing</vt:lpstr>
      <vt:lpstr>PowerPoint Presentation</vt:lpstr>
      <vt:lpstr>PowerPoint Presentation</vt:lpstr>
      <vt:lpstr>Types of Virtualization</vt:lpstr>
      <vt:lpstr>PowerPoint Presentation</vt:lpstr>
      <vt:lpstr>How it Works</vt:lpstr>
      <vt:lpstr>PowerPoint Presentation</vt:lpstr>
      <vt:lpstr>Hypervisor Types</vt:lpstr>
      <vt:lpstr>PowerPoint Presentation</vt:lpstr>
      <vt:lpstr>Advantages</vt:lpstr>
      <vt:lpstr>PowerPoint Presentation</vt:lpstr>
      <vt:lpstr>Role in Cloud</vt:lpstr>
      <vt:lpstr>PowerPoint Presentation</vt:lpstr>
      <vt:lpstr>Challenges </vt:lpstr>
      <vt:lpstr>PowerPoint Presentation</vt:lpstr>
      <vt:lpstr>Examples</vt:lpstr>
      <vt:lpstr>PowerPoint Presentation</vt:lpstr>
      <vt:lpstr>Use Cases</vt:lpstr>
      <vt:lpstr>PowerPoint Presentation</vt:lpstr>
      <vt:lpstr>Future &amp;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1</cp:revision>
  <dcterms:created xsi:type="dcterms:W3CDTF">2025-08-23T00:25:37Z</dcterms:created>
  <dcterms:modified xsi:type="dcterms:W3CDTF">2025-08-23T00:46:36Z</dcterms:modified>
</cp:coreProperties>
</file>