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80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9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88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3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3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5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8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EDF4-167D-4585-B871-AC650D8B7DF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2B6A-0C27-4737-9CCC-214BE609F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-cloud-resource-management/" TargetMode="External"/><Relationship Id="rId2" Type="http://schemas.openxmlformats.org/officeDocument/2006/relationships/hyperlink" Target="https://www.geeksforgeeks.org/what-is-intra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chitecture-of-cloud-comput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EE5F-F420-7D7E-6F77-3A95B4D8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 computing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26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5779-89B8-91BB-13ED-310D0E25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Back-end Platforms ( Cloud Computing Engine 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FE0B-A836-81DB-D0F8-76421B77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The core of cloud computing is made at back-end platforms with several servers for storage and processing computing. </a:t>
            </a:r>
          </a:p>
          <a:p>
            <a:r>
              <a:rPr lang="en-US" sz="4400" dirty="0"/>
              <a:t>Management of Applications logic is managed through servers and effective data handling is provided by storage.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50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39AF-89CD-9B45-E0DD-052DA999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Cloud-Based Delivery and Network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496B-C66D-6646-DDBD-74DD3232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4993"/>
            <a:ext cx="10230801" cy="4336025"/>
          </a:xfrm>
        </p:spPr>
        <p:txBody>
          <a:bodyPr>
            <a:normAutofit/>
          </a:bodyPr>
          <a:lstStyle/>
          <a:p>
            <a:r>
              <a:rPr lang="en-US" sz="3200" dirty="0"/>
              <a:t>On-demand access to the computer and resources is provided over the Internet, Intranet, and Intercloud.</a:t>
            </a:r>
          </a:p>
          <a:p>
            <a:r>
              <a:rPr lang="en-US" sz="3200" dirty="0"/>
              <a:t>The Internet comes with global accessibility, the</a:t>
            </a:r>
            <a:r>
              <a:rPr lang="en-US" sz="3200" u="sng" dirty="0">
                <a:hlinkClick r:id="rId2"/>
              </a:rPr>
              <a:t> Intranet </a:t>
            </a:r>
            <a:r>
              <a:rPr lang="en-US" sz="3200" dirty="0"/>
              <a:t>helps in internal communications of the services within the organization and the </a:t>
            </a:r>
            <a:r>
              <a:rPr lang="en-US" sz="3200" u="sng" dirty="0">
                <a:hlinkClick r:id="rId3"/>
              </a:rPr>
              <a:t>Intercloud</a:t>
            </a:r>
            <a:r>
              <a:rPr lang="en-US" sz="3200" dirty="0"/>
              <a:t> enables interoperability across various cloud services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03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C403-6C3E-4FD6-7F16-E84A7971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398206"/>
            <a:ext cx="11341510" cy="5778757"/>
          </a:xfrm>
        </p:spPr>
        <p:txBody>
          <a:bodyPr>
            <a:normAutofit/>
          </a:bodyPr>
          <a:lstStyle/>
          <a:p>
            <a:r>
              <a:rPr lang="en-US" sz="4000" dirty="0"/>
              <a:t>Nowadays, </a:t>
            </a:r>
            <a:r>
              <a:rPr lang="en-US" sz="4000" b="1" dirty="0"/>
              <a:t>Cloud computing</a:t>
            </a:r>
            <a:r>
              <a:rPr lang="en-US" sz="4000" dirty="0"/>
              <a:t> is adopted by every company,</a:t>
            </a:r>
          </a:p>
          <a:p>
            <a:r>
              <a:rPr lang="en-US" sz="4000" dirty="0"/>
              <a:t> whether it is an MNC or a startup.</a:t>
            </a:r>
          </a:p>
          <a:p>
            <a:r>
              <a:rPr lang="en-US" sz="4000" dirty="0"/>
              <a:t> Many are still migrating towards it because of its cost-efficiency, lesser maintenance,</a:t>
            </a:r>
          </a:p>
          <a:p>
            <a:r>
              <a:rPr lang="en-US" sz="4000" dirty="0"/>
              <a:t>and the increased capacity of the data with the help of servers maintained by the cloud providers.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2655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886F-7BBF-EAEF-5D19-165264B4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r>
              <a:rPr lang="en-US" sz="3600" b="1" dirty="0"/>
              <a:t>Cloud Computing</a:t>
            </a:r>
            <a:r>
              <a:rPr lang="en-US" sz="3600" dirty="0"/>
              <a:t> means storing and accessing data and programs on remote servers that are hosted on the internet instead of the computer's hard drive or local server.</a:t>
            </a:r>
          </a:p>
          <a:p>
            <a:r>
              <a:rPr lang="en-US" sz="3600" dirty="0"/>
              <a:t>Cloud computing is also referred to as Internet-based computing.</a:t>
            </a:r>
          </a:p>
          <a:p>
            <a:r>
              <a:rPr lang="en-US" sz="3600" dirty="0"/>
              <a:t>It is a technology where the resource is provided as a service through the Internet to the user.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3865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5AA5-D63D-654B-2AD4-45084511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136"/>
            <a:ext cx="10515600" cy="1238864"/>
          </a:xfrm>
        </p:spPr>
        <p:txBody>
          <a:bodyPr>
            <a:normAutofit/>
          </a:bodyPr>
          <a:lstStyle/>
          <a:p>
            <a:r>
              <a:rPr lang="en-US" sz="3600" dirty="0"/>
              <a:t>The data that is stored can be files, images, documents, or any other storable document.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01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D989-BD8B-EF9B-1CE6-1B539660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Cloud Computing Works?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5E78-48B8-BCBC-5B7A-A41970EA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Cloud computing helps users easily access computing resources like storage and processing over the internet rather than local hardware</a:t>
            </a:r>
            <a:r>
              <a:rPr lang="en-US" sz="3600" dirty="0"/>
              <a:t>.</a:t>
            </a:r>
          </a:p>
          <a:p>
            <a:r>
              <a:rPr lang="en-US" sz="4000" dirty="0"/>
              <a:t>we are discussing how it works</a:t>
            </a:r>
          </a:p>
          <a:p>
            <a:endParaRPr lang="en-US" sz="40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6724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7466-E22C-3E68-1914-AB3FF0B4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3200" b="1" dirty="0"/>
              <a:t>Infrastructure: </a:t>
            </a:r>
            <a:r>
              <a:rPr lang="en-US" sz="3200" dirty="0"/>
              <a:t>Cloud computing depends on remote network servers hosted on the Internet to store, manage, and process data.</a:t>
            </a:r>
          </a:p>
          <a:p>
            <a:pPr marL="0" indent="0" fontAlgn="base">
              <a:buNone/>
            </a:pPr>
            <a:endParaRPr lang="en-US" sz="3200" b="1" dirty="0"/>
          </a:p>
          <a:p>
            <a:pPr fontAlgn="base"/>
            <a:r>
              <a:rPr lang="en-US" sz="3200" b="1" dirty="0"/>
              <a:t>On-Demand Access:</a:t>
            </a:r>
            <a:r>
              <a:rPr lang="en-US" sz="3200" dirty="0"/>
              <a:t> Users can access cloud services and resources on demand, scaling up or down without having to invest in physical hardware.</a:t>
            </a:r>
          </a:p>
          <a:p>
            <a:pPr fontAlgn="base"/>
            <a:endParaRPr lang="en-US" sz="3200" b="1" dirty="0"/>
          </a:p>
          <a:p>
            <a:pPr fontAlgn="base"/>
            <a:r>
              <a:rPr lang="en-US" sz="3200" b="1" dirty="0"/>
              <a:t>Types of Services: </a:t>
            </a:r>
            <a:r>
              <a:rPr lang="en-US" sz="3200" dirty="0"/>
              <a:t>Cloud computing offers various benefits such as cost saving, scalability, reliability, and accessibility. It reduces capital expenditures, and improves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1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DBB5-75CF-0412-2EE3-AA76203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Of Cloud Computing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4248-9B05-8C7A-FE3D-09AEBB75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u="sng" dirty="0">
                <a:hlinkClick r:id="rId2"/>
              </a:rPr>
              <a:t>Cloud computing architecture</a:t>
            </a:r>
            <a:r>
              <a:rPr lang="en-US" sz="3600" dirty="0"/>
              <a:t> refers to the components and sub-components required for cloud computing.</a:t>
            </a:r>
          </a:p>
          <a:p>
            <a:endParaRPr lang="en-IN" dirty="0"/>
          </a:p>
          <a:p>
            <a:pPr fontAlgn="base"/>
            <a:r>
              <a:rPr lang="en-US" sz="3600" dirty="0"/>
              <a:t>Front end ( Fat client, Thin client)</a:t>
            </a:r>
          </a:p>
          <a:p>
            <a:pPr fontAlgn="base"/>
            <a:r>
              <a:rPr lang="en-US" sz="3600" dirty="0"/>
              <a:t>Back-end platforms ( Servers, Storage )</a:t>
            </a:r>
          </a:p>
          <a:p>
            <a:pPr fontAlgn="base"/>
            <a:r>
              <a:rPr lang="en-US" sz="3600" dirty="0"/>
              <a:t>Cloud-based delivery and a network ( Internet, Intranet, Intercloud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72D4C-973F-AE19-BE57-FAA51C011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0943" y="324465"/>
            <a:ext cx="10559844" cy="58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F6F-35B2-4261-ADFF-6E2E49E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1. Front End ( User Interaction </a:t>
            </a:r>
            <a:r>
              <a:rPr lang="fr-FR" b="1" dirty="0" err="1"/>
              <a:t>Enhancement</a:t>
            </a:r>
            <a:r>
              <a:rPr lang="fr-FR" b="1" dirty="0"/>
              <a:t> )</a:t>
            </a:r>
            <a:br>
              <a:rPr lang="fr-FR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A9E9-7337-90E0-0E4C-D67012B5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The User Interface of Cloud Computing consists of 2 sections of clients.</a:t>
            </a:r>
          </a:p>
          <a:p>
            <a:endParaRPr lang="en-US" sz="3600" dirty="0"/>
          </a:p>
          <a:p>
            <a:r>
              <a:rPr lang="en-US" sz="3600" dirty="0"/>
              <a:t>The Thin clients are the ones that use web browsers facilitating portable and lightweight accessibilities and others are known as Fat Clients that use many functionalities for offering a strong user experience.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39346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442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What is cloud computing </vt:lpstr>
      <vt:lpstr>PowerPoint Presentation</vt:lpstr>
      <vt:lpstr>PowerPoint Presentation</vt:lpstr>
      <vt:lpstr>PowerPoint Presentation</vt:lpstr>
      <vt:lpstr>How Cloud Computing Works? </vt:lpstr>
      <vt:lpstr>PowerPoint Presentation</vt:lpstr>
      <vt:lpstr>Architecture Of Cloud Computing </vt:lpstr>
      <vt:lpstr>PowerPoint Presentation</vt:lpstr>
      <vt:lpstr>1. Front End ( User Interaction Enhancement ) </vt:lpstr>
      <vt:lpstr>Back-end Platforms ( Cloud Computing Engine ) </vt:lpstr>
      <vt:lpstr>3. Cloud-Based Delivery and Network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2025-07-16T01:11:46Z</dcterms:created>
  <dcterms:modified xsi:type="dcterms:W3CDTF">2025-07-16T01:29:52Z</dcterms:modified>
</cp:coreProperties>
</file>