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2" r:id="rId7"/>
    <p:sldId id="266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660"/>
  </p:normalViewPr>
  <p:slideViewPr>
    <p:cSldViewPr>
      <p:cViewPr varScale="1">
        <p:scale>
          <a:sx n="86" d="100"/>
          <a:sy n="86" d="100"/>
        </p:scale>
        <p:origin x="114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148D1-69A4-4B42-BF90-D8ED7D69A803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E4BCE-1C0F-4EEC-843A-43FFA0CC8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E4BCE-1C0F-4EEC-843A-43FFA0CC86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06AE38-4375-49E7-ADE9-CE7934C0BFEC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9C1BD3-F7EB-4EC7-B0B4-D768830D825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851648" cy="10668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pc="150" dirty="0">
                <a:ln w="11430"/>
                <a:solidFill>
                  <a:srgbClr val="F8F8F8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GOOD ENVIRONMENT FOR SILKWARM PRODUCTION</a:t>
            </a:r>
          </a:p>
        </p:txBody>
      </p:sp>
      <p:pic>
        <p:nvPicPr>
          <p:cNvPr id="4" name="Picture 3" descr="logo_new.png"/>
          <p:cNvPicPr>
            <a:picLocks noChangeAspect="1"/>
          </p:cNvPicPr>
          <p:nvPr/>
        </p:nvPicPr>
        <p:blipFill>
          <a:blip r:embed="rId3" cstate="print"/>
          <a:srcRect r="42500"/>
          <a:stretch>
            <a:fillRect/>
          </a:stretch>
        </p:blipFill>
        <p:spPr>
          <a:xfrm>
            <a:off x="0" y="457200"/>
            <a:ext cx="9144000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3810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itchFamily="34" charset="0"/>
              </a:rPr>
              <a:t>GSSS_TITANS(VISH20192058</a:t>
            </a:r>
            <a:r>
              <a:rPr lang="en-US" sz="24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4648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DETAILS:</a:t>
            </a:r>
          </a:p>
          <a:p>
            <a:r>
              <a:rPr lang="en-US" dirty="0"/>
              <a:t>M.SASIKANTH REDDY(TEAM LEADER)</a:t>
            </a:r>
          </a:p>
          <a:p>
            <a:r>
              <a:rPr lang="en-US" dirty="0"/>
              <a:t>C.GANESH</a:t>
            </a:r>
          </a:p>
          <a:p>
            <a:r>
              <a:rPr lang="en-US" dirty="0"/>
              <a:t>S.SHYAM SUNDAR</a:t>
            </a:r>
          </a:p>
          <a:p>
            <a:r>
              <a:rPr lang="en-US" dirty="0"/>
              <a:t>K.SHAHISTHA</a:t>
            </a:r>
          </a:p>
          <a:p>
            <a:pPr algn="r"/>
            <a:r>
              <a:rPr lang="en-US" b="1" dirty="0"/>
              <a:t>       MENTOR</a:t>
            </a:r>
            <a:r>
              <a:rPr lang="en-US" dirty="0"/>
              <a:t>: Dr. SHANMUGA KUMAR</a:t>
            </a:r>
          </a:p>
          <a:p>
            <a:endParaRPr lang="en-US" dirty="0"/>
          </a:p>
          <a:p>
            <a:pPr algn="ctr"/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4AC7A-F463-4BB1-BACD-DF4F0DDA47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95800"/>
            <a:ext cx="2676525" cy="1463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Financial implication of village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Farmers can grow </a:t>
            </a:r>
            <a:r>
              <a:rPr lang="en-US" dirty="0" err="1"/>
              <a:t>sillkwarms</a:t>
            </a:r>
            <a:r>
              <a:rPr lang="en-US" dirty="0"/>
              <a:t> around the year. Demand of the </a:t>
            </a:r>
            <a:r>
              <a:rPr lang="en-US" dirty="0" err="1"/>
              <a:t>silkwarms</a:t>
            </a:r>
            <a:r>
              <a:rPr lang="en-US" dirty="0"/>
              <a:t> is constant and fluctuations in the market rate is minimal.</a:t>
            </a:r>
          </a:p>
          <a:p>
            <a:r>
              <a:rPr lang="en-US" dirty="0"/>
              <a:t> Farmers can make more profits than usual.</a:t>
            </a:r>
          </a:p>
          <a:p>
            <a:r>
              <a:rPr lang="en-US" dirty="0"/>
              <a:t>Village income is improved enormously by implementing this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Silkworm larvae need constant climatic conditions like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temperature, humidity, air quality</a:t>
            </a:r>
            <a:r>
              <a:rPr lang="en-US" dirty="0"/>
              <a:t>.</a:t>
            </a:r>
          </a:p>
          <a:p>
            <a:r>
              <a:rPr lang="en-US" dirty="0"/>
              <a:t>The climate change affects farming significantly. In sericulture the climatic condition within the shed plays major role during incubation period of the silk.</a:t>
            </a:r>
          </a:p>
          <a:p>
            <a:r>
              <a:rPr lang="en-US" dirty="0"/>
              <a:t>Its very hard to achieve required environment for better larvae growth using local process.</a:t>
            </a:r>
          </a:p>
          <a:p>
            <a:r>
              <a:rPr lang="en-US" dirty="0"/>
              <a:t>For good environment we need to maintain the temperature between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°C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to 27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 </a:t>
            </a:r>
            <a:r>
              <a:rPr lang="en-US" dirty="0"/>
              <a:t>with humidity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70%</a:t>
            </a:r>
            <a:r>
              <a:rPr lang="en-US" dirty="0"/>
              <a:t>  with air quality(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400ppm</a:t>
            </a:r>
            <a:r>
              <a:rPr lang="en-US" dirty="0"/>
              <a:t>).</a:t>
            </a:r>
          </a:p>
          <a:p>
            <a:r>
              <a:rPr lang="en-US" dirty="0"/>
              <a:t>The main problem is to maintain the temperature inside the silk warm shed in winter 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Feedback before implementation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08069"/>
            <a:ext cx="7696200" cy="199323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000" dirty="0" err="1"/>
              <a:t>Silkwarms</a:t>
            </a:r>
            <a:r>
              <a:rPr lang="en-US" sz="2000" dirty="0"/>
              <a:t> get affected by diseases like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grasserie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flacherie,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muscardine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pebrine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2000" dirty="0" err="1"/>
              <a:t>Silkwarms</a:t>
            </a:r>
            <a:r>
              <a:rPr lang="en-US" sz="2000" dirty="0"/>
              <a:t> are affected by these diseases due to feeding of contaminated mulberry leaves and mainly changes in environmental parameters like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temperature,humidity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Airquality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Diseases from contaminated leaves can be prevented by disinfectants like </a:t>
            </a:r>
            <a:r>
              <a:rPr lang="en-US" sz="2000" dirty="0" err="1"/>
              <a:t>Vijetha</a:t>
            </a:r>
            <a:r>
              <a:rPr lang="en-US" sz="2000" dirty="0"/>
              <a:t>, </a:t>
            </a:r>
            <a:r>
              <a:rPr lang="en-US" sz="2000" dirty="0" err="1"/>
              <a:t>Amruth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.But it is difficult to control diseases from changes in environmental conditions.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8C123C-77FC-416A-968A-54A375892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7088"/>
            <a:ext cx="7543800" cy="2514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19" y="1905000"/>
            <a:ext cx="411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We are designing a system to monitor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temperature, humidity , air quality and hazardous gases</a:t>
            </a:r>
            <a:r>
              <a:rPr lang="en-US" dirty="0"/>
              <a:t> inside the silkworm shed using sensors 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It sends the sensor data to the farmer in real time(as shown in the block diagram).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When the parameters changes the device sends the notification to farmer Mobile.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It can automatically changes the parameter without farmer interaction by auto  mode.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This system alerts the farmer by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sending notifications</a:t>
            </a:r>
            <a:r>
              <a:rPr lang="en-US" dirty="0"/>
              <a:t> as parameters changes.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1B7E5D7-3AB1-4360-8B03-D20C8324A2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81200"/>
            <a:ext cx="4419600" cy="3733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AND FUNCTIONING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847088"/>
            <a:ext cx="4572000" cy="4507836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/>
              <a:t>Sensors interfaced with the </a:t>
            </a:r>
            <a:r>
              <a:rPr lang="en-US" sz="5500" dirty="0" err="1"/>
              <a:t>arduino</a:t>
            </a:r>
            <a:r>
              <a:rPr lang="en-US" sz="5500" dirty="0"/>
              <a:t> sense the temperature, humidity, air quality and sends info.</a:t>
            </a:r>
          </a:p>
          <a:p>
            <a:r>
              <a:rPr lang="en-US" sz="5500" dirty="0"/>
              <a:t>As the parameters changes the voltage in the sensors changes and sends the information to the </a:t>
            </a:r>
            <a:r>
              <a:rPr lang="en-US" sz="5500" dirty="0" err="1"/>
              <a:t>arduino</a:t>
            </a:r>
            <a:r>
              <a:rPr lang="en-US" sz="4900" dirty="0"/>
              <a:t>.</a:t>
            </a:r>
          </a:p>
          <a:p>
            <a:r>
              <a:rPr lang="en-US" sz="5500" dirty="0"/>
              <a:t>Arduino sends the information to </a:t>
            </a:r>
            <a:r>
              <a:rPr lang="en-US" sz="5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ESP8266</a:t>
            </a:r>
            <a:r>
              <a:rPr lang="en-US" sz="5500" dirty="0"/>
              <a:t> and display .</a:t>
            </a:r>
          </a:p>
          <a:p>
            <a:r>
              <a:rPr lang="en-US" sz="5500" dirty="0"/>
              <a:t>From the ESP8266 by cloud the farmers gets the data in their mobile app.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696BAC-6045-43E3-B871-BE348807EA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94" y="2209800"/>
            <a:ext cx="4038600" cy="30289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Our mobile app consists of 2 modes  manual mode and auto mode for controlling the environment.</a:t>
            </a:r>
          </a:p>
          <a:p>
            <a:r>
              <a:rPr lang="en-US" sz="1800" dirty="0"/>
              <a:t>In manual  mode farmer can control the parameters as the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signals are transmitted to the relays </a:t>
            </a:r>
            <a:r>
              <a:rPr lang="en-US" sz="1800" dirty="0"/>
              <a:t>which are connected with cooling and heating elements. </a:t>
            </a:r>
          </a:p>
          <a:p>
            <a:r>
              <a:rPr lang="en-US" sz="1800" dirty="0"/>
              <a:t>In auto mode the </a:t>
            </a:r>
            <a:r>
              <a:rPr lang="en-US" sz="1800" dirty="0" err="1"/>
              <a:t>arduino</a:t>
            </a:r>
            <a:r>
              <a:rPr lang="en-US" sz="1800" dirty="0"/>
              <a:t> takes the decision to control the parameters</a:t>
            </a:r>
          </a:p>
          <a:p>
            <a:r>
              <a:rPr lang="en-US" sz="1800" dirty="0"/>
              <a:t>There is a smoke sensor which also detects accidental fire in the shed with the emergency alarm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5C053E-6C7C-4460-AE68-C52DAE96AE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2" y="2133600"/>
            <a:ext cx="4038600" cy="30254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our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Our project is designed in such a way that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farmer’s interaction is very less.</a:t>
            </a:r>
          </a:p>
          <a:p>
            <a:r>
              <a:rPr lang="en-US" dirty="0"/>
              <a:t>Environmental conditions inside the shed can be </a:t>
            </a:r>
            <a:r>
              <a:rPr lang="en-US" dirty="0" err="1"/>
              <a:t>monitered</a:t>
            </a:r>
            <a:r>
              <a:rPr lang="en-US" dirty="0"/>
              <a:t> and controlled efficiently.</a:t>
            </a:r>
          </a:p>
          <a:p>
            <a:r>
              <a:rPr lang="en-US" dirty="0"/>
              <a:t>We can avoid loss of </a:t>
            </a:r>
            <a:r>
              <a:rPr lang="en-US" dirty="0" err="1"/>
              <a:t>silkwarms</a:t>
            </a:r>
            <a:r>
              <a:rPr lang="en-US" dirty="0"/>
              <a:t> by diseases.</a:t>
            </a:r>
          </a:p>
          <a:p>
            <a:r>
              <a:rPr lang="en-US" dirty="0"/>
              <a:t>Growth of the </a:t>
            </a:r>
            <a:r>
              <a:rPr lang="en-US" dirty="0" err="1"/>
              <a:t>silkwarm</a:t>
            </a:r>
            <a:r>
              <a:rPr lang="en-US" dirty="0"/>
              <a:t> is increased enormously which results in more profit.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and outreach plan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implementing  this project in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realtime</a:t>
            </a:r>
            <a:r>
              <a:rPr lang="en-US" dirty="0"/>
              <a:t> (</a:t>
            </a:r>
            <a:r>
              <a:rPr lang="en-US" dirty="0" err="1"/>
              <a:t>silkwarm</a:t>
            </a:r>
            <a:r>
              <a:rPr lang="en-US" dirty="0"/>
              <a:t> shed) and getting feedback from the farmers</a:t>
            </a:r>
          </a:p>
          <a:p>
            <a:r>
              <a:rPr lang="en-US" dirty="0"/>
              <a:t>By implementing this project farmers can maintain the shed throughout the year.</a:t>
            </a:r>
          </a:p>
          <a:p>
            <a:r>
              <a:rPr lang="en-US" dirty="0"/>
              <a:t>We are providing a facility to farmers that they can control it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anywhere in the world </a:t>
            </a:r>
            <a:r>
              <a:rPr lang="en-US" dirty="0"/>
              <a:t>through an Android application.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Feedback of implementation from farmer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5181600" cy="45415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We are able to control the diseases of </a:t>
            </a:r>
            <a:r>
              <a:rPr lang="en-US" dirty="0" err="1"/>
              <a:t>silkwarms</a:t>
            </a:r>
            <a:r>
              <a:rPr lang="en-US" dirty="0"/>
              <a:t> get by change in climatic conditions.</a:t>
            </a:r>
          </a:p>
          <a:p>
            <a:pPr algn="just"/>
            <a:r>
              <a:rPr lang="en-US" dirty="0"/>
              <a:t>No need to go to the shed </a:t>
            </a:r>
            <a:r>
              <a:rPr lang="en-US" dirty="0" err="1"/>
              <a:t>everytime</a:t>
            </a:r>
            <a:r>
              <a:rPr lang="en-US" dirty="0"/>
              <a:t> to check the </a:t>
            </a:r>
            <a:r>
              <a:rPr lang="en-US" dirty="0" err="1"/>
              <a:t>conditions.We</a:t>
            </a:r>
            <a:r>
              <a:rPr lang="en-US" dirty="0"/>
              <a:t> can monitor from home itself.</a:t>
            </a:r>
          </a:p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Quality and quantity</a:t>
            </a:r>
            <a:r>
              <a:rPr lang="en-US" dirty="0"/>
              <a:t> of the </a:t>
            </a:r>
            <a:r>
              <a:rPr lang="en-US" dirty="0" err="1"/>
              <a:t>silkwarm</a:t>
            </a:r>
            <a:r>
              <a:rPr lang="en-US" dirty="0"/>
              <a:t> is increased.</a:t>
            </a:r>
          </a:p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 effective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friendly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We can produce cocoons throughout the year.</a:t>
            </a:r>
          </a:p>
          <a:p>
            <a:pPr algn="just"/>
            <a:r>
              <a:rPr lang="en-US" dirty="0"/>
              <a:t>Our effort is reduced and profits are increased.</a:t>
            </a:r>
          </a:p>
          <a:p>
            <a:pPr algn="just"/>
            <a:r>
              <a:rPr lang="en-US" dirty="0"/>
              <a:t>It is very easy to use for illiterate farmers also.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E29F8-31B7-444A-BEAF-7FA4B6156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32" y="1524000"/>
            <a:ext cx="34290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1030</TotalTime>
  <Words>673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Bahnschrift</vt:lpstr>
      <vt:lpstr>Calibri</vt:lpstr>
      <vt:lpstr>Constantia</vt:lpstr>
      <vt:lpstr>Wingdings</vt:lpstr>
      <vt:lpstr>Wingdings 2</vt:lpstr>
      <vt:lpstr>Flow</vt:lpstr>
      <vt:lpstr>GOOD ENVIRONMENT FOR SILKWARM PRODUCTION</vt:lpstr>
      <vt:lpstr>PROBLEM:</vt:lpstr>
      <vt:lpstr>Feedback before implementation our project</vt:lpstr>
      <vt:lpstr>SOLUTION:</vt:lpstr>
      <vt:lpstr>PROTOTYPE AND FUNCTIONING </vt:lpstr>
      <vt:lpstr>Controlling the environment</vt:lpstr>
      <vt:lpstr>Impact of our solution</vt:lpstr>
      <vt:lpstr>Implementation and outreach plan</vt:lpstr>
      <vt:lpstr>Feedback of implementation from farmer</vt:lpstr>
      <vt:lpstr> Financial implication of village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fazurulla kutagolla</dc:creator>
  <cp:lastModifiedBy>shyam</cp:lastModifiedBy>
  <cp:revision>86</cp:revision>
  <dcterms:created xsi:type="dcterms:W3CDTF">2019-11-07T05:16:34Z</dcterms:created>
  <dcterms:modified xsi:type="dcterms:W3CDTF">2020-04-03T01:03:27Z</dcterms:modified>
</cp:coreProperties>
</file>