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4538" y="1380227"/>
            <a:ext cx="8825658" cy="1449372"/>
          </a:xfrm>
        </p:spPr>
        <p:txBody>
          <a:bodyPr/>
          <a:lstStyle/>
          <a:p>
            <a:pPr algn="ctr">
              <a:lnSpc>
                <a:spcPct val="250000"/>
              </a:lnSpc>
            </a:pPr>
            <a:r>
              <a:rPr lang="en-US" sz="4800" dirty="0" smtClean="0"/>
              <a:t> Washing Machine Upselling</a:t>
            </a:r>
            <a:endParaRPr lang="en-IN" sz="4800" dirty="0"/>
          </a:p>
        </p:txBody>
      </p:sp>
      <p:sp>
        <p:nvSpPr>
          <p:cNvPr id="3" name="Rectangle 2"/>
          <p:cNvSpPr/>
          <p:nvPr/>
        </p:nvSpPr>
        <p:spPr>
          <a:xfrm>
            <a:off x="8113146" y="6039292"/>
            <a:ext cx="35814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By : The Wise Owl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587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6520"/>
          </a:xfrm>
        </p:spPr>
        <p:txBody>
          <a:bodyPr/>
          <a:lstStyle/>
          <a:p>
            <a:pPr algn="ctr"/>
            <a:r>
              <a:rPr lang="en-US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87016"/>
            <a:ext cx="8946541" cy="4195481"/>
          </a:xfrm>
        </p:spPr>
        <p:txBody>
          <a:bodyPr/>
          <a:lstStyle/>
          <a:p>
            <a:r>
              <a:rPr lang="en-US" dirty="0" smtClean="0"/>
              <a:t>REGISTRATION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INSTRUCTIONS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DISCLAIMER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GAME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PRODUCT RECOMMENDATION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THANK YOU </a:t>
            </a:r>
            <a:r>
              <a:rPr lang="en-US" dirty="0" smtClean="0"/>
              <a:t>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16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586" y="426839"/>
            <a:ext cx="9404723" cy="1074157"/>
          </a:xfrm>
        </p:spPr>
        <p:txBody>
          <a:bodyPr/>
          <a:lstStyle/>
          <a:p>
            <a:pPr algn="ctr"/>
            <a:r>
              <a:rPr lang="en-US" dirty="0" smtClean="0"/>
              <a:t>TECHNOLOGY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HTML, CSS, JAVASCRIPT</a:t>
            </a:r>
            <a:endParaRPr lang="en-US" dirty="0" smtClean="0"/>
          </a:p>
          <a:p>
            <a:r>
              <a:rPr lang="en-US" dirty="0" smtClean="0"/>
              <a:t>PHP, </a:t>
            </a:r>
            <a:r>
              <a:rPr lang="en-US" dirty="0" smtClean="0"/>
              <a:t>LARAVEL, JQUERY</a:t>
            </a:r>
          </a:p>
          <a:p>
            <a:r>
              <a:rPr lang="en-US" dirty="0" smtClean="0"/>
              <a:t>MEDIA QUERY, BOOTSTRAP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17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6135"/>
          </a:xfrm>
        </p:spPr>
        <p:txBody>
          <a:bodyPr/>
          <a:lstStyle/>
          <a:p>
            <a:pPr algn="ctr"/>
            <a:r>
              <a:rPr lang="en-US" sz="4000" dirty="0" smtClean="0"/>
              <a:t>REGISTRATION </a:t>
            </a:r>
            <a:r>
              <a:rPr lang="en-US" sz="4000" dirty="0" smtClean="0"/>
              <a:t>PAGE</a:t>
            </a:r>
            <a:endParaRPr lang="en-IN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939" y="2613804"/>
            <a:ext cx="5212350" cy="2855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2423" y="1940943"/>
            <a:ext cx="69270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EMAIL(optional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- MP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PINCODE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00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57" y="452718"/>
            <a:ext cx="9248577" cy="1307071"/>
          </a:xfrm>
        </p:spPr>
        <p:txBody>
          <a:bodyPr/>
          <a:lstStyle/>
          <a:p>
            <a:pPr algn="ctr"/>
            <a:r>
              <a:rPr lang="en-US" dirty="0" smtClean="0"/>
              <a:t>   </a:t>
            </a:r>
            <a:r>
              <a:rPr lang="en-US" dirty="0" smtClean="0"/>
              <a:t>INSTRUCTION PAGE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51" y="1820174"/>
            <a:ext cx="8959073" cy="414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8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3" y="452718"/>
            <a:ext cx="8947521" cy="1065531"/>
          </a:xfrm>
        </p:spPr>
        <p:txBody>
          <a:bodyPr/>
          <a:lstStyle/>
          <a:p>
            <a:pPr algn="ctr"/>
            <a:r>
              <a:rPr lang="en-US" dirty="0" smtClean="0"/>
              <a:t>DISCLAIMER </a:t>
            </a:r>
            <a:r>
              <a:rPr lang="en-US" dirty="0" smtClean="0"/>
              <a:t>PAGE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96" y="1628205"/>
            <a:ext cx="9072301" cy="424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9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479" y="452718"/>
            <a:ext cx="8653355" cy="1400530"/>
          </a:xfrm>
        </p:spPr>
        <p:txBody>
          <a:bodyPr/>
          <a:lstStyle/>
          <a:p>
            <a:pPr algn="ctr"/>
            <a:r>
              <a:rPr lang="en-US" dirty="0" smtClean="0"/>
              <a:t>GAME </a:t>
            </a:r>
            <a:r>
              <a:rPr lang="en-US" dirty="0" smtClean="0"/>
              <a:t>PAGE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835" y="1310335"/>
            <a:ext cx="2993366" cy="53215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34709" y="6147678"/>
            <a:ext cx="23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ROUGH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44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66" y="452718"/>
            <a:ext cx="8886268" cy="987893"/>
          </a:xfrm>
        </p:spPr>
        <p:txBody>
          <a:bodyPr/>
          <a:lstStyle/>
          <a:p>
            <a:pPr algn="ctr"/>
            <a:r>
              <a:rPr lang="en-US" dirty="0" smtClean="0"/>
              <a:t>RESULT </a:t>
            </a:r>
            <a:r>
              <a:rPr lang="en-US" dirty="0" smtClean="0"/>
              <a:t>PAGE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89" y="1581201"/>
            <a:ext cx="8941518" cy="416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452718"/>
            <a:ext cx="9175633" cy="1400530"/>
          </a:xfrm>
        </p:spPr>
        <p:txBody>
          <a:bodyPr/>
          <a:lstStyle/>
          <a:p>
            <a:pPr algn="ctr"/>
            <a:r>
              <a:rPr lang="en-US" dirty="0" smtClean="0"/>
              <a:t>  </a:t>
            </a:r>
            <a:r>
              <a:rPr lang="en-US" dirty="0" smtClean="0"/>
              <a:t>THANK YOU </a:t>
            </a:r>
            <a:r>
              <a:rPr lang="en-US" dirty="0" smtClean="0"/>
              <a:t>PAGE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96" y="1853248"/>
            <a:ext cx="8335284" cy="382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48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62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 Washing Machine Upselling</vt:lpstr>
      <vt:lpstr>CONTENT</vt:lpstr>
      <vt:lpstr>TECHNOLOGY </vt:lpstr>
      <vt:lpstr>REGISTRATION PAGE</vt:lpstr>
      <vt:lpstr>   INSTRUCTION PAGE</vt:lpstr>
      <vt:lpstr>DISCLAIMER PAGE</vt:lpstr>
      <vt:lpstr>GAME PAGE</vt:lpstr>
      <vt:lpstr>RESULT PAGE </vt:lpstr>
      <vt:lpstr>  THANK YOU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wise owl WM Gaming</dc:title>
  <dc:creator>Lenovo</dc:creator>
  <cp:lastModifiedBy>HP</cp:lastModifiedBy>
  <cp:revision>8</cp:revision>
  <dcterms:created xsi:type="dcterms:W3CDTF">2022-05-17T12:08:08Z</dcterms:created>
  <dcterms:modified xsi:type="dcterms:W3CDTF">2022-05-17T13:37:12Z</dcterms:modified>
</cp:coreProperties>
</file>