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9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4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2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6843-C6DB-4903-B6A6-A1CD1E9AF83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5049A4-108E-4E94-A803-A4C80A8F8FA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1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285E-448D-CA28-B1AD-D2ABA9A79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3D Object Detection using unsupervised machine learning for point clouds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BF907-6C2B-BC76-AFD6-A7304C14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SHYAMSUNDAR SUDHARSANAM</a:t>
            </a:r>
          </a:p>
          <a:p>
            <a:r>
              <a:rPr lang="en-IN" dirty="0"/>
              <a:t>SUPERVISOR: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29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3FFA-3C81-5D64-344A-E579710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BOUNDING BOX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5959B-7E62-7449-A499-11CDE0F9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Minimum and maximum points are considered to form the bounding box.</a:t>
            </a:r>
            <a:br>
              <a:rPr lang="en-IN" dirty="0"/>
            </a:br>
            <a:r>
              <a:rPr lang="en-IN" dirty="0"/>
              <a:t>These points are acquired using index of clusters in open3d and thereby we can find the bounding box.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86EED-6BF0-DA90-6155-821FBEF9B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94" y="1842705"/>
            <a:ext cx="6013450" cy="34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B31A-D2FC-EF03-80CD-0C62457A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66B4-80F1-7EB5-922B-472242FB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method is not working in all cases of point cloud , as it has high false positives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51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7DBA-AE04-9394-3CD9-58337C3FA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 FOR YOUR ATTENTION..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BF5BF-BF7F-CAF9-80EF-60646575E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Please feel free to ask , if you have any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77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83CA-1E38-2577-16A0-8B2E18DE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595F-4C43-ECD4-6753-9EEA3486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  <a:p>
            <a:r>
              <a:rPr lang="en-IN" dirty="0"/>
              <a:t>KITTI Dataset</a:t>
            </a:r>
          </a:p>
          <a:p>
            <a:r>
              <a:rPr lang="en-IN" dirty="0"/>
              <a:t>Pipeline for 3D object detection </a:t>
            </a:r>
          </a:p>
          <a:p>
            <a:r>
              <a:rPr lang="en-IN" dirty="0"/>
              <a:t>Pre processing</a:t>
            </a:r>
          </a:p>
          <a:p>
            <a:r>
              <a:rPr lang="en-IN" dirty="0"/>
              <a:t>RANSAC </a:t>
            </a:r>
          </a:p>
          <a:p>
            <a:r>
              <a:rPr lang="en-IN" dirty="0"/>
              <a:t>DBSCAN</a:t>
            </a:r>
          </a:p>
          <a:p>
            <a:r>
              <a:rPr lang="en-IN" dirty="0"/>
              <a:t>3D bounding box 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7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CC95-929E-708B-7A84-14EB5095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FDB0-0F4B-B782-AAFF-1BBFE40C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approaches for 3D object detection like Deep Learning or traditional algorithms. In deep learning we can use Voxel based , pillar based , point based , these methods require significant amount of training data and GPU to provide high accuracy required for Self Driving cars. These are considered as supervised machine learning</a:t>
            </a:r>
          </a:p>
          <a:p>
            <a:r>
              <a:rPr lang="en-IN" dirty="0"/>
              <a:t>In this project, we use traditional methods such as DBSCAN, RANSAC to generate 3D bounding boxes in unsupervised machine learning.</a:t>
            </a:r>
          </a:p>
          <a:p>
            <a:r>
              <a:rPr lang="en-IN" dirty="0"/>
              <a:t>KITTI dataset was used in this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3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19B-200C-C760-B43D-9261B3EA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KITTI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2568-7FCF-7AE7-9D7E-5108846D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Consists of 7481 training images and 7518 test images . It consist of classes such as car, pedestrian and cyclists which is the three important classes for object detection </a:t>
            </a:r>
          </a:p>
          <a:p>
            <a:r>
              <a:rPr lang="en-GB" dirty="0"/>
              <a:t>In this project , I have taken 53 images from training data , and there is no necessity for having training folder in unsupervised machine learning </a:t>
            </a:r>
          </a:p>
          <a:p>
            <a:r>
              <a:rPr lang="en-GB" dirty="0">
                <a:solidFill>
                  <a:srgbClr val="292929"/>
                </a:solidFill>
                <a:latin typeface="source-serif-pro"/>
              </a:rPr>
              <a:t>In </a:t>
            </a:r>
            <a:r>
              <a:rPr lang="en-GB" dirty="0" err="1">
                <a:solidFill>
                  <a:srgbClr val="292929"/>
                </a:solidFill>
                <a:latin typeface="source-serif-pro"/>
              </a:rPr>
              <a:t>kitti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 lidar data are stored in .bin and this to be converted to </a:t>
            </a:r>
            <a:r>
              <a:rPr lang="en-GB" dirty="0" err="1">
                <a:solidFill>
                  <a:srgbClr val="292929"/>
                </a:solidFill>
                <a:latin typeface="source-serif-pro"/>
              </a:rPr>
              <a:t>pcd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 for processing in open3d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82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F94B-9E0D-3354-EA44-6FEC3A46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INPUT IMAGE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ECF53-56DB-718D-FAB0-CA966898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291008"/>
            <a:ext cx="9604375" cy="2899871"/>
          </a:xfrm>
        </p:spPr>
      </p:pic>
    </p:spTree>
    <p:extLst>
      <p:ext uri="{BB962C8B-B14F-4D97-AF65-F5344CB8AC3E}">
        <p14:creationId xmlns:p14="http://schemas.microsoft.com/office/powerpoint/2010/main" val="188997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128F-757A-1AEC-2A6B-77532332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FOR 3D OBJECT DETECTION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8FD89-3613-6F25-2148-EF579A08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64" y="2045347"/>
            <a:ext cx="619559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5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A569-DCBD-272F-CDD2-B60A8CD6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Voxel </a:t>
            </a:r>
            <a:r>
              <a:rPr lang="en-IN" dirty="0" err="1"/>
              <a:t>downsampling</a:t>
            </a:r>
            <a:br>
              <a:rPr lang="en-IN" dirty="0"/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215965-D235-40B9-A98D-859EF882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959171"/>
            <a:ext cx="6013450" cy="27024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06C86-0BD1-CD70-0B9D-C1BA0647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Reduce  number of points and maintaining object structure with voxel grid </a:t>
            </a:r>
            <a:endParaRPr lang="en-GB" dirty="0"/>
          </a:p>
          <a:p>
            <a:r>
              <a:rPr lang="en-GB" dirty="0"/>
              <a:t>Only one point per cube is present , increasing size of cube reduces significant reduction in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09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EE7E-252C-2D46-2958-EB8BA8AF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3" y="798973"/>
            <a:ext cx="3552358" cy="1926298"/>
          </a:xfrm>
        </p:spPr>
        <p:txBody>
          <a:bodyPr/>
          <a:lstStyle/>
          <a:p>
            <a:r>
              <a:rPr lang="en-IN" dirty="0"/>
              <a:t>SEGMENTATION </a:t>
            </a:r>
            <a:br>
              <a:rPr lang="en-IN" dirty="0"/>
            </a:br>
            <a:r>
              <a:rPr lang="en-IN" dirty="0"/>
              <a:t>RANSAC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3EC9-77BA-7F7C-C2B8-6163B925C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756" y="3277611"/>
            <a:ext cx="4194129" cy="2248181"/>
          </a:xfrm>
        </p:spPr>
        <p:txBody>
          <a:bodyPr>
            <a:normAutofit/>
          </a:bodyPr>
          <a:lstStyle/>
          <a:p>
            <a:r>
              <a:rPr lang="en-IN" dirty="0"/>
              <a:t>Segmentation is done with RANSAC, as road has more points it is considered as inliers and the pedestrian, cycle and cars are outliers </a:t>
            </a:r>
          </a:p>
          <a:p>
            <a:r>
              <a:rPr lang="en-IN" dirty="0"/>
              <a:t>Parameters :</a:t>
            </a:r>
            <a:br>
              <a:rPr lang="en-IN" dirty="0"/>
            </a:br>
            <a:r>
              <a:rPr lang="en-IN" dirty="0"/>
              <a:t>no of points : 3</a:t>
            </a:r>
            <a:br>
              <a:rPr lang="en-IN" dirty="0"/>
            </a:br>
            <a:r>
              <a:rPr lang="en-IN" dirty="0"/>
              <a:t>iterations : 250</a:t>
            </a:r>
            <a:br>
              <a:rPr lang="en-GB" dirty="0"/>
            </a:br>
            <a:r>
              <a:rPr lang="en-GB" dirty="0"/>
              <a:t>distance threshold : 0.3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CA04E-8F97-67AA-28A6-D023ADE48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2173"/>
            <a:ext cx="5059550" cy="29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3865-5740-D37C-1BF4-64D525A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  <a:br>
              <a:rPr lang="en-IN" dirty="0"/>
            </a:br>
            <a:r>
              <a:rPr lang="en-IN" dirty="0"/>
              <a:t>DBSCAN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13CB7-E7BA-DCC4-E866-CCEA5C76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128387"/>
            <a:ext cx="3275013" cy="2248181"/>
          </a:xfrm>
        </p:spPr>
        <p:txBody>
          <a:bodyPr/>
          <a:lstStyle/>
          <a:p>
            <a:r>
              <a:rPr lang="en-IN" dirty="0"/>
              <a:t>Pedestrian, bicyclist , car are different size , hence we cannot use KMEANS and use DBSCAN.</a:t>
            </a:r>
          </a:p>
          <a:p>
            <a:r>
              <a:rPr lang="en-IN" dirty="0"/>
              <a:t>Parameters:</a:t>
            </a:r>
            <a:br>
              <a:rPr lang="en-IN" dirty="0"/>
            </a:br>
            <a:r>
              <a:rPr lang="en-IN" dirty="0"/>
              <a:t>Minimum points : 5</a:t>
            </a:r>
            <a:br>
              <a:rPr lang="en-IN" dirty="0"/>
            </a:br>
            <a:r>
              <a:rPr lang="en-IN" dirty="0"/>
              <a:t>Epsilon : 0.5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2FE47-BE8F-B684-38D4-65F53597D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94" y="2267777"/>
            <a:ext cx="6013450" cy="28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78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729</TotalTime>
  <Words>387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source-serif-pro</vt:lpstr>
      <vt:lpstr>Gallery</vt:lpstr>
      <vt:lpstr>3D Object Detection using unsupervised machine learning for point clouds</vt:lpstr>
      <vt:lpstr>Table of contents</vt:lpstr>
      <vt:lpstr>Project Scope</vt:lpstr>
      <vt:lpstr>KITTI Dataset</vt:lpstr>
      <vt:lpstr>SAMPLE INPUT IMAGE</vt:lpstr>
      <vt:lpstr>PIPELINE FOR 3D OBJECT DETECTION</vt:lpstr>
      <vt:lpstr>Voxel downsampling </vt:lpstr>
      <vt:lpstr>SEGMENTATION  RANSAC</vt:lpstr>
      <vt:lpstr>CLUSTERING DBSCAN</vt:lpstr>
      <vt:lpstr>BOUNDING BOX</vt:lpstr>
      <vt:lpstr>PROBLEMS</vt:lpstr>
      <vt:lpstr>Thank  you FOR YOUR ATTENTION..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 Detection using unsupervised machine learning for point clouds</dc:title>
  <dc:creator>Shyamsundar Sudharsanam</dc:creator>
  <cp:lastModifiedBy>Shyamsundar Sudharsanam</cp:lastModifiedBy>
  <cp:revision>5</cp:revision>
  <dcterms:created xsi:type="dcterms:W3CDTF">2022-11-27T21:57:57Z</dcterms:created>
  <dcterms:modified xsi:type="dcterms:W3CDTF">2022-11-29T06:03:55Z</dcterms:modified>
</cp:coreProperties>
</file>