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 id="2147483660" r:id="rId2"/>
  </p:sldMasterIdLst>
  <p:notesMasterIdLst>
    <p:notesMasterId r:id="rId35"/>
  </p:notesMasterIdLst>
  <p:sldIdLst>
    <p:sldId id="256" r:id="rId3"/>
    <p:sldId id="257" r:id="rId4"/>
    <p:sldId id="274" r:id="rId5"/>
    <p:sldId id="279" r:id="rId6"/>
    <p:sldId id="275" r:id="rId7"/>
    <p:sldId id="276" r:id="rId8"/>
    <p:sldId id="277" r:id="rId9"/>
    <p:sldId id="287" r:id="rId10"/>
    <p:sldId id="286" r:id="rId11"/>
    <p:sldId id="288" r:id="rId12"/>
    <p:sldId id="278" r:id="rId13"/>
    <p:sldId id="289" r:id="rId14"/>
    <p:sldId id="290" r:id="rId15"/>
    <p:sldId id="291" r:id="rId16"/>
    <p:sldId id="295" r:id="rId17"/>
    <p:sldId id="293" r:id="rId18"/>
    <p:sldId id="294" r:id="rId19"/>
    <p:sldId id="280" r:id="rId20"/>
    <p:sldId id="296" r:id="rId21"/>
    <p:sldId id="297" r:id="rId22"/>
    <p:sldId id="281" r:id="rId23"/>
    <p:sldId id="298" r:id="rId24"/>
    <p:sldId id="299" r:id="rId25"/>
    <p:sldId id="300" r:id="rId26"/>
    <p:sldId id="301" r:id="rId27"/>
    <p:sldId id="282" r:id="rId28"/>
    <p:sldId id="283" r:id="rId29"/>
    <p:sldId id="284" r:id="rId30"/>
    <p:sldId id="302" r:id="rId31"/>
    <p:sldId id="303" r:id="rId32"/>
    <p:sldId id="285" r:id="rId33"/>
    <p:sldId id="273" r:id="rId34"/>
  </p:sldIdLst>
  <p:sldSz cx="9144000" cy="6858000" type="screen4x3"/>
  <p:notesSz cx="6858000" cy="9144000"/>
  <p:embeddedFontLst>
    <p:embeddedFont>
      <p:font typeface="Book Antiqua" panose="02040602050305030304" pitchFamily="18" charset="0"/>
      <p:regular r:id="rId36"/>
      <p:bold r:id="rId37"/>
      <p:italic r:id="rId38"/>
      <p:boldItalic r:id="rId3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VIN S" initials="NS" lastIdx="1" clrIdx="0">
    <p:extLst>
      <p:ext uri="{19B8F6BF-5375-455C-9EA6-DF929625EA0E}">
        <p15:presenceInfo xmlns:p15="http://schemas.microsoft.com/office/powerpoint/2012/main" userId="48974601532dbe19"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6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504E84-4817-48FE-BEF0-48E178E6BBF7}" v="207" dt="2024-10-27T09:13:19.074"/>
  </p1510:revLst>
</p1510:revInfo>
</file>

<file path=ppt/tableStyles.xml><?xml version="1.0" encoding="utf-8"?>
<a:tblStyleLst xmlns:a="http://schemas.openxmlformats.org/drawingml/2006/main" def="{510F3301-8B3F-408C-A0C4-B94B50440ABC}">
  <a:tblStyle styleId="{510F3301-8B3F-408C-A0C4-B94B50440AB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DD06F017-8913-415C-A45D-E9A5FC2D5D07}"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1594" y="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4.fntdata"/><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font" Target="fonts/font2.fntdata"/><Relationship Id="rId40" Type="http://schemas.openxmlformats.org/officeDocument/2006/relationships/commentAuthors" Target="commentAuthors.xml"/><Relationship Id="rId45" Type="http://schemas.microsoft.com/office/2016/11/relationships/changesInfo" Target="changesInfos/changesInfo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notesMaster" Target="notesMasters/notesMaster1.xml"/><Relationship Id="rId43"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font" Target="fonts/font3.fntdata"/><Relationship Id="rId46"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yamsundar ss" userId="946bf77dd2a77727" providerId="LiveId" clId="{C6504E84-4817-48FE-BEF0-48E178E6BBF7}"/>
    <pc:docChg chg="undo custSel modSld">
      <pc:chgData name="shyamsundar ss" userId="946bf77dd2a77727" providerId="LiveId" clId="{C6504E84-4817-48FE-BEF0-48E178E6BBF7}" dt="2024-10-28T10:03:59.528" v="302" actId="20577"/>
      <pc:docMkLst>
        <pc:docMk/>
      </pc:docMkLst>
      <pc:sldChg chg="modSp mod">
        <pc:chgData name="shyamsundar ss" userId="946bf77dd2a77727" providerId="LiveId" clId="{C6504E84-4817-48FE-BEF0-48E178E6BBF7}" dt="2024-10-28T10:03:59.528" v="302" actId="20577"/>
        <pc:sldMkLst>
          <pc:docMk/>
          <pc:sldMk cId="0" sldId="256"/>
        </pc:sldMkLst>
        <pc:spChg chg="mod">
          <ac:chgData name="shyamsundar ss" userId="946bf77dd2a77727" providerId="LiveId" clId="{C6504E84-4817-48FE-BEF0-48E178E6BBF7}" dt="2024-10-28T10:03:59.528" v="302" actId="20577"/>
          <ac:spMkLst>
            <pc:docMk/>
            <pc:sldMk cId="0" sldId="256"/>
            <ac:spMk id="82" creationId="{00000000-0000-0000-0000-000000000000}"/>
          </ac:spMkLst>
        </pc:spChg>
      </pc:sldChg>
      <pc:sldChg chg="modSp mod">
        <pc:chgData name="shyamsundar ss" userId="946bf77dd2a77727" providerId="LiveId" clId="{C6504E84-4817-48FE-BEF0-48E178E6BBF7}" dt="2024-10-28T08:41:28.655" v="23" actId="1076"/>
        <pc:sldMkLst>
          <pc:docMk/>
          <pc:sldMk cId="113811219" sldId="275"/>
        </pc:sldMkLst>
        <pc:picChg chg="mod">
          <ac:chgData name="shyamsundar ss" userId="946bf77dd2a77727" providerId="LiveId" clId="{C6504E84-4817-48FE-BEF0-48E178E6BBF7}" dt="2024-10-28T08:41:27.747" v="21" actId="1076"/>
          <ac:picMkLst>
            <pc:docMk/>
            <pc:sldMk cId="113811219" sldId="275"/>
            <ac:picMk id="11" creationId="{E3B1D7F6-B9A2-08E9-B928-11FD3DBF863F}"/>
          </ac:picMkLst>
        </pc:picChg>
        <pc:picChg chg="mod">
          <ac:chgData name="shyamsundar ss" userId="946bf77dd2a77727" providerId="LiveId" clId="{C6504E84-4817-48FE-BEF0-48E178E6BBF7}" dt="2024-10-28T08:41:28.157" v="22" actId="1076"/>
          <ac:picMkLst>
            <pc:docMk/>
            <pc:sldMk cId="113811219" sldId="275"/>
            <ac:picMk id="14" creationId="{A5F6D8D0-A091-A955-2B56-055F11E2FB15}"/>
          </ac:picMkLst>
        </pc:picChg>
        <pc:picChg chg="mod">
          <ac:chgData name="shyamsundar ss" userId="946bf77dd2a77727" providerId="LiveId" clId="{C6504E84-4817-48FE-BEF0-48E178E6BBF7}" dt="2024-10-28T08:41:28.655" v="23" actId="1076"/>
          <ac:picMkLst>
            <pc:docMk/>
            <pc:sldMk cId="113811219" sldId="275"/>
            <ac:picMk id="17" creationId="{425B9F7E-0C1B-D53C-3A29-DCE4F6FBA7D7}"/>
          </ac:picMkLst>
        </pc:picChg>
        <pc:picChg chg="mod">
          <ac:chgData name="shyamsundar ss" userId="946bf77dd2a77727" providerId="LiveId" clId="{C6504E84-4817-48FE-BEF0-48E178E6BBF7}" dt="2024-10-28T08:41:27.345" v="20" actId="1076"/>
          <ac:picMkLst>
            <pc:docMk/>
            <pc:sldMk cId="113811219" sldId="275"/>
            <ac:picMk id="20" creationId="{80C95525-C678-8DF7-0004-079FE5F4C530}"/>
          </ac:picMkLst>
        </pc:picChg>
        <pc:picChg chg="mod">
          <ac:chgData name="shyamsundar ss" userId="946bf77dd2a77727" providerId="LiveId" clId="{C6504E84-4817-48FE-BEF0-48E178E6BBF7}" dt="2024-10-28T08:41:26.958" v="19" actId="1076"/>
          <ac:picMkLst>
            <pc:docMk/>
            <pc:sldMk cId="113811219" sldId="275"/>
            <ac:picMk id="23" creationId="{35E1D6D5-CAF4-E31C-8DF6-1ADDE34963FC}"/>
          </ac:picMkLst>
        </pc:picChg>
      </pc:sldChg>
      <pc:sldChg chg="modSp mod">
        <pc:chgData name="shyamsundar ss" userId="946bf77dd2a77727" providerId="LiveId" clId="{C6504E84-4817-48FE-BEF0-48E178E6BBF7}" dt="2024-10-28T09:16:58.914" v="68" actId="207"/>
        <pc:sldMkLst>
          <pc:docMk/>
          <pc:sldMk cId="4107673642" sldId="280"/>
        </pc:sldMkLst>
        <pc:spChg chg="mod">
          <ac:chgData name="shyamsundar ss" userId="946bf77dd2a77727" providerId="LiveId" clId="{C6504E84-4817-48FE-BEF0-48E178E6BBF7}" dt="2024-10-28T09:16:58.914" v="68" actId="207"/>
          <ac:spMkLst>
            <pc:docMk/>
            <pc:sldMk cId="4107673642" sldId="280"/>
            <ac:spMk id="5" creationId="{494E4435-683F-7F81-56DA-62AFCBBBFFDC}"/>
          </ac:spMkLst>
        </pc:spChg>
      </pc:sldChg>
      <pc:sldChg chg="modSp mod">
        <pc:chgData name="shyamsundar ss" userId="946bf77dd2a77727" providerId="LiveId" clId="{C6504E84-4817-48FE-BEF0-48E178E6BBF7}" dt="2024-10-28T09:27:14.168" v="275" actId="20577"/>
        <pc:sldMkLst>
          <pc:docMk/>
          <pc:sldMk cId="270604471" sldId="281"/>
        </pc:sldMkLst>
        <pc:spChg chg="mod">
          <ac:chgData name="shyamsundar ss" userId="946bf77dd2a77727" providerId="LiveId" clId="{C6504E84-4817-48FE-BEF0-48E178E6BBF7}" dt="2024-10-28T09:27:14.168" v="275" actId="20577"/>
          <ac:spMkLst>
            <pc:docMk/>
            <pc:sldMk cId="270604471" sldId="281"/>
            <ac:spMk id="5" creationId="{717B2426-F9E3-438C-D62A-462C7DF15513}"/>
          </ac:spMkLst>
        </pc:spChg>
      </pc:sldChg>
      <pc:sldChg chg="modSp mod">
        <pc:chgData name="shyamsundar ss" userId="946bf77dd2a77727" providerId="LiveId" clId="{C6504E84-4817-48FE-BEF0-48E178E6BBF7}" dt="2024-10-28T09:47:15.378" v="297" actId="1076"/>
        <pc:sldMkLst>
          <pc:docMk/>
          <pc:sldMk cId="2365489537" sldId="284"/>
        </pc:sldMkLst>
        <pc:spChg chg="mod">
          <ac:chgData name="shyamsundar ss" userId="946bf77dd2a77727" providerId="LiveId" clId="{C6504E84-4817-48FE-BEF0-48E178E6BBF7}" dt="2024-10-28T09:46:29.891" v="296" actId="20577"/>
          <ac:spMkLst>
            <pc:docMk/>
            <pc:sldMk cId="2365489537" sldId="284"/>
            <ac:spMk id="2" creationId="{D2755D0D-AE02-FA40-2F7E-924837661435}"/>
          </ac:spMkLst>
        </pc:spChg>
        <pc:spChg chg="mod">
          <ac:chgData name="shyamsundar ss" userId="946bf77dd2a77727" providerId="LiveId" clId="{C6504E84-4817-48FE-BEF0-48E178E6BBF7}" dt="2024-10-28T09:47:15.378" v="297" actId="1076"/>
          <ac:spMkLst>
            <pc:docMk/>
            <pc:sldMk cId="2365489537" sldId="284"/>
            <ac:spMk id="4" creationId="{B20916D1-1543-9925-9C5A-C4A53CFB9597}"/>
          </ac:spMkLst>
        </pc:spChg>
      </pc:sldChg>
      <pc:sldChg chg="modSp mod">
        <pc:chgData name="shyamsundar ss" userId="946bf77dd2a77727" providerId="LiveId" clId="{C6504E84-4817-48FE-BEF0-48E178E6BBF7}" dt="2024-10-27T09:20:05.421" v="0" actId="2711"/>
        <pc:sldMkLst>
          <pc:docMk/>
          <pc:sldMk cId="1299935152" sldId="285"/>
        </pc:sldMkLst>
        <pc:spChg chg="mod">
          <ac:chgData name="shyamsundar ss" userId="946bf77dd2a77727" providerId="LiveId" clId="{C6504E84-4817-48FE-BEF0-48E178E6BBF7}" dt="2024-10-27T09:20:05.421" v="0" actId="2711"/>
          <ac:spMkLst>
            <pc:docMk/>
            <pc:sldMk cId="1299935152" sldId="285"/>
            <ac:spMk id="4" creationId="{4BEDB7A8-2C3B-5314-24F6-73C408BA9FBF}"/>
          </ac:spMkLst>
        </pc:spChg>
      </pc:sldChg>
      <pc:sldChg chg="modSp mod">
        <pc:chgData name="shyamsundar ss" userId="946bf77dd2a77727" providerId="LiveId" clId="{C6504E84-4817-48FE-BEF0-48E178E6BBF7}" dt="2024-10-28T08:40:08.535" v="1" actId="2711"/>
        <pc:sldMkLst>
          <pc:docMk/>
          <pc:sldMk cId="2508914796" sldId="293"/>
        </pc:sldMkLst>
        <pc:spChg chg="mod">
          <ac:chgData name="shyamsundar ss" userId="946bf77dd2a77727" providerId="LiveId" clId="{C6504E84-4817-48FE-BEF0-48E178E6BBF7}" dt="2024-10-28T08:40:08.535" v="1" actId="2711"/>
          <ac:spMkLst>
            <pc:docMk/>
            <pc:sldMk cId="2508914796" sldId="293"/>
            <ac:spMk id="6" creationId="{223688CE-1995-F4F7-CB35-7AA9104FA06C}"/>
          </ac:spMkLst>
        </pc:spChg>
      </pc:sldChg>
      <pc:sldChg chg="modSp mod">
        <pc:chgData name="shyamsundar ss" userId="946bf77dd2a77727" providerId="LiveId" clId="{C6504E84-4817-48FE-BEF0-48E178E6BBF7}" dt="2024-10-28T08:44:05.288" v="31" actId="255"/>
        <pc:sldMkLst>
          <pc:docMk/>
          <pc:sldMk cId="1639820557" sldId="298"/>
        </pc:sldMkLst>
        <pc:spChg chg="mod">
          <ac:chgData name="shyamsundar ss" userId="946bf77dd2a77727" providerId="LiveId" clId="{C6504E84-4817-48FE-BEF0-48E178E6BBF7}" dt="2024-10-28T08:44:05.288" v="31" actId="255"/>
          <ac:spMkLst>
            <pc:docMk/>
            <pc:sldMk cId="1639820557" sldId="298"/>
            <ac:spMk id="5" creationId="{4313FEDF-41D4-6C3E-FB61-FD9D57F8C78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7" name="Google Shape;77;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5" name="Google Shape;8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8" name="Google Shape;23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2819400" y="304800"/>
            <a:ext cx="6096000" cy="14700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3600">
                <a:solidFill>
                  <a:srgbClr val="660066"/>
                </a:solidFill>
                <a:latin typeface="Book Antiqua"/>
                <a:ea typeface="Book Antiqua"/>
                <a:cs typeface="Book Antiqua"/>
                <a:sym typeface="Book Antiqua"/>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3276600" y="2514600"/>
            <a:ext cx="5562600" cy="990600"/>
          </a:xfrm>
          <a:prstGeom prst="rect">
            <a:avLst/>
          </a:prstGeom>
          <a:noFill/>
          <a:ln>
            <a:noFill/>
          </a:ln>
        </p:spPr>
        <p:txBody>
          <a:bodyPr spcFirstLastPara="1" wrap="square" lIns="91425" tIns="45700" rIns="91425" bIns="45700" anchor="t" anchorCtr="0">
            <a:noAutofit/>
          </a:bodyPr>
          <a:lstStyle>
            <a:lvl1pPr lvl="0" algn="ctr">
              <a:lnSpc>
                <a:spcPct val="120000"/>
              </a:lnSpc>
              <a:spcBef>
                <a:spcPts val="640"/>
              </a:spcBef>
              <a:spcAft>
                <a:spcPts val="0"/>
              </a:spcAft>
              <a:buClr>
                <a:schemeClr val="dk1"/>
              </a:buClr>
              <a:buSzPts val="3200"/>
              <a:buFont typeface="Arial"/>
              <a:buNone/>
              <a:defRPr/>
            </a:lvl1pPr>
            <a:lvl2pPr lvl="1" algn="l">
              <a:spcBef>
                <a:spcPts val="360"/>
              </a:spcBef>
              <a:spcAft>
                <a:spcPts val="0"/>
              </a:spcAft>
              <a:buClr>
                <a:schemeClr val="dk1"/>
              </a:buClr>
              <a:buSzPts val="1800"/>
              <a:buChar char="–"/>
              <a:defRPr/>
            </a:lvl2pPr>
            <a:lvl3pPr lvl="2" algn="l">
              <a:spcBef>
                <a:spcPts val="360"/>
              </a:spcBef>
              <a:spcAft>
                <a:spcPts val="0"/>
              </a:spcAft>
              <a:buClr>
                <a:schemeClr val="dk1"/>
              </a:buClr>
              <a:buSzPts val="1800"/>
              <a:buChar char="•"/>
              <a:defRPr/>
            </a:lvl3pPr>
            <a:lvl4pPr lvl="3" algn="l">
              <a:spcBef>
                <a:spcPts val="360"/>
              </a:spcBef>
              <a:spcAft>
                <a:spcPts val="0"/>
              </a:spcAft>
              <a:buClr>
                <a:schemeClr val="dk1"/>
              </a:buClr>
              <a:buSzPts val="1800"/>
              <a:buChar char="–"/>
              <a:defRPr/>
            </a:lvl4pPr>
            <a:lvl5pPr lvl="4" algn="l">
              <a:spcBef>
                <a:spcPts val="360"/>
              </a:spcBef>
              <a:spcAft>
                <a:spcPts val="0"/>
              </a:spcAft>
              <a:buClr>
                <a:schemeClr val="dk1"/>
              </a:buClr>
              <a:buSzPts val="1800"/>
              <a:buChar char="»"/>
              <a:defRPr/>
            </a:lvl5pPr>
            <a:lvl6pPr lvl="5" algn="l">
              <a:lnSpc>
                <a:spcPct val="90000"/>
              </a:lnSpc>
              <a:spcBef>
                <a:spcPts val="500"/>
              </a:spcBef>
              <a:spcAft>
                <a:spcPts val="0"/>
              </a:spcAft>
              <a:buClr>
                <a:schemeClr val="dk1"/>
              </a:buClr>
              <a:buSzPts val="1800"/>
              <a:buChar char="•"/>
              <a:defRPr/>
            </a:lvl6pPr>
            <a:lvl7pPr lvl="6" algn="l">
              <a:lnSpc>
                <a:spcPct val="90000"/>
              </a:lnSpc>
              <a:spcBef>
                <a:spcPts val="500"/>
              </a:spcBef>
              <a:spcAft>
                <a:spcPts val="0"/>
              </a:spcAft>
              <a:buClr>
                <a:schemeClr val="dk1"/>
              </a:buClr>
              <a:buSzPts val="1800"/>
              <a:buChar char="•"/>
              <a:defRPr/>
            </a:lvl7pPr>
            <a:lvl8pPr lvl="7" algn="l">
              <a:lnSpc>
                <a:spcPct val="90000"/>
              </a:lnSpc>
              <a:spcBef>
                <a:spcPts val="500"/>
              </a:spcBef>
              <a:spcAft>
                <a:spcPts val="0"/>
              </a:spcAft>
              <a:buClr>
                <a:schemeClr val="dk1"/>
              </a:buClr>
              <a:buSzPts val="1800"/>
              <a:buChar char="•"/>
              <a:defRPr/>
            </a:lvl8pPr>
            <a:lvl9pPr lvl="8" algn="l">
              <a:lnSpc>
                <a:spcPct val="90000"/>
              </a:lnSpc>
              <a:spcBef>
                <a:spcPts val="500"/>
              </a:spcBef>
              <a:spcAft>
                <a:spcPts val="0"/>
              </a:spcAft>
              <a:buClr>
                <a:schemeClr val="dk1"/>
              </a:buClr>
              <a:buSzPts val="1800"/>
              <a:buChar char="•"/>
              <a:defRPr/>
            </a:lvl9pPr>
          </a:lstStyle>
          <a:p>
            <a:endParaRPr/>
          </a:p>
        </p:txBody>
      </p:sp>
      <p:sp>
        <p:nvSpPr>
          <p:cNvPr id="16" name="Google Shape;16;p2"/>
          <p:cNvSpPr txBox="1">
            <a:spLocks noGrp="1"/>
          </p:cNvSpPr>
          <p:nvPr>
            <p:ph type="dt" idx="10"/>
          </p:nvPr>
        </p:nvSpPr>
        <p:spPr>
          <a:xfrm>
            <a:off x="7010400" y="6381750"/>
            <a:ext cx="2133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
        <p:cNvGrpSpPr/>
        <p:nvPr/>
      </p:nvGrpSpPr>
      <p:grpSpPr>
        <a:xfrm>
          <a:off x="0" y="0"/>
          <a:ext cx="0" cy="0"/>
          <a:chOff x="0" y="0"/>
          <a:chExt cx="0" cy="0"/>
        </a:xfrm>
      </p:grpSpPr>
      <p:sp>
        <p:nvSpPr>
          <p:cNvPr id="23" name="Google Shape;23;p4"/>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4"/>
          <p:cNvSpPr txBox="1">
            <a:spLocks noGrp="1"/>
          </p:cNvSpPr>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5" name="Google Shape;25;p4"/>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4"/>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5"/>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 name="Google Shape;29;p5"/>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5"/>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1"/>
        <p:cNvGrpSpPr/>
        <p:nvPr/>
      </p:nvGrpSpPr>
      <p:grpSpPr>
        <a:xfrm>
          <a:off x="0" y="0"/>
          <a:ext cx="0" cy="0"/>
          <a:chOff x="0" y="0"/>
          <a:chExt cx="0" cy="0"/>
        </a:xfrm>
      </p:grpSpPr>
      <p:sp>
        <p:nvSpPr>
          <p:cNvPr id="32" name="Google Shape;32;p6"/>
          <p:cNvSpPr txBox="1">
            <a:spLocks noGrp="1"/>
          </p:cNvSpPr>
          <p:nvPr>
            <p:ph type="title"/>
          </p:nvPr>
        </p:nvSpPr>
        <p:spPr>
          <a:xfrm rot="5400000">
            <a:off x="4562475" y="1895475"/>
            <a:ext cx="5943600" cy="21526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6"/>
          <p:cNvSpPr txBox="1">
            <a:spLocks noGrp="1"/>
          </p:cNvSpPr>
          <p:nvPr>
            <p:ph type="body" idx="1"/>
          </p:nvPr>
        </p:nvSpPr>
        <p:spPr>
          <a:xfrm rot="5400000">
            <a:off x="180975" y="-180975"/>
            <a:ext cx="5943600" cy="630555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4" name="Google Shape;34;p6"/>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6"/>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6"/>
        <p:cNvGrpSpPr/>
        <p:nvPr/>
      </p:nvGrpSpPr>
      <p:grpSpPr>
        <a:xfrm>
          <a:off x="0" y="0"/>
          <a:ext cx="0" cy="0"/>
          <a:chOff x="0" y="0"/>
          <a:chExt cx="0" cy="0"/>
        </a:xfrm>
      </p:grpSpPr>
      <p:sp>
        <p:nvSpPr>
          <p:cNvPr id="37" name="Google Shape;37;p7"/>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body" idx="1"/>
          </p:nvPr>
        </p:nvSpPr>
        <p:spPr>
          <a:xfrm rot="5400000">
            <a:off x="2232819" y="-434182"/>
            <a:ext cx="4525962" cy="8229600"/>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9" name="Google Shape;39;p7"/>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7"/>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6"/>
        <p:cNvGrpSpPr/>
        <p:nvPr/>
      </p:nvGrpSpPr>
      <p:grpSpPr>
        <a:xfrm>
          <a:off x="0" y="0"/>
          <a:ext cx="0" cy="0"/>
          <a:chOff x="0" y="0"/>
          <a:chExt cx="0" cy="0"/>
        </a:xfrm>
      </p:grpSpPr>
      <p:sp>
        <p:nvSpPr>
          <p:cNvPr id="57" name="Google Shape;57;p11"/>
          <p:cNvSpPr txBox="1">
            <a:spLocks noGrp="1"/>
          </p:cNvSpPr>
          <p:nvPr>
            <p:ph type="title"/>
          </p:nvPr>
        </p:nvSpPr>
        <p:spPr>
          <a:xfrm>
            <a:off x="630238" y="365125"/>
            <a:ext cx="7886700" cy="1325563"/>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11"/>
          <p:cNvSpPr txBox="1">
            <a:spLocks noGrp="1"/>
          </p:cNvSpPr>
          <p:nvPr>
            <p:ph type="body" idx="1"/>
          </p:nvPr>
        </p:nvSpPr>
        <p:spPr>
          <a:xfrm>
            <a:off x="630238" y="1681163"/>
            <a:ext cx="3868737" cy="823912"/>
          </a:xfrm>
          <a:prstGeom prst="rect">
            <a:avLst/>
          </a:prstGeom>
          <a:noFill/>
          <a:ln>
            <a:noFill/>
          </a:ln>
        </p:spPr>
        <p:txBody>
          <a:bodyPr spcFirstLastPara="1" wrap="square" lIns="91425" tIns="45700" rIns="91425" bIns="45700" anchor="b" anchorCtr="0">
            <a:noAutofit/>
          </a:bodyPr>
          <a:lstStyle>
            <a:lvl1pPr marL="457200" lvl="0" indent="-228600" algn="l">
              <a:lnSpc>
                <a:spcPct val="120000"/>
              </a:lnSpc>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1"/>
          <p:cNvSpPr txBox="1">
            <a:spLocks noGrp="1"/>
          </p:cNvSpPr>
          <p:nvPr>
            <p:ph type="body" idx="2"/>
          </p:nvPr>
        </p:nvSpPr>
        <p:spPr>
          <a:xfrm>
            <a:off x="630238" y="2505075"/>
            <a:ext cx="3868737" cy="368458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1"/>
          <p:cNvSpPr txBox="1">
            <a:spLocks noGrp="1"/>
          </p:cNvSpPr>
          <p:nvPr>
            <p:ph type="body" idx="3"/>
          </p:nvPr>
        </p:nvSpPr>
        <p:spPr>
          <a:xfrm>
            <a:off x="4629150" y="1681163"/>
            <a:ext cx="3887788" cy="823912"/>
          </a:xfrm>
          <a:prstGeom prst="rect">
            <a:avLst/>
          </a:prstGeom>
          <a:noFill/>
          <a:ln>
            <a:noFill/>
          </a:ln>
        </p:spPr>
        <p:txBody>
          <a:bodyPr spcFirstLastPara="1" wrap="square" lIns="91425" tIns="45700" rIns="91425" bIns="45700" anchor="b" anchorCtr="0">
            <a:noAutofit/>
          </a:bodyPr>
          <a:lstStyle>
            <a:lvl1pPr marL="457200" lvl="0" indent="-228600" algn="l">
              <a:lnSpc>
                <a:spcPct val="120000"/>
              </a:lnSpc>
              <a:spcBef>
                <a:spcPts val="480"/>
              </a:spcBef>
              <a:spcAft>
                <a:spcPts val="0"/>
              </a:spcAft>
              <a:buClr>
                <a:schemeClr val="dk1"/>
              </a:buClr>
              <a:buSzPts val="2400"/>
              <a:buFont typeface="Arial"/>
              <a:buNone/>
              <a:defRPr sz="2400" b="1"/>
            </a:lvl1pPr>
            <a:lvl2pPr marL="914400" lvl="1" indent="-228600" algn="l">
              <a:spcBef>
                <a:spcPts val="400"/>
              </a:spcBef>
              <a:spcAft>
                <a:spcPts val="0"/>
              </a:spcAft>
              <a:buClr>
                <a:schemeClr val="dk1"/>
              </a:buClr>
              <a:buSzPts val="2000"/>
              <a:buFont typeface="Arial"/>
              <a:buNone/>
              <a:defRPr sz="2000" b="1"/>
            </a:lvl2pPr>
            <a:lvl3pPr marL="1371600" lvl="2" indent="-228600" algn="l">
              <a:spcBef>
                <a:spcPts val="360"/>
              </a:spcBef>
              <a:spcAft>
                <a:spcPts val="0"/>
              </a:spcAft>
              <a:buClr>
                <a:schemeClr val="dk1"/>
              </a:buClr>
              <a:buSzPts val="1800"/>
              <a:buFont typeface="Arial"/>
              <a:buNone/>
              <a:defRPr sz="1800" b="1"/>
            </a:lvl3pPr>
            <a:lvl4pPr marL="1828800" lvl="3" indent="-228600" algn="l">
              <a:spcBef>
                <a:spcPts val="320"/>
              </a:spcBef>
              <a:spcAft>
                <a:spcPts val="0"/>
              </a:spcAft>
              <a:buClr>
                <a:schemeClr val="dk1"/>
              </a:buClr>
              <a:buSzPts val="1600"/>
              <a:buFont typeface="Arial"/>
              <a:buNone/>
              <a:defRPr sz="1600" b="1"/>
            </a:lvl4pPr>
            <a:lvl5pPr marL="2286000" lvl="4" indent="-228600" algn="l">
              <a:spcBef>
                <a:spcPts val="320"/>
              </a:spcBef>
              <a:spcAft>
                <a:spcPts val="0"/>
              </a:spcAft>
              <a:buClr>
                <a:schemeClr val="dk1"/>
              </a:buClr>
              <a:buSzPts val="1600"/>
              <a:buFont typeface="Arial"/>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1" name="Google Shape;61;p11"/>
          <p:cNvSpPr txBox="1">
            <a:spLocks noGrp="1"/>
          </p:cNvSpPr>
          <p:nvPr>
            <p:ph type="body" idx="4"/>
          </p:nvPr>
        </p:nvSpPr>
        <p:spPr>
          <a:xfrm>
            <a:off x="4629150" y="2505075"/>
            <a:ext cx="3887788" cy="3684588"/>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2" name="Google Shape;62;p11"/>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3" name="Google Shape;63;p11"/>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4"/>
        <p:cNvGrpSpPr/>
        <p:nvPr/>
      </p:nvGrpSpPr>
      <p:grpSpPr>
        <a:xfrm>
          <a:off x="0" y="0"/>
          <a:ext cx="0" cy="0"/>
          <a:chOff x="0" y="0"/>
          <a:chExt cx="0" cy="0"/>
        </a:xfrm>
      </p:grpSpPr>
      <p:sp>
        <p:nvSpPr>
          <p:cNvPr id="65" name="Google Shape;65;p12"/>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2"/>
          <p:cNvSpPr txBox="1">
            <a:spLocks noGrp="1"/>
          </p:cNvSpPr>
          <p:nvPr>
            <p:ph type="body" idx="1"/>
          </p:nvPr>
        </p:nvSpPr>
        <p:spPr>
          <a:xfrm>
            <a:off x="381000" y="1417638"/>
            <a:ext cx="4038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7" name="Google Shape;67;p12"/>
          <p:cNvSpPr txBox="1">
            <a:spLocks noGrp="1"/>
          </p:cNvSpPr>
          <p:nvPr>
            <p:ph type="body" idx="2"/>
          </p:nvPr>
        </p:nvSpPr>
        <p:spPr>
          <a:xfrm>
            <a:off x="4572000" y="1417638"/>
            <a:ext cx="4038600" cy="4525962"/>
          </a:xfrm>
          <a:prstGeom prst="rect">
            <a:avLst/>
          </a:prstGeom>
          <a:noFill/>
          <a:ln>
            <a:noFill/>
          </a:ln>
        </p:spPr>
        <p:txBody>
          <a:bodyPr spcFirstLastPara="1" wrap="square" lIns="91425" tIns="45700" rIns="91425" bIns="45700" anchor="t" anchorCtr="0">
            <a:noAutofit/>
          </a:bodyPr>
          <a:lstStyle>
            <a:lvl1pPr marL="457200" lvl="0" indent="-342900" algn="l">
              <a:lnSpc>
                <a:spcPct val="120000"/>
              </a:lnSpc>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8" name="Google Shape;68;p12"/>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2"/>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0"/>
        <p:cNvGrpSpPr/>
        <p:nvPr/>
      </p:nvGrpSpPr>
      <p:grpSpPr>
        <a:xfrm>
          <a:off x="0" y="0"/>
          <a:ext cx="0" cy="0"/>
          <a:chOff x="0" y="0"/>
          <a:chExt cx="0" cy="0"/>
        </a:xfrm>
      </p:grpSpPr>
      <p:sp>
        <p:nvSpPr>
          <p:cNvPr id="71" name="Google Shape;71;p13"/>
          <p:cNvSpPr txBox="1">
            <a:spLocks noGrp="1"/>
          </p:cNvSpPr>
          <p:nvPr>
            <p:ph type="title"/>
          </p:nvPr>
        </p:nvSpPr>
        <p:spPr>
          <a:xfrm>
            <a:off x="623888" y="1709738"/>
            <a:ext cx="7886700" cy="2852737"/>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60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3"/>
          <p:cNvSpPr txBox="1">
            <a:spLocks noGrp="1"/>
          </p:cNvSpPr>
          <p:nvPr>
            <p:ph type="body" idx="1"/>
          </p:nvPr>
        </p:nvSpPr>
        <p:spPr>
          <a:xfrm>
            <a:off x="623888" y="4589463"/>
            <a:ext cx="7886700" cy="1500187"/>
          </a:xfrm>
          <a:prstGeom prst="rect">
            <a:avLst/>
          </a:prstGeom>
          <a:noFill/>
          <a:ln>
            <a:noFill/>
          </a:ln>
        </p:spPr>
        <p:txBody>
          <a:bodyPr spcFirstLastPara="1" wrap="square" lIns="91425" tIns="45700" rIns="91425" bIns="45700" anchor="t" anchorCtr="0">
            <a:noAutofit/>
          </a:bodyPr>
          <a:lstStyle>
            <a:lvl1pPr marL="457200" lvl="0" indent="-228600" algn="l">
              <a:lnSpc>
                <a:spcPct val="120000"/>
              </a:lnSpc>
              <a:spcBef>
                <a:spcPts val="480"/>
              </a:spcBef>
              <a:spcAft>
                <a:spcPts val="0"/>
              </a:spcAft>
              <a:buClr>
                <a:schemeClr val="dk1"/>
              </a:buClr>
              <a:buSzPts val="2400"/>
              <a:buFont typeface="Arial"/>
              <a:buNone/>
              <a:defRPr sz="2400"/>
            </a:lvl1pPr>
            <a:lvl2pPr marL="914400" lvl="1" indent="-228600" algn="l">
              <a:spcBef>
                <a:spcPts val="400"/>
              </a:spcBef>
              <a:spcAft>
                <a:spcPts val="0"/>
              </a:spcAft>
              <a:buClr>
                <a:schemeClr val="dk1"/>
              </a:buClr>
              <a:buSzPts val="2000"/>
              <a:buFont typeface="Arial"/>
              <a:buNone/>
              <a:defRPr sz="2000"/>
            </a:lvl2pPr>
            <a:lvl3pPr marL="1371600" lvl="2" indent="-228600" algn="l">
              <a:spcBef>
                <a:spcPts val="360"/>
              </a:spcBef>
              <a:spcAft>
                <a:spcPts val="0"/>
              </a:spcAft>
              <a:buClr>
                <a:schemeClr val="dk1"/>
              </a:buClr>
              <a:buSzPts val="1800"/>
              <a:buFont typeface="Arial"/>
              <a:buNone/>
              <a:defRPr sz="1800"/>
            </a:lvl3pPr>
            <a:lvl4pPr marL="1828800" lvl="3" indent="-228600" algn="l">
              <a:spcBef>
                <a:spcPts val="320"/>
              </a:spcBef>
              <a:spcAft>
                <a:spcPts val="0"/>
              </a:spcAft>
              <a:buClr>
                <a:schemeClr val="dk1"/>
              </a:buClr>
              <a:buSzPts val="1600"/>
              <a:buFont typeface="Arial"/>
              <a:buNone/>
              <a:defRPr sz="1600"/>
            </a:lvl4pPr>
            <a:lvl5pPr marL="2286000" lvl="4" indent="-228600" algn="l">
              <a:spcBef>
                <a:spcPts val="320"/>
              </a:spcBef>
              <a:spcAft>
                <a:spcPts val="0"/>
              </a:spcAft>
              <a:buClr>
                <a:schemeClr val="dk1"/>
              </a:buClr>
              <a:buSzPts val="1600"/>
              <a:buFont typeface="Arial"/>
              <a:buNone/>
              <a:defRPr sz="1600"/>
            </a:lvl5pPr>
            <a:lvl6pPr marL="2743200" lvl="5" indent="-228600" algn="l">
              <a:lnSpc>
                <a:spcPct val="90000"/>
              </a:lnSpc>
              <a:spcBef>
                <a:spcPts val="500"/>
              </a:spcBef>
              <a:spcAft>
                <a:spcPts val="0"/>
              </a:spcAft>
              <a:buClr>
                <a:schemeClr val="dk1"/>
              </a:buClr>
              <a:buSzPts val="1600"/>
              <a:buNone/>
              <a:defRPr sz="1600"/>
            </a:lvl6pPr>
            <a:lvl7pPr marL="3200400" lvl="6" indent="-228600" algn="l">
              <a:lnSpc>
                <a:spcPct val="90000"/>
              </a:lnSpc>
              <a:spcBef>
                <a:spcPts val="500"/>
              </a:spcBef>
              <a:spcAft>
                <a:spcPts val="0"/>
              </a:spcAft>
              <a:buClr>
                <a:schemeClr val="dk1"/>
              </a:buClr>
              <a:buSzPts val="1600"/>
              <a:buNone/>
              <a:defRPr sz="1600"/>
            </a:lvl7pPr>
            <a:lvl8pPr marL="3657600" lvl="7" indent="-228600" algn="l">
              <a:lnSpc>
                <a:spcPct val="90000"/>
              </a:lnSpc>
              <a:spcBef>
                <a:spcPts val="500"/>
              </a:spcBef>
              <a:spcAft>
                <a:spcPts val="0"/>
              </a:spcAft>
              <a:buClr>
                <a:schemeClr val="dk1"/>
              </a:buClr>
              <a:buSzPts val="1600"/>
              <a:buNone/>
              <a:defRPr sz="1600"/>
            </a:lvl8pPr>
            <a:lvl9pPr marL="4114800" lvl="8" indent="-228600" algn="l">
              <a:lnSpc>
                <a:spcPct val="90000"/>
              </a:lnSpc>
              <a:spcBef>
                <a:spcPts val="500"/>
              </a:spcBef>
              <a:spcAft>
                <a:spcPts val="0"/>
              </a:spcAft>
              <a:buClr>
                <a:schemeClr val="dk1"/>
              </a:buClr>
              <a:buSzPts val="1600"/>
              <a:buNone/>
              <a:defRPr sz="1600"/>
            </a:lvl9pPr>
          </a:lstStyle>
          <a:p>
            <a:endParaRPr/>
          </a:p>
        </p:txBody>
      </p:sp>
      <p:sp>
        <p:nvSpPr>
          <p:cNvPr id="73" name="Google Shape;73;p13"/>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3"/>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1pPr>
            <a:lvl2pPr marL="0" marR="0" lvl="1"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2pPr>
            <a:lvl3pPr marL="0" marR="0" lvl="2"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3pPr>
            <a:lvl4pPr marL="0" marR="0" lvl="3"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4pPr>
            <a:lvl5pPr marL="0" marR="0" lvl="4"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5pPr>
            <a:lvl6pPr marL="0" marR="0" lvl="5"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6pPr>
            <a:lvl7pPr marL="0" marR="0" lvl="6"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7pPr>
            <a:lvl8pPr marL="0" marR="0" lvl="7"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8pPr>
            <a:lvl9pPr marL="0" marR="0" lvl="8" indent="0" algn="r">
              <a:lnSpc>
                <a:spcPct val="100000"/>
              </a:lnSpc>
              <a:spcBef>
                <a:spcPts val="0"/>
              </a:spcBef>
              <a:spcAft>
                <a:spcPts val="0"/>
              </a:spcAft>
              <a:buClr>
                <a:schemeClr val="dk1"/>
              </a:buClr>
              <a:buSzPts val="1400"/>
              <a:buFont typeface="Arial"/>
              <a:buNone/>
              <a:defRPr sz="1400" b="0" i="0" u="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4.xml"/><Relationship Id="rId7" Type="http://schemas.openxmlformats.org/officeDocument/2006/relationships/slideLayout" Target="../slideLayouts/slideLayout8.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5" Type="http://schemas.openxmlformats.org/officeDocument/2006/relationships/slideLayout" Target="../slideLayouts/slideLayout6.xml"/><Relationship Id="rId4" Type="http://schemas.openxmlformats.org/officeDocument/2006/relationships/slideLayout" Target="../slideLayouts/slideLayout5.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80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2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12" name="Google Shape;12;p1"/>
          <p:cNvSpPr txBox="1">
            <a:spLocks noGrp="1"/>
          </p:cNvSpPr>
          <p:nvPr>
            <p:ph type="dt" idx="10"/>
          </p:nvPr>
        </p:nvSpPr>
        <p:spPr>
          <a:xfrm>
            <a:off x="7010400" y="6381750"/>
            <a:ext cx="2133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a:blip r:embed="rId9">
            <a:alphaModFix/>
          </a:blip>
          <a:stretch>
            <a:fillRect/>
          </a:stretch>
        </a:blipFill>
        <a:effectLst/>
      </p:bgPr>
    </p:bg>
    <p:spTree>
      <p:nvGrpSpPr>
        <p:cNvPr id="1" name="Shape 17"/>
        <p:cNvGrpSpPr/>
        <p:nvPr/>
      </p:nvGrpSpPr>
      <p:grpSpPr>
        <a:xfrm>
          <a:off x="0" y="0"/>
          <a:ext cx="0" cy="0"/>
          <a:chOff x="0" y="0"/>
          <a:chExt cx="0" cy="0"/>
        </a:xfrm>
      </p:grpSpPr>
      <p:sp>
        <p:nvSpPr>
          <p:cNvPr id="18" name="Google Shape;18;p3"/>
          <p:cNvSpPr txBox="1">
            <a:spLocks noGrp="1"/>
          </p:cNvSpPr>
          <p:nvPr>
            <p:ph type="title"/>
          </p:nvPr>
        </p:nvSpPr>
        <p:spPr>
          <a:xfrm>
            <a:off x="0" y="0"/>
            <a:ext cx="8001000" cy="11430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3200" b="1" i="0" u="none" strike="noStrike" cap="none">
                <a:solidFill>
                  <a:srgbClr val="80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80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80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80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80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80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80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80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800000"/>
                </a:solidFill>
                <a:latin typeface="Arial"/>
                <a:ea typeface="Arial"/>
                <a:cs typeface="Arial"/>
                <a:sym typeface="Arial"/>
              </a:defRPr>
            </a:lvl9pPr>
          </a:lstStyle>
          <a:p>
            <a:endParaRPr/>
          </a:p>
        </p:txBody>
      </p:sp>
      <p:sp>
        <p:nvSpPr>
          <p:cNvPr id="19" name="Google Shape;19;p3"/>
          <p:cNvSpPr txBox="1">
            <a:spLocks noGrp="1"/>
          </p:cNvSpPr>
          <p:nvPr>
            <p:ph type="body" idx="1"/>
          </p:nvPr>
        </p:nvSpPr>
        <p:spPr>
          <a:xfrm>
            <a:off x="381000" y="1417637"/>
            <a:ext cx="8229600" cy="4525962"/>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20000"/>
              </a:lnSpc>
              <a:spcBef>
                <a:spcPts val="640"/>
              </a:spcBef>
              <a:spcAft>
                <a:spcPts val="0"/>
              </a:spcAft>
              <a:buClr>
                <a:schemeClr val="dk1"/>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Arial"/>
                <a:ea typeface="Arial"/>
                <a:cs typeface="Arial"/>
                <a:sym typeface="Arial"/>
              </a:defRPr>
            </a:lvl9pPr>
          </a:lstStyle>
          <a:p>
            <a:endParaRPr/>
          </a:p>
        </p:txBody>
      </p:sp>
      <p:sp>
        <p:nvSpPr>
          <p:cNvPr id="20" name="Google Shape;20;p3"/>
          <p:cNvSpPr txBox="1">
            <a:spLocks noGrp="1"/>
          </p:cNvSpPr>
          <p:nvPr>
            <p:ph type="ftr" idx="11"/>
          </p:nvPr>
        </p:nvSpPr>
        <p:spPr>
          <a:xfrm>
            <a:off x="3124200" y="6381750"/>
            <a:ext cx="2895600" cy="47625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1" name="Google Shape;21;p3"/>
          <p:cNvSpPr txBox="1">
            <a:spLocks noGrp="1"/>
          </p:cNvSpPr>
          <p:nvPr>
            <p:ph type="sldNum" idx="12"/>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1pPr>
            <a:lvl2pPr marL="0" marR="0" lvl="1"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2pPr>
            <a:lvl3pPr marL="0" marR="0" lvl="2"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3pPr>
            <a:lvl4pPr marL="0" marR="0" lvl="3"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4pPr>
            <a:lvl5pPr marL="0" marR="0" lvl="4"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5pPr>
            <a:lvl6pPr marL="0" marR="0" lvl="5"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6pPr>
            <a:lvl7pPr marL="0" marR="0" lvl="6"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7pPr>
            <a:lvl8pPr marL="0" marR="0" lvl="7"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8pPr>
            <a:lvl9pPr marL="0" marR="0" lvl="8" indent="0" algn="r" rtl="0">
              <a:lnSpc>
                <a:spcPct val="100000"/>
              </a:lnSpc>
              <a:spcBef>
                <a:spcPts val="0"/>
              </a:spcBef>
              <a:spcAft>
                <a:spcPts val="0"/>
              </a:spcAft>
              <a:buClr>
                <a:schemeClr val="dk1"/>
              </a:buClr>
              <a:buSzPts val="1400"/>
              <a:buFont typeface="Arial"/>
              <a:buNone/>
              <a:defRPr sz="1400" b="0" i="0" u="none" strike="noStrike" cap="none">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6" r:id="rId5"/>
    <p:sldLayoutId id="2147483657" r:id="rId6"/>
    <p:sldLayoutId id="2147483658"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2.png"/><Relationship Id="rId1" Type="http://schemas.openxmlformats.org/officeDocument/2006/relationships/slideLayout" Target="../slideLayouts/slideLayout3.xml"/><Relationship Id="rId5" Type="http://schemas.openxmlformats.org/officeDocument/2006/relationships/image" Target="../media/image24.png"/><Relationship Id="rId4" Type="http://schemas.openxmlformats.org/officeDocument/2006/relationships/image" Target="../media/image2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hyperlink" Target="https://tec.andersonsg.com.br/produto/criando-sites-com-html5-e-css3/" TargetMode="External"/><Relationship Id="rId7" Type="http://schemas.openxmlformats.org/officeDocument/2006/relationships/hyperlink" Target="https://python3.wannaphong.com/2014/10/flask-web-framework.html" TargetMode="External"/><Relationship Id="rId2" Type="http://schemas.openxmlformats.org/officeDocument/2006/relationships/image" Target="../media/image3.jpeg"/><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hyperlink" Target="https://pixabay.com/es/javascript-js-logo-c%C3%B3digo-fuente-736400/" TargetMode="External"/><Relationship Id="rId5" Type="http://schemas.openxmlformats.org/officeDocument/2006/relationships/hyperlink" Target="https://commons.wikimedia.org/wiki/File:MongoDB_Logo.svg" TargetMode="External"/><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hyperlink" Target="https://icons.getbootstrap.com/?q=brand"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4"/>
          <p:cNvSpPr txBox="1">
            <a:spLocks noGrp="1"/>
          </p:cNvSpPr>
          <p:nvPr>
            <p:ph type="ctrTitle"/>
          </p:nvPr>
        </p:nvSpPr>
        <p:spPr>
          <a:xfrm>
            <a:off x="2806700" y="219422"/>
            <a:ext cx="60960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2800"/>
              <a:buFont typeface="Times New Roman"/>
              <a:buNone/>
            </a:pPr>
            <a:r>
              <a:rPr lang="en-IN">
                <a:solidFill>
                  <a:schemeClr val="tx1"/>
                </a:solidFill>
                <a:latin typeface="+mj-lt"/>
              </a:rPr>
              <a:t>COIMBATORE INSTITUTE OF TECHNOLOGY</a:t>
            </a:r>
          </a:p>
        </p:txBody>
      </p:sp>
      <p:sp>
        <p:nvSpPr>
          <p:cNvPr id="81" name="Google Shape;81;p14"/>
          <p:cNvSpPr txBox="1"/>
          <p:nvPr/>
        </p:nvSpPr>
        <p:spPr>
          <a:xfrm>
            <a:off x="3437489" y="1762472"/>
            <a:ext cx="5043487" cy="73862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chemeClr val="dk1"/>
              </a:buClr>
              <a:buSzPts val="2400"/>
              <a:buFont typeface="Times New Roman"/>
              <a:buNone/>
            </a:pPr>
            <a:r>
              <a:rPr lang="en-US" sz="1400" b="1">
                <a:solidFill>
                  <a:schemeClr val="dk1"/>
                </a:solidFill>
                <a:latin typeface="+mj-lt"/>
                <a:cs typeface="Times New Roman"/>
                <a:sym typeface="Times New Roman"/>
              </a:rPr>
              <a:t>DEPARTMENT OF COMPUTING</a:t>
            </a:r>
          </a:p>
          <a:p>
            <a:pPr marL="0" marR="0" lvl="0" indent="0" algn="ctr" rtl="0">
              <a:lnSpc>
                <a:spcPct val="100000"/>
              </a:lnSpc>
              <a:spcBef>
                <a:spcPts val="0"/>
              </a:spcBef>
              <a:spcAft>
                <a:spcPts val="0"/>
              </a:spcAft>
              <a:buClr>
                <a:schemeClr val="dk1"/>
              </a:buClr>
              <a:buSzPts val="2400"/>
              <a:buFont typeface="Times New Roman"/>
              <a:buNone/>
            </a:pPr>
            <a:r>
              <a:rPr lang="en-US" sz="1400" b="1">
                <a:solidFill>
                  <a:schemeClr val="dk1"/>
                </a:solidFill>
                <a:latin typeface="+mj-lt"/>
                <a:cs typeface="Times New Roman"/>
                <a:sym typeface="Times New Roman"/>
              </a:rPr>
              <a:t>MSC DATA SCIENCE</a:t>
            </a:r>
            <a:endParaRPr lang="en-US">
              <a:latin typeface="+mj-lt"/>
            </a:endParaRPr>
          </a:p>
          <a:p>
            <a:pPr marL="0" marR="0" lvl="0" indent="0" algn="ctr" rtl="0">
              <a:lnSpc>
                <a:spcPct val="100000"/>
              </a:lnSpc>
              <a:spcBef>
                <a:spcPts val="0"/>
              </a:spcBef>
              <a:spcAft>
                <a:spcPts val="0"/>
              </a:spcAft>
              <a:buClr>
                <a:schemeClr val="dk1"/>
              </a:buClr>
              <a:buSzPts val="2400"/>
              <a:buFont typeface="Times New Roman"/>
              <a:buNone/>
            </a:pPr>
            <a:endParaRPr>
              <a:latin typeface="+mj-lt"/>
            </a:endParaRPr>
          </a:p>
        </p:txBody>
      </p:sp>
      <p:sp>
        <p:nvSpPr>
          <p:cNvPr id="82" name="Google Shape;82;p14"/>
          <p:cNvSpPr txBox="1"/>
          <p:nvPr/>
        </p:nvSpPr>
        <p:spPr>
          <a:xfrm>
            <a:off x="3437489" y="3744941"/>
            <a:ext cx="5294519" cy="1938952"/>
          </a:xfrm>
          <a:prstGeom prst="rect">
            <a:avLst/>
          </a:prstGeom>
          <a:noFill/>
          <a:ln>
            <a:noFill/>
          </a:ln>
        </p:spPr>
        <p:txBody>
          <a:bodyPr spcFirstLastPara="1" wrap="square" lIns="91425" tIns="45700" rIns="91425" bIns="45700" anchor="t" anchorCtr="0">
            <a:spAutoFit/>
          </a:bodyPr>
          <a:lstStyle/>
          <a:p>
            <a:pPr marL="0" marR="0" lvl="0" indent="0" rtl="0">
              <a:lnSpc>
                <a:spcPct val="150000"/>
              </a:lnSpc>
              <a:spcBef>
                <a:spcPts val="0"/>
              </a:spcBef>
              <a:spcAft>
                <a:spcPts val="0"/>
              </a:spcAft>
              <a:buClr>
                <a:schemeClr val="dk1"/>
              </a:buClr>
              <a:buSzPts val="1800"/>
              <a:buFont typeface="Times New Roman"/>
              <a:buNone/>
            </a:pPr>
            <a:r>
              <a:rPr lang="en-IN" sz="2000" dirty="0">
                <a:latin typeface="Times New Roman" panose="02020603050405020304" pitchFamily="18" charset="0"/>
                <a:cs typeface="Times New Roman" panose="02020603050405020304" pitchFamily="18" charset="0"/>
              </a:rPr>
              <a:t>TEAM MEMBERS :</a:t>
            </a:r>
          </a:p>
          <a:p>
            <a:pPr marL="285750" marR="0" lvl="0" indent="-285750" rtl="0">
              <a:lnSpc>
                <a:spcPct val="150000"/>
              </a:lnSpc>
              <a:spcBef>
                <a:spcPts val="0"/>
              </a:spcBef>
              <a:spcAft>
                <a:spcPts val="0"/>
              </a:spcAft>
              <a:buClr>
                <a:schemeClr val="dk1"/>
              </a:buClr>
              <a:buSzPts val="18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SHYAMSUNDAR SS ~71762332040</a:t>
            </a:r>
          </a:p>
          <a:p>
            <a:pPr marL="285750" marR="0" lvl="0" indent="-285750" rtl="0">
              <a:lnSpc>
                <a:spcPct val="150000"/>
              </a:lnSpc>
              <a:spcBef>
                <a:spcPts val="0"/>
              </a:spcBef>
              <a:spcAft>
                <a:spcPts val="0"/>
              </a:spcAft>
              <a:buClr>
                <a:schemeClr val="dk1"/>
              </a:buClr>
              <a:buSzPts val="18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SRIJITH R ~71762332044</a:t>
            </a:r>
          </a:p>
          <a:p>
            <a:pPr marL="285750" marR="0" lvl="0" indent="-285750" rtl="0">
              <a:lnSpc>
                <a:spcPct val="150000"/>
              </a:lnSpc>
              <a:spcBef>
                <a:spcPts val="0"/>
              </a:spcBef>
              <a:spcAft>
                <a:spcPts val="0"/>
              </a:spcAft>
              <a:buClr>
                <a:schemeClr val="dk1"/>
              </a:buClr>
              <a:buSzPts val="1800"/>
              <a:buFont typeface="Wingdings" panose="05000000000000000000" pitchFamily="2" charset="2"/>
              <a:buChar char="Ø"/>
            </a:pPr>
            <a:r>
              <a:rPr lang="en-IN" sz="2000" dirty="0">
                <a:latin typeface="Times New Roman" panose="02020603050405020304" pitchFamily="18" charset="0"/>
                <a:cs typeface="Times New Roman" panose="02020603050405020304" pitchFamily="18" charset="0"/>
              </a:rPr>
              <a:t>THEJASHREE B ~71762332052</a:t>
            </a:r>
          </a:p>
        </p:txBody>
      </p:sp>
      <p:sp>
        <p:nvSpPr>
          <p:cNvPr id="2" name="TextBox 1">
            <a:extLst>
              <a:ext uri="{FF2B5EF4-FFF2-40B4-BE49-F238E27FC236}">
                <a16:creationId xmlns:a16="http://schemas.microsoft.com/office/drawing/2014/main" id="{EBEDE14F-46A9-481A-1623-6A1190843520}"/>
              </a:ext>
            </a:extLst>
          </p:cNvPr>
          <p:cNvSpPr txBox="1"/>
          <p:nvPr/>
        </p:nvSpPr>
        <p:spPr>
          <a:xfrm>
            <a:off x="3357307" y="2722908"/>
            <a:ext cx="5545393" cy="800219"/>
          </a:xfrm>
          <a:prstGeom prst="rect">
            <a:avLst/>
          </a:prstGeom>
          <a:noFill/>
        </p:spPr>
        <p:txBody>
          <a:bodyPr wrap="square" rtlCol="0">
            <a:spAutoFit/>
          </a:bodyPr>
          <a:lstStyle/>
          <a:p>
            <a:r>
              <a:rPr lang="en-IN" sz="2300" b="1">
                <a:latin typeface="Times New Roman" panose="02020603050405020304" pitchFamily="18" charset="0"/>
                <a:cs typeface="Times New Roman" panose="02020603050405020304" pitchFamily="18" charset="0"/>
              </a:rPr>
              <a:t>TOPIC : TEXTILE MANAGEMENT</a:t>
            </a:r>
          </a:p>
          <a:p>
            <a:endParaRPr lang="en-IN" sz="230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med" p14:dur="700" advTm="5000">
        <p:fade/>
      </p:transition>
    </mc:Choice>
    <mc:Fallback xmlns="">
      <p:transition spd="med" advTm="5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F8E051-0430-51F2-D47D-5AAE26722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E8A626-1457-17AF-8665-A881009A0946}"/>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E88272A8-FFC5-6CF3-2FD8-76224F902AC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pic>
        <p:nvPicPr>
          <p:cNvPr id="6" name="Picture 5" descr="A screenshot of a computer">
            <a:extLst>
              <a:ext uri="{FF2B5EF4-FFF2-40B4-BE49-F238E27FC236}">
                <a16:creationId xmlns:a16="http://schemas.microsoft.com/office/drawing/2014/main" id="{D5A36E7C-FDF4-96E6-CC0B-490504352F3A}"/>
              </a:ext>
            </a:extLst>
          </p:cNvPr>
          <p:cNvPicPr>
            <a:picLocks noChangeAspect="1"/>
          </p:cNvPicPr>
          <p:nvPr/>
        </p:nvPicPr>
        <p:blipFill>
          <a:blip r:embed="rId2"/>
          <a:srcRect l="1451" t="9615" r="2017" b="2630"/>
          <a:stretch/>
        </p:blipFill>
        <p:spPr>
          <a:xfrm>
            <a:off x="571500" y="2189767"/>
            <a:ext cx="8001000" cy="3864078"/>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FAA1067B-1320-2AF9-9069-B1818801DDAD}"/>
              </a:ext>
            </a:extLst>
          </p:cNvPr>
          <p:cNvSpPr txBox="1"/>
          <p:nvPr/>
        </p:nvSpPr>
        <p:spPr>
          <a:xfrm>
            <a:off x="3193473" y="1277087"/>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SIGNUP PAGE</a:t>
            </a:r>
          </a:p>
        </p:txBody>
      </p:sp>
    </p:spTree>
    <p:extLst>
      <p:ext uri="{BB962C8B-B14F-4D97-AF65-F5344CB8AC3E}">
        <p14:creationId xmlns:p14="http://schemas.microsoft.com/office/powerpoint/2010/main" val="2113353337"/>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43E35-F078-FCF3-3B4A-F69077328E0F}"/>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A23AA611-96B4-9E48-3235-2A7251CD755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
        <p:nvSpPr>
          <p:cNvPr id="5" name="Rectangle 1">
            <a:extLst>
              <a:ext uri="{FF2B5EF4-FFF2-40B4-BE49-F238E27FC236}">
                <a16:creationId xmlns:a16="http://schemas.microsoft.com/office/drawing/2014/main" id="{F12574ED-84D1-9983-4FA6-0CA62DCDD0FB}"/>
              </a:ext>
            </a:extLst>
          </p:cNvPr>
          <p:cNvSpPr>
            <a:spLocks noChangeArrowheads="1"/>
          </p:cNvSpPr>
          <p:nvPr/>
        </p:nvSpPr>
        <p:spPr bwMode="auto">
          <a:xfrm>
            <a:off x="269204" y="1667122"/>
            <a:ext cx="8605591" cy="4339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panose="02020603050405020304" pitchFamily="18" charset="0"/>
                <a:cs typeface="Times New Roman" panose="02020603050405020304" pitchFamily="18" charset="0"/>
              </a:rPr>
              <a:t>Dress Collection</a:t>
            </a:r>
            <a:r>
              <a:rPr lang="en-US" sz="2300">
                <a:latin typeface="Times New Roman" panose="02020603050405020304" pitchFamily="18" charset="0"/>
                <a:cs typeface="Times New Roman" panose="02020603050405020304" pitchFamily="18" charset="0"/>
              </a:rPr>
              <a:t>: Stores comprehensive information about each dress displayed on the front page, allowing users to view and explore a wide range of dresses with ease.</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Color</a:t>
            </a:r>
            <a:r>
              <a:rPr lang="en-US" sz="2300">
                <a:latin typeface="Times New Roman" panose="02020603050405020304" pitchFamily="18" charset="0"/>
                <a:cs typeface="Times New Roman" panose="02020603050405020304" pitchFamily="18" charset="0"/>
              </a:rPr>
              <a:t>: The available color options for each dress.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Price</a:t>
            </a:r>
            <a:r>
              <a:rPr lang="en-US" sz="2300">
                <a:latin typeface="Times New Roman" panose="02020603050405020304" pitchFamily="18" charset="0"/>
                <a:cs typeface="Times New Roman" panose="02020603050405020304" pitchFamily="18" charset="0"/>
              </a:rPr>
              <a:t>: The cost of each dress, displayed to the user.</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Description</a:t>
            </a:r>
            <a:r>
              <a:rPr lang="en-US" sz="2300">
                <a:latin typeface="Times New Roman" panose="02020603050405020304" pitchFamily="18" charset="0"/>
                <a:cs typeface="Times New Roman" panose="02020603050405020304" pitchFamily="18" charset="0"/>
              </a:rPr>
              <a:t>: Detailed information about the dress to inform the user.</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Cloth Type</a:t>
            </a:r>
            <a:r>
              <a:rPr lang="en-US" sz="2300">
                <a:latin typeface="Times New Roman" panose="02020603050405020304" pitchFamily="18" charset="0"/>
                <a:cs typeface="Times New Roman" panose="02020603050405020304" pitchFamily="18" charset="0"/>
              </a:rPr>
              <a:t>: Specifies the type of fabric used (e.g., cotton, silk), helping users understand material quality.</a:t>
            </a:r>
          </a:p>
          <a:p>
            <a:r>
              <a:rPr lang="en-US" sz="2300">
                <a:latin typeface="Times New Roman" panose="02020603050405020304" pitchFamily="18" charset="0"/>
                <a:cs typeface="Times New Roman" panose="02020603050405020304" pitchFamily="18" charset="0"/>
              </a:rPr>
              <a:t>The dress collection supports a </a:t>
            </a:r>
            <a:r>
              <a:rPr lang="en-US" sz="2300" b="1">
                <a:latin typeface="Times New Roman" panose="02020603050405020304" pitchFamily="18" charset="0"/>
                <a:cs typeface="Times New Roman" panose="02020603050405020304" pitchFamily="18" charset="0"/>
              </a:rPr>
              <a:t>filter and search functionality</a:t>
            </a:r>
            <a:r>
              <a:rPr lang="en-US" sz="2300">
                <a:latin typeface="Times New Roman" panose="02020603050405020304" pitchFamily="18" charset="0"/>
                <a:cs typeface="Times New Roman" panose="02020603050405020304" pitchFamily="18" charset="0"/>
              </a:rPr>
              <a:t>, which leverages </a:t>
            </a:r>
            <a:r>
              <a:rPr lang="en-US" sz="2300" b="1">
                <a:latin typeface="Times New Roman" panose="02020603050405020304" pitchFamily="18" charset="0"/>
                <a:cs typeface="Times New Roman" panose="02020603050405020304" pitchFamily="18" charset="0"/>
              </a:rPr>
              <a:t>NLP algorithms</a:t>
            </a:r>
            <a:r>
              <a:rPr lang="en-US" sz="2300">
                <a:latin typeface="Times New Roman" panose="02020603050405020304" pitchFamily="18" charset="0"/>
                <a:cs typeface="Times New Roman" panose="02020603050405020304" pitchFamily="18" charset="0"/>
              </a:rPr>
              <a:t> to provide relevant search results and filtering options. Users can refine their search by color, price, or cloth type, creating a more personalized shopping experience.</a:t>
            </a:r>
          </a:p>
        </p:txBody>
      </p:sp>
    </p:spTree>
    <p:extLst>
      <p:ext uri="{BB962C8B-B14F-4D97-AF65-F5344CB8AC3E}">
        <p14:creationId xmlns:p14="http://schemas.microsoft.com/office/powerpoint/2010/main" val="2682412484"/>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9ED42-5C81-2689-CD2C-D24EB18A0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C58831-F845-B980-C00E-0204C31DC19B}"/>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E08C63A1-B069-C52F-B99B-B66C3DCBA3C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12</a:t>
            </a:fld>
            <a:endParaRPr lang="en-US"/>
          </a:p>
        </p:txBody>
      </p:sp>
      <p:sp>
        <p:nvSpPr>
          <p:cNvPr id="4" name="TextBox 3">
            <a:extLst>
              <a:ext uri="{FF2B5EF4-FFF2-40B4-BE49-F238E27FC236}">
                <a16:creationId xmlns:a16="http://schemas.microsoft.com/office/drawing/2014/main" id="{3DAD13EC-E22A-CC17-C2EE-1E057713ACE9}"/>
              </a:ext>
            </a:extLst>
          </p:cNvPr>
          <p:cNvSpPr txBox="1"/>
          <p:nvPr/>
        </p:nvSpPr>
        <p:spPr>
          <a:xfrm>
            <a:off x="3193473" y="1480369"/>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HOME PAGE </a:t>
            </a:r>
          </a:p>
        </p:txBody>
      </p:sp>
      <p:pic>
        <p:nvPicPr>
          <p:cNvPr id="7" name="Picture 6" descr="A screenshot of a computer">
            <a:extLst>
              <a:ext uri="{FF2B5EF4-FFF2-40B4-BE49-F238E27FC236}">
                <a16:creationId xmlns:a16="http://schemas.microsoft.com/office/drawing/2014/main" id="{F0C52F83-37BA-95FC-0F18-D2568948F720}"/>
              </a:ext>
            </a:extLst>
          </p:cNvPr>
          <p:cNvPicPr>
            <a:picLocks noChangeAspect="1"/>
          </p:cNvPicPr>
          <p:nvPr/>
        </p:nvPicPr>
        <p:blipFill>
          <a:blip r:embed="rId2"/>
          <a:srcRect t="9886" r="1613"/>
          <a:stretch/>
        </p:blipFill>
        <p:spPr>
          <a:xfrm>
            <a:off x="521110" y="2370558"/>
            <a:ext cx="7698658" cy="3745997"/>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30352458"/>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E6623E-FB0C-6DEC-48A1-CD2B6732F9B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8878B2-C7A6-B635-EA62-9C08BF915AA8}"/>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A99D7E93-739F-4AFB-E4AD-397B6026DE1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
        <p:nvSpPr>
          <p:cNvPr id="4" name="TextBox 3">
            <a:extLst>
              <a:ext uri="{FF2B5EF4-FFF2-40B4-BE49-F238E27FC236}">
                <a16:creationId xmlns:a16="http://schemas.microsoft.com/office/drawing/2014/main" id="{30D49D1D-BBAB-2BD6-5318-699EEC0FC1D9}"/>
              </a:ext>
            </a:extLst>
          </p:cNvPr>
          <p:cNvSpPr txBox="1"/>
          <p:nvPr/>
        </p:nvSpPr>
        <p:spPr>
          <a:xfrm>
            <a:off x="2682195" y="1520588"/>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SEACH OPTION</a:t>
            </a:r>
          </a:p>
        </p:txBody>
      </p:sp>
      <p:pic>
        <p:nvPicPr>
          <p:cNvPr id="9" name="Picture 8" descr="A screenshot of a dress code">
            <a:extLst>
              <a:ext uri="{FF2B5EF4-FFF2-40B4-BE49-F238E27FC236}">
                <a16:creationId xmlns:a16="http://schemas.microsoft.com/office/drawing/2014/main" id="{9E04A3DE-5255-2FB2-90F9-196D0165C77A}"/>
              </a:ext>
            </a:extLst>
          </p:cNvPr>
          <p:cNvPicPr>
            <a:picLocks noChangeAspect="1"/>
          </p:cNvPicPr>
          <p:nvPr/>
        </p:nvPicPr>
        <p:blipFill>
          <a:blip r:embed="rId2"/>
          <a:stretch>
            <a:fillRect/>
          </a:stretch>
        </p:blipFill>
        <p:spPr>
          <a:xfrm>
            <a:off x="1337187" y="2441748"/>
            <a:ext cx="6312310" cy="36036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71613911"/>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069905-A28E-E33E-3E75-BBA81EC2079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611B30-B859-B2AC-147A-CCD59ABB2D48}"/>
              </a:ext>
            </a:extLst>
          </p:cNvPr>
          <p:cNvSpPr>
            <a:spLocks noGrp="1"/>
          </p:cNvSpPr>
          <p:nvPr>
            <p:ph type="title"/>
          </p:nvPr>
        </p:nvSpPr>
        <p:spPr/>
        <p:txBody>
          <a:bodyPr/>
          <a:lstStyle/>
          <a:p>
            <a:r>
              <a:rPr lang="en-IN"/>
              <a:t>DRESS COLLECTION</a:t>
            </a:r>
          </a:p>
        </p:txBody>
      </p:sp>
      <p:sp>
        <p:nvSpPr>
          <p:cNvPr id="3" name="Slide Number Placeholder 2">
            <a:extLst>
              <a:ext uri="{FF2B5EF4-FFF2-40B4-BE49-F238E27FC236}">
                <a16:creationId xmlns:a16="http://schemas.microsoft.com/office/drawing/2014/main" id="{C461F3CC-C9CB-9ADB-3AE7-F598559011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
        <p:nvSpPr>
          <p:cNvPr id="4" name="TextBox 3">
            <a:extLst>
              <a:ext uri="{FF2B5EF4-FFF2-40B4-BE49-F238E27FC236}">
                <a16:creationId xmlns:a16="http://schemas.microsoft.com/office/drawing/2014/main" id="{DD258165-1085-15F3-9E5E-C7D52A6816CB}"/>
              </a:ext>
            </a:extLst>
          </p:cNvPr>
          <p:cNvSpPr txBox="1"/>
          <p:nvPr/>
        </p:nvSpPr>
        <p:spPr>
          <a:xfrm>
            <a:off x="843562" y="1520587"/>
            <a:ext cx="9480308"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DRESSES ARE STORED IN DATABASE</a:t>
            </a:r>
          </a:p>
        </p:txBody>
      </p:sp>
      <p:pic>
        <p:nvPicPr>
          <p:cNvPr id="6" name="Picture 5" descr="A screenshot of a computer code&#10;&#10;Description automatically generated">
            <a:extLst>
              <a:ext uri="{FF2B5EF4-FFF2-40B4-BE49-F238E27FC236}">
                <a16:creationId xmlns:a16="http://schemas.microsoft.com/office/drawing/2014/main" id="{9F2B14AC-243B-C65B-7D2B-153C235E05D4}"/>
              </a:ext>
            </a:extLst>
          </p:cNvPr>
          <p:cNvPicPr>
            <a:picLocks noChangeAspect="1"/>
          </p:cNvPicPr>
          <p:nvPr/>
        </p:nvPicPr>
        <p:blipFill>
          <a:blip r:embed="rId2"/>
          <a:stretch>
            <a:fillRect/>
          </a:stretch>
        </p:blipFill>
        <p:spPr>
          <a:xfrm>
            <a:off x="1615345" y="2380199"/>
            <a:ext cx="5660526" cy="412000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006108149"/>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0ECEB0-3909-A803-AEB6-6D5749ECC16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5C11C-2666-D666-E981-FD89A6E527DF}"/>
              </a:ext>
            </a:extLst>
          </p:cNvPr>
          <p:cNvSpPr>
            <a:spLocks noGrp="1"/>
          </p:cNvSpPr>
          <p:nvPr>
            <p:ph type="title"/>
          </p:nvPr>
        </p:nvSpPr>
        <p:spPr/>
        <p:txBody>
          <a:bodyPr/>
          <a:lstStyle/>
          <a:p>
            <a:r>
              <a:rPr lang="en-IN"/>
              <a:t>DRESS DETAIL PAGE</a:t>
            </a:r>
          </a:p>
        </p:txBody>
      </p:sp>
      <p:sp>
        <p:nvSpPr>
          <p:cNvPr id="3" name="Slide Number Placeholder 2">
            <a:extLst>
              <a:ext uri="{FF2B5EF4-FFF2-40B4-BE49-F238E27FC236}">
                <a16:creationId xmlns:a16="http://schemas.microsoft.com/office/drawing/2014/main" id="{4A915707-B4A4-C2FC-EA69-C16270D99B6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
        <p:nvSpPr>
          <p:cNvPr id="4" name="TextBox 3">
            <a:extLst>
              <a:ext uri="{FF2B5EF4-FFF2-40B4-BE49-F238E27FC236}">
                <a16:creationId xmlns:a16="http://schemas.microsoft.com/office/drawing/2014/main" id="{DB6C5C14-029A-E822-312E-D71645A9CE35}"/>
              </a:ext>
            </a:extLst>
          </p:cNvPr>
          <p:cNvSpPr txBox="1"/>
          <p:nvPr/>
        </p:nvSpPr>
        <p:spPr>
          <a:xfrm>
            <a:off x="165137" y="1419756"/>
            <a:ext cx="8093961" cy="1154162"/>
          </a:xfrm>
          <a:prstGeom prst="rect">
            <a:avLst/>
          </a:prstGeom>
          <a:noFill/>
        </p:spPr>
        <p:txBody>
          <a:bodyPr wrap="square" rtlCol="0">
            <a:spAutoFit/>
          </a:bodyPr>
          <a:lstStyle/>
          <a:p>
            <a:r>
              <a:rPr lang="en-US" sz="2300" b="1">
                <a:latin typeface="Times New Roman" panose="02020603050405020304" pitchFamily="18" charset="0"/>
                <a:cs typeface="Times New Roman" panose="02020603050405020304" pitchFamily="18" charset="0"/>
              </a:rPr>
              <a:t>Overview</a:t>
            </a:r>
            <a:r>
              <a:rPr lang="en-US" sz="2300">
                <a:latin typeface="Times New Roman" panose="02020603050405020304" pitchFamily="18" charset="0"/>
                <a:cs typeface="Times New Roman" panose="02020603050405020304" pitchFamily="18" charset="0"/>
              </a:rPr>
              <a:t>: The Dress Detail Page provides an in-depth view of the selected dress, showcasing details like color, fabric type , ratings, pricing, and user reviews.</a:t>
            </a:r>
            <a:endParaRPr lang="en-IN" sz="230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1FBB16DB-30E0-F413-094C-7050A25E4EA9}"/>
              </a:ext>
            </a:extLst>
          </p:cNvPr>
          <p:cNvSpPr txBox="1"/>
          <p:nvPr/>
        </p:nvSpPr>
        <p:spPr>
          <a:xfrm>
            <a:off x="165137" y="2634169"/>
            <a:ext cx="8613058" cy="3308598"/>
          </a:xfrm>
          <a:prstGeom prst="rect">
            <a:avLst/>
          </a:prstGeom>
          <a:noFill/>
        </p:spPr>
        <p:txBody>
          <a:bodyPr wrap="square" rtlCol="0">
            <a:spAutoFit/>
          </a:bodyPr>
          <a:lstStyle/>
          <a:p>
            <a:r>
              <a:rPr lang="en-US" sz="2300" b="1">
                <a:latin typeface="Times New Roman" panose="02020603050405020304" pitchFamily="18" charset="0"/>
                <a:cs typeface="Times New Roman" panose="02020603050405020304" pitchFamily="18" charset="0"/>
              </a:rPr>
              <a:t>FEATURES:</a:t>
            </a:r>
          </a:p>
          <a:p>
            <a:pPr marL="457200" indent="-457200">
              <a:buAutoNum type="arabicPeriod"/>
            </a:pPr>
            <a:r>
              <a:rPr lang="en-US" sz="2300" b="1">
                <a:latin typeface="Times New Roman" panose="02020603050405020304" pitchFamily="18" charset="0"/>
                <a:cs typeface="Times New Roman" panose="02020603050405020304" pitchFamily="18" charset="0"/>
              </a:rPr>
              <a:t>Dress Information</a:t>
            </a:r>
            <a:r>
              <a:rPr lang="en-US" sz="230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Displays the </a:t>
            </a:r>
            <a:r>
              <a:rPr lang="en-US" sz="2000" b="1">
                <a:latin typeface="Times New Roman" panose="02020603050405020304" pitchFamily="18" charset="0"/>
                <a:cs typeface="Times New Roman" panose="02020603050405020304" pitchFamily="18" charset="0"/>
              </a:rPr>
              <a:t>dress name</a:t>
            </a:r>
            <a:r>
              <a:rPr lang="en-US" sz="2000">
                <a:latin typeface="Times New Roman" panose="02020603050405020304" pitchFamily="18" charset="0"/>
                <a:cs typeface="Times New Roman" panose="02020603050405020304" pitchFamily="18" charset="0"/>
              </a:rPr>
              <a:t> and </a:t>
            </a:r>
            <a:r>
              <a:rPr lang="en-US" sz="2000" b="1">
                <a:latin typeface="Times New Roman" panose="02020603050405020304" pitchFamily="18" charset="0"/>
                <a:cs typeface="Times New Roman" panose="02020603050405020304" pitchFamily="18" charset="0"/>
              </a:rPr>
              <a:t>fabric type</a:t>
            </a:r>
            <a:r>
              <a:rPr lang="en-US" sz="2000">
                <a:latin typeface="Times New Roman" panose="02020603050405020304" pitchFamily="18" charset="0"/>
                <a:cs typeface="Times New Roman" panose="02020603050405020304" pitchFamily="18" charset="0"/>
              </a:rPr>
              <a:t> (e.g., Black Cotton).</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Shows an </a:t>
            </a:r>
            <a:r>
              <a:rPr lang="en-US" sz="2000" b="1">
                <a:latin typeface="Times New Roman" panose="02020603050405020304" pitchFamily="18" charset="0"/>
                <a:cs typeface="Times New Roman" panose="02020603050405020304" pitchFamily="18" charset="0"/>
              </a:rPr>
              <a:t>image</a:t>
            </a:r>
            <a:r>
              <a:rPr lang="en-US" sz="2000">
                <a:latin typeface="Times New Roman" panose="02020603050405020304" pitchFamily="18" charset="0"/>
                <a:cs typeface="Times New Roman" panose="02020603050405020304" pitchFamily="18" charset="0"/>
              </a:rPr>
              <a:t> of the dress fabric for visual reference.</a:t>
            </a:r>
          </a:p>
          <a:p>
            <a:pPr>
              <a:buFont typeface="Arial" panose="020B0604020202020204" pitchFamily="34" charset="0"/>
              <a:buChar char="•"/>
            </a:pPr>
            <a:r>
              <a:rPr lang="en-US" sz="2000">
                <a:latin typeface="Times New Roman" panose="02020603050405020304" pitchFamily="18" charset="0"/>
                <a:cs typeface="Times New Roman" panose="02020603050405020304" pitchFamily="18" charset="0"/>
              </a:rPr>
              <a:t>Provides a brief </a:t>
            </a:r>
            <a:r>
              <a:rPr lang="en-US" sz="2000" b="1">
                <a:latin typeface="Times New Roman" panose="02020603050405020304" pitchFamily="18" charset="0"/>
                <a:cs typeface="Times New Roman" panose="02020603050405020304" pitchFamily="18" charset="0"/>
              </a:rPr>
              <a:t>description</a:t>
            </a:r>
            <a:r>
              <a:rPr lang="en-US" sz="2000">
                <a:latin typeface="Times New Roman" panose="02020603050405020304" pitchFamily="18" charset="0"/>
                <a:cs typeface="Times New Roman" panose="02020603050405020304" pitchFamily="18" charset="0"/>
              </a:rPr>
              <a:t> to give users more context about the material and its suitability.</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Price per meter</a:t>
            </a:r>
            <a:r>
              <a:rPr lang="en-US" sz="2000">
                <a:latin typeface="Times New Roman" panose="02020603050405020304" pitchFamily="18" charset="0"/>
                <a:cs typeface="Times New Roman" panose="02020603050405020304" pitchFamily="18" charset="0"/>
              </a:rPr>
              <a:t>: Shows the cost, allowing users to make informed purchasing decisions.</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Average Rating</a:t>
            </a:r>
            <a:r>
              <a:rPr lang="en-US" sz="2000">
                <a:latin typeface="Times New Roman" panose="02020603050405020304" pitchFamily="18" charset="0"/>
                <a:cs typeface="Times New Roman" panose="02020603050405020304" pitchFamily="18" charset="0"/>
              </a:rPr>
              <a:t>: Displays user feedback with an average rating out of 5.</a:t>
            </a:r>
          </a:p>
          <a:p>
            <a:endParaRPr lang="en-IN"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71386115"/>
      </p:ext>
    </p:extLst>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81927-7ABB-C8E9-F8A0-C9E82C8EB2B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3F2AC9-012C-B98A-5E86-B5B0F64FC44E}"/>
              </a:ext>
            </a:extLst>
          </p:cNvPr>
          <p:cNvSpPr>
            <a:spLocks noGrp="1"/>
          </p:cNvSpPr>
          <p:nvPr>
            <p:ph type="title"/>
          </p:nvPr>
        </p:nvSpPr>
        <p:spPr/>
        <p:txBody>
          <a:bodyPr/>
          <a:lstStyle/>
          <a:p>
            <a:r>
              <a:rPr lang="en-IN"/>
              <a:t>DRESS DETAIL PAGE</a:t>
            </a:r>
          </a:p>
        </p:txBody>
      </p:sp>
      <p:sp>
        <p:nvSpPr>
          <p:cNvPr id="3" name="Slide Number Placeholder 2">
            <a:extLst>
              <a:ext uri="{FF2B5EF4-FFF2-40B4-BE49-F238E27FC236}">
                <a16:creationId xmlns:a16="http://schemas.microsoft.com/office/drawing/2014/main" id="{62F0D531-1C1C-72F9-46FB-C7C237EE503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
        <p:nvSpPr>
          <p:cNvPr id="6" name="Rectangle 1">
            <a:extLst>
              <a:ext uri="{FF2B5EF4-FFF2-40B4-BE49-F238E27FC236}">
                <a16:creationId xmlns:a16="http://schemas.microsoft.com/office/drawing/2014/main" id="{223688CE-1995-F4F7-CB35-7AA9104FA06C}"/>
              </a:ext>
            </a:extLst>
          </p:cNvPr>
          <p:cNvSpPr>
            <a:spLocks noChangeArrowheads="1"/>
          </p:cNvSpPr>
          <p:nvPr/>
        </p:nvSpPr>
        <p:spPr bwMode="auto">
          <a:xfrm rot="10800000" flipV="1">
            <a:off x="74635" y="1760895"/>
            <a:ext cx="8703560" cy="42319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2.Order Button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clear, prominent button to initiate the order process.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3.Top Reviews Section</a:t>
            </a:r>
            <a:r>
              <a:rPr lang="en-US" altLang="en-US" sz="2300" dirty="0">
                <a:solidFill>
                  <a:schemeClr val="tx1"/>
                </a:solidFill>
                <a:latin typeface="Times New Roman" panose="02020603050405020304" pitchFamily="18" charset="0"/>
                <a:cs typeface="Times New Roman" panose="02020603050405020304" pitchFamily="18" charset="0"/>
              </a:rPr>
              <a:t>:</a:t>
            </a:r>
            <a:endPar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write a review</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rate the dress.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submit review button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allows users to add their review to the database.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Shows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existing user reviews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the reviewer's name and comments, offering social proof for other users.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r>
              <a:rPr lang="en-US" sz="2300" b="1" dirty="0">
                <a:latin typeface="Times New Roman" panose="02020603050405020304" pitchFamily="18" charset="0"/>
                <a:cs typeface="Times New Roman" panose="02020603050405020304" pitchFamily="18" charset="0"/>
              </a:rPr>
              <a:t>4.Related Dresses</a:t>
            </a:r>
            <a:r>
              <a:rPr lang="en-US" sz="2300"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Suggests similar or complementary dresses, enhancing user experience by helping users explore more options.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8914796"/>
      </p:ext>
    </p:extLst>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F065-AF62-5C4E-2F78-FF829FDFFF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3ED4F6-14C0-651B-6A2D-FAAB63DC51B7}"/>
              </a:ext>
            </a:extLst>
          </p:cNvPr>
          <p:cNvSpPr>
            <a:spLocks noGrp="1"/>
          </p:cNvSpPr>
          <p:nvPr>
            <p:ph type="title"/>
          </p:nvPr>
        </p:nvSpPr>
        <p:spPr/>
        <p:txBody>
          <a:bodyPr/>
          <a:lstStyle/>
          <a:p>
            <a:r>
              <a:rPr lang="en-IN"/>
              <a:t>DRESS DETAIL </a:t>
            </a:r>
          </a:p>
        </p:txBody>
      </p:sp>
      <p:sp>
        <p:nvSpPr>
          <p:cNvPr id="3" name="Slide Number Placeholder 2">
            <a:extLst>
              <a:ext uri="{FF2B5EF4-FFF2-40B4-BE49-F238E27FC236}">
                <a16:creationId xmlns:a16="http://schemas.microsoft.com/office/drawing/2014/main" id="{DAED6FF2-8527-8554-254A-9ABF6D29D9D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17</a:t>
            </a:fld>
            <a:endParaRPr lang="en-US"/>
          </a:p>
        </p:txBody>
      </p:sp>
      <p:pic>
        <p:nvPicPr>
          <p:cNvPr id="6" name="Picture 5" descr="A screenshot of a computer&#10;&#10;Description automatically generated">
            <a:extLst>
              <a:ext uri="{FF2B5EF4-FFF2-40B4-BE49-F238E27FC236}">
                <a16:creationId xmlns:a16="http://schemas.microsoft.com/office/drawing/2014/main" id="{650D2D32-3074-34D2-F6E0-5E394DBB9A69}"/>
              </a:ext>
            </a:extLst>
          </p:cNvPr>
          <p:cNvPicPr>
            <a:picLocks noChangeAspect="1"/>
          </p:cNvPicPr>
          <p:nvPr/>
        </p:nvPicPr>
        <p:blipFill>
          <a:blip r:embed="rId2"/>
          <a:srcRect l="20753" t="21071" r="6388" b="9271"/>
          <a:stretch/>
        </p:blipFill>
        <p:spPr>
          <a:xfrm>
            <a:off x="232697" y="1398844"/>
            <a:ext cx="5076721" cy="2578369"/>
          </a:xfrm>
          <a:prstGeom prst="rect">
            <a:avLst/>
          </a:prstGeom>
          <a:ln>
            <a:noFill/>
          </a:ln>
          <a:effectLst>
            <a:outerShdw blurRad="190500" algn="tl" rotWithShape="0">
              <a:srgbClr val="000000">
                <a:alpha val="70000"/>
              </a:srgbClr>
            </a:outerShdw>
          </a:effectLst>
        </p:spPr>
      </p:pic>
      <p:pic>
        <p:nvPicPr>
          <p:cNvPr id="8" name="Picture 7" descr="A screenshot of a video game&#10;&#10;Description automatically generated">
            <a:extLst>
              <a:ext uri="{FF2B5EF4-FFF2-40B4-BE49-F238E27FC236}">
                <a16:creationId xmlns:a16="http://schemas.microsoft.com/office/drawing/2014/main" id="{2B02B35E-5366-BCE2-7150-FF7D248E48D6}"/>
              </a:ext>
            </a:extLst>
          </p:cNvPr>
          <p:cNvPicPr>
            <a:picLocks noChangeAspect="1"/>
          </p:cNvPicPr>
          <p:nvPr/>
        </p:nvPicPr>
        <p:blipFill>
          <a:blip r:embed="rId3"/>
          <a:srcRect b="26180"/>
          <a:stretch/>
        </p:blipFill>
        <p:spPr>
          <a:xfrm>
            <a:off x="5774513" y="1416565"/>
            <a:ext cx="2989306" cy="2578369"/>
          </a:xfrm>
          <a:prstGeom prst="rect">
            <a:avLst/>
          </a:prstGeom>
          <a:ln>
            <a:noFill/>
          </a:ln>
          <a:effectLst>
            <a:outerShdw blurRad="190500" algn="tl" rotWithShape="0">
              <a:srgbClr val="000000">
                <a:alpha val="70000"/>
              </a:srgbClr>
            </a:outerShdw>
          </a:effectLst>
        </p:spPr>
      </p:pic>
      <p:pic>
        <p:nvPicPr>
          <p:cNvPr id="11" name="Picture 10" descr="A screenshot of a computer screen&#10;&#10;Description automatically generated">
            <a:extLst>
              <a:ext uri="{FF2B5EF4-FFF2-40B4-BE49-F238E27FC236}">
                <a16:creationId xmlns:a16="http://schemas.microsoft.com/office/drawing/2014/main" id="{49245065-EE95-60F8-D3A5-6A89A9D0B884}"/>
              </a:ext>
            </a:extLst>
          </p:cNvPr>
          <p:cNvPicPr>
            <a:picLocks noChangeAspect="1"/>
          </p:cNvPicPr>
          <p:nvPr/>
        </p:nvPicPr>
        <p:blipFill>
          <a:blip r:embed="rId4"/>
          <a:stretch>
            <a:fillRect/>
          </a:stretch>
        </p:blipFill>
        <p:spPr>
          <a:xfrm>
            <a:off x="626806" y="4233059"/>
            <a:ext cx="7374194" cy="238681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724795871"/>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715FF1-A687-BC88-3124-1A0F9764DF4F}"/>
              </a:ext>
            </a:extLst>
          </p:cNvPr>
          <p:cNvSpPr>
            <a:spLocks noGrp="1"/>
          </p:cNvSpPr>
          <p:nvPr>
            <p:ph type="title"/>
          </p:nvPr>
        </p:nvSpPr>
        <p:spPr/>
        <p:txBody>
          <a:bodyPr/>
          <a:lstStyle/>
          <a:p>
            <a:r>
              <a:rPr lang="en-IN"/>
              <a:t>CUSTOMIZE ORDER PAGE</a:t>
            </a:r>
          </a:p>
        </p:txBody>
      </p:sp>
      <p:sp>
        <p:nvSpPr>
          <p:cNvPr id="3" name="Slide Number Placeholder 2">
            <a:extLst>
              <a:ext uri="{FF2B5EF4-FFF2-40B4-BE49-F238E27FC236}">
                <a16:creationId xmlns:a16="http://schemas.microsoft.com/office/drawing/2014/main" id="{9464A077-837C-4C1F-DBF7-86E247E6488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18</a:t>
            </a:fld>
            <a:endParaRPr lang="en-US"/>
          </a:p>
        </p:txBody>
      </p:sp>
      <p:sp>
        <p:nvSpPr>
          <p:cNvPr id="5" name="Rectangle 1">
            <a:extLst>
              <a:ext uri="{FF2B5EF4-FFF2-40B4-BE49-F238E27FC236}">
                <a16:creationId xmlns:a16="http://schemas.microsoft.com/office/drawing/2014/main" id="{494E4435-683F-7F81-56DA-62AFCBBBFFDC}"/>
              </a:ext>
            </a:extLst>
          </p:cNvPr>
          <p:cNvSpPr>
            <a:spLocks noChangeArrowheads="1"/>
          </p:cNvSpPr>
          <p:nvPr/>
        </p:nvSpPr>
        <p:spPr bwMode="auto">
          <a:xfrm>
            <a:off x="0" y="1497762"/>
            <a:ext cx="8711381" cy="5493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lang="en-US" sz="2300" b="1" dirty="0">
                <a:latin typeface="Times New Roman" panose="02020603050405020304" pitchFamily="18" charset="0"/>
                <a:cs typeface="Times New Roman" panose="02020603050405020304" pitchFamily="18" charset="0"/>
              </a:rPr>
              <a:t>Overview</a:t>
            </a:r>
            <a:r>
              <a:rPr lang="en-US" sz="2300" dirty="0">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tabLst/>
            </a:pPr>
            <a:r>
              <a:rPr lang="en-US" sz="2000" dirty="0">
                <a:latin typeface="Times New Roman" panose="02020603050405020304" pitchFamily="18" charset="0"/>
                <a:cs typeface="Times New Roman" panose="02020603050405020304" pitchFamily="18" charset="0"/>
              </a:rPr>
              <a:t>	The Customize Order Page allows users to personalize their clothing orders with dynamic customization options based on gender, dress type, and other specifications</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r>
              <a:rPr lang="en-US" sz="2300" b="1" dirty="0">
                <a:latin typeface="Times New Roman" panose="02020603050405020304" pitchFamily="18" charset="0"/>
                <a:cs typeface="Times New Roman" panose="02020603050405020304" pitchFamily="18" charset="0"/>
              </a:rPr>
              <a:t>Key Features:</a:t>
            </a:r>
          </a:p>
          <a:p>
            <a:pPr>
              <a:buFont typeface="+mj-lt"/>
              <a:buAutoNum type="arabicPeriod"/>
            </a:pPr>
            <a:r>
              <a:rPr lang="en-US" sz="2000" b="1" dirty="0">
                <a:latin typeface="Times New Roman" panose="02020603050405020304" pitchFamily="18" charset="0"/>
                <a:cs typeface="Times New Roman" panose="02020603050405020304" pitchFamily="18" charset="0"/>
              </a:rPr>
              <a:t>Gender Selection</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Users can choose their </a:t>
            </a:r>
            <a:r>
              <a:rPr lang="en-US" sz="2000" b="1" dirty="0">
                <a:latin typeface="Times New Roman" panose="02020603050405020304" pitchFamily="18" charset="0"/>
                <a:cs typeface="Times New Roman" panose="02020603050405020304" pitchFamily="18" charset="0"/>
              </a:rPr>
              <a:t>gender</a:t>
            </a:r>
            <a:r>
              <a:rPr lang="en-US" sz="2000" dirty="0">
                <a:latin typeface="Times New Roman" panose="02020603050405020304" pitchFamily="18" charset="0"/>
                <a:cs typeface="Times New Roman" panose="02020603050405020304" pitchFamily="18" charset="0"/>
              </a:rPr>
              <a:t> by selecting gender icons (Men, Women, Children).</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The form dynamically updates based on the selected gender, providing appropriate dress types and sizes.</a:t>
            </a:r>
          </a:p>
          <a:p>
            <a:pPr>
              <a:buFont typeface="+mj-lt"/>
              <a:buAutoNum type="arabicPeriod"/>
            </a:pPr>
            <a:r>
              <a:rPr lang="en-US" sz="2000" b="1" dirty="0">
                <a:latin typeface="Times New Roman" panose="02020603050405020304" pitchFamily="18" charset="0"/>
                <a:cs typeface="Times New Roman" panose="02020603050405020304" pitchFamily="18" charset="0"/>
              </a:rPr>
              <a:t>Dress Type</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Options for </a:t>
            </a:r>
            <a:r>
              <a:rPr lang="en-US" sz="2000" b="1" dirty="0">
                <a:latin typeface="Times New Roman" panose="02020603050405020304" pitchFamily="18" charset="0"/>
                <a:cs typeface="Times New Roman" panose="02020603050405020304" pitchFamily="18" charset="0"/>
              </a:rPr>
              <a:t>different dress types</a:t>
            </a:r>
            <a:r>
              <a:rPr lang="en-US" sz="2000" dirty="0">
                <a:latin typeface="Times New Roman" panose="02020603050405020304" pitchFamily="18" charset="0"/>
                <a:cs typeface="Times New Roman" panose="02020603050405020304" pitchFamily="18" charset="0"/>
              </a:rPr>
              <a:t> (e.g., pants, shirts) are displayed based on the selected gender.</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Dress types update dynamically to show relevant options tailored to the chosen gender.</a:t>
            </a:r>
          </a:p>
          <a:p>
            <a:pPr marL="0" marR="0" lvl="0" indent="0" algn="l" defTabSz="914400" rtl="0" eaLnBrk="0" fontAlgn="base" latinLnBrk="0" hangingPunct="0">
              <a:lnSpc>
                <a:spcPct val="100000"/>
              </a:lnSpc>
              <a:spcBef>
                <a:spcPct val="0"/>
              </a:spcBef>
              <a:spcAft>
                <a:spcPct val="0"/>
              </a:spcAft>
              <a:buClrTx/>
              <a:buSzTx/>
              <a:tabLst/>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767364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811F60-7B47-07A1-C5E7-AB264C445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0E907F-5A00-F843-C333-AE59732778FF}"/>
              </a:ext>
            </a:extLst>
          </p:cNvPr>
          <p:cNvSpPr>
            <a:spLocks noGrp="1"/>
          </p:cNvSpPr>
          <p:nvPr>
            <p:ph type="title"/>
          </p:nvPr>
        </p:nvSpPr>
        <p:spPr/>
        <p:txBody>
          <a:bodyPr/>
          <a:lstStyle/>
          <a:p>
            <a:r>
              <a:rPr lang="en-IN"/>
              <a:t>CUSTOMIZE ORDER PAGE</a:t>
            </a:r>
          </a:p>
        </p:txBody>
      </p:sp>
      <p:sp>
        <p:nvSpPr>
          <p:cNvPr id="3" name="Slide Number Placeholder 2">
            <a:extLst>
              <a:ext uri="{FF2B5EF4-FFF2-40B4-BE49-F238E27FC236}">
                <a16:creationId xmlns:a16="http://schemas.microsoft.com/office/drawing/2014/main" id="{3E5AF77A-4688-1F1A-43C3-826742B14D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19</a:t>
            </a:fld>
            <a:endParaRPr lang="en-US"/>
          </a:p>
        </p:txBody>
      </p:sp>
      <p:sp>
        <p:nvSpPr>
          <p:cNvPr id="4" name="Rectangle 1">
            <a:extLst>
              <a:ext uri="{FF2B5EF4-FFF2-40B4-BE49-F238E27FC236}">
                <a16:creationId xmlns:a16="http://schemas.microsoft.com/office/drawing/2014/main" id="{CD3D9BC9-E2F2-DC78-85CA-22C330A55D33}"/>
              </a:ext>
            </a:extLst>
          </p:cNvPr>
          <p:cNvSpPr>
            <a:spLocks noChangeArrowheads="1"/>
          </p:cNvSpPr>
          <p:nvPr/>
        </p:nvSpPr>
        <p:spPr bwMode="auto">
          <a:xfrm>
            <a:off x="0" y="1379577"/>
            <a:ext cx="9067800" cy="5478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3.Dress Designs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Once a dress type is selected,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 variations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specific to that type appear 	(e.g., styles for pants or shirts), giving users more customization choices.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4.Age and Size Options</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1.For children, 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age field</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helps in offering age-appropriate size options.</a:t>
            </a:r>
          </a:p>
          <a:p>
            <a:pPr marL="0" marR="0" lvl="0" indent="0" algn="l" defTabSz="914400" rtl="0" eaLnBrk="0" fontAlgn="base" latinLnBrk="0" hangingPunct="0">
              <a:lnSpc>
                <a:spcPct val="100000"/>
              </a:lnSpc>
              <a:spcBef>
                <a:spcPct val="0"/>
              </a:spcBef>
              <a:spcAft>
                <a:spcPct val="0"/>
              </a:spcAft>
              <a:buClrTx/>
              <a:buSzTx/>
              <a:tabLst/>
            </a:pPr>
            <a:r>
              <a:rPr lang="en-US" altLang="en-US" sz="2000" b="1"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2.</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Size selection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fields are available, displaying only the sizes relevant to the 	selected dress type (e.g., specific measurements for pants or shirts).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5.Dynamic Pricing</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2000" dirty="0">
                <a:solidFill>
                  <a:schemeClr val="tx1"/>
                </a:solidFill>
                <a:latin typeface="Times New Roman" panose="02020603050405020304" pitchFamily="18" charset="0"/>
                <a:cs typeface="Times New Roman" panose="02020603050405020304" pitchFamily="18" charset="0"/>
              </a:rPr>
              <a:t>1.</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price updates in real-time</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based on user selections, allowing users to 	see cost 	adjustments as they customize.</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2.Price changes take into account fabric type, dress type, and size to provide 	an accurate cost.</a:t>
            </a:r>
          </a:p>
          <a:p>
            <a:pPr marL="0" marR="0" lvl="0" indent="0" algn="l" defTabSz="914400" rtl="0" eaLnBrk="0" fontAlgn="base" latinLnBrk="0" hangingPunct="0">
              <a:lnSpc>
                <a:spcPct val="100000"/>
              </a:lnSpc>
              <a:spcBef>
                <a:spcPct val="0"/>
              </a:spcBef>
              <a:spcAft>
                <a:spcPct val="0"/>
              </a:spcAft>
              <a:buClrTx/>
              <a:buSzTx/>
              <a:tabLst/>
            </a:pPr>
            <a:r>
              <a:rPr kumimoji="0" lang="en-US" altLang="en-US" sz="23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6.Order Now Button</a:t>
            </a:r>
            <a:r>
              <a:rPr kumimoji="0" lang="en-US" altLang="en-US" sz="2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1.A prominent button to place the order after completing customization.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2.Streamlines the process, allowing users to complete their order with a single 	click.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8661177"/>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5"/>
          <p:cNvSpPr txBox="1"/>
          <p:nvPr/>
        </p:nvSpPr>
        <p:spPr>
          <a:xfrm>
            <a:off x="6934200" y="6381750"/>
            <a:ext cx="2133600" cy="47625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chemeClr val="dk1"/>
              </a:buClr>
              <a:buSzPts val="1400"/>
              <a:buFont typeface="Arial"/>
              <a:buNone/>
            </a:pPr>
            <a:fld id="{00000000-1234-1234-1234-123412341234}" type="slidenum">
              <a:rPr lang="en-US" sz="1400" b="0" i="0" u="none" strike="noStrike" cap="none">
                <a:solidFill>
                  <a:schemeClr val="dk1"/>
                </a:solidFill>
                <a:latin typeface="+mj-lt"/>
                <a:ea typeface="Arial"/>
                <a:cs typeface="Arial"/>
                <a:sym typeface="Arial"/>
              </a:rPr>
              <a:t>2</a:t>
            </a:fld>
            <a:endParaRPr>
              <a:latin typeface="+mj-lt"/>
            </a:endParaRPr>
          </a:p>
        </p:txBody>
      </p:sp>
      <p:sp>
        <p:nvSpPr>
          <p:cNvPr id="88" name="Google Shape;88;p15"/>
          <p:cNvSpPr txBox="1">
            <a:spLocks noGrp="1"/>
          </p:cNvSpPr>
          <p:nvPr>
            <p:ph type="title"/>
          </p:nvPr>
        </p:nvSpPr>
        <p:spPr>
          <a:xfrm>
            <a:off x="539750" y="0"/>
            <a:ext cx="7461250" cy="11430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chemeClr val="dk1"/>
              </a:buClr>
              <a:buSzPts val="1100"/>
              <a:buFont typeface="Arial"/>
              <a:buNone/>
            </a:pPr>
            <a:endParaRPr lang="en-IN">
              <a:latin typeface="+mj-lt"/>
            </a:endParaRPr>
          </a:p>
          <a:p>
            <a:pPr marL="0" lvl="0" indent="0" algn="l" rtl="0">
              <a:spcBef>
                <a:spcPts val="0"/>
              </a:spcBef>
              <a:spcAft>
                <a:spcPts val="0"/>
              </a:spcAft>
              <a:buClr>
                <a:schemeClr val="dk1"/>
              </a:buClr>
              <a:buSzPts val="1100"/>
              <a:buFont typeface="Arial"/>
              <a:buNone/>
            </a:pPr>
            <a:r>
              <a:rPr lang="en-IN">
                <a:latin typeface="+mj-lt"/>
                <a:cs typeface="Times New Roman" panose="02020603050405020304" pitchFamily="18" charset="0"/>
              </a:rPr>
              <a:t>PROBLEM STATEMENT</a:t>
            </a:r>
          </a:p>
          <a:p>
            <a:pPr marL="0" lvl="0" indent="0" algn="l" rtl="0">
              <a:lnSpc>
                <a:spcPct val="100000"/>
              </a:lnSpc>
              <a:spcBef>
                <a:spcPts val="0"/>
              </a:spcBef>
              <a:spcAft>
                <a:spcPts val="0"/>
              </a:spcAft>
              <a:buClr>
                <a:srgbClr val="C00000"/>
              </a:buClr>
              <a:buSzPts val="3200"/>
              <a:buFont typeface="Arial"/>
              <a:buNone/>
            </a:pPr>
            <a:endParaRPr lang="en-IN" b="0">
              <a:solidFill>
                <a:srgbClr val="C00000"/>
              </a:solidFill>
              <a:latin typeface="+mj-lt"/>
            </a:endParaRPr>
          </a:p>
        </p:txBody>
      </p:sp>
      <p:sp>
        <p:nvSpPr>
          <p:cNvPr id="89" name="Google Shape;89;p15"/>
          <p:cNvSpPr txBox="1">
            <a:spLocks noGrp="1"/>
          </p:cNvSpPr>
          <p:nvPr>
            <p:ph type="body" idx="1"/>
          </p:nvPr>
        </p:nvSpPr>
        <p:spPr>
          <a:xfrm>
            <a:off x="539750" y="1557337"/>
            <a:ext cx="8229600" cy="4525962"/>
          </a:xfrm>
          <a:prstGeom prst="rect">
            <a:avLst/>
          </a:prstGeom>
          <a:noFill/>
          <a:ln>
            <a:noFill/>
          </a:ln>
        </p:spPr>
        <p:txBody>
          <a:bodyPr spcFirstLastPara="1" wrap="square" lIns="91425" tIns="45700" rIns="91425" bIns="45700" anchor="t" anchorCtr="0">
            <a:noAutofit/>
          </a:bodyPr>
          <a:lstStyle/>
          <a:p>
            <a:pPr marL="0" lvl="0" indent="0" algn="l" rtl="0">
              <a:lnSpc>
                <a:spcPct val="120000"/>
              </a:lnSpc>
              <a:spcBef>
                <a:spcPts val="560"/>
              </a:spcBef>
              <a:spcAft>
                <a:spcPts val="0"/>
              </a:spcAft>
              <a:buClr>
                <a:schemeClr val="dk1"/>
              </a:buClr>
              <a:buSzPts val="2800"/>
              <a:buNone/>
            </a:pPr>
            <a:r>
              <a:rPr lang="en-US" sz="2400">
                <a:latin typeface="Times New Roman" panose="02020603050405020304" pitchFamily="18" charset="0"/>
                <a:cs typeface="Times New Roman" panose="02020603050405020304" pitchFamily="18" charset="0"/>
              </a:rPr>
              <a:t>This project focuses on creating a textile ordering platform that allows users to select and customize clothing options according to their preferences.</a:t>
            </a:r>
          </a:p>
          <a:p>
            <a:pPr marL="0" lvl="0" indent="0" algn="l" rtl="0">
              <a:lnSpc>
                <a:spcPct val="120000"/>
              </a:lnSpc>
              <a:spcBef>
                <a:spcPts val="560"/>
              </a:spcBef>
              <a:spcAft>
                <a:spcPts val="0"/>
              </a:spcAft>
              <a:buClr>
                <a:schemeClr val="dk1"/>
              </a:buClr>
              <a:buSzPts val="2800"/>
              <a:buNone/>
            </a:pPr>
            <a:r>
              <a:rPr lang="en-US" sz="2400">
                <a:latin typeface="Times New Roman" panose="02020603050405020304" pitchFamily="18" charset="0"/>
                <a:cs typeface="Times New Roman" panose="02020603050405020304" pitchFamily="18" charset="0"/>
              </a:rPr>
              <a:t>Customers can choose fabric types and dynamically customize styles, such as shirts or pants, tailored to specific needs for men, women, and children. </a:t>
            </a:r>
          </a:p>
          <a:p>
            <a:pPr marL="0" lvl="0" indent="0" algn="l" rtl="0">
              <a:lnSpc>
                <a:spcPct val="120000"/>
              </a:lnSpc>
              <a:spcBef>
                <a:spcPts val="560"/>
              </a:spcBef>
              <a:spcAft>
                <a:spcPts val="0"/>
              </a:spcAft>
              <a:buClr>
                <a:schemeClr val="dk1"/>
              </a:buClr>
              <a:buSzPts val="2800"/>
              <a:buNone/>
            </a:pPr>
            <a:r>
              <a:rPr lang="en-US" sz="2400">
                <a:latin typeface="Times New Roman" panose="02020603050405020304" pitchFamily="18" charset="0"/>
                <a:cs typeface="Times New Roman" panose="02020603050405020304" pitchFamily="18" charset="0"/>
              </a:rPr>
              <a:t>This platform aims to simplify the customization and ordering process, providing a seamless experience for users seeking personalized apparel</a:t>
            </a:r>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AACD3-783B-8F93-60A9-B001B584C3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5268A6-4288-04DA-1832-42C37B053855}"/>
              </a:ext>
            </a:extLst>
          </p:cNvPr>
          <p:cNvSpPr>
            <a:spLocks noGrp="1"/>
          </p:cNvSpPr>
          <p:nvPr>
            <p:ph type="title"/>
          </p:nvPr>
        </p:nvSpPr>
        <p:spPr/>
        <p:txBody>
          <a:bodyPr/>
          <a:lstStyle/>
          <a:p>
            <a:r>
              <a:rPr lang="en-IN"/>
              <a:t>CUSTOMIZE ORDER PAGE</a:t>
            </a:r>
          </a:p>
        </p:txBody>
      </p:sp>
      <p:sp>
        <p:nvSpPr>
          <p:cNvPr id="3" name="Slide Number Placeholder 2">
            <a:extLst>
              <a:ext uri="{FF2B5EF4-FFF2-40B4-BE49-F238E27FC236}">
                <a16:creationId xmlns:a16="http://schemas.microsoft.com/office/drawing/2014/main" id="{866F6355-4FC3-A9F3-9AE3-787ADBD3709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pic>
        <p:nvPicPr>
          <p:cNvPr id="6" name="Picture 5" descr="A screenshot of a dress order&#10;&#10;Description automatically generated">
            <a:extLst>
              <a:ext uri="{FF2B5EF4-FFF2-40B4-BE49-F238E27FC236}">
                <a16:creationId xmlns:a16="http://schemas.microsoft.com/office/drawing/2014/main" id="{C00C1427-DFEE-A1A3-E71B-DB5A149F8109}"/>
              </a:ext>
            </a:extLst>
          </p:cNvPr>
          <p:cNvPicPr>
            <a:picLocks noChangeAspect="1"/>
          </p:cNvPicPr>
          <p:nvPr/>
        </p:nvPicPr>
        <p:blipFill>
          <a:blip r:embed="rId2"/>
          <a:stretch>
            <a:fillRect/>
          </a:stretch>
        </p:blipFill>
        <p:spPr>
          <a:xfrm>
            <a:off x="744794" y="2198002"/>
            <a:ext cx="7256206" cy="3525439"/>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542614492"/>
      </p:ext>
    </p:extLst>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D571E9-4712-4560-6F2D-42CC9F1B0EEA}"/>
              </a:ext>
            </a:extLst>
          </p:cNvPr>
          <p:cNvSpPr>
            <a:spLocks noGrp="1"/>
          </p:cNvSpPr>
          <p:nvPr>
            <p:ph type="title"/>
          </p:nvPr>
        </p:nvSpPr>
        <p:spPr>
          <a:xfrm>
            <a:off x="0" y="0"/>
            <a:ext cx="8001000" cy="1071419"/>
          </a:xfrm>
        </p:spPr>
        <p:txBody>
          <a:bodyPr/>
          <a:lstStyle/>
          <a:p>
            <a:r>
              <a:rPr lang="en-IN"/>
              <a:t>REVIEW COLLECTION</a:t>
            </a:r>
          </a:p>
        </p:txBody>
      </p:sp>
      <p:sp>
        <p:nvSpPr>
          <p:cNvPr id="3" name="Slide Number Placeholder 2">
            <a:extLst>
              <a:ext uri="{FF2B5EF4-FFF2-40B4-BE49-F238E27FC236}">
                <a16:creationId xmlns:a16="http://schemas.microsoft.com/office/drawing/2014/main" id="{01952DE6-9958-A58C-C9FB-4C424212BD3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21</a:t>
            </a:fld>
            <a:endParaRPr lang="en-US"/>
          </a:p>
        </p:txBody>
      </p:sp>
      <p:sp>
        <p:nvSpPr>
          <p:cNvPr id="5" name="Rectangle 1">
            <a:extLst>
              <a:ext uri="{FF2B5EF4-FFF2-40B4-BE49-F238E27FC236}">
                <a16:creationId xmlns:a16="http://schemas.microsoft.com/office/drawing/2014/main" id="{717B2426-F9E3-438C-D62A-462C7DF15513}"/>
              </a:ext>
            </a:extLst>
          </p:cNvPr>
          <p:cNvSpPr>
            <a:spLocks noChangeArrowheads="1"/>
          </p:cNvSpPr>
          <p:nvPr/>
        </p:nvSpPr>
        <p:spPr bwMode="auto">
          <a:xfrm>
            <a:off x="227369" y="1525983"/>
            <a:ext cx="8173065"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000" b="1" dirty="0">
                <a:latin typeface="Times New Roman" panose="02020603050405020304" pitchFamily="18" charset="0"/>
                <a:cs typeface="Times New Roman" panose="02020603050405020304" pitchFamily="18" charset="0"/>
              </a:rPr>
              <a:t>Overview</a:t>
            </a:r>
            <a:r>
              <a:rPr lang="en-US" sz="2000" dirty="0">
                <a:latin typeface="Times New Roman" panose="02020603050405020304" pitchFamily="18" charset="0"/>
                <a:cs typeface="Times New Roman" panose="02020603050405020304" pitchFamily="18" charset="0"/>
              </a:rPr>
              <a:t>: The Dress Review and Edit Page provides users or advanced users the ability to </a:t>
            </a:r>
            <a:r>
              <a:rPr lang="en-US" sz="2000" b="1" dirty="0">
                <a:latin typeface="Times New Roman" panose="02020603050405020304" pitchFamily="18" charset="0"/>
                <a:cs typeface="Times New Roman" panose="02020603050405020304" pitchFamily="18" charset="0"/>
              </a:rPr>
              <a:t>review and update dress details</a:t>
            </a:r>
            <a:r>
              <a:rPr lang="en-US" sz="2000" dirty="0">
                <a:latin typeface="Times New Roman" panose="02020603050405020304" pitchFamily="18" charset="0"/>
                <a:cs typeface="Times New Roman" panose="02020603050405020304" pitchFamily="18" charset="0"/>
              </a:rPr>
              <a:t> dynamically. This feature is essential for maintaining accurate, up-to-date information on each dress.</a:t>
            </a:r>
          </a:p>
          <a:p>
            <a:r>
              <a:rPr lang="en-US" sz="2000" b="1" dirty="0">
                <a:latin typeface="Times New Roman" panose="02020603050405020304" pitchFamily="18" charset="0"/>
                <a:cs typeface="Times New Roman" panose="02020603050405020304" pitchFamily="18" charset="0"/>
              </a:rPr>
              <a:t>Key Features</a:t>
            </a:r>
            <a:r>
              <a:rPr lang="en-US" sz="2000" dirty="0">
                <a:latin typeface="Times New Roman" panose="02020603050405020304" pitchFamily="18" charset="0"/>
                <a:cs typeface="Times New Roman" panose="02020603050405020304" pitchFamily="18" charset="0"/>
              </a:rPr>
              <a:t>:</a:t>
            </a:r>
          </a:p>
          <a:p>
            <a:pPr>
              <a:buFont typeface="+mj-lt"/>
              <a:buAutoNum type="arabicPeriod"/>
            </a:pPr>
            <a:r>
              <a:rPr lang="en-US" sz="2000" b="1" dirty="0">
                <a:latin typeface="Times New Roman" panose="02020603050405020304" pitchFamily="18" charset="0"/>
                <a:cs typeface="Times New Roman" panose="02020603050405020304" pitchFamily="18" charset="0"/>
              </a:rPr>
              <a:t>Dress Information Overview</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Displays current dress details such as </a:t>
            </a:r>
            <a:r>
              <a:rPr lang="en-US" sz="2000" b="1" dirty="0">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color</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price</a:t>
            </a:r>
            <a:r>
              <a:rPr lang="en-US" sz="2000" dirty="0">
                <a:latin typeface="Times New Roman" panose="02020603050405020304" pitchFamily="18" charset="0"/>
                <a:cs typeface="Times New Roman" panose="02020603050405020304" pitchFamily="18" charset="0"/>
              </a:rPr>
              <a:t>, </a:t>
            </a:r>
            <a:r>
              <a:rPr lang="en-US" sz="2000" b="1" dirty="0">
                <a:latin typeface="Times New Roman" panose="02020603050405020304" pitchFamily="18" charset="0"/>
                <a:cs typeface="Times New Roman" panose="02020603050405020304" pitchFamily="18" charset="0"/>
              </a:rPr>
              <a:t>description</a:t>
            </a:r>
            <a:r>
              <a:rPr lang="en-US" sz="2000" dirty="0">
                <a:latin typeface="Times New Roman" panose="02020603050405020304" pitchFamily="18" charset="0"/>
                <a:cs typeface="Times New Roman" panose="02020603050405020304" pitchFamily="18" charset="0"/>
              </a:rPr>
              <a:t>, and </a:t>
            </a:r>
            <a:r>
              <a:rPr lang="en-US" sz="2000" b="1" dirty="0">
                <a:latin typeface="Times New Roman" panose="02020603050405020304" pitchFamily="18" charset="0"/>
                <a:cs typeface="Times New Roman" panose="02020603050405020304" pitchFamily="18" charset="0"/>
              </a:rPr>
              <a:t>cloth type</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Allows users to view existing data before making changes, ensuring consistency.</a:t>
            </a:r>
          </a:p>
          <a:p>
            <a:pPr>
              <a:buFont typeface="+mj-lt"/>
              <a:buAutoNum type="arabicPeriod"/>
            </a:pPr>
            <a:r>
              <a:rPr lang="en-US" sz="2000" b="1" dirty="0">
                <a:latin typeface="Times New Roman" panose="02020603050405020304" pitchFamily="18" charset="0"/>
                <a:cs typeface="Times New Roman" panose="02020603050405020304" pitchFamily="18" charset="0"/>
              </a:rPr>
              <a:t>Edit Fields</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Each dress detail field (e.g., </a:t>
            </a:r>
            <a:r>
              <a:rPr lang="en-US" sz="2000" b="1" dirty="0">
                <a:latin typeface="Times New Roman" panose="02020603050405020304" pitchFamily="18" charset="0"/>
                <a:cs typeface="Times New Roman" panose="02020603050405020304" pitchFamily="18" charset="0"/>
              </a:rPr>
              <a:t>dress </a:t>
            </a:r>
            <a:r>
              <a:rPr lang="en-US" sz="2000" b="1" dirty="0" err="1">
                <a:latin typeface="Times New Roman" panose="02020603050405020304" pitchFamily="18" charset="0"/>
                <a:cs typeface="Times New Roman" panose="02020603050405020304" pitchFamily="18" charset="0"/>
              </a:rPr>
              <a:t>type,dress</a:t>
            </a:r>
            <a:r>
              <a:rPr lang="en-US" sz="2000" b="1" dirty="0">
                <a:latin typeface="Times New Roman" panose="02020603050405020304" pitchFamily="18" charset="0"/>
                <a:cs typeface="Times New Roman" panose="02020603050405020304" pitchFamily="18" charset="0"/>
              </a:rPr>
              <a:t> </a:t>
            </a:r>
            <a:r>
              <a:rPr lang="en-US" sz="2000" b="1" dirty="0" err="1">
                <a:latin typeface="Times New Roman" panose="02020603050405020304" pitchFamily="18" charset="0"/>
                <a:cs typeface="Times New Roman" panose="02020603050405020304" pitchFamily="18" charset="0"/>
              </a:rPr>
              <a:t>design,size</a:t>
            </a:r>
            <a:r>
              <a:rPr lang="en-US" sz="2000" dirty="0">
                <a:latin typeface="Times New Roman" panose="02020603050405020304" pitchFamily="18" charset="0"/>
                <a:cs typeface="Times New Roman" panose="02020603050405020304" pitchFamily="18" charset="0"/>
              </a:rPr>
              <a:t>) is editable.</a:t>
            </a:r>
          </a:p>
          <a:p>
            <a:pPr marL="742950" lvl="1" indent="-285750">
              <a:buFont typeface="+mj-lt"/>
              <a:buAutoNum type="arabicPeriod"/>
            </a:pPr>
            <a:r>
              <a:rPr lang="en-US" sz="2000" b="1" dirty="0">
                <a:latin typeface="Times New Roman" panose="02020603050405020304" pitchFamily="18" charset="0"/>
                <a:cs typeface="Times New Roman" panose="02020603050405020304" pitchFamily="18" charset="0"/>
              </a:rPr>
              <a:t>Dropdowns and input fields</a:t>
            </a:r>
            <a:r>
              <a:rPr lang="en-US" sz="2000" dirty="0">
                <a:latin typeface="Times New Roman" panose="02020603050405020304" pitchFamily="18" charset="0"/>
                <a:cs typeface="Times New Roman" panose="02020603050405020304" pitchFamily="18" charset="0"/>
              </a:rPr>
              <a:t> dynamically adjust based on the selected attributes, simplifying the editing process for specific aspects like color and fabric type.</a:t>
            </a:r>
          </a:p>
        </p:txBody>
      </p:sp>
    </p:spTree>
    <p:extLst>
      <p:ext uri="{BB962C8B-B14F-4D97-AF65-F5344CB8AC3E}">
        <p14:creationId xmlns:p14="http://schemas.microsoft.com/office/powerpoint/2010/main" val="270604471"/>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ADAA01-B954-9397-8AAD-20694917FC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095B9B-EB9F-3955-1A3A-F12094DBEC33}"/>
              </a:ext>
            </a:extLst>
          </p:cNvPr>
          <p:cNvSpPr>
            <a:spLocks noGrp="1"/>
          </p:cNvSpPr>
          <p:nvPr>
            <p:ph type="title"/>
          </p:nvPr>
        </p:nvSpPr>
        <p:spPr>
          <a:xfrm>
            <a:off x="0" y="0"/>
            <a:ext cx="8001000" cy="1071419"/>
          </a:xfrm>
        </p:spPr>
        <p:txBody>
          <a:bodyPr/>
          <a:lstStyle/>
          <a:p>
            <a:r>
              <a:rPr lang="en-IN"/>
              <a:t>REVIEW COLLECTION</a:t>
            </a:r>
          </a:p>
        </p:txBody>
      </p:sp>
      <p:sp>
        <p:nvSpPr>
          <p:cNvPr id="3" name="Slide Number Placeholder 2">
            <a:extLst>
              <a:ext uri="{FF2B5EF4-FFF2-40B4-BE49-F238E27FC236}">
                <a16:creationId xmlns:a16="http://schemas.microsoft.com/office/drawing/2014/main" id="{6F0B7D2D-364F-B1AC-2232-0290ABC9CFD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22</a:t>
            </a:fld>
            <a:endParaRPr lang="en-US"/>
          </a:p>
        </p:txBody>
      </p:sp>
      <p:sp>
        <p:nvSpPr>
          <p:cNvPr id="5" name="Rectangle 1">
            <a:extLst>
              <a:ext uri="{FF2B5EF4-FFF2-40B4-BE49-F238E27FC236}">
                <a16:creationId xmlns:a16="http://schemas.microsoft.com/office/drawing/2014/main" id="{4313FEDF-41D4-6C3E-FB61-FD9D57F8C788}"/>
              </a:ext>
            </a:extLst>
          </p:cNvPr>
          <p:cNvSpPr>
            <a:spLocks noChangeArrowheads="1"/>
          </p:cNvSpPr>
          <p:nvPr/>
        </p:nvSpPr>
        <p:spPr bwMode="auto">
          <a:xfrm>
            <a:off x="237201" y="2095368"/>
            <a:ext cx="8173065" cy="3262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dirty="0">
                <a:latin typeface="Times New Roman" panose="02020603050405020304" pitchFamily="18" charset="0"/>
                <a:cs typeface="Times New Roman" panose="02020603050405020304" pitchFamily="18" charset="0"/>
              </a:rPr>
              <a:t>3.Dynamic Updates: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As fields are updated, the preview and price update in real-time, showing users the impact of their changes.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Ensures a user-friendly experience by allowing immediate feedback for edits.</a:t>
            </a:r>
          </a:p>
          <a:p>
            <a:r>
              <a:rPr lang="en-US" sz="2300" b="1" dirty="0">
                <a:latin typeface="Times New Roman" panose="02020603050405020304" pitchFamily="18" charset="0"/>
                <a:cs typeface="Times New Roman" panose="02020603050405020304" pitchFamily="18" charset="0"/>
              </a:rPr>
              <a:t>4.Save Changes Button:</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A clear, prominent Save Changes button is provided to confirm updates.</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When clicked, the updated information is saved to the database, ensuring the front-end dress listings are always up-to-date.</a:t>
            </a:r>
          </a:p>
        </p:txBody>
      </p:sp>
    </p:spTree>
    <p:extLst>
      <p:ext uri="{BB962C8B-B14F-4D97-AF65-F5344CB8AC3E}">
        <p14:creationId xmlns:p14="http://schemas.microsoft.com/office/powerpoint/2010/main" val="1639820557"/>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FD4E93-56A3-B238-4F71-76A2EC6D96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F981-17B3-E696-B282-EFC58189E68D}"/>
              </a:ext>
            </a:extLst>
          </p:cNvPr>
          <p:cNvSpPr>
            <a:spLocks noGrp="1"/>
          </p:cNvSpPr>
          <p:nvPr>
            <p:ph type="title"/>
          </p:nvPr>
        </p:nvSpPr>
        <p:spPr>
          <a:xfrm>
            <a:off x="0" y="0"/>
            <a:ext cx="8001000" cy="1071419"/>
          </a:xfrm>
        </p:spPr>
        <p:txBody>
          <a:bodyPr/>
          <a:lstStyle/>
          <a:p>
            <a:r>
              <a:rPr lang="en-IN"/>
              <a:t>REVIEW COLLECTION</a:t>
            </a:r>
          </a:p>
        </p:txBody>
      </p:sp>
      <p:sp>
        <p:nvSpPr>
          <p:cNvPr id="3" name="Slide Number Placeholder 2">
            <a:extLst>
              <a:ext uri="{FF2B5EF4-FFF2-40B4-BE49-F238E27FC236}">
                <a16:creationId xmlns:a16="http://schemas.microsoft.com/office/drawing/2014/main" id="{3106D547-C73D-8C77-F8D0-9308AC6A31F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23</a:t>
            </a:fld>
            <a:endParaRPr lang="en-US"/>
          </a:p>
        </p:txBody>
      </p:sp>
      <p:pic>
        <p:nvPicPr>
          <p:cNvPr id="6" name="Picture 5" descr="A black sweatshirt with white text&#10;&#10;Description automatically generated">
            <a:extLst>
              <a:ext uri="{FF2B5EF4-FFF2-40B4-BE49-F238E27FC236}">
                <a16:creationId xmlns:a16="http://schemas.microsoft.com/office/drawing/2014/main" id="{707397E1-6311-1ED0-5D8C-9A463CBB0BD2}"/>
              </a:ext>
            </a:extLst>
          </p:cNvPr>
          <p:cNvPicPr>
            <a:picLocks noChangeAspect="1"/>
          </p:cNvPicPr>
          <p:nvPr/>
        </p:nvPicPr>
        <p:blipFill>
          <a:blip r:embed="rId2"/>
          <a:stretch>
            <a:fillRect/>
          </a:stretch>
        </p:blipFill>
        <p:spPr>
          <a:xfrm>
            <a:off x="919316" y="2103029"/>
            <a:ext cx="7305368" cy="3654834"/>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492092928"/>
      </p:ext>
    </p:extLst>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57143-BA75-253A-6E0C-74B423F14F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F3BF0F-8825-A0A4-C367-7F33D812300B}"/>
              </a:ext>
            </a:extLst>
          </p:cNvPr>
          <p:cNvSpPr>
            <a:spLocks noGrp="1"/>
          </p:cNvSpPr>
          <p:nvPr>
            <p:ph type="title"/>
          </p:nvPr>
        </p:nvSpPr>
        <p:spPr>
          <a:xfrm>
            <a:off x="0" y="0"/>
            <a:ext cx="8001000" cy="1071419"/>
          </a:xfrm>
        </p:spPr>
        <p:txBody>
          <a:bodyPr/>
          <a:lstStyle/>
          <a:p>
            <a:r>
              <a:rPr lang="en-IN"/>
              <a:t>ORDER SUCCESS</a:t>
            </a:r>
          </a:p>
        </p:txBody>
      </p:sp>
      <p:sp>
        <p:nvSpPr>
          <p:cNvPr id="3" name="Slide Number Placeholder 2">
            <a:extLst>
              <a:ext uri="{FF2B5EF4-FFF2-40B4-BE49-F238E27FC236}">
                <a16:creationId xmlns:a16="http://schemas.microsoft.com/office/drawing/2014/main" id="{C4C710A9-F663-51B8-2E77-9FC7AC54A93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24</a:t>
            </a:fld>
            <a:endParaRPr lang="en-US"/>
          </a:p>
        </p:txBody>
      </p:sp>
      <p:sp>
        <p:nvSpPr>
          <p:cNvPr id="5" name="Rectangle 1">
            <a:extLst>
              <a:ext uri="{FF2B5EF4-FFF2-40B4-BE49-F238E27FC236}">
                <a16:creationId xmlns:a16="http://schemas.microsoft.com/office/drawing/2014/main" id="{FCCC65A6-7FD0-D25E-117D-25BEAE947B1B}"/>
              </a:ext>
            </a:extLst>
          </p:cNvPr>
          <p:cNvSpPr>
            <a:spLocks noChangeArrowheads="1"/>
          </p:cNvSpPr>
          <p:nvPr/>
        </p:nvSpPr>
        <p:spPr bwMode="auto">
          <a:xfrm>
            <a:off x="109382" y="1529654"/>
            <a:ext cx="4098824"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panose="02020603050405020304" pitchFamily="18" charset="0"/>
                <a:cs typeface="Times New Roman" panose="02020603050405020304" pitchFamily="18" charset="0"/>
              </a:rPr>
              <a:t>OVERVIEW:</a:t>
            </a:r>
          </a:p>
          <a:p>
            <a:endParaRPr lang="en-US" sz="2000" b="1"/>
          </a:p>
          <a:p>
            <a:r>
              <a:rPr lang="en-US" sz="2000" b="1"/>
              <a:t>	</a:t>
            </a:r>
            <a:endParaRPr lang="en-US" sz="200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065A5A3-91BB-DE15-448B-840CDA3E2F22}"/>
              </a:ext>
            </a:extLst>
          </p:cNvPr>
          <p:cNvSpPr>
            <a:spLocks noChangeArrowheads="1"/>
          </p:cNvSpPr>
          <p:nvPr/>
        </p:nvSpPr>
        <p:spPr bwMode="auto">
          <a:xfrm>
            <a:off x="109382" y="1728458"/>
            <a:ext cx="8410266" cy="4093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page serves as a confirmation for users after they successfully place an order, reinforcing their trust in the purchasing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It displays comprehensive details of the ordered dress, including style, size, color, and any customization options selected during the ordering process.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 details, such as their name, contact information, and delivery address, are prominently shown to ensure that the order is correctly linked to the user.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All orders are systematically stored in a new collection within the database, allowing for efficient management and easy retrieval of order history.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organized structure enhances operational efficiency and supports customer service efforts by providing quick access to past orders for inquiries or returns.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Additionally, users can refer back to this page at any time to verify their order details, fostering a positive user experience and encouraging repeat business. </a:t>
            </a:r>
          </a:p>
        </p:txBody>
      </p:sp>
    </p:spTree>
    <p:extLst>
      <p:ext uri="{BB962C8B-B14F-4D97-AF65-F5344CB8AC3E}">
        <p14:creationId xmlns:p14="http://schemas.microsoft.com/office/powerpoint/2010/main" val="3965098593"/>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E5447F-96E0-37BA-A57A-B0717F466E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CF3CB47-5E72-52FE-B688-4C3BC0260BDC}"/>
              </a:ext>
            </a:extLst>
          </p:cNvPr>
          <p:cNvSpPr>
            <a:spLocks noGrp="1"/>
          </p:cNvSpPr>
          <p:nvPr>
            <p:ph type="title"/>
          </p:nvPr>
        </p:nvSpPr>
        <p:spPr>
          <a:xfrm>
            <a:off x="0" y="0"/>
            <a:ext cx="8001000" cy="1071419"/>
          </a:xfrm>
        </p:spPr>
        <p:txBody>
          <a:bodyPr/>
          <a:lstStyle/>
          <a:p>
            <a:r>
              <a:rPr lang="en-IN"/>
              <a:t>ORDER SUCCESS</a:t>
            </a:r>
          </a:p>
        </p:txBody>
      </p:sp>
      <p:sp>
        <p:nvSpPr>
          <p:cNvPr id="3" name="Slide Number Placeholder 2">
            <a:extLst>
              <a:ext uri="{FF2B5EF4-FFF2-40B4-BE49-F238E27FC236}">
                <a16:creationId xmlns:a16="http://schemas.microsoft.com/office/drawing/2014/main" id="{2E4E6A4F-0D62-8B1D-F46A-8337105D87B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25</a:t>
            </a:fld>
            <a:endParaRPr lang="en-US"/>
          </a:p>
        </p:txBody>
      </p:sp>
      <p:pic>
        <p:nvPicPr>
          <p:cNvPr id="11" name="Picture 10" descr="A screenshot of a video game&#10;&#10;Description automatically generated">
            <a:extLst>
              <a:ext uri="{FF2B5EF4-FFF2-40B4-BE49-F238E27FC236}">
                <a16:creationId xmlns:a16="http://schemas.microsoft.com/office/drawing/2014/main" id="{96E1A313-B850-9D8F-14CE-2120FB4560D9}"/>
              </a:ext>
            </a:extLst>
          </p:cNvPr>
          <p:cNvPicPr>
            <a:picLocks noChangeAspect="1"/>
          </p:cNvPicPr>
          <p:nvPr/>
        </p:nvPicPr>
        <p:blipFill>
          <a:blip r:embed="rId2"/>
          <a:srcRect r="64146"/>
          <a:stretch/>
        </p:blipFill>
        <p:spPr>
          <a:xfrm>
            <a:off x="253180" y="1468007"/>
            <a:ext cx="3941048" cy="5073209"/>
          </a:xfrm>
          <a:prstGeom prst="rect">
            <a:avLst/>
          </a:prstGeom>
          <a:ln>
            <a:noFill/>
          </a:ln>
          <a:effectLst>
            <a:outerShdw blurRad="190500" algn="tl" rotWithShape="0">
              <a:srgbClr val="000000">
                <a:alpha val="70000"/>
              </a:srgbClr>
            </a:outerShdw>
          </a:effectLst>
        </p:spPr>
      </p:pic>
      <p:pic>
        <p:nvPicPr>
          <p:cNvPr id="15" name="Picture 14" descr="A black rectangular object with black lines&#10;&#10;Description automatically generated">
            <a:extLst>
              <a:ext uri="{FF2B5EF4-FFF2-40B4-BE49-F238E27FC236}">
                <a16:creationId xmlns:a16="http://schemas.microsoft.com/office/drawing/2014/main" id="{B5B7683B-7001-3CC2-5DB5-6D915D394973}"/>
              </a:ext>
            </a:extLst>
          </p:cNvPr>
          <p:cNvPicPr>
            <a:picLocks noChangeAspect="1"/>
          </p:cNvPicPr>
          <p:nvPr/>
        </p:nvPicPr>
        <p:blipFill>
          <a:blip r:embed="rId3"/>
          <a:srcRect r="64648"/>
          <a:stretch/>
        </p:blipFill>
        <p:spPr>
          <a:xfrm>
            <a:off x="4510137" y="1468007"/>
            <a:ext cx="4380683" cy="5073210"/>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896086922"/>
      </p:ext>
    </p:extLst>
  </p:cSld>
  <p:clrMapOvr>
    <a:masterClrMapping/>
  </p:clrMapOvr>
  <p:transition spd="slow">
    <p:push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6AEE-5281-FC3E-EEC0-4E19DD3F40BF}"/>
              </a:ext>
            </a:extLst>
          </p:cNvPr>
          <p:cNvSpPr>
            <a:spLocks noGrp="1"/>
          </p:cNvSpPr>
          <p:nvPr>
            <p:ph type="title"/>
          </p:nvPr>
        </p:nvSpPr>
        <p:spPr/>
        <p:txBody>
          <a:bodyPr/>
          <a:lstStyle/>
          <a:p>
            <a:r>
              <a:rPr lang="en-IN"/>
              <a:t>LIBRARIES AND FUNCTIONALITIES</a:t>
            </a:r>
          </a:p>
        </p:txBody>
      </p:sp>
      <p:sp>
        <p:nvSpPr>
          <p:cNvPr id="3" name="Slide Number Placeholder 2">
            <a:extLst>
              <a:ext uri="{FF2B5EF4-FFF2-40B4-BE49-F238E27FC236}">
                <a16:creationId xmlns:a16="http://schemas.microsoft.com/office/drawing/2014/main" id="{D9F6A9A0-68C7-BD00-764A-C3E7005372A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26</a:t>
            </a:fld>
            <a:endParaRPr lang="en-US"/>
          </a:p>
        </p:txBody>
      </p:sp>
      <p:sp>
        <p:nvSpPr>
          <p:cNvPr id="5" name="Rectangle 1">
            <a:extLst>
              <a:ext uri="{FF2B5EF4-FFF2-40B4-BE49-F238E27FC236}">
                <a16:creationId xmlns:a16="http://schemas.microsoft.com/office/drawing/2014/main" id="{7A1ACA44-DC70-7E63-5182-620A6459B965}"/>
              </a:ext>
            </a:extLst>
          </p:cNvPr>
          <p:cNvSpPr>
            <a:spLocks noChangeArrowheads="1"/>
          </p:cNvSpPr>
          <p:nvPr/>
        </p:nvSpPr>
        <p:spPr bwMode="auto">
          <a:xfrm>
            <a:off x="0" y="1753042"/>
            <a:ext cx="8731045" cy="45397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err="1">
                <a:ln>
                  <a:noFill/>
                </a:ln>
                <a:solidFill>
                  <a:schemeClr val="tx1"/>
                </a:solidFill>
                <a:effectLst/>
                <a:latin typeface="Times New Roman" panose="02020603050405020304" pitchFamily="18" charset="0"/>
                <a:cs typeface="Times New Roman" panose="02020603050405020304" pitchFamily="18" charset="0"/>
              </a:rPr>
              <a:t>Werkzeug</a:t>
            </a: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Security</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Provides secure password hashing and verification for user authentication.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Prevents any direct storage of raw passwords, reducing the risk of password leaks.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This ensures that users’ passwords are encrypted and secure, adding an extra layer of protection.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Random Module</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Used to generate random OTPs (One-Time Passwords), typically 6-digit numbers.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OTP Use Cases</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During user registration, an OTP is sent to verify the user's email address.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OTPs are also used for sensitive actions like resetting passwords or confirming orders.</a:t>
            </a:r>
          </a:p>
          <a:p>
            <a:pPr marL="457200" marR="0" lvl="1" indent="0" algn="l" defTabSz="914400" rtl="0" eaLnBrk="0" fontAlgn="base" latinLnBrk="0" hangingPunct="0">
              <a:lnSpc>
                <a:spcPct val="100000"/>
              </a:lnSpc>
              <a:spcBef>
                <a:spcPct val="0"/>
              </a:spcBef>
              <a:spcAft>
                <a:spcPct val="0"/>
              </a:spcAft>
              <a:buClrTx/>
              <a:buSzTx/>
              <a:buFontTx/>
              <a:buChar char="•"/>
              <a:tabLst/>
            </a:pPr>
            <a:endParaRPr lang="en-US" altLang="en-US" sz="2000">
              <a:solidFill>
                <a:schemeClr val="tx1"/>
              </a:solidFill>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9128908"/>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F24595-3532-D5B4-F7D6-26208D684B7B}"/>
              </a:ext>
            </a:extLst>
          </p:cNvPr>
          <p:cNvSpPr>
            <a:spLocks noGrp="1"/>
          </p:cNvSpPr>
          <p:nvPr>
            <p:ph type="title"/>
          </p:nvPr>
        </p:nvSpPr>
        <p:spPr/>
        <p:txBody>
          <a:bodyPr/>
          <a:lstStyle/>
          <a:p>
            <a:r>
              <a:rPr lang="en-IN"/>
              <a:t>ADVANTAGES AND DISADVANTAGES</a:t>
            </a:r>
          </a:p>
        </p:txBody>
      </p:sp>
      <p:sp>
        <p:nvSpPr>
          <p:cNvPr id="3" name="Slide Number Placeholder 2">
            <a:extLst>
              <a:ext uri="{FF2B5EF4-FFF2-40B4-BE49-F238E27FC236}">
                <a16:creationId xmlns:a16="http://schemas.microsoft.com/office/drawing/2014/main" id="{FAB7AFD1-7F67-A7DB-352E-8F1B0560DC6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27</a:t>
            </a:fld>
            <a:endParaRPr lang="en-US"/>
          </a:p>
        </p:txBody>
      </p:sp>
      <p:sp>
        <p:nvSpPr>
          <p:cNvPr id="4" name="TextBox 3">
            <a:extLst>
              <a:ext uri="{FF2B5EF4-FFF2-40B4-BE49-F238E27FC236}">
                <a16:creationId xmlns:a16="http://schemas.microsoft.com/office/drawing/2014/main" id="{EF9C2549-0D93-4735-142B-CF9D54EB4887}"/>
              </a:ext>
            </a:extLst>
          </p:cNvPr>
          <p:cNvSpPr txBox="1"/>
          <p:nvPr/>
        </p:nvSpPr>
        <p:spPr>
          <a:xfrm>
            <a:off x="0" y="1219200"/>
            <a:ext cx="9067800" cy="5940088"/>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Advantages:</a:t>
            </a:r>
          </a:p>
          <a:p>
            <a:pPr>
              <a:buFont typeface="+mj-lt"/>
              <a:buAutoNum type="arabicPeriod"/>
            </a:pPr>
            <a:r>
              <a:rPr lang="en-US" sz="2000" b="1" dirty="0">
                <a:latin typeface="Times New Roman" panose="02020603050405020304" pitchFamily="18" charset="0"/>
                <a:cs typeface="Times New Roman" panose="02020603050405020304" pitchFamily="18" charset="0"/>
              </a:rPr>
              <a:t>Scalable Data Management</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MongoDB's flexible NoSQL database allows for seamless scalability, making it easier to store and manage vast amounts of data, including user information, dresses, orders, and reviews.</a:t>
            </a:r>
          </a:p>
          <a:p>
            <a:pPr>
              <a:buFont typeface="+mj-lt"/>
              <a:buAutoNum type="arabicPeriod"/>
            </a:pPr>
            <a:r>
              <a:rPr lang="en-US" sz="2000" b="1" dirty="0">
                <a:latin typeface="Times New Roman" panose="02020603050405020304" pitchFamily="18" charset="0"/>
                <a:cs typeface="Times New Roman" panose="02020603050405020304" pitchFamily="18" charset="0"/>
              </a:rPr>
              <a:t>Enhanced Security</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Utilizing </a:t>
            </a:r>
            <a:r>
              <a:rPr lang="en-US" sz="2000" b="1" dirty="0" err="1">
                <a:latin typeface="Times New Roman" panose="02020603050405020304" pitchFamily="18" charset="0"/>
                <a:cs typeface="Times New Roman" panose="02020603050405020304" pitchFamily="18" charset="0"/>
              </a:rPr>
              <a:t>Werkzeug</a:t>
            </a:r>
            <a:r>
              <a:rPr lang="en-US" sz="2000" b="1" dirty="0">
                <a:latin typeface="Times New Roman" panose="02020603050405020304" pitchFamily="18" charset="0"/>
                <a:cs typeface="Times New Roman" panose="02020603050405020304" pitchFamily="18" charset="0"/>
              </a:rPr>
              <a:t> Security</a:t>
            </a:r>
            <a:r>
              <a:rPr lang="en-US" sz="2000" dirty="0">
                <a:latin typeface="Times New Roman" panose="02020603050405020304" pitchFamily="18" charset="0"/>
                <a:cs typeface="Times New Roman" panose="02020603050405020304" pitchFamily="18" charset="0"/>
              </a:rPr>
              <a:t> for password hashing ensures encrypted storage of sensitive user data, improving the security of login details and reducing risks of data breaches.</a:t>
            </a:r>
          </a:p>
          <a:p>
            <a:r>
              <a:rPr lang="en-US" sz="2000" b="1" dirty="0">
                <a:latin typeface="Times New Roman" panose="02020603050405020304" pitchFamily="18" charset="0"/>
                <a:cs typeface="Times New Roman" panose="02020603050405020304" pitchFamily="18" charset="0"/>
              </a:rPr>
              <a:t>Disadvantages:</a:t>
            </a:r>
          </a:p>
          <a:p>
            <a:r>
              <a:rPr lang="en-US" sz="2000" b="1" dirty="0">
                <a:latin typeface="Times New Roman" panose="02020603050405020304" pitchFamily="18" charset="0"/>
                <a:cs typeface="Times New Roman" panose="02020603050405020304" pitchFamily="18" charset="0"/>
              </a:rPr>
              <a:t>1.Lack of Complex Query Support</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MongoDB may not be ideal for complex relational queries, which could pose a challenge when the project scales and requires more advanced database operations.</a:t>
            </a:r>
          </a:p>
          <a:p>
            <a:r>
              <a:rPr lang="en-US" sz="2000" b="1" dirty="0">
                <a:latin typeface="Times New Roman" panose="02020603050405020304" pitchFamily="18" charset="0"/>
                <a:cs typeface="Times New Roman" panose="02020603050405020304" pitchFamily="18" charset="0"/>
              </a:rPr>
              <a:t>2.Email Dependency</a:t>
            </a:r>
            <a:r>
              <a:rPr lang="en-US" sz="2000" dirty="0">
                <a:latin typeface="Times New Roman" panose="02020603050405020304" pitchFamily="18" charset="0"/>
                <a:cs typeface="Times New Roman" panose="02020603050405020304" pitchFamily="18" charset="0"/>
              </a:rPr>
              <a:t>:</a:t>
            </a:r>
          </a:p>
          <a:p>
            <a:pPr marL="742950" lvl="1" indent="-285750">
              <a:buFont typeface="+mj-lt"/>
              <a:buAutoNum type="arabicPeriod"/>
            </a:pPr>
            <a:r>
              <a:rPr lang="en-US" sz="2000" dirty="0">
                <a:latin typeface="Times New Roman" panose="02020603050405020304" pitchFamily="18" charset="0"/>
                <a:cs typeface="Times New Roman" panose="02020603050405020304" pitchFamily="18" charset="0"/>
              </a:rPr>
              <a:t>Using </a:t>
            </a:r>
            <a:r>
              <a:rPr lang="en-US" sz="2000" b="1" dirty="0" err="1">
                <a:latin typeface="Times New Roman" panose="02020603050405020304" pitchFamily="18" charset="0"/>
                <a:cs typeface="Times New Roman" panose="02020603050405020304" pitchFamily="18" charset="0"/>
              </a:rPr>
              <a:t>smtplib</a:t>
            </a:r>
            <a:r>
              <a:rPr lang="en-US" sz="2000" dirty="0">
                <a:latin typeface="Times New Roman" panose="02020603050405020304" pitchFamily="18" charset="0"/>
                <a:cs typeface="Times New Roman" panose="02020603050405020304" pitchFamily="18" charset="0"/>
              </a:rPr>
              <a:t> for email notifications requires a reliable mail server. If the mail server faces downtime or issues, users may not receive important notifications like OTPs and order confirmations.</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9512495"/>
      </p:ext>
    </p:extLst>
  </p:cSld>
  <p:clrMapOvr>
    <a:masterClrMapping/>
  </p:clrMapOvr>
  <p:transition spd="slow">
    <p:push dir="u"/>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755D0D-AE02-FA40-2F7E-924837661435}"/>
              </a:ext>
            </a:extLst>
          </p:cNvPr>
          <p:cNvSpPr>
            <a:spLocks noGrp="1"/>
          </p:cNvSpPr>
          <p:nvPr>
            <p:ph type="title"/>
          </p:nvPr>
        </p:nvSpPr>
        <p:spPr/>
        <p:txBody>
          <a:bodyPr/>
          <a:lstStyle/>
          <a:p>
            <a:r>
              <a:rPr lang="en-IN" dirty="0"/>
              <a:t>DB OVERVIEW</a:t>
            </a:r>
          </a:p>
        </p:txBody>
      </p:sp>
      <p:sp>
        <p:nvSpPr>
          <p:cNvPr id="3" name="Slide Number Placeholder 2">
            <a:extLst>
              <a:ext uri="{FF2B5EF4-FFF2-40B4-BE49-F238E27FC236}">
                <a16:creationId xmlns:a16="http://schemas.microsoft.com/office/drawing/2014/main" id="{C548D980-F593-D0DB-9F69-445EE750E67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28</a:t>
            </a:fld>
            <a:endParaRPr lang="en-US"/>
          </a:p>
        </p:txBody>
      </p:sp>
      <p:sp>
        <p:nvSpPr>
          <p:cNvPr id="4" name="TextBox 3">
            <a:extLst>
              <a:ext uri="{FF2B5EF4-FFF2-40B4-BE49-F238E27FC236}">
                <a16:creationId xmlns:a16="http://schemas.microsoft.com/office/drawing/2014/main" id="{B20916D1-1543-9925-9C5A-C4A53CFB9597}"/>
              </a:ext>
            </a:extLst>
          </p:cNvPr>
          <p:cNvSpPr txBox="1"/>
          <p:nvPr/>
        </p:nvSpPr>
        <p:spPr>
          <a:xfrm>
            <a:off x="1061884" y="2060642"/>
            <a:ext cx="8082116" cy="4093428"/>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This project is an online textile management system built using </a:t>
            </a:r>
            <a:r>
              <a:rPr lang="en-US" sz="2000" b="1">
                <a:latin typeface="Times New Roman" panose="02020603050405020304" pitchFamily="18" charset="0"/>
                <a:cs typeface="Times New Roman" panose="02020603050405020304" pitchFamily="18" charset="0"/>
              </a:rPr>
              <a:t>Flask</a:t>
            </a:r>
            <a:r>
              <a:rPr lang="en-US" sz="2000">
                <a:latin typeface="Times New Roman" panose="02020603050405020304" pitchFamily="18" charset="0"/>
                <a:cs typeface="Times New Roman" panose="02020603050405020304" pitchFamily="18" charset="0"/>
              </a:rPr>
              <a:t> and </a:t>
            </a:r>
            <a:r>
              <a:rPr lang="en-US" sz="2000" b="1">
                <a:latin typeface="Times New Roman" panose="02020603050405020304" pitchFamily="18" charset="0"/>
                <a:cs typeface="Times New Roman" panose="02020603050405020304" pitchFamily="18" charset="0"/>
              </a:rPr>
              <a:t>MongoDB</a:t>
            </a:r>
            <a:r>
              <a:rPr lang="en-US" sz="2000">
                <a:latin typeface="Times New Roman" panose="02020603050405020304" pitchFamily="18" charset="0"/>
                <a:cs typeface="Times New Roman" panose="02020603050405020304" pitchFamily="18" charset="0"/>
              </a:rPr>
              <a:t>. The platform handles user authentication, product management, order tracking, and reviews for dresses.</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Login Module</a:t>
            </a:r>
            <a:r>
              <a:rPr lang="en-US" sz="2000">
                <a:latin typeface="Times New Roman" panose="02020603050405020304" pitchFamily="18" charset="0"/>
                <a:cs typeface="Times New Roman" panose="02020603050405020304" pitchFamily="18" charset="0"/>
              </a:rPr>
              <a:t>: Stores user login details securely using hashed passwords with </a:t>
            </a:r>
            <a:r>
              <a:rPr lang="en-US" sz="2000" b="1" err="1">
                <a:latin typeface="Times New Roman" panose="02020603050405020304" pitchFamily="18" charset="0"/>
                <a:cs typeface="Times New Roman" panose="02020603050405020304" pitchFamily="18" charset="0"/>
              </a:rPr>
              <a:t>Werkzeug</a:t>
            </a:r>
            <a:r>
              <a:rPr lang="en-US" sz="2000" b="1">
                <a:latin typeface="Times New Roman" panose="02020603050405020304" pitchFamily="18" charset="0"/>
                <a:cs typeface="Times New Roman" panose="02020603050405020304" pitchFamily="18" charset="0"/>
              </a:rPr>
              <a:t> Security</a:t>
            </a:r>
            <a:r>
              <a:rPr lang="en-US" sz="200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Dress Module</a:t>
            </a:r>
            <a:r>
              <a:rPr lang="en-US" sz="2000">
                <a:latin typeface="Times New Roman" panose="02020603050405020304" pitchFamily="18" charset="0"/>
                <a:cs typeface="Times New Roman" panose="02020603050405020304" pitchFamily="18" charset="0"/>
              </a:rPr>
              <a:t>: Stores details of different clothes in the collection, offering seamless browsing and purchasing for users.</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Order Management</a:t>
            </a:r>
            <a:r>
              <a:rPr lang="en-US" sz="2000">
                <a:latin typeface="Times New Roman" panose="02020603050405020304" pitchFamily="18" charset="0"/>
                <a:cs typeface="Times New Roman" panose="02020603050405020304" pitchFamily="18" charset="0"/>
              </a:rPr>
              <a:t>: The </a:t>
            </a:r>
            <a:r>
              <a:rPr lang="en-US" sz="2000" b="1">
                <a:latin typeface="Times New Roman" panose="02020603050405020304" pitchFamily="18" charset="0"/>
                <a:cs typeface="Times New Roman" panose="02020603050405020304" pitchFamily="18" charset="0"/>
              </a:rPr>
              <a:t>Confirmed Order</a:t>
            </a:r>
            <a:r>
              <a:rPr lang="en-US" sz="2000">
                <a:latin typeface="Times New Roman" panose="02020603050405020304" pitchFamily="18" charset="0"/>
                <a:cs typeface="Times New Roman" panose="02020603050405020304" pitchFamily="18" charset="0"/>
              </a:rPr>
              <a:t> collection tracks all orders placed by users, keeping records of what has been purchased.</a:t>
            </a:r>
          </a:p>
          <a:p>
            <a:pPr>
              <a:buFont typeface="Arial" panose="020B0604020202020204" pitchFamily="34" charset="0"/>
              <a:buChar char="•"/>
            </a:pPr>
            <a:r>
              <a:rPr lang="en-US" sz="2000" b="1">
                <a:latin typeface="Times New Roman" panose="02020603050405020304" pitchFamily="18" charset="0"/>
                <a:cs typeface="Times New Roman" panose="02020603050405020304" pitchFamily="18" charset="0"/>
              </a:rPr>
              <a:t>Review System</a:t>
            </a:r>
            <a:r>
              <a:rPr lang="en-US" sz="2000">
                <a:latin typeface="Times New Roman" panose="02020603050405020304" pitchFamily="18" charset="0"/>
                <a:cs typeface="Times New Roman" panose="02020603050405020304" pitchFamily="18" charset="0"/>
              </a:rPr>
              <a:t>: Stores reviews for individual clothes, allowing users to give feedback on the products.</a:t>
            </a:r>
          </a:p>
          <a:p>
            <a:pPr>
              <a:buFont typeface="Arial" panose="020B0604020202020204" pitchFamily="34" charset="0"/>
              <a:buChar char="•"/>
            </a:pPr>
            <a:endParaRPr lang="en-US" sz="2000">
              <a:latin typeface="Times New Roman" panose="02020603050405020304" pitchFamily="18" charset="0"/>
              <a:cs typeface="Times New Roman" panose="02020603050405020304" pitchFamily="18" charset="0"/>
            </a:endParaRPr>
          </a:p>
          <a:p>
            <a:endParaRPr lang="en-IN" sz="2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5489537"/>
      </p:ext>
    </p:extLst>
  </p:cSld>
  <p:clrMapOvr>
    <a:masterClrMapping/>
  </p:clrMapOvr>
  <p:transition spd="slow">
    <p:push dir="u"/>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A3FE40-EC76-D72C-EC49-E2EC7297936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284135-4C74-8F36-3BC6-90657C604683}"/>
              </a:ext>
            </a:extLst>
          </p:cNvPr>
          <p:cNvSpPr>
            <a:spLocks noGrp="1"/>
          </p:cNvSpPr>
          <p:nvPr>
            <p:ph type="title"/>
          </p:nvPr>
        </p:nvSpPr>
        <p:spPr/>
        <p:txBody>
          <a:bodyPr/>
          <a:lstStyle/>
          <a:p>
            <a:r>
              <a:rPr lang="en-IN"/>
              <a:t>DB OVERVIEW</a:t>
            </a:r>
          </a:p>
        </p:txBody>
      </p:sp>
      <p:sp>
        <p:nvSpPr>
          <p:cNvPr id="3" name="Slide Number Placeholder 2">
            <a:extLst>
              <a:ext uri="{FF2B5EF4-FFF2-40B4-BE49-F238E27FC236}">
                <a16:creationId xmlns:a16="http://schemas.microsoft.com/office/drawing/2014/main" id="{67CBD445-46BB-EDCA-1D9A-372A3240441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29</a:t>
            </a:fld>
            <a:endParaRPr lang="en-US"/>
          </a:p>
        </p:txBody>
      </p:sp>
      <p:pic>
        <p:nvPicPr>
          <p:cNvPr id="6" name="Picture 5">
            <a:extLst>
              <a:ext uri="{FF2B5EF4-FFF2-40B4-BE49-F238E27FC236}">
                <a16:creationId xmlns:a16="http://schemas.microsoft.com/office/drawing/2014/main" id="{35D1A2E9-0869-B1CA-6530-C8B95C2818D7}"/>
              </a:ext>
            </a:extLst>
          </p:cNvPr>
          <p:cNvPicPr>
            <a:picLocks noChangeAspect="1"/>
          </p:cNvPicPr>
          <p:nvPr/>
        </p:nvPicPr>
        <p:blipFill>
          <a:blip r:embed="rId2"/>
          <a:stretch>
            <a:fillRect/>
          </a:stretch>
        </p:blipFill>
        <p:spPr>
          <a:xfrm>
            <a:off x="2157283" y="2576053"/>
            <a:ext cx="4776917" cy="3104996"/>
          </a:xfrm>
          <a:prstGeom prst="rect">
            <a:avLst/>
          </a:prstGeom>
          <a:ln>
            <a:noFill/>
          </a:ln>
          <a:effectLst>
            <a:outerShdw blurRad="190500" algn="tl" rotWithShape="0">
              <a:srgbClr val="000000">
                <a:alpha val="70000"/>
              </a:srgbClr>
            </a:outerShdw>
          </a:effectLst>
        </p:spPr>
      </p:pic>
      <p:sp>
        <p:nvSpPr>
          <p:cNvPr id="5" name="TextBox 4">
            <a:extLst>
              <a:ext uri="{FF2B5EF4-FFF2-40B4-BE49-F238E27FC236}">
                <a16:creationId xmlns:a16="http://schemas.microsoft.com/office/drawing/2014/main" id="{F6355462-BC7B-1413-C2DE-4E61667A992A}"/>
              </a:ext>
            </a:extLst>
          </p:cNvPr>
          <p:cNvSpPr txBox="1"/>
          <p:nvPr/>
        </p:nvSpPr>
        <p:spPr>
          <a:xfrm>
            <a:off x="865239" y="1671484"/>
            <a:ext cx="6567948" cy="446276"/>
          </a:xfrm>
          <a:prstGeom prst="rect">
            <a:avLst/>
          </a:prstGeom>
          <a:noFill/>
        </p:spPr>
        <p:txBody>
          <a:bodyPr wrap="square" rtlCol="0">
            <a:spAutoFit/>
          </a:bodyPr>
          <a:lstStyle/>
          <a:p>
            <a:pPr algn="ctr"/>
            <a:r>
              <a:rPr lang="en-IN" sz="2300">
                <a:latin typeface="Times New Roman" panose="02020603050405020304" pitchFamily="18" charset="0"/>
                <a:cs typeface="Times New Roman" panose="02020603050405020304" pitchFamily="18" charset="0"/>
              </a:rPr>
              <a:t>DATABASE STRUCTURE</a:t>
            </a:r>
          </a:p>
        </p:txBody>
      </p:sp>
    </p:spTree>
    <p:extLst>
      <p:ext uri="{BB962C8B-B14F-4D97-AF65-F5344CB8AC3E}">
        <p14:creationId xmlns:p14="http://schemas.microsoft.com/office/powerpoint/2010/main" val="791517766"/>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C985-6371-CB2B-D1C1-CCFC51FAFAD5}"/>
              </a:ext>
            </a:extLst>
          </p:cNvPr>
          <p:cNvSpPr>
            <a:spLocks noGrp="1"/>
          </p:cNvSpPr>
          <p:nvPr>
            <p:ph type="title"/>
          </p:nvPr>
        </p:nvSpPr>
        <p:spPr/>
        <p:txBody>
          <a:bodyPr/>
          <a:lstStyle/>
          <a:p>
            <a:r>
              <a:rPr lang="en-IN"/>
              <a:t>OBJECTIVE</a:t>
            </a:r>
          </a:p>
        </p:txBody>
      </p:sp>
      <p:sp>
        <p:nvSpPr>
          <p:cNvPr id="3" name="Slide Number Placeholder 2">
            <a:extLst>
              <a:ext uri="{FF2B5EF4-FFF2-40B4-BE49-F238E27FC236}">
                <a16:creationId xmlns:a16="http://schemas.microsoft.com/office/drawing/2014/main" id="{01AF2EEB-3D54-4DEE-F0D1-88368D1567F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
        <p:nvSpPr>
          <p:cNvPr id="8" name="TextBox 7">
            <a:extLst>
              <a:ext uri="{FF2B5EF4-FFF2-40B4-BE49-F238E27FC236}">
                <a16:creationId xmlns:a16="http://schemas.microsoft.com/office/drawing/2014/main" id="{967B88C1-B472-4056-1E28-E1D628479A97}"/>
              </a:ext>
            </a:extLst>
          </p:cNvPr>
          <p:cNvSpPr txBox="1"/>
          <p:nvPr/>
        </p:nvSpPr>
        <p:spPr>
          <a:xfrm>
            <a:off x="76200" y="1143000"/>
            <a:ext cx="8460986" cy="5401479"/>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Enable Customization</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Allow users to select fabric and customize it into different clothing items (e.g., shirts, pants) suited for men, women, and children.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Dynamic User Experience</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Create an intuitive interface where users can seamlessly switch between clothing types and customization options specific to each gender.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Simplify Ordering</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Streamline the process from fabric selection to customization and checkout, making it easy for users to place orders with tailored specifications.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Personalized Options</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Provide a range of customization features, such as size, style, and fabric choice, to meet diverse customer preferences.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Efficient Backend Management</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Implement a robust backend to manage orders, track customizations, and ensure efficient order fulfillment.</a:t>
            </a:r>
          </a:p>
        </p:txBody>
      </p:sp>
    </p:spTree>
    <p:extLst>
      <p:ext uri="{BB962C8B-B14F-4D97-AF65-F5344CB8AC3E}">
        <p14:creationId xmlns:p14="http://schemas.microsoft.com/office/powerpoint/2010/main" val="4069687539"/>
      </p:ext>
    </p:extLst>
  </p:cSld>
  <p:clrMapOvr>
    <a:masterClrMapping/>
  </p:clrMapOvr>
  <p:transition spd="slow">
    <p:push dir="u"/>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1AD84-4168-946D-5D84-2CE184B4F8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610411-348F-E7BE-1E0F-075ACAF55C25}"/>
              </a:ext>
            </a:extLst>
          </p:cNvPr>
          <p:cNvSpPr>
            <a:spLocks noGrp="1"/>
          </p:cNvSpPr>
          <p:nvPr>
            <p:ph type="title"/>
          </p:nvPr>
        </p:nvSpPr>
        <p:spPr/>
        <p:txBody>
          <a:bodyPr/>
          <a:lstStyle/>
          <a:p>
            <a:r>
              <a:rPr lang="en-IN"/>
              <a:t>DB OVERVIEW</a:t>
            </a:r>
          </a:p>
        </p:txBody>
      </p:sp>
      <p:sp>
        <p:nvSpPr>
          <p:cNvPr id="3" name="Slide Number Placeholder 2">
            <a:extLst>
              <a:ext uri="{FF2B5EF4-FFF2-40B4-BE49-F238E27FC236}">
                <a16:creationId xmlns:a16="http://schemas.microsoft.com/office/drawing/2014/main" id="{8306EC99-112C-A7AD-FBB7-FC052D396A0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30</a:t>
            </a:fld>
            <a:endParaRPr lang="en-US"/>
          </a:p>
        </p:txBody>
      </p:sp>
      <p:sp>
        <p:nvSpPr>
          <p:cNvPr id="5" name="TextBox 4">
            <a:extLst>
              <a:ext uri="{FF2B5EF4-FFF2-40B4-BE49-F238E27FC236}">
                <a16:creationId xmlns:a16="http://schemas.microsoft.com/office/drawing/2014/main" id="{3E058F83-39D3-D517-42A7-658B050AE8D4}"/>
              </a:ext>
            </a:extLst>
          </p:cNvPr>
          <p:cNvSpPr txBox="1"/>
          <p:nvPr/>
        </p:nvSpPr>
        <p:spPr>
          <a:xfrm>
            <a:off x="1288026" y="1265140"/>
            <a:ext cx="6567948" cy="446276"/>
          </a:xfrm>
          <a:prstGeom prst="rect">
            <a:avLst/>
          </a:prstGeom>
          <a:noFill/>
        </p:spPr>
        <p:txBody>
          <a:bodyPr wrap="square" rtlCol="0">
            <a:spAutoFit/>
          </a:bodyPr>
          <a:lstStyle/>
          <a:p>
            <a:pPr algn="ctr"/>
            <a:r>
              <a:rPr lang="en-IN" sz="2300">
                <a:latin typeface="Times New Roman" panose="02020603050405020304" pitchFamily="18" charset="0"/>
                <a:cs typeface="Times New Roman" panose="02020603050405020304" pitchFamily="18" charset="0"/>
              </a:rPr>
              <a:t>MONGODB COLLECTIONS</a:t>
            </a:r>
          </a:p>
        </p:txBody>
      </p:sp>
      <p:pic>
        <p:nvPicPr>
          <p:cNvPr id="7" name="Picture 6" descr="A screenshot of a computer&#10;&#10;Description automatically generated">
            <a:extLst>
              <a:ext uri="{FF2B5EF4-FFF2-40B4-BE49-F238E27FC236}">
                <a16:creationId xmlns:a16="http://schemas.microsoft.com/office/drawing/2014/main" id="{4C7C3972-F6DA-A07A-5E50-2AE6189FEC32}"/>
              </a:ext>
            </a:extLst>
          </p:cNvPr>
          <p:cNvPicPr>
            <a:picLocks noChangeAspect="1"/>
          </p:cNvPicPr>
          <p:nvPr/>
        </p:nvPicPr>
        <p:blipFill>
          <a:blip r:embed="rId2"/>
          <a:srcRect l="-2278" r="48775"/>
          <a:stretch/>
        </p:blipFill>
        <p:spPr>
          <a:xfrm>
            <a:off x="1375287" y="1801601"/>
            <a:ext cx="2625213" cy="2330683"/>
          </a:xfrm>
          <a:prstGeom prst="rect">
            <a:avLst/>
          </a:prstGeom>
          <a:ln>
            <a:noFill/>
          </a:ln>
          <a:effectLst>
            <a:outerShdw blurRad="190500" algn="tl" rotWithShape="0">
              <a:srgbClr val="000000">
                <a:alpha val="70000"/>
              </a:srgbClr>
            </a:outerShdw>
          </a:effectLst>
        </p:spPr>
      </p:pic>
      <p:pic>
        <p:nvPicPr>
          <p:cNvPr id="9" name="Picture 8" descr="A screenshot of a computer code&#10;&#10;Description automatically generated">
            <a:extLst>
              <a:ext uri="{FF2B5EF4-FFF2-40B4-BE49-F238E27FC236}">
                <a16:creationId xmlns:a16="http://schemas.microsoft.com/office/drawing/2014/main" id="{86188048-A59D-AB1D-BA6C-6CD604A84DF8}"/>
              </a:ext>
            </a:extLst>
          </p:cNvPr>
          <p:cNvPicPr>
            <a:picLocks noChangeAspect="1"/>
          </p:cNvPicPr>
          <p:nvPr/>
        </p:nvPicPr>
        <p:blipFill>
          <a:blip r:embed="rId3"/>
          <a:srcRect l="146" t="1221" r="23277" b="-1221"/>
          <a:stretch/>
        </p:blipFill>
        <p:spPr>
          <a:xfrm>
            <a:off x="4833337" y="1821266"/>
            <a:ext cx="2452112" cy="2330683"/>
          </a:xfrm>
          <a:prstGeom prst="rect">
            <a:avLst/>
          </a:prstGeom>
          <a:ln>
            <a:noFill/>
          </a:ln>
          <a:effectLst>
            <a:outerShdw blurRad="190500" algn="tl" rotWithShape="0">
              <a:srgbClr val="000000">
                <a:alpha val="70000"/>
              </a:srgbClr>
            </a:outerShdw>
          </a:effectLst>
        </p:spPr>
      </p:pic>
      <p:pic>
        <p:nvPicPr>
          <p:cNvPr id="13" name="Picture 12">
            <a:extLst>
              <a:ext uri="{FF2B5EF4-FFF2-40B4-BE49-F238E27FC236}">
                <a16:creationId xmlns:a16="http://schemas.microsoft.com/office/drawing/2014/main" id="{665888AD-2735-D84B-E6FB-F75708004238}"/>
              </a:ext>
            </a:extLst>
          </p:cNvPr>
          <p:cNvPicPr>
            <a:picLocks noChangeAspect="1"/>
          </p:cNvPicPr>
          <p:nvPr/>
        </p:nvPicPr>
        <p:blipFill>
          <a:blip r:embed="rId4"/>
          <a:srcRect r="31029"/>
          <a:stretch/>
        </p:blipFill>
        <p:spPr>
          <a:xfrm>
            <a:off x="1484198" y="4289192"/>
            <a:ext cx="2516302" cy="2330683"/>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BFB22C4F-DD11-B5DF-5B7D-0855C9E15590}"/>
              </a:ext>
            </a:extLst>
          </p:cNvPr>
          <p:cNvPicPr>
            <a:picLocks noChangeAspect="1"/>
          </p:cNvPicPr>
          <p:nvPr/>
        </p:nvPicPr>
        <p:blipFill>
          <a:blip r:embed="rId5"/>
          <a:srcRect l="3015" t="-1422" r="27320" b="1422"/>
          <a:stretch/>
        </p:blipFill>
        <p:spPr>
          <a:xfrm>
            <a:off x="4769147" y="4289192"/>
            <a:ext cx="2516302" cy="2330683"/>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205717117"/>
      </p:ext>
    </p:extLst>
  </p:cSld>
  <p:clrMapOvr>
    <a:masterClrMapping/>
  </p:clrMapOvr>
  <p:transition spd="slow">
    <p:push dir="u"/>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378DA-4D7A-1AD3-7704-98B4A0705FAE}"/>
              </a:ext>
            </a:extLst>
          </p:cNvPr>
          <p:cNvSpPr>
            <a:spLocks noGrp="1"/>
          </p:cNvSpPr>
          <p:nvPr>
            <p:ph type="title"/>
          </p:nvPr>
        </p:nvSpPr>
        <p:spPr/>
        <p:txBody>
          <a:bodyPr/>
          <a:lstStyle/>
          <a:p>
            <a:r>
              <a:rPr lang="en-IN"/>
              <a:t>CONCLUSION</a:t>
            </a:r>
          </a:p>
        </p:txBody>
      </p:sp>
      <p:sp>
        <p:nvSpPr>
          <p:cNvPr id="3" name="Slide Number Placeholder 2">
            <a:extLst>
              <a:ext uri="{FF2B5EF4-FFF2-40B4-BE49-F238E27FC236}">
                <a16:creationId xmlns:a16="http://schemas.microsoft.com/office/drawing/2014/main" id="{C78614E0-F46C-6E08-25D5-A9855E02F72A}"/>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31</a:t>
            </a:fld>
            <a:endParaRPr lang="en-US"/>
          </a:p>
        </p:txBody>
      </p:sp>
      <p:sp>
        <p:nvSpPr>
          <p:cNvPr id="4" name="TextBox 3">
            <a:extLst>
              <a:ext uri="{FF2B5EF4-FFF2-40B4-BE49-F238E27FC236}">
                <a16:creationId xmlns:a16="http://schemas.microsoft.com/office/drawing/2014/main" id="{4BEDB7A8-2C3B-5314-24F6-73C408BA9FBF}"/>
              </a:ext>
            </a:extLst>
          </p:cNvPr>
          <p:cNvSpPr txBox="1"/>
          <p:nvPr/>
        </p:nvSpPr>
        <p:spPr>
          <a:xfrm>
            <a:off x="442452" y="1573161"/>
            <a:ext cx="8308258" cy="3385542"/>
          </a:xfrm>
          <a:prstGeom prst="rect">
            <a:avLst/>
          </a:prstGeom>
          <a:noFill/>
        </p:spPr>
        <p:txBody>
          <a:bodyPr wrap="square" rtlCol="0">
            <a:spAutoFit/>
          </a:bodyPr>
          <a:lstStyle/>
          <a:p>
            <a:r>
              <a:rPr lang="en-US" sz="2000">
                <a:latin typeface="Times New Roman" panose="02020603050405020304" pitchFamily="18" charset="0"/>
                <a:cs typeface="Times New Roman" panose="02020603050405020304" pitchFamily="18" charset="0"/>
              </a:rPr>
              <a:t>In conclusion, the Textile Management project has successfully demonstrated the integration of technology into the textile industry, addressing key challenges such as inventory management, supply chain optimization, and customer engagement. Through the implementation of an efficient database system, we have streamlined operations, improved data accessibility, and enhanced decision-making capabilities.</a:t>
            </a:r>
          </a:p>
          <a:p>
            <a:r>
              <a:rPr lang="en-US" sz="2000">
                <a:latin typeface="Times New Roman" panose="02020603050405020304" pitchFamily="18" charset="0"/>
                <a:cs typeface="Times New Roman" panose="02020603050405020304" pitchFamily="18" charset="0"/>
              </a:rPr>
              <a:t>The project's results indicate a significant reduction in operational costs and improved responsiveness to market demands. By leveraging data analytics and user-friendly interfaces, stakeholders can make informed decisions, fostering a more agile and competitive textile business environment.</a:t>
            </a:r>
          </a:p>
          <a:p>
            <a:endParaRPr lang="en-IN">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935152"/>
      </p:ext>
    </p:extLst>
  </p:cSld>
  <p:clrMapOvr>
    <a:masterClrMapping/>
  </p:clrMapOvr>
  <p:transition spd="slow">
    <p:push dir="u"/>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1"/>
          <p:cNvSpPr txBox="1"/>
          <p:nvPr/>
        </p:nvSpPr>
        <p:spPr>
          <a:xfrm>
            <a:off x="2246312" y="3044825"/>
            <a:ext cx="4651500" cy="7695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830001"/>
              </a:buClr>
              <a:buSzPts val="4400"/>
              <a:buFont typeface="Times New Roman"/>
              <a:buNone/>
            </a:pPr>
            <a:r>
              <a:rPr lang="en-US" sz="4400" b="1" i="0" u="none">
                <a:solidFill>
                  <a:srgbClr val="C00000"/>
                </a:solidFill>
                <a:latin typeface="Times New Roman"/>
                <a:ea typeface="Times New Roman"/>
                <a:cs typeface="Times New Roman"/>
                <a:sym typeface="Times New Roman"/>
              </a:rPr>
              <a:t>THANK YOU</a:t>
            </a:r>
            <a:r>
              <a:rPr lang="en-US" sz="4400" b="1">
                <a:solidFill>
                  <a:srgbClr val="C00000"/>
                </a:solidFill>
                <a:latin typeface="Times New Roman"/>
                <a:ea typeface="Times New Roman"/>
                <a:cs typeface="Times New Roman"/>
                <a:sym typeface="Times New Roman"/>
              </a:rPr>
              <a:t>!</a:t>
            </a:r>
            <a:endParaRPr>
              <a:solidFill>
                <a:srgbClr val="C00000"/>
              </a:solidFill>
            </a:endParaRPr>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415F3-C2B7-A831-8172-1F54629AD072}"/>
              </a:ext>
            </a:extLst>
          </p:cNvPr>
          <p:cNvSpPr>
            <a:spLocks noGrp="1"/>
          </p:cNvSpPr>
          <p:nvPr>
            <p:ph type="title"/>
          </p:nvPr>
        </p:nvSpPr>
        <p:spPr/>
        <p:txBody>
          <a:bodyPr/>
          <a:lstStyle/>
          <a:p>
            <a:r>
              <a:rPr lang="en-IN"/>
              <a:t>WHY ARE WE USING?</a:t>
            </a:r>
          </a:p>
        </p:txBody>
      </p:sp>
      <p:sp>
        <p:nvSpPr>
          <p:cNvPr id="3" name="Slide Number Placeholder 2">
            <a:extLst>
              <a:ext uri="{FF2B5EF4-FFF2-40B4-BE49-F238E27FC236}">
                <a16:creationId xmlns:a16="http://schemas.microsoft.com/office/drawing/2014/main" id="{8224AAE6-E661-A86C-ADE8-55C1694F42AF}"/>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4" name="TextBox 3">
            <a:extLst>
              <a:ext uri="{FF2B5EF4-FFF2-40B4-BE49-F238E27FC236}">
                <a16:creationId xmlns:a16="http://schemas.microsoft.com/office/drawing/2014/main" id="{2CDE8A25-53B6-A140-5899-2F80AA9F2761}"/>
              </a:ext>
            </a:extLst>
          </p:cNvPr>
          <p:cNvSpPr txBox="1"/>
          <p:nvPr/>
        </p:nvSpPr>
        <p:spPr>
          <a:xfrm>
            <a:off x="412955" y="1524000"/>
            <a:ext cx="8200103" cy="2923877"/>
          </a:xfrm>
          <a:prstGeom prst="rect">
            <a:avLst/>
          </a:prstGeom>
          <a:noFill/>
        </p:spPr>
        <p:txBody>
          <a:bodyPr wrap="square" rtlCol="0">
            <a:spAutoFit/>
          </a:bodyPr>
          <a:lstStyle/>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Automation</a:t>
            </a:r>
            <a:r>
              <a:rPr lang="en-US" sz="2300">
                <a:latin typeface="Times New Roman" panose="02020603050405020304" pitchFamily="18" charset="0"/>
                <a:cs typeface="Times New Roman" panose="02020603050405020304" pitchFamily="18" charset="0"/>
              </a:rPr>
              <a:t>: Reduces manual errors and improves operational efficiency.</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Scalability</a:t>
            </a:r>
            <a:r>
              <a:rPr lang="en-US" sz="2300">
                <a:latin typeface="Times New Roman" panose="02020603050405020304" pitchFamily="18" charset="0"/>
                <a:cs typeface="Times New Roman" panose="02020603050405020304" pitchFamily="18" charset="0"/>
              </a:rPr>
              <a:t>: A web-based solution can scale easily as business grows.</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Accessibility</a:t>
            </a:r>
            <a:r>
              <a:rPr lang="en-US" sz="2300">
                <a:latin typeface="Times New Roman" panose="02020603050405020304" pitchFamily="18" charset="0"/>
                <a:cs typeface="Times New Roman" panose="02020603050405020304" pitchFamily="18" charset="0"/>
              </a:rPr>
              <a:t>: Real-time access to data from anywhere.</a:t>
            </a:r>
          </a:p>
          <a:p>
            <a:endParaRPr lang="en-IN" sz="23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87492955"/>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B4608-528A-BD81-4559-5309054032B1}"/>
              </a:ext>
            </a:extLst>
          </p:cNvPr>
          <p:cNvSpPr>
            <a:spLocks noGrp="1"/>
          </p:cNvSpPr>
          <p:nvPr>
            <p:ph type="title"/>
          </p:nvPr>
        </p:nvSpPr>
        <p:spPr/>
        <p:txBody>
          <a:bodyPr/>
          <a:lstStyle/>
          <a:p>
            <a:r>
              <a:rPr lang="en-IN"/>
              <a:t>TECHNOLOGIES USED</a:t>
            </a:r>
          </a:p>
        </p:txBody>
      </p:sp>
      <p:sp>
        <p:nvSpPr>
          <p:cNvPr id="3" name="Slide Number Placeholder 2">
            <a:extLst>
              <a:ext uri="{FF2B5EF4-FFF2-40B4-BE49-F238E27FC236}">
                <a16:creationId xmlns:a16="http://schemas.microsoft.com/office/drawing/2014/main" id="{CD2C9D50-CEB8-D31B-0826-6B7B526E998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1">
            <a:extLst>
              <a:ext uri="{FF2B5EF4-FFF2-40B4-BE49-F238E27FC236}">
                <a16:creationId xmlns:a16="http://schemas.microsoft.com/office/drawing/2014/main" id="{7453D94E-7DED-6CCB-44E9-4E04644E63DD}"/>
              </a:ext>
            </a:extLst>
          </p:cNvPr>
          <p:cNvSpPr>
            <a:spLocks noChangeArrowheads="1"/>
          </p:cNvSpPr>
          <p:nvPr/>
        </p:nvSpPr>
        <p:spPr bwMode="auto">
          <a:xfrm>
            <a:off x="179779" y="1299483"/>
            <a:ext cx="4979809" cy="5401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Flask</a:t>
            </a:r>
            <a:r>
              <a:rPr lang="en-IN" sz="2300">
                <a:latin typeface="Times New Roman" panose="02020603050405020304" pitchFamily="18" charset="0"/>
                <a:cs typeface="Times New Roman" panose="02020603050405020304" pitchFamily="18" charset="0"/>
              </a:rPr>
              <a:t>: Backend web development.</a:t>
            </a: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MongoDB</a:t>
            </a:r>
            <a:r>
              <a:rPr lang="en-IN" sz="2300">
                <a:latin typeface="Times New Roman" panose="02020603050405020304" pitchFamily="18" charset="0"/>
                <a:cs typeface="Times New Roman" panose="02020603050405020304" pitchFamily="18" charset="0"/>
              </a:rPr>
              <a:t>: Database management.</a:t>
            </a: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HTML5 &amp; CSS3</a:t>
            </a:r>
            <a:r>
              <a:rPr lang="en-IN" sz="2300">
                <a:latin typeface="Times New Roman" panose="02020603050405020304" pitchFamily="18" charset="0"/>
                <a:cs typeface="Times New Roman" panose="02020603050405020304" pitchFamily="18" charset="0"/>
              </a:rPr>
              <a:t>: Web page structure and design.</a:t>
            </a: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Bootstrap</a:t>
            </a:r>
            <a:r>
              <a:rPr lang="en-IN" sz="2300">
                <a:latin typeface="Times New Roman" panose="02020603050405020304" pitchFamily="18" charset="0"/>
                <a:cs typeface="Times New Roman" panose="02020603050405020304" pitchFamily="18" charset="0"/>
              </a:rPr>
              <a:t>: Responsive front-end design.</a:t>
            </a:r>
          </a:p>
          <a:p>
            <a:endParaRPr lang="en-IN"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IN" sz="2300" b="1">
                <a:latin typeface="Times New Roman" panose="02020603050405020304" pitchFamily="18" charset="0"/>
                <a:cs typeface="Times New Roman" panose="02020603050405020304" pitchFamily="18" charset="0"/>
              </a:rPr>
              <a:t>JavaScript</a:t>
            </a:r>
            <a:r>
              <a:rPr lang="en-IN" sz="2300">
                <a:latin typeface="Times New Roman" panose="02020603050405020304" pitchFamily="18" charset="0"/>
                <a:cs typeface="Times New Roman" panose="02020603050405020304" pitchFamily="18" charset="0"/>
              </a:rPr>
              <a:t>: Client-side interactivity.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pic>
        <p:nvPicPr>
          <p:cNvPr id="11" name="Picture 10" descr="A logo of a software company">
            <a:extLst>
              <a:ext uri="{FF2B5EF4-FFF2-40B4-BE49-F238E27FC236}">
                <a16:creationId xmlns:a16="http://schemas.microsoft.com/office/drawing/2014/main" id="{E3B1D7F6-B9A2-08E9-B928-11FD3DBF863F}"/>
              </a:ext>
            </a:extLst>
          </p:cNvPr>
          <p:cNvPicPr>
            <a:picLocks noChangeAspect="1"/>
          </p:cNvPicPr>
          <p:nvPr/>
        </p:nvPicPr>
        <p:blipFill>
          <a:blip r:embed="rId2">
            <a:extLst>
              <a:ext uri="{837473B0-CC2E-450A-ABE3-18F120FF3D39}">
                <a1611:picAttrSrcUrl xmlns:a1611="http://schemas.microsoft.com/office/drawing/2016/11/main" r:id="rId3"/>
              </a:ext>
            </a:extLst>
          </a:blip>
          <a:stretch>
            <a:fillRect/>
          </a:stretch>
        </p:blipFill>
        <p:spPr>
          <a:xfrm>
            <a:off x="6318966" y="3336449"/>
            <a:ext cx="1887109" cy="1258072"/>
          </a:xfrm>
          <a:prstGeom prst="rect">
            <a:avLst/>
          </a:prstGeom>
        </p:spPr>
      </p:pic>
      <p:pic>
        <p:nvPicPr>
          <p:cNvPr id="14" name="Picture 13" descr="A black background with blue letters">
            <a:extLst>
              <a:ext uri="{FF2B5EF4-FFF2-40B4-BE49-F238E27FC236}">
                <a16:creationId xmlns:a16="http://schemas.microsoft.com/office/drawing/2014/main" id="{A5F6D8D0-A091-A955-2B56-055F11E2FB15}"/>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5420373" y="2339345"/>
            <a:ext cx="3223316" cy="870295"/>
          </a:xfrm>
          <a:prstGeom prst="rect">
            <a:avLst/>
          </a:prstGeom>
        </p:spPr>
      </p:pic>
      <p:pic>
        <p:nvPicPr>
          <p:cNvPr id="17" name="Picture 16">
            <a:extLst>
              <a:ext uri="{FF2B5EF4-FFF2-40B4-BE49-F238E27FC236}">
                <a16:creationId xmlns:a16="http://schemas.microsoft.com/office/drawing/2014/main" id="{425B9F7E-0C1B-D53C-3A29-DCE4F6FBA7D7}"/>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508753" y="1160116"/>
            <a:ext cx="2850894" cy="1115863"/>
          </a:xfrm>
          <a:prstGeom prst="rect">
            <a:avLst/>
          </a:prstGeom>
        </p:spPr>
      </p:pic>
      <p:pic>
        <p:nvPicPr>
          <p:cNvPr id="20" name="Picture 19" descr="A purple square with white letter b">
            <a:extLst>
              <a:ext uri="{FF2B5EF4-FFF2-40B4-BE49-F238E27FC236}">
                <a16:creationId xmlns:a16="http://schemas.microsoft.com/office/drawing/2014/main" id="{80C95525-C678-8DF7-0004-079FE5F4C530}"/>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4999960" y="4899146"/>
            <a:ext cx="1745393" cy="1318741"/>
          </a:xfrm>
          <a:prstGeom prst="rect">
            <a:avLst/>
          </a:prstGeom>
        </p:spPr>
      </p:pic>
      <p:pic>
        <p:nvPicPr>
          <p:cNvPr id="23" name="Picture 22" descr="A yellow rectangular sign with black letters&#10;&#10;Description automatically generated">
            <a:extLst>
              <a:ext uri="{FF2B5EF4-FFF2-40B4-BE49-F238E27FC236}">
                <a16:creationId xmlns:a16="http://schemas.microsoft.com/office/drawing/2014/main" id="{35E1D6D5-CAF4-E31C-8DF6-1ADDE34963FC}"/>
              </a:ext>
            </a:extLst>
          </p:cNvPr>
          <p:cNvPicPr>
            <a:picLocks noChangeAspect="1"/>
          </p:cNvPicPr>
          <p:nvPr/>
        </p:nvPicPr>
        <p:blipFill>
          <a:blip r:embed="rId10">
            <a:extLst>
              <a:ext uri="{837473B0-CC2E-450A-ABE3-18F120FF3D39}">
                <a1611:picAttrSrcUrl xmlns:a1611="http://schemas.microsoft.com/office/drawing/2016/11/main" r:id="rId11"/>
              </a:ext>
            </a:extLst>
          </a:blip>
          <a:stretch>
            <a:fillRect/>
          </a:stretch>
        </p:blipFill>
        <p:spPr>
          <a:xfrm>
            <a:off x="7262520" y="4926789"/>
            <a:ext cx="1354584" cy="1258073"/>
          </a:xfrm>
          <a:prstGeom prst="rect">
            <a:avLst/>
          </a:prstGeom>
        </p:spPr>
      </p:pic>
    </p:spTree>
    <p:extLst>
      <p:ext uri="{BB962C8B-B14F-4D97-AF65-F5344CB8AC3E}">
        <p14:creationId xmlns:p14="http://schemas.microsoft.com/office/powerpoint/2010/main" val="113811219"/>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1832C-1B86-2A9B-B27C-F941156A1B24}"/>
              </a:ext>
            </a:extLst>
          </p:cNvPr>
          <p:cNvSpPr>
            <a:spLocks noGrp="1"/>
          </p:cNvSpPr>
          <p:nvPr>
            <p:ph type="title"/>
          </p:nvPr>
        </p:nvSpPr>
        <p:spPr/>
        <p:txBody>
          <a:bodyPr/>
          <a:lstStyle/>
          <a:p>
            <a:r>
              <a:rPr lang="en-IN"/>
              <a:t>LIBRARIES USED</a:t>
            </a:r>
          </a:p>
        </p:txBody>
      </p:sp>
      <p:sp>
        <p:nvSpPr>
          <p:cNvPr id="3" name="Slide Number Placeholder 2">
            <a:extLst>
              <a:ext uri="{FF2B5EF4-FFF2-40B4-BE49-F238E27FC236}">
                <a16:creationId xmlns:a16="http://schemas.microsoft.com/office/drawing/2014/main" id="{1EF5A25E-3315-2599-1D59-10F166D6BED6}"/>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4" name="TextBox 3">
            <a:extLst>
              <a:ext uri="{FF2B5EF4-FFF2-40B4-BE49-F238E27FC236}">
                <a16:creationId xmlns:a16="http://schemas.microsoft.com/office/drawing/2014/main" id="{289B1F00-394F-4192-EBE7-473EC61E5A0C}"/>
              </a:ext>
            </a:extLst>
          </p:cNvPr>
          <p:cNvSpPr txBox="1"/>
          <p:nvPr/>
        </p:nvSpPr>
        <p:spPr>
          <a:xfrm>
            <a:off x="437535" y="1585670"/>
            <a:ext cx="8268929" cy="2923877"/>
          </a:xfrm>
          <a:prstGeom prst="rect">
            <a:avLst/>
          </a:prstGeom>
          <a:noFill/>
        </p:spPr>
        <p:txBody>
          <a:bodyPr wrap="square" rtlCol="0">
            <a:spAutoFit/>
          </a:bodyPr>
          <a:lstStyle/>
          <a:p>
            <a:pPr>
              <a:buFont typeface="Arial" panose="020B0604020202020204" pitchFamily="34" charset="0"/>
              <a:buChar char="•"/>
            </a:pPr>
            <a:r>
              <a:rPr lang="en-US" sz="2300" b="1" err="1">
                <a:latin typeface="Times New Roman" panose="02020603050405020304" pitchFamily="18" charset="0"/>
                <a:cs typeface="Times New Roman" panose="02020603050405020304" pitchFamily="18" charset="0"/>
              </a:rPr>
              <a:t>PyMongo</a:t>
            </a:r>
            <a:r>
              <a:rPr lang="en-US" sz="2300">
                <a:latin typeface="Times New Roman" panose="02020603050405020304" pitchFamily="18" charset="0"/>
                <a:cs typeface="Times New Roman" panose="02020603050405020304" pitchFamily="18" charset="0"/>
              </a:rPr>
              <a:t>: MongoDB connection and operations.</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err="1">
                <a:latin typeface="Times New Roman" panose="02020603050405020304" pitchFamily="18" charset="0"/>
                <a:cs typeface="Times New Roman" panose="02020603050405020304" pitchFamily="18" charset="0"/>
              </a:rPr>
              <a:t>Werkzeug</a:t>
            </a:r>
            <a:r>
              <a:rPr lang="en-US" sz="2300" b="1">
                <a:latin typeface="Times New Roman" panose="02020603050405020304" pitchFamily="18" charset="0"/>
                <a:cs typeface="Times New Roman" panose="02020603050405020304" pitchFamily="18" charset="0"/>
              </a:rPr>
              <a:t> Security</a:t>
            </a:r>
            <a:r>
              <a:rPr lang="en-US" sz="2300">
                <a:latin typeface="Times New Roman" panose="02020603050405020304" pitchFamily="18" charset="0"/>
                <a:cs typeface="Times New Roman" panose="02020603050405020304" pitchFamily="18" charset="0"/>
              </a:rPr>
              <a:t>: Secure password hashing.</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sz="2300" b="1" err="1">
                <a:latin typeface="Times New Roman" panose="02020603050405020304" pitchFamily="18" charset="0"/>
                <a:cs typeface="Times New Roman" panose="02020603050405020304" pitchFamily="18" charset="0"/>
              </a:rPr>
              <a:t>smtplib</a:t>
            </a:r>
            <a:r>
              <a:rPr lang="en-US" sz="2300">
                <a:latin typeface="Times New Roman" panose="02020603050405020304" pitchFamily="18" charset="0"/>
                <a:cs typeface="Times New Roman" panose="02020603050405020304" pitchFamily="18" charset="0"/>
              </a:rPr>
              <a:t>: Email handling for sending notifications</a:t>
            </a: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US" sz="2300">
              <a:latin typeface="Times New Roman" panose="02020603050405020304" pitchFamily="18" charset="0"/>
              <a:cs typeface="Times New Roman" panose="02020603050405020304" pitchFamily="18" charset="0"/>
            </a:endParaRPr>
          </a:p>
          <a:p>
            <a:endParaRPr lang="en-IN" sz="230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16B95CFE-0A86-9EB9-5380-FB42DF970C6E}"/>
              </a:ext>
            </a:extLst>
          </p:cNvPr>
          <p:cNvPicPr>
            <a:picLocks noChangeAspect="1"/>
          </p:cNvPicPr>
          <p:nvPr/>
        </p:nvPicPr>
        <p:blipFill>
          <a:blip r:embed="rId2"/>
          <a:srcRect l="-1" t="-731" r="10938" b="3488"/>
          <a:stretch/>
        </p:blipFill>
        <p:spPr>
          <a:xfrm>
            <a:off x="580102" y="3821309"/>
            <a:ext cx="7846142" cy="1907854"/>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224924989"/>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0A456E-6180-D989-648E-3CFC73FA4113}"/>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C9902349-F291-80F0-2DD1-BF1A7BA7D78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sp>
        <p:nvSpPr>
          <p:cNvPr id="6" name="Rectangle 1">
            <a:extLst>
              <a:ext uri="{FF2B5EF4-FFF2-40B4-BE49-F238E27FC236}">
                <a16:creationId xmlns:a16="http://schemas.microsoft.com/office/drawing/2014/main" id="{C3B81ED3-1CFD-0F0B-4153-DAA9156614A4}"/>
              </a:ext>
            </a:extLst>
          </p:cNvPr>
          <p:cNvSpPr>
            <a:spLocks noChangeArrowheads="1"/>
          </p:cNvSpPr>
          <p:nvPr/>
        </p:nvSpPr>
        <p:spPr bwMode="auto">
          <a:xfrm>
            <a:off x="98322" y="2016238"/>
            <a:ext cx="8947355"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Login Collection</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Stores essential user information such as: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Username</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Unique identifier for each user.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Password</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Secured using encryption.</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Email</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For communication and account recovery.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3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login</a:t>
            </a: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 collection helps authenticate users, ensuring only registered users can access the application.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User credentials are retrieved from the database and verified when a user attempts to log in.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4529233"/>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D65CC-4293-AB45-8662-2DDD0ECFCE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3D564A5-7C5E-E9CF-67BD-387772C6E603}"/>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24FE8570-BEAB-D930-B198-526E75777A7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pic>
        <p:nvPicPr>
          <p:cNvPr id="5" name="Picture 4" descr="A screenshot of a login screen">
            <a:extLst>
              <a:ext uri="{FF2B5EF4-FFF2-40B4-BE49-F238E27FC236}">
                <a16:creationId xmlns:a16="http://schemas.microsoft.com/office/drawing/2014/main" id="{9F8818D0-B8C5-1051-B471-11164944233D}"/>
              </a:ext>
            </a:extLst>
          </p:cNvPr>
          <p:cNvPicPr>
            <a:picLocks noChangeAspect="1"/>
          </p:cNvPicPr>
          <p:nvPr/>
        </p:nvPicPr>
        <p:blipFill>
          <a:blip r:embed="rId2"/>
          <a:stretch>
            <a:fillRect/>
          </a:stretch>
        </p:blipFill>
        <p:spPr>
          <a:xfrm>
            <a:off x="1219200" y="2073530"/>
            <a:ext cx="6705600" cy="4546345"/>
          </a:xfrm>
          <a:prstGeom prst="rect">
            <a:avLst/>
          </a:prstGeom>
          <a:ln>
            <a:noFill/>
          </a:ln>
          <a:effectLst>
            <a:outerShdw blurRad="190500" algn="tl" rotWithShape="0">
              <a:srgbClr val="000000">
                <a:alpha val="70000"/>
              </a:srgbClr>
            </a:outerShdw>
          </a:effectLst>
        </p:spPr>
      </p:pic>
      <p:sp>
        <p:nvSpPr>
          <p:cNvPr id="7" name="TextBox 6">
            <a:extLst>
              <a:ext uri="{FF2B5EF4-FFF2-40B4-BE49-F238E27FC236}">
                <a16:creationId xmlns:a16="http://schemas.microsoft.com/office/drawing/2014/main" id="{8767EE31-7FA3-0031-49B7-32C43DE2CCC0}"/>
              </a:ext>
            </a:extLst>
          </p:cNvPr>
          <p:cNvSpPr txBox="1"/>
          <p:nvPr/>
        </p:nvSpPr>
        <p:spPr>
          <a:xfrm>
            <a:off x="3193473" y="1315877"/>
            <a:ext cx="6705600" cy="584775"/>
          </a:xfrm>
          <a:prstGeom prst="rect">
            <a:avLst/>
          </a:prstGeom>
          <a:noFill/>
        </p:spPr>
        <p:txBody>
          <a:bodyPr wrap="square" rtlCol="0">
            <a:spAutoFit/>
          </a:bodyPr>
          <a:lstStyle/>
          <a:p>
            <a:r>
              <a:rPr lang="en-IN" sz="3200">
                <a:latin typeface="Times New Roman" panose="02020603050405020304" pitchFamily="18" charset="0"/>
                <a:cs typeface="Times New Roman" panose="02020603050405020304" pitchFamily="18" charset="0"/>
              </a:rPr>
              <a:t>LOGIN PAGE</a:t>
            </a:r>
          </a:p>
        </p:txBody>
      </p:sp>
    </p:spTree>
    <p:extLst>
      <p:ext uri="{BB962C8B-B14F-4D97-AF65-F5344CB8AC3E}">
        <p14:creationId xmlns:p14="http://schemas.microsoft.com/office/powerpoint/2010/main" val="370060336"/>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823501-FABC-69D2-CD3C-A05986B063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497A58-95DE-B441-2EE5-7FF1B4FD9C6D}"/>
              </a:ext>
            </a:extLst>
          </p:cNvPr>
          <p:cNvSpPr>
            <a:spLocks noGrp="1"/>
          </p:cNvSpPr>
          <p:nvPr>
            <p:ph type="title"/>
          </p:nvPr>
        </p:nvSpPr>
        <p:spPr/>
        <p:txBody>
          <a:bodyPr/>
          <a:lstStyle/>
          <a:p>
            <a:r>
              <a:rPr lang="en-IN"/>
              <a:t>USER LOGIN MANAGEMENT</a:t>
            </a:r>
          </a:p>
        </p:txBody>
      </p:sp>
      <p:sp>
        <p:nvSpPr>
          <p:cNvPr id="3" name="Slide Number Placeholder 2">
            <a:extLst>
              <a:ext uri="{FF2B5EF4-FFF2-40B4-BE49-F238E27FC236}">
                <a16:creationId xmlns:a16="http://schemas.microsoft.com/office/drawing/2014/main" id="{F8768BC2-6258-E161-E67F-8692CCE881F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6" name="Rectangle 1">
            <a:extLst>
              <a:ext uri="{FF2B5EF4-FFF2-40B4-BE49-F238E27FC236}">
                <a16:creationId xmlns:a16="http://schemas.microsoft.com/office/drawing/2014/main" id="{656C3DDB-6C11-C2E3-D8FD-BCE1843F5131}"/>
              </a:ext>
            </a:extLst>
          </p:cNvPr>
          <p:cNvSpPr>
            <a:spLocks noChangeArrowheads="1"/>
          </p:cNvSpPr>
          <p:nvPr/>
        </p:nvSpPr>
        <p:spPr bwMode="auto">
          <a:xfrm>
            <a:off x="98322" y="1308352"/>
            <a:ext cx="8947355"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300" b="1">
                <a:latin typeface="Times New Roman" panose="02020603050405020304" pitchFamily="18" charset="0"/>
                <a:cs typeface="Times New Roman" panose="02020603050405020304" pitchFamily="18" charset="0"/>
              </a:rPr>
              <a:t>Signup Collection</a:t>
            </a:r>
            <a:r>
              <a:rPr lang="en-US" sz="2300">
                <a:latin typeface="Times New Roman" panose="02020603050405020304" pitchFamily="18" charset="0"/>
                <a:cs typeface="Times New Roman" panose="02020603050405020304" pitchFamily="18" charset="0"/>
              </a:rPr>
              <a:t>: </a:t>
            </a:r>
          </a:p>
          <a:p>
            <a:r>
              <a:rPr lang="en-US" sz="2300">
                <a:latin typeface="Times New Roman" panose="02020603050405020304" pitchFamily="18" charset="0"/>
                <a:cs typeface="Times New Roman" panose="02020603050405020304" pitchFamily="18" charset="0"/>
              </a:rPr>
              <a:t>Stores essential user information such as: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Name</a:t>
            </a:r>
            <a:r>
              <a:rPr lang="en-US" sz="2300">
                <a:latin typeface="Times New Roman" panose="02020603050405020304" pitchFamily="18" charset="0"/>
                <a:cs typeface="Times New Roman" panose="02020603050405020304" pitchFamily="18" charset="0"/>
              </a:rPr>
              <a:t>: The full name of the user for identification purposes.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Email</a:t>
            </a:r>
            <a:r>
              <a:rPr lang="en-US" sz="2300">
                <a:latin typeface="Times New Roman" panose="02020603050405020304" pitchFamily="18" charset="0"/>
                <a:cs typeface="Times New Roman" panose="02020603050405020304" pitchFamily="18" charset="0"/>
              </a:rPr>
              <a:t>: Used for communication and account verification.</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Contact Number</a:t>
            </a:r>
            <a:r>
              <a:rPr lang="en-US" sz="2300">
                <a:latin typeface="Times New Roman" panose="02020603050405020304" pitchFamily="18" charset="0"/>
                <a:cs typeface="Times New Roman" panose="02020603050405020304" pitchFamily="18" charset="0"/>
              </a:rPr>
              <a:t>: Allows for direct communication with the user.</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Gender</a:t>
            </a:r>
            <a:r>
              <a:rPr lang="en-US" sz="2300">
                <a:latin typeface="Times New Roman" panose="02020603050405020304" pitchFamily="18" charset="0"/>
                <a:cs typeface="Times New Roman" panose="02020603050405020304" pitchFamily="18" charset="0"/>
              </a:rPr>
              <a:t>: Captures the user’s gender to personalize the experience.</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Age</a:t>
            </a:r>
            <a:r>
              <a:rPr lang="en-US" sz="2300">
                <a:latin typeface="Times New Roman" panose="02020603050405020304" pitchFamily="18" charset="0"/>
                <a:cs typeface="Times New Roman" panose="02020603050405020304" pitchFamily="18" charset="0"/>
              </a:rPr>
              <a:t>: Used to offer age-appropriate recommendations or features.</a:t>
            </a:r>
          </a:p>
          <a:p>
            <a:pPr>
              <a:buFont typeface="Arial" panose="020B0604020202020204" pitchFamily="34" charset="0"/>
              <a:buChar char="•"/>
            </a:pPr>
            <a:r>
              <a:rPr lang="en-US" sz="2300" b="1">
                <a:latin typeface="Times New Roman" panose="02020603050405020304" pitchFamily="18" charset="0"/>
                <a:cs typeface="Times New Roman" panose="02020603050405020304" pitchFamily="18" charset="0"/>
              </a:rPr>
              <a:t>Address</a:t>
            </a:r>
            <a:r>
              <a:rPr lang="en-US" sz="2300">
                <a:latin typeface="Times New Roman" panose="02020603050405020304" pitchFamily="18" charset="0"/>
                <a:cs typeface="Times New Roman" panose="02020603050405020304" pitchFamily="18" charset="0"/>
              </a:rPr>
              <a:t>: Stores the user’s address for delivery or location-based services.</a:t>
            </a:r>
          </a:p>
          <a:p>
            <a:r>
              <a:rPr lang="en-US" sz="2300">
                <a:latin typeface="Times New Roman" panose="02020603050405020304" pitchFamily="18" charset="0"/>
                <a:cs typeface="Times New Roman" panose="02020603050405020304" pitchFamily="18" charset="0"/>
              </a:rPr>
              <a:t>The signup collection helps register new users, gathering essential details for account creation and personalized service. User information is securely stored in the database and used to facilitate communication and customization within the application.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300" b="0"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9371192"/>
      </p:ext>
    </p:extLst>
  </p:cSld>
  <p:clrMapOvr>
    <a:masterClrMapping/>
  </p:clrMapOvr>
  <p:transition spd="slow">
    <p:push dir="u"/>
  </p:transition>
</p:sld>
</file>

<file path=ppt/theme/theme1.xml><?xml version="1.0" encoding="utf-8"?>
<a:theme xmlns:a="http://schemas.openxmlformats.org/drawingml/2006/main" name="1_college template">
  <a:themeElements>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ollege template">
  <a:themeElements>
    <a:clrScheme name="college templ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84</TotalTime>
  <Words>2031</Words>
  <Application>Microsoft Office PowerPoint</Application>
  <PresentationFormat>On-screen Show (4:3)</PresentationFormat>
  <Paragraphs>220</Paragraphs>
  <Slides>32</Slides>
  <Notes>3</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32</vt:i4>
      </vt:variant>
    </vt:vector>
  </HeadingPairs>
  <TitlesOfParts>
    <vt:vector size="38" baseType="lpstr">
      <vt:lpstr>Book Antiqua</vt:lpstr>
      <vt:lpstr>Wingdings</vt:lpstr>
      <vt:lpstr>Times New Roman</vt:lpstr>
      <vt:lpstr>Arial</vt:lpstr>
      <vt:lpstr>1_college template</vt:lpstr>
      <vt:lpstr>college template</vt:lpstr>
      <vt:lpstr>COIMBATORE INSTITUTE OF TECHNOLOGY</vt:lpstr>
      <vt:lpstr> PROBLEM STATEMENT </vt:lpstr>
      <vt:lpstr>OBJECTIVE</vt:lpstr>
      <vt:lpstr>WHY ARE WE USING?</vt:lpstr>
      <vt:lpstr>TECHNOLOGIES USED</vt:lpstr>
      <vt:lpstr>LIBRARIES USED</vt:lpstr>
      <vt:lpstr>USER LOGIN MANAGEMENT</vt:lpstr>
      <vt:lpstr>USER LOGIN MANAGEMENT</vt:lpstr>
      <vt:lpstr>USER LOGIN MANAGEMENT</vt:lpstr>
      <vt:lpstr>USER LOGIN MANAGEMENT</vt:lpstr>
      <vt:lpstr>DRESS COLLECTION</vt:lpstr>
      <vt:lpstr>DRESS COLLECTION</vt:lpstr>
      <vt:lpstr>DRESS COLLECTION</vt:lpstr>
      <vt:lpstr>DRESS COLLECTION</vt:lpstr>
      <vt:lpstr>DRESS DETAIL PAGE</vt:lpstr>
      <vt:lpstr>DRESS DETAIL PAGE</vt:lpstr>
      <vt:lpstr>DRESS DETAIL </vt:lpstr>
      <vt:lpstr>CUSTOMIZE ORDER PAGE</vt:lpstr>
      <vt:lpstr>CUSTOMIZE ORDER PAGE</vt:lpstr>
      <vt:lpstr>CUSTOMIZE ORDER PAGE</vt:lpstr>
      <vt:lpstr>REVIEW COLLECTION</vt:lpstr>
      <vt:lpstr>REVIEW COLLECTION</vt:lpstr>
      <vt:lpstr>REVIEW COLLECTION</vt:lpstr>
      <vt:lpstr>ORDER SUCCESS</vt:lpstr>
      <vt:lpstr>ORDER SUCCESS</vt:lpstr>
      <vt:lpstr>LIBRARIES AND FUNCTIONALITIES</vt:lpstr>
      <vt:lpstr>ADVANTAGES AND DISADVANTAGES</vt:lpstr>
      <vt:lpstr>DB OVERVIEW</vt:lpstr>
      <vt:lpstr>DB OVERVIEW</vt:lpstr>
      <vt:lpstr>DB OVERVIEW</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PROACTIVE ANIMAL HEALTH ANALYSIS</dc:title>
  <dc:creator>Avudaiappan S</dc:creator>
  <cp:lastModifiedBy>shyamsundar ss</cp:lastModifiedBy>
  <cp:revision>1</cp:revision>
  <dcterms:modified xsi:type="dcterms:W3CDTF">2025-03-26T14:32:17Z</dcterms:modified>
</cp:coreProperties>
</file>