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3004803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278295" cy="9753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561" y="1596249"/>
            <a:ext cx="9377680" cy="3395698"/>
          </a:xfrm>
        </p:spPr>
        <p:txBody>
          <a:bodyPr anchor="b">
            <a:normAutofit/>
          </a:bodyPr>
          <a:lstStyle>
            <a:lvl1pPr algn="l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561" y="5122898"/>
            <a:ext cx="9377680" cy="2354862"/>
          </a:xfrm>
        </p:spPr>
        <p:txBody>
          <a:bodyPr>
            <a:normAutofit/>
          </a:bodyPr>
          <a:lstStyle>
            <a:lvl1pPr marL="0" indent="0" algn="l">
              <a:buNone/>
              <a:defRPr sz="2844" cap="all" baseline="0">
                <a:solidFill>
                  <a:schemeClr val="tx2"/>
                </a:solidFill>
              </a:defRPr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0385" y="7694510"/>
            <a:ext cx="2926080" cy="51928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2560" y="7694510"/>
            <a:ext cx="5466546" cy="51928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7747" y="7694507"/>
            <a:ext cx="822495" cy="5192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5" y="6122191"/>
            <a:ext cx="10573178" cy="1165305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7505" y="862472"/>
            <a:ext cx="10573178" cy="469301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551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456" y="7287495"/>
            <a:ext cx="10571583" cy="970627"/>
          </a:xfrm>
        </p:spPr>
        <p:txBody>
          <a:bodyPr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54" y="866987"/>
            <a:ext cx="10566352" cy="4876800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505" y="6285654"/>
            <a:ext cx="10564756" cy="1950719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2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866987"/>
            <a:ext cx="9922935" cy="390887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5" y="4786570"/>
            <a:ext cx="9335785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505" y="6129663"/>
            <a:ext cx="10566403" cy="2118394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990690" y="1021807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18184" y="3932405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17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6" y="3035082"/>
            <a:ext cx="10566401" cy="3572388"/>
          </a:xfrm>
        </p:spPr>
        <p:txBody>
          <a:bodyPr anchor="b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455" y="6624221"/>
            <a:ext cx="10564806" cy="1622249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2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7508" y="866987"/>
            <a:ext cx="10566399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17505" y="3803681"/>
            <a:ext cx="3410025" cy="975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17506" y="4779041"/>
            <a:ext cx="3408259" cy="345733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5752" y="3808192"/>
            <a:ext cx="3396678" cy="975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15751" y="4783552"/>
            <a:ext cx="3397629" cy="345733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75939" y="3803681"/>
            <a:ext cx="3407966" cy="975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75939" y="4779041"/>
            <a:ext cx="3407966" cy="345733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7507" y="866987"/>
            <a:ext cx="10566399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7508" y="6264314"/>
            <a:ext cx="3408256" cy="8195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17508" y="3793064"/>
            <a:ext cx="3408256" cy="21674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6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17508" y="7083889"/>
            <a:ext cx="3408256" cy="11631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324" y="6264314"/>
            <a:ext cx="3413760" cy="8195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88324" y="3793064"/>
            <a:ext cx="3412203" cy="21674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6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86766" y="7083886"/>
            <a:ext cx="3413760" cy="115248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76073" y="6264313"/>
            <a:ext cx="3403457" cy="8195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44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75940" y="3793064"/>
            <a:ext cx="3407967" cy="21674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6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375939" y="7083883"/>
            <a:ext cx="3407966" cy="115249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1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9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5228" y="866987"/>
            <a:ext cx="2138678" cy="7369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504" y="866987"/>
            <a:ext cx="8265163" cy="7369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69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79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217508" y="879670"/>
            <a:ext cx="10566399" cy="210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17508" y="3199271"/>
            <a:ext cx="10566399" cy="503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954049" y="8367328"/>
            <a:ext cx="2926080" cy="51928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506" y="8367327"/>
            <a:ext cx="6655263" cy="519289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1410" y="8367325"/>
            <a:ext cx="822495" cy="5192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5" y="2018457"/>
            <a:ext cx="10566400" cy="4057226"/>
          </a:xfrm>
        </p:spPr>
        <p:txBody>
          <a:bodyPr anchor="b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05" y="6292426"/>
            <a:ext cx="10566400" cy="1955237"/>
          </a:xfrm>
        </p:spPr>
        <p:txBody>
          <a:bodyPr>
            <a:normAutofit/>
          </a:bodyPr>
          <a:lstStyle>
            <a:lvl1pPr marL="0" indent="0">
              <a:buNone/>
              <a:defRPr sz="25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505" y="3199269"/>
            <a:ext cx="5203615" cy="503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1" y="3199269"/>
            <a:ext cx="5200225" cy="5037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5" y="880537"/>
            <a:ext cx="10566400" cy="2101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439" y="3199269"/>
            <a:ext cx="4886683" cy="117178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413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505" y="4371056"/>
            <a:ext cx="5203617" cy="3865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0612" y="3199268"/>
            <a:ext cx="4883292" cy="117178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413" b="0" cap="all" baseline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4371056"/>
            <a:ext cx="5200225" cy="3865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53" y="866988"/>
            <a:ext cx="4113106" cy="2332279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947" y="842903"/>
            <a:ext cx="6283957" cy="739347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153" y="3199269"/>
            <a:ext cx="4113106" cy="5037104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7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9" y="866987"/>
            <a:ext cx="5338968" cy="2332282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73410" y="866986"/>
            <a:ext cx="4910497" cy="7369390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551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506" y="3199269"/>
            <a:ext cx="5338971" cy="5037104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3004803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0321" y="1"/>
            <a:ext cx="12859412" cy="97536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08" y="3199271"/>
            <a:ext cx="10566399" cy="50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1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20000"/>
        </a:lnSpc>
        <a:spcBef>
          <a:spcPts val="1422"/>
        </a:spcBef>
        <a:buSzPct val="125000"/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SzPct val="125000"/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6200" y="520700"/>
            <a:ext cx="10388600" cy="5860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0" y="6898116"/>
            <a:ext cx="9685655" cy="123751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108200" marR="5080" indent="-2095500">
              <a:lnSpc>
                <a:spcPts val="4600"/>
              </a:lnSpc>
              <a:spcBef>
                <a:spcPts val="450"/>
              </a:spcBef>
              <a:tabLst>
                <a:tab pos="6632575" algn="l"/>
              </a:tabLst>
            </a:pPr>
            <a:r>
              <a:rPr lang="en-IN" sz="4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4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4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7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7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1011874"/>
            <a:ext cx="710501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50800" y="2449880"/>
            <a:ext cx="6262585" cy="505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3771" y="2579738"/>
            <a:ext cx="6301028" cy="4792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793" y="544545"/>
            <a:ext cx="754824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939800" y="1715330"/>
            <a:ext cx="10646232" cy="5488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427" y="8196337"/>
            <a:ext cx="100849" cy="10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427" y="8623053"/>
            <a:ext cx="100849" cy="10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427" y="9049773"/>
            <a:ext cx="100849" cy="10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8000" y="7573548"/>
            <a:ext cx="597916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2117090" indent="-367665">
              <a:lnSpc>
                <a:spcPct val="113300"/>
              </a:lnSpc>
              <a:spcBef>
                <a:spcPts val="100"/>
              </a:spcBef>
            </a:pPr>
            <a:r>
              <a:rPr sz="2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5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z="2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 </a:t>
            </a:r>
            <a:r>
              <a:rPr sz="25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2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z="25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5080" indent="55880">
              <a:lnSpc>
                <a:spcPts val="3400"/>
              </a:lnSpc>
              <a:spcBef>
                <a:spcPts val="80"/>
              </a:spcBef>
            </a:pPr>
            <a:r>
              <a:rPr sz="25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</a:t>
            </a:r>
            <a:r>
              <a:rPr sz="2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z="2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sz="2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 </a:t>
            </a:r>
            <a:r>
              <a:rPr sz="2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 </a:t>
            </a:r>
            <a:r>
              <a:rPr sz="2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z="2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5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1011874"/>
            <a:ext cx="7738109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158427" y="8196337"/>
            <a:ext cx="100849" cy="10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427" y="8623053"/>
            <a:ext cx="100849" cy="10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427" y="9049773"/>
            <a:ext cx="100849" cy="10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3063" y="7620000"/>
            <a:ext cx="966978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377180" indent="-279400">
              <a:lnSpc>
                <a:spcPct val="113300"/>
              </a:lnSpc>
              <a:spcBef>
                <a:spcPts val="100"/>
              </a:spcBef>
            </a:pPr>
            <a:r>
              <a:rPr sz="2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sz="25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z="2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 </a:t>
            </a:r>
            <a:r>
              <a:rPr sz="25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sz="2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z="25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5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5080">
              <a:lnSpc>
                <a:spcPts val="3400"/>
              </a:lnSpc>
              <a:spcBef>
                <a:spcPts val="80"/>
              </a:spcBef>
            </a:pPr>
            <a:r>
              <a:rPr sz="2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Restaurants </a:t>
            </a:r>
            <a:r>
              <a:rPr sz="2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sz="25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market, like </a:t>
            </a:r>
            <a:r>
              <a:rPr sz="25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sz="2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 </a:t>
            </a:r>
            <a:r>
              <a:rPr sz="25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 </a:t>
            </a:r>
            <a:r>
              <a:rPr sz="25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</a:t>
            </a:r>
            <a:r>
              <a:rPr sz="2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z="2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5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3996" y="1966950"/>
            <a:ext cx="9987915" cy="537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095" y="827130"/>
            <a:ext cx="7928609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158427" y="8013675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427" y="8287995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427" y="8836635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8000" y="7543800"/>
            <a:ext cx="9674225" cy="18532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>
              <a:lnSpc>
                <a:spcPct val="100000"/>
              </a:lnSpc>
              <a:spcBef>
                <a:spcPts val="280"/>
              </a:spcBef>
            </a:pP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5080">
              <a:lnSpc>
                <a:spcPct val="109400"/>
              </a:lnSpc>
              <a:spcBef>
                <a:spcPts val="100"/>
              </a:spcBef>
            </a:pP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type.Asian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8890">
              <a:lnSpc>
                <a:spcPct val="109400"/>
              </a:lnSpc>
              <a:spcBef>
                <a:spcPts val="100"/>
              </a:spcBef>
            </a:pP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restaurant.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3073" y="1832484"/>
            <a:ext cx="9748024" cy="530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1011874"/>
            <a:ext cx="809180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158427" y="8153375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427" y="8427694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427" y="8702016"/>
            <a:ext cx="64646" cy="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8000" y="7710069"/>
            <a:ext cx="9693275" cy="15045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>
              <a:lnSpc>
                <a:spcPct val="100000"/>
              </a:lnSpc>
              <a:spcBef>
                <a:spcPts val="280"/>
              </a:spcBef>
            </a:pP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>
              <a:lnSpc>
                <a:spcPct val="100000"/>
              </a:lnSpc>
              <a:spcBef>
                <a:spcPts val="280"/>
              </a:spcBef>
            </a:pP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5080">
              <a:lnSpc>
                <a:spcPts val="2200"/>
              </a:lnSpc>
              <a:spcBef>
                <a:spcPts val="20"/>
              </a:spcBef>
            </a:pP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Restaurants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variety.The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restaurant. But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southeastern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Asian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0800" y="2044496"/>
            <a:ext cx="9678847" cy="5124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478" y="935647"/>
            <a:ext cx="10566399" cy="10278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612900" marR="5080" indent="-1041400">
              <a:lnSpc>
                <a:spcPts val="8200"/>
              </a:lnSpc>
              <a:spcBef>
                <a:spcPts val="740"/>
              </a:spcBef>
            </a:pPr>
            <a:r>
              <a:rPr sz="4800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lang="en-US" sz="4800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800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8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48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sz="4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590800"/>
            <a:ext cx="11243310" cy="62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2120" indent="-440055">
              <a:lnSpc>
                <a:spcPct val="100000"/>
              </a:lnSpc>
              <a:spcBef>
                <a:spcPts val="105"/>
              </a:spcBef>
              <a:buSzPct val="82089"/>
              <a:buChar char="•"/>
              <a:tabLst>
                <a:tab pos="452120" algn="l"/>
                <a:tab pos="452755" algn="l"/>
              </a:tabLst>
            </a:pP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35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35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sz="33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33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81000">
              <a:lnSpc>
                <a:spcPct val="100000"/>
              </a:lnSpc>
              <a:buSzPct val="82089"/>
              <a:buChar char="•"/>
              <a:tabLst>
                <a:tab pos="393065" algn="l"/>
                <a:tab pos="393700" algn="l"/>
              </a:tabLst>
            </a:pPr>
            <a:r>
              <a:rPr sz="335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35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35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3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marR="5080" indent="-381000">
              <a:lnSpc>
                <a:spcPct val="114399"/>
              </a:lnSpc>
              <a:spcBef>
                <a:spcPts val="3300"/>
              </a:spcBef>
              <a:buSzPct val="82089"/>
              <a:buChar char="•"/>
              <a:tabLst>
                <a:tab pos="393065" algn="l"/>
                <a:tab pos="393700" algn="l"/>
              </a:tabLst>
            </a:pPr>
            <a:r>
              <a:rPr sz="335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sz="335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35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skate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holders: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335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3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sz="33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SzPct val="82089"/>
              <a:buChar char="•"/>
              <a:tabLst>
                <a:tab pos="393065" algn="l"/>
                <a:tab pos="393700" algn="l"/>
              </a:tabLst>
            </a:pP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</a:t>
            </a:r>
            <a:r>
              <a:rPr sz="33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sz="335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81000">
              <a:lnSpc>
                <a:spcPct val="100000"/>
              </a:lnSpc>
              <a:buSzPct val="82089"/>
              <a:buChar char="•"/>
              <a:tabLst>
                <a:tab pos="913765" algn="l"/>
                <a:tab pos="914400" algn="l"/>
              </a:tabLst>
            </a:pPr>
            <a:r>
              <a:rPr sz="335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33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81000">
              <a:lnSpc>
                <a:spcPct val="100000"/>
              </a:lnSpc>
              <a:buSzPct val="82089"/>
              <a:buChar char="•"/>
              <a:tabLst>
                <a:tab pos="913765" algn="l"/>
                <a:tab pos="914400" algn="l"/>
              </a:tabLst>
            </a:pP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</a:t>
            </a:r>
            <a:r>
              <a:rPr sz="33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35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38200"/>
            <a:ext cx="10566399" cy="103746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95600" marR="5080" indent="-2882900">
              <a:lnSpc>
                <a:spcPts val="8200"/>
              </a:lnSpc>
              <a:spcBef>
                <a:spcPts val="740"/>
              </a:spcBef>
            </a:pPr>
            <a:r>
              <a:rPr sz="48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8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sz="4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sz="4800" spc="-3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692" y="2286000"/>
            <a:ext cx="11922125" cy="64391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35"/>
              </a:spcBef>
              <a:buSzPct val="83783"/>
              <a:buChar char="•"/>
              <a:tabLst>
                <a:tab pos="228600" algn="l"/>
              </a:tabLst>
            </a:pPr>
            <a:r>
              <a:rPr sz="1850" spc="-90" dirty="0">
                <a:latin typeface="Arial"/>
                <a:cs typeface="Arial"/>
              </a:rPr>
              <a:t>Google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-140" dirty="0">
                <a:latin typeface="Arial"/>
                <a:cs typeface="Arial"/>
              </a:rPr>
              <a:t>API: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140" dirty="0">
                <a:latin typeface="Arial"/>
                <a:cs typeface="Arial"/>
              </a:rPr>
              <a:t>Use </a:t>
            </a:r>
            <a:r>
              <a:rPr sz="1850" spc="-90" dirty="0">
                <a:latin typeface="Arial"/>
                <a:cs typeface="Arial"/>
              </a:rPr>
              <a:t>Google </a:t>
            </a:r>
            <a:r>
              <a:rPr sz="1850" spc="-130" dirty="0">
                <a:latin typeface="Arial"/>
                <a:cs typeface="Arial"/>
              </a:rPr>
              <a:t>API </a:t>
            </a:r>
            <a:r>
              <a:rPr sz="1850" spc="20" dirty="0">
                <a:latin typeface="Arial"/>
                <a:cs typeface="Arial"/>
              </a:rPr>
              <a:t>to </a:t>
            </a:r>
            <a:r>
              <a:rPr sz="1850" spc="-100" dirty="0">
                <a:latin typeface="Arial"/>
                <a:cs typeface="Arial"/>
              </a:rPr>
              <a:t>get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105" dirty="0">
                <a:latin typeface="Arial"/>
                <a:cs typeface="Arial"/>
              </a:rPr>
              <a:t>Queens </a:t>
            </a:r>
            <a:r>
              <a:rPr sz="1850" spc="-70" dirty="0">
                <a:latin typeface="Arial"/>
                <a:cs typeface="Arial"/>
              </a:rPr>
              <a:t>location—longitude </a:t>
            </a:r>
            <a:r>
              <a:rPr sz="1850" spc="-135" dirty="0">
                <a:latin typeface="Arial"/>
                <a:cs typeface="Arial"/>
              </a:rPr>
              <a:t>and </a:t>
            </a:r>
            <a:r>
              <a:rPr sz="1850" spc="-70" dirty="0">
                <a:latin typeface="Arial"/>
                <a:cs typeface="Arial"/>
              </a:rPr>
              <a:t>latitude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55" dirty="0">
                <a:latin typeface="Arial"/>
                <a:cs typeface="Arial"/>
              </a:rPr>
              <a:t>Get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110" dirty="0">
                <a:latin typeface="Arial"/>
                <a:cs typeface="Arial"/>
              </a:rPr>
              <a:t>candidate </a:t>
            </a:r>
            <a:r>
              <a:rPr sz="1850" spc="-70" dirty="0">
                <a:latin typeface="Arial"/>
                <a:cs typeface="Arial"/>
              </a:rPr>
              <a:t>location </a:t>
            </a:r>
            <a:r>
              <a:rPr sz="1850" spc="-65" dirty="0">
                <a:latin typeface="Arial"/>
                <a:cs typeface="Arial"/>
              </a:rPr>
              <a:t>geometry</a:t>
            </a:r>
            <a:r>
              <a:rPr sz="1850" spc="325" dirty="0">
                <a:latin typeface="Arial"/>
                <a:cs typeface="Arial"/>
              </a:rPr>
              <a:t> </a:t>
            </a:r>
            <a:r>
              <a:rPr sz="1850" spc="-60" dirty="0">
                <a:latin typeface="Arial"/>
                <a:cs typeface="Arial"/>
              </a:rPr>
              <a:t>information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SzPct val="83783"/>
              <a:buChar char="•"/>
              <a:tabLst>
                <a:tab pos="228600" algn="l"/>
              </a:tabLst>
            </a:pPr>
            <a:r>
              <a:rPr sz="1850" spc="-114" dirty="0">
                <a:latin typeface="Arial"/>
                <a:cs typeface="Arial"/>
              </a:rPr>
              <a:t>Foursquare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-140" dirty="0">
                <a:latin typeface="Arial"/>
                <a:cs typeface="Arial"/>
              </a:rPr>
              <a:t>API: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55" dirty="0">
                <a:latin typeface="Arial"/>
                <a:cs typeface="Arial"/>
              </a:rPr>
              <a:t>Get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105" dirty="0">
                <a:latin typeface="Arial"/>
                <a:cs typeface="Arial"/>
              </a:rPr>
              <a:t>restaurants </a:t>
            </a:r>
            <a:r>
              <a:rPr sz="1850" spc="-60" dirty="0">
                <a:latin typeface="Arial"/>
                <a:cs typeface="Arial"/>
              </a:rPr>
              <a:t>information </a:t>
            </a:r>
            <a:r>
              <a:rPr sz="1850" spc="-135" dirty="0">
                <a:latin typeface="Arial"/>
                <a:cs typeface="Arial"/>
              </a:rPr>
              <a:t>and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120" dirty="0">
                <a:latin typeface="Arial"/>
                <a:cs typeface="Arial"/>
              </a:rPr>
              <a:t>schools </a:t>
            </a:r>
            <a:r>
              <a:rPr sz="1850" spc="-60" dirty="0">
                <a:latin typeface="Arial"/>
                <a:cs typeface="Arial"/>
              </a:rPr>
              <a:t>information </a:t>
            </a:r>
            <a:r>
              <a:rPr sz="1850" spc="-120" dirty="0">
                <a:latin typeface="Arial"/>
                <a:cs typeface="Arial"/>
              </a:rPr>
              <a:t>by </a:t>
            </a:r>
            <a:r>
              <a:rPr sz="1850" spc="-155" dirty="0">
                <a:latin typeface="Arial"/>
                <a:cs typeface="Arial"/>
              </a:rPr>
              <a:t>using </a:t>
            </a:r>
            <a:r>
              <a:rPr sz="1850" spc="-114" dirty="0">
                <a:latin typeface="Arial"/>
                <a:cs typeface="Arial"/>
              </a:rPr>
              <a:t>Foursquare</a:t>
            </a:r>
            <a:r>
              <a:rPr sz="1850" spc="185" dirty="0">
                <a:latin typeface="Arial"/>
                <a:cs typeface="Arial"/>
              </a:rPr>
              <a:t> </a:t>
            </a:r>
            <a:r>
              <a:rPr sz="1850" spc="-130" dirty="0">
                <a:latin typeface="Arial"/>
                <a:cs typeface="Arial"/>
              </a:rPr>
              <a:t>API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SzPct val="83783"/>
              <a:buChar char="•"/>
              <a:tabLst>
                <a:tab pos="228600" algn="l"/>
              </a:tabLst>
            </a:pPr>
            <a:r>
              <a:rPr sz="1850" spc="-80" dirty="0">
                <a:latin typeface="Arial"/>
                <a:cs typeface="Arial"/>
              </a:rPr>
              <a:t>Create </a:t>
            </a:r>
            <a:r>
              <a:rPr sz="1850" spc="-110" dirty="0">
                <a:latin typeface="Arial"/>
                <a:cs typeface="Arial"/>
              </a:rPr>
              <a:t>candidate</a:t>
            </a:r>
            <a:r>
              <a:rPr sz="1850" spc="85" dirty="0">
                <a:latin typeface="Arial"/>
                <a:cs typeface="Arial"/>
              </a:rPr>
              <a:t> </a:t>
            </a:r>
            <a:r>
              <a:rPr sz="1850" spc="-85" dirty="0">
                <a:latin typeface="Arial"/>
                <a:cs typeface="Arial"/>
              </a:rPr>
              <a:t>location: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114" dirty="0">
                <a:latin typeface="Arial"/>
                <a:cs typeface="Arial"/>
              </a:rPr>
              <a:t>calculate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90" dirty="0">
                <a:latin typeface="Arial"/>
                <a:cs typeface="Arial"/>
              </a:rPr>
              <a:t>364 </a:t>
            </a:r>
            <a:r>
              <a:rPr sz="1850" spc="-110" dirty="0">
                <a:latin typeface="Arial"/>
                <a:cs typeface="Arial"/>
              </a:rPr>
              <a:t>candidate</a:t>
            </a:r>
            <a:r>
              <a:rPr sz="1850" spc="280" dirty="0">
                <a:latin typeface="Arial"/>
                <a:cs typeface="Arial"/>
              </a:rPr>
              <a:t> </a:t>
            </a:r>
            <a:r>
              <a:rPr sz="1850" spc="-70" dirty="0">
                <a:latin typeface="Arial"/>
                <a:cs typeface="Arial"/>
              </a:rPr>
              <a:t>location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SzPct val="83783"/>
              <a:buChar char="•"/>
              <a:tabLst>
                <a:tab pos="228600" algn="l"/>
              </a:tabLst>
            </a:pPr>
            <a:r>
              <a:rPr sz="1850" spc="-85" dirty="0">
                <a:latin typeface="Arial"/>
                <a:cs typeface="Arial"/>
              </a:rPr>
              <a:t>Data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-50" dirty="0">
                <a:latin typeface="Arial"/>
                <a:cs typeface="Arial"/>
              </a:rPr>
              <a:t>flow: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55" dirty="0">
                <a:latin typeface="Arial"/>
                <a:cs typeface="Arial"/>
              </a:rPr>
              <a:t>Get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105" dirty="0">
                <a:latin typeface="Arial"/>
                <a:cs typeface="Arial"/>
              </a:rPr>
              <a:t>Queens </a:t>
            </a:r>
            <a:r>
              <a:rPr sz="1850" spc="-65" dirty="0">
                <a:latin typeface="Arial"/>
                <a:cs typeface="Arial"/>
              </a:rPr>
              <a:t>geometry</a:t>
            </a:r>
            <a:r>
              <a:rPr sz="1850" spc="240" dirty="0">
                <a:latin typeface="Arial"/>
                <a:cs typeface="Arial"/>
              </a:rPr>
              <a:t> </a:t>
            </a:r>
            <a:r>
              <a:rPr sz="1850" spc="-60" dirty="0">
                <a:latin typeface="Arial"/>
                <a:cs typeface="Arial"/>
              </a:rPr>
              <a:t>information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35353"/>
              </a:buClr>
              <a:buFont typeface="Arial"/>
              <a:buChar char="•"/>
            </a:pPr>
            <a:endParaRPr sz="1650" dirty="0">
              <a:latin typeface="Arial"/>
              <a:cs typeface="Arial"/>
            </a:endParaRPr>
          </a:p>
          <a:p>
            <a:pPr marL="749300" marR="5080" lvl="1" indent="-215900">
              <a:lnSpc>
                <a:spcPct val="112599"/>
              </a:lnSpc>
              <a:buSzPct val="83783"/>
              <a:buChar char="•"/>
              <a:tabLst>
                <a:tab pos="749300" algn="l"/>
              </a:tabLst>
            </a:pPr>
            <a:r>
              <a:rPr sz="1850" spc="-105" dirty="0">
                <a:latin typeface="Arial"/>
                <a:cs typeface="Arial"/>
              </a:rPr>
              <a:t>Calculate </a:t>
            </a:r>
            <a:r>
              <a:rPr sz="1850" spc="-110" dirty="0">
                <a:latin typeface="Arial"/>
                <a:cs typeface="Arial"/>
              </a:rPr>
              <a:t>candidate </a:t>
            </a:r>
            <a:r>
              <a:rPr sz="1850" spc="-65" dirty="0">
                <a:latin typeface="Arial"/>
                <a:cs typeface="Arial"/>
              </a:rPr>
              <a:t>geometry </a:t>
            </a:r>
            <a:r>
              <a:rPr sz="1850" spc="-70" dirty="0">
                <a:latin typeface="Arial"/>
                <a:cs typeface="Arial"/>
              </a:rPr>
              <a:t>information, </a:t>
            </a:r>
            <a:r>
              <a:rPr sz="1850" spc="-80" dirty="0">
                <a:latin typeface="Arial"/>
                <a:cs typeface="Arial"/>
              </a:rPr>
              <a:t>under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85" dirty="0">
                <a:latin typeface="Arial"/>
                <a:cs typeface="Arial"/>
              </a:rPr>
              <a:t>conditions, </a:t>
            </a:r>
            <a:r>
              <a:rPr sz="1850" spc="-95" dirty="0">
                <a:latin typeface="Arial"/>
                <a:cs typeface="Arial"/>
              </a:rPr>
              <a:t>like </a:t>
            </a:r>
            <a:r>
              <a:rPr sz="1850" spc="35" dirty="0">
                <a:latin typeface="Arial"/>
                <a:cs typeface="Arial"/>
              </a:rPr>
              <a:t>~6 </a:t>
            </a:r>
            <a:r>
              <a:rPr sz="1850" spc="-105" dirty="0">
                <a:latin typeface="Arial"/>
                <a:cs typeface="Arial"/>
              </a:rPr>
              <a:t>km </a:t>
            </a:r>
            <a:r>
              <a:rPr sz="1850" spc="-40" dirty="0">
                <a:latin typeface="Arial"/>
                <a:cs typeface="Arial"/>
              </a:rPr>
              <a:t>from </a:t>
            </a:r>
            <a:r>
              <a:rPr sz="1850" spc="-105" dirty="0">
                <a:latin typeface="Arial"/>
                <a:cs typeface="Arial"/>
              </a:rPr>
              <a:t>Queens </a:t>
            </a:r>
            <a:r>
              <a:rPr sz="1850" spc="-114" dirty="0">
                <a:latin typeface="Arial"/>
                <a:cs typeface="Arial"/>
              </a:rPr>
              <a:t>center, </a:t>
            </a:r>
            <a:r>
              <a:rPr sz="1850" spc="-135" dirty="0">
                <a:latin typeface="Arial"/>
                <a:cs typeface="Arial"/>
              </a:rPr>
              <a:t>and </a:t>
            </a:r>
            <a:r>
              <a:rPr sz="1850" spc="-150" dirty="0">
                <a:latin typeface="Arial"/>
                <a:cs typeface="Arial"/>
              </a:rPr>
              <a:t>each </a:t>
            </a:r>
            <a:r>
              <a:rPr sz="1850" spc="-114" dirty="0">
                <a:latin typeface="Arial"/>
                <a:cs typeface="Arial"/>
              </a:rPr>
              <a:t>are</a:t>
            </a:r>
            <a:endParaRPr lang="en-US" sz="1850" spc="-114" dirty="0">
              <a:latin typeface="Arial"/>
              <a:cs typeface="Arial"/>
            </a:endParaRPr>
          </a:p>
          <a:p>
            <a:pPr marL="533400" marR="5080" lvl="1">
              <a:lnSpc>
                <a:spcPct val="112599"/>
              </a:lnSpc>
              <a:buSzPct val="83783"/>
              <a:tabLst>
                <a:tab pos="749300" algn="l"/>
              </a:tabLst>
            </a:pPr>
            <a:r>
              <a:rPr lang="en-IN" sz="1850" spc="-114" dirty="0">
                <a:latin typeface="Arial"/>
                <a:cs typeface="Arial"/>
              </a:rPr>
              <a:t>   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-200" dirty="0">
                <a:latin typeface="Arial"/>
                <a:cs typeface="Arial"/>
              </a:rPr>
              <a:t>has </a:t>
            </a:r>
            <a:r>
              <a:rPr sz="1850" spc="-90" dirty="0">
                <a:latin typeface="Arial"/>
                <a:cs typeface="Arial"/>
              </a:rPr>
              <a:t>600  </a:t>
            </a:r>
            <a:r>
              <a:rPr sz="1850" spc="-80" dirty="0">
                <a:latin typeface="Arial"/>
                <a:cs typeface="Arial"/>
              </a:rPr>
              <a:t>meters </a:t>
            </a:r>
            <a:r>
              <a:rPr sz="1850" spc="-150" dirty="0">
                <a:latin typeface="Arial"/>
                <a:cs typeface="Arial"/>
              </a:rPr>
              <a:t>each </a:t>
            </a:r>
            <a:r>
              <a:rPr sz="1850" spc="-85" dirty="0">
                <a:latin typeface="Arial"/>
                <a:cs typeface="Arial"/>
              </a:rPr>
              <a:t>circle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-60" dirty="0">
                <a:latin typeface="Arial"/>
                <a:cs typeface="Arial"/>
              </a:rPr>
              <a:t>apart</a:t>
            </a:r>
            <a:endParaRPr sz="18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749300" lvl="1" indent="-215900">
              <a:lnSpc>
                <a:spcPct val="100000"/>
              </a:lnSpc>
              <a:buSzPct val="83783"/>
              <a:buChar char="•"/>
              <a:tabLst>
                <a:tab pos="749300" algn="l"/>
              </a:tabLst>
            </a:pPr>
            <a:r>
              <a:rPr sz="1850" spc="-55" dirty="0">
                <a:latin typeface="Arial"/>
                <a:cs typeface="Arial"/>
              </a:rPr>
              <a:t>Get </a:t>
            </a:r>
            <a:r>
              <a:rPr sz="1850" spc="-60" dirty="0">
                <a:latin typeface="Arial"/>
                <a:cs typeface="Arial"/>
              </a:rPr>
              <a:t>the </a:t>
            </a:r>
            <a:r>
              <a:rPr sz="1850" spc="-85" dirty="0">
                <a:latin typeface="Arial"/>
                <a:cs typeface="Arial"/>
              </a:rPr>
              <a:t>detailed </a:t>
            </a:r>
            <a:r>
              <a:rPr sz="1850" spc="-60" dirty="0">
                <a:latin typeface="Arial"/>
                <a:cs typeface="Arial"/>
              </a:rPr>
              <a:t>information </a:t>
            </a:r>
            <a:r>
              <a:rPr sz="1850" spc="-85" dirty="0">
                <a:latin typeface="Arial"/>
                <a:cs typeface="Arial"/>
              </a:rPr>
              <a:t>in </a:t>
            </a:r>
            <a:r>
              <a:rPr sz="1850" spc="-150" dirty="0">
                <a:latin typeface="Arial"/>
                <a:cs typeface="Arial"/>
              </a:rPr>
              <a:t>each </a:t>
            </a:r>
            <a:r>
              <a:rPr sz="1850" spc="-85" dirty="0">
                <a:latin typeface="Arial"/>
                <a:cs typeface="Arial"/>
              </a:rPr>
              <a:t>circle </a:t>
            </a:r>
            <a:r>
              <a:rPr sz="1850" spc="-120" dirty="0">
                <a:latin typeface="Arial"/>
                <a:cs typeface="Arial"/>
              </a:rPr>
              <a:t>by </a:t>
            </a:r>
            <a:r>
              <a:rPr sz="1850" spc="-155" dirty="0">
                <a:latin typeface="Arial"/>
                <a:cs typeface="Arial"/>
              </a:rPr>
              <a:t>using </a:t>
            </a:r>
            <a:r>
              <a:rPr sz="1850" spc="-114" dirty="0">
                <a:latin typeface="Arial"/>
                <a:cs typeface="Arial"/>
              </a:rPr>
              <a:t>Foursquare</a:t>
            </a:r>
            <a:r>
              <a:rPr sz="1850" spc="105" dirty="0">
                <a:latin typeface="Arial"/>
                <a:cs typeface="Arial"/>
              </a:rPr>
              <a:t> </a:t>
            </a:r>
            <a:r>
              <a:rPr sz="1850" spc="-130" dirty="0">
                <a:latin typeface="Arial"/>
                <a:cs typeface="Arial"/>
              </a:rPr>
              <a:t>API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850900"/>
            <a:ext cx="4969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spc="-160" dirty="0">
                <a:solidFill>
                  <a:schemeClr val="tx1"/>
                </a:solidFill>
              </a:rPr>
              <a:t>D</a:t>
            </a:r>
            <a:r>
              <a:rPr spc="-725" dirty="0">
                <a:solidFill>
                  <a:schemeClr val="tx1"/>
                </a:solidFill>
              </a:rPr>
              <a:t>A</a:t>
            </a:r>
            <a:r>
              <a:rPr spc="-100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A	</a:t>
            </a:r>
            <a:r>
              <a:rPr spc="-940" dirty="0">
                <a:solidFill>
                  <a:schemeClr val="tx1"/>
                </a:solidFill>
              </a:rPr>
              <a:t>FL</a:t>
            </a:r>
            <a:r>
              <a:rPr spc="35" dirty="0">
                <a:solidFill>
                  <a:schemeClr val="tx1"/>
                </a:solidFill>
              </a:rPr>
              <a:t>O</a:t>
            </a:r>
            <a:r>
              <a:rPr spc="625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5844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5" h="1407795">
                <a:moveTo>
                  <a:pt x="3119069" y="0"/>
                </a:moveTo>
                <a:lnTo>
                  <a:pt x="324110" y="0"/>
                </a:lnTo>
                <a:lnTo>
                  <a:pt x="261678" y="247"/>
                </a:lnTo>
                <a:lnTo>
                  <a:pt x="212184" y="1976"/>
                </a:lnTo>
                <a:lnTo>
                  <a:pt x="170950" y="6670"/>
                </a:lnTo>
                <a:lnTo>
                  <a:pt x="133297" y="15811"/>
                </a:lnTo>
                <a:lnTo>
                  <a:pt x="94700" y="34876"/>
                </a:lnTo>
                <a:lnTo>
                  <a:pt x="61532" y="61534"/>
                </a:lnTo>
                <a:lnTo>
                  <a:pt x="34875" y="94703"/>
                </a:lnTo>
                <a:lnTo>
                  <a:pt x="15812" y="133299"/>
                </a:lnTo>
                <a:lnTo>
                  <a:pt x="6668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42"/>
                </a:lnTo>
                <a:lnTo>
                  <a:pt x="1976" y="1195036"/>
                </a:lnTo>
                <a:lnTo>
                  <a:pt x="6676" y="1236293"/>
                </a:lnTo>
                <a:lnTo>
                  <a:pt x="15812" y="1273924"/>
                </a:lnTo>
                <a:lnTo>
                  <a:pt x="34875" y="1312519"/>
                </a:lnTo>
                <a:lnTo>
                  <a:pt x="61532" y="1345688"/>
                </a:lnTo>
                <a:lnTo>
                  <a:pt x="94700" y="1372347"/>
                </a:lnTo>
                <a:lnTo>
                  <a:pt x="133297" y="1391412"/>
                </a:lnTo>
                <a:lnTo>
                  <a:pt x="170928" y="1400553"/>
                </a:lnTo>
                <a:lnTo>
                  <a:pt x="212005" y="1405247"/>
                </a:lnTo>
                <a:lnTo>
                  <a:pt x="261073" y="1406976"/>
                </a:lnTo>
                <a:lnTo>
                  <a:pt x="322675" y="1407223"/>
                </a:lnTo>
                <a:lnTo>
                  <a:pt x="3117634" y="1407223"/>
                </a:lnTo>
                <a:lnTo>
                  <a:pt x="3180069" y="1406976"/>
                </a:lnTo>
                <a:lnTo>
                  <a:pt x="3229563" y="1405247"/>
                </a:lnTo>
                <a:lnTo>
                  <a:pt x="3270797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70"/>
                </a:lnTo>
                <a:lnTo>
                  <a:pt x="3439774" y="1195216"/>
                </a:lnTo>
                <a:lnTo>
                  <a:pt x="3441503" y="1146147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2857500"/>
            <a:ext cx="26206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ts val="426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36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1980"/>
              </a:lnSpc>
            </a:pP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Queens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geometry</a:t>
            </a:r>
            <a:r>
              <a:rPr sz="17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8900" y="2898406"/>
            <a:ext cx="2593340" cy="779780"/>
          </a:xfrm>
          <a:custGeom>
            <a:avLst/>
            <a:gdLst/>
            <a:ahLst/>
            <a:cxnLst/>
            <a:rect l="l" t="t" r="r" b="b"/>
            <a:pathLst>
              <a:path w="2593340" h="779779">
                <a:moveTo>
                  <a:pt x="1780425" y="0"/>
                </a:moveTo>
                <a:lnTo>
                  <a:pt x="1780425" y="264960"/>
                </a:lnTo>
                <a:lnTo>
                  <a:pt x="0" y="264960"/>
                </a:lnTo>
                <a:lnTo>
                  <a:pt x="0" y="514350"/>
                </a:lnTo>
                <a:lnTo>
                  <a:pt x="1780425" y="514350"/>
                </a:lnTo>
                <a:lnTo>
                  <a:pt x="1780425" y="779310"/>
                </a:lnTo>
                <a:lnTo>
                  <a:pt x="2593225" y="389648"/>
                </a:lnTo>
                <a:lnTo>
                  <a:pt x="1780425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25844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4" h="1407795">
                <a:moveTo>
                  <a:pt x="3119069" y="0"/>
                </a:moveTo>
                <a:lnTo>
                  <a:pt x="324103" y="0"/>
                </a:lnTo>
                <a:lnTo>
                  <a:pt x="261675" y="247"/>
                </a:lnTo>
                <a:lnTo>
                  <a:pt x="212185" y="1976"/>
                </a:lnTo>
                <a:lnTo>
                  <a:pt x="170952" y="6670"/>
                </a:lnTo>
                <a:lnTo>
                  <a:pt x="133299" y="15811"/>
                </a:lnTo>
                <a:lnTo>
                  <a:pt x="94703" y="34876"/>
                </a:lnTo>
                <a:lnTo>
                  <a:pt x="61534" y="61534"/>
                </a:lnTo>
                <a:lnTo>
                  <a:pt x="34876" y="94703"/>
                </a:lnTo>
                <a:lnTo>
                  <a:pt x="15811" y="133299"/>
                </a:lnTo>
                <a:lnTo>
                  <a:pt x="6667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42"/>
                </a:lnTo>
                <a:lnTo>
                  <a:pt x="1976" y="1195036"/>
                </a:lnTo>
                <a:lnTo>
                  <a:pt x="6675" y="1236293"/>
                </a:lnTo>
                <a:lnTo>
                  <a:pt x="15811" y="1273924"/>
                </a:lnTo>
                <a:lnTo>
                  <a:pt x="34876" y="1312519"/>
                </a:lnTo>
                <a:lnTo>
                  <a:pt x="61534" y="1345688"/>
                </a:lnTo>
                <a:lnTo>
                  <a:pt x="94703" y="1372347"/>
                </a:lnTo>
                <a:lnTo>
                  <a:pt x="133299" y="1391412"/>
                </a:lnTo>
                <a:lnTo>
                  <a:pt x="170930" y="1400553"/>
                </a:lnTo>
                <a:lnTo>
                  <a:pt x="212005" y="1405247"/>
                </a:lnTo>
                <a:lnTo>
                  <a:pt x="261070" y="1406976"/>
                </a:lnTo>
                <a:lnTo>
                  <a:pt x="322668" y="1407223"/>
                </a:lnTo>
                <a:lnTo>
                  <a:pt x="3117646" y="1407223"/>
                </a:lnTo>
                <a:lnTo>
                  <a:pt x="3180074" y="1406976"/>
                </a:lnTo>
                <a:lnTo>
                  <a:pt x="3229565" y="1405247"/>
                </a:lnTo>
                <a:lnTo>
                  <a:pt x="3270798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70"/>
                </a:lnTo>
                <a:lnTo>
                  <a:pt x="3439774" y="1195216"/>
                </a:lnTo>
                <a:lnTo>
                  <a:pt x="3441503" y="1146147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3700" y="2857500"/>
            <a:ext cx="32181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60"/>
              </a:lnSpc>
              <a:spcBef>
                <a:spcPts val="100"/>
              </a:spcBef>
            </a:pP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endParaRPr sz="3600" dirty="0">
              <a:latin typeface="Arial"/>
              <a:cs typeface="Arial"/>
            </a:endParaRPr>
          </a:p>
          <a:p>
            <a:pPr marR="3175" algn="ctr">
              <a:lnSpc>
                <a:spcPts val="1980"/>
              </a:lnSpc>
            </a:pP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r>
              <a:rPr sz="1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1600" y="62801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4" h="1407795">
                <a:moveTo>
                  <a:pt x="3119069" y="0"/>
                </a:moveTo>
                <a:lnTo>
                  <a:pt x="324103" y="0"/>
                </a:lnTo>
                <a:lnTo>
                  <a:pt x="261675" y="247"/>
                </a:lnTo>
                <a:lnTo>
                  <a:pt x="212185" y="1976"/>
                </a:lnTo>
                <a:lnTo>
                  <a:pt x="170952" y="6670"/>
                </a:lnTo>
                <a:lnTo>
                  <a:pt x="133299" y="15811"/>
                </a:lnTo>
                <a:lnTo>
                  <a:pt x="94703" y="34876"/>
                </a:lnTo>
                <a:lnTo>
                  <a:pt x="61534" y="61534"/>
                </a:lnTo>
                <a:lnTo>
                  <a:pt x="34876" y="94703"/>
                </a:lnTo>
                <a:lnTo>
                  <a:pt x="15811" y="133299"/>
                </a:lnTo>
                <a:lnTo>
                  <a:pt x="6667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42"/>
                </a:lnTo>
                <a:lnTo>
                  <a:pt x="1976" y="1195036"/>
                </a:lnTo>
                <a:lnTo>
                  <a:pt x="6675" y="1236293"/>
                </a:lnTo>
                <a:lnTo>
                  <a:pt x="15811" y="1273924"/>
                </a:lnTo>
                <a:lnTo>
                  <a:pt x="34876" y="1312519"/>
                </a:lnTo>
                <a:lnTo>
                  <a:pt x="61534" y="1345688"/>
                </a:lnTo>
                <a:lnTo>
                  <a:pt x="94703" y="1372347"/>
                </a:lnTo>
                <a:lnTo>
                  <a:pt x="133299" y="1391412"/>
                </a:lnTo>
                <a:lnTo>
                  <a:pt x="170930" y="1400553"/>
                </a:lnTo>
                <a:lnTo>
                  <a:pt x="212005" y="1405247"/>
                </a:lnTo>
                <a:lnTo>
                  <a:pt x="261070" y="1406976"/>
                </a:lnTo>
                <a:lnTo>
                  <a:pt x="322668" y="1407223"/>
                </a:lnTo>
                <a:lnTo>
                  <a:pt x="3117634" y="1407223"/>
                </a:lnTo>
                <a:lnTo>
                  <a:pt x="3180069" y="1406976"/>
                </a:lnTo>
                <a:lnTo>
                  <a:pt x="3229563" y="1405247"/>
                </a:lnTo>
                <a:lnTo>
                  <a:pt x="3270797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70"/>
                </a:lnTo>
                <a:lnTo>
                  <a:pt x="3439774" y="1195216"/>
                </a:lnTo>
                <a:lnTo>
                  <a:pt x="3441503" y="1146147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6400" y="6553200"/>
            <a:ext cx="28213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60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FourSquare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1980"/>
              </a:lnSpc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restaurants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Arial"/>
                <a:cs typeface="Arial"/>
              </a:rPr>
              <a:t>schools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2814" y="4063974"/>
            <a:ext cx="779780" cy="2109470"/>
          </a:xfrm>
          <a:custGeom>
            <a:avLst/>
            <a:gdLst/>
            <a:ahLst/>
            <a:cxnLst/>
            <a:rect l="l" t="t" r="r" b="b"/>
            <a:pathLst>
              <a:path w="779779" h="2109470">
                <a:moveTo>
                  <a:pt x="514350" y="0"/>
                </a:moveTo>
                <a:lnTo>
                  <a:pt x="264972" y="0"/>
                </a:lnTo>
                <a:lnTo>
                  <a:pt x="264972" y="1300607"/>
                </a:lnTo>
                <a:lnTo>
                  <a:pt x="0" y="1300607"/>
                </a:lnTo>
                <a:lnTo>
                  <a:pt x="389661" y="2109444"/>
                </a:lnTo>
                <a:lnTo>
                  <a:pt x="779322" y="1300607"/>
                </a:lnTo>
                <a:lnTo>
                  <a:pt x="514350" y="1300607"/>
                </a:lnTo>
                <a:lnTo>
                  <a:pt x="514350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731" y="4457649"/>
            <a:ext cx="4381588" cy="2844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00" y="7726768"/>
            <a:ext cx="6886397" cy="1753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1075374"/>
            <a:ext cx="1168463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81050" y="2813748"/>
            <a:ext cx="7319162" cy="5777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1200" y="3886200"/>
            <a:ext cx="3731895" cy="341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60"/>
              </a:spcBef>
            </a:pP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z="3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location.Therefore,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1011874"/>
            <a:ext cx="9222740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IN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pc="-5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300" y="1981200"/>
            <a:ext cx="7800873" cy="426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2300" y="6781800"/>
            <a:ext cx="9409430" cy="255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14300"/>
              </a:lnSpc>
              <a:spcBef>
                <a:spcPts val="95"/>
              </a:spcBef>
            </a:pPr>
            <a:r>
              <a:rPr sz="17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7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7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17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7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</a:t>
            </a:r>
            <a:r>
              <a:rPr sz="17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7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7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17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sz="17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sz="17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7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17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7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7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 </a:t>
            </a:r>
            <a:r>
              <a:rPr sz="17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center, </a:t>
            </a:r>
            <a:r>
              <a:rPr sz="17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7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7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sz="17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7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7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sz="17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restaurant.Top </a:t>
            </a:r>
            <a:r>
              <a:rPr sz="17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7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restaurant: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03200">
              <a:lnSpc>
                <a:spcPct val="100000"/>
              </a:lnSpc>
              <a:buClr>
                <a:srgbClr val="535353"/>
              </a:buClr>
              <a:buSzPct val="82857"/>
              <a:buChar char="•"/>
              <a:tabLst>
                <a:tab pos="228600" algn="l"/>
              </a:tabLst>
            </a:pPr>
            <a:r>
              <a:rPr sz="17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17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sz="17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03200">
              <a:lnSpc>
                <a:spcPct val="100000"/>
              </a:lnSpc>
              <a:buClr>
                <a:srgbClr val="535353"/>
              </a:buClr>
              <a:buSzPct val="82857"/>
              <a:buChar char="•"/>
              <a:tabLst>
                <a:tab pos="228600" algn="l"/>
              </a:tabLst>
            </a:pPr>
            <a:r>
              <a:rPr sz="17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sz="17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Arial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 indent="-252095">
              <a:lnSpc>
                <a:spcPct val="100000"/>
              </a:lnSpc>
              <a:buClr>
                <a:srgbClr val="535353"/>
              </a:buClr>
              <a:buSzPct val="82857"/>
              <a:buChar char="•"/>
              <a:tabLst>
                <a:tab pos="276860" algn="l"/>
                <a:tab pos="277495" algn="l"/>
              </a:tabLst>
            </a:pPr>
            <a:r>
              <a:rPr sz="17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sz="17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850900"/>
            <a:ext cx="6379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5844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5" h="1407795">
                <a:moveTo>
                  <a:pt x="3119069" y="0"/>
                </a:moveTo>
                <a:lnTo>
                  <a:pt x="324110" y="0"/>
                </a:lnTo>
                <a:lnTo>
                  <a:pt x="261678" y="247"/>
                </a:lnTo>
                <a:lnTo>
                  <a:pt x="212184" y="1976"/>
                </a:lnTo>
                <a:lnTo>
                  <a:pt x="170950" y="6670"/>
                </a:lnTo>
                <a:lnTo>
                  <a:pt x="133297" y="15811"/>
                </a:lnTo>
                <a:lnTo>
                  <a:pt x="94700" y="34876"/>
                </a:lnTo>
                <a:lnTo>
                  <a:pt x="61532" y="61534"/>
                </a:lnTo>
                <a:lnTo>
                  <a:pt x="34875" y="94703"/>
                </a:lnTo>
                <a:lnTo>
                  <a:pt x="15812" y="133299"/>
                </a:lnTo>
                <a:lnTo>
                  <a:pt x="6668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42"/>
                </a:lnTo>
                <a:lnTo>
                  <a:pt x="1976" y="1195036"/>
                </a:lnTo>
                <a:lnTo>
                  <a:pt x="6676" y="1236293"/>
                </a:lnTo>
                <a:lnTo>
                  <a:pt x="15812" y="1273924"/>
                </a:lnTo>
                <a:lnTo>
                  <a:pt x="34875" y="1312519"/>
                </a:lnTo>
                <a:lnTo>
                  <a:pt x="61532" y="1345688"/>
                </a:lnTo>
                <a:lnTo>
                  <a:pt x="94700" y="1372347"/>
                </a:lnTo>
                <a:lnTo>
                  <a:pt x="133297" y="1391412"/>
                </a:lnTo>
                <a:lnTo>
                  <a:pt x="170928" y="1400553"/>
                </a:lnTo>
                <a:lnTo>
                  <a:pt x="212005" y="1405247"/>
                </a:lnTo>
                <a:lnTo>
                  <a:pt x="261073" y="1406976"/>
                </a:lnTo>
                <a:lnTo>
                  <a:pt x="322675" y="1407223"/>
                </a:lnTo>
                <a:lnTo>
                  <a:pt x="3117634" y="1407223"/>
                </a:lnTo>
                <a:lnTo>
                  <a:pt x="3180069" y="1406976"/>
                </a:lnTo>
                <a:lnTo>
                  <a:pt x="3229563" y="1405247"/>
                </a:lnTo>
                <a:lnTo>
                  <a:pt x="3270797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70"/>
                </a:lnTo>
                <a:lnTo>
                  <a:pt x="3439774" y="1195216"/>
                </a:lnTo>
                <a:lnTo>
                  <a:pt x="3441503" y="1146147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2857500"/>
            <a:ext cx="31254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60"/>
              </a:lnSpc>
              <a:spcBef>
                <a:spcPts val="100"/>
              </a:spcBef>
            </a:pP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3600">
              <a:latin typeface="Arial"/>
              <a:cs typeface="Arial"/>
            </a:endParaRPr>
          </a:p>
          <a:p>
            <a:pPr marL="20955" algn="ctr">
              <a:lnSpc>
                <a:spcPts val="1980"/>
              </a:lnSpc>
            </a:pP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drop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unnecessary</a:t>
            </a:r>
            <a:r>
              <a:rPr sz="1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8900" y="2898406"/>
            <a:ext cx="2593340" cy="779780"/>
          </a:xfrm>
          <a:custGeom>
            <a:avLst/>
            <a:gdLst/>
            <a:ahLst/>
            <a:cxnLst/>
            <a:rect l="l" t="t" r="r" b="b"/>
            <a:pathLst>
              <a:path w="2593340" h="779779">
                <a:moveTo>
                  <a:pt x="1780425" y="0"/>
                </a:moveTo>
                <a:lnTo>
                  <a:pt x="1780425" y="264960"/>
                </a:lnTo>
                <a:lnTo>
                  <a:pt x="0" y="264960"/>
                </a:lnTo>
                <a:lnTo>
                  <a:pt x="0" y="514350"/>
                </a:lnTo>
                <a:lnTo>
                  <a:pt x="1780425" y="514350"/>
                </a:lnTo>
                <a:lnTo>
                  <a:pt x="1780425" y="779310"/>
                </a:lnTo>
                <a:lnTo>
                  <a:pt x="2593225" y="389648"/>
                </a:lnTo>
                <a:lnTo>
                  <a:pt x="1780425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25844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4" h="1407795">
                <a:moveTo>
                  <a:pt x="3119069" y="0"/>
                </a:moveTo>
                <a:lnTo>
                  <a:pt x="324103" y="0"/>
                </a:lnTo>
                <a:lnTo>
                  <a:pt x="261675" y="247"/>
                </a:lnTo>
                <a:lnTo>
                  <a:pt x="212185" y="1976"/>
                </a:lnTo>
                <a:lnTo>
                  <a:pt x="170952" y="6670"/>
                </a:lnTo>
                <a:lnTo>
                  <a:pt x="133299" y="15811"/>
                </a:lnTo>
                <a:lnTo>
                  <a:pt x="94703" y="34876"/>
                </a:lnTo>
                <a:lnTo>
                  <a:pt x="61534" y="61534"/>
                </a:lnTo>
                <a:lnTo>
                  <a:pt x="34876" y="94703"/>
                </a:lnTo>
                <a:lnTo>
                  <a:pt x="15811" y="133299"/>
                </a:lnTo>
                <a:lnTo>
                  <a:pt x="6667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42"/>
                </a:lnTo>
                <a:lnTo>
                  <a:pt x="1976" y="1195036"/>
                </a:lnTo>
                <a:lnTo>
                  <a:pt x="6675" y="1236293"/>
                </a:lnTo>
                <a:lnTo>
                  <a:pt x="15811" y="1273924"/>
                </a:lnTo>
                <a:lnTo>
                  <a:pt x="34876" y="1312519"/>
                </a:lnTo>
                <a:lnTo>
                  <a:pt x="61534" y="1345688"/>
                </a:lnTo>
                <a:lnTo>
                  <a:pt x="94703" y="1372347"/>
                </a:lnTo>
                <a:lnTo>
                  <a:pt x="133299" y="1391412"/>
                </a:lnTo>
                <a:lnTo>
                  <a:pt x="170930" y="1400553"/>
                </a:lnTo>
                <a:lnTo>
                  <a:pt x="212005" y="1405247"/>
                </a:lnTo>
                <a:lnTo>
                  <a:pt x="261070" y="1406976"/>
                </a:lnTo>
                <a:lnTo>
                  <a:pt x="322668" y="1407223"/>
                </a:lnTo>
                <a:lnTo>
                  <a:pt x="3117646" y="1407223"/>
                </a:lnTo>
                <a:lnTo>
                  <a:pt x="3180074" y="1406976"/>
                </a:lnTo>
                <a:lnTo>
                  <a:pt x="3229565" y="1405247"/>
                </a:lnTo>
                <a:lnTo>
                  <a:pt x="3270798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70"/>
                </a:lnTo>
                <a:lnTo>
                  <a:pt x="3439774" y="1195216"/>
                </a:lnTo>
                <a:lnTo>
                  <a:pt x="3441503" y="1146147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0" y="2857500"/>
            <a:ext cx="2990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60"/>
              </a:lnSpc>
              <a:spcBef>
                <a:spcPts val="100"/>
              </a:spcBef>
            </a:pP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Preprocess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marR="635" algn="ctr">
              <a:lnSpc>
                <a:spcPts val="1980"/>
              </a:lnSpc>
            </a:pP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5900" y="6381750"/>
            <a:ext cx="3442335" cy="1407795"/>
          </a:xfrm>
          <a:custGeom>
            <a:avLst/>
            <a:gdLst/>
            <a:ahLst/>
            <a:cxnLst/>
            <a:rect l="l" t="t" r="r" b="b"/>
            <a:pathLst>
              <a:path w="3442334" h="1407795">
                <a:moveTo>
                  <a:pt x="3119069" y="0"/>
                </a:moveTo>
                <a:lnTo>
                  <a:pt x="324103" y="0"/>
                </a:lnTo>
                <a:lnTo>
                  <a:pt x="261675" y="247"/>
                </a:lnTo>
                <a:lnTo>
                  <a:pt x="212185" y="1976"/>
                </a:lnTo>
                <a:lnTo>
                  <a:pt x="170952" y="6670"/>
                </a:lnTo>
                <a:lnTo>
                  <a:pt x="133299" y="15811"/>
                </a:lnTo>
                <a:lnTo>
                  <a:pt x="94703" y="34876"/>
                </a:lnTo>
                <a:lnTo>
                  <a:pt x="61534" y="61534"/>
                </a:lnTo>
                <a:lnTo>
                  <a:pt x="34876" y="94703"/>
                </a:lnTo>
                <a:lnTo>
                  <a:pt x="15811" y="133299"/>
                </a:lnTo>
                <a:lnTo>
                  <a:pt x="6667" y="170952"/>
                </a:lnTo>
                <a:lnTo>
                  <a:pt x="1976" y="212007"/>
                </a:lnTo>
                <a:lnTo>
                  <a:pt x="247" y="261075"/>
                </a:lnTo>
                <a:lnTo>
                  <a:pt x="0" y="322681"/>
                </a:lnTo>
                <a:lnTo>
                  <a:pt x="5" y="1084541"/>
                </a:lnTo>
                <a:lnTo>
                  <a:pt x="247" y="1145536"/>
                </a:lnTo>
                <a:lnTo>
                  <a:pt x="1976" y="1195031"/>
                </a:lnTo>
                <a:lnTo>
                  <a:pt x="6675" y="1236291"/>
                </a:lnTo>
                <a:lnTo>
                  <a:pt x="15811" y="1273924"/>
                </a:lnTo>
                <a:lnTo>
                  <a:pt x="34876" y="1312519"/>
                </a:lnTo>
                <a:lnTo>
                  <a:pt x="61534" y="1345688"/>
                </a:lnTo>
                <a:lnTo>
                  <a:pt x="94703" y="1372347"/>
                </a:lnTo>
                <a:lnTo>
                  <a:pt x="133299" y="1391412"/>
                </a:lnTo>
                <a:lnTo>
                  <a:pt x="170930" y="1400553"/>
                </a:lnTo>
                <a:lnTo>
                  <a:pt x="212005" y="1405247"/>
                </a:lnTo>
                <a:lnTo>
                  <a:pt x="261070" y="1406976"/>
                </a:lnTo>
                <a:lnTo>
                  <a:pt x="322668" y="1407223"/>
                </a:lnTo>
                <a:lnTo>
                  <a:pt x="3117646" y="1407223"/>
                </a:lnTo>
                <a:lnTo>
                  <a:pt x="3180074" y="1406976"/>
                </a:lnTo>
                <a:lnTo>
                  <a:pt x="3229565" y="1405247"/>
                </a:lnTo>
                <a:lnTo>
                  <a:pt x="3270798" y="1400553"/>
                </a:lnTo>
                <a:lnTo>
                  <a:pt x="3308451" y="1391412"/>
                </a:lnTo>
                <a:lnTo>
                  <a:pt x="3347047" y="1372347"/>
                </a:lnTo>
                <a:lnTo>
                  <a:pt x="3380216" y="1345688"/>
                </a:lnTo>
                <a:lnTo>
                  <a:pt x="3406874" y="1312519"/>
                </a:lnTo>
                <a:lnTo>
                  <a:pt x="3425939" y="1273924"/>
                </a:lnTo>
                <a:lnTo>
                  <a:pt x="3435082" y="1236268"/>
                </a:lnTo>
                <a:lnTo>
                  <a:pt x="3439774" y="1195211"/>
                </a:lnTo>
                <a:lnTo>
                  <a:pt x="3441503" y="1146142"/>
                </a:lnTo>
                <a:lnTo>
                  <a:pt x="3441750" y="1084541"/>
                </a:lnTo>
                <a:lnTo>
                  <a:pt x="3441745" y="322681"/>
                </a:lnTo>
                <a:lnTo>
                  <a:pt x="3441503" y="261675"/>
                </a:lnTo>
                <a:lnTo>
                  <a:pt x="3439774" y="212185"/>
                </a:lnTo>
                <a:lnTo>
                  <a:pt x="3435074" y="170930"/>
                </a:lnTo>
                <a:lnTo>
                  <a:pt x="3425939" y="133299"/>
                </a:lnTo>
                <a:lnTo>
                  <a:pt x="3406874" y="94703"/>
                </a:lnTo>
                <a:lnTo>
                  <a:pt x="3380216" y="61534"/>
                </a:lnTo>
                <a:lnTo>
                  <a:pt x="3347047" y="34876"/>
                </a:lnTo>
                <a:lnTo>
                  <a:pt x="3308451" y="15811"/>
                </a:lnTo>
                <a:lnTo>
                  <a:pt x="3270820" y="6670"/>
                </a:lnTo>
                <a:lnTo>
                  <a:pt x="3229743" y="1976"/>
                </a:lnTo>
                <a:lnTo>
                  <a:pt x="3180674" y="247"/>
                </a:lnTo>
                <a:lnTo>
                  <a:pt x="3119069" y="0"/>
                </a:lnTo>
                <a:close/>
              </a:path>
            </a:pathLst>
          </a:custGeom>
          <a:solidFill>
            <a:srgbClr val="9CC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96300" y="6388100"/>
            <a:ext cx="2127250" cy="13385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7620" algn="ctr">
              <a:lnSpc>
                <a:spcPts val="4100"/>
              </a:lnSpc>
              <a:spcBef>
                <a:spcPts val="420"/>
              </a:spcBef>
            </a:pP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Reduce  </a:t>
            </a: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imen</a:t>
            </a:r>
            <a:r>
              <a:rPr sz="3600" spc="-235" dirty="0">
                <a:solidFill>
                  <a:srgbClr val="FFFFFF"/>
                </a:solidFill>
                <a:latin typeface="Arial"/>
                <a:cs typeface="Arial"/>
              </a:rPr>
              <a:t>sion</a:t>
            </a:r>
            <a:r>
              <a:rPr sz="3600" spc="-5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R="7620" algn="ctr">
              <a:lnSpc>
                <a:spcPts val="1820"/>
              </a:lnSpc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PCA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7789" y="3936619"/>
            <a:ext cx="7417434" cy="3852545"/>
            <a:chOff x="2687789" y="3936619"/>
            <a:chExt cx="7417434" cy="3852545"/>
          </a:xfrm>
        </p:grpSpPr>
        <p:sp>
          <p:nvSpPr>
            <p:cNvPr id="11" name="object 11"/>
            <p:cNvSpPr/>
            <p:nvPr/>
          </p:nvSpPr>
          <p:spPr>
            <a:xfrm>
              <a:off x="5205780" y="3936618"/>
              <a:ext cx="4899025" cy="3538854"/>
            </a:xfrm>
            <a:custGeom>
              <a:avLst/>
              <a:gdLst/>
              <a:ahLst/>
              <a:cxnLst/>
              <a:rect l="l" t="t" r="r" b="b"/>
              <a:pathLst>
                <a:path w="4899025" h="3538854">
                  <a:moveTo>
                    <a:pt x="2593238" y="3024047"/>
                  </a:moveTo>
                  <a:lnTo>
                    <a:pt x="812800" y="3024047"/>
                  </a:lnTo>
                  <a:lnTo>
                    <a:pt x="812800" y="2759087"/>
                  </a:lnTo>
                  <a:lnTo>
                    <a:pt x="0" y="3148736"/>
                  </a:lnTo>
                  <a:lnTo>
                    <a:pt x="812800" y="3538397"/>
                  </a:lnTo>
                  <a:lnTo>
                    <a:pt x="812800" y="3273437"/>
                  </a:lnTo>
                  <a:lnTo>
                    <a:pt x="2593238" y="3273437"/>
                  </a:lnTo>
                  <a:lnTo>
                    <a:pt x="2593238" y="3024047"/>
                  </a:lnTo>
                  <a:close/>
                </a:path>
                <a:path w="4899025" h="3538854">
                  <a:moveTo>
                    <a:pt x="4899025" y="2494597"/>
                  </a:moveTo>
                  <a:lnTo>
                    <a:pt x="4832070" y="1599298"/>
                  </a:lnTo>
                  <a:lnTo>
                    <a:pt x="4602594" y="1731784"/>
                  </a:lnTo>
                  <a:lnTo>
                    <a:pt x="3602748" y="0"/>
                  </a:lnTo>
                  <a:lnTo>
                    <a:pt x="3386785" y="124688"/>
                  </a:lnTo>
                  <a:lnTo>
                    <a:pt x="4386631" y="1856473"/>
                  </a:lnTo>
                  <a:lnTo>
                    <a:pt x="4157154" y="1988959"/>
                  </a:lnTo>
                  <a:lnTo>
                    <a:pt x="4899025" y="2494597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7789" y="6381750"/>
              <a:ext cx="2481580" cy="1407795"/>
            </a:xfrm>
            <a:custGeom>
              <a:avLst/>
              <a:gdLst/>
              <a:ahLst/>
              <a:cxnLst/>
              <a:rect l="l" t="t" r="r" b="b"/>
              <a:pathLst>
                <a:path w="2481579" h="1407795">
                  <a:moveTo>
                    <a:pt x="2158428" y="0"/>
                  </a:moveTo>
                  <a:lnTo>
                    <a:pt x="324104" y="0"/>
                  </a:lnTo>
                  <a:lnTo>
                    <a:pt x="261674" y="247"/>
                  </a:lnTo>
                  <a:lnTo>
                    <a:pt x="212180" y="1976"/>
                  </a:lnTo>
                  <a:lnTo>
                    <a:pt x="170947" y="6670"/>
                  </a:lnTo>
                  <a:lnTo>
                    <a:pt x="133299" y="15811"/>
                  </a:lnTo>
                  <a:lnTo>
                    <a:pt x="94698" y="34876"/>
                  </a:lnTo>
                  <a:lnTo>
                    <a:pt x="61529" y="61534"/>
                  </a:lnTo>
                  <a:lnTo>
                    <a:pt x="34874" y="94703"/>
                  </a:lnTo>
                  <a:lnTo>
                    <a:pt x="15811" y="133299"/>
                  </a:lnTo>
                  <a:lnTo>
                    <a:pt x="6667" y="170952"/>
                  </a:lnTo>
                  <a:lnTo>
                    <a:pt x="1976" y="212007"/>
                  </a:lnTo>
                  <a:lnTo>
                    <a:pt x="247" y="261075"/>
                  </a:lnTo>
                  <a:lnTo>
                    <a:pt x="0" y="322681"/>
                  </a:lnTo>
                  <a:lnTo>
                    <a:pt x="5" y="1084541"/>
                  </a:lnTo>
                  <a:lnTo>
                    <a:pt x="247" y="1145536"/>
                  </a:lnTo>
                  <a:lnTo>
                    <a:pt x="1976" y="1195031"/>
                  </a:lnTo>
                  <a:lnTo>
                    <a:pt x="6675" y="1236291"/>
                  </a:lnTo>
                  <a:lnTo>
                    <a:pt x="15811" y="1273924"/>
                  </a:lnTo>
                  <a:lnTo>
                    <a:pt x="34874" y="1312519"/>
                  </a:lnTo>
                  <a:lnTo>
                    <a:pt x="61529" y="1345688"/>
                  </a:lnTo>
                  <a:lnTo>
                    <a:pt x="94698" y="1372347"/>
                  </a:lnTo>
                  <a:lnTo>
                    <a:pt x="133299" y="1391412"/>
                  </a:lnTo>
                  <a:lnTo>
                    <a:pt x="170924" y="1400553"/>
                  </a:lnTo>
                  <a:lnTo>
                    <a:pt x="212001" y="1405247"/>
                  </a:lnTo>
                  <a:lnTo>
                    <a:pt x="261068" y="1406976"/>
                  </a:lnTo>
                  <a:lnTo>
                    <a:pt x="322668" y="1407223"/>
                  </a:lnTo>
                  <a:lnTo>
                    <a:pt x="2157006" y="1407223"/>
                  </a:lnTo>
                  <a:lnTo>
                    <a:pt x="2219434" y="1406976"/>
                  </a:lnTo>
                  <a:lnTo>
                    <a:pt x="2268924" y="1405247"/>
                  </a:lnTo>
                  <a:lnTo>
                    <a:pt x="2310157" y="1400553"/>
                  </a:lnTo>
                  <a:lnTo>
                    <a:pt x="2347810" y="1391412"/>
                  </a:lnTo>
                  <a:lnTo>
                    <a:pt x="2386406" y="1372347"/>
                  </a:lnTo>
                  <a:lnTo>
                    <a:pt x="2419575" y="1345688"/>
                  </a:lnTo>
                  <a:lnTo>
                    <a:pt x="2446233" y="1312519"/>
                  </a:lnTo>
                  <a:lnTo>
                    <a:pt x="2465298" y="1273924"/>
                  </a:lnTo>
                  <a:lnTo>
                    <a:pt x="2474442" y="1236268"/>
                  </a:lnTo>
                  <a:lnTo>
                    <a:pt x="2479133" y="1195211"/>
                  </a:lnTo>
                  <a:lnTo>
                    <a:pt x="2480863" y="1146142"/>
                  </a:lnTo>
                  <a:lnTo>
                    <a:pt x="2481110" y="1084541"/>
                  </a:lnTo>
                  <a:lnTo>
                    <a:pt x="2481104" y="322681"/>
                  </a:lnTo>
                  <a:lnTo>
                    <a:pt x="2480863" y="261675"/>
                  </a:lnTo>
                  <a:lnTo>
                    <a:pt x="2479133" y="212185"/>
                  </a:lnTo>
                  <a:lnTo>
                    <a:pt x="2474434" y="170930"/>
                  </a:lnTo>
                  <a:lnTo>
                    <a:pt x="2465298" y="133299"/>
                  </a:lnTo>
                  <a:lnTo>
                    <a:pt x="2446233" y="94703"/>
                  </a:lnTo>
                  <a:lnTo>
                    <a:pt x="2419575" y="61534"/>
                  </a:lnTo>
                  <a:lnTo>
                    <a:pt x="2386406" y="34876"/>
                  </a:lnTo>
                  <a:lnTo>
                    <a:pt x="2347810" y="15811"/>
                  </a:lnTo>
                  <a:lnTo>
                    <a:pt x="2310179" y="6670"/>
                  </a:lnTo>
                  <a:lnTo>
                    <a:pt x="2269102" y="1976"/>
                  </a:lnTo>
                  <a:lnTo>
                    <a:pt x="2220034" y="247"/>
                  </a:lnTo>
                  <a:lnTo>
                    <a:pt x="2158428" y="0"/>
                  </a:lnTo>
                  <a:close/>
                </a:path>
              </a:pathLst>
            </a:custGeom>
            <a:solidFill>
              <a:srgbClr val="9CC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4800" y="6654800"/>
            <a:ext cx="2167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6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1980"/>
              </a:lnSpc>
            </a:pP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KMeans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990330"/>
            <a:ext cx="49358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2155" algn="l"/>
              </a:tabLst>
            </a:pPr>
            <a:r>
              <a:rPr sz="5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sz="5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5400" spc="-9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3178359"/>
            <a:ext cx="5703252" cy="540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0" y="4572000"/>
            <a:ext cx="5048250" cy="2268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35"/>
              </a:spcBef>
            </a:pPr>
            <a:r>
              <a:rPr sz="32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3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  </a:t>
            </a:r>
            <a:endParaRPr lang="en-US" sz="3200" spc="-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6300"/>
              </a:lnSpc>
              <a:spcBef>
                <a:spcPts val="135"/>
              </a:spcBef>
            </a:pP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 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1011874"/>
            <a:ext cx="7105015" cy="800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889000" y="2387600"/>
            <a:ext cx="110236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454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Cluster QUEENS CENTERS’ RESTAURANT  CANDIDATE LOCATION</vt:lpstr>
      <vt:lpstr>RESTAURANT  TYPE     AT  QUEENS CENTER</vt:lpstr>
      <vt:lpstr>DATA   ACQUISITION  AND cleaning</vt:lpstr>
      <vt:lpstr>DATA FLOW</vt:lpstr>
      <vt:lpstr>RESTAURANT INFORMATION</vt:lpstr>
      <vt:lpstr>RESTAURANT NUMBER</vt:lpstr>
      <vt:lpstr>CLUSTER FLOW</vt:lpstr>
      <vt:lpstr>PCA  RESULT</vt:lpstr>
      <vt:lpstr>CLUSTER   REPORT</vt:lpstr>
      <vt:lpstr>CLUSTER REPORT</vt:lpstr>
      <vt:lpstr>CLUSTER    I  REPORT</vt:lpstr>
      <vt:lpstr>CLUSTER   II   REPORT</vt:lpstr>
      <vt:lpstr>CLUSTER   III   REPORT</vt:lpstr>
      <vt:lpstr>CLUSTER   IV 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QUEENS CENTERS’ RESTAURANT  CANDIDATE LOCATION</dc:title>
  <cp:lastModifiedBy>SHYAMKRISHNAN SUDHIR</cp:lastModifiedBy>
  <cp:revision>1</cp:revision>
  <dcterms:created xsi:type="dcterms:W3CDTF">2020-04-17T19:19:22Z</dcterms:created>
  <dcterms:modified xsi:type="dcterms:W3CDTF">2020-04-17T19:26:43Z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2020-04-17T00:00:00Z</vt:filetime>
  </property>
</Properties>
</file>