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32"/>
  </p:notesMasterIdLst>
  <p:sldIdLst>
    <p:sldId id="345" r:id="rId4"/>
    <p:sldId id="263" r:id="rId5"/>
    <p:sldId id="505" r:id="rId6"/>
    <p:sldId id="497" r:id="rId7"/>
    <p:sldId id="503" r:id="rId8"/>
    <p:sldId id="498" r:id="rId9"/>
    <p:sldId id="296" r:id="rId10"/>
    <p:sldId id="306" r:id="rId11"/>
    <p:sldId id="293" r:id="rId12"/>
    <p:sldId id="506" r:id="rId13"/>
    <p:sldId id="499" r:id="rId14"/>
    <p:sldId id="326" r:id="rId15"/>
    <p:sldId id="302" r:id="rId16"/>
    <p:sldId id="501" r:id="rId17"/>
    <p:sldId id="327" r:id="rId18"/>
    <p:sldId id="509" r:id="rId19"/>
    <p:sldId id="508" r:id="rId20"/>
    <p:sldId id="308" r:id="rId21"/>
    <p:sldId id="309" r:id="rId22"/>
    <p:sldId id="310" r:id="rId23"/>
    <p:sldId id="311" r:id="rId24"/>
    <p:sldId id="510" r:id="rId25"/>
    <p:sldId id="511" r:id="rId26"/>
    <p:sldId id="512" r:id="rId27"/>
    <p:sldId id="513" r:id="rId28"/>
    <p:sldId id="328" r:id="rId29"/>
    <p:sldId id="314" r:id="rId30"/>
    <p:sldId id="5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6CA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8T07:17:59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7311 2860 1 0,'-2'2'214'0,"1"-1"11"0,-1-1 7 16,2 0-85-16,0 0-57 0,0 0-32 15,0 0-10-15,0 0-5 0,0-1-1 16,0 1 2-16,0-2-2 0,0 2-2 16,0-2-5-16,0 2-4 0,0 0-6 15,0 0-3-15,0 0-3 0,0 0-5 16,0 0-1-16,0 0 1 15,0 0-5-15,0 0 2 0,0 0-4 16,0 0-3-16,3 0-2 0,-1 0 1 16,2 0-1-16,2 0-1 15,-1 0 3-15,5 2-2 0,1-2 2 0,2 0-3 16,1 2 0-16,3-2-1 0,4 1 0 16,-1-1 0-16,7 0 2 15,0 1 0-15,3-1 0 0,5 0-1 16,0 0 0-16,4 0 0 0,1 0-1 15,1-1 0-15,3 1 0 0,2-1-1 16,1-3 1-16,1 3-1 0,1-2 1 16,-2 0-1-16,1 2 1 0,-2-3-1 15,1 3 1-15,-1-2-1 0,0 0-1 16,1 2 2-16,-1-2 2 0,0 0 1 16,1 1 0-16,-4 1 0 0,4-1 0 15,-4 2-2-15,1 0-1 0,1 0-1 16,-1 0-2-16,0 2 3 15,-1 1-1-15,3-2-1 0,-2 2 2 16,0 0 0-16,-1 2 2 0,-1-3-1 16,0 2-1-16,-3-3 0 0,1 2 0 15,1-1 0-15,-3-1-1 0,0 0-1 16,0 1 1-16,1 0 1 0,-1-1 0 16,0 0 1-16,0 4 2 0,0-5-3 15,0 0 0-15,-2 2 0 0,4-2 0 16,-1 2 0-16,-1 1-1 0,2-3-1 15,2 1 2-15,0-1 0 0,-1-1 0 16,3-2-1-16,-3 1 1 0,0 2-2 16,0-2 1-16,0-3 0 15,-2 4-2-15,0 0 1 0,-3-1 2 16,2 0 0-16,-3 2 2 0,2 0 1 16,-3 0-1-16,0 0 0 0,0 0 2 15,1 0-3-15,0-1 2 0,0 1-3 16,-1-1 0-16,3 1 0 0,-1-4-1 15,3 2 1-15,0 0 0 0,0-1-2 16,2-1 2-16,0 1-1 16,-3 0 1-16,2 0 0 0,-1-2-3 15,1 2 2-15,-4 0 1 0,2 1-1 16,1-3 1-16,-4 2-1 0,2-1 1 16,-1 1 0-16,-1 1 0 0,3-1 1 15,-2 0 0-15,-1 3 0 0,1 0-1 16,3-2-1-16,-5 2 0 0,5 0 0 15,-2 0 0-15,1 2-1 16,0-2 2-16,4 0 0 0,-2 0 0 0,1 3 1 16,2-3-1-16,-2 0 1 0,0 2-1 15,0-2 0-15,-3 0-1 16,0 0 0-16,0 0-1 0,0 0 0 16,-2 0 1-16,2 0 1 0,0-2-1 15,0-1 1-15,0 1 4 0,2-1 0 16,-1 1-1-16,4 0 0 0,0-2-2 15,2 2-1-15,3-3 0 16,4 0-4-16,2 3 3 0,1-3 0 16,2 1 1-16,0-2-1 0,2 1 1 15,-6 0 0-15,1 0 1 0,0-2-1 16,-2 3 0-16,-2-3 0 0,-2 5-1 0,-2-5-7 16,-3 1-3-16,-4 0-15 15,0 0-24-15,-4 1-78 0,-5-2-85 16,-6 1-45-16,-5-1-17 0,-3-3 0 15</inkml:trace>
  <inkml:trace contextRef="#ctx0" brushRef="#br0" timeOffset="5474.02">2814 5098 105 0,'0'9'258'15,"0"-3"16"-15,-2-2 8 0,2 0-109 16,2-3-74-16,1-2-35 0,5-4-21 16,6-5-11-16,7-8-8 15,10-9-4-15,9-5-2 0,14-11-4 16,12-4-5-16,11-7-3 0,12-3-13 16,9-4-36-16,3-3-125 0,2-1-68 15,-5 0-34-15,-8 3-19 0,-9 5 1 16</inkml:trace>
  <inkml:trace contextRef="#ctx0" brushRef="#br0" timeOffset="6197.52">2607 7009 129 0,'0'9'264'15,"0"-1"14"-15,-2-2 5 0,0 0-118 16,2-3-69-16,0 0-35 0,2-2-14 0,1-1-3 15,4-4 0-15,2-2 1 0,7-7-5 16,5-7-3-16,9-7-9 0,9-6-3 16,7-6-9-16,11-5-14 15,9-4-18-15,8-4-40 0,4-4-135 0,2 2-72 16,-3 0-39-16,-9 1-12 16,-8 8 5-16</inkml:trace>
  <inkml:trace contextRef="#ctx0" brushRef="#br0" timeOffset="6647.31">2724 8704 252 0,'-3'9'315'0,"1"-3"12"0,2-3 7 16,3-3-151-16,8-7-84 0,5-7-44 15,8-7-20-15,12-10-11 0,13-11-8 16,16-9-10-16,17-12-19 0,13-8-69 15,14-8-127-15,13-8-66 0,6-11-35 16,6-5-13-16,-4-7 6 16</inkml:trace>
  <inkml:trace contextRef="#ctx0" brushRef="#br0" timeOffset="10089.44">22725 4253 179 0,'4'-34'289'0,"-4"3"17"16,-3 0 11-16,2 3-127 15,-4 4-74-15,2 1-37 0,-3 4-17 16,-1 1-4-16,1 5 3 0,-4-1-3 16,-1 5 2-16,0 2 4 0,-3 3-4 15,-3 7-10-15,-4 3-10 0,-1 11-8 16,-8 12-5-16,0 10-11 0,-6 11-4 16,-2 14-3-16,-2 9-1 0,-1 8-1 15,0 7-3-15,1 4-2 16,4 0 2-16,2-2 2 0,9-6-1 15,7-8 1-15,6-7-1 0,9-10-1 16,8-10-1-16,6-11-3 16,11-9 0-16,5-10 0 0,8-11-3 0,8-13-1 15,5-12-1-15,9-11 1 16,3-10 2-16,2-9 2 0,0-8 3 16,-1-6-1-16,-4-5-1 0,-6-5 1 15,-5-2-5-15,-10-4-2 0,-6 2 1 16,-9 2-2-16,-9 2 4 0,-8 7 0 15,-6 7 1-15,-8 10-2 16,-4 8-1-16,-5 12-2 0,-4 11-8 16,-4 8-5-16,-3 11-14 0,-2 13-17 15,-1 7-22-15,0 13-22 0,-1 9-38 16,1 8-73-16,0 4-80 0,3 4-31 16,5 0-3-16,1-1 14 0</inkml:trace>
  <inkml:trace contextRef="#ctx0" brushRef="#br0" timeOffset="10431.12">22423 4897 7 0,'-3'-9'222'0,"-2"-1"19"0,1-5 16 16,1-1-80-16,3-4-52 0,2 0-27 16,1 1-14-16,2 1-14 0,1 1-10 15,2 2-9-15,1 2-9 0,4 4-9 16,1 3-6-16,2 3-7 15,3 5-1-15,0 3-4 0,3 4 0 16,-1 4-4-16,-2 5 1 0,3 4-3 16,-3 5-2-16,-3 4-2 0,-1-1-1 15,2 7 1-15,-5 0-3 0,1 1 2 16,-2-3 0-16,1 0-1 0,0-3-2 16,-3-6-1-16,5-3 7 15,1-7 5-15,2-5 5 0,3-8 4 16,4-7 4-16,10-9-2 0,5-8-3 15,7-9-6-15,8-6-6 0,2-7-11 16,6-4-22-16,5-5-46 16,-1-5-140-16,2-5-77 0,0-7-37 15,-3-4-15-15,-5-4 12 0</inkml:trace>
  <inkml:trace contextRef="#ctx0" brushRef="#br0" timeOffset="18930">4757 4935 112 0,'5'0'211'0,"-4"0"19"16,2 0-46-16,-3 0-36 0,0 0-23 16,0 0-16-16,0 0-5 0,0 0-10 15,-3-1-11-15,3 1-9 16,-3-2-7-16,0 2 0 0,2-2-1 16,-1 1 0-16,0 0 3 0,1-1 2 15,-1 0 2-15,2 2-2 16,-1-1 1-16,1 0-5 0,0-1-6 0,0 2-8 15,0 0-9-15,0-2-11 0,0 2-8 16,0 0-6-16,0 0-8 16,1 2-2-16,1-2-4 0,1 2 0 15,3 0 0-15,-1 2 3 0,1-2 0 16,-1 3 2-16,3 2 4 16,1-1 1-16,-2 3 2 0,1 0-2 15,1 2 0-15,0 1 1 0,0 2-5 16,0-1-3-16,0 2-2 0,-1 0 0 15,0 0-3-15,-1 2-1 16,0-3 1-16,-2 0-2 0,0-3-1 16,1 0 2-16,-4-3-2 0,1 1 2 15,0-3 0-15,-1-2 16 0,2 1 20 16,-2-4 28-16,-2-1 23 0,2 0 12 16,-1-4 6-16,-1-2-8 0,0-6-18 15,3-1-28-15,1-7-23 0,0-2-12 16,3-3-9-16,4-3-6 15,-2-2-13-15,4 0-36 0,4 1-63 16,-1 1-81-16,3 2-96 16,0 4-158-16,0 1-75 0,0 2-8 0,-3 0 39 15,1 4 68-15</inkml:trace>
  <inkml:trace contextRef="#ctx0" brushRef="#br0" timeOffset="19728.43">6901 4928 229 0,'3'0'257'0,"-1"0"14"15,0 0-55-15,1 1-71 0,1-1-44 16,-1 3-22-16,2 0-9 16,0 1-7-16,1 0-3 0,1 4-7 15,0 1-2-15,1 0-1 0,0 1-1 16,2 3-1-16,-1-1-3 0,-1 1 0 16,0 2 1-16,0 0-2 0,0-1 0 15,-2 4-5-15,-1-2-1 16,0-1-4-16,0-2-8 0,-1 0-4 15,-1-1-2-15,2-3 6 0,-2-3 20 16,-1-2 26-16,1-1 23 0,0-5 14 16,2-3 7-16,4-7-6 15,2-5-19-15,5-7-26 0,5-2-24 16,2-7-24-16,4-5-51 0,5 1-75 16,4-3-92-16,-1 2-173 15,3 3-92-15,-2 0-40 0,-4 0 15 16,3 3 56-16</inkml:trace>
  <inkml:trace contextRef="#ctx0" brushRef="#br0" timeOffset="20817.39">9105 4909 174 0,'-2'0'255'0,"-2"2"21"15,2-2-40-15,2 0-64 0,-1 0-39 16,-1 0-22-16,1 0-14 0,-1 0-10 16,2 0-3-16,0-2-4 0,0 2-4 15,0-3-2-15,0 3-3 0,0-2-2 16,0 1-4-16,0 1-4 0,0-1-8 16,0 1-9-16,0 0-10 0,2 0-11 15,-2 1-6-15,3 0-8 16,-2 1-3-16,5 3-2 0,-1-1 3 15,0 4-1-15,3-1 3 0,0 4 2 16,1 1-2-16,1 1-1 0,-1 2 2 16,2 2-2-16,-1 1 0 0,-2 0-3 15,4 0-2-15,-4 0 2 16,2-3-3-16,-4 1 1 0,3-2-2 16,-4-2-1-16,0-3 0 15,0 0 2-15,-2-3 6 0,0-3 14 16,2-2 11-16,-1-3 2 0,1-4 4 15,3-7-1-15,2-4-10 0,6-3-14 16,2-5-24-16,5-5-43 0,4 1-58 16,4 0-80-16,3-2-151 0,2 1-78 15,1-1-27-15,0 2 14 0,4 0 45 16</inkml:trace>
  <inkml:trace contextRef="#ctx0" brushRef="#br0" timeOffset="21618.17">11165 4951 48 0,'3'-3'258'15,"-1"2"23"-15,-1-1 15 0,1-1-79 16,0 3-71-16,-1-1-42 0,1-1-31 15,-1 2-12-15,3 0-6 0,-1 2 1 16,3-1-2-16,0 2 4 0,2 0 3 16,0 3 4-16,0 0 2 15,3 1 7-15,-3 3 2 0,3-1 3 16,0 3 1-16,-1 0-6 0,-1 1-5 16,2 0-10-16,0 3-6 15,-1-1-11-15,2 2-7 0,-4-1-7 16,2 0-4-16,-1 2-2 15,-2-4-2-15,-1-1 4 0,-1-2 2 0,-2-2 12 16,0-2 30-16,2-3 25 0,-1-4 20 16,-2-1 9-16,4-6 0 15,3-7-8-15,4-2-29 0,2-9-28 0,5-1-27 16,4-7-30-16,8-5-76 16,4 1-111-16,2-2-133 0,5 3-163 15,4-2-84-15,-1 4-29 0,5-1 40 16,-1 2 96-16</inkml:trace>
  <inkml:trace contextRef="#ctx0" brushRef="#br0" timeOffset="22400.15">13526 4917 142 0,'0'-6'284'15,"0"4"25"-15,0-3 9 0,0 3-104 16,2-2-57-16,-2 2-42 0,1-2-25 16,2 4-16-16,-1 0-5 15,5 4-4-15,0 1-5 0,-1 3 3 16,4 3 0-16,-1 4-4 0,2 4-5 15,-1 4-7-15,2 1-6 0,-2 1-10 16,1 2-9-16,0-1-4 0,0-1-8 16,0-1 1-16,-3-3-4 0,0-3 5 15,0-3 7-15,-2-5 20 0,0 0 35 16,1-6 30-16,-1-6 19 16,4-5 10-16,6-6-1 0,-2-8-20 15,8-8-36-15,2-5-32 0,2-5-36 16,4 0-53-16,2-2-74 0,3-1-77 15,1 5-93-15,2 1-151 0,2 4-66 16,-6-1 0-16,3 4 45 16,-1 1 60-16</inkml:trace>
  <inkml:trace contextRef="#ctx0" brushRef="#br0" timeOffset="23149.9">15731 4976 129 0,'4'-3'289'0,"-3"3"27"0,-1-2 25 15,0 0-90-15,0-1-57 16,0 3-33-16,0-1-25 0,0 1-22 16,0 0-21-16,3 1-18 0,-1 2-20 15,1 4-14-15,2 1-6 0,4 5 2 16,-1 1 1-16,0 3-2 0,3 2-4 15,0 1-2-15,1 1-4 16,-2 0-6-16,1-1-4 0,-1 0-5 16,2-2-3-16,-3-1-2 0,-1-4-1 15,-2-1 7-15,1-4 28 0,-3-3 32 16,1-3 23-16,1-4 10 0,0-6 7 16,7-8-7-16,0-3-23 15,5-6-32-15,3-6-37 0,3-3-47 16,4-1-67-16,4-1-79 0,4 2-83 15,4 1-163-15,1 4-73 0,0-1-12 16,1 5 37-16,1 1 60 0</inkml:trace>
  <inkml:trace contextRef="#ctx0" brushRef="#br0" timeOffset="23912.62">18015 4901 112 0,'-4'-3'282'16,"1"2"26"-16,1 0 11 16,1 1-96-16,1 0-82 0,0 0-41 15,0 1-25-15,1 3-5 16,4 1 0-16,0 3 7 0,3 4 9 15,1 1 1-15,3 4 0 0,-1 3-7 16,3 1-9-16,-3 2-12 0,3-1-8 16,-3 3-9-16,1-3-9 0,-3-1-5 15,-1-2-2-15,0-1-1 0,-3-5 12 16,-1-3 29-16,2-2 37 0,-1-5 24 16,3-3 11-16,0-8 4 15,6-4-14-15,1-6-28 0,7-6-41 16,1-3-37-16,4-4-49 0,0-4-75 15,3 1-87-15,0-1-90 0,0 2-171 16,-3 1-78-16,-2 3-17 16,-4 0 40-16,-3 5 73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6:37:33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4855 10729 105 0,'0'0'271'15,"1"0"17"-15,-1-1 15 0,0 1-101 16,2 0-69-16,-2-2-43 0,0 2-20 16,0 0-15-16,0 0-9 15,0 0-7-15,2 0-9 0,-2 0-5 16,1 0-3-16,-1 0 6 0,2 0-1 15,-2 0 5-15,0 0 6 16,2 0 3-16,-2 2 5 0,1-1 5 16,-1 1 8-16,2-1 6 0,-2 1 4 15,1-1-1-15,-1 2-1 0,2-1-2 16,-2 1 1-16,0 0-2 0,2 0 1 16,-1 1 1-16,1 0-1 0,-2 1 1 15,1 0-8-15,1-1-4 0,1-1-2 16,-2-1-8-16,-1 3 2 15,0-4 2-15,2 0 3 0,-1-1 15 16,1 0 14-16,1 0 14 0,1-1 9 16,0-3-2-16,3 0-6 0,2-2-12 15,-1-1-26-15,2-3-18 0,-1 2-16 16,4-3-8-16,-4 1-8 16,2 0-2-16,0-1-1 0,-3 4 0 15,0-1-3-15,0 2-1 16,-2 0 4-16,-1 0-3 0,0 1 2 15,-2 2 3-15,-1 0 0 0,1 2 2 16,0-2-1-16,-2 3 2 0,-1-2-1 16,2 2-4-16,-2 0 0 0,0 0-1 15,1 0-2-15,1 2 2 0,1 1 0 16,1 0 5-16,0 1 3 0,3 2-2 16,2 1 0-16,-3 3 3 15,4 3-5-15,0-4-7 0,2 3-7 16,-1 0-25-16,3 0-87 0,2-3-128 15,1 0-188-15,3-2-138 0,0-2-71 16,2-5-13-16,-1-7 62 0,6-4 116 16</inkml:trace>
  <inkml:trace contextRef="#ctx0" brushRef="#br0" timeOffset="1054.99">6439 10866 155 0,'2'3'285'0,"1"-2"16"15,-3 3 9-15,2-3-115 0,-2 0-69 16,0-1-35-16,1 0-18 0,1 0-7 16,-2 0-1-16,2 0 8 0,0 0 0 15,0-1 5-15,1 1 12 16,0-1 8-16,2-3 10 0,-2 2 3 15,1-4 2-15,0 2-3 16,4-3-7-16,-2 2-12 0,1-2-9 0,-1-2-10 16,2 0-8-16,1 0-8 0,-2 0-2 15,-1-1-3-15,1 0 4 16,0 1-3-16,0 2 0 0,-3 1 3 16,1 0-2-16,-3 1-2 0,3 2-4 15,-4 0-6-15,1 2-7 0,2-1-7 16,-4 2-9-16,2 0-2 0,1 0-7 15,2 3 0-15,0 0-2 0,1 1 3 16,2 4 0-16,1 0-1 16,1 1-2-16,2 2-17 0,1 1-33 15,3-1-63-15,1 0-87 0,5-1-89 16,4-1-185-16,-1 0-88 0,5-1-22 16,-1-6 34-16,1-2 68 15,6-2 84-15</inkml:trace>
  <inkml:trace contextRef="#ctx0" brushRef="#br0" timeOffset="1949.23">8130 10819 212 0,'1'0'284'16,"-1"0"18"-16,2 0-22 15,-1 0-95-15,-1 0-51 0,0 0-29 16,0 0-11-16,0 0-3 0,0 0-4 16,0 0 2-16,2 0-2 0,-2 0 5 15,0 0 7-15,2 0 13 0,-1 0 11 16,1 0 14-16,1-1 8 0,0-1 4 15,0 1-4-15,0-2-9 16,2 0-12-16,-2 0-11 0,2-2-22 16,-2-1-16-16,2 2-10 0,1-3-12 15,-1 4-9-15,-2-4-6 0,0 1-5 16,2 0-6-16,-2 1-4 0,0 3-7 16,1-2-5-16,-2 0-1 15,0 3 1-15,1-1-3 0,-3 1-2 16,2 1 1-16,-2 0 0 0,1 0-6 15,-1 0-1-15,2 1-1 0,1 2-1 16,2 1 2-16,0 1 2 0,1 1 0 16,3 1-2-16,-2 2 0 15,4 0-9-15,1 1-25 0,1-1-58 16,4 0-98-16,4-3-102 0,3 1-188 16,1-3-100-16,2-2-35 0,0-2 29 15,-2-3 78-15,4-2 94 0</inkml:trace>
  <inkml:trace contextRef="#ctx0" brushRef="#br0" timeOffset="2699.79">9538 10834 218 0,'0'2'326'0,"3"-2"15"16,-3 1 13-16,2-1-124 0,1 2-78 15,0-2-42-15,2 0-21 0,0 0-3 16,3 0-3-16,0-3-3 0,1 1-10 15,2-2-11-15,0-1-7 16,2 1-2-16,-1-3-4 0,1 0 1 16,0 0 5-16,-2 0 2 0,0-2 5 15,0 1 8-15,-3 1 6 0,0 0 6 16,-2-2 1-16,2 2 3 0,0-1-4 16,-2 1-6-16,-1 1-7 15,0 1-6-15,1 1-9 0,-1 0-8 16,-2 0-8-16,0 3-8 0,0 0-12 15,1-2-7-15,-1 6-5 0,2-2-1 16,2 4-2-16,1-1 0 16,0 4 0-16,5 2 2 0,-2 0 3 15,2 2-3-15,2 1-18 0,-2 2-45 16,6 0-74-16,1-4-82 0,-4 3-141 16,6-2-134-16,-2-2-54 0,2-3 10 15,4-2 51-15,1-5 74 0</inkml:trace>
  <inkml:trace contextRef="#ctx0" brushRef="#br0" timeOffset="3448.84">11165 10814 143 0,'0'4'279'0,"0"-1"17"16,0 1 15-16,0-1-107 0,2 0-65 15,-1-2-27-15,2 1-7 16,2-2 0-16,2 0 5 0,-1 0 3 16,6-3-5-16,-2-2-2 0,1 0-11 15,2 0-10-15,0-2-9 0,0-1-12 16,2-2-8-16,-1 0-9 0,0-2-6 16,-1 2-5-16,1 0 0 15,-2 1-2-15,-2 1 4 0,0 2 3 16,-2 0 0-16,-2 0-2 0,0 1-6 15,-3 3-8-15,1 1-10 16,-1 1-4-16,0 0-6 0,0 2-2 16,2 2-1-16,3 4 4 0,-2 3-1 15,2 1-2-15,2 2-1 0,2 3-17 16,-1 0-37-16,3-1-60 0,2 1-63 16,2-1-119-16,1 2-129 0,4-4-50 15,-1-2-1-15,8-5 38 0,2-4 53 16</inkml:trace>
  <inkml:trace contextRef="#ctx0" brushRef="#br0" timeOffset="4165.14">12789 10793 4 0,'-1'2'256'15,"-1"2"21"-15,2-3 12 0,0 0-44 16,0 1-90-16,0-2-45 15,3 0-19-15,0-2-6 0,3 0-6 0,1-3-4 16,2 0-6-16,1-2-6 16,1-1-10-16,0-1-5 0,3-1-1 15,-3-1-2-15,2 1 1 0,-1-2 0 16,0 2-3-16,0-1 0 0,-1 0-2 16,-3 2-2-16,2 2-1 0,-3-1-2 15,0 2-6-15,-2 2-7 16,-2 1-6-16,2 1-4 0,-2 2-6 15,3 0-4-15,0 5 0 16,-1 1 1-16,3 1 1 0,5 4-5 16,-4 1-26-16,4 2-41 0,1-1-56 15,4 2-145-15,0 0-99 0,1 0-48 16,-1-3-5-16,1-1 29 0,0-3 45 16</inkml:trace>
  <inkml:trace contextRef="#ctx0" brushRef="#br0" timeOffset="4902.85">14394 10801 81 0,'-2'5'290'0,"2"-2"24"0,-1-2 22 15,1 1-65-15,0 0-85 16,0-1-39-16,0-1-17 0,0 0-11 16,0 0-1-16,1 0 3 0,3 0 1 15,2-3-7-15,0 0-13 0,2-2-7 16,3 0-11-16,0-3-12 0,0-1-10 15,0 1-9-15,0-4-3 0,-1 1-5 16,-2 3 2-16,3-3 1 16,-3 3 3-16,-2 0 4 0,2-1 3 15,-4 3 7-15,1 1 2 0,-1 1-4 16,-3-1-2-16,2 2-10 0,-1 0-10 16,1 2-12-16,-3 1-12 0,3 0-6 15,-1 0-7-15,2 2-1 16,1 2 2-16,2 3-2 0,-1 1 7 15,2 3 0-15,4 2 1 0,1 0-2 16,1 2-15-16,-1-1-42 0,4 0-81 16,-1-1-102-16,-3-1-142 0,0 0-146 15,-1-4-65-15,-1 0 4 16,4-5 55-16,0-1 91 0</inkml:trace>
  <inkml:trace contextRef="#ctx0" brushRef="#br0" timeOffset="5904.35">16011 10751 152 0,'-1'4'302'0,"-1"-2"20"16,-1 3 15-16,0-2-95 0,-2 1-76 16,2 1-33-16,2 2-19 15,-1-4-9-15,2 2-6 0,0-1-9 16,2 0-11-16,-1 0-13 0,2-2 2 16,2 1 12-16,-1-3 20 0,1 1 17 15,0-2 12-15,2-2 9 0,-1-1-7 16,3-2-12-16,1-4-17 0,-2 1-20 15,2-3-10-15,0 1-13 0,-2 0-3 16,3 0-8-16,-1 0-2 0,-4 0-1 16,0 3 1-16,2-4-5 15,-2 5-1-15,-1 1 0 0,-2 0-5 16,1 1-9-16,-3 2-9 0,-1 2 0 16,3 1-9-16,-3 1 0 0,4 5-4 15,2 2 1-15,-5 2-3 16,4 5 3-16,1-2 0 0,1 1-3 15,2 3 4-15,-3-3-10 16,2 3-13-16,1-4-49 0,1-1-84 16,2-2-106-16,0-3-133 0,1-2-153 15,0-2-67-15,-3-3 0 0,2-3 63 16,-6-2 93-16</inkml:trace>
  <inkml:trace contextRef="#ctx0" brushRef="#br0" timeOffset="7749.77">2281 2357 105 0,'3'2'266'0,"-3"-2"11"0,-1 0 13 16,-1 2-105-16,-1-2-68 0,-2 2-33 16,0-1-16-16,-1 2-2 0,-2-3 0 15,-1 2 2-15,-4-1 5 0,0 0 4 0,-1 1 7 16,-3-1 0-16,2 1 7 0,-5-2-1 16,1 1-3-16,1-1-5 0,-2-1-11 0,-2-2-9 15,1 0-16-15,-1 0-10 0,-3-5-14 16,-2 2-7-16,-1-3-9 0,-2-3-3 15,-2 0-3-15,-1-1-3 0,-2-4-1 16,2-2-2-16,-2 0 0 0,0 0-1 16,2-1 0-16,1-2 0 0,1 1 2 15,0 0-1-15,3-3 0 0,1 1 1 0,2-1 1 16,2-1 2-16,3 1-2 16,1-2 3-16,5 1 1 0,2 1 0 0,2 0 0 15,5 1-2-15,0-1 0 16,5 2 0-16,2-1-2 0,1-1 2 0,5 2-1 15,5-1-2-15,4-2 2 16,4 0 1-16,3-4 0 0,6-1-3 16,3 0 2-16,4 0 1 0,5 0 2 15,1 2-3-15,5-1 1 0,3 2 2 16,0 4 0-16,4-1-1 0,2 4-2 16,1 2-1-16,2 3 1 0,4 0 3 15,-1 6-3-15,2-1 1 0,0 3 1 16,0 1 2-16,-2 3 0 0,2 0-5 15,-2 2 5-15,0 1 2 0,-3 1-1 16,0 2 0-16,-1 2 1 0,-2 2-1 16,-4 1-2-16,-1 2-2 0,-7 2-1 15,-1 4 1-15,-3-2 0 0,-3 4 1 16,-3 2 0-16,-5 1 2 16,-3 1 0-16,-4 1 1 15,-3 3-2-15,-3 0 2 0,-4 4 4 0,-1 0-1 16,-4 0 0-16,-3 0 2 15,0-1 0-15,-5 2-3 0,0-4-1 0,-3 2 0 16,-4-2-2-16,-1 1 1 0,-4 0 2 16,-3 0-1-16,-5 0 1 0,-4 2 0 15,-1-3 1-15,-7 2 0 0,-4-1-1 16,-4 1 0-16,-3-1-4 0,-7 1 5 0,-2-4 0 16,-4 0 1-16,-4 0-2 0,-3-3 4 15,0-2-4-15,-3-5-4 0,-1 2-15 16,-1-4-24-16,0-3-29 0,2-1-38 0,2-3-39 15,4-1-50-15,2-3-124 0,6-2-51 16,6-2-10-16,5-3 18 0,14-2 29 16</inkml:trace>
  <inkml:trace contextRef="#ctx0" brushRef="#br0" timeOffset="8816.48">11108 2308 145 0,'-20'3'274'0,"-4"-1"17"15,-3-2 17-15,-1-3-115 0,-4 1-64 16,2-1-34-16,-3-1-18 0,1-2-9 16,-1-1-11-16,2-3-7 0,-1-2-5 0,2-2-6 15,1 0-4-15,1-3-8 0,2-4-2 16,-1-3-5-16,4-3-6 0,-1-3-3 15,5-4-2-15,0-5-3 0,4 1-3 16,2-1-2-16,3-4-1 16,1 2 1-16,4 0-2 0,5-1-2 15,2 3 2-15,5-3 1 0,3 5-3 16,4-2-2-16,4 1 1 0,4 1-3 16,3 1-1-16,5 2 1 0,6 3 0 15,6 1-2-15,2 4 2 16,6 2 1-16,4 4 1 0,0 1 1 15,6 4 4-15,2 6 0 16,4 4 1-16,-1 5 2 0,1 7 1 16,2 6-3-16,-1 3-1 15,1 9 3-15,1 1 0 0,-4 5-3 0,-3 6 2 16,-4 0 3-16,-4 5 2 16,-6-1-4-16,-7 2 2 0,-6 0-4 0,-5-4 3 15,-7 1-4-15,-4-1-1 16,-8 0 2-16,-6-2 1 0,-5 1 3 0,-8-1-1 15,-5 1 3-15,-9-6-3 0,-8 4 1 16,-6-4-1-16,-10-2-1 16,-2-1-1-16,-10-2-1 0,-2-2 4 15,-5 1-4-15,-3-4 0 0,-6 1-8 16,1-2-15-16,1-3-34 0,2-2-48 16,2-3-136-16,1-2-72 0,4-4-32 0,3-7-4 15,6-5 20-15</inkml:trace>
  <inkml:trace contextRef="#ctx0" brushRef="#br0" timeOffset="18285.29">4942 12357 161 0,'0'0'228'16,"0"0"10"-16,3 0-56 0,-1 0-68 15,-1 0-37-15,-1-1-26 0,3 1-14 16,-1-3-7-16,1 2-11 16,-1 0-3-16,-1-1-4 0,1 0 2 15,1 0 1-15,-1 0 4 0,1 0 5 16,-1 1 4-16,-1 0 4 0,-1-1 3 15,3 1 4-15,-3-1 1 16,0 1-1-16,0-1 0 0,2 2-8 16,-1-1-3-16,-1-1-3 0,0 1-2 15,2-1-5-15,-2 0 1 0,0 1-1 16,1 0-3-16,1 1-2 0,-2-2-3 16,3 2 0-16,0 0-4 0,2 0 1 15,3 2-1-15,1-1-3 16,4 2 1-16,1-1-3 0,4 2 1 15,2-1-2-15,2 2 2 0,2-1 0 16,3 0-1-16,2 2-1 0,1-1 0 16,1 1 1-16,1-4 0 0,0 2-1 15,1 1 4-15,-1-2-3 16,-1 2 1-16,1-1-2 0,-2-1 0 16,0 1 0-16,-2-2 0 0,1 2 0 15,-3-1 0-15,1 0 0 0,-2 0 1 16,-2 2 0-16,2-3 2 15,-1 0-1-15,-1 1-2 0,1-2 0 16,-3 1 0-16,1-2 0 0,0 0 1 16,0 0-1-16,0 0 0 0,0-2 0 15,-1 2 0-15,1-1 0 16,0 0 0-16,0-1 0 0,-1 0 0 16,1 2 0-16,0-1 0 0,-1 0 0 15,-1-1 0-15,-1 1 0 0,-1-1 0 16,2 2-1-16,-1-1 1 0,-3-1 0 15,1 1 0-15,1 1 0 0,-3-2 0 16,2 1 0-16,-2-1 0 0,0 0 1 16,0 1-2-16,-4 0-1 15,2-1 2-15,1 2 2 0,-2-3-2 16,0 3-2-16,-1-1 1 16,0 0 1-16,3-1 0 0,-2 0-2 15,0 1 2-15,1 0 2 0,-2-1-1 16,1 2-1-16,-4-3-1 0,2 3-3 15,-2 0-8-15,-2-1-4 0,-3 1-8 16,0 0-5-16,-1 0-8 0,-4 1-9 16,-2-1-6-16,-3 1-11 0,-2 1-19 15,-2 0-56-15,-4 0-84 16,-3 0-34-16,-3-2-16 0,0 0 4 16</inkml:trace>
  <inkml:trace contextRef="#ctx0" brushRef="#br0" timeOffset="19050.25">5815 12312 24 0,'-14'0'247'0,"4"-2"13"16,0 2 12-16,4 0-75 15,0 0-84-15,1 0-49 0,5 0-24 16,0 2-11-16,2-2-8 0,4 2-1 15,3 2-3-15,3-1-3 0,3-1-1 16,1 2-3-16,6 0-2 16,0-1-2-16,2 0 0 0,5-1-1 15,-1-1 0-15,4 0-4 0,1-1 3 16,2 0-2-16,-1 0 0 0,1-1 0 16,-3 1 0-16,1-1-1 0,-3-1 1 15,0-1-2-15,-3 2 0 16,-3-1 0-16,-2 1 0 0,0-2 1 15,-6 3-1-15,-2-2 2 0,-3 0 0 16,-1 1-2-16,-3 0 3 0,-2 1-2 16,0 0 0-16,-3-2 1 15,1 2-1-15,-1-1 2 0,-1 1-2 16,-1-2 0-16,2 2 0 0,-2 0-1 16,0 0 1-16,1-1-1 0,1 0 0 15,1 1 1-15,-2-2-1 0,1 0 0 16,-1 1-1-16,1 0 1 15,0-1 0-15,-1 0-1 0,1 1 1 0,1 0 0 16,0-1 0-16,-1 0 0 16,1 2 0-16,-1-3 0 0,1 3 0 15,3-1 0-15,-3-2 1 0,0 3-2 16,2-2 0-16,-2 2 0 16,1 0 1-16,-1-2 0 0,-2 2-1 0,1-3 1 15,0 3 1-15,-2 0-1 16,1 0 0-16,-1 0 0 0,0 0 0 15,0 0 0-15,0 0 0 0,0 0 0 16,0 0-1-16,0 0-2 0,0 0 2 16,0 0-2-16,-1 0 1 15,1 0 2-15,0 0-2 0,0 3 1 16,-2-3-2-16,2 0 0 16,-2 2-3-16,2-2 1 0,-1 0 0 15,-1 0-1-15,1 2 1 0,-1-2-1 16,2 3 4-16,-2-2-2 0,1-1 2 15,-1 2-2-15,2-1 0 0,-1-1-2 16,-1 0-1-16,2 0-6 0,0 0-7 16,0 0-8-16,0 0-8 0,0 0-8 15,0 0-7-15,0 0-13 16,0 2-26-16,0-2-33 0,0 0-34 16,0 0-33-16,0 0-16 0,0 0 2 15</inkml:trace>
  <inkml:trace contextRef="#ctx0" brushRef="#br0" timeOffset="19379.65">6490 12303 167 0,'1'0'209'0,"-1"0"-13"16,2 0-34-16,-2 0-44 0,2 1-43 15,-2 1-28-15,0 1-14 16,0 2-11-16,0 2-7 0,0 2-1 16,1 0-6-16,-1 3-3 0,0 3-5 15,2 3 5-15,-2 3-2 0,0 1 0 16,0 3 1-16,0 1-4 0,-2 4-3 15,2 1-7-15,-1 1-10 0,-1 0-39 16,0 2-74-16,-1-2-57 16,-3 1-24-16,3-2-12 0,0 0 2 15</inkml:trace>
  <inkml:trace contextRef="#ctx0" brushRef="#br0" timeOffset="20460.18">4619 12643 93 0,'5'3'276'15,"-1"0"13"-15,-3-1 7 16,-1-1-88-16,2 0-96 0,-1 2-56 16,-1-3-29-16,2 0-18 0,2 1-14 15,1 0-18-15,2-1-35 0,-3 0-113 16,1 1-63-16,4-2-27 0,-1 1-13 15,5-5 9-15</inkml:trace>
  <inkml:trace contextRef="#ctx0" brushRef="#br0" timeOffset="21026.44">5824 12436 91 0,'2'3'257'0,"-2"-1"13"16,0-2 11-16,0 3-103 0,0-2-69 15,0-1-34-15,2 0-20 0,-1 0-10 16,-1 0-9-16,0 0-6 0,2 0-5 16,-2 0-8-16,1 0-4 15,-1 0-2-15,2 0-1 0,-2-1 1 16,0 1 1-16,0 0 3 0,0 0 3 16,0 0 1-16,0-3 3 15,0 3 0-15,0 0 1 0,0 0-5 16,0 0-3-16,0 0-6 0,0 0-2 15,0 0-2-15,0 0-4 0,-2 0-1 16,2 0-2-16,-1 0-7 0,1 0-14 16,-2 0-21-16,2 3-38 0,-5 1-106 15,1 1-78-15,-3 0-36 16,1 1-5-16,-2 1 9 0</inkml:trace>
  <inkml:trace contextRef="#ctx0" brushRef="#br0" timeOffset="21346.92">5775 12659 55 0,'2'-1'269'15,"-2"-1"27"-15,-2-2 18 0,2 1-55 16,0 0-71-16,0 2-20 0,2-1 4 15,-1 0 8-15,-1 1 8 0,0 1-5 16,0 1-6-16,0 3-15 16,2 0-28-16,-1 4-22 0,1 1-21 15,1 6-13-15,-1 0-22 0,-2 3-18 16,0 2-15-16,0 2-13 0,-2 2-11 16,-1 2-38-16,0-1-72 0,-2-1-78 15,-2 3-129-15,0-3-129 16,4-3-65-16,0-3-6 0,6-7 49 15,3-3 71-15</inkml:trace>
  <inkml:trace contextRef="#ctx0" brushRef="#br0" timeOffset="22511.25">4621 12507 133 0,'-6'-8'275'0,"-4"2"14"15,-1 0 7-15,0 0-107 0,0 2-67 16,0 0-31-16,1 2-14 0,1-1-4 16,3 1-5-16,-2 1-7 0,3 0-12 15,2 2-14-15,-2 0-13 0,3 4-9 16,-2 2-4-16,1 4-4 16,1 1-2-16,-1 3-1 0,3 4-1 15,0 1-1-15,0 2 0 0,0-1 0 16,3 0 0-16,-1 0-1 0,3-2-1 15,2 1 0-15,0-3 0 0,1-4-2 16,1-2 2-16,4-4 1 0,-1-2 0 16,4-6-1-16,0-4-1 0,3-5 1 15,0-3-2-15,-2-3 2 16,2-7 1-16,-4-1 1 0,-1-2 0 16,-5-2 1-16,-1 0-2 0,-6-1 2 15,-2 2-1-15,-2 3 2 0,-4 5 0 16,-1 1-2-16,-1 4-2 15,-1 5-5-15,1 5-10 0,2 4-14 0,-1 2-19 16,3 8-22-16,2 3-68 0,4 2-102 16,5 4-48-16,5 1-15 0,8 1 0 15,9-1 18-15</inkml:trace>
  <inkml:trace contextRef="#ctx0" brushRef="#br0" timeOffset="23183.31">7481 12448 4 0,'-3'-7'281'16,"-2"0"29"-16,-1 1 17 0,0 0-14 15,-1 0-106-15,1 1-46 16,1 0-17-16,-1 1-1 0,0 0-1 16,1 0-6-16,0 3-15 0,2-1-25 15,-2 2-23-15,2 2-24 16,-3 1-19-16,1 4-13 0,2 2-9 15,-2 3-3-15,2 3-3 0,-2 2-2 16,2 0 0-16,1 3 0 0,2 1 0 16,0-1-3-16,2-1 0 0,1-1 0 15,2 0-2-15,1-5-2 0,4-1 0 16,1-4-2-16,2-2-3 16,4-3-2-16,-1-6 1 0,4-3 2 0,-1-2-4 15,0-6 1-15,0-3-1 16,-4-2 0-16,-3-4 0 0,-2 1 2 15,-4-2 5-15,-3-2 4 0,-3 2 0 16,-5 3-2-16,-1 3-8 0,-2 3-6 16,-3 5-10-16,0 4-12 15,-3 4-15-15,3 4-26 0,-1 4-28 16,0 7-41-16,4 2-131 0,3 4-63 16,2 3-22-16,3-1 12 0,5 1 24 15</inkml:trace>
  <inkml:trace contextRef="#ctx0" brushRef="#br0" timeOffset="23780.47">9075 12559 216 0,'-3'-1'259'16,"-2"-2"14"-16,4 1-47 0,-1 1-81 15,1-3-42-15,-1 3-23 0,2 0-11 16,0-1-3-16,0 1-3 0,0-1 1 16,0 1 0-16,0 1 2 15,0-1 8-15,0 1 5 0,0-2 6 16,0 2 5-16,0 0 1 0,0 2 0 16,0-1 1-16,0 3-4 15,0 0-7-15,-2 4-9 0,2 2-8 16,-1 6-12-16,-1 4-11 0,-1 0-12 15,1 5-10-15,-1 3-10 0,0 2-5 16,0-1-13-16,-2 3-37 0,5-2-55 16,3-3-61-16,-6 2-116 0,8-7-118 15,-1-2-51-15,4-5-3 0,11-9 37 16,-1-3 51-16</inkml:trace>
  <inkml:trace contextRef="#ctx0" brushRef="#br0" timeOffset="24945.3">10536 12506 112 0,'8'-4'250'0,"1"1"15"15,-4-1 0-15,-2 0-100 0,2 0-55 16,-3 0-24-16,1 1-9 0,-3 0-4 15,2-1 1-15,-2 2 1 16,0-3 3-16,-2 3 4 0,2 0 5 16,-2-1 5-16,1 0 8 0,-1 1 2 15,0 1 1-15,-1 0-2 0,0-1-5 16,1 2-5-16,-1 0-11 0,0 0-8 16,-3 2-14-16,3-1-10 15,-2 4-15-15,0-1-11 0,0 5-6 16,-1 0-8-16,2 2-3 0,0 4-4 15,1-1-1-15,2 3 3 0,1-1-3 16,1 1-3-16,2 2 3 16,3-4-4-16,2 2 0 0,0-4-2 15,2-1-2-15,6-1 0 0,0-4-3 16,4-5-1-16,5 1-9 0,0-6-13 16,5-5-15-16,-1-1-12 0,3-4-11 15,-1-4-7-15,-2-2 6 16,-4-3 11-16,-1-1 14 0,-5-4 13 15,-5 0 15-15,-5-2 12 0,-4 2 3 16,-5-2 4-16,-3 6 2 0,-6 2 1 16,-4 2-4-16,-3 6-1 15,-1 3 0-15,-4 5-5 0,-1 5-7 16,3 5-22-16,2 4-29 0,4 3-37 16,2 3-80-16,6 6-116 0,5 1-55 15,11 0-12-15,7-3 14 16,9 0 27-16</inkml:trace>
  <inkml:trace contextRef="#ctx0" brushRef="#br0" timeOffset="25344.36">12128 12564 174 0,'3'-5'271'15,"2"4"19"-15,-2-2-4 16,-1 1-90-16,-2 1-34 0,2-1-3 15,-2 2 17-15,0-2 33 0,0 2 22 16,-2 0 11-16,2 2 3 0,-2 0-11 16,-1-1-24-16,1 4-33 0,1 2-35 15,-2 5-30-15,-1 2-27 0,1 7-29 16,0 0-23-16,-1 4-9 0,1 1-13 16,-1 2-25-16,1 1-73 15,3-1-104-15,5 0-107 0,-2-2-187 16,6-2-98-16,-1-5-32 0,2-3 38 15,5-7 92-15,3-3 96 0</inkml:trace>
  <inkml:trace contextRef="#ctx0" brushRef="#br0" timeOffset="26046.91">13761 12441 162 0,'-3'-5'293'0,"1"0"22"0,-2-2 21 16,-1 1-103-16,2 2-56 0,0-1-20 16,1 1-3-16,-1-1 10 0,2 1 2 15,-3 2-6-15,1-1-13 16,0 2-25-16,0 1-23 0,-2 0-27 16,1 4-21-16,-1 0-15 0,-2 6-11 15,-1 2-4-15,-2 2-1 0,1 6-2 16,1 3 2-16,-1 1-2 0,5 3-2 15,0 0-2-15,3 0-6 16,4 0 0-16,2-3-6 0,4-1-2 16,2-2 0-16,6-7-2 0,3 0-8 15,3-5-12-15,4-5-25 0,1-6-24 16,4-2-28-16,0-6-25 16,-1-5-15-16,1-3 0 0,-4-2 16 15,-2-4 20-15,-9-3 26 0,-3-3 24 16,-4-1 22-16,-7 0 14 0,-5-3 9 15,-4 3 5-15,-4 4 3 0,-5 3 0 16,-4 3 0-16,-2 5 0 0,-1 8-5 16,0 3-5-16,1 5-22 15,2 5-30-15,5 6-67 0,3-1-124 16,6 9-65-16,5-1-28 0,8 0 2 16,8 2 19-16</inkml:trace>
  <inkml:trace contextRef="#ctx0" brushRef="#br0" timeOffset="26477.12">15238 12584 189 0,'6'-1'296'16,"-1"1"28"-16,-1-1 16 0,-1 1-84 15,0-1-24-15,0 1 4 16,-2 0 15-16,1 1 15 0,-2 0 10 16,0 0-9-16,-2 6-26 0,1 0-40 15,-2 4-42-15,0 3-37 0,0 6-40 16,-1 1-32-16,1 5-19 16,-2 2-14-16,2 2-9 0,-2 2-12 15,-1-3-31-15,3 3-97 0,3-1-122 16,2 0-170-16,4-4-136 0,3-5-66 15,3-4-8-15,3-7 76 0,6-5 109 16</inkml:trace>
  <inkml:trace contextRef="#ctx0" brushRef="#br0" timeOffset="27161.42">16875 12541 126 0,'-4'-8'272'0,"-1"-3"22"0,2 3 14 16,-1 0-99-16,2-1-61 0,1 2-25 15,-1 1-7-15,2 2 6 0,-1-1 1 16,1 1-1-16,-2 2-6 16,2-1-11-16,-2 3-9 0,-1 0-17 15,2 2-10-15,-3 2-7 0,-1 4 0 16,-4 2-1-16,1 3 6 0,0 6 4 15,0 3 0-15,-1 0-2 0,1 6-6 16,3-1-12-16,0-2-9 16,5 1-10-16,2-2-8 0,4-4-6 15,4-2-7-15,6-2-6 0,1-7-5 16,9-3-9-16,2-5-22 0,5-5-23 16,2-5-23-16,4-5-16 0,-2-3-12 15,-1-2-2-15,-4-3 13 16,-4-6 17-16,-6 2 20 0,-6-6 19 15,-5 1 14-15,-8-2 11 0,-6 3 5 16,-8 1 0-16,-6 7-7 0,-9 3-13 16,-4 4-30-16,-6 8-38 15,-3 6-54-15,-1 2-142 0,2 6-69 16,2 1-28-16,-2 2 10 0,8 1 23 16</inkml:trace>
  <inkml:trace contextRef="#ctx0" brushRef="#br0" timeOffset="33880.87">4460 6167 168 0,'-2'-13'288'0,"2"0"26"16,-3 1 22-16,1 0-112 0,2 1-58 15,0 3-24-15,0 2-6 16,0 2-4-16,0 1-4 0,0 2 3 16,2 2 4-16,1 4-3 0,0 1-7 15,2 4-7-15,0 3-8 0,1 3-16 16,2 3-21-16,-2 4-23 0,-2 3-12 15,-1 0-10-15,-2 4-11 0,-1 2-15 16,-3 2-25-16,0 1-29 16,-2-3-39-16,2-2-45 0,1-2-41 0,2-5-29 15,0-3-14-15,2-4 3 0,1-8 14 16,2 0 21-16,1-8 26 16,1-2 29-16,0-4 29 0,1-1 31 15,-3-4 28-15,0 1 32 0,0-2 30 16,-2-4 21-16,-1 3 18 0,-1-1 9 15,2-3 4-15,-1 2 4 0,-1-2 0 16,1 2-5-16,-1-1-4 0,4-2-9 16,0 1-8-16,1-1-13 15,5 1-11-15,-1-3-9 0,3 0-8 16,2 1-6-16,3 1-4 0,2 1-5 16,-3 0-12-16,1 4-15 0,-1 1-19 15,-2 2-22-15,-4 2-23 0,-3 4-27 16,-5 2-52-16,-3 2-64 15,-5 5-35-15,-7 1 3 0,-1 1 67 0,0 2 105 16,-3 0 111-16,2 2 110 16,-2-1 84-16,0 1 38 0,2-2-24 15,5-1-63-15,-1-1-33 0,1 0-18 16,4 1-7-16,2-1 4 0,3 3 6 16,1 3 8-16,4 0 14 0,6 2 1 15,2 0-8-15,3 2-14 0,4 1-22 16,4-2-26-16,4 1-24 0,4-1-33 15,3-1-51-15,3 0-58 0,6-3-65 16,0-1-162-16,5-4-87 16,-1-2-30-16,-1-7 15 0,1-4 40 15</inkml:trace>
  <inkml:trace contextRef="#ctx0" brushRef="#br0" timeOffset="34669.55">13086 5944 322 0,'5'-3'382'0,"-2"0"28"16,1 0 21-16,-3 2-143 0,2 1-57 16,2 1-28-16,-2 2-12 0,0 5-3 15,0 2-3-15,0 4-12 16,1 5-28-16,-1 2-41 0,0 5-32 15,0 5-25-15,-1 2-15 0,-2 3-14 16,-2 1-10-16,-1 1-24 0,-2-1-43 16,-1 0-49-16,-1-3-63 0,1-2-57 15,0-5-50-15,3-3-39 16,-2-8-103-16,3-4-28 0,2-7 19 16,0-5 34-16,7-3 44 0</inkml:trace>
  <inkml:trace contextRef="#ctx0" brushRef="#br0" timeOffset="34906.74">13173 6284 63 0,'0'-10'296'0,"0"0"37"0,-2-1 34 15,2 0-38-15,0 0-79 0,0 0-32 16,2-2-17-16,3-1-17 0,0 0-16 16,3 0-22-16,4-3-27 0,1 1-30 15,6-1-25-15,0-1-22 0,5 0-14 16,-1 2-14-16,2 0-8 15,-2 0-18-15,-1 2-28 0,-2 3-40 16,-4 0-40-16,-2 2-38 0,-4 3-29 16,-5 0-24-16,-4 4-15 0,-2 0-41 15,-6 4-61-15,-5-2-15 16,-4 4 7-16,-2 0 21 0,0 2 33 16</inkml:trace>
  <inkml:trace contextRef="#ctx0" brushRef="#br0" timeOffset="35076.41">13283 6034 163 0,'-12'13'257'0,"1"-1"27"0,2-1 0 0,2 3-79 15,4 0-39-15,0 3-13 16,3 2 0-16,3 0 8 0,2 0 12 16,5 3-1-16,2 1-9 0,3-2-19 15,3 2-23-15,0-4-29 0,4-1-28 16,2 0-28-16,1-3-39 0,2-2-56 16,1 0-71-16,2-4-74 0,3-3-161 15,-3-5-84-15,0-4-21 16,-4-3 23-16,-1-3 51 0</inkml:trace>
  <inkml:trace contextRef="#ctx0" brushRef="#br0" timeOffset="44024.92">8811 3482 71 0,'-2'2'248'0,"-4"-4"11"16,-2-1 6-16,-3 1-98 0,-2-2-75 15,-1 0-36-15,0-1-17 0,-3 0-8 16,-1-3 2-16,-1-1 0 0,-3-1 3 16,1-2 2-16,-1-4 0 0,-1 0 0 15,2-2-4-15,-1-3-2 0,2 0-3 16,0-1-5-16,-2-2-6 0,0-1-3 15,0-1-7-15,1-1-2 0,1-1-4 16,-2-2-2-16,1-1 0 0,1 1 1 16,1-3 4-16,1 0 1 0,0 0 0 15,1 0 1-15,2 0 1 16,2 2-2-16,2-1 0 0,3 2 0 16,3-1-1-16,4 1 0 0,2 0 0 15,3 0 0-15,2 0-2 0,6 0-2 16,1 0 2-16,4 0 1 0,4 1 0 15,3 1-2-15,6 2-1 0,2 0 1 16,4 1 0-16,2 2 1 0,1 1-3 16,4 0 0-16,3 2-1 0,0 1-1 15,4 4-1-15,-2 0 2 0,4 3-3 16,0 2 1-16,-1 2 2 0,-1 1-3 16,-1 5 2-16,-1 2 0 0,-1 5 0 15,-4-1 2-15,1 5 0 0,-4 3 0 16,-2 2 0-16,-2 3 3 0,-3 4 1 15,-1 2 2-15,-4 2 0 0,-1 6 0 16,-2 1 0-16,-3 5 0 0,-4 4-5 16,-4 3-1-16,-3 3 0 15,-4 3 0-15,-7 3 0 0,-5 1 0 16,-6 4-2-16,-8-2 0 0,-5-1-1 0,-6-1 1 16,-5-2-2-1,-3 1 4-15,-5-4 0 0,-4-1 0 0,-2-4 0 16,-1-3 0-16,-4-7 0 0,3-3 0 15,2-6-3-15,2-6-3 0,7-5-10 16,2-5-11-16,7-5-19 0,5-4-21 16,6-3-40-16,6-4-112 0,4-5-53 15,6-1-20-15,4-5 0 0,7 0 13 16</inkml:trace>
  <inkml:trace contextRef="#ctx0" brushRef="#br0" timeOffset="45430.5">13241 5119 181 0,'2'0'217'16,"-2"0"0"-16,1 0-104 0,-1 0-152 16,2-4-92-16,0-1-49 15,-2 1-22-15</inkml:trace>
  <inkml:trace contextRef="#ctx0" brushRef="#br0" timeOffset="45622.16">13347 5117 133 0,'2'6'243'0,"-2"-2"9"0,0-3-16 16,4 0-110-16,-2-1-66 15,1 0-52-15,-3 0-107 0,3-1-79 16,1 0-38-16,-1-5-21 0,5 0-4 16</inkml:trace>
  <inkml:trace contextRef="#ctx0" brushRef="#br0" timeOffset="50663.53">4778 12733 110 0,'-5'1'262'0,"0"4"19"0,0-5 11 16,-1 2-102-16,3-2-66 0,1 0-33 15,1 0-20-15,1 0-10 0,0 3-9 16,0-3-6-16,1 1-4 15,1-1 1-15,1 0 6 0,2 2 8 16,-2-1 9-16,-2-1 9 0,1 0 13 16,1 2 9-16,-1-2 10 15,-2 0 15-15,3 0 11 0,0 0 11 16,-1-2 6-16,1-1-1 0,0 2-7 16,2-2-8-16,-2-2-16 0,2 0-19 15,-2-2-15-15,3 1-10 0,-1-3-18 16,3 2-8-16,-2-4-7 0,2 3-8 15,0-3-6-15,1 0-6 16,-1-1 1-16,0 2-4 0,0-1-4 16,1 1 1-16,-2 0-4 0,1 0 1 15,-3 1-1-15,2 1-5 0,0-2 4 16,-2 3-2-16,-2 1 2 0,2-2-2 16,-2 2-1-16,2 2 0 15,-4-1 0-15,4 1-1 0,-2 0-2 16,-2 0 0-16,3 0 5 0,-3 1-1 15,1 1 1-15,-1-1 3 0,1 1-4 16,-2 1 4-16,0 0-3 16,2 0 0-16,-2 1 4 0,0-3-2 15,0 3 2-15,0 0 2 0,1 0 0 16,-1 0 5-16,0 0-2 0,0 0 5 16,0 0-5-16,0 3-3 0,0-3-4 15,0 0 0-15,2 1-4 16,0 0-4-16,2 5 3 0,2-4 1 15,2 5 1-15,2 3-1 0,2 1 0 16,1 1-4-16,6 4-1 0,0 1-14 16,5 3-20-16,3 1-41 0,6 0-157 15,5 1-196-15,6-4-164 16,2-4-80-16,4-7-29 16,4-7 16-16,5-6 141 0</inkml:trace>
  <inkml:trace contextRef="#ctx0" brushRef="#br0" timeOffset="51953.85">7968 12678 138 0,'-2'3'281'0,"-1"0"17"15,2-2 18-15,-2 1-110 0,3 0-60 16,-2-2-33-16,2 1-20 0,0-1-10 15,0 0-7-15,2 0-9 0,-2 0-6 16,3 0-8-16,-3 0 0 0,1 0 2 16,-1 0 5-16,0 0 6 15,2 0 8-15,-2 0 7 0,1 1 8 16,-1-1 5-16,2 2 6 0,-2-1-4 16,0-1-3-16,0 2 0 0,0-2-3 15,0 0 0-15,0 0-3 16,0 0 2-16,2 0-2 0,-2 0-2 15,0 0-2-15,1 0-9 0,-1 0-7 16,0-2-8-16,2 2-4 0,0-3-6 16,1 1-13-16,0-2-5 0,3 0-6 15,2 0-4-15,-2-3-7 0,1 1-3 16,1-1-2-16,1-1-1 0,1 0-1 16,-1 0-1-16,-1 0-5 15,3 1 0-15,-3-2 2 0,2 3-1 16,-3-2 1-16,1 2 4 0,-3-1-2 15,0 1-2-15,1 1 2 0,0 0 4 16,-1 1-2-16,-2 1 1 16,2-1 3-16,-2 1 1 0,-1-1 2 15,1 2 0-15,0 0 2 0,2-1 0 16,-4 2 1-16,1 0 3 16,-1 1-4-16,1-2-4 0,0 2-2 15,-2 0-1-15,1 0-3 0,-1 2-1 16,2-2-1-16,0 1 0 0,2 0 0 15,0 4-2-15,2-3-1 0,2 5-1 16,0-1-1-16,1-1 2 0,2 3 3 16,2 1-7-16,1-1 1 0,2 1-11 15,4 0-12-15,0 1-16 16,3-2-61-16,7-1-128 0,5 0-122 16,5-2-186-16,5-2-92 0,1-3-41 15,0-3 26-15,6-2 118 0,5-2 115 16</inkml:trace>
  <inkml:trace contextRef="#ctx0" brushRef="#br0" timeOffset="53025.62">11132 12709 40 0,'-5'6'268'0,"1"-3"26"16,0 1 14-16,1-2-56 0,2 1-83 15,-1-2-37-15,0 2-17 0,2-3-10 16,0 1 1-16,0-1-1 15,2 0 0-15,-2 0 1 0,2 0 9 16,-1 0 22-16,2-1 19 0,-1 1 14 16,4-4 8-16,-1 3-4 0,1-4-13 15,2 0-22-15,0 0-29 16,3-3-25-16,-1-1-18 0,-1 0-17 16,5 1-10-16,-2-5-12 0,-1 2-4 15,1-1-1-15,-1 1-5 0,-1 0 0 16,2 0-4-16,-2 0-1 0,0 0-5 15,-1 2-1-15,-3 2 1 16,1-1 1-16,-3 2-1 0,1 2 2 16,0-1 2-16,-2 2 3 0,-2 0-4 15,1 2-3-15,0 0 1 0,-1-1 1 16,-1 2-3-16,0 0-5 0,0 0 3 16,2 0-2-16,-1 3 4 15,4-2-5-15,0 4 1 0,1 2 1 16,2 2 1-16,2 0 2 0,1 2-7 15,4-2-2-15,4 6 2 0,-1-2-8 16,4-1-18-16,2 2-60 16,1-2-132-16,2-3-132 0,3 3-182 15,0-6-87-15,2-3-37 16,5-3 33-16,1-2 120 0</inkml:trace>
  <inkml:trace contextRef="#ctx0" brushRef="#br0" timeOffset="54141.49">14456 12681 98 0,'-2'4'273'0,"1"-2"18"0,1 1 12 15,-2-2-89-15,2-1-69 0,0 2-32 16,0-1-17-16,0-1-8 16,0 0-2-16,0 0-1 0,2 0 6 15,-2 0 2-15,0 0 10 0,1 0 16 16,-1 0 12-16,0 0 11 0,0 0 11 15,0 0 2-15,2 0-1 0,-2 0-2 16,0 0-11-16,0-1-9 0,1-1-18 16,2 1-16-16,0-2-17 15,2-1-21-15,1-2-11 0,-1-1-12 16,3 1-9-16,1-2-5 0,0-2-6 16,0 0-2-16,2 1-2 0,-1-2-3 15,-1-1-4-15,4-1 0 16,-2 4-1-16,0-2 2 0,0 1 1 15,-3 1-2-15,0 0 7 0,-2 1-3 16,3 1 2-16,-4 2 2 16,-2 1 0-16,2 1 0 0,-3 1 0 0,1-1-1 15,-3 1-1-15,2 2-5 16,-1 0 0-16,2 2 4 0,0 1 1 16,2 2 6-16,0 4 3 15,1 0 3-15,2 2-3 0,3 2-6 0,-1 0-1 16,1 2-7-16,1 0-3 15,3 0-8-15,0 0-16 0,3 0-19 16,1 0-72-16,4-7-147 0,3 1-185 16,-1-6-149-16,1-4-71 0,-3-4-22 15,-3-7 44-15,-2-1 137 0</inkml:trace>
  <inkml:trace contextRef="#ctx0" brushRef="#br0" timeOffset="56476.76">4643 14316 159 0,'-11'-7'281'16,"3"1"25"-16,-1 0 18 0,-1-1-112 16,1 1-55-16,1-1-22 0,0 1-9 15,3-1-7-15,-1 2 1 0,1 0-1 16,0 0-4-16,2 3-5 0,0 1-4 16,1-1-8-16,-1-1-9 0,3 3-10 15,-1 0-13-15,-4 3-12 0,4-1-10 16,-4 4-12-16,2 0-6 0,-4 2-12 15,2 4-3-15,-3 3-5 0,1 1-3 16,0 2-1-16,1 4 1 16,1 1-1-16,0 1-1 0,4-1 0 15,-2 1-1-15,3-1-1 0,3-4 0 16,0-2 0-16,2-3 1 0,1-2 1 16,4-1 0-16,5-9 2 15,0 3 0-15,2-10-2 0,5 3-2 0,-1-10-2 16,2 0-4-16,1-3-1 0,-3-4-1 15,-1-3 1-15,-1-1 1 16,-1-4 1-16,-4-2 2 0,-3-1 0 16,-5 1 4-16,-2-3 0 0,-6 3 3 15,-3 2 2-15,-6 3 2 0,-3 4 2 16,-4 5-1-16,-2 5-4 0,-2 5-8 16,-2 5-20-16,2 5-34 0,0 3-46 15,1 3-51-15,4 3-47 16,-2 3-79-16,3 2-107 0,4 0-34 15,2 0 7-15,10-4 30 16,2-2 41-16</inkml:trace>
  <inkml:trace contextRef="#ctx0" brushRef="#br0" timeOffset="61588.92">1951 4661 142 0,'-32'0'223'16,"-3"-1"11"-16,-1-3-45 0,-4-2-74 15,1-3-41-15,-1-4-22 0,-1-4-10 16,-3-3-6-16,0-7-3 16,-5-3-4-16,4-4 0 15,-4-5-1-15,3-2 0 16,1-2-1-16,5-2-4 0,5-2-1 15,4 2-2-15,4 0-5 0,6 1-2 0,5 0-3 16,1 3-6 0,5-1-4-16,5 2-3 0,7-2-1 15,6-2-1-15,7-1 0 16,11-3 2-16,7 0 0 0,13 0 1 16,9-1 0-16,10 1 2 0,8 0-2 15,9 2 0-15,3 5 3 16,4 2 6-16,-3 3-1 15,233-40 8 1,-245 71-18-16,-1 11-3 16,-5 6 1-16,-5 8 3 0,0 3-1 15,-6 9 2-15,0 4-2 16,-6 6 3-16,-1 5-3 0,-2 5 1 16,-4 2 2-16,-3 2 2 15,-6-1 2-15,-3 0-3 0,-4 2 0 16,-6-2 0-16,-9 3 2 0,-2-1-2 15,-10-3-2-15,-7 0 0 16,-10 0 0-16,-9-1-4 0,-8-3-3 16,-8-2 2-16,-10-3 1 0,-6 0 1 0,-4-6 1 15,-9-3 0-15,-6-1 1 16,-6-4-3-16,-8-4-2 0,0-2 3 16,-4-6 2-16,1-1-3 0,1-5-9 15,4-2-8-15,7-3-13 0,2-6-59 16,6-2-91-16,8-2-41 0,5-4-21 15,8-5 0-15</inkml:trace>
  <inkml:trace contextRef="#ctx0" brushRef="#br0" timeOffset="69142.41">4950 12771 142 0,'-2'0'266'16,"1"-2"16"-16,-4 1 10 0,4-1-120 15,-1 1-62-15,0 0-30 0,1 1-13 16,1-2-6-16,0 0-5 0,-2 1-9 16,2 1-6-16,0-1-8 15,0 1-3-15,0 0-4 0,0 0 0 16,0 0 0-16,0 0 1 0,0 0 4 16,0 0 0-16,0 0 3 0,-1 0 3 15,1 0 3-15,-2 0 4 16,2 0 3-16,0 0 2 0,-2 0 2 15,1 1 0-15,1-1 2 0,0 0 0 16,-2 1 0-16,2-1-3 0,0 0-5 16,-3 0-5-16,3 0-6 0,-2-1-9 15,1 1-5-15,-1 0-3 16,-1-1-3-16,3-1 2 0,-2 2 3 16,2-2 0-16,-4 1 1 0,4 1 0 15,0-1-1-15,-3 1 2 0,3-2-1 16,0 2-3-16,-2-2-3 0,2 2-2 15,0 0-1-15,0-1-3 16,0-1-2-16,0 2-4 0,0 0-2 0,0 0 0 16,0 0 0-16,0 0-1 15,0 0-2-15,0 0 2 0,0 0-3 16,0 0 1-16,0 0 1 16,0 0 0-16,0-1-1 0,0 1 2 15,0-3 1-15,2 3 0 0,-2 0-4 16,0 0-9-16,0 0-16 0,0-2-20 15,0 2-27-15,1 0-28 16,1 0-28-16,-2-3-22 0,0 1-21 0,4 2-24 16,-4 0-112-16,0-3-44 15,-4-2-6-15,1-1 13 0,-2 0 20 16</inkml:trace>
  <inkml:trace contextRef="#ctx0" brushRef="#br0" timeOffset="69782.5">4586 12672 100 0,'-5'3'276'0,"-1"-3"17"16,-2-2 5-16,2 2-90 0,1-1-97 15,0 1-55-15,-1-2-27 0,2 1-16 16,-1-2-7-16,2 1-7 0,1 2-9 16,-1-3-14-16,3 1-15 0,3 2-47 15,-3 0-102-15,0 0-54 0,2-2-19 16,1-2-5-16,2 2 11 16</inkml:trace>
  <inkml:trace contextRef="#ctx0" brushRef="#br0" timeOffset="70624.87">4893 12945 209 0,'2'1'235'0,"-1"0"4"16,-1-1-68-16,0 2-85 15,0-2-46-15,0 0-20 0,0 0-12 16,0 0-1-16,0 0-2 0,-1 0-4 15,1 0-1-15,0 0-16 0,-2 0-44 16,0 0-87-16,-1-3-46 16,-2 2-22-16,1-3-10 0</inkml:trace>
  <inkml:trace contextRef="#ctx0" brushRef="#br0" timeOffset="70850.05">4882 12937 173 0,'-3'2'235'0,"0"-1"9"15,3-1-47-15,-2-1-94 0,2-1-59 16,0-2-37-16,2-1-58 0,-2-4-94 15,0-2-48-15,0-6-25 16,1-2-7-16</inkml:trace>
  <inkml:trace contextRef="#ctx0" brushRef="#br0" timeOffset="71063.35">5076 12244 14 0,'7'-3'194'0,"-1"3"-12"16,-3-1-38-16,-3 1-136 0,0 0-107 15,0 0-57-15,0 0-23 0</inkml:trace>
  <inkml:trace contextRef="#ctx0" brushRef="#br0" timeOffset="75436.72">4626 14434 100 0,'2'-1'231'0,"-1"-1"-4"0,4 1-25 0,-1 1-184 16,3-2-132-16,-1 1-68 0,4 1-28 15,2-2-5-15</inkml:trace>
  <inkml:trace contextRef="#ctx0" brushRef="#br0" timeOffset="76382.28">6496 14383 172 0,'0'-3'270'16,"-1"0"16"-16,-1 2-1 0,0-3-105 15,2 3-53-15,0 0-24 0,-1-1-12 16,1 0-5-16,0 1-3 0,0-2-3 16,1 0 2-16,-1 0 4 15,0 0 15-15,0 0 18 0,0 0 20 16,0 2 20-16,2-2 13 0,-2 1 10 16,0 0-2-16,0 2-6 0,0-2-20 15,0 0-21-15,0 1-21 0,0 1-23 16,-2 0-25-16,2 1-19 15,0 1-9-15,-1-2-10 0,1 3-5 16,0 3-1-16,1 1 0 0,-1 4-5 16,2 2 0-16,0 3-2 0,-1 3-6 15,2 0-1-15,-1 2-6 16,0 1 5-16,-1 0-5 0,-1-2 2 16,0 3-1-16,0-4-1 0,0-2 3 15,0-1-3-15,0 0 3 0,0-5-1 16,0-2-2-16,2-3 2 0,-2-2 4 15,0-2-4-15,2-2 3 16,-1-4-1-16,-1-4 2 0,0-3-2 16,2-4 0-16,-1-5-1 0,-1-2-3 15,0-4 0-15,0 2-2 0,0 2 1 16,0 1-4-16,0 2 5 0,0 6 0 16,0 3-1-16,-3 4 1 0,3 3-3 15,-3 4-1-15,0 7-3 16,-2 4 0-16,2 3-1 0,-2 5-18 15,-3-1-41-15,5 0-81 0,1 0-100 16,4 1-100-16,0-3-173 16,-1-1-81-16,4-4-6 0,-2-3 54 15,3-4 88-15</inkml:trace>
  <inkml:trace contextRef="#ctx0" brushRef="#br0" timeOffset="79417.03">7984 12722 38 0,'-3'0'213'0,"3"0"12"15,-2 0-22-15,2 0-59 0,-1 0-55 16,-1 0-31-16,2 0-17 15,0-1-8-15,0 1-4 0,0-1-4 16,0 1-2-16,0-2-4 0,0 0-1 16,0 1-1-16,2-2-6 15,-1 0 0-15,4-1-5 0,-2-1 2 16,3-1-4-16,1 1-2 0,-1-1 2 16,1-2-2-16,2-1 0 0,0 2-1 15,1-1-1-15,1-2 2 0,0 2 0 16,-3-2-2-16,2 3 0 0,0-1 0 15,-3-2 0-15,1 3 0 16,-2-1 1-16,0 1 1 0,-1 1 0 16,-2 1-2-16,2 1 1 0,-3 1-1 15,-1 0 0-15,1 0-1 0,0 1 1 16,-1 0-2-16,-1 2 0 0,0 0 2 16,2 0-1-16,-1 0-1 15,1 2 0-15,2 0 2 0,1 1-1 16,0 0 1-16,1 1 0 0,2 0 0 15,3 2 0-15,0 3 0 0,3-1 1 16,-1-2-1-16,2 5 0 16,2-1 0-16,3 2-7 0,1 1-4 15,3-1-19-15,-2 1-72 0,1-1-82 16,0-3-44-16,2-2-16 0,3-5-7 16</inkml:trace>
  <inkml:trace contextRef="#ctx0" brushRef="#br0" timeOffset="85097.08">9652 14187 21 0,'2'-8'267'15,"-2"2"30"-15,0-1 21 16,-2-1-39-16,-1 1-70 0,0-1-26 15,1 1 8-15,-1-1 13 0,0 1 23 16,0 0 6-16,-1 1-1 0,0 0-15 16,-1-2-26-16,2 3-27 0,0-2-32 15,0 2-26-15,-1 0-21 16,1 3-21-16,-2-2-11 0,2 3-15 16,-3 1-10-16,0 0-4 0,-1 1-12 15,1 3-4-15,-2 2-4 0,-1 2 0 16,-1 3-2-16,1 4-2 15,-2 2 4-15,1 2 0 0,0 4 2 16,1 1-6-16,3 3 1 0,1 0-1 16,2 0-1-16,1 0 1 0,4-1-6 15,1-3 6-15,2-3 0 0,1-1-3 16,5-4-4-16,2-3-2 16,1-4 5-16,4-4-3 0,2-2 2 15,4-7 2-15,0-1 0 0,1-5 0 16,3-6-2-16,-2-2-1 0,0-1-1 15,-4-5 1-15,-2-1 0 0,-3-3 0 16,-6-2 0-16,-3 1 5 16,-5-4 1-16,-6 4 1 0,-2 2-2 15,-3 0-4-15,-6 7 0 0,0 4-3 16,-5 4-10-16,-2 4-13 0,1 5-26 16,-1 4-50-16,2 6-70 0,2 2-70 15,4 7-61-15,5 5-142 16,4 2-71-16,8 2 0 0,4 0 44 15,13-1 58-15,12-3 63 16</inkml:trace>
  <inkml:trace contextRef="#ctx0" brushRef="#br0" timeOffset="85650.81">13069 14316 6 0,'0'-9'355'16,"3"-1"64"-16,-3 2 47 15,0 0 43-15,0 1-111 0,0 2-58 16,0 2-38-16,-3 1-38 0,1 2-24 16,1 4-32-16,-1 2-47 0,-1 7-47 15,3 3-34-15,-2 8-24 16,-1 4-23-16,2 3-14 0,-3 4-1 0,1 2-9 15,0 1-4-15,-3 0-13 16,3 2-15-16,1-5-60 0,2 2-130 16,3-6-128-16,2-2-186 15,4-8-91-15,4-7-38 0,6-8 33 16,6-6 111-16,8-8 121 0</inkml:trace>
  <inkml:trace contextRef="#ctx0" brushRef="#br0" timeOffset="86346.91">15861 14151 236 0,'0'-8'331'0,"0"2"32"15,0 0 46-15,-1 2-97 0,1-1-27 16,-2 1-1-16,0 0 4 0,1-1-1 16,-1-2-17-16,0 3-37 0,-1 0-49 15,3 1-47-15,-4-2-37 0,2 2-26 16,2 2-20-16,-3 1-16 0,2 0-7 15,-4 1-7-15,1 2-5 16,-2 5-2-16,0 2 1 0,-3 5-2 16,-1 3-4-16,2 4-2 0,-1 3-1 15,2 2-5-15,2 3 0 0,2 0-2 16,3 1-2-16,0 1-2 16,5-4 2-16,3 1-4 0,3-5 0 15,2-3 0-15,5-5 2 0,0-2-2 16,6-7-4-16,3-3-3 0,1-8-3 15,2-3-6-15,0-7-3 0,-2-5 1 16,1-4 2-16,-5-4-2 0,-4-4 0 16,-4-5 3-16,-5-3 2 15,-6 1 7-15,-5-4 0 0,-5 6 0 16,-4 5 7-16,-10 5-4 0,-5 5-15 16,-3 8-45-16,-4 4-87 0,-3 4-104 15,-2 10-146-15,1 4-135 0,4 1-60 16,0 5 1-16,6-1 69 15,9-1 95-15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9T15:33:45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21623 11144 42 0,'6'-4'249'0,"2"0"13"0,-5-2 11 16,2 1-78-16,-4-1-74 0,4 1-38 16,-2-3-20-16,1 0-9 0,0 1-1 15,1-3-4-15,-1 0-2 16,-2 0-4-16,3-3 0 0,-2 0-2 15,0-2-2-15,-1 1-3 0,-2-3-5 16,0 0-5-16,-3 1-5 0,0-1-3 16,-4 2-5-16,1-3 0 0,-3 2 1 15,-3 0-1-15,-2 0 0 0,1 4-1 16,-1 0 3-16,-2 2-2 16,4 2 0-16,-6 2-2 0,6 3 1 15,-1 2 1-15,2 2-5 0,1 2-3 16,1 3-1-16,4 3 1 0,1 5-4 15,2 3 1-15,2 3 2 16,2 3-2-16,1 4 0 0,2 7 2 16,1 0-2-16,2 6 0 0,0 0 0 15,0 2 0-15,-2 0 0 16,2-2-2-16,-4 5 1 0,0-7 1 0,-4 3-4 16,0-4-1-16,-4-1-2 15,0-1-5-15,-4-3-4 0,2-4-15 16,-4-3-8-16,0-3-19 0,0-6-22 15,0-3-31-15,-4-6-104 0,3-5-73 16,-1-5-30-16,0-5-4 0,4-5 11 16</inkml:trace>
  <inkml:trace contextRef="#ctx0" brushRef="#br0" timeOffset="0.99">21416 11334 31 0,'0'-8'273'0,"0"4"23"15,0 1 13-15,1 0-53 0,2-1-103 16,2 1-54-16,1 1-34 0,6-4-18 16,5 4-11-16,0-3-8 0,7 0-9 15,1 0-9-15,4 1-8 16,1 0-10-16,-2 3-16 0,0-1-21 16,-1 2-52-16,-3 0-114 0,0 2-59 15,-2-1-27-15,-4 3-4 0,0-3 11 16</inkml:trace>
  <inkml:trace contextRef="#ctx0" brushRef="#br0" timeOffset="37.89">21968 11351 206 0,'-2'2'269'0,"0"0"16"16,1-2-25-16,1 0-96 0,-4-2-52 15,4 0-26-15,-1 2-16 0,-1-3-10 16,1 2-7-16,-1-2-7 0,2 0-4 16,-2 1-1-16,1-3-2 15,-1 2 0-15,1-2 4 0,-1 1 2 16,-2 0 0-16,0 0 3 0,1-1 9 16,0 3 4-16,-2-2 3 0,0 2 4 15,1 0 4-15,-2 0 5 16,-2 2-4-16,1 2-1 0,-1 0-1 15,-3 5-8-15,0 1-2 0,-2 2-3 16,-1 5-3-16,1 1-4 0,1 3-2 16,-1 0 0-16,5 2-3 0,-1 0-5 15,4 0-4-15,5-1-2 16,4-1-7-16,3-1-5 0,3-1 1 16,4-4-5-16,5-2-6 0,4-3-5 15,3-6-7-15,3-2-18 0,-1-2-41 16,5-6-61-16,2-3-71 0,-2-2-72 15,-2-2-161-15,-6-2-71 16,-7 1-8-16,-5 1 36 0,-4 2 55 16</inkml:trace>
  <inkml:trace contextRef="#ctx0" brushRef="#br0" timeOffset="1538.83">21624 13191 10 0,'2'0'240'0,"0"0"19"16,-1 0 9-16,-1 0-63 0,2 0-80 15,-1 0-41-15,-1-2-21 0,5 2-12 16,-5-5-4-16,1 4-3 0,1-2-2 16,-1 0-2-16,1-2-1 15,0 3-2-15,-2-2-3 0,1 2-1 16,-1-3-3-16,4 2-2 0,-4 0-2 16,1 0-1-16,1-1-2 0,-1 1-2 15,-1-1-2-15,2-1 1 0,-2-1-1 16,0 0 0-16,-2 0 3 0,2-2-1 15,-3 1 0-15,0-3-1 16,0 3 0-16,-4-4-1 0,1 4-4 16,0-1-2-16,1 0 1 0,-1-1-2 15,-1 2-2-15,-2 0 2 0,4 2 4 16,0 1 3-16,1 1 3 0,-3 0 0 16,6 2-2-16,-5-1 0 15,2 4-8-15,1 1-4 0,2 1-4 16,-1 2-1-16,0 4-1 0,1 3 3 15,-1 4 2-15,2 2 1 0,2 6-2 16,-1 4 3-16,1 4 1 0,1 3 0 16,0 4-2-16,1 3 0 15,0 1-2-15,-1 3-1 0,-1 0-4 16,-1 2-1-16,-1-2-1 0,-3 2-4 16,2-5-5-16,-5 0-8 0,-1-5-7 15,2-3-15-15,-1-5-16 0,1-3-15 16,-1-7-15-16,1-5-18 15,2-6-19-15,0-2-54 0,-2-6-94 16,0-6-39-16,-1-3-11 0,-2-5 6 16,0-2 23-16</inkml:trace>
  <inkml:trace contextRef="#ctx0" brushRef="#br0" timeOffset="1724.39">21393 13616 237 0,'-3'-4'294'16,"-3"0"10"-16,5 1-15 0,1-2-126 15,1 2-71-15,5-1-37 16,2-2-25-16,3 0-9 0,5 0-8 16,3-3-4-16,3 2-3 0,5-1-3 15,0 0-3-15,1 1-4 0,2-1-10 16,0 1-14-16,-1 0-21 0,-2 2-79 16,-3 0-91-16,-1 1-46 0,-2 1-18 15,-4 1 1-15</inkml:trace>
  <inkml:trace contextRef="#ctx0" brushRef="#br0" timeOffset="2107.77">21913 13530 48 0,'0'1'267'16,"0"1"20"-16,-2-2 14 0,-2-2-62 16,1 1-85-16,2-2-42 0,-4-2-20 15,2-1-10-15,-1 0 2 0,1-2-4 16,-2 1 1-16,1 1 9 15,1-1 7-15,0-1 8 0,-1 0 14 16,0 3 14-16,0 0 9 0,3 2 2 16,-4 0-1-16,2 1-2 0,-2 1-17 15,1 1-19-15,0 1-25 0,0 4-17 16,-3 1-24-16,1 1-16 16,-2 4-7-16,0 3-9 0,2 1-1 15,-1 1-5-15,1 3 3 0,2 4-1 16,0-3-3-16,4 1 1 0,0 0 0 15,0-2-3-15,4 1-8 16,0-4-8-16,5-1-5 0,-1-3-13 16,2-4-14-16,2-1-15 0,5-3-22 15,1-4-27-15,4-4-36 0,1-5-30 16,4-2-28-16,3-2-18 0,1-5-18 16,-1 0-78-16,0-3-47 0,-1 0-5 15,-2-1 19-15,-2-2 24 0</inkml:trace>
  <inkml:trace contextRef="#ctx0" brushRef="#br0" timeOffset="2406.12">22312 13215 235 0,'0'-9'335'0,"0"1"33"0,0 1 30 15,0 5-109-15,0-3-54 0,-1 4-27 16,1 0-7-16,0 2 1 0,0 7-3 15,0 1-9-15,0 6-20 0,0 6-19 16,0 7-26-16,-4 1-27 16,1 6-23-16,0 6-20 0,-3 6-16 15,-2 5-11-15,-2 5-10 0,-1 5-7 16,1-1-8-16,-2 0-9 0,1 0-10 16,0-3-25-16,0-2-34 15,4-7-42-15,-1-2-54 0,4-7-55 0,-1-4-52 16,5-6-52-16,0-6-112 15,5-6-34-15,-2-6 15 0,2-6 42 16,1-6 48-16</inkml:trace>
  <inkml:trace contextRef="#ctx0" brushRef="#br0" timeOffset="3140.61">22502 13791 73 0,'1'-8'335'0,"-2"2"32"16,-1 1 21-16,-2 1-20 0,2 1-128 16,0 3-73-16,1 0-41 0,-1 0-21 15,1 1-15-15,1 3-18 0,0 0-18 16,-2 2-18-16,2 0-14 0,-2-1-9 16,-1 3-2-16,2-1-5 15,-3 1-1-15,0-3-1 0,-2 0 0 16,-1-1 1-16,2 1-3 0,1-2 4 15,-3-2-3-15,2-2 1 0,-1-1 0 16,2-1 1-16,0-3 0 16,1 0 0-16,3-3-1 0,-1 1 2 15,2-3 0-15,1 2 0 0,3-2 3 16,-1 1-1-16,5 1 0 0,0 0-1 16,0 1 0-16,4 0 2 0,-4 4-1 15,4 0 4-15,-1 1 1 16,1 1 0-16,1 4 6 0,-1 2 1 15,-2 3 0-15,2 3 1 0,-4 2-1 16,-1 3 0-16,0 3-2 0,-3 2 0 16,-5 2-4-16,0 1-3 0,-7 3-2 15,0 1-2-15,-3 0-2 16,-3 2-3-16,-2-1 1 0,-1 2-3 16,-2-3 3-16,0-2 0 0,0 0-1 15,-1-2-2-15,5-6 0 0,-3-3 3 16,5-4-1-16,-2-6-2 0,5 1-1 15,2-10-3-15,1-1-1 16,3-4-6-16,3-3 1 0,0-2 2 16,4-2 1-16,1 2 3 0,2 0 1 15,-1 2 3-15,3 2-1 0,-1 4-1 16,2-1 2-16,1 3 2 16,0 5-1-16,0 3 5 0,3 4 2 15,1 0 1-15,-1 5 2 0,-2 1-2 16,1 4 2-16,1-1 2 0,-1 3-3 15,-1-3 0-15,0 1 0 0,2-2-2 16,-5 2-1-16,3-6-3 16,-2 0 2-16,2-4 2 0,-3-3-2 15,3-4 4-15,1-1 0 0,-1-5-5 16,2-4-6-16,-3-2-13 0,1-4-24 16,3-2-31-16,-6-1-36 0,5-1-34 15,-4-3-36-15,2 3-35 0,-4 1-72 16,0 0-87-16,-3 0-25 15,0 1 2-15,-1 3 25 0,-1 0 35 16</inkml:trace>
  <inkml:trace contextRef="#ctx0" brushRef="#br0" timeOffset="4171.1">21646 15022 131 0,'2'-3'298'0,"0"-3"19"16,-2 1 13-16,0-1-96 15,0-3-89-15,0 3-50 0,1-2-21 16,-1-1-11-16,3 0-8 0,-3 0-1 15,4-2-5-15,-3 1-8 0,-1 0-9 16,2-3-6-16,-2 0-4 0,-2 1-2 16,1-2-4-16,-3 1-4 0,0 0-3 15,-3 2-1-15,1-1 1 0,-3 3 0 16,2 0-1-16,-1 1-1 16,0 4 0-16,-1 1-2 0,1 3-4 15,0 2-2-15,-1 3-2 0,2 6 1 16,1 0 1-16,-1 6 0 0,4 4 1 15,2 4 2-15,1 1 0 0,1 6 2 16,2 1-2-16,1 3 1 16,0 3 0-16,3 0-3 0,-1 3 0 15,0 0 0-15,-3-1 0 0,2 2 0 16,-2-2 0-16,-1-3-1 0,-2-3-4 16,-2 1-5-16,-1-5-6 0,2-4-13 15,-3-4-10-15,1-4-15 0,0-3-13 16,0-3-12-16,0-6-10 0,1-1-17 15,2-6-49-15,-4-1-91 0,-1-7-38 16,0 0-12-16,0-5 1 0,-1-2 18 16</inkml:trace>
  <inkml:trace contextRef="#ctx0" brushRef="#br0" timeOffset="4340.92">21482 15366 100 0,'-5'-8'271'15,"4"1"16"-15,-1 1 12 0,1-1-100 16,1 2-80-16,1 1-48 0,1-1-28 15,4 0-17-15,0 1-6 0,2 1-8 16,3-1-5-16,3 0-3 16,1 2-3-16,2-3-4 0,1 1-6 0,0 2-8 15,3-2-14-15,-2 2-18 16,2 0-65-16,-4-1-90 0,-3 0-48 16,1 2-17-16,0-4-1 0</inkml:trace>
  <inkml:trace contextRef="#ctx0" brushRef="#br0" timeOffset="4689.1">21822 15238 7 0,'1'-3'254'0,"1"1"24"0,-2-2 14 15,0 2-49-15,0-2-86 16,0-1-44-16,-2 1-22 0,1-1-10 16,1 0-1-16,-3-1 3 0,1 1 4 15,1 0 5-15,-1 1 3 0,-1 1 5 16,1 1 4-16,-1-2 1 0,1 3 1 15,1-1-4-15,-1 2-5 0,-1 0-10 16,0 2-12-16,0-1-12 0,-2 4-10 16,1 1-10-16,-1 3-8 0,0 1-6 15,0 3-6-15,0 4-2 0,-1 2-3 16,1 0-7-16,2 1-4 0,3 3-3 16,0-2 0-16,0 0-3 0,3-2-12 15,2-2-14-15,4 0-14 16,-1-4-16-16,2-2-14 0,4-3-16 15,-1 1-11-15,2-7-7 0,2-2-12 16,1-2-19-16,3-7-24 0,0-1-21 16,1-3-72-16,0-3-85 0,-1-4-24 15,0-4 4-15,1-2 20 0,-2-2 31 16</inkml:trace>
  <inkml:trace contextRef="#ctx0" brushRef="#br0" timeOffset="4954.49">22206 14905 54 0,'3'-8'311'0,"1"2"37"0,-4 2 21 15,0 1-36-15,1 3-91 0,-1 2-38 16,0 3-12-16,2 5 2 0,-1 5 14 16,1 3 8-16,1 7-7 15,-3 5-22-15,0 5-28 0,0 3-30 16,-5 8-26-16,2 5-27 0,-2 4-21 15,-1 5-19-15,-2 3-21 0,-3 4-23 16,1-2-32-16,1 1-33 0,0-3-48 16,2-5-59-16,2-5-56 0,2-6-45 15,3-7-35-15,-1-7-121 0,1-6-34 16,0-6 15-16,-2-7 41 16,4-8 46-16</inkml:trace>
  <inkml:trace contextRef="#ctx0" brushRef="#br0" timeOffset="5328.8">22333 15550 28 0,'4'-12'363'0,"-2"1"46"0,-2 5 22 16,2 1 17-16,-2 1-146 0,0 3-79 16,-2 4-35-16,2 4-18 15,-2 1-3-15,-1 3-1 0,2 3-15 16,-3 2-31-16,1 1-32 0,0 2-23 15,-2 5-17-15,4-3-13 0,-5 1-14 16,2 1-5-16,1-3-6 0,2 1-3 16,1-2-5-16,0-2-1 0,0-4 0 15,0-1 3-15,1-4-1 0,2 0 3 16,1-1 4-16,0-5-2 0,1-1 1 16,1-2-2-16,5-1-1 0,0-3-6 15,2 0-5-15,3-2-3 0,1-1 1 16,5-1-1-16,0 1-8 0,4-3-9 15,-1-1-15-15,4 4-28 16,-6-1-48-16,2 0-58 0,-4 3-45 16,1 0-34-16,-1 1-38 0,-8 3-86 15,0-1-49-15,-4 1 5 0,-5 1 29 16,3-2 33-16</inkml:trace>
  <inkml:trace contextRef="#ctx0" brushRef="#br0" timeOffset="5571.98">22639 15558 265 0,'-3'-6'356'0,"-2"0"34"0,2 1 35 15,0 2-108-15,1 0-53 16,1 2-31-16,1 1-3 0,0 3 1 16,0 3-8-16,1 5-18 0,2 5-27 15,1 5-30-15,-3 4-31 0,3 7-32 16,-3 4-24-16,2 4-21 0,-1 2-15 15,0 3-10-15,-1 2-14 0,1 1-27 16,-1 0-46-16,-1 0-76 16,0-2-90-16,0-4-87 0,2-1-165 15,-2-7-76-15,-2-3-12 0,-2-6 47 16,-3-6 75-16,1-7 82 0</inkml:trace>
  <inkml:trace contextRef="#ctx0" brushRef="#br0" timeOffset="7586.92">25461 10125 139 0,'8'-9'283'0,"-3"-2"16"16,2 0 16-16,-4 1-101 0,1 0-75 15,1 1-34-15,-2-2-13 0,4 1-3 16,-2 0-2-16,-1 2-8 16,1 0-8-16,-1 1-7 0,0 2-8 15,-3 0-1-15,1 3 1 0,0-1 1 16,-4 1-3-16,0 1-5 0,-3 1-6 16,1-2-10-16,-5 2-14 0,-3 0-11 15,-2 2-4-15,1-1-1 0,-5 1-1 16,2 1 2-16,-5-1-2 15,4 3 2-15,-1 0-2 0,2-1-1 16,1 5-1-16,0-3-2 0,1 1-1 16,5 5 1-16,1-1 1 0,0 3 0 15,3 4 2-15,4 2 2 16,1 2 1-16,0 6 1 0,1 3-1 16,1 4 3-16,1 5-1 0,-1 1-3 15,-1 3 1-15,1 2-1 0,1-1-1 16,-3 0 0-16,-3 2-2 15,1-2-2-15,-1 0-8 0,0-2-10 16,1-3-13-16,-1-2-19 0,1-4-20 16,-1-8-25-16,3-3-20 0,0-4-17 15,0-9-18-15,0-3-74 0,0-7-76 16,0-4-23-16,0-7-1 16,0-3 13-16</inkml:trace>
  <inkml:trace contextRef="#ctx0" brushRef="#br0" timeOffset="7773.63">25251 10582 69 0,'-1'-10'270'16,"-3"0"21"-16,1 1 17 0,2 5-77 15,-1-3-90-15,4 2-52 16,-1 0-29-16,6 1-21 0,2 0-11 16,5 1-9-16,4-2-8 0,4 1-4 15,1 1-5-15,4 0-11 0,-3 0-16 16,6 3-24-16,-3 0-62 0,-2 1-106 15,-1 2-53-15,-5 0-20 16,-1 2 0-16,-1 1 14 0</inkml:trace>
  <inkml:trace contextRef="#ctx0" brushRef="#br0" timeOffset="10387.84">25564 10799 148 0,'-9'17'274'0,"-4"1"17"0,5-3 14 16,0-2-117-16,2-5-61 0,-2 1-29 16,5-3-13-16,2-2-9 0,-3-2-3 15,4 0-12-15,0-4-13 16,2-2-9-16,1-4-11 0,5-3-8 16,0-6-12-16,0 0-2 0,0-3 0 15,2-5-3-15,0-2-1 0,-2-1-1 16,3-5-2-16,-3 3-2 0,0-4-2 15,-2 3 0-15,4 3 0 16,-6 1 1-16,1 2 1 0,-2 5 3 16,-1 3 0-16,0 4 0 0,-4 2 0 15,0 3 0-15,-1 4-1 0,-2 2-1 16,1 2 0-16,-2 4 1 16,-2 2 0-16,0 2-2 0,0 2 2 15,-2 2 1-15,2 1-2 0,2 2 2 16,-1-2-1-16,3 4 1 0,-1-4 0 15,2 1 0-15,2-2-1 0,2 1 1 16,1-2 0-16,4 1 0 16,-3-4 0-16,3-1 0 0,-1-1 0 15,3-1 1-15,1-2-1 0,-1 0 1 16,0 0 1-16,2-3-2 0,-1 0 1 16,-2 0-1-16,1 0 2 0,-2 0-4 15,0 0 1-15,-1 0-2 16,0 1 3-16,-2-1-1 0,2 3 1 15,-4 0 1-15,3 3 3 0,-4 2 3 16,1-1 3-16,-1 5 5 0,-1-3-1 16,-3 5 4-16,3-1-2 0,-3 1 0 15,0 2-2-15,-1 0-2 16,2 0-4-16,-3-1-2 0,3-1-1 16,1 0-3-16,0-1-1 0,2 0-1 15,0-4 2-15,4 0-2 0,-1-2 0 16,1-2 4-16,2-2-3 15,1-1 2-15,3-4-2 0,0-1 1 16,3-3-2-16,0-2 2 0,3-2-2 16,1-3-4-16,-3 0-1 0,3-2-5 15,1-2 0-15,-2-2-2 0,0 0-2 16,-1-1 3-16,-2-1-1 0,-2 2 5 16,-2-3 1-16,-1 2 2 15,-3-1 1-15,-1 1 3 0,-3 0-2 16,1 4 2-16,-4 0 3 0,1 3 3 15,-3 1 5-15,-1 2 0 0,1 2 5 16,-3 2 1-16,0 4-4 16,-1 2 0-16,0 2-5 0,0 4-2 15,-5 2-4-15,4 3-2 0,-4 2 1 16,4 4-1-16,1-1 0 0,0 0-1 16,2 2 1-16,2 2 0 0,1-2-1 15,5 1 0-15,1-1 1 0,1 1 0 16,3-3-1-16,2-1 2 15,3-1-1-15,3-1 0 0,4-2-1 16,0-4-2-16,6 0-5 0,1-5-2 16,0-3-6-16,5-2-3 0,-1-3-7 15,0-5-4-15,0-1-3 0,0-2 0 16,1-2-3-16,-2-2 2 16,-4-1 2-16,1-1 6 0,-4-1 6 15,-6 0 6-15,-1-1 4 0,-7 1 4 16,-1-2 2-16,-6 4 5 0,-1-1 3 15,-1 3 8-15,-6 3 5 16,1 2 10-16,-1 3 2 0,-3 1 5 16,-2 3-1-16,3 5-6 0,-4 3-3 15,1 1-2-15,0 4-10 0,0 0-4 16,1 4-1-16,0 0-4 0,1 3 1 16,4 1-3-16,1 1 0 15,0 0 2-15,1 0-1 0,2 1-1 16,4-2-1-16,1-3 0 0,0 1 1 15,2-4 1-15,1 0 0 0,1-3-1 16,2-1 0-16,0-5 4 16,3-2-4-16,-2-3 2 0,3 0 0 0,-2-5-1 15,3-1 0-15,-2-1-2 16,0-2 0-16,-1-2 0 0,-3 0 0 16,0 1 0-16,0-1 1 0,-2 3 7 15,-2 2 9-15,0 1 11 16,0 2 8-16,-3 1 5 0,-1 2 4 15,2 4-6-15,-1 0-4 0,-1 0-3 16,0 7-1-16,0-1 1 0,-1 7 4 16,-1 0 6-16,2 4 3 0,0 2-2 15,-1 1-1-15,1 2-2 0,0 2-4 16,0 2-7-16,0-2-6 16,0 1-6-16,0 1-5 0,0-2-6 15,0-2-3-15,0-2 0 0,1-2 0 16,2-4-3-16,2-4 1 15,-2-2 0-15,2-3 1 0,3-3 2 16,0-4-2-16,6-5-2 0,-3-4-2 0,5-4-6 16,-2-2-9-16,2-6-8 15,0-2-3-15,-2-2-3 0,0-4-2 16,-3 1 2-16,2 0 8 0,-4 0 3 16,-1 1 8-16,1 1 5 0,-4 3 4 15,-1 3 5-15,-1 2 6 16,-2 3 15-16,-1 4 8 0,0 2 9 15,0 4-2-15,0 2 2 0,0 3-7 16,0 2-6-16,0 2-6 0,-1 6-4 16,1 2 5-16,-3 4 3 0,-1 2 2 15,3 3-2-15,-3 1-2 16,1 3-2-16,2 2-3 0,-2-2-4 16,1 1-5-16,1 1-3 0,1-1 0 15,0 0-2-15,0-3-3 0,1-2 0 16,-1-2 0-16,5-3 1 15,-4-3-1-15,4-3-1 0,-2-3 2 16,4-2 0-16,-1-6-2 0,3-2 0 16,1-5-5-16,1-4 0 0,2-3-2 15,-1-2-5-15,0-5-7 0,0 0-1 16,-2-1 0-16,-1-1 0 16,0 2 2-16,-1-1 2 0,-3 4 8 15,0 1 3-15,-2 4 2 0,0 3 5 16,-1 0 1-16,-2 4 5 0,1 3 1 15,-1 2-1-15,0 1 1 16,0 1-2-16,-1 4 3 0,1 2 4 16,0 5 0-16,-2 1 4 0,-1 3 3 15,3 2-2-15,0 1-5 0,0 2-4 16,0 0-3-16,5 1-1 0,-5-2-4 16,1 1 1-16,4-2-1 15,-2-1-1-15,4 1 0 0,-2-4 0 16,-1-2-1-16,4-1 1 0,-2-4 0 15,6-2 1-15,-2-5 0 0,3-1 1 16,4-5-5-16,1-2-5 0,2-3-12 16,1-3-7-16,1 0-8 15,0-5-6-15,0 0 0 0,-4-1 0 16,1-3 6-16,-6 2 7 0,0-2 4 16,-4 0 8-16,-1 3 3 0,-5-1 6 15,-2 3 5-15,-2 2 7 0,-2 4 9 16,-1 1 11-16,0 3 3 15,-1 3 7-15,-2 1-1 0,-3 6-4 0,0 0-5 16,-1 7-8-16,-3 3-1 16,1 1-3-16,-3 4-1 0,3 3 0 15,0 2-1-15,1 1-3 0,3 2-2 16,-1 0-2-16,6 2-3 16,0-2-2-16,4 1 1 0,4-2 0 15,0-2-1-15,4-1 1 0,2 0 1 16,1-4 0-16,3-3-4 0,0-3-3 15,2-3-7-15,2-3 0 0,0-5-7 16,0-2-7-16,4-5-2 16,-2-2 0-16,1-3-1 0,1-4-5 15,-1-1-2-15,-2-3 0 0,0-1 3 16,-2-2 1-16,-4 0 4 0,1 0 9 16,-6 0 4-16,0 0 9 0,-2 2 5 15,-3 6 8-15,1 2 15 16,-2 2 10-16,-2 4 5 0,0 3-2 15,0 2 1-15,0 1-7 0,-2 6-10 16,0 4-8-16,-1 2-3 0,1 4 0 16,1 3-1-16,-1 3 0 0,0 4-2 15,2-3 0-15,-1 3-4 16,1-1 2-16,-2-1-3 0,1 0 1 16,-1-1 1-16,0 1-2 0,2-5-2 15,-1-3 1-15,1-2 2 0,0-4 4 16,0-2 1-16,0-3 0 15,0-4 2-15,1-3 0 0,1-5-2 16,1-3-4-16,0-2 1 0,2-7-3 16,2 1-1-16,0-1 0 0,0-1-4 15,1-3-1-15,0 3 0 0,1 1 0 16,0 1 0-16,0 6 0 16,3 1 1-16,-3 4-1 0,3 1 3 15,2 5-3-15,-1 2 4 0,0 4-2 16,0 0 2-16,3 6 1 0,-2 2-1 15,0 2 0-15,1 1 2 16,-6 5 0-16,2-2-1 0,-3 2-1 16,-3 1 2-16,-2 0-1 0,-3 0-9 15,0-1-2-15,-1-2-5 0,-6 3-7 16,1-6-14-16,-2 0-13 0,0-4-14 16,2 0-20-16,-1-4-25 15,3-3-27-15,0-2-23 0,2-2-22 16,2-2-54-16,0-3-84 0,2-3-28 15,0-2 4-15,4-3 18 0,6 0 29 16</inkml:trace>
  <inkml:trace contextRef="#ctx0" brushRef="#br0" timeOffset="11271.41">27516 10392 258 0,'9'-14'309'15,"-4"2"29"-15,-1-1-4 0,0 3-82 16,-3-1-29-16,-1 3 0 0,0 1 6 15,0 1 1-15,-1 1-7 16,1 0-24-16,-2 4-36 0,0 1-40 0,-1 1-36 16,-2 4-31-16,1 4-24 15,-4 2-12-15,2 4-7 0,-2 3-3 16,-1 1-4-16,-1 4-3 0,2 0 1 16,0 2-1-16,0 0-3 15,-1 1-3-15,2-1 2 0,2 1 0 16,2-2-1-16,1-3 4 0,1 0-4 15,1-5-5-15,1 0-12 0,3-5-11 16,1-2-8-16,3-3-14 0,1-3-9 16,0-3-4-16,4-4-1 0,3-4 2 15,-2-2 2-15,3-2 0 16,-1-4 4-16,0 0 7 0,-3 0 6 16,-1-1 7-16,-2 2 10 0,-4 0 10 15,1 0 9-15,-1 3 9 0,-5 2 12 16,2 1 11-16,-1 1 10 15,-2 4 6-15,0 0 0 0,0 0-2 16,0 4-8-16,-2 1-4 0,2 2-2 16,0 4-3-16,-3 0-1 0,3 4 5 15,-1 1-4-15,1 1-8 0,0 1-2 16,1 1-4-16,2 0-2 16,1 0-2-16,1-2 3 0,-1 2-1 15,4-5 0-15,1 3 0 0,3-4-2 16,-1-3-2-16,5-2 1 0,0-1-1 15,1-3-1-15,2-4-8 16,-3-2-5-16,2-2-8 0,-3-2-6 16,-1-5-2-16,-1 1 2 0,-4-4 5 15,2-1 5-15,-4-3 7 0,-3 1 7 16,1 1 3-16,-3 1 1 0,-2 2 9 16,0 2 11-16,-2 1 12 15,1 5 10-15,-1 2 7 0,0 1-1 16,2 1-6-16,-1 5-8 0,-1 5-7 15,1 2-4-15,1 5 1 0,0 5 4 16,0 3 6-16,0 5 0 16,1 3 1-16,2 7-5 0,-1 3-6 15,1 6-3-15,-1 4-7 0,-1 4-5 16,1 4-2-16,-2 3-12 0,-2 1-18 16,-1 3-26-16,-2-4-14 0,1-1-10 15,-5-7-10-15,0-5 7 16,0-6 14-16,-3-8 20 0,0-6 17 15,-1-5 13-15,-1-9 8 0,-2-6 5 16,1-9 5-16,-3-8-3 0,-1-7 5 16,0-6 8-16,0-7 13 15,0-4 7-15,5-2 12 0,3-2 5 16,2 0-1-16,4 0-11 0,5 1-8 16,6 1-16-16,6 1-25 0,5 0-41 15,5 0-46-15,4 4-60 0,9-2-61 16,7 2-54-16,6 2-124 0,11 2-58 15,6-1-3-15,3 1 34 16,9-3 45-16</inkml:trace>
  <inkml:trace contextRef="#ctx0" brushRef="#br0" timeOffset="12069.95">28334 10495 139 0,'5'-2'279'0,"-1"-2"20"0,-4-1 19 0,0 2-106 15,0-2-60-15,0-2-30 16,-2 3-14-16,0-2-6 0,1-2-4 15,-3 3-3-15,3-1-9 0,-2 0-3 16,-1 0-7-16,1 0 0 0,-3 0-10 16,0 2-8-16,-1 0-9 15,-1 2-11-15,-2 2-11 0,-2 1-13 16,-1 1-8-16,-2 5-6 0,0 3-4 16,-3 2 0-16,2 1 0 0,-2 4 0 15,1 2 1-15,4 1-1 0,1 3 2 16,-1 0 0-16,5 2 0 15,2-2-1-15,3 0 3 0,-2-3-4 16,8-4-4-16,0-1-3 0,4-4-4 16,2-5-3-16,4-2-2 0,3-6-3 15,2-4-3-15,0-4-2 16,3-3-5-16,-1-3-2 0,-1-7-2 0,-2 0-1 16,-1-4 2-16,-2-3 6 15,-2-3 6-15,-3-4 3 0,-1-2 6 16,-3-4 5-16,-2 0 3 0,-2-1 5 15,-1 1 0-15,0 3 4 0,0 3 5 16,-1 5 6-16,1 5 6 16,-2 6-3-16,2 6 3 0,0 3-6 15,0 6-4-15,2 6-4 0,1 4-1 16,0 10 0-16,4 2 2 0,-1 8 0 16,-2 3 3-16,3 7-3 0,-1 1 0 15,1 5-3-15,0-1-1 16,-2 4-4-16,-2-1-10 0,1-2-10 15,-1-1-18-15,-2-3-21 0,3-1-26 16,-1-7-20-16,-2-2-18 0,5-5-35 16,-3-6-73-16,1-4-53 0,-1-7-17 15,2-6 2-15,1-4 14 16</inkml:trace>
  <inkml:trace contextRef="#ctx0" brushRef="#br0" timeOffset="12277.02">28518 10451 89 0,'6'-17'274'0,"1"1"27"15,-1-1 18-15,-2 4-76 16,0 5-77-16,-1 0-46 0,-2 4-24 16,3 2-11-16,-3 4-10 0,1 4-8 15,0 2-10-15,1 6-3 0,-2 2-9 16,4 3-12-16,-4-1-9 16,1 2-12-16,-2 2-3 0,1-3-7 15,-1 1-4-15,0-1-14 0,0-6-19 16,0 0-23-16,0-4-29 0,2-2-42 15,-2-4-117-15,0-3-70 0,3-6-21 16,0-3 3-16,6-6 15 16</inkml:trace>
  <inkml:trace contextRef="#ctx0" brushRef="#br0" timeOffset="12442.03">28606 10257 91 0,'-5'-17'281'0,"-2"2"19"0,-1 2 11 16,0 4-79-16,3 0-97 0,0 2-55 15,2 4-33-15,0 1-28 0,8 0-21 16,-2 2-29-16,3 2-61 0,4 0-110 16,1 1-57-16,0 1-27 0,2-1-5 15,2 2 10-15</inkml:trace>
  <inkml:trace contextRef="#ctx0" brushRef="#br0" timeOffset="12737.14">28769 10270 185 0,'4'9'300'0,"-3"-1"22"15,-1-1 23-15,2 2-109 0,-2 0-60 0,0 3-31 16,1-2-8-16,-1 5-7 16,2-1-9-16,1 3-15 0,0 2-19 15,0-2-18-15,0 1-17 0,1 1-14 16,0 2-10-16,1-4-9 0,-2-1-7 16,2-1-3-16,-1-3-2 0,0-2 0 15,-3-3 3-15,3-1 6 16,-1-4 4-16,-2-4 2 0,3-4 0 15,0-3-2-15,4-5-6 0,-2-4-6 16,1-3-10-16,1-3-10 0,-1-3-12 16,1 1-16-16,0-4-16 15,0 4-24-15,2-1-20 0,-2 3-19 16,0 3-14-16,0 3-14 0,1 3-11 16,-3 2-38-16,1 5-81 0,-2 2-36 15,-1 1-9-15,1 2 12 0,1 2 20 16</inkml:trace>
  <inkml:trace contextRef="#ctx0" brushRef="#br0" timeOffset="12947.3">29010 10258 215 0,'3'4'274'0,"-3"2"13"0,1-4-24 0,1 3-93 16,0-2-49-16,-1 3-30 16,1-2-10-16,-1 2-6 0,4 3-7 15,-4 0-5-15,2 3-8 0,-3 1-5 16,4 3-5-16,-4 2-8 0,0-1-8 15,-2 4-7-15,0 1-3 16,-1-3-10-16,-3 0-8 0,5-1-13 16,-2-2-23-16,1-4-29 15,2-2-40-15,-3-4-126 0,0-3-77 0,3-3-31 16,0-6-3-16,4-7 13 0</inkml:trace>
  <inkml:trace contextRef="#ctx0" brushRef="#br0" timeOffset="13122.51">29046 10034 60 0,'-11'-21'302'16,"-2"7"28"-16,2 0 20 15,1 5-42-15,1 1-125 0,3 2-79 16,3 2-41-16,3 3-35 0,1 3-31 16,6 3-33-16,2 3-31 0,2 2-85 15,0 2-99-15,3 0-47 16,1 6-15-16,0-1 4 0,1 2 20 15</inkml:trace>
  <inkml:trace contextRef="#ctx0" brushRef="#br0" timeOffset="13622.42">29188 10339 192 0,'-6'21'301'16,"-2"-3"26"-16,2-3 25 0,-2-2-112 16,3-7-56-16,-3 1-30 0,5-2-23 15,0-4-18-15,1-1-22 0,2-5-25 16,4-1-26-16,-1-2-21 15,4-6-14-15,1-2-12 0,0-1-9 16,2-5-5-16,1 0-6 0,0 0 0 16,0-3 3-16,2 0 2 0,-1 1 2 15,4-1 4-15,-2 2 1 0,2 3-4 16,-1 3-5-16,-2 1-6 0,-1 3-2 16,-4 4-8-16,-1 1 2 15,-4 4 1-15,1 2 8 0,-4 2 8 16,-4 4 4-16,3 0 5 0,-7 5 10 15,4-3 1-15,-3 5 0 0,1-1 1 16,-1 2 0-16,1 1 1 0,3-1 0 16,0 1-1-16,1 2 1 0,2-2-1 15,0-1 0-15,4 2 0 0,-1-4 0 16,-2 1 1-16,7 0 2 0,-3-3 1 16,3 1 3-16,0 0 0 0,1-1 1 15,-1 1-1-15,2-2-2 16,-1 2-1-16,-1 1 1 0,-2-4-4 15,1 6 1-15,-4-4 1 0,0 1 0 16,0 0 1-16,-3 0 4 0,-3 1-1 16,-2-3 0-16,-1 4 0 0,-2-4-1 15,-5 0 1-15,0-1-1 0,1 0-5 16,-4-3-5-16,3 0-8 0,-1-3-16 16,3-1-21-16,0-4-28 15,5-1-72-15,1-4-101 0,2-4-49 16,3-2-18-16,3-4 5 0,5 1 18 15</inkml:trace>
  <inkml:trace contextRef="#ctx0" brushRef="#br0" timeOffset="13831.21">29456 10157 206 0,'7'-1'343'0,"-4"1"25"0,1-1 11 0,-1 1-106 15,-2 1-87-15,-1 2-58 0,4 3-36 16,-4 3-12-16,1 0-8 0,1 3-9 15,-1 3-15-15,3 0-16 0,-4 3-10 16,1 1-9-16,-1-2-13 16,0 1-20-16,0 0-26 0,-1-2-33 0,1-3-40 15,1-1-53-15,-1-3-126 16,-1-5-56-16,1-4-16 0,-2-3 13 16,4-4 29-16</inkml:trace>
  <inkml:trace contextRef="#ctx0" brushRef="#br0" timeOffset="14004.01">29456 9934 40 0,'-12'-6'268'0,"3"0"19"0,0 3 7 16,2 2-62-16,2 1-114 16,4 1-67-16,2 2-59 0,3 1-119 15,0 1-83-15,6 1-42 0,-1 1-19 16,6 3-3-16</inkml:trace>
  <inkml:trace contextRef="#ctx0" brushRef="#br0" timeOffset="15051.66">29694 10105 243 0,'-5'9'329'0,"1"-3"35"16,-4-1 47-16,0-2-100 0,2 0-39 15,-2 0-11-15,1-2-1 0,2 1-8 16,-1-1-30-16,2-1-37 0,0 2-41 15,3-1-38-15,-2 2-37 0,-1 0-26 16,3 1-17-16,-3 2-8 0,1 4-7 16,1-1-1-16,-2 6 2 0,3-2-2 15,-2 4-4-15,-1 0-1 0,3 2 0 16,-2 2-5-16,-1 0-4 16,3-1 3-16,1-2 1 0,0 1 0 15,1-3-2-15,4-1-5 0,0-3-10 16,1-2-7-16,3-3-11 0,3-3-11 15,-1-4-8-15,1-1-7 0,3-4-6 16,-1-2-7-16,0-6-9 0,0 0 2 16,-3-5-1-16,1-2 2 0,-2-4 8 15,-3-1 7-15,-2-1 11 0,-2-5 7 16,-1 1 11-16,-2-1 11 0,-2 4 8 16,-1 3 10-16,0 3 8 15,-2 4 8-15,-2 4 5 0,0 5 1 16,-1 2 2-16,-2 5-2 0,-2 2-3 15,0 4-5-15,3 1-3 0,-4 3-1 16,5-1-3-16,2 5 0 0,1-2 0 16,2 1 0-16,1-1-2 0,6 0 0 15,-3-1 1-15,2-1 0 16,4 0 1-16,-2-3 0 0,3-2 3 16,1-1 0-16,-1-1-1 0,2-2 3 15,0-2-3-15,0-1 1 0,3 1-2 16,-3-4-1-16,3-1 0 0,0 1 2 15,0-1-2-15,-2 0 0 0,3 1 0 16,-1-2 0-16,1 2 0 0,-2 2 0 16,4-1 4-16,-2 1 6 0,2 2 7 15,0 2 5-15,1 2 2 0,-2 1 1 16,2 2-2-16,-4 0-3 0,1 4-4 16,-3 0-5-16,-1 3-2 15,-2 0 0-15,-2 1 3 0,-5 4 2 16,-1-2 4-16,-1 0 7 0,-5 0 8 15,1 1 9-15,-3-3 5 0,1-1 5 16,-1-3 10-16,2 0 2 0,0-3 3 16,0-4-4-16,1 0-3 0,1-4-8 15,0 1-14-15,-1-5-10 0,5-3-9 16,0-1-11-16,2-3-5 0,4-4-2 16,-1 0-1-16,3-1 0 15,0-1 2-15,4 0 1 0,-1 2-3 16,3 1 0-16,1 0 0 0,-1 5 0 15,2-4 0-15,-2 7-2 0,0-1 4 16,2 1-2-16,-2 4 2 0,1 0-1 16,-1 2 0-16,0 2-1 0,0 1 1 15,-1 2 1-15,-1 3 0 0,0 2 3 16,-3 1 0-16,2 2 5 0,-5 1 2 16,1 2 5-16,-6 1 2 15,1 3 2-15,-4 0 4 0,1 3-2 16,-2-1 1-16,-1-1-3 0,1 2 1 15,-2-3-3-15,3 0 0 0,-2-3-7 16,1-2-2-16,3-2-3 0,0-3-3 16,2-2 1-16,3-2 5 0,1-2 4 15,3-5 1-15,4-2 0 0,3-3 0 16,1-4-4-16,4-4-4 0,1 0-2 16,0-2-8-16,0-3-1 0,2 1-10 15,-2-1-9-15,-1 0-13 0,-4 1-23 16,-3 3-29-16,-1 0-40 0,-7 2-52 15,-3 4-65-15,-1-4-54 16,-4 7-39-16,-3-1-88 0,-3 1-57 16,-1 0 10-16,-2 3 44 0,0 0 52 15,-2-1 55-15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6:39:21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21333 12012 265 0,'-1'-3'319'0,"1"-3"13"16,4-2 7-16,9 0-158 16,12-5-80-16,14-2-42 0,14-4-14 15,15-5-10-15,14-3-6 0,13-2-2 16,10-3-6-16,8 0-5 0,4-2-8 15,0 3-11-15,-3 0-18 0,-2 2-32 16,-7 2-129-16,-6 1-89 0,-11 0-44 16,-11 2-22-16,-14 1 5 15</inkml:trace>
  <inkml:trace contextRef="#ctx0" brushRef="#br0" timeOffset="1332.57">21498 14527 160 0,'-3'3'273'16,"1"-3"11"-16,2 0 6 0,3 2-130 15,8-2-76-15,10 1-39 0,10-1-11 16,12 0-6-16,14-3 4 16,17-1 2-16,18-4 5 0,14-1-1 15,16-1-5-15,15 0-2 0,10-2-8 16,14-1-8-16,6-2-8 0,5 0-14 16,-1-1-10-16,-1-4-22 0,0 0-26 15,-10 1-91-15,-2-3-84 16,-8-1-35-16,-10-4-19 0,-7 0 6 15</inkml:trace>
  <inkml:trace contextRef="#ctx0" brushRef="#br0" timeOffset="6594.11">21193 16518 176 0,'-16'0'252'16,"-2"-1"13"-16,2-4-30 0,-1 2-96 15,4-2-50-15,-1-1-22 0,5 1-15 16,1 1-9-16,0 0-3 0,3-1-6 15,2 1-2-15,3-2-2 0,2 1-4 16,4 2-1-16,6-1 6 0,9 2 7 16,15 0 13-16,12 2 18 0,20-2 21 15,21-1 29-15,24 2 18 0,25-5 4 16,23-2-5-16,18-3-10 0,15-1-22 16,12-4-30-16,8 0-28 0,2-4-36 15,2-3-57-15,-4-1-76 16,-6 2-77-16,-9-2-154 0,-15 0-75 0,-18 0-31 15,-16-2 25-15,-19-3 48 16</inkml:trace>
  <inkml:trace contextRef="#ctx0" brushRef="#br0" timeOffset="14198.94">25273 11501 161 0,'-7'5'268'0,"-8"-8"16"15,-2-3 5-15,-2-4-135 0,-6-4-66 0,-2-3-31 16,-3-8-19-16,-2-6-6 16,-4-7-3-16,-2-12 2 0,-5-8 0 15,5-11-6-15,-2-9-5 0,6-9-1 16,-1-9-6-16,10-4-2 0,3-8-4 15,6-2-1-15,6-3-4 16,10-5-2-16,10 2-1 0,7 6-2 0,10 2 3 16,5 5 0-16,6 6 3 15,3 7-2-15,5 5 1 0,1 10-2 16,9 8-2-16,5 3-2 0,7 10 6 16,13 3 0-16,7 8 1 0,14 5-3 15,6 4 4-15,11 7-2 0,6 5-3 16,3 5 2-16,7 6-1 15,5 5 0-15,4 3 0 0,10 3-1 16,6 0-3-16,4 0 3 0,3 0 0 16,9-1-1-16,2-2-2 0,6-6 8 15,4-3 2-15,5-4-6 0,3-3-3 16,1-5-5-16,0 3 8 0,-3-6-9 16,-6 2-2-16,-6 2 0 0,-6-4-2 15,-11 4-1-15,-6-2-3 0,-9 2-4 16,-12 0 0-16,-4 2-3 15,-10 0-3-15,-8 0 1 0,-10 1-4 16,-11 1 3-16,-12-1-1 0,-10 2 2 16,-11 2 4-16,-12 1 0 0,-11 1 2 15,-9 2 1-15,-10 5 3 0,-7 1 5 16,-8 3 0-16,-5 1 4 0,-7 4 1 16,-2 2 4-16,-5 3 1 0,-1 3-3 15,-4 3 4-15,2 2 0 0,-2 2 0 16,2 3 1-16,1 3 2 0,0 0-2 15,5 2-1-15,1 2 2 0,4 5-2 16,3 3 0-16,3 2 0 16,6 9 3-16,0 1 4 0,6 7-1 15,-3 4-1-15,7 5 2 0,-2 4-1 16,4 1-3-16,-1 2-3 0,2 3 2 16,1-4-1-16,1 1 0 0,1-1 0 15,0 0 3-15,0 0-2 0,-2-2-1 16,2 3 1-16,-5-3 1 0,0 1-3 15,-1-1 2-15,-2-2-2 0,-2-1 0 16,0-3 0-16,-2-4-2 0,-4-4 2 16,0 0-2-16,-4-3 2 0,-4-1 0 15,-6-1 0-15,-1-1 2 0,-6-2-2 16,-7 3 0-16,-4-4-2 0,-6 2 1 16,-6-3-2-16,-9 0-2 15,-9 2 3-15,-8-3-2 0,-9 2 1 16,-13-1-2-16,-7 2 4 0,-12-2-2 15,-11 2-3-15,-16 1 2 0,-11 0-4 16,-17 1-1-16,-11-2 3 0,-9 1 0 16,-13 1 2-16,-12-3-1 0,-8 0 9 15,-12-2 1-15,-3-3-6 16,-8-1 4-16,-2-6 1 0,-5 1 1 16,-2-5-10-16,0-1 2 0,-5-4-7 15,5 1-29-15,-1-4-88 0,4-1-61 16,3 0-28-16,10 0-20 0,5-3-1 15</inkml:trace>
  <inkml:trace contextRef="#ctx0" brushRef="#br0" timeOffset="20227.89">24867 7766 267 0,'-3'14'339'0,"-2"-3"28"0,0-5 25 16,2-2-137-16,2-5-76 0,1-4-43 15,0-7-22-15,3-5-14 0,2-8-19 16,0-3-11-16,4-8-13 16,0-3-12-16,1-5-9 0,2-3-10 15,-1-1-9-15,2-2-7 0,0-2-1 16,-2 4-2-16,1 1-5 0,-2 3-1 15,1 5 1-15,0 6 1 0,-1 6 0 16,-1 4 1-16,2 9 5 16,0 5 8-16,-1 6 15 0,4 6 13 15,0 6 16-15,0 5 10 0,1 9 8 16,0 6 1-16,0 4-9 0,0 6-14 16,-2 3-12-16,-2 1-14 0,2 3-10 15,-4-2-7-15,3 1-6 0,-3-3-12 16,0-3-18-16,-2-4-28 15,-1-5-35-15,2-6-44 0,-2-5-36 16,-1-4-30-16,-2-7-22 0,1-3-10 16,-3-8-13-16,-4-5-52 0,-5-3-48 15,-3-6-8-15,-8 0 17 0,-3-2 21 16,-1 0 144-16,-4 2 182 16,-4 5 138-16,-2 1 76 0,-6 3 49 15,0 4 33-15,0 2-75 0,2 0-65 16,6 2-29-16,5 0-19 0,6 0-14 15,7 0-16-15,6-3-18 0,7 1-22 16,7-4-20-16,8 1-15 16,7-5-14-16,8-3-13 0,5 0-14 15,3-4-12-15,4-4-19 0,1 0-13 16,1-1-9-16,2-1-2 0,-2-2 1 16,-3 1 8-16,-4 0 7 0,-4 2 16 15,-6 1 9-15,-8 3 15 0,-3 2 20 16,-5 2 13-16,-6 3 23 0,-3 2 14 15,-2 2 21-15,-6 2 17 16,3 2 12-16,-2 0 4 0,1 3 1 16,-1 3-2-16,3 4-2 0,-1 1-1 15,3 4 0-15,1 5 5 16,3 4 8-16,1 4-3 0,-1 4-9 16,1 4-19-16,2 2-16 0,-1 3-18 15,-2 1-15-15,0 4-14 0,-4-1-16 16,0-1-15-16,0-1-17 0,-4-2-17 15,3-4-21-15,-2-4-16 0,-1-8-6 16,2-7-8-16,-2-4-1 0,3-11 5 16,-2-5 9-16,-1-10 13 15,1-6 12-15,0-11 16 0,0-4 15 16,-2-8 13-16,2-5 7 0,-2-4 5 16,4-1 4-16,2 2 1 0,1 2 1 15,5 5-1-15,2 4-1 16,2 7 0-16,4 4 2 0,1 7-2 15,3 4 4-15,2 6-2 0,-4 6 2 16,5 4-2-16,-6 3-2 0,3 7 5 16,-3 1-4-16,-5 9-1 15,-3-1 0-15,-5 3 0 0,-3 4-1 16,-5 4-4-16,-4 0-2 0,-5 0-5 16,-2 0-1-16,-3-4-5 0,0 1-2 15,-2-7-9-15,3-1-15 0,3-7-21 16,3-2-19-16,4-7-24 15,4-5-33-15,4-5-77 0,0-5-68 0,7-3-22 16,4-7 0-16,1 2 13 0</inkml:trace>
  <inkml:trace contextRef="#ctx0" brushRef="#br0" timeOffset="20642.25">25542 7217 47 0,'19'-18'253'16,"-2"1"33"-16,-4 7 27 0,-2 1-30 16,-1 5-73-16,-1 4-29 0,-2 2-1 15,-1 6 11-15,0 5 13 16,-3 5-6-16,0 3-16 0,-3 5-24 15,0 5-31-15,-1 2-35 0,-2 6-29 16,-3 4-22-16,-1 2-15 0,1 3-20 16,-2 2-23-16,-1-1-24 0,1 1-16 15,0-5-12-15,0-6-6 16,2-6-1-16,1-9 6 0,2-7 7 16,1-10 5-16,0-7 6 0,4-12 4 15,0-9 4-15,-1-11 10 0,4-6 8 16,-1-10 9-16,3-7 6 15,-2-3 5-15,3-4 6 0,1 1-2 16,5 2 2-16,-1 5 0 0,3 7-1 16,1 7-4-16,2 7 2 0,0 7 0 15,-1 10 4-15,0 6 2 0,2 6 5 16,-3 5 0-16,-3 5 2 0,0 5-1 16,-3 6-2-16,-1 3-1 15,-7 4-2-15,-3 0-3 0,-3 4-2 16,-7 0-4-16,-1 0-6 0,-3 2-11 15,0-4-13-15,-3 0-20 0,1-5-25 16,-2-3-26-16,4-4-26 0,0-6-47 16,-1-3-107-16,6-10-44 15,1-3-7-15,7-10 9 0,2-5 23 16</inkml:trace>
  <inkml:trace contextRef="#ctx0" brushRef="#br0" timeOffset="20843.8">25876 6934 272 0,'17'-28'315'0,"-6"7"28"0,2 5-3 16,-5 6-89-16,0 3-35 0,-2 3-7 16,3 8 5-16,-1 3 0 0,0 8-12 15,0 6-27-15,2 6-34 0,-6 6-37 16,1 4-37-16,-2 6-38 16,1 1-42-16,-4 5-53 0,-4-1-52 15,3 0-54-15,-1-2-48 0,1-3-37 16,1-2-37-16,0-7-84 0,0-6-19 15,1-9 13-15,2-8 31 16,5-8 32-16</inkml:trace>
  <inkml:trace contextRef="#ctx0" brushRef="#br0" timeOffset="21020.1">26097 7291 56 0,'13'-22'294'0,"-5"4"38"0,-2 3 32 16,2 4-38-16,-4 2-90 15,0 4-48-15,-1 3-20 0,0 3-16 16,0 4-16-16,1 4-19 0,-3 3-16 15,2 5-23-15,-3 4-27 0,-1 1-38 16,-2 4-40-16,-1-3-45 0,0 3-46 16,0-3-50-16,3 0-85 0,-3-5-108 15,3-4-39-15,-1-6 3 0,2-8 21 16,5-4 39-16</inkml:trace>
  <inkml:trace contextRef="#ctx0" brushRef="#br0" timeOffset="21174.67">26200 7074 252 0,'-8'-21'341'0,"0"3"27"0,0 5 23 0,0 2-133 16,-1 2-97-16,4 3-71 15,4 1-43-15,1 0-45 16,3 4-40-16,6 0-42 0,5 1-45 16,5 1-86-16,4 2-80 0,4 0-29 15,3 3-4-15,3-1 18 0</inkml:trace>
  <inkml:trace contextRef="#ctx0" brushRef="#br0" timeOffset="21976.7">26527 7011 29 0,'19'0'311'0,"-6"0"64"0,-2 2 79 16,-6-2 29-16,-2-2-47 0,-3 2-29 15,-3-2-34-15,-2 2-39 16,-3-5-58-16,2 4-65 0,-1 1-64 16,-1 1-47-16,-2 4-32 0,2-3-23 15,-4 9-18-15,3 1-9 0,-4 4-10 16,2 1-10-16,-1 8 2 0,2 0-6 15,0 2-3-15,1 5-10 16,3-1-3-16,1 3-5 0,2-1-7 16,1-4-4-16,5 0-14 0,2-4-13 15,6-4-25-15,3-2-18 0,5-8-22 16,2-3-20-16,8-7-9 16,5-7-1-16,6-4 2 0,2-7 3 15,3-4 11-15,2-3 19 0,-2-4 21 16,-1-2 23-16,-9-2 27 15,-2 0 27-15,-8 4 30 0,-5 0 25 0,-7 2 33 16,-5 5 33-16,-5 1 28 0,-6 7 19 16,-2 3 5-16,-6 4-5 15,-4 4-21-15,-5 6-24 0,-2 6-24 16,-1 4-22-16,-1 2-18 0,3 3-10 16,1 1-9-16,3 2-12 0,2 1-1 15,4-1-11-15,2 1-11 16,6-2-17-16,-1-3-23 0,8-2-25 15,0-4-25-15,9-4-23 0,-2-1-13 16,5-6-6-16,1-3 4 16,4-6 12-16,-2-1 15 0,1-3 22 15,1-1 24-15,-4 1 21 0,-1-2 20 16,-3 1 22-16,-2 4 21 0,-5-1 21 16,0 4 15-16,-2 2 8 0,-3 1 5 15,2 2-2-15,-1 1-12 0,0 0-10 16,-1 4-13-16,4 0-4 15,-4 2-5-15,2 4-3 0,1-3-1 16,-1 2-3-16,2-1-3 0,-2-1 0 16,2 1-3-16,2-4-7 0,0 0-2 15,1-4-1-15,1-2-4 0,5-4-3 16,-2-3 0-16,5-5 3 16,-3-2 2-16,2-5 0 0,-2-5 5 15,2-2 2-15,-3-7 5 0,-4-3 3 16,0-3 6-16,-1-5 9 0,-3 3 15 15,-1 1 24-15,-3 4 31 16,1 5 38-16,-2 8 33 0,0 5 17 16,-2 4 1-16,2 4-12 0,-1 6-25 15,1 5-40-15,0 5-36 0,0 8-26 16,0 7-15-16,0 4-8 16,0 9-4-16,0 4-4 0,-2 4-17 15,-1 5-34-15,-1 1-56 0,0 4-75 16,-1-2-64-16,2-5-56 0,-2 0-117 15,2-6-67-15,1-7 2 0,1-6 44 16,6-8 50-16,-1-7 50 0</inkml:trace>
  <inkml:trace contextRef="#ctx0" brushRef="#br0" timeOffset="22234.18">27142 7163 237 0,'-8'-21'393'0,"-1"3"60"15,-4-1 57-15,5 2-63 0,0 3-89 16,5 0-66-16,1 3-51 0,4 0-51 15,5 1-52-15,4 1-47 16,6 1-32-16,7 3-23 0,1 2-14 16,5 2-10-16,0 3-6 0,0 5-2 15,0 4-2-15,-3 2-2 0,-5 5-6 16,-6 3-7-16,-3 2-15 0,-7 2-17 16,-6 0-15-16,-5 0-20 15,-4 0-33-15,-4-5-45 0,4-1-46 16,-4-2-59-16,4-7-145 0,-1-6-68 15,2-5-8-15,0-7 26 0,5-6 54 16</inkml:trace>
  <inkml:trace contextRef="#ctx0" brushRef="#br0" timeOffset="23353.75">27406 6817 325 0,'-8'-4'357'0,"1"0"15"0,-1 2 5 16,4 0-159-16,4 1-101 0,4 1-57 15,2 1-35-15,6 3-23 16,5 0-24-16,3 3-17 0,5 1-9 16,3 0-2-16,-1 2 2 15,-1-2 12-15,-2 1 18 0,-4 0 34 0,-5-1 43 16,-5 0 70-16,-5-1 77 16,-5 4 69-16,-5-1 49 0,-2 1 13 15,-6 0-16-15,-3 4-48 0,0-1-67 16,-3 4-65-16,2 0-46 0,-2 1-34 15,1 1-17-15,4 1-16 0,1 0-8 16,3 0-9-16,3 0-3 16,4-1-3-16,3 0-12 0,3-4-9 15,5-3-10-15,5-1-7 0,0-3-11 16,7-6-11-16,4-5-9 0,6-2-13 16,1-8-19-16,6-4-11 0,-2-6 2 15,3-3 3-15,-5-3 16 16,-5-4 22-16,-3 1 38 0,-7-3 42 15,-10 5 31-15,-7 2 27 0,-6 1 19 16,-5 5 5-16,-6 5 0 0,-6 4-19 16,-5 4-18-16,0 6-18 15,0 2-12-15,0 4-12 0,3 2-6 16,2 1-4-16,8 2-9 0,3 0 0 16,5 0-3-16,4 2 0 15,5-4-6-15,8 1-8 0,2-3-4 0,6-1-7 16,3-4-6-16,3-4-2 15,4 0-4-15,1-5 7 0,-2 0 4 16,2-3 4-16,-1 2 5 0,-4-4 9 16,-1 3 4-16,-2 0 3 0,-2 3 4 15,-2-3 2-15,-2 5 4 16,0 2 3-16,-2 1 4 0,0 3 5 16,-2 3 2-16,0 1 3 0,-3 2-1 15,2 5-1-15,-4-1 0 0,-4 3-6 16,-2 3-2-16,-2-1-7 0,-2 1-4 15,-6 2 2-15,0-2-2 0,1-1 2 16,-1-2-1-16,-1-2 0 16,-1-4-1-16,5-5-7 0,-1-2-3 15,6-2-3-15,-1-8-4 0,4-4-1 16,4-4-4-16,2-5-1 16,8 0-6-16,2-3-2 0,4 0 2 15,1 1 2-15,4 1 4 0,0 3 3 16,2 1 9-16,-1 7 2 0,-1 1 0 15,0 5 5-15,-4 4 3 0,-1 3 8 16,-4 4 2-16,-1 5 7 0,-4 1 5 16,-2 4 2-16,0 2 3 0,-5 0-1 15,1 2-2-15,-2-2-6 16,-4-2-4-16,4 3-3 0,-5-7-8 16,3 0-4-16,-3-4 0 0,1-1 0 15,3-4 0-15,-3-2 1 0,6-5 1 16,-1-5-1-16,3-3-1 15,3-5-4-15,0-5 2 0,4-2-1 16,0-6-2-16,3-4 1 0,3-2 1 16,-1-1 3-16,1 2 0 0,0 1-2 15,-2 6 0-15,-2 3 6 0,-4 7 0 16,-5 5-2-16,-2 7 4 16,-6 3 0-16,-1 5 4 0,-1 7-6 15,-6 4-1-15,2 4 4 0,1 4-6 16,-2 2-1-16,6 0 2 15,3 2 0-15,4 1-1 0,5-2 1 0,3 2-2 16,3 0 2-16,6-2-6 16,1 0 2-16,-3 0-2 0,0-1 2 15,-3 0 0-15,-4-1 1 0,-5-1-1 16,-5 0-1-16,-8 0-4 0,-5-3-4 16,-6 1-3-16,-5-4-7 15,0-3-14-15,-5-1-35 0,2-3-70 16,6-6-87-16,2-6-78 0,5-3-137 15,4-4-98-15,6-5-21 0,7-3 42 16,13-4 74-16,9-2 70 0</inkml:trace>
  <inkml:trace contextRef="#ctx0" brushRef="#br0" timeOffset="23954.48">29206 6520 343 0,'30'-21'464'15,"-5"1"100"-15,-6 0 73 0,-5 0-98 16,-1-1-85-16,-9 1-75 0,0 3-57 15,-6 2-66-15,-3 2-37 0,-5 0-25 16,-2 4-18-16,-5 3-21 0,-2 3-34 16,-3 6-29-16,-3 3-33 0,-1 6-22 15,2 6-15-15,-1 5-11 16,1 4-8-16,6 7-16 0,2 2-20 16,2 3-27-16,7 0-30 0,6 0-32 15,4-3-25-15,6-3-8 0,4-2-4 16,1-5-2-16,5-5-3 15,5-3 6-15,-1-8 6 0,1-5 8 0,0-5 15 16,-2-5 31-16,-2-5 48 16,-5-5 56-16,-6-3 43 0,1-3 38 15,-6-7 26-15,0 0 11 0,-1-4-8 16,-2 0-20-16,3 2-17 0,1 2-21 16,2 0-20-16,4 2-9 0,4 2-10 15,3 5-4-15,6 2-4 0,3 3-4 16,3 5-5-16,2 5 2 15,1 5 0-15,-3 5 3 0,-2 6-4 0,-5 7 1 16,-3 6 2-16,-7 6 2 0,-2 10-3 16,-8 6-3-16,-5 4 2 0,-1 7-1 15,-4 3 1-15,-1 4-3 16,0 0-4-16,3-3-2 0,3-8-1 16,5-4-7-16,5-10-3 0,8-5-2 15,3-8 4-15,8-8-1 0,1-11 0 16,6-8 1-16,1-11 2 0,-2-7 1 15,-3-9-1-15,-3-9 5 0,-7-7-1 16,-9-4 6-16,-6-4-2 0,-10-1 4 16,-6 2 6-16,-8 4-1 15,-8 7 4-15,-1 3 0 0,-5 10 3 16,-2 4-6-16,2 3-4 0,3 4-9 16,4 3-38-16,9 2-115 0,8 1-121 15,11 0-151-15,14-2-142 0,13-1-69 16,14-6-1-16,18-2 90 0,13-4 107 15</inkml:trace>
  <inkml:trace contextRef="#ctx0" brushRef="#br0" timeOffset="24353.1">30632 6067 102 0,'-70'5'470'0,"18"-2"69"0,8-3 39 16,12-3 19-16,11-1-168 0,11-1-156 15,11-4-106-15,12-2-60 0,7-3-30 16,11-2-21-16,8-2-13 0,7-1-16 16,3-1-13-16,2-1-30 15,-3 0-34-15,-2 2-35 0,-5 1-29 16,-8 1-13-16,-7 2-8 0,-9 4 10 15,-4 1 29-15,-10 6 35 0,-3-1 35 16,-8 7 28-16,0 1 31 0,-3 6 33 16,-1 3 31-16,0 4 20 0,0 4 9 15,1 0-1-15,1 6-13 0,2 3-21 16,1 4-25-16,2 1-20 0,0 6-18 16,2 1-14-16,0 3-25 0,-2-2-48 15,1 3-64-15,3-4-77 0,1-3-74 16,-2-4-119-16,4-2-110 0,1-6-27 15,0-9 28-15,9-6 52 0,3-6 66 16</inkml:trace>
  <inkml:trace contextRef="#ctx0" brushRef="#br0" timeOffset="24742.7">31362 6044 151 0,'13'-13'435'15,"-7"3"50"-15,2-1 46 16,0 1 16-16,5-1-134 0,0 2-102 0,0-1-68 16,4-1-34-16,-2 0-33 15,0-1-44-15,0 1-43 0,0-1-32 16,-2-4-17-16,0 3-21 0,-1-4-9 16,-3 1 0-16,-3-1-3 0,-3 0-1 15,-3 2-5-15,-4-2 2 0,-1 5-3 16,-8 2 0-16,2 4-3 0,-3 2 2 15,-3 2 1-15,-2 5 1 0,1 3 4 16,-1 2 0-16,5 6 1 0,-3 2 1 16,4 8 0-16,2 1 0 0,3 6 1 15,5 4-5-15,0 4-2 16,3 6 2-16,1 2 0 0,2 6-5 0,-1 1 0 16,1 2 2-16,-1-2-3 15,-2 2-11-15,0-3-21 0,-3-4-41 16,-1-2-60-16,0-6-82 0,-1-6-70 15,0-3-58-15,-1-8-47 0,0-7-98 16,-2-9-13-16,-1-4 38 16,0-12 55-16,1-4 56 0</inkml:trace>
  <inkml:trace contextRef="#ctx0" brushRef="#br0" timeOffset="25160.35">31277 6363 36 0,'-6'-19'325'0,"4"6"31"0,1 3 22 16,2-2-14-16,2 3-125 0,6-2-81 15,3 2-48-15,2 1-30 0,3-3-15 16,7 2-19-16,4-2-16 0,2 1-13 16,5-1-13-16,2-2-17 0,-1-1-19 15,1 0-20-15,-1 0-9 0,-2-3-8 16,1 1-2-16,-5-2 11 16,2 0 14-16,-5-2 14 0,0 1 11 0,-7-2 16 15,2 1 14-15,-1 1 16 16,-7-2 21-16,0 1 20 0,-2-1 31 15,-6 4 33-15,-1 3 30 0,-5 0 26 16,-3 3 14-16,-2 4 6 0,-3 1-10 16,-5 5-20-16,4 2-28 0,-4 4-28 15,-1 2-20-15,3 5-24 0,-2 5-17 16,5 1-12-16,0 5-12 0,3 5-12 16,2 2-3-16,2 6-10 0,1 3-1 15,1 6-4-15,1 1 0 16,1 2-2-16,0 1-1 0,2 3 0 15,0-3-3-15,-2-2-5 0,0-1-9 16,2-2-22-16,-2-5-40 0,-3-5-61 16,0-7-62-16,0-5-64 0,-3-7-54 15,-2-4-31-15,0-6-7 16,-3-8-76-16,0-7-8 0,0-8 29 0,-2-7 42 16,-2-7 43-16</inkml:trace>
  <inkml:trace contextRef="#ctx0" brushRef="#br0" timeOffset="25281.67">31690 6363 204 0,'-2'-29'433'15,"4"5"85"-15,1 3 73 0,5 4-20 16,4-2-109-16,6 4-104 0,5-1-93 16,6-1-79-16,2 2-98 0,9-2-156 15,7 3-173-15,5-1-219 0,4 1-124 16,1 1-56-16,1 2-6 0,4 1 90 16,1 2 124-16</inkml:trace>
  <inkml:trace contextRef="#ctx0" brushRef="#br0" timeOffset="26103.81">30472 6788 224 0,'-9'-10'323'16,"-4"-5"26"-16,-3-1 22 0,2-5-105 15,-3-2-71-15,0-4-28 0,0-2-9 16,1-7 1-16,1-1-5 0,-1-6-14 15,-2-4-15-15,4-7-9 0,0-6-21 16,4-7-18-16,1-5-17 0,6-6-15 16,3-5-10-16,6-5-17 0,4-2-4 15,7 0-8-15,7 1-6 0,6 4 0 16,5 7-8-16,6 7 0 16,3 11-4-16,3 11-3 0,3 10-4 15,5 11-2-15,0 11-1 0,2 9-2 16,5 14 0-16,-2 11 6 0,1 11 8 15,1 15-1-15,0 8-6 0,-7 14-9 16,2 12-5-16,-6 6-14 0,-8 14-14 16,-9 3-15-16,-8 7-19 0,-13 2-15 15,-13-1-15-15,-9-3-3 0,-12-4 2 16,-10-9 12-16,-15-7 28 0,-6-9 21 16,-13-8 30-16,-4-8 20 0,-8-9 16 15,-5-10 12-15,-1-7 3 0,-1-10-7 16,3-11-21-16,7-9-46 15,1-11-154-15,7-9-82 0,6-12-44 16,1-6-16-16,8-10 10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9T15:34:33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25019 4215 123 0,'6'1'260'0,"-3"-1"12"0,-1 0 3 16,-1 0-103-16,1 0-66 0,0 0-33 15,-2 0-14-15,1 0-9 16,-1 0-8-16,0 0-7 0,0 0-9 16,2 0-7-16,-2 0-5 0,0 0 0 15,0 0 2-15,0 0 1 0,0 0 2 16,0 0 2-16,0 0 4 0,0 0 3 15,0 0 7-15,0 0 4 16,0 0 5-16,0 0 4 0,0 0 3 16,-2 0 2-16,2 0 0 0,0 0 1 15,0 0 3-15,0 0-3 0,0 0-4 16,0 0 0-16,0 0-2 16,0 0-4-16,0 0-3 0,0 0 0 15,0 0-2-15,0 0-3 0,0 0-2 16,0 0-2-16,0 0-5 0,0 0-2 15,0 0-1-15,0 0-2 0,0 0 2 16,0 0-3-16,0 0 4 16,0 0-5-16,0 0 3 0,0 0-3 15,0 0-4-15,0 0-1 0,0 1 1 16,0-1-3-16,0 0-2 0,0 0 1 16,0 0-2-16,0 0-1 0,0 0-3 15,0 0-3-15,0 0 2 16,0 2-1-16,0-2-1 0,0 0 3 15,0 0-1-15,0 0 2 0,0 0 0 16,0 0-1-16,0 0 1 0,0 0-2 16,0 0 0-16,0 0 3 0,0 0-2 15,0 0-2-15,0 0 3 0,0 0-2 16,0 0 1-16,0 0-1 16,0 0 2-16,0 0 4 0,0 0 1 15,0 0-1-15,0 0 0 0,0 0 1 16,0 0 1-16,0 2-2 0,0-2-1 15,-1 0 3-15,1 0-1 0,0 0-4 16,0 0 1-16,0 0-2 16,0 0 2-16,0 0-4 0,0 0 1 15,0 0 0-15,-2 0 2 0,2 0-2 16,0 2 2-16,0-2 5 0,-2 0 4 16,1 0 0-16,-1 3 6 15,-4-2-3-15,-2 0-2 0,-1 0-5 16,-3 2-5-16,-5-1-1 0,0 0-3 15,-1-2 0-15,-2 3-1 0,1-2 1 16,-3-1-1-16,1 2-2 16,2-2-1-16,0 0 2 0,0 0 1 15,7 0 4-15,-1 0-1 0,2 0 2 16,5 0 0-16,1 0-2 0,1 0-4 16,1 0-4-16,2 1 2 0,-2 2 0 15,3 2-2-15,3 1 1 16,-2 4 2-16,2 4-2 0,-1 1 1 15,1 3-1-15,-1 3 1 0,1 3 2 16,-3 1 0-16,0 2 1 0,0 2 0 16,0 1-2-16,-3 0 0 0,1-2-5 15,-3 1-6-15,2-2-14 16,-3-2-23-16,3 0-31 0,0-6-35 16,0-1-38-16,1-3-37 0,1-4-24 15,1-3-12-15,0-3 0 0,3-5 11 16,-2-3 21-16,1-5 27 15,0-2 26-15,-2-3 29 0,0-2 27 16,0-1 25-16,-4 0 23 16,1-2 23-16,-2-1 18 0,2 5 15 0,-2-3 15 15,1 3 12-15,1 1 7 0,0 2 9 16,-1 1 2-16,3 1 1 16,1 2-4-16,0 1-10 0,1 1-9 15,3 1-8-15,0 0-11 0,5-1-7 16,3 2-8-16,3-2-3 0,3 1-4 15,2 2-6-15,6-3-7 16,-2 3-8-16,3-2-12 0,1 2-13 16,0-2-13-16,1 3-13 0,-4-2-7 15,2 1-2-15,-6 0 1 0,1 0 8 16,-4 1 13-16,2-2 15 0,-6 0 15 16,-1 1 20-16,-4-1 14 15,-1 0 16-15,-3 0 14 0,-2 0 11 16,-2-1 7-16,1 1 8 0,-4-2 4 15,2 1 3-15,-3-1 3 0,-2 1 6 16,4 0 4-16,-6 0 12 0,3-1 8 16,-1 3 9-16,2-2 5 15,0 3 0-15,-2 0-2 0,0 1-14 16,0 1-17-16,-1 2-18 0,2 4-19 16,-5-1-13-16,1 5-14 0,2 3-8 15,-1 4-2-15,0-1-5 0,1 5 0 16,-1 2-2-16,4-2-1 0,0 2-2 15,3-1-1-15,0-2 0 16,6-3 0-16,-1-3-4 0,1 0 3 16,4-5-4-16,2-3-5 0,0-2-4 15,3-5-7-15,-2-5-5 0,3-2-8 16,-3-5-2-16,-2-3-3 16,-1-6 6-16,-1 0 5 0,-5-3 4 15,-2-2 10-15,-2 0 6 0,-5 0 4 16,0 1 1-16,-3 1 3 0,-1 4 0 15,0 2 5-15,0 5-5 16,-1 2-5-16,2 3-13 0,0 5-20 16,0 2-27-16,2 4-32 0,3 3-30 15,-1 3-25-15,6 0-21 0,1 1-65 16,0 3-72-16,6-4-25 0,-2 1 8 16,4-1 15-16</inkml:trace>
  <inkml:trace contextRef="#ctx0" brushRef="#br0" timeOffset="343.48">25228 4438 142 0,'3'-4'285'16,"-2"1"21"-16,1-3 19 0,0 1-102 15,-2-1-72-15,4 2-38 16,-2-1-23-16,1 1-17 0,2-1-15 16,3 4-12-16,1-1-12 0,4 2-7 15,-2 3-3-15,4 4-2 0,-2 0-3 16,1 3-4-16,1 4-1 0,-4 3 0 15,0-1-4-15,-3 3 0 16,-3 2-3-16,-2 1 3 0,-3 2 1 16,-3-2 0-16,-2-1 6 0,-2-2 5 15,-2 0 12-15,-2-5 14 0,1-2 10 16,1-5 10-16,-2-1 4 0,3-3 0 16,1-6-8-16,4-3-9 15,-1-4-14-15,4-5-13 0,4-3-7 16,3-4-9-16,2-2-8 0,5-1-4 15,1-2-8-15,0 1-14 0,5 0-24 16,-2 3-35-16,6 0-45 0,0 2-49 16,1 0-149-16,1 4-72 15,-5 2-21-15,-3 2 9 0,-1 1 34 16</inkml:trace>
  <inkml:trace contextRef="#ctx0" brushRef="#br0" timeOffset="1060.02">26469 4342 45 0,'3'-3'261'16,"-6"0"16"-16,1-1 14 0,-1 1-65 15,0-2-82-15,0 1-48 0,-1-2-24 16,3 1-8-16,-1-1-10 0,2-1-10 16,0 2-10-16,0-1-7 0,3-1-8 15,-1-1-5-15,0 1-3 16,-1-1-3-16,3 2 1 0,-4 0 0 16,0-1 0-16,0 3 5 0,-4 0 0 15,1 2 1-15,-2-1-1 0,-3 3-5 16,-1 0 0-16,-1 4-5 0,-2 1-2 15,-1 2-1-15,0 0-1 0,-1 4 0 16,3 2 0-16,2 1 0 16,-2 3 0-16,4-3 0 0,4 3-1 15,2 1-1-15,1-2 1 0,3 2 1 16,2 1 0-16,3-4 0 16,1 2 0-16,0 0 0 0,1-2 0 15,2 0-1-15,0 0-1 0,-3-1 2 16,2 2 0-16,-3-3 0 0,-1 1 0 15,-4-1 3-15,-2 1-3 16,-2-3 3-16,-4 4 0 0,-2-4-2 0,-4 0 0 16,-4 1 1-16,-6-3 2 15,2 0-1-15,-5-2-1 0,2 0 0 16,0-2-2-16,-2-1 2 0,2-4-2 16,5-3-2-16,-1 1-2 0,7-4-9 15,0-2-11-15,7-2-14 16,4-4-21-16,4-1-21 0,6 0-58 15,6-6-102-15,1 1-47 0,4 1-13 16,1-2 5-16,1 3 12 0</inkml:trace>
  <inkml:trace contextRef="#ctx0" brushRef="#br0" timeOffset="1726.21">26589 4317 62 0,'8'-10'277'16,"-4"4"25"-16,0-3 19 0,-3 3-58 15,1 2-83-15,-1 0-48 0,-1 1-32 16,0 3-22-16,4 0-15 16,-3 1-15-16,3 5-18 0,-1 3-8 15,3 2-5-15,-2 4-4 0,0 3-3 16,-1 3-3-16,0 2-1 0,-1 5-3 16,-2 1-1-16,-2 2-2 15,-1-1-2-15,-2 0-6 0,0 0-1 16,-2-5-11-16,2 0-6 0,2-4-12 15,-2-7-11-15,3-2-5 0,1-5-6 16,2-3 0-16,1-8 1 0,3-3 9 16,-2-5 11-16,2-6 6 15,1-3 9-15,-2-4 9 0,1-5 4 16,2-2 4-16,-4-2 6 0,2-2 7 16,1 1 2-16,-2 2 10 0,1 1 5 15,2 6 5-15,-1-2 3 16,3 7 2-16,1 3-4 0,-2 1-3 15,2 4-3-15,2 3-6 0,-1 3 0 16,5 2-6-16,-3 4-1 0,1 1-3 16,0 3 0-16,0 3-4 0,-3 2 2 15,1 3-3-15,-2 3-1 16,-5 1 2-16,-2 3 0 0,-4-1 0 16,-3 2-1-16,-5 2 0 0,-4-2 3 15,-5 1-1-15,-2-2 6 0,-2-2 3 16,-3-1 9-16,0 0 10 15,2-3 8-15,-2-2 8 0,5-2 4 16,2-1 2-16,4-1 0 0,5-5-7 16,1 2-7-16,2 0-9 0,2-3-9 15,4 1-7-15,4-1-9 0,5 0-1 16,0 2-3-16,4-1-2 0,4 2 0 16,1 3 0-16,-1 2 0 15,2 1 0-15,-1 3 0 0,1 0 0 16,-1 4-4-16,-2 1-5 0,2-1-10 15,-6 3-17-15,1-2-24 16,0 1-28-16,-5-3-29 0,0 0-67 0,-1-3-105 16,-2-4-43-16,-2-2-9 15,1-5 9-15,0-2 25 0</inkml:trace>
  <inkml:trace contextRef="#ctx0" brushRef="#br0" timeOffset="2277.03">27705 4188 189 0,'0'-6'297'16,"0"2"20"-16,0-1 16 0,0 2-120 15,0 0-66-15,0 0-33 16,2 1-17-16,-2 1-12 0,0 1-16 16,0-2-12-16,0 2-18 0,0 0-12 15,0 0-9-15,0 0-3 0,0 2 3 16,0-2 4-16,-4 1 3 0,0 1 3 15,-1 1 1-15,-1 0-1 16,-2-2-4-16,-5 2-3 0,1-1-3 16,-1 0-2-16,-4-1-1 0,-1 0 4 15,4 1 6-15,-2 0 7 0,0-1 2 16,5 0 3-16,-1 1-2 16,4-1-4-16,0 2-8 0,0 1-6 15,3 3-6-15,0 0-4 0,2 6-3 16,2 0-1-16,-1 6-1 0,0 4 0 15,2 0 2-15,0 4-3 0,-1 2 3 16,1 3-4-16,-2-1 0 16,0 3 0-16,-1 0-6 0,1-5-8 15,-2 1-17-15,0-2-18 0,-1-5-18 16,0-1-24-16,2-4-22 0,-1-3-25 16,3-5-14-16,1-4-50 15,0-6-95-15,0-3-40 0,0-6-4 16,0-3 11-16,5-3 24 0</inkml:trace>
  <inkml:trace contextRef="#ctx0" brushRef="#br0" timeOffset="2460.67">27457 4451 153 0,'-3'-10'285'0,"0"1"22"16,1 3 17-16,-1 0-112 0,1 3-74 16,2 0-47-16,2-1-26 0,1 1-16 15,5 1-16-15,3 1-15 0,3 0-6 16,5-1-7-16,3 0-10 15,1 2-19-15,4 0-27 0,-2 2-74 16,0 0-109-16,-2 0-56 0,-2 2-22 16,1-2-1-16,-4 1 17 0</inkml:trace>
  <inkml:trace contextRef="#ctx0" brushRef="#br0" timeOffset="3111.91">27754 4582 55 0,'-9'14'281'16,"-5"-6"20"-16,4 2 21 0,0-4-55 16,4 0-98-16,0-3-57 0,4 0-27 15,2-3-19-15,2-3-16 0,6-2-14 16,1-2-12-16,4-3-10 0,3-6-7 16,1-2-1-16,2-2-5 0,0-5-1 15,-1-2 0-15,0-2-3 16,-3-5 2-16,0-3-4 0,-2-3-1 15,0 0 2-15,-4 1-1 0,-1 0 1 16,-3 3 2-16,1 3 4 0,-4 5 4 16,-2 7 4-16,0 1 7 0,-2 5 5 15,-2 3 6-15,-3 5 3 0,2 1-3 16,-3 4-2-16,0 6-5 0,-1 2-4 16,0 7-7-16,0 4 1 15,-1 3-1-15,2 3 0 0,0 5-2 16,1 1-1-16,1 2-2 0,2 2-2 15,0 2 0-15,3 1-1 0,1-1 0 16,1-1-1-16,3 0 1 0,0-3-2 16,5-5-2-16,0-3-1 15,2-2-2-15,1-6-3 0,1-4-5 16,3-3-2-16,-2-5-4 0,3-3-3 16,-1-6-2-16,3-3-3 0,-3-2 0 15,1-8-1-15,-1 1 2 16,-2-3 5-16,1 0 5 0,-5-1 4 15,0 1 4-15,-3 0 7 0,-1 3 2 16,-2 2 8-16,0 0 8 0,-1 4 5 16,-3 2 9-16,0 4 6 0,0 0-1 15,-3 3-3-15,3 3-5 0,-4 1-5 16,2 7-7-16,-2 1-5 16,1 3-3-16,2 2-2 0,-1 5 0 15,2 0-4-15,0 1-1 0,0 1 1 16,2 1 0-16,1-2-2 0,2-1 0 15,1 0-2-15,2-5-5 0,0-1-9 16,1-3-13-16,4-6-13 16,-1-3-16-16,4-3-24 0,0-5-23 15,1-5-69-15,-2-3-97 0,-3-6-40 16,-1 1-11-16,-3-6 7 16,3-1 22-16</inkml:trace>
  <inkml:trace contextRef="#ctx0" brushRef="#br0" timeOffset="3234.02">28201 4236 119 0,'-13'-13'267'0,"0"3"16"0,-1 3 8 16,-1 1-109-16,4 2-80 0,0 4-48 16,5 0-32-16,1 5-27 0,5 1-47 15,0 2-116-15,5 0-62 0,1 1-33 16,2 1-9-16,6-1 5 16</inkml:trace>
  <inkml:trace contextRef="#ctx0" brushRef="#br0" timeOffset="3726.53">28282 4314 200 0,'-1'1'320'0,"-2"1"29"16,-2-2 25-16,2 1-105 0,-2 1-78 15,1-1-46-15,3 2-26 0,-1 5-18 16,2 2-21-16,0 5-21 0,0 5-17 16,2 4-12-16,-1 3-11 0,1 4-6 15,0 2-6-15,-4 4-2 16,0 4-5-16,-2 0-4 0,-2-1-8 15,1-1-5-15,-1-1-4 0,-3-5-4 16,5-2 0-16,-4-7 1 16,3-4 2-16,2-3 0 0,2-9-4 15,-1-5-5-15,4-6-1 0,-1-5 0 16,2-9 1-16,1-3 1 0,0-8 7 16,4-6 2-16,-2-4-1 0,2-6 3 15,-1-4 2-15,2 2 4 0,1-3 1 16,-1 8 5-16,4 4 4 15,-4 2 0-15,2 8 3 0,2 4 2 16,-4 5 0-16,3 4 0 0,2 4 1 16,-3 4 1-16,1 5-1 0,0 4-1 15,-1 5 1-15,-1 3 0 0,-1 6-1 16,-5 0-2-16,0 6 1 0,-4 4 1 16,-4 1 1-16,-4-1-3 15,-1-1 3-15,-5 2 0 0,-5-5 2 16,0 0-2-16,-3-3 3 0,0-1-1 15,1-4 0-15,-1-5-4 0,3-2-5 16,3-2-17-16,2-6-23 16,4-2-29-16,7-4-44 0,0-3-117 15,5-4-65-15,2-2-24 0,4-4 3 0,10 0 16 16</inkml:trace>
  <inkml:trace contextRef="#ctx0" brushRef="#br0" timeOffset="4142.49">28804 4323 139 0,'12'-3'287'15,"-5"-2"15"-15,-2 1 20 0,0 2-102 16,-4-3-76-16,1 2-44 0,-1-2-25 16,-1 0-16-16,4-2-15 0,-2-1-15 15,3 0-14-15,0-1-5 16,1-4-3-16,1 1-2 0,0-3-1 15,0-1-3-15,-2-1 2 0,-2-1-1 16,-2 1 1-16,-1-2 0 0,-1 5 4 16,-4 1 4-16,2 3 3 0,-4 3-1 15,0 1 1-15,0 3 0 0,-1 3 0 16,0 5-2-16,-1 3 2 16,1 3-2-16,0 3 2 0,2 4-1 15,-3 4-1-15,4 5-2 0,0 0-1 16,2 7-1-16,-1 2-4 0,1 3 1 15,3 1-3-15,0 1 2 0,0 0-3 16,0 3 1-16,0-3-2 16,2-4-7-16,-2 0-6 0,0-4-12 15,-2-6-10-15,1-2-8 0,-4-4-13 16,1-6-13-16,-1-5-9 0,-2-6-18 16,1-2-68-16,-5-8-86 0,1-4-38 15,1-5-11-15,-4-6 3 16</inkml:trace>
  <inkml:trace contextRef="#ctx0" brushRef="#br0" timeOffset="4316.72">28636 4473 252 0,'-3'-14'315'0,"-2"3"26"0,1 1 9 15,1 4-114-15,3-1-72 0,-2 2-44 16,4 2-25-16,4 0-26 16,3-1-24-16,4 1-19 0,8 0-15 15,1 0-6-15,2-2-13 0,4 1-18 16,4-2-23-16,-1-1-29 0,7-1-28 15,-3 0-78-15,0-2-98 16,-1-2-40-16,-2-1-5 0,-2-1 10 16,-1-4 22-16</inkml:trace>
  <inkml:trace contextRef="#ctx0" brushRef="#br0" timeOffset="4599.85">29147 4071 207 0,'-8'-11'311'16,"0"4"25"-16,-1 0 27 0,0 3-118 15,0 3-74-15,1 1-41 0,4 4-25 16,-2 4-16-16,1 4-21 0,2 5-16 16,-1 5-14-16,4 3-10 0,-1 5-5 15,1 3-7-15,-2 3-5 16,1 3-3-16,-1 1-6 0,-1 1-14 16,1 0-16-16,1-1-26 0,-1-1-21 15,4-4-21-15,1-6-16 0,2-4-9 16,3-4-9-16,0-8-26 15,1-3-83-15,-1-9-38 0,2-6-14 16,2-4 3-16,2-4 18 0</inkml:trace>
  <inkml:trace contextRef="#ctx0" brushRef="#br0" timeOffset="5409.22">29245 4420 28 0,'8'-21'266'0,"-3"0"34"0,-2 3 24 16,-1 0-33-16,-2 4-62 15,-2 0-24-15,0 2-2 0,1 2 8 16,-2 4-1-16,1 2-13 0,0 1-25 15,-1 3-29-15,2 2-33 0,-3 3-30 16,2 5-19-16,-2 3-16 0,1 6-6 16,2-1-9-16,-4 7-5 0,2 2-9 15,-1 1-3-15,3 3-6 0,-4 0-7 16,2 0 0-16,-2 1-10 0,2-4-11 16,2 0-16-16,-1-3-23 0,2-6-21 15,2-1-25-15,1-3-21 0,3-6-10 16,2-3-4-16,0-4 6 15,1-6 17-15,2-4 18 0,-1-4 21 16,-1-5 23-16,1-4 20 16,-6-4 16-16,3-4 10 0,-6-2 11 0,1 0 11 15,-4 1 10-15,1 2 17 0,-6 4 14 16,3 0 15-16,-4 3 7 0,2 4 7 16,1 3-6-16,0 2-7 0,2 1-13 15,3 4-18-15,1 0-12 0,6 0-10 16,1 3-8-16,6-2-6 15,0 2-5-15,3 0-4 0,3 2-2 16,0-3-3-16,0 1 0 0,1 3 1 16,0-2 1-16,-2 0 5 0,-5 2 2 15,0-1 0-15,-4 2 3 0,-2 0 0 16,0 0 3-16,-2 2 4 0,-3 2 9 16,0 0 11-16,-1 5 7 15,-1 1 11-15,-1 7 5 0,0-2 6 0,0 7-2 16,0 2-6-16,-1 4-1 15,-3 6-10-15,0 3-6 0,-1 3-10 16,-1 4-5-16,-1 2-3 0,-1 2-5 16,-2 2-2-16,2 1-2 0,0-1-1 15,-2-1 0-15,1-4-3 0,2-3-3 16,-1-5-3-16,3-5-2 0,1-7-3 16,-2-4-6-16,4-4-4 0,-1-7-8 15,1-5 1-15,2-5-4 0,0-8 1 16,0-5 2-16,2-7 4 0,1-10 8 15,-1-6 7-15,4-6 2 0,-2-5 1 16,1-4 2-16,3-5 1 0,0 0 0 16,5-1 0-16,-4 5 1 15,3 2 0-15,2 4 3 0,2 8-1 16,-1 4 0-16,1 4 1 0,1 6 0 16,4 4 1-16,-2 3 0 0,5 5-1 15,-2 5 0-15,1 3 0 0,1 2 0 16,0 5 0-16,0 6 0 0,-2 2 0 15,-5 7 3-15,-3 2-2 0,-2 3-1 16,-8 2 0-16,-4 3-1 0,-4-2-2 16,-6 2 2-16,-6-3 1 15,-4-1 1-15,-3-3 1 0,-5-4 0 16,-2-4 2-16,0-1-4 0,0-3-11 16,2-3-32-16,1-3-48 0,3-3-57 15,5-2-75-15,3-4-142 0,3-1-66 16,1-4-8-16,2 0 26 15,1-3 45-15</inkml:trace>
  <inkml:trace contextRef="#ctx0" brushRef="#br0" timeOffset="8893.36">23906 5717 14 0,'0'-2'238'16,"-2"-3"17"-16,1 1 12 0,-3-1-67 16,3 1-76-16,-1-4-37 15,1 3-21-15,-1-3-9 0,0 2-7 16,2-3-6-16,0 1-7 0,0-1-6 15,0 1-10-15,0 1 0 0,-1 1-7 16,-1 0-1-16,1 0-3 0,-4 2 1 16,0 1 2-16,1 2-6 15,-4 1 2-15,-2 0-2 0,-1 2-4 16,0 3 0-16,-3 1-3 0,1 3 1 16,3 0 0-16,-2 1 0 0,3 5 1 15,-1-2-1-15,1 3-1 0,4-1 0 16,0 1 0-16,3-1 0 15,2 2 0-15,4-2 0 0,1 0 2 16,1-2-2-16,5 2 1 0,-2-4 1 16,5 1-1-16,-1-2 1 0,0-1-2 15,3 0 0-15,-4-2 0 0,2 1-2 16,-1 1 1-16,-5-1 1 16,1-1 1-16,-4 1 1 0,-3 1 0 15,-2 0 2-15,-3 0 1 0,-5 1-2 16,-5-1 0-16,0 2-1 0,-4-1 0 15,-2-2-2-15,-5-1 0 16,1-1 0-16,-4-1 1 0,-1-4 1 16,1-1-2-16,-2-3 0 0,4-2 1 15,-1 0-1-15,4-3-4 0,2-2-4 16,5 1-11-16,6-2-13 0,6 1-20 16,3 1-29-16,1-2-122 0,7 0-60 15,4-1-26-15,1 1-5 0,8 3 10 16</inkml:trace>
  <inkml:trace contextRef="#ctx0" brushRef="#br0" timeOffset="9508.23">24886 5593 54 0,'-5'-4'268'15,"4"-1"26"-15,-4 0 16 0,2 3-61 16,-2 0-82-16,5 0-45 0,-1 2-21 16,1 0-17-16,0 0-12 0,0 5-9 15,1 1-12-15,2 5-8 16,-1 1-6-16,-1 4-6 0,2 1-7 15,-3 4-5-15,0 0-4 0,0 3-2 16,-3 1-3-16,2 3-5 0,-5-2 0 16,3 0-11-16,-2 1-10 0,1-4-24 15,1 0-20-15,3-4-26 16,2-4-22-16,3-2-28 0,-2-6-105 16,3-3-53-16,3-4-16 0,-1-4 4 15,4-5 15-15</inkml:trace>
  <inkml:trace contextRef="#ctx0" brushRef="#br0" timeOffset="10010.17">24923 5661 252 0,'-7'-15'270'0,"1"1"17"16,-1 2-46-16,0 1-89 0,4 0-52 16,1 2-24-16,2 1-19 15,3 0-12-15,2 1-12 0,4 2-10 16,2 1-10-16,3 0-2 0,1 1-6 15,2 0 2-15,1 1-4 0,0 0 2 16,0 2-3-16,-1 2 1 0,-1 1 0 16,1 2-1-16,1 2 0 15,-7 0-1-15,-1 3 2 0,-1-1 4 16,-8 4 0-16,1-1-1 0,-5 2 3 16,-6-1-1-16,-1 2 1 0,-6-1-2 15,-1 1-4-15,-7 0 2 0,0-2-4 16,-2-2 3-16,0-1-1 15,1-2 0-15,-1-2 3 0,5-2 1 16,4 0 1-16,0-4 3 0,8 0 0 16,1-4-1-16,3 2 0 0,5-2-4 15,3 0-1-15,2 1-1 16,3-2-1-16,3 2-3 0,3 2 0 16,1 1 1-16,0 1 2 0,1 2 3 15,1 2 1-15,-1 6 2 0,2-1 3 16,-2 5 0-16,-1-1-2 0,0 3-2 15,-1 2-2-15,-1-3-3 16,-1 2-3-16,-1-3 1 0,-1 0-1 16,-1-2 0-16,-1-2-3 0,-2-3-6 15,2-1-7-15,0-1-12 0,0-5-16 16,2-2-17-16,0-2-23 16,2-3-79-16,-3-2-87 0,4-1-42 15,-2-1-12-15,3-4 3 0</inkml:trace>
  <inkml:trace contextRef="#ctx0" brushRef="#br0" timeOffset="11171.06">26666 5376 129 0,'0'-8'269'0,"0"1"17"15,0-2 16-15,0 1-109 16,-1 0-56-16,1 1-32 0,-4 0-14 0,3-1-7 16,-2 1-6-16,-2 3-10 15,4-1-8-15,-2 2-8 0,-1 0-12 16,-1 1-9-16,-1 2-10 0,-2 3-3 16,-3 2-6-16,2 2-4 15,-5 5-5-15,1 3 2 0,0 1-2 16,-3 8-3-16,2-1 0 0,-2 5 0 15,2 3-1-15,2 1-2 0,-1 4 3 16,2-2 0-16,5-1 0 16,1-2 1-16,1-3 1 0,6-2-1 0,1-5-2 15,5-3 1-15,5-3-2 16,0-7 1-16,4-1-3 0,0-5 3 16,4-7-4-16,2-4-1 0,-2-3-3 15,5-4-2-15,-1-5-3 0,-2-2 1 16,1-5 0-16,-5 0 1 15,0-4 1-15,-5-1 3 0,-1-2-1 16,-5 2-5-16,-3-1-1 0,-4 4-5 16,-2 3 0-16,-4 2-2 0,-2 7-2 15,-1 4-2-15,-4 6 0 0,1 4-4 16,-3 4-4-16,-1 6-6 16,1 4-7-16,-2 4-5 0,2 5-9 15,0 0-12-15,-2 3-17 0,3 1-49 16,2 1-65-16,-1-3-36 0,2 1-14 15,1-3 3-15</inkml:trace>
  <inkml:trace contextRef="#ctx0" brushRef="#br0" timeOffset="11457.43">26543 5589 196 0,'2'0'251'0,"-2"0"14"16,0-3-42-16,0 1-80 0,0-3-48 16,1 1-29-16,1-2-12 0,-1 2-9 15,3-1-5-15,-3 1-8 16,2 1-4-16,1 1-3 0,0 1-4 15,1 1-3-15,0 1-1 0,-1 4-2 16,3 0-2-16,-1 3-1 0,2 2-3 16,-2 1-3-16,2 3 1 15,0-1-3-15,-2 1-1 0,2 1-1 16,-1-2 0-16,-2 2-2 0,4-3 1 16,-3 0-1-16,1-3-1 0,1 0-2 15,1-4-5-15,-3-1-4 0,4-2-3 16,-2-4-5-16,3 0-9 15,0-4-9-15,2 0-12 0,1-1-20 16,-3-2-74-16,0-1-78 0,-2-1-36 16,3-2-10-16,-2 0-1 0</inkml:trace>
  <inkml:trace contextRef="#ctx0" brushRef="#br0" timeOffset="11874.44">27014 5524 161 0,'4'-2'268'0,"-4"-2"20"15,0 1-3-15,0-1-89 16,0 2-46-16,0 2-21 0,0-3-10 15,0 1-10-15,0 1-8 0,-2 1-12 16,0 0-14-16,2 0-10 0,0 0-11 16,-1 0-8-16,1 3-3 0,-2 0-6 15,0 2-3-15,-1 3-6 16,2-1-3-16,-4 3-5 0,2 4-4 16,-3 2-2-16,1 1-7 0,-2 6 1 15,3-1-2-15,-3 0-4 0,0 4 1 16,2 1-2-16,2-2-1 0,-1 1-4 15,1-2-5-15,3-2-11 16,2-1-15-16,3-3-15 0,-1-3-19 16,1-3-15-16,6-3-11 0,-1-3-8 15,2-4-3-15,-1-2-4 0,5-5-6 16,-2-1-63-16,-2-4-78 0,-2-2-32 16,2-2-12-16,-3-3 7 15</inkml:trace>
  <inkml:trace contextRef="#ctx0" brushRef="#br0" timeOffset="12174.69">26916 5753 71 0,'-8'1'262'0,"-1"-1"17"0,3 0 10 16,1-1-83-16,2 1-82 0,-1 0-45 15,4-2-26-15,0 2-17 0,5-2-9 16,2 0-11-16,2 0-4 0,0-3-7 16,4 1-5-16,3 2-7 15,-2-4-13-15,3 1-13 0,-2 3-24 16,0-3-74-16,-2 0-87 0,1 1-38 15,-1 0-13-15,-2-2 2 0</inkml:trace>
  <inkml:trace contextRef="#ctx0" brushRef="#br0" timeOffset="12468.04">27203 5598 48 0,'1'-3'260'0,"1"-2"19"0,-2 1 21 15,0 2-70-15,0 2-77 16,0-3-39-16,0 1-26 0,-2 1-13 16,2 1-15-16,0 1-7 0,2 1-4 15,-2 1-1-15,1 3-5 0,4 2 3 16,-4 3-4-16,2 0-5 16,-3 3-7-16,4 0-9 0,-4 3-6 15,1 2-5-15,1-2-3 0,-1 1-4 16,-1-1-3-16,0 2-6 0,0-2-12 15,0-1-16-15,0-2-24 0,4-5-26 16,-3 2-24-16,1-4-61 0,0-4-100 16,-2-3-38-16,0 0-10 15,1-4 11-15,2-2 16 0</inkml:trace>
  <inkml:trace contextRef="#ctx0" brushRef="#br0" timeOffset="12651.24">27174 5680 208 0,'-6'-2'269'16,"-1"-2"15"-16,4 2-35 0,0 0-101 16,1 0-62-16,2 1-36 0,2 1-21 15,3 0-10-15,1 0-11 0,4 0 0 16,4-2-7-16,2 1-2 0,2-2-7 16,1 3-10-16,-1-2-20 15,1-1-87-15,-5 0-81 0,2-2-42 16,-2 1-17-16,2 0-3 0</inkml:trace>
  <inkml:trace contextRef="#ctx0" brushRef="#br0" timeOffset="12876.03">27405 5584 163 0,'-4'-3'270'0,"1"3"18"16,0 0-7-16,-1 0-101 0,2 3-60 15,1-3-37-15,-1 2-18 0,0 2-14 16,2 4-13-16,0 1-9 15,2 1-8-15,0 2-7 0,-1 1-5 16,1 4-5-16,-1-2 1 0,-1 0-1 16,3 2-1-16,-3 0-3 0,0-1-7 15,0-1-14-15,0-2-16 16,2 1-28-16,-2-4-72 0,0-3-95 16,1-2-44-16,-1-5-17 0,3-1 4 15</inkml:trace>
  <inkml:trace contextRef="#ctx0" brushRef="#br0" timeOffset="13159.17">27479 5522 178 0,'-1'-5'289'16,"-3"3"14"-16,3 1 10 0,1 2-126 15,1 1-73-15,3 3-41 16,-1 2-20-16,4 2-12 0,1 3-3 15,2 3-11-15,0 1-6 0,4 4-7 16,-5 1-2-16,2 1-5 0,-5 4-2 16,-1 2-4-16,-3 1-1 0,-4-1-3 15,-3 2-6-15,-4 0-9 16,-4-3-12-16,-3 0-13 0,-2-1-16 16,-6-4-17-16,-1-3-53 0,-4-2-93 15,-2-3-40-15,-1-2-13 0,0-6-2 16,2-3 15-16</inkml:trace>
  <inkml:trace contextRef="#ctx0" brushRef="#br0" timeOffset="13557.69">26896 5502 85 0,'-2'-2'258'0,"2"0"17"0,-1 0 15 16,1 0-95-16,-2 2-67 0,0-2-36 15,2 2-21-15,0 0-15 0,0 0-8 16,-1 2-12-16,1 0-3 0,0 2-7 15,-3 2 2-15,1 3 0 16,-1 4 1-16,-1 1 1 0,0 4-3 16,-5 6 1-16,1 2-2 0,-1 4-2 15,0 4 0-15,1 2-3 0,0 1-5 16,3 4-2-16,2 0-5 16,2-3-1-16,2 2-5 0,2-5-1 15,5 1-4-15,4-5-10 0,2-4-13 16,3-3-25-16,5-5-29 0,0-4-103 15,0-6-97-15,2-3-43 0,2-6-12 16,2-6 9-16</inkml:trace>
  <inkml:trace contextRef="#ctx0" brushRef="#br0" timeOffset="15174.01">23743 6673 45 0,'-3'-1'246'0,"-1"-1"15"15,0-1 15-15,-1 2-79 0,1-2-70 16,-1 1-37-16,1 1-19 0,1-2-5 16,-2 1-7-16,4 1-6 15,-2 0-4-15,-2-3-1 0,4 4-6 16,-3-2-2-16,1 2-7 0,2 0-3 16,-3 0-6-16,1 0-7 0,-2 4-4 15,1 0-4-15,-6 4-5 0,6 1 0 16,-4 3-1-16,0 2-1 15,2 4-1-15,-2-2 1 0,3 3-1 16,2 1-1-16,-1-3 0 0,4 4 0 16,2-5 0-16,1 1 2 0,2-3-2 15,1-1-2-15,5-2 2 0,2-5 0 16,3-1-1-16,1-4 0 16,4-2-2-16,1-5-1 0,0-1-5 15,3-4-5-15,1-3-2 0,-3-1-3 16,-4-1-1-16,0-2 2 0,-3-2 6 15,-3-1 5-15,-5 2 3 16,-5-3 2-16,-3 0 2 0,-3 3 0 16,-4-2 0-16,-2 3-1 0,-4 1-2 15,0 3 3-15,-4 4-3 0,4 3 0 16,-2 2-4-16,0 5-1 0,1 0-4 16,3 5-4-16,1 1-10 0,3 3-9 15,2-1-13-15,5 2-11 16,3-1-29-16,5 2-97 0,3-1-64 15,5-4-24-15,3-2-4 0,6 1 5 16</inkml:trace>
  <inkml:trace contextRef="#ctx0" brushRef="#br0" timeOffset="15757.2">25031 6444 114 0,'-1'-3'262'0,"-2"1"17"0,-2 1 11 16,0-2-107-16,1 2-65 0,-3-1-41 15,4 0-15-15,0 1-8 16,0 0-8-16,-1 1-5 0,2-2-7 15,-2 2-3-15,4-2-4 0,-1 2 1 16,-1 0-1-16,1 0-1 0,-1 0-2 16,0 2-4-16,-2 0 0 0,0-1-3 15,1 2-4-15,-3 0-2 16,-2 1-2-16,2 1-1 0,-2 2 0 16,1 1-5-16,-2 0 0 0,3 4-3 15,1 2 0-15,0 2 2 0,0 0-4 16,4 0 0-16,1 2 1 0,0-1 2 15,3-1 1-15,2 1-2 16,-1 1 2-16,5-3 0 0,0 0-2 16,-1-2-1-16,1-2 0 0,4-2-3 15,0-3 0-15,3-4-5 0,-1-2-2 16,4-2-5-16,-1-4 0 0,-1-2-4 16,1-2-1-16,-3-3 4 15,-2-3 1-15,-2-2 5 0,-2-1 1 16,-2-2 2-16,-4 0 1 0,-3-2 4 15,-2 1-1-15,-2 0 1 0,-5 2-3 16,-3 0 1-16,1 4 2 16,-5 4-5-16,0 2-2 0,1 2-5 15,-3 6-9-15,-1 2-14 0,2 2-19 16,-1 2-55-16,2 0-104 0,1 5-51 16,-1-2-21-16,3 0-1 0,7 2 12 15</inkml:trace>
  <inkml:trace contextRef="#ctx0" brushRef="#br0" timeOffset="21557.48">26742 6422 69 0,'-1'-3'266'0,"-1"1"17"0,-3-4 16 0,4 4-76 16,-4-1-79-16,2-1-39 0,0 0-17 16,-1 0-5-16,2 0-6 15,-2 0 0-15,1 2-6 0,0-1-3 16,0-2-9-16,0 4-2 0,-1-2-5 16,-1 1-9-16,1 2-6 0,-4 0-7 15,0 2-6-15,-2 1-8 16,-3 3-5-16,1 3-2 0,-3 3-4 15,0 3-2-15,0 2 1 0,0 2-3 16,0 1 3-16,0 6 0 0,2 0-1 16,3 2 2-16,2 1 1 0,1-1-3 15,2-2 0-15,4-1-2 16,1-2-1-16,3-4 0 0,2 0-4 16,3-6-1-16,0-3 0 15,6-2 0-15,0-4-5 0,3-4-3 0,3-3-6 16,0-3-4-16,2-4-7 15,2-4 0-15,-3-1-1 0,1-4 5 16,0-4 10-16,-5 0 2 0,4-4 7 16,-7 2 1-16,0 0 1 0,-4-2-3 15,-1 1-2-15,-3 3-3 0,-3-1-4 16,1 8-4-16,-6 1-4 0,-1 3-9 16,-2 5-4-16,-2 4-9 15,-3 3-6-15,-1 3-11 0,-5 2-9 16,2 5-7-16,-4 0-29 0,2 4-66 15,-2-3-69-15,-1 6-27 0,3-4-5 16,-1 1 5-16</inkml:trace>
  <inkml:trace contextRef="#ctx0" brushRef="#br0" timeOffset="21854.6">26603 6586 169 0,'3'-1'246'0,"2"0"11"0,0-4-37 0,1 0-83 16,2 0-49-16,0 2-28 15,0-2-14-15,3 0-8 0,-2 2-6 16,1 0-7-16,1 1-2 0,-2 4-6 16,-1 0-4-16,0 2-4 0,0 1-1 15,-2 6 0-15,1 1-4 0,-2-1 2 16,-1 3-2-16,0 2 0 16,-2 0-3-16,2-2 1 0,-1 1-2 15,-2 0 0-15,3-2 0 0,-1 0 0 16,0-2 0-16,2-1 0 15,0-3-2-15,1-1-5 0,-2-1-1 16,4-4-4-16,1-2-7 0,0-1-10 16,0-2-24-16,3-4-81 0,-3 0-77 15,0-3-38-15,3-2-15 0,0 1-2 16</inkml:trace>
  <inkml:trace contextRef="#ctx0" brushRef="#br0" timeOffset="22238.39">27027 6516 210 0,'0'-3'286'0,"-5"1"18"15,4 1-6-15,-2-2-95 0,1 1-48 16,0 1-22-16,1 0-8 16,1 1-6-16,-2-2-8 0,0 0-17 15,2 2-16-15,0 0-15 0,-1 0-13 16,-1 0-12-16,2 0-3 0,0 0-6 15,0 2-2-15,0 0-6 16,0 2 1-16,-1 0-2 0,1 4-4 16,-2 1-2-16,0 3-1 0,-1 1-4 15,2 2-1-15,-4 2-1 0,2 2-4 16,0 2 3-16,-2-2-2 0,2 4 0 16,0-2-4-16,-1-3-6 15,3 0-4-15,1-3-9 0,1-1-9 16,1-2-12-16,1-4-8 0,2-2-11 15,2-1-13-15,2-5-12 16,0 0-12-16,3-6-11 0,1 0-10 0,-1-1-3 16,2-4-12-16,-1 1-63 15,-5-4-68-15,1 1-26 0,-1-2-6 16,-2 1 6-16</inkml:trace>
  <inkml:trace contextRef="#ctx0" brushRef="#br0" timeOffset="22503.12">26924 6641 35 0,'-3'2'255'0,"1"2"20"0,1-4 9 16,1 2-69-16,0-2-82 0,1 0-47 15,3 0-25-15,0-2-14 0,6 2-11 16,1-4-6-16,2 2-9 0,2-3-6 16,0 0-8-16,0 1-5 15,1-2-6-15,1 1-16 0,1 0-16 16,-5 1-41-16,-2 0-118 0,-1-1-58 16,-3 1-27-16,-1-1-5 0,1 1 9 15</inkml:trace>
  <inkml:trace contextRef="#ctx0" brushRef="#br0" timeOffset="23336.7">27896 6419 127 0,'-8'3'272'0,"-1"3"19"15,4-4 12-15,-1 2-112 0,3-3-70 16,-1 0-41-16,1 1-26 0,2-1-15 16,1-1-11-16,1 2-8 0,2-1-7 15,1 1-2-15,4-1-1 16,-2-1-3-16,7 0-1 0,-1 0-5 15,1 0-7-15,1-1-12 0,-2-1-13 16,1 1-16-16,-3-1-23 0,0 2-65 16,-6-1-89-16,-1-2-36 15,-3 3-14-15,0 0 1 0</inkml:trace>
  <inkml:trace contextRef="#ctx0" brushRef="#br0" timeOffset="23521.25">27857 6497 77 0,'-14'10'237'0,"2"-4"12"0,3 1-7 16,5-2-90-16,0 1-63 0,3-3-35 16,2-1-18-16,6 0-10 0,2 0-8 15,2-2-4-15,5-2-2 0,1-1-7 16,4 2-13-16,-2-4-11 16,5 1-51-16,-2-4-95 0,-2 2-53 15,1 0-24-15,3-2-8 0</inkml:trace>
  <inkml:trace contextRef="#ctx0" brushRef="#br0" timeOffset="24124.35">28798 6319 189 0,'0'2'282'15,"-3"-2"14"-15,1 0 1 0,-1 1-122 16,3-1-68-16,-2 1-41 0,0 1-20 16,2 0-13-16,0-1-10 0,0 0-6 15,0 1-7-15,0 1-2 0,2-3 0 16,-2 2 0-16,2-2 5 15,-2 0 1-15,0 0 7 0,1 0 3 16,-1 0 0-16,0 0 0 0,0 0-4 16,0 0-4-16,0 0-6 0,-1-2-14 15,1 2-18-15,-4 0-26 16,1 0-35-16,-6 2-121 0,-2 1-74 16,-2-2-31-16,-3 2-6 0,2 1 14 15</inkml:trace>
  <inkml:trace contextRef="#ctx0" brushRef="#br0" timeOffset="24661.58">28111 6370 192 0,'-4'0'255'0,"-4"2"12"15,3-1-36-15,0 1-85 0,4-2-55 16,-2 1-27-16,-1 2-16 0,3-1-8 15,1 2-6-15,1 1-7 16,-1 1-1-16,4 0-4 0,0 1-1 16,1 1 0-16,3 1-1 0,1 0-4 15,3 1 2-15,-3-1-5 0,5 0 0 16,-1 0-1-16,1 0-3 0,-3-1-2 16,2 0-1-16,-2-1-1 15,-1 0 1-15,-1-1 0 0,-3 0 8 16,-3 0 5-16,1 0 11 0,-4 1 5 15,-5 1 6-15,-3 1-1 0,-5 1-3 16,-1 3-5-16,-5 0-6 16,-1 2-8-16,-1 0-4 0,-3 1-5 15,1 0-3-15,1-1-6 0,4-1-6 16,1 0-15-16,6-3-21 0,2 0-20 16,5-3-23-16,5-2-26 0,6-3-88 15,2-3-75-15,7-5-27 16,2-3-4-16,4-5 9 0</inkml:trace>
  <inkml:trace contextRef="#ctx0" brushRef="#br0" timeOffset="25271.36">28682 6301 216 0,'0'-6'317'15,"0"2"23"-15,-3-1 20 0,2 3-117 16,-3 0-76-16,3 0-44 16,-1 4-26-16,1 1-22 0,-3 1-18 15,3 5-18-15,-1 2-18 0,1 2-7 16,-1 1-4-16,2 4-4 0,-2-2-1 16,0 2-1-16,-2 0-1 0,1 0-3 15,0-1 3-15,0-2-3 16,0-4 0-16,1 0-3 0,0-3-1 15,1-2-2-15,1-4-6 0,-2-3-5 16,2-3-4-16,2-4-2 0,-2-1-2 16,3-4 1-16,0-4 3 0,2 1 2 15,0-4 4-15,2-1 2 0,1 0 4 16,0 1 2-16,0-1 0 16,2 4 4-16,-2 2 0 0,0 3 3 15,0 2 0-15,-1 6 1 16,0 0 4-16,1 7 2 0,0 1 0 15,-1 6 4-15,1 1 0 0,0 6-2 16,-1 0 2-16,0 4-4 0,1 1 0 16,-1 0-4-16,1 1 3 0,-1 0-4 15,0-3 0-15,1 1 2 0,-3-4-1 16,1-2-1-16,2-3-1 16,-4-3 6-16,1-5 3 0,0-2 1 15,1-5 2-15,0-5 2 0,1-2-3 16,1-6 1-16,-3-2-6 0,-1-2-4 15,1-4-1-15,1-2-2 16,-3-2-7-16,1 0-6 0,-3-3-6 0,1 4-10 16,1 1-10-16,-1 5-11 15,-1 4-8-15,3 3-10 0,-1 6-2 16,3 2-9-16,-2 2-10 0,4 4-39 16,-3 2-98-16,0 2-45 0,3 2-17 15,-4 0-3-15,5 5 11 16</inkml:trace>
  <inkml:trace contextRef="#ctx0" brushRef="#br0" timeOffset="25670.87">29051 6316 41 0,'1'3'261'0,"-1"-1"24"0,-1-2 17 16,-1 0-57-16,2-4-75 0,-3 3-42 16,1 0-17-16,1-1-8 0,-2-1-3 15,-1 2-5-15,3 1-11 0,1-2-5 16,-4 2-12-16,3 2-8 0,-2-1-14 15,-2 5-11-15,1 1-10 16,-1 4-7-16,-2 2-6 0,1 3-5 16,0 0-2-16,1 2-1 0,0 2-2 15,2-2 1-15,2 0 0 0,-1-2-1 16,4-1-1-16,-1-2-3 16,4-1 0-16,1-4-4 0,3-3-6 15,1-4-7-15,3-2-4 0,3-5-5 16,0-5-11-16,2-2-5 0,3-2-6 15,-7-3 3-15,0-3 1 0,-6 0 7 16,-1 0 8-16,-7-2 12 0,-2 1 9 16,-4 0 5-16,-2 3 2 15,-5 3 4-15,-1 2 0 0,-2 6 0 16,2 1-2-16,-2 3-1 0,2 4-6 16,1 3-10-16,5 1-17 0,4 2-18 15,0 0-23-15,4 0-41 0,4 2-113 16,2-4-57-16,5 1-15 15,2-2-1-15,5 0 11 0</inkml:trace>
  <inkml:trace contextRef="#ctx0" brushRef="#br0" timeOffset="28071.85">29341 6234 84 0,'0'-6'282'0,"0"0"21"0,-1 0 22 0,-2 0-61 16,-2 1-76-16,4-1-38 15,-2 4-11-15,-1-2-7 0,1 1-8 0,0 2-15 16,1-2-22-16,-1 6-19 16,0-2-18-16,0 3-15 0,-3 5-14 15,-1 1-9-15,1 2-4 0,-1 3-4 16,3 1-1-16,-2 2-1 0,-1 0-1 16,4 0 0-16,0 0 0 0,0 1-1 15,3 0 0-15,0-1 0 0,3 0 0 16,0-2 0-16,3 0 0 0,5-5 0 15,0-2-2-15,5-3-2 0,2-3-4 16,2-5-5-16,4 0-13 0,0-6-13 16,4-4-15-16,1-1-10 15,-3-4-6-15,3-2-3 0,-2-2 7 16,-5-4 7-16,-3-2 15 0,-2-1 10 16,-6-2 12-16,-3-3 9 0,0 0 4 15,-5 0 7-15,-1 2 4 0,-6 4 9 16,1 3 11-16,1 5 13 0,-3 3 9 15,0 7 6-15,0 2 0 16,-1 3-5-16,1 6-7 0,-3 4-10 16,4 3-8-16,-1 6-1 0,-2 3-5 15,2 3-2-15,1 4-2 0,-1 3-2 16,1 0-1-16,-1 2-1 0,1 0-3 16,0 0 0-16,-1 0-2 0,2-2 0 15,-2 0-1-15,1-3-1 0,0-3 1 16,4-2-4-16,-1-3-1 0,1-7-4 15,1-1-1-15,1-3 0 0,1-5-2 16,5-2 1-16,-2-3-2 16,4-4 0-16,-1-4-3 0,4 0-3 0,-4-1 1 15,1-1-3-15,1 1 3 16,-2-1 5-16,-1 3 2 0,1-1 3 16,0 4 4-16,-3 3 0 0,0-1-1 15,0 3 2-15,-1 1 0 0,0 2 0 16,0 2 1-16,-2 1 2 0,0 3 0 15,0-1-1-15,2 3 1 0,0-1 0 16,-2 2 0-16,-2 0 0 16,3 0 1-16,-1-2 0 0,0 1-1 15,0-1 1-15,2-1 0 0,3-1-1 16,-2-2-1-16,4-2-1 0,1-1-3 16,3-1-8-16,2-5-7 0,3 4-9 15,-1-7-10-15,2 0-4 0,0-1-3 16,1-4 3-16,-4 1 5 0,0-5 5 15,-2-1 9-15,-1 0 8 0,-6 0 5 16,-2-1 8-16,-2 1 8 0,-3 2 9 16,-2 1 11-16,-4 3 7 15,-2 3 6-15,-1 3 4 0,-2 2-4 16,-2 4 0-16,-2 2-7 0,1 4-5 16,1 2-6-16,-2 2-4 0,2 3-5 15,-2 0-2-15,5 5-2 0,1-3-4 16,0 5 1-16,2-2-3 0,1 0-1 15,3-1 0-15,1 1 0 0,2-4 0 16,1 1-5-16,1-2 2 0,5-4-4 16,-2-1 0-16,4-3-3 0,-1-2-2 15,4-4-2-15,-4 0-6 16,4-3 1-16,0-1 1 0,-4-3 2 16,4 0 3-16,-5 1 2 0,0-3 4 15,-3 0 6-15,2 3 0 0,-2 1-1 16,-2 0 4-16,-1 1-1 0,1 3 0 15,-2 0-1-15,-1 1 1 0,4 1 2 16,-4 2 1-16,1 1 2 0,-1 2 2 16,4 1 1-16,-4 0-1 15,3 1-2-15,-2 4-1 0,1-3 0 16,1 1-2-16,0-1 0 0,0 1-1 16,0-2-1-16,1 1 0 0,-1-2 1 15,-2-2 0-15,3 0-2 0,-1-3 2 16,0 0-1-16,3-2 0 0,-1-1 1 15,0-1-1-15,1-4-1 0,0 1 0 16,0-1 0-16,2-2 0 0,0 0 0 16,-1-2 0-16,-1 4 0 0,3-3 0 15,-2 1-3-15,1 2 1 0,-2 2 0 16,3 0 1-16,-4 2-2 16,3 1 3-16,-1 3 0 0,-1 0 0 15,-2 3 0-15,1 0 3 0,-2 2 0 16,2 2-2-16,-3 2 3 0,1 1-2 15,-1 1 0-15,-2-1 0 0,0 2 0 16,0-1 1-16,-3 0-1 16,-1-1 0-16,1-1 0 0,-2-2 1 0,0-1 0 15,1-1-2-15,-2-3 2 0,3-2 0 16,-2 0 0-16,1-1 0 16,1-2 1-16,2-1-2 0,1-4-1 15,1-1-1-15,2-1-1 0,2-3-1 16,2 0-3-16,2-1-2 0,-1 0-4 15,2-3-2-15,2 3-2 0,-1 1-1 16,0 0 1-16,2 2-1 0,-2 1 5 16,1 2 0-16,0 4 3 0,-3 1 1 15,4 2 6-15,-4 1-2 0,-1 1 3 16,0 3 3-16,0 2-1 0,-3 3 3 16,-1 2 0-16,1 2-3 15,-1 1 3-15,-1-1-4 0,-2 2 3 16,2 0-1-16,-1-2 0 0,-1 0 0 15,1 0 0-15,-1-1-1 0,1-1-2 16,0-4 0-16,1-1 0 0,2 0 0 16,0-1 0-16,1-3 0 0,5-2-2 15,-2-1-4-15,4-2-3 0,0-1-2 16,1-2-5-16,3-3-3 0,0-3-4 16,-1 0 2-16,2-3-1 0,-2-4 3 15,-2 0 3-15,-2 0 1 16,0-4 6-16,-3-1 3 0,-4 2 5 15,-2-2 5-15,-1 4 8 0,-6 2 11 16,3 4 8-16,-6 2 6 0,-2 1 1 16,-1 9 1-16,-2-1-4 0,-2 3-6 15,-1 5-9-15,0 3-2 0,-1 3-4 16,2 3-3-16,1 2-3 0,0 2 0 16,4 1-3-16,1 1-4 0,1 1 1 15,1-3 0-15,6 0 0 16,0-1-2-16,5-2-1 0,-1-2-3 15,5-3 0-15,-1 0-7 0,2-5-3 16,3 0-5-16,2-3-3 0,0-4-2 16,0-3-3-16,2 0 1 0,-4-3 1 15,1-2 5-15,-1-1 7 0,-3-1 2 16,-2 0 4-16,0 0 7 0,-3-1 5 16,-2 4 5-16,-1-2 9 0,1 4 9 15,-3 1 7-15,0 1 2 0,0 2 1 16,0 3-2-16,-3 5-2 0,0 1 0 15,1 4 1-15,-1 3 2 16,0 5 3-16,0 5 0 0,-1 4-1 16,3 4 1-16,-4 2-14 0,2 5-3 15,-3 4-3-15,1 1-4 0,-2 1-4 16,-1 1-5-16,2 1 1 0,-5 0-4 16,0-1-2-16,-1-5-2 0,0-2-2 15,0-4 0-15,-2-3 1 0,-1-9 1 16,1-3 2-16,1-4 2 0,-1-7-2 15,2-6 2-15,2-3-1 0,-2-6 0 16,3-2-2-16,1-8-1 16,4-2 0-16,-2-5-1 0,6-3-2 15,1 0 0-15,4-2-1 0,3 1-1 16,1 0 1-16,4 2-4 0,1 0 3 16,3 3-2-16,3-1-2 0,0 4 0 15,4 0 2-15,-2 0-1 0,2 3 2 16,2 0 2-16,0-1-2 15,-1 4 5-15,-1-3-3 0,1-2 2 16,-1 5-1-16,-1-4 0 0,-2 1 2 0,0-1-1 16,-1-1 2-16,-2 1 0 15,-3-2 0-15,0 0-1 0,-1 0 0 16,-5-1-1-16,3-2 0 0,-3 2 2 16,-3-1 0-16,-3 3 0 0,1-1 0 15,-3 4 8-15,-1 3-1 0,-1 0 4 16,-1 4 4-16,-1 2 1 0,-2-1 1 15,-1 6 1-15,-4-1-4 0,2 6-3 16,-1-1 2-16,-4 4-1 0,1 1 4 16,-1 7 6-16,-1 1 12 15,-2 5 11-15,2 4 10 0,1 4 10 16,-1 0 8-16,4 3 2 0,2-2-1 16,2 0-9-16,5-1-8 0,2-2-10 15,7-4-9-15,1-1-11 0,7-3-8 16,0-3-15-16,4-3-40 0,6-5-68 15,-1-4-80-15,9-3-79 16,2-5-158-16,2-3-75 0,0-2-10 16,0-4 41-16,-1-1 64 0</inkml:trace>
  <inkml:trace contextRef="#ctx0" brushRef="#br0" timeOffset="29254.04">23740 7609 150 0,'0'0'264'0,"0"0"18"16,0 0-9-16,-2 0-92 16,0-2-55-16,2 1-28 0,0-2-10 15,0 2-6-15,-1-2-1 0,-1-2-3 16,2 2 0-16,0 0-1 0,-1-2-4 16,1 3 1-16,0-1-3 0,-5-1-3 15,5 0-4-15,-3 1-5 16,2 2-3-16,-1-1-6 0,0 1 0 15,-1 1-4-15,-2 0-7 0,0 0-6 16,1 1-9-16,-4 4-6 0,-2 1-8 16,2 1-6-16,-2 3-2 0,-2 4-2 15,3 2 2-15,0 3-2 16,1 0-2-16,1 3 2 0,2 4 0 16,0-1 0-16,5 1 0 0,0 0 0 15,2-3 0-15,3 0-3 0,0-3 0 16,3-3-3-16,3-4 0 15,1-1-4-15,4-5-5 0,2-4-5 16,0-3-7-16,3-3-6 0,5-6-12 16,-3-1-7-16,2-5 0 0,-1-2 0 15,-3-4 6-15,-2 0 8 16,-3-4 10-16,-6 0 10 0,-2-1 5 16,-4-1 7-16,-8-2 3 0,0 3 1 15,-6-1 2-15,-2 1 0 0,-3 5 0 16,0 3 0-16,-1 4 0 0,-2 3-2 15,2 6-2-15,-1 2 0 0,4 3 0 16,1 3-8-16,2 1-10 16,2 3-14-16,5 4-18 0,0 0-23 15,8 1-21-15,3 1-23 0,1-2-103 16,7-1-70-16,3 0-26 0,6-4 0 16,9-2 12-16</inkml:trace>
  <inkml:trace contextRef="#ctx0" brushRef="#br0" timeOffset="29622.09">24906 7369 148 0,'-1'-6'280'0,"-1"1"20"0,1 1 16 16,-2 0-108-16,1 1-68 0,1 0-34 16,1 1-18-16,0 1-16 0,0-1-13 15,0 2-14-15,0-1-9 0,0 1-7 16,0 1 5-16,1 2 8 16,1 0 5-16,2 5 8 0,-2 0 4 15,1 5 3-15,0 1-7 0,0 5-6 16,2 2-5-16,-1 3-11 0,-1 0-7 15,0 3-7-15,0 1-7 0,-2 1-4 16,-1-1-5-16,0 1-3 16,-1-2-12-16,-4-2-27 0,4 0-33 15,-1-3-45-15,1-3-80 0,-3-4-125 16,3-4-55-16,-3-3-12 0,4-8 15 16,0 0 33-16</inkml:trace>
  <inkml:trace contextRef="#ctx0" brushRef="#br0" timeOffset="31253.24">26863 7335 107 0,'0'0'251'0,"0"0"16"16,-2 0-3-16,0 0-90 0,2-2-62 15,0 2-34-15,0-1-21 16,0 1-9-16,0 0-14 0,0 0-7 16,0 0-7-16,0 0-3 0,0 0-3 15,0 0 1-15,0 0 5 0,0 0 7 16,0 0 4-16,0 0 6 15,0 0 9-15,0 0 7 0,0 0 3 16,-1 0 4-16,1 0-1 0,0 0-1 0,0 0-4 16,0 0-2-16,0 0-5 15,0 0-6-15,0 0-4 0,0-2-4 16,0 2-5-16,0 0-5 0,0 0-3 16,0 0-1-16,0 0-2 15,0 0 0-15,0 0-2 0,0 0 0 16,0 0 1-16,-2 0-3 0,2 0 1 15,0 0 1-15,-1 0 0 0,1 0 0 16,0 0 0-16,0 0-1 0,0 0 2 16,0 0-2-16,0 0 2 0,-2 0 0 15,2 0-1-15,0 0-1 16,0 0-2-16,0 0 1 0,0 0-3 16,0 0 0-16,-2 0 0 0,2 0 2 15,0 0-2-15,0 0-2 0,0 0 0 16,0 0-3-16,0 0 0 15,0 0-2-15,0 0 0 0,0 0 1 16,0 0-1-16,-1 0 0 0,1 0 1 16,0 0 0-16,0 0 0 0,0 0-1 15,0 0 1-15,0 0 1 0,0 0 2 16,0 0-3-16,0 0 2 16,0 0-1-16,0 0 1 0,0 0 1 15,0 0-5-15,0 0 1 0,0 0 0 16,0 0-2-16,0 0-2 0,0 0 2 15,0 0 2-15,0 0 0 16,0 0 1-16,0 0-2 0,0 0 4 16,0 0-2-16,0 0 2 0,0 0 0 15,0 2 0-15,0-2 3 0,0 0-3 16,0 0 2-16,0 0-1 0,0 0 0 16,0 0-2-16,0 0 3 15,0 0-1-15,0 0-1 0,0 0 2 16,0 0-4-16,0 0-2 0,0 0 3 15,0 0-1-15,0 0-2 0,0 0 2 16,0 0-4-16,0 0 4 16,0 0 0-16,0 0 3 0,0 0 4 15,0 0 2-15,0 0 4 0,0 0 5 16,0 0 4-16,0-2 3 0,0 2-3 16,-2 0 3-16,2 0-2 15,-2-1-5-15,-1 0-4 0,2-1-6 16,-4 0 1-16,4 0-7 0,-2 2-1 15,-2 0-2-15,1 0 2 0,0 0-3 16,-1 0-6-16,-3 2 3 0,4 0 1 16,-5 2-1-16,3-1-1 0,-2 3 2 15,-3 2 0-15,3 1 0 0,0 1 0 16,-3 3 0-16,3 2-2 16,2 4 0-16,0 0 0 0,2 2 1 15,0 0 0-15,4 4-2 0,0-3 3 16,4-1-1-16,0 0 0 15,4-1-2-15,0-1-1 0,4-4-3 16,1-2-1-16,1-2-4 0,3-2-8 16,2-5-9-16,1-2-14 0,2-5-13 15,-1-1-15-15,2-6-8 0,1-1 0 16,-2-6 3-16,0-2 13 16,-6 1 14-16,-1-7 16 0,-4 0 13 15,-2-2 10-15,-5-2 6 0,1-1 2 16,-10 0 3-16,1 0 0 0,-5 3 1 15,1 2-4-15,-2 2 2 0,-2 5-1 16,1 5-4-16,0 1-7 16,0 5-6-16,0 3-16 0,-1 2-23 0,2 6-27 15,-1 2-31-15,2 1-28 16,-3 3-87-16,4 1-99 0,2 1-34 16,2 0-2-16,4-3 14 0,3-1 27 15</inkml:trace>
  <inkml:trace contextRef="#ctx0" brushRef="#br0" timeOffset="32312.33">27939 7304 256 0,'2'4'285'0,"0"-3"12"0,1-1-40 15,-2 0-99-15,5 0-59 0,1-1-30 16,1-3-20-16,4 3-7 16,2-2-7-16,5-1-10 0,1 0-9 15,-2 2-12-15,2-2-10 0,-3 3-12 16,-3 1-14-16,0 0-19 0,-3 0-30 15,-1 1-58-15,-7 3-86 16,-3-2-39-16,-5 2-13 0,-4 2 3 16</inkml:trace>
  <inkml:trace contextRef="#ctx0" brushRef="#br0" timeOffset="32522.18">27930 7422 192 0,'-10'9'265'16,"2"-2"13"-16,2 1-27 0,4-2-103 15,1-2-65-15,2-1-33 0,4-1-17 16,3 0-10-16,5-2-10 0,3-2 1 16,2-3-6-16,6-1-1 15,0-3-5-15,1 0-5 0,2 1-7 16,2-3-14-16,-3-1-36 0,0-1-108 16,-3 2-61-16,-3-3-29 0,-2 0-12 15,-2-3 3-15</inkml:trace>
  <inkml:trace contextRef="#ctx0" brushRef="#br0" timeOffset="32835.44">28205 7200 117 0,'-8'3'265'0,"-1"-2"13"16,4 2 8-16,-2-1-113 0,4 2-71 16,1-1-42-16,2 2-21 15,2 1-10-15,4 0-7 0,3-1-2 16,3 4-4-16,2-3 0 0,7 1-2 15,-4 0-2-15,5 0-1 0,0 0-1 16,-1 0-2-16,0 1-1 0,-3-1-1 16,-1-1 1-16,-5 2 2 15,-2 1 6-15,-7 0 7 0,-3 1 3 16,-3 2 5-16,-7 2 1 0,-2-1-1 16,-6 4-3-16,-3-1-6 0,-2 2-2 15,0 0-4-15,0 1-2 0,-1-3-5 16,4 0-5-16,2 1-9 15,3-4-19-15,5 0-23 0,7-3-26 16,1-3-87-16,7-2-95 0,5-2-44 16,3-6-13-16,8-2 9 0</inkml:trace>
  <inkml:trace contextRef="#ctx0" brushRef="#br0" timeOffset="34703.78">29063 7309 182 0,'-7'2'308'0,"-5"0"18"16,3-2 21-16,-4 0-98 0,4 3-75 16,1-3-39-16,0-3-19 0,2 3-9 15,1-2-12-15,3 0-19 16,2-3-22-16,0 0-13 0,4-3-11 15,-1-2-10-15,4-2-11 0,1-2-3 16,0-3-4-16,0 0 0 0,1-1-1 16,0-3-1-16,-1 0 0 15,-2-2 0-15,0 1 0 0,-1-2 0 16,-2 3-3-16,-1 0 1 0,-2 5-3 16,0 1-2-16,0 5-2 0,-2 3-6 15,-1 1 0-15,-2 2-2 0,-1 4 0 16,0 5 2-16,-1 0 3 15,1 2 3-15,-2 2 3 0,2 2 2 16,-2-1 1-16,1 4 3 0,2-1-2 16,2-1 2-16,2 2 0 0,-4-2 0 15,5 0 0-15,0-2-3 16,2-1 2-16,2 0-2 0,-1-3-2 16,2 0 1-16,2-1-2 0,1-3 2 15,-1 2-1-15,5-4 3 0,-1 0 0 16,3 0 1-16,-3-4-1 0,0 2 2 15,3 0 0-15,-1 2 0 0,-2-3 0 16,0 0 0-16,-1 3 0 16,-1-1-1-16,-3 1-2 0,1 1 1 15,-4-1 1-15,0 3 1 0,0 0 2 16,-1 1 3-16,-2 5 2 0,0-2-2 16,0 2 3-16,0 0-3 0,-2 0 0 15,2 1-1-15,-1 1-1 0,-1-2 0 16,2 2-3-16,-1-3 2 0,1 1-2 15,0-1 0-15,0-2-2 0,1-1 2 16,1-2 0-16,-1 2 0 0,4-4 0 16,-2 1 0-16,2-2 2 15,3-3 0-15,1 0-2 0,5-2-4 16,1-2-5-16,2 0-6 0,1-2-11 16,0-2-7-16,3 0-5 0,-3-2-1 15,2-2-1-15,-1-1 5 0,-2 0 4 16,-3-3 11-16,-1 2 2 0,-3 0 4 15,-3 1 4-15,0 0 9 0,-6 1 2 16,-1 3 9-16,-1 0 8 0,-2 3 6 16,-1 3 6-16,-2 2 3 0,2 1 2 15,-4 1-3-15,-1 4-3 16,-1 1-3-16,-1 3-3 0,-1 2-1 16,0 2-4-16,1 2 1 0,-2 1-5 15,2 2-2-15,1 2-3 0,1-1-2 16,1 2-3-16,3-1-1 0,1 1-1 15,2-2-1-15,2 0 1 0,2-2 2 16,1-1-3-16,2 0 1 0,0-3 0 16,4-2-1-16,0-2-1 0,3-4-5 15,1 0 0-15,4-2-6 16,0-4-4-16,0-1-6 0,5-2-1 16,0-2-5-16,2-4-5 0,-2 0-2 15,4-2 1-15,-3-1 1 0,1-2-2 16,-3-4 0-16,-1 1 4 0,-3 1 1 15,-2-3 4-15,-6 3 2 0,1 1 7 16,-7 4 5-16,-2 2 4 0,-4 3 4 16,-2 1 6-16,-4 5 5 0,3 1 3 15,-6 1 4-15,0 4 5 0,1 1-1 16,0 1 0-16,0 5-3 0,1-2-1 16,4 2-2-16,-2 2-4 15,7-1-3-15,-2 0-1 0,3 2 1 16,3 1-3-16,0 0 1 0,4-1 2 15,0 1-3-15,3 1 1 0,0-1 1 16,2 0-4-16,-1 1 2 0,-1 0 0 16,0-1-1-16,-2 1-2 0,-1-3 3 15,-1 2 0-15,-5-1-2 16,-1-1 3-16,-3-2-1 0,-5 2 0 16,0-2 0-16,-1-1 1 0,-4-2 0 15,1-1-3-15,-1 1 1 0,-1-2 1 16,2-3-2-16,2 1-1 0,2-2 0 15,1 0 2-15,4 0-1 0,0-3-1 16,3 1-1-16,3 0-1 0,2-4 1 16,1 2-3-16,7-3 2 0,-2 4-2 15,3-3 3-15,2 0-1 0,2-2 2 16,-1 1 0-16,2 0 0 16,0-1-1-16,0-1 1 0,3 1 0 15,-3-3 0-15,1 2 0 0,2-1 0 16,-2 0 3-16,0 0 2 0,0-3 2 15,-2 1 3-15,1-1 1 0,-5 2 3 16,2-3 0-16,-7 2-1 0,1-1 4 16,-2 1 2-16,-5-1 8 0,0 2 2 15,-1 2 8-15,-4-1 5 0,0 3 5 16,-1 0 1-16,-3 3 1 0,2 1-5 16,-5 0-3-16,1 5-5 15,-2 0-3-15,-2 4-8 0,1 1 0 16,-1 1-2-16,1 2-1 0,-1 2-1 15,0 3-3-15,2 1-4 0,2 0-4 16,1 2-3-16,2-1-1 0,2 4-3 16,1-3-3-16,2-1 2 0,2 2-2 15,1-1 0-15,2-2 0 0,2-1-2 16,1-1 1-16,4-4-2 0,-2 0 0 16,3-1-2-16,0-5-2 15,3-1-2-15,-3-3-3 0,4-3-3 16,-4 0-5-16,2-4-6 0,0-2-1 15,0-1-3-15,0-2-3 0,-3-1 1 16,1-4 2-16,-4-1 3 0,4-1 2 16,-4-2 5-16,-1 0 4 0,0-2 3 15,-2 0 4-15,1 3 2 0,-1-2 2 16,1 5 3-16,-1-1 4 0,-2 4 4 16,0 4 4-16,-3 1 3 0,2 1 4 15,-1 3 1-15,0 3 3 0,-2 0 1 16,0 2 3-16,0 2 3 15,0 4 4-15,0 3-1 0,-4 1 2 16,3 4-1-16,-2 3-6 0,-1 2-5 16,3 5-6-16,-4 0 1 0,1 1-7 15,-1 2-2-15,2 3-3 0,-2-2 0 16,3 2-1-16,1-1 0 0,-1-2 2 16,4-1-2-16,-1-4-3 15,1-3-4-15,3-2-7 0,0-3-18 16,4-2-18-16,-1-6-30 0,1-3-27 15,5-5-38-15,-1-4-32 0,3-3-54 16,-2-3-106-16,2-3-42 0,-5-4-2 16,-1-1 21-16,-2-2 29 0</inkml:trace>
  <inkml:trace contextRef="#ctx0" brushRef="#br0" timeOffset="34868.03">30042 7131 36 0,'-17'0'300'0,"-1"1"28"0,4 1 15 15,4-1-34-15,1-1-120 16,6 0-65-16,5 1-42 0,2-1-24 16,9 0-14-16,3 0-11 0,6-1-18 15,5-3-29-15,3 1-31 0,1-1-37 16,1-1-113-16,0 0-91 0,-2 2-41 16,0-1-5-16,-4 1 10 0</inkml:trace>
  <inkml:trace contextRef="#ctx0" brushRef="#br0" timeOffset="35723.25">23972 8436 163 0,'-3'5'284'0,"0"-2"17"0,0 2 5 16,-2 1-124-16,3 2-76 0,-1 1-44 16,1 2-22-16,1 3-14 15,-1 5-5-15,2 2-6 0,0 2-2 16,0 3-7-16,0 1-2 0,0 1 0 15,0 0-3-15,0 2-1 0,0-4-5 16,0-2-8-16,2-3-13 0,1-3-20 16,0-3-31-16,2-2-106 0,2-8-63 15,2-2-28-15,2-3-8 0,8-6 9 16</inkml:trace>
  <inkml:trace contextRef="#ctx0" brushRef="#br0" timeOffset="36285.68">25055 8331 146 0,'-7'1'278'15,"0"0"19"-15,-1 1 11 0,2-2-111 16,0 0-68-16,2 0-40 0,1 0-21 16,2 0-15-16,-1 0-11 15,0 0-12-15,2 0-13 0,-1 0-5 0,1 0-2 16,-2 0 4-16,2 3 5 16,-1 0 5-16,1 2 5 0,-4 2 1 15,3 2 1-15,-4 1-4 0,1 5-5 16,0-1-4-16,0 4-5 0,0 4-3 15,1 1-1-15,0 3-3 16,1 0-2-16,1 1 1 0,1 1-4 16,0-3 0-16,3 3 1 0,2-6-2 15,0-1-2-15,3-5 2 0,2 0 0 16,2-7 2-16,0-2 1 0,2-4-1 16,4-6-2-16,1-4-2 15,1-4-5-15,1-6-6 0,0-2-5 16,-3-4 0-16,-2-1-2 0,-2-3 6 15,-2-2 1-15,-8 1 5 0,0-2 4 16,-4-1 1-16,-5 0 3 16,-2 3 3-16,-2 5 1 0,-5-1 0 15,1 7 4-15,-3 4-2 0,0 5-1 16,1 3-6-16,-1 7-10 0,-1 2-18 16,0 5-26-16,4 5-32 0,1 0-138 15,3 5-71-15,3-2-28 16,4 0-5-16,5-2 12 0</inkml:trace>
  <inkml:trace contextRef="#ctx0" brushRef="#br0" timeOffset="36901.47">26986 8201 171 0,'-3'-1'269'0,"1"0"22"16,-1-1-11-16,1 1-91 16,1 1-53-16,-1-2-26 0,2 2-17 15,-2 0-14-15,2 2-8 0,0-1-9 16,-1 3-7-16,1 4-6 15,-2 5-1-15,2 0-1 0,0 5-2 0,0 3-5 16,0 2-6-16,0 0-9 16,0 3-8-16,0-3-3 0,-1 3-7 15,1 0-3-15,0-3-5 0,-2 1-15 16,2-4-26-16,2-2-27 0,-1-5-33 16,6 0-33-16,-3-7-108 15,6-5-72-15,4-3-23 0,4-9 7 16,4-2 16-16</inkml:trace>
  <inkml:trace contextRef="#ctx0" brushRef="#br0" timeOffset="37210.67">28061 8230 234 0,'-16'9'318'0,"0"-1"14"0,3-2 9 16,4-1-142-16,1 0-87 0,7-2-52 16,1 0-24-16,3 2-15 15,3-3-6-15,7 0-1 0,1 1-4 16,5-3-3-16,-1 0-3 0,4-3-6 15,-2 1-10-15,-1-2-13 0,2 1-17 16,-3 0-23-16,-1 0-48 0,-7-2-110 16,-2 3-53-16,-4-1-18 0,-4 3-3 15,0 0 13-15</inkml:trace>
  <inkml:trace contextRef="#ctx0" brushRef="#br0" timeOffset="37417.65">28046 8332 56 0,'-13'9'266'15,"1"0"20"-15,3-2 9 0,0-1-75 16,4-1-91-16,1-1-55 16,4 0-29-16,4-1-16 0,4-2-8 15,4-1-7-15,3-1-5 0,5-2-4 16,4-1 1-16,0-1-7 0,4-1-7 16,4-4-9-16,-2 0-15 15,3-2-49-15,0-3-111 0,-2-2-57 16,-3-2-22-16,-5-1-11 0,-1 3 8 15</inkml:trace>
  <inkml:trace contextRef="#ctx0" brushRef="#br0" timeOffset="37721.44">28339 8141 146 0,'-14'3'288'0,"-5"2"13"0,5 1 13 16,1-1-113-16,4-1-80 15,4 2-44-15,1 2-27 0,4-3-15 16,4 3-9-16,4 1-7 0,3 0-5 15,5-1-3-15,0 1-4 0,6-2-3 16,0 3-2-16,0-3 0 16,-1 1-2-16,1 0 0 0,-4 1 0 15,0 2 2-15,-6 0 4 0,0 0 5 16,-8 3 8-16,-4-1 4 0,-3 3 6 16,-5 1 5-16,-4 3-4 15,-4-2 0-15,-1 0-3 0,-3 1-5 16,0-2-2-16,1-1-4 0,1-1-6 15,1-5-6-15,6 1-15 0,-1-4-26 16,5 0-31-16,4-3-27 0,3-2-83 16,0-2-97-16,6-3-40 15,7-2-5-15,0-3 12 0,7-5 21 16</inkml:trace>
  <inkml:trace contextRef="#ctx0" brushRef="#br0" timeOffset="38869.36">28998 8349 165 0,'2'2'316'0,"-2"2"21"0,-3-3 22 16,-2-1-77-16,2 0-83 16,0 0-44-16,1-1-21 0,1-1-14 15,2-2-20-15,1-1-27 0,3-1-27 16,4-3-21-16,1-2-13 0,4-2-4 15,2-4-6-15,2 1-1 0,2-3 0 16,-2-2-2-16,3 0-4 16,0-2-3-16,1 1-8 0,-5 0-6 15,1 2-4-15,-6 2-4 0,2 3 2 16,-6 0 0-16,0 6 1 0,-4 1 0 16,-4 4 4-16,-4 0 2 0,0 4 3 15,-3 2 1-15,-3 1 4 0,-2 2 9 16,1 2 1-16,0 1 6 0,-2 1-1 15,4 1 0-15,1 1 3 16,2 1-4-16,3-2 0 0,-1 4 1 16,8-1-1-16,-1 1 1 0,3-1 1 15,2 1-2-15,1 1 1 0,4 0 0 16,-2-2-1-16,2 1 2 0,-3-1-1 16,-1 1 2-16,-1-2-2 0,-4 1-1 15,-2-2 1-15,-2 1 0 0,-5-2 0 16,-1 1 3-16,-6-1-1 15,-1-1 0-15,-4-1 2 0,0-1 0 16,0-1-2-16,-2-1 0 0,3-2 2 16,3 0-1-16,2-3 0 0,0 0-3 15,7 0 0-15,-1-1-2 0,3-3-2 16,4 2-2-16,-1-4-1 16,7-2-1-16,2 1 1 0,2-2 1 15,1 1 1-15,3 0 0 0,3-1 3 16,-3 2 0-16,2-4 0 0,2 3-1 15,-1-3 1-15,3 1 0 0,-2-1 0 16,2 0 1-16,0-2 5 0,-1 2 3 16,1-2 2-16,0 0 4 0,-1 0 2 15,-4 0 0-15,2 1 0 0,-4-1 2 16,-1 0 4-16,-3 2 4 0,-5 1 10 16,1 0 11-16,-6 2 12 15,-1 0 14-15,0 1 8 0,-1 3 2 16,-6 0 0-16,2 0-7 0,-3 1-10 15,-2 2-16-15,-2 1-14 0,0 3-9 16,-2 0-8-16,-3 1-4 0,2 2-3 16,0 3-2-16,-2 0-2 0,4 3-2 15,0 1 1-15,3 1-4 16,2 2 0-16,0 0-2 0,4 1 2 0,2 0-2 16,0 2 0-16,6-4 1 0,-1 1-1 15,3-2 1-15,2 2-1 0,1-4-2 16,5-2-2-16,1-1-1 15,0-3 0-15,3-1-1 0,2-2-6 16,0-3-7-16,3-2 2 0,1-1-5 16,-1-3-1-16,6-1-5 0,-2-4 0 15,-2-1-1-15,2-2 2 0,-2-2-1 16,-3-2 6-16,-2 1 5 0,-2-4 7 16,0-1 5-16,-4 0 3 0,-3-1 0 15,2-1 3-15,-4 1 1 0,-2 1 4 16,0 3 9-16,-2 1 6 0,-2 2 11 15,1 5 6-15,-3 2 4 0,1 1 2 16,-2 4-5-16,0 0-3 0,0 4-6 16,0-3-7-16,-2 6-1 15,1-1-2-15,-1 3 1 0,-1 4-4 16,-2 3 0-16,-1 3 0 0,0 2-4 16,1 5-5-16,-3 0-1 0,3 3-1 15,-3 3-2-15,4 0 1 0,-1 1 1 16,1-1 3-16,1-1-4 0,3-1 0 15,0-2-1-15,2-3-9 16,1-5-10-16,2-1-17 0,1-3-27 16,3-4-40-16,3-3-52 0,-1-3-49 15,3-4-43-15,-1-3-31 0,1-4-68 16,-1-4-73-16,-5-4-9 0,1-3 25 16,-8-2 32-16,1-1 37 0</inkml:trace>
  <inkml:trace contextRef="#ctx0" brushRef="#br0" timeOffset="39051.15">29707 8126 42 0,'-22'2'319'0,"0"1"34"0,4 0 19 16,2-1-20-16,5-2-127 15,2 2-81-15,4-2-51 0,4 3-27 0,4-2-19 16,4 1-17-16,5-2-10 16,4 3-14-16,2-3-26 0,3-3-29 15,-3 3-36-15,2-1-46 0,-1-1-137 16,-3-3-66-16,-2 3-17 0,-6-1 6 15,-7-2 23-15</inkml:trace>
  <inkml:trace contextRef="#ctx0" brushRef="#br0" timeOffset="40052.11">24132 9553 175 0,'0'-3'296'0,"0"-1"17"16,0 1 16-16,0 1-119 0,0-1-71 15,0 2-40-15,-3 1-20 0,3 0-14 16,0 1-12-16,0 2-11 15,0 3-7-15,0 4-9 0,3 4-3 16,-3 2-4-16,0 3 0 0,0 1-5 16,-3 3-4-16,1 0-1 0,2 1-4 15,-3 1-1-15,2 1-2 0,-1-2-1 16,0-1-7-16,2-1-11 16,0-3-17-16,4-3-21 0,0-4-20 15,5-1-16-15,3-6-26 0,3-5-84 16,1-5-70-16,5-4-24 0,2-3-5 15,3-3 5-15</inkml:trace>
  <inkml:trace contextRef="#ctx0" brushRef="#br0" timeOffset="40351.54">24993 9355 248 0,'4'-6'311'0,"-3"-1"17"16,1 2-2-16,-2-1-118 0,0 3-64 15,0 0-36-15,0 2-21 16,0-1-12-16,0 2-11 0,1 2-11 0,-1 2-14 16,0 2-7-16,4 4-6 15,-4 4 0-15,1 3-1 0,1 2-4 16,-1 0-6-16,1 6-2 15,0-3-2-15,-2 5-4 0,0-2-5 0,-2 1-10 16,0-1-21-16,2 1-24 16,0-2-34-16,0-1-34 0,0-4-117 15,2 0-83-15,1-8-30 0,0-2 1 16,10-4 17-16</inkml:trace>
  <inkml:trace contextRef="#ctx0" brushRef="#br0" timeOffset="41788.98">26648 9256 189 0,'-5'-5'313'16,"0"0"26"-16,0 0 24 0,0 1-100 16,4 0-68-16,-4 3-37 15,4 1-21-15,-2 0-18 0,1 1-22 0,0 3-23 16,1 3-22-16,1 4-22 16,-2 2-10-16,0 4-8 0,2 1-5 15,0 3-2-15,2-2 0 0,0 4-2 16,-2-1-1-16,1 2-1 0,1-1-1 15,1-2-3-15,0-2-2 16,3-2-7-16,-1-4-7 0,3-4-11 16,2-3-10-16,0-2-5 0,5-4-10 15,2-6-5-15,1-4-4 16,1-2 4-16,-1-2 0 0,0-2 4 0,-2 0 13 16,-2-4 9-16,-3-1 8 15,0 0 11-15,-5 2 7 0,1-1 3 16,-2 1 7-16,-4 2 5 0,1 4 8 15,1 1 9-15,-3 3 10 16,0 4 8-16,0-1 7 0,-3 3-3 16,3 1-1-16,-2 6-8 0,1 3-5 15,-2-1-9-15,1 5-8 0,0 2-3 16,2 2-3-16,0 3-2 0,0-4-3 16,4 5-2-16,-3-2-2 0,2 1 2 15,3-2 0-15,1 1-2 16,-1-4 1-16,2 1-1 0,1-3 0 15,3-3-5-15,0-2 0 0,4-3-6 16,-2-4-5-16,5-3-4 0,-3-3-8 16,5-2-3-16,-4-3-2 15,1 1 0-15,-3-6 2 0,0 0 3 16,-3 1 7-16,-2-4 4 0,-2 3 5 16,1-2 4-16,-5 2 4 0,0 1 3 15,-3 3 4-15,3 1 4 0,-3 3 4 16,-1 2 2-16,0 1 3 15,0 4 2-15,0 0-2 0,0 4-2 16,0 0-1-16,0 4-1 0,-1 4-5 16,1 0-1-16,-4 2 0 0,4 3-1 15,-1-1-2-15,-3 2-1 16,1 1 1-16,2-2 0 0,-2 1-1 16,1-3-1-16,-1-1 1 0,2-1-2 15,1-3-2-15,0-3 2 0,0-3 0 16,0 0 2-16,1-4-2 0,1-2 1 15,4-2 0-15,-3-5-1 16,3 0-1-16,1-2-3 0,-1-2-1 16,5 0-1-16,-1-1-6 0,-1-1-1 15,4 2 0-15,-4 1-2 0,3 1 4 16,0 3 0-16,-3 1 2 0,3 2 4 16,-2 3 3-16,-2 2 0 15,-1 2 2-15,-1 2 2 0,0 2 0 16,-3 3-2-16,-1 5 2 0,0-1-2 15,-2 0 0-15,0 3 0 16,-2-1-2-16,2 1 2 0,-2-1-2 0,2 1-3 16,0-1-3-16,0-3-7 0,2 1-10 15,0-4-11-15,-1 0-14 16,3-1-5-16,0-1-8 0,1-4-3 16,4-1-6-16,3-3-20 0,0-2-57 15,1-1-80-15,0 0-39 0,1-3-13 16,2 0 2-16</inkml:trace>
  <inkml:trace contextRef="#ctx0" brushRef="#br0" timeOffset="43833.21">27569 9287 226 0,'2'-4'276'0,"-2"3"13"15,0-2-41-15,0 0-79 0,0 3-54 16,0-2-27-16,0 2-17 0,0 0-12 15,0 0-5-15,0 0-7 0,0 0-7 16,0 0-4-16,0 0-3 16,0 0 3-16,0 0 3 0,0 0 1 15,0 0 6-15,-2 0 2 0,2 0 2 16,0 0 4-16,0 0 5 0,0 0 1 16,-1 0 3-16,1 0 0 0,-2 0-3 15,2 0-4-15,-2 0-10 16,2 0-7-16,0 0-12 0,0 0-8 15,-1 0-7-15,1 0-6 0,-2 0-4 16,2 0-2-16,0 0-4 0,0 0-3 16,0 0-6-16,0 2-3 15,0-2-4-15,0 0-3 0,-1 0 1 16,1 0 3-16,0 0 3 0,0 0 6 16,0 0 1-16,0 0 3 0,0 0 3 15,0 0 1-15,0-2 1 0,0 2-3 16,0 0 1-16,0 0 0 15,0 0 1-15,0 0 0 0,0 0 0 16,0 0 2-16,0 0 2 0,0 0 0 16,0 0 0-16,0 0 1 0,0 0 1 15,0 0 2-15,0 0 1 16,0 0-1-16,0 0 1 0,0 0 2 0,0 0-1 16,0 0-1-16,0 0 0 15,0 0-2-15,0 0 0 0,0 0-3 16,0 0 1-16,0 0-1 0,0 0 0 15,0 0-1-15,0 0 0 0,0 0 3 16,0 0 0-16,0 0 3 16,0 0 3-16,0 0 1 0,0 0 2 15,0 0-1-15,0 0 2 0,0 0-1 16,0 0-5-16,0 0-1 0,0 0 1 16,0 0-3-16,0 0 1 15,0 0-2-15,0 0 2 0,0 0 1 16,0 0 1-16,0 0 1 0,0 0 3 15,0 0 3-15,0 0 3 0,0 0 1 16,0 0-1-16,-4 0-1 0,3-5-3 16,-2 4-6-16,-3 0-4 0,-1-3-2 15,2 2-2-15,1 0 2 16,-1-1-1-16,0 2 0 0,-1-1 3 16,1 0 3-16,0 2-4 0,1-1 1 15,-1 1-3-15,-2 0 3 0,-2 1-3 16,4 3-1-16,-3-2 1 15,2 3-1-15,-3 1 0 0,2 0 0 16,-1 0 0-16,3 2 0 0,-4 1-1 16,5 1 0-16,-1 1-1 0,-2 1 0 15,2 0 1-15,2 3 1 0,2-2 0 16,-4 4 0-16,5-3 0 16,0 3 0-16,5-2-1 0,-4-1-4 15,6-3-3-15,-3 0 0 0,5-5-2 16,0 0 1-16,0-3 0 0,3-5-3 15,0-2 0-15,1-2-5 0,2-3-2 16,-2-3-3-16,0-1-4 16,-1-1 2-16,0-7 4 0,-3 1 4 15,0-1 3-15,-1-4 3 0,-1 1 3 16,-1-4 3-16,0-2 0 0,-3-1 2 16,1-5 2-16,-3 4 1 0,-1-3 0 15,2 2 0-15,-2 5 1 16,-2 5-1-16,2 4 0 0,-1 2 0 15,1 7 0-15,0 2 0 0,-2 4 3 16,0 4 1-16,1 3-3 0,-2 4 4 16,1 4-2-16,-1 5 2 0,0 2 0 15,2 3-2-15,-1 3 1 0,2 2-1 16,0 2-2-16,0 2 0 16,0 0 1-16,2 1-2 0,-1 0-1 15,1-1 0-15,2-2 0 0,1-3 0 16,0 0 0-16,-1-3-1 0,5-2 0 15,-3-4-3-15,3-2-2 16,1-4-3-16,-1-4-5 0,4-1-6 16,0-5-4-16,4-3-6 0,-1-1-3 15,4-6-6-15,1-3-3 0,0 0-3 16,0-3-3-16,0-3 2 0,-2-2 0 16,-2 0 6-16,-2-2 5 15,-1-2 9-15,-5 0 6 0,-4-1 7 16,2 1 4-16,-5 0 7 0,-2 3 5 15,0 2 11-15,-2 4 10 0,-2 4 13 16,0 1 10-16,-1 5 7 0,-3 3 0 16,-3 3-2-16,0 4-3 15,-2 4-10-15,-3 2-7 0,3 4-5 16,0 3-6-16,1 2-3 0,1 0-3 16,0 3-5-16,6 0-3 0,1 2 0 15,0 0-3-15,4 0-1 0,4 0-1 16,-1-1-1-16,3-2 1 15,2-2-4-15,3-1 1 0,0-3-4 16,5-1 0-16,2-5-6 0,0-3-1 16,0-3-5-16,2-3 1 0,2-5-8 15,-1-2-7-15,1-2-4 16,0-2-3-16,-1-6-2 0,-4 1 0 16,0-3 7-16,-2-2 9 0,-3-4 2 15,0 2 11-15,-4-4 5 0,-4 2 1 16,2-1 5-16,-2 2 6 0,-1 1 7 15,-2 3 9-15,3 3 11 16,-4 5 12-16,0 1 6 0,0 5 2 16,0 1 0-16,0 4-4 0,1 6-2 15,1 2-8-15,-2 4-2 0,1 5 0 16,3 4 5-16,-3 6 2 0,-1 2 2 16,3 4 0-16,-3 8 0 0,0 0-6 15,0 5-5-15,-3 3-6 16,2 2-10-16,-1 0-5 0,0 0-6 15,2-5-3-15,0-2-5 0,0-4-8 16,4-3-9-16,0-7-13 16,1-7-15-16,4-2-12 0,-1-6-16 15,4-7-13-15,-2-5-3 0,2-7-1 0,2-5-1 16,-5-7 2-16,-2-4 8 16,-2-4 11-16,-4-4 10 0,-2-8 13 15,-4-1 15-15,-3-5 16 0,0-1 18 16,-5 2 18-16,2 4 13 15,-1 6 14-15,4 3 8 0,0 7 2 16,3 2-5-16,2 7-9 0,-2-2-10 16,10 7-14-16,-1-1-8 0,4 3-6 15,5-1-6-15,1 1-8 0,2 1-7 16,3-1-4-16,-2 1-4 0,-1-1-2 16,1 0 0-16,-2-2 5 15,-3 3 6-15,-4-4 3 0,0 3 6 16,-3 0 4-16,0 0 4 0,-1 2 4 15,-4-1 2-15,2 0 6 0,-2 3 2 16,2-1 1-16,-2 0-4 16,0 3 0-16,0-1-2 0,0 1-6 15,0 0 0-15,0 1-1 0,1 2 6 16,1 4 0-16,-1 4 3 0,-1 0 2 16,0 6 2-16,0 2 0 0,0 1-3 15,-1 3-3-15,-1 1-1 0,1-1-5 16,-3 0-12-16,2-3-25 15,0-1-34-15,2-4-47 0,2-3-47 16,-2-3-144-16,2-3-78 0,2-6-22 16,-1-6 10-16,5-3 32 0</inkml:trace>
  <inkml:trace contextRef="#ctx0" brushRef="#br0" timeOffset="43988.18">28295 9064 35 0,'-16'-18'289'0,"2"3"24"0,1 3 10 0,4 3-40 16,1 2-127-16,4 3-73 0,1 0-44 16,6 2-31-16,2 0-32 15,5 2-82-15,2 2-107 0,3 0-57 16,-2 2-28-16,5-2-3 0,1 5 12 16</inkml:trace>
  <inkml:trace contextRef="#ctx0" brushRef="#br0" timeOffset="45133.56">28477 9153 122 0,'-2'16'289'0,"0"-1"21"16,0 2 20-16,-2 0-85 0,3-2-78 0,-1 3-38 15,-1-1-27-15,0-2-16 0,1 2-16 16,-1-2-17-16,0 0-19 16,-1-2-11-16,1 1-9 0,-1-3-5 15,2-4-3-15,-1 0 2 0,2-2-3 16,-3-4 1-16,3-4-4 0,-2-3 2 15,1-3-4-15,0-4-6 16,2-4 0-16,4-2-5 0,-1-2 0 16,0-3-3-16,3 4 0 0,3 1 0 15,1 1 6-15,0 0 1 0,4 4 1 16,-3 1 1-16,0 2 3 0,3 4 0 16,-2 0 2-16,1 1-2 15,-1 1 4-15,-3 4 0 0,0-1 5 16,1 4 1-16,-2 0 3 0,0 4 2 15,-4 2 7-15,0 2 0 0,-3 2 5 16,-1 1 1-16,-1 4 0 16,-4 2 1-16,2-2-3 0,-3 1-2 15,-1 2-5-15,1 0-2 0,1-3-5 16,0 1-2-16,2-3-6 0,-1 0 0 16,4-1 1-16,0-4-3 0,0-1-3 15,1-1 1-15,4-2-1 16,-1-4-3-16,4 0-1 0,4-4 0 15,3 0-1-15,3-3-5 0,4-4-10 16,3 0-7-16,0-3-9 0,4-1-10 16,-2-1-10-16,-3-7-2 0,-1 1 2 15,-1 0 7-15,-4-3 7 16,-1-1 9-16,-6-1 13 0,0 1 10 16,-4 1 11-16,-3 4 7 0,-2 1 12 15,-2 2 7-15,-2 3 13 0,1 4 8 16,-6 2 3-16,3 2 4 15,-6 4-1-15,1 1-6 0,-2 2-8 0,-2 6-6 16,0 1-9-16,1 3-7 16,1 2-4-16,-1 3-4 0,3 2-3 15,1 0-2-15,3 1-1 0,2 3 0 16,3-4-1-16,3 0 2 0,1-1-2 16,4-1 0-16,1-2 0 15,4-3 0-15,1-2 0 0,3-1 0 16,5-3-2-16,0-4-1 0,2-2-2 15,5-2-5-15,-1-1-6 0,1-1-3 16,1-4-4-16,-2 2 1 16,-1-3 1-16,0-2 5 0,-5 0 6 0,-1 1 3 15,-3-3 3-15,-5 1 2 16,-3 0 2-16,-3 0 2 0,-3 2 4 16,-3 0 7-16,-2 2 4 0,-3-1 5 15,0 7 3-15,-5-4-1 0,0 5-1 16,-2 2-3-16,-3 2-6 15,1 2-2-15,-2 1-2 0,0 3-2 16,0 0-1-16,2 3 0 0,-1 1-1 16,1 0-4-16,3 0-1 0,0 4-1 15,2-4-3-15,1 2 3 0,4-2-3 16,1-1-2-16,2-3-2 16,4 0-8-16,1-3-5 0,3-1-10 0,2-5-11 15,3 0-12-15,2-3-10 16,2-3-5-16,2-3-3 0,0-2 2 15,0-3 8-15,-2-2 10 0,2-1 12 16,-3-6 10-16,-3-2 9 0,-1-1 6 16,2-3 9-16,-4-4 1 0,0-1 4 15,-1-4 2-15,-1-2 2 0,-2 2 5 16,2-1 4-16,0 2 6 0,0 4 7 16,-2 3 3-16,1 7 5 15,0 7 0-15,-2 2 7 0,-2 6 7 16,2 6 7-16,-2 3 7 0,1 6 8 15,-1 6 7-15,-3 8 3 0,0 4-2 16,-3 9-3-16,-2 3-5 0,-2 3-8 16,-1 3-10-16,-2 3-13 0,-3 0-12 15,-1 2-13-15,-2-1-22 0,-2-3-49 16,1 1-49-16,0-2-53 0,-1 0-161 16,1-5-79-16,-4-4-29 15,4-1 20-15,0-8 33 0</inkml:trace>
  <inkml:trace contextRef="#ctx0" brushRef="#br0" timeOffset="46301.28">24434 11024 190 0,'-10'-4'292'15,"2"0"17"-15,-2-3 17 0,2 1-127 16,0-1-63-16,3-2-34 15,-2 0-11-15,1-3-9 0,2 2-5 16,0-2-4-16,3 0-8 0,-2-1-3 16,-1 1-3-16,1 1-1 0,1 0-1 15,-2 1-5-15,-1 1-2 0,1 1-6 16,-1 1-4-16,-3 5-9 16,0-1-7-16,-5 3-7 0,0 3-4 15,0 4-6-15,-4 3-2 0,-1 5-3 16,0 4-1-16,-1 7 0 0,-1 4-1 15,2 7 2-15,-1 5-2 16,2 5 0-16,-1 2 0 0,7 1-2 16,4 1 1-16,2-3-2 0,5-6 1 15,3-3-2-15,5-6-2 0,3-6 0 16,2-5-2-16,4-6-2 16,2-5-1-16,2-8-5 0,2-6-8 15,1-5-2-15,3-5-8 0,-3-5-3 16,1-4 1-16,0-6 5 0,-1-7 7 15,-2-3 7-15,-1-5 10 0,-3-3 1 16,-3-1 1-16,-3-2 5 16,-2 2-2-16,-4 0 2 0,-3 5 0 15,1 4 0-15,-6 6-1 0,-3 8-9 16,0 7-9-16,-1 7-9 0,-5 6-14 16,2 8-12-16,-4 6-10 0,-1 7-6 15,-1 4-9-15,0 4-5 16,0 5-21-16,-2 4-67 0,3 3-85 15,-5 1-35-15,1 3-13 0,-1-2 3 16</inkml:trace>
  <inkml:trace contextRef="#ctx0" brushRef="#br0" timeOffset="46583.01">24176 11381 152 0,'3'-9'256'0,"2"-1"13"0,4 1-18 16,-2-3-97-16,2 2-59 0,1-2-30 15,1 1-17-15,2 2-7 0,-4 2-3 16,5 1-8-16,-2 2-3 16,0 4-5-16,-1 4-3 0,0 4-4 15,2 5-3-15,-4 2-4 0,-1 3 0 16,3 3-4-16,-3 1-2 0,-1 3 0 16,-1-2-2-16,1 2-4 0,-2-2-4 15,0-1-4-15,2 1-4 16,-3-4-6-16,2-3-4 0,-1-4-2 15,2-3-3-15,-1-5 1 0,4-4-9 16,0-3-23-16,3-3-64 0,0-3-76 16,-1-3-38-16,4-1-16 0,-2 0-2 15</inkml:trace>
  <inkml:trace contextRef="#ctx0" brushRef="#br0" timeOffset="46933.05">24730 11351 260 0,'0'-3'294'16,"0"1"24"-16,-2 0-28 0,0-1-83 15,1 1-42-15,1 0-18 0,0 0-11 16,-2 2-9-16,0-1-14 0,2 1-17 16,0 0-19-16,0 1-12 15,0 1-3-15,0 1-1 0,2 3 4 16,0 3-1-16,-2 3 6 0,0 2-8 15,0 0-8-15,0 3-10 0,-2 2-13 16,2 1-4-16,-2 5-11 0,2 0-1 16,0 0-4-16,-1 3-3 15,1-1 0-15,0 0-3 0,1-4-2 16,1-3-6-16,1-1-9 0,4-5-14 16,-1 0-15-16,3-6-21 0,4-5-25 15,3-2-23-15,1-3-29 16,7-6-21-16,0-3-28 0,0-4-74 15,-2-3-85-15,-4-1-28 0,-5-4 1 16,1-1 24-16,-6 2 31 0</inkml:trace>
  <inkml:trace contextRef="#ctx0" brushRef="#br0" timeOffset="47121.54">24760 11473 214 0,'-24'5'283'0,"5"1"15"15,-2-1-20-15,7-3-107 16,1 1-71-16,5 1-38 0,5-1-22 15,2-1-14-15,5 1-9 0,4-3-8 16,4 0-2-16,3-1-3 16,3-3-8-16,2 1-7 0,4-2-9 15,-1-1-10-15,2 0-11 0,1-3-32 16,0-1-68-16,-3 1-76 0,-1 1-40 16,-4-3-11-16,1 0-1 0</inkml:trace>
  <inkml:trace contextRef="#ctx0" brushRef="#br0" timeOffset="47350.35">25022 11372 91 0,'6'-3'265'0,"-3"1"23"16,1-1 10-16,-3 1-65 0,-1 1-70 16,0-1-38-16,0 2-17 15,0 0-15-15,0 0-11 0,0 2-9 16,2-1-2-16,-2 4-11 0,1 2-6 16,1 2-8-16,0 2-1 0,1 3-11 15,0 1-7-15,0 4-10 0,2 1-7 16,-4 2-2-16,2 0 0 15,1 4-1-15,-3 0-4 0,-1-3-9 16,0 2-14-16,2-3-24 0,-1-3-35 16,1-2-34-16,0-3-69 0,-1-5-116 15,1-2-50-15,0-6-7 0,1-2 12 16,3-6 24-16</inkml:trace>
  <inkml:trace contextRef="#ctx0" brushRef="#br0" timeOffset="47546.09">25009 11528 214 0,'-9'0'308'0,"0"0"19"0,1 0 10 0,1 0-136 15,4-2-83-15,3 2-51 16,3 0-28-16,5-2-15 0,8-1-13 16,-2-1-6-16,8-1-10 0,0-1-8 15,7 1-8-15,-4-2-17 0,5 2-17 16,0-3-92-16,-1-1-85 0,-1-1-47 15,-3-1-17-15,1 5-1 16</inkml:trace>
  <inkml:trace contextRef="#ctx0" brushRef="#br0" timeOffset="47752.07">25368 11394 70 0,'-5'0'286'0,"-1"0"30"0,2 1 24 16,-1-1-52-16,-2 0-88 15,2 2-54-15,1 1-32 0,-1 1-24 16,2 2-21-16,2 5-19 0,1-1-15 15,1 5-12-15,2 1-8 0,2 3-4 16,-2 0-4-16,0 2-1 16,0-1-3-16,-1 1-4 0,0-2-14 15,1 1-24-15,-2-3-29 0,3-4-33 16,-3-1-82-16,2-5-108 0,-1-2-44 16,2-5-7-16,3-5 10 0,2-2 25 15</inkml:trace>
  <inkml:trace contextRef="#ctx0" brushRef="#br0" timeOffset="48034.18">25520 11301 234 0,'-2'-9'364'0,"1"3"28"0,-4 1 15 16,5 2-93-16,2 1-87 0,2 6-46 15,4 0-23-15,2 5-7 0,5 5-5 16,2 2-19-16,1 4-25 0,3 4-28 15,0 3-26-15,-1 4-15 16,-2 3-15-16,-4 4-8 0,-8 2-14 16,-3 3-17-16,-6-1-21 0,-7 1-29 15,-8 1-27-15,-7-2-31 0,-7 1-21 16,-5-3-12-16,-7 1-8 0,-3-4 0 16,-5-3-6-16,-3-4-86 15,-1-3-56-15,-1-8-14 0,-2-2-2 16,3-9 16-16</inkml:trace>
  <inkml:trace contextRef="#ctx0" brushRef="#br0" timeOffset="48434.06">24606 11306 143 0,'-1'-7'273'16,"-3"0"17"-16,3 1 11 16,-2 1-104-16,-1 0-57 0,2 2-28 15,2 1-20-15,-4 2-10 0,4 0-10 16,0 1-11-16,-1 7-14 0,-1 1-10 15,2 5-3-15,0 6-5 0,-1 4-2 16,-1 5-4-16,0 7-2 16,1 3-2-16,-1 4-2 0,2 4-3 15,0 4-2-15,0 1 3 0,2 2-4 16,-1-1-3-16,4 1-2 0,4-1-4 16,3-8-2-16,0-1-6 0,7-7-13 15,3-3-17-15,7-9-24 16,2-6-29-16,7-9-40 0,0-7-130 15,4-6-63-15,5-7-18 0,2-7 4 16,2-5 15-16</inkml:trace>
  <inkml:trace contextRef="#ctx0" brushRef="#br0" timeOffset="48682.51">26191 11350 264 0,'6'-2'352'0,"-3"0"22"0,-2 0 13 15,-1 2-134-15,4-1-94 0,-3 1-60 16,6-2-32-16,-1 2-17 0,5-1-14 16,2 1-6-16,2-1-10 0,1-1-10 15,3 0-21-15,-3 1-29 16,1 1-29-16,-2-3-29 0,-1 3-58 15,-5-2-123-15,-2-1-51 0,-4 3-13 16,-3 0 10-16,0 0 18 0</inkml:trace>
  <inkml:trace contextRef="#ctx0" brushRef="#br0" timeOffset="48866.34">26198 11449 164 0,'-17'19'315'0,"3"-3"26"0,1-2 21 16,4 0-85-16,0 0-79 15,6-3-42-15,2-3-25 0,4 0-17 0,3-2-16 16,6-3-24-16,5-3-23 16,0-3-25-16,9-3-46 0,-3-3-53 15,6-1-58-15,-3-2-157 16,-3-1-83-16,-1-2-35 0,-3-3 6 16,-3-1 33-16</inkml:trace>
  <inkml:trace contextRef="#ctx0" brushRef="#br0" timeOffset="50732.38">27440 10894 42 0,'1'-1'229'0,"1"1"16"0,-2 0-24 15,1-2-49-15,-1 2-61 0,0 0-39 16,0-1-22-16,0 1-10 0,0-1-7 15,2 1-4-15,-2-4 0 0,2 1-2 16,-2 0-1-16,0-1 2 16,0-1 0-16,0-3 2 0,-2 3 3 15,0-1-1-15,1-2 1 0,-2 1-4 16,-1-1 0-16,1 1-5 0,-2 0-3 16,-1-1-4-16,2 3-4 15,-1-1-3-15,-2 2 1 0,-1 0-5 16,1 4 3-16,-3 0-3 0,2 4-1 15,-3 0-1-15,2 2-1 0,1 3-3 16,-5 2 1-16,5 2 0 0,2 2 0 16,-2 0 0-16,3 2-1 15,-1 2 0-15,4 0 0 0,-1-1 0 16,3 2-1-16,3-2 0 0,1-1 0 16,0-1 1-16,2 1-1 0,2-2 0 15,0 0-1-15,5-3 2 16,-4 2 0-16,3-2 0 0,0-2 0 15,-1 2 0-15,2-2 0 0,-2 1-1 16,-1-3 1-16,0 4 0 0,-3-4 0 16,-4 1 1-16,0 2-1 15,-3-1 2-15,-3-1-2 0,-4 2 2 16,-2-1 0-16,-2-1-1 0,-3 2-1 16,-5-2 0-16,-2 2 1 0,-1-3 0 15,-2 0 1-15,1-4-2 0,-2 1 2 16,4-5-1-16,-1 0-1 15,1-5 1-15,7 1-2 0,-2-5-2 16,8-3-9-16,3 0-8 0,4-4-12 16,6-4-14-16,4-1-18 0,5 1-59 15,2-1-99-15,5 2-50 0,-2-1-21 16,5 4 0-16,1 0 10 0</inkml:trace>
  <inkml:trace contextRef="#ctx0" brushRef="#br0" timeOffset="51083.34">27754 10918 237 0,'0'-6'296'16,"0"1"20"-16,0 3-14 15,-1-2-103-15,1 2-56 0,0-1-36 16,0 1-20-16,0 2-19 0,1 2-10 16,3 1-10-16,-1 4-9 0,3 4-5 15,0 3-5-15,0 2-5 0,1 2-5 16,-1 3-5-16,0 1-6 16,1 4-4-16,-4 2 1 0,0-1-3 15,-1 2-1-15,-2-1-10 0,0-1-8 16,0-3-14-16,0-2-17 0,0-2-19 15,0-5-17-15,0-1-17 0,0-6-30 16,0-2-82-16,0-6-62 16,0 0-25-16,-2-2-2 0,0-5 12 15</inkml:trace>
  <inkml:trace contextRef="#ctx0" brushRef="#br0" timeOffset="51263.44">27688 11122 126 0,'-10'-6'270'15,"-1"2"18"-15,5-1 9 0,1 2-113 16,2 0-74-16,1 2-44 0,4-1-25 16,3-1-16-16,3 1-8 0,6-4-7 15,2 2-6-15,4-1-6 0,4 0-10 16,-2-3-13-16,4 2-35 16,-1-2-110-16,-2 1-66 0,1 2-33 15,-2-5-11-15,5 3 6 0</inkml:trace>
  <inkml:trace contextRef="#ctx0" brushRef="#br0" timeOffset="51580.49">28228 10862 169 0,'-4'-4'299'0,"1"-3"28"16,-2 5 24-16,2-1-105 15,1 0-63-15,1 2-37 0,1-1-29 16,0 2-16-16,0 3-10 0,3 3-17 16,0 2-13-16,2 3-7 0,1 5-4 15,-2 0-4-15,1 3-11 0,0 5-7 16,0-1-8-16,-2 3-5 16,-1 0-5-16,-2 2-4 0,-2-1 0 15,1 0-12-15,-1-2-14 0,0-3-25 16,-1-1-30-16,2-5-37 0,1-3-30 15,0-4-28-15,1-3-79 16,-1-6-73-16,3-1-20 0,1-4 4 16,-1-4 17-16</inkml:trace>
  <inkml:trace contextRef="#ctx0" brushRef="#br0" timeOffset="52098.5">28251 10949 208 0,'-3'-12'289'15,"-2"1"21"-15,2 2-8 0,-2-1-94 16,1 3-61-16,3 0-33 0,-1-1-25 16,2 1-17-16,2 1-19 0,3 2-19 15,0-2-12-15,1 1-7 0,5-1-5 16,-2 4 1-16,4 2 0 16,3-3 4-16,-2 3 0 0,2 0 4 15,-3 3 0-15,2-1 1 0,0 3-1 16,-4 1 0-16,1 4-5 0,-2 2-1 15,-2 0-3-15,-1 4-5 16,-3 3 0-16,-4-1-3 0,-5 1-1 16,-3 2 1-16,-1-2-2 0,-3 2 0 15,-1 0 2-15,-5-2-1 0,-3 1-1 16,3-3 0-16,-2-2 0 0,2-4 1 16,0-1-1-16,2-5 0 15,5-1 2-15,0 1 1 0,3-8 0 0,5 1 0 16,2-5-1-16,1 0 1 15,4 0-2-15,1-4-1 0,3 2 1 16,0 0-1-16,1 2 1 0,-1 0-1 16,5 3-2-16,-4 2 1 15,1-1-1-15,2 6 4 0,-2-1 2 16,1 2 3-16,3 3 2 0,-1 2-1 16,3 2 4-16,-2 0-2 0,2 3-4 15,0-2-2-15,-1 3-2 0,0-5-2 16,-1 3-8-16,-1-5-13 0,-3 1-14 15,2-3-21-15,-4-3-18 16,0-1-22-16,1-5-18 0,-1 0-55 16,-3-5-97-16,0-1-42 0,-2-1-15 15,1-4 9-15,1-3 13 0</inkml:trace>
  <inkml:trace contextRef="#ctx0" brushRef="#br0" timeOffset="52364.43">28131 10716 296 0,'-15'-2'336'0,"1"0"18"0,5 2 4 15,1 0-139-15,3 0-81 0,3 0-43 16,4 0-28-16,1 0-15 0,7 0-17 15,4 0-10-15,2 0-5 0,4 0-7 16,4-3-4-16,1 1-16 16,1-2-23-16,0 2-33 0,0 0-37 15,-4-3-137-15,-3 4-81 0,-2 1-32 16,-6-1-2-16,5 1 19 0</inkml:trace>
  <inkml:trace contextRef="#ctx0" brushRef="#br0" timeOffset="53532">29108 10797 162 0,'0'-6'258'0,"-2"-2"15"0,2 1-17 16,0-2-92-16,0 1-46 15,0 0-29-15,2 0-10 0,-2 0-4 16,0-1-5-16,0 2-4 0,0 0-3 15,0-2-5-15,-2 5-2 0,0-7-1 16,-1 4-2-16,0 0-1 0,0-1 2 16,-5 2-2-16,0-1-2 15,2 1 1-15,-2 2-2 0,-1 0-5 16,-1 2-2-16,0 2-8 0,1 2-7 16,-5 3-6-16,2 2-7 0,-3 4-4 15,0 2-3-15,2 4-1 0,-4 3-4 16,4 6-1-16,-2 3 3 15,3 1-3-15,-1 3 0 0,2 3 0 16,1-1-1-16,4 1 0 16,3 1 0-16,3-3-2 0,1-3-1 0,3-5-2 15,4-2-2-15,2-6-1 0,2-4-4 16,2-4-2-16,2-5-7 16,1-5-3-16,2-5-9 0,2-3-6 15,-1-3-1-15,1-4-3 0,1-6 3 16,0 1 6-16,-3-4 8 0,0-2 8 15,-2-2 6-15,-3-1 5 0,-1-2 1 16,-2 2 3-16,-5 2-1 16,-1-1-2-16,-1 6 0 0,-3 4-7 0,-2 2-7 15,-3 5-11-15,-1 5-11 16,-1 1-7-16,-5 5-8 0,2 5-5 16,-3 2-4-16,0 3-7 0,-1 5-14 15,-1-1-48-15,0 3-88 0,-3-1-47 16,2 2-18-16,1-1 1 15,1 1 17-15</inkml:trace>
  <inkml:trace contextRef="#ctx0" brushRef="#br0" timeOffset="53848.2">28964 10987 156 0,'4'-5'249'0,"-1"-1"15"15,1 1-34-15,1 0-78 16,-1-1-52-16,3 3-28 0,-1 0-15 15,2 2-9-15,-3 1-4 0,3 1-2 16,1 4-7-16,-3 2 0 0,1 2-5 16,1 5-1-16,-2 3-4 15,0 1-4-15,-1 1-3 0,0 2-3 16,-1-1-4-16,0 2-3 0,0-3-3 16,0-1 0-16,2-2-3 15,-2-2 1-15,0-2-1 0,0-3 1 0,5-5 0 16,-2-1-1-16,3-3-2 15,3-4-5-15,0-2-7 0,0-3-9 16,3-1-12-16,-2-4-14 0,3 0-17 16,0 0-49-16,-2 0-103 0,-4-2-46 15,1 0-22-15,-2 3-3 0,2 1 13 16</inkml:trace>
  <inkml:trace contextRef="#ctx0" brushRef="#br0" timeOffset="58831.16">26983 6492 133 0,'0'-1'217'15,"0"-1"0"-15,0-1-47 0,-2 1-64 16,2-1-41-16,-2 1-27 0,2 0-11 15,-1-2-7-15,1 2-4 0,-2-2-2 16,2 0 0-16,0 1 2 16,-1 2 0-16,1-4-2 0,-2 2 1 15,0 0-2-15,2 0 3 0,-1 2-1 16,-1-2-2-16,1 1 2 0,1 1 1 16,0-2 0-16,-2 3-3 15,-1-1 0-15,3-1 1 0,0 2-2 16,-1 0-2-16,-1 0-2 0,0 2-1 15,1 0-3-15,-2 1 1 0,-2 3-5 16,0 3 2-16,-1 3-2 0,-4 3 2 16,1 3-1-16,-1 3-1 0,-2 1 1 15,1 5-1-15,-2 2 4 16,0 1-1-16,4-1-2 0,1 0-1 16,0 1 0-16,3-5 0 0,5 0-2 15,0 0-2-15,4-3 2 0,0-1-5 16,2-2-7-16,4-4-10 0,0-1-12 15,3-4-29-15,0-2-83 16,1-4-61-16,2-2-28 0,2-5-7 16,2-2 2-16</inkml:trace>
  <inkml:trace contextRef="#ctx0" brushRef="#br0" timeOffset="59147.37">27173 6491 139 0,'0'-5'237'0,"-2"3"10"0,2-1-38 15,0 3-80-15,0 0-48 0,2 0-25 16,-1 5-17-16,1 1-7 15,2 5-4-15,-1 2-4 0,0 5-6 16,1 2-4-16,-1 6 0 0,-2 4-5 16,3 4-2-16,-4 4 0 0,-4 4 0 15,3 5-2-15,-4 2-5 0,-1 5-6 16,-2 3-10-16,-2 2-33 16,1 0-115-16,-4-1-58 0,1 2-30 15,-4 0-15-15,5 1 6 0</inkml:trace>
  <inkml:trace contextRef="#ctx0" brushRef="#br0" timeOffset="61094.9">29500 10816 94 0,'1'-6'269'0,"2"-1"23"0,1 3 16 16,-3-2-89-16,1-3-59 0,1 6-28 15,0-4-7-15,2 2 2 0,-2 1 10 16,0 0 8-16,0 0 6 0,0 2-3 16,1 0-10-16,-1 0-9 15,0 2-15-15,0 0-16 0,2 2-7 16,-4 1-7-16,1 5-6 0,-2 2-2 0,0 0-6 15,0 7-8-15,-6 1-10 16,1 3-12-16,-1 1-7 0,-2 3-10 16,1-1-7-16,-2-1-4 0,3 3-5 15,-2 0-3-15,3-3-3 0,-3 2 1 16,5-6-4-16,1-1 4 0,-1-2-5 16,3-2-8-16,2-3-14 15,-1-2-15-15,4-5-26 0,3 1-41 16,-2-5-40-16,2-4-43 0,3-1-27 15,-1-2-23-15,-1-3-3 0,4-1 8 16,-5-1 9-16,-3-2-6 0,-1-2-38 16,-4 0-26-16,-3 1 1 0,-3 2 9 15,-1-2 26-15</inkml:trace>
  <inkml:trace contextRef="#ctx0" brushRef="#br0" timeOffset="61280.53">29462 10934 221 0,'-14'-3'264'0,"2"0"18"0,0 1-38 16,2 2-80-16,6 0-49 0,-1-2-24 15,0 2-16-15,2 0-10 0,3 0-5 16,0 0-8-16,0 0-4 0,1 0-4 16,4 0-6-16,2 0-5 0,1-3-3 15,4 1-9-15,1 0-5 0,1-1-10 16,3-2-7-16,2 1-14 0,1-2-19 16,-2 0-22-16,3 0-20 0,-2 0-43 15,0 0-102-15,-3-1-63 0,-1 1-23 16,-2 0-2-16,1-1 13 0</inkml:trace>
  <inkml:trace contextRef="#ctx0" brushRef="#br0" timeOffset="61580.01">29719 10666 216 0,'-1'-7'321'0,"-1"1"23"16,-1 2 21-16,1 0-120 0,2 3-62 15,0 0-31-15,2 1-3 16,1 2 3-16,4 3 4 0,1 1 5 16,2 4-2-16,3 4-3 0,4 0-10 15,0 4-4-15,1 4-7 0,4 0-11 16,-1 6-13-16,1 3-18 0,0 0-17 16,-4 2-19-16,-3 0-21 0,-3 2-19 15,-7-1-26-15,-4 1-38 0,-6 0-47 16,-3-2-43-16,-3-1-52 0,-6-4-60 15,-2 0-36-15,0-4-17 0,-5-5-42 16,-3-3-76-16,-1-4-13 16,-2-5 29-16,-2-4 39 0,1-3 38 15</inkml:trace>
  <inkml:trace contextRef="#ctx0" brushRef="#br0" timeOffset="62013.89">29479 10671 116 0,'2'-5'270'15,"-1"-1"19"-15,-1 3 16 0,0-1-103 16,0 2-60-16,0 0-29 0,0 0-14 16,0 0-7-16,0 2-6 0,-1 0-5 15,-1 0-11-15,2 0-9 0,-1 4-6 16,-3-2-2-16,0 4 2 0,-1 5 5 16,-3 2 6-16,0 7 13 0,0 4 6 15,-1 4 10-15,-4 6 4 16,0 5 3-16,1 5-3 0,1 3-11 15,-1 2-10-15,2 3-18 0,2-2-17 16,1 1-11-16,2-2-13 0,5-5-9 16,0-2-10-16,5-3-12 0,3-6-29 15,5-3-44-15,3-3-60 16,2-6-57-16,7-4-53 0,0-7-143 0,2-2-56 16,-1-7-5-16,-2-2 38 0,0-5 45 15</inkml:trace>
  <inkml:trace contextRef="#ctx0" brushRef="#br0" timeOffset="63711.39">27886 11876 133 0,'-2'-5'294'0,"0"-2"21"0,-1 2 14 0,2-1-104 15,1 3-83-15,0 3-42 16,1 1-22-16,2 6-12 0,3 3-1 15,1 6 1-15,1 7-5 0,0 4-9 16,3 4-11-16,-3 4-11 0,0 4-10 16,0 0-7-16,-2 3-6 15,-2 2-4-15,-4 1-1 0,0 1-3 16,-1-1-3-16,-2-2-10 0,-3-3-12 16,3-7-12-16,-1-4-18 0,3-5-16 15,1-6-16-15,1-8-4 0,3-4 1 16,0-6 0-16,5-6-6 0,-1-4-14 15,-1-5-27-15,-1-3-24 0,-1-3-1 16,-4-3 37-16,-1-1 69 16,-3-2 68-16,0-3 67 0,-1 1 53 15,-5-1 30-15,3 2-13 0,0 2-37 16,-2-1-22-16,2 4-9 0,2 0-8 16,1 3-8-16,2 2-8 15,1 2-8-15,3 1-11 0,2 1-7 16,3 3-8-16,2 0-3 0,5 1-4 15,2 3-2-15,2 0-1 0,2 4-4 16,1 0-2-16,-1 3-3 0,-1 3-3 16,0 2 2-16,-4 2-1 15,0 3-1-15,-5 4-1 0,-3-1-1 16,-2 2 0-16,-4 1 1 0,-5 0-2 16,-3-1 1-16,-6-1 2 0,1 2-1 15,-4-1 0-15,-1 0-3 16,-2-4-5-16,0 4-8 0,2-5-13 15,3 1-17-15,0-1-19 0,4-3-26 16,2-1-70-16,6-1-88 0,1-5-38 16,4 0-10-16,5-3 5 0</inkml:trace>
  <inkml:trace contextRef="#ctx0" brushRef="#br0" timeOffset="64711.15">28205 12156 201 0,'9'-8'304'0,"-1"1"23"0,1-1 13 15,0 1-109-15,0-1-63 16,2-1-38-16,0 3-27 0,0-1-16 16,3 2-18-16,1 1-21 0,0 4-14 15,0 0-14-15,0 4-6 0,2 2-7 16,-4 3-3-16,0 3-1 0,0 2-4 16,-5 1-4-16,-2 2-3 0,-3-1-4 15,-3 0 1-15,-1 2-2 16,-6-3 3-16,-1 0 3 0,-2-3 1 15,0 0 4-15,-1-3 2 0,-2-3 0 16,4 0-1-16,1-6-5 0,0 0 2 16,3-6-3-16,2-3-3 0,3-1-3 15,2-6-1-15,3 1-2 16,4-4-4-16,0 0-3 0,4 1 3 16,1-1 0-16,1-2 3 0,3 4 4 15,-2 0 3-15,3 1 6 0,0 1 2 16,-1 2 2-16,0 1 2 15,-1 4 1-15,-2 0 3 0,0 3 0 16,-3 4 0-16,-3 1 4 0,1 3 6 16,-2 2 4-16,-4 1 8 0,1 4 4 15,-1 0 4-15,-4 4-1 0,0 0-5 16,-4 4-4-16,3-2-2 16,-3 4-8-16,0-2-4 0,-1 3-3 15,2-4-2-15,0 2-2 0,1 2-2 16,1-5-1-16,2-1 0 0,1-1-4 15,1-2-1-15,5-3-4 0,0-3-5 16,1-1-4-16,5-5-8 16,2-5-5-16,3-1-1 0,-1-3-6 15,1-3-1-15,-3-4 0 0,-2 0 3 16,-5-1 5-16,-1-4 3 0,-3-1 8 16,-5-2 5-16,-5 2 7 15,1 0 5-15,-5 2 3 0,0 2 7 16,-4 3 4-16,1 3 4 0,-2 1 4 15,1 4-1-15,0 2-2 0,1 1-1 16,2 4-6-16,0 0-2 0,4 0-6 16,2 1 0-16,0 2-1 15,6 2-2-15,3-3 0 0,1 2 0 16,2 0 0-16,1-1 1 0,3-2-1 16,3 2 0-16,0-3 0 0,0 0-1 15,1 0 0-15,1-4 0 0,1 3 1 16,-2-3 0-16,2 2 0 15,0-2 4-15,1 2 4 0,1 0-1 16,-2 1 3-16,2 1 0 0,-2 1-2 16,1 2 0-16,-2 4-2 0,-3 2-1 15,1 1-3-15,-3 3 4 16,-2 2 2-16,1 0-1 0,-5 3 0 16,1 0 0-16,-3 1-1 0,3-2 0 15,-4 1-2-15,1-1 0 0,-1-4-3 16,1-1-1-16,-1-3 0 0,-1-1 0 15,1-4 4-15,-2 0-2 16,3-4 4-16,-1 0 1 0,2-5-1 16,1-4 0-16,0-3-2 0,0-5 0 15,1-3-1-15,-1-3-3 0,2-3 0 16,-3-2 0-16,-1-2 0 0,1 0-1 16,-1 1-1-16,-1 4 0 0,-2 0 0 15,2 4-4-15,-1 3-6 16,-1 5-12-16,1 3-13 0,-1 1-20 15,1 2-16-15,1 5-15 0,0 2-14 16,4 0-27-16,-1 2-67 0,0 1-70 16,-1 1-27-16,1 0-8 15,1 1 7-15</inkml:trace>
  <inkml:trace contextRef="#ctx0" brushRef="#br0" timeOffset="64948.96">29281 11955 55 0,'5'0'280'0,"-2"-2"29"0,-3 0 23 15,4 1-53-15,-4-1-75 0,0 2-41 16,0-1-22-16,0 1-14 0,0 0 4 16,0 1-3-16,1 2-3 0,1 4-10 15,0 0-8-15,1 4-10 0,-2 0-23 16,4 3-20-16,-2 3-18 0,-2-1-13 16,3 2-11-16,-3 2-3 0,-1-2-7 15,2 1-14-15,-2-2-22 16,1-2-33-16,-1-2-40 0,2-1-43 0,0-3-36 15,3-3-23-15,-2 0-57 16,1-4-79-16,-2-5-21 0,1-2 9 16,-2-5 23-16,4-2 27 0</inkml:trace>
  <inkml:trace contextRef="#ctx0" brushRef="#br0" timeOffset="65112.32">29307 11907 169 0,'-9'-21'297'0,"-1"3"20"0,2 3 14 16,-1 3-115-16,1 2-77 15,3 1-52-15,2 3-27 0,-1 2-24 16,6 1-14-16,1 2-21 0,4 1-19 16,2 0-23-16,4 1-19 0,3 2-30 15,2-1-52-15,3 0-87 0,0 3-42 16,1 0-11-16,1 2 3 0,7-1 23 16</inkml:trace>
  <inkml:trace contextRef="#ctx0" brushRef="#br0" timeOffset="66262.16">29631 11889 230 0,'19'6'280'0,"-6"-2"29"15,-4-2-21-15,0 3-59 16,-2-3-26-16,-4-2-7 0,-1 1 0 16,-4-1-4-16,-1 0-6 0,-2 0-17 15,-1 3-16-15,-4 1-17 0,1 0-13 16,-2 2-17-16,-2 3-13 0,0 3-9 16,-1 3-12-16,3 1-9 0,-2 4-13 15,1 0-10-15,1 1-8 0,0-1-11 16,1 2-5-16,4 0-8 0,1-1-5 15,2-1-1-15,1-2 0 0,2-3-9 16,2-2-8-16,-1-1-12 16,6-6-8-16,-1 0-11 0,7-6-15 15,1 0-7-15,3-6-5 0,-1-3 0 16,3-4-5-16,-3-2-8 0,3-4 1 16,-3-6 6-16,0-2-3 0,-3-3 0 15,-3-4 10-15,-2-4 12 0,-1 1 10 16,-2-1 13-16,-4 2 10 15,1 2 17-15,-4 5 19 0,1 3 19 16,-3 7 21-16,1 2 16 0,-2 6 10 16,2 2 1-16,-2 4-7 0,-2 5-14 15,0 3-16-15,1 4-15 0,-1 5-9 16,3 5-4-16,-1 4 1 0,4 3-1 16,1 3-1-16,0 5 2 0,1 0 1 15,4 2-2-15,-2 1-3 0,-2-1-1 16,6-2-2-16,-2 0-3 0,0-2-3 15,2-2 0-15,-1-5 1 0,4-2 0 16,0-3-7-16,0-1 1 16,2-5-6-16,2-3-1 0,0-5-2 15,2-1-1-15,1-6-9 0,5-1-19 16,-2-5-16-16,2-3-14 0,-4-2-7 16,2-4-8-16,-5-2 6 0,0-3 19 15,-3 2 21-15,-2-2 13 0,-5 1 14 16,-2 0 10-16,-2 3 13 0,-2 1 14 15,-2 3 13-15,-2 1 14 16,-3 5 7-16,0 3 2 0,-5 2 1 16,0 4-6-16,1 3-8 0,-1 2-8 15,2 3-8-15,0 3-2 0,3 3-7 16,2 2-6-16,3 0-3 0,1 5-6 16,4-4 0-16,1 2-3 0,2-1 0 15,3 0 0-15,1 1 2 0,4-4-3 16,-2-2 0-16,3-1 0 15,0-3-1-15,5 1-3 0,0-6 1 16,2 0-1-16,1-1-4 0,0-3-12 16,2-3 1-16,1-1-5 0,0-3-1 15,-1 0 0-15,-3-4 4 0,1 1 7 16,-3-3 4-16,-3-1 6 0,-2 1 0 16,-3-2 4-16,-5 1 4 0,1 0 3 15,-6 1 10-15,-2 3 9 0,-4-1 5 16,-2 4 10-16,-2-1 8 0,-5 6 4 15,1 1-4-15,-3 2-1 0,2 4-4 16,-2 1-5-16,0 2-8 0,2 3-8 16,3 1-5-16,0 2-5 15,0-1-4-15,3 4-2 0,2-2-5 16,1 1-2-16,3 0 0 0,2-3 0 16,2 1-2-16,1-5 2 0,2 3 0 15,1-3 0-15,5-5-2 0,0-1-5 16,1-3-5-16,3-3-10 0,1-1-1 15,1-5-7-15,3-3-2 0,-2-2 0 16,0-2 8-16,-1-6-3 16,-1-3-6-16,-3-3-6 0,-1-5-4 15,-2-4-2-15,-4-3-4 0,1-2 6 16,-4-1 11-16,0-2 10 0,0 0 10 16,0 8 7-16,-3 4 11 0,1 3 11 15,-1 8 11-15,0 5 12 0,0 4 8 16,0 4 7-16,0 6 4 0,0 5-3 15,0 5-2-15,0 9-9 0,0 5-4 16,2 5-7-16,-2 7-4 0,0 5-11 16,-2 2-3-16,1 4-3 0,-2 1-12 15,-2-3-23-15,1 3-43 16,-1-4-59-16,-2-5-72 0,6 0-91 16,-3-4-139-16,3-5-56 0,1-4 1 15,1-4 37-15,6-6 56 0</inkml:trace>
  <inkml:trace contextRef="#ctx0" brushRef="#br0" timeOffset="66960.89">30975 11781 100 0,'-9'-12'266'0,"1"-1"19"0,0-1 13 16,-1-2-95-16,2 2-71 0,1-3-32 16,-1 3-21-16,2-2-8 0,0 2-2 15,2 4-8-15,-3 0-7 0,5 4-9 16,-2-1-12-16,3 1-6 15,-4 6-13-15,3-3-5 0,-1 6-5 16,-3 1-1-16,2 3-2 0,-2 4-1 16,-1 1 1-16,2 4-1 0,-1 4 0 15,1 1 1-15,1-1-1 0,2 4 0 16,1-1 0-16,3-2 0 0,0 0 0 16,4 0-1-16,2-3 1 0,0 0 0 15,3-1 0-15,1-4 0 0,2 0 0 16,0 1 0-16,0-1 0 15,2-4-1-15,-2 2 0 0,-1 0 1 16,-3 0 1-16,-2-1 0 0,1 0-1 16,-7 1 0-16,-2-2 0 0,-4 0 3 15,-4 0-3-15,-5-1 3 0,-2 1 1 16,-5-3 4-16,-1-2 3 0,-4 3 0 16,0-3 2-16,-3 0-2 0,4-2-2 15,1-2-1-15,1-2-6 0,2 0-3 16,5-2-17-16,3-5-17 0,3 2-20 15,5-1-19-15,6-4-23 0,3-1-54 16,3 1-99-16,6-4-46 16,2 0-9-16,2-1 1 0,6 0 15 15</inkml:trace>
  <inkml:trace contextRef="#ctx0" brushRef="#br0" timeOffset="67596.75">31147 11789 154 0,'9'-4'305'15,"-4"0"29"-15,-1 2 22 0,-1-1-98 16,-2 3-62-16,-1-1-40 0,2 1-21 16,0 1-8-16,-2 2-7 15,3 5-9-15,0 2-17 0,1 4-12 16,3 1-15-16,-1 7-21 0,1 1-14 16,-3 1-14-16,6 0-6 0,-6 1-4 15,3 1-6-15,-6-2 1 0,3 0-4 16,-3-3-7-16,3-2-10 0,-4-2-11 15,0-3-9-15,0-5-6 0,0-2-11 16,0-3-9-16,-2-1-4 0,0-6-1 16,2-1 2-16,-1-7 5 15,-3-2 10-15,0-4 15 0,0-4 14 16,0-4 8-16,-1-2 8 0,2-5 0 16,0 1 1-16,1-2 2 0,2 2 1 15,0 1 2-15,3 2 1 0,1 5 0 16,2 2 3-16,2 2 0 0,0 2-1 15,1 7 5-15,4 0 0 0,0 4 3 16,2 1 4-16,0 3 1 16,2 2 0-16,-3 1-2 0,2 2-1 0,-3 3-2 15,-1 3-4-15,-2 0 1 0,-2 1-3 16,-4 4-1-16,0-1-1 0,-6 2 2 16,-3 1-2-16,-4 0-2 15,-3-1 0-15,-3-1 0 0,-1 0 0 16,-5 0-1-16,-1-4 1 0,0 1 0 15,1-4 0-15,-2 0 1 0,2-3 6 16,5 2 2-16,1-4 5 0,4 1 5 16,2-3 0-16,5 0-1 0,-1 0-4 15,5 4-3-15,5-4-6 16,1 4-2-16,4-1-1 0,1 3-1 16,3 0 0-16,0 2 0 0,5 0-1 15,-3 2 2-15,1 0-2 0,1 0 1 16,-2 0-1-16,1 0 0 0,-3 1-1 15,0-2-4-15,-1-2-9 0,0-1-14 16,-1 0-21-16,3-1-29 0,-1-1-26 16,-1-4-44-16,2 0-98 0,0-2-70 15,2 0-24-15,-1-6 5 0,4 1 12 16</inkml:trace>
  <inkml:trace contextRef="#ctx0" brushRef="#br0" timeOffset="67834.37">31840 11794 258 0,'0'0'338'0,"-4"-1"28"0,4-2 29 16,0 2-117-16,0-1-67 0,4 0-37 16,-1 1-22-16,3-2-19 0,7 1-23 15,-2 1-32-15,3-1-24 0,4 1-24 16,-4-1-29-16,2 2-32 0,-4-1-35 15,1 1-37-15,-4 0-36 16,-1 0-31-16,-3 1-15 0,0-1-46 0,-5 0-73 16,-5 3-29-16,-1-1 2 0,-5 1 15 15,-1 0 20-15</inkml:trace>
  <inkml:trace contextRef="#ctx0" brushRef="#br0" timeOffset="68046.31">31745 11887 78 0,'-13'12'267'15,"4"-2"18"-15,2 1 18 0,2-3-82 16,1 1-73-16,4-2-39 0,1-3-20 16,2 3-15-16,4-4-10 0,3-2-12 15,2-1-14-15,2-1-13 0,4-2-10 16,1-2-6-16,0 1-5 16,3-2-3-16,-3-1-6 0,1-1-14 15,1-1-25-15,-4 0-28 0,0-3-86 16,-2 1-98-16,1-2-49 0,-5-2-12 15,-2 0 7-15,1 0 21 0</inkml:trace>
  <inkml:trace contextRef="#ctx0" brushRef="#br0" timeOffset="74161.39">32361 11803 122 0,'-4'-2'283'0,"-2"1"20"16,1-1 11-16,-2 0-96 0,4 0-77 16,0-1-40-16,1 2-23 0,1-2-13 15,-1 0-5-15,2 0-10 0,0 1-11 16,0-1-9-16,0 2-11 0,0-1-7 16,0 1-1-16,0 1-4 0,0-2 0 0,0 2 0 15,0 0 4-15,2-1 2 16,-2-1 4-16,1 2 1 0,-1-1 3 0,0-1 2 15,2 0 2-15,-2-2-2 0,2 3 1 16,-2-5 1-16,0 4 1 0,0 0 4 16,0 0 5-16,-2-1 5 0,2 1 3 15,-2 1 3-15,2-1 4 0,0 1-2 16,0-1-1-16,0 2-5 0,0-1-3 16,0-1-6-16,0 2-7 0,0 0-5 15,0 0-2-15,-1 0-3 0,1 0-3 16,-2 2 0-16,1-1-2 0,-3 2-2 15,-2 0-2-15,2 2-2 0,-1 1-3 0,-2 1 0 16,2-1 1-16,-4 2-2 16,5 1-1-16,-3 0 4 0,-1 1-2 15,2 2-1-15,-3 2-1 0,2-1 3 0,1 1-1 16,-1-1-1-16,0 2 0 0,2-1 0 16,2-1 0-16,-2-1-1 0,2 2 2 15,1-2 0-15,0-2-2 0,2 2 1 16,-1-2-1-16,1 1 0 0,1-2 0 15,1 1 4-15,0-3 0 0,-1 0-2 16,1-1 0-16,-1 0 0 0,3-1-2 16,-1-1 0-16,2 0-2 0,-4-2 2 15,5 1-1-15,-3 1 0 0,4-2 1 16,-2-2 0-16,0 1 1 0,1 2 0 16,1-3-1-16,2 0 2 0,-3-3-2 15,0 2 0-15,3 0 0 0,1-3 0 0,0 3 0 16,-1-4 0-16,1 3 0 15,-2-4 2-15,1 1-4 0,0 1 0 16,3-3 2-16,-4 2-1 0,1-1-2 0,0 0 0 16,-2 0 2-16,2 0-3 0,-3-1 4 15,1 2-3-15,-1-1 3 16,1 0 0-16,-1 0 0 0,-2 0-1 0,1-2 0 16,-1 2 1-16,-1-1 2 0,0-1-2 15,0 1 2-15,-1-3-1 0,1 4 2 16,0-4-3-16,-2 1 0 0,1 2 0 15,-2-2 0-15,0 0 1 0,0 0-2 16,0 1 1-16,0 2-2 0,0 0 1 16,-3-1 1-16,3 2-3 0,-5 0 3 15,4 1 0-15,-4 0 0 0,2-1 0 16,-4 0 2-16,2 1-1 0,1 1-1 0,-5 1-1 16,2-3-1-16,1 2 2 0,-2 0 0 15,0 0 2-15,2 1-2 0,1-1 1 16,-2 2-1-16,3-1 0 0,-4 2 0 15,2-1 0-15,1 1 0 0,-2 0 0 16,3 0-3-16,-4 0 3 0,2 1-3 16,1-1 1-16,-2 3 1 0,3-1-1 15,-4 1 4-15,2-2-2 0,1 4 0 16,-2-2 0-16,2 2 0 0,-2-1-2 16,1 0 1-16,1 2 1 0,-2-1 0 0,2 1 1 15,-2 0-1-15,2 0 0 16,0-1 2-16,0 1-2 0,4-2-2 15,-4 0 2-15,2 2-1 0,0-3 1 0,-2 2 0 16,4 0 1-16,-2-3 1 16,1 1 0-16,0 0-1 0,1 1-1 0,1 0 0 15,-4-1 0-15,4 0-1 0,0 0 0 16,-1 1 0-16,1 0 1 0,-2 0-2 16,1 3 2-16,1-1 4 0,0 0-3 15,-2 2 0-15,2-1 0 0,0 1 3 16,-2-3-3-16,2 3 1 0,0 0 0 15,0-1-2-15,0-2-2 0,0 3-1 16,0-1-1-16,0 0 1 0,0-1-1 0,0 2 3 16,0-2 1-16,0-1-2 15,2 2 2-15,-2-3 0 0,2 1 0 16,-2 1 2-16,1-4-2 0,1 3 1 0,-1-1-1 16,1-2-3-16,1 2 2 0,1-2-2 15,-1 0 0-15,3-2 2 0,-2 4-3 16,3-2 3-16,-1-1-1 0,1-1 2 15,0 2-3-15,1-2 1 0,-1 2-2 16,-1-2 2-16,2 0 0 0,0 0-2 16,-2 0 1-16,1 0 0 0,-1-2 0 15,2 0-2-15,-2 1-1 0,0-1 1 16,1 1-3-16,-2-2-1 0,4-1-2 16,-4 1-2-16,3 1-1 0,-2-3-2 15,2 0-2-15,0 1 0 0,-2-2 1 16,2-1 0-16,0-1 3 0,0 1-2 0,0-2 2 15,0 0 2-15,1-1-2 16,-4 1 1-16,1-1-5 0,-1 1-1 0,0-2-3 16,-2 2-1-16,3-1-1 0,-5 1-1 15,3 1 0-15,-4-1-1 0,0 2-8 16,-2 0-5-16,0 1-13 0,-2-1-11 16,-2 3-11-16,1 0-11 0,-1 0-7 15,-3 0-13-15,-1 2-18 0,-2-2-76 16,3 1-67-16,-7 0-31 0,3 2-7 15,-2-1 9-15</inkml:trace>
  <inkml:trace contextRef="#ctx0" brushRef="#br0" timeOffset="83594.16">773 7607 233 0,'6'-5'324'0,"-4"-1"24"16,-1 0 21-16,-1 6-127 0,0 0-69 16,0 0-36-16,0 0-17 15,0 0-8-15,0 0-7 0,6 1-7 16,1 5-14-16,1 3-15 0,0 3-12 16,1 5-15-16,1 2-14 0,-2 4-7 15,-2 3-9-15,0 3-5 0,-3 2-7 16,0 1-13-16,1 1-20 15,-1-1-26-15,0-4-33 0,2-3-36 16,0-2-35-16,2-6-34 0,-8-4-101 16,-4-4-54-16,-1-6-13 0,-2-3 15 15,6-4 27-15</inkml:trace>
  <inkml:trace contextRef="#ctx0" brushRef="#br0" timeOffset="83926.31">709 7718 63 0,'-18'-14'280'0,"0"2"21"0,1 1 16 16,4 1-61-16,-1 0-91 0,6 2-53 15,2-1-26-15,2 0-15 0,6 0-11 16,3 0-6-16,6 1-6 0,8-2-1 16,3 1-7-16,6 0-3 15,2 2-5-15,5-1-6 0,3 3-7 16,3 2-6-16,2 3-3 0,-2 3-4 15,-3 3 0-15,-3 2-2 0,-3 5-2 16,-6 3 1-16,-5 6 2 0,-7 5 1 16,-6 2 2-16,-8 7-2 0,-9 3 1 15,-6 4 0-15,-7 1-1 0,-6 3 1 16,-7 0 0-16,-3-3-1 0,0 0-2 16,-3-3 1-16,3-4-5 15,3-5-11-15,5-2-23 0,5-10-33 16,12-3-40-16,-1-9-112 15,8-8-95-15,4-5-45 0,4-8-4 0,7-6 19 16</inkml:trace>
  <inkml:trace contextRef="#ctx0" brushRef="#br0" timeOffset="84457.93">1433 7311 263 0,'2'-2'289'0,"0"-3"20"0,-1 3-36 15,1-1-100-15,-2 0-56 0,3-1-27 16,-1 3-15-16,-1 0-11 0,2-3-6 15,1 3-6-15,-1-1-2 0,0 0-8 16,0 2-1-16,0-3 0 0,-1 3 1 16,-1 0 2-16,-1 0 2 0,0 0 2 15,0 0 4-15,0 1 5 0,0 1-2 16,-1-2-1-16,-4 2-8 16,-1 1-6-16,-2 2-6 0,0 0-7 15,-3-1-7-15,1 2-1 0,1-1 1 16,-2 2 2-16,1-1 0 0,2 0-2 15,0-1-3-15,1 1-3 0,2-2-6 16,0 1-4-16,2 2-2 0,3-1-2 16,0 5 1-16,3-1 0 0,-1 3-1 15,4 3 1-15,-1 2 1 0,2 0 0 16,2 2-1-16,-1 2 0 0,2 0 0 16,-2 1 0-16,-1 1 2 0,1 1-3 15,1-1-7-15,-3-1-14 16,-1-1-19-16,0 1-26 0,-2-3-31 15,-1 1-31-15,-1-4-22 0,-1 0-19 16,2-6-24-16,-7-2-106 0,0-2-42 16,-1-4-6-16,0-5 11 0,2-4 20 15</inkml:trace>
  <inkml:trace contextRef="#ctx0" brushRef="#br0" timeOffset="84659.97">1320 7611 97 0,'-4'-2'277'0,"1"0"18"0,0 2 10 16,0-1-90-16,2-1-92 0,2 1-53 15,4-2-31-15,-1-1-16 0,4-1-11 16,4-3-6-16,3 0-10 0,1-1-11 16,5-3-17-16,-3 1-58 0,0-1-104 15,-2 2-58-15,-2 0-24 16,-3 0-8-16,-1 1 9 0</inkml:trace>
  <inkml:trace contextRef="#ctx0" brushRef="#br0" timeOffset="85307.03">1633 7257 87 0,'6'-3'263'0,"-1"0"17"15,-2-1 20-15,3 1-96 0,-3 0-63 16,2-2-34-16,0 3-19 0,-2-1-13 15,2 0-7-15,-2 0-7 0,2 2-7 16,-2-2-5-16,0 3-3 0,-1-4-3 16,-1 4-1-16,1 0 0 0,-1-1 5 15,1 1 5-15,-2 0 6 0,2 0 10 16,-2 0 11-16,0 0 7 16,0 0 5-16,0 0 0 0,0 0 0 15,-2 0-10-15,2 0-9 0,-2-1-16 16,1-1-13-16,-1 2-10 0,-1 0-13 15,0-2-8-15,-2 2-5 0,-1 0-3 16,1 0 0-16,-3 2-2 16,0-2-1-16,-1 3-1 0,1-2 0 15,-2 3 0-15,2-3 0 0,-1 4 0 16,1-3 1-16,3 0-1 0,0 1 0 16,2-1-1-16,-1-2 0 0,1 2-2 15,3-2 0-15,-2 3 0 0,2-3-2 16,0 0 3-16,0 0 0 0,0 1-2 15,0-1 4-15,0 0 1 0,0 0 1 16,0 0-1-16,0 0 0 16,0 0 0-16,0 0-1 0,0 0 2 0,0 0-2 15,0 0 0-15,0 0 0 16,0 0 0-16,0 0 0 0,0 0-5 16,0 0-7-16,0 1-13 0,0-1-24 15,0 0-36-15,0 1-41 0,2-1-38 16,-2 3-36-16,0-1-33 0,-5 3-108 15,0-1-45-15,0 2-3 0,-1-1 23 16,6 1 28-16</inkml:trace>
  <inkml:trace contextRef="#ctx0" brushRef="#br0" timeOffset="85702.59">1293 7868 10 0,'1'1'234'0,"1"2"14"0,-2-1 12 16,0-2-71-16,0 0-77 0,0 0-42 16,0 0-24-16,0 0-11 0,0-4-6 15,3 2-3-15,-3-2 2 0,2 1-6 16,1 0-1-16,-1 0-5 0,-2 1-3 15,4-2-11-15,-4 4-19 0,2-2-41 16,-2 2-115-16,-6 0-60 0,3 0-32 16,-2 0-12-16,0 0 4 15</inkml:trace>
  <inkml:trace contextRef="#ctx0" brushRef="#br0" timeOffset="86605.97">1568 7619 212 0,'0'3'277'0,"2"-1"17"15,-2 2-20-15,0-4-89 0,1 2-48 16,-1-2-22-16,0 0-10 16,2 0-5-16,-2 0-8 0,0-2-10 15,1-2-9-15,1-2-11 0,-2-1-10 16,0-2-8-16,2-2-9 0,-1-2-5 15,-1-4-8-15,0-1-4 0,2-1-5 16,-1-4-2-16,1 0-3 0,-2-2-2 16,0 1 2-16,0-1-2 0,-3-2-1 15,1 0-2-15,-4-1-1 0,1 2 1 16,0 0-2-16,-4 0-1 0,1 3 0 16,0 1 0-16,0 2 2 15,0 2 6-15,2 6 5 0,1-1 9 16,0 5 10-16,2 2 4 0,-2 1 1 15,2 4-4-15,0 1-5 0,2 3-7 16,1 3-10-16,0 3-7 0,0 3 1 16,1 3-5-16,4 3 1 0,-2 3-1 15,3 1 2-15,1 3-1 0,1 2 0 16,1 1 0-16,0 0 0 0,1 0-1 16,2 0 0-16,0-1 1 0,-1-2 0 15,1-2 0-15,1-4-1 16,-2 0-2-16,2-7-3 0,-2 1-5 15,1-6-5-15,0-2-4 0,0-5-2 16,-1 0 1-16,-1-5 2 0,2-4 0 16,-2-3 2-16,-2-3 1 0,-2 0 1 15,0-2 2-15,-1 0 2 16,-3-3 2-16,-2 1 3 0,-2-2 2 0,0 1 0 16,-1 1 2-16,-1 0 0 0,-1 0 2 15,0 2 0-15,-1 3 3 0,1 2 6 16,0 1 5-16,2 3 6 15,-3-1 9-15,3 5 5 0,1 1-2 16,1 1-4-16,-1 1-7 0,2 2-5 16,0 4-9-16,0-1-3 0,2 7-2 15,1 0 0-15,0 3 1 0,3 2 0 16,-1 0-1-16,0 2-3 0,3 0 1 16,-2 0 1-16,3 0-2 0,-1-2 0 15,2-2 0-15,1 0 0 0,-2-4-1 16,1-1-4-16,2-1-6 0,-2-5-7 15,1-3-4-15,2-3-17 0,-4-4-22 16,1-3-28-16,2-2-30 0,-2-3-31 16,-2-4-54-16,-3 0-115 0,-1 1-42 15,-4-3-6-15,-4-1 17 0,2 1 27 16</inkml:trace>
  <inkml:trace contextRef="#ctx0" brushRef="#br0" timeOffset="86741.11">1715 7097 35 0,'-16'-3'267'15,"0"6"22"-15,2-3 12 0,3 4-53 16,3-1-105-16,-1-2-56 0,4 1-36 16,2 0-17-16,3 0-22 0,3 0-22 15,5-1-26-15,0 2-83 16,0-3-94-16,1 0-50 0,-1 0-18 16,6-3-4-16</inkml:trace>
  <inkml:trace contextRef="#ctx0" brushRef="#br0" timeOffset="87205.6">1826 7084 179 0,'7'2'283'16,"-3"0"16"-16,-1 2 4 0,3 1-106 15,-1 1-61-15,0-2-30 0,1 3-10 16,2 3-8-16,0 0-6 16,0 0-9-16,4 5-12 0,-2-2-11 0,0 4-3 15,0 0-7-15,0 2-3 0,0 0-5 16,0 4-5-16,-2 1-4 0,-1 2-9 15,1 2-5-15,-1-1-2 0,0 2-3 16,-4-2 1-16,0 1-2 0,0-2 0 16,-1-4-3-16,0-2 2 0,-1-6 0 15,-1-1 0-15,-1-4-2 0,-1-5-2 0,0-4-2 16,-1-3 1-16,-2-4-6 16,0-6 0-16,1-4 1 0,-2-4 2 0,1-4 0 15,-1-3 3-15,-1-2 0 0,-2-2 2 16,3 1-1-16,-1-2-3 0,1 0 4 15,1 3-2-15,-1 0 1 0,4 5 0 16,4 1 0-16,2 1 2 0,-1 5-3 16,4 2 2-16,1 2-1 0,3 2 1 15,0 4-1-15,0 1 1 0,3 4 1 16,-1 6 0-16,3-1 1 0,-2 5 1 16,0 3-2-16,-1 1 0 0,-3 4-3 15,-3 0-5-15,-2 2-2 0,-2 2-11 16,-5 1-9-16,-1 1-14 0,-6 1-19 15,-1-1-22-15,1 1-24 0,-7 3-68 16,2-1-96-16,-5-2-43 0,0 0-13 0,-2 0 11 16,-2-1 20-16</inkml:trace>
  <inkml:trace contextRef="#ctx0" brushRef="#br0" timeOffset="87639.11">1578 8033 168 0,'1'7'282'0,"-1"-4"14"0,-1 0 8 15,-1-5-124-15,0-1-78 16,1-2-37-16,-1 0-24 0,2-4-9 15,0-2-8-15,0-1-5 0,0-3-3 16,-1 0-1-16,-1-1 1 0,2 1-1 16,-2-1 3-16,-1 3 2 0,0 3 0 15,-3-1 5-15,3 4 0 0,0 0 3 16,-1 3-3-16,-1 3 2 0,1 2-8 16,-1 4-5-16,2 3-4 15,-2 3-3-15,4 4-3 0,-1 2-2 16,4 2 2-16,2 4-1 0,2 1 3 15,1 2-3-15,3 0 1 0,2 4-1 16,1 0 0-16,2 2-2 0,-2 2 0 16,4-1 0-16,-4 2-2 0,2-2-13 15,-3 0-15-15,-1-4-17 0,-3 0-25 16,0-3-28-16,-5-2-92 16,-3-5-75-16,-3-6-34 0,-2-2-5 0,-1-6 8 15</inkml:trace>
  <inkml:trace contextRef="#ctx0" brushRef="#br0" timeOffset="87811.16">1530 8318 44 0,'-5'-11'270'15,"1"1"18"-15,1 1 13 0,1 2-64 16,0-2-90-16,4 2-55 0,1-2-29 16,3-2-17-16,4-1-9 0,1 1-8 15,3-6-10-15,4 0-7 0,0-1-12 16,4-1-14-16,-1 0-19 0,0 0-31 15,-4 1-82-15,-1-1-90 0,-5 2-41 16,-2-1-16-16,-1 3 5 16</inkml:trace>
  <inkml:trace contextRef="#ctx0" brushRef="#br0" timeOffset="88041.48">1704 7941 144 0,'-3'0'276'0,"-2"0"25"15,2 0 3-15,1 0-90 0,-1 2-65 16,3-1-39-16,0 2-20 0,0 3-16 15,3 2-10-15,0 3-10 0,2 3-3 16,2-1-7-16,0 6-2 0,1-2-6 16,0 3-8-16,-1 1-4 15,2 0-6-15,-1 1-6 0,0 2-5 16,3 2-4-16,-3-1-3 0,0-1-8 16,0 1-21-16,-1-3-24 0,1-1-21 15,-1-3-30-15,1-4-25 0,-1-4-55 16,-2-5-83-16,0-5-34 0,-2-5-5 15,2-3 12-15,1-5 19 0</inkml:trace>
  <inkml:trace contextRef="#ctx0" brushRef="#br0" timeOffset="88423.36">1884 8118 184 0,'-3'-17'284'0,"0"2"24"0,1 1 0 16,-3 1-88-16,1 3-46 0,-1 1-19 15,2 1-8-15,1 4-8 0,1 0-13 16,-1 0-15-16,1 3-21 0,1 1-23 15,0 1-21-15,1 4-10 0,1 1-8 16,1 4-2-16,0 2-6 0,3 3-4 16,-3 0-2-16,2 3-3 0,0 0-3 15,0 1-5-15,0 1 0 0,2 0 0 16,-2-2-3-16,0-3-3 0,0 0-8 16,1 0-14-16,-1-6-14 0,2-2-14 15,0-2-12-15,-1-4-9 0,1-4-1 16,2-4 3-16,-1-3 5 0,-3-3 8 0,1-4 6 15,-3 1 10-15,-1-3 8 16,-2-1 8-16,-3-2 7 0,-2 4 7 0,-3-1 4 16,0 0 5-16,-3 2 1 0,0 4 3 15,-3 1 3-15,3 5 1 0,-2 0 3 16,2 3-5-16,0 3 3 16,1 2-4-16,3 3-7 0,2 3-9 0,0-2-17 15,3 5-24-15,4-3-29 16,-2 1-105-16,3 0-79 0,0-3-37 0,2-3-9 15,1-2 13-15</inkml:trace>
  <inkml:trace contextRef="#ctx0" brushRef="#br0" timeOffset="88923.16">1990 7858 174 0,'-3'-5'312'0,"0"-1"27"0,0 1 25 15,1 1-107-15,-1 2-76 0,1 0-51 0,2 0-26 16,2 4-12-16,1 0-15 0,2 5-10 16,2 3-4-16,3 1-4 0,0 3-8 15,4 4-10-15,-1 3-6 0,1 1-8 16,0 2-7-16,0 4-3 0,-1 0-6 16,0 2-4-16,-1 3-3 0,-2 0-1 15,-1 1-5-15,0-1 2 0,-2 2 0 16,1-3 0-16,-3-3 0 0,1-2-5 15,-3-4-2-15,0-4-6 0,-1-4-7 16,-1-5-9-16,-2-6-7 0,-1-1-10 16,-1-8-1-16,0-3-2 0,-3-7 0 0,-1-4 5 15,1-3 9-15,-2-4 9 16,-1-2 4-16,-1-2 3 0,0 0 7 16,-2-3 3-16,1-2 1 0,1 1 4 0,1-1 1 15,3 1 2-15,2 2 0 0,3 2 1 16,4 5 1-16,0 0 3 0,5 3-2 15,3 5 2-15,0-2-2 0,5 6 6 16,0 2 4-16,4 2-2 0,1 2 4 16,0 3-1-16,2 4 0 0,-1 4-3 15,-4 3-2-15,-1 2-4 0,-4 4-2 16,-1 3 1-16,-7 2-3 0,-5 0-1 16,-5 3-5-16,-4-2-3 0,-4 3-10 15,-4-2-15-15,-1 1-20 0,-2-1-30 0,0-3-43 16,-1-2-130-16,-3 0-59 0,1-5-24 15,-3 0 4-15,2-2 15 0</inkml:trace>
  <inkml:trace contextRef="#ctx0" brushRef="#br0" timeOffset="89873.64">26 11428 315 0,'-6'8'349'16,"0"-4"5"-16,3-1 5 0,3-3-167 15,-3-6-99-15,1-5-54 0,2-3-26 16,3-4-6-16,8-5-3 0,5-4-1 16,8-1-3-16,4-7-1 0,2 2-5 15,2-1-8-15,-2 1-8 16,-2 1-7-16,-3 4-3 0,-5 4 0 16,-5 1 1-16,-5 6 9 0,-5 4 7 15,-4 3 8-15,-4 4 6 16,-5 3 6-16,2 3 7 0,-5 1 2 0,1 5 3 15,0 3 0-15,1 3 0 16,3 3-3-16,3 4-2 0,4 4-4 16,4 3 0-16,4 2-3 0,3 2-1 15,2 2-2-15,5 2 0 0,1 0-1 16,-1 0-1-16,2 0 2 16,-1 1-1-16,-4-1-1 0,-2 1 1 15,-2-3 4-15,-6 1-2 0,-1-2-3 16,-7-4 2-16,-3 0 0 15,-3-3-2-15,-7-3 0 0,0-6 0 16,-3 0-2-16,-2-6 0 0,0-5-6 16,-2-4-6-16,3-6-16 0,0-3-16 15,4-8-22-15,3-2-61 0,2-5-95 16,4-4-48-16,3-2-17 16,3-4 2-16,4 0 14 0</inkml:trace>
  <inkml:trace contextRef="#ctx0" brushRef="#br0" timeOffset="90472.82">561 11028 76 0,'0'0'283'0,"0"0"24"0,0 0 15 16,-3 0-71-16,3 0-91 15,0 0-54-15,0 0-37 0,0 0-17 16,0 0-13-16,1 3-14 0,4 5-6 16,4 1-7-16,1 7-1 0,0 3-3 15,2 4 1-15,1 3-3 0,-2 4 2 16,0 2-2-16,-2 5-1 16,-1 0-2-16,2 1 0 0,-6-3-2 15,1 0 0-15,-3-2 1 0,-1-6-2 16,1-5 3-16,-2-4-1 0,0-5 2 15,2-6 2-15,-2-7-1 0,0 0 0 16,1-7-1-16,1-9 0 16,1-6-2-16,-1 1-2 0,5-8-4 15,-2-3 0-15,3-3-1 0,-1-2 1 16,0-1 1-16,1 1-1 0,3 0-4 16,-3 3-2-16,3 5-7 15,-3 4-6-15,0 4-5 0,-3 4-3 16,1 4 1-16,-5 4 0 0,-1 3 4 15,0 6 2-15,0 0 4 0,-7 4 6 16,-1 5 1-16,-2 3 4 16,-2 1 4-16,2 2 4 0,-3 4 2 15,0 0 5-15,3 2 2 0,0 2 4 16,1-2 2-16,4-1-1 0,4 1 0 16,2-1-4-16,4-2 0 0,4 0-2 15,2-5-2-15,5 2-3 16,3-5 3-16,3-1-3 0,3-3 0 15,2-2 2-15,1-1 0 0,0-1-8 16,2-4-6-16,0 1-12 0,0-3-24 16,-3-1-51-16,-2-3-115 0,-3 0-58 15,-6 2-27-15,-3-3-2 0,-7 5 11 16</inkml:trace>
  <inkml:trace contextRef="#ctx0" brushRef="#br0" timeOffset="90956.38">739 11845 120 0,'5'8'278'0,"-1"-3"16"15,-1-4 5-15,-3-1-103 0,7-3-82 16,-2-3-50-16,0-3-26 0,3 0-14 16,-3-2-3-16,1-1-9 0,-2 0-3 15,0-1-6-15,-4-1 2 16,-2 1-2-16,-1-2 1 0,-5 3 3 16,-1-2 0-16,-1 4 5 0,-2-1 3 15,-1 3 3-15,2 3 4 0,-2 1 2 16,2 2 0-16,0 4-2 15,3 3-3-15,-1 1-3 0,2 3-4 16,2 5-5-16,3 0-2 0,2 3 0 16,4 2-3-16,2 4-1 0,4 1 0 15,0 1 1-15,7 3-2 16,0 1 2-16,2 2-1 0,3 2-1 16,2-1 0-16,0 2 1 0,1 2-2 15,-3-2-9-15,0 2-10 0,-2-1-9 16,-2-4-10-16,-3-1-17 0,-1-3-11 15,-3-3-18-15,-6-3-50 0,-5-4-84 16,-7-6-41-16,-2-3-10 0,-5-5-3 16</inkml:trace>
  <inkml:trace contextRef="#ctx0" brushRef="#br0" timeOffset="91108.3">735 12168 145 0,'1'-10'260'0,"-1"0"11"15,2-1-5-15,4 1-113 0,-1-1-66 16,4 0-38-16,1-3-19 0,4 1-11 16,4-1-12-16,2-1-18 0,1 0-34 15,-6 2-105-15,0 0-67 0,-1 0-35 16,-3 0-12-16,8 1 0 0</inkml:trace>
  <inkml:trace contextRef="#ctx0" brushRef="#br0" timeOffset="91839.03">1100 11603 12 0,'1'-4'260'16,"1"0"24"-16,0-2 16 15,-2 1-49-15,0 1-79 0,0-1-46 16,1-1-21-16,-1 2-15 0,0 1-9 16,2-1-11-16,-2 0-8 0,0 3-11 15,1-1-9-15,1 1-2 0,-2-1-2 16,0 2 1-16,0 0-4 0,0 0 0 15,0 0-5-15,0 0 0 16,0 0-1-16,0 0 1 0,-3 0-1 16,1 0-3-16,-1 0-2 0,-3 2-8 15,-2 1-5-15,-2 0-6 0,1 0-4 16,-2 0 1-16,0 0-2 0,1 0 1 16,-2 0-1-16,2 1 2 0,0 1-2 15,1-1 3-15,1 1 0 0,2-1 1 16,1 2 0-16,0 1-1 0,4-1 1 15,1 2-2-15,1 3-1 0,4 1 0 16,2 1 2-16,2 2-3 0,3 1 0 16,3 5 1-16,2-3-1 15,1 5 1-15,2 1-1 0,1 1 2 16,0 3 1-16,0 2 0 0,0 1-1 16,0 1-2-16,1 0-5 0,-2 1-5 15,-2 1-3-15,1-3-9 0,-5 1-11 16,0-2-13-16,-3-2-13 0,-4-2-11 15,0-2-10-15,-5-5-12 0,-1 0-6 16,-2-5-15-16,-1-2-22 0,-7-3-79 16,-1-5-67-16,-1 0-26 0,-6-6-2 15,4-2 14-15</inkml:trace>
  <inkml:trace contextRef="#ctx0" brushRef="#br0" timeOffset="92024.71">1073 12037 182 0,'-6'-11'314'0,"0"3"25"0,1 2 19 16,2-2-106-16,-1 4-83 0,3-1-52 16,1 1-29-16,1 0-20 0,6-2-17 15,2-3-12-15,2 2-8 0,4-3-9 16,5-2-13-16,0-2-20 0,0 1-31 16,3 0-38-16,-1 0-73 0,-4 3-124 15,-1-4-61-15,-2 2-19 16,-3-1 9-16,1 0 25 0</inkml:trace>
  <inkml:trace contextRef="#ctx0" brushRef="#br0" timeOffset="93128.23">713 16688 41 0,'-18'14'342'15,"1"-2"26"-15,4-3 5 0,2-3-1 16,8-6-189-16,3 0-99 0,5-6-54 16,6-5-24-16,1-2-6 0,7-5 0 15,4-1-3-15,5-6-6 0,2 1-10 16,0 1-7-16,2-1-11 0,-2 0-7 15,-3 3-7-15,-2 1-3 0,-5 5 5 16,-4 2 6-16,-3 2 9 0,-7 5 8 16,-4 2 9-16,-4 4 11 0,-3 0 10 15,-4 3 10-15,-2 0 6 0,1 4 9 16,-2-1 5-16,2 2 2 0,-1 0-3 16,2 3 0-16,2 3-7 0,4-1-6 15,2 4-2-15,2 2-8 0,4 1-2 16,3 3-3-16,1 0-1 15,1 4-3-15,1-1 2 0,3 2-1 16,-1-1 0-16,1 0-2 0,-1 2-2 16,-2-2-5-16,1-2-9 0,0 0-9 15,0-1-13-15,1-5-21 0,-2-4-42 16,-5-2-113-16,-1-5-55 0,-2-6-23 0,-3-2-3 16,8-6 12-16</inkml:trace>
  <inkml:trace contextRef="#ctx0" brushRef="#br0" timeOffset="93827.32">1364 16402 276 0,'-1'-3'326'15,"-4"0"13"-15,-2 2 8 0,1 1-151 16,-2-2-77-16,2 1-40 0,3-1-21 0,-2 0-13 15,3-2-6-15,-1 0-9 16,3-3-13-16,0-1-8 0,0-3-6 16,2-1-3-16,-2-1 0 0,1-1 0 15,-1 1 0-15,-1-1 0 0,-1 0 0 16,-1 2 1-16,0 2-1 0,-3 3 3 16,1-1 1-16,0 4 1 0,0 1 2 15,-3 3 2-15,1 3 1 0,0 0-1 0,-6 12 6 47,3 21 3-16,33 56-10-31,36 9-10 0,-42-72 6 16</inkml:trace>
  <inkml:trace contextRef="#ctx0" brushRef="#br0" timeOffset="94565.34">1277 16659 1448 0</inkml:trace>
  <inkml:trace contextRef="#ctx0" brushRef="#br0" timeOffset="94594.27">1644 16281 2255 0,'12'12'16'78</inkml:trace>
  <inkml:trace contextRef="#ctx0" brushRef="#br0" timeOffset="94608.23">1663 16299 2277 0</inkml:trace>
  <inkml:trace contextRef="#ctx0" brushRef="#br0" timeOffset="96022.96">1304 16336 207 0,'2'-1'237'0,"-1"-1"12"16,2 0-67-16,-3 1-64 0,0 0-35 15,2-2-19-15,-1 0-11 0,-1 0-3 16,2 0-5-16,-2 1-6 0,0-1 2 16,0 2-1-16,0-2 6 0,0 1 0 15,0 1 1-15,0-2 1 16,-2 1-2-16,1 0-2 0,-1-2-3 16,-2 3-4-16,2-4-1 0,-1 4-4 15,-2-2-5-15,2 0-2 0,0 1-5 0,-2-3 1 16,0 3-6-16,2-2 1 15,-2 2-1-15,2 0 1 0,0 0 0 0,0 1-1 16,1 1 3-16,1-1-2 16,-1 1 1-16,2 0-4 0,0 1-1 15,0 0-4-15,2 3-2 0,-1 1-2 16,4 3-2-16,1 1-2 0,2 5 0 16,3 2 0-16,2 3 0 0,4 3 0 0,1 3 0 15,4 2 0-15,0 0 0 16,1 5 3-16,2-3 0 0,0 3-1 15,-2-1 2-15,1 1-2 0,0 0-2 16,-5-2-4-16,1 1-8 0,-5 0-6 16,0 0-11-16,-5-3-10 0,-2 1-10 15,1-2-9-15,-6-4-6 0,-1 0-6 0,-2-6-3 16,0-2-1-16,-3-5-4 16,-2-4-3-16,-1-3-12 0,-2-3-46 15,-5-4-80-15,-4-4-38 0,1-2-14 16,-3-4 2-16</inkml:trace>
  <inkml:trace contextRef="#ctx0" brushRef="#br0" timeOffset="96274.64">1320 16654 95 0,'0'0'280'0,"0"0"17"0,-2 0 13 16,2 0-83-16,0 2-84 0,-2-2-47 15,2 0-26-15,0 0-16 0,2-2-12 16,-2 2-11-16,3-5-10 0,0 3-12 16,2-4-1-16,0-2-4 0,4-1-2 15,-1-2 1-15,0 2-1 0,2-3-4 16,2-1-7-16,-2 1-8 0,2 0-9 16,-2 0-16-16,1 2-18 0,2 0-21 15,-4-1-61-15,-4 3-89 0,-2-3-38 16,-1 3-15-16,-1 0 6 0</inkml:trace>
  <inkml:trace contextRef="#ctx0" brushRef="#br0" timeOffset="96806.03">1639 16134 90 0,'2'-7'255'15,"-2"-2"16"-15,-2 3 12 0,2-1-98 16,-3 1-66-16,0 0-32 0,1 1-18 16,-1 0-9-16,0 1-9 0,1-2-5 15,-1 0-8-15,1 1-3 0,-4-1-6 16,3-2-1-16,-2 3-1 0,1-1-3 15,-1 2-2-15,0-2-4 0,-4 2 0 16,4-2-2-16,-3 4-2 0,0-1 2 16,0 0 2-16,2 3-4 0,-2 0 0 15,1 3-1-15,1 2-5 0,0-1-1 16,1 4-4-16,0 0 1 0,2 2-3 16,2 2 0-16,-1 3-1 0,5-1 0 15,-1 6 0-15,4 1-1 0,1 2 0 16,3 1 1-16,3 2 0 0,3 2 0 15,0-2 0-15,3 5 0 0,0-1 1 16,5 0-1-16,-1 0 1 0,-1 1-1 16,1-1 2-16,0-1 0 0,-1 2 0 15,2-2-2-15,-5 0-7 0,0 0-2 16,-3-2-1-16,0 2-4 0,-5-3-3 16,-2-3-4-16,-3 1-4 0,-1-1-2 15,-3-2-7-15,-2-3-5 0,0-3-6 16,-2-2-8-16,-3-2-14 0,2-5-26 15,-6-3-73-15,-1-3-76 0,-1-3-33 16,-3-3-9-16,0-5 7 0</inkml:trace>
  <inkml:trace contextRef="#ctx0" brushRef="#br0" timeOffset="97035.2">1565 16561 24 0,'-4'-3'288'0,"3"1"25"15,-1 1 13-15,-2 1-40 0,4-1-112 16,-2 1-69-16,2-2-40 0,2 2-19 16,2-3-10-16,3 0-6 0,1-3-6 15,3 0-2-15,1-4-2 0,3-2-2 16,2-2-4-16,1-1-5 0,2-1-5 16,0-2-16-16,0 0-17 0,-2 3-20 15,1-2-24-15,-4 2-42 0,-4 2-88 16,-2-2-70-16,-4 6-25 0,-5-2-3 15,0 2 12-15</inkml:trace>
  <inkml:trace contextRef="#ctx0" brushRef="#br0" timeOffset="97506.05">1263 16390 31 0,'-2'-3'234'0,"-3"0"14"0,1 0 9 16,-2-1-78-16,1 1-69 0,0-2-33 15,0 1-20-15,2-1-11 0,0-1-4 16,-1 0-11-16,3 1-7 0,-1-1-5 16,2 2-6-16,0-2-2 0,2 0-1 15,1 0-2-15,-1-1 1 0,3-2-1 16,-1 0-1-16,3 0-1 0,0-1 2 15,0 0-3-15,-1-3 2 0,-1 1-2 16,3 0 1-16,-2 1-1 0,-1 2-2 16,0-2 0-16,-2 5-2 0,0 2 1 15,-1 1-4-15,-1 0-5 16,-1 3-10-16,-1 3-18 0,-1 0-26 0,-4 5-98 16,-1-1-73-16,-2 1-34 0,-1-1-9 15,4 1 3-15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6:40:24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5021 5872 70 0,'-2'-7'241'0,"-1"-4"15"0,2 0 14 16,-1 3-104-16,-1-3-54 15,3-2-28-15,-2 4-16 0,1-1-9 16,-2 0-5-16,1 1-4 0,1 2-6 16,-1 0-1-16,2 1-4 0,-3 0-3 15,3 4-2-15,-2-1-3 0,1 0-1 16,-1 3-5-16,-3 0-6 0,0 4-4 16,-4 6-6-16,0 1-1 15,-3 7-5-15,-2 6-1 0,0 5-1 16,-2 2 1-16,2 4-2 0,4 0 0 15,-2 1-2-15,6-1 1 0,1-3-1 16,5-4-1-16,3-1 2 0,2-4-4 16,4-5-2-1,5-6-1-15,4-5-6 0,6-5-5 0,2-8-7 16,4-6-6-16,2-7-5 0,1-3-4 16,-3-3 1-16,-1-4 3 0,-2-3 4 15,-5 1 8-15,-5-1 8 0,-3 1 7 16,-4 0 4-16,-2 2 4 15,-5 4 3-15,0 2 1 0,-1 2 9 16,-2 3 4-16,-2 5 8 0,2 1 2 16,-1 3 5-16,-1 2-2 0,2 3-6 15,0 2-4-15,0 4-6 0,-1 2-4 16,1 6-3-16,-2 4 0 16,2 3 0-16,-2 4 0 0,1 3-1 15,-3 3 0-15,1 3-1 0,-3 1-2 16,1 1-1-16,-2 0 2 0,0 1-1 15,1-2-2-15,-1-2 1 0,1-4-2 16,3-4 2-16,0-5 0 16,1-4 2-16,2-7-1 0,0-2-1 15,2-6-1-15,1-2 1 0,0-10-2 16,5-1 2-16,0-2 0 16,0-3 0-16,4 0 0 0,-2 1 0 0,1 3 0 15,1 0 0-15,-2 2 0 16,1 5 0-16,0 2 0 0,0 2 0 15,-3 3 0-15,3 3 0 0,-3 5-1 16,-1 2-1-16,-1 1-1 0,0 4 1 16,-3 2 0-16,0 3-2 15,-1 1 1-15,-2 1-2 0,0 1-1 16,0-2-5-16,-2 0-6 0,2 1-7 16,2-6-6-16,0-1-5 0,1-3-6 15,2-4-6-15,3-1-4 0,2-6-1 16,0-2 4-16,4-4 5 15,-1-1 5-15,0-3 9 0,2-3 8 16,-2 2 8-16,1-4 8 0,-3 0 5 16,-1 2 3-16,-1-2 10 0,-2 0 8 15,-1 1 8-15,-3-1 7 16,0 3 5-16,-1-2 9 0,-2 2 2 16,-2 1 3-16,-1 2-2 0,2 3 2 15,-3 1-4-15,0 1-7 0,-1 1-7 16,0 3-8-16,-1 2-9 0,-2 5-8 15,3 3-7-15,-3 3-1 16,-1 6-3-16,4 0-1 0,-1 7 0 16,1-3 0-16,2 3-1 0,-1 2-4 15,3-2-1-15,1 0-4 0,3-4-6 16,0-1-3-16,2-2 1 0,2-5-2 16,2-4 3-16,0-3 1 15,1-4 4-15,0-5 4 0,2-4 2 0,-1-3 3 16,0-3 0-16,-3 0 0 15,0-5 2-15,0 1 1 0,0 0 0 16,-2 2 3-16,-3-1-2 0,0 4 3 16,2-1 1-16,-3 4 2 0,1 1 1 15,-3 3 0-15,2 0-2 16,-1 2 1-16,-1 4 0 0,3 0 0 16,0 0-1-16,-1 6-1 0,3 0 3 15,-2 1-1-15,3 3-2 16,-1 2 2-16,0 2-1 0,1-1-5 15,-1 4 1-15,0-2 1 0,-1-1-3 16,3 2 0-16,0-4-1 0,-2 0-2 16,3-3 1-16,-1-2-4 0,-1-4-2 15,5-3 1-15,-2-4-1 0,3-3-1 16,2-8 1-16,-2-1 2 0,2-5-1 16,-2-1 1-16,-3-4 4 15,0 2-1-15,-4-2 3 0,-3 1-1 16,-1-2 1-16,-2 4 0 0,-2 3 2 15,-1 2 4-15,-2 3-2 0,-1 1 3 16,0 7 1-16,1 1-2 16,-1 3-1-16,0 3-1 0,0 4-2 15,2 2-1-15,2 5 1 16,0 1 0-16,3 1-1 0,3 1-1 16,0 3 0-16,4-3 0 0,-1 0-1 15,5-3-3-15,-1 0 0 0,2-3-1 16,1-2-3-16,1-3 3 0,2-3-2 15,0-5 3-15,1-1 1 0,0-3 0 16,-4-1 3-16,2-1-1 0,-3-1 1 16,-1 2 0-16,0 0 1 15,-3-1 1-15,-3 3-1 0,1 1 2 16,-3 2 0-16,2 0 0 0,-2 4 2 16,0 1 0-16,0 3 0 0,1 3 2 15,-1 3 0-15,-2 3-1 0,3 3 1 16,-4 2-2-16,0 3 1 15,-2 2-5-15,-1 2-1 0,0 3-1 16,-1 0-13-16,0 1-12 0,-1-1-25 16,-1 0-69-16,4-1-107 0,-1-5-52 15,6-6-23-15,5-4-2 16,5-5 18-16</inkml:trace>
  <inkml:trace contextRef="#ctx0" brushRef="#br0" timeOffset="153.06">6178 6128 189 0,'-6'-6'293'0,"0"1"16"0,1-1 13 16,-1-2-133-16,-1 3-76 0,4-1-44 15,-1 2-32-15,4-2-28 0,4 2-38 16,1-2-111-16,4 0-92 0,3-3-50 16,3-1-19-16,1-3-1 15</inkml:trace>
  <inkml:trace contextRef="#ctx0" brushRef="#br0" timeOffset="510.96">6495 5871 191 0,'-10'-5'291'0,"-1"0"25"16,3 1 20-16,0 0-124 16,3-1-67-16,1 2-40 0,1-1-22 15,6-1-23-15,5-1-22 0,3-2-16 16,3 0-17-16,8-3-10 15,0 2-14-15,3-1-11 0,2 1-6 16,-3-2-3-16,0 2-1 0,-2 1 4 16,-4 0 11-16,-4 3 10 0,-5-1 8 15,-4 1 9-15,-2 3 9 0,0 0 5 16,-6 0 5-16,0 4-1 0,0 0-5 16,0 4-3-16,-4 1-4 15,1 4-3-15,-2 3-1 0,2 2-2 16,1 3 3-16,0 4-3 0,-1 1 2 15,-1 2-4-15,1 2 0 0,0 2-3 16,0-1-7-16,-1 2-12 0,2-3-18 16,1-2-25-16,1-1-83 0,3-4-95 15,3-4-42-15,4-8-15 16,6-3 2-16</inkml:trace>
  <inkml:trace contextRef="#ctx0" brushRef="#br0" timeOffset="1377.83">7062 5917 174 0,'2'-14'301'16,"-5"-3"23"-16,-2 3 22 0,-5-1-114 15,0 3-65-15,-2 1-36 0,-1-1-22 16,1 4-15-16,-1 3-19 0,-1 0-15 16,3 5-18-16,0 5-13 0,-1 3-12 15,0 5-8-15,1 4-6 16,0 2-3-16,3 4 0 0,2 2-3 15,1 1-6-15,-1 1-7 0,4-2-9 16,2-1-7-16,2-1-10 0,1-2-6 16,2-5-2-16,1-1-3 15,0-4 2-15,1-4 7 0,5-5 5 16,-2-4 4-16,3-5 11 0,-1-5 7 16,1-3 8-16,-1-1 4 0,-2-4 4 15,1 2 3-15,-2-2 2 16,-1 4 10-16,-3-1 5 0,0 3 7 15,-2 4 7-15,0 1 1 0,-1 5 1 16,2-1-3-16,-4 4-6 0,2 2-5 16,-2 4-3-16,3 4-4 0,-1-1-5 15,1 5 0-15,0 0-3 16,2 2-6-16,-2-1-6 0,2-1-5 0,4-1-6 16,-2-1-6-16,1-3-6 15,4-1-5-15,1-4-3 0,1-3-1 16,5-6 0-16,0-5 2 0,-1-2 1 15,0-7 1-15,-2-3 8 16,-2-5 4-16,-1-3 2 16,-5-2 8-16,1-3 6 0,-4-3 6 0,-2 3 8 15,-1 2 10-15,-2 3 15 0,-2 7 10 16,1 4 13-16,-1 4 6 0,-1 4-4 16,1 3-5-16,-1 6-14 15,0 5-10-15,0 4-15 0,0 6-5 16,0 6-6-16,1 4 1 0,1 5-3 15,-1 3 2-15,0 2 0 0,2 2-2 16,-3 2-1-16,3-1-2 0,-1 2-6 16,-1-1-4-16,0-6-7 0,2 0-4 15,0-5-1-15,0-5 2 16,0-5 3-16,0-6 4 0,4-5 5 16,-1-5 4-16,0-6 3 0,5-7 0 15,0-2 1-15,1-4 0 0,1-4 2 16,1-1 0-16,0 1 2 0,0 3-2 15,3 1 1-15,-1 4 1 16,1 2 1-16,-3 2-1 0,2 5 1 16,-1 2 0-16,1 4 3 0,-2 2 1 15,-1 5 4-15,-2 6 0 0,-2-1 1 16,0 5-3-16,-4 2 1 16,-4 1-2-16,-1 3-3 0,-5 0 0 15,-3 1-2-15,-3-2 0 0,0 0-3 16,-4-3 0-16,2-3 0 0,1-3-6 15,2-3-6-15,0-3-14 0,2-4-20 16,3-4-20-16,5-6-23 16,3-5-55-16,3-4-102 0,2-3-44 15,3-5-13-15,6-3 5 0,2 0 15 16</inkml:trace>
  <inkml:trace contextRef="#ctx0" brushRef="#br0" timeOffset="1844.11">7497 5754 184 0,'14'-20'272'16,"-4"1"27"-16,2 2-8 15,-4 3-91-15,-3 2-46 0,0 1-18 16,0 2-15-16,-2 1-12 0,1 4-14 16,-2-1-19-16,1 4-16 0,-1 1-14 15,-1 1-5-15,1 6-8 16,1 4-1-16,-3 8 0 0,0 1-1 16,-3 5-4-16,0 7-7 0,-2 1-5 15,-3 5-6-15,-1 1 2 16,-1 3-4-16,-1-1-3 0,3 5-4 15,0-6-2-15,2-1-8 0,3-2-12 0,1-3-10 16,4-5-11-16,1-3-6 16,3-6-5-16,6-4 2 0,3-5 6 15,3-5 4-15,5-8 7 0,3-4 3 16,0-6 4-16,4-5 2 0,-1-6 3 16,-2 0 3-16,-3-4 5 0,-1 0 4 15,-4-3 3-15,-4 0 10 16,-3 2 7-16,-4 0 12 0,-2 2 15 15,-1 1 15-15,-5 3 19 0,0 1 14 16,-3 6 11-16,0 0 5 0,-2 5-3 16,-3 2-9-16,-1 5-17 15,1 3-16-15,-5 5-16 0,-1 8-16 16,-1 7-8-16,0 5-8 0,0 6-1 16,3 6-6-16,4 1 0 0,3 6 1 15,5-1-11-15,5 3-16 16,6-3-23-16,11-2-33 0,8-3-45 15,16-4-55-15,11-4-147 0,14-5-64 16,10-7-18-16,9-5 11 0,11-3 29 16</inkml:trace>
  <inkml:trace contextRef="#ctx0" brushRef="#br0" timeOffset="4171.1">11394 6660 133 0,'5'-17'270'0,"0"-3"16"0,-2 3 13 16,-1-1-114-16,2-1-62 0,-4 3-27 15,2 1-11-15,-2 0-6 16,0 2 2-16,-2 0-1 0,1 5-5 16,-2 0-6-16,1 4-13 0,-1-1-13 15,-2 5-12-15,0 3-11 16,-4 3-7-16,-5 6-7 0,-1 6-1 0,-3 6 0 16,-3 8 0-16,0 2 0 15,-1 7 2-15,0 2-4 0,3 2 1 16,0 0-6-16,6 0 0 15,1-4 0-15,6-4-1 0,2-4-2 0,8-5 1 16,4-6 1-16,6-6-1 16,5-7-1-16,6-6-5 0,5-6-3 15,5-9-3-15,4-6-5 0,1-5-5 16,0-7 0-16,-2-4-1 0,-1-5 1 16,-4-2 7-16,-3-7 4 0,-7 0 4 15,-1 1 5-15,-5-2 0 16,-7 6 5-16,-4 3 5 0,-1 5 8 15,-5 8 8-15,0 5 8 0,0 4 5 16,-2 5 0-16,-1 5-5 0,-2 8-6 16,-1 6-8-16,-2 6-4 15,0 7-4-15,-1 4-3 0,1 5 3 16,0 7 1-16,0-1-1 0,0 5 1 16,0 1-4-16,0 4 1 0,-1 0-3 15,2-1-1-15,-1-1-3 0,2-6-1 16,3-3 2-16,0-6-1 15,3-7 2-15,0-3-1 0,0-7 2 16,0-4 0-16,3-5 0 0,2-5 0 16,1-5 0-16,0-4 0 0,3-3 0 15,1-2 0-15,0 0 0 0,0 2 0 16,0-1 0-16,-2 2 0 0,0 3-1 16,0 3 0-16,0 2 0 15,-2 4 0-15,1 0-1 0,-2 4-3 16,1 4 3-16,2 2 2 0,-4 4-1 15,3 1 1-15,-2 1 0 0,-1 4 0 16,1-1-1-16,1 1 0 0,-1-1-2 16,0 0 0-16,1-3-7 0,2-1-1 15,1-2-6-15,1-2-3 16,1-4-4-16,5-1 0 0,-2-6 0 16,5-1-1-16,3-5 2 0,-3-2-1 15,2-4 3-15,-1 0 0 0,-2-4 3 16,-3-1 5-16,-2-1 2 15,-2 0 7-15,-5 0 1 0,-1 2 5 16,-5 0 3-16,-3 3 3 0,0 3 6 16,-5 2 3-16,-3 2 4 0,1 5 1 15,-4 2 0-15,0 5-3 0,-2 3-4 16,0 2-5-16,1 3-3 16,2 6-3-16,-1-2-3 0,4 5-1 15,2-1 0-15,3 2 1 0,1 0-1 16,1 0-1-16,3-1 1 0,4-3-3 15,1 0-1-15,2-3-3 0,-1-2-5 16,2-5 1-16,4-3-2 16,0-2 0-16,0-5 4 0,-1-2 1 15,2-3 4-15,-1-3 1 0,-2-2 1 16,0 0 0-16,-1-3 2 16,-3 0 0-16,2 2 2 0,-1 1-2 15,0-1 1-15,-2 5 0 0,-2-2-1 16,2 5 0-16,-2 0 0 0,1 4 0 15,-1 0 1-15,0 4 1 16,3 0 0-16,-3 4 2 0,0 4-1 0,1-1 3 16,0 4-6-16,-2-1 3 15,1 2-1-15,0-1-2 0,2 2 1 16,-1-1-1-16,-2-2 0 0,1 0 0 16,2-3 0-16,-2-2 0 0,2-3 0 15,0 0-3-15,2-6-2 0,2-2-1 16,0-5-2-16,4-3-2 15,-1-4-1-15,4-4-1 0,-2-3-2 16,-1-1 2-16,3-4 1 0,-3-1-1 16,-1 0 4-16,-2 0 0 0,-1 2 1 15,-3 0 3-15,-1 7 4 16,-2 4 4-16,-3 1-1 0,0 4 4 16,-3 6 1-16,-2 5-1 15,-1 3-2-15,-2 5 2 0,2 4-5 0,-1 2 0 16,-2 3-1-16,5 2-2 0,0-1 1 15,4 1-3-15,0-1 0 16,5 1 0-16,1-3 1 0,2-3 1 16,0-1-2-16,3-2 0 0,0-4 1 15,0 0 0-15,3-1-1 0,-4-3 3 16,1 0 0-16,-2 1 0 0,-2-2 0 16,-2-1 0-16,-1 0 0 0,-2 0 0 15,1 1 3-15,-3-1 0 16,0 4 1-16,0-2 0 0,0 3 3 15,-3 1-2-15,1 3-1 0,-1 0 0 16,0 1-2-16,1 2-1 0,1-1-1 16,-1 0-1-16,2-1 1 0,2 0 0 15,-1-1 0-15,3-1-2 16,0-2 0-16,1-2 0 0,3-1 0 16,1-3-1-16,4-1-1 0,0-4 2 15,1-1 2-15,3-3-1 16,1-1-2-16,1-3 1 0,-2-4 0 15,5 0 0-15,-3-2 0 0,0-1 0 16,0-1-1-16,-3 2 1 0,0-1 2 16,-6-1 0-16,-1 6 3 0,-5-2 1 15,-2 4 3-15,-4 1 8 0,-1 5 1 16,-3 0 2-16,0 1-1 16,-4 6 1-16,-4 0-5 0,1 7-4 15,1 0-4-15,-2 5-4 0,1 0-1 16,2 5 0-16,1-1 0 15,4 2 0-15,1 2-1 0,2-3 0 16,1 1-1-16,5-2-4 0,-1-1-5 16,5-3-2-16,-1-2-1 0,4-2-1 15,0-4 2-15,2-4 2 0,0-2 4 16,-1-2 1-16,0-4 3 0,0 1 1 16,-3-3 0-16,-1 1 1 15,-1 0 1-15,0-1 1 0,-1 5 1 16,-2-3-1-16,-1 3 2 0,-1 3 1 15,2-2-1-15,-3 4-1 0,2 4-2 16,0-2 0-16,-1 5 0 0,-1 1-2 16,0 3-1-16,0 0-5 15,0 1-8-15,0-2-9 0,0 0-11 16,2 1-16-16,1-2-13 0,2-3-17 16,2-1-90-16,2-4-72 0,0-3-33 15,5-4-10-15,4-3 6 16</inkml:trace>
  <inkml:trace contextRef="#ctx0" brushRef="#br0" timeOffset="4613.38">12738 6797 109 0,'3'-13'271'0,"-1"-2"29"0,-2 3 25 15,-2 0-91-15,-2 2-58 0,-1 3-24 16,1 1-17-16,0 0-14 16,1 1-16-16,0 3-19 0,0 2-23 15,-1 2-21-15,3 4-18 0,-2 3-11 16,-2 4-6-16,2 4-7 0,2 0 2 15,-1 4 1-15,0-1-3 16,1 1 1-16,1 3-3 0,1-4 0 16,1-1-1-16,1-1-10 0,3-3-4 15,2-2-8-15,3-3-5 0,3-7-4 16,2-3-1-16,3-4 1 16,2-7 6-16,1-4 3 0,-2-5 3 15,0-2 6-15,-2-7 2 0,1-1 6 16,-4-4 1-16,-1-4 3 0,-2 0 1 15,-2-3 2-15,2 0 1 0,-5 5 2 16,-1 5 8-16,-2 4 10 0,-1 4 5 16,-2 9 9-16,1 0-1 15,-2 6 1-15,0 4-8 0,-2 5-7 16,-1 7-10-16,0 5-3 0,-2 8-2 16,0 3-1-16,0 6 3 15,-2 5-1-15,-1 0 0 0,1 3-1 0,-1 2-4 16,-1-2-10-16,1 1-16 15,0-3-21-15,0-2-24 0,2 0-23 16,2-8-26-16,0-1-54 0,1-9-94 16,1-5-41-16,4-7-10 0,1-7 11 15,2-4 19-15</inkml:trace>
  <inkml:trace contextRef="#ctx0" brushRef="#br0" timeOffset="5813.65">12871 6844 159 0,'-8'-9'281'16,"-1"-1"21"-16,1 2 20 0,0 2-122 15,2 0-61-15,2 0-39 0,0 4-25 16,4-2-18-16,4 2-17 0,3-1-14 16,4 1-10-16,6 0-8 0,3-1-2 15,3-1-4-15,2-2-1 16,4-2-1-16,-1 1 0 0,2-2 0 16,-1-2-1-16,-4 1 1 0,-1-3 1 15,-2 0 0-15,-3-2 1 0,-5 0 1 16,-1 0 0-16,-2-1 3 15,-5 0 0-15,-3 2 2 0,-3 0 6 16,-1 4 4-16,-2-1 6 0,-4 3 4 16,-2 1 3-16,1 2 1 0,0 4-3 15,-2 4-2-15,-2 2-9 0,1 6-5 16,1 2-4-16,-1 5 0 0,2 4-3 16,2 2-2-16,-2 2 1 0,6 2 0 15,0 1-3-15,1-1 0 16,2 0-1-16,2 0 1 0,1-3-1 15,0-5 1-15,5 1-1 0,-2-6-1 16,2-3-1-16,3-5-1 0,2-6 1 16,1-2-1-16,5-8 0 15,1-4-1-15,1-3-1 0,1-8 1 16,0-1-3-16,-3-1-1 16,2-6-2-16,-4-1 3 0,-1-2-2 15,-5 4 3-15,2 1 2 0,-7 4 2 16,-1 2 2-16,-2 4 2 0,-1 7 1 15,-1 1 4-15,-1 5-2 0,-1 2-3 16,-1 4 2-16,-1 3-4 0,1 4 0 16,2 4-2-16,0 2 1 0,0 0 1 15,2 1 0-15,1 1 0 16,2 0 0-16,2 0-1 0,0-2-1 0,-1 0-5 16,2-3-1-16,0-1-2 15,-2-2 1-15,-1 0 2 0,0-2 2 16,-2-2 1-16,0 0 2 0,-1 0-2 15,2 0 3-15,-2-1 0 0,0 2 0 16,-1 0 2-16,-1 3 0 0,0 1 1 16,0-1 1-16,-1 4 1 15,1 0-2-15,-4 2 2 0,0 0-2 16,2 0 0-16,1 1-2 16,-1-1-1-16,2-2 0 0,0-1 0 15,0 0-1-15,0-4-4 0,3 1 4 16,-1-2-4-16,6-3 3 0,-4-2-2 15,4-4 0-15,2-4-1 0,2-1 3 16,1-3-1-16,1-4 0 16,1-3 1-16,0 1-1 0,-4-2 3 0,2 0 0 15,-2 0-1-15,0 3 1 0,-3 1 0 16,1 3 1-16,-2 1 1 16,-2 2-1-16,-2 5 1 0,-1 4-1 15,-1 0 4-15,1 4-2 0,-2 2 3 16,0 5 2-16,0 3 2 0,-2 3-1 15,-1 3 0-15,1 3-2 0,-1 0-1 16,2 0-5-16,-3-1 2 16,1 1-3-16,3-4 0 0,-2 0-2 15,2-5 1-15,0 0 0 0,2-3 0 16,-2-1 0-16,3-4-2 0,1-2 3 16,2-4-1-16,4-2 0 0,5-6-1 15,4-3-3-15,2-3-3 16,1-5-5-16,1-2-1 0,-2-4 0 15,3 0 2-15,1-4 1 0,-3 0 4 16,-3 3 1-16,0 3 5 0,-3 3-1 16,-3 6 2-16,-5 2 3 0,-2 4 4 15,-3 3 1-15,0 4-1 16,-3 1 4-16,-4 5-2 0,-1 3-3 16,-2 3-1-16,-1 1-2 0,2 3-1 15,-2 4 0-15,4-1 1 16,0 0-2-16,3 3 1 0,1 1 2 15,1-2-3-15,1 1 5 0,1-1-1 16,-1 2-1-16,1-2 3 0,-3 1 0 16,0-2 2-16,0-1 0 0,-5 1 0 15,0-2 0-15,-3-1-1 0,-6-1-1 16,0 0-4-16,-5-3-11 16,1-2-20-16,-3-3-26 0,-1-3-38 15,4-4-37-15,-4-5-97 0,2-3-82 16,3-9-29-16,3-3 1 15,5-6 19-15</inkml:trace>
  <inkml:trace contextRef="#ctx0" brushRef="#br0" timeOffset="5940.98">13646 6439 182 0,'0'-22'289'16,"-2"3"17"-16,-1 6 12 0,3 1-133 16,0 2-77-16,5 1-47 0,3 2-32 15,6 2-33-15,5-1-32 16,5 1-94-16,4 1-94 0,4 0-46 15,1 2-19-15,2-3 0 0</inkml:trace>
  <inkml:trace contextRef="#ctx0" brushRef="#br0" timeOffset="6179.19">14187 6309 236 0,'0'-3'323'0,"-2"0"32"0,0-2 19 0,0 4-122 16,0-2-71-16,0 3-46 0,2 0-36 15,-1 4-30-15,1 2-23 16,0 3-15-16,0 6-6 0,0 4-3 16,-2 4-2-16,-1 1-1 0,-2 4-3 15,0 4-4-15,-4 3-3 0,-2 1-9 16,0 0-21-16,-2-2-33 0,2 0-37 16,1-3-42-16,-2-3-77 0,6-7-105 15,2-6-38-15,4-7-1 16,5-5 18-16,5-8 33 0</inkml:trace>
  <inkml:trace contextRef="#ctx0" brushRef="#br0" timeOffset="6417.93">14128 6559 142 0,'-5'-11'286'0,"-2"1"21"16,2 1 17-16,0 2-103 0,5-1-84 16,0 3-47-16,3 0-24 0,5-2-21 15,6 3-17-15,2 2-8 16,3-3-11-16,3 5-1 0,-1 3-4 15,-1 1-2-15,-1 2 1 16,-4 4-1-16,-4 3 4 0,1 1-3 16,-7 4 5-16,-3 2 0 0,-4 3-1 0,-4-3 0 15,-5 4-4-15,1-2 1 16,-1-3-11-16,-3-3-14 0,1-1-26 16,5-4-50-16,-1-5-125 0,7-6-65 15,2-8-30-15,2-5-2 0,7-6 15 16</inkml:trace>
  <inkml:trace contextRef="#ctx0" brushRef="#br0" timeOffset="6566.83">14383 6347 261 0,'-7'-8'286'16,"1"-2"10"-16,0 4-34 0,3 4-121 16,3-2-64-16,3 4-42 0,6 4-35 15,2 0-70-15,7 2-112 16,3 2-58-16,2 0-31 0,5 2-13 15,3 0 9-15</inkml:trace>
  <inkml:trace contextRef="#ctx0" brushRef="#br0" timeOffset="6800.78">14678 6441 87 0,'5'4'296'0,"-2"-4"39"16,-3 0 40-16,0-3-39 0,-3-1-62 16,1 0-18-16,1-2-7 0,-2 0-13 15,-2-1-19-15,2 3-24 0,2 2-38 16,-3-3-39-16,1 4-36 15,-3 4-26-15,-4 5-15 0,-6 2-16 16,-2 7-8-16,-3 5-6 0,-3 4 3 16,2 2-2-16,4 3-2 0,0 1-1 15,6-2-1-15,0-1-6 16,4-1-27-16,6-3-52 0,2-4-78 16,4-2-82-16,2-3-97 0,5-7-137 15,2-7-52-15,4-5 12 0,7-8 54 16,8-5 70-16</inkml:trace>
  <inkml:trace contextRef="#ctx0" brushRef="#br0" timeOffset="8531.08">15271 6598 304 0,'-25'11'333'0,"9"-4"11"16,4-6 6-16,8-1-164 0,9-4-89 15,8-3-45-15,3-4-26 16,6-2-11-16,1-1-8 0,3-1-3 15,2 0-4-15,-1-1-1 0,-2-1-2 16,-3 1 3-16,-4-2-3 0,-4 1 0 16,-6-1 3-16,-6 1-1 15,-4 1 1-15,-6 3 1 0,-3 1 5 0,-5 4 3 16,-2 2 1-16,-3 5 4 16,-5 4 1-16,0 3-3 0,0 3 1 15,1 2-2-15,0 3-3 0,4 4-2 16,2 2-3-16,6 2 1 0,1-2-4 15,7 4 2-15,4-2 1 16,5-1-1-16,7-2-1 0,4-2-2 16,8-3-1-16,6-4-3 0,6-6-6 15,4-4-4-15,5-2-4 0,-1-6-2 16,3-4 0-16,-5-1 1 0,-5-2 2 16,-1-4 7-16,-5 0 3 15,-6 0 7-15,-5 1 3 0,-6-1 8 16,-5 3 4-16,-4 1 7 0,-7 5 4 15,-2 0 1-15,-6 5 1 16,-4 3-7-16,-2 4-1 0,-3 3-7 16,0 3-6-16,0 3-1 0,3 2-5 15,1 0 0-15,5 4-1 0,5 2-1 16,4-2 2-16,4 1-3 0,4 0 3 16,4-2-4-16,2 1 0 0,6 0 3 15,-2-2-2-15,1 0 1 16,-3-2-1-16,2 2 0 0,-5-1 3 15,-4-1 0-15,-4 2 0 16,-3 1 2-16,-3 3 2 0,-4 0 2 0,-3 2 0 16,-2 1-1-16,-1 0-2 0,-1-3 1 15,3 0-2-15,1-2-2 16,0-2 0-16,3-3-1 0,2-3-2 16,4-2-2-16,1-2-2 0,3-4 2 15,5-3-3-15,6-6 1 0,1-4-1 16,6-4 3-16,1-6-3 15,1-3-2-15,2-3 1 0,0-4-2 16,1-1 3-16,-1-1 2 0,0 1 3 16,-2-2 0-16,-2 3 2 0,0 4 1 15,-3 0 0-15,-1 7 3 0,-4 1 1 16,-3 5 4-16,-2 3 2 16,-1 3-1-16,-2 3-1 0,-1 5 1 15,-2 1-2-15,1 4-1 0,-3 7 3 16,0 2-3-16,0 4 2 0,-1 2-1 15,-1 1-2-15,0 5 0 0,-1-1-2 16,2 0 0-16,-1 1 1 16,0-3 0-16,1-1-3 0,1-5-2 0,0 0-2 15,1-5 1-15,1-3-4 0,1-5 1 16,4-5-1-16,0-2-2 16,4-7 2-16,1-2 0 0,0-4 2 15,3-1-1-15,-2-1 2 0,-1-2 3 16,-1 1 0-16,1 0 3 15,0 4 0-15,-3 1 1 0,-3 2 2 16,1 5-1-16,-3-1-3 0,-2 3-1 16,3 4 0-16,-2 2 1 0,1 2 1 15,0 4-1-15,-3 3 3 16,2 0-4-16,1 3 2 0,-1 2 0 0,0-1-1 16,3 1 1-16,4 1-2 15,-2-4 3-15,4 2-1 0,2-4-1 16,3-3-2-16,1-2-1 0,4-2 1 15,4-5-3-15,2-3 2 0,4-3-1 16,0-5 1-16,-1-1 1 0,1-3-1 16,-5-3 1-16,-4 2 0 15,-4-4 0-15,-6 1-2 0,-5 1 0 16,-4 2 2-16,-8 0 3 0,-2 4 0 16,-4 3 3-16,-4 3 0 0,0 3 1 15,-7 6-1-15,3 2 0 16,-2 2-2-16,1 5-4 0,3 3 2 15,-1 3 1-15,4 2-3 0,4 4 2 16,-2 0-1-16,4 0 2 0,3-1 0 16,4 0-3-16,0-2-1 15,1-1-4-15,4-5-3 0,3-2-7 16,1-2 0-16,2-4-1 0,2-4 0 16,3-4 3-16,1-4 4 0,-1 1 3 15,0-4 4-15,-4 1 1 0,1-2 1 16,0 1 0-16,-4 2 1 0,-1 0 0 15,0 1 1-15,-3 3 0 0,0-1-1 16,-2 6 1-16,0 0-1 0,0 0 1 16,0 6-2-16,-1-1 2 15,2 5-1-15,0-1 0 0,-1 0 1 16,0 1-2-16,0-3 2 0,0 3-1 16,-1-3 0-16,0-5 1 0,-1 3 0 15,4-4 1-15,1-4-2 16,2-2 2-16,2-6 1 0,4-1-3 15,-2-4-1-15,7-3 0 16,-3-4 0-16,5 1-1 0,-2-6-2 16,1-3 2-16,-1-2-1 0,0-3 1 15,-1 0 0-15,-4 3-1 0,0-1 1 16,-3 6 2-16,-3 3 2 0,-2 7 1 16,-1 5 3-16,-2 4 1 0,-3 6 3 15,0 6-1-15,-3 4-2 0,-2 8 3 16,-1 3-4-16,2 4 1 15,-5 6-1-15,1 0-4 0,-1 2 3 16,1 3-5-16,-1 1 2 0,1-2-5 16,-3 0-9-16,4 2-14 0,-1-6-18 15,5 2-24-15,-2-8-21 0,5-5-33 16,0-3-119-16,4-4-54 16,-3-8-19-16,4-4 4 0,-2-5 12 15</inkml:trace>
  <inkml:trace contextRef="#ctx0" brushRef="#br0" timeOffset="8793.2">16682 6494 212 0,'-4'-8'285'0,"0"-1"16"0,2 1-15 15,2 2-117-15,4 2-65 0,2-2-38 16,3 1-26-16,6 2-16 0,3-1-11 16,3 2-4-16,1-1-4 15,2 2-3-15,0 1-1 0,-1 0 0 16,-4 0 1-16,17 4 8 15,-23 2-1-15,-2 0 2 0,-1 3 4 16,-6 2 1-16,0 2-1 0,-8 2 2 16,0 2-3-16,-6 1-4 0,-1 0-2 15,-2-2-4-15,-1 1-7 0,1-1-15 16,1-2-21-16,3-4-36 0,-1-4-129 16,2-3-66-16,4-6-30 15,0-5-7-15,8-4 7 0</inkml:trace>
  <inkml:trace contextRef="#ctx0" brushRef="#br0" timeOffset="9992.34">17003 6334 164 0,'-2'-6'273'16,"1"0"11"-16,1 3 6 0,0 0-134 16,3 3-77-16,3 0-45 0,5 1-33 15,3 1-23-15,7 1-16 0,2 2-49 16,6-1-67-16,6 1-52 15,-1-1-22-15,-2 0 2 0,0 1 71 16,-5 1 123-16,-5 0 123 0,-3-1 98 16,-8-2 67-16,0-2 40 0,-8-1-28 15,-1 0-39-15,-2-3-20 0,-4 2 2 16,0-2 1-16,-4 1-1 0,0 1-8 16,-2 1-19-16,-2 1-33 15,1 2-39-15,-4 3-31 0,-2 2-30 16,0 2-22-16,-1 4-11 0,1 2-9 15,-1 4 1-15,1 1-4 16,1 1-1-16,1 4 1 0,3-4 1 16,0 1-3-16,4-3-6 0,2-3-11 15,2-2-11-15,4-3-18 0,2-3-8 16,4-5-12-16,4-2-8 0,6-6 3 16,1-6 6-16,7-1 9 0,1-7 8 15,4-3 4-15,-3-2 10 16,1-4 2-16,-3 1 6 0,-5-2 4 15,-2 3 5-15,-7 1 4 0,-7 4 4 16,-3 4 4-16,-3 2 1 0,-7 5-1 16,-2 5-1-16,-3 2 1 0,-3 6-2 15,0 0 2-15,1 3-1 16,2 4 1-16,1-1 1 0,5 2-3 16,2 0-5-16,3 1-5 0,4-3-7 15,3 0-5-15,5-2-7 0,3-2-1 16,6-3 0-16,2-2 2 15,5-4 2-15,3-1 3 0,1-4 3 16,2 1 5-16,0-1 4 0,0-3 1 16,-3 3 6-16,-2 0 0 0,-2 2 3 15,-3 1 1-15,1 1 1 16,-7 4 2-16,2 0 1 0,-3 3 2 16,-4 0 1-16,-1 5 5 0,-4 1 0 15,0-1 2-15,-3 5 3 0,-4 0-1 16,-2 2 0-16,-4 0-2 0,0 1 2 15,-4-2-6-15,-1 1 1 0,1-3-1 16,1-2 0-16,0-2 1 16,3-2-2-16,1-3 0 0,3-3 0 15,2-6-6-15,6-3-5 0,5-3-4 16,6-4-11-16,2-3-14 0,6-1-14 16,2 0-9-16,1 1-10 0,0 3 1 15,-4 3 6-15,0 1 9 16,-4 5 14-16,-3 2 12 0,-1 5 12 15,-2 5 5-15,-3 1 2 0,-2 4 2 16,1 2 4-16,0 2-1 16,-2 2 1-16,1-1-1 0,-1 1 1 0,3-1 0 15,1-2 0-15,1-1 0 16,1-3 0-16,3-3 0 0,1-5 1 16,0-2 0-16,1-4-1 0,3-4 0 15,0-1 0-15,-3-6 1 0,3 0-1 16,-1-2 0-16,0-3 0 0,0-1 0 15,-1-3 0-15,0 0 1 16,-1 0 1-16,-3 0 1 0,0 5 3 16,-5 1 0-16,-2 2 6 0,-3 3 3 15,2 2 4-15,-4 5 0 0,-2 2 1 16,-4 2-5-16,-1 3-4 0,-1 3-3 16,-2 3-4-16,0 3-4 15,-1 0 0-15,2 5 2 0,0-1 0 16,0 2-1-16,4 0-1 0,-1 0 1 15,3 2 2-15,2-2 0 16,2 0-3-16,3 0 0 0,-1-2 1 16,6-1-1-16,-2 0 0 0,1 0 1 15,4-3 0-15,-4 0 0 0,2-1 1 16,-1-1-2-16,-2 2 0 0,-4 0 0 16,-2 1 1-16,-2 0 0 0,-5 2 1 15,-4 0-1-15,-7 1 0 16,-4 1 1-16,-4 1 0 0,-3-2-4 0,-2-1-4 15,2 0-12-15,-1 0-27 16,3-3-41-16,0 0-71 0,2-2-112 16,4-4-59-16,6-3-22 0,6-3 12 15,7-4 29-15</inkml:trace>
  <inkml:trace contextRef="#ctx0" brushRef="#br0" timeOffset="22740.75">13494 8068 48 0,'-11'-1'237'0,"-1"-3"13"0,-3-3 8 16,1 0-90-16,1-4-70 0,1-2-36 15,-1-2-19-15,2-3-7 16,3-2-5-16,-3-5-5 0,3-3-2 16,0-3-3-16,3-2 0 0,-1-3-6 15,3-1-3-15,0-2-1 0,3-1-2 16,0-3-3-16,3 0-1 0,0 0-1 15,3 0 1-15,-1 0-3 0,2 1-2 16,1 1 0-16,2 3-1 0,0 3-2 16,4 2 0-16,2 1 3 15,2 3-1-15,4 2-1 0,4 4 2 16,3-2 0-16,4 6-2 0,2 0 1 16,3 3 1-16,1 1 0 0,1 5-1 15,0 1-1-15,2 5 0 0,-1 4 2 16,1 1-2-16,1 6 1 15,2 2 1-15,1 7 1 0,-4 4 1 16,0 2 1-16,-2 4-1 16,-1 8-1-16,-5 2 0 0,-4 5-1 15,-4 5 1-15,-3 2 2 0,-7 3 0 16,-2 3 0-16,-4 0-2 0,-8 1 4 16,-6 1-5-16,-4 0-5 0,-9-2-2 15,-6 0 1-15,-7-2-2 0,-7-4 0 16,-4-3 0-16,-6-4 3 0,-3-5 2 15,-2-2-2-15,-3-2-3 0,-2-7-3 16,3-5-14-16,-1-4-18 0,-4-7-110 16,4-4-64-16,1-9-32 15,2-3-15-15,5-9 1 0</inkml:trace>
  <inkml:trace contextRef="#ctx0" brushRef="#br0" timeOffset="25039.17">12093 12414 141 0,'3'-5'262'0,"-3"-1"9"15,0 0 6-15,0 2-133 0,0 0-67 16,0 0-38-16,0 2-19 0,0 0-12 16,0 0-7-16,0 1-8 0,2 1-7 15,-2 0-8-15,3 0-11 16,-1 3-22-16,1 0-80 0,-1 0-62 16,3 0-28-16,-1-2-10 0,7-2-2 15</inkml:trace>
  <inkml:trace contextRef="#ctx0" brushRef="#br0" timeOffset="25996.3">12359 12715 95 0,'-8'1'222'16,"0"1"-2"-16,3 0-36 0,-1-1-150 16,2 0-129-16,0-1-68 15,-1 0-33-15,5 0-12 0</inkml:trace>
  <inkml:trace contextRef="#ctx0" brushRef="#br0" timeOffset="27691.71">14242 12268 7 0,'8'-3'203'0,"-3"2"-19"16,-4-1-81-16,-1 2-145 0,0 0-90 15,-3-4-43-15</inkml:trace>
  <inkml:trace contextRef="#ctx0" brushRef="#br0" timeOffset="31026.93">14403 10793 178 0,'-6'-31'279'0,"0"4"19"15,-1 1 11-15,3 5-127 0,0 4-61 16,1 3-33-16,0 4-22 0,1 2-10 16,2 3-9-16,2 5-6 0,1 7-7 15,-1 5-5-15,1 6 1 16,0 10-3-16,-3 2-1 0,0 8-10 16,-3 1-2-16,0 4-4 0,-2-1-3 15,-1 1-2-15,0-1-3 16,-1 0 1-16,2-5-3 0,0-5 1 15,1-4 3-15,-1-9-2 0,2-4 4 16,2-7-3-16,1-8 3 0,1-8-2 16,4-7-3-16,2-9 0 0,3-5 0 15,1-9 1-15,5-4-4 0,0-5 1 16,3-1 1-16,1-2-1 0,3 0-4 16,0 3-1-16,1 4-1 15,1 2-4-15,-2 5-2 0,0 6-7 16,-4 5-2-16,-1 3-9 0,-3 9-7 15,-3 1-3-15,-2 6-3 0,-7 5-1 16,-3 3 4-16,-6 4 6 0,-5 7 11 16,-5 2 3-16,-6 3 8 15,-3 1 4-15,0 4 3 0,-2 0 6 16,1 0 7-16,3 4 3 0,-1-4 4 16,4 2 6-16,2 2 5 15,2-4 1-15,7 1 0 0,1-1-1 16,5 1-1-16,1-3-1 0,5 1-3 15,4-2-2-15,2 0-5 0,5-2-2 16,2 0-4-16,6-2-4 0,0 1-2 16,1-2-2-16,2-2-7 0,0 0-11 15,0-3-14-15,1 1-18 16,-4-4-24-16,0 1-89 0,-3-5-87 16,-1-3-38-16,0-5-12 0,0-3 3 15</inkml:trace>
  <inkml:trace contextRef="#ctx0" brushRef="#br0" timeOffset="31538.35">15048 10759 174 0,'5'-15'281'0,"-5"-1"20"15,2 0 14-15,-4 0-127 0,2 1-62 16,-2-1-26-16,-1 0-11 15,0 0-1-15,0 0-1 0,-1 0 1 16,-1 3 3-16,0 1 1 0,0 2-1 16,-1 0-2-16,-2 3-3 0,3 0-6 15,-1 3-10-15,-1 3-13 16,-3 2-13-16,-2 7-11 0,0 4-12 16,-4 6-9-16,0 7-4 0,-3 8-4 15,0 7-1-15,0 4-3 0,2 2 1 16,2 4-1-16,0-2 2 0,4 1 1 15,4-3-3-15,1-4-2 16,9-2 1-16,0-10-2 0,5-1 0 16,5-8-1-16,1-6-2 0,5-6-3 15,3-8-2-15,2-5-5 0,3-10-8 16,1-6-4-16,4-10-4 16,-2-5-4-16,0-5 2 0,-2-5-2 15,-4-5 10-15,-2 0 2 0,-3-2 4 16,-4 4 4-16,-6 4 2 0,-1 7-1 15,-7 5-8-15,-4 4-10 0,-3 7-12 16,0 6-12-16,-4 6-11 0,-3 7-7 16,-4 4-5-16,0 6-3 15,-2 5 0-15,-2 5-4 0,2 5-2 16,0 4-4-16,1 2-32 0,1 3-83 16,0 1-46-16,4 1-15 0,-2-3-3 15,4 0 10-15</inkml:trace>
  <inkml:trace contextRef="#ctx0" brushRef="#br0" timeOffset="31807.03">14889 10992 49 0,'-2'7'242'0,"2"-7"17"0,0 0 12 16,0-5-81-16,2 0-74 0,1-4-37 15,0 0-18-15,0-2-11 0,2 1-6 16,0 1-5-16,0 1-4 16,1 1-7-16,0 2-1 0,0 2-7 15,2 3 1-15,2 3-1 0,-1 2 2 16,2 6-2-16,-1 2 0 15,-1 3 0-15,1 2-4 0,0 1-2 16,-1 4-4-16,-1-1-2 0,1-1-3 0,-1 3-4 16,1-7 1-16,1 1-1 15,0-4-1-15,2-5-1 0,-1-1-1 16,3-5-10-16,1-6-6 0,2-5-15 16,2-6-17-16,3-5-28 0,-1-4-106 15,-2-5-70-15,1 0-34 16,-2-4-8-16,2-1 4 0</inkml:trace>
  <inkml:trace contextRef="#ctx0" brushRef="#br0" timeOffset="32559.47">14073 10337 186 0,'-7'0'295'0,"1"0"19"0,-1-3 18 15,2 1-123-15,1 1-60 16,1-1-30-16,2-1-18 0,2 1-14 16,2-3-14-16,7 1-13 0,7-5-19 15,8-1-16-15,5-2-11 0,10-3-5 16,3-3-9-16,7 1-17 0,1 2-25 16,1-1-33-16,0 0-48 15,-3 3-136-15,-7 1-64 0,-8 0-27 16,-8 0 7-16,-12 3 21 0</inkml:trace>
  <inkml:trace contextRef="#ctx0" brushRef="#br0" timeOffset="32992.55">14358 10557 63 0,'-2'-8'268'0,"0"-1"22"0,-1 1 15 16,0 1-73-16,1 3-93 0,-1 1-47 16,1 1-31-16,2 2-15 0,0 5-13 15,0 5-10-15,0 5-3 16,0 7-6-16,2 3-2 0,1 6-6 15,-1 2 1-15,0 6-5 0,-1 3-11 16,-1 2-10-16,0 4-19 0,0 3-25 16,-3 0-98-16,-2 1-82 0,-1-2-39 15,-2-3-12-15,3-6 5 16</inkml:trace>
  <inkml:trace contextRef="#ctx0" brushRef="#br0" timeOffset="33591.29">15891 10596 10 0,'-8'-15'273'0,"-1"0"25"16,3 0 15-16,-1 1-27 15,2 1-116-15,2 4-57 0,0 0-37 16,1 4-17-16,2 1-16 0,0 2-11 16,3 4-8-16,1 4-4 0,1 4-2 15,-1 7 2-15,1 4-3 0,-3 9 0 16,-4 6-5-16,-1 6 0 0,-3 5-4 16,-3 3 0-16,-3 3-5 15,2 0-6-15,-1-3-7 0,1 0-17 16,1-5-16-16,3-6-23 0,3-4-27 15,0-7-105-15,-2-7-75 0,5-11-28 16,0-10-9-16,6-6 9 16</inkml:trace>
  <inkml:trace contextRef="#ctx0" brushRef="#br0" timeOffset="33771.51">15760 10909 178 0,'-13'-8'278'0,"4"1"14"0,1 2 3 15,1 0-136-15,3 2-74 0,4-2-40 16,4 3-22-16,4-2-10 0,8 2-7 16,5-4-4-16,6 2-7 0,7-3-11 15,5 0-8-15,5 0-24 0,-2-2-106 16,7-3-69-16,-1 0-31 16,2-1-12-16,1-4 0 0</inkml:trace>
  <inkml:trace contextRef="#ctx0" brushRef="#br0" timeOffset="34237.18">16517 10543 164 0,'-8'-6'276'16,"-3"-1"16"-16,0 1 10 0,3 0-127 16,4 1-72-16,-1 2-37 0,3 0-23 15,5 0-14-15,4 0-9 16,4 1-7-16,9-2-8 0,4 0-2 15,4-3-3-15,2 2 0 0,0 0 0 16,2-4 2-16,-2 1-1 0,-1 2 1 16,-7-1-2-16,-2 0 2 0,-2-1 0 15,-6 3 1-15,-3 0 4 16,-6 0 1-16,-2 0 5 0,-1 3 3 16,-3 1 2-16,-3 1 1 0,-1 3-3 15,-2 4 0-15,-4 5-5 0,4 4-3 16,-4 5 0-16,2 7-5 0,-2 3 2 15,2 2-4-15,0 6 0 16,3 2 3-16,-3 2-1 0,5 2 0 16,0-1 0-16,-3 1-2 0,2-3 2 15,1-4-2-15,-4 1-1 0,0-6 0 16,0-5 0-16,-3-4-1 16,-3-3 1-16,0-9 0 0,-1-2 0 0,-2-7 0 15,-3-5 0-15,-2-3 0 16,2-5-4-16,3-3-4 0,0-3-5 15,4-3-8-15,3 0-11 16,6-2-16-16,7-1-26 0,3 3-104 0,8 0-71 16,2 1-35-16,8-1-11 15,5 1 6-15</inkml:trace>
  <inkml:trace contextRef="#ctx0" brushRef="#br0" timeOffset="34713.12">17267 10568 173 0,'4'-19'281'15,"0"0"19"-15,-6-1 16 0,-1 1-127 16,-4 2-61-16,0-4-27 0,0 3-15 16,-1 1-4-16,0 0-3 15,-2 3-1-15,2 1-3 0,-1 4-8 16,0 1-7-16,1 4-13 0,-1 2-13 15,-4 4-11-15,0 5-10 16,-1 5-4-16,-5 8-5 0,0 4 0 16,-1 6-2-16,-4 6 1 0,2 4-2 15,0 4-1-15,4 1 1 0,1 1-1 16,6-2 2-16,4-1 0 0,4-3 0 16,6-3-1-16,5-7-1 0,5-3-5 15,6-6-5-15,3-8-6 0,3-6-5 16,3-5-5-16,2-6-6 0,1-8 2 15,4-8-1-15,-1-3 8 0,0-8 4 16,1-3 6-16,-4-6 4 16,-1 1 4-16,-3-4 1 0,-2 0 0 15,-7 2-1-15,-6 1 0 0,-4 8 0 16,-4 2-1-16,-8 6-6 16,-4 6-6-16,-4 6-7 0,-4 8-8 15,-5 4-10-15,-4 7-13 0,-2 6-11 16,-3 5-13-16,2 6-13 15,2 1-62-15,-1 1-82 0,4 2-35 16,3-1-11-16,2 0 6 0</inkml:trace>
  <inkml:trace contextRef="#ctx0" brushRef="#br0" timeOffset="35039.33">17116 10776 20 0,'4'-7'256'0,"-3"0"20"0,1 0 12 16,1-2-57-16,-1 3-91 0,1 0-51 15,0 1-30-15,5 2-16 0,-4 1-10 16,6 3-5-16,0 2-4 16,2 3-5-16,-1 4 1 0,3 3-2 15,-2 4-1-15,0 2-1 0,-1 3-2 16,-1 0-1-16,-1 3-1 0,1-2-4 16,-2 1-2-16,1 0-3 0,-1-4 1 15,1-4-4-15,1-1 0 16,-2-6 1-16,4-3 1 0,1-4 0 15,1-4 0-15,6-10 0 16,-2-3-2-16,3-4 0 0,0-3 0 0,-3-4-3 16,0-1-3-16,-2-2-3 15,-4 1-6-15,-1 1-9 0,-3 2-11 16,-5 2-17-16,-3 2-29 0,-6 3-112 16,-5-1-62-16,-2 6-28 0,-3-2-5 15,-1 4 6-15</inkml:trace>
  <inkml:trace contextRef="#ctx0" brushRef="#br0" timeOffset="35278.46">16819 10199 263 0,'-13'-12'318'15,"1"-1"17"-15,9 0 6 0,5 1-156 0,7-2-80 16,7-1-44-16,7 0-24 16,7-2-12-16,8 3-8 0,5-1-3 15,6 0-4-15,5 1-13 0,4 2-18 16,2 0-33-16,0 3-102 0,-4-1-98 16,-1-1-51-16,-6 1-17 0,-6-5 5 15</inkml:trace>
  <inkml:trace contextRef="#ctx0" brushRef="#br0" timeOffset="37703.03">14056 14629 112 0,'-7'-2'253'15,"1"-2"16"-15,-1 2 14 0,3-3-114 16,-1 0-58-16,0 2-28 0,2 0-16 16,2-1-9-16,-1 0-7 0,2 2-11 15,3-3-4-15,2 1-8 16,4-2-4-16,4-3-6 0,3 0-4 16,5-4 0-16,2 0-3 0,6-3-3 15,2-1-3-15,4-2-1 0,3 1-4 16,1-1-1-16,-2 2-10 15,-1 2-9-15,-4 2-15 0,-7 2-17 16,-1 4-17-16,-10 3-14 0,-4 2-10 16,-6 4-8-16,-4 1-16 0,-6 3-6 15,0 1 13-15,-4-1 42 0,-1 0 41 16,-2 0 41-16,2-1 45 16,-1 0 30-16,1-1 16 0,-1 1-20 15,3-1-18-15,1-1-13 0,0 2-8 16,3-1-5-16,-1 2-2 0,2 3-1 15,-1-1-2-15,2 4-1 0,-1 1 0 16,3 5-5-16,-1 0-1 16,-1 3-4-16,1 0-4 0,-2 5-4 15,2 0-3-15,-1 2-4 0,-2 1-3 16,0 2-3-16,1 0-1 0,-1 0-8 16,-1 1-4-16,3-3-15 15,1-4-15-15,2-1-17 0,2-4-41 0,-1-4-111 16,5-5-59-16,-3-7-19 15,-3-4-3-15,5-4 8 0</inkml:trace>
  <inkml:trace contextRef="#ctx0" brushRef="#br0" timeOffset="38138.94">13915 14322 150 0,'-2'1'263'16,"-1"-1"13"-16,1 0-5 0,2 0-114 16,0 0-59-16,3 0-32 15,2 0-16-15,5 0-5 0,5-2-4 16,3-3-3-16,6 0-8 0,4-3-3 15,4 0-7-15,4-4-5 0,4-2-6 16,6 1-2-16,-2-4-2 0,5 0-13 16,-3 3-13-16,1 0-29 0,-7 1-95 15,-4 3-88-15,-3-3-47 16,-7 2-17-16,-1 0 0 0</inkml:trace>
  <inkml:trace contextRef="#ctx0" brushRef="#br0" timeOffset="39059.64">14896 14382 102 0,'0'-10'250'16,"2"3"16"-16,-2-3 12 16,0 1-115-16,0 0-57 0,0-1-31 15,0-1-13-15,0-2-12 0,0 1-2 16,-2 1 0-16,-1 0-5 0,-1 0 0 15,2-1-3-15,-2 0 0 16,-3 4-3-16,2-3-2 0,-1 2-1 16,-3 3-1-16,-1 0-2 0,2 1-3 15,-4 3-7-15,0 2 0 0,0 3-9 16,-4 4-4-16,2 2-2 0,-4 7-3 16,2 3-3-16,-2 8 0 15,2 1-1-15,2 5-1 0,-2 3-1 16,5 1 1-16,1 2 0 0,4-1 2 15,1-1-2-15,4-1 2 0,2-4 1 16,4-2 0-16,1-4 0 16,0-4 0-16,4-4 2 0,4-5-3 15,1-2-1-15,0-6-3 0,3-5-1 16,1-5 1-16,1-3-2 0,1-6-1 16,1-6 2-16,1-3 2 15,-3-5-1-15,0-3 0 0,0-3 1 16,-2-3 0-16,-4-1 0 0,-1 1 3 15,-5 2-3-15,1 4 3 0,-6 4 0 16,-1 2-2-16,-4 6 0 0,1 6-4 16,-2 4-1-16,-5 5-6 15,0 4-3-15,-2 4-6 0,-2 8-10 16,-1 3-8-16,-1 4-10 0,-2 4-10 16,2 4-8-16,0 1-11 0,1 1-24 15,-1 0-73-15,1-2-61 0,2-2-25 16,3-1-7-16,0-5 9 0</inkml:trace>
  <inkml:trace contextRef="#ctx0" brushRef="#br0" timeOffset="39370.65">14759 14601 46 0,'0'-5'237'0,"3"-2"19"15,-1-2 12-15,2-3-81 0,0-2-72 16,0-1-38-16,1 0-19 0,2 0-12 16,-1 2-6-16,3 0-3 0,-1 2-2 15,4 3-5-15,-2 1-2 16,0 5 0-16,3 2 0 0,1 6 0 15,-1 4-1-15,0 4 0 16,0 4-1-16,-3 3-1 0,2 2-4 16,-2 1-6-16,0 0-3 0,0 2-6 15,-2-4 0-15,0 0-1 0,2-4-5 16,-2-2 3-16,-2-3-1 0,2-4 0 16,1-3 3-16,-1-6-4 15,4-3 3-15,-2-7-1 0,3-5-1 16,3-4-2-16,-2-3-3 0,3-3-5 0,-2-4-9 15,0 0-9-15,0 1-12 16,-1 1-14-16,2 1-15 0,-2 5-32 16,-3 1-112-16,0 4-55 0,0 1-20 15,-3 2-3-15,3 2 9 0</inkml:trace>
  <inkml:trace contextRef="#ctx0" brushRef="#br0" timeOffset="39670.33">15554 14260 173 0,'4'-12'286'0,"-3"0"21"0,-1 2 16 16,0 0-124-16,0 5-63 0,-1-1-34 16,-1 3-24-16,2 0-17 0,0 1-17 15,0 4-11-15,2 1-12 16,-1 6-7-16,1 4-4 0,-1 4-4 15,-1 7 1-15,-1 2-1 0,-1 6-3 16,-1 4 0-16,0 1-2 0,0 3-1 16,-2-2 2-16,2 2-4 0,-1-5-5 15,2-1-12-15,0-3-11 16,4-6-15-16,0-3-18 0,2-4-21 16,-3-6-54-16,2-4-98 0,2-5-43 15,-2-8-17-15,1-3 2 0,-3-7 14 16</inkml:trace>
  <inkml:trace contextRef="#ctx0" brushRef="#br0" timeOffset="39860.97">15426 14473 148 0,'-14'-5'272'16,"1"1"16"-16,5-1 7 0,2 3-125 16,2 0-71-16,4-1-41 15,6 0-22-15,2 0-15 0,6-2-9 16,6 1-5-16,7-3-5 0,5 1-4 15,4-2-7-15,4-2-11 0,2 0-19 16,3-2-60-16,0 0-98 16,0-2-48-16,1-1-23 0,-4-1-3 15</inkml:trace>
  <inkml:trace contextRef="#ctx0" brushRef="#br0" timeOffset="40091.14">16041 14187 178 0,'-12'-4'286'0,"2"-2"17"0,1 2 13 15,2 0-129-15,1-1-75 0,6 0-40 16,5-1-24-16,1 0-14 0,5-1-14 16,6-2-8-16,3 0-7 15,3 1-5-15,4-2-8 0,0 1-10 16,0 3-8-16,0-3-11 0,-6 3-21 15,1 2-32-15,-8 2-77 0,-5 0-66 16,-4 4-32-16,-5-2-8 0,-5 2 8 16</inkml:trace>
  <inkml:trace contextRef="#ctx0" brushRef="#br0" timeOffset="40274.71">16225 14091 35 0,'-8'7'218'16,"-1"-1"33"-16,2-1 15 0,-1 1-43 16,3 0-87-16,-4 1-43 0,4 2-27 15,0 5-12-15,-1-1-4 0,0 6-7 16,-2 3-4-16,2 1-6 0,-1 5-6 15,-2 3-5-15,-2 3-6 16,0 3-7-16,-3 2-2 0,-1 0-4 16,2-1-2-16,-1 2-9 0,3-5-13 15,5-1-16-15,3-6-30 0,3-2-127 16,4-8-66-16,4-7-30 16,2-5-5-16,4-6 6 0</inkml:trace>
  <inkml:trace contextRef="#ctx0" brushRef="#br0" timeOffset="40708.81">16618 14262 264 0,'8'-29'317'0,"-4"-1"23"16,-1 4 0-16,-2 0-129 0,3 2-59 15,-4 1-18-15,0 3-4 0,0 4-1 16,0 3 0-16,-2 2-9 15,0 4-15-15,-1 1-25 0,2 4-25 16,-6 7-24-16,-4 5-13 0,0 7-11 16,-3 5-3-16,-4 9-3 0,-2 1-2 15,4 5-2-15,-3 2 0 0,2 3-1 16,1-1 0-16,3 1 0 16,4 0 3-16,3-7-2 0,2-2 0 15,4-6 3-15,2-5-4 0,3-4-1 16,5-3-2-16,0-8 0 0,7-5-4 15,-1-4-1-15,6-8-3 0,-1-6 0 16,6-5-1-16,2-6-4 16,-3-5-3-16,3-4-4 0,-2-3-6 15,-2 1-6-15,-6-2-5 0,-2 5-4 16,-5 1-2-16,-8 7-4 0,1 2-2 16,-10 8-8-16,1 4-2 0,-5 4-5 15,-2 6-6-15,-1 4 0 16,-4 5-7-16,-3 6-2 0,1 3-29 15,-4 4-103-15,0 1-49 0,2 1-19 16,2 0-1-16,3-2 10 0</inkml:trace>
  <inkml:trace contextRef="#ctx0" brushRef="#br0" timeOffset="40952.07">16519 14355 40 0,'0'1'254'16,"-2"-1"24"-16,2 0 11 0,2-3-67 15,1 0-90-15,2-1-45 0,1-1-26 16,0 3-16-16,4 2-5 0,1 0 0 15,0 5-2-15,3 3-1 0,-3 5 0 16,2 2-2-16,-1 4-4 16,0 4-3-16,-1 1-8 0,0 3-3 15,0 0-6-15,1 0-6 0,0-2-1 16,-3-3-4-16,5-3-2 0,-1-1-7 16,4-5-10-16,1-2-8 15,2-5-16-15,4-4-19 0,0-5-42 16,3-3-114-16,-4-5-58 0,-1-1-22 15,-4-2-4-15,-6 1 13 0</inkml:trace>
  <inkml:trace contextRef="#ctx0" brushRef="#br0" timeOffset="41723.33">16498 13890 187 0,'-1'1'268'0,"-1"-1"21"16,0 0-21-16,2 0-94 0,0 0-51 15,0 0-28-15,0 0-15 0,4 0-5 16,2-1-4-16,4-2-4 0,5 0-4 16,6-2-4-16,8-1-10 0,2-1-14 15,10-4-10-15,2 1-12 16,6-2-20-16,2-2-28 15,1 4-41-15,0-2-123 0,-6-1-95 0,-5 3-50 16,-8-2-9-16,-11-1 7 16</inkml:trace>
  <inkml:trace contextRef="#ctx0" brushRef="#br0" timeOffset="42917.33">14074 17505 98 0,'-12'-3'259'16,"-4"-1"13"-16,2 0 9 0,-4-1-107 15,4 4-72-15,0 0-35 0,3 1-19 16,2 0-13-16,2 0-5 0,4 1-4 16,3 0-6-16,3 2-5 0,8 3-4 15,3 0-1-15,8 1 1 0,5 3 0 16,10 0-1-16,9 1 1 0,11 1 0 15,11-4 0-15,14-1-3 0,8-2-3 16,8-4-1-16,9-1-3 0,4-1 1 16,6 0 1-16,3 1-2 0,4-2-1 15,-6 2-5-15,2 0-10 0,-7 0-15 16,-4 2-17-16,-10 0-38 0,-7 2-114 16,-12-3-54-16,-11 0-23 15,-14-1-6-15,-11-1 8 0</inkml:trace>
  <inkml:trace contextRef="#ctx0" brushRef="#br0" timeOffset="43689.7">17940 14149 221 0,'-19'-4'304'16,"2"-4"13"-16,3 2 10 0,0 2-144 16,4-2-80-16,5 3-46 0,4 0-24 15,2 2-14-15,6-3-9 0,2 2-3 16,8-2-2-16,4 2-2 0,1-1-7 16,4 2-13-16,-1 1-15 0,-2 0-26 15,-1 4-68-15,-4-2-97 16,-2 3-49-16,-10 0-16 0,-4 0-2 15,-7 4 18-15</inkml:trace>
  <inkml:trace contextRef="#ctx0" brushRef="#br0" timeOffset="43868.78">17898 14295 70 0,'-22'19'247'16,"4"-4"11"-16,-1-1 8 0,6-2-98 16,4-3-77-16,1-3-36 0,5 0-19 15,5-4-8-15,7 0-7 0,5-5-2 16,8-2 0-16,7-2-7 15,7-2-4-15,7-3-6 0,7-3-14 16,6 0-17-16,-1-2-66 0,5 0-93 16,0-4-48-16,-1-2-22 0,-1-4-4 15</inkml:trace>
  <inkml:trace contextRef="#ctx0" brushRef="#br0" timeOffset="44267.71">18682 13830 169 0,'-9'-3'278'15,"2"0"12"-15,2-2 8 0,4 2-134 16,5-1-73-16,6-2-37 0,7-2-26 16,8-1-10-16,4 0-9 0,4-1-2 15,4-1-2-15,2 2-2 0,-1-1-5 16,3-3-3-16,-4 5-5 0,-4-3-6 15,-6 2-1-15,-5 3-3 16,-10 0-1-16,-5 2 7 0,-5 1 2 16,-6 0 11-16,-4-1 6 0,0 4 4 15,-4 0 8-15,1 4 4 0,-1 0 0 16,2 2 0-16,-2 3-1 16,0 4-1-16,4 5 0 0,-2 1 2 15,2 5-3-15,1 3 0 0,-1 3-3 16,0 2-2-16,-3 6-7 0,0 1 2 15,-1 3-4-15,-1 3 1 16,1-2-5-16,1 3-6 0,0-5-6 16,6 0-14-16,2-5-16 0,6-4-32 15,5-8-119-15,6-8-58 0,3-4-29 16,1-12-5-16,6-6 5 0</inkml:trace>
  <inkml:trace contextRef="#ctx0" brushRef="#br0" timeOffset="44535">19507 13766 184 0,'18'-23'287'15,"-6"2"20"-15,-3 4 13 16,0 3-139-16,-5 4-73 0,0 2-38 16,0 7-22-16,-2 2-15 0,2 7-6 15,0 2-1-15,-3 7-1 0,-1 4-1 16,-1 5-6-16,-3 2-2 15,0 4-5-15,-2 2-4 0,-1 1-2 16,1 1-1-16,-1 0-4 0,0-1-3 16,2 1-8-16,0-2-10 0,4-4-13 15,-3-6-17-15,1-2-16 0,3-6-32 16,0-5-110-16,2-4-55 16,-2-7-20-16,1-5-4 0,-1-6 9 15</inkml:trace>
  <inkml:trace contextRef="#ctx0" brushRef="#br0" timeOffset="44708.53">19438 14014 35 0,'-8'-9'259'0,"-2"1"25"0,2 0 13 0,4 2-59 15,0 0-94-15,4-2-52 16,4 3-31-16,4-1-22 0,2 0-11 16,6-1-11-16,2 3-8 0,4-3-3 15,0 1-6-15,5 2-8 16,1 0-11-16,2-1-15 0,0-1-29 15,0 0-120-15,-3-1-66 0,-2-2-27 16,-7-1-8-16,1-3 3 0</inkml:trace>
  <inkml:trace contextRef="#ctx0" brushRef="#br0" timeOffset="45200.77">19728 13555 133 0,'-18'-12'265'0,"-1"0"16"0,-1 3 13 16,0 1-123-16,1 0-62 16,0 4-32-16,-1 2-22 0,-4 4-10 15,1 2-8-15,0 5-8 0,-2 4-3 16,0 5-1-16,-1 6-4 0,1 6 4 16,-2 6 0-16,0 5 3 0,0 2-1 15,0 5 1-15,4 3-3 16,3 3-1-16,5 1-3 0,5 0-5 15,9-1-3-15,2-7 0 0,11 0-6 16,5-6 2-16,5-4-3 16,3-5-2-16,10-8 0 0,0-5-6 15,3-6-6-15,3-8-4 0,1-6-7 16,4-9-6-16,0-3-6 0,-2-9-3 16,1-6 1-16,1-6 3 0,-4-7 3 15,2-6 8-15,-4-6 5 0,1-5 2 16,-3-9 3-16,-5-3-2 0,-4-5 2 15,-7 1 0-15,-5 4 4 0,-7 3 4 16,-8 7 2-16,-9 9 8 0,-7 6 2 16,-7 12 3-16,-2 6-1 15,-7 10 2-15,-2 4-3 0,-3 9-4 16,3 9 0-16,-2 7-2 0,2 5-6 16,4 8-6-16,2 8-13 0,4 5-15 15,10 5-27-15,0 3-94 16,6 2-87-16,11-4-40 0,1-2-15 15,10-6 2-15</inkml:trace>
  <inkml:trace contextRef="#ctx0" brushRef="#br0" timeOffset="45656.62">20536 13564 153 0,'8'-28'282'0,"-4"1"23"0,-4 2 12 16,0 3-111-16,-4 1-72 16,0 7-33-16,-1-4-18 0,-2 8-10 15,-3 1-8-15,-2 6-12 0,-2 3-8 16,-2 8-12-16,-4 5-10 0,-4 8-9 16,2 8-6-16,-3 4-2 0,-2 10-2 15,0 4-3-15,0 4 1 16,0 1 0-16,3 4 0 0,4-2 1 15,7-2 0-15,4-2-2 16,6-5 2-16,6-2-3 0,6-5-3 16,1-7-1-16,4-6-1 0,3-6-2 15,5-8-5-15,2-9-1 0,3-6-1 16,3-7 0-16,2-7-4 0,0-4-2 16,-1-6 0-16,2-8-3 0,3-3 0 15,-4-7-2-15,0-2 2 0,-2-1 1 16,-5-4 3-16,-4 6 5 0,-6 6 1 15,-7 3 5-15,-4 10-1 16,-8 5-1-16,-5 8-4 0,-7 8-7 16,-4 5-4-16,-3 6-8 0,-4 7-7 15,-1 6-11-15,0 5-13 0,-2 3-66 16,0 6-84-16,-1 0-38 0,5 0-17 16,2 3 0-16</inkml:trace>
  <inkml:trace contextRef="#ctx0" brushRef="#br0" timeOffset="45986.79">20337 13981 87 0,'6'-9'255'0,"-1"-1"16"0,0-4 13 16,1-1-100-16,2 2-68 0,3-1-31 16,-3 1-17-16,3 3-10 0,-1 0-6 15,-1 3-6-15,3 5 0 0,-2 2-2 16,1 2 0-16,2 6 2 15,0 5 2-15,-4 5 5 0,-1 1 1 16,1 6-1-16,-4 3-3 0,-1 2-5 16,-3 2-5-16,1-1-11 0,-1 1-4 15,1-3-8-15,0-3-6 0,-1-2-5 16,2-5-2-16,2-3 1 16,-1-5-4-16,3-4 1 0,3-5 1 15,7-6-2-15,0-7 1 0,7-5-1 16,1-6-1-16,4-8-4 0,1-4-13 15,1-5-17-15,4-4-23 16,-2-1-30-16,1 0-41 0,-3 3-136 16,-4 2-64-16,-7 3-22 0,-5 5 3 15,-7 3 17-15</inkml:trace>
  <inkml:trace contextRef="#ctx0" brushRef="#br0" timeOffset="51804.43">26627 13893 154 0,'-9'10'278'15,"0"-4"13"-15,5-1 11 0,-1-3-124 16,2 0-65-16,3 0-35 0,-2-2-20 16,4 0-9-16,1 0-5 15,2-4-8-15,6 0-9 0,6-2-7 16,7 0-7-16,6-1-6 0,3-2-9 16,3 2-12-16,4-1-19 0,0 3-27 15,-7-1-80-15,-5 3-97 0,-4 1-48 16,-8 1-17-16,-8 1 3 0</inkml:trace>
  <inkml:trace contextRef="#ctx0" brushRef="#br0" timeOffset="51998.63">26613 14179 114 0,'-24'26'272'0,"6"-7"14"0,1-4 5 15,8-2-102-15,5-5-88 16,4 1-45-16,8-1-27 0,5-4-12 15,9-1-7-15,10-3-7 0,9-3-12 16,8-4-17-16,9-2-40 0,4-4-112 16,5 0-57-16,-1-6-29 15,3-1-9-15,-1-1 8 0</inkml:trace>
  <inkml:trace contextRef="#ctx0" brushRef="#br0" timeOffset="53891.47">30880 12471 24 0,'-9'-2'221'0,"2"-1"14"0,-1-1 10 15,2 1-89-15,-2-2-55 0,2 1-30 16,3-1-17-16,-2 1-7 0,2-3-7 15,-1 5-6-15,3-3-7 0,-2 4-3 16,3-1-7-16,0 2-4 0,0 2-2 16,0 0 1-16,0 2 4 0,3 0 1 15,2 1 5-15,4 2 6 0,5 1 3 16,6-2 0-16,6-2-2 16,17 1 4-16,8-4 0 0,17-1-6 15,15 0-4-15,17 0-2 0,12-1-6 16,11 1-6-16,9 0-2 0,8 0-3 15,9 2-3-15,3 3-2 0,-2 0-2 16,0 2 1-16,-4 0-8 0,-7 4-7 16,-14-3-8-16,-11 5-18 0,-10-1-25 15,-25 2-96-15,-14-3-82 0,-16 0-38 0,-16-4-16 16,-9-2 5-16</inkml:trace>
  <inkml:trace contextRef="#ctx0" brushRef="#br0" timeOffset="57689.34">31027 12466 37 0,'-3'-4'215'0,"-2"1"10"0,4-3 5 15,-3 3-105-15,3-2-52 0,-2 1-26 16,3 2-18-16,0-1-10 0,0 1-3 16,3 0-5-16,-2 1-6 15,6-2-12-15,4 3-18 0,0 3-98 0,-1-1-58 16,3 1-31-16,-1 0-14 15,-3-3-1-15</inkml:trace>
  <inkml:trace contextRef="#ctx0" brushRef="#br0" timeOffset="59003.96">28228 12424 193 0,'-15'-4'213'0,"-1"-4"11"0,2 2-90 15,1-2-53-15,1 1-29 0,2 1-14 16,2-1-10-16,0 1-5 0,3 0-1 16,2 4-8-16,2-4-1 0,1 5-5 15,3 0-1-15,3-2-4 16,8 3-2-16,7 3 0 0,4-2 3 16,13 0 1-16,10-1 2 0,13 1-2 15,16-1 0-15,15-1-3 16,14 1-2-16,16-2 1 0,19-3 1 15,13 1-2-15,18 2-2 0,11-2-3 16,8 3 6-16,7 4-3 0,-2 1-5 16,-3 6 2-16,-4-1 0 0,-10 6 8 15,-7 0 0-15,-12 3-4 0,-11 1-1 16,-15 0-3-16,-13 0 0 0,-14-1-10 16,-19-4-4-16,-13-1-3 0,-12 0 3 15,-9-3 0-15,-15-3 4 0,-5-3 6 16,-9-1 3-16,-6-1 2 0,-8-2 1 15,-3 0 2-15,-7-3 0 0,-2 1-3 16,-2-1-3-16,-5 0-4 0,-4 2-4 16,0-1-19-16,-1 1-55 15,-1 0-61-15,0-1-32 0,0-1-16 16,-1 2-1-16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6:41:43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19223 7725 14 0,'-4'-1'219'16,"1"1"14"-16,2 0-3 0,-3-2-65 15,3 0-65-15,-1 2-29 0,1-1-19 16,-1 0-5-16,0-1-9 16,2 0-4-16,0 2-4 0,0-1-6 15,0 1-5-15,0 0-5 0,0 0 0 16,0 0-2-16,0 0-2 0,0 0 4 16,0 0-2-16,0 1 4 0,0 1 1 15,0 0 0-15,0 0 2 16,2 2 4-16,1-2 5 0,4 0 12 15,2-2 8-15,12-4 13 0,7-6 4 16,13-7-2-16,19-11-8 0,22-9-11 16,21-12-28-16,27-7-56 15,19-8-166-15,14-5-88 0,2-6-44 16,-5-3-27-16,-10-10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9T15:37:26.27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6406 3349 131 0,'-3'0'267'0,"1"-4"14"16,-1 1 12-16,0-3-116 0,1-1-67 15,-2 1-33-15,2-3-16 0,2 1-9 16,-1-2-5-16,1 2-7 0,0-1-7 16,0 0-2-16,1 0-1 0,-1-1 1 15,0 0 4-15,0 0 8 0,-1-1 9 16,-1 1 4-16,-3 1 7 0,2 2 8 16,-5-1 1-16,2 0 0 0,-5 3-6 15,1 3-7-15,-4 0-7 16,0 2-14-16,-2 4-10 0,-1 5-9 15,-4 1-5-15,0 7-7 0,-1 1 0 16,0 9-2-16,-3 4 1 0,3 3-1 16,-2 7 0-16,0 1 0 0,4 2-3 15,2 3 1-15,1-1-4 0,6 0-2 16,3-3-3-16,2-3-4 0,6-4-3 16,4-2-7-16,4-8-6 15,2-1-14-15,6-5-21 0,1-6-24 16,7-3-25-16,1-7-29 0,5-1-42 15,0-7-111-15,0-7-46 0,0-4-8 16,0-6 11-16,0-5 24 0</inkml:trace>
  <inkml:trace contextRef="#ctx0" brushRef="#br0" timeOffset="267.98">6585 3232 26 0,'1'-19'268'0,"-1"2"25"0,-1 3 16 15,-1 1-49-15,-1 2-86 0,1 3-48 16,-2 3-28-16,2 1-14 0,-1 1-10 16,0 3-9-16,1 4-11 0,2 4-10 15,-3 2-4-15,1 7-9 16,-1 2-3-16,-2 8-5 0,-1 3-2 16,-1 5-4-16,-3 3-4 0,0 3-3 15,-4 3-4-15,1 1-3 0,-2 0-7 16,2 0-9-16,-1 0-9 0,1-4-19 15,3-5-15-15,3-2-25 0,2-7-19 16,2-4-34-16,1-4-82 16,2-8-66-16,4-3-29 0,-1-6 1 15,7-5 13-15</inkml:trace>
  <inkml:trace contextRef="#ctx0" brushRef="#br0" timeOffset="750.69">6703 3553 105 0,'5'-7'271'0,"-2"-2"17"0,-3 1 19 16,0 0-98-16,0 0-65 0,-1-1-31 15,-1 1-12-15,2 1-2 0,-2 0 6 16,1-2 3-16,-1 4 7 16,1 0 2-16,-1 2-1 0,-1 0-5 15,2 2-6-15,-1-1-12 0,-1 2-9 16,1 2-8-16,-3-2-12 0,2 3-7 15,0 1-9-15,-2 4-5 0,-2 3-11 16,0 0-9-16,-1 6-5 0,-1 2-9 16,-2 4-4-16,3 2-1 0,-2 0 1 15,1 5-2-15,3-3 1 16,1-2 0-16,2 0-7 0,3-2-1 0,1-4-7 16,4-3-5-16,3-1-5 0,1-4-5 15,4-1-2-15,1-6-1 16,5-2 2-16,0-6-3 0,0-2-4 15,3-4-4-15,0-6 0 0,-1 0-4 16,-4-3-1-16,0-2 2 0,-4-4 7 16,-3 1 9-16,-2 1 7 0,-7-1 7 15,-1 3 3-15,-1 1 4 0,-5 4-2 16,-1 0 0-16,-1 5-1 0,-2 1-6 16,-2 4-1-16,1 2-8 0,1 4-11 15,-2 3-18-15,2 2-19 0,2 2-24 16,2 2-22-16,5 2-21 15,2 0-29-15,2 0-91 0,2-1-56 16,1-2-16-16,4 1 5 0,5-1 16 16</inkml:trace>
  <inkml:trace contextRef="#ctx0" brushRef="#br0" timeOffset="1085.1">7132 3542 91 0,'4'-8'277'0,"0"-1"24"15,-4 0 21-15,-2 0-80 0,-1-2-67 16,1 1-34-16,-2 1-12 16,-1 0-5-16,2 1 2 0,0 0-3 15,-1 2-2-15,1 2-8 0,0 1-9 16,1 0-9-16,-1 3-11 0,0 0-12 16,0 0-11-16,-1 3-8 0,0 0-12 15,-2 5-9-15,-1 2-11 0,-2 3-7 16,-2 3-7-16,1 4 0 0,-2 0-6 15,1 4-1-15,-1 2 0 0,2 1-2 16,0 1-4-16,4 1-1 16,-1-1-7-16,3-2-13 0,4-4-19 15,4-1-17-15,1-3-22 0,3-3-26 16,5-4-20-16,4-2-14 0,2-6-10 16,5-3-25-16,3-5-52 0,1-3-78 15,2-9-32-15,0-3-2 0,0-5 12 16,2-3 34-16</inkml:trace>
  <inkml:trace contextRef="#ctx0" brushRef="#br0" timeOffset="2550.01">7440 3253 176 0,'-6'-12'300'16,"1"0"23"-16,0 3 22 0,-1 2-113 15,3 1-70-15,0 3-43 0,-1 1-25 16,0 4-13-16,1 3-17 0,1 3-8 15,-1 6-11-15,-2 3-5 0,2 6-2 16,-2 2-6-16,-1 6-9 0,-3 2-4 16,-1 3-5-16,0 3-5 0,-4 3-6 15,1 1-1-15,-2 2-2 0,2 0-4 16,-1-1 0-16,1-2-2 16,-1-4 1-16,6-6-2 0,0-3 0 15,2-6-1-15,3-4 1 0,-1-5-3 16,4-6-1-16,0-3-3 0,2-5-1 15,3-5 0-15,1-6 1 0,2-5 4 16,3-3 1-16,0-5 3 16,2-5 4-16,1-2 1 0,-1-2 0 0,4-3 0 15,-2-1 1-15,2 3-2 16,-1 2 2-16,1 0-1 0,-1 3 0 0,3 4 1 16,-2 0 0-16,1 8 2 15,0 1 3-15,-1 1 2 0,-2 5-5 16,0 3 1-16,-2 3 0 0,-1 3-1 15,-3 4 0-15,0 3-1 0,-4 5-1 16,-3 2 2-16,-2 5-2 0,-2 3 0 16,-6 2 0-16,-2 2 1 0,-5 0 2 15,-2 2-3-15,-1 1 1 0,-4-3 2 16,0 1-1-16,0-4 1 0,0-4 1 16,1-1-2-16,1-5 3 0,4-1-3 15,0-5 2-15,5-2 0 16,3-3-1-16,3-1 0 0,2-1 3 15,3-2-4-15,3-2 0 0,0-1-1 16,4-1 0-16,3 0-1 0,2 0 0 16,-1 2 0-16,0-1 0 15,2 3 0-15,-2 2 0 0,1 1-4 16,-2 3 2-16,0 2-2 0,-1 1 0 16,0 4 0-16,1 1 1 0,-2 2 0 15,0 4 3-15,-2-3 2 0,0 3-1 16,3 2 2-16,-2-5-3 0,-1 0 2 15,1 1 0-15,1-3-2 0,0-1 1 16,1 0-1-16,-1-3 0 0,0-2 0 16,1-1-1-16,1-4 0 0,-2-2 0 15,4-3 1-15,-2 0-2 0,3-3 0 16,-1-4-2-16,-1 0 1 0,2-4-4 16,3-1-1-16,-3-2-1 0,2-3 0 15,-2 0-1-15,3-3 0 16,-2 0 3-16,-2-1 2 0,0 2 2 15,-3-2 2-15,2 2 0 0,-4-1 0 16,-1 3-1-16,-3-1 2 16,0 3 0-16,-1 3 0 0,-5 1 2 0,1 3 1 15,-1 3 5-15,-2 1 11 0,-3 4 2 16,-1 0 6-16,1 4 3 0,-3 4-4 16,-2 3 0-16,-1 3-8 0,0 3-7 15,-1 5-7-15,1-1 2 0,0 8-3 16,1-1-1-16,1 2-1 15,2 1-1-15,2 4 0 0,1-3-1 16,3 1-1-16,3-2-3 0,2-5 0 16,5 0 0-16,4-3-1 0,1-4-5 15,6-3-4-15,4-3-13 0,5-4-11 16,5-1-13-16,2-4-19 0,8-4-18 16,0 0-15-16,5-3-16 0,0-3-22 15,1 0-37-15,-4-2-44 16,0-1-37-16,-4-2-12 0,-4 1 32 15,-2 0 87-15,-4 1 124 0,-7 1 110 16,0 1 90-16,-8-2 61 0,-4 1 20 16,-2 1-38-16,-5 0-50 0,-3 0-29 15,0 1-16-15,-3-1-10 0,-2 2-6 16,-3 0-3-16,0 1 3 16,-1 2-4-16,-1 1-9 0,-1 2-7 0,-3 0-8 15,1 3-12-15,-1 3-13 0,-2 0-10 16,1 2-9-16,-3 5-7 15,-1 1-5-15,0 4-5 0,-2-1-3 0,1 4-2 16,1 3-5-16,2 1 0 16,-2 0-2-16,6 1-4 0,-1 1-2 15,6-4-3-15,2 0 1 0,4-2-2 16,5-1-3-16,2-4-5 0,7-4-6 16,1-3-3-16,6-5-7 0,2-3-10 15,2-5-10-15,3-5-1 0,0-5-1 16,0-2 0-16,-1-6 3 0,-1-6 11 15,0-1 8-15,-1-5 11 16,-3-1 5-16,-2-6 5 0,-2-1 3 16,0-3 4-16,-2 1 2 0,-3-2 2 15,-3 4-1-15,-1 3 2 0,-3 6-1 16,1 5 3-16,-4 4 2 0,-1 8 3 16,0 5 5-16,0 2 1 15,0 6 2-15,0 5 2 0,-1 5 3 0,-2 8-3 16,1 5 0-16,2 7 2 0,-3 7 3 15,0 6-1-15,-2 3-2 0,0 5-5 16,-3 7-4-16,-1 2-7 16,-2 1-7-16,-3 3-29 0,3-2-42 15,-4 0-81-15,1-5-135 0,-2-5-70 16,1-5-35-16,2-7 5 0,2-7 30 16</inkml:trace>
  <inkml:trace contextRef="#ctx0" brushRef="#br0" timeOffset="5349.05">9503 3821 172 0,'-4'0'294'16,"-1"-1"17"-16,2-2 14 0,0 0-119 16,3-1-84-16,3-3-47 0,3-3-26 15,3-1-17-15,4-2-11 0,6-2-8 16,4-3-4-16,3-3-5 0,6-2-2 15,6-1-2-15,0 1 0 0,1-5 0 16,1 0 0-16,-1 0-2 0,-2 1 2 16,-4 0 0-16,-5 2 0 0,-2-1 0 15,-7 4-1-15,-4 2 1 0,-5 4 1 16,-5 3 1-16,-3 4 6 16,-4 2 0-16,-3 2 4 0,-3 4-1 15,-6 2 1-15,-2 4-4 0,-1 2-1 16,-3 4-3-16,2 0-1 0,-1 4-3 15,3 1 0-15,5 0 0 0,-2 2 0 16,5 1 0-16,3 1 0 0,4 1 0 16,2 0 0-16,4-1 0 0,3 1 0 15,5-2 0-15,-2 0 0 0,5 0 0 16,-2 0 0-16,0-1 0 16,0-1 0-16,-4 2 0 0,-2-2 0 15,-2-1 0-15,-6 0 0 0,-2 2 1 16,-4-5 2-16,-3 2-1 0,-4-4 2 15,-4 2-1-15,-2-3-1 0,0-1 1 16,-2-1 2-16,2-4 1 0,0 1 3 16,0-4 0-16,7 1 4 15,0-2 3-15,3-2 7 0,6-1 2 0,1-1-2 16,4-1 2-16,6-2-5 16,3-1-5-16,5-1-5 0,4-1-7 15,5-2 0-15,4 0-3 0,2 0 0 16,-1-1 0-16,4-1 0 0,-1-2 0 15,0 4-1-15,0-2-1 0,2-2 0 16,-1 0 1-16,-3 1 0 0,1 1-2 16,-2-3 0-16,-2 2 0 0,-4-2 3 15,-2 2-2-15,-6-1 1 0,-2 0 2 16,-4-1 1-16,-4 3 1 0,-3-1-2 16,-1-1 1-16,-4 1 1 0,-1 2-2 15,-3 0 2-15,-1 4 4 16,-4 0 2-16,0 5 6 0,1 0 0 15,-5 2 5-15,2 4-3 0,-2 2 1 16,-2 3-6-16,0 4-3 0,3 2-1 16,-2 4-4-16,3 4 0 0,-1-1-1 15,5 5-1-15,1 0 0 0,1 2-2 16,3 1 0-16,4 0 0 0,2-3-3 16,4-1 0-16,3-3-4 15,2-1 0-15,3-6-3 0,3 0-2 16,4-3-3-16,3-5-12 0,4-5-5 15,2-1-7-15,4-4-14 0,1-6-8 16,1-1-8-16,4-3 0 0,-1-2-1 16,-1-2 0-16,-2-3 7 0,-4-2 8 15,-2 1 12-15,-5-1 11 0,-4 1 17 16,-5-1 16-16,-5 2 20 0,-2 1 13 16,-6 1 11-16,-1 1 10 0,-4 2 4 15,-1 3 6-15,-3-1-1 16,-2 3 0-16,-1 0-1 0,-1 6-6 15,-2 0-4-15,2 4-8 0,-4 2-8 16,1 2-10-16,0 4-6 0,-1 3-10 16,1 2-3-16,-1 2-6 0,3 2-1 15,0 2-1-15,0 0-1 0,5 2 0 16,1 0-3-16,2 1 1 0,1-2-2 16,4-1-1-16,1-1 0 0,3-3-3 15,2-2-12-15,3-5-5 0,0-1-1 16,2-6-3-16,3-1-2 0,-2-5 2 15,3-4 9-15,1 0 5 16,-2-3 2-16,-1-3 2 0,1 1 5 16,-2-2-1-16,-1 2 4 0,-3-2 2 15,-1 3 2-15,-1 2 2 0,-3 2 1 16,-2 1 0-16,0 3 3 0,-1 3 1 16,-1 3 1-16,-2 2 1 0,-1 3 2 15,-3 5 1-15,2 3 2 16,-2 4-1-16,-1 4-3 0,-2 3 0 15,0 4-1-15,0 1-4 0,0 2-2 16,-2 2 1-16,0-1-4 0,0 1 0 16,1-4 0-16,1 1 0 0,2-5-3 15,1-5 1-15,2 0 0 0,0-4 1 16,7-6-2-16,1-4 3 16,2-3-1-16,2-5 1 0,3-5 0 0,3-3 0 15,5-7 1-15,0-3-1 0,0-4-1 16,4-3-2-16,-2-3-2 0,0-2 2 15,0-5-1-15,-2 1 0 16,-2 0 3-16,-2 3-1 0,-3 2 2 16,-1 1 0-16,-4 4 0 0,-2 4 3 15,-2 4 0-15,-3 1 10 0,2 7 6 16,-3 1 5-16,0 3 2 0,-1 3 4 16,-1 3-1-16,1 3-7 0,-3 4-7 15,3 4-2-15,-4 2-3 0,2 3-3 16,0 4-1-16,-1 1-2 0,-2 4-1 15,2 0 0-15,0 0-3 16,-2 1 2-16,4-2-2 0,-1-1 0 16,1-1-2-16,1-1-1 0,1-5 0 15,1-3 1-15,1-2-2 0,3-2 0 16,1-4 0-16,2-4 2 0,2-2 0 16,1-5-1-16,2-3 1 0,2-4 0 15,1-4-1-15,0-3-1 16,1-1 1-16,-1-1-4 0,1-3 2 0,-4 2-1 15,0-2 4-15,1 2 1 16,-4 2 0-16,0-1 2 0,-5 4 1 16,0 2 2-16,-2 3-1 0,0 2 2 15,-3 4 1-15,0 1 2 0,0 2-2 16,-1 1 0-16,-2 6 2 0,-1 1-4 16,0 5-1-16,-4 1-2 0,2 5 1 15,-1 0-1-15,2 3-1 0,-1 3 0 16,-2 0 0-16,5 0 0 0,0 2-3 15,0-2 2-15,1 1-4 0,2-2 3 16,2-2-2-16,1-3 0 16,2-2-1-16,2-2 1 0,1-4-1 15,4-4 1-15,2-1-1 0,0-6 2 16,6-3-1-16,0-2-6 0,3-4-9 16,-1-4-4-16,3-2-3 0,-4-1-4 15,1-2 2-15,-1-2 3 0,-4 0 8 16,-1 0 9-16,-3 0 1 15,-2 1 4-15,-5 0 1 0,-3 3 3 16,-3 0 2-16,0 5 2 0,-5 2 8 16,1 1 7-16,-2 3 5 0,-2 3 1 0,0 3 1 15,-2 4-1-15,-1 2-5 16,0 5-5-16,1 3-5 0,-4 5-3 16,3 2-2-16,-1 1 0 0,2 5-1 15,0 0-3-15,0 2 0 0,3 0 2 16,1 4-3-16,3-4-1 0,1-1 0 15,2 0-1-15,3-3-3 0,4-4 0 16,-1-1 1-16,6-5-3 0,0-1 3 16,3-7 0-16,0-1 1 15,2-6-1-15,-1-1-6 0,3-7-12 0,-2 0-10 16,2-4-10-16,0-1-2 16,-1-6-4-16,-1 0 8 0,-3 0 10 15,3-2 11-15,-5-1 7 0,-3 3 6 16,2 1 6-16,-4 2 5 0,-3 2 1 15,-2 2 4-15,1 5 2 0,-3-1 3 16,0 5-3-16,0 2 1 0,-1 3 0 16,-1 2-5-16,-1 5 1 0,0 3-4 15,-1 1 1-15,1 5-3 0,1 2 0 16,-1 4-1-16,-1 0-1 0,1 4-2 16,0 0-2-16,-1 0 1 15,1 0 1-15,-2 0-1 0,0-2 0 16,2 0 0-16,-1-4-1 0,1-4 2 15,1-3 0-15,-1-3-1 0,3-6-1 16,2-3 1-16,1-4 0 0,0-6-4 16,6-5 1-16,-1-4 1 0,3-4-2 15,2-3 4-15,1-3-1 0,2-1 0 16,0 1 4-16,1-2-2 16,-1 1 1-16,1 3-1 0,-1 3 0 15,1 3 0-15,-4 4-3 0,3 3 3 16,-3 3 0-16,1 5 0 0,-3 1 0 15,1 5 0-15,0 5 2 0,-3 4 0 16,-1 2 1-16,0 4-1 0,-3 3-1 16,-4 4-1-16,-1 3 2 0,-3 0-4 15,0 3 2-15,-5 0-3 0,0 1 0 16,-3-2-9-16,-3 0-14 16,3-3-14-16,-2-3-12 0,-1-2-20 15,4-3-31-15,1-6-58 0,0-4-86 16,2-4-36-16,2-5-15 0,5-4 2 15</inkml:trace>
  <inkml:trace contextRef="#ctx0" brushRef="#br0" timeOffset="5617.04">11941 3237 127 0,'8'-23'292'0,"-3"5"26"0,-1 4 28 16,-3 1-89-16,-1 2-71 0,0 4-39 15,0 4-20-15,0 1-12 0,0 6-12 16,0 3-12-16,2 5-16 16,-2 5-9-16,0 6-16 0,0 3-13 15,-2 4-13-15,1 5-9 0,-3 1-3 16,-1 5-5-16,-1 2-4 0,-5 3-6 16,3 1-11-16,-3-1-21 0,-1 1-21 15,2-4-22-15,-1-4-26 0,0-4-23 16,5-6-31-16,1-3-60 0,2-8-80 15,-1-4-35-15,4-8 0 0,0-6 9 16,4-3 33-16</inkml:trace>
  <inkml:trace contextRef="#ctx0" brushRef="#br0" timeOffset="6056.8">11846 3546 97 0,'-9'-11'273'0,"1"2"15"16,2 1 13-16,1 3-97 0,3-1-86 15,2 1-52-15,2 2-28 16,6 0-16-16,2 0-8 0,4 2-9 16,3-1-1-16,4 1-2 0,2 0-2 15,3-1-1-15,-1-2 0 0,2 0 1 16,2 2-1-16,-3-3-1 0,0 2-1 16,-3-3 0-16,-3 0-3 0,-5 0 2 15,0-2-3-15,-3 0 2 0,-4-2 5 16,-3 1 0-16,-2 1 1 0,0-3 7 15,-1 3 5-15,-1 1 6 0,-1-1 4 16,0 2 5-16,0 0 7 0,0 2 3 16,0 1-2-16,-1 1-1 15,1 1-3-15,-2 2 2 0,2 2-3 0,-1 5 0 16,-1 0-1-16,-1 5 1 16,-2 4 0-16,0 0-5 0,0 7-4 15,-4 2-2-15,1 1-6 0,0 1-5 16,2 3-2-16,-3 0 0 0,2-2-6 15,2 2-1-15,2-6 0 0,3-1-2 16,2-4-4-16,2-2 1 0,5-7-6 16,3-3-14-16,4-5-20 0,7-5-29 15,4-5-62-15,0-4-122 0,3-8-57 16,-1-5-21-16,-1-4 4 16,-1-3 19-16</inkml:trace>
  <inkml:trace contextRef="#ctx0" brushRef="#br0" timeOffset="6192.12">12364 3246 179 0,'-19'-8'297'0,"-2"1"15"16,2-1 9-16,2 5-128 0,4 2-87 15,2 1-48-15,6 2-30 0,2 4-24 16,6 2-20-16,2 3-58 0,3 0-117 16,1 1-65-16,3 1-33 15,2 1-7-15,3 3 4 0</inkml:trace>
  <inkml:trace contextRef="#ctx0" brushRef="#br0" timeOffset="6948.69">12522 3482 109 0,'6'7'282'0,"0"-1"29"15,-1-3 24-15,-3-2-79 0,1-1-59 16,-3-3-29-16,2-1-13 16,-2-2-13-16,-2 2-8 0,2-5-17 15,0 2-16-15,-3 0-13 0,1 0-7 16,-1 1-5-16,1 1-1 0,-4 2-2 15,0 0-5-15,-3 2-9 0,-3 2-10 16,-2 3-14-16,-2 2-9 0,-3 5-9 16,2 1-5-16,-2 2-3 0,-3 3-2 15,4 4-1-15,-2 1 2 0,4 4-4 16,0 1-2-16,3-1-2 0,3 2 0 16,3-2 0-16,2-3-5 0,5 0 0 15,4-3-1-15,2-4-1 0,5-2-3 16,0-6-3-16,3-1-1 15,2-7-5-15,1-2-3 0,-1-5-4 16,1-3-1-16,0-3 1 0,-2-3 4 16,0-4 7-16,-1 0 4 0,-2-1 4 15,-2 3 5-15,-1-2 2 0,-4 2 0 16,1 1 2-16,-2 4 2 0,-1 1 4 16,-1 1-2-16,-1 4-3 0,1 3 0 15,-1-1 1-15,-1 4 1 16,0 2-2-16,3 1 4 0,-3 5 1 15,2 0 0-15,-2 4 1 0,0 1-5 16,-2 3 1-16,2 0-4 0,-3 0 2 16,3 1 0-16,0 0-3 0,0 0 0 15,3-4-1-15,0 3-4 0,2-5 0 16,0-2-1-16,1-1-2 16,4-4 1-16,2-1-1 0,3-5 2 0,2-1-4 15,3-6 0-15,1-3-4 0,3-2 2 16,-1-5-1-16,-2-2-2 15,1-5 6-15,-1-4 2 0,-2 0 1 16,0-7 1-16,-4-1 1 0,1-6 4 16,-4-2-3-16,-2 0 0 0,0-2 3 15,-4 3 0-15,-1 5 3 0,0 1 0 16,-4 9 5-16,1 6 4 0,-2 4 9 16,-2 6 5-16,2 3 2 0,-3 6 3 15,-1 6-3-15,-1 4-4 0,-2 6-7 16,-2 9-1-16,-2 4 3 0,-2 6 5 15,-1 7 9-15,-3 5 4 16,-1 4 4-16,-1 4-2 0,0 3-2 16,3 1-8-16,1 0-13 0,3-3-9 15,6-3-5-15,2-5-28 0,5-4-40 16,5-4-56-16,5-7-67 0,2-6-86 16,6-6-153-16,1-7-58 0,1-8-8 15,5-8 35-15,0-5 53 0</inkml:trace>
  <inkml:trace contextRef="#ctx0" brushRef="#br0" timeOffset="7566.89">13571 3396 46 0,'9'-2'248'0,"-5"-4"22"0,3 0 13 15,-2 1-76-15,1 1-68 0,-2-2-30 16,0 2-16-16,0-4-5 0,1 2-3 15,-2-1 3-15,1-3-2 0,-3 4-2 16,2-4 5-16,-3 0-2 16,0 0 0-16,-4 3 2 0,0 0 0 15,-2-1-6-15,-2 1-7 0,2 3-5 16,-5-2-8-16,0 6-11 0,-1 0-10 16,-2 2-6-16,1 3-10 0,-2 5-5 15,0 4-7-15,-2 4-4 0,1 4-4 16,1 5 1-16,-1 3-2 0,0 3-4 15,3 0-2-15,1 4-3 16,5-4-1-16,4 0-4 0,5-1-6 16,4-2-19-16,8-4-20 0,2-4-30 15,5-5-29-15,5-4-34 0,6-5-31 16,5-6-40-16,-3-4-111 0,4-4-39 16,0-8-8-16,-2-1 16 0,3-4 28 15</inkml:trace>
  <inkml:trace contextRef="#ctx0" brushRef="#br0" timeOffset="7798.02">13970 3409 135 0,'3'-13'283'0,"0"-1"24"0,-3 2 26 0,0 2-94 15,0-1-45-15,-1 4-21 0,-1 1-11 16,2 2-12-16,-1 4-13 16,-1 0-21-16,0 4-29 0,0 4-24 15,0 3-19-15,-1 5-11 0,-2 2-10 16,2 4-9-16,-2 1-2 0,-2 0-5 15,-2 2-4-15,1 0-3 0,2-1-2 16,-4-2-5-16,1-1-25 0,3-3-37 16,-1-1-46-16,4-7-56 15,0-2-144-15,1-7-78 0,2-3-18 16,3-8 13-16,5-6 33 0</inkml:trace>
  <inkml:trace contextRef="#ctx0" brushRef="#br0" timeOffset="7935.5">13991 3152 249 0,'-10'-10'277'0,"2"1"8"0,3 3-39 15,-1 2-112-15,5 1-66 0,2 3-39 16,7 3-53-16,-2 3-127 16,4 0-68-16,2 4-38 0,3 1-15 15,5 4-3-15</inkml:trace>
  <inkml:trace contextRef="#ctx0" brushRef="#br0" timeOffset="8498.04">14149 3557 137 0,'-13'20'305'0,"-1"-4"27"0,-2-2 23 16,2-4-79-16,0 0-73 0,2-5-46 16,3-3-30-16,5-4-20 0,2-1-22 15,4-3-28-15,2-4-23 0,7-2-18 16,4-4-12-16,0-4-8 0,3-1-7 15,2-5-6-15,2 0-5 0,-3-3-2 16,3-2-2-16,-3 0 4 0,1 0 2 16,-3 3 5-16,-3-1 5 0,-2 5 6 15,-2 4 1-15,-2 3 3 0,-5 3 3 16,-1 3-1-16,-2 5-1 16,0 2-1-16,-3 3-1 0,-2 2-1 15,-2 5-2-15,-1 3 2 0,-2 3 1 16,0 3 1-16,-1 0 3 0,0 3-1 15,0 3 3-15,1-2-1 0,1 1-1 16,3-1-2-16,2-1-1 0,1 0 0 16,3-4 1-16,3 0-1 0,1-3-1 15,2 0 1-15,3-4 0 16,2 0 0-16,2-1 0 0,1-4 0 16,1 1 0-16,0-3 0 0,0 0 1 15,0 0 2-15,-2 0-3 0,-1 0 0 16,-2 0 2-16,-3 2 0 0,-3 0 0 15,-2 2 5-15,-2 2 5 0,-3 2 10 16,-2 1 4-16,-1 3 7 0,-1 0 4 16,-2 2 0-16,1 0-3 15,2 3-6-15,-1-3-5 0,2 4-8 16,1 0-7-16,2-4-4 0,1 0-4 16,2-1-7-16,1-2-13 15,5-3-19-15,2-2-19 0,2-2-21 0,4-5-20 16,3-4-18-16,6-3-19 0,2-5-37 15,1-3-67-15,2-5-55 0,-1-4-20 16,0-3 4-16,3 0 18 0</inkml:trace>
  <inkml:trace contextRef="#ctx0" brushRef="#br0" timeOffset="9454.79">14721 3323 236 0,'5'-16'301'0,"-2"3"32"0,-1 1-10 15,-4 0-66-15,1 1-29 0,-1 4-11 16,-1 1 1-16,0-1 0 0,-2 5-15 15,0 0-25-15,-1 2-28 0,0 4-31 16,-2 3-28-16,-1 4-26 0,-1 1-9 16,2 3-2-16,-2 3-9 0,-1 3-6 15,3 1-3-15,-3 2-8 0,3 1-7 16,-3-1-11-16,3 3-1 0,2 1-3 16,1 0-3-16,-1-2-2 0,6-1-1 15,2-3-1-15,4-1-2 16,0-3-4-16,5-3-1 0,3-3-2 15,2-3-9-15,3-6-8 0,0-1-14 16,7-7-9-16,-4-1-9 0,1-5-7 16,2-2-3-16,-2-4 2 0,-1 0 8 15,-2-4 11-15,-2-1 10 16,-3 0 13-16,-2 1 11 0,-3-1 7 16,-1 1 7-16,-2 1 4 0,-3 2 7 15,-2 4 15-15,-2 4 19 0,0-2 15 16,0 5 11-16,-2 2 1 0,1 2 1 15,-1 3-12-15,-1 3-14 0,0 3-16 16,-1 3-9-16,1 2-5 0,-3 4-6 16,3 1 2-16,0 2-6 0,0 0-5 15,0 1 2-15,-1 1 1 0,3-1-1 16,-1-1-1-16,2 0 2 0,0-2-2 16,2-1-2-16,3-3-3 15,-2-2-3-15,3-3-4 0,3-1-3 0,3-2 0 16,2-4-1-16,2-4-9 0,2-3-6 15,0-2-6-15,2-3-4 16,1-3-5-16,1-1 2 0,-3-2 3 16,0-2 9-16,-1-1 5 0,-4 2 9 15,-2-3 8-15,-2 4 3 0,-2 1 5 16,0 1 2-16,-4 1 4 0,0 4 6 16,-4 0 8-16,1 4 8 15,-1 2 2-15,-1 2 1 0,1 3 5 16,-4 3-7-16,3 3-8 0,-2 1-6 15,-1 5-3-15,2 2-4 0,-2 3-3 16,3 1 0-16,-1 0-3 0,1-1 0 16,-1 3-1-16,2 0 0 0,2-1-1 15,-1 0 2-15,1-3-3 0,1-1-3 16,3-2 0-16,0-2-1 0,-1-4-3 16,3-3-2-16,5 0 0 0,-4-4-6 15,2-4 3-15,3-3-3 0,-1-2-2 16,4-3-6-16,-2-1-3 0,0-4 1 15,0-1 1-15,0-3 2 16,-2 0 4-16,-1-1 5 0,0-1 8 16,-4 1 5-16,0 1 3 0,0-1 2 15,-5 4 1-15,-2 1 4 0,1 3 8 16,-2 2 8-16,-2 5 8 0,2 0 1 16,-3 6 1-16,2 2-3 0,-5 6-7 15,2 4-9-15,-2 1-5 0,3 4-5 16,0 5 0-16,-2 0-4 0,0 4 2 15,1 0-1-15,0 1-3 0,1 1 2 16,3 0-1-16,0-2-2 16,0-3-2-16,5-1-3 0,1-4-6 15,0-2-17-15,4-2-26 0,6-7-42 16,-2-5-48-16,8-4-53 0,3-4-57 16,1-7-83-16,2-4-102 0,-1-4-26 15,-3-5 16-15,-4-5 38 16,-1-2 52-16</inkml:trace>
  <inkml:trace contextRef="#ctx0" brushRef="#br0" timeOffset="9596.2">15511 3151 164 0,'-25'-21'298'0,"0"5"20"0,2 3 17 15,-3 3-111-15,7 1-83 16,3 4-53-16,5 4-28 0,5 0-22 16,4 2-15-16,4 4-19 0,4-1-24 15,7 2-32-15,6-1-81 0,1 2-108 16,1-1-53-16,4-1-20 0,1-2-1 15,-1 3 20-15</inkml:trace>
  <inkml:trace contextRef="#ctx0" brushRef="#br0" timeOffset="9866.99">15670 3130 58 0,'6'-3'279'0,"1"0"32"16,-3-1 27-16,2-1-55 16,-3 1-70-16,-1 0-38 0,1 0-23 15,-1 2-11-15,0 2-2 16,-2 0-2-16,1 2-4 0,-1 6-6 0,0 1-2 15,0 4 0-15,0 5-7 0,-5 4-2 16,0 4-8-16,-2 6-2 0,1 2-9 16,-6 5-14-16,0 2-17 15,-1 2-18-15,2 1-15 0,-1-3-12 16,0 0-12-16,4-3-4 0,2-2-10 16,3-5-17-16,3-4-37 0,3-3-54 15,3-6-64-15,5-3-56 0,4-7-51 16,5-4-75-16,4-8-98 0,3-5-16 15,1-6 26-15,1-6 39 0,-4-3 45 16</inkml:trace>
  <inkml:trace contextRef="#ctx0" brushRef="#br0" timeOffset="10024.34">15676 3349 145 0,'-40'-3'321'0,"1"2"23"0,4 0 18 16,5-1-82-16,8 2-107 0,6-2-61 15,10 2-34-15,8 2-25 0,7-2-16 16,13 0-18-16,7 0-33 0,7 0-45 16,5 0-160-16,2-4-86 0,-2-2-42 15,-3 0-19-15,0-1 8 0</inkml:trace>
  <inkml:trace contextRef="#ctx0" brushRef="#br0" timeOffset="11220.77">16614 3232 322 0,'-5'-5'392'16,"-5"-2"32"-16,1 0 34 0,-2-1-123 15,3 1-84-15,0 1-54 0,3 0-37 16,-1 2-29-16,5-1-28 0,1 1-36 16,4 4-57-16,2 0-69 0,2 4-66 15,4 1-68-15,-3 2-134 0,0-1-105 16,1 3-29-16,-1-2 15 0,-1 2 39 15,0 2 53-15</inkml:trace>
  <inkml:trace contextRef="#ctx0" brushRef="#br0" timeOffset="11414.55">16548 3606 118 0,'-15'17'311'0,"-1"-1"22"0,4-4 12 16,0-3-70-16,3-2-116 0,1-3-63 15,5 1-33-15,1-2-21 0,2-1-10 16,4-1-6-16,0-1-13 0,3 0-16 16,4-3-30-16,0 0-39 0,-2-2-142 15,1-2-76-15,-1 2-40 0,-2-5-10 16,2 1 11-16</inkml:trace>
  <inkml:trace contextRef="#ctx0" brushRef="#br0" timeOffset="16245.99">19392 3825 189 0,'-11'3'293'0,"1"-3"16"16,2-2 18-16,2 1-130 0,0-3-66 15,3 0-38-15,-1 0-19 0,4-4-14 16,4-2-12-16,0-3-14 0,7-2-11 15,2-2-8-15,4-4-8 0,2-4-3 16,3-3-4-16,2-2-2 16,1-4 0-16,-1-2-2 0,2-3 1 15,-3-2-1-15,1-3 2 0,-1-1 2 16,-3-1-2-16,0 1 2 0,-2 2-1 16,-1 2 2-16,-3 5-1 0,0 4 0 15,-2 6 2-15,-2 2 2 0,-2 6-2 16,-3 4 0-16,2 3-1 15,-4 6 1-15,3 2-2 0,-2 3 2 16,1 4 2-16,3 5 4 0,-3 6-1 16,4 7 3-16,-4 3 4 0,-2 6-2 15,1 5 0-15,-3 3 1 0,-1 5-3 16,-1 0-4-16,-3 0 1 0,0 1 0 16,-4 0-4-16,3-1-3 0,0-2-3 15,-1-3-12-15,1-3-19 16,0-4-18-16,4-7-26 0,1-2-35 0,-5-7-99 15,2-5-70-15,2-6-28 0,-4-3-4 16,2-5 14-16</inkml:trace>
  <inkml:trace contextRef="#ctx0" brushRef="#br0" timeOffset="16412.56">19597 3585 221 0,'-11'-6'288'0,"2"0"14"0,-1 1-11 16,6 1-126-16,-1-1-68 0,5 0-42 15,1 2-20-15,6-2-15 0,5 3-9 16,3-3-6-16,7 1-4 0,1 1-9 16,7-2-17-16,3 1-34 0,-3 1-117 15,0-3-68-15,1 2-37 0,-3-1-9 16,5-1 4-16</inkml:trace>
  <inkml:trace contextRef="#ctx0" brushRef="#br0" timeOffset="18063.06">20973 3457 89 0,'1'14'261'0,"-1"1"19"15,0-3 16-15,0-1-93 0,-3-3-69 16,3 0-31-16,-1-1-10 16,1-2 4-16,0-3 8 0,0 0 5 15,1-1-1-15,1-2-10 0,3-2-18 16,-1-4-20-16,6-3-19 0,-1-2-22 16,6-7-8-16,3-2-8 0,6-3-4 15,0-4-4-15,1-4 0 0,2-1 0 16,2-5-3-16,-3 0-1 0,0-3-1 15,-1-2-3-15,-3 1-3 0,-1-1 0 16,-3-1 1-16,-5 2 1 16,-1 6 3-16,-3 4 3 0,-3 4 5 15,-3 7 2-15,-1 3 1 0,-2 5-1 0,-2 4-1 16,-1 5-1-16,-2 4-1 16,1 4 0-16,-6 5-1 0,2 7 3 15,-1 3-1-15,-2 5 2 0,1 3 0 16,-1 3 2-16,0 7-1 0,-1 1 0 15,0 5 3-15,0 2-1 0,1 2 3 16,-2 0-1-16,4-1-2 0,2-2 2 16,2-4-2-16,2-3-2 0,3-7-4 15,5-2-3-15,1-7-2 0,4-3-1 16,4-7-1-16,1-3-3 16,3-6-1-16,4-6-2 0,1-3-5 15,0-3-7-15,3-5 0 0,-4-3 0 16,0-2 0-16,-2-1 4 0,-1-2 7 15,-3-2 7-15,0 1 5 0,-5 0 5 16,-1 3 3-16,-1 0 5 0,-4 3 9 16,-2 3 9-16,-1 3 9 0,-2 3 11 15,-2 0 8-15,0 5-2 0,1-1-4 16,-3 5-8-16,1 1-13 16,-4 7-9-16,0 1-8 0,1 4-3 15,-1 1-4-15,-2 3 1 0,3 2 1 16,-1 2 0-16,3 0 1 0,0 1-2 15,0 1-1-15,2-2 2 0,-1 2-5 16,3-4-2-16,3 0-2 0,0-3-2 16,2-4-5-16,1-2 0 0,4-3-3 15,2-2 1-15,3-5-3 16,0-3-2-16,3-3-3 0,1-4-2 0,0-4-5 16,-2-1-4-16,2-3 1 15,-3-3 3-15,-2-1 3 0,-4-1 6 16,-2-2 7-16,-3 0 5 0,-4 0 4 15,-1 1 3-15,-4 2 3 0,-3 2 2 16,-4 2-2-16,-1 2 4 0,-1 4-1 16,-3 3-3-16,2 3 2 0,-4 3-5 15,4 3 0-15,-2 3 0 0,4 4-1 16,0 1-1-16,0 2 0 0,6 4 2 16,1 1 0-16,1 3 2 0,8-2-2 15,-1 2 0-15,5 0-2 0,4-2-1 16,4 0-2-16,5-1-1 15,1-5-1-15,5-1-2 0,3-2-6 0,2-2-4 16,1-5-4-16,1 0-2 16,1-5-5-16,2 0-2 0,-3-3 2 15,0-2 3-15,-3-2 4 0,-4-3 5 16,-2-1 6-16,-5 0 6 0,-3-2 2 16,-6 2 3-16,-2-3 3 0,-6 3 2 15,-3 1 4-15,-3 2 5 0,-6-1 7 16,-1 4 1-16,-1 2 4 0,-3 3-1 15,-2 3-5-15,-1 2-4 0,-1 2-7 16,1 4-1-16,-2 4-2 16,3 0-3-16,1 5 0 0,3 2 0 15,3 3 0-15,1 0 1 0,4 1-1 16,0 1 0-16,4 0-1 0,4 1 0 16,-1-3-2-16,4-1 0 0,3-2-6 15,1-3 0-15,1-2-1 0,5-3-1 16,0-5-2-16,0-4-2 0,2-3-1 15,0-3 2-15,-1-3 0 16,-1-3 2-16,-3-3 3 0,0-3 4 16,-3-2 2-16,-2 0 1 0,0-3 1 15,-5 2 0-15,1 0 1 0,-3 0 2 16,-2 2 0-16,0 4 3 0,-2 3 2 16,2 2 3-16,-1 2 0 0,-3 3 0 15,3 5 0-15,-1 5-5 0,-2 4-3 16,1 6-4-16,1 6 4 0,1 3-1 15,-1 6 0-15,0 4 3 0,1 5 0 16,-6 6-1-16,2 3-4 16,-5 4-1-16,-2 4-5 0,-2 4-8 0,-3-2-8 15,-2 1-6-15,-2-1-4 16,-1-6-7-16,0-3 0 0,3-6 7 16,-2-8 4-16,1-5 7 0,6-9 9 15,-2-6 6-15,3-6 3 0,4-9 2 16,-2-6 0-16,4-6 0 0,4-9 0 15,3-2 0-15,3-10 2 0,2-1-1 16,4-8-1-16,4-2-1 0,2-1-2 16,3-2 0-16,4 0-3 0,4 1-3 15,-1 4-11-15,2 1-16 0,3 3-19 16,0 6-69-16,-1 0-95 16,1 4-48-16,-2 1-18 0,1 2 3 15,1 4 14-15</inkml:trace>
  <inkml:trace contextRef="#ctx0" brushRef="#br0" timeOffset="18296.6">22293 3213 260 0,'2'-6'304'0,"-2"0"21"0,0 1-17 16,0 1-102-16,0 1-61 0,0 0-36 16,0 1-24-16,0 0-20 15,0 4-18-15,0 0-18 0,1 4-13 16,2 1-9-16,1 5-3 0,-3 2-2 15,2 2 3-15,1 4-3 0,-4 3 0 16,1-1 1-16,-2 4-5 0,1-4-10 16,-4 1-14-16,1 1-19 0,2-4-28 15,1-2-58-15,-2-5-119 0,0-2-58 16,2-6-21-16,0-5 1 0,5-4 18 16</inkml:trace>
  <inkml:trace contextRef="#ctx0" brushRef="#br0" timeOffset="18440.16">22372 3113 178 0,'-4'-9'266'0,"-1"3"8"0,3 2-12 16,2 1-132-16,2 1-96 0,3 4-128 16,-1 1-91-16,7-1-47 0,-1 5-23 15,5 1-4-15</inkml:trace>
  <inkml:trace contextRef="#ctx0" brushRef="#br0" timeOffset="18778.99">22786 3265 187 0,'3'0'303'0,"-4"-1"21"16,-1-4 17-16,-3-1-114 0,2-1-70 15,-3-2-39-15,3-1-22 0,0 2-16 16,0-1-10-16,-2 0-13 0,3 0-13 15,-1 1-5-15,0 2 0 0,0-1 2 16,-2 2 5-16,2 2 4 0,2 0 2 16,-4 1-5-16,-3 4-2 15,0 1-5-15,-5 5 0 0,2 3-2 16,-5 1 6-16,0 4 7 0,-1 5 8 16,-1 2 0-16,1 3-2 0,0 1-5 15,1 2-10-15,3 2-10 0,3-2-11 16,3 2-9-16,4-4-7 0,4 1-7 15,6-6-7-15,4-1-22 0,5-5-39 16,6-3-63-16,4-6-74 0,4-4-163 16,5-6-79-16,0-5-28 0,2-4 14 15,-2-8 52-15</inkml:trace>
  <inkml:trace contextRef="#ctx0" brushRef="#br0" timeOffset="19578.98">24146 3234 189 0,'-1'-5'301'0,"-3"-1"20"16,-1 0 20-16,1-1-116 0,-4 1-68 15,2-2-33-15,-1 1-13 0,-1 0-8 16,1-2-9-16,0 2-7 0,2 1-13 16,1 2-10-16,-3-1-10 0,1 2-13 15,0 0-9-15,-1 3-9 0,-4 0-7 16,-1 1-7-16,-3 3-3 15,-3 3-4-15,-2 2-1 0,-2 2-1 0,-1 4-1 16,-2 0 0-16,-1 4 1 16,5 1 0-16,-1 3 1 0,2-1 3 15,6 0-6-15,1 1-3 0,4 0-7 16,4-5-10-16,3 1-8 0,5-6-3 16,5-1-2-16,6-4 0 0,2-5 4 15,6-3-1-15,5-5-3 0,5-4-7 16,1-5-5-16,0-3-6 0,2-6-5 15,-2-2 6-15,1-4 4 0,-4-2 8 16,-3-2 9-16,-2 0 10 0,-3-4 6 16,-5-1 5-16,1 1 4 0,-6-4 2 15,1 2 4-15,-7 0 0 16,1 3 4-16,-4 3 5 0,-2 4 7 16,-1 7 3-16,0 4 4 0,0 6-2 15,0 6-1-15,-3 4-5 0,2 7-6 16,-4 7-3-16,-2 5-1 0,1 7-4 15,-2 7 3-15,4 2-2 16,-4 4 0-16,1 3-2 0,1 3 2 0,-3 2-2 16,1 0 0-16,-1 1-4 15,0-2-5-15,3-2-7 0,1-4-8 16,4-4-13-16,1-6-16 0,1-3-13 16,6-9-26-16,2-4-59 0,0-7-89 15,4-5-44-15,3-5-10 0,-2-4 3 16,5-6 22-16</inkml:trace>
  <inkml:trace contextRef="#ctx0" brushRef="#br0" timeOffset="19794.86">24398 3209 48 0,'8'-17'274'0,"-1"2"22"0,-4 1 24 16,1 2-57-16,-3 3-82 0,-1 0-42 16,2 3-27-16,-2 3-19 0,0 0-19 15,-2 5-16-15,2 1-17 0,-1 3-15 16,-1 4-10-16,0 5-5 0,-1 1-3 15,0 5-2-15,-1-1-3 0,0 4 2 16,0-1-2-16,-1 1-5 0,2-3-8 16,-1 0-18-16,3-4-19 0,-3-2-26 15,4-5-35-15,0-3-96 0,0-7-82 16,4-3-32-16,1-4-8 16,4-5 11-16</inkml:trace>
  <inkml:trace contextRef="#ctx0" brushRef="#br0" timeOffset="19945.24">24478 3006 193 0,'-6'-8'262'0,"-2"1"11"15,2 2-27-15,2 4-113 0,4 1-63 16,2 3-43-16,3 1-42 0,4 2-88 16,1 2-84-16,4 0-42 0,2 1-24 15,6 4-6-15</inkml:trace>
  <inkml:trace contextRef="#ctx0" brushRef="#br0" timeOffset="21011.96">24866 3178 52 0,'10'4'284'0,"-5"-4"28"0,-5-3 24 16,0 1-44-16,-1-4-86 0,-6-1-47 16,1 0-22-16,2-2-7 0,-3 0-13 15,1 2-11-15,-2-1-13 0,2 1-10 16,-1 1-12-16,-1 2-12 0,2 0-11 15,-3 4-12-15,-1 1-9 16,0 4-7-16,-2 1-11 0,-1 5-4 16,0 1-4-16,-2 4-1 0,0 1 2 15,0 4 0-15,2 1 1 0,-3 3-2 16,5 1-7-16,-1 1-8 0,4 0-10 16,1-4-10-16,4-2-12 0,1-3-11 15,6-3-3-15,0-2 4 0,4-5 1 16,3-4 7-16,4-4 5 0,0-3 5 15,3-2 4-15,1-6 1 16,-2-3 5-16,4-3 0 0,-3 0 5 16,0-5 5-16,3 0 3 0,-7-2 7 15,0 2 3-15,-3-1 0 0,-3 1 5 16,0 4 2-16,-3 1 4 0,-4 4 1 16,2 4 1-16,-3 1 0 0,2 4 1 15,-2 4-2-15,-2 0-3 0,2 6-2 16,-1 1-2-16,-1 1-1 0,2 5 0 15,0 2 0-15,2-1-1 0,1 2 2 16,0 1 0-16,2 0 0 0,3-3 0 16,0 1-4-16,1 0-6 15,4-3-3-15,1 1-9 0,3-6-8 16,-1-1-11-16,6-2-7 0,2-4-3 0,-1-3-1 16,3-1-1-16,3-4 8 15,-2-3 9-15,1 0 6 0,0-5 9 16,1 0 6-16,-4-1 5 0,-2-2 7 15,-2-2 6-15,-2 0 7 16,-4 1 7-16,-4-2 12 0,-4 3 10 0,-3-1 16 16,-4 2 9-16,-5 0 13 0,-3 4 8 15,-1 1 8-15,-3 4 0 16,-1 2-8-16,-2 3-8 0,-2 4-11 16,-1 2-18-16,1 4-14 0,-2 3-11 15,3 3-5-15,-1 3-3 0,3 4-6 16,2 1 0-16,0 3-6 0,2 2-3 15,5 0-6-15,2 0-6 0,3 0-9 16,2-2-11-16,4-2-11 0,2-2-10 16,5-3-11-16,1-1-13 15,3-7-3-15,3 0-4 0,-2-7-2 16,3-2 2-16,0-4 6 0,1-2 14 16,-5-3 11-16,1-6 15 0,-1 0 10 15,-4-2 15-15,-4-1 9 0,2 0 7 16,-5-2 10-16,-1 3 7 0,-2 2 12 15,-3 0 9-15,0 3 11 0,0 3 9 16,-1 1 0-16,-1 3-6 0,1 3-6 16,-3 3-3-16,3 6-7 0,-3 2-4 15,1 6-2-15,-3 8 1 16,3 3 2-16,-2 6-4 0,-1 7-3 16,-1 5-6-16,-2 5-2 0,0 5-4 15,-1 6-5-15,-4 6-5 0,1 1-10 16,-2 1-13-16,-1 1-15 0,0-3-14 15,2-5-7-15,-2-7-6 0,2-3 5 16,0-9 11-16,2-7 10 0,1-6 14 16,-3-11 5-16,5-7 10 0,-4-8 3 15,0-8 2-15,2-7 7 0,0-8 4 16,0-6 1-16,1-7 0 16,1-3 1-16,3-7-3 0,3-1-4 0,3-5-5 15,5-2-3-15,4-1-3 16,3 3-9-16,6 3-11 0,-1 3-23 15,5 3-22-15,3 5-34 0,0 2-84 16,-2 4-94-16,2 0-40 0,1 3-8 16,-3 2 11-16,1 0 25 0</inkml:trace>
  <inkml:trace contextRef="#ctx0" brushRef="#br0" timeOffset="22462.05">25478 3145 111 0,'0'-6'294'0,"0"0"23"0,0 0 18 16,3-1-79-16,-2 1-92 0,4-1-52 16,-1 1-28-16,3 1-17 0,3 0-11 15,3 1-8-15,2-1-9 0,4 4-5 16,-2 1-7-16,2 1-5 0,0 2-4 16,-3 3-5-16,0 4-4 0,-4 0-5 15,0 5-1-15,-3 1-3 0,-4 2 0 16,-4 4 0-16,-1 0 0 0,-1 0 0 15,-6 0 0-15,0-1 1 16,-1-2-2-16,-4-1 1 0,2-5-3 16,0 0 3-16,0-5 0 0,1-2-2 15,4-3 2-15,1-3-6 0,0-3 3 16,6-4-4-16,1-4 0 0,5-3-2 16,3 0-2-16,2-4-10 0,4-1-8 15,2-3-12-15,3 1-12 0,4 0-9 16,0 1-10-16,4 1-2 0,0 3 0 15,2 1 5-15,1 1 10 0,1 2 9 16,-1 3 2-16,0 0 2 16,0 3-4-16,-1 0-12 0,-2 3-26 15,-2 0-17-15,-2 0-5 0,-6 2 4 16,-4-2 31-16,-4 1 62 0,-4 2 60 16,-3-1 47-16,-2-1 32 0,-4 1 23 15,-2-1-6-15,-2 1-28 0,-2-2-20 16,-2 0-8-16,1 0-5 0,-2 1-2 15,-2 1-3-15,3 1-4 16,-1 1-8-16,-2 1-8 0,0 1-6 16,3 3-10-16,-4 1-6 0,2 2-3 15,0 1-7-15,2 4-1 0,-1-1-5 16,-1 3-3-16,3 2-3 0,2 0-3 16,-1-1-4-16,3 2 0 0,0-1-6 15,2-1-6-15,2 2-7 0,4-4-8 16,-1-2-6-16,4 1-5 0,1-6 0 15,0 0 0-15,4-3 6 0,1-4 3 16,2-1 1-16,0-4 3 16,2-4-1-16,-1-2 4 0,0-2 3 15,-2-3-1-15,2-2 5 0,-3-1 3 16,-1-1 1-16,-1 0 2 0,-3 0 0 16,0 1 6-16,0 2 4 0,-3 2 5 15,-1 2 7-15,0 4 2 0,-1 1 3 16,-1 1 0-16,-1 3-7 0,1 1 1 15,-1 4-5-15,2 2 0 0,-1 3-2 16,-1 4 0-16,2 1 1 16,-1 1-1-16,1 3-5 0,-1 0-2 0,1 2-1 15,0-1-1-15,1 1-1 16,0-3-2-16,2 1-7 0,-1-1-6 0,2-4-6 16,-3 0-2-16,4-4-4 15,1-3-2-15,1 0 5 0,0-4 4 16,0-4 5-16,3-1 3 0,1-4 3 15,1-2 3-15,-1-3 0 0,2 1 3 16,-2-5 0-16,3 1 0 0,1 0-1 16,-2-2 3-16,-1 3-3 0,1 1 2 15,-2 2 1-15,-2 3 0 16,-3 0 4-16,2 4-1 0,-3 1 4 16,-2 3 5-16,2 2 1 0,0 0 2 15,-2 5 4-15,-1 1-2 0,0 2 2 16,-2 4-4-16,0 0-3 0,1 1-2 15,-4 4-4-15,0-2 1 0,0 2-5 16,-4-1 0-16,3 2 0 0,-2-2 3 16,-2-2-3-16,0 0 0 0,0-4 4 15,-1 1 0-15,1-5-2 0,2-2-2 16,0-1 1-16,1-3-3 16,1-3-1-16,2-1-1 0,3-6 0 0,-1 2-3 15,3-6 0-15,3-1 3 16,3 0 0-16,2-3 0 0,2 1 0 15,2-3 2-15,2 2-2 0,2 3 2 16,0 0 0-16,-1 1-2 0,1 6-1 16,0-2 1-16,-6 5 0 0,2 3-1 15,-2 2-1-15,-2 2 0 0,-1 5 0 16,1 1 2-16,-2 3 1 0,-2 4 1 16,-2 0 1-16,0 2 1 0,-4 0 2 15,-4 2-3-15,-2-1 4 0,-1-3 0 16,-5 3-1-16,0-3 1 0,-5-2 3 15,4-3 2-15,-2-2 7 16,1 1 6-16,2-9 12 0,2 0 4 16,3 0 6-16,-2-9-2 0,5-1-8 15,6-2-6-15,2-6-11 0,4-1-8 16,3-1-3-16,3-4-5 0,4-1-2 16,1 1-2-16,4 2 1 0,2 0-1 15,-4 2 0-15,5 2-2 16,-1 2 3-16,-2 4-1 0,-2 2 1 15,-3 4-1-15,-1 2 0 0,-1 4-1 16,-1 4 1-16,-1 4-3 0,-1 3 3 16,-6 5 2-16,0 2 2 0,-5 4 1 15,-4 0-3-15,-4 3-5 0,-3 3-15 16,-2-1-23-16,-3-1-33 0,-3-2-33 16,1 1-49-16,-4-5-112 0,-5-3-73 15,4-4-27-15,0-3 4 0,3-5 22 16</inkml:trace>
  <inkml:trace contextRef="#ctx0" brushRef="#br0" timeOffset="24327.76">28674 2766 174 0,'4'-9'289'0,"-4"-2"15"0,0 1 15 16,0 1-122-16,0 1-61 0,-4-3-33 15,4 3-11-15,-1 2-3 0,-2 0-1 16,-1 0-10-16,1 3-10 16,-2 1-14-16,-1 2-14 0,-2 3-13 15,-1 2-8-15,-7 4-11 0,-2 4 0 16,-2 4-1-16,-2 3-1 0,0 5-1 15,-4 5 0-15,0 3 0 0,0 4 0 16,1 4-2-16,3 0 0 0,0 0-2 16,5-1-2-16,2-1-1 0,4-1-5 15,5-5-3-15,4-4-3 0,6-2-6 16,5-5 1-16,3-3 0 16,7-5 1-16,2-3-3 0,4-6-2 15,5-5-3-15,4-5-1 0,-3-2-4 16,3-4 0-16,-1-3 3 0,-3-2 5 15,-5-2 6-15,-1-2 4 0,-7 0 6 16,0 1 7-16,-4-1 10 0,-4 2 9 16,-2-2 12-16,-2 3 17 0,-4 2 12 15,-1 2 13-15,0 0 7 0,0 4 2 16,0 2-4-16,-1 2-14 0,1 3-15 16,-4 0-15-16,3 4-15 15,-2 4-12-15,-1 2-4 0,1 6 2 16,-3 2-2-16,0 3 0 0,-1 0 2 15,3 2-1-15,-1 2-2 0,2-1 0 16,-3 1 0-16,2-2-2 0,4 0 0 16,-1-3-3-16,2-3-6 0,1 2-5 15,1-6-6-15,5-1-1 0,0-5-2 16,1-2 0-16,5-3 6 0,3-6 1 16,0-3 4-16,0-3-2 0,4-2 0 15,-3-3-5-15,0-3-1 16,-1 0 0-16,-2-5 0 0,-3 1 2 15,-2 0 2-15,-4-1 5 0,-3 0 3 16,-3 3 2-16,-3 1 3 0,-2 3 2 16,-3 2 4-16,-4 4 0 0,1 1 1 15,-4 7 0-15,0 0-2 0,-4 4 0 16,3 2-1-16,-1 3-1 0,2 2 0 16,1-1-2-16,5 3-2 0,1 0-2 15,1 2-3-15,4-2-3 0,3 2-4 16,5-1 0-16,0-3-2 15,4-1 4-15,5 0 0 0,1-3 3 16,2-3 3-16,1 0 4 0,4-3 1 16,-2-1 1-16,1-4 0 0,1 1 1 15,0-3-2-15,-1 1-1 0,1-1 3 16,-2-2-1-16,1 2 1 16,-1 1-2-16,1-2 2 0,-5 3 0 15,3-1-1-15,-7 3 0 0,2 4 0 16,-2 0 0-16,-3 2-1 0,0 2 2 15,-1 3 2-15,-3 3 1 0,-1 3 3 16,-1 2 1-16,-3 2 1 0,0 3 0 16,-3 0-1-16,-1 2-1 0,-1-1 1 15,-1 2-5-15,-2-1 2 0,-1-1 0 16,-1-1-2-16,1 0 0 0,-1-5 0 16,1-3 1-16,2-3 8 0,1-2 2 15,2-2 5-15,0-3 1 0,4-3-3 16,4-5-1-16,2 0-8 0,3-7-5 15,2-1-5-15,7-3 0 16,-1-2-1-16,4-2 0 0,1-2-1 0,1 1-1 16,0 0 1-16,-1 3 0 15,0 0 1-15,-1 3-1 0,-3 3 2 16,0 1-1-16,-6 3-1 0,0 4 0 16,-2 3 0-16,-2 2 3 0,1 4-1 15,-3 2 1-15,0 3 2 0,-1 4 4 16,-4 3 2-16,1 1 1 0,-2 3 0 15,-2 1 2-15,2 2-1 0,-3 0-1 16,-2 2-1-16,4-1 0 0,-5 0-3 16,3-2 0-16,-2-1-1 0,1-2 0 15,1-2-1-15,2-1 1 0,-1-4-4 16,2-2-3-16,2-4-2 0,-1 1-3 16,4-5 1-16,2-3-2 0,3-3 4 15,5-3 2-15,0-4 0 16,3-4-2-16,2 2-6 0,1-5-2 0,3-2-3 15,-1-1-3-15,3-1-4 0,-1-3-3 16,-3-1 0-16,4-1 2 0,-4 0 1 16,0 1 6-16,-3 1 3 0,0 4 6 15,-3 1 5-15,-4 4 4 0,-2 3 4 16,-4 5 1-16,-1 2 3 0,-1 1 2 16,-2 5-1-16,-2-1-1 0,-3 6-2 15,-3 2-3-15,-2 3-1 0,0 2-1 16,-5 3 0-16,4 2 0 0,-3 3 2 15,2 1 0-15,-2 0 1 0,4 0-2 16,0 0-1-16,2 1 2 16,2-2-2-16,2 0 2 0,2-3 1 0,2 1 3 15,2-3 2-15,2-1-1 0,2-3 1 16,0 0 1-16,0-2-3 0,2-1-1 16,-1 0-1-16,-1 0 1 0,-1-4-3 15,0 3-2-15,-4-2 0 0,1 2 0 16,-3 0 0-16,-1 1-2 0,-1 1 0 15,-4 1 4-15,-3-1 0 16,-1 2-1-16,-3 0 3 0,-2 0-2 0,-2-2-1 16,-1-1-3-16,-1 1-8 0,1-2-8 15,3-3-16-15,-2 1-19 0,7-3-25 16,1-3-29-16,2-1-57 0,1-2-104 16,5-4-50-16,5-3-10 15,4 0 8-15,4-4 24 0</inkml:trace>
  <inkml:trace contextRef="#ctx0" brushRef="#br0" timeOffset="24528.37">29917 2890 210 0,'13'-8'316'0,"-5"3"21"16,0-1 13-16,-2 4-132 0,-3 2-78 16,-2 0-45-16,1 2-27 0,0 4-15 15,-2 3-11-15,-2 3-6 0,0 3-6 0,2 3-10 16,-1 2-7-16,-2 0-6 0,-3 3-4 15,3 2 0-15,-4-4-7 0,1 3-12 16,1-3-15-16,0-2-22 16,-1 0-24-16,5-6-48 0,-4-3-122 15,1-2-57-15,4-8-20 0,0 0 1 16,7-4 13-16</inkml:trace>
  <inkml:trace contextRef="#ctx0" brushRef="#br0" timeOffset="24695.38">30081 2811 4 0,'-1'-35'304'16,"-1"4"32"-16,-1 2 26 0,-1 5-2 16,-1 3-130-16,2 3-76 0,1 3-48 15,2 3-30-15,2 3-28 0,1 2-33 16,3 4-36-16,3 0-36 0,4 4-41 16,1 2-84-16,-1 3-105 0,3 1-45 15,-5 4-9-15,2 3 9 0,1 1 28 16</inkml:trace>
  <inkml:trace contextRef="#ctx0" brushRef="#br0" timeOffset="25194.15">30228 3067 122 0,'-10'16'287'0,"-3"-3"22"0,2-5 17 16,0 1-87-16,3-5-79 0,0-2-43 15,2-2-28-15,1-2-17 0,3-2-16 16,4-2-20-16,3-3-16 0,5-1-14 15,2-3-13-15,1-4-7 0,5-1-9 16,3-3-6-16,-2-3-4 0,5-2 1 16,-1-4 4-16,4 2 4 0,-2-1 5 15,4 1 5-15,-4 3 8 0,2 0 1 16,-2 6 4-16,-3 1 0 0,-2 5-2 16,-6 1 2-16,-5 4-2 0,-2 2 2 15,-6 5-2-15,-2 1 3 0,-4 5 0 16,-5-1 0-16,-4 5 0 0,1 1 3 15,-5 4 0-15,2-1 2 0,-3 4 0 16,3 1-1-16,-1-2 0 0,5 2-2 16,0 2 2-16,2-2-1 0,6 0 0 15,-1 0-1-15,1-2 3 0,6 0 0 16,1 0-1-16,2-1 1 0,2-2 2 16,3 0-2-16,0 0 0 0,0-1 2 15,2 0-4-15,-2 0 0 0,-1-2-3 16,-2 2 0-16,-1-3 2 0,-3 1-1 15,-3 0 2-15,-3-1-1 0,-3 0 0 16,-2 0 1-16,-5-2-1 0,-1-1-2 16,-2 0 0-16,-1-3 0 0,-3 0-7 15,3-3-6-15,0 0-13 0,2-3-19 16,3-3-37-16,-1-1-85 0,2-2-84 16,5-5-37-16,0 1-14 0,7-5 6 15</inkml:trace>
  <inkml:trace contextRef="#ctx0" brushRef="#br0" timeOffset="25445.04">30769 2659 229 0,'8'-13'335'0,"-2"2"35"0,-2 2 32 16,-3 2-109-16,1 2-81 0,-2 1-52 15,0 2-40-15,0 4-29 0,0 2-33 16,0 5-26-16,0 5-16 0,0 3-7 15,0 6-2-15,-2 2-3 0,1 5-3 16,-5 2 0-16,-1 5-1 0,1 0-5 16,-2 1-10-16,-5-1-19 0,4-2-22 15,-1-1-27-15,-1-2-32 16,3-2-30-16,0-5-77 0,2-5-89 16,-2-5-33-16,4-2-2 0,4-6 15 15,0-4 27-15</inkml:trace>
  <inkml:trace contextRef="#ctx0" brushRef="#br0" timeOffset="25844.12">30683 2917 161 0,'-5'-6'282'0,"0"0"12"0,0 3 5 0,5 0-123 16,2 0-83-16,2 1-43 0,6 0-25 15,4 2-13-15,2-2-12 0,3 2-7 16,1-1-6-16,3 0-1 15,-1-1-6-15,-2 0 2 0,-1 0 5 16,-1-2 2-16,-2-1 8 0,-2 1 4 16,-5-2 9-16,1-1 6 0,-1 1 8 15,-2-2 8-15,-3-1 9 0,1 2 9 0,-2 0 9 16,2-1 5-16,-4 1 9 16,1 4 6-16,-2-2 5 0,1 3-7 15,-1-3-6-15,0 5-13 0,0 0-14 16,-1 0-17-16,1 5-13 0,-3 2-5 15,-2 1-3-15,2 4 1 0,-2 3 0 16,1 3 0-16,-1 1-1 0,-3 4 1 16,-1 2-1-16,0 0-1 0,1 2 0 15,-1-4-1-15,5 0 0 0,-1 0-4 16,1-5-11-16,4-1-19 0,2-3-22 16,3-3-28-16,6-4-34 0,1-3-36 15,1-4-96-15,5-6-67 0,2-3-20 16,-2-4 2-16,7-5 19 0</inkml:trace>
  <inkml:trace contextRef="#ctx0" brushRef="#br0" timeOffset="25970.57">31048 2719 112 0,'-13'-25'293'0,"-4"4"17"16,-1 2 11-16,2 6-83 0,4 4-107 16,1 2-60-16,3 2-35 0,5 4-26 15,1 3-22-15,7 3-28 0,0 1-81 16,3 6-99-16,2-3-50 0,3 5-22 15,3-2-2-15</inkml:trace>
  <inkml:trace contextRef="#ctx0" brushRef="#br0" timeOffset="26377.32">31139 2832 76 0,'2'9'296'0,"-2"-2"29"0,0-1 21 16,-2-2-51-16,1 1-84 0,-1 1-48 15,-3-2-25-15,2 5-12 0,0-2-11 16,-3 3-15-16,1 1-20 0,0 0-19 15,1 5-20-15,-1-1-12 16,-3 2-10-16,0-1-8 0,0 0-2 0,0 2-1 16,-3-3-2-16,3 0-2 0,2-1 0 15,-2-6 2-15,3 2-2 0,1-6-4 16,0-1-9-16,4-4-4 0,4-4-5 16,0-2-5-16,2-5-4 15,6-5 1-15,0-1 4 0,2-3 5 0,4-1 0 16,-1 0-1-16,4-2 4 0,-4 4 0 15,4 0 3-15,-1 3 0 0,-1 4 4 16,2 0 1-16,-1 2 1 16,-2 5 0-16,-1 0-1 0,-2 5 2 0,0 1-3 15,-4 4 3-15,2 4-2 0,-5 2 4 16,-3 5-1-16,-2 0 2 16,-3 2 1-16,-3 2 0 0,-4 0 0 0,-2 1 1 15,-2 0-1-15,-2-1-7 16,-4-1-10-16,1-2-16 0,0 0-17 0,0-3-26 15,0-3-25-15,5 1-40 0,-3-5-102 16,5-3-68-16,1 0-27 0,4-6 3 16,8-1 17-16</inkml:trace>
  <inkml:trace contextRef="#ctx0" brushRef="#br0" timeOffset="27011.73">31574 2953 20 0,'14'-12'310'0,"-4"-2"37"0,-1 0 35 0,-1-1 4 16,-3-1-103-16,0-2-51 16,-2 2-19-16,-2 0-3 0,-1 1-7 15,0 1-11-15,0 0-15 0,0 6-20 16,-1-3-26-16,-2 4-27 0,-1 1-25 16,0 3-22-16,-4 0-20 0,-3 3-17 15,0 3-11-15,-3 1-6 0,-2 4 0 0,-2 2-3 16,1 2-2-16,-2 4 4 0,-1 3-1 15,2 3-1-15,-1 2 0 16,0-1 0-16,6 2-6 0,1 2-11 16,2-4-18-16,2 1-19 0,5-2-27 15,3-3-27-15,3 0-16 0,5-3-14 16,5-4-7-16,0-2 6 0,4-3 9 16,1-5 15-16,-1-2 17 0,0-4 19 15,4-2 21-15,-4-5 17 0,-1-2 14 16,0 0 12-16,-4-4 10 0,0-3 8 15,-2 1 9-15,-2 0 14 0,0 0 19 16,-3 1 25-16,1 2 22 0,-3 3 18 16,-3 2 9-16,2 4-8 0,0 1-17 15,-2 2-23-15,0 4-25 0,-2 0-25 16,0 7-12-16,1 0-6 0,-2 7 1 16,-2 1 4-16,2 4 3 0,-2 4 3 15,0 2 3-15,1 4 0 0,-3 4 4 16,0 2-5-16,-1 6-1 0,-2 5-1 15,0 3 0-15,0 3-4 0,-3 3-12 16,-4 0-30-16,0-1-47 0,-5 0-64 16,2-3-52-16,-2-5-30 0,-2-6-7 15,-1-5 22-15,1-8 52 0,2-7 68 16,-2-8 64-16,0-8 47 0,4-7 42 16,2-6 36-16,1-8 31 0,4-8 27 15,3-5 7-15,5-3-3 0,3-6-17 16,5-4-28-16,7-4-44 0,4-1-58 15,6 0-76-15,3 0-78 0,5 3-92 16,2 4-159-16,0 4-74 0,-1 4-17 16,-6 5 28-16,-1 7 52 15</inkml:trace>
  <inkml:trace contextRef="#ctx0" brushRef="#br0" timeOffset="29860.28">19727 4720 120 0,'0'-6'283'0,"0"-1"27"16,-5-2 21-16,4 0-81 0,-2-1-57 15,-1 2-20-15,1-3 4 0,-2 2 8 16,2 0 12-16,0 2 7 0,0 0 2 15,-2-1-8-15,2 3-15 16,2 1-24-16,-3 0-25 0,1 1-33 16,0 2-26-16,0 2-27 0,-4 2-19 15,0 1-12-15,-3 7-8 0,-1 3-7 16,-5 4-2-16,2 6 0 0,-3 3 1 16,-3 4-3-16,2 5-2 0,-1-1 4 15,3 5 0-15,0-3-3 16,6-3-8-16,2-2-7 0,7-4-10 15,2-3-19-15,4-6-14 0,7-3-14 16,3-7-7-16,6-4-5 0,3-5-9 16,4-8-7-16,4-4-6 15,-4-3 1-15,2-5 4 0,-5-4 14 16,-3 1 16-16,-6-3 24 0,-3-2 26 16,-7 0 23-16,-4 0 22 0,-4 1 21 15,-3 0 17-15,-2 2 14 0,-1 2 10 16,1 1 2-16,-1 3-8 15,2 1-12-15,3 5-17 0,3 0-16 0,2 2-11 16,5 1-13-16,1 0-8 16,7-1-4-16,4 3 2 0,1 1 0 15,2-1-1-15,2 1 1 0,1 1 0 16,-1 3 0-16,-2-1-2 16,-3 4 0-16,0 2 0 0,-5 1-1 15,0 5 0-15,-4 2 4 0,-4 2 2 16,-1 5 4-16,-3 4 3 0,-4 4 10 15,-3 4 6-15,-1 4 7 0,-4 6 8 16,0 4 6-16,-3 4-2 0,-3 7-5 16,3 1-7-16,-5 7-8 15,1-1-5-15,0 5-6 0,1-1-5 16,1-6-6-16,3-2-6 0,3-5-10 16,6-9-16-16,3-6-18 0,8-8-14 15,1-6-11-15,7-11-5 16,3-6-9-16,5-9-15 0,2-9-7 15,0-8-8-15,-1-7 4 0,-1-6 5 16,-5-4 16-16,-6-8 26 0,-7-2 27 16,-6-1 21-16,-5-1 19 0,-6-1 17 15,-5 5 12-15,0 3 13 0,-2 6 7 16,-2 6 5-16,2 8-5 16,2 2-10-16,3 5-11 0,3 6-23 15,6 0-30-15,4 5-40 0,1 3-45 16,6 1-48-16,4 0-135 0,4-2-78 15,0 0-26-15,0 1 3 16,-2-4 31-16</inkml:trace>
  <inkml:trace contextRef="#ctx0" brushRef="#br0" timeOffset="31709.31">21542 4682 165 0,'6'-4'295'15,"-3"2"22"-15,1-1 17 0,-4 1-117 16,1 2-68-16,1-2-35 0,-2 2-20 16,0 0-14-16,0 0-10 0,0 0-10 15,0 0-14-15,0 0-13 16,0 0-7-16,0 0-1 0,0 0 12 15,-2 0 20-15,2 0 25 0,-1 0 22 16,-1-2 6-16,-3 1-4 0,-1 0-10 16,-2-3-19-16,0 2-25 15,0-1-18-15,-3 0-7 0,3 1 0 16,-1 1-2-16,2-1-1 0,-2 2-3 16,1 0-3-16,3 2-6 0,-3 2-4 15,2 2-2-15,2 5-6 0,-3 2 0 16,1 4-1-16,-1 2-1 15,0 3 1-15,0 4-1 0,-1 3 2 16,0 2 0-16,-1 4 3 0,-1-1 0 16,1 3 3-16,-2-4-2 0,0 3-7 15,1-4-12-15,-1-2-26 16,2-2-33-16,-1-4-41 0,4-1-44 16,0-4-40-16,3-5-36 0,-2-3-100 15,2-5-56-15,3-6-9 0,0 0 22 16,1-6 29-16</inkml:trace>
  <inkml:trace contextRef="#ctx0" brushRef="#br0" timeOffset="31892.76">21278 5010 208 0,'-3'-7'306'16,"-1"1"21"-16,1-1 14 0,2 3-135 16,-2 2-77-16,6-3-50 0,-2 4-27 15,6 0-21-15,2 0-11 16,7-2-10-16,2 3-4 0,5 0-6 15,2 0-8-15,2 0-16 0,3 0-19 16,3 0-29-16,-3-2-75 0,1-2-96 16,-3 0-46-16,-2-2-14 0,1 2 4 15,-1-4 19-15</inkml:trace>
  <inkml:trace contextRef="#ctx0" brushRef="#br0" timeOffset="32394.01">21899 4734 271 0,'-1'-6'306'0,"1"-2"16"0,0 4-15 16,0-1-122-16,1 1-66 0,3 1-37 16,-1 0-20-16,4 1-11 0,-2 1-10 15,3 1-9-15,2 0-6 0,-1 1-6 16,-1 1-2-16,-2 0-5 15,1 0-1-15,-2 0-1 0,-1 0-1 16,-2-1 1-16,-1 0 5 0,-2 1 4 16,-1-1 5-16,-4-1 2 0,0 2 2 15,-2-1-5-15,-2 0-6 16,-1 1-3-16,-2-2-4 0,-1 0-4 16,2-2 2-16,-4 2 2 0,2-1 1 15,1 0 1-15,-3-1 7 0,5 2 1 16,-1 0 5-16,2 0 0 0,0 0-3 15,3 2-4-15,0 2-1 16,2-1-6-16,1 5 1 0,-1-1 2 16,0 3 6-16,-1 3 2 0,3 4 2 15,-2 0 2-15,0 3-6 16,0 1-4-16,1 6-4 0,-2-2-1 16,-1 2-3-16,2 1 0 0,-3 2-2 15,2 1-2-15,-3-1 1 0,-1-3-5 0,0 3-6 16,1-5-12-16,-2 1-17 15,5-5-27-15,-2-3-30 0,0-3-35 16,5-2-34-16,0-5-75 0,-1-3-94 16,4-5-36-16,-1-4 0 15,2-3 16-15,3-6 31 0</inkml:trace>
  <inkml:trace contextRef="#ctx0" brushRef="#br0" timeOffset="32582.67">21623 4984 174 0,'-5'-6'331'0,"-2"-1"29"0,3 2 17 16,-2 0-94-16,3 3-106 16,3 0-60-16,1 1-40 0,5 1-21 15,4-2-19-15,3 1-9 0,9 1-7 16,1-2-14-16,6 1-21 0,1-2-28 16,1-1-30-16,2 0-53 15,-3 0-136-15,0-1-67 0,-4-1-23 16,-5 0 3-16,-4-1 18 0</inkml:trace>
  <inkml:trace contextRef="#ctx0" brushRef="#br0" timeOffset="34675.33">23013 4716 105 0,'1'-2'266'15,"2"1"21"-15,-1-1 16 16,1 2-97-16,-2-1-61 0,-1 1-31 16,0 0-12-16,0 0-8 0,0 0-8 15,0 1-2-15,0 2-1 0,-1 1-3 16,-4 4-1-16,2 2-3 0,-3 5-3 15,-1 1-10-15,-2 2-9 16,-2 1-15-16,0 3-12 0,-2 1-8 16,2 1-6-16,-2 0-1 0,1 2-2 15,2-2-3-15,1-4-1 0,1 2-4 16,3-4-9-16,0-3-10 0,5-3-9 16,2-5-9-16,4-2-6 15,4-4-4-15,4-6 1 0,5-1 6 16,2-4 4-16,2-3 3 0,1-3 3 15,-1-3 6-15,-2 1 4 0,1-3 6 16,-3 0 5-16,-1 0 2 0,-3 2 7 16,0 1 5-16,-3 0 7 15,-2 4 9-15,-4 1 12 0,1 4 7 16,-4 1 2-16,1 2-1 0,-4 3-3 16,2 2-8-16,-2 4-7 0,-2 3-4 15,1 3-3-15,-4 1-2 0,4 5-1 16,-2 2-2-16,1 2-5 15,0 0-2-15,1 4 2 0,2-3-2 16,1 1 0-16,1-2-2 0,5-2 2 16,-4-2 0-16,6-3-2 0,1-5-3 15,5-1-2-15,0-4-4 0,4-7-3 16,2-2 0-16,2-6-5 16,-1-4-1-16,-2-4 2 0,0-3-2 15,-3-3 0-15,-1-2 2 0,-8-1 2 16,1 1-1-16,-4-4 3 0,-3 5-1 15,-3 1 1-15,-2 3-6 16,-1 3-5-16,-3 4-11 0,2 4-15 16,-3 3-19-16,4 5-21 0,0 4-24 15,-1 2-25-15,4 4-69 0,-3 2-91 16,5 0-36-16,1 4-6 0,4-3 14 16,2 4 24-16</inkml:trace>
  <inkml:trace contextRef="#ctx0" brushRef="#br0" timeOffset="34925.8">23631 4761 84 0,'3'-2'299'0,"-3"-4"25"16,-3 0 30-16,0 1-46 0,1 1-85 16,-1 1-41-16,1 0-31 0,-1 2-18 15,1 1-28-15,1 1-27 0,-3 5-30 16,1 4-23-16,-1 3-12 15,-1 4-6-15,0 2-3 0,1 0-1 16,-5 4-3-16,-1 2-7 0,0-1-10 16,-1-1-19-16,0 0-22 0,1-4-33 15,6-1-33-15,-1-5-58 0,3 0-116 16,1-7-53-16,1-6-12 0,4-4 11 16,4-3 25-16</inkml:trace>
  <inkml:trace contextRef="#ctx0" brushRef="#br0" timeOffset="35085.75">23645 4609 221 0,'-9'-24'306'0,"-1"6"16"15,0 4 8-15,2 0-138 0,-1 4-83 16,4 3-50-16,5 2-26 16,0 3-25-16,7 2-23 0,5 0-36 15,-1 2-98-15,7 2-89 0,-1 1-47 16,5-2-17-16,3 2 1 0</inkml:trace>
  <inkml:trace contextRef="#ctx0" brushRef="#br0" timeOffset="35341.87">23942 4570 182 0,'6'0'329'0,"-6"-2"30"0,0 0 32 16,-1 0-84-16,-2 1-82 15,1-1-48-15,1 2-28 0,-1 2-21 16,1 2-22-16,-1 4-21 0,0 2-17 15,1 6-16-15,-3 0-7 0,1 5-8 16,-2 1-6-16,1 4-8 0,-5 4-5 16,-1 1-7-16,0 1-3 15,-4 2-8-15,3 1-8 0,-1-2-19 16,-1-3-33-16,3-2-40 0,1-1-45 16,4-4-47-16,0-3-85 0,4-6-96 15,1-5-28-15,1-3 9 0,4-8 27 16,6-2 40-16</inkml:trace>
  <inkml:trace contextRef="#ctx0" brushRef="#br0" timeOffset="35992.36">23839 4823 201 0,'-9'-13'310'0,"-4"1"21"0,2 3 18 16,5 0-119-16,-1 2-80 0,3 1-50 15,2 0-28-15,8 2-19 0,2-1-17 16,4 1-17-16,5 2-9 0,4-2-5 15,4 3-4-15,2-2-1 0,3-1 0 16,1-1 0-16,3 1-3 16,-3-4-1-16,2 1-3 0,-4-4-2 15,-2 1 0-15,-4-3-3 0,-2-2 4 16,-5 1 3-16,-2-3 1 0,-5 1 2 16,-1-2 2-16,-3 0 8 15,-2 1 6-15,-1 1 16 0,-2 3 22 16,-2 0 17-16,2 3 17 0,-3 2 10 15,2 2-1-15,-3 2-11 0,1 2-16 16,2 5-19-16,-4 2-15 0,1 4-10 16,0 4-5-16,-4 4-1 0,3 6 1 15,-1 0 1-15,-1 4-1 16,-2 2-3-16,1 0-5 0,-1 5-2 16,-5 0-3-16,2 1-4 0,0 1-2 15,-2 0 1-15,2-3 0 0,2 1 0 16,0-5-2-16,4-4-5 0,1-4-7 15,3-4-10-15,2-4-6 16,3-5 0-16,2-5-3 0,3-3 7 16,5-5 5-16,-1-5 6 0,4-2 3 15,-2-2 2-15,1-5 2 16,2 1-2-16,0-1 0 0,-1 0 2 16,5 0 4-16,-4 2-2 0,2-1 0 0,2 5 2 15,-4-1 1-15,0 3 0 16,0 3-2-16,-2 2 0 0,-4 3 0 15,-1 1 0-15,-3 4 2 0,-3 4-2 16,-3 1 2-16,-4 3 2 16,-3 3 5-16,-3 4 2 0,-3 0 4 15,3 4 1-15,-5-1 3 0,4-1-1 16,-1 1-2-16,3-3-4 0,3 0-3 16,1-2-2-16,2-3-6 0,4-1-10 15,1-4-16-15,5-2-30 0,4-3-35 16,4-3-50-16,5-2-91 15,1-4-107-15,-1-1-42 0,2-2-6 16,4-4 22-16,1 0 40 0</inkml:trace>
  <inkml:trace contextRef="#ctx0" brushRef="#br0" timeOffset="37227.81">22170 4686 66 0,'0'0'273'0,"-4"0"21"0,3 0 15 15,-2-2-67-15,1 2-85 0,-2 0-42 16,2 0-21-16,1 0-14 0,-3 0-9 16,3 0-13-16,-3 2-11 0,1 4-14 15,-2 0-5-15,-1 5-1 16,-2 2 1-16,-3 3 3 0,2 5 1 15,-5 2 4-15,-1 4-2 0,0 3 0 16,-2 4-2-16,-1 4-5 0,-1 1-4 16,1 1-4-16,0 1-6 15,1-2-4-15,3-2-6 0,3-2-1 16,2-2-9-16,3-6-14 0,2-3-19 16,4-3-18-16,4-7-25 0,3-2-20 15,4-6-22-15,5-1-33 0,-2-8-97 16,5-2-48-16,2-6-17 0,0-1 4 15,0-3 17-15</inkml:trace>
  <inkml:trace contextRef="#ctx0" brushRef="#br0" timeOffset="37758.21">22204 5076 119 0,'-3'2'286'0,"2"-1"21"16,-1-1 16-16,0 0-85 0,-1 0-76 15,3 0-43-15,0 0-20 0,0-1-16 16,0-3-13-16,3 2-18 0,1-3-18 16,2-1-11-16,1-1-12 15,2-3-3-15,2 0-5 0,-1-2-2 16,3-3 0-16,-1 0-1 0,1-4 0 16,-1 2-1-16,-1-1-1 0,3-2-6 15,-1 0-1-15,-2 3 0 0,0-1-1 16,-1 2 1-16,-4 3 2 0,2 0 5 15,-4 2 0-15,1 2 0 16,-3 3 2-16,-1 2 0 0,-1 1-4 16,-1 1-1-16,-2 2 0 0,-1 3 1 15,-2 1-2-15,-1 3 2 0,0 0 1 16,-1 3 2-16,2 2 0 16,-2 2 0-16,3 0 1 0,0 2-1 15,2-1 0-15,3 1 0 0,0 2 1 16,3-4 0-16,1 1 0 0,2-1 0 15,2-1 0-15,1-1 1 16,3 1 0-16,-2-5-1 0,3 1 0 0,-2 0 0 16,2-2 0-16,-5-1 0 15,0 0-1-15,-1 0 2 0,0 1-1 16,-6-1 0-16,3-1-2 0,-6 1-2 16,-1 0-6-16,-4-1-2 0,0 1-5 15,-3 0-9-15,0 0-7 16,-3 0-12-16,0-2-9 0,-3 0-21 15,5-2-43-15,0-2-107 0,-2-1-52 16,4-4-17-16,1-1-4 0,-2-4 15 16</inkml:trace>
  <inkml:trace contextRef="#ctx0" brushRef="#br0" timeOffset="38041.5">22533 4585 283 0,'3'-6'315'0,"1"0"14"0,0 3-17 15,1 1-120-15,0 4-66 0,4 1-37 16,-1 3-15-16,0 5-10 0,5 2-5 16,-4 4-11-16,1 4-9 15,1 3-12-15,-3 3-7 0,-3 4-6 16,-1 5-3-16,-2 0-3 0,-4 5-1 15,-2 4 3-15,-6 0-2 0,-6 2-2 16,-1 3-2-16,-9-1-8 0,-2-2-19 16,-5 2-25-16,0-2-34 0,-7-1-82 15,4-3-115-15,-2-5-56 16,1-6-18-16,1-6 8 0,3-7 24 16</inkml:trace>
  <inkml:trace contextRef="#ctx0" brushRef="#br0" timeOffset="40241.15">25591 4639 21 0,'5'-7'283'0,"-3"-1"25"0,-2-1 18 16,0 1-25-16,-4-3-92 0,3 1-41 15,-2 0-10-15,-1 1 5 16,3 2 7-16,-2 0 0 0,1 1-10 16,0 1-23-16,0 2-25 0,0 0-28 15,-1 3-27-15,0 3-20 0,-4 3-17 16,1 2-9-16,-2 2-5 15,-5 3-2-15,0 3-4 0,0 3-1 16,-2 5 1-16,0 0-3 0,-2 1 1 16,0 4 1-16,4 0 2 0,-1 1 0 15,3-1-1-15,5-2-8 0,3 0-13 16,3-3-14-16,4-2-15 0,4-3-15 16,5-5-24-16,6-5-14 15,5-1-18-15,2-6-20 0,4-5-15 16,5-5-19-16,0-4-49 0,2-3-89 15,-2-4-29-15,-1-4-5 0,-4-3 16 16,0-2 27-16</inkml:trace>
  <inkml:trace contextRef="#ctx0" brushRef="#br0" timeOffset="40493.06">25923 4484 174 0,'7'-27'292'0,"-4"4"23"0,-2 5 23 15,3 3-116-15,-4 3-65 0,0 5-35 16,0 2-22-16,0 1-16 15,0 7-10-15,0 3-8 0,-2 4-8 16,-1 3-2-16,0 7-1 0,-2 3-1 16,-2 3-6-16,0 6-3 0,-1-2-9 15,-4 4-8-15,0 3-3 0,-1-3-8 16,-2 1-8-16,0 0-3 16,1 0-6-16,1-2-15 0,1-3-24 15,2-3-24-15,6-3-29 0,2-3-27 16,4-6-19-16,6-5-26 0,2-5-54 15,6-5-76-15,3-2-26 16,2-5 0-16,1-4 11 0,7-2 29 16</inkml:trace>
  <inkml:trace contextRef="#ctx0" brushRef="#br0" timeOffset="40890.11">26097 4718 174 0,'13'-15'297'0,"-7"-2"25"0,-1 3 23 15,-2 1-104-15,-1-1-52 0,-1 3-17 16,-1 0 5-16,0 2 3 15,-1 2-2-15,-1 2-17 0,2 1-23 16,-1 3-29-16,-3 2-31 0,0 3-25 16,-1 3-22-16,-3 2-7 0,-1 3-2 15,-3 3-6-15,0 3 0 16,1 3-6-16,-4 0 1 0,3 2-3 16,1 1-4-16,-2 2 1 0,4-3-3 15,1 2-1-15,1-4-1 0,4-2-3 16,3-3-10-16,3-1-10 15,4-3-7-15,2-6-9 0,7-3-6 16,2-4-5-16,3-5-2 0,1-2-3 16,4-4-3-16,-4-4-4 0,0-4-1 15,-1-1 1-15,-5-2 8 0,-2 0 10 16,-6-1 12-16,-4-2 10 16,-4 2 9-16,-1 2 2 0,-4 1-2 15,-3 4 3-15,-3 4-2 0,2 4-3 16,-1 1-2-16,-1 7-11 0,2 1-15 15,0 3-22-15,5 3-21 0,-2 3-25 16,4 0-35-16,5 1-83 16,3 1-68-16,1-3-23 0,2 2 0 15,7-1 15-15</inkml:trace>
  <inkml:trace contextRef="#ctx0" brushRef="#br0" timeOffset="41225.61">26459 4660 271 0,'5'-12'306'0,"-3"2"26"0,-1-2-11 16,-1 0-93-16,-1-1-38 0,-1 0-6 15,1 3 7-15,-3-1 5 16,1 4-1-16,1 0-10 0,-1 2-17 16,0 2-30-16,0 1-29 0,-2 2-29 15,-2 4-21-15,-2 3-21 0,-2 2-11 16,1 3-11-16,-3 4-1 0,-1 2-3 15,-1 2-4-15,0 4-2 16,2 1-2-16,-2 2 2 0,1 2-3 16,3-2 1-16,0 3-1 0,5-4-16 15,3 0-16-15,0-3-25 0,4-3-27 16,2-2-30-16,5-2-29 0,5-7-19 16,1-3-16-16,7-3-8 0,2-6 0 15,4-3-3-15,3-3-13 16,0-5-77-16,2-4-48 0,-1-3-13 15,-1-1 6-15,-1-4 18 0</inkml:trace>
  <inkml:trace contextRef="#ctx0" brushRef="#br0" timeOffset="41873.35">26720 4507 135 0,'2'-22'309'0,"-2"2"33"16,0 3 32-16,-4 4-65 0,2 3-70 15,0 2-42-15,-1 4-25 0,1 2-19 16,-1 4-19-16,1 3-23 15,-2 5-20-15,0 4-8 0,-1 5-6 16,2 4-6-16,-3 2-6 0,2 2-8 16,-4 1-10-16,1 4-9 0,-2 1-10 15,-1-1-7-15,1 4-5 0,-4-2-6 16,4-1-2-16,-3 0-6 16,2-2-4-16,-2 0-10 0,4-5-12 15,-1-2-16-15,4-7-16 0,2-4-10 16,2-2-4-16,1-8 2 0,3-3 3 15,3-6 11-15,3-6 13 0,3-3 6 16,2-7 4-16,-2-3 6 16,6-1 6-16,-1-6 3 0,2-1 4 15,0-3 2-15,2 0 3 0,-1 2-1 16,-1 0 3-16,3 3 2 0,-1 4-2 16,0 4 1-16,-3 4 2 15,1 5-1-15,-3 3-1 0,0 5-3 16,-3 4 3-16,-4 3 0 0,0 2 0 0,-2 5 0 15,-4 3 4-15,-1 4 0 16,-5-1 2-16,-2 3 1 0,-3 1-2 16,-5 1 1-16,-1 1-1 15,-5-2 2-15,-1 0-1 0,-3 0 0 16,0-2 1-16,-1-3 1 0,0 0-1 16,5-3-2-16,0-3 3 0,5-2 6 15,2-1 6-15,4-2 9 0,-1-2 2 16,6 0 3-16,3-2-2 15,2-1-7-15,3 1-6 0,3 1-8 16,1-3-6-16,4 4-1 0,-2 0-4 16,3 4 3-16,-1 2-2 0,0 1-1 15,1 3 2-15,-5 2-1 0,4 0-1 16,-5 3 3-16,-2 1 0 0,1 2 1 16,-3-2 0-16,4 0 1 15,-2-3-11-15,-1 1-18 0,3-3-29 16,1-4-35-16,3-2-40 15,0-4-44-15,6-3-74 0,-1-6-95 16,2-3-31-16,0-6 2 0,3 0 24 0,2-5 34 16</inkml:trace>
  <inkml:trace contextRef="#ctx0" brushRef="#br0" timeOffset="42566.27">27852 4523 82 0,'6'-6'350'0,"-3"0"39"0,1 2 41 16,-3 0-8-16,-1 1-114 0,0 1-70 15,0 2-41-15,-1 2-22 0,-3 4-27 16,1 1-25-16,-3 7-31 0,0 1-24 15,1 4-25-15,-1 2-14 16,-2 1-11-16,-1 3-7 0,0-1-6 16,1 0-6-16,-2-2-16 0,2-1-25 15,1-3-43-15,2-2-51 0,2-2-50 16,3-4-42-16,3-6-42 0,1-4-80 16,2-4-55-16,4-6 3 15,4-5 21-15,2-4 34 0</inkml:trace>
  <inkml:trace contextRef="#ctx0" brushRef="#br0" timeOffset="42714.23">27890 4367 187 0,'-8'-17'292'0,"-1"3"12"0,1 2 10 16,0 3-135-16,2 3-83 0,1 4-47 16,5 2-28-16,2 4-27 0,4 2-31 15,1 1-98-15,3 5-86 16,1 0-44-16,7 0-19 0,-2 1-1 15</inkml:trace>
  <inkml:trace contextRef="#ctx0" brushRef="#br0" timeOffset="43206.59">28124 4513 49 0,'-1'2'329'16,"-1"-1"28"-16,-1-1 25 0,0 1-3 15,-1-1-129-15,1 2-71 0,0 1-40 16,-1 2-20-16,0 0-16 15,1 5-21-15,2 2-22 0,-3 4-17 16,3 0-14-16,-2 5-9 0,-2 0-5 16,2-1-4-16,-5 3-5 0,2 3-1 15,-2-5-2-15,-2 2-1 0,1 0 1 16,1-5 0-16,1-2 2 16,1-4 2-16,3-1 2 0,-2-4-2 15,4-4-4-15,1-5-3 0,1-1-3 16,5-7-4-16,2-3-3 0,4-4 0 15,3-5-1-15,1-1 0 0,3-4-1 16,0-1 1-16,3 1 0 16,0 0 1-16,3 4 3 0,-4-1 0 15,1 5 3-15,-1 2 2 0,-4 4-1 16,1 3 1-16,-6 3-2 0,2 4 1 16,-4 4-1-16,0 5 0 0,-3 3-1 15,-4 6 0-15,-3-1 1 16,-1 6 4-16,-4 0 0 0,-3 2 2 15,-1 0-1-15,-2 2 0 0,-2-1 1 16,0-2-2-16,4-2-4 0,-4-3-11 16,4 0-18-16,2-6-22 0,1 0-27 15,5-5-28-15,2-2-22 0,8-4-17 16,6-4-15-16,5-3-27 16,6-5-83-16,2-1-32 0,5-6-4 15,2-2 8-15,5-3 28 0</inkml:trace>
  <inkml:trace contextRef="#ctx0" brushRef="#br0" timeOffset="43725.11">28666 4457 258 0,'7'-16'348'0,"-7"3"46"0,-3 1 45 15,-1 3-96-15,0 1-54 0,-2 2-33 16,-1 3-21-16,1 3-30 0,-2 3-37 16,0 3-35-16,-1 5-34 0,1 4-25 15,-1 2-12-15,2 9-13 16,1 3-5-16,-3 3-10 0,0 6-7 15,-2 4-7-15,-2 2-8 0,-1 6-1 16,1 0-6-16,1 3-4 0,-6 1-7 16,2-3-11-16,2-1-10 0,1-2-16 15,1-6-10-15,3-5-15 16,0-9-12-16,5-4-7 0,-1-7-5 16,5-7 0-16,5-7-1 0,-1-6 5 15,3-9 9-15,3-7 13 0,0-8 9 16,0-6 13-16,1-7 11 0,3-3 7 15,-3-7 7-15,2-2 6 16,3-3 5-16,-2-2 2 0,3 1 0 16,2 4 5-16,-3 1 4 0,3 6 3 15,-1 6 1-15,1 7 2 0,-3 6 2 16,2 1-3-16,3 8-1 0,-4 4-4 16,2 4 0-16,2 5-4 15,-5 4-2-15,1 3 1 0,-3 4 1 16,-1 4 0-16,-5 4-1 0,-3 3 2 15,-2 3 0-15,-5 1 3 0,-4 0-2 16,-2 3 1-16,-8-1 2 0,-1 0-2 16,-2-2 2-16,-7 1 0 15,1-4-2-15,-2-1 1 0,1-4-2 16,3-2-9-16,0-2-13 0,4-2-23 16,4-4-31-16,6-1-38 0,1-3-41 15,7-3-60-15,4-1-111 16,4-4-42-16,6-1-5 0,6-3 22 0,8-1 29 15</inkml:trace>
  <inkml:trace contextRef="#ctx0" brushRef="#br0" timeOffset="44206.4">28894 4555 190 0,'19'-8'327'0,"-6"0"41"16,-2 1 48-16,-5 2-80 0,-3 1-48 16,0 2-33-16,1 0-33 15,-4 2-27-15,0 2-37 0,0 5-40 16,-4 1-36-16,1 5-18 0,2 2-18 15,-4 2-11-15,-3 3-5 0,4 1-10 16,-1-1-7-16,0 1-6 16,-2 2 0-16,1-2-5 0,-2 0-2 15,4-2-7-15,-1-1-10 0,-2-3-20 16,6-2-22-16,1-3-18 0,0-3-14 16,5-4-8-16,1-1 5 0,4-7 8 15,2-2 13-15,3-4 5 16,3-2 7-16,3-5 5 0,-4-2 5 15,5-3 5-15,-1 0 9 0,-2-1 15 16,1-2 7-16,0 1 11 0,-5 2 11 16,1 1 14-16,-3 4 18 0,-5 1 24 15,0 4 23-15,-2 2 16 0,-3 5 4 16,-2 2-5-16,1 1-10 16,-4 4-15-16,2 2-22 0,-3 6-14 15,-3 3-12-15,2 5-5 0,-1 2-6 16,0 1-7-16,-2 3-3 0,3-1-1 15,-1 0-3-15,1 0-2 16,2 0-5-16,0-4-13 0,4-2-20 16,0-3-21-16,2-1-30 0,4-2-30 15,0-6-19-15,5-4-21 0,2-3-15 16,3-3-12-16,2-7-12 0,1-2-59 16,0-6-71-16,-1-5-19 0,0-2 3 15,0-4 21-15,2-4 33 16</inkml:trace>
  <inkml:trace contextRef="#ctx0" brushRef="#br0" timeOffset="44441">29440 4267 150 0,'4'-28'320'16,"0"4"38"-16,-3 4 39 0,-1 4-61 15,0 4-62-15,-1 2-39 0,1 4-28 0,-2 1-23 16,0 5-23-16,1 5-23 0,-2 3-27 16,-2 6-20-16,2 4-11 0,-5 4-9 15,2 5-14-15,-2 3-12 16,-1 4-13-16,-1 3-7 0,-1 4-6 15,-5 0-5-15,1 4-2 0,1 0-8 16,0-1 0-16,3-3-8 0,-1-1-16 16,5-5-27-16,2-4-39 0,2-6-44 15,3-3-47-15,5-6-43 16,1-5-36-16,7-7-38 0,-2-6-94 16,3-4-27-16,3-7 8 0,-4-6 28 15,1-1 39-15</inkml:trace>
  <inkml:trace contextRef="#ctx0" brushRef="#br0" timeOffset="44619.71">29337 4446 271 0,'-14'-10'349'0,"2"3"27"0,2 1 28 0,2 0-121 16,3 2-92-16,2 0-55 0,6 0-33 16,2 2-25-16,9-2-28 15,2 3-30-15,6-1-32 0,3 1-27 0,5-1-30 16,2 1-31-16,2 1-31 15,3 0-54-15,-2 0-106 0,0 0-45 16,-7 1-10-16,-3 2 11 0,-4 4 21 16</inkml:trace>
  <inkml:trace contextRef="#ctx0" brushRef="#br0" timeOffset="45139.68">29553 4679 201 0,'-20'24'304'0,"1"-4"28"0,1-2 25 0,1 0-111 15,3-5-54-15,3-1-23 16,3-4-6-16,2-2-6 0,2-1-6 16,3-2-6-16,1-3-21 0,1-2-17 15,6-4-21-15,2-1-20 0,5-5-21 16,2-3-18-16,2-5-11 0,2-2-9 16,1-3-5-16,3-5-2 0,1 1-5 15,1 0-1-15,1-2 0 16,1 0-1-16,2 1 2 0,-3 4-1 15,-1 2 3-15,1 1-2 0,-3 4 1 16,-3 3 2-16,-3 0 1 0,-2 5-1 16,-3 0 1-16,-7 6 0 0,1-1 1 15,-3 5 2-15,-7 1 1 0,2 1 2 16,-7 5 2-16,-2 4 1 0,-4 0-1 16,1 5-5-16,-2-2 0 15,2 4-2-15,0-1-2 0,1 2 1 0,4 2-2 16,-1-2 1-16,6 0 0 15,2 0 1-15,1 0-1 0,1 0 0 16,6-2 3-16,-1 0 1 0,2-1 0 16,1-2 0-16,1 0 0 0,0-1-2 15,-2-1 0-15,1 0-1 0,-3-1 0 16,-1 1 1-16,-2-3 0 16,-3 1 2-16,-3 2 2 0,-2-1-1 0,-4 0 2 15,-2 0 0-15,-5-1 0 0,-1 0-5 16,-1-2-11-16,-2-1-25 0,-1-1-39 15,3-2-51-15,0-2-60 16,-3 1-104-16,7-4-113 0,-3-1-42 16,4-3 3-16,1-4 34 0,2 0 47 15</inkml:trace>
  <inkml:trace contextRef="#ctx0" brushRef="#br0" timeOffset="62422.98">4868 9300 136 0,'-5'6'269'0,"2"-2"14"0,-2 1 9 15,3-1-116-15,-4 1-59 0,3-3-32 16,2 2-7-16,-1-3-2 15,2 0 3-15,0-1 9 0,0 0 7 16,0 0 6-16,2-2 5 0,-1 0-2 16,1-2-7-16,4-2-12 0,-3-6-15 15,3-1-16-15,2-6-16 0,2-6-9 16,4-4-5-16,-1-4-5 16,6-3-6-16,-2-2-5 0,5-1 1 15,0-5-3-15,2-1-2 0,-2-2-4 16,4 1 0-16,-3-1 0 0,2 2-1 15,-4 5-2-15,0 4 0 16,-4 5 1-16,-3 6 0 0,0 6 0 0,-3 5 2 16,1 3-1-16,-2 5 2 15,0 2 5-15,0 8 1 0,2 2 6 16,-2 5 2-16,-2 5 6 0,3 7 1 16,-5 3 2-16,-1 2-3 0,1 7-3 15,-6 2-2-15,0 2-6 16,-3 3-2-16,-2 1-6 0,-3 1-2 15,-1 0-7-15,-1-1-7 0,1-2-15 16,-2-5-20-16,1-2-26 0,1-6-30 16,2-3-34-16,1-6-33 15,2-2-46-15,0-5-108 0,1-5-45 16,-2-5-4-16,0-4 19 0,-1-3 29 16</inkml:trace>
  <inkml:trace contextRef="#ctx0" brushRef="#br0" timeOffset="62610.8">5010 9147 235 0,'-14'-6'290'16,"3"2"16"-16,1-1-16 0,3 2-118 15,3-2-73-15,4 5-36 0,2-6-24 16,7 1-13-16,4 3-12 0,7-3-7 16,3-1-4-16,7 0-3 15,3 0-5-15,6 0-12 0,-2 0-14 16,1 0-23-16,-2 0-56 0,-1 2-93 15,-3-2-56-15,-6 1-21 0,-2-3-1 16,-5 1 14-16</inkml:trace>
  <inkml:trace contextRef="#ctx0" brushRef="#br0" timeOffset="63018.73">5431 9010 173 0,'3'-2'267'0,"0"0"21"16,-3 0 9-16,-3-1-99 0,3 2-63 16,0 1-36-16,-2 0-23 0,2 0-14 15,0 3-11-15,0 0-10 16,0 4-5-16,0 1-6 0,0 2-3 15,-1 2-1-15,1 2-6 0,-2 3 0 16,-1-3-3-16,1 4-2 0,-4 0-2 16,-1 3-1-16,0-1-3 0,-1-1-2 15,-2-2-3-15,2 1-2 16,1-4 1-16,0-1-1 0,4-6 3 16,0-1 1-16,1-6 1 0,2-2 0 15,3-4 1-15,2-5-4 0,3-4-2 16,6-5-4-16,-1-3 1 0,6-1 1 15,1-2-1-15,0 0-1 16,2 2 0-16,1 0 1 0,0 3 0 16,-1 3-1-16,-2 3 0 0,-1 4 2 15,-1 1 0-15,-4 6 2 0,0 1-2 16,-3 3 0-16,0 4 0 0,-3 4 0 16,-2 3 0-16,-2 3-2 15,-3 1 0-15,-2 6-2 0,-3-1 1 16,-2 2-5-16,-4 0-2 0,-2 2-8 15,2-3-10-15,-4-1-16 0,5 1-17 16,-1-4-22-16,-1-4-47 0,3-1-113 16,2-3-53-16,1-4-19 15,5-5 3-15,5-4 14 0</inkml:trace>
  <inkml:trace contextRef="#ctx0" brushRef="#br0" timeOffset="63568.03">5933 9074 107 0,'11'-11'289'0,"-1"-1"27"0,-4 3 16 16,-1-1-74-16,-2 2-75 0,-1-1-38 15,-1 1-15-15,-2 1-7 0,-1 0-4 16,2-1-8-16,-3 2-7 0,1 1-10 16,-1-1-3-16,0 1 3 15,0 3 0-15,-2-2 2 0,-1 3-8 16,-1 1-11-16,-2 1-17 0,-4 4-16 15,-1 1-17-15,-2 2-14 0,0 7-6 16,-1-2-4-16,-3 4 2 0,4 3-4 16,-1 1 0-16,2 0 0 15,1 2-2-15,4 0-1 0,4-2-6 16,1-3-6-16,4-2-9 0,1-1-11 16,4-6-2-16,3-1-3 0,4-2-1 15,3-4 7-15,2-2 4 0,1-5 4 16,4-1 0-16,-2-6 4 15,1 2-1-15,-2-5 4 0,-1-1 3 16,-1 0 5-16,-2-2 3 16,-2 3 5-16,-2 0 2 0,-2 0 2 0,-1 3 0 15,-2 1 3-15,-1 2-2 16,-2 3 2-16,2 1-3 0,-2 3-2 16,-2 2 0-16,3 1-2 0,-1 3 1 15,1 1-3-15,-1 4 2 0,-1 2 2 16,1 1-1-16,-1 1-2 0,-1 2-1 15,-1 3-5-15,1-3-10 16,-2 0-17-16,2 0-20 0,-1-2-24 16,1-2-28-16,0 0-22 0,1-3-11 15,4-4-3-15,0-2-5 0,2-2-5 16,3-4-32-16,0-3-75 0,2-4-28 16,1-3-8-16,0-3 9 0,4-3 25 15</inkml:trace>
  <inkml:trace contextRef="#ctx0" brushRef="#br0" timeOffset="63787.12">6204 8863 181 0,'6'-33'283'0,"-3"3"28"16,-1 5 2-16,-2 4-77 0,0 4-41 15,0 4-21-15,-2 4-20 16,2 2-12-16,-2 6-12 0,2 4-14 16,0 3-19-16,0 6-14 0,0 4-10 15,-1 4-10-15,-1 4-12 0,-2 1-17 16,1 5-12-16,-2 1-11 0,-1 0-10 15,-1 2-17-15,-4 3-29 16,3-2-35-16,-3 2-38 0,0 1-40 16,3-2-44-16,0-4-86 0,0-3-75 15,2-4-16-15,3-7 9 0,5-5 25 16</inkml:trace>
  <inkml:trace contextRef="#ctx0" brushRef="#br0" timeOffset="64734.89">6354 9043 28 0,'8'-15'292'0,"-5"2"38"0,-2 1 30 16,-1 4-21-16,0 1-96 15,-1 2-46-15,-1 2-25 0,2 2-18 16,-4 1-16-16,2 3-18 0,-1 3-22 16,0 1-18-16,0 2-20 0,-2 3-17 15,2 3-14-15,-2 0-11 0,0 2-4 16,1 1-7-16,-1 1-6 15,2-1-3-15,-2 1-4 0,3-2-11 16,-1-2-16-16,3-2-17 0,0-2-13 16,3-3-7-16,2-1-6 0,2-3 3 15,3-4 7-15,0-4 11 16,1-3 5-16,5-3 4 0,-2-5 5 16,0-1 7-16,1-3 9 0,-3-3 9 15,-1 0 7-15,-1 0 5 0,-1-2 4 16,-1 4 2-16,-3-1-2 0,-2 4 6 15,0 0 7-15,-1 8 9 16,-2-1 10-16,0 4 7 0,0 6 13 16,0 4 5-16,-3 4 3 15,1 5-1-15,-3 8 4 0,2 6 0 0,-2 4-3 16,0 7-6-16,-2 7-10 16,0 4-8-16,-1 7-11 0,-4 7-14 15,-1 3-10-15,0 5-6 0,-5-2-11 16,-3 4-13-16,2-3-16 0,-3-1-9 15,-2-6-8-15,1-1-10 0,0-5 0 16,0-6 0-16,-1-7 9 16,5-6 8-16,0-6 9 0,0-7 9 15,3-9 7-15,-1-4 7 0,2-10 4 16,0-8 3-16,0-7 3 0,3-6 0 16,2-7 3-16,4-6 2 15,4-2 6-15,2-7-1 0,5-1 1 16,5-2 2-16,2 0 2 0,3-1-2 0,3 0 0 15,3 1-2-15,5-1 2 16,0 0-1-16,4 0-2 0,0 1 1 16,2 3 1-16,3-1 1 15,1 0 0-15,0 4-2 0,2-4 2 16,-3 4 0-16,2 2 0 0,-4 2 2 16,0 3-2-16,-6 1 1 0,0 4-1 15,-7 4 2-15,-4 2-2 0,-3 4 0 16,-4 0 3-16,-4 4 0 15,-2 4 4-15,-3-2 1 0,0 5 0 16,-3 2 3-16,1 0-1 0,-4 1-2 0,0 4-2 16,-2 1-4-16,-2 1-2 15,2 2 0-15,0 2 0 0,1 0 0 16,0 2 0-16,4 0 2 16,0 2-1-16,3 0-1 0,3 1 0 0,4 1 0 15,2 0 0-15,0-1 0 16,3 1 0-16,0-2-1 0,2 0-1 15,-1 0 2-15,0 0 0 0,-2-2-1 16,0 1 1-16,-3 0 0 0,-2-1 1 16,-1 0-1-16,-3 1 0 15,-2-1 0-15,-4 2 0 0,-2-1 0 16,-1 0-1-16,-5 0-3 0,-1-2-3 16,-2 0-7-16,0-1-16 0,0-4-20 15,2 0-25-15,1-4-43 0,2-1-87 16,0-4-83-16,4-2-32 15,1-2-3-15,8-4 11 0</inkml:trace>
  <inkml:trace contextRef="#ctx0" brushRef="#br0" timeOffset="64956.97">6828 9068 93 0,'11'-10'310'15,"-3"3"29"-15,0 0 17 0,-5 5-60 16,2 1-91-16,-2 1-54 0,0 1-26 15,-1 3-13-15,1 1-6 0,-1 6-10 16,-1 1-14-16,1 2-15 0,-4 4-17 16,1 0-17-16,-2 3-8 15,-2-1-12-15,-2-1-11 0,1-2-21 16,-2 2-25-16,2-4-30 0,3-3-35 16,0-3-46-16,1-2-92 0,2-7-94 15,0 0-36-15,2-4 0 16,4-6 20-16,2-4 38 0</inkml:trace>
  <inkml:trace contextRef="#ctx0" brushRef="#br0" timeOffset="65118.41">6986 8941 276 0,'0'-21'309'16,"0"2"16"-16,-1 5-20 0,1 1-121 16,1 4-71-16,1 0-44 0,4 3-26 15,4 0-18-15,4 3-25 0,2 1-29 16,6 4-61-16,-3 2-123 0,0 4-65 15,0 2-33-15,-3 3-9 16,3 4 17-16</inkml:trace>
  <inkml:trace contextRef="#ctx0" brushRef="#br0" timeOffset="65586.87">7168 9144 60 0,'-12'19'288'0,"-1"-1"26"0,-3-5 20 0,3 0-44 15,2-2-86-15,2-4-43 16,1-3-25-16,5 0-17 0,0-4-19 15,3 0-21-15,3-2-25 0,3-5-26 16,2-3-18-16,6-3-10 0,-1-2-8 16,3-5-3-16,1-1-2 15,1 0-1-15,0-6 2 0,0 2 0 16,2-1 5-16,0 2 1 0,3 1 3 16,-1 0 3-16,3 3-1 0,-5 5 1 15,-3 2-1-15,-3 3 0 0,-3 4 0 16,-3 1-1-16,-5 3 2 15,-3 4 0-15,-3 3 2 0,-5 1 0 16,-1 2-2-16,-1 3 0 0,-1-1-1 16,0 2 0-16,2 3-1 0,1-4 1 15,1 3 1-15,1-3 0 16,5 3-1-16,1-2 0 0,4 1 1 16,1-2-3-16,1 1 3 0,2-1-4 15,2 0 0-15,2 0 2 0,0 0 1 16,0-3 2-16,-1 3-1 0,0-1 0 15,0 1 0-15,-3-2 0 0,-3 0 0 16,-2 1-1-16,-1-1 2 16,-4-1 1-16,-3 1 0 0,-3-1 2 15,-4-2 0-15,1-1-1 0,-4-1-5 16,1 1-11-16,0-2-21 0,0-3-27 16,4 0-33-16,1-4-54 0,-2-4-114 15,6-1-63-15,3-4-19 16,4-2 9-16,9-5 20 0</inkml:trace>
  <inkml:trace contextRef="#ctx0" brushRef="#br0" timeOffset="65749.64">7778 8892 258 0,'10'-6'360'0,"-2"1"30"0,-3 0 17 15,0 3-128-15,-1 0-102 0,-1 1-69 16,0 1-47-16,1 1-44 0,0 3-57 15,1 1-80-15,0 1-142 0,-2 3-79 16,0 0-36-16,0 2-5 0,0 1 26 16</inkml:trace>
  <inkml:trace contextRef="#ctx0" brushRef="#br0" timeOffset="65903.42">7881 9083 46 0,'-14'11'394'15,"-2"0"67"-15,-1-3 55 16,6 3 48-16,0-9-142 0,1 4-103 15,4-1-82-15,4-4-62 0,2-1-81 16,2 0-110-16,6-5-129 0,3 2-121 16,2-3-176-16,-1-1-91 0,-2-1-26 15,-4 0 40-15,-1-2 79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9T15:38:50.19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9968 8929 168 0,'2'-5'287'0,"-2"-3"14"16,-2 0 14-16,1 1-119 0,1 0-64 16,-2 0-28-16,2 1-11 0,0-1-6 15,0 1-4-15,0 1-10 16,0 0-15-16,0 3-9 0,0-1-12 15,-3 1-6-15,2 2-5 0,-1 0-4 16,-1 3 1-16,-2 1-2 0,-3 3-6 16,-2 2-4-16,-7 5-2 0,-2 6-3 15,0 1-2-15,-6 5-1 0,3 2-1 16,-2 4-1-16,3 2 1 16,1-2 0-16,4-1-2 0,2 0 2 15,6-3-2-15,1-3-3 0,6-3-3 16,4-5-4-16,4-2-2 15,4-6-5-15,4-3-1 0,5-6-2 16,5-3-4-16,2-8 1 0,1-2-2 16,2-5 1-16,-1-3 3 0,-3-4 5 15,-2-2 3-15,-6-2 7 0,-3-2 3 16,-2 1 4-16,-6-1 1 16,-4 0 5-16,-3 3 9 0,-3 2 9 0,-4 1 4 15,-3 2 4-15,-2 5 0 16,1 1-4-16,0 6-5 0,-2 1-9 15,5 2-5-15,0 3-7 0,3 0-1 16,1 4-4-16,2 1 1 0,2 1-6 16,2 4-4-16,4 0-2 0,2 1-1 15,3 0-4-15,3-2 0 16,4 0 0-16,2-3 0 0,2-1 0 16,2 0 0-16,3-5 4 0,-2 1-1 15,2-5 4-15,0-2 3 0,-2-1 2 16,-1-4 2-16,-2-1-1 15,-3-2 4-15,-3-1 1 0,-2-1 0 16,-3 0 4-16,-3 0 0 0,0 2 3 16,-5 1 8-16,0 5 11 15,-3-1 9-15,0 5 1 0,0 1 3 0,-1 3-3 16,-2 4-3-16,-1 2-13 16,-2 7-8-16,0 4-4 0,-2 6-4 15,-2 6 0-15,-2 2-4 0,2 8 0 16,-4 0 0-16,0 5-1 0,-2 2 0 15,3 4-1-15,-4 0 0 0,3 2 2 16,-2-2 0-16,3 0 0 0,-1-3-1 16,3-3-2-16,3-5 0 15,0-6-3-15,3-4-1 0,1-7-3 16,2-3 0-16,4-7-1 0,2-6 2 16,1-3 0-16,3-7 2 0,3-5 2 15,5-4 4-15,-2-3 1 0,2-3 0 16,2 0 0-16,-1-2 1 15,0 3 1-15,-1 2 0 0,0 1-1 16,-3 2-1-16,-1 3 0 0,2 3 0 16,-4 5-2-16,-2 1-1 0,3 2 0 15,-5 4 0-15,2 2 1 0,-1 4 2 16,-1 3-2-16,-3 5 1 16,-2 3 0-16,-4 0 1 0,0 4 0 15,-6 1-2-15,-2 3 2 0,-3 0 0 16,-4-1 0-16,-1 0 0 0,-2-3-3 15,-1 0 0-15,-1-3-4 16,2-3-8-16,2-2-12 0,5-5-21 16,3-3-25-16,4-5-29 0,4-3-32 15,6-6-80-15,2-5-80 0,6-4-27 16,5-3 1-16,6-4 14 0</inkml:trace>
  <inkml:trace contextRef="#ctx0" brushRef="#br0" timeOffset="266.07">10580 8818 245 0,'14'-21'320'0,"-4"3"29"16,-1 3 6-16,-4 2-105 0,-2 5-60 15,-1 2-38-15,1 0-26 0,-1 6-20 16,-1 1-20-16,1 5-21 16,1 5-19-16,0 3-10 0,-1 5-9 15,1 4-7-15,-2 2-5 0,-1 3-2 16,-4 2-6-16,1 4-4 0,-2-1 1 15,-3 3-5-15,0-1-7 0,-3-1-11 16,1 0-23-16,-1-4-26 16,1-1-28-16,3-6-30 0,1 0-30 15,4-9-35-15,-3-3-106 16,2-7-36-16,3-4-8 0,2-4 16 0,2-7 24 16</inkml:trace>
  <inkml:trace contextRef="#ctx0" brushRef="#br0" timeOffset="1084.4">10569 9028 95 0,'-3'-9'271'0,"0"3"19"0,0-1 11 16,-1 2-94-16,3 3-83 15,1-2-51-15,1 3-28 0,3 0-16 16,4 1-8-16,1-2-7 0,8 2 0 16,2-2-5-16,4 1 0 0,5-2 1 15,2 0-3-15,5-3-1 0,1 4-2 16,0-5 0-16,-1 1-3 0,-3-2 2 15,0 1-2-15,-6-1-1 16,-5 2 1-16,-2-1 3 0,-5 0 5 16,-6-1 12-16,0-1 11 0,-5 2 16 15,-3 0 13-15,-1 1 12 16,-3 0 8-16,1 2 4 0,-2-1-7 0,1 2-5 16,-4 3-10-16,2 0-12 15,-2 3-15-15,-2 2-11 0,-1 2-10 16,0 6-7-16,0 0-3 0,0 2-3 15,1 3 0-15,-2 2 0 0,2 3-1 16,-1 0 0-16,0 0-1 16,3 2-2-16,2-1 0 0,1-2 0 15,3-2-2-15,4-2-5 0,0-4-7 16,3-5-2-16,3-1-4 16,2-3-3-16,3-5 3 0,4-3 2 15,1-7 3-15,2 1 0 0,-2-7 2 16,4-1-1-16,-3-3-1 0,-3-1 2 15,1 0 1-15,-2-2 2 0,-3 0 5 16,-2 2 4-16,-4 1 4 0,0 2 4 16,0 2 9-16,-4 5 11 15,0 1 9-15,-2 3 4 0,0 3 1 0,0 2 0 16,-4 4-5-16,0 4-14 16,2 3-9-16,-2 3-4 0,0 4-5 15,1 1-2-15,-2 2 0 0,4 1 0 16,-3 1 0-16,3 0-2 0,-1-1-2 15,2-1-8-15,2-1-12 16,-1-4-16-16,4-1-18 0,0-1-17 16,2-5-17-16,3-2-13 0,2-5-8 15,2-3-5-15,3-3 2 0,2-6 0 16,2-4-28-16,2-1-48 0,-1-3-45 16,-4-1-7-16,-1-2 53 15,-1 1 96-15,-2 3 101 0,-4-3 104 16,0 3 94-16,-3 2 53 0,-2 2-10 15,0 1-47-15,-4 2-24 0,1 2-9 16,0 4-10-16,-2 1-12 0,0 2-19 16,0 1-22-16,0 2-23 0,0 5-23 15,0 0-16-15,0 6-10 16,-2 1-8-16,0 3-7 0,2 3-10 16,-3 1 1-16,0 4-6 0,0-3-3 15,-2 2-6-15,-1 0-15 0,1 0-24 16,0-3-36-16,1-2-37 15,2-4-41-15,0-3-63 0,2-3-106 16,2-7-41-16,1-2 2 0,5-9 17 16,1-2 33-16</inkml:trace>
  <inkml:trace contextRef="#ctx0" brushRef="#br0" timeOffset="1226.12">11339 8791 169 0,'-8'-17'275'16,"-1"1"13"-16,-1 4-4 0,2 3-123 15,5 3-74-15,3 3-42 0,2 3-36 16,4 2-35-16,1 2-102 0,3 4-80 16,3-1-43-16,3 2-20 0,2 2-1 15</inkml:trace>
  <inkml:trace contextRef="#ctx0" brushRef="#br0" timeOffset="1586.46">11529 8920 145 0,'2'17'285'0,"-4"-3"27"0,1 2 25 0,-3-1-104 15,-1 0-57-15,1 1-37 16,-1-1-24-16,-3 0-22 0,3 0-20 16,1 1-20-16,0-3-19 0,-2 0-13 15,4-2-7-15,-1-3-4 16,3-1 8-16,0-1 6 0,0-6 2 16,3-3 4-16,-1-2-2 0,4-8-3 0,2-4-6 15,3-2-10-15,0-5-2 16,5 1-6-16,0-4-1 0,4 2-1 15,-2-1-1-15,4 4-2 16,0 1 3-16,-3 2 0 0,2 5-2 0,-2 3 2 16,-2 4-1-16,-1 2 0 15,-3 5 0-15,-1 5 2 0,-2 2 2 16,-4 5 1-16,1 4-1 0,-4 0-3 16,-2 5-1-16,-1 0-6 15,-1 1-8-15,-4 1-15 0,-2-1-17 16,-1 0-19-16,-2 0-18 0,0-4-24 15,2 0-19-15,0-5-58 0,0-3-87 16,4-5-36-16,0-3-10 0,4-2 8 16,4-5 24-16</inkml:trace>
  <inkml:trace contextRef="#ctx0" brushRef="#br0" timeOffset="1805.13">11946 8899 173 0,'8'-11'320'0,"-3"1"34"0,-2 3 25 15,-1 1-104-15,1 1-82 0,-2 3-55 16,1 2-33-16,1 2-31 16,-1 6-17-16,-1 0-16 0,3 3-9 15,-4 3-10-15,0 1-7 0,-2 2-4 16,-1 1-8-16,-2 5-12 0,-3-6-18 16,0 0-24-16,2 1-31 0,-1-3-38 15,-2-2-87-15,5-5-97 16,-3-2-41-16,4-5-8 0,1-6 13 15,5-4 28-15</inkml:trace>
  <inkml:trace contextRef="#ctx0" brushRef="#br0" timeOffset="1966.46">12060 8746 126 0,'-8'-18'302'0,"0"5"21"0,2 1 12 15,-2 2-82-15,2 2-110 0,1 3-61 16,5 1-35-16,0 4-25 15,5 0-27-15,2 6-31 0,3 1-44 16,1 3-127-16,0-1-67 0,2 2-30 16,1 2-5-16,0 1 13 0</inkml:trace>
  <inkml:trace contextRef="#ctx0" brushRef="#br0" timeOffset="2316.14">12168 8894 75 0,'-2'20'273'15,"-3"-3"32"-15,0-1 25 0,-1 0-63 16,-3 1-77-16,4-2-37 0,-3 0-25 15,3 1-25-15,-1-4-21 0,2 1-22 16,0 0-18-16,1-2-15 0,0-3-12 16,1 0-2-16,2-3 3 15,0-4 4-15,2-2 0 0,1-4-1 16,0-3 0-16,4-5-5 0,2 0-6 16,0-6-5-16,1 2-3 15,4-3 0-15,-1 2-1 0,2 2 0 0,0 0-2 16,2 3 1-16,-2 3 0 15,2 1-2-15,0 3 4 0,4 3-2 16,1 3 1-16,-3 2 1 0,3 2-1 16,0 4-1-16,-3 1 0 15,0 4-3-15,0 2-6 0,-6 0-15 16,-4 2-14-16,1 0-12 0,-10 1-12 16,-4 3-7-16,-3-4-2 0,-4 0 0 15,-1 0-5-15,-2-4-4 0,0 0-30 16,-3-1-95-16,2-5-60 0,1-2-23 15,5-5-5-15,5 0 11 16</inkml:trace>
  <inkml:trace contextRef="#ctx0" brushRef="#br0" timeOffset="2965.41">12805 8968 148 0,'11'-9'336'0,"-5"-3"40"0,0 2 40 15,-2-1-41-15,-3 1-82 0,-1-1-39 16,-1 0-27-16,-1 1-23 16,0 2-26-16,-2 1-34 0,-1 0-32 0,0 1-28 15,-3 3-19-15,0 1-15 16,-4 2-15-16,-1 3-11 0,-2 3-10 16,-2 2-6-16,-1 2-4 0,0 4-2 15,-1 2-2-15,0 4 0 0,3 1-4 16,-1 1 6-16,4 2 1 0,4 2-1 15,1-1 0-15,5-1-7 16,3 2-9-16,6-5-15 0,3-1-10 16,1-6-7-16,5 0-5 15,3-5 1-15,1-3 3 0,-1-4 9 0,2-3 5 16,-2-4 10-16,-1-3 5 16,0-4 5-16,-2-3 6 0,0-2 6 15,-2-6 1-15,-2 4 1 0,0-3 5 16,-3 0-1-16,-1 3 2 0,-1 0 4 15,-3 4 8-15,3 1 7 16,-3 4 1-16,-1 2 3 0,0 5 2 16,-1 2 6-16,-1 5-4 0,0 4-3 15,0 5 3-15,0 6 0 0,-3 3-5 16,1 6-4-16,-2 7-3 0,-1 4-6 16,-1 7-3-16,-1 5-4 15,-4 6-2-15,-3 6-18 0,-2 4-29 16,-4 4-46-16,-4 0-51 0,-3-1-47 15,2-1-28-15,-1-6-9 0,-2-4 14 16,3-8 38-16,-2-7 48 0,2-11 51 16,-2-6 50-16,1-7 48 0,1-11 43 15,-2-6 37-15,2-10 24 16,1-9 19-16,3-8-2 0,1-4-18 16,6-6-24-16,3-4-29 0,6-1-25 15,5-1-32-15,8-1-55 0,4-2-68 16,6 0-68-16,11 2-52 15,9 0-50-15,12 3-128 0,15-2-37 16,12 0 21-16,12 2 40 0,12 1 42 16</inkml:trace>
  <inkml:trace contextRef="#ctx0" brushRef="#br0" timeOffset="3701.65">14281 9006 58 0,'7'-6'258'0,"-1"-1"19"15,-1-1 14-15,0-1-77 0,2 2-77 16,2 0-36-16,-3-2-16 0,5 2-8 15,-3-2 2-15,1 0 1 0,-1-1 3 16,2-1 6-16,-4 3 6 0,-1-4 2 16,-2 1 3-16,-3 1 2 15,0 0-3-15,-3-1-6 0,-2 1-5 16,-3-1-6-16,-3 4-6 0,2-1-10 16,-7 2-8-16,2 3-8 0,-4 2-10 15,-1 2-12-15,0 4-9 16,0 2-6-16,-3 5-4 0,2 2-5 15,0 5-3-15,0 4 1 0,0 2-1 16,3 3-1-16,2 5 2 0,2-2-2 16,4 0-7-16,6-1-7 0,3-1-9 15,3-5-6-15,6-3-7 0,2-4-4 16,5-6-2-16,0-3-2 16,8-5-5-16,-2-6-3 0,0-5-6 15,3-3-1-15,-1-6 1 0,-1-2 5 16,-3-3 9-16,-1-1 11 0,-2-2 10 15,-3 1 8-15,-1 0 7 16,-1 3 8-16,-2-3 8 0,-2 5 6 16,0 2 8-16,-4 4 7 0,1 3 4 15,-2 1 5-15,-1 5 2 0,1 2-1 16,1 4-4-16,-1 6-2 0,1 5-4 16,-1 1-7-16,0 5-9 15,-1 2-8-15,4 2-21 0,1 2-28 16,-1-2-42-16,8-1-51 0,1 0-66 15,5-5-140-15,2-2-63 0,7-6-13 16,1-6 16-16,4-6 41 0</inkml:trace>
  <inkml:trace contextRef="#ctx0" brushRef="#br0" timeOffset="4186.83">15763 8511 112 0,'-2'-10'320'16,"-2"3"31"-16,-4-2 33 0,5 2-42 15,0-1-88-15,-1 4-44 0,1 0-32 16,2 0-24-16,1 4-22 0,0 4-28 15,1 2-33-15,2 5-23 0,1 6-12 16,-3 4-7-16,-1 6-8 16,0 4-4-16,-5 4-3 0,1 4-6 15,-4 3-1-15,-5-1-2 0,0 3-3 16,-1-1-11-16,-2-2-16 0,-1-2-28 16,1-3-37-16,2-4-46 15,4-5-48-15,2-5-60 0,4-4-120 16,-1-6-42-16,5-7-1 0,0-5 25 15,5-5 41-15</inkml:trace>
  <inkml:trace contextRef="#ctx0" brushRef="#br0" timeOffset="5249.04">15583 8832 208 0,'-11'-8'306'0,"-3"2"17"0,6 0 10 15,0 0-131-15,4 3-78 0,4 1-47 16,4 1-22-16,5 0-10 0,7-1-10 15,5 1-4-15,7-1-5 16,4-1-7-16,4 0-3 0,3-2-4 16,3 0-5-16,1 1-5 0,-1-2 1 15,-2-2-1-15,-4 2-2 0,-4-2 0 16,-6 0 0-16,-4 2 3 0,-5 0 0 16,-5-1 2-16,-6 0 8 15,-1-1 6-15,-5 1 11 0,-3 1 9 16,-4-2 10-16,-2 1 12 0,0 5 2 15,-3-3-1-15,-1 5-2 0,-2 0-4 16,-1 5-11-16,0 0-8 0,-1 4-10 16,3 0-6-16,-2 4-7 15,3 3-3-15,-1 1-3 0,3 3-5 16,3 0-2-16,-1 3-1 0,4 1 0 16,4 0-1-16,1-2-3 15,0 1-4-15,1-4-7 0,4-4-8 16,2-1-4-16,2-4-5 0,2-4 1 15,3-1 1-15,0-6 1 0,3-3 3 16,1-4 0-16,-1-3 2 0,4-4 0 16,-7-1 3-16,2-3 5 0,-2-1 3 15,-1-1 4-15,-1-2 3 0,0 2 6 16,-6 0 3-16,3 3 7 16,-4 3 7-16,-2 2 10 0,0 3 6 15,-1 4 1-15,-2 2 1 0,2 6-2 16,-2 2-7-16,-2 5-8 0,2 3-8 15,0 3-3-15,-2 3-5 0,2 1 1 16,2 1-3-16,-2 0-1 16,3-1-5-16,0-1-9 0,3-2-16 15,2-2-12-15,0-2-18 0,2-4-12 16,2-4-14-16,4-3-8 0,2-5-7 16,4-5-5-16,-1-4-8 15,4-3-4-15,2-6-17 0,-4-4-47 16,2-4-54-16,-4-2-26 0,-2-5 16 15,-4-1 82-15,-2-2 108 0,-3 0 114 16,-2 2 109-16,-5 3 72 0,-1 1 31 16,-4 5-36-16,-1 5-43 15,0 2-21-15,-2 8-14 0,0 3-12 16,0 4-19-16,1 3-16 0,-2 8-25 16,1 3-23-16,0 6-16 0,0 6-12 15,2 4-6-15,-2 2-6 16,-1 5-3-16,1 1-5 0,-1 3-5 15,-2 3 0-15,0-1-2 0,-3 1-4 16,2 0-6-16,-3-2-8 0,2-2-6 16,0-1-7-16,2-5-8 0,2-7-2 15,1-1-2-15,4-7 9 16,1-5 4-16,1-4 4 0,4-4 8 16,2-7 3-16,2-2 3 0,3-6 2 15,2 0-1-15,2-4 4 0,2-1-2 16,-2-3 0-16,2 4 0 0,1-1 2 15,-1 3-3-15,-1 1 3 0,-1 5 0 16,1 3 0-16,-4 3 2 0,-1 4 2 16,0 4 4-16,-3 4-1 15,1 4 1-15,-4 5 1 0,-3 1-1 16,-3 5-3-16,-3 0-2 0,-3 4 1 16,-7-2-1-16,0-1-1 15,-4 1-1-15,-4-1 2 0,-1-3 1 16,-3-2-1-16,2-4-1 0,0-2-1 15,1-5-9-15,3-3-15 0,5-4-24 16,1-5-28-16,9-4-28 0,5-5-35 16,4-4-96-16,7-3-68 0,6-7-20 15,7-3 4-15,9-6 15 16</inkml:trace>
  <inkml:trace contextRef="#ctx0" brushRef="#br0" timeOffset="5748.25">16720 8442 84 0,'17'-20'312'0,"-1"4"38"15,-5 1 36-15,-2 3-38 16,-4 2-86-16,0 3-44 0,-2 2-35 16,-1 1-28-16,-1 4-25 0,1 2-24 15,0 2-22-15,-1 6-19 0,-1 3-5 16,-1 5-6-16,-3 3-3 16,-1 5-6-16,-1 2-13 0,0 3-8 15,-3 4-7-15,-3 2-7 0,1 3-4 16,-1-2-2-16,0 3-3 0,-2-2 0 15,3-1-3-15,3-6-11 0,1-1-12 16,3-5-14-16,4-3-13 16,2-4-19-16,4-4-14 0,2-4-3 15,3-4-5-15,3-4-1 0,4-3-6 16,1-3 1-16,3-4-1 0,0-2 3 16,2-5 5-16,1-2 12 15,-2-4 15-15,0-2 14 0,-1-2 17 16,-2-1 15-16,-3-1 12 0,-2 0 12 15,-4-2 13-15,-3 2 14 0,0 5 20 16,-3-2 17-16,-4 4 22 0,1 5 22 16,-4 0 12-16,1 2 4 15,-3 4-8-15,-3 2-14 0,1 4-20 16,-3 2-24-16,-2 5-24 0,-3 5-15 16,1 3-10-16,-2 5-1 0,0 4-5 15,0 3 1-15,0 6 1 0,3-1 0 16,2 2-5-16,2-3-4 15,5 1-1-15,3-1-4 0,3-4-9 16,5-1-26-16,6-7-38 0,2-2-55 16,10-5-62-16,4-4-160 0,3-4-79 15,3-5-21-15,4-5 15 0,6-5 44 16</inkml:trace>
  <inkml:trace contextRef="#ctx0" brushRef="#br0" timeOffset="6498.76">18546 8610 245 0,'2'-9'294'0,"-4"-1"24"0,-3-3-17 15,0 1-88-15,-3 0-47 0,-1-1-22 16,1 1-10-16,-2 0-12 0,-2 2-16 15,2 2-14-15,-1 0-20 0,-3 4-19 16,3 2-17-16,-3 2-12 16,3 5-9-16,-2 1-5 0,-1 4-3 15,-1 3-5-15,2 5 1 0,-4 2-2 16,4 4-1-16,-2 3 0 0,1 2-1 16,1 2-2-16,4 0-5 0,-2-2-3 15,6-2-7-15,2-3-9 16,3-3-6-16,5-4-2 0,3-4 1 15,4-2 2-15,3-7 8 0,3-2 5 16,3-4 9-16,-2-5 0 16,1-5 2-16,2-1 2 0,-2-3 0 15,-2-3 2-15,2-4 3 0,-2-1 1 16,1-3 3-16,-3-1 5 0,0 3 6 16,-2 2 2-16,2 0 2 0,-2 4 4 15,0 2-2-15,1 2 0 0,0 4-3 16,0 3-4-16,2 2-2 0,-1 3-2 15,1 6-2-15,-1 1 0 16,1 6-3-16,-2 3 2 0,-1 5-2 16,-3 2 0-16,-3 5 0 0,1 2 1 15,-6 1-2-15,-6-1 1 0,-3 2 2 16,-2-2-1-16,-3-3 0 16,-4-2-1-16,0-1 4 0,-2-6 6 15,2-3 11-15,2-5 9 0,1-2 6 16,3-6 8-16,1-5-2 0,5-5-2 15,4-5-15-15,7-7-13 0,3-2-14 16,5-5-25-16,6-2-31 0,5 0-34 16,2-2-42-16,5 3-47 15,1 0-138-15,3-2-67 0,0 5-20 16,-3-1 4-16,0 3 32 0</inkml:trace>
  <inkml:trace contextRef="#ctx0" brushRef="#br0" timeOffset="7216.1">20273 8434 38 0,'1'-2'276'0,"1"1"26"15,-2-2 23-15,-2-1-44 0,1-2-82 16,-3-2-35-16,-1-1-18 0,-1 2-9 15,0 0-4-15,-3-4-10 16,0 7-12-16,0-2-17 0,-2 1-15 16,1 1-16-16,-1 3-16 0,-1 1-8 15,-3 3-14-15,-2 1-11 0,-1 5-3 16,-2 1-5-16,1 3-1 16,-2 0-5-16,-1 5 0 0,1 3 3 15,1 2-3-15,-2 3 1 0,3 2-1 16,2-1-3-16,1 2-5 0,5-2-10 15,3-3-7-15,5-4-9 0,3-3-4 16,4-5-2-16,6-4 4 16,6-7 5-16,1-3 5 0,7-9 3 15,3-2-3-15,3-4-3 0,3-5-4 16,0-6-6-16,4 0 0 0,-1-5 0 16,-1-2 4-16,-2-2 5 15,-3-4 5-15,-3 1 4 0,-2-4 5 16,-3 0 8-16,-6 0 3 0,-3 1 5 15,-4 2 2-15,-2 3 7 0,-4 5 9 16,0 5 8-16,-3 7 8 0,0 4-1 16,0 6 1-16,0 6-4 0,-1 5-8 15,-1 6-8-15,-1 10-8 16,0 5-3-16,-2 8-3 0,2 5 0 16,-4 5 0-16,2 3 4 0,-1 3-1 15,-2 1-7-15,2 1-13 0,0 2-17 16,-4-4-28-16,4 2-31 0,1-4-27 15,0-5-32-15,5-4-60 16,0-4-83-16,2-8-28 0,1-7 1 16,5-7 13-16,5-3 29 0</inkml:trace>
  <inkml:trace contextRef="#ctx0" brushRef="#br0" timeOffset="7444.82">20570 8421 12 0,'9'-15'296'0,"-4"2"37"15,1 2 29-15,-3 1-16 0,-3 5-114 16,2 0-70-16,-2 2-45 0,0 5-36 16,-2 4-27-16,2 3-19 15,-1 6-15-15,-4 1-7 0,2 3-5 16,-2 4-2-16,2-2-4 0,-2 2-2 16,-1 1-8-16,-1-3-10 0,1-1-14 15,2 0-23-15,-1-5-23 16,2-3-32-16,-1-4-65 0,4-5-101 15,0-3-43-15,2-9-12 0,3-5 10 16,3-4 21-16</inkml:trace>
  <inkml:trace contextRef="#ctx0" brushRef="#br0" timeOffset="7598.46">20653 8251 202 0,'0'-18'302'0,"-6"3"18"15,3 3 8-15,-2 5-134 0,2-1-84 16,1 5-53-16,2 1-31 0,2 6-22 15,5 2-25-15,3 1-23 16,3 1-47-16,3 5-114 0,0 0-56 16,2 0-26-16,0 2-2 0,6 1 14 15</inkml:trace>
  <inkml:trace contextRef="#ctx0" brushRef="#br0" timeOffset="8083.51">20944 8391 189 0,'10'6'303'0,"-2"-3"40"16,-4 0 11-16,0-3-76 0,-4-2-44 15,0 0-27-15,0-2-14 0,-4 0-14 16,0-2-15-16,0 1-12 0,-2-1-15 16,2 1-17-16,-1 2-19 15,-2-1-15-15,-1 3-16 0,-1 1-17 16,0 1-17-16,-4 4-11 0,-1 4-12 16,-1 2-5-16,0 2-6 0,0 3 1 15,-2 4-4-15,4 1-1 0,-2 1 2 16,3 0-2-16,0 3-12 0,6-2-14 15,2-3-16-15,3-2-15 16,2-4-15-16,4 1-12 0,3-6-6 16,5-5-3-16,1-2-2 0,3-5-1 15,2-5 3-15,-1-2 1 0,0-4 5 16,-1-1 12-16,-2-3 12 16,0-2 15-16,-1-1 15 0,-5-1 16 15,1 1 16-15,-3 2 15 0,-2 1 20 16,-2 2 10-16,1 3 12 0,-3 3 4 15,-1 2-1-15,0 4-10 0,2 1-11 16,-1 3-12-16,-1 5-9 0,0 2-8 16,0 3-4-16,0 4 0 15,0 3-1-15,0 0-2 0,0 3 0 16,0-2-6-16,0 2-16 0,4-1-18 16,-3-3-16-16,2 1-28 0,2-3-20 15,3-2-23-15,1-2-7 16,3-4-8-16,3-3-12 0,6-6-35 15,-2-2-74-15,3-4-23 0,1-1-5 16,0-4 10-16</inkml:trace>
  <inkml:trace contextRef="#ctx0" brushRef="#br0" timeOffset="8681.16">21289 8460 150 0,'21'-17'284'16,"-9"-1"37"-16,1 0 31 0,-5 0-78 16,-3 1-45-16,-2-2-16 0,-3 3-1 15,-3 1-1-15,-1 1-6 0,0 3-13 16,-3 1-25-16,0 4-30 0,-1 1-35 15,-4 5-27-15,0 4-23 16,-1 3-19-16,-1 3-14 0,-3 6-8 16,-2 2-6-16,3 2-2 0,-1 3 0 15,0 3-3-15,0 0-9 0,6 2-12 16,-1 0-23-16,4-1-33 16,3 1-34-16,3-5-37 0,5-2-22 15,2-3-14-15,8-3 3 0,-1-5 17 16,6-5 20-16,-1-3 27 0,4-5 21 15,-4-3 20-15,4-6 17 0,-3-2 15 16,-1-1 13-16,-2-3 14 16,0-2 14-16,-3-1 10 0,-2-1 20 15,-4 1 15-15,-1 2 26 0,-2 1 27 16,-1 2 30-16,-2 3 24 0,0 3 8 16,0 2-3-16,-2 4-18 15,2 2-25-15,-3 4-33 0,1 6-30 16,-1 1-20-16,0 9-10 0,1 3-7 15,-1 6-1-15,-2 6-1 0,4 7 2 16,-5 5-1-16,-1 9-2 0,2 3-2 16,1 8 0-16,-5 2-5 0,0 6-8 15,1 1-16-15,0 2-31 16,-4-2-28-16,-1-5-25 0,0 1-22 16,-1-9-9-16,0-5 7 0,-3-7 24 15,-1-12 27-15,-1-7 24 0,0-10 24 16,-2-12 15-16,1-9 19 15,0-10 15-15,2-10 7 0,-1-9 8 16,2-6 4-16,3-6 2 0,2-5-5 16,6 0-8-16,3-4-7 0,8 4-5 15,4-2-6-15,4 0-10 0,7 6-18 16,2 3-21-16,5 2-21 16,3 4-28-16,2 4-29 0,1 0-59 15,-1 2-101-15,-2 3-43 0,-2 1-8 16,1 3 9-16,-4 1 20 0</inkml:trace>
  <inkml:trace contextRef="#ctx0" brushRef="#br0" timeOffset="10188.02">21496 8576 161 0,'0'-8'309'0,"0"-2"27"0,0 2 25 15,0 1-96-15,2-3-73 0,-1 3-47 16,1-1-26-16,1 2-23 0,0 0-20 15,5 0-13-15,0 2-12 16,2 1-11-16,-1 1-7 0,4 2-1 16,-1 0-4-16,2 3-4 0,-2 2-5 15,0 1-5-15,-1 2-5 0,-1 5 1 16,-4 2-2-16,2 0-3 0,-3 3-1 16,-5 0-6-16,0 0-3 0,-2 0-5 15,-3 0-4-15,-1-3-1 16,0-2-1-16,-1 1 4 0,1-5 5 15,1-2 1-15,-1-3-2 0,2-2-8 16,2-4-10-16,2-2-13 0,2-5-11 16,2-1-13-16,5-4-6 15,1-2-4-15,6-1 0 0,-2-1 3 16,6-1 4-16,1 0 0 0,5 2 4 16,0 1 5-16,3-1 8 0,1 1 7 15,0 1 5-15,2 2 9 0,-4 1 8 16,0 2 8-16,-1 1 5 15,-3 1 7-15,0 0 5 0,-4 1 9 16,-5 1 8-16,-1 2 16 0,-5-1 15 16,-4 1 15-16,3-1 15 0,-7 2 14 15,-1-1 7-15,-1 1 1 0,-4 0-5 16,1 0-8-16,-3 2-14 16,-1-1-16-16,-3 2-17 0,0 2-12 15,0 2-11-15,-3 2-8 0,-1 3-3 16,2 1-4-16,-2 4-2 0,1-1-1 15,1 4-2-15,0 0 0 0,3 1-1 16,0 0 0-16,2 2 0 16,2-1-1-16,1-1-1 0,5 0-8 15,0-2-7-15,3-2-9 0,3-3-14 16,1 0-11-16,2-6-13 0,3-1-3 16,2-4-6-16,-2-4 4 15,2 0 3-15,-1-5 11 0,1-3 8 16,1-1 12-16,0-4 8 0,-2-1 11 15,-2-2 7-15,2 3 5 0,-4 0 7 16,1-1 12-16,-3 3 12 16,-2 3 12-16,0 3 13 0,-2 2 4 15,-1 1 4-15,0 3-4 0,-2 0-8 16,0 3-10-16,0 4-6 0,-2 4-9 16,0-1-4-16,1 4-4 0,-1-1-5 15,2 4-5-15,-1 0-2 0,-1 0-2 16,2 0 0-16,0-1-2 15,2 1 2-15,-1-1-1 0,1-1 0 16,3-4-3-16,-1-1-2 0,4-1-2 16,0-2-4-16,2-4-3 0,4-2-4 15,-2-2 0-15,1-4-3 16,4-3 1-16,1-1 3 0,-4-3 0 16,5-1 3-16,-3-2 0 0,1-1 7 15,-2 3 2-15,0 0 4 0,-4 1 2 16,1 1 4-16,-5 3 5 15,0 1 5-15,-3 4 1 0,0 0 4 16,-1 3-1-16,0 0 0 0,-1 3-1 16,-1 3-1-16,4 1 0 0,-4 4-2 15,1 1-1-15,-1 3-1 0,-1 1-7 16,2 1 1-16,-2 3-3 0,-2 0-3 16,1-1 3-16,-1 2-3 15,-1-2 2-15,0 0-2 0,-2-2 2 16,2 0-2-16,2-4 0 0,-3-2 4 15,4-3-2-15,-1 0 0 16,1-3 0-16,1-5-2 0,1-2 0 0,1-2-3 16,2-4 0-16,3-2 1 0,0-2-1 15,1-2 1-15,4-2 0 16,-2 1 0-16,2-2 0 0,2 1-3 16,0 2 2-16,0 1 0 0,1 3 0 15,0 2-1-15,-3 1-1 0,1 3 2 16,-1 1 0-16,1 3 1 0,-3 3 1 15,0 3 3-15,1 3 3 16,0 1 0-16,-3 3 1 0,0 3 0 16,-2 0 1-16,-4 1 1 0,-1 3 0 15,-4 1 1-15,1-3-2 0,-4 4 3 16,-2-2 0-16,-2-3 6 0,1 2 7 16,-2-7 6-16,4 3 8 15,-1-6 9-15,0-1 7 0,2-4 2 16,4-1-4-16,1-5-8 0,0-2-6 15,4-5-13-15,3-3-6 0,4-3-9 16,3-3-5-16,3 0 0 16,1-2-6-16,4 2-5 0,1 2-1 15,-2-2-5-15,3 5 0 0,0 2-6 16,-4 2 4-16,-2 5 3 0,0 1 3 16,-1 2 1-16,-2 4 2 0,-2 4 3 15,-1 3-1-15,1 3 2 16,-3 5 2-16,-3 2-2 0,0 2 1 15,-4 4 3-15,-1-1 3 0,-2 2 1 16,-2-3 0-16,0 0 5 0,1-3-3 16,-1-1-2-16,2-4-1 15,0-2-1-15,5-5 6 0,1-4-5 16,6-3-12-16,3-5-30 0,9-4-53 16,4-5-71-16,2 0-109 0,5-5-141 15,-3-1-67-15,-1 0-11 0,-1-3 32 16,-3 2 57-16</inkml:trace>
  <inkml:trace contextRef="#ctx0" brushRef="#br0" timeOffset="13747.99">24497 8016 207 0,'8'-8'300'0,"-3"-1"14"0,-4 2 14 16,2-3-133-16,-1 2-69 0,0-1-36 16,1 0-21-16,0 0-11 0,0-2-12 15,3 1-10-15,-1-3-12 0,2 2-10 16,-3-3-8-16,1 0 0 15,0-2-4-15,-1 1 0 0,-1 0 1 0,-3 2 2 16,-1 1 2-16,-1 3 2 16,-2 0 5-16,-1 4-2 0,-1 3 2 15,-2 2-5-15,-3 4 0 0,0 7-4 16,-1 4-2-16,0 5-1 0,1 6-2 16,0 3 0-16,0 6 0 0,1 3 0 15,1 0-2-15,-1 6 2 16,2 0 0-16,0 2 2 0,0 1 1 15,-1 0-3-15,3-1-8 0,-1-2-11 16,-1-3-17-16,1 0-26 16,2-5-31-16,0-3-91 0,2-8-93 15,0-4-37-15,-1-6-11 0,4-4 10 16</inkml:trace>
  <inkml:trace contextRef="#ctx0" brushRef="#br0" timeOffset="14446.46">24308 8314 205 0,'-4'-13'297'0,"1"4"12"16,0-2 9-16,1 4-139 0,4-1-83 15,3 0-43-15,3 3-25 0,6 1-12 16,3-2-7-16,7 1-5 0,4 0 0 16,4 1-3-16,4-1 1 15,2-1-2-15,2-1 0 0,-4 2 0 16,2-2-1-16,-1-1-1 0,-1 0-3 15,-6 0 2-15,-6-1-2 0,-2-2 5 16,-5 3 0-16,-6-3 4 16,0-1 6-16,-5 1 4 0,-2-1 7 15,-4 2 10-15,-4-2 8 0,0 2 5 16,-2 2 3-16,-1 2 1 0,-3 1-5 16,0 2-8-16,-1 3-11 0,-2 3-6 15,-3 4-10-15,2 4-4 16,-4 3-3-16,4 4 0 0,-2 1-1 15,4 4 0-15,-1 1 0 0,4 0 2 16,1-1 0-16,0 3 0 0,5-3 1 16,1-3-4-16,5-1-1 15,1-4-5-15,2-3-1 0,2-3-2 16,1-5 1-16,4-4 3 0,-1-1-1 16,6-7 6-16,-4 0 1 0,2-6 0 15,0-4 0-15,-1 0 0 0,1-3 3 16,1 0 2-16,0-2 1 0,0 0 3 15,-3 3 3-15,3-2-1 16,0 2 0-16,0 3 1 0,-3 3-5 16,3 1-1-16,1 2-2 0,1 5-3 15,-1 2-1-15,0 4 0 0,1 2 0 16,-3 6-1-16,0 3-1 16,-3 4 2-16,-3 5 2 0,-3 1-1 15,-4 4 3-15,-5 2-1 0,-3 1 3 16,-4 1-1-16,-2 0 0 0,-5-2-3 15,-3 0 4-15,-1-4-2 0,2-2 6 16,-1-5 13-16,3-4 17 16,2-6 10-16,3-4 7 0,2-3 3 15,6-6-6-15,3-5-11 0,7-7-17 16,3-3-11-16,4-3-6 0,8-5-10 16,0-2-14-16,4 1-18 15,-1 1-27-15,4-1-30 0,1 1-35 16,-2 5-33-16,2 0-133 0,0 0-56 15,-1 3-16-15,-6 3 9 0,2 1 23 16</inkml:trace>
  <inkml:trace contextRef="#ctx0" brushRef="#br0" timeOffset="14980.16">26080 7806 151 0,'13'-6'283'0,"-3"-1"27"16,-3-1 23-16,1-1-103 16,-3 0-46-16,-4-1-10 0,2 2 2 15,2 0 7-15,-4 0 3 0,-1 3-7 16,0 1-17-16,0-1-27 0,0 4-30 15,0-1-27-15,0 2-24 0,0 3-16 16,-1 4-11-16,1 5-5 16,-5 5-1-16,1 6-6 0,-3 5-1 15,-1 4-1-15,-6 6-4 0,1 3 1 16,-5 3-3-16,-2 3 0 0,1 1-5 16,-1-1 0-16,2-3 0 15,3-3-8-15,4-3-16 0,1-6-27 16,4-4-44-16,6-7-44 0,4-4-49 15,8-9-33-15,2-5-26 0,5-7-49 16,3-8-74-16,0-8-16 0,0-3 16 16,0-3 21-16,-6-2 33 15</inkml:trace>
  <inkml:trace contextRef="#ctx0" brushRef="#br0" timeOffset="15912.37">26037 8016 159 0,'-17'-6'285'0,"-2"3"17"16,4 0 9-16,3 0-122 0,6 1-81 15,2 0-47-15,4 2-22 0,7 0-15 16,5 0-6-16,4 0-5 16,9-3-2-16,2 1-3 0,3-4-2 15,5 2-3-15,2-3-3 0,1-2 1 16,2-1-1-16,-1-1-1 16,-1-2-2-16,-4-2 2 0,0-3-2 0,-4 0-1 15,-3-3 3-15,-6-3 0 16,-2 4 1-16,-4-1 4 0,-6 0 7 15,0 2 10-15,-5-1 15 0,-1 4 14 16,-3 2 16-16,0 1 14 0,-2 2 6 16,1 4 2-16,-3 1-11 15,1 4-13-15,-1 2-14 0,-1 5-16 16,0 5-15-16,1 3-9 0,-1 6-6 16,-2 3-1-16,0 4-1 0,-1 6-1 15,0 2 3-15,-5 2 0 0,2 3-1 16,-2 0 0-16,-1 1-1 0,0 3-1 15,-2-4-1-15,5 1 2 16,-1-5-1-16,4-3 3 0,3-3-4 16,2-6 0-16,-1-4 0 0,6-7 0 15,0-3 0-15,2-6 0 16,1-5 1-16,4-3 1 0,-1-6 2 16,2-3-3-16,0-2 1 0,2-4-2 15,-1-1 0-15,3 0 0 0,-1 0 0 16,1 0 0-16,0 2-1 0,4-1 0 15,-2 3 0-15,1 1 0 0,1 3-2 16,0-1 2-16,3 4 0 16,0 0 0-16,-3 4 1 0,2 2-4 15,-3 2 3-15,-3 2-2 0,-1 4 3 16,-4 1 0-16,-4 1 3 0,-2 4 8 16,-3 2 6-16,-3 1 8 15,-2 4 7-15,-3-3 6 0,0 5 1 16,-2-1-1-16,0-2-3 0,0 2-7 15,1-1-8-15,3 2-5 0,-1-3-7 16,2-1-1-16,4 0-4 0,1-5 0 16,1 2-2-16,3-1-1 15,-1-6 0-15,3 1 0 0,2-3 0 16,5-3 0-16,0-3-6 0,4-1-5 16,2-3-7-16,3-4-8 0,2-1-5 15,2-3-10-15,3-2-7 16,-2-2-3-16,-2-2 0 0,1-2 4 15,-1-1 3-15,-3-1 10 0,-5-1 9 16,1 1 10-16,-6-2 7 0,1 1 6 16,-5 2 8-16,-3 2 12 0,0 1 10 15,-5 6 19-15,0 0 13 16,-2 2 16-16,-1 2 9 0,-1 3 1 16,-2 1-7-16,0 3-8 0,-4 4-15 15,-1 5-16-15,-2 3-12 0,-1 4-9 16,0 4-6-16,0 4-1 0,-1 3-2 15,2 0 2-15,0 4 0 0,0 2-1 16,5 1 0-16,0-2-4 16,7 1 0-16,2-4-3 0,7-2-2 15,2-1-3-15,6-5-15 0,2-4-34 16,6-2-56-16,6-7-70 16,2-4-160-16,6-4-103 0,-4-7-39 15,1-3 1-15,3-9 43 0,0-2 60 16</inkml:trace>
  <inkml:trace contextRef="#ctx0" brushRef="#br0" timeOffset="16447.9">28646 7630 152 0,'2'-14'332'15,"-1"0"33"-15,-1 0 32 0,0 2-59 16,0 2-87-16,0 2-43 0,0 1-24 16,0 3-20-16,0 0-24 15,0 3-28-15,0 2-26 0,0 3-24 16,2 6-11-16,-2 3-5 0,0 7-1 15,-3 3 4-15,-2 7 0 0,-3 4-3 16,-5 7-3-16,1 0-6 0,-7 7-9 16,1 0-8-16,-2 0-10 15,-1 2-3-15,4-4-3 0,-1-2-4 16,6-5-5-16,4-3-15 0,0-7-23 16,6-6-36-16,6-3-42 0,6-9-45 15,3-5-36-15,6-6-30 16,5-7-44-16,1-7-101 0,1-4-31 15,-4-6 5-15,-5-2 23 0,-4-1 35 16</inkml:trace>
  <inkml:trace contextRef="#ctx0" brushRef="#br0" timeOffset="16848.37">28519 7922 152 0,'-22'-4'286'0,"3"-1"13"16,0 3 10-16,6 0-116 0,3 0-86 15,3 2-49-15,7 2-26 0,4 0-12 16,6 3-9-16,5-3-4 0,5 2-3 15,4-2-2-15,6 2 1 0,6-4-3 16,1 0-3-16,-1-2-3 16,2-2-2-16,0 0-3 0,0-3-2 15,-5 2 1-15,-3-2 3 0,-3-4 3 16,-6 1 6-16,-2 1 9 0,-3-2 9 16,-6 0 10-16,-2 0 16 0,-3 2 16 15,-1 0 17-15,-1-1 21 16,-3 2 18-16,-2 1 18 0,1 0 10 15,-1 3 2-15,0 0-7 0,1 2-15 16,-1 2-25-16,-1 2-27 0,0 2-21 16,-2 5-18-16,-3 4-13 0,0 4-7 15,0 4-2-15,-1 3-1 16,-2 1-2-16,1 3 1 0,1 3-2 16,-1-1 0-16,2 0-4 0,4-4 0 15,0-1-3-15,4-3-10 0,2-4-16 16,4-3-18-16,4-5-36 0,6-2-37 15,4-6-41-15,6-7-38 16,4-5-34-16,1-5-111 0,4-6-46 16,-2-3-5-16,-3-4 22 0,2-1 32 15</inkml:trace>
  <inkml:trace contextRef="#ctx0" brushRef="#br0" timeOffset="16975.93">29128 7743 133 0,'-20'-19'282'0,"-2"2"17"0,1 4 9 16,0 3-104-16,5 4-86 0,2 3-57 15,5 2-30-15,4 4-25 0,3 1-24 16,5 6-39-16,2-2-124 0,7 3-63 16,1 1-32-16,5-1-11 0,4 2 6 15</inkml:trace>
  <inkml:trace contextRef="#ctx0" brushRef="#br0" timeOffset="17962">29195 7828 174 0,'6'8'319'0,"-4"0"35"0,-2-1 34 16,0-3-79-16,-2 2-72 0,0 1-38 15,1-1-22-15,-2 1-20 0,1 2-26 16,0 1-26-16,1 3-26 0,1 3-25 16,-2 0-21-16,-1 2-11 15,1 0-7-15,-2 2-5 0,-1-1-5 16,0 1 2-16,0-1 0 16,-1-2-1-16,0-2-2 0,1-5-1 0,1-1-3 15,0-1-4-15,3-7-8 0,1-1-6 16,0-4-4-16,1-5-2 0,6-3-2 15,0-6 1-15,4 1 5 16,2-6 5-16,3 0 4 0,3 1 2 16,-2-1 3-16,2 0 2 0,0 4 1 15,2 0 2-15,-2 5-3 0,-3 2 3 16,1 1 1-16,-3 4 0 0,2 2 1 16,-2 4 4-16,-1 4 2 0,-2 1 3 15,-1 6 1-15,-2 1 1 0,-2 3 1 16,-2 3 1-16,-4 0 2 0,0 3-1 15,-4 1-1-15,-2-1-2 16,-1 2-1-16,-1-3 1 0,-2-1-1 16,0 1 2-16,0-5 5 0,0 0 8 15,1-4 7-15,1-2 13 0,3-2 5 16,1-4 7-16,2-2-4 0,0-2 0 16,6-4-11-16,0-4-15 15,5-4-13-15,4-4-9 0,2-1-9 0,5-3-8 16,2 0-5-16,2 0-4 0,2-3-4 15,2 3-2-15,0 0 4 0,-1 3 5 16,2 1 4-16,-3 2 4 16,-1 2 2-16,-3 3 0 0,-4 3 1 0,-1 3 1 15,-4 1 0-15,-3 4-1 16,-2 1 6-16,-3 2 0 0,1 2 9 16,-6 6 6-16,0 0 10 0,-3 5 12 15,-3-2 7-15,-1 4 7 0,-1 2-5 16,-1 1-2-16,-4 0-7 0,4-1-8 15,-1 2-8-15,-1-1-9 0,5-2-4 16,-1 0 0-16,3-2-5 16,-2 0-3-16,6-4 0 0,0-1-1 15,0-2 0-15,6-1-3 0,-2-2-1 16,3-4-5-16,4-3 0 0,5-2 0 16,0-2-4-16,2-3-4 0,4-3-12 15,-1 0-13-15,5-3-13 0,-1 1-9 16,-2-4-9-16,1 1-7 0,-1-2-2 15,-2-1 11-15,0-1 6 16,-3-1 7-16,-1 1 15 0,-1-2 12 0,-2 0 12 16,-1-1 10-16,-3-1 5 15,2 1 5-15,-4-2 5 0,0 3 11 16,-2 1 12-16,-2 1 15 0,-2 4 12 16,1 0 15-16,-3 1 13 0,2 4 10 15,-2 2 5-15,-2 1 1 0,1 2-6 16,-3 4-13-16,1 1-12 0,-4 3-14 15,-5 5-10-15,3 2-13 0,-7 5-4 16,2 3 2-16,-2 4-4 0,2 3 7 16,-3 1-4-16,2 4 2 15,1 0-4-15,3 2-3 0,3-1-2 16,0-2-11-16,8 1-4 0,6-5 0 16,2 0 4-16,8-5-4 0,5-3 0 15,9-4 1-15,3-5-9 0,8-4-33 16,10-4-89-16,7-3-112 15,2-4-156-15,8-3-150 0,6-3-70 0,2-3-14 16,2-4 62-16,-5 2 102 0</inkml:trace>
  <inkml:trace contextRef="#ctx0" brushRef="#br0" timeOffset="21278.84">9962 11193 221 0,'-13'8'301'0,"2"-3"15"16,4 0 4-16,3-4-142 0,1-1-80 15,6-1-45-15,5-5-22 16,3-3-12-16,4-3-8 0,5-4-3 16,5-5-4-16,4-1-1 0,2-5-1 15,3-2-2-15,0-1 0 0,3-6 0 16,2-1 0-16,-1-3 3 0,0 1 1 15,-1-2 2-15,-1 1-2 0,-4 1 3 16,-4 1-1-16,-3 3-3 16,-6 6-2-16,-6 1 8 15,-2 8 7-15,-8 3 5 0,-3 5 1 0,-6 3 4 16,-4 6-5-16,-3 3-5 16,-5 5-9-16,-1 4-4 0,-2 4-1 15,1 3-2-15,2 4 0 0,-1 3 0 16,6 1 0-16,1 2 1 0,4 0-1 15,5 3 0-15,3 1 0 0,3-2 1 16,3-2-1-16,2 2 0 0,5-2 0 16,-2-3 0-16,3 2 0 0,-1-2 0 15,-2 0 0-15,-2-2 0 16,-4 0 2-16,-2-1-2 0,-3 0 3 16,-5-1-3-16,-5-1 1 0,-3-2 2 15,-4-1-1-15,-1-2 2 0,-1 0 0 16,0-4 4-16,0-3-2 0,0-2 6 15,3-2 0-15,2-2 5 16,3-2 0-16,3-1 3 0,2-1 0 16,4-2-4-16,2-3-2 0,6-1-6 15,4-3-2-15,3 1-2 0,6-3-3 16,3 2 0-16,3-2-1 16,-1-1 0-16,6 2 0 0,0 0 0 15,2-1 0-15,-1 2-1 0,1-2 1 16,-2 0 0-16,0-1 0 0,0 0 0 15,-1 1 0-15,-3 1 0 0,-2-2 0 16,-1 0 0-16,-6 1 1 0,-2-1-1 16,-4-1 1-16,-3 3 1 15,-3 1 1-15,-2-1 2 0,-3 3-2 16,-3-1 4-16,-2 1-3 0,-3 3 1 16,0 2 0-16,-4 1-1 0,-1 4-3 15,0 1 0-15,-5 5 0 0,-1 1 1 16,1 3-2-16,-4 6 0 15,2 1 1-15,0 3-1 0,0 4 0 16,2 3-1-16,1 0 1 0,4 1 0 16,3 2 0-16,3 1 0 15,4-1 0-15,6-2 0 0,4-3 0 16,5-2-3-16,2-2 3 0,8-7-2 16,4-1 1-16,4-6-1 0,4-4 0 15,5-4-4-15,2-4-3 0,4-2-4 16,0-3 0-16,2-4-5 0,-4-2 1 15,3-4 1-15,-7-1 3 16,-2 0 2-16,-6-3 3 0,-4 0 5 16,-5 1 2-16,-9-1 1 0,-3 2 1 15,-6 2 4-15,-4-1 2 0,-4 6 2 16,-3 1 2-16,-4 3 2 16,-3 3 0-16,1 5-2 0,-4 4-2 15,-1 3-2-15,0 3-5 0,0 4-2 16,-1 4 0-16,3 2 0 0,2 2 0 15,1 3 0-15,2 0 0 0,5 4 0 16,3-3-1-16,3-1 1 16,3-1-3-16,3-2 0 0,5-1 1 15,0-3 0-15,2-4-3 0,3-2 2 16,-2-4 2-16,5-2-2 0,0-2 3 16,-3-2 0-16,1-1 0 0,-4-2 0 15,3 1 0-15,-7-1 3 16,-1 1 1-16,-1 1 3 0,-1 1 2 15,-2 0 2-15,-2 0-2 0,0 2 4 16,-2 4-5-16,-2 0 1 0,0 4 1 16,-2 3-3-16,-2 3 2 0,-1 5-2 15,-1 2-1-15,-1 3-1 16,-1 2-2-16,-1 1-2 0,3-1-1 16,-3 3 0-16,5-1 0 0,0-1 0 15,2-1 0-15,1-2-1 0,3-3-1 16,3-2-4-16,1-6 0 0,2-3-5 15,2-5 1-15,4-3-4 0,3-4 0 16,2-5-2-16,3-4 0 16,0-5 1-16,2-3 0 0,0-3 2 15,0-4 3-15,0-5 3 0,0-1 1 16,-3-3 2-16,0 0 0 0,0-1 3 16,-3 1-1-16,0 1 2 15,-4 0 3-15,0 6 5 0,-2 2 3 16,-3 6 10-16,-2 3 7 0,-2 4 9 15,-1 3 0-15,-2 4-2 0,0 4-1 16,-2 2-7-16,-3 5-11 0,0 3-7 16,-3 6-4-16,-2 2-1 15,-2 4-4-15,1 3 0 0,-1 2 0 16,-1 2 0-16,2 2 0 0,0-1 0 16,1 0 0-16,1-1-2 0,3-2 2 15,2 0 0-15,1-3-4 0,2-4-1 16,2-4-6-16,2-2-3 15,4-5-7-15,2-3-1 0,2-4-3 16,2-2-1-16,1-5 3 0,4-3 1 16,0-5 3-16,1-1-1 0,1-5 2 15,-2-2 2-15,0-1 3 16,1-3 1-16,-1 1 5 0,-5 0 1 16,1 1 2-16,-2 0 4 0,-3 3 4 15,-2 0 7-15,0 3 6 0,-2 4 8 16,-2 2 8-16,0 1 8 15,-3 4 1-15,2 2-1 0,-2 1-2 16,0 4-6-16,-2 2-7 0,1 2-5 16,-2 5-6-16,-2 3-1 0,-3 4-4 15,0 1-2-15,0 3-2 0,0 1-2 16,-1 0-3-16,3 1 3 16,-1 1-2-16,2-1-2 0,2 0 0 15,1-3 0-15,1 1 0 0,2-3-2 16,1-4-2-16,1-2-1 0,2-1-6 15,3-3-5-15,3-3-4 0,2-1-3 16,1-4-1-16,5-4-3 16,1-1 2-16,1-6-2 0,3 0-4 15,0-4 1-15,-1-2-1 0,2 0 3 16,-4-4 2-16,0 0 7 0,-5 3 6 16,-2-3 4-16,-5 2 4 15,-4 0 5-15,-2 2 6 0,-3-1 7 16,-3 4 9-16,-2 0 11 0,0 5 6 15,-3 1 4-15,-2 4 1 0,-2 2-3 16,1 4-6-16,-3 4-8 0,-2 2-7 16,2 5-5-16,-2 4-5 15,2 2-1-15,1 2-1 0,-1 4-1 16,5 1-2-16,1 0 1 0,3 3-4 16,2-1 2-16,3-1-3 0,3-1-1 15,2-2 0-15,3-2-2 0,1-4-1 16,5-2 1-16,2-4-4 0,3-3 2 15,3-6-4-15,2-2 2 16,1-4-4-16,4-4-2 0,1-5-2 16,0-4-1-16,0 1-2 0,-2-7 1 15,1 2-2-15,-4-2 2 0,-1-1 4 16,-5-1 3-16,-2 4 3 16,-2-2 2-16,-5 7 4 0,-2 1 8 15,-1 4 3-15,-4 3 5 0,0 1 2 16,-1 6 0-16,-2-1 0 0,-2 8-4 15,-1 1-4-15,1 6-4 16,-4 2-2-16,1 4 2 0,0 2-4 0,-4 5 0 16,4-3 1-16,-3 4-3 15,2-1 0-15,-2-1 0 0,2 1 0 16,1-3 0-16,0-2 2 0,2-3-1 16,0-4 1-16,1-4 1 15,2-2 3-15,0-6-2 0,3-2 0 16,1-6-2-16,2-4 2 0,2-6-2 15,3-2-2-15,2-3 0 0,1-4 0 16,0-1-2-16,3-1-2 0,-1 3-1 16,3-2 2-16,-3 4-2 0,3 4 1 15,-3 2 1-15,1 3 1 16,-1 3 2-16,0 4-2 0,-2 2 1 16,0 5-2-16,-1 4 2 0,-1 2-1 15,-3 2 1-15,-3 4-1 16,0 3 0-16,-4 2 1 0,-2 6 0 0,-3-3 2 15,-2 3 0-15,-5 1 2 16,-2-1 0-16,-1-1-2 0,0-2 1 16,-2-3-2-16,0-1-5 0,1-5-14 15,3-2-18-15,3-3-26 0,2-3-27 16,5-4-33-16,2-5-67 0,5-7-105 16,2 0-39-16,5-4-5 15,6-5 12-15,3-1 21 0</inkml:trace>
  <inkml:trace contextRef="#ctx0" brushRef="#br0" timeOffset="21820.2">12490 10839 216 0,'10'-17'319'0,"-4"4"29"0,-3-1 27 16,-1 2-107-16,-2 3-54 0,-2-1-20 16,1 3-7-16,-1 1-8 0,-1 4-20 15,1 0-22-15,-1 1-32 0,0 2-31 16,-2 3-28-16,-3 4-19 0,0 2-9 15,-3 5-9-15,-1 2 0 16,-1 3-3-16,-1 3-3 0,1 1-1 16,-4 2 3-16,4 4-1 0,0-3-3 15,-1 3-1-15,3 1 4 0,3-2-3 16,1-2-2-16,3-1-3 16,3-2-4-16,2-3-11 0,4-2-11 15,4-2-8-15,4-5-9 0,6-3-8 16,3-5-10-16,5-3-8 0,5-4-8 15,1-2-10-15,5-6-9 0,0-1-7 16,-2-5 1-16,-1 1 8 16,-2-2 14-16,-4-3 18 0,-4 1 18 15,-5-2 18-15,-2 1 14 0,-4 0 13 16,-4 0 14-16,-4 0 13 0,-1 0 14 16,-4 3 15-16,-1-1 13 0,-3 4 15 15,-2 0 6-15,1 5 2 16,-3-2-3-16,-2 8-8 0,-1-1-10 15,-3 8-12-15,0 0-15 0,-4 6-11 16,-3 4-4-16,1 5-7 0,0 7 0 16,0 0-1-16,1 6-2 0,-2 1-4 15,7 2-3-15,-1 3-2 0,6-2-4 16,3-2 1-16,5-3 0 16,7-4-4-16,3-2-14 0,8-7-25 15,7-5-43-15,6-6-54 0,5-4-79 16,9-8-141-16,5-6-64 0,2-7-15 15,2-7 21-15,3-6 43 16</inkml:trace>
  <inkml:trace contextRef="#ctx0" brushRef="#br0" timeOffset="22760.52">14053 10716 235 0,'3'-4'321'0,"-5"-1"24"15,1-1 28-15,-4 4-121 0,1-5-64 16,1 2-30-16,0-1-20 15,0 1-12-15,1 0-16 0,1 0-24 16,-1 1-20-16,-1 1-19 0,3 0-11 16,0 0-10-16,-1 1-3 0,-1 0-1 15,0 2 0-15,-1 2 0 16,-3 1-2-16,-2 3-5 0,-5 5-1 16,1 2-7-16,-4 4-4 0,2 4-2 15,-4 3-1-15,2 1 1 0,-1 5-1 16,1 1 1-16,1 3-5 0,2-3-9 15,0 0-9-15,7 0-14 16,1-6-16-16,8-1-20 0,4-6-8 16,7-4-6-16,3-6-1 0,7-5 4 15,3-4 6-15,0-5 15 0,1-4 9 16,-3-4 13-16,-1-5 10 0,-5-1 12 16,-2-2 12-16,-2-4 11 0,-4-2 7 15,-2-3 7-15,-1-1 5 16,0-1 5-16,0 0 2 0,0 1-1 15,-2 4 0-15,2-1-2 0,4 4-3 16,0 0-4-16,1 6-5 0,4 2-6 16,2 3-3-16,2 2-5 15,0 3-2-15,3 2-1 0,-3 4-1 16,1 4 0-16,-2 4 2 0,-4 3 3 16,-3 7 0-16,-5 5 6 0,-5 6 4 15,-3 3 10-15,-5 10 6 0,-4 3 2 16,-7 8 4-16,-3 8 0 15,-5 5-3-15,-3 7-7 0,-1 5-5 16,-4 4-4-16,1 0-2 0,1-2-3 16,1-2 0-16,7-6 0 0,6-8-4 15,7-7-7-15,6-8-16 0,6-8-15 16,9-11-12-16,6-7-18 0,7-11-13 16,4-13-15-16,2-7-5 0,4-12-1 15,-3-8 4-15,-4-8 8 16,-6-5 18-16,-9-5 15 0,-7-2 23 0,-8-1 19 15,-8-1 15-15,-5 3 9 16,-4 7 5-16,-4 3 7 0,0 7-1 16,-2 5-6-16,3 6-10 0,2 5-15 15,4 5-31-15,6 4-66 16,4 1-127-16,10 2-65 0,6 3-32 16,6-3-7-16,9 0 16 0</inkml:trace>
  <inkml:trace contextRef="#ctx0" brushRef="#br0" timeOffset="23147.48">15313 10741 151 0,'6'-10'283'0,"0"1"25"15,0-1 25-15,2-1-101 0,-1 3-52 16,0 1-16-16,-2 1 0 16,0 0 4-16,-2 1-2 0,0 2-12 15,-1 3-21-15,-2-1-25 0,0 2-26 16,0 2-22-16,-2 2-20 0,2 3-11 15,-3 4-9-15,-2 3-4 0,2 4-4 16,-2 2-4-16,-2-1-2 16,0 4-5-16,1-2-22 0,0-1-39 15,0-4-52-15,2 0-58 0,4-5-58 16,2-3-144-16,0-3-60 0,5-6-2 16,0-4 29-16,4-5 44 0</inkml:trace>
  <inkml:trace contextRef="#ctx0" brushRef="#br0" timeOffset="23296.92">15460 10557 220 0,'-16'-25'305'0,"0"5"15"0,-3 2 10 15,5 3-139-15,0 3-80 0,4 2-47 16,5 4-24-16,2 1-19 16,6 2-21-16,7 1-28 0,5 2-34 15,3 2-133-15,7-1-69 0,4 1-34 16,2-1-10-16,4 1 7 0</inkml:trace>
  <inkml:trace contextRef="#ctx0" brushRef="#br0" timeOffset="23579.96">15847 10432 187 0,'1'-7'322'0,"-1"0"32"16,0-2 36-16,-1 4-89 15,-2 0-70-15,1 2-35 0,2 0-26 16,0 3-12-16,0 6-14 0,0 1-12 15,-1 3-13-15,-1 8-2 0,1 3-5 16,-6 6-4-16,-1 6-7 0,-3 3-9 16,-2 9-12-16,-1 4-14 0,-5 5-9 15,-4 4-12-15,-3 6-17 16,-4 4-11-16,0 0-10 0,-3 1-11 16,2 0-19-16,-3-6-40 15,6-4-46-15,5-7-62 0,5-9-60 0,5-7-54 16,8-8-54-16,10-7-103 15,4-12-26-15,7-7 20 0,6-10 42 16,7-8 48-16</inkml:trace>
  <inkml:trace contextRef="#ctx0" brushRef="#br0" timeOffset="24070.8">16005 10753 298 0,'13'-29'386'0,"-4"4"45"16,-3 6 34-16,-3 5-126 0,1 4-81 15,-3 3-51-15,-1 5-29 0,0 6-26 16,-3 5-18-16,1 7-14 0,-5 7-15 16,2 6-21-16,-1 5-23 0,-2 3-17 15,0 4-13-15,-5 4-7 16,2 4-8-16,-5 3-6 0,2 2-8 16,-2 0-6-16,0-1-12 0,1-4-12 15,0-4-7-15,6-6 1 0,0-10-1 16,1-4-1-16,4-11-3 15,1-5-4-15,3-7-2 0,3-10-7 16,2-4-5-16,2-13-2 0,3-5 2 16,0-9 3-16,1-5 3 0,3-6 4 15,1 0 5-15,0-4 7 16,1 0 7-16,3 0 14 0,-1 4 5 0,2 3 5 16,0 6 3-16,1 4 1 15,1 5 0-15,2 7-2 0,0 2 1 16,-2 8-2-16,2 2 2 0,-1 6-2 15,-1 2 0-15,-1 5 2 0,-4 5-2 16,-4 2 3-16,-4 3 0 0,-4 4 4 16,-5 5 6-16,-6 0 3 15,-5 1 4-15,-4 4 4 0,-2 1-2 16,-5-2 0-16,0 1-4 0,-2-1-5 16,-1-2-2-16,1 0-7 0,4-3-12 15,-1-2-32-15,4-2-44 16,4-4-53-16,7-1-63 0,-1-1-146 15,6-4-64-15,1-4-12 0,3 2 23 16,5-2 42-16</inkml:trace>
  <inkml:trace contextRef="#ctx0" brushRef="#br0" timeOffset="24562.05">16261 10999 212 0,'0'4'353'0,"-3"1"35"0,0-1 41 16,-1 0-72-16,1-2-66 0,-1-1-36 15,2 0-27-15,2-2-25 16,0 0-31-16,5-5-44 0,1 1-47 16,4-3-35-16,1-5-22 0,5-1-13 15,2-2-6-15,0-3-4 0,2-4-2 16,4-1-3-16,-1-4 4 16,0-2 2-16,1 1 1 0,-1-3-2 15,0 1 3-15,-3 3-2 0,1 2-2 16,-9 5 0-16,1 5 0 0,-4 0 0 15,-4 7 0-15,0 0 0 0,-5 5 0 16,0 2 0-16,-5 4 0 16,0 4 2-16,-5 3-2 0,0 4 0 15,-1 1-2-15,0 2 0 0,1 2-2 16,2 1 0-16,0 1-3 0,2 0 2 16,2-1 0-16,2 0-1 0,2 3 0 15,5-4-3-15,2-2 0 16,1 1-1-16,0-2 1 0,2-2 1 15,1 1 1-15,-2-1 3 0,0-1 2 16,-2 1 0-16,-2 1 2 0,-2-1 2 16,-3 1-2-16,-3 0 3 0,-5 1-1 15,0 0-2-15,-5 2-2 16,-4-5 1-16,0 4-3 0,-5-2-13 16,0-2-27-16,-4-2-40 0,4-3-46 15,-2 1-55-15,6-3-49 0,-2-2-133 16,1 1-66-16,7-4-13 0,-4-5 20 15,8-1 38-15</inkml:trace>
  <inkml:trace contextRef="#ctx0" brushRef="#br0" timeOffset="26809">17692 11128 75 0,'3'-7'304'0,"-3"0"30"0,-3-1 17 16,2 3-52-16,-1 2-114 0,0 2-60 16,-2 2-41-16,-1 5-26 0,-3 4-17 15,-1 2-7-15,1 5-14 0,0 2-6 16,-4 3-8-16,2 0-8 16,0 0-11-16,0 3-19 0,1-3-25 15,4-1-27-15,2-1-72 0,2-5-107 16,2-3-49-16,4-7-16 15,7-5 6-15,3-4 21 0</inkml:trace>
  <inkml:trace contextRef="#ctx0" brushRef="#br0" timeOffset="27309.95">18549 10641 203 0,'9'-22'308'0,"-4"2"18"0,-2 2 14 16,-1 1-120-16,0 2-72 0,-1 0-29 15,1 2-14-15,-1 2-2 16,-1 4-9-16,2 1-12 0,-2 2-17 16,0-2-16-16,0 6-19 0,-2 0-7 15,-1 4-3-15,-2 4-1 0,0 0-2 16,-5 6 2-16,-3 3-2 15,-3 7-1-15,0 1-4 0,-2 3-1 16,-2 2-3-16,1 3-1 0,-1 1 0 16,6-2-3-16,1 0-3 0,2-2 0 15,5-6-1-15,6-3-1 0,1-3-3 16,7-6-4-16,6-4-7 16,5-6-10-16,5-4-16 0,3-9-15 15,1-5-12-15,4-2-4 0,-4-5-1 16,1-3 10-16,-6-2 14 0,-3-1 17 15,-6-2 15-15,-8 0 8 16,-4 4 5-16,-6-3 4 0,-5 7 4 16,0 3 1-16,-7 3 0 0,-3 7 2 15,-2-1 0-15,2 7 1 0,0 4-6 16,3 3-4-16,2 2-15 0,5 2-15 16,2 1-23-16,7 3-27 15,7-3-61-15,2 0-108 0,7-1-51 16,3-2-14-16,3-2 4 0,5-3 18 15</inkml:trace>
  <inkml:trace contextRef="#ctx0" brushRef="#br0" timeOffset="27576.43">18870 10459 141 0,'9'-19'293'0,"-4"-1"29"16,0 1 20-16,1-1-86 0,-3 4-63 15,0 2-22-15,1 2-15 0,-4 4-12 16,1 1-13-16,-1 2-18 15,2 7-16-15,-1 3-15 0,1 6-11 16,-2 8-2-16,-2 1 1 0,1 5-1 16,-2 6-10-16,-4 2-7 0,-2 5-8 15,-1 2-14-15,-2 5-6 0,-6 1-6 16,1 2-4-16,-2 4-6 0,-1 1-2 16,-1 0-6-16,-1 1-23 15,1-3-38-15,4-2-51 0,-1-2-48 16,7-6-48-16,4-7-40 0,4-7-89 15,3-8-62-15,7-9 0 0,3-7 19 16,6-10 33-16</inkml:trace>
  <inkml:trace contextRef="#ctx0" brushRef="#br0" timeOffset="28079.74">19058 10701 12 0,'13'-35'312'0,"-2"6"46"0,-7 3 37 16,1 5 2-16,-2 6-125 0,-1 4-68 15,-2 5-38-15,0 5-30 16,-2 6-29-16,1 9-17 0,-2 4-18 16,-2 7-10-16,0 5-16 0,-2 5-14 15,-2 3-8-15,1 2-8 0,-4 4-2 16,-1 1-3-16,0 1-4 16,-2 2-2-16,-4-1-4 0,5 0-1 15,-4-4-2-15,4-4-1 0,0-9-2 16,4-2-4-16,5-10-4 0,1-6-9 15,2-7-6-15,4-8-5 0,2-10-6 16,3-4 0-16,4-8-4 16,0-9 1-16,2-4 1 0,2-2-5 15,3-5 1-15,2-5-1 0,1-3 6 16,1-1 5-16,2-1 6 0,1 5 8 16,4 1 8-16,-1 8 1 15,0 5 4-15,2 6 0 0,-3 6 2 16,2 7 2-16,-5 7-2 0,-1 4 2 15,-1 4 2-15,-1 6 0 0,-7 4 0 16,-1 7 1-16,-4 0 1 0,-6 3 0 16,-3 3 0-16,-8 2 1 15,-2 1-1-15,-10 0 3 0,-2 1 0 16,-5 0 1-16,-1-3 4 0,-2-1-1 16,-2-4 0-16,2 0 0 0,-1-2-1 15,2-1-3-15,4-5-6 0,4 1-12 16,4-8-27-16,4 4-35 0,4-6-39 15,4 0-112-15,5-6-91 16,3 4-37-16,7-8-2 0,1 1 20 16</inkml:trace>
  <inkml:trace contextRef="#ctx0" brushRef="#br0" timeOffset="28677.8">19573 10851 165 0,'-6'11'299'0,"0"-5"24"0,0 1 18 15,-1-1-99-15,4-3-69 16,0 2-33-16,-2-4-13 0,4 0-12 16,-1-1-11-16,2-1-18 0,2 0-21 15,4-4-23-15,-2-3-17 0,3-2-10 16,3-5-7-16,0 1-4 0,3-4-3 15,0-2 3-15,4-5-2 16,-1-2 0-16,3-1 1 0,1-4-3 16,1 1 0-16,1-1 0 0,2 2-3 15,-1 2 1-15,-2 0 1 0,1 5-2 16,-3 2 1-16,-3 3-2 16,1 5 0-16,-7 5 1 0,0 0-1 15,-1 4 1-15,-4 2 2 0,-4 4-1 0,-1 2 2 16,-1 4 0-16,-4 2 1 15,-3 1 0-15,0 4 0 0,0 0-1 16,0 0 2-16,1 1-2 0,0-2 0 16,2 4-2-16,2-3 2 0,2 0-1 15,2-1 1-15,2 1 1 16,1 0-1-16,2-4 0 0,3 1 2 16,-1 0 0-16,4-3-2 0,1 3 1 15,0-4-1-15,1 1 1 0,-2 1-1 16,-3-1-2-16,2 0 2 15,-6 0-1-15,-2 0 2 0,-3 0 0 0,-5 1 4 16,-4 0-1-16,-4 0 2 16,-1-1 0-16,-7-1-3 0,-4 0-2 15,0 0 1-15,-2-2-5 0,1 0-9 16,1-1-21-16,2-3-20 0,2 1-32 16,3-3-37-16,5-3-59 0,0 1-118 15,5-3-48-15,2-1-12 16,4-2 11-16,5 1 26 0</inkml:trace>
  <inkml:trace contextRef="#ctx0" brushRef="#br0" timeOffset="31809.3">21199 10716 187 0,'0'0'232'0,"-1"2"-7"0,-1-2-41 15,0 0-61-15,2 0-39 0,0 0-24 16,-1 0-11-16,1 0-6 0,0 0-4 16,0-2 2-16,0 2 0 0,0 0 5 15,0 0 6-15,0-2 6 0,0 0 0 16,0-1-2-16,0 1-4 16,-4-4-4-16,4-2-8 0,-3-1-3 15,2-3 0-15,-3-1-3 0,3-3 3 16,-1-3-5-16,1-2-3 0,1-1-7 15,0-2-4-15,1-1-6 0,2-1-3 16,1-1-5-16,-1-1-1 16,2 3-1-16,1 3-4 0,2 2 1 15,0 2-1-15,1 5 0 0,4 4 0 16,-4 2 1-16,4 7-3 16,-1 0-4-16,-2 6-3 0,-2 2-1 15,-3 6 0-15,-2 1-1 0,-8 6-1 0,-4 2 5 16,-6 0 3-16,-7 4 2 15,-5 2 3-15,-6-1-1 0,-3 3 4 16,-7-2 0-16,2 4 2 0,1-6 5 16,6 2-1-16,4-6 3 15,8 0-4-15,4-5 3 0,12-3-4 16,8-3-3-16,6-5 0 0,10-2-10 16,11-5-11-16,9-5-20 0,7-4-25 15,6-4-25-15,6-2-48 0,0-1-98 16,0-3-61-16,0-3-20 0,0 3 0 15,-2-2 19-15</inkml:trace>
  <inkml:trace contextRef="#ctx0" brushRef="#br0" timeOffset="32080.75">22062 10374 187 0,'6'-8'309'0,"-3"1"25"15,1-1 23-15,-3 2-106 0,1 2-67 16,-2 0-43-16,2 1-26 0,-2 2-23 16,0 2-19-16,0 4-20 15,0 5-17-15,-2 1-10 0,-1 3-5 0,-1 4-2 16,0-1-3-16,-2 5-4 16,-1-2-4-16,3 3-1 0,-5-3-2 15,0 2-5-15,1-1-8 0,0-2-21 16,2-1-29-16,0-4-35 0,3-3-43 15,0-1-135-15,-1-6-72 16,4-4-25-16,5-1 3 0,7-6 25 16</inkml:trace>
  <inkml:trace contextRef="#ctx0" brushRef="#br0" timeOffset="32257.96">22143 10228 206 0,'-11'-21'312'0,"-3"1"15"0,-1 7 13 15,1-2-126-15,5 5-88 0,2 1-55 16,4 3-27-16,4 3-21 0,4 1-20 16,3 4-23-16,6 1-23 15,2 3-30-15,5 1-69 0,-3 2-96 16,0 2-45-16,3 1-13 0,-4 2 4 16,0 2 20-16</inkml:trace>
  <inkml:trace contextRef="#ctx0" brushRef="#br0" timeOffset="32625.39">22273 10288 195 0,'6'21'261'0,"-2"1"32"0,-2-3 6 15,-2 0-90-15,-2 0-51 0,-2 1-26 16,-1-2-18-16,0 2-10 0,-3-3-11 16,2 2-14-16,-3 0-16 0,1-1-18 15,0 0-13-15,-3-2-12 16,3 1-6-16,0-2-6 0,1-1-1 16,3-6 0-16,-1 2 9 0,4-6 8 15,2-1 1-15,4-8 3 0,-1-2-1 16,4-5-3-16,4-4-9 15,3-4-8-15,1-4-3 0,6-3-2 16,-1-2-2-16,1 0 0 0,3-1-2 16,1 4 1-16,-3-2-1 0,2 7 0 15,-2 3 1-15,-1 4 0 0,-2 3-1 16,-4 7-1-16,-2 2 1 16,-1 6-1-16,0 3 2 0,-9 5-1 15,1 1 4-15,-5 6-1 0,-3 1 2 16,-2 3-3-16,-4-2 0 0,3 0 0 15,-6 0-4-15,2 0-7 16,-2-3-14-16,1-1-20 0,0-4-21 16,3-1-29-16,2-4-29 0,3-2-60 15,1-4-108-15,2-2-45 0,3-3-12 16,2-7 10-16,6-2 23 0</inkml:trace>
  <inkml:trace contextRef="#ctx0" brushRef="#br0" timeOffset="32875.83">22783 10144 217 0,'15'-24'342'0,"-3"5"37"16,-4 4 35-16,-3 3-110 0,0 3-76 15,-2 3-49-15,-2 3-38 0,-1 3-31 16,0 4-29-16,0 7-21 16,-1 2-16-16,-2 7-11 0,1 2-13 15,-3 2-6-15,0 2-6 0,0 7-2 16,-5 0-3-16,-2 1-1 0,1 2-5 15,-4-1-17-15,0-2-21 0,0-1-27 16,-1-3-31-16,2-2-28 16,4-2-24-16,0-6-19 0,4-3-17 15,2-6-58-15,0-2-62 0,4-5-15 16,0-3 3-16,2-5 19 16</inkml:trace>
  <inkml:trace contextRef="#ctx0" brushRef="#br0" timeOffset="33342.61">22681 10424 105 0,'-2'-17'283'15,"-1"2"29"-15,0 3 23 0,-1 0-74 16,1 3-69-16,3 1-42 0,-1 2-25 16,1 2-23-16,0 0-21 15,1 1-25-15,2 2-18 0,4 0-18 16,2 0-10-16,2 1-4 0,4-2-3 16,0-1 0-16,4 1-1 0,0 2-1 15,3-5 1-15,3 1 1 0,1 0-2 16,3-2-1-16,1 0 0 15,1-2-1-15,-1 1-2 0,-1-3 1 16,-2 0 0-16,-5 0-2 0,-2-2 2 16,-6 0 2-16,-1 0 0 0,-4 0 0 15,-2-1 0-15,-2-1 2 16,-5 2 4-16,-4 1 5 0,0 1 4 16,-3 1 7-16,-4 3 8 0,-1 1 3 15,-4 3 1-15,0 2 3 0,-3 4-1 16,0 2-1-16,-2 3-4 0,3 4-5 15,0 2 0-15,-1 5-5 16,5 2-7-16,-2 3 1 0,3 6-3 16,3 0-4-16,2 1-2 0,0-1-2 15,4-1 0-15,3-1-3 0,2-2-1 16,4-5 0-16,3 0 0 16,5-6-9-16,1-3-10 0,5-4-15 15,2-3-22-15,2-5-29 0,2-2-20 16,4-4-14-16,-1-3-11 0,2-4-11 15,0-1-54-15,-3-5-85 0,-3-2-35 16,-2-4-13-16,-1-1 6 16,1-3 17-16</inkml:trace>
  <inkml:trace contextRef="#ctx0" brushRef="#br0" timeOffset="33522.82">23281 10159 171 0,'-1'-4'238'0,"-3"0"11"0,0 3-50 15,-2 1-84-15,1 1-52 0,2 3-29 16,-4-2-16-16,6 4-7 0,-4 2-3 16,1 0-5-16,3 0 1 0,-3 2-4 15,4-1 0-15,-4 0 0 0,4-2-11 16,0 1-18-16,0-2-46 0,0-2-69 16,-1-1-52-16,1-3-27 15,0 0-7-15</inkml:trace>
  <inkml:trace contextRef="#ctx0" brushRef="#br0" timeOffset="34158.53">23243 10246 229 0,'-2'3'250'0,"2"-1"7"15,-1 2-57-15,-1-2-66 0,0 0-41 16,2 1-21-16,-4 1-7 0,4-1-7 16,-1 2-4-16,-1-3-3 15,1 1-1-15,1 2-3 0,0-4 0 16,-2 2-1-16,2-3 8 0,0 0 5 15,0 0 12-15,2 0 7 0,-2-1-1 16,4-2-3-16,2-2-11 0,1-2-13 16,-1-1-17-16,5-1-15 15,0-3-7-15,0-1-6 0,2-2-1 16,1-1-2-16,-1-3 0 0,3 0 0 16,-3-1-1-16,2 3-1 0,-4-2 0 15,3 1-1-15,-2 2 0 0,-4 1 1 16,1 2 1-16,-5 2 3 0,0 3 1 15,-3 1 2-15,1 2 1 16,-4 2 3-16,-1 3-2 0,-3 3-2 16,-2 2-1-16,0 2-3 0,-2 1-2 15,1 3-1-15,1 2 0 0,0 0-2 16,2 2-2-16,0 0 2 16,1 2 0-16,4-2 0 0,1 0 0 15,1 0 2-15,1-2 0 0,4 0-1 16,0 1-1-16,1-3 0 0,-1-2 1 15,0 0 0-15,3-2 0 0,-2-1 1 16,-1 0 1-16,-1-4-1 16,3 4 0-16,-4-1 0 0,1-3 1 15,-1 3 0-15,-1 0 1 0,-2 2 1 16,-1 0 1-16,-1 4-2 0,-1 1 3 16,-1 3-2-16,-2 2 1 15,0 0-2-15,-1 3-2 0,-2-1 4 16,4-2-4-16,-3 1 2 0,2-1-2 15,-1-3-2-15,3 0-4 0,2-4-8 16,1 0-2-16,1-3-6 0,7-4-7 16,0-2-7-16,5-1-7 15,4-4-12-15,6-1-17 0,5-2-21 16,2-4-25-16,6-1-78 0,-5-3-95 16,6-3-39-16,-4-2-9 0,0-4 10 15,4 2 26-15</inkml:trace>
  <inkml:trace contextRef="#ctx0" brushRef="#br0" timeOffset="35491.22">23766 10203 249 0,'2'-4'344'0,"0"-2"36"16,-2 0 32-16,0 3-119 15,0 1-71-15,0 0-43 0,0 2-25 16,0 2-14-16,0 3-16 0,0 3-13 16,-2 3-12-16,0 4-7 15,-1 1-14-15,-1 2-20 0,-1 3-12 0,-1 2-15 16,-2-1-10-16,0 1-7 16,-3-1-2-16,1 0-6 0,-1-1-2 15,0-2-1-15,3-3-3 0,0-4-4 16,2-1-4-16,3-4-1 0,1-5-3 15,1 1-8-15,2-8 0 16,3-2-4-16,2-4-4 0,2-4 0 16,1-2-1-16,4-6-1 0,1 0-4 15,3-2-4-15,1 1 1 0,2 0 1 16,2 1 9-16,-1 3 3 0,3 4 6 16,-1 2 4-16,-2 3 6 0,0 3 1 15,-3 4 1-15,0 1 3 16,-4 3 2-16,-3 3 1 0,-3 1 5 15,0 4 4-15,-5 1 5 16,-5 3 5-16,-1 3 4 0,-4 2 9 0,-3 0-3 16,-3 3-2-16,-1 0-7 15,0 0 0-15,0 0-6 0,3 1-6 16,1-4-5-16,1 0 0 0,4-2-1 16,2-1-4-16,1-4-1 0,5-1-4 15,2-1-2-15,3-3-8 0,6-3-9 16,2-2-1-16,6-2-8 15,2-2-1-15,3-3-1 0,4 0 4 16,1-3-8-16,1-2-6 0,0-1-1 16,-1-3 1-16,0-3 0 0,-4 0 5 15,1-4 14-15,-3 0 15 16,-5 1 8-16,0-2 6 0,-6 2 9 16,0 0 11-16,-9 3 19 0,-3 3 14 15,-3 2 13-15,-3 2 10 0,-3 3-1 16,-6 4-6-16,-3 3-14 0,-3 2-10 15,-1 4-13-15,-3 4-7 16,3 0-5-16,-3 6-6 0,2 1-2 16,2 3-5-16,-1 2-4 0,5 1-2 15,0 1-1-15,4 0 1 0,2 0-5 16,5-3-5-16,0-1-11 16,6-2-14-16,2-3-17 0,1-1-16 15,2-5-13-15,5-4-8 0,0-1 1 16,-1-4 8-16,4-2 12 0,-2-3 16 15,2-4 14-15,-2 3 12 0,0-7 10 16,-1 3 5-16,1 0 4 16,-3 1 0-16,-2-1 5 0,-2 4 5 15,-1 3 2-15,-1-2 4 0,-2 3 2 16,-1 3 7-16,0 2 3 0,-2 3 4 16,0 3-1-16,-2 1 0 15,0 3-2-15,-1 0-6 0,3 3-7 0,-1-1-3 16,-1 0-2-16,0 0-4 15,2 0-1-15,2-1 0 0,0-1-2 16,-1-3-2-16,2-2-4 0,2-1-6 16,3-2-4-16,1-3-5 15,4-2-2-15,1-2-5 0,4-4 1 16,2-2 4-16,2-3 3 0,2-3 3 16,2-4 1-16,2-6 5 0,0-3 1 15,3-5 0-15,-1-3 2 0,0-4 2 16,1-4 1-16,-1-4 2 0,2-4 2 15,-4-1 2-15,1 2 10 16,-6 4 10-16,-3 4 21 0,-6 8 24 16,-5 8 13-16,-4 5 8 0,-5 8-2 15,-3 8-2-15,-5 5-11 0,-5 7-17 16,-3 5-8-16,-4 11-8 0,-4 5-4 16,0 6-1-16,-3 6-5 15,-1 7-3-15,-2 3-4 0,-2 5-5 16,2 1-3-16,0 4-7 0,3-1-14 15,2-4-33-15,8-4-52 0,3-5-60 16,6-5-65-16,4-6-126 16,4-6-98-16,8-6-27 0,2-4 21 0,9-10 47 15,4-6 52-15</inkml:trace>
  <inkml:trace contextRef="#ctx0" brushRef="#br0" timeOffset="36241.49">25303 10441 175 0,'-19'10'314'16,"1"-2"17"-16,2-4 13 0,2 0-101 16,2-2-76-16,4 0-40 15,5-2-27-15,2-2-13 0,5-2-9 16,4-4-19-16,8 0-21 0,3-6-17 16,8-1-12-16,5-4-5 0,3-4-1 15,3-4-2-15,2-3-1 16,3-4-1-16,4-2 1 0,1-5-3 15,3 0-1-15,-4 0-4 0,1-1 2 16,-6 3-2-16,-2 3-1 0,-7 4 2 16,-8 4 0-16,-7 8 1 15,-9 2 3-15,-3 6 1 0,-6 4 0 0,-7 2-1 16,-5 3 1-16,-5 6 1 16,-2 4-1-16,-3 3 0 0,-2 4 4 15,4 2-1-15,-1 5 1 0,2 0 0 16,3 3 1-16,2 2 0 0,6 1-2 15,0 1 0-15,7 0-1 16,1 0 0-16,4-2 0 0,5 2 0 16,1-3 0-16,5 1 0 0,-1-2 0 15,0-2 1-15,1-1 0 0,-1-1 0 16,-5-4-1-16,-2-1 3 0,-1-1-1 16,-8-1-1-16,-4-1 3 0,-2-4-2 15,-5-1 1-15,-2-1-1 16,-5-1-2-16,2-4 0 0,0 1-7 15,1-4-11-15,0-2-17 0,4-2-19 16,5-4-20-16,2-4-21 0,6-3-17 16,6-2-34-16,5-5-76 0,3-2-54 15,8-2-22-15,4-4 2 16,5 1 12-16</inkml:trace>
  <inkml:trace contextRef="#ctx0" brushRef="#br0" timeOffset="36459.28">25996 10000 129 0,'28'-21'300'16,"-2"4"30"-16,-9 4 24 0,1 0-80 15,-9 3-80-15,0 5-35 0,-1 2-19 16,-1 3-10-16,-6 3-1 16,3 6-6-16,-4 3-12 0,0 3-20 15,-4 6-21-15,0 0-21 0,-5 4-15 16,0 2-15-16,0 2-7 0,-4 3-6 16,-1-1-11-16,-1 2-19 0,2-2-25 15,0-1-32-15,-1-1-39 16,4-4-36-16,4-4-31 0,1-1-61 15,5-7-91-15,0-5-28 16,3-2 4-16,0-6 24 0,4-3 28 16</inkml:trace>
  <inkml:trace contextRef="#ctx0" brushRef="#br0" timeOffset="37042.03">26007 10210 136 0,'-5'-11'290'0,"1"-1"18"15,-1 5 15-15,2 1-100 0,-1-1-88 16,4 2-49-16,2 2-30 15,1 1-17-15,5 1-15 0,6 1-11 16,1 1-2-16,5-1-6 0,4 2 0 16,0 0-1-16,4-1 0 0,4 0 0 15,-1-1-3-15,3 0 3 16,-3 0 0-16,4-1 0 0,-5-2-2 16,-1 0 0-16,-4-3 2 0,-2 0-4 15,-1-1 0-15,-5-2 5 0,-2-1 4 16,-5-1 5-16,-4 0 13 0,-3-1 8 15,-3 3 12-15,-1 0 12 0,-6 0 4 16,-1 3 2-16,-3 4 0 16,-3 0-8-16,0 4-4 0,-2 2-12 15,0 3-6-15,-1 4-8 0,0 4-7 16,2 0-3-16,1 6-8 0,0 1-1 16,2 1-5-16,2 1-3 15,3 0 0-15,3-1-1 0,0-2-2 16,6 1-6-16,3-6-5 0,0-1-7 15,5-3-10-15,2-5-3 0,0-4-3 16,6-3 3-16,-2-2-2 0,-1-6 5 16,1-1 4-16,0-3 2 0,-2-1 6 15,0-3 1-15,-1-1 7 0,-1 0 5 16,0 1 2-16,-4 2 2 16,1 3 0-16,-3 1 1 0,-1 3-3 15,-2 4 2-15,1 3 3 0,-3 3 1 16,1 4 2-16,-1 5 1 15,-2 3 0-15,-1 3-1 0,1 2-2 16,-3 1 2-16,1 1-3 0,0-1-1 16,1 0-5-16,2-3-9 0,0-1-16 15,0-4-23-15,5-1-18 0,2-4-15 16,2-6-12-16,4-2-14 0,5-2-42 16,3-6-83-16,6-7-34 15,0 0-15-15,3-5 0 0,5-5 15 16</inkml:trace>
  <inkml:trace contextRef="#ctx0" brushRef="#br0" timeOffset="37274.3">26983 9934 158 0,'18'-31'304'15,"-3"2"37"-15,-3 8 28 0,-5 5-101 16,-3 3-68-16,0 5-40 0,-4 4-24 16,0 6-27-16,-5 4-18 0,0 7-17 15,-1 5-13-15,-3 5-13 0,-3 4-10 16,1 3-10-16,-3 5-7 15,-2-1-6-15,-3 3-3 0,-3 1-6 16,0 1 0-16,-2 0-4 0,1-3-4 16,1-1-16-16,1-4-28 0,2-2-32 15,3-7-42-15,5-4-36 16,3-3-78-16,2-5-96 0,0-6-38 16,6-4 5-16,-2-4 20 0,4-6 29 15</inkml:trace>
  <inkml:trace contextRef="#ctx0" brushRef="#br0" timeOffset="37459.24">26726 10199 42 0,'-4'-6'304'16,"-2"-3"33"-16,1 5 27 0,2 0-16 15,-1-1-116-15,4 2-70 0,2 0-41 16,4 0-29-16,7-2-25 0,1 4-27 16,7-2-18-16,4 0-12 0,2 0-7 15,3 2-12-15,0-1-19 16,1 1-21-16,3-1-28 0,-1 1-29 15,-2 1-64-15,-1-2-112 0,-3 1-49 16,-4-1-12-16,-1 2 8 0,-3 0 21 16</inkml:trace>
  <inkml:trace contextRef="#ctx0" brushRef="#br0" timeOffset="38207.08">27118 10319 221 0,'-17'14'325'0,"3"0"28"15,-3-4 29-15,5-1-107 0,2-1-76 16,1-2-39-16,5-4-25 16,0 2-19-16,4-3-27 0,4-1-24 15,2-1-22-15,4-3-15 0,4-2-10 16,0-2-6-16,5-4-5 0,-1-1 1 16,0-6-5-16,3 0 0 15,-3-4-2-15,-1-2-1 0,0-1-2 16,-3-2-1-16,-1 1 3 0,-1 1 1 15,-3 1 3-15,-5 1 4 0,1 5 18 16,-5 3 10-16,-1 3 11 0,-4 4 8 16,-3 2 4-16,-5 3-4 0,-3 4-11 15,-2 4-9-15,-5 4-8 16,-1 4-5-16,-1 5 0 0,-2 1-1 16,2 6-1-16,-2 4-3 0,3 2-2 15,1 3-1-15,1 2-5 0,1 1-4 16,7-2-2-16,3 1-3 15,3-4 0-15,5-2-1 0,3-4-6 16,5-2-6-16,4-4-9 0,4-9-13 16,4 1-16-16,4-6-15 0,2-4-10 15,6-5-5-15,1-4 1 0,1-2 4 16,1-7 9-16,1-1 14 16,4-6 14-16,2-4 8 0,4-4 10 15,0-4 7-15,2-1 8 0,3-1 2 16,-1-2 1-16,-2 5 3 0,-5 4 3 15,-6 4 7-15,-8 3 15 16,-5 6 17-16,-5 4 14 0,-8 3 12 16,-5 1 1-16,-6 4-1 0,-5 3-10 15,-6 3-17-15,0 2-12 0,-4 0-9 16,2 7-5-16,2-2-5 0,1 3-1 16,4 1-4-16,0 2-5 15,4 2 0-15,3 2 0 0,2-1 0 16,3 1 0-16,2 1 0 0,4 2 0 15,-1-1 0-15,2 0 0 0,-1 0 0 16,-1 1 0-16,-1 0 0 16,-2-3 0-16,-2 1 0 0,-5 0 1 15,-3-2 0-15,-1-3 3 0,-4-1 0 16,-5-3 0-16,-3 0 2 0,-2-4-3 16,-2 1 1-16,0-1-1 0,1-5-3 15,-1 2-18-15,3-4-34 16,4 2-49-16,3-3-56 0,6 0-69 15,1-2-144-15,5-2-63 0,2 1-7 16,2-1 28-16,5 0 41 0</inkml:trace>
  <inkml:trace contextRef="#ctx0" brushRef="#br0" timeOffset="51905.02">10128 4376 54 0,'2'-5'252'0,"-1"1"23"0,-1 0 15 16,3 1-79-16,-3-1-68 0,2 1-37 15,0 0-20-15,-1 1-12 16,1 0-11-16,-1 2-9 0,1 2-9 16,0 1-4-16,-1 2-7 0,2 4 4 15,-3 4 0-15,0 2 1 0,-3 6 1 16,0 3-2-16,-5 3-4 0,0 3-5 15,-2 3-8-15,-4 3-3 0,0-2-7 16,-3 3-5-16,1-1-3 16,-2-2-1-16,3-1-4 0,2-1-10 15,0-5-17-15,4-3-23 0,3-5-24 16,2-2-26-16,6-7-48 16,1-2-113-16,5-7-47 0,3-2-14 15,0-6 5-15,3-1 20 0</inkml:trace>
  <inkml:trace contextRef="#ctx0" brushRef="#br0" timeOffset="52221.43">10253 4420 55 0,'0'-15'265'0,"0"2"21"15,0 3 14-15,-2 1-72 0,2 2-92 16,0 1-49-16,0 3-29 0,0 2-15 15,2 2-8-15,-2 2-4 0,3 3-4 16,0 5 0-16,-1 4-2 16,-2 3-1-16,2 6-5 0,-2 3 1 15,-2 4-7-15,0 3 1 0,-4 1-6 16,-1 2-1-16,-2 3-1 0,0-2-5 16,-3-1 2-16,-3 1-1 15,2-3-2-15,-1-2-6 0,1-1-7 16,2-5-13-16,0-3-11 0,2-3-15 15,2-5-25-15,-2-2-69 0,4-7-90 16,-1-4-42-16,1-1-14 16,0-6 0-16</inkml:trace>
  <inkml:trace contextRef="#ctx0" brushRef="#br0" timeOffset="52541.08">9927 4738 179 0,'-3'-3'288'0,"-2"0"15"16,2 3 8-16,3 0-129 0,-1 2-69 15,2 2-34-15,-1 4-17 0,5 0-8 16,-2 6-4-16,4 3-5 16,0 4-10-16,0 1-10 0,-1 4-7 15,0 1-4-15,-1 1-3 0,0 2-3 16,-2 2 2-16,-2-2-2 0,-1-2-2 15,0-1 0-15,0-4-2 16,0-4-2-16,0-2 3 0,0-4 3 16,2-5 5-16,1-2 3 0,2-6 0 15,6-6 0-15,3-3-7 0,4-7-14 16,7-4-19-16,2-4-24 0,3-5-24 16,3 0-42-16,2-3-125 0,-2-2-62 15,2 2-21-15,-4 3 3 16,-1 2 10-16</inkml:trace>
  <inkml:trace contextRef="#ctx0" brushRef="#br0" timeOffset="54944.52">8356 5920 47 0,'1'-6'270'0,"-2"1"27"16,-1-1 17-16,1-2-56 0,-1 2-83 16,2-2-38-16,-2 0-8 15,1 2-3-15,1-1 4 0,-2 3 4 16,1-2 0-16,-1 1-5 0,0 2-8 16,2 0-8-16,-3 2-11 0,0 1-15 15,0 0-19-15,-5 1-12 0,-1 3-17 16,-3 6-13-16,-3 2-13 15,-3 2-5-15,-4 8-2 0,-2 3-4 16,1 5 0-16,-4 3-2 0,3 3-1 16,0 3 0-16,2 0 1 0,3 0-1 15,3-2-1-15,7-3-8 16,4-3-14-16,2-3-22 0,9-6-31 16,4-5-28-16,4-1-36 0,8-9-29 15,5-2-29-15,3-8-53 0,5-6-94 16,1-7-33-16,4-4 1 0,-1-6 21 15,1-4 31-15</inkml:trace>
  <inkml:trace contextRef="#ctx0" brushRef="#br0" timeOffset="55205.24">8636 5778 235 0,'1'-11'326'0,"2"5"18"16,-3 0 12-16,0 4-139 0,-3 0-84 15,2 4-48-15,-2 2-28 0,-2 7-11 16,-2 6-8-16,-1 4-2 0,-1 3-8 16,-1 3-4-16,-2 5-3 15,-1 1-7-15,-1 4-1 0,-2-1-5 16,-2 5 2-16,0-1-4 0,-1 2-1 16,1-3-1-16,1-2-4 0,4-2-9 15,2-5-19-15,2-4-22 0,6-5-27 16,1-6-23-16,7-5-46 0,0-2-100 15,4-8-54-15,2-5-15 0,3-2 6 16,7-5 12-16</inkml:trace>
  <inkml:trace contextRef="#ctx0" brushRef="#br0" timeOffset="55637.34">8733 6067 271 0,'5'-13'313'0,"-2"1"26"16,-3-1-7-16,-3 3-91 0,1 1-41 15,1 0-13-15,-1 3-2 0,-2 2-7 16,1 1-18-16,1 0-23 0,-1 3-29 16,1 0-32-16,-1 1-25 15,0 2-19-15,-2 6-7 0,-1 0-7 16,-3 5-5-16,0 1-2 0,0 3-4 16,-2 3-1-16,3 1-5 0,-2 3-1 15,1 0 2-15,3-1 0 0,-1-1-2 16,4 0 2-16,2-4-2 15,1-1-5-15,3-3-11 0,3-2-15 16,5-4-14-16,0-2-10 0,5-5-16 16,5-5-14-16,1-5-11 0,3-1-4 15,-1-6 1-15,1-4 1 16,0-2 11-16,-3-5 15 0,-5 0 18 16,-4 1 17-16,-5-4 16 0,-3 2 9 15,-6 2 9-15,-4 2 8 0,-2 4 1 16,-5 1 1-16,-1 6 2 0,-1 5 0 15,0 1-2-15,-2 4-5 0,3 2-2 16,2 5-7-16,0 2-10 16,5 1-19-16,3 2-22 0,3 1-22 15,5-1-32-15,1 1-106 0,6-2-71 16,1-1-25-16,4-4-3 16,7-1 13-16</inkml:trace>
  <inkml:trace contextRef="#ctx0" brushRef="#br0" timeOffset="55970.77">9171 5970 123 0,'7'-11'311'0,"-2"0"30"15,-2 3 34-15,-2-3-61 0,1 2-63 16,-2 0-25-16,0 2-11 16,0 0-5-16,0 2-10 0,-2 2-22 15,1 0-31-15,1 1-33 0,-2 2-27 16,2 0-27-16,-3 0-19 0,0 2-10 15,-2 5-11-15,-3 1-2 16,-1 2-5-16,-1 4-2 0,-3 2-2 16,-1 2-3-16,0 3-1 0,-2 2-5 15,3 1 2-15,-4 3-5 0,4 0-2 16,0-2-11-16,3 1-16 16,3-2-21-16,4-3-31 0,3-5-30 15,3 0-34-15,4-5-23 0,4-3-18 16,5-4-8-16,3-4 1 0,5-4 2 15,2-5-18-15,4-5-90 0,0-5-29 16,5-1-2-16,-3-4 10 0,4-1 20 16</inkml:trace>
  <inkml:trace contextRef="#ctx0" brushRef="#br0" timeOffset="57304.71">9493 5806 241 0,'3'-21'331'0,"-2"4"38"0,-2 4 28 16,-1 1-95-16,1 5-50 15,-1 0-34-15,2 3-34 0,-2 2-34 16,-1 2-36-16,0 5-36 0,1 6-33 16,-3 3-19-16,-2 1-10 0,2 7-2 15,-1-1-2-15,-1 7-4 0,-1 0 2 16,-4 4 3-16,1 4-2 0,-3 3-3 16,-1 2-4-16,-2 1 0 15,1 3-3-15,-1-5-4 0,2 2-2 16,1-7-4-16,3-6-12 0,1-3-18 15,3-5-19-15,4-6-19 0,1-4-12 16,2-7-7-16,3-6 0 16,5-4 7-16,2-7 10 15,2-6 11-15,2-5 6 0,4-3 10 0,1-4 5 16,0-5 9-16,0 3 8 0,0-3 6 16,1 2 10-16,-2 1 1 0,0 5 6 15,-1 4 0-15,-2 4 6 16,1 2-1-16,-2 6 1 0,-4 3 1 15,-1 3 1-15,1 5 1 0,-4 1-2 16,-3 4 0-16,0 4 3 0,-3 1 1 16,-1 3-2-16,-4 3 1 15,-1 0 1-15,-5 1 0 0,-2 2-1 16,-1-1-1-16,-4 0 0 0,0 0 0 16,-2-2-2-16,0 0 2 0,0-3 1 15,2-4-2-15,1 3 4 0,2-4 3 16,3-4 3-16,2 0 4 15,4-2 5-15,1-1-1 0,3 0 2 16,2-1-7-16,2 0 0 0,3-3-7 16,0 3-5-16,3 0-2 0,-2 1 0 15,5 0 2-15,-2 2-2 0,0 2 0 16,1 1 2-16,-2 4-1 0,2 0-1 16,-1 3 0-16,-1 3 0 15,0-2 0-15,0 3 0 0,0-1-1 16,-2-1 1-16,2 0 0 0,0-1-4 15,1 0-1-15,1-4-4 0,0-2-6 16,2-1-1-16,-1-3-6 16,4-3-3-16,0-3-1 0,4-3 0 15,0-3-1-15,3-2-2 0,0-6-5 16,-1 0 2-16,3-4 0 0,-2-1 0 16,-3-2 3-16,1-2 7 0,-2 1 5 15,-4-3 5-15,-3 5 5 16,0-1 3-16,-6 1 6 0,-2 2 6 15,-3 2 7-15,-2 3 6 16,-2 3 12-16,-3 0 5 0,0 2 9 0,-3 5-3 16,0 3-2-16,-2 2-7 0,-1 4-7 15,-2 1-7-15,0 5-7 16,-2 2-5-16,1 4-3 0,0 2 0 16,2 2-3-16,0 1-1 0,4 4 0 15,2 2-2-15,3 1 0 0,2 1 0 16,3-3 0-16,3-1 0 15,5 0-2-15,2-3-3 0,4-3-1 16,4-2-1-16,5-3-2 0,4-3-6 16,3-5-1-16,5-4-2 0,3-1-4 15,3-5-4-15,0-3-1 0,0-3-3 16,0 0 1-16,-1-4-1 0,-2 0 6 16,-2-2 2-16,-4-2 8 15,-5 0 5-15,-4 1 9 0,-5 0 9 16,-6 0 10-16,-5 1 11 0,-4 2 10 15,-4 0 9-15,-3 4 9 0,-4 0 4 16,0 0 3-16,-4 5-1 0,-1 2-6 16,-1 0-7-16,1 4-12 15,-2 4-8-15,0 0-12 0,2 2-6 16,-2 3-7-16,2 4-3 0,-1 0-1 16,3 2-1-16,-2 2-2 0,5 2 1 15,2-1 1-15,1 0-1 0,3 0-3 16,4 0-4-16,1-3-3 15,2-3-6-15,3-2-3 0,1-4-5 16,4-3-2-16,3-3-2 0,1-3-2 16,2-4-1-16,2-5-2 0,1-4-1 15,0-3 2-15,2-3 6 16,-3-4 7-16,-1-2 3 0,0-4 7 16,0-2 2-16,-2-4 5 0,-2-1-3 15,0-3 3-15,-2 0 2 0,-3-1 2 16,-1 3 3-16,-4 5 4 0,-1 5 11 15,1 4 1-15,-3 9 5 0,-1 3-2 16,-1 5 4-16,-1 9-2 16,0 7-4-16,-3 7-3 0,2 7 0 15,-4 4 3-15,2 8-4 0,-2 4-3 16,0 7-4-16,-3 3-1 0,-4 5-3 16,-1 5-11-16,-2 2-20 0,0 1-33 15,0 0-41-15,-1-2-154 16,0-5-84-16,0-7-36 0,0-4-7 15,5-7 21-15</inkml:trace>
  <inkml:trace contextRef="#ctx0" brushRef="#br0" timeOffset="58036.14">11505 5760 250 0,'5'-7'330'0,"-2"-1"20"0,0-1 14 16,2 7-136-16,-2-4-76 0,1 3-42 16,0-1-28-16,1 2-14 15,-1-1-10-15,1 3-10 0,0-1-12 16,0-1-11-16,0 2-7 0,-1 0-2 16,-2 0 3-16,-1 0 10 0,1 0 8 15,-4-2 5-15,-1 2 1 16,-3-1-2-16,0 0-8 0,-4-1-10 15,-2 1-7-15,-1-2-6 0,0 1 0 16,-3 1-3-16,2-1 1 0,-2 2 0 16,3 0 2-16,1 0 0 0,1 2 0 15,3-1 2-15,-1 4-2 16,2-1-5-16,-1 2-1 0,3 3-1 16,1 2-1-16,-2 4-2 0,1 1 1 15,0 5 2-15,0 2 0 0,-1 1-1 16,-2 4 2-16,0 2-1 15,0 2 1-15,0 2-4 0,-3-2 0 16,2 0 1-16,-1 2-1 0,-1-5-7 16,3 0-16-16,0-5-22 0,0-2-30 15,2-2-34-15,2-4-32 0,0-6-26 16,4-3-48-16,4-4-99 16,-3-3-36-16,4-6 2 0,-1-2 13 15,1-6 23-15</inkml:trace>
  <inkml:trace contextRef="#ctx0" brushRef="#br0" timeOffset="58202.7">11271 6016 89 0,'0'-9'289'0,"-1"3"19"0,-1 0 18 15,0 0-75-15,2 5-103 16,2-2-57-16,1 0-34 0,2 1-21 16,7 2-15-16,1-1-7 15,8-2-3-15,4 1-6 0,4 0-5 16,4-2-13-16,3 0-21 0,2 1-43 15,0-2-127-15,2 1-66 0,-3-2-34 16,-2 0-7-16,-2-2 9 0</inkml:trace>
  <inkml:trace contextRef="#ctx0" brushRef="#br0" timeOffset="58669.99">11975 5734 26 0,'1'-11'280'0,"1"4"25"0,0 1 17 16,-1 0-42-16,2 2-103 0,1-1-57 15,0 2-32-15,2 0-20 0,2 2-8 16,0 1-9-16,2 0-9 0,2 0-11 16,-2 0-6-16,2 1-6 15,-4-1-7-15,0 3 0 0,-3-2-5 16,0 1 6-16,-2 0 6 0,-3-1 4 15,0 1 1-15,-5 1 2 0,-1-2 2 16,-2 1-5-16,-2-1-7 0,-2 2-4 16,-1-2-2-16,-4 1-3 0,2 0 2 15,-2-1 3-15,1 0 4 16,-1-1 5-16,1 2 8 0,0 0 4 16,2-1 0-16,2 0-1 0,0 3-3 15,4-2-8-15,-1 3-8 0,1 1-4 16,2 1-4-16,1 3-3 15,-1 1 0-15,0 3-1 0,2 2 2 16,0 4 1-16,-1 1-2 0,-2 5 2 16,1 1-4-16,-2 1 2 0,0 2-2 15,0 0 1-15,-2 1-2 0,0 0-14 16,0-3-17-16,1-2-28 0,1-3-38 16,0-3-38-16,5-3-64 15,0-6-117-15,1-3-47 0,4-5-8 16,2-4 15-16,1-5 31 0</inkml:trace>
  <inkml:trace contextRef="#ctx0" brushRef="#br0" timeOffset="58859.6">11799 5959 279 0,'-4'-12'339'16,"-3"3"27"-16,2 0 21 0,1 2-150 15,2-1-83-15,4 3-52 0,2-1-31 16,6 0-26-16,3-1-20 15,4 1-13-15,6 1-13 0,2-1-18 16,3 2-25-16,1 1-29 0,-1-2-39 16,-3 4-116-16,0 1-79 0,-4 0-30 15,-5 3-2-15,1 1 18 16</inkml:trace>
  <inkml:trace contextRef="#ctx0" brushRef="#br0" timeOffset="59386.87">12006 6111 100 0,'-12'11'276'16,"6"-1"20"-16,-2-3 21 0,3-2-93 15,1-2-78-15,1-3-45 0,3-3-29 16,3-2-26-16,2-2-16 0,2-3-13 16,2-3-9-16,5 0-4 15,-1-4-3-15,3-2 2 0,0-2-2 16,1-1-1-16,1-2 0 0,0 1-1 15,3-1 3-15,-2 0 1 0,3 1 3 16,2 2 5-16,-1 0-1 0,-2 2-2 16,1 3-2-16,-3 3-1 15,-5 0-3-15,-1 5-3 0,-4 1 0 16,-2 2-1-16,-6 4-1 0,-1 2 2 16,-3 4 0-16,-3 0 1 0,-3 5 1 15,-1 0 0-15,0 1 4 0,-2 1 0 16,2 1-1-16,1 1 0 15,0-3-1-15,2 3-2 16,2-2 2-16,4-1-3 0,1-1 0 0,3 1 0 16,2-1 2-16,2-1 3 0,1 0-3 15,2-1 5-15,1 1 0 0,0-1 0 16,0-1 1-16,2 1-1 16,-4 2 1-16,-1 0-1 0,0 0 2 15,-3 3 3-15,-4-2 2 0,-4 3 2 16,-3 0 5-16,-2-1 3 0,-3 1 4 15,-6-1 1-15,-1 0-2 0,-4-2-2 16,-2 1-2-16,2-3-13 16,1 0-16-16,3-3-22 0,3-3-30 15,5-2-41-15,1-2-118 0,6-4-89 16,3-2-36-16,5-6-7 0,12-2 14 16</inkml:trace>
  <inkml:trace contextRef="#ctx0" brushRef="#br0" timeOffset="61286.97">13434 5899 173 0,'2'-10'294'0,"-1"-2"21"0,1 1 18 16,0 1-114-16,-1 1-65 0,4 0-32 16,-4 3-13-16,1 0-10 15,-1 2-11-15,3-1-7 0,-3 2-10 16,2 0-16-16,-1 3-6 0,1 0-7 15,-1 0 0-15,0 4-2 0,-1 1 3 16,-1 3 1-16,0-1-2 16,0 5-5-16,-3 1-4 0,-2 2-6 15,0 3-8-15,-1 2-5 0,-3 2-5 16,2-1-3-16,-1 2-4 0,0-2-2 16,-1-2-5-16,4 1-12 0,0-4-11 15,2-3-14-15,3 0-15 16,0-6-11-16,5-1-7 0,3-3 0 15,4-3 6-15,3-5 6 0,2-3 8 16,5-4 7-16,-1-3 3 0,1-3 5 16,1 0 4-16,-2-5 9 0,1 1 7 15,-1-2 8-15,-2 0 12 16,0 0 7-16,-5-1 12 0,3 3 7 16,-5 3 11-16,-2 1 13 0,-2 4 11 15,-1 0 4-15,-4 6 7 0,0 2-5 16,2 0-4-16,-4 2-9 0,-1 3-11 15,0 2-8-15,0 4-8 16,-1 1-5-16,-4 5-2 0,4 1-3 16,-2 3-3-16,1 2-3 0,-3 0-4 15,2 3-1-15,0-1-4 0,-1 1-1 16,3 1-1-16,-1-4-1 0,2 2-5 16,2-2-6-16,-1-4-5 0,4-3-10 15,0 0-8-15,0-4-7 16,6-2-4-16,-2-3 1 0,6-4 0 15,2-5 3-15,-1-2 2 0,4-2-1 16,2-4 1-16,-2-2-4 16,2-3 2-16,0-3 2 0,0-2 9 0,-1 1 5 15,-1-4 8-15,-2 2 8 16,-1-3 9-16,-4 4 1 0,-1 1 6 16,-6 3 8-16,-1 5 10 0,-2 2 11 15,-3 5 5-15,-3 2 3 0,0 4-2 16,-2 2-6-16,-1 4-11 0,-3 5-10 15,1 1-7-15,0 4-6 16,0 1-1-16,0 5-1 0,3 0-1 16,0 1 2-16,5 2-1 0,0 1-2 15,4-1 2-15,0-2-1 0,6 1 0 16,-2-3 1-16,1 0 0 16,4 2 1-16,-4-5 0 0,-1 0 0 15,0 1 0-15,1-2-1 0,-5 0 2 16,-3 0-1-16,-1-1 1 0,-1-2-1 15,-4 2 0-15,-3-2 1 0,-3 1 1 16,1-2 0-16,-4 1-1 16,2-3 2-16,0 0-3 0,-2-2-2 15,3-1 1-15,0-1-2 0,3-3-5 16,4 0-5-16,-1 0-5 0,3-1-3 16,4-2-6-16,1-3 1 15,3-2 1-15,2 1 3 0,5-4 1 16,0 1 1-16,2-2 0 0,3 1 0 15,-1-2 0-15,5-1 3 0,-1 1 3 16,1-2 3-16,1 1 4 0,0-2 3 16,2-1 2-16,0 0 2 0,1-2 0 15,-3 1 0-15,1-1 2 0,-2 0 0 16,-1-1 0-16,-4 2-1 16,-3 0 5-16,-2 1 5 0,-3 2 7 15,-5 2 11-15,-2 2 9 16,-2 2 6-16,-2 1 7 0,-5 4 1 0,-1 3-8 15,-3 1-6-15,-2 1-8 16,-3 3-10-16,-1 4-7 0,-1 2-7 16,-2 2-3-16,1 4-2 0,3 0 1 15,1 4-2-15,0-3 0 0,5 5-2 16,1-1 2-16,3 1-1 0,3-1-4 16,4 0-4-16,3-2-4 15,2-1-6-15,6-1-3 0,3-3-6 16,4-3 0-16,3-4-1 0,0-3-1 15,3-1 0-15,5-3 0 16,0-3-2-16,2-1 2 0,3-3 2 16,0-4 3-16,2 0 5 0,0-3 1 15,-2 0 6-15,-4-1 4 0,-1-3 3 16,-5 1 1-16,-5-1 4 0,-3 1 5 16,-7 3 4-16,-4-1 7 0,-2 1 11 15,-4 2 6-15,-6 3 9 16,-2 2 7-16,-3 2 2 0,-3 2-4 15,0 2-4-15,-4 4-10 0,-1 1-9 16,0 4-9-16,1 2-7 0,2 2-5 16,-2 3-1-16,4 2-1 0,0 1-1 15,3-1 0-15,1 2-1 0,4 2 1 16,1-3-3-16,4-1-3 16,2 0-4-16,4-4-4 0,-1 0-7 15,4-5-3-15,4 0 0 0,3-5-1 16,3-4 4-16,2-4 0 0,4-4-1 15,0-2 2-15,1-6-3 16,2-3-4-16,-2-4-3 0,1-3 3 16,-3-3 2-16,1-1 1 0,-5-6 6 15,1 2 5-15,-4-3 4 0,0 1 2 16,-5 1 5-16,-3 1 6 0,-2 8 12 16,-3 0 9-16,-1 8 14 15,-2 5 6-15,0 4 3 0,-2 5-4 0,-1 5-7 16,-4 2-8-16,0 9-10 15,-1 5-7-15,-1 2-4 0,-1 4-2 16,1 3-1-16,-1 1-2 16,-1 4 0-16,2 0-4 0,-1 4-5 15,1 0-15-15,1-1-12 0,2-1-21 16,-1 2-17-16,4-4-18 0,1-2-11 16,7-2-18-16,0-5-78 0,3-2-70 15,7-7-26-15,0-3-5 0,9-4 5 16</inkml:trace>
  <inkml:trace contextRef="#ctx0" brushRef="#br0" timeOffset="62134.85">15429 5736 279 0,'13'-15'365'0,"-4"0"45"15,-5-2 48-15,-4 6-106 0,-2 0-47 16,0 0-32-16,-2 3-29 0,-4 1-30 15,3 2-38-15,-3 3-45 0,2 0-45 16,-3 2-32-16,-1 3-24 16,0 3-14-16,-4 1-10 0,0 6-1 15,0-1-4-15,0 3-1 0,-4 1 0 16,2 3-1-16,-1 3 2 0,1-1-4 16,1 1-4-16,3-1-17 0,1 0-19 15,0 0-19-15,5-1-27 16,1-5-23-16,5 2-18 0,0-7-2 15,6-1 4-15,1-5 13 0,4-1 16 16,1-6 21-16,3-1 17 0,2-5 14 16,3-5 12-16,-2-1 9 0,1-3 7 15,-3-1 7-15,1-4 7 0,-2 1 4 16,0-1 4-16,-2 1 3 16,1-1 6-16,-3 4 9 0,-3 1 13 15,0 1 13-15,-3 5 11 0,-2 3 4 16,0 2-4-16,-1 2-7 0,-1 2-9 15,-1 5-10-15,0 0-7 0,0 6-5 16,-3 3-2-16,2 2-1 16,-3 4-4-16,1 1-2 0,-2 3-4 15,1 0-3-15,1 1 0 0,0 1-3 16,-1-3-1-16,1 0 3 0,1-1-2 16,2-2-3-16,0 0-9 0,2-5-9 15,1-2-13-15,1-2-9 16,2-4-8-16,3-2-5 0,2-5-3 15,6-3 3-15,-2-3 0 0,5-5 4 16,2-1 3-16,-1-3 9 0,4-5 6 16,-1 0 7-16,1-3 10 15,-2-2 6-15,0-2 3 0,1 0 2 16,-2 0 1-16,-3 0 3 0,-2 1 3 16,-2 4 11-16,-3 2 13 0,-5 5 11 15,-3 5 16-15,-4 3 6 0,0 4 4 16,-4 1-7-16,-3 5-12 15,-3 5-12-15,-2 1-10 0,3 4-10 16,-4 0-5-16,4 3-5 0,-1 3 0 16,2-1-1-16,5 3-1 0,0 0-4 15,3 0 1-15,2 0 0 16,2 0 0-16,6 0-1 0,-2-1-2 16,1 2 1-16,4-1-1 15,-1-2-6-15,-2 0-3 0,1 0-6 0,-5-1-2 16,-1 0-3-16,-5-2 3 0,-3 1 3 15,-5-2 3-15,-8 1 3 0,-3-2-1 16,-6-1-12-16,-7 1-22 16,-1-2-30-16,-5 0-42 0,-3-1-116 15,-2 0-97-15,-1 1-41 0,-2-3-5 16,1 1 17-16,-5 1 32 0</inkml:trace>
  <inkml:trace contextRef="#ctx0" brushRef="#br0" timeOffset="64583.99">8844 6848 118 0,'0'2'270'16,"0"0"14"-16,-3-1 9 0,3-1-103 15,-2 3-75-15,1 0-39 0,-1 4-18 16,-1-1-10-16,1 2-4 0,-1 3-6 16,0 2-5-16,-3 0-8 0,1 4-4 15,-1 2-4-15,-1-3-1 16,1 3-1-16,-3-1-2 0,2 2-2 15,-1-4-3-15,0 1-2 0,1-4-3 16,0-1 3-16,4-4 0 0,0-3 1 16,1-3 5-16,2-2-3 0,2-5 0 15,1-5 0-15,2-3-3 0,3-5-4 16,3-5-2-16,0-1 0 16,5-3-2-16,-2-1 2 0,3-1-3 15,-1 2 3-15,1 4-1 0,-2-1 1 16,0 7 0-16,-3 2 0 15,-1 3 0-15,0 5 0 0,-2 2 1 0,-1 4 2 16,0 2 5-16,-2 4 2 16,1 7 5-16,-4 1 1 0,0 5 1 15,0 1-2-15,-1 4 1 0,-2 2-5 16,2-1-2-16,-2 4-4 0,0-3-2 16,0 0 0-16,0 0-2 15,0-3 0-15,0-4-1 0,0-4 0 16,2 1 0-16,-2-8 0 0,2-3-1 15,1-2 1-15,2-5-3 0,1-6 2 16,2-4 0-16,3-6-1 0,0-3 2 16,2-2-1-16,1-3-2 15,2-3 3-15,0 2-1 0,-2-3 0 16,4 3 0-16,-4 5 1 0,3-1-1 16,-4 5-1-16,1 2 2 0,-3 4-3 15,0 5 0-15,-3 2 0 16,0 5 3-16,0 1 0 0,-2 4 0 15,-1 2 4-15,-2 6 0 0,-1 2 2 16,-2 2 1-16,-2 2-1 0,-1 2 1 16,-5 5 2-16,2-1-3 0,-2 2 1 15,-2 1-4-15,1 0 0 16,-1-4-3-16,2 3 1 0,0-4 2 16,1-2-3-16,2 0 0 0,2-4 0 15,1-2-1-15,1-4-2 0,2 1 0 16,1-4-4-16,1-5-2 0,5 0-2 15,3-2 2-15,0-2-3 16,5-5-2-16,1-1-1 0,2-3-4 16,2-2-2-16,4-4-5 0,-1-2 1 15,1-4-2-15,0 1 2 0,-4-2 3 16,1-2 2-16,-2 2 0 16,-3 0 6-16,-4 0 4 0,-3 3 4 15,-3 2 6-15,-3 1 9 0,-2 4 12 16,-2 2 11-16,-2 3 4 0,-1 3 5 15,-2 2 3-15,-1 4-5 0,-1 3-4 16,-5 3-5-16,2 3-3 0,-1 3-4 16,-3 3-2-16,1 2-4 15,1 3-4-15,2-1-2 0,1 2-4 16,2 2-2-16,1-2-2 0,3 0-3 16,2-2 0-16,2 0-1 0,2-1-1 15,3-5-2-15,2-1-3 0,0-3-4 16,5-3 0-16,1-1-4 15,2-5-3-15,5-3 1 0,1-5-2 16,3-1 0-16,2-8-1 0,-2 1-5 16,2-3 1-16,0-2-1 0,-3 1 2 15,-2-1 2-15,-5 2 8 0,0 2 2 16,-4-1 9-16,-3 5 10 16,-1 2 5-16,-4 4 9 0,0 0 8 15,-4 1 2-15,1 6 3 0,0 0-7 16,-4 4-2-16,0 2-9 0,1 4-4 15,-2 4-5-15,1 1-1 0,-3 2-4 16,2 2 0-16,0 0 1 16,-3 2-1-16,1 0-2 0,0-1 3 15,2-1-1-15,-2-2-3 0,0-3 2 16,1 1-2-16,2-5-2 0,-1-1 2 16,2-5-3-16,1 1-1 0,0-5 0 15,0-3 2-15,3-3-2 0,0-3 0 16,4-5 3-16,0-1-2 15,3-3 1-15,0-3 1 0,2 0 1 16,0 0-2-16,2 0 2 0,-1 3-2 16,1 1 1-16,-3 4-2 0,2 2 3 15,-2 4-2-15,2 1-2 0,-1 3 3 16,-1 3 1-16,1 2 0 16,-2 2 2-16,0 4 3 0,-2 2 1 15,1 2 1-15,-2 4-1 0,-4 0 0 16,0 0 0-16,-1 2-1 15,-4 2-1-15,-1 0 0 0,-2-3 2 16,-1 1-2-16,-2-5 1 0,0 1 7 16,0-1 9-16,2-6 12 0,0 0 17 15,1-4 10-15,3-2 4 0,1-2-3 16,1-4-8-16,3-2-13 0,3-5-17 16,5-2-12-16,2-5-6 15,4-2-5-15,2 0-2 0,3-2 2 16,0 1-3-16,2 1 3 0,-3 4-1 15,1 0 0-15,-2 3-1 16,-2 3 0-16,1 4-1 0,-5 1 0 16,2 2-2-16,-5 4 0 0,-3 3 2 15,1 3 3-15,-4 1 0 0,-2 4 0 16,-3 0 0-16,-3 5-2 0,-2 0-10 16,-2 2-12-16,0 0-14 15,-1 0-18-15,0-1-17 0,-1-1-19 16,1-1-17-16,3-3-18 0,2-2-26 15,1-1-67-15,2-5-76 0,2-2-29 16,4-2-1-16,4-5 16 0</inkml:trace>
  <inkml:trace contextRef="#ctx0" brushRef="#br0" timeOffset="65685.14">10461 6929 201 0,'5'-8'324'0,"-3"0"32"15,-4-1 30-15,-3 0-102 0,-4 0-61 16,0 2-32-16,-3 0-20 0,0 1-15 16,2 1-17-16,-4 3-22 0,2-3-22 15,0 5-24-15,-2 5-20 0,2-3-16 16,-2 6-14-16,1 3-8 0,0 1-5 16,-1 3-2-16,3 3-4 15,-2 1-1-15,4 1 4 0,-1 2-5 16,4 1-2-16,0-2-9 0,3 0-9 15,3-1-18-15,1-3-18 0,2 0-17 16,5-3-18-16,0-2-9 16,3-3-2-16,3-5 2 0,2-2 6 15,3-2 12-15,-1-5 11 0,0-1 12 16,1-4 12-16,-1-2 14 0,-3-4 9 16,0-2 10-16,-1-1 7 0,-1 0 4 15,-2-3 5-15,1 2 2 16,-2 0 5-16,2 2 2 0,-2 0 0 15,1 3 1-15,0 2 0 0,0 1-5 16,2 1 2-16,-1 4-3 0,1 1 0 16,1 1-3-16,-1 3 0 15,0 2-2-15,1 0 4 0,-3 6-4 16,1 1 3-16,-3 2-1 0,-1 1 3 16,-2 3-3-16,-2 4 2 0,-1-2-2 15,-4 3 2-15,-5 0 0 16,1 1-3-16,-3-1 3 0,-2-1-3 15,-2-2-1-15,1-2 0 0,1-2-1 16,-2-3 1-16,2-1 2 0,2-3-2 16,2-7 2-16,3 1-2 0,3-6-2 15,3-4-2-15,6-3-3 0,4-4-2 16,4-2 1-16,4-4-3 0,5 2 2 16,2 1-3-16,2-2 2 15,2 4-1-15,-1-1 1 0,-1 5 1 16,-3 0 0-16,-2 4 2 0,-5 2 0 15,-3 2 4-15,-6 4 2 0,-2 1 5 16,-2 3 4-16,-6 4 5 16,-1 2 7-16,-3 2 3 0,-2 3 0 15,-2 3 1-15,-1 2-4 0,-2 3-3 16,2 0-6-16,0 2-3 0,0 1-4 16,2-3-3-16,1 0-1 0,0 1-4 15,4-3-2-15,1-3-8 0,1-2-11 16,2-1-8-16,4-5-6 15,1-2-2-15,4-2-2 0,1-4 8 16,2-4 8-16,3-3 4 0,3-1 4 16,0-5 2-16,-1-2-1 15,2-2-1-15,-4-1 4 0,1-2 0 16,-5-1 2-16,0 0 8 0,-3 1 7 16,0 1 10-16,-5 1 12 0,-1 4 14 15,-2 1 19-15,-1 5 16 0,-2 0 12 16,0 5 5-16,0 1-2 0,-2 2-8 15,-1 7-9-15,-2 1-13 16,2 4-10-16,0 3-10 0,-3 3 0 16,1 7-6-16,-1 0-3 0,-1 6-5 15,3 7-6-15,-6 1-5 0,2 3-5 16,2 3-3-16,-2 6-3 16,-1-2-5-16,1 3-20 0,-2 1-25 15,-2-2-33-15,0 1-35 0,0-3-29 16,-1-5-16-16,0-5 2 0,1-5 22 15,-1-6 31-15,-1-6 31 0,0-8 29 16,-1-6 26-16,0-5 18 16,-4-6 19-16,3-6 18 0,-1-4 21 15,2-6 21-15,-2-2 13 0,4-2 9 16,5 0-4-16,1-1-9 0,5 2-20 16,8-1-18-16,4 2-32 15,7-1-40-15,5 1-45 0,8-2-67 16,0 3-146-16,7 0-78 0,4-3-31 15,3 2 3-15,10-4 27 0</inkml:trace>
  <inkml:trace contextRef="#ctx0" brushRef="#br0" timeOffset="68317.11">12086 7022 153 0,'-10'10'314'0,"2"-4"19"15,6-3 14-15,1-2-92 0,2-1-97 16,4-3-52-16,2-1-30 0,2-3-12 16,0-2-12-16,3-1-9 0,-3 0-13 15,4-3-14-15,-2 2-4 0,1-3-5 16,-4 0 4-16,0 1 4 16,-1-2 6-16,-1 0 6 0,-3 2 10 15,-2 0 5-15,-2-2 8 0,-2 5 7 16,-3-1-3-16,-2 4 4 0,-2 3-4 15,-1-1-3-15,-2 5-4 16,-1 2-5-16,-3 4-4 0,-2 1-3 0,3 4-4 16,-3 0-6-16,5 6-3 15,-2 1-7-15,3 1-4 0,1 5-5 16,2-1-1-16,4 3-3 0,1 1-2 16,5-3-7-16,2 1-7 15,3-5-10-15,4 1-7 0,5-3-12 16,4-5-9-16,4-2-8 0,3-7-4 15,3-3-5-15,4-3-4 16,3-8-2-16,-2-1 3 0,4-7 5 16,-3-3 13-16,1-5 10 0,1-2 10 0,-4-4 13 15,-1-2 6-15,-2-4 4 16,-3-1 6-16,-1-2 4 0,-3 1 6 16,-3 1 7-16,-5 3 16 0,-1 3 15 15,-2 5 20-15,-5 5 23 0,-3 4 21 16,-1 5 16-16,0 3 2 0,-4 6-7 15,0 2-16-15,-1 3-23 0,-5 6-22 16,-1 2-20-16,1 9-13 16,-3 0-8-16,-2 4-4 0,2 3 0 15,-2 2-3-15,1 2-1 0,-1 1-2 16,1 3-1-16,-1 1-2 16,3 2-1-16,-1-1-2 0,2 2-2 0,2-3 0 15,4-2-7-15,1 0-6 16,4-4-9-16,3-6-10 0,1-2-13 15,6-5-9-15,3-4-7 16,2-4 0-16,4-6-9 0,4-3-2 0,2-4-4 16,3-4 3-16,0-4 2 15,2-4 4-15,-4-2 12 0,2-3 11 16,-6 0 14-16,-3-3 10 0,-4 0 10 16,-4 2 11-16,-5 0 14 0,-2 4 16 15,-5 1 13-15,-4 4 15 0,-3 1 14 16,0 5 8-16,-4 1-1 15,-2 3-2-15,1 4-9 0,-2 4-12 16,-3 2-13-16,2 5-13 0,-2 3-9 16,3 3-8-16,-1 5-5 0,3 1-3 15,3 3 0-15,-1 2-2 0,6-1 0 16,1 2 1-16,2-4-3 16,5 4-3-16,2-7-1 0,3-1-8 15,3-2-5-15,1-5-7 0,2-1-4 16,4-5-5-16,2-5-4 0,1-2 0 15,2-7-3-15,0-2-3 16,2-3-3-16,-2-6-6 0,1-2-1 16,-5 0 2-16,0-3 6 0,-3 0 5 15,-4 0 15-15,-1 3 13 0,-4 1 15 16,-1 4 16-16,-5 3 16 16,-1 2 15-16,0 2 12 0,-2 3 8 15,0 4-2-15,-2-1-8 0,-1 6-12 16,1 1-13-16,-3 4-14 0,2 2-8 15,0 2-8-15,-3 1-1 0,4 4 0 16,-2 0-2-16,0 0-1 16,1 3 3-16,-2-1-1 0,2 0-1 15,0-3-2-15,0 0 0 0,-2-2-3 16,4-4-5-16,-1-1-7 16,1-3-7-16,2-2-2 0,1-3 0 0,-1-4 0 15,5-4 5-15,2-3 2 16,0-3 6-16,2-4 1 0,2-2 1 15,1-3 1-15,3 0-1 0,0 0-1 16,1 0 3-16,1 3 0 0,0 2 1 16,-2 1 1-16,0 5 3 15,0-1 1-15,-2 7 1 0,-1-1 1 0,-1 6 0 16,-2 0 2-16,2 6 1 16,-5-1 2-16,-1 7 0 0,-1-1 1 15,-2 4-2-15,-3 2 3 0,-1 0-2 16,-3 3 0-16,0 1-3 0,-3 0 0 15,-4-1 2-15,2-2 2 16,-1-3 0-16,-1 0 6 0,2-5 8 16,1-1 6-16,1-3 6 0,1-2 3 15,3-3-3-15,2-4 0 0,1-4-10 16,1-3-8-16,7-3-5 0,1-5-9 16,4-3-1-16,4-2-8 15,1-1 1-15,6 2-5 0,1-3-4 16,2 3-8-16,-1 0-2 0,3 2-1 15,-2 5-2-15,-3-2 2 16,-1 6 5-16,-2 0 4 0,-4 5 8 0,-1 2 3 16,-5 1 3-16,-4 3 9 15,-1 3 7-15,-5 1 10 0,-2 5 10 16,-5 0 7-16,-1 5 6 0,-4-1 0 16,-1 6-8-16,0-2-3 0,-1 1-11 15,1 3-6-15,4-1-9 0,0 0-3 16,3-3-2-16,1 1-5 15,2-3-6-15,4 0-1 0,4-4-6 16,0-1-7-16,2-3-8 0,5 0 2 16,1-4-1-16,5-3 0 0,0-2 0 15,3-4 0-15,5-2 3 16,1-3 1-16,2-1-1 0,0-4-2 16,1-3 2-16,-1-2 2 0,-5 0 5 15,1-2 0-15,-3-2 2 0,-4 1 8 16,-5-2 4-16,0 4 5 0,-4-2 12 15,-4 4 10-15,-4 4 13 16,-2 1 17-16,-2 5 9 0,-4 2 9 16,-1 5-4-16,-3 2-5 0,-1 2-4 15,-2 5-12-15,-1 3-8 0,-1 3-7 16,1 2-4-16,1 3-7 16,0 2-5-16,1 0-2 0,4 1-3 15,-1 4-4-15,4 0-1 0,2-2 0 16,3 0-5-16,3-3-5 0,2 0-5 15,6-4-6-15,0-2-8 0,5-2-10 16,0-5-5-16,4-3-10 16,1-4-6-16,4-3-3 0,2-6-1 0,1-3 5 15,2-1 7-15,2-4 7 16,1-2 6-16,-3-3 9 0,0 0 6 16,-3-1 3-16,-2 2 0 15,-7 1 10-15,1 3 14 0,-6 1 17 16,-3 3 19-16,-2 5 18 0,-3 2 17 15,-1 1 9-15,-3 3-4 0,-1 2-10 16,-1 3-17-16,-3 4-14 0,1 3-16 16,-2 6-11-16,0-2-6 15,1 2-4-15,-5 2 0 0,2 3-2 16,-1 1-1-16,-3 0 1 0,2 0 0 16,-1 1-1-16,0-5-1 0,0 1-1 15,2-3 2-15,1-5 3 0,2 1-1 16,1-5-3-16,2-1-1 15,2-5 0-15,2-5-4 0,4-3-4 16,0-5-3-16,4-5-2 0,4-3-2 16,0-2-4-16,4-1-5 0,-1-1-2 15,2-1-2-15,-1 2 0 0,2 4 3 16,-1-1 4-16,-1 5 6 16,0 0 4-16,-2 4 5 0,-2 3 3 15,1 3 3-15,-3 2 3 0,-1 4 4 16,-1 3 5-16,-1 3 4 0,-2 2 8 15,-3 4 2-15,-2 3 2 0,0 4 3 16,-2 0-4-16,0 2-3 0,-4 0-3 16,3 2-5-16,-1-3-4 0,1 0-4 15,-1-2-4-15,2-1-2 16,2-4-2-16,-1-2-4 0,2-2-2 16,1-5-6-16,2-1 1 15,3-5 1-15,4-2 0 0,4-5 0 0,1-4 6 16,6-4 1-16,-1-3 0 15,4-5-4-15,0 0 0 0,2-5-1 16,-1-2-2-16,2-3 2 0,-3-3 1 16,1-2 2-16,-4-1 2 0,0 0 3 15,-5 1 3-15,0 5 9 0,-5 4 16 16,-2 4 21-16,-3 5 23 16,-1 6 18-16,-4 3 10 0,-2 4 1 15,2 3-9-15,-4 5-16 0,0 2-11 16,0 3-13-16,-4 7-10 0,2 4-5 15,-2 4-8-15,-4 4-4 16,-1 5-3-16,0 4-7 0,-2 1-1 16,-2 6-3-16,-1 0 2 0,-2 1-1 15,2 3-10-15,0 0 3 0,1-1-10 16,2-2-11-16,3-1-19 0,3-4-33 16,1-5-46-16,6-7-54 15,4-1-48-15,2-7-46 0,4-5-41 16,4-4-64-16,3-9-86 0,2-3-15 15,-1-7 14-15,-2-5 40 0,1-5 48 16</inkml:trace>
  <inkml:trace contextRef="#ctx0" brushRef="#br0" timeOffset="68517.95">14453 6682 220 0,'-26'6'376'0,"5"-2"39"0,6 2 30 15,5-1-70-15,7 1-105 16,8-4-62-16,6 3-43 0,9-4-30 16,9-1-28-16,6-4-40 0,6 0-72 15,5-3-82-15,1-1-84 0,-1-2-180 16,-3-2-97-16,-4-1-37 16,-6-2 15-16,-4 0 43 0</inkml:trace>
  <inkml:trace contextRef="#ctx0" brushRef="#br0" timeOffset="154465.47">10395 12996 193 0,'3'-2'269'0,"-3"-2"13"0,2-1-23 16,-2 1-90-16,0 0-51 0,0-3-23 15,0 3-13-15,0-3-6 16,1 4-6-16,-1-4-4 0,0 3 1 16,2-2-1-16,-2 0 2 0,2 1 5 15,-1 0 5-15,-1 3 8 0,0 0 4 16,0-1 0-16,-1 3-6 0,-1 0-7 15,-1 2-7-15,-2 1-11 16,-2 3-2-16,-2 3-2 0,-3 4 1 16,-4 4 3-16,0 7-4 0,-1 1 0 15,-2 4-8-15,1 0-10 0,1 6-10 16,1-2-8-16,4 2-4 0,0-2-5 16,6-2-2-16,1-5-1 15,2-1-4-15,3-5-3 0,5-4-6 16,1-2-10-16,4-5-5 0,2-7-5 15,4-2-9-15,6-7-6 0,0-4-6 16,1-3-1-16,0-8-1 0,1 1 1 16,-5-9 3-16,0 1 9 15,-2-5 3-15,-5 2 5 0,-4-4 1 16,-4 1 0-16,-2 1 0 0,-4 3 6 16,-4 4 0-16,0 4 2 0,-3 4 2 15,-3 6 2-15,2 4-11 0,1 5-19 16,-2 2-21-16,1 5-24 15,2 5-27-15,2-1-26 0,2 5-18 16,2-2-70-16,-1 3-73 0,1-2-27 16,2-3 3-16,3-1 13 0</inkml:trace>
  <inkml:trace contextRef="#ctx0" brushRef="#br0" timeOffset="154829.79">10738 12721 161 0,'5'-10'294'16,"-2"1"22"-16,0 3 18 0,-3 0-116 15,0 3-69-15,0 5-30 0,-3 2-17 16,3 6-6-16,-3 5 3 0,-2 8 5 15,-2 8 7-15,-3 5-2 16,0 4-4-16,-4 7-6 0,-2 3-12 16,-4 5-16-16,-4 7-15 0,3 3-16 15,-7 3-12-15,3 6-11 0,-2-2-12 16,0 1-16-16,2-3-17 16,2-2-26-16,3-6-26 0,3-7-31 15,6-8-29-15,4-7-24 0,4-5-27 16,3-7-51-16,3-10-86 0,2-6-23 15,2-9 3-15,3-8 19 0,3-6 33 16</inkml:trace>
  <inkml:trace contextRef="#ctx0" brushRef="#br0" timeOffset="155331.79">10818 13214 226 0,'15'-19'331'0,"-4"4"20"0,-3 5 11 15,-2 2-123-15,-3 5-67 0,-1 6-32 16,-2 5-13-16,-2 5-4 0,-1 7 2 16,-3 5 0-16,-2 5-18 0,0 6-17 15,-4 4-21-15,-1 6-11 16,-1 1-14-16,-4 6-13 0,-2 1-14 16,2 1-6-16,-2-3-8 0,0 2-8 15,2-8-4-15,-1-1-5 0,5-7 2 16,0-7 1-16,4-5 3 0,2-7 6 15,3-7 0-15,-1-4-4 16,6-8-2-16,2-8-5 0,5-7-5 16,0-8-7-16,4-6-3 0,3-10-5 15,2-8-6-15,3-4-2 0,1-7-3 16,1-2 1-16,3-3 5 0,1 1 9 16,3 5 8-16,1 1 6 0,-1 9 7 15,-2 6 3-15,1 4 2 16,-2 8-1-16,-3 7 0 0,0 4 0 15,-3 6-2-15,0 6-1 0,-3 3 2 16,0 6 3-16,-5 4-2 0,-1 5 2 16,-3 5 2-16,-7 2 0 0,-1 5 2 15,-9 2 3-15,-1-1-1 16,-6 1-1-16,-2 0 3 0,-5-1-4 16,-3-3 0-16,-1 0-2 0,-1 1-5 15,1-6-15-15,2 0-29 0,1-3-31 16,6-4-42-16,5 1-85 0,2-5-107 15,3-4-46-15,5-2-5 16,4-2 17-16,4-4 31 16</inkml:trace>
  <inkml:trace contextRef="#ctx0" brushRef="#br0" timeOffset="155846.19">11115 13577 248 0,'-4'12'343'0,"1"-5"23"16,-2-3 26-16,-1 1-111 16,3-5-79-16,0 0-53 0,1-5-33 15,2-1-22-15,5-1-28 0,0-7-32 16,6-1-29-16,0-4-21 0,3-4-18 16,2-2-11-16,3-4-7 0,-1-2-4 15,4-4 3-15,1-1 10 16,-2-2 10-16,4 0 10 0,0 1 12 15,-1 4 5-15,-2 2 1 0,-1 4 3 16,-6 6-3-16,-2 2 5 0,-3 6 0 16,-3 5 0-16,-2 0 1 15,-5 5 1-15,0 3 1 0,-5 3-2 16,-4 5-1-16,-2 2 0 0,1 4 0 16,-3 2 0-16,1 2-1 0,1 0 1 15,4 2-1-15,-2-1 1 0,5 1 1 16,2-1 0-16,2-2 3 0,5 1-2 15,1-2-1-15,5 0 1 16,2-2-2-16,1 1 0 0,2-1 0 16,0-2 2-16,0 0-2 0,-2 1 1 15,-2 0-1-15,-2 1-1 0,-4 0 1 16,-6-3 1-16,-3 5 6 16,-5-3 8-16,-6 1 2 0,-5-1 4 15,-5 1-2-15,-4-1 1 0,1-1-10 16,0-2-12-16,3 1-22 0,2-5-37 15,3-1-69-15,7-3-134 0,2-6-70 16,2 0-30-16,7-7 0 0,4-4 22 16</inkml:trace>
  <inkml:trace contextRef="#ctx0" brushRef="#br0" timeOffset="157481.9">8583 9008 75 0,'2'-4'282'0,"-2"0"28"15,-2-1 19-15,2 3-63 16,0 0-91-16,-1-1-52 0,1 3-25 16,1 0-13-16,2 1-5 0,2 4-6 15,2 1-5-15,2 4-4 0,0 1-5 16,3 2-15-16,-3 2-12 0,5 2-10 16,-4 0-7-16,2 1-5 15,-1 2-4-15,1 0-6 0,-2-1-9 16,0-1-19-16,-2 3-24 0,3-7-30 15,-3 1-33-15,2-5-39 0,-4 1-92 16,2-7-72-16,-4-2-22 0,0-4 4 16,0-5 17-16</inkml:trace>
  <inkml:trace contextRef="#ctx0" brushRef="#br0" timeOffset="157731.79">8778 9026 89 0,'-2'-16'285'0,"2"-1"26"0,-3 3 25 0,1 1-61 15,-1 0-66-15,0 4-25 16,1 2-9-16,0 1-11 0,-2 3-20 16,3 0-26-16,-1 3-33 0,-1 3-32 15,0 2-25-15,-2 6-14 0,0 1-6 16,0 6-1-16,-4 2-1 0,-2 4-2 16,1 1 0-16,-2 2-1 15,-1 3 0-15,-1 2-1 0,1-1-3 16,-2-1-12-16,2 1-17 0,0-5-28 15,1-2-30-15,2-3-38 0,5-3-30 16,0-5-66-16,1-2-101 0,1-6-39 16,1-4-4-16,-1-4 19 15,3-3 29-15</inkml:trace>
  <inkml:trace contextRef="#ctx0" brushRef="#br0" timeOffset="157915.23">8539 9191 215 0,'-1'-7'316'0,"-1"1"27"0,0 2 22 16,1-1-119-16,-1 1-63 0,2-1-38 16,0 1-28-16,3 1-23 0,2-1-19 15,6-2-23-15,0 0-22 16,4-1-15-16,3 1-22 0,6-2-31 16,1-1-40-16,4 2-58 0,-2 0-144 15,3-1-75-15,0 1-26 0,-3-1 6 16,3 2 25-16</inkml:trace>
  <inkml:trace contextRef="#ctx0" brushRef="#br0" timeOffset="158734.07">8786 13312 195 0,'-13'6'359'0,"-3"0"23"16,5-2 12-16,0 1-86 0,3 1-133 15,4 0-82-15,2 1-40 0,2 1-21 16,3 1-8-16,6 3-5 0,1 2-3 16,3 0-3-16,2 4-3 15,-2-2-2-15,4 2-2 0,-2-1-2 16,-1 2 0-16,-1-1-3 0,-1 0-8 15,-1-2-14-15,-3-1-19 0,-1-2-25 16,0-3-29-16,-2-3-31 0,-2-4-75 16,-3-3-89-16,0-3-33 0,0-6-5 15,-1-3 14-15,-1-4 25 16</inkml:trace>
  <inkml:trace contextRef="#ctx0" brushRef="#br0" timeOffset="158963.5">8891 13344 38 0,'4'-17'290'0,"-3"2"28"0,-1 1 22 15,0 5-32-15,0-1-97 16,0 4-51-16,0 2-34 0,-1-1-22 16,1 5-16-16,-2 0-21 0,0 6-18 15,1 5-18-15,-2 2-10 0,-3 5-3 16,1 3 0-16,-3 5-4 0,-2 2-2 16,-2 1-2-16,2 5-3 15,-4 0-5-15,0 3-14 0,-2-3-17 16,3 1-27-16,-1-3-36 0,2-2-34 15,2-4-77-15,0-5-103 0,1-4-39 16,0-6-10-16,0-7 19 0,2-2 27 16</inkml:trace>
  <inkml:trace contextRef="#ctx0" brushRef="#br0" timeOffset="159145.2">8601 13570 18 0,'-10'-6'351'0,"-3"1"34"0,-1 4 16 15,3-2 17-15,-1 0-156 0,4 2-100 16,1 1-59-16,4 0-31 0,6 0-17 16,5 1-10-16,8 0-22 0,6-1-29 15,13 0-33-15,9-4-48 0,8 0-87 16,12-4-136-16,5-2-67 16,7-3-21-16,3-4 8 0,5-3 32 15</inkml:trace>
  <inkml:trace contextRef="#ctx0" brushRef="#br0" timeOffset="160945.69">12773 13270 148 0,'13'-6'278'0,"-1"0"14"15,-4-1 15-15,0-3-115 0,-3 3-61 16,0 0-31-16,1-1-15 0,-3-1-6 16,0 2-8-16,-1 1-10 0,0 0-7 15,-1-1-9-15,-1 1-5 16,0 2-5-16,0 0 2 0,0-1-1 15,-1 1-3-15,-1-1 1 0,0 2-1 16,-1-2-3-16,-2 3-2 0,-4-1-8 16,1 1-1-16,-3 2-6 15,-5 3-4-15,2 0-4 0,-5 5-1 16,-3-1 0-16,3 5-3 0,-5 3 1 16,2 0 1-16,3 4 1 0,0 3-2 15,0-1 0-15,7 4 1 0,0-2-2 16,5-3 1-16,2 0-1 15,5-3-1-15,5-4-3 0,2-1-3 16,3-5-2-16,3-2-5 0,4-5-5 16,1-5-1-16,2-1-2 15,0-4 1-15,0-4 1 0,-2 1 5 16,1-3 2-16,-4-2 4 0,0 0 4 16,-3 0 1-16,-3 0 3 0,0 1 3 15,-1 2 5-15,-3 3 5 0,0 2 0 16,-2 2 1-16,0 2 0 15,-1 4-2-15,2 0-5 0,-2 4-4 0,1 2-1 16,-3 4 2-16,2 1 1 16,1 5 2-16,-3 1-2 0,3 2-2 15,-1 1 1-15,1 0-1 0,-1-1-1 16,-1 2-2-16,2-1 0 0,-1-4 2 16,0 0-2-16,-1-4-1 0,4-2-3 15,-2-2-1-15,0-3-4 16,3-3-1-16,-1-5 2 0,3-2 3 15,1-4 2-15,1-2-1 0,0-3 4 16,0-2 0-16,2-2 0 0,-1 1 0 16,1-2 0-16,0 1 0 15,0 1 0-15,-1 2 2 0,0 3-2 16,0 2-2-16,-3 1 0 0,2 4 0 16,1 3-1-16,-3 2 0 0,0 6 3 15,0 0 4-15,-1 5 0 0,-2 5 6 16,1 0-1-16,-4 4 0 0,1 5-2 15,-3-3 0-15,-1 2 0 16,-3 0-4-16,-2 2 0 0,-2-3-1 16,0 2 1-16,0-3-2 0,-1-3 1 15,-2-4 0-15,3-1 6 0,2-5 5 16,-1-2 5-16,4-5 0 16,-1-4 2-16,2-1-2 0,6-6-7 15,0-2-7-15,2-4-4 0,5-2-3 16,2-2-7-16,1-1-2 0,3-3-4 15,1 1-1-15,2 2-3 0,1 1 0 16,-2 2-2-16,1 3 4 16,-2 3 3-16,-1 3 2 0,-2 2 2 15,-1 3 3-15,-3 1 1 16,-2 7 2-16,-3 0 1 0,-1 3-2 0,-3 5 2 16,-4 2 4-16,-1 1 0 15,-2 3 0-15,-4 3 0 0,-1-2 4 16,1 2-2-16,-2 0-2 0,1 0 0 15,2-1 0-15,2-1 0 0,0-2 0 16,3 0 0-16,3-2-2 0,3-5-5 16,5 1-6-16,1-4-5 0,4-4-8 15,4-2-5-15,4-1-10 16,1-3-3-16,5-2-5 0,1-5-2 16,-1 1-2-16,3-4 4 0,-1-1 8 15,-1 0 7-15,0-2 7 0,-1 0 10 16,-3-3 5-16,-2 2 7 0,-3 0 5 15,-6 1 5-15,-3 0 9 0,-3 0 5 16,-5 2 10-16,-4 3 5 16,-3 2 6-16,-4 1 0 0,-2 1-1 15,-5 4-3-15,0 4-3 0,-4 0-6 16,2 4-3-16,-4 4 0 0,0 1-3 16,5 2 0-16,-2 3-2 15,2 2-3-15,2 3-6 0,4-1-2 16,0 1-3-16,3 0-4 0,3 1 1 15,5-2-1-15,0-1 1 0,5-3-2 16,3-2-1-16,3-2-3 0,2-6-3 16,2 0-9-16,3-9-3 15,2-3-8-15,0-4-4 0,2-6-3 16,0-2 0-16,0-10 3 0,0-1 5 16,-1-6 5-16,1-1 4 0,-5-4 8 15,0-3 2-15,-2-1 2 0,-3-5 2 16,1 1 3-16,-5-3 1 15,1 7 6-15,-1 6 8 0,-3 5 11 16,-2 10 1-16,-1 3 1 0,1 9 1 16,-1 7-2-16,-2 10-4 0,0 7-4 15,-3 10-1-15,-2 9 5 0,-2 9-3 16,-1 5 0-16,-6 6-3 16,1 5-4-16,-2 3-3 0,-1 3-4 15,0-2-12-15,2 1-17 0,1-1-30 16,9-5-45-16,0-6-154 0,6-7-80 15,4-5-34-15,4-6-8 16,2-10 16-16</inkml:trace>
  <inkml:trace contextRef="#ctx0" brushRef="#br0" timeOffset="161729.22">14770 12850 139 0,'-2'-6'327'0,"-4"-1"26"15,3-1 10-15,-2 4-76 16,2 1-121-16,2 1-62 0,-1 4-37 15,0 4-20-15,-1 3-10 0,1 4-5 16,1 3-6-16,-2 4-8 0,-2 3-4 16,-1 1-7-16,0 1-2 15,-4 2-2-15,-1 0-3 0,-2 0 0 16,-2-2 0-16,2-3 0 0,0-3 2 16,2-1 2-16,0-7-1 0,5-4-3 15,0-7-5-15,2-4-5 0,6-6-2 16,1-8-4-16,6-4 1 15,1-5 0-15,1-6 3 0,3-1 3 16,1-6 2-16,2 1 0 0,-1-1 2 16,0 1 2-16,1 3 2 0,-3 6 1 15,-1 5 1-15,-1 3 2 16,-2 9 5-16,1 2 5 0,0 7 6 16,-1 6 5-16,-1 5 5 0,2 6 3 15,-1 10 1-15,-2 2-3 0,-1 6-2 16,1 2-8-16,-3 3-2 0,2 2-6 15,-3-3-4-15,1 1-4 16,-1-1 1-16,1-4-4 0,-1-4-1 16,0-3 3-16,1-6 1 0,-2-6 10 15,3-4 8-15,-1-5 6 0,3-6 3 16,0-9 3-16,5-5 0 0,-1-5-10 16,1-5-8-16,3-7-6 15,1 1-3-15,-1-5-3 0,1-3-5 16,-1 1-6-16,0 3-12 0,-2 0-14 0,0 5-21 15,-2 5-25-15,-3 2-27 16,0 6-28-16,1 5-35 0,-4 7-102 16,-1 2-60-16,0 5-17 0,-2 5 8 15,2 2 21-15</inkml:trace>
  <inkml:trace contextRef="#ctx0" brushRef="#br0" timeOffset="162112.21">15180 12937 133 0,'-2'22'290'15,"-1"0"23"-15,0-6 18 0,-2-1-91 16,2-5-73-16,1 0-36 0,2-3-21 16,0-5-12-16,0 2-16 0,2-2-12 15,4-4-20-15,0-2-16 0,4-1-12 16,1-3-8-16,3 0-4 0,1-4-4 16,0-2-1-16,-2-1-4 15,-1 0-1-15,0-8 1 0,-3 4 0 16,0-3 0-16,-5-1 0 0,-3 2 1 15,-1 0 1-15,-5 2 6 0,1 5 7 16,-5 2 6-16,-1 3 5 0,-1 5 2 16,-5 4 4-16,2 3-4 15,-4 4-1-15,1 5-2 0,1 5 0 16,1 2 0-16,0 4-5 0,6 2-2 16,-4 1-5-16,7 2-6 15,1 1-2-15,2 1-5 0,4-2 1 0,3 0-5 16,2-3-9-16,2-3-15 15,4-2-17-15,4-4-26 0,0-5-29 16,3-2-27-16,3-6-20 0,2-5-35 16,-2-4-112-16,-1-4-43 0,-1-3-7 15,1-6 10-15,-4-2 21 16</inkml:trace>
  <inkml:trace contextRef="#ctx0" brushRef="#br0" timeOffset="162322.34">15423 12891 146 0,'3'-14'316'0,"-3"1"32"0,0 2 26 0,0 4-84 15,-1 1-89-15,1 3-45 16,0 5-28-16,1 3-23 0,2 4-13 16,1 3-13-16,2 4-11 0,3 0-17 15,3 3-16-15,0 1-10 0,2 0-8 16,-1 1-6-16,1-2-7 16,-1 1-8-16,-1-2-20 0,0 0-23 15,-3-2-29-15,-1-3-31 0,1-3-24 16,-4-2-23-16,2-5-17 0,-2-2-56 15,-4-5-70-15,1-4-20 0,-2-2 0 16,0-5 11-16</inkml:trace>
  <inkml:trace contextRef="#ctx0" brushRef="#br0" timeOffset="162543.81">15597 12936 97 0,'-1'-22'281'16,"-1"2"33"-16,-1 2 33 0,-2 1-44 16,0 5-64-16,0 2-28 0,-4 4-22 15,3 3-15-15,-2 3-20 16,-2 3-22-16,-1 5-30 0,0 3-23 15,-2 4-12-15,-1 4-12 0,1 3-11 16,0 2-13-16,-2 2-8 0,0 1-8 16,-2 2-8-16,0 0-3 0,3 3-15 15,-2 0-23-15,5 0-34 16,1-3-37-16,1-1-43 0,4-4-43 16,5-5-35-16,0-4-96 0,5-6-56 15,4-6-13-15,3-9 18 0,5-5 30 16</inkml:trace>
  <inkml:trace contextRef="#ctx0" brushRef="#br0" timeOffset="162812.21">15836 12716 179 0,'3'-18'374'0,"0"4"46"15,-3 2 26-15,0 4-69 16,0 0-120-16,0 4-64 0,0 5-41 15,-1 4-30-15,-1 6-23 0,2 5-6 16,-1 4-17-16,-1 2-22 0,-1 7-19 16,-1 2-11-16,-2 2-8 0,1 2-5 15,-4 1-5-15,1 0-6 16,0-4-15-16,2 3-23 0,-2-5-33 16,3-2-41-16,0-3-47 0,5-6-45 15,0-4-38-15,0-4-121 0,2-5-44 16,-2-6 2-16,5-6 26 15,1-2 36-15</inkml:trace>
  <inkml:trace contextRef="#ctx0" brushRef="#br0" timeOffset="162980.5">15771 12916 7 0,'-11'-10'345'0,"-2"2"48"0,2 1 48 16,3 0 52-16,-1 4-127 15,4-1-79-15,0-1-56 0,5 3-40 16,5-2-47-16,6 2-49 0,5-3-57 15,6 1-57-15,8-3-56 0,3 0-63 16,9-3-65-16,-2 1-112 0,0-4-112 16,3 1-40-16,-1-1 8 0,1-2 36 15,-2-1 51-15</inkml:trace>
  <inkml:trace contextRef="#ctx0" brushRef="#br0" timeOffset="163611.84">16481 13150 105 0,'-11'14'285'15,"0"-6"18"-15,6-2 10 0,2-2-88 0,3-4-95 16,5-4-53-16,4-2-30 16,2-4-13-16,2-4-10 0,7 1-7 15,1-3-3-15,1-6-7 0,4 2-2 16,0-5-3-16,3-3-2 0,-1 0 0 15,2-4-2-15,0 1 2 16,-1 1-1-16,-1-1 0 0,-3 3-1 16,-4 3 1-16,0 2 1 0,-9 5 0 15,1 4 0-15,-7 3-1 0,-3 2 1 16,-3 4-2-16,-4 0 1 0,-3 5-1 16,-4 2 1-16,0 3 1 15,0 6 3-15,-1-3-2 0,-1 5 1 16,2 1-2-16,1 2 1 0,4 1 2 15,1 2-2-15,5-2 0 0,2 3 2 16,2-2-2-16,5-2-1 16,3 1 1-16,-1 1-1 0,5-4-1 15,-2 0 0-15,-1 2 1 0,-1-3-1 16,-2 0 1-16,-4 0 1 0,0 0 6 16,-6-1 1-16,-4 0 4 0,-1 0 2 15,-3 0 1-15,-3-2-2 16,-3 0-3-16,-1 0-3 0,-2-2-1 15,3-2-2-15,-3-2-4 0,1-1-9 16,0-3-9-16,3-1-18 0,4-5-30 16,1-2-80-16,5-3-97 15,1-6-43-15,5 0-18 0,5-4 3 16</inkml:trace>
  <inkml:trace contextRef="#ctx0" brushRef="#br0" timeOffset="163845.44">17076 12718 152 0,'17'-12'312'0,"-6"3"23"0,1 3 10 16,-5 2-98-16,-2 1-90 0,-2 4-49 15,-1 5-32-15,-1 3-16 0,-1 5-6 16,-1 3-9-16,-1 5-11 0,-1 2-13 16,-2 2-7-16,0 5-5 15,-1 0-4-15,-4-1-2 0,2 2 1 16,-1-1-9-16,-2-2-8 0,3-2-19 15,-2-2-19-15,2-6-29 0,2-4-38 16,-2-2-122-16,4-8-65 0,-3-1-21 16,4-4-3-16,1-8 18 15</inkml:trace>
  <inkml:trace contextRef="#ctx0" brushRef="#br0" timeOffset="164444.38">17012 12877 220 0,'-1'-9'313'15,"-2"2"15"-15,3 1 8 0,0 1-137 16,1 1-86-16,7 1-49 0,1 0-29 16,4 2-13-16,9-1-7 0,3-1-8 15,5 2-2-15,4-1-4 0,2-1-1 16,5 2-7-16,3-4-3 16,1 2-6-16,0-2-6 0,-3 0-8 15,-3-1-2-15,-3-1 3 0,-2 1 1 16,-9-3 7-16,-3-1 7 0,-3 1 13 15,-8-1 11-15,-3-1 10 0,-2-2 16 16,-3 1 10-16,-4 2 14 16,-2 0 7-16,-5 1 9 0,0 0 0 15,-2 3-2-15,-2 3-3 0,-2 0-6 16,-2 6-4-16,2 1-5 16,-4 2-4-16,2 5-5 0,-1 2-5 15,1 5-8-15,1 2-8 0,0 4-8 16,1 1-8-16,5 1-3 0,0 2-1 15,5-4-3-15,-1-1 0 16,7 0-4-16,2-4-4 0,3-5-5 16,2-2-4-16,4-5-4 0,1-3-4 15,3-5-5-15,1-4-1 0,-1-6-4 16,1-2 2-16,-1-4 3 0,-1 0 2 16,0-5 5-16,-3 2 4 0,0-3 7 15,0 2 3-15,-3 3 3 0,1 2 3 16,-5 2 2-16,2 4-2 15,-3 1 0-15,-1 4-2 0,1 5 2 16,-2 2 0-16,1 4 0 0,-3 3 4 16,2 6 0-16,-3 1 0 0,0 2-1 15,0 3-3-15,0-1 2 0,0 1-5 16,0-2-8-16,0 0-13 16,2-3-16-16,1-1-19 0,0-4-24 15,3-1-18-15,2-4-16 0,4-5-39 16,2-4-100-16,0-3-44 15,5-6-9-15,0-4 2 0,8-4 17 16</inkml:trace>
  <inkml:trace contextRef="#ctx0" brushRef="#br0" timeOffset="164979.67">18135 12439 248 0,'17'-30'348'0,"-4"6"36"15,-4 5 28-15,-2 5-117 16,-4 3-72-16,1 4-42 0,-2 4-31 15,-4 2-17-15,-4 5-16 0,0 5-12 16,-4 6-9-16,-4 5-9 0,1 4-4 16,-1 5-5-16,-5 2-9 0,0 2-9 15,2 6-7-15,-4 1-12 16,1 4-13-16,2 2-7 0,1 1-8 16,3 0-7-16,1-3-2 0,7-2-4 15,1-4-9-15,5-4-12 0,5-4-13 16,1-3-10-16,7-4-14 15,1-4-9-15,3-6-6 0,1-2-2 16,2-5-1-16,2-4-4 0,-1-5-1 16,3-2 4-16,-2-7 7 0,1-1 8 15,-2-5 13-15,0-5 17 0,-2-1 8 16,-2-3 10-16,0-1 6 16,-5-1 16-16,-3 1 10 0,0 0 15 15,-4 5 20-15,-5 1 24 0,0 2 17 16,-3 3 8-16,-3 4 3 0,-4 2-1 15,-1 4-13-15,-2 4-15 16,-1 4-11-16,-2 3-10 0,-1 6-10 16,0 3-5-16,3 5-8 0,1 5-1 15,-1 2-8-15,2 2-6 0,3 3-4 16,5 0-2-16,-1 0-7 0,5 0-2 16,1 0-2-16,4-4-10 0,4-2-19 15,1-4-19-15,1-1-23 16,3-3-35-16,2-4-37 0,3-4-38 15,1-6-30-15,1-2-25 0,3-4-26 16,-1-5-107-16,-2-5-36 16,-2-5 5-16,-6-5 26 0,-2-3 34 15</inkml:trace>
  <inkml:trace contextRef="#ctx0" brushRef="#br0" timeOffset="165160.6">18023 12591 91 0,'-32'-2'347'0,"4"-3"31"0,2 3 15 16,7 1-25-16,5 1-145 16,6 0-79-16,8 1-48 0,7 0-23 15,6 0-12-15,8 1-15 0,8-2-31 16,7 0-38-16,3-2-45 0,7-1-51 16,0-1-124-16,0-1-95 0,1-1-40 15,-5 1-3-15,2-3 20 16</inkml:trace>
  <inkml:trace contextRef="#ctx0" brushRef="#br0" timeOffset="167647.03">19648 12568 120 0,'3'-4'274'16,"0"-4"16"-16,1 2 12 0,-3 0-106 16,2-1-68-16,0 1-34 0,-1-2-14 15,-1 1-10-15,2-1 0 0,1 1-5 16,-3-1-4-16,2 2-2 16,-3-1 0-16,2 0 3 0,-2 2-1 15,-2 1 3-15,2-2-4 0,-3 1-7 16,0 0-8-16,-2 1-11 0,-1 1-6 15,-2 1-8-15,0 2-8 0,-3 2-3 16,-3 2-8-16,0 5-1 16,-4 3 1-16,-2 3 0 0,2 5 2 15,-4 4-2-15,2 4 2 0,1 2 0 16,-2 3-3-16,5 2 0 0,1-2-2 16,7-2 2-16,1-2-1 15,6-2-1-15,2-7 1 0,6-2-1 16,4-2-4-16,4-6-6 0,3-4-5 15,4-6-7-15,2-2-8 0,1-6-7 16,-1-4-3-16,1-5 2 0,-1-2 2 16,-5 0 7-16,-5-6 8 15,-3 1 10-15,-3-1 6 0,-5-1 5 16,-1-1 4-16,-2 2 5 0,-2 2 3 16,-1-2 1-16,3 2 3 0,0 4-3 15,3 0 1-15,2 2-4 0,3 2-2 16,4 0-3-16,4 0-3 0,6 5 3 15,0-1-2-15,4 0-1 16,1 5 0-16,1-1-2 0,1 2 0 16,-3 3 2-16,0 0-2 0,-4 2 0 15,-3 2-2-15,-2 0 2 0,-4 3 0 16,-3 2 3-16,-3 2 6 0,-2 3 7 16,-3 5 8-16,-6 2 11 0,0 4 7 15,-6 3 6-15,1 6 1 16,-2 1-2-16,-5 7-6 0,1 2-4 15,0 5-8-15,-3 3-7 0,1 0-5 16,3 2-4-16,-2-1-4 0,3-4-3 16,3-2 1-16,3-4-3 15,7-9-6-15,3-4-6 0,4-5-10 16,7-6-12-16,2-8-13 0,4-5-13 0,7-8-10 16,0-4-11-16,1-5-7 15,-1-9-4-15,-4-3 7 0,-3-5 10 16,-7-4 11-16,-6-3 17 15,-7-2 14-15,-6-1 17 0,-5-1 6 16,-3 4 7-16,-4 2 2 0,-2 7 3 16,2 3-1-16,1 6-2 0,1 4-3 15,4 6-12-15,5 3-17 16,4 4-29-16,5 2-93 0,4 2-92 16,5 2-48-16,3-2-17 0,8 1 2 15</inkml:trace>
  <inkml:trace contextRef="#ctx0" brushRef="#br0" timeOffset="168143.51">20984 12304 290 0,'3'-7'342'0,"-3"-1"17"0,0 2 9 16,0 1-154-16,3 3-91 0,-1-2-53 15,-1 4-26-15,2 0-17 0,2 0-4 16,0 2-8-16,2 0 0 16,-3 0-8-16,1 2-1 0,-2-3-3 15,-3 0 3-15,-2 4 1 0,-1-3 2 16,-6 1 2-16,-1-2 3 0,-1 2 2 15,-5-1 0-15,4 0 4 0,-4-1 2 16,2-1 1-16,0 1 2 16,-1 1-3-16,3 0 0 0,2-1-6 15,2 2-2-15,-1-1-6 0,3 5-2 16,-3 0-3-16,5 4-1 0,-3 2-1 16,1 4-1-16,3 3 2 15,0 3 0-15,-2 4 0 0,2 0 0 16,-2 4-1-16,0 3 0 0,-1 0 0 15,2 1-1-15,-5-1-3 0,5-2-5 16,-4 0-12-16,0 1-13 0,3-6-20 16,0-4-21-16,1-3-27 15,2-5-27-15,0-3-76 0,2-6-85 16,0-6-34-16,2-5-6 0,0-5 13 16,1-3 24-16</inkml:trace>
  <inkml:trace contextRef="#ctx0" brushRef="#br0" timeOffset="168313.04">20733 12609 158 0,'-2'-6'289'16,"0"0"13"-16,1 0 10 0,1 4-118 15,1-1-84-15,3 1-49 0,2 2-28 16,3 0-14-16,6 0-6 16,0 0-10-16,6-1-12 0,1 1-14 15,3-1-31-15,0 0-78 0,1-3-89 16,-1 1-43-16,1-1-20 0,2-2 1 15</inkml:trace>
  <inkml:trace contextRef="#ctx0" brushRef="#br0" timeOffset="168776.34">21338 12312 204 0,'-5'-9'298'0,"0"0"16"15,-1 2 18-15,2 2-134 0,0 0-74 16,1 0-42-16,3 4-24 0,0 1-17 16,0 0-14-16,3 1-15 0,2 3-3 15,2 1-5-15,-1-3 0 0,-2 2-3 16,3 0 0-16,-2-1 1 16,-1 0-1-16,0 0 1 0,0-1 1 15,-2-1 4-15,-1 0 8 0,-1 1 6 16,-1-2 0-16,-1 0 4 0,-4-2-5 15,1 1 0-15,-3 1-8 0,0-1-6 16,-3-1-3-16,0 0-2 16,-2 1 2-16,1-1-1 0,-1 2 0 15,-1 0 3-15,1 3-1 0,4-1 2 16,-5 2-1-16,4 2-1 0,-1 2 0 16,2 2-1-16,1 2 1 15,0 4 1-15,-2 0 1 0,6 3-2 16,-3 4 3-16,2 2-1 0,1 2 0 15,-2 0-4-15,-1 3-1 0,2 0 2 16,1 1-3-16,-3-1 0 0,2-1-1 16,-1-2-4-16,3-1-8 15,-2-4-15-15,4-1-20 0,-2-4-23 16,3-4-37-16,-2-4-98 0,2-3-82 16,0-6-28-16,0 0-6 0,2-7 8 15</inkml:trace>
  <inkml:trace contextRef="#ctx0" brushRef="#br0" timeOffset="168941.65">21066 12589 216 0,'-1'-8'302'0,"-1"-1"12"0,4 2 8 16,-1 1-146-16,6 2-79 0,5-3-44 16,2 3-24-16,7 0-18 0,4-1-12 15,2 1-16-15,3 0-15 16,5 0-32-16,-4 0-98 0,-1 1-75 15,0 1-36-15,-4-1-13 0,1 0 6 16</inkml:trace>
  <inkml:trace contextRef="#ctx0" brushRef="#br0" timeOffset="169476.64">21414 12708 187 0,'-11'10'290'0,"0"-1"16"16,-2 0 13-16,5-4-124 0,2 1-68 16,1-3-37-16,1 0-22 0,4-3-12 15,4 0-11-15,1-3-16 0,1-3-13 16,6-2-9-16,0-1-7 16,2-2-2-16,0-3-6 0,2-1-3 15,1-6-5-15,0 1-3 0,0-3 3 16,0 0 1-16,4-3 2 0,-1 0 6 15,1 3 3-15,-1-1 4 0,2 4 0 16,-4 1 1-16,-1 2-1 16,-4 5 0-16,-2 1-3 0,-5 4-1 0,-1 3 0 15,-3 2 0-15,-2 2 2 16,-3 5-1-16,-2 1 2 0,-2 1 1 16,-2 0 0-16,3 4 0 0,-1-2 0 15,2 3 0-15,1 0 0 0,-2 0 0 16,4 1 0-16,2 0 0 15,3 2 1-15,2-2 2 0,-1-1-1 16,5 0 1-16,0 1-2 0,3-3 1 16,-2 1 0-16,3-1 0 0,-1-1 0 15,0 0-3-15,-4-2 1 0,-2 2 0 16,-5 1 3-16,-1-2 1 0,-1 1-2 16,-7 1 5-16,-3 0-2 0,-4 0-1 15,-2-1-1-15,-5 0-1 16,1 1-2-16,-2-2-6 0,-3-2-7 15,4 1-15-15,2-3-20 0,-1-1-59 16,2-2-111-16,3-2-55 16,2-2-27-16,3-3-1 0,5-3 13 0</inkml:trace>
  <inkml:trace contextRef="#ctx0" brushRef="#br0" timeOffset="172191.97">23439 12349 90 0,'0'-6'273'0,"-3"-1"24"16,0-2 20-16,0 1-81 0,-2 1-72 15,2-2-36-15,-2 1-9 0,1 2-8 16,0-2-3-16,0 1-5 0,0 1-9 15,1 3-11-15,-2 0-18 16,-1 0-18-16,0 3-12 0,-2 3-13 16,-3 0-11-16,-3 2-5 0,-2 2-2 15,-5 5-3-15,2-1-1 0,-1 3-1 16,-2 2-1-16,0 1-2 0,1 2 0 16,0 2 2-16,3 1 0 15,1 1-1-15,5-1-3 16,2 1-4-16,6-4-3 0,4-1-8 0,1-4-5 15,7-1-5-15,6-4-2 0,2-3-2 16,5-3-3-16,2-4-2 0,0-2-1 16,2-5 2-16,-1 0 0 15,-1-3 1-15,-2-3 7 0,1-1 2 16,-3-3 11-16,-1 1 6 0,-1-3 5 16,-3-2 7-16,0 3 4 0,-4-1 7 15,-1 1 4-15,2 2 9 0,-4 3 7 16,-1 2 7-16,-3 1 7 15,0 4 0-15,1 1-5 0,-3 0-6 16,-1 6-9-16,0 0-3 0,0 3-2 16,-1 1 0-16,-3 6 0 0,1 1 7 15,-2 4 0-15,1 3-3 0,0 3-5 16,0 0-3-16,0 1-3 16,-2 3-4-16,3-2-4 0,2-1-1 15,1 0 0-15,0-2-3 0,0-2-1 16,1-3 0-16,1-4 3 15,3 0-1-15,1-5 2 0,2-4 0 0,1-2 1 16,7-2-2-16,0-6-4 0,3-3-7 16,3-4-9-16,-1-3-5 15,1-3-6-15,-1-2-3 0,0-2-2 16,1-2 3-16,-3-2 5 0,0 0 5 16,-1-2 5-16,-4 1 3 0,-2 2 4 15,-2 0 2-15,-5 6 2 16,-2 3 2-16,-3 2 2 0,0 4 0 15,-1 2 0-15,-4 5 0 0,-2 3 0 16,-1 5-2-16,-1 1-2 0,-1 3 4 16,-1 3-3-16,-1 4 3 0,2-1 0 15,2 3 0-15,1 0 0 16,3 1-1-16,1 1 1 0,2-2 0 16,2 1 0-16,2-3 1 0,2-1 0 15,4-2 0-15,-1-1 0 0,2-3-1 16,2-1 0-16,0-2 0 15,-3-3 0-15,5 0 0 0,-2-3 0 16,-2 0 0-16,2 1 0 0,-4-3 0 16,2 2 0-16,-2-2 0 0,-1 0 0 15,-1 2 0-15,-1 0 2 0,1 2 0 16,-3 1-1-16,0 0 2 16,1 1 1-16,-3 4 4 0,-1 1 4 15,0 2 6-15,-1 3 6 0,-3 3 4 16,0 0 2-16,-2 2-1 0,-1 1-4 15,-1 0-2-15,3 1-6 16,-3-1-5-16,2-1-3 0,2 1-3 16,0 1-2-16,1-4-2 0,2 2-1 15,1-4-1-15,3 1 1 0,0-5 1 16,2-1-1-16,2-2-4 0,5 0-2 16,-1-5-4-16,4-2-3 15,1-1-5-15,6-3-9 0,0-3-5 16,2-1-3-16,0-2-5 0,1-2-4 15,1-3-2-15,-1-2 5 0,0-1 6 16,-3-2 7-16,0 0 7 0,-1-3 3 16,-2 0 7-16,-2 0 4 15,-1 0 0-15,-3-2 3 0,-4 5 3 16,-1-3 9-16,-2 6 8 0,-4 0 10 16,-2 4 14-16,-3 0 5 0,-3 7 5 15,-1 1-1-15,-2 2 0 0,-5 4-3 16,-1 3-4-16,-2 4-1 15,1 5 4-15,-3 2 4 0,0 3 2 16,-1 5 6-16,-1 2 2 0,3 4 3 16,1 0-1-16,4 4-3 0,3 0-6 15,3-1-6-15,6-1-11 0,1-4-9 16,6-1-10-16,6-2-10 0,5-5-21 16,5-2-33-16,4-6-41 15,6-2-57-15,4-6-62 0,3-2-125 16,3-4-94-16,2-5-30 0,2-3 10 15,3-3 37-15,2-5 53 0</inkml:trace>
  <inkml:trace contextRef="#ctx0" brushRef="#br0" timeOffset="173177.17">25318 12389 273 0,'-13'9'297'0,"2"-1"12"16,8 0-27-16,1-4-125 0,4-2-61 15,4-2-32-15,5-4-12 0,0-3-8 16,6-2-2-16,4-2 0 0,1-5-6 16,4 0-5-16,2-5-6 15,2-1-3-15,0-3-3 0,2-5-4 16,-1 0-2-16,1-4-3 0,0-5-1 15,-1-3-2-15,-1-2-2 0,0 0 1 16,-1-1 4-16,-6 3 7 16,0 0 8-16,-4 5 17 0,-3 3 18 15,-4 9 20-15,-2 5 13 0,-4 1 7 16,-3 8-8-16,0 5-9 0,-6 3-14 16,-1 6-22-16,-5 9-15 15,-3 4-8-15,-4 9-5 0,-3 8-3 16,2 2-4-16,-1 7-4 0,1 3-3 15,-4 2-3-15,5 2-2 0,-1-1 0 16,3 0-2-16,1-3 2 0,5-2 2 16,2-6 0-16,4-3-2 15,4-5-5-15,3-5-5 0,3-4-8 16,4-7-7-16,2-5-5 0,7-3-3 16,0-8-4-16,2-3 0 0,4-5 2 15,-2-6 4-15,2 0 4 0,-3-5 4 16,2-2 7-16,-4-2 8 15,-2-1 15-15,-2 0 10 0,-1 0 14 0,-3 2 11 16,-1 2 16-16,-1-1 11 16,-2 5 4-16,-1 1 0 0,-2 4-5 15,-3 3-9-15,1 1-14 0,-1 5-15 16,-1 1-12-16,-2 4-4 0,4 4 1 16,-2 5 2-16,-2 1 6 15,1 5 3-15,-2 2 7 0,-2 6-2 16,-1 1-5-16,2 2-2 0,-5-1-4 15,3 4-5-15,-1-2-3 0,-1-2-3 16,4 1-4-16,-1-4-3 0,5-1-1 16,1-3 1-16,2-4-1 0,3-2 0 15,2-4-1-15,4-3-4 16,4-5-6-16,1-6-11 0,1-2-12 16,3-6-4-16,-4-3-5 15,-1-2 1-15,0-5 4 0,-3-2 9 0,-8-2 6 16,-2-2 4-16,-4-2 8 15,-6 2 4-15,-4 2 0 0,-4 1 3 16,-4 6 2-16,-3 3 1 0,-2 5 1 16,-1 3 0-16,0 5-2 0,0 5 1 15,3 2-11-15,0 6-18 0,5-1-29 16,3 4-34-16,5 1-37 16,2-1-42-16,8 3-29 0,4 0-37 15,1-3-93-15,4 2-46 0,2-4-3 16,1-2 18-16,5-2 30 0</inkml:trace>
  <inkml:trace contextRef="#ctx0" brushRef="#br0" timeOffset="173458.55">26406 11959 98 0,'7'-13'311'0,"-4"0"39"0,2 0 35 15,-2 5-39-15,-1-3-70 0,0 5-34 16,-2 1-26-16,1 2-30 0,-1 2-25 16,0 2-31-16,2 3-31 15,0 4-30-15,-1 5-15 0,1 1-4 16,-2 6-11-16,0 4-11 0,-3 1-8 16,-1 2-7-16,-1 3-6 0,-1-1-9 15,0 1-23-15,-3-2-35 0,0-1-51 16,3-2-59-16,0 0-55 15,1-4-64-15,5-5-117 0,3-3-38 16,-1-3 12-16,1-5 36 0,-3-5 45 16</inkml:trace>
  <inkml:trace contextRef="#ctx0" brushRef="#br0" timeOffset="174050.03">26366 12103 206 0,'-8'-16'319'0,"-2"1"22"0,0 1 19 16,2 1-106-16,3 2-72 0,0 3-46 15,2 1-28-15,4 2-17 0,2 0-18 16,7-1-22-16,3 3-23 0,4-2-14 16,7 1-5-16,3-3-4 15,3-1-3-15,1 2-1 0,2-5-3 16,1 0-4-16,-1 0-4 0,-1-4-3 16,-4 0-1-16,-1-2 0 0,-3-1 1 15,-2 0 5-15,-3 1 1 16,-6-2 7-16,1 1 6 0,-6 3 11 15,-4 0 16-15,1 4 19 0,-3 1 18 16,-1 4 5-16,-1 2 2 0,-1 1-7 16,-2 4-11-16,-1 5-15 0,-4 2-8 15,2 8 0-15,-5 6 2 0,2 1 4 16,-1 6 1-16,-4 3 0 16,1 4-6-16,-2 3-5 0,-2 4-6 15,0-3-10-15,1 2-5 0,1-1-2 16,-1-2-6-16,2-2 0 15,2-2-4-15,3-5-7 0,1-3-10 16,7-6-7-16,-1-6-4 0,4-6-10 16,4-5-5-16,5-4-8 0,0-4-9 15,5-7-8-15,1-2-10 0,4-6-3 16,1 1 3-16,-1-2 8 0,-1-1 16 16,0 2 18-16,-4 2 14 15,2 1 11-15,-9 5 7 0,1 2 4 16,-4 1 11-16,0 7 9 0,-3 2 10 15,1 6 7-15,-4 3 6 0,1 0 4 16,-1 4-7-16,2-1-8 0,1 2-6 16,0-2-7-16,4-1-8 15,0-3-3-15,1 1-9 0,4-3-18 16,1-2-25-16,0-3-38 0,4-2-46 16,0-1-55-16,-4-4-135 0,2 1-62 15,-5-5-16-15,-1-3 14 0,-3-1 35 16</inkml:trace>
  <inkml:trace contextRef="#ctx0" brushRef="#br0" timeOffset="177824.9">28600 11834 151 0,'13'-6'283'16,"-4"0"23"-16,0-1 13 0,0-2-106 15,-5 1-62-15,1 0-26 0,0-1-6 16,-3-2 3-16,2 3 1 16,-4-3 0-16,0 0-7 0,0 2-6 15,-2 0-8-15,-2 2-9 0,-1 1-10 16,0 0-11-16,-3 1-16 0,-1 4-16 16,-4 2-14-16,-1 2-13 0,-3 5-6 15,-4 2-3-15,0 5-2 16,1 2 0-16,-2 7-2 0,3-1 2 15,-3 5 0-15,3 2-4 0,3 0 0 16,0 0-2-16,7 2 2 0,1-4-6 16,3-1-10-16,3-5-4 15,5-2-11-15,6-6-6 0,2-3-7 16,4-4-7-16,3-6-2 0,6-4-3 16,-1-6-1-16,2-1 2 0,-1-7 4 15,-1-1 6-15,0-3 11 0,-3-3 11 16,0-2 8-16,-1 1 9 15,-5-1 4-15,-2 3 6 0,0 3 4 16,-3 1 5-16,-1 4 4 0,-3 5-3 16,-2 3 0-16,-2 3-1 0,-1 6-5 15,0 3-2-15,0 3-2 16,-1 7 0-16,-2 1 1 0,-1 3-3 16,3 4-7-16,-2 0-14 0,3 2-21 15,0 0-24-15,4-3-27 0,4 3-31 16,2-4-56-16,4-2-105 0,1-2-43 15,3-4-8-15,3-3 9 16,1-5 23-16</inkml:trace>
  <inkml:trace contextRef="#ctx0" brushRef="#br0" timeOffset="178273.3">30178 11683 178 0,'8'-11'333'0,"-3"1"23"0,-4-1 16 16,-1 1-89-16,2 0-103 16,0-1-56-16,0-1-33 0,2 1-21 15,0-2-12-15,4 1-13 0,0 2-18 16,5-4-9-16,-2 0-8 0,0 0-4 15,3-1-1-15,-2-1-3 0,0-1 0 16,-4 1-2-16,-2 0 2 0,-2 2-1 16,-3 2 5-16,-2 1 6 0,-3 2 5 15,-1 2 0-15,-3 3 3 16,-4 4 5-16,1 1-2 0,-5 8 3 16,0 1 7-16,-3 5 4 0,3 6 5 15,-1 6 1-15,1 5 6 0,-1 7-4 16,2 4-2-16,-2 5-8 0,1 2-4 15,-1 5-6-15,1 1-9 0,0 0-10 16,2 0-12-16,0-2-21 0,3-5-28 16,0-4-32-16,3-4-34 15,3-5-33-15,0-4-29 0,4-9-40 16,-3-2-75-16,1-7-51 0,2-3-9 16,-4-9 13-16,5-4 26 0</inkml:trace>
  <inkml:trace contextRef="#ctx0" brushRef="#br0" timeOffset="179259.04">29904 12001 226 0,'-6'-18'307'0,"1"1"14"16,-1 2 5-16,6 3-141 0,0-1-83 15,8 3-44-15,-2 3-29 0,6-1-11 16,5 4-10-16,2 0-2 0,5 1-4 16,4 0-2-16,0 0-2 0,4 0 0 15,0 2-2-15,-1-3-3 16,-1 0 1-16,0 0-4 0,-1-2 1 15,-4 0 0-15,-3-2 4 0,-4 1 4 16,-3-1 5-16,-4 1 7 0,-1-1 9 16,-2 2 14-16,-2-1 15 0,-3 0 18 15,1 3 15-15,-1 0 9 0,-2 1 3 16,-1 0-8-16,0 3-16 0,0 0-16 16,-1 3-19-16,-1 1-15 0,-1 3-6 15,-2 6-3-15,0 0 0 16,-1 2-1-16,2 4-1 0,-1-2 0 15,0 3-2-15,2 1-4 0,-2-2 2 16,2 1-3-16,3-3-2 0,0 2-4 16,0-6-4-16,3-1-6 0,2-2-10 15,3-3-8-15,1-4-7 0,4-2-8 16,0-4-3-16,4-3 4 0,0-3 3 16,5-2 4-16,0-6 3 15,2 0 6-15,-1-2 6 0,-2-1 4 16,1 1 5-16,-4-2 2 0,-1 2 12 15,-4 2 10-15,-2 2 18 0,-5 3 16 16,1 1 19-16,-4 4 17 0,-1 1 6 16,-1 3-4-16,-2 1-10 0,-1 4-15 15,-1 1-13-15,-4 4-16 0,2 4-7 16,1 0-2-16,-2 3-4 0,3 3-4 16,-1-1-4-16,3 1-1 0,1 2-2 15,0 1-1-15,1-2-2 0,6-2 0 16,-1 1-4-16,2-5-8 0,1 0-3 15,3-4-5-15,5-1-8 16,0-6-10-16,2-1-7 0,5-5 0 16,-1-2-6-16,0-3-8 0,1-4-2 15,1 0 5-15,-5-5 6 0,-2-2 2 16,1 0 10-16,-7 0 11 0,1 2 9 16,-5-1 17-16,-2 4 16 15,-2 3 17-15,-3 0 13 0,-1 4 9 16,-1 3 3-16,-3 3 0 0,-2 3-5 15,-1 5-9-15,-2 1-4 0,0 4-6 16,-1 3-5-16,-1 3-2 0,2 2-6 16,-3 1-6-16,2 2-5 0,2-1-3 15,-2 0-4-15,2 0 0 0,0-1-2 16,2-2 0-16,1-2-2 0,0-4 2 16,2-2 0-16,1-3-2 0,1-2-1 15,2-4-4-15,3-2-1 0,1-5-2 16,1-3-2-16,2-4 0 15,3-4 1-15,2 1-3 0,1-5-1 16,-2 0 1-16,1 1-3 0,4-2 0 16,1 3 6-16,-2 5 2 0,-1 1 1 15,0 2 1-15,2 2 2 0,-4 4 1 16,1 4 0-16,0 2 1 0,-1 2 3 16,-1 4-3-16,0 4 2 0,-4 2 1 15,-1 3 0-15,-4 1 0 0,-1 4 0 16,-2 1 1-16,-3 0 1 15,-4 0-1-15,0 2 1 0,-3-4-1 16,1 0-5-16,-5-2-5 0,2-4-8 16,3 0-11-16,-2-3-20 0,5-4-26 15,2-3-33-15,3-3-38 0,1-2-91 16,3-5-79-16,3-3-30 0,2-5 4 16,6-2 22-16</inkml:trace>
  <inkml:trace contextRef="#ctx0" brushRef="#br0" timeOffset="179573.37">31331 11793 97 0,'15'-12'308'0,"-3"-2"32"15,-6 3 32-15,0-2-44 0,-3 1-72 16,-1 0-26-16,-2 2 0 0,0 1 9 16,-3 0-1-16,-1 2-15 0,2 4-33 15,-3 0-36-15,-3 3-37 0,0 3-34 16,-5 0-23-16,1 7-18 0,-1 2-3 15,-5 3-6-15,3 3-4 0,0 2-7 16,-2 5-6-16,1 2-3 0,1 1-4 16,0 2-2-16,4 0-6 15,0 2 2-15,5-1-3 0,1-2-8 16,3-4-16-16,6-1-21 0,4-2-30 16,0-5-33-16,7-5-36 0,4-1-27 15,4-5-34-15,3-5-33 0,4-2-18 16,4-5-8-16,0-5-6 0,1-2-56 15,1-7-37-15,-4-4 12 16,-2-7 22-16,-2-6 28 0</inkml:trace>
  <inkml:trace contextRef="#ctx0" brushRef="#br0" timeOffset="179791.77">31661 11672 56 0,'10'-29'301'0,"-1"2"37"0,-4 4 36 16,-4 5-17-16,-1 5-87 0,2 1-54 15,-2 5-32-15,-2 1-15 0,2 6-13 16,-3 7-20-16,0 3-18 0,-3 8-10 15,1 5-7-15,-1 5-15 0,-1 5-16 16,-2 4-16-16,-2 1-11 0,0 3-12 16,-3 1-10-16,1 2-11 0,2-3-10 15,-3 0-28-15,2-5-27 0,2 0-45 16,2-7-48-16,1-4-54 16,2-2-38-16,5-7-28 0,-1-6-80 15,2-4-56-15,-1-6 3 0,4-5 26 16,2-6 32-16</inkml:trace>
  <inkml:trace contextRef="#ctx0" brushRef="#br0" timeOffset="180173.4">31546 11887 135 0,'-3'-14'313'0,"-2"3"29"0,0 0 21 0,2 1-74 16,-1 3-101-16,4 4-58 0,0-2-36 16,5 1-26-16,3 3-23 0,6 0-15 15,2 1-16-15,6 0-5 16,2 0-7-16,2 0-4 0,-1 0-2 15,3-2-4-15,-1 0 2 0,2 0-1 16,-3-3 1-16,1 1 2 0,-3-4 3 16,0 1-2-16,-5-2 3 0,-2-2-1 15,-3 3 0-15,-2-5 5 0,-3 3 10 16,-3-3 16-16,-1 3 18 16,-3 0 24-16,-1 2 22 0,-2 1 18 15,-3 0 6-15,1 4-3 0,-2 0-13 16,-2 6-16-16,-1 0-18 0,0 6-12 15,-5 2-10-15,2 6 1 0,0 2 1 16,-1 3 0-16,0 6 0 0,-2 0-6 16,5 4-10-16,-1-1-10 0,2 0-3 15,2 0-10-15,3-3-16 0,1-1-25 16,2-4-39-16,3-5-49 0,5-1-59 16,2-7-55-16,6-3-55 15,1-3-117-15,6-8-45 0,4-5 6 0,2-6 32 16,2-4 44-16</inkml:trace>
  <inkml:trace contextRef="#ctx0" brushRef="#br0" timeOffset="180330.72">32172 11544 268 0,'-19'-16'340'0,"-3"5"14"0,4 0 10 16,1 3-143-16,6 4-102 0,0 1-57 15,6 3-28-15,2 3-21 0,6 4-16 16,5 4-20-16,1 1-26 0,6 3-29 0,5 2-54 15,2 0-99-15,1 3-54 16,-1-1-18-16,3-2 3 0,-2 1 16 16</inkml:trace>
  <inkml:trace contextRef="#ctx0" brushRef="#br0" timeOffset="181079.16">32341 11719 163 0,'16'11'303'0,"-5"-2"45"16,-3-3 41-16,-2-4-66 0,-1 0-43 16,-5-2-17-16,0-2 3 0,-6 0 10 15,1-3-7-15,-3 1-17 0,0-1-29 16,-5 2-38-16,4 1-44 0,-2 2-42 15,-3 2-29-15,-3 3-20 0,2 2-17 16,-1 4-11-16,-5 4-7 0,3 2-2 16,-2 3-2-16,0 3-6 0,0 4 0 15,2 0-4-15,1 0 3 0,6 0-4 16,-1-2-2-16,5 0-3 0,0-1-1 16,7-6-5-16,4 2-6 0,0-4-8 0,7-1-9 15,2-7-9-15,4-2-15 0,2-1-22 16,7-5-25-16,-1-5-27 0,2-3-24 15,1-5-17-15,-1-5-16 0,-1-4-6 16,-1-4 7-16,-2-4 19 0,-1 0 28 16,-5-2 26-16,-5 3 32 0,-4 0 35 15,-5 6 29-15,-5 0 21 0,-6 4 18 16,-2 3 13-16,-5 5 13 0,0 0 6 16,-3 5 0-16,1 3-1 0,2 1-5 15,0 4-10-15,4 1-10 0,2 3-7 16,0 1-6-16,8 1-6 0,1 1-2 15,1 0 0-15,7 1-4 0,0-1 2 0,3 0-3 16,3-1-4-16,2-2-3 16,3 0-1-16,0-4-4 0,5 1 0 15,1-3-1-15,0-3 3 0,0 1 3 0,0-4 0 16,-2 1 5-16,-2-2 5 0,1 1 13 16,-5-1 8-16,-1 2 16 0,-2 0 11 15,-1 3 6-15,-2-3 9 0,-1 5 1 16,0 0 10-16,-2 1 5 0,0 4 4 15,-1 2 6-15,-1 2 0 0,-2 5-6 16,-4 0-10-16,0 2-13 0,-1 2-6 16,-7 0-12-16,0 2-10 0,-1-1-3 15,-4-1-4-15,1 0-4 0,-4-3-8 16,1 0-3-16,3 0-1 0,-1-5-1 0,4-1-1 16,1-3 2-16,2-3 0 15,2-1 0-15,4-7 0 0,4-1-3 0,3-4-1 16,3-5-6-16,1-3-5 0,5-2-3 15,3-2-6-15,3-2-8 0,2 3-5 16,-1-2-1-16,0 4 3 0,0 3 1 16,-1 1 3-16,-1 5 6 0,-5 4 5 15,-2 5 0-15,-2 2 0 0,0 7 3 16,-3 4 5-16,-3 3 5 0,-1 8 3 16,-2 2 1-16,-1 2 3 0,-2 1 1 15,0 2-8-15,-2-1-24 0,1-1-43 16,-2-1-58-16,-1-1-81 0,4-2-87 15,0-5-167-15,-1 1-77 0,-4-3-11 16,-9-3 31-16,-2-1 68 0</inkml:trace>
  <inkml:trace contextRef="#ctx0" brushRef="#br0" timeOffset="182491.84">10636 14826 215 0,'10'-11'305'0,"-5"1"17"16,0-2 6-16,-2 0-132 0,-1-1-71 15,-2 2-34-15,-2-3-10 0,2 2-4 16,-3 0 1-16,0 1-5 0,-2 0-7 15,3 3-10-15,-2 1-11 16,-2 1-10-16,1 1-9 0,-3 4-9 16,-2 1-4-16,-2 2-8 0,-1 5-5 15,-4 3-1-15,-1 3-1 0,-1 4 0 16,-1 4 2-16,2 3-4 16,-2 3 2-16,2 3 2 0,1 1 0 15,4 0 2-15,1-1 0 0,5-2 0 16,3-4-4-16,2-2-4 0,7-3-6 15,1-3-4-15,7-5-6 0,3-4-5 16,2-4-6-16,5-5-4 0,2-5-4 16,0-2 1-16,-1-4 4 0,-2-3 5 15,-4-3 6-15,-3-2 12 0,-5 2 11 16,-2-5 11-16,-6 1 15 0,-2-1 14 16,-2 1 13-16,-1 1 12 15,-2 1 6-15,3 0-3 0,2 1-8 16,4 2-10-16,4 1-16 0,5-1-13 15,8 1-10-15,6 2-7 16,6 2-3-16,2 4-1 0,3 1-2 0,-3 5 0 16,-2 5 0-16,-5 5 0 15,-7 4 1-15,-4 5 0 0,-7 6 1 16,-10 8 6-16,-6 5 8 16,-9 7 12-16,-7 8 14 0,-5 3 10 0,-4 8 8 15,-3 3 5-15,0 2 0 0,0 3-7 16,1-1-8-16,3-3-5 0,5-5-9 15,5-2-5-15,7-9-7 16,6-6-8-16,6-6-10 0,7-7-13 16,5-7-12-16,8-6-15 0,6-9-15 15,3-6-14-15,2-10-6 0,0-4-8 16,-3-8 3-16,-4-4 6 0,-3-4 9 16,-8-5 12-16,-6-3 13 15,-6-2 13-15,-6-1 12 0,-4 0 5 0,-5 3 4 16,-2 5 3-16,0 1 0 0,3 4 1 15,0 5-8-15,7 3-12 16,1 2-26-16,9 2-25 0,5 2-34 16,9 0-74-16,4 2-106 0,6-1-48 15,2-2-8-15,5 1 8 0,1-1 26 16</inkml:trace>
  <inkml:trace contextRef="#ctx0" brushRef="#br0" timeOffset="182774.28">11676 14736 296 0,'16'-15'354'0,"-5"0"19"15,-3 5 23-15,-2-2-133 0,-1 5-72 16,-1 0-40-16,-2 2-28 0,0 2-17 16,-1 3-17-16,2 3-20 15,-1 3-24-15,0 5-10 0,-2 4-2 16,-2 4-2-16,-1 6-3 0,-2 5-3 15,-3 1-2-15,-1 1-3 0,-1 5-6 16,1-1-5-16,-2 0-9 0,1-3-19 16,1 0-33-16,-1-5-38 0,2-3-39 15,4-2-38-15,2-4-32 16,0-7-48-16,-1-2-88 0,0-7-26 16,-3-3 6-16,3-7 19 0,0-2 30 15</inkml:trace>
  <inkml:trace contextRef="#ctx0" brushRef="#br0" timeOffset="183656.99">11573 14997 97 0,'-5'-14'302'0,"-1"1"27"16,0-1 19-16,1 5-61 0,3 0-102 16,-1 2-58-16,2 0-34 0,2 1-23 15,4 2-13-15,3-2-15 0,4 0-15 16,5 0-11-16,5 0-9 16,4-3 0-16,6 0-6 0,4-1 1 15,3-3 0-15,1 0-1 0,3-1-1 16,-3-2-5-16,-1 1-3 0,-3 1-5 15,-4-4-4-15,-4 2-3 16,-7 2 1-16,-2-1 2 0,-8 0 7 16,-1 2 10-16,-6 1 12 0,-4 2 10 15,-1 1 6-15,-2 1 10 0,-7 2 6 16,4 2 0-16,-2 4-2 0,-2 0-1 16,0 4-5-16,0 5-4 15,0 5-5-15,-2 2-3 0,2 6-2 16,1 3-3-16,-4 5-4 0,2 4-2 15,0 4 0-15,-2 2-3 0,2 0-2 16,-1 3-2-16,1-4 0 0,-1 3-4 16,3-4 1-16,1-5-3 0,3-4 0 15,0-3-3-15,2-5 0 0,1-5-4 16,0-5 1-16,2-4-4 0,2-3 0 16,0-6 3-16,1-3 1 15,2-4 2-15,2-5 1 16,-1 0 2-16,5-4 1 0,-1-2-1 0,1 0-1 15,3 0-2-15,0 1 0 0,3-1-1 16,1 0-1-16,1 4-1 0,0-1 1 16,0 2 2-16,1 3 1 0,0 1 0 15,0 3 1-15,-3 2 0 0,-1 1 0 16,-2 2-2-16,-3 2 1 16,-4 2 0-16,-1 4 3 0,-1 1 6 15,-5 2 7-15,-5 3 10 0,1 1 10 16,-3 4 5-16,-1-2 4 0,0 4-3 15,-1 0-5-15,1 1-9 0,0 0-8 16,0-1-6-16,5 1-3 0,-2 0-3 16,5-3-2-16,0 1-1 0,2-3 0 15,1 0-2-15,3-3-2 0,2 0-4 16,2-2-4-16,2-3-5 16,2-2-5-16,2-3-4 0,3-2-8 15,3-6-9-15,3 0-9 0,2-3-10 16,-1-3-12-16,3 0-6 0,-3-5-5 15,1 0 3-15,-2-3 9 0,-1-2 10 16,-5 1 14-16,0-1 13 0,-5-1 13 16,-3 2 12-16,-3-1 10 0,-3 2 13 15,-2 0 18-15,-3 2 17 16,-5 3 19-16,-1 3 16 0,-2 1 7 16,-4 6 6-16,-1 1-3 0,-3 5-3 15,0 4-3-15,-3 3-1 0,-1 4 0 16,2 3-5-16,0 3-6 0,1 4-6 15,2 3-12-15,0 3-9 0,3 0-13 16,4 1-10-16,3 1-8 0,4-2-5 16,2 0-8-16,7-1-10 0,3-4-25 15,5-3-37-15,4-3-52 0,10-4-59 16,7-5-80-16,4-2-143 0,8-7-63 16,6-3-6-16,1-6 28 0,6-3 50 15</inkml:trace>
  <inkml:trace contextRef="#ctx0" brushRef="#br0" timeOffset="184055.78">13898 14789 242 0,'1'0'362'16,"-1"-2"30"-16,-3 2 23 0,0 0-107 15,-1 2-92-15,-2 0-52 16,1 3-33-16,-1 4-18 0,2 1-13 16,0 4-13-16,-1 3-21 0,4 2-16 15,-2 2-16-15,1 1-14 0,-1 1-8 16,1 0-3-16,-1-3-15 0,0-3-26 16,2 1-38-16,1-3-46 0,0-5-52 15,1-3-76-15,2-2-124 0,-3-5-47 16,3-6 0-16,2-4 25 15,3-7 43-15</inkml:trace>
  <inkml:trace contextRef="#ctx0" brushRef="#br0" timeOffset="184216.14">13889 14674 202 0,'-11'-16'335'0,"1"1"21"0,1 3 10 15,1 3-104-15,2 3-117 0,2-1-67 16,4 5-37-16,4 0-20 0,4 1-27 15,3 1-25-15,6 1-36 0,1 1-104 16,3 0-98-16,-1 0-48 16,1 1-15-16,4-3 6 0</inkml:trace>
  <inkml:trace contextRef="#ctx0" brushRef="#br0" timeOffset="184489.79">14259 14524 265 0,'2'-6'343'0,"-2"-1"23"0,-2 2 18 16,2 1-140-16,0 4-68 0,0 1-23 16,0 5-5-16,0 5 0 0,0 3 13 15,0 8 11-15,-1 3 2 0,-2 5-11 16,-2 6-16-16,-4 6-10 16,-1 2-18-16,-1 6-17 0,-5 1-25 15,-1 6-22-15,-4 1-12 0,-1 2-16 16,0-1-16-16,-2 0-18 0,2-2-30 15,3-4-34-15,6-7-49 16,2-5-59-16,5-8-52 0,5-7-41 16,7-9-25-16,0-6-27 0,4-10-74 0,4-5-18 15,-2-8 16-15,3-10 34 16,4-4 36-16</inkml:trace>
  <inkml:trace contextRef="#ctx0" brushRef="#br0" timeOffset="184988.52">14311 14905 244 0,'15'-31'351'15,"-3"5"36"-15,-4 7 26 0,0 4-123 16,-3 3-69-16,-2 6-30 0,-1 4-13 16,-2 5-4-16,0 9 2 15,-2 6 4-15,-1 7-3 0,-2 4-18 16,1 6-27-16,-5 4-20 0,0 2-25 16,0 1-22-16,-3 4-23 0,0 0-14 15,-1 4-12-15,1-3-13 0,-1 0-4 16,0-3-12-16,3-4-9 0,-2-5-5 15,6-8-6-15,-2-6 0 0,5-6-5 16,1-8-2-16,4-8-2 0,1-7-4 16,3-10-10-16,2-7-7 0,0-9-6 15,0-5-5-15,3-6-2 0,0-5-2 16,2-3 2-16,-1-3 8 16,1 3 13-16,5-3 13 0,-1 5 13 15,0 4 9-15,4 4 8 0,-2 6 6 16,3 5 0-16,0 7 0 0,2 3 1 15,-3 6 0-15,1 5 2 0,-1 4-2 16,-3 6-1-16,-1 2 0 16,-4 6-1-16,0 4 4 0,-7 3-1 15,-3 4 4-15,-4 3 7 0,-7 3 11 16,-5-1 9-16,-1 5 11 0,-7-3 10 16,-1 1 7-16,-2-2 1 0,-3 0-2 15,-1-4-7-15,1 0-11 16,2-2-10-16,3-3-14 0,3-1-24 15,3-6-32-15,5 1-52 0,3-4-60 16,2-2-62-16,4-1-110 0,2-2-96 16,6-2-33-16,1-2 18 0,4-4 44 15,4 0 52-15</inkml:trace>
  <inkml:trace contextRef="#ctx0" brushRef="#br0" timeOffset="185474.66">14647 15118 161 0,'3'12'346'0,"-3"-1"28"16,-3 0 28-16,-2-4-60 16,2-1-83-16,0 0-35 0,1-3-21 15,-1 0-11-15,5-3-21 0,1-3-29 16,2-2-48-16,4-2-52 0,0-3-45 16,6-8-28-16,2 2-20 0,2-5-11 15,0-4-5-15,3-4 3 0,2-2 3 16,-2-2 15-16,0-2 9 15,2 0 10-15,-4 5 8 0,0 3 6 16,-5 2 6-16,-2 4 2 0,-2 4 2 16,-3 5 5-16,-3 3 1 0,-4 2 3 15,-1 5 2-15,-1 2-2 0,-4 5 0 16,-2 2-2-16,-2 1-4 16,0 4 0-16,-1 2 0 0,-1 1 0 15,5-1-2-15,-1 4 2 0,4-1 0 16,1 1 2-16,4 0 0 0,1-2 1 15,2 0 0-15,2-1-2 0,2-1-1 16,0 0 0-16,-1-3 1 0,0 2-1 16,1-1 1-16,-4-1 0 0,0 0 3 15,-2 2-2-15,-3-3 2 0,-3 2 3 16,-2-1 3-16,-3-1 1 0,-4 1-4 16,-1-1 3-16,-2 1 1 0,-2-3-4 15,0 1-4-15,3 0-10 16,0-3-18-16,3-2-31 0,3-1-48 15,2-3-56-15,1-2-126 0,0-2-94 16,5-3-34-16,0-6 0 0,5 0 31 16,6-5 48-16</inkml:trace>
  <inkml:trace contextRef="#ctx0" brushRef="#br0" timeOffset="186007.62">16081 14918 187 0,'-2'-2'297'16,"1"-3"17"-16,-2-4 13 0,-1-2-122 15,-1 0-65-15,1-6-30 16,-4 0-16-16,3-5-8 0,-1 0-7 16,1-3-8-16,0-1-15 0,1-1-14 15,4 0-10-15,0 0-8 0,0 3-5 16,6 1-6-16,-1 4-3 15,1 2-6-15,4 4-3 0,2 4-2 16,1 2-2-16,3 1-3 0,-4 6 0 16,2 4-4-16,-2 4 0 0,-4 2-7 15,-2 6 0-15,-6 3-2 0,-2 5-1 16,-6 1 3-16,-4 1 2 16,-6 5 5-16,-7 0 3 0,-3 0 4 15,-4 3 10-15,1-4 9 0,-1 0 11 16,2-6 14-16,3-3 11 0,8-4 4 15,3-4 1-15,7-5-8 0,5-3-11 16,9-3-15-16,8-5-22 0,12-3-28 16,8-5-37-16,11-3-46 15,4-4-91-15,12 0-122 0,3-4-54 16,4-4-15-16,7-1 16 0,-3-2 34 16</inkml:trace>
  <inkml:trace contextRef="#ctx0" brushRef="#br0" timeOffset="186691.49">17133 14419 196 0,'4'-10'301'0,"1"3"16"0,-1 1 7 15,-2 1-126-15,1 5-67 0,-1 0-30 16,-1 6-9-16,1 3 3 0,-2 7 10 15,0 3 0-15,0 8-8 0,-2 4-10 16,1 3-13-16,-2 4-16 16,-2 2-10-16,-3 4-14 0,-1 3-9 15,-1 0-7-15,-2 4-3 0,0 1-8 16,0-3 0-16,-2-3-9 16,2-2-3-16,0-4-8 0,4-7-4 0,2-6-5 15,-1-6-2-15,2-7-5 16,4-6-5-16,1-6-1 0,1-6-4 15,2-8-1-15,2-4 6 0,-1-7 8 16,0-6 8-16,3-4 9 0,0-4 4 16,1-4 4-16,-1-4 1 0,2-3-1 15,2 0 1-15,2-1-2 16,3-3 2-16,-2 5-2 0,5 0 2 16,-1 6 0-16,3 4 0 0,1 6 0 15,4 3-1-15,-2 7-2 0,-1 7 1 16,3 3 0-16,-4 7 0 0,-3 4-1 15,-2 4-1-15,-2 5-1 0,-6 6-1 16,-5 3-1-16,-4 5 2 16,-7-1-2-16,-3 3 2 0,-6 3 3 15,-6-1 0-15,-3 0 1 0,-2-2 1 16,-3-1 0-16,0 0 0 16,0-3 2-16,0-1-2 0,3-3-7 0,6-3-17 15,1-1-25-15,7-3-26 0,2-1-39 16,5-3-111-16,6-3-80 15,2-1-30-15,4-2-1 0,8-2 17 16</inkml:trace>
  <inkml:trace contextRef="#ctx0" brushRef="#br0" timeOffset="188887.95">17418 14887 223 0,'7'12'303'0,"-2"-2"18"16,-4-3 7-16,-1 0-118 0,2-1-59 15,-1-2-27-15,-1-3-10 0,0 0-4 16,4-2-10-16,-3-2-18 0,4-4-22 16,3-3-20-16,1-3-19 15,1-4-10-15,2-1-10 0,4-5-5 16,0-4-7-16,0 0-1 0,1-7-4 16,2-2-4-16,0-3 5 0,0 0 1 15,-1-1 3-15,0 1 3 0,-3 3 2 16,-1 4 3-16,-5 6 3 15,-1 5-2-15,-3 5-2 0,1 6-2 16,-6 3-3-16,-1 3 0 0,-4 4-2 16,-3 6 1-16,0 3 2 0,-1 5 3 15,-4 2 0-15,0 2 3 0,-1 3-2 16,2 1 0-16,-1 1-1 16,0-2-3-16,2 0 5 0,0 0-4 15,3-1 4-15,2-3-1 0,1-1 1 16,3-1 2-16,2-3-4 15,4-3-1-15,0-1-2 0,5-3-2 16,1-1-2-16,3-3-3 0,0-1-4 16,4-1 1-16,0-3-1 0,-1-1 0 15,2 2 3-15,-6-2 4 0,1 0 4 16,1 1 2-16,-4-1 5 16,-1 2 0-16,-3 1-1 0,-1 1 2 15,-2 1 3-15,1 1 4 0,-3 3 3 16,-1-1 5-16,-1 2 6 0,-3 2 1 15,1 4 2-15,0-1-2 0,-2 2-3 16,-1 1-5-16,2 1-1 0,-3-1-6 16,2 0-1-16,4 1-4 15,-4 0-2-15,3-1 2 0,1-1-1 16,1-1-1-16,0-3 0 0,0 2 3 16,1-4-2-16,2 0 2 0,4-3 0 15,-1 0-1-15,7-3 0 0,-2-3-6 16,3-2 0-16,3-1-5 15,2-1-1-15,-1-3-6 0,2-2-1 16,0-1-2-16,0-2-1 0,0 0 2 16,-2-3 0-16,-1-1 3 0,-1-2 5 15,-2 0 0-15,-2-2 6 0,-2 2 0 16,-2 0 4-16,-4 1 4 16,-3 0 5-16,-1 3 9 0,0 4 7 15,-3 1 9-15,-2 3 1 0,0 5 1 16,-4 0 0-16,1 5-5 0,-2 2-3 15,-2 5-1-15,-1 1-2 0,-1 5 3 16,0 0-3-16,-2 5-1 16,5 2-2-16,0-2-1 0,0 5-7 15,1 0-3-15,4 1-2 0,1-2-4 16,3 2-4-16,2-2 1 0,2-2 1 16,5-1 2-16,1-1-1 0,2-4 0 15,3-2-3-15,3-4-5 0,3-2-6 16,5-6-6-16,1-1-8 15,3-6-10-15,2-3-9 0,2-1-9 16,1-5-10-16,0-2-9 0,2-2-1 16,0-2 1-16,-2-3 4 0,1-2 10 15,-4-2 10-15,-4 0 9 16,-2-3 8-16,-6 1 6 0,-3 3 6 16,-3-1 12-16,-8 6 8 0,-4 4 10 15,-1 2 6-15,-6 6 4 0,-2 5 5 16,-4 4 0-16,0 3-2 0,-1 4 2 15,-2 5 1-15,4 2-1 0,-2 0 0 16,4 3-4-16,4 0-5 16,2 4-4-16,4 0-4 0,4 1-3 15,4-2-3-15,1 1-3 0,5-1 1 16,1 1-2-16,3-3 0 16,-1 2 2-16,-2-1-1 0,-4 0-1 0,-1-2 2 15,-6 0 0-15,-2 2-1 0,-5-1 2 16,-6 0 2-16,-4-1 3 15,-3 0 5-15,-2 0 6 0,-4-3 5 16,2-1 2-16,1-3 4 0,0 0 0 16,3-3-2-16,2 0-4 0,4-4-6 15,2 3-3-15,2-4-9 0,5-1-3 16,1-1-7-16,3-2-3 0,4-3-4 16,3 1-1-16,3-3 0 15,4-3-1-15,0 2 0 0,3-4 1 16,2-1 2-16,0 0 1 0,0-3 2 15,3 1 2-15,1-4 1 0,0 1 1 16,0-2 0-16,-1-2 1 0,1-1 0 16,-3 2 1-16,2-4 1 0,-3 3 0 15,-2-2-1-15,-5 3 1 0,0 1 1 16,-5 1 0-16,-5 1 6 16,0 3 4-16,-3 1 10 0,-6 3 5 15,0 3 4-15,-6 5 2 16,-1 1 2-16,-2 6 0 0,-2 1-1 15,-1 5 2-15,-3 3 3 0,0 4 0 16,5 1-4-16,-3 2-2 0,2 4-6 16,1 0-5-16,4 4-6 0,6-2-4 15,-1 0-6-15,5 2-3 16,3-3 0-16,3 0-2 0,2-5-2 16,5 0 1-16,0-3-4 0,2-4-2 15,3-2-12-15,1-5-4 0,0-4-5 16,3-2-5-16,0-6-1 0,2-1-5 15,-2-3 0-15,2-4 0 0,-1-1-1 16,2-2 3-16,-4-2 3 0,0-1 8 16,-3 1 7-16,-1 1 8 0,-3 3 4 15,-3 0 7-15,-3 1 10 16,-2 5 11-16,0 1 6 0,-1 3 6 16,-2 2 0-16,-1 1-3 0,-1 1-1 15,-1 5-6-15,0 1-4 0,0 6-1 16,-3 0 0-16,2 2-2 15,-3 4-2-15,1 0-3 0,-3 0-4 16,1 2-2-16,1 1-5 0,-1-2 2 16,-2 1-1-16,3-3 0 0,-2-1-1 15,2-2 1-15,1-3 3 0,0-3 2 16,1-1 4-16,2-4-3 0,2-2 0 16,0-6 1-16,2-2-3 0,4-2-7 15,0-3-7-15,3-4-8 16,2-2-8-16,1-3-9 0,3 0-6 15,-1-1-3-15,5 0 3 0,-2 0 3 16,3 3 4-16,-2 1 10 0,2 3 4 16,-2 2 4-16,-2 5 5 15,-2 2 3-15,0 3 3 0,-1 3 4 16,-3 2 8-16,-3 5 10 0,0 1 9 16,-5 4 13-16,1 3 10 0,-5 3 10 15,-3 4 2-15,-2 0 0 0,0 3-6 16,0 1-8-16,1 0-10 15,-3-1-10-15,4 2-9 0,-1-3-8 16,4-3-3-16,0-1-2 0,1-1 2 16,4-5-2-16,-2-3 0 0,3-3 0 15,2-5-6-15,2-2-7 16,2-4-2-16,3-3-4 0,2-6 0 16,3-1-4-16,1-5 2 0,4-2 1 15,2-3-10-15,2-4-12 0,-3-2-8 16,1-5-4-16,-4 0-3 0,-1-3 0 15,-2-3 13-15,-2-2 11 0,-3 3 12 16,-2 3 15-16,0 5 15 0,-7 4 14 16,0 5 19-16,-1 6 9 15,-3 5 2-15,1 3 1 0,-3 7-2 16,0 4-7-16,-3 4-6 16,0 9-5-16,-2 4 2 0,-2 6 2 0,1 7-4 15,-3 0-4-15,-1 3-4 16,1 3-3-16,-2 3-6 0,1-3-9 15,1 1-2-15,-1-1-8 0,2-3-1 16,4-2-14-16,2-2-22 0,2-4-32 16,2-5-36-16,1-3-40 0,3-6-41 15,3-5-39-15,-1-3-81 16,0-4-77-16,0-9-20 0,-3-1 11 16,6-5 27-16,-5-3 40 0</inkml:trace>
  <inkml:trace contextRef="#ctx0" brushRef="#br0" timeOffset="189056.64">19281 14541 15 0,'-19'2'339'15,"2"1"32"-15,-2-3 15 0,6 1 8 16,5 1-168-16,2 1-102 0,10-3-57 16,4 2-37-16,7 0-32 15,8-4-33-15,6 0-45 0,1-1-131 16,5 0-92-16,6-4-44 0,9-2-9 15,12-1 10-15</inkml:trace>
  <inkml:trace contextRef="#ctx0" brushRef="#br0" timeOffset="189739.96">20122 14862 75 0,'-12'12'270'16,"3"-5"18"-16,5-1 11 0,-1-2-83 16,5-4-90-16,6-4-45 0,2-2-22 15,4-4-14-15,1-2-4 0,4-6-3 16,3 1-3-16,4-5-9 0,1-3-5 16,5 0-4-16,2-5-5 15,2-3-3-15,1 0-1 0,2-2-1 16,-3 0-4-16,1 1 0 0,-3 2 0 15,-4 3-2-15,-2 4-1 0,-8 4 4 16,-3 3 1-16,-6 5 2 16,-4 1 2-16,-2 3 3 0,-6 5 1 15,-2-2-2-15,-3 6-2 0,-3 3 0 16,-3 2-3-16,1 3-2 0,-2 3 1 16,0 3-1-16,3 1 0 0,1 1 0 15,3 2-4-15,1 2 2 16,3-1-1-16,4 2-1 0,3-2 0 15,1 0 1-15,5-1 2 0,2 0-3 16,1-2 2-16,3 2-2 0,0-3-2 16,0 1-1-16,-1-2 3 0,-5 2-1 15,-1-4 0-15,0 1-1 16,-3-1 5-16,-5 1 1 0,-5-1 2 16,-3 1 2-16,-1-1-1 0,-5-2 0 15,-2 0 1-15,-5-1-3 0,3-3-1 16,0-1-1-16,3-1-4 15,0-4-9-15,3 0-13 0,3-4-16 16,5-4-15-16,0-2-17 0,9-4-18 16,3-2-44-16,1-6-98 0,4 0-45 15,4-3-13-15,4-4-3 0,1-2 12 16</inkml:trace>
  <inkml:trace contextRef="#ctx0" brushRef="#br0" timeOffset="189954.79">20734 14410 42 0,'24'-17'288'0,"-5"2"30"0,-7 5 16 15,-2 1-49-15,-1 5-104 0,-2-1-55 16,-3 5-32-16,1 2-12 16,0 4-6-16,-2 2-3 0,2 6-6 15,-4 3-10-15,1 4-16 0,-1 2-10 16,-1 4-10-16,-1 1-8 0,-2 2-6 16,-2 0-2-16,-1 1-10 0,-1 0-8 15,1-2-17-15,-2 0-20 0,1-3-23 16,2-4-29-16,-2-5-41 15,2-1-124-15,1-5-55 0,-1-5-17 16,2-3 4-16,3-3 19 0</inkml:trace>
  <inkml:trace contextRef="#ctx0" brushRef="#br0" timeOffset="190555.84">20726 14629 26 0,'-3'-6'297'0,"0"-1"24"16,-1 5 12-16,4-3-30 0,0 3-135 15,2 0-71-15,3 1-40 16,3-1-22-16,4 2-11 0,4 0-6 0,6 0-1 16,4 0-2-16,4 0-3 15,4-1-2-15,3-3-1 0,3 2 2 16,4-3-2-16,-2 1-5 16,1-2-2-16,-2 0-2 0,-4 1-2 15,-7-2-2-15,-5 1-1 0,-6 2 1 16,-5-5 2-16,-7 5 2 0,-4-5 8 15,-5 3 5-15,-3 0 7 0,-4 0 9 16,-4 3 10-16,-3 0 4 0,-1 3 2 16,-3 0 2-16,0 5-5 0,-2 2-6 15,2 2-8-15,-1 5-8 16,2 1-5-16,2 3-5 0,-1-1-5 16,6 3-1-16,-1 2-3 0,5 0 0 15,0-3 0-15,7 0-3 0,1 0-5 16,1-4-6-16,6-3-6 15,2-2-5-15,5-4-9 0,1-2-3 16,3-4-4-16,0-1 2 0,3-5-2 16,-3 0 5-16,2-3 3 0,-2-3 6 15,-2 1 6-15,2-4 5 16,-4 2 5-16,-2-1 5 0,0 3 4 16,-3 0 2-16,-1 2 4 0,-2 2 2 15,-2 2 0-15,-3 3 0 0,2-1 3 16,1 3-2-16,-4 3 0 0,1 4 3 15,1 2-2-15,-1 0 1 16,-1 4-4-16,5-1-1 0,-5 2 0 16,1-1-2-16,2-1-1 0,1 2-3 15,-1-4-3-15,0-1-9 0,4-1-9 16,-3-4-12-16,5-1-16 0,0-3-10 16,3-5-6-16,4 0-6 15,0-6-5-15,4-2-14 0,2-5-48 16,-1-5-78-16,0-2-41 0,1-6-14 15,-3-5 3-15</inkml:trace>
  <inkml:trace contextRef="#ctx0" brushRef="#br0" timeOffset="191055.48">21628 14259 48 0,'17'-48'276'0,"-4"3"34"0,-3 7 32 16,-2 7-36-16,-1 6-83 0,-4 8-45 16,-1 3-28-16,-1 6-16 0,-2 4-14 15,-1 9-16-15,-3 4-14 0,0 7 0 16,-3 5-3-16,-2 5-4 15,-2 5-7-15,0 6-10 0,-1 4-5 16,0 3-14-16,-1 2-11 0,1 5-10 16,-2 1-7-16,2-1-6 0,-1 1-5 15,4-1-4-15,2-5-3 0,2 0-7 16,2-7-10-16,6-3-12 16,2-6-12-16,4-2-13 0,1-9-16 15,7-3-14-15,0-5-3 0,3-6-3 16,3-5-4-16,-1-4-9 0,1-3 4 15,1-5 8-15,0-3 9 0,-1-2 8 16,-4-5 17-16,0-2 19 16,-1-1 13-16,-4-3 13 0,1 0 11 15,-6 1 14-15,-1 0 17 0,-4 4 16 16,-2 0 23-16,-2 6 20 0,-2-1 10 16,-4 6 7-16,1 3 0 0,-2 5-7 15,-6 4-9-15,1 3-14 16,-1 4-5-16,-1 5-8 0,0 4-7 15,0 4-8-15,3 5-9 0,2 0-6 16,2 4-9-16,3-1-9 0,2 2-6 16,3 1 1-16,3-1-3 15,2 1-4-15,3-3-8 0,4-3-6 16,2-2-15-16,2-3-22 0,1-8-26 16,2-1-17-16,-2-4-27 0,4-3-33 15,-4-6-32-15,4-4-37 0,-4-4-101 16,-3-5-63-16,0-3-17 0,-7-5 20 15,-1-2 32-15</inkml:trace>
  <inkml:trace contextRef="#ctx0" brushRef="#br0" timeOffset="191270.98">21434 14362 276 0,'-33'-1'396'0,"2"-1"25"0,2 2 16 16,7 2-112-16,6-1-129 0,7 1-87 15,7 0-49-15,8 3-21 16,9 0-15-16,7 1-12 0,6-2-21 16,9 1-27-16,2 2-33 0,7-3-33 15,2 2-36-15,4 0-50 0,1-4-110 16,-2 3-46-16,1-2-5 16,-1 0 14-16,-4 0 22 0</inkml:trace>
  <inkml:trace contextRef="#ctx0" brushRef="#br0" timeOffset="191464.66">22296 14706 291 0,'-9'9'436'0,"-5"-5"38"16,1-1 40-16,0-1-52 0,4-2-109 15,1 0-88-15,3-2-58 16,2 1-60-16,3-4-97 0,0 1-115 15,4-2-117-15,1-1-97 0,2-1-175 16,-2-1-65-16,-4-2 5 0,-2 1 43 16,-3-1 58-16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6:43:56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6033 4334 98 0,'-5'-5'218'0,"-1"0"8"0,-3 1-28 16,2-2-85-16,1-1-43 0,-1 1-19 15,0 1-9-15,0-3-5 16,1 2-1-16,-1-1-1 0,1 2-1 16,0-1-5-16,3 2-3 0,0-1-4 15,-1 3-5-15,3-2-5 0,-1 3-3 16,1-1-3-16,-1 2-4 16,2-1-1-16,0 1-2 0,-2 0 1 15,2 0-2-15,0 0-1 0,0 0 1 16,0 1 1-16,2 1 0 0,3 1-1 15,0 0 2-15,1 0-1 0,5 3-1 16,2-2 2-16,2 2 0 16,5 2 0-16,3-3 0 0,4 1 3 15,3 3 1-15,5-3 3 0,6-2 0 16,5 2 1-16,5-2-2 0,7-1 1 16,7-1 0-16,9 0 0 0,4-2 0 15,9 0-4-15,8-4 2 0,5 1-1 16,5-1-4-16,5-2-1 15,-2-1 1-15,-2 1 3 0,3 0-3 16,-3 5 4-16,-2-2-5 0,-4 3-4 16,-7 0-7-16,-7 4-8 0,-12 0-7 15,-9 3-10-15,-10 1-12 0,-9 1-29 16,-15 1-90-16,-10 1-49 16,-7-1-21-16,-10-1-6 0,-6-3 7 15</inkml:trace>
  <inkml:trace contextRef="#ctx0" brushRef="#br0" timeOffset="1928.8">9081 4296 133 0,'0'0'209'0,"0"0"-12"16,0 0-41-16,0 0-60 0,2 0-35 15,-2 0-22-15,0 0-13 16,0 0-3-16,0 0-3 0,0 0 0 0,0 0 0 16,0 0 1-16,0 0-2 0,0 0 0 15,0 0-3-15,0 0-4 16,0 0-1-16,0 0-4 0,0 0-5 16,2 0-2-16,-1 2 0 0,1-2 0 15,1 3-1-15,2-2 1 0,2 0-1 16,3 0-1-16,4 2 2 15,2-3 2-15,6 0 0 0,2 0 0 16,5 0 2-16,5-3-3 0,5 2 3 16,4 0-3-16,3-3 1 0,7 2-2 15,2-2 2-15,5 2-2 0,3-2-2 16,2 0 0-16,3 1 1 16,3-1 1-16,-1-1-3 0,-1 2 1 15,1-1 0-15,-1 1 0 0,1-2 2 16,0 1 0-16,2-2 2 15,-1 0 0-15,4-1 3 0,0 1-2 16,3-3-3-16,-1 3 0 0,1 1-2 16,-2-1 1-16,-2-2-3 0,2 4 3 15,-2-2 1-15,-1 0 0 0,1 0 1 16,-1 1 2-16,1 1-2 0,-1 0-1 16,2 0-3-16,-1 2 1 0,-3-3 0 15,-1 3 0-15,-1 0 0 16,-3 1 2-16,-1 0-1 0,0-1 1 15,-2 2 1-15,1-1 1 0,-1 1 2 16,2-2-4-16,-2 2 4 0,2-1-3 16,4 1-1-16,-2-2-3 0,1 2 2 15,0-1 1-15,-2-1-1 0,2 1 1 16,-2-1 0-16,-1 1 1 0,2-3-1 16,-1 3 1-16,1-2 2 0,2 0-3 15,1 2 0-15,1-2 0 16,4-2-3-16,0 3 1 0,2-2-2 15,-1 0 2-15,3 1 2 0,-1-1 0 16,1 0 2-16,-1 2 0 0,2-2 1 16,1-1-2-16,1 3 1 0,2-2-1 15,2 2-1-15,-3-1 0 0,4 0-3 16,-3 0 2-16,-1 1 0 0,-2 1 1 16,1-1 0-16,0 1 0 0,-2 1 1 15,0-2 0-15,-1 2-3 0,2 2-5 16,-1-2-17-16,-2 3-93 0,-2-2-65 15,-7 1-36-15,-9-4-16 0,-12-2-3 16</inkml:trace>
  <inkml:trace contextRef="#ctx0" brushRef="#br0" timeOffset="6699.85">7261 4654 55 0,'-1'-1'228'0,"-2"-1"11"0,-2 1 5 0,2 1-106 15,-2 1-65-15,2 4-35 16,-2-1-18-16,0 5-12 0,-1 1-2 16,-3 6-5-16,1 2 0 0,-2 4-1 15,-1 7 0-15,-1 2-1 16,0 8 4-16,0 2 1 0,-1 7 0 16,-1 2-1-16,1 8 0 0,-1 3 1 15,1 6-4-15,-1 3-4 0,-2 4 4 16,2 1-3-16,-2 4 0 0,0 2 3 15,1 3 2-15,0 1 1 0,-2 4-2 16,3-1 3-16,-2 2-8 0,0-3-6 16,2-3-10-16,0-4 1 15,0-4-2-15,1-4 5 0,-1-6 4 16,1-2 5-16,3-8 6 0,-2-4 1 16,4-4 0-16,0-7 0 0,2-3 0 15,4-9 0-15,-1-2 0 0,3-4 4 16,0-4 1-16,3-3 2 15,-1-5 2-15,4 2 2 0,2-4 3 16,2-3 4-16,2 1-3 0,2-2 4 16,5-1-2-16,2 0 1 15,4 1 1-15,5-2-3 0,4 0 1 0,5 0 0 16,2-1 1-16,2-2-3 16,6 0-2-16,0 0-1 0,5-2-6 15,1-1-2-15,3-2-2 0,-1 4 0 16,2-4-2-16,-4 1-3 0,2 0-3 15,-3-1-9-15,-4 1-11 0,-4-1-26 16,-8 2-85-16,-6-1-65 0,-7 2-31 16,-6-2-10-16,-6 0 1 15</inkml:trace>
  <inkml:trace contextRef="#ctx0" brushRef="#br0" timeOffset="7066.31">7788 6661 127 0,'-2'3'256'0,"2"0"9"16,0 3 6-16,2 0-126 0,1 3-67 15,2 1-34-15,3 3-17 0,4 0-9 16,1 2-3-16,4-1-2 0,1 2 1 15,6 1-1-15,1 0-2 16,5 0 0-16,0-1-3 0,3 2-1 16,-3 0-4-16,2-1-1 0,-4 1 0 15,-3 0-2-15,-7 0 0 0,-6 0 0 16,-7 0 0-16,-10 3-2 0,-12 1 2 16,-13 5 0-16,-13-1 0 15,-10 4-1-15,-9 1-2 0,-6 2-3 16,-8 4-2-16,2 0-6 0,-2 1-15 15,8 3-41-15,5-3-104 16,9-1-50-16,11-3-30 0,12-8-9 16,10-3 7-16</inkml:trace>
  <inkml:trace contextRef="#ctx0" brushRef="#br0" timeOffset="8016.87">8141 6503 58 0,'0'0'232'0,"0"0"12"0,0 0 5 16,0-2-104-16,3 0-64 0,1 2-33 16,3-2-16-16,2 2-8 0,5-3-2 15,2 1-2-15,8 1-2 16,4-1-2-16,6-1-3 0,5 3-2 15,8 0 1-15,4 0-2 0,8 0-1 16,7 0 0-16,10 0-3 0,5 3 0 16,6-3-4-16,6 3-2 15,0-1 0-15,4 1 0 0,2-1 0 16,1 3 0-16,1-2 0 0,6 0 2 16,3 0-1-16,2 0-2 0,3-2-3 15,-4 1 4-15,3-1 2 0,0-1 0 16,-2 0 1-16,5 0-1 0,3 0 2 15,-1-1-4-15,-1-1-3 0,-4-2 0 16,0 1 1-16,-3 0 2 0,-7-1 0 16,-1-2 0-16,-4 0 3 15,-4-1-2-15,-3 2-1 0,-10-1-4 16,-6 2-3-16,-8 1-9 0,-9-2-12 16,-9 3-27-16,-14 0-109 15,-6 1-53-15,-12-2-26 0,-9 0-10 16,-4-2 7-16</inkml:trace>
  <inkml:trace contextRef="#ctx0" brushRef="#br0" timeOffset="26501.53">19396 4086 12 0,'2'0'214'16,"0"0"11"-16,-1 0 6 0,1 0-92 16,-1-2-63-16,1 2-35 0,0-2-14 15,-1 2-9-15,1 0-1 16,-1 0 3-16,1 0 3 0,-2 0 1 16,2 0 0-16,-2 0-4 0,1 0-2 15,-1-3-3-15,5 3-5 0,-2-1-2 16,0 1-1-16,2 0-1 0,1-1 1 15,1 0-3-15,2-2-1 0,0 1 1 16,3 2 2-16,3-2-2 0,1 0-1 16,2 2 2-16,2-1-3 0,2 0 2 15,5-1-2-15,2-1-2 16,2 2 4-16,4-2-1 0,3 0 2 16,1 0-3-16,3-1 0 0,3 0 2 15,1 1-4-15,3-1 0 0,0 1 0 16,3-1 0-16,0-1 0 0,1 0 0 15,1 1 0-15,-2 1 0 0,0-1 0 16,-1-2 0-16,-1 1 0 0,-1 0 0 16,0 1-3-16,2-1 2 0,-4 1 1 15,4 1 0-15,-2-2 0 0,1-1 1 16,2 2 0-16,-1-1 1 0,1 1-2 16,0-1-2-16,2 2 0 15,-3 0 0-15,3-1 0 0,-2 2 1 16,-3 0-1-16,0-1 2 0,-2 2 0 15,2 0-2-15,0 1 1 0,-3 0 1 16,3 0 1-16,-1 0-1 0,-1 1 2 16,1-1 1-16,0 4-1 0,2-4 0 15,2 0-2-15,1 2 0 0,1 0 0 16,0-2 0-16,1 2-2 0,2-1 0 16,-2-1 2-16,1 1-1 0,-4 1-1 15,3-1 0-15,1 1-1 0,0-1 3 16,-1-1-1-16,1 2 0 0,1-1-1 15,2 1 0-15,1-2 0 16,1 2-2-16,1-2-3 0,3 0 2 0,0 0-1 16,-2 0 0-16,2 0 1 15,-2 0 0-15,-1 0 1 0,0 0 0 16,-1 0 4-16,-1 0 0 16,0 0 0-16,1 0 0 0,-1 0 0 15,0 0 1-15,1 0-2 0,1 0 1 0,1 0-5 16,2 0 2-16,3 0-3 15,-5 0-1-15,2 0 1 0,0 0 1 16,0 0 1-16,1 1 2 0,1-1 0 0,-3 0 2 16,6 1-1-16,-2-1 0 0,1 2 1 15,4 0-2-15,1-1-2 16,1-1 2-16,0 1 1 0,-2-1-2 16,5 2 2-16,-2-2 2 0,-2 1 3 15,2-1 1-15,0 0-2 0,3 2 1 16,1-2-1-16,3 0-2 0,2 0-2 15,0 0 0-15,2-2-1 0,-1 2 0 16,3-1 2-16,1-1 2 0,1 1 1 16,3-2 0-16,4 0 2 15,2 0 1-15,3 0-6 0,4-2 0 16,1 1 0-16,1-1 1 0,1 0 3 16,3-1-2-16,3 2 4 0,3-2-3 15,4 0 0-15,2-1-3 0,4 2 0 16,3-2 0-16,1 1 0 0,2-2 0 15,5 1-3-15,2-1 3 0,-1 0-6 16,1-1 3-16,-2 2 2 0,1 0-2 16,0-3 0-16,-3 3-1 0,1 0-2 15,-6-1-9-15,-2 2-10 0,-5 0-27 16,-2 0-71-16,-7-1-63 0,-5 0-31 16,-8 2-9-16,-4-2-5 0</inkml:trace>
  <inkml:trace contextRef="#ctx0" brushRef="#br0" timeOffset="28057.09">20962 5867 227 0,'-4'4'250'16,"2"-3"9"-16,2 0-62 0,0 1-88 16,2 0-51-16,2-1-23 0,-1-1-15 15,2 0-2-15,-1 0-2 0,4 0-2 16,2 0 0-16,-2 1-3 15,1 1 0-15,2 1-4 0,0-3 2 16,1 2-1-16,1 1-1 0,2 0 1 16,2 0-2-16,1-1 0 0,2 4 0 15,4-4 0-15,3 2 1 0,-2-2 0 16,5 1 0-16,5 0-3 16,-1 0 0-16,5-1 1 0,4 1 0 15,4-3-2-15,6 0 7 0,3-2 1 16,6 1 3-16,7-3-1 0,4 2-1 15,7-3-1-15,6 1-2 16,4 0-4-16,5-2-3 0,4-1-1 16,6 1 4-16,4 0 2 0,6 0 1 15,6 0 2-15,7-3 0 0,6 2-2 16,4-1 1-16,4 1-2 16,6 0-1-16,6-1-3 0,4-1-1 15,6 0 1-15,5-2-3 0,2 2 0 16,8 2-1-16,3-2-3 0,3 0 2 15,0-1 4-15,0 2 0 0,0 0-2 16,1 0-1-16,-1 1 0 0,2-2 6 16,-2 2-5-16,0-1-3 15,-2 1 1-15,1 0 2 0,-9-1 1 16,-6-1-1-16,-6 2 0 0,-3 0-1 16,-7 0-3-16,-7-1-1 0,-6 1-8 15,-7-2-7-15,-8 0-4 0,-6 1-10 16,-7-1-21-16,-12 0-98 0,-7-1-71 15,-6-1-39-15,-10-1-13 0,-7-1 3 16</inkml:trace>
  <inkml:trace contextRef="#ctx0" brushRef="#br0" timeOffset="36593.08">4708 10018 223 0,'-2'3'262'15,"2"0"12"-15,-3-1-47 0,3-2-94 16,0 3-52-16,0-2-27 0,0-1-12 16,0 2-4-16,0-2-1 0,3 1-1 15,1-1 2-15,2 1-3 16,6 2-2-16,3-3 1 0,5 4-3 15,7-2-1-15,2-1-5 0,7 0-2 16,8 3-3-16,5-4-2 16,10 2 0-16,5 0-3 0,8 1-2 15,7 0-6-15,3 0-1 0,7 1-1 16,6-1 0-16,6 2-2 0,6-1 2 16,10-1 1-16,5 0 6 0,6-3-2 15,5-3 2-15,6 0 0 0,0-1 2 16,3-1-5-16,-1-1-1 0,-2-1-4 15,-9 1-11-15,-10-1-9 16,-14 1-19-16,-16-1-31 0,-14 1-79 16,-19 0-113-16,-19-1-52 0,-15-1-19 15,-16-1-2-15,-15-1 26 0</inkml:trace>
  <inkml:trace contextRef="#ctx0" brushRef="#br0" timeOffset="40639.41">566 10993 77 0,'9'-3'386'0,"-3"3"40"15,-6 0 17-15,0 9 12 0,0 0-192 16,-1 9-104-16,-1 7-50 0,-3 5-18 15,-1 3-7-15,2 4-3 0,-3 6-2 16,2 4-12-16,2 4-22 0,0 5-29 16,1 4-26-16,2 1-30 15,3 1-34-15,4-3-42 0,3-2-40 16,3-4-31-16,5-8-28 0,6-5-42 16,-4-10-78-16,5-8-24 0,-2-12 11 15,2-9 23-15,5-8 31 16</inkml:trace>
  <inkml:trace contextRef="#ctx0" brushRef="#br0" timeOffset="41387.16">913 11634 265 0,'11'-27'310'0,"-2"1"23"0,-8 4-8 15,1 2-101-15,-4 2-44 0,2 2-9 0,-3 2 12 16,0 4 14-16,-2 2 5 0,2 3-14 16,-2-1-25-16,5 6-32 15,-3 4-35-15,1 3-31 0,-4 5-21 16,3 4-8-16,0 7-6 0,-1 6-5 15,3 1-7-15,1 5-1 0,0 0-5 16,1 1-3-16,3 0-5 16,-1-2-3-16,2-2-1 0,2-7-12 15,0 0-16-15,-1-8-14 0,2-6-13 16,4-4-13-16,1-7-15 0,3-5-2 16,-2-7 0-16,0-8 7 15,-4-4 9-15,-2-4 10 0,-5-3 14 16,-6-3 15-16,-3 1 11 0,-6 0 17 0,-6 3 14 15,-4 3 17-15,-5 3 16 16,-2 3 11-16,-1 4 10 0,3 4 4 16,-2 6-9-16,4 1-12 0,2 4-11 15,4 4-12-15,6 1-12 0,3 4-7 16,6 3-2-16,5 0-4 0,4 2-1 16,6 1 1-16,8-1-2 0,2-1-6 15,6-1-5-15,6-2-12 0,6-6-8 16,1-2-13-16,6-2-6 0,1-6-5 15,-2-4-2-15,0-3 1 0,-5-3 3 16,-2-2 8-16,-4-2 7 16,-8-1 10-16,-2-2 9 0,-7 0 10 15,-3 0 11-15,-7 0 11 0,-3 1 14 16,-8 3 17-16,-1 0 17 0,-3 5 12 16,-2 2 9-16,-5 3-1 0,0 5-7 15,-2 5-16-15,1 6-18 16,-3 2-13-16,2 7-11 0,1 5-9 15,2 5-4-15,6 4-3 0,1 6-1 16,6 5 0-16,4 3 1 0,5 4 1 16,6 5 2-16,4 4 3 0,2 1-5 15,4 6-10-15,3 1-12 0,-2 1-7 16,2 0-10-16,-3 2-18 0,-2-5-11 16,-6-3 3-16,-2-1 6 0,-8-4 2 15,-6-5 11-15,-5-5 16 0,-4-5 23 16,-8-5 21-16,-4-7 16 15,-3-7 16-15,-3-7 9 0,-1-10 1 16,-1-8-3-16,4-11-9 0,2-10-13 16,6-8-14-16,5-5-16 0,9-8-16 15,6-2-25-15,6-4-27 0,6-1-27 16,7 1-40-16,3-1-36 16,3 4-34-16,1 5-46 0,-3 1-100 0,-1 3-35 15,-2 3 4-15,-1 5 30 16,-1 2 34-16</inkml:trace>
  <inkml:trace contextRef="#ctx0" brushRef="#br0" timeOffset="41573.65">1470 11599 243 0,'6'-6'309'16,"-1"-1"27"-16,0 2 2 0,-2 0-105 15,-1 2-62-15,-2 1-41 0,4 2-24 16,-4 0-11-16,3 0-8 0,2 4-9 16,0 1-11-16,1 4-3 0,2 1-6 15,1 3-12-15,-2 6-9 0,-1 0-12 16,1 3-10-16,-4 1-15 0,1 3-23 15,-4-1-31-15,0-1-33 0,0 0-44 16,0-6-59-16,-1-4-126 0,-2-3-56 16,-2-7-10-16,0-8 13 0,0-7 28 15</inkml:trace>
  <inkml:trace contextRef="#ctx0" brushRef="#br0" timeOffset="41710.18">1492 11367 196 0,'-8'-14'300'0,"0"4"10"0,2 1 2 16,1 1-138-16,5 4-97 0,3 0-69 16,4 2-112-16,2 2-105 0,7 0-48 15,2 3-24-15,7 1-6 0</inkml:trace>
  <inkml:trace contextRef="#ctx0" brushRef="#br0" timeOffset="42003.52">1987 11418 77 0,'3'4'346'0,"-3"0"45"16,-3-2 45-16,-5 0 8 0,0-2-76 16,0-2-40-16,-4 0-24 0,2-1-18 15,-1 1-27-15,-1-3-40 0,2 3-51 16,2 0-47-16,0 0-35 0,2 2-20 16,1 0-20-16,0 2-17 0,-3 2-12 15,1 2-6-15,-1 6-9 0,0 3-1 16,-2 6-2-16,1 3-5 0,1 6 2 15,0 0 4-15,3 5 2 0,1 1-4 16,0-2 1-16,4 1-1 16,6-3-11-16,1-1-18 0,4-4-30 0,5-5-47 15,3-6-57-15,6-4-63 0,5-5-57 16,3-7-41-16,7-7-45 0,4-5-95 16,2-7-21-16,5-3 28 0,0-6 43 15,5 0 49-15</inkml:trace>
  <inkml:trace contextRef="#ctx0" brushRef="#br0" timeOffset="43291.04">2640 11449 272 0,'16'-18'381'16,"-7"2"58"-16,-4-1 72 0,-4 2-73 0,-2 1-38 15,-2 1-38-15,-5 1-31 0,2 2-41 16,-2-1-53-16,-2 6-61 0,1-1-50 16,-1 2-36-16,2 4-21 0,-3 0-19 15,2 4-16-15,-1 4-12 0,-2 3-9 16,1 2-6-16,1 4-6 0,-1 3-1 15,3 2-2-15,0 1-2 0,3 2-1 16,-2 2-4-16,5 0-6 0,2-1-9 16,2-3-8-16,1-1-7 0,3-3-7 15,-1-5-2-15,3-1-1 0,-2-6-2 16,5-5 3-16,0-7-4 0,0-3 1 16,3-11-2-16,-1-4-7 0,1-5-2 15,-1-5 0-15,-2-3 5 0,-2-6 10 16,-2-4 9-16,-1-6 10 0,-2-6 8 15,-3-2 7-15,-1-2 4 0,-1 3 2 16,-1 5 14-16,-1 7 20 0,-1 8 18 0,1 7 16 16,0 9 6-16,0 5 5 0,0 7-8 15,-2 5-19-15,4 10-18 0,-1 6-14 16,-1 7-8-16,3 6-8 0,0 9 2 16,3 2 0-16,0 7 0 0,5 2-1 15,-2 4-3-15,2 2-29 0,0 0-33 16,5 0-29-16,-2-1-41 0,3-5-53 15,2-4-46-15,-1-3-22 0,3-2-13 16,1-8-3-16,1-3 18 0,0-8 22 16,0-6 16-16,-1-7 15 0,2-8 13 15,-3-3 14-15,0-4 49 0,-1-5 68 16,-1-1 62-16,0-3 63 0,0-4 49 16,-2-1 29-16,-3-2-4 0,-3-1-18 15,3-2-12-15,-5 1 0 0,-1 0 10 16,0-1 13-16,-3 3 20 0,-2 2 18 15,-2 2 19-15,1 4 20 16,-3 5 0-16,1 3-14 0,-2 4-25 16,-1 5-32-16,-2 4-40 0,-1 7-38 15,-3 5-27-15,0 7-20 0,1 6-11 16,-1 7-3-16,2 5 4 0,3 4-5 16,3 2-3-16,2 6 0 0,5-1-1 15,4 2-1-15,5 3-13 16,4 0-6-16,4-1-10 0,1 0-15 15,1-4-22-15,0 0-17 0,-1-2-7 16,-7-3-4-16,-4-3 7 0,-7 0 13 16,-6-8 23-16,-5-2 32 0,-7-4 30 15,-7-5 29-15,-5-6 19 0,-1-6 14 16,-2-9 9-16,0-5-5 0,3-9-11 16,2-3-16-16,7-10-17 0,4-7-18 15,6-2-18-15,8-4-24 0,7-1-30 16,5-1-31-16,6-4-27 15,5 3-24-15,4-1-24 0,2 4-9 0,2-1 6 16,-1 5 20-16,0 2 21 0,-1 4 32 16,-4 4 29-1,-6 3 32-15,-2 7 27 0,-4 4 23 0,-2 1 21 0,-3 6 22 16,-3 1 25-16,0 2 20 16,-2 7 14-16,0 1 3 0,-1 2-4 15,-1 6-9-15,2-1-21 0,0 5-21 16,0 0-19-16,2 3-15 0,2-2-12 15,-1 4-4-15,2-1-6 16,-2-1-7-16,2-2-7 0,-3-3-5 16,1-3 0-16,-1-5-4 0,-2-2 2 15,-2-6 3-15,1-4 5 0,0-6 5 16,-1-5-2-16,2-4 1 0,1-5-2 16,1-2 4-16,1-1 1 0,3 1 1 15,2-2 1-15,-1 3 0 0,2 3-1 16,1 3 0-16,1 3 1 0,-1 4 2 15,1 3 5-15,0 5 3 0,2 4 7 16,-2 3 1-16,2 2-1 0,0 6 0 16,0 2-5-16,-5 2 1 0,0 2-2 15,-2 1 0-15,-1-1 4 0,-4 1 8 16,-1-5 9-16,-2 1 17 0,-1-4 25 16,0-3 18-16,0-3 12 15,-1-3 7-15,-1-4-5 16,-1-4-18-16,1-5-26 0,2-4-18 0,2-6-18 15,4-2-18-15,-1 0-4 16,6-3-3-16,0 0-3 0,4 3 0 0,0 1-4 16,1 6 2-16,1 2-2 15,2 4-3-15,-3 5-1 0,3 6-3 16,-1 3 3-16,-1 5 2 0,2 2-5 16,-5 7-21-16,-4 3-52 0,-1 2-69 15,-6 3-73-15,-3 4-64 0,-5 3-106 16,-9 0-93-16,-3 3-12 0,-10 1 38 15,-5 1 54-15,-12 5 56 0</inkml:trace>
  <inkml:trace contextRef="#ctx0" brushRef="#br0" timeOffset="43571.99">888 13021 268 0,'-93'43'564'0,"36"-11"60"0,19-8 27 16,22-9 13-16,29-10-250 16,31-11-162-16,38-14-94 0,29-10-41 15,33-13-12-15,22-7 3 0,23-8-2 0,14-5-24 16,12-6-22-16,8 0-13 0,4-4-11 16,-2 5-19-16,-7 0-22 0,-1 3-16 15,-7 1-19-15,-8 4-31 16,-15 3-33-16,-11 5-56 0,-12 2-92 0,-15 2-102 15,-17 6-174-15,-16 4-75 16,-20 5-22-16,-23 3 27 0,-14 10 91 16,-20 3 113-16</inkml:trace>
  <inkml:trace contextRef="#ctx0" brushRef="#br0" timeOffset="49433.16">10324 9606 200 0,'3'2'247'0,"-3"0"8"0,2 0-48 16,-2-1-95-16,4 2-53 0,1-3-28 16,0 3-13-16,1-3-7 0,-1 0-1 15,3 2-2-15,3-2-2 16,-1 0-1-16,2 1 1 0,2 1 1 16,-1-2-3-16,5 0 1 0,0 1 1 15,3 2 0-15,4-1-3 0,2-1 0 16,2 2-1-16,5 0-2 0,3-2 1 15,4 3-1-15,3-2 1 16,5 0-1-16,0 1 0 0,3-1 0 16,4-2-1-16,-1 0 1 0,5 4-1 15,0-4 1-15,2 0 0 0,3 0 0 16,1 0 0-16,0 0 0 16,1 0 0-16,1-4 0 0,3 4-2 15,2-2 1-15,-2 2-1 0,5-6 2 16,-2 1 0-16,5-1 0 0,-1-1 5 15,2 1 1-15,3 0 0 16,0 0 1-16,4 0-2 0,5 2-1 16,-2-2-4-16,5 2-3 0,-2-1 0 15,2-1 0-15,0 4-1 0,2-4 4 16,-1 1 0-16,3 3 2 0,4-3-2 16,-1 0 2-16,3 0-4 0,-2 0-1 15,0 2-1-15,1-2 2 0,-2 1 4 16,0 1 0-16,-1 1 1 0,2-3-1 15,-1 2 1-15,0-1-1 16,-4 2-4-16,0-1-3 0,-4 0 5 16,-3 0 2-16,-1 1 1 0,0 2-3 15,0-5 4-15,2 3 0 0,0-2-4 16,0 0-3-16,-5 1 0 0,1-2 1 16,-1 1-3-16,-1 0 5 0,-6-2 2 15,-2 1-2-15,-4 1-5 16,-1 1-6-16,-7-2-19 0,-7 1-82 15,-7 0-81-15,-9-1-37 0,-10-3-19 16,-8 2-3-16</inkml:trace>
  <inkml:trace contextRef="#ctx0" brushRef="#br0" timeOffset="50228.33">16901 9233 122 0,'-10'0'249'0,"0"-1"8"15,4-2-1-15,-3 2-131 0,2-2-67 16,4 2-37-16,0-4-14 0,-1 2-9 16,4-1 1-16,-1 0-5 15,1 3-6-15,1-1-33 0,-1 2-99 16,0 0-52-16,4 2-27 0,-1-1-10 16</inkml:trace>
  <inkml:trace contextRef="#ctx0" brushRef="#br0" timeOffset="51066.8">20076 9231 175 0,'-6'2'276'0,"1"0"8"0,5 0 6 15,5-1-140-15,8 1-71 16,7-1-40-16,13 1-20 0,7-2-8 16,10-2-6-16,10 1-3 0,9-2-2 15,8-1 1-15,15 2 4 16,12-1-3-16,13 0 1 0,13-2-2 0,11 3-1 16,10 0 2-16,10-1 0 15,7 0-1-15,7 1 0 0,3-1-2 16,1-1 1-16,-1 4-11 0,1-2-16 15,-8-1-36-15,-4 0-108 0,-9 2-57 16,-14 0-32-16,-18-3-8 0,-16 1 5 16</inkml:trace>
  <inkml:trace contextRef="#ctx0" brushRef="#br0" timeOffset="53274.58">10281 11862 129 0,'4'4'245'0,"-1"1"10"16,0-1-9-16,2 1-113 0,0-4-63 15,4 4-35-15,-3-2-14 16,5-2-8-16,0 0-6 0,2-1-5 16,1 0 3-16,0 0-1 0,5 0 0 15,-1-1 0-15,4 0 0 0,1 1 1 16,4-2-1-16,3 1-1 15,5-1-3-15,2-1 0 0,4 3 0 16,6-1 0-16,4-1 2 0,1 0-4 0,5 1 2 16,0 1 0-16,3-2 0 15,1 1-2-15,3 0 2 0,2 1 0 16,1 0-1-16,2 1-1 0,2 0-4 16,-1 1-3-16,4-1-5 15,2 3-4-15,-1-1-6 0,0-2-5 16,1 2-4-16,0-1-2 0,0-1 9 15,1-1 9-15,4-1 13 0,5-1 11 16,2-1 8-16,5-1 5 0,4-1-2 16,1 1-7-16,3-1-5 15,2 1-5-15,0-2 2 0,2 1 0 16,3 2 1-16,4-1-2 0,1-1 0 16,4 0 1-16,0 2-3 15,1-2-3-15,1 0 3 0,-4 0 3 16,5 3 0-16,-1-1 1 0,3-2 2 15,-1 2-4-15,0 0-3 0,-5 0 0 0,0 2 1 16,-4-1-2-16,0-1 1 16,1 2 0-16,1 0-1 0,-1-3 0 15,-5 3-3-15,1-2 4 0,-4 1 1 16,-3 1 1-16,-4-2 2 0,0 0 1 16,-1 1-2-16,-2-1 0 15,0 0-2-15,-4 1-1 0,-2-2 0 16,-2 3-1-16,-2-5-2 0,-4 4 6 15,-1-1-1-15,-4 0 0 0,0-1-1 16,-1-1 2-16,-2 1 1 0,2-1-3 16,1-1 0-16,-3-1-1 15,-4 1 0-15,1-2 0 0,-1 1-1 16,-2-2 1-16,-2 1-2 0,-2 1 3 16,0-2 0-16,-1-1 3 0,-1 2 0 15,1-1 0-15,1 1-1 0,1-3-3 16,0 2-1-16,1 1-2 0,1-1 2 15,1-1-3-15,-2 3 5 16,0 0 0-16,-2-2 0 0,0 1 0 16,0 2 2-16,-1-1-1 0,1 1 1 15,1 0-1-15,0 0 0 0,0 0 1 16,3 1-2-16,0-1-2 16,3 0 2-16,-2 0-1 0,1 2-2 15,2-2 0-15,-1 0 3 0,1-1 0 16,1 3 5-16,1-3 0 0,0 3 1 15,5-1-2-15,-4-1 1 0,7 0-2 16,1-1-3-16,0 2 0 0,0-1-1 16,3 0-4-16,-2-2 2 15,1 3 3-15,-1-1 1 0,3 0-1 16,-2-1 0-16,4 0 0 0,4 1-5 16,0 0-11-16,3-1-22 15,-4 2-60-15,-1-3-73 0,-1 4-35 16,-2-2-18-16,-5-1 0 0</inkml:trace>
  <inkml:trace contextRef="#ctx0" brushRef="#br0" timeOffset="68930.62">16204 8025 135 0,'0'3'270'0,"0"-3"13"16,0 3 8-16,0-3-121 0,0 0-72 16,2 0-36-16,0 0-21 15,-2 0-10-15,1 0-2 0,2 1-3 16,-1 2 1-16,2-2-3 0,1 4-1 15,-2 0-4-15,2-1-5 0,2 2-3 16,-4-1-1-16,0 1-1 16,3-4 2-16,-3 1 5 0,2 1 10 15,-2-4 10-15,4 0 7 0,2-4 2 16,4-7-3-16,7-4-3 0,7-9-10 16,14-10-12-16,8-9-10 0,13-8-8 15,15-12-9-15,12-7-15 16,14-7-13-16,17-4-26 0,14-1-52 15,10 2-122-15,6 2-62 0,2 6-25 16,-7 6-2-16,-7 7 14 0</inkml:trace>
  <inkml:trace contextRef="#ctx0" brushRef="#br0" timeOffset="70766.07">21319 8014 77 0,'2'6'248'0,"-1"-1"13"16,3-2 6-16,2-3-102 0,2-3-65 16,4-4-36-16,7-6-11 0,6-6-7 15,9-6-4-15,9-7 1 0,12-9-6 16,15-5-11-16,13-8-10 16,20-8-16-16,22-4-60 0,17-8-122 15,21-8-65-15,17-9-32 0,13-11-16 16,9-6 0-16</inkml:trace>
  <inkml:trace contextRef="#ctx0" brushRef="#br0" timeOffset="89445.66">10006 14047 94 0,'-3'-1'248'0,"1"-1"12"0,-1 1 4 15,0-1-109-15,3 0-59 16,-3 2-35-16,3-2-11 0,0 0-5 16,0 1-2-16,0 0-1 0,0-1-3 15,3 0-9-15,-1 0-7 0,2 2-7 16,1 0-8-16,3 0-2 15,2 2-2-15,5 0-1 0,4 1 1 16,2 0 3-16,3 0 0 0,4 0 2 16,7 1 3-16,3 1-1 0,6-2 0 15,4 0 1-15,5 0-4 16,6 1 1-16,6-1-2 0,4-1-2 16,7 0-4-16,3 0-2 0,0 1 1 15,-1 0-3-15,2-1-2 0,-5-1 2 16,2 0-7-16,-7 1-9 0,2 1-23 15,-7-1-53-15,-5-2-113 0,-7 0-58 16,-8 0-28-16,-10 0-4 0,-10 0 15 16</inkml:trace>
  <inkml:trace contextRef="#ctx0" brushRef="#br0" timeOffset="90506.62">14433 13746 57 0,'2'1'222'0,"-1"-1"13"0,-1 0-12 16,0 2-79-16,0-2-49 0,0 0-27 15,0 0-12-15,0 0-6 0,0 0-3 16,0-2-5-16,-1 1 0 16,-1-1-2-16,1-1 0 0,1 2-2 15,0-2 5-15,-2 1-3 0,-1 0-3 16,3 0-5-16,0 0-2 0,0 0-3 15,0 2-5-15,0-3-6 0,5 2-1 16,-1 0-3-16,4-2-6 16,5 0 2-16,4 1-1 0,7-1 0 15,4 1 1-15,11 1 0 0,2 0-2 16,9-1-1-16,9 2 0 16,6 0-3-16,8 0 2 0,5 0-1 15,12 0 1-15,7 0-3 0,9 0-1 16,11 0 0-16,11-2-3 0,9 0 2 15,12-2 0-15,9 0 1 0,10-2-2 16,9-1-2-16,5-1 7 0,4-2-3 16,4 0-2-16,3-1 0 0,1 3 2 15,-2-3-1-15,-2 4-15 0,-6 1-21 16,-2 0-30-16,-11 0-84 16,-11 3-100-16,-16 0-49 0,-13-1-16 15,-17 1 5-15</inkml:trace>
  <inkml:trace contextRef="#ctx0" brushRef="#br0" timeOffset="96122.59">11443 12850 7 0,'7'-2'208'0,"-2"0"11"0,1 2 7 16,2-2-88-16,3 4-45 0,0-2-21 15,5 2-8-15,0 3-5 0,2-2-1 16,0 3-8-16,1-2-9 15,1 2-6-15,-2-2-1 0,6-3-2 16,2-6 3-16,6-3-3 0,6-9-1 16,9-8-6-16,11-13-8 0,14-7-9 15,13-11-7-15,18-9-12 16,14-5-49-16,13-3-123 0,8-4-64 16,5-2-33-16,-1-3-19 15,-2-2 5-15</inkml:trace>
  <inkml:trace contextRef="#ctx0" brushRef="#br0" timeOffset="98224.09">18803 12331 26 0,'8'-6'213'15,"-1"-1"14"-15,-2 1 9 0,-4 0-97 16,4 2-47-16,-2 0-25 0,2 1-10 15,-4 2-7-15,2-2-3 0,1 3-4 16,-3 0-5-16,2 0-3 16,2 3-3-16,-2-2-4 0,2 2 0 15,1-1-4-15,-1 1-3 0,0-2-3 16,1 1 0-16,1-2 2 0,3-2 1 16,7-2 1-16,3-5 2 0,12-6 4 15,14-9-2-15,18-9-3 16,19-11-6-16,19-11-7 0,19-8-2 15,19-10-2-15,20-3-12 0,10-1-5 16,12-1-6-16,3 3-15 0,3 5-33 16,-6 5-77-16,2 6-91 0,-13 1-44 15,-15 8-23-15,-9 0 4 0</inkml:trace>
  <inkml:trace contextRef="#ctx0" brushRef="#br0" timeOffset="99489.57">20565 13259 100 0,'-11'0'258'16,"3"-1"17"-16,0-4 10 0,1 1-111 16,3 1-67-16,4 2-39 15,6-3-23-15,9 4-13 0,16 4-2 0,15-3 0 16,19 2 5-16,20-1 2 15,16-1 0-15,16-2-3 0,15-3-8 16,2 2-4-16,10-3-6 0,4-1-6 16,3 3-17-16,3-1-23 0,-2-1-65 15,-6 1-120-15,-4-2-62 0,-10-2-30 16,-6-1-7-16,-9 0 14 16</inkml:trace>
  <inkml:trace contextRef="#ctx0" brushRef="#br0" timeOffset="100592.98">25566 12846 181 0,'-10'-2'246'0,"2"-1"16"0,2-1-48 16,2 2-84-16,5 0-46 0,7 0-24 15,9-2-15-15,13-1-12 0,19-1-5 16,18-2 1-16,20-1-5 0,19-3-3 16,19 2-2-16,22-1-3 0,19 1-4 15,20 2-6-15,21 1 3 0,18 0-2 16,15 4-7-16,18-2 1 0,22 0-1 16,16-2 0-16,17-1-1 0,7-2-1 15,-3-1 9-15,-2 1-3 0,0-1-4 16,-8-2 0-16,-9 1-3 0,-9-2-8 15,-19-2-58-15,-12-2-52 16,-19-1 8-16,-17 6 7 0,-14 4-2 0,-16 3-79 16,-16-1-1-16,-18-2 27 0,-27-3-21 15</inkml:trace>
  <inkml:trace contextRef="#ctx0" brushRef="#br0" timeOffset="101855.1">13463 15848 77 0,'-12'-4'249'0,"0"-2"20"0,-1-1 11 15,0 3-101-15,1-2-63 0,2 1-33 16,4 3-27-16,-2-1-16 0,4 2-11 15,0-1-8-15,1 2-6 0,3 0-5 16,0 0 1-16,5 0-1 0,3 0-3 16,6 0 4-16,6 2-2 0,6-1 2 15,10 0-3-15,8-1-3 0,8 2 0 16,9-2-1-16,8-2 0 0,9 1-1 16,7 0 4-16,10-1 5 15,12 0 1-15,6 0 0 0,10 0 3 16,11 2-3-16,6 0 1 0,7 0-1 15,6 3-4-15,5 0-1 0,11 1 2 16,4 5 2-16,5-1 2 0,7 1-2 16,7 5-1-16,5-1 0 0,1 1 3 15,3 0-2-15,1 3-4 0,4-2 0 16,-1 0 3-16,1 3 2 0,2-2-5 16,1 0-4-16,1 0-1 0,1-1 5 15,2 0-5-15,-1 1-2 0,0-3-1 16,-2 2 5-16,0-3 1 15,1 1-4-15,-5-1-2 0,-3 0-6 0,-5-1 2 16,-7-1-11-16,-10 1-16 16,-9-1-18-16,-11 2-20 0,-7-2-29 15,-14 1-126-15,-17-2-57 0,-16 1-23 16,-17-3-1-16,-21-3 14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5:58:01.61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2983 15737 178 0,'0'-6'260'0,"0"1"9"16,0 0-30-16,0 0-92 0,0 2-51 15,-2-1-28-15,1 1-9 0,-1-1-6 16,2 0-1-16,-3 0-3 0,3 0 2 16,-2-1 0-16,0 1 1 0,0 0 7 15,0 0 11-15,1 2 9 0,-1-3 11 16,-1 3 5-16,-2-1 7 0,2 2 3 16,-2-1-2-16,-1 2-7 0,-2 2-12 15,-1 0-13-15,-1 7-18 0,-2 1-15 16,-1 5-17-16,-3 4-8 0,3 3-4 15,-1 6-2-15,0 2-1 0,4 2 0 16,-1-1 0-16,3 2-5 0,4 0 0 0,2-3-2 16,2-3-6-16,3 1-3 0,4-4-5 15,2-3-10-15,2-1-16 0,2-6-17 16,4-1-18-16,-1-4-25 0,3-3-27 16,1-6-23-16,1-4-20 0,3-2-29 15,-1-2-64-15,-3-6-58 16,0 1-14-16,-3-4 10 0,1 0 23 0</inkml:trace>
  <inkml:trace contextRef="#ctx0" brushRef="#br0" timeOffset="236.92">3193 15821 91 0,'7'-15'288'0,"-3"4"29"0,0 0 18 16,-3 2-78-16,1 3-75 0,-2 0-39 15,0 2-22-15,0 1-9 0,0 3-8 16,0-2-9-16,0 4-13 15,0 1-18-15,-2 3-15 0,2 3-18 0,-1 3-10 16,-3 3-8-16,3 2-4 0,-2 2-4 16,-2 2-3-16,2-2-3 0,-3 2-5 15,1 2-12-15,-2-4-21 0,3-1-29 16,0-2-30-16,1-2-36 16,5-3-54-16,-4-6-112 0,2-5-46 15,0-5-7-15,2-7 13 0,3-4 29 16</inkml:trace>
  <inkml:trace contextRef="#ctx0" brushRef="#br0" timeOffset="361.62">3214 15599 244 0,'-2'-23'282'0,"-1"5"15"0,-2 3-38 0,2 3-110 16,0 2-65-16,0 3-45 16,1 3-34-16,4-1-34 0,-2 5-70 0,0 0-97 15,5 3-51-15,-2 0-23 0,3 2-3 16</inkml:trace>
  <inkml:trace contextRef="#ctx0" brushRef="#br0" timeOffset="932.18">3393 15861 56 0,'-2'18'305'16,"-3"-5"24"-16,0-1 13 0,1-1-41 15,0-2-115-15,-2-3-63 16,3-2-32-16,2 0-15 0,-1-4-7 15,2-1-9-15,3-3-11 0,-1-5-15 16,5-3-15-16,0-3-9 0,-1-3-7 16,4-5-3-16,-1-2 0 0,2-1 0 15,-1 0 0-15,2-1 0 0,-2-2 0 16,0 4 2-16,0-1-2 0,-2 3 0 16,0 4-2-16,-3 2-1 0,-2 2 2 15,2 4 0-15,-4 4-4 0,-1 3 1 16,0-1 0-16,-4 4-1 0,1 2 0 15,-2 4 2-15,0 1-1 0,0 3 3 16,-1 2-1-16,0 0-2 0,1 3 3 16,2-1-1-16,0 1-2 0,1 0 2 15,2-1-1-15,0 0-1 0,0-1 3 16,3-2-4-16,1 1 2 0,-1-1-2 16,4-1-1-16,-2-3 1 0,0 2 1 15,1-3-2-15,1-1 1 0,2 1 0 16,-1-4 1-16,0 3 2 0,0-3-1 15,-1-1 1-15,2 1 4 0,-1 2-2 16,-2-1 0-16,3 0 1 0,-4 3 1 16,0 0 0-16,-2 2-2 0,0 2 0 15,-3 0 1-15,2 3 1 0,-4 2-1 16,2-1 1-16,-1 1-1 0,-1-1-1 16,-1 2 0-16,3-1 0 0,-2-1-1 15,2-1-1-15,2-1-1 0,-2-3-3 16,3 2-10-16,0-3-10 0,2-2-12 15,1-4-17-15,2-1-18 0,2-4-20 16,2-3-28-16,4-1-62 0,-2-6-75 16,2-4-30-16,1 1-8 0,1-7 14 15</inkml:trace>
  <inkml:trace contextRef="#ctx0" brushRef="#br0" timeOffset="1915.41">3873 15630 123 0,'3'-12'294'0,"-1"3"25"0,-2 2 22 15,-2-2-87-15,1 5-59 0,-1 1-27 16,-1 0-15-16,1 3 0 0,1-3-9 16,-2 3-13-16,1 2-23 0,1-1-24 15,1 3-24-15,-2 0-18 0,2 7-15 16,-3-3-5-16,3 5-5 0,-3-2-4 16,1 6-2-16,-1-2-3 0,0 6-1 15,1 0 0-15,-1 1-3 0,1 4-1 16,2-2 0-16,-1 0-2 0,1 1-1 15,1-4-2-15,1-1-3 0,1-3-6 16,2 0-4-16,1-3-6 0,1-3-6 16,3-4-6-16,0-1-1 0,3-5-2 15,1-2-1-15,2-5-1 0,1-3-2 16,2-3-7-16,0-5 1 0,2-1-4 16,-1-3 3-16,-1-1 2 0,0-3 10 15,-4 3 9-15,0 0 8 0,-4 1 10 16,-1 3 5-16,-4 1 6 0,-1 4 10 15,-2 2 10-15,-3 4 14 0,0 0 15 16,0 4 19-16,0 0 12 0,-2 1 5 16,1 2 1-16,-1 2-9 0,-1 2-13 15,1 3-12-15,-2 2-13 0,1 2-13 16,1 2-10-16,2 4-5 0,-1 0-4 16,1-1-5-16,1 2 0 0,-1 0-1 15,2-2-2-15,1 1-2 0,1 0-2 16,-2-3-2-16,3-2-7 0,0-1-9 15,1 0-5-15,-1-5-7 0,4-2-4 16,-1 2 1-16,2-6 4 0,2-2 3 16,-1-2 4-16,1-4 3 0,1-3-2 15,0 0-1-15,1-3-2 16,-2 0-1-16,-1-3 0 0,-1 2 1 0,0-2 8 16,-2 2 5-16,0 0 3 15,-5 2 7-15,2 3 5 0,-4-1 9 0,1 5 6 16,-2 0 9-16,0 1 13 0,-2 2 10 15,2 1 7-15,0 1 1 16,-3 2-6-16,3 2-4 0,-3 2-10 16,1 4-11-16,1 0-10 0,-2 4-1 15,1 1-9-15,1 0 2 0,1-1-4 16,0 2-2-16,0-2-2 0,1 0-5 16,1 1-1-16,2-4-6 0,-1-1-8 15,2 0-8-15,0-2-6 0,2-3-8 0,-1 0 2 16,3-3 1-16,1-4 6 15,-1-1 1-15,4-2 2 0,-2-3 2 16,0-2-6-16,0 0-1 0,0-6 0 16,0 2 1-16,-3 0 7 0,0-3 6 15,-3 1 9-15,0-1 4 0,-2 3 4 16,0-2 6-16,-2 5 4 0,-2-1 6 16,-2 3 9-16,1 2 10 0,1 1 15 15,-1 2 12-15,-1 2 11 0,1 1 8 16,-1 1-5-16,0 1-6 0,1 1-10 15,-1 4-11-15,0 5-12 0,1 0-8 16,-1 3-9-16,0 4-3 0,2 1-4 16,-1 1-5-16,2 2 0 0,2-2-4 15,-1 3 0-15,2-3-2 0,0 1-4 16,0-4-6-16,2-1-7 0,0-2-15 16,3 0-13-16,1-4-13 0,-1-3-13 15,2-4-17-15,2-4-18 0,3-2-21 16,2-7-20-16,-1-3-20 0,4-4-28 15,-2-2-56-15,1-5-73 0,-2-2-20 16,-4-2 7-16,-5-5 18 0,-2 0 39 16</inkml:trace>
  <inkml:trace contextRef="#ctx0" brushRef="#br0" timeOffset="2035.57">4541 15423 8 0,'-15'-12'274'0,"2"3"21"0,-1 3 11 15,3 3-41-15,-1 1-112 0,5 2-69 16,1 2-42-16,3-1-21 0,1 3-21 15,5-2-22-15,2 0-37 0,2 1-95 16,3-2-77-16,0 1-38 0,1-1-15 16,6-2 6-16</inkml:trace>
  <inkml:trace contextRef="#ctx0" brushRef="#br0" timeOffset="2282">4756 15345 215 0,'7'-5'322'0,"-4"2"28"0,-1-1 24 15,1 1-109-15,-3 2-60 0,0 1-36 16,0 0-19-16,0 0-10 0,0 2-15 16,2 4-20-16,-1 3-20 0,3 5-21 15,-1 3-15-15,0 4-10 0,0 4-10 16,0 4-11-16,-1 3-7 0,-1 5-4 16,-2 3-8-16,-1 1-11 15,-1 0-20-15,0 1-27 0,3-1-35 0,-1-4-37 16,2-2-27-16,1-6-31 0,2-4-24 15,1-6-66-15,-2-5-52 0,-1-7-12 16,-1-6 8-16,2-5 20 16</inkml:trace>
  <inkml:trace contextRef="#ctx0" brushRef="#br0" timeOffset="2449.42">4740 15671 127 0,'-12'-16'307'15,"0"2"23"-15,2 6 15 0,2-1-95 16,-1 1-90-16,4 4-63 0,2 1-39 15,2 0-25-15,1-1-14 0,4 4-8 16,4-4-5-16,6-1-9 0,6 1-10 16,5-2-13-16,8-1-24 0,8-4-41 15,2 1-114-15,7-4-71 0,4 0-28 16,5-2-9-16,8 0 12 0</inkml:trace>
  <inkml:trace contextRef="#ctx0" brushRef="#br0" timeOffset="3115.23">5656 15582 143 0,'-4'-3'262'0,"-2"-2"12"0,3 1-4 16,1-4-100-16,0 2-56 15,2-1-26-15,-1-1-10 0,1 0 1 16,0-1 0-16,-2 1 1 0,2 0-3 16,-1 1 2-16,-1-1-1 0,-3 2-3 15,2 0-4-15,-5 2-4 0,2 0-7 16,-2 0-3-16,-2 4-4 0,-2 0-4 15,2 2-4-15,-4 2-4 0,0 4-7 16,-2 0-6-16,0 6-9 0,-1-1-8 16,1 4-6-16,2 2-2 15,1 1-3-15,0 3-4 0,3 1-3 16,3 1-4-16,2 0-7 0,2-5-10 16,3 0-10-16,3-4-4 0,4-4-3 15,1-3-1-15,4-5-1 0,4-4 0 16,0-4-2-16,1-7-9 0,4-3-7 15,-1-5-4-15,0-6 2 0,-2 0 8 16,0-4 10-16,-2-3 11 0,-2-2 15 16,-2-4 8-16,-2-3 4 0,-5-4 7 15,1-2 0-15,-5-1 3 0,-1-1 0 16,-1 6 4-16,-4 0 9 16,2 7 13-16,0 6 13 0,1 6 13 15,-1 6 9-15,2 5-2 0,-1 6-7 16,2 3-9-16,0 5-14 0,0 10-9 15,3 8-9-15,0 6-4 0,-1 8 1 16,3 6-2-16,2 6-3 0,-4 2 1 16,2 5-2-16,0 1-2 0,-2 1-4 15,1-1-8-15,-1-2-15 0,2-3-17 16,-1-3-21-16,-1-4-19 0,2-5-22 16,0-6-30-16,1-6-64 0,-1-6-70 15,1-8-29-15,0-6-1 0,1-5 9 16</inkml:trace>
  <inkml:trace contextRef="#ctx0" brushRef="#br0" timeOffset="3302.57">5838 15556 190 0,'5'-15'321'0,"0"3"22"16,-2 4 15-16,-1 1-118 0,-1 4-82 16,-1 4-53-16,0 3-29 0,-1 4-21 15,-1 5-10-15,2 0-8 0,0 3-8 16,-1 4-11-16,-1 0-8 0,2 4-6 15,-2-3-8-15,2 0-15 0,-1 0-28 16,1-2-33-16,0-2-70 16,0-5-118-16,0-4-60 0,0-3-19 0,0-5 9 15,1-6 24-15</inkml:trace>
  <inkml:trace contextRef="#ctx0" brushRef="#br0" timeOffset="3465.67">5906 15338 235 0,'-6'-13'318'0,"-2"4"18"16,2 2 6-16,0 2-143 0,-1 3-90 16,4 2-56-16,-1 2-41 0,6 2-32 15,2 0-38-15,4 3-66 16,1 1-106-16,5-1-53 0,2 2-15 16,3 0 1-16,0 0 23 0</inkml:trace>
  <inkml:trace contextRef="#ctx0" brushRef="#br0" timeOffset="5747.83">6121 15415 143 0,'10'5'327'16,"-5"-4"33"-16,0 2 29 0,-5-1-61 0,-2-2-69 16,-1 0-38-16,-2 0-18 15,-3-2-6-15,0-1-11 0,-1 2-14 16,2-3-24-16,-1 4-31 0,2-1-21 16,-2 1-22-16,2 0-19 0,0 0-15 15,-1 5-12-15,-2-1-8 0,3 5-8 16,-2 1-7-16,-1 5 3 0,0 1-5 15,3 5-4-15,-2 0-2 0,1 3-4 16,3-1-1-16,-1 1-10 0,4-2-10 16,2-1-16-16,1-5-18 0,2-1-27 15,3-3-26-15,-1-4-17 16,4-1-7-16,2-5 0 0,-1-4 3 16,5-5 7-16,-2-2 14 0,0-3 15 15,1-7 13-15,-4 2 14 0,3-5 19 16,-4 0 20-16,-2 0 11 0,-1-1 14 15,-2 2 9-15,-2 3 9 0,-3 3 11 16,0 3 17-16,0 2 20 0,-1 3 9 16,-1 2 0-16,-1 4 1 0,0 1-11 15,1 2-13-15,-2 6-17 16,2 1-14-16,-1 3-4 0,3 1-4 16,0 2-2-16,0 2-2 0,3-1-1 15,0 1 0-15,3-1-1 0,-1 0-4 16,0-1-1-16,3-2-8 0,0-1-3 15,1-2-5-15,2-1-3 0,2-3-3 16,-2-2 0-16,3-2 2 0,2-5-1 16,-2-1 0-16,4-4 2 0,-4-1 2 15,3-4-1-15,-1-2 2 0,0-2 6 16,-2-1 2-16,2-1 4 0,-5-4 5 16,0 2 5-16,-3-3 1 15,0 2 3-15,-5 1 9 0,-1 0 12 16,-2 3 16-16,-3 1 20 0,-1 4 21 15,-2 2 13-15,-2 2 3 0,0 5-10 16,-3 4-10-16,1 1-19 0,-2 5-20 16,1 3-16-16,1 4-11 0,0 1-5 15,1 3-2-15,3 2-3 0,1 1-1 16,2-1-5-16,3 2-6 0,0-3-11 16,3 1-15-16,2-2-13 0,3-2-15 15,0-3-12-15,1-1-5 16,1-5 0-16,1-2 8 0,0-2 9 15,0-4 11-15,-1-2 12 0,-1-2 10 16,1-3 10-16,-4-2 6 0,0 0 6 16,0-3 5-16,-1-2 6 0,-2 2 6 15,-3 0 8-15,2 1 5 0,-2 1 14 16,0 3 14-16,0 0 11 16,-2 3 10-16,2 2 0 0,0 2-3 0,0 4-7 15,0 2-17-15,2 7-15 16,1 2-12-16,0 6-8 0,2 5-3 15,0 3-3-15,3 8 0 0,-2 1-2 16,-1 10 0-16,0 4-7 0,-1 4-6 16,0 6-13-16,-3 3-12 0,2 0-11 15,-6 0-8-15,2-1 0 0,-3-7 8 16,1-3 10-16,-2-7 10 0,-1-4 12 16,0-8 8-16,-2-6 7 15,0-8 2-15,2-4 1 0,-3-9 3 16,-1-6-2-16,0-9 1 0,0-6-2 15,0-9 0-15,0-7 0 0,2-7 1 16,2-3 1-16,0-5-2 0,4-2 0 16,2-1-2-16,3-1-4 0,3 1-6 15,4 1-13-15,1-1-18 0,5 2-19 16,0 4-17-16,1 0-15 0,3 6-7 16,0 0 5-16,-2 6 10 0,2 4 17 15,-2 3 17-15,1 4 20 0,-3 1 15 16,0 5 12-16,-2 3 10 0,-1 2 9 15,-2 3 4-15,0 2 9 16,0 3 4-16,0 2 6 0,-1 3 6 16,2 2 1-16,-1 3 3 0,1-1-4 15,0 5 0-15,1 0-5 0,-1 4-8 16,-2 1-4-16,1 0-5 0,-2 1-5 16,-1 1-3-16,-3-1 0 0,-2 3-1 15,-3-5 4-15,-1 1 5 0,-4-1 8 16,2-5 11-16,-2-1 5 0,-1-1 5 15,3-4 0-15,-2-3-4 16,0-5-10-16,2-2-4 0,0-5-11 16,3-6-8-16,1-2-4 0,2-3-6 15,4-3-7-15,4-2-9 0,2 2-12 16,1-1-8-16,6 0-12 0,1 0-2 16,2 3-1-16,1-1 6 0,3 5 7 15,0 0 4-15,3 2 10 0,0 2 6 16,0 0 2-16,0 3 5 0,-3 1-1 15,-2 1 3-15,-1 3 3 16,-5 0 3-16,-3 1 2 0,-7 2 7 16,-1 0 13-16,-3 2 10 0,-5 0 13 15,-3 0 13-15,0 1 5 0,-4 2 4 16,-2 0-9-16,-4 0-4 0,2 1-7 16,-3 2-7-16,3 2-7 0,-2-1-4 15,1 1-3-15,0 3-6 0,0 3-3 16,2 0-5-16,2 2-6 0,2 0-1 15,0 3-2-15,3-1-1 0,1-1-2 16,2 2-2-16,3-2-4 0,3-1-3 16,1-1-6-16,-1-5-7 15,4 1-8-15,-1-4-6 0,2-2-1 16,-1-5-4-16,1 0-5 0,-2-4-2 16,1-2 2-16,2-4-1 0,-2-3 5 15,0-2 1-15,-1-1 10 0,0-6 9 16,-1 3 6-16,-1-1 6 0,0 1 4 15,-2 2 4-15,0 0 4 16,0 4 4-16,-2 3 4 0,-1 3 3 16,-1 1 4-16,1 2 6 0,-1 3 2 15,1 2-1-15,2 3-2 0,0 3-2 16,0 3-2-16,1 1-7 0,0 2-3 16,0 1-4-16,1 1-1 0,2-2-2 15,-2 1-1-15,1-1-2 0,-1-2 0 16,0-1-2-16,-1-4-4 0,-2 1-3 15,2-5 0-15,-2 2-3 16,2-8 1-16,1-1-1 0,0-2 3 0,2-3 1 16,-1-4 4-16,1 0-2 0,1-5 3 15,1-2 3-15,1 0-2 0,1 0 1 16,-1 3 2-16,-1 0 0 16,2 0 1-16,0 5-1 0,-3 1 0 15,2 2 1-15,-3 4 3 0,0 1 4 16,3 5 1-16,-3 0 6 0,2 5 5 15,-1 1-1-15,-1 1 0 0,0 3-4 16,-2 2-2-16,2-2-4 0,-4 4-4 16,1-1-3-16,-3 3-1 0,0-2 1 15,-2-1-1-15,-2-1 1 0,2 0 1 16,-2-4 1-16,-1 1 0 16,3-3 1-16,-3-4 0 0,3 1 0 15,0-3 1-15,0-3 0 0,0-1 0 16,0-4 0-16,3-3-1 0,0-3-3 15,2-1 2-15,2-3-3 0,3-1-1 16,0-1-1-16,1 2 1 0,3 0-1 16,-1 1 1-16,1 2 0 0,0 3 1 15,-2 3 2-15,0 2 6 16,1 4 6-16,2 3 6 0,-2 3 6 16,1 1 6-16,-1 7 1 0,0 1-3 15,-1 2-4-15,-2 3-6 0,-2 0-7 16,-2 1-2-16,-3 0-4 0,0 1 1 15,-3 0 2-15,-3-5 2 0,1 1 6 16,-1-2 6-16,2-3 8 0,-2-3 9 16,1-2 11-16,2-4-1 15,0-2-2-15,0-5-4 0,5-4-9 0,-2-7-13 16,5-3-12-16,2-7-5 0,2-3-6 16,4-3-6-16,3-1 1 0,0-2-1 15,5 4-1-15,-1 2 0 16,1 6 4-16,-3 3 0 0,-1 5 0 15,2 5 6-15,-4 5 6 0,1 3 7 16,-2 6 5-16,0 5 6 0,-1 2 3 16,-2 4-2-16,-1 2-4 0,-4 5-7 15,-2 2-5-15,-4 1-17 0,-1 0-17 16,-4-2-27-16,-3 3-34 16,-1-2-43-16,-2 0-50 0,0 0-74 15,-1-3-127-15,-1 1-50 0,1-3-7 16,1-2 19-16,6-4 42 0</inkml:trace>
  <inkml:trace contextRef="#ctx0" brushRef="#br0" timeOffset="6182.26">8767 15416 336 0,'0'0'401'15,"-2"0"27"-15,0 0 15 0,2 0-141 16,0 0-105-16,0 0-77 0,0 0-42 16,4 0-20-16,0-1-11 0,6-1-8 15,4 0-9-15,5-4-6 0,5-1-7 16,4-3-6-16,2-1-6 0,4 0-12 15,-1-3-23-15,-2-1-32 0,-1 2-34 16,-1-1-38-16,-1 0-36 16,-4 0-43-16,-5 0-51 0,-3 0-65 15,-7 0-15-15,-2 1 9 0,-6-2 28 16</inkml:trace>
  <inkml:trace contextRef="#ctx0" brushRef="#br0" timeOffset="6447.56">9133 15165 204 0,'-10'-3'293'15,"0"-1"35"-15,-1 2 22 0,0 0-87 16,1 0-66-16,2 2-43 0,2 0-31 15,0 0-24-15,4 2-23 0,2 0-25 16,2 0-20-16,4 2-12 0,3-1-9 16,3 1-2-16,3 2-2 15,3 0 0-15,4 0-1 0,0 0-1 16,-1 2-1-16,4 0 0 0,-3 1-1 16,-3 2 1-16,-2 1 0 0,-4 3 6 15,-4 2 6-15,-4 1 6 0,-5 6 6 16,-6 1 5-16,-6 1 1 0,-5 2 3 15,-5 2-3-15,-3 0-5 0,-2-1-6 16,-1-1-9-16,1 1-13 0,-2-3-31 16,4-1-40-16,3-3-52 0,6-2-83 15,2-4-131-15,4-3-63 16,6-3-15-16,4-10 14 0,8-1 42 16</inkml:trace>
  <inkml:trace contextRef="#ctx0" brushRef="#br0" timeOffset="8530.32">10441 14826 71 0,'3'-10'269'16,"1"2"15"-16,0-3 10 0,2 3-78 15,2-4-83-15,-1 1-41 0,-1 0-21 16,3-1-7-16,-2 0-4 15,-2-1-6-15,-1-1-11 0,1-1-7 16,0 0-11-16,-1 0-7 0,-4 0-6 16,0 0-1-16,-4 2-1 0,2-1 1 15,-4 3 4-15,-2 1 5 0,-2 3 3 16,-2 2 3-16,-1 1 2 16,-2 4-2-16,-2 3 0 0,0 1-4 15,0 4-6-15,-1 1-3 0,4 4-2 16,0 1-3-16,4 4-5 0,4 0 1 15,4 2-4-15,2 1-2 0,2 2-1 16,6 0-5-16,3-1 0 16,2 1-5-16,1-2-3 0,3 0-3 15,-4-1 1-15,3-3 2 0,-5 1 3 16,-5-2 5-16,-1 1 3 0,-5-2 3 16,-5 3 2-16,-4 0 2 0,-7 0 0 15,-2 1 5-15,-4 3 3 0,-1-1 3 16,0 0 1-16,-3 3 4 0,2-2-2 15,2 0-1-15,4 0-5 0,4-3-4 16,5-1-1-16,4-2-5 16,5-2 0-16,3-2 0 0,7-1-5 15,4-5-1-15,3-2-5 0,7-4-8 16,3-2-12-16,4-4-15 0,1-4-9 16,1-1-8-16,2-4-2 0,-2-1 2 15,1-1 13-15,-3-3 10 0,-1-2 14 16,-3 1 10-16,-2 1 8 0,-4-3 6 15,-5 2 6-15,-1 0 6 0,-5 2 10 16,-4-2 10-16,-1 0 13 16,-3 3 10-16,-4-1 8 0,-1 2 6 15,-3 2 3-15,-3 0 0 0,0 3-3 16,-2 0-3-16,-2 4-3 0,-1 2-8 16,1 1-7-16,-2 5-8 15,2 0-10-15,-1 5-7 0,1 3-8 16,2 2-5-16,0 3-2 0,3-1-2 15,2 5-3-15,1-1-6 0,5 3-8 16,2-1-9-16,2 0-11 0,4-1-8 16,2-3-6-16,4 0-1 0,2-4 2 15,1-3 7-15,1-1 9 0,2-1 6 16,-1-2 7-16,-3 0 5 0,1-2 5 16,-5-1 3-16,-2 2-1 15,-2 1 5-15,-4-1 1 0,-3 3 3 0,-1 1 3 16,0 2 6-16,-5 4 2 0,1 0 6 15,-4 5 1-15,2 0 4 16,-1 5 1-16,-1 0-4 0,-1 3-4 16,3 1-3-16,-1 1-4 0,2-1-5 15,2-1-2-15,1 0-1 0,2-5-2 16,2-2-2-16,1-3-3 0,4-3-3 16,2-3-6-16,2-4-3 15,2-5-3-15,3-5-5 0,1-4-1 16,2-4-1-16,3-6 2 0,-3-3 1 15,3-3 0-15,-4-4 5 0,2-3 4 16,-3 1 3-16,0-2 4 0,-2 2 5 16,-2 1 1-16,-2 0 0 15,0 3 6-15,-3 1 2 0,-2 5 10 0,-1 0 6 16,-2 7 12-16,0-1 13 0,-3 4 11 16,0 5 10-16,0-1 3 0,0 5-1 15,-3 2-7-15,0 2-6 0,0 5-14 16,1 2-11-16,-1 3-11 15,0 5-8-15,1-1-6 0,1 3-3 16,-1 2 0-16,2 0-3 0,0 0-1 16,0-1-2-16,2-3-2 0,1 2-5 15,0-4-9-15,2-2-7 0,1-2-12 16,0-5-8-16,2-4-11 0,1-2-5 16,1-2-1-16,1-6 1 15,-1-4 7-15,2-3 3 0,-2-3 9 0,1-3 8 16,2-1 8-16,-4-1 6 15,-1-1 5-15,2 1 7 0,-4 3 4 16,-1 1 4-16,-2 1 3 0,0 4 5 16,0 3 7-16,-1 2 5 0,-2 3 5 15,0 2 2-15,0 1-2 0,0 3 0 16,0 1-3-16,0 7-2 0,2 1-4 16,-2 2-3-16,2 6-3 0,0-2-3 15,1 3-3-15,0 3-5 0,2-3-1 16,0 1-1-16,1 0-2 0,2-3-1 15,2-1-5-15,-1-3-6 16,4-1-7-16,1-4-10 0,2-3-6 16,1-3-8-16,2-4-1 0,2-5-5 15,1-1 0-15,0-3-4 0,-3-2 4 16,3-3 2-16,-3-2 5 0,-1-3 9 16,-3 1 10-16,-2-3 10 0,-1 1 7 15,-5-1 11-15,-4 2 9 0,-1-1 12 16,-4 6 11-16,-1 0 15 0,-4 4 9 15,-3 4 4-15,-2 3 2 16,1 2-5-16,-4 6-6 0,0 3-8 16,1 2-9-16,0 4-7 0,1 2-6 15,2 2-6-15,3 1-3 0,3 1-5 16,-1 3-6-16,6-1-3 0,0 0-5 16,2-2-8-16,2 0-9 0,1-1-9 15,3-1-9-15,2-3-9 0,1-1-8 16,-2-4-2-16,3-1-1 15,-2-3 4-15,-2-3 10 0,2-3 12 16,-2-1 8-16,-1-2 10 0,1-4 9 16,-1-1 5-16,-2 0 7 0,-2-1 3 15,3 2 9-15,-3 1 7 0,0-2 4 16,-1 4 7-16,0-1 0 0,-1 3 1 16,-1 3-3-16,2 2-1 15,-1 0-4-15,1 5-4 0,1 1-4 0,0 1-4 16,3 3-2-16,-1 1-8 0,0 0-3 15,1 0 0-15,-1-2-1 0,0 1-2 16,4-2 0-16,-4 0-4 0,3-4-1 16,0-2-2-16,1-2 0 0,2-3-2 15,-1-3-1-15,4-5 1 16,-1-3-3-16,2-4 2 0,0-4 0 16,2-4-2-16,-2-2 5 0,0-4 2 15,-2-6 3-15,-1-1 2 0,-2-5 0 16,-2-4 0-16,-2-1 0 15,2-1 1-15,-3 3 7 0,-2 4 4 16,2 9 16-16,-4 5 19 0,1 8 12 16,-2 7 14-16,0 8 4 0,0 8 4 15,0 8-12-15,0 6-13 0,0 7-14 16,0 7-14-16,-2 5-10 16,2 5-10-16,-1 5-2 0,1 2-10 15,-2 0-10-15,2 3-21 0,-1-1-36 16,1-1-41-16,0-5-52 0,1-2-79 15,1-5-115-15,-1-7-43 0,1-4 1 16,0-8 25-16,1-8 40 0</inkml:trace>
  <inkml:trace contextRef="#ctx0" brushRef="#br0" timeOffset="8817.91">11695 14893 319 0,'-8'-14'366'16,"0"0"20"-16,3 1 12 0,-1 2-155 15,4 3-105-15,1-1-63 0,4 1-35 16,3 1-19-16,7 0-8 16,3 1-7-16,4 0-3 0,1 0-1 15,3 3-1-15,-1-1 1 0,-1 4-2 16,-1 0 0-16,-2 6 2 0,-3 1 4 16,0 3 4-16,-5 5 9 0,-2 3 8 15,-3 3 6-15,-2 5 5 16,-3 2 0-16,-1 1-4 0,-3 0-4 15,1 3-5-15,-2-1-7 0,-1-3-8 16,0-1-11-16,2-5-24 0,0-2-37 16,3-5-44-16,3-2-69 0,-3-7-127 15,3-6-65-15,2-8-19 16,3-7 14-16,5-6 33 0</inkml:trace>
  <inkml:trace contextRef="#ctx0" brushRef="#br0" timeOffset="8945.41">11997 14682 118 0,'-8'-17'278'16,"0"4"11"-16,2 2 2 0,1 5-107 16,2 2-111-16,3 0-75 0,3 4-89 15,3 2-100-15,4 2-48 16,5 0-17-16,0 2-3 0</inkml:trace>
  <inkml:trace contextRef="#ctx0" brushRef="#br0" timeOffset="10015.27">12150 14724 196 0,'5'10'337'0,"-5"1"34"15,-5-2 34-15,-1 1-79 16,-2-1-62-16,-2 2-31 0,-2 1-11 16,1 1-5-16,-2 0-13 0,2 3-24 15,2 2-35-15,1 1-34 0,0 2-33 16,3 1-22-16,4 1-24 0,-1-1-11 16,2 1-8-16,2-1-6 15,2-1-13-15,2-4-15 0,-1-2-20 16,3-2-24-16,3-2-21 0,0-5-19 15,2-3-12-15,1-4-4 0,0-5 11 16,2-4 10-16,0-5 10 0,-3-2 8 16,-1-4 9-16,-2-6 14 0,-2-4 6 15,-4-1 10-15,-1-1 14 0,-6 1 11 16,-1 2 11-16,-2 6 14 0,-2 6 12 16,-2 4 9-16,-2 3 6 0,-1 5 6 15,-3 4-1-15,0 4-5 16,2 4-7-16,1 1-10 0,-1 3-5 15,6 0-6-15,0 0-2 0,5 1-2 16,3-2-7-16,2 0-2 0,2-4-3 16,3 0-3-16,2-1-2 15,2-4-1-15,1 0 4 0,0-5 1 16,2-1 3-16,0-2 1 0,2-3 2 16,1 0 1-16,0-1 1 0,1 0 1 15,-2-2 0-15,2 2 0 0,-1 2 2 16,2 0 1-16,1 3 5 0,0 2 5 15,2 1 7-15,0 6 9 0,1 1 12 16,-2 4 8-16,1 5 5 16,0 3-1-16,-4 4-1 0,-3 3-3 15,-3 0-6-15,-4 3-3 0,-2 3-5 16,-5-1-5-16,-2-1-2 0,-5-3-3 16,-1 1-5-16,1-2-5 0,-2-5-2 15,-1-3 1-15,2-4-2 16,1-2-3-16,1-5-3 0,0-5-4 15,4-4-3-15,-1-6-6 0,4-6-12 16,-1-5-12-16,4-5-11 0,3-4-10 16,2-5-11-16,2 1 1 0,3 0 2 15,0 2 11-15,1 2 8 0,1 5 11 16,-2 6 10-16,0 2 11 16,-2 8 6-16,1 3 8 0,-3 6 9 15,3 3 5-15,-1 5 9 0,0 6 5 16,3 1 7-16,-2 7 4 0,-2 1 2 15,0 4 0-15,-3 1-5 0,2 2-1 16,-4 2-8-16,-1-2-6 16,0-3-7-16,0 1-7 0,-1-3-2 15,0-5-7-15,0-1-10 0,1-4-12 16,-1-3-11-16,4-4-9 0,-1-5-19 16,3-2-9-16,2-5-8 0,0-4-2 15,1-6-7-15,-2-4 2 0,0-3 9 16,0-4 14-16,-1-6 11 0,0-3 13 15,0-2 14-15,2 0 13 0,-1-2 16 16,0 5 11-16,-1-2 10 16,0 5 12-16,-3 6 7 0,-2 0 9 15,-1 7 11-15,1 4 10 0,-4 2 10 16,-2 5 4-16,0 3-2 0,-4 5-4 16,0 1-16-16,2 7-15 15,-1 1-18-15,3 5-12 0,0 3-7 16,5 0-6-16,3 3-4 0,-2 0 0 15,5 0-5-15,2 1 0 0,1 0 1 16,3 0-2-16,3-1 4 0,-2 1-4 16,3 0 4-16,-2 0-1 15,-2-3 1-15,-1-1-2 0,-3 2-4 16,-5-4-2-16,-4 1-3 16,-4-1-10-16,-6-1-16 0,0-2-20 0,-7-2-22 15,-1 1-39-15,-5-2-37 0,3-2-45 16,-5-1-64-16,3-1-108 15,-2-3-43-15,-2-2 2 0,0-2 25 16,2-3 40-16</inkml:trace>
  <inkml:trace contextRef="#ctx0" brushRef="#br0" timeOffset="10492.13">13956 14802 294 0,'-3'9'382'0,"0"-4"25"15,-4 0 12-15,5 0-129 0,-1-2-119 16,3-2-76-16,3 1-40 16,2-2-21-16,3-2-12 0,8-2-3 15,3-2-7-15,6-5-4 0,4-1-13 16,2-1-21-16,4 0-28 0,-1-3-32 16,-1 1-36-16,-2-1-54 15,-4-2-93-15,-5 1-56 0,-6-1-17 16,-2 2 10-16,-6-2 25 0</inkml:trace>
  <inkml:trace contextRef="#ctx0" brushRef="#br0" timeOffset="10780.67">14271 14547 160 0,'-7'-4'315'15,"-2"2"25"-15,1 0 18 0,-1 2-89 16,2 2-93-16,1-2-54 0,2 5-35 16,1-3-18-16,3 2-13 0,3 3-13 15,4 0-11-15,3-1-9 16,3 2-5-16,4-2-4 0,4-1-3 15,3 1-4-15,3-1-2 0,-1 0-2 16,0-1-2-16,0 3 0 0,-3-1-1 16,-7 4 0-16,-2 2 3 0,-6 1 5 15,-8 5 10-15,-5 2 10 0,-6 4 9 16,-6 1 9-16,-6 3 5 16,-4 3 1-16,-5 0-7 0,0-1-7 15,-1 1-11-15,2-1-10 0,1-1-19 16,1-2-35-16,8-2-46 0,4-3-53 15,6-5-105-15,4-3-116 0,3-4-48 16,8-4-4-16,8-6 23 0,2-6 43 16</inkml:trace>
  <inkml:trace contextRef="#ctx0" brushRef="#br0" timeOffset="11414.04">15550 14216 182 0,'-12'-7'282'0,"2"0"11"0,5-4 5 15,2 1-138-15,3-2-73 0,0-2-39 16,1-1-19-16,2-1-9 0,1-2 0 16,0-2-1-16,0 0 0 0,-2 1 1 15,2-1-1-15,-4 1 4 16,0 1-1-16,-6 2 5 0,1 1 4 15,-2 1 5-15,-2 5 3 0,-4 1-1 16,1 4-6-16,-4 4-2 0,2 3-8 16,-5 3-7-16,1 5-7 15,-2 1-1-15,2 4-4 0,1 1 0 16,2 2-2-16,3 0 1 0,2 3 0 16,6-1-2-16,4 0 0 0,1 2 0 15,6-3 1-15,2 1-2 0,5 1 1 16,2-3-2-16,3 0 2 15,-1 0 0-15,0-1-2 0,-3 2 2 16,-1-1 2-16,-6-1-2 0,-5 2 0 16,-3-2 0-16,-6 1 2 0,-6 1-2 15,-5 0 1-15,-5-2 2 16,0-1-2-16,-7 0 1 0,-1-2 0 16,0-3-1-16,0-3 0 0,2-1 1 15,1-5-5-15,3-6-6 0,8-3-12 16,2-6-16-16,8-6-18 0,6-7-24 15,6-1-28-15,8-5-56 16,1 0-86-16,5-1-37 0,4-2-9 16,0 1 7-16</inkml:trace>
  <inkml:trace contextRef="#ctx0" brushRef="#br0" timeOffset="11631.07">15538 14009 272 0,'15'-12'309'15,"-4"4"20"-15,-2 0-26 16,-4 5-101-16,0 2-57 0,-2 2-34 15,-1 2-19-15,1 5-8 0,-1 2-6 16,-1 5-14-16,2 4-8 0,2 3-11 16,-2 1-12-16,2 5-7 0,-2 2-8 15,0 0-6-15,0 3-7 0,-1 1 0 16,-2 1-3-16,-2-2-4 16,-1 0-10-16,1-2-21 0,1-3-32 15,-1-2-40-15,2-5-65 0,0-3-108 16,0-5-63-16,0-7-20 0,0-6 11 15,7-6 29-15</inkml:trace>
  <inkml:trace contextRef="#ctx0" brushRef="#br0" timeOffset="12680.73">15613 14314 185 0,'-7'-12'314'0,"1"3"22"0,-1 3 14 16,0 0-108-16,2 3-83 0,0-1-52 15,2 2-34-15,3-1-16 16,2 3-14-16,1-1-14 0,5-1-14 15,3 2-6-15,5-2-3 0,3 0 0 16,3-2-3-16,2-2-1 0,3 0-1 16,-1-1 0-16,1-4-1 0,2 3 0 15,-7-3 0-15,0 2 0 16,-2 0 0-16,-7 1 1 0,-3-2-1 16,-3 3 2-16,-5 0 5 0,-4 1 6 15,-1 2 7-15,-6 1 5 0,0 0 10 16,-3 3 7-16,-3 3 2 15,0 2 0-15,0-1-3 0,0 5-7 16,1 0-5-16,1 5-6 0,1 1-10 16,4 1-3-16,2 2-5 0,1 2-2 15,2 1-3-15,3-1-2 0,1 1-2 16,2 0-2-16,5-4-6 16,0-1-8-16,3-4-8 0,0-3-10 15,2-3-4-15,4-3-5 0,1-7 0 16,-4-1 1-16,3-4 8 0,-2-1 6 15,-1-3 9-15,-3-1 7 0,-3 0 5 16,0-3 4-16,1 3 5 16,-4-1 4-16,0 2 6 0,-2 3 2 15,-1 0 4-15,-1 4 4 0,1-1 2 16,-2 5-3-16,1 2 0 0,-1 0-3 16,2 2-3-16,0 5-2 15,-1 1-2-15,4 2-2 0,-4 1-1 16,4 1-1-16,-2 0-1 0,2-2-2 15,1 0 0-15,-1-2 0 0,3 0 0 16,-2-2-2-16,4-3-1 0,1-3 1 16,0-3-2-16,3-3-1 0,2-4 1 15,3-3-2-15,-2-4 1 16,2-3-2-16,2-5 0 0,-1-3 1 16,-1-5 3-16,1-3-2 0,-2-4 3 15,0-4 0-15,-2-3 1 0,-2-3 1 16,-2-2-3-16,0 0 2 15,-2 0-1-15,-2 4 5 0,-1 5 5 16,-2 6 12-16,-1 9 14 0,-2 5 17 16,-2 6 8-16,0 9 2 0,-2 3 1 15,-2 7-6-15,-1 8-11 0,-2 8-7 16,1 7-5-16,-2 4-3 16,0 7-2-16,2 5-3 0,-1 3-3 15,0 3-3-15,2 3-6 0,4 3-2 16,-3-1-4-16,4 2 0 0,0-2-3 15,4-3 0-15,0-4-3 16,4-2-9-16,2-6-9 0,1-6-17 16,3-3-17-16,0-9-15 0,7-4-11 15,-1-8-5-15,3-7 4 0,0-5 6 16,2-6 6-16,0-4 7 0,-2-4 9 16,-3-4 7-16,-1-4 5 15,-3 0 12-15,-3-3 7 0,-2-3 11 16,-5 0 6-16,-1 1 8 0,-2 5 12 15,-4-1 13-15,-2 6 14 0,-2 2 13 16,-3 3 10-16,-2 6 3 0,-4 3 0 16,1 3-6-16,-4 5-10 15,2 5-12-15,0 3-7 0,0 5-11 16,2 5-5-16,3 1-6 0,3 6-4 16,3 2-3-16,4 0-3 0,0 1-2 15,4 1-2-15,4-1-5 0,2 0-9 16,2-5-16-16,3-2-21 15,0-2-21-15,2-6-22 0,1-6-16 16,0-2-15-16,2-5-14 0,-1-5-32 16,-3-3-90-16,-2-7-50 0,-4-2-18 15,-5-3 3-15,0-5 19 16</inkml:trace>
  <inkml:trace contextRef="#ctx0" brushRef="#br0" timeOffset="12879.79">16199 13941 285 0,'-28'-2'341'16,"4"-1"14"-16,5 3 8 0,5 0-156 16,6 0-88-16,3 3-56 0,9-3-28 15,5 0-16-15,7-3-8 16,6 0-8-16,8-3-8 0,8 0-14 16,5-3-15-16,6-1-16 0,2-1-35 15,2-1-73-15,1-1-93 0,-2 0-44 16,-3 1-14-16,-3 1 4 15,-5 0 23-15</inkml:trace>
  <inkml:trace contextRef="#ctx0" brushRef="#br0" timeOffset="13112.97">16832 13737 181 0,'1'-3'308'0,"-1"-2"24"16,0 0 24-16,0 3-106 0,0-1-72 15,2 3-34-15,-1 0-18 0,-1 3-6 16,4 2-8-16,-1 8-11 0,0 2-10 15,2 2-14-15,-2 5-15 0,2 3-12 16,-1 2-13-16,-1 4-8 16,-1 3-9-16,-2 3-4 0,-2 2-5 15,-1 1-6-15,-1 3-20 0,-1-1-30 16,-1-2-42-16,1-1-50 0,0-4-68 16,0-5-132-16,1-5-64 0,4-7-13 15,0-6 21-15,7-7 35 16</inkml:trace>
  <inkml:trace contextRef="#ctx0" brushRef="#br0" timeOffset="14132.54">16836 14065 279 0,'-12'-10'353'0,"3"2"18"16,-3 1 10-16,3 2-143 0,3 1-102 15,2 0-62-15,3 4-37 0,4-4-15 16,4 4-10-16,6-3-5 0,5 2 0 15,4-2-1-15,7-2-1 0,1 1-1 16,1-2 0-16,2 0-2 16,1-3 2-16,-3 0-2 0,1 0-2 15,-7 0 0-15,0-1 0 16,-8 2 0-16,-4-1 0 0,-6-1 2 0,-4 4 5 16,-5 1 6-16,-4 0 12 0,-2 4 9 15,-6-1 11-15,1 4 8 16,-6 2 2-16,3 2-3 0,-2 1-7 15,-1 4-7-15,4 3-10 0,0 3-8 16,4 0-8-16,2 4-4 0,2 0-2 16,4 3-3-16,1-1-2 0,5-2-3 15,2 2-6-15,1-4-5 16,1-1-13-16,2-3-13 0,3-4-12 16,1-4-10-16,1-2-9 0,-1-5-5 15,2-2 4-15,0-6 9 16,-2 0 10-16,-1-5 9 0,-2-2 12 0,0 0 12 15,0-3 9-15,-3 2 7 16,-1-1 6-16,-1 2 10 0,-2 2 8 16,2 3 13-16,-5 2 7 0,1 1 9 15,-1 3 2-15,2 3 0 0,-1 2-7 16,-1 2-8-16,0 5-8 16,2 2-7-16,1 4-7 0,0 1-3 15,2-1-4-15,0 4-5 0,0-5 1 16,2 0-4-16,2-1 0 0,-1-1-1 15,1-3-3-15,0-1 4 0,4-2-5 16,0-5-1-16,1-2-2 16,3-6-2-16,2-2-5 0,3-5-3 15,0-6 0-15,-1-3 0 0,1-3-2 16,-3-3 0-16,0-5 4 0,-5-2-3 16,-2-5 3-16,-2-1 1 15,-3-3 5-15,-2 4 6 0,-4 0 11 16,2 9 15-16,-3 6 14 0,0 9 9 15,-3 5 7-15,-2 7 5 0,1 6-2 16,-2 8-7-16,-1 6-12 0,1 5-6 16,-1 6-7-16,3 6-9 15,-4 2-4-15,3 5-4 0,0 1-3 16,1 1-1-16,-1 4 0 0,1-1 0 16,1 0 0-16,-1 0-2 0,2-4-2 15,2-7 0-15,0 0 1 0,0-8-4 16,0-6 0-16,0-5-3 15,2-2 1-15,2-11-4 0,1-5-5 16,2-3-2-16,-1-9-3 0,2-3 1 16,3-3 1-16,0-4 3 0,1 2 3 15,1 0 4-15,0 1 3 0,1 5 1 16,1 0 4-16,-2 8-1 0,-1 0-2 16,2 7 2-16,-1 2 0 15,-2 5 2-15,1 4 3 0,-1 7-1 16,3 4 4-16,-4 3 3 0,-2 6 0 15,-2-1-2-15,-4 5 1 0,-2 0 1 16,-3 1-1-16,-4 0 1 0,-4-2 0 16,-3-4 4-16,-2 0-2 15,1-5-3-15,-2-4 0 0,0-4-5 16,4-4-15-16,1-6-28 0,2-6-36 16,4-6-31-16,1-7-37 0,7-8-42 15,1-5-75-15,3-5-62 0,6-4-13 16,3-4 6-16,6 0 22 0</inkml:trace>
  <inkml:trace contextRef="#ctx0" brushRef="#br0" timeOffset="14581.23">17891 13746 153 0,'21'-19'323'0,"-9"6"26"0,0 0 26 16,-3 3-77-16,-4 3-78 0,-4 4-35 15,-1 2-18-15,-1 2-3 16,-3 5-5-16,-5 4-7 0,1 7-16 15,-1 0-20-15,-4 7-18 0,2 1-11 16,1 4-15-16,-2 2-10 0,4 2-15 16,-2 2-11-16,6 2-9 0,-4-1-9 15,6 2-9-15,4-1-3 16,2-2-3-16,1-2-3 0,2-4-8 16,1-3 1-16,6-2-6 0,-2-5-9 15,6-2-13-15,-2-7-17 0,4-1-13 16,4-7-20-16,-2-2-22 0,0-6-14 15,3-2-7-15,-4-6 0 16,1-6 3-16,-5-3 15 0,0-7 21 16,-5-1 21-16,-3-2 19 0,-4-1 22 15,0 0 20-15,-5 6 21 0,-1 3 19 16,-4 3 21-16,-3 6 17 16,-5 4 13-16,2 6 7 0,-3 3 1 15,-4 6-4-15,4 3-7 0,-2 6-11 16,4 4-9-16,-1 4-15 0,4 3-8 15,4 2-11-15,1 2-7 0,6 2-12 16,3-1-26-16,1-1-35 0,4-1-43 16,7-2-40-16,4-2-37 15,7-3-31-15,8 0-35 0,4-6-95 16,5-3-37-16,5-5-3 0,4-3 12 16,4-4 24-16</inkml:trace>
  <inkml:trace contextRef="#ctx0" brushRef="#br0" timeOffset="15045.79">18663 14014 209 0,'-10'0'307'16,"1"-5"12"-16,4 3 9 0,4 0-134 15,1-2-89-15,4 0-49 16,1 2-27-16,6-4-13 0,0 1-6 16,3-1-5-16,2 2-2 0,1-1 0 15,-2 1 1-15,0 1 0 0,0 0 0 16,-3 2 0-16,0 1 6 0,-3 1 4 15,-2 4 6-15,2 0 3 16,-4 7 6-16,-1 4 2 0,1 7 2 16,0 7 0-16,-2 4-5 0,2 9-2 15,-2 3-2-15,0 5-7 0,-1 5-5 16,-1 3-4-16,2-1-4 0,-1 0-3 16,-2 1-1-16,2-4 2 15,-1-3-4-15,-1-3-1 0,-1-3-10 16,-1-4-9-16,-1-4-15 0,0-4-21 15,-2-5-25-15,0-5-40 0,-3-6-72 16,0-5-78-16,2-4-28 0,-4-3-5 16,1-6 12-16</inkml:trace>
  <inkml:trace contextRef="#ctx0" brushRef="#br0" timeOffset="15346.01">18656 14852 189 0,'-1'7'315'0,"-1"0"21"0,2 1 15 16,0 4-107-16,3 3-83 15,-1 2-49-15,1 3-22 0,0 1-10 16,2 3-3-16,2-1-8 0,2 2-6 16,0-1-7-16,1 2-8 0,2-3-5 15,-2-1-10-15,1-5-3 0,0 0-4 16,-3-3 3-16,0-7 0 0,1-4 3 15,1-3-1-15,0-7 1 0,0-5-6 16,3-6-8-16,0-7-13 0,4-6-18 16,-1-5-25-16,5-4-28 0,1-7-33 15,1 0-38-15,1-3-46 16,-2 3-105-16,0 0-69 0,0 7-22 16,-4 2 10-16,1 7 25 0</inkml:trace>
  <inkml:trace contextRef="#ctx0" brushRef="#br0" timeOffset="16061.58">16316 16562 122 0,'-48'22'291'0,"-3"-4"17"0,2-3 13 15,2-2-96-15,4-1-100 0,6 0-48 16,4-7-24-16,6-1-2 0,5 0-2 16,9-8-1-16,4-3-1 15,9-6-4-15,8-3-10 0,6-6-13 16,7-7-7-16,5-1-6 0,8-4 1 15,2-4-2-15,7-2-2 0,1-4-2 16,2 1-4-16,0-2-1 0,-2 3 1 16,-1 1-3-16,-7 3-1 0,-3 6 0 15,-3 4 3-15,-6 3-3 0,-8 8 3 16,0 1-2-16,-7 7-1 0,-1 1 0 16,-5 4-1-16,-3 3 1 0,-3 2 0 15,-2 5 2-15,-3 5 1 0,0 3 1 16,-4 0 2-16,2 5-1 15,2 4-1-15,-1 0 1 0,4 1-1 16,2 4 2-16,3-2-3 0,5-1 3 16,0 1 0-16,5 2-1 0,0-1-1 15,1-1 2-15,3-1 0 0,-2-1 0 16,-3 0 0-16,0-1-1 0,-2-1 1 16,-4 2 0-16,-3-3 0 0,-2-1 1 15,-2-3-1-15,-6 2 0 0,-1-2-5 16,-3-4-6-16,-2-1-6 0,0-4-10 15,-1-2-16-15,2-4-15 0,2-5-20 16,0-3-37-16,5-7-45 16,-1-2-80-16,4-6-31 0,3 0-9 15,4-3 12-15</inkml:trace>
  <inkml:trace contextRef="#ctx0" brushRef="#br0" timeOffset="16269.56">16686 16198 203 0,'13'-9'308'0,"0"3"16"16,-5 0 10-16,-2 5-133 0,-1 1-83 16,-2 7-52-16,0 2-25 15,0 5-15-15,-1 4-9 0,-1 3-2 16,2 2-2-16,1 3-5 0,0 4-3 16,-2 2-2-16,1 2-2 0,-3 0-1 15,0 3-8-15,0-2-7 0,-3-1-18 16,1-3-25-16,2-4-48 0,-4-3-107 15,0-5-60-15,3-3-27 0,-1-7 1 16,2-5 12-16</inkml:trace>
  <inkml:trace contextRef="#ctx0" brushRef="#br0" timeOffset="17278.25">16696 16548 131 0,'-6'-8'321'0,"-1"2"22"15,2-1 13-15,-1 3-77 0,3-1-120 16,2 2-74-16,-1 0-40 0,2 1-24 15,3-2-10-15,4 2-7 0,3-1-2 16,5 0 0-16,2-3-1 0,2 0-1 16,7-3 0-16,-3 0 0 0,6-1 0 15,-1 0 0-15,0-4 0 0,-1 2-3 16,0 1-1-16,-4-1-2 0,-5 1 1 16,0 2-2-16,-4-1 0 0,-4 3 3 15,-6 1 0-15,-2 1 2 16,-2 2-1-16,-3 2 3 0,-4 1 3 15,-2 1 0-15,-2 5 2 0,-2-1 1 16,2 4 1-16,-1 3 0 0,-1 3-2 16,0 2-3-16,2 5 2 0,1 0-2 15,4 2-1-15,-2 2 1 16,5 1-1-16,3-4-1 0,2 0-3 16,1-3 0-16,6-4-5 0,1-2-5 15,1-6 0-15,3-2-3 0,1-3-4 16,0-6-1-16,1-3 0 0,1-2-2 15,-2-4 1-15,0 0 3 0,-3-5 6 16,0 2 4-16,-4-2 2 0,0 1 4 16,-3 1 3-16,0 2 1 0,-1 0 3 15,-1 3 3-15,-1 2 6 0,-1 3 2 16,-1-1 3-16,2 3-1 16,0 1-3-16,-2 0-1 0,1 4-1 15,-1 0-5-15,3 4-2 0,-1 1 1 16,1 2-1-16,0 0-4 0,2 2 1 15,0-1-2-15,-1 0 0 0,1-3 0 16,0 0 0-16,2-2 0 16,-3-1 3-16,5-4-1 0,1 0-2 0,1-4 2 15,3-6 0-15,-1-1 0 0,3-6-3 16,0-2-4-16,3-5-2 0,-3-5-1 16,2-1-4-16,0-4-1 0,-4-5 0 15,3-4-1-15,-4-6 3 0,-2-1 0 16,2 0 5-16,-4 0 6 15,1 5 5-15,-3 6 7 0,0 7 9 16,-4 4 6-16,0 9 3 0,1 6 1 16,-4 2-1-16,0 9-4 0,0 7-3 15,-4 5-3-15,3 8-3 0,-2 6-2 16,-1 8-2-16,1 2-1 16,0 7-3-16,0 2-3 0,-2 2-3 15,1 3 1-15,0-1-4 0,3 0 0 16,-1-2 0-16,4-2 0 0,1-3-2 15,0-3 0-15,6-4-6 0,1-6-3 16,0-8-6-16,3-3-5 0,4-6-2 16,-2-5-4-16,4-5 1 0,0-5-2 15,3-3 1-15,-2-6-2 0,1-2 0 16,-2-5 3-16,1-2 2 0,-2-1 6 16,-2-1 5-16,2-1 8 15,-7-1 1-15,0-1 4 0,-3 5 3 16,-4 1 7-16,-2 1 6 0,-2 3 9 15,-3 4 6-15,0 2 7 0,-4 4 3 16,-2 4-1-16,1 4-1 0,-2 3-5 16,2 5-6-16,-2 3-6 0,2 4-4 15,1 4-6-15,2 2-6 0,1 3-2 16,4 3-2-16,3 1 0 0,1 0-1 16,1 2-2-16,3-2-1 0,2-3-7 15,4-1-15-15,-1-3-13 16,4-5-20-16,1-2-20 0,2-6-27 15,4-5-51-15,-1-6-92 0,1-7-39 0,0-3-11 16,-4-5 4-16,-4-2 21 16</inkml:trace>
  <inkml:trace contextRef="#ctx0" brushRef="#br0" timeOffset="17466.22">17336 16148 52 0,'-38'2'361'0,"8"4"31"0,3-1 12 16,9-3 3-16,6 2-190 0,7-1-104 16,10 0-62-16,11-2-40 0,10-2-24 15,8-2-27-15,12-5-35 0,9 0-68 16,5-2-124-16,4 0-61 16,2-2-23-16,2 1 5 0,2 1 24 15</inkml:trace>
  <inkml:trace contextRef="#ctx0" brushRef="#br0" timeOffset="18080.43">18321 16251 184 0,'0'4'292'16,"0"-1"12"-16,2-3 9 0,1 0-128 15,-1-2-79-15,1-2-42 0,-1 0-14 16,-1-4-8-16,-1 1 4 0,0-1 3 16,0 0 3-16,-3-3-3 0,-2 3 4 15,-3-1-3-15,-3 0-1 0,0 3-6 16,-2 2 0-16,-4 2-7 15,-1 4-4-15,0 2-5 0,-1 5-6 16,-1 1-4-16,0 6-1 0,0 2-3 16,2 3-2-16,-1 3-2 0,3 2-2 15,1 2-1-15,2 0-6 0,2 1 0 16,3-1-1-16,5-1-5 0,3-3-5 16,3-3-4-16,5-6-4 0,4-4-3 15,3-8-4-15,4-5-8 0,1-4-6 16,1-11-6-16,3-2-6 15,-1-6-3-15,-2-6-5 0,-1-4 5 16,1-6 7-16,-5-5 7 0,-1-6 13 16,-2-1 7-16,-2-5 6 0,-5-2 6 15,1-3 4-15,-4 1 2 0,2 5 6 16,-2 3 6-16,-1 11 8 0,-1 9 5 16,-1 7 2-16,2 8 0 0,-2 9-4 15,3 6-3-15,-2 12-7 0,2 6-1 16,1 11-2-16,1 8-1 0,-1 5 0 15,1 8-1-15,3 5 1 0,-4 2-2 16,-2 6-1-16,3 1-3 16,-2 1-6-16,-1-4-6 0,-1 2-17 15,3-5-24-15,0-4-46 0,1-8-88 16,1-6-81-16,2-8-34 0,0-9-7 16,5-7 12-16</inkml:trace>
  <inkml:trace contextRef="#ctx0" brushRef="#br0" timeOffset="18292.25">18631 16227 133 0,'8'-17'337'0,"-3"4"32"15,-2 2 15-15,0 4-70 0,-1 4-123 16,-2 4-73-16,-5 5-49 0,4 7-25 16,-3 3-16-16,1 6-5 0,2 2-4 15,1 5-7-15,-2 1-3 0,2 0-6 16,0 0-7-16,0-1-15 0,0-1-20 15,0-4-26-15,2-2-34 0,-1-5-60 16,-1-5-109-16,3-4-52 0,-3-8-18 16,2-8 9-16,7-4 21 0</inkml:trace>
  <inkml:trace contextRef="#ctx0" brushRef="#br0" timeOffset="18443.48">18699 15971 279 0,'-5'-19'337'15,"-3"5"10"-15,-2 6 7 0,0 3-157 16,2 4-98-16,2 1-61 0,-2 5-49 16,6-1-37-16,4 3-53 0,1 2-111 15,6 2-67-15,1 0-24 0,4 2-1 16,2 1 16-16</inkml:trace>
  <inkml:trace contextRef="#ctx0" brushRef="#br0" timeOffset="18840.93">18961 16206 258 0,'7'9'365'0,"-5"-6"25"0,-2 0 18 16,-2-3-108-16,-3-2-96 0,0 0-56 15,-1-3-25-15,2-1-12 0,-3-2-2 16,1 2-7-16,1 0-11 0,-1 0-10 16,1 2-6-16,2 1-9 0,-2 0-13 15,3 3-8-15</inkml:trace>
  <inkml:trace contextRef="#ctx0" brushRef="#br0" timeOffset="19726.56">18898 16179 2982 0,'-55'151'-5'47,"324"-298"-557"62,-244 426 585-15</inkml:trace>
  <inkml:trace contextRef="#ctx0" brushRef="#br0" timeOffset="22660.74">19340 16233 56 0,'1'-4'244'16,"1"-2"16"-16,-2 1 8 0,1-1-85 15,-1 0-65-15,2 2-30 0,-2-1-22 16,0-1-7-16,0 0-5 0,0 0-2 16,0 0 1-16,-2 0 0 0,2 0 1 15,-1 0 0-15,-1 0-1 0,1 0-2 16,-3 1-4-16,-1-2-10 0,1 3-4 15,-4-2-8-15,0 1-7 0,0 0-3 16,2 0-3-16,-7 1 1 16,4 3-4-16,-1 1 0 0,-1 0 2 15,0 3-2-15,0 1-2 0,2 0-1 16,-1 6-1-16,2-1-3 0,0 2 1 16,4 1-3-16,0 1 0 0,1 1 0 15,3 2-2-15,2 0 1 0,1 0-5 16,2-2-2-16,2-1-5 0,1-1-5 15,2-1-6-15,1-6-1 16,3-1-2-16,1-4-1 0,0-1 0 16,1-5 2-16,-2-2 5 0,1-3 1 15,-3 1 2-15,1-4 5 0,-2 1 4 16,-3 0 2-16,-2-1 2 0,1 1 3 16,-3-1 2-16,-2 4 0 0,2 1 2 15,0 3 5-15,-4 0 0 0,1 4 0 16,1 2 2-16,1 6 4 0,0 5 0 15,4 7 2-15,-1 6 4 16,3 8 0-16,1 5-1 0,-1 8-2 16,1 6-4-16,-1 4 0 0,-2 7-4 15,-1 2-1-15,-3 5-2 0,-3 5-2 16,-3 2 0-16,-5 0-5 0,0-1-2 16,-6-1-3-16,1-6 2 0,-2-5-2 15,0-8 2-15,-2-5 0 0,3-10 2 16,1-8 3-16,-3-9 0 0,-1-6 0 15,2-10 0-15,-2-7 3 0,0-11-1 16,0-6-2-16,0-7 0 0,3-7 0 16,2-7 0-16,4-4 0 0,2-4 0 15,4-6 2-15,8 0-2 16,2-4 0-16,3-4-2 0,6 2 2 16,3-1-1-16,3 0 1 0,4-1 0 15,3 1 1-15,0 2-1 0,0 2-1 16,0 1-4-16,0 1-9 0,-1 3-6 15,-4 3-4-15,-4 1-2 0,-2 5-3 16,-5 2 2-16,-2 5 6 0,-4 4 3 16,-3 6 5-16,-2 4 2 0,-3 6 5 15,0 1 1-15,-3 2 3 16,-2 7-2-16,1 1 2 0,-3 3 0 16,-2 3 1-16,4 4-3 0,-1 3 2 15,-1 3 2-15,2 0 0 16,4 4-2-16,-1-1 1 0,2 3 1 0,2-2-2 15,1 0 2-15,4-2-1 0,1-2 1 16,-2 1 0-16,6-5-1 0,-2 2 0 16,2-3 1-16,0-2 0 0,-3 0 0 15,4-3-2-15,-2 2-2 0,-1-2 4 16,-1 0 0-16,-1 0-2 16,-4 1 2-16,3-1 2 0,-2 3-2 15,-2 0 1-15,1 2 1 0,-4-1-1 16,2 4 0-16,-2-1 0 0,-2 2 0 15,2 2-1-15,-1-1 1 0,-2 1-1 16,1-1 0-16,2 0 0 0,0 0 0 16,0-2 0-16,2-1-1 15,2-1 0-15,-1-3-1 0,4-3-2 16,-1-1 2-16,4-2-3 0,2-4-1 0,0-3-2 16,1-1 2-16,2-3-6 15,2-2 0-15,-1 0-1 0,1-4 0 16,1 2 0-16,-1-6 4 0,1 0 2 15,-3 1 2-15,3-4 1 0,-5 2 3 16,-4 0 1-16,0 2 4 0,-4-1 2 16,-2 3 4-16,-3 2 5 0,-3 2 4 15,-2 3 2-15,-2 4 4 0,0 2-3 16,-4 5-2-16,0 4-4 0,0 1-1 16,1 5-6-16,0 2-1 0,0 3-4 15,2 3 1-15,0 2-4 16,1 2 1-16,0 0-1 0,5 0-1 15,-1 3 0-15,3-3-3 0,2-1 3 16,1-3-4-16,4-1-1 0,-3-5-2 16,5-3 0-16,1-3-2 0,1-5-1 15,2-4 4-15,-4-1-1 16,5-5 2-16,-2 0 0 0,-3-3 0 0,0-1 3 16,-1 1-2-16,0 1 4 0,-3-1-1 15,2 0 1-15,-1 1 1 16,-2 2 0-16,0 4 2 0,-3-4-1 15,2 7 0-15,1-2 2 0,-3 4-1 16,2 0 1-16,2 4-2 0,0 0 2 16,-1 3 0-16,0 1-2 0,0 0 1 15,1-1-1-15,0 3 0 0,1-2-2 16,-3 0 0-16,4-2 0 0,-6-2 0 16,4-1 0-16,-2-1 2 15,2-2 0-15,1-4-2 0,-1-1 3 0,3-4-1 16,0-3-1-16,3-3 0 0,-2-3-1 15,4-2 0-15,1-2 0 16,1-2 0-16,0 1 0 0,1 1 0 16,-2 1 0-16,1 3 0 0,-1 2-2 15,-5 3-1-15,1 4 3 0,1 2 3 16,-5 4 1-16,0 3 1 0,-1 3 2 16,0 4 2-16,0 2-1 0,-2 4-1 15,-2 3-4-15,-1 0 2 16,-1 2-3-16,1 0-1 0,-5 0 0 15,4-1-1-15,-2-1 0 0,-1-1 0 16,1-3 0-16,1-2 0 0,2 0 2 16,-3-3-1-16,3-2 2 0,2-5-2 15,-1 0 1-15,1-5 0 0,3-3-2 16,0-2 0-16,2-3 0 16,1-2 0-16,0-1-2 0,2 1 2 0,1-2 0 15,-2 2-2-15,3 1 2 16,-3 2 0-16,0 3 0 0,-1 3 0 0,2 1 0 15,-2 5 4-15,0 3 0 16,-2 4 2-16,2 1 1 0,-4 4 2 16,1 1 2-16,-2 3-4 0,1 0 0 15,-4 2 0-15,0-1-1 0,-2 0-2 16,0-1 2-16,-1-2-2 0,2-1 4 16,-1-2-3-16,-1-4 4 0,1-2-1 15,2-2 1-15,0-3-3 0,0-3 2 16,3-5-3-16,1-2-1 0,0-5-4 15,3-3 0-15,-1-3-1 16,5-1-2-16,-1-3 2 0,1 3-2 16,5-2 0-16,-4 1 2 0,6 2-1 15,-1 3-1-15,-1 5 0 0,-1 3 1 16,1 3-3-16,2 3 4 0,-2 4-1 16,1 4 1-16,-3 3 1 0,2 0 1 15,-3 5-2-15,-2 1-5 0,-2 2-10 16,-4 2-15-16,-2 1-22 0,-3 0-34 15,0-2-82-15,0 0-94 0,0-2-46 16,0-2-11-16,2-3 6 0,-1-3 25 16</inkml:trace>
  <inkml:trace contextRef="#ctx0" brushRef="#br0" timeOffset="22781.62">20737 16245 237 0,'8'-2'347'0,"-3"1"23"0,0-1 20 16,-4 2-113-16,-1 0-98 0,-1 0-67 15,-3 0-43-15,1 0-20 16,-4 0-26-16,-1 2-30 0,0-1-38 15,-1 1-51-15,-4-1-142 0,0 1-85 16,-3 1-40-16,-2-2-7 0,5 1 16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9T15:30:12.11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4956 5485 118 0,'3'-1'213'0,"-1"-1"10"15,0 1-44-15,-1 1-75 0,-1-2-42 0,2-1-23 16,-2 2-12-16,0-1-6 15,3-1-4-15,-3 1 1 0,0 1-4 16,2 0 2-16,-1-1 0 0,-1 1 3 16,0 1 1-16,0-2 1 0,0 2 0 15,0 0 4-15,0 0 1 16,0 0 1-16,0 2 0 0,0-2 1 16,0 1-2-16,0-1-3 0,-1 0-3 15,1 2-5-15,-2-2-1 0,2 1-5 16,0 0-1-16,0 1-2 0,-1 1-2 15,-1 0 0-15,0 3-2 16,1 2 1-16,-1-1-1 0,-1 2 0 16,1 2-2-16,-1 0 0 0,0 0-2 15,0 1 2-15,-2 0-2 0,2 2-3 16,0-1-5-16,0 1-5 0,1-1-12 16,0 1-11-16,1-3-12 15,1 3-31-15,1-3-66 0,-1 0-65 16,0-4-28-16,0 0-8 15,0-1 3-15</inkml:trace>
  <inkml:trace contextRef="#ctx0" brushRef="#br0" timeOffset="163.92">4939 5729 135 0,'2'5'227'15,"-1"0"13"-15,-1-2-32 0,0 0-83 16,3-1-49-16,-3 0-26 0,0 2-16 16,0-3-6-16,2 0-7 0,-2 1-5 15,1 1-6-15,-1 0-2 16,2-2-4-16,-1 2 0 0,1 2-4 15,0-2-4-15,-1 3-11 0,-1-1-18 16,2 1-72-16,-4 2-77 0,2-2-41 16,-1 2-18-16,1-2-3 15</inkml:trace>
  <inkml:trace contextRef="#ctx0" brushRef="#br0" timeOffset="361.36">4975 5913 185 0,'3'5'232'0,"-1"0"9"0,-2 0-58 16,3-1-76-16,-3-1-40 0,2 2-23 16,-1-3-14-16,1 2-8 0,-2 0-6 15,3-1-5-15,-3 3-3 0,2-4-5 16,-1 5-4-16,1-1-9 16,-2 0-21-16,0 2-66 0,-2-1-80 15,-1 1-39-15,-2-1-21 0,2 0-4 16</inkml:trace>
  <inkml:trace contextRef="#ctx0" brushRef="#br0" timeOffset="528.52">4975 6115 58 0,'0'9'221'0,"0"-1"11"0,0-2-15 16,2 0-78-16,-1 0-53 0,-1-2-33 16,0 1-20-16,2 1-8 0,-2-2-10 15,0 0-6-15,3 2-4 0,-3 1-3 16,0-1-10-16,3-1-18 15,-3 3-61-15,-3 0-80 0,0-1-40 16,1 2-22-16,-1-2-5 0</inkml:trace>
  <inkml:trace contextRef="#ctx0" brushRef="#br0" timeOffset="713.24">4953 6375 190 0,'-2'6'240'0,"1"1"9"0,-1-3-53 15,2 2-80-15,0-2-49 16,0 0-27-16,0-1-11 0,0-1-12 16,0-2-6-16,0 4-3 0,3-2-4 15,-3 0-7-15,4 1-10 0,-3 1-31 16,-1 0-84-16,0 0-68 0,0-2-34 16,-1 3-12-16,1-1 0 15</inkml:trace>
  <inkml:trace contextRef="#ctx0" brushRef="#br0" timeOffset="883.38">4951 6556 78 0,'0'11'230'0,"-1"-2"14"0,-1 0-10 16,2-3-93-16,-1 1-60 0,-1 1-34 16,-1-3-19-16,3 1-11 0,-1 0-10 15,-1 0-11-15,4-1-22 0,-2 0-79 16,0 0-74-16,-2-2-39 15,2 3-14-15,0-2-6 0</inkml:trace>
  <inkml:trace contextRef="#ctx0" brushRef="#br0" timeOffset="1062.02">4937 6777 212 0,'-1'9'239'16,"-1"-2"8"-16,2 1-66 0,-1-2-77 15,1 1-44-15,0-1-23 0,0 0-15 16,0 0-11-16,1-2-11 0,1 2-21 16,-1 0-64-16,-1-1-82 15,2 1-44-15,-2-4-24 0,0 4-4 16</inkml:trace>
  <inkml:trace contextRef="#ctx0" brushRef="#br0" timeOffset="1247.74">4936 7019 31 0,'0'16'230'16,"-3"-2"16"-16,1-3 8 0,-1 1-87 15,0 0-70-15,1 1-39 0,0-3-20 16,1 0-13-16,-1 1-9 16,2-3-8-16,0 3-5 0,0 1-15 15,0-3-16-15,0 2-57 0,0-1-88 16,-3 0-44-16,1 0-21 0,-2-3-1 15</inkml:trace>
  <inkml:trace contextRef="#ctx0" brushRef="#br0" timeOffset="1445.29">4877 7374 145 0,'-3'10'241'15,"0"0"13"-15,1 0-27 0,-1-1-94 16,2-2-53-16,1 1-31 0,-2 0-16 15,2 2-13-15,0-2-5 0,2 1-8 16,-1 0 0-16,1 1-9 0,-1 0-10 16,1 1-15-16,1-1-48 0,-4 1-95 15,1-1-48-15,-2 0-23 16,0 1-5-16</inkml:trace>
  <inkml:trace contextRef="#ctx0" brushRef="#br0" timeOffset="1627.47">4879 7782 174 0,'-2'17'246'0,"1"-3"10"0,-2 3-36 15,1-3-93-15,-1 2-50 0,1-2-27 16,1-2-18-16,1 2-11 0,0-3-7 16,0 2-8-16,1-1-10 15,1 1-15-15,-1-2-30 0,-1 1-84 16,-1-2-66-16,-2 2-36 0,1-1-13 15,0-2 1-15</inkml:trace>
  <inkml:trace contextRef="#ctx0" brushRef="#br0" timeOffset="1812.06">4874 8188 45 0,'2'18'242'0,"-4"-2"13"0,2 0 13 15,-1 0-89-15,-1-1-71 0,2-2-42 16,-2 2-25-16,2-2-12 15,0 1-9-15,0-3-8 0,0 3-7 16,2-1-8-16,-2 1-12 0,0-2-29 16,0 0-76-16,0 1-77 0,-2 0-41 15,1-2-16-15,-1 1 0 16</inkml:trace>
  <inkml:trace contextRef="#ctx0" brushRef="#br0" timeOffset="1994.56">4882 8655 215 0,'0'19'249'16,"0"-4"10"-16,0 2-52 0,0-2-86 16,0 0-48-16,0-2-27 15,0 1-15-15,0-1-11 0,0-1-8 16,1 1-6-16,-1-1-6 0,0 1-8 16,2-1-10-16,-1 0-22 0,-1 0-53 15,-1 0-88-15,-1-2-44 16,2-1-20-16,-1-1 0 0</inkml:trace>
  <inkml:trace contextRef="#ctx0" brushRef="#br0" timeOffset="2162.58">4893 9007 58 0,'2'11'236'16,"-1"-3"15"-16,2 3-1 0,-3 1-83 16,2-1-65-16,-2-1-37 0,3 3-19 15,-3 1-15-15,2 0-7 0,1-1-10 16,-1 2-7-16,0 0-9 0,0 0-11 15,1 2-11-15,-1-2-35 0,-4 2-94 16,2-2-56-16,-1 3-30 16,-1-1-11-16,0-2 2 0</inkml:trace>
  <inkml:trace contextRef="#ctx0" brushRef="#br0" timeOffset="2527.55">4915 9576 129 0,'2'25'255'0,"-1"0"14"0,-2 0 1 16,-1 2-109-16,2-2-59 0,-2 2-36 16,2 0-20-16,0 0-10 0,-2 1-9 15,2 1-8-15,2-1-7 16,-2 2-2-16,2-1-6 0,-2 2 0 16,3 1-6-16,-3 1-3 0,0-1-6 15,2 0-2-15,-2 5-8 0,0-3-7 16,0 4-8-16,0-1-7 15,0 4-5-15,0 1-7 0,0 0-6 16,0 0 5-16,0 4 8 0,0 0 14 16,0-1 13-16,0 4 15 0,0-3 14 15,1 2 11-15,-1-1 2 0,0 1-1 16,2 0 0-16,-2-2-1 16,0 1-5-16,0 0-2 0,2-2-3 15,-2 1 1-15,0-3-7 0,0-1-9 16,-2-3-22-16,2-4-66 15,-5-4-75-15,2-5-40 0,-3-7-19 0,3-3-4 16</inkml:trace>
  <inkml:trace contextRef="#ctx0" brushRef="#br0" timeOffset="4460.6">7163 5352 6 0,'2'-1'217'0,"-1"-2"15"15,1 3-12-15,-2 0-48 0,0-1-65 16,2 1-34-16,-2-1-26 0,0-1-12 16,0 0-7-16,0 1-7 15,0 1-2-15,0-1-7 0,-2 1 2 16,2-2-6-16,0 2 0 0,-2 0-1 15,2 0-2-15,-1 0-3 0,-1 0 2 16,1 2-2-16,-2-1-1 16,1 0-1-16,2 1 0 0,-1 0-1 15,-2 0 1-15,1 2-2 0,0 0 1 16,-1 1 0-16,1 1 1 0,1-1 0 16,-1 2 0-16,1 2 0 0,-1 0 0 15,2 0 1-15,-2 1 0 0,1 1 1 16,1-2-2-16,0 4 0 15,0 1 0-15,0-2 0 0,1 3 0 16,1-2 0-16,-2 1 0 0,0 1 0 16,2-2 0-16,-1-1 0 0,1 2-4 15,-1-1 2-15,1-2 0 16,0 1-3-16,-1-2 1 0,1 1-1 16,-2-1 0-16,2 0 1 0,-1 1-1 15,1 0-1-15,-1-1 0 0,1 1 1 16,1-1-1-16,-2 0 1 0,-1 1 0 15,2 1 0-15,-2-4 2 16,1 3-4-16,-1-1 2 0,0 0 0 16,0 1-2-16,0-3 3 0,0 3 1 15,-1 0-1-15,1-1-4 0,-2 0 3 16,1-2 0-16,-2 3-2 16,1-3 0-16,2 2 1 0,-1-2 1 0,-1 2 4 15,2-2 0-15,-1 2 0 16,1-1 0-16,0 0 1 0,0-2 1 15,0 2-1-15,0 0 0 0,0 0-1 16,0-1 0-16,0 1 1 0,0 0-1 16,0 1 1-16,0-1-1 15,0 0 2-15,0 1-1 0,0 1 0 16,0-2 0-16,0 2 0 0,0-2 0 16,0 1 0-16,0 1 1 15,0-1 1-15,-2 0-1 0,2 1 0 0,0 0-1 16,-2 1 0-16,2-2 0 15,-1 2 0-15,-1 0-2 0,0 0 0 16,1 1 2-16,1-1-1 0,-2-1 1 16,2 1 0-16,-1 0 1 0,1 0-1 15,-2 0 0-15,2 0 1 16,0-1-1-16,-2 1 0 0,1-2 0 16,1 2 1-16,0-1-1 0,-2 0 1 15,2 2-1-15,0-1 1 0,0 0-1 16,-1 0 0-16,1 1 0 0,0-3 0 15,-3 3 0-15,3-3-2 16,0 2 1-16,0 0 0 0,-2-1 0 16,2 1 0-16,0-2-2 0,0 2 0 15,0-1 3-15,0-1-4 0,0 0 1 16,0 1-2-16,0 0 0 16,0-1-2-16,0 1-1 0,0 1 0 15,0-2-2-15,0 0 0 0,0 1-1 16,0 0-3-16,0-3-7 0,0 4-2 15,0-1 0-15,0 0 1 0,0-1-1 16,0 1 2-16,0-2 6 0,-1 4 2 16,-1-2 4-16,2-1-4 15,0 1-7-15,0-1-14 0,0 1-15 16,0-2-21-16,-1 2-23 0,-1-1-31 16,2-1-24-16,-2 0-1 0</inkml:trace>
  <inkml:trace contextRef="#ctx0" brushRef="#br0" timeOffset="5710.69">7138 7636 7 0,'2'14'91'16,"-2"-3"1"-16,1 2-19 15,-1-1-12-15,2-1-2 0,-2 2-2 16,3-1 8-16,-3-1 4 0,2 2-4 15,-1-2-12-15,-1 4-10 0,2-2-8 16,-2 1-8-16,0-2-10 16,2 1-6-16,-2-1 1 0,1 5-4 15,-1-4 1-15,2 2-2 0,-2 0-1 16,0-2 1-16,0 4-4 0,0-2 1 16,0 0 3-16,0 0-3 0,0 0 0 15,0 0-1-15,0 3 1 16,0-2 3-16,0-1-1 0,0 2-3 15,0-2 3-15,0 3-1 0,0-2 3 16,0 0-4-16,0 1 0 0,0 0 1 16,0-1-3-16,0 2 3 15,0-1-2-15,0 1 1 0,0-2-2 16,1 2 1-16,-1 0 0 0,0 0 0 16,0 1 0-16,0-2-1 0,0 1 1 15,0-1 1-15,-1 2 1 0,1-1-1 16,-2 0 1-16,2 0-1 0,-1 1-1 15,1 0 0-15,-2 0 0 16,2 1-2-16,-2 1 1 0,2 1 1 16,-1 0-1-16,1 1 0 0,-2 0 0 15,2 1 0-15,-3 0-2 0,3-1 3 16,-2 0-1-16,1 1 0 16,-1-1 1-16,2-1 1 0,-2 2-4 15,1-1 3-15,1 1-1 0,0 1-1 16,0 3 0-16,0-3-1 0,0 2 0 15,0 1 0-15,0 0 1 0,0 0 2 16,-2 0 1-16,2 1-1 0,0-1 0 16,0-1 3-16,-1 2-5 0,-2-2 2 15,3 1-2-15,0 1 1 16,-2-1-3-16,2 2 1 0,0 1-1 16,0-2 0-16,-1 1 0 0,-1 0-1 15,2-1 2-15,0 1 0 16,-3-2 0-16,3 1 0 0,-2-2 0 15,-1-1 0-15,0 0 2 0,1-1-1 16,-1 1-1-16,1 0 0 0,-1-1 0 16,0 2 0-16,-1-2-3 0,1 1 3 15,-1 1 0-15,3 1 0 0,-3-2 0 16,1 1 3-16,0 1-3 16,1-2-3-16,-1 0 3 0,-3 1-1 15,3 0-2-15,0 0 0 0,-2 0 3 16,3 0 0-16,-2 1 0 0,0 2-1 15,1 0 1-15,-2 2 0 0,1-1 0 16,-1 4-2-16,2-2 0 16,1-1 2-16,-1 2-2 0,0-1-1 15,1-2 0-15,1 2 2 16,-3 0 0-16,3 0-2 0,-1 1 0 0,1-1 2 16,-2 3-1-16,1-4 1 0,1 2-1 15,-1 2 1-15,2-1 1 16,0 0-2-16,-1 0-3 0,-1 2 4 15,2-1-4-15,0 1 2 0,0 1-2 16,0-1-1-16,-2 2 0 0,2-1-1 16,0 0-6-16,0-1-5 0,0 0-9 15,0-1-20-15,0-1-28 16,0-1-34-16,-3-1-39 0,2-2-33 16,-3 1-7-16,1 0 9 0</inkml:trace>
  <inkml:trace contextRef="#ctx0" brushRef="#br0" timeOffset="8080.2">9246 5310 154 0,'0'0'233'0,"0"-3"10"15,0 3-48-15,0-2-74 16,0 1-46-16,0 0-21 0,0 1-16 15,2 0-9-15,-1-2-4 0,-1 2-6 16,0 0-4-16,0 0-5 0,0 0-4 16,0 0 0-16,0 0-4 0,0 0-1 15,0 0-1-15,0 0 2 16,2 2-2-16,-1 0 3 0,-1 3 1 16,0-1 1-16,2 5 1 0,-2 0 1 15,0 5-3-15,3 1 1 0,-2 2-2 16,-1 0-1-16,0 3 0 0,2 1-1 15,-1 0 1-15,-1 3-1 16,0-2 0-16,2 3-1 0,0-2 1 16,-1 1 0-16,1 0-1 0,-2 0 0 15,3 0 0-15,0 1 0 16,-1-2 0-16,0 1 0 0,-1 0 3 16,2 0 0-16,-1 0 1 0,2 0-2 15,-2-1 2-15,-1 0-2 0,3 2-2 16,-1-1 0-16,-1-2-2 0,1 2 2 15,0 0-2-15,0-1 0 0,0 1 2 16,-1-2 0-16,2 2 0 0,-2-1 0 16,-1-1 0-16,1 1 0 15,0-1 0-15,-1-1 0 0,-1 2-1 16,0-2-3-16,2-1 3 0,-2 1 0 16,0-1 0-16,2 1-1 0,-2-2 2 15,0 1 0-15,1-2 1 16,-1 1-1-16,0-1 1 0,2 0 0 15,-1 1-1-15,-1-1-1 0,0 0 0 16,2-1 0-16,-2 2-1 0,3-1 2 16,-3-1 0-16,2 2 0 0,-1-2 0 15,1-1 0-15,0 1-1 16,0 2 0-16,0-2-1 0,0 0 0 16,-1-2-1-16,1 3 3 0,-2-2 0 15,1 0-2-15,1 0 1 0,-2-1 1 16,2 0 0-16,-1 1 0 0,-1 0-2 15,2 0 1-15,-1 1-1 16,-1-2 2-16,0 2-4 0,0-1 0 16,0-1 0-16,0 1 3 0,0 0-2 15,0-2-1-15,-1 0 4 0,1 1 0 16,-2 0-2-16,1-1 0 0,-1 1 0 16,0-1 2-16,1 1-2 15,-1 0 2-15,2 1-1 0,-3 0-1 16,3-3 2-16,-2 2-2 0,0 0 2 15,0-1 2-15,0 1-2 0,2-2 0 16,-3 2 0-16,2-2 0 0,-1 3-2 16,0-2 2-16,-1 3 0 15,0 0 0-15,3 1 0 0,-2-1 0 16,-1 0 0-16,3 3-1 0,-3-2 1 16,3 2 0-16,-2-1 1 0,-2 2-1 15,2 0 0-15,1 1 4 0,-1 1-3 16,1-1-1-16,-1 1 2 15,0 1 0-15,1-2-2 0,-1 1 1 16,-1 2-1-16,3 0 0 0,-2 0 0 16,-1 3 0-16,1-1 0 0,2 4-1 15,-1-3 1-15,-1 2-2 16,1 0 2-16,-2 1 0 0,3 0 0 16,-2-2 0-16,1 1 0 0,1-1 0 15,-2 1 0-15,2-1 0 0,-1 1 0 16,-1-1 0-16,2 1 0 0,0 0 0 15,-2 1 0-15,2 0 0 0,0 0 0 16,-1 0 2-16,-1 0 0 16,2 0-2-16,0 1 0 0,-2 0 0 15,1 4 0-15,1-4-2 0,-2 3 2 16,1-1-2-16,-1 1 0 0,0 1 2 16,1 0-1-16,-1 0-1 0,-2-3 2 15,2 3 0-15,-1-2 0 16,2 1 0-16,-1-3 0 0,0 4 0 15,-1-4-2-15,1 3 2 0,-1-1 2 16,2 1-2-16,-1 1 2 0,0 0-1 16,1 0 3-16,-2 0 0 0,1 1-3 15,-1 1 3-15,0 1-4 16,2 0 0-16,-1 3 0 0,-1 0 0 16,-1 1-2-16,1 1 0 0,0-3 1 15,0 3 1-15,-2 0 0 0,2-1-2 16,-2 1 1-16,2 0 1 0,0 1 0 15,1 2 0-15,1-1 3 16,-1 2-3-16,-1-1 1 0,1 3-1 16,1 3-1-16,-1-3 1 0,1 6-2 15,-1-2 1-15,2 1 0 0,-2 2-1 16,2-2 2-16,-2 3-2 0,2 1 4 16,2-1 1-16,-2 3 0 0,2 1 2 15,0-1-3-15,1 5-1 16,-2 1-1-16,1-1-1 0,0 3-1 15,-1 0 0-15,1-1-4 0,-1 1 1 16,1 0-5-16,0-1-3 0,-1 1-4 16,-1-1-5-16,2-3-5 15,-2-1-20-15,-2 0-37 0,2-3-64 0,-5-2-51 16,2-4-25-16,-3-5-7 16</inkml:trace>
  <inkml:trace contextRef="#ctx0" brushRef="#br0" timeOffset="10825.48">11502 5129 89 0,'0'0'210'0,"0"0"-2"16,0 0-33-16,0-1-54 0,-1 1-49 16,1-1-30-16,-2 1-17 0,0-1-6 15,1-2-3-15,-1 3-3 16,2-1-1-16,0 0 1 0,-1-1-3 16,-1 0 0-16,2 1-2 0,0 1-1 15,-2-1-2-15,2-1 3 0,-1 0-1 16,-1 2 0-16,1-1-1 0,-1 0 0 15,0-1 3-15,2 2-2 0,-1 0-2 16,-1-1 3-16,2 1-2 0,0 0 2 16,-1 0-3-16,1 0-2 15,0 0 2-15,-2 0-2 0,2 0-1 16,0 0 2-16,0 0-2 16,0 0 4-16,0 1-1 0,0-1 1 15,0 2-1-15,0-1-1 0,0 0 0 16,0 3 1-16,0-3-2 0,0 4 1 15,0-3 1-15,2 3-2 0,-2 1 0 16,1 2-1-16,-1-1 0 0,0 1 0 16,2 1-2-16,-1 0 2 15,-1 0 0-15,0 1 0 0,2 0 0 16,-2 1-2-16,0 0 2 0,2 1-2 16,-1 0 0-16,-1-1-2 0,3 4 2 15,-3-2 0-15,2 1 0 0,0-3 0 16,-1 1-1-16,1 2 1 15,-1-1 0-15,1 1 0 0,1-1 0 16,0 0 1-16,-1 1-1 0,1 0 0 16,-2-1 2-16,1 0-2 0,0 0 0 15,-1 0 1-15,-1 0-1 0,3 3 0 16,-3-3 0-16,0 1 0 16,0 0 0-16,0 0 0 0,0 2 0 15,0-3 0-15,0 4 0 0,0-3 0 16,0 1 0-16,0 0 2 0,0-1-2 15,0 4 0-15,0-2 2 0,2-1-1 16,-2 0-2-16,0 0 1 16,3 2 0-16,-3-2 0 0,4-2 0 15,-4 4 1-15,1-4-1 0,1 2 2 16,-1 2-2-16,2-3 2 0,-3 2 0 16,3-1 0-16,-3 0-2 0,3 0 0 15,-3 1 1-15,2-1-1 16,-2 0-1-16,2 1 1 0,-1-2 0 15,-1 1 0-15,0 0 0 0,2 0 0 16,-2-1 0-16,0 1-2 0,0-1 2 16,0 2 0-16,0-1 0 15,0 0 0-15,0 0 2 0,-2 1-2 16,2-1 0-16,0 1 0 0,0 1 0 16,0 0 0-16,0-1-2 0,0 1 1 15,0 0 1-15,0-1 0 0,0 0 0 16,0 1 0-16,0 0 0 15,2 0 0-15,-1-2 0 0,-1 1 0 16,0 1 0-16,2-2 0 0,-2 2 0 16,0-1 0-16,0 0 0 0,0 2 0 15,0-2 1-15,0 0-1 0,0 1 0 16,0-1 0-16,0 2 0 16,0 0 0-16,0 0 0 0,0 0 2 15,0 1-2-15,0-2 0 0,0 1 0 16,0 0 0-16,0 0 0 0,0 0 0 15,0 2 0-15,0-1 0 0,0 0 0 16,0 0 0-16,-2 0 0 16,2 1 0-16,0 0 0 0,-1 0 0 15,-1 1-3-15,2 0 2 0,-1 0 1 16,-1 0 0-16,0 0-2 0,2 0 4 16,-3 0 0-16,3 1-2 15,-3 1 2-15,0-3-2 0,2 2 1 16,-1 1-1-16,1-3 0 0,-3 3 2 0,1 1-4 15,1-2 1-15,-1 1 1 16,2-1 0-16,-3 3 0 0,3-1-2 16,-2 2 2-16,1 0 2 0,-1 3 2 15,0-2-1-15,1 1 1 16,1 3-1-16,-1-3 1 0,-1 2-2 16,1 1-2-16,1-1-1 0,-1 2 0 15,-1-1 1-15,1 2-2 0,-1 2 2 16,2-1 0-16,-1 1 2 0,0 1-2 15,-2 0 0-15,2-2-2 16,-1 2 2-16,0-2-2 0,1 3 2 16,-1-1-1-16,2-2 1 0,-3 3 0 15,1 1 0-15,1-1 1 0,-1 1-1 16,-1 2 0-16,1-3 1 0,0 2 0 16,1 0-1-16,-1-1 0 15,0 3 0-15,-1-2 0 0,1 2-1 16,3-1 1-16,-2 2-1 0,2-1 0 15,0-1 0-15,0 1 0 0,0-4 1 16,0 2-3-16,0 0 2 0,0 1 1 16,0-2 0-16,0 1 1 15,0 2 3-15,2-1 0 0,0 2-1 16,-1-1 1-16,-1 1-1 0,0 0-1 16,2 2-2-16,-2 0 0 0,0 1 0 15,-2-1 0-15,2 4-2 0,0-4 2 16,-1 0 0-16,-1 0-1 15,0 1-1-15,2 0-1 0,-3 0 3 16,2 0-1-16,-2 1 1 0,1 1 1 16,-1-1-1-16,0 3 3 0,1-2-2 15,-1 3 0-15,1 3-1 0,-1-1 0 16,0 2 0-16,1 0-1 16,-1-1 1-16,3 2-2 0,-1-1-1 15,-2-1 2-15,3-1-2 0,0 3 2 16,0-2-3-16,0 0-1 0,3-3-2 15,-2 3-2-15,-1-2-6 0,2 0-5 16,-1 0-8-16,1-1-8 16,-2-1-15-16,3-1-36 0,-3-5-52 15,0-3-55-15,0-1-24 0,-1-5-5 16,-1-4 13-16</inkml:trace>
  <inkml:trace contextRef="#ctx0" brushRef="#br0" timeOffset="12975.71">13753 5338 168 0,'0'0'222'0,"0"0"2"16,0 0-56-16,0-2-61 0,0 2-37 15,0-1-21-15,0 1-10 0,-1 0-6 16,-2 0-4-16,3 0-3 16,0 0-5-16,0 0-2 0,0 0-5 15,0 0 0-15,0 0-4 0,0 0-1 16,0 1-1-16,0 1-2 15,0 1 2-15,-2 2 1 0,2 1-3 0,0 3 2 16,-1 0-2-16,-1 3-1 16,2 1-1-16,0 1 1 0,-1 0-2 15,-1 3-1-15,2 0 0 0,0 1-2 16,0-1 0-16,0 2 0 16,0 0 0-16,0 2 0 0,0-1 0 0,0 2 0 15,2 1 0-15,-1-1 2 16,-1 1-2-16,0 4 0 0,2 0 1 15,-1-2-1-15,1 2 3 0,-2-2-1 16,4 3 0-16,-4-1 2 0,3-1-3 16,-3 0 0-16,2 1-1 15,0 0 0-15,-1-1 2 0,1-1-2 16,-2 2 0-16,2-1 0 0,-2-2 0 16,1 1 0-16,-1 1 0 0,0-2 0 15,2-1 0-15,-1 2 0 0,-1-3 0 16,0 0 0-16,0 2-2 15,0-2 2-15,0 0 0 0,0-2 0 16,2 3 0-16,-2-3 0 0,0 3-1 16,0-3 1-16,0 2 0 0,0-1 0 15,0 0 1-15,0 2-1 0,0-1 3 16,0 0 0-16,0-1-3 16,0 2 0-16,0-3 0 0,0 4 0 15,0-4 0-15,0 1 0 0,0 0 0 16,0 0 0-16,0 0 0 0,0 1-1 15,0-1-1-15,0 4 1 0,0-3 1 16,0 2 0-16,0-3 0 16,0 3 0-16,0-1 0 0,0 3 0 15,-2-3 0-15,2 1 0 0,0 2 0 16,-1 1-2-16,-1-2 2 0,1 2 0 16,-1-1 0-16,0-1 0 15,1 1 0-15,-1-1 0 0,0 1 2 16,-1-1-1-16,3 2-1 0,-4-1-1 15,2 1 1-15,2-2 0 0,-3 4 0 16,3-2 0-16,-3 1 4 0,3 1-2 16,-2-2 3-16,1 1-5 15,-1 1 1-15,2 1-1 0,-1-2 0 16,-1 3-1-16,0-2 1 0,1 1-3 16,-1 2 2-16,2 0 1 0,-2-1 0 15,1 2 0-15,-1-1 0 0,1-1 2 16,-2 2-2-16,1-2 0 15,2-1 2-15,-1 1-2 0,-1-2 0 16,1 1-2-16,-1 2 0 0,0-3 1 16,-1 3 1-16,1-1 0 15,1 1 0-15,-1 0 1 0,-1 1 1 0,0-2 0 16,0 2-2-16,-2 0 0 16,2 2 0-16,2-1 0 0,-3 1 0 15,1 1 0-15,1-1 0 0,-1 3 0 16,2-1-2-16,-1 0 1 0,-1-1 1 15,0 2-1-15,-2-3 0 16,4 0-1-16,-2 1 1 0,-1 0-1 16,1 0 1-16,1 0-1 0,-1 1 4 15,0 1 1-15,1-1-1 0,-1 1 0 16,0 4 2-16,-1-3-3 0,0 1 2 16,1 4-3-16,0-3 3 0,0 3-3 15,-2 1 0-15,3 0 0 16,-1 1 0-16,2-2 0 0,-3 1-3 15,2 0 2-15,-2 0-2 0,4 1 1 16,-1-1 2-16,1 2 0 0,0 0 2 16,0-1-2-16,0 1 3 0,0 1-1 15,0 0-2-15,0-1-1 16,1 3 0-16,-1 0 1 0,2 0-2 16,0 0 1-16,0-2-1 0,0 0 0 15,0 0-1-15,-1-3-1 0,1 3 0 16,-1-6 1-16,1 1 0 0,-2 3 3 15,3-2-4-15,-3-3 0 16,0 3 0-16,0-2 0 0,0 0-3 16,-1-1-2-16,-1 1-2 0,0 0-1 15,1-1 0-15,-1-2-6 0,1-1-2 16,-3-2-8-16,4-5-22 0,-4-2-46 16,1-4-80-16,-2-6-41 15,0-1-17-15,-1-5-3 0</inkml:trace>
  <inkml:trace contextRef="#ctx0" brushRef="#br0" timeOffset="15724.94">15937 5311 48 0,'0'-1'216'0,"0"1"10"0,0-3-28 15,0 1-58-15,0 1-52 0,0 0-34 16,0-3-16-16,0 3-11 0,0 0-3 15,0 1-3-15,0-2-3 16,0 2-3-16,0-2 0 0,0 2-3 16,0 0 0-16,0 0-3 0,0 2-1 15,0 0 0-15,0-1-3 0,0 2 2 16,0 1 1-16,0 2-2 0,-1 0-1 16,1 2-2-16,-2-1-1 15,2 3 2-15,-2 1-4 0,2 1 0 16,0 2 0-16,0 0 0 0,0 3 0 15,0 1 0-15,0 1 0 0,2 1 0 16,0 1-2-16,-1 0 2 16,-1-1 0-16,0 2 2 0,3 0-2 15,-1 0 0-15,-2 0 2 0,0 2 1 16,0 0-2-16,0 0-1 0,0 2 2 16,0-1-1-16,0 1 1 0,1-1-2 15,-1 1 3-15,2 0-3 0,-1 0 0 16,1 0 0-16,0-1 2 15,1-1-2-15,0 2-2 0,0-1 2 16,2 1 0-16,-2 0-3 0,3 0 1 16,-3 1 1-16,2 1 1 0,-2-3 0 15,1 1 1-15,-1 2-1 0,0-3 0 16,0 2 0-16,0-4 0 16,-1 1 0-16,-1-1 0 0,1 1 0 15,-2-1 0-15,0-1-1 0,0 2 1 16,0-1-2-16,0-1 2 0,-2 3 0 15,2-1 0-15,-1 1 0 16,1 0 0-16,0-2 0 0,-2 3 0 16,-1-2 0-16,3 0 2 0,-1-1-2 15,1 2 1-15,-2-1 1 0,2 1-2 16,0 1 3-16,-1-1-3 0,1 0 0 16,0 2 0-16,0 2 0 0,0 0 0 15,0 3-1-15,0-3 1 16,0 0-2-16,0 4 0 0,0 0 1 15,0-1 1-15,0-1 0 0,0 1 0 16,0 0 1-16,0 0-2 0,-2 1 1 16,0 0-2-16,2 1 2 0,-1 1 2 15,1-1-2-15,-2 2 3 16,2 1 0-16,0 0-1 0,-2 1 1 16,2 0-2-16,-1 0-1 0,-1 1 0 15,1 0 0-15,-1 1 0 0,0 1-2 16,2-1 0-16,-3 1 2 15,3-1 0-15,-1 0 0 0,-1-3 0 16,-1 5 0-16,2-3 0 0,-1 0 0 16,0-1-2-16,2 3 4 15,-3 0-2-15,3-2 2 0,-3 0-1 0,1 0 2 16,-1 0-3-16,2-2 0 16,-1 2-2-16,0-1 2 0,-1 1 0 15,2 0 0-15,-4 0-1 0,4-2 1 16,-3 0-1-16,3-2 1 0,-2 0-2 15,1-1 2-15,-1-1 0 0,1-1 0 16,1-1 0-16,-3 1 0 16,3-2 0-16,-1 0 0 0,-1-1 0 15,1 0 2-15,0 0-1 0,0-2 2 16,0-1 1-16,2 2-1 0,-3-1 0 16,3 0-2-16,-3 0 0 0,3 1-1 15,-2-1-1-15,2 0 1 16,-1 3-3-16,-1-1 2 0,2-1 1 15,-1 1 0-15,1 3-2 0,-2-2 2 16,0 2 2-16,2-1-2 0,0 0 0 16,-3 0 0-16,3-1 0 0,0 1 0 15,-2-4 0-15,2 1 0 0,0 0 0 16,0-1 0-16,0 1 0 16,0-2 0-16,0 3 0 0,0-2 0 15,0 0-2-15,0-2 2 0,0 1 0 16,0-2 2-16,0-1-4 0,-1 2 2 15,-1-1 0-15,2 0-1 0,0-2-3 16,-1 2 0-16,1-1-1 16,0 0-4-16,-3 0-3 0,3 0-4 15,-2-2-4-15,2 2-4 0,-1-3-10 16,1-2-31-16,-2 1-66 16,-1-5-60-16,0 0-27 0,0-4-14 15,1-3 2-15</inkml:trace>
  <inkml:trace contextRef="#ctx0" brushRef="#br0" timeOffset="17891.64">18136 5532 129 0,'0'-3'223'0,"0"-2"11"0,-1 3-40 16,1-2-80-16,0 1-43 16,0 2-25-16,0-2-11 0,0 3-7 15,0-2-7-15,1 2-3 0,-1 0-3 16,2 0-3-16,-2 0 1 0,1 0-4 15,1 2-1-15,-2 1 1 0,2 0 1 16,-2 4-2-16,0 1-2 16,0 2 2-16,0 1-2 0,-2 3 2 15,2 3-3-15,-2 2-2 0,2 0 0 16,0 1-2-16,-1 5-1 0,1-1-1 16,-2 1 1-16,2 4 1 15,-1-1-2-15,1 2 4 0,-2 1-2 16,2 0 3-16,-2-1-2 0,1 1-2 15,-1 2 0-15,1-3 0 0,-1 2 1 16,-1 1-1-16,3-2 0 0,0 1 0 16,-1-1 2-16,-1 0-2 15,2 0 0-15,0-3 0 0,0 1 0 16,0-2 0-16,0-2 0 0,0 0 1 16,0 1-1-16,0-2 0 0,-1 0 0 15,1 2 0-15,-2-3 0 16,0 3 0-16,1 0 0 0,-1-1-1 15,0 3 1-15,2-3 1 0,-3 0 0 16,2 2 0-16,-1 0 0 0,0 0 0 16,1 0-1-16,-1-1 0 0,1-1-1 15,1 1 0-15,-2 1 0 0,-1-2 1 16,3 1 0-16,0 0 0 16,-1 1 2-16,-1 1-1 0,2-2 0 15,0 4-1-15,-2-2 0 0,2 0 0 16,0 1 0-16,-1-1-1 0,-1 0 0 15,2 1 1-15,0 0-1 16,-1 1 0-16,1 0 1 0,-2-2-1 16,2 4 0-16,-2-2 3 0,2 2 0 15,-1-2 2-15,-1 0-2 0,1 4 2 16,-1-2 0-16,2 3-2 0,-2 0-2 16,1-2 0-16,1 3 0 0,-2 0 0 15,2 1-2-15,0 0 0 16,0 1 2-16,0 1 0 0,0-1 0 15,-1 1-1-15,1 0 0 0,-2-2-1 16,2 2 0-16,0 0 2 0,0-1 0 16,0 1 0-16,0-1 2 0,0-1 1 15,0 1-2-15,0-1 1 16,0 0 0-16,0 1-1 0,0-1-1 16,0 1 0-16,-3-1 0 0,3 1-1 15,0 0-1-15,-1 2 2 0,-1-1-2 16,2-1 1-16,0 0-1 0,-2-1-1 15,2-2 2-15,0 0 1 16,0-1 0-16,0 1 0 0,0-1 1 16,0-1 1-16,0 1 0 0,0 0 0 15,2 0 0-15,-2 1 0 0,0-1-1 16,2-1 2-16,-2 1-2 16,0 0-1-16,0 0 1 0,0 1 0 15,-2-1-1-15,2 0 0 0,0 2 0 16,-2 1 0-16,2-1 0 0,-1 0 0 15,1-2 0-15,0 1 0 0,0-1 0 16,0-1-1-16,0 0 0 0,0 0 1 16,0 0 0-16,1 3-1 15,-1-4 1-15,2 2 0 0,-2 0 0 16,0-1 1-16,2 3-1 0,-1-3 0 16,-1 0 0-16,0 2 0 0,0-3 0 15,0 4 0-15,0-4-1 0,0 3 1 16,-1-1 0-16,-1 2-1 15,2-4 1-15,0 3 0 0,0-2 1 16,0-1-1-16,-2-1 0 0,2-1 0 16,-1-2-1-16,1 1 1 0,-2-2 0 15,1 1 0-15,-1-1 1 0,2 0 0 16,0 0-1-16,-2 0 0 0,2 0 2 16,0 0 2-16,-1-1-2 15,-1 0-1-15,2-1 2 0,0 0-2 16,0 0-1-16,0-3-1 0,-1 0-1 15,1 0 1-15,0 0 1 0,-2-2 0 16,0 3 0-16,2-6 0 16,0 2 0-16,0 1 0 15,0-2 0-15,0 0 0 0,0 0-1 0,0-2 0 16,0-1 1-16,2 2 0 0,0-4 0 16,-2 1 0-16,0-4-5 0,1-1-2 15,-1-1-9-15,0-4-18 16,0 0-49-16,-1-4-94 0,-1 0-48 15,-3-5-23-15,2-3-7 0</inkml:trace>
  <inkml:trace contextRef="#ctx0" brushRef="#br0" timeOffset="18808.29">15940 10149 122 0,'-3'-5'229'16,"2"1"7"-16,-1-1-30 15,0 2-82-15,1-1-51 0,-1 1-24 16,1 2-17-16,-1-3-5 0,2 3-6 16,0 1-4-16,0-1-2 0,0 1-3 15,0 1-2-15,0 2-1 0,-2 1 0 16,2 4 2-16,0 1-4 0,-1 3 1 15,1 2 1-15,-2 4-2 16,2 5-1-16,0 4-1 0,0 5-3 16,0 0 1-16,0 8-2 0,0 0-1 15,0 4 0-15,0 0 0 0,0 3-1 16,0 3 1-16,0 1 2 0,2 0 1 16,-1 1-2-16,1 2 1 15,0 2-2-15,1 1-2 0,-2 1-2 16,1 3-8-16,1-2-2 0,2-1-8 15,-2 0-6-15,0-5-5 0,2-1-14 16,-2-4-21-16,3-6-41 0,-4-2-65 16,-2-3-35-16,2-1-11 15,-1-7 2-15</inkml:trace>
  <inkml:trace contextRef="#ctx0" brushRef="#br0" timeOffset="20589.66">2501 11962 221 0,'2'-3'245'16,"-2"-1"11"-16,0-3-61 0,-2 2-83 15,2-1-39-15,-2 0-22 0,2 0-13 16,-3-3-4-16,1 1-5 0,1 1-2 16,-2-3-3-16,-1 3-1 0,1-2-1 15,0 0-2-15,-1 1 1 0,1-2-1 16,-1 3-1-16,-1-2 0 0,-1 1 4 16,1 2 1-16,-2 0-1 0,0 0 2 15,-1 3-1-15,-1-2-2 0,-2 4-2 0,1 1-5 16,-1 1-3-16,0 2-4 15,-2 2-4-15,-2 4-1 0,0 2-1 0,-2 2 2 16,1 4-1-16,-1 2-2 0,1 5-1 16,0 3 0-16,2 5-1 0,0 1-3 15,1 6 0-15,3 1 2 0,3-1 2 16,2 4 0-16,3-2 0 0,4-1 0 16,3-2 0-16,4 0 0 0,2-6 1 15,2 0-2-15,4-5 1 0,2-3-2 16,0-4-2-16,3-4-3 0,2-4 2 15,-3-4-2-15,1-4-1 0,1-4 2 16,1-4-1-16,-2-5 4 0,0-3-1 16,2-6 2-16,-3-2 2 0,-1-3 0 15,1-3 3-15,-4-1-2 0,1-4-1 0,-4 0 0 16,-2-2 3-16,-2-1-3 0,-2 1 0 16,-5-2 0-16,0 1 0 0,-6 1 0 15,0 1-1-15,-2 5-1 0,-3 5 1 16,0 3 0-16,-4 3-1 0,2 6-3 15,-1 3-1-15,-3 5-1 0,-1 4-3 16,0 5 1-16,2 2-5 0,-4 3 0 16,4 3-5-16,-2 6-2 0,0-2-7 15,1 2-8-15,3 4-2 0,1-4-9 16,1 3-5-16,1-1-7 0,3 1-11 0,0-3-17 16,4-2-30-16,1-1-27 15,0-4-17-15,0 0-1 0,1-5 8 0,-1-1 24 16,0-2 60-16,2-1 90 0,-2-1 75 15,2-2 41-15,-1-4 24 0,-1-1 13 16,0 1-18-16,0-3-44 0,0 0-38 16,0-2-23-16,0 0-12 0,0-1-8 15,2-1-1-15,-1 2-4 0,3-2-2 16,-1 0-5-16,2 1-3 0,1-1-2 16,0 1-3-16,0 3-1 0,1-1 2 15,2 1-3-15,-1 2 1 0,0 2-1 16,0 1 3-16,3 2 1 0,0 3 0 0,-1 3-2 15,2 1 2-15,-1 4-3 0,2 2-1 16,0 3-2-16,-1 3-3 16,2 0-1-16,-1 2 0 0,1 1-2 15,-1 2 0-15,1-1 2 0,-1-1 0 0,-2-1 0 16,1 1-1-16,0-5 2 0,-1-1 0 16,-2-4-3-16,1-3 0 0,-2-2 1 15,-1-4-1-15,1-4 0 0,-1-3 0 16,1-6 1-16,2-3 0 0,0-4 0 15,0-5 0-15,1 0-1 0,-2-2-1 16,1-4-2-16,1 0-6 0,-2 0-8 16,-1 0-9-16,-1 2-7 0,0 2-15 15,0 0-44-15,-6 4-96 0,-1 2-50 16,-1 3-21-16,-1 0-7 0,2 4 9 16</inkml:trace>
  <inkml:trace contextRef="#ctx0" brushRef="#br0" timeOffset="23225.24">4918 11198 172 0,'0'-1'226'0,"-3"0"13"16,1-1-61-16,0 2-72 0,-2-3-41 16,1 2-17-16,0 0-15 15,1-3-2-15,-1 3-5 0,2-1-3 16,-1 1-1-16,0-1-2 0,-1 1-1 15,1-1-2-15,1 1 0 0,-1-1 0 16,2 2 0-16,-1-1-3 0,1 1 0 16,-3 1-2-16,1 2-2 15,1 2-3-15,1 3-1 0,-2 1-3 16,2 5 1-16,0 2-2 0,0 4-1 16,2 3 0-16,-1 2-1 0,4 2 2 15,-4 3-2-15,2 4-2 0,-1 0 2 16,1 3 0-16,-3 2 0 0,2 1 2 15,0 3 0-15,-1-3-2 16,-1 2-2-16,0-3-1 0,-1 0-5 16,-1 0-5-16,2-3-2 0,-2-1-6 15,2-2-9-15,-3-4-10 0,3-2-30 16,-2-4-79-16,1-3-61 16,-1-4-26-16,-2-5-10 0,4-1 3 15</inkml:trace>
  <inkml:trace contextRef="#ctx0" brushRef="#br0" timeOffset="24990.1">3706 12207 60 0,'-3'0'210'0,"-1"0"10"0,1 0-38 16,-2 0-55-16,2 1-55 0,-2-1-33 15,1 0-14-15,1 1-9 0,0-1-4 16,-1 3-1-16,1-3-1 0,1 0 0 16,1 0 2-16,-1 0-2 0,1 0 2 15,-1 0-1-15,0 0 1 0,1 0-2 16,-1 0 0-16,2 2-1 0,-3-2-1 15,3 0 1-15,-3 0 0 16,0 0-2-16,0 0 3 0,1 2-4 16,-1-2-1-16,0 0-2 0,0 3 0 15,-2-2-3-15,3 1 0 0,-4-1 2 16,3 3 0-16,2-3-1 0,-3 0 1 16,1 1-1-16,0 0 1 0,1-1-1 15,1 0 1-15,-1 1 0 0,-1-2 3 16,1 2-1-16,-1-2 2 0,0 1-1 15,2-1 2-15,-1 1 0 16,-1-1 1-16,1 0-2 0,-1 0 2 16,1 0-2-16,1 0 2 0,-1 0 0 15,-1 0-1-15,3 0 2 0,-2 0 0 16,2 0 0-16,-1 0 0 0,-1 0 2 16,2 0-4-16,0 0 1 0,0-1-1 15,0 1-3-15,2 0 1 0,-1-1-4 16,1 1 1-16,1 0 0 0,-1-2-1 15,4 2-1-15,-1 0 0 0,3-2 2 16,-2 1-2-16,4 1 1 16,-1-1-1-16,2 1 3 0,0-2-3 15,3 2 2-15,-1 0-2 0,3 0-1 16,-2 0 1-16,3 0-1 0,1 0 1 16,-1 2 0-16,1-1 0 0,-1 0 0 15,1 1 0-15,0 0 1 0,1 0-1 16,-1 0 0-16,-1-1 0 0,1 1 1 15,1-1 0-15,-1 0-1 16,0 1 1-16,1-2 1 0,-3 2-2 16,3-2 0-16,-2 0 0 0,-1 0-4 15,3-2 3-15,-3 2 1 0,1-2 0 16,-1 2 0-16,3-2 0 0,-3 2 3 16,3-2-1-16,-2 1-2 0,-1-1 0 15,3 1 0-15,-3 1 0 0,1-1-2 16,-3 1 2-16,2-2 0 0,-2 2 0 15,0 0 0-15,-2 0 0 16,-1 0 0-16,3 0 0 0,-3 2 0 16,0-2 0-16,0 1 2 0,0 0-2 15,0-1 0-15,0 3 0 0,1-3 2 16,-2 2-1-16,1 0-1 0,1 0-1 16,0 1-1-16,-2-1 2 0,-1-1 0 15,4 1 0-15,-2-1 3 0,1-1-1 16,-2 2-1-16,1-1-1 0,0-1 0 15,-1 0 0-15,-1 0-2 0,2 0 2 16,0 0 0-16,-3 0 1 16,0 0 0-16,0 0-1 0,0 0 0 15,-2 0 0-15,2 0 0 0,0 0-1 16,-2 0 0-16,1 0 1 0,-1 0 0 16,-1 0-1-16,1 0 1 0,0 0 0 15,-1 0 2-15,0 0-1 0,1 0-1 16,0 0 2-16,-4 0-2 0,3 0 3 15,-2 0-2-15,0 0-1 0,-1 0 1 16,-1 0-1-16,1 0 1 16,1 0-1-16,-3 0 0 0,2 0 0 15,-2 0-2-15,0 0 2 0,0 0-1 16,0 0 0-16,0 0 1 0,0 0 1 16,0 0 0-16,0 0 1 0,0 0-2 15,0 0 0-15,0 0 0 16,0 0 0-16,0 0 2 0,0 0-2 15,0 0 0-15,0 0 2 0,0 0-1 16,0 0-1-16,0 0 0 0,0 0 0 16,-2 0-3-16,2 2 1 15,-3-2-2-15,0 1-3 0,0 0-5 16,-1-1-5-16,-2 4-5 0,0-3-9 16,1 0-13-16,0 3-35 0,-3-3-75 15,0 0-57-15,-2 2-27 0,0-3-6 16,2 0 4-16</inkml:trace>
  <inkml:trace contextRef="#ctx0" brushRef="#br0" timeOffset="25506.21">4469 12268 112 0,'2'0'231'0,"0"-2"12"0,-1 2-31 15,1-1-80-15,-1 1-54 0,4-1-29 16,-2 1-19-16,0-2-6 0,2 2-6 16,1 0-1-16,1 0-7 0,2 0 1 15,-1 0-1-15,0 0-3 16,3 0 0-16,0 0-1 0,2 0 0 15,1 0 2-15,0 0-2 0,2 0-1 16,0-1-1-16,1-1 3 0,-1 2-1 16,1 0 1-16,1 0-1 0,-1 0-3 15,-2 0 1-15,0-1-2 16,-2 1-1-16,-1 0-1 0,-2 0 0 16,0 0 1-16,-1 0-3 0,-3 0 0 15,-1 0 2-15,-2 0 0 0,1 0 0 16,-3 0 0-16,2 0 4 0,-1 0 0 15,-2 0 3-15,0 0-2 16,0 0 2-16,0 0 0 0,0 0 0 16,0-2-2-16,0 2-1 0,-2-1-1 15,2 1 0-15,0 0-2 0,-3-2-2 16,3 2-2-16,-1 0-2 0,-3 0-6 16,3 0-6-16,-3 0-13 15,3 2-39-15,-6-2-102 0,1 1-55 16,-3 1-22-16,1-2-8 0,3 0 3 15</inkml:trace>
  <inkml:trace contextRef="#ctx0" brushRef="#br0" timeOffset="35486.08">4689 12222 141 0,'0'1'231'0,"0"1"13"0,0-2-42 0,0 2-82 15,0-2-47-15,0 0-25 0,0 0-15 16,0 0-6-16,2 0-4 0,-2 0-1 16,1 0-4-16,1 0-1 15,2 0-1-15,-2 0-1 0,1-2-1 16,2 2 1-16,0-2-1 0,3 2-4 16,-1-1 1-16,3 1-3 15,-2-2-2-15,3 2-2 0,0 0 0 16,2 0-2-16,1-1 1 0,-1 1-1 15,1 0-1-15,0-3 2 0,-1 3 0 16,3 0-3-16,-4 0 0 0,4-2 0 16,-3 2 0-16,-1-2 0 15,-1-1 0-15,-1 2 0 0,-1 0 0 16,-4 0 0-16,0-2 0 0,-2 3 0 16,0 0 0-16,-1 0 0 0,0 0 0 15,-1 0 1-15,-1 0 2 0,0 0 2 16,0 0 0-16,0 0 0 15,2 0-2-15,-2-1 2 0,0 1-3 16,0 0 0-16,0 0-2 0,0-1 2 16,-2 1-2-16,2-2 1 0,0 2 0 15,-1 0-1-15,-1-2 2 0,2 2-2 16,0 0 0-16,-2 0 0 0,2 0-1 16,0 0-2-16,-1 0-8 15,-1 0 1-15,2 2-6 0,-3-2-5 16,1 3-3-16,-1 1-3 0,1-2 1 15,-2 2-2-15,-1-2-3 0,4 0 2 16,-3 2 0-16,3 1 2 16,-1-3 6-16,1 0 1 0,-1 2 6 15,2-3 6-15,0 2 5 0,-2-3 1 16,2 2 2-16,0-1 4 0,0 0-2 16,0-1 5-16,0 0-1 0,0 0 3 15,0 0 4-15,0 0 1 16,0 0 1-16,0 0 2 0,0 0 4 15,0 0 0-15,0 0 1 0,0 0 0 16,0 0 2-16,0 0-1 0,0 0-2 16,0 0 0-16,0 0-3 15,0 0-4-15,0 0-1 0,0 0 0 16,0 0-5-16,0 0 0 0,0 0-1 16,0 0 0-16,0 0 1 0,0 0 3 15,0 0 1-15,0 0 3 0,0 0 4 16,0 0 2-16,0 0-1 15,0 0 4-15,0 0-1 0,0 0 2 16,0 0-1-16,0 0 3 0,-1 0-1 16,1 0 1-16,0 0 0 0,0 0 3 15,0 0 0-15,0 0 1 16,0 0 1-16,0 0 2 0,0-1 2 16,0 0-1-16,0-1-4 0,0 0 0 15,0 0-4-15,0-2-2 0,0 2-2 16,0-3 0-16,0 2 2 0,0-2-2 15,0 3-1-15,0-3-1 0,0 0-4 16,0-1-1-16,0 0-3 16,0 0-1-16,0 0 0 0,-2-1-1 15,2 1 0-15,0 0 2 0,-1-1-5 16,1 0 0-16,-2 1-2 16,2-1-1-16,0 1 0 0,0-2-2 15,0 1-1-15,0-1-1 0,0-1 0 0,0 2 0 16,0-2-1-16,0-3 0 15,0 4 0-15,0-1 0 0,0-1 0 16,0 1 0-16,0-2 0 0,0 1 0 16,0-1 1-16,0 2 0 0,0-2-1 15,0 1 0-15,-2 1 0 16,2-2 1-16,0 2-1 0,-1-2 1 16,-1-1-1-16,2 3 0 0,-3-2 0 15,3 1 0-15,-2-1 0 0,-2 0 0 16,2 1 0-16,1 0 0 0,-1 0-1 15,-1 0 1-15,1 1 0 16,1-1 1-16,-1 2-1 0,1 0 0 16,-1-2 0-16,0 1-1 0,2 1 0 15,-3-3-1-15,3 2 0 0,-2-2 2 16,1 1 0-16,-1 1 1 16,1-2 1-16,-2 1 0 0,3 1-1 15,-2-1-1-15,1 0 0 0,1 1 0 16,-2 0-2-16,1 0 2 0,-1 0 0 15,0-1 0-15,2 1 0 0,-1-1 0 16,-1 2 0-16,1-1 2 16,-1-2-2-16,0 2 4 0,-1 0 0 15,1-1 0-15,1 1 1 0,-1-1-4 16,-2 2 1-16,1-1-2 0,3-2 6 16,-2 2-2-16,1 0-2 15,-1 1 3-15,0-2-1 0,1 1-2 16,-1 0-2-16,1 0 2 0,-1 1 0 15,2 1 0-15,0 0 0 0,-2-1 1 16,2 1-1-16,0 0 0 0,0 1 0 16,0-1-2-16,2 0 0 15,-2 2 0-15,0-1 0 0,0 0 0 16,2 0 0-16,-1 1 0 0,-1-2 0 16,0 1 0-16,2 0 0 0,-1-2 1 15,-1 3-1-15,2-3 2 0,-2 2 1 16,0-1-1-16,2-1 0 15,-1 1-2-15,-1 0 1 0,0-1-1 16,2 0 0-16,-2 3 0 0,0-5 0 16,1 3 0-16,1-2 0 0,-2 1 1 15,0 0 2-15,0 1-2 0,3-2-1 16,-3 2 2-16,0-1 1 16,1 0-3-16,-1 2-1 0,0-3 1 15,0 2 0-15,0-1 1 0,0 1-1 16,0 0 1-16,0-1 1 0,0 1 1 15,0 1 0-15,0 0-1 16,0-2 3-16,0 1-3 0,0 2 2 16,0-1-1-16,0 2-1 0,2-1 0 15,-2 0-1-15,0 2 0 0,0-1 1 16,0 3-1-16,0-2 0 0,0 0 0 16,0 1 0-16,0 1-1 0,1-2 0 15,1 1 0-15,-2 1 2 16,0-1 0-16,0 2-1 0,0 0-1 15,0-1 0-15,0 1-1 0,0 0-1 16,0 0 0-16,0 0 1 0,0 0 0 16,0 0-1-16,0 0 2 15,0 0 0-15,0 0 0 0,0 0 0 16,0 0 0-16,0 0 1 0,0 0-1 16,0 0 1-16,0 0 1 0,0 0-2 15,0 0 5-15,0 0-3 0,0 0 3 16,0 0-1-16,0 0 0 15,0 0 1-15,0 0 0 0,0 0 2 16,0 0 0-16,0 0 2 0,0 1 2 16,0-1-1-16,0 0 2 0,0 0-1 15,0 0 2-15,0 0-1 0,-2 2 0 16,1-2-2-16,1 0 1 16,0 0-1-16,0 1 1 0,0-1 1 15,0 0 0-15,0 0 2 0,0 0-2 16,-2 2 2-16,2-2 0 0,0 0 1 15,0 0-2-15,0 0-1 16,0 0 2-16,0 0-4 0,-1 0 2 16,1 0 0-16,0 0 0 0,0 0 3 15,0 0-2-15,-3 0 0 0,3 1-1 16,0 1 2-16,0-2-2 0,0 0-2 16,0 0 1-16,0 0-4 15,0 0 0-15,0 0-1 0,0 0-3 16,0 0 1-16,-2 0-3 0,2 0 0 15,-1 1-1-15,1-1-1 0,0 0 0 16,0 0-1-16,0 0 1 16,0 0 1-16,0 0 0 0,0 0 0 15,0 0 1-15,0 2 1 0,0 0-1 16,0-2-1-16,0 0 1 0,0 0-1 16,0 0 0-16,0 0-1 0,0 0 1 15,0 0 2-15,0 0-2 0,0 0 0 16,0 0 0-16,0 0 0 15,0 0 0-15,0 0-2 0,0 0 1 16,0 0 0-16,0 0-1 0,0 0 1 16,0 0 1-16,0 0 0 15,0 0 0-15,0 0 2 0,0 0 0 16,0 0 1-16,0 0-3 0,0 0 3 16,0 0-3-16,0 0 0 0,0 0 1 15,0 0-2-15,0 0 1 0,0 0 0 16,0 0 0-16,0 0 1 15,0 0-1-15,0 0-1 0,0 0 0 16,0-2 1-16,0 2-2 0,0 0 2 16,0 0 0-16,0 0 0 0,0 0 2 15,0 0-1-15,0 0 0 0,0 0 0 16,0 0 0-16,0 0-1 16,0 0 0-16,0 0 2 0,0 0 1 15,0 0-2-15,0 0 0 0,0 0 0 16,0 0-1-16,0 0 0 0,0 0-1 15,0 0-1-15,0 0 2 0,0 0 0 16,0 0 2-16,0 0-2 0,0 0 0 16,0 0 1-16,0 0-1 15,0 0 0-15,0 0 0 0,0 0 0 16,0 0-1-16,0 0 1 0,0 0 0 16,0 0 0-16,0 0 1 0,0 0-2 15,0 0 1-15,0 0-1 0,0 0 1 16,0 0-1-16,0 0-2 15,0 0 3-15,0 0 0 0,0 0-2 16,0 0 1-16,0 0 0 0,1 2 0 16,1-2 1-16,2 0 1 0,-2 0-1 15,1 0 0-15,0 0-1 16,1 0 1-16,-1 0 0 0,0 0-1 16,2 0 1-16,1 0 2 0,-2 0-1 15,1 0-1-15,0 0 0 0,2-2-1 16,-1 2 1-16,3 0-2 0,-2 0 2 15,1 0 0-15,0 0 2 16,2-2 0-16,0 2 0 0,1 0 2 16,0 0-3-16,2 0 0 0,-1 0-1 15,1 0 0-15,0 0 0 0,3 0-2 16,-2 0 1-16,2 0 2 16,0 0 0-16,1 0 0 0,0 0-1 15,-1 2 1-15,1 0-1 0,1-2-1 16,-1 1 0-16,-1-1-1 0,1 1 2 15,-2-1 0-15,2 2 1 0,-3-2-1 16,2 0-1-16,0 0 1 16,-2 0-1-16,0 0-1 0,0 0 2 15,-1 0 0-15,1 0 0 0,-1 0 0 16,0-2 0-16,-1 2 0 0,-2-1 0 16,2 1 0-16,0-1 3 15,-3 1-3-15,2 0 2 0,-1-2-2 16,-1 0 0-16,2 2 1 0,-3 0-1 15,3 0-1-15,-3 0-1 0,3 0 2 16,0 0-1-16,0 0-1 0,0-1 2 16,2 1 0-16,-2 0 2 15,2-2-1-15,-2 1 3 0,3 1-1 0,-1 0-1 16,1-2-2-16,-1 1 1 16,1-1-1-16,0 2-2 0,0-1 1 15,-1 0-1-15,1-1 2 0,0 0 0 16,-1 1-2-16,1 0-1 0,-1 1-2 15,1 0 2-15,0-2 0 16,-1 2-3-16,-2 0 2 0,0-2 2 16,2 0 0-16,-1 2 1 0,-2 0-1 15,4-3 0-15,-3 2 2 0,3 1 0 16,-3-1 0-16,2 0 0 0,1-2 2 16,-1 1-2-16,1 0 0 0,-1 2 0 15,1-3-2-15,-3 1 1 16,2 1-1-16,1 0 0 0,-3-1-2 15,2 1 0-15,-2 1 2 0,0-2-1 16,1 1 1-16,-2-1-2 0,1 0 4 16,0 2 0-16,-1-1 0 15,-1 0 0-15,2 1 0 0,-3-2 0 16,0 0 0-16,3 1 0 0,-5 0 0 16,2-1 0-16,0 1-1 0,1 1 1 15,0-2 1-15,0 1-1 0,0-1 0 16,-1 1 0-16,2 0 0 15,-2-1 0-15,4 0-1 0,-4 2 0 16,2-1 0-16,1-1-1 0,-3 1 2 16,2-1-1-16,-1 1 1 0,0 1 0 15,-1-2 0-15,0 2 0 16,0 0 0-16,-2-1 0 0,2 0 0 16,-1 1 0-16,0-2 0 0,-2 2 0 15,3-2 1-15,-3 2-1 0,0-1 0 16,2 1 2-16,0-1-2 0,-1 1 1 15,-1 0-1-15,0-2 0 16,1 2 0-16,2-2-1 0,-3 2 1 16,-1-2-2-16,1 2 2 0,0 0 0 15,1 0 0-15,0-3 0 0,-2 3 0 16,0-1 0-16,1 1-1 0,0 0 1 16,-2-1-2-16,3 0 1 15,-1 1-2-15,0 0 1 0,0-3 2 16,0 3-3-16,1-2 1 0,0 2-1 15,2 0-1-15,-2 0 3 0,1 0 1 16,0-2 0-16,0 2 1 0,-1 0 2 16,2 0 1-16,-1 0-2 15,0-3-2-15,0 3 0 0,-1-2 0 16,0 2 2-16,2 0-1 0,-3-1-1 16,1 0 0-16,-1 1 2 0,0 0-2 15,-2-2 0-15,3 2 0 16,-3 0-2-16,0-1 2 0,2 1 0 15,-3 0 0-15,1 0 0 0,0 0 0 16,1 0 0-16,0-2 0 0,-1 2 0 16,2 0 3-16,-2-1-3 15,2 1-1-15,0-2-1 0,0 2 2 16,-1-2 0-16,4 2 0 0,-2-1 0 16,1 1 0-16,-1-1 0 0,3-1 0 15,-1 0 0-15,-3 2 0 0,2-1 0 16,-3 0 0-16,2 1-1 15,-1 0 1-15,0 0 0 0,-2 0-2 16,0-2 1-16,2 2-1 0,-3 0 2 16,1 0 0-16,1 0 0 0,0 0 2 15,-1 0-1-15,0 0-1 0,-1 0 0 16,-1 0 0-16,2 0 0 0,1 0-1 16,-1 0 0-16,-2 0 1 0,3 0 0 15,0 2-1-15,-1-2 1 16,0 0 0-16,1 0 0 0,-1 0 0 15,0 0 0-15,2 0 0 0,-2 0 1 16,0 0 0-16,3 0 0 16,-3 0 1-16,-1 0-1 0,1 0-1 15,-1 0 0-15,1 0 0 0,0 0 2 16,-1 0-2-16,1 0 0 0,-1 0 0 16,-1 0 0-16,1 0 0 0,2 0-2 15,-2 0 2-15,-1 0 0 0,-1 0 0 16,2 0 0-16,-2 0 0 15,0 0 0-15,0 0 2 0,0 0-1 16,0 0-1-16,0 0-3 0,0 0-3 16,-2 0-13-16,1 0-14 0,-1 1-22 15,-2 0-27-15,-1-1-31 16,0 2-32-16,-3 0-23 0,0 0-31 16,-6 2-97-16,0-1-65 0,-3 0-16 15,2 1 10-15,1-1 20 0</inkml:trace>
  <inkml:trace contextRef="#ctx0" brushRef="#br0" timeOffset="39250.83">6904 10918 109 0,'0'-1'224'0,"2"1"3"16,-2-2-35-16,0 1-55 0,0-1-52 16,0 2-31-16,0 0-21 0,0-1-7 15,-2 1-4-15,2-2-3 0,0 2-1 16,-1-2-4-16,-1 2-1 0,2-1-1 15,0 1-6-15,-2 0 4 16,1 0-3-16,1 0 2 0,-2 0-1 16,2 0 2-16,0 0 2 0,-1 0-2 15,-1 0 0-15,2 0-1 0,-2 0-1 16,2 0 0-16,0 0-2 16,-1 0 4-16,1 0-2 0,-2 0-1 15,2 0 0-15,0 0-1 0,-1 0 2 16,1 0-3-16,0 0-2 0,0 0 3 15,0 0-3-15,-2 0 1 0,2 0 0 16,0 0-2-16,0 0 1 16,0 0 0-16,0 0-1 0,0 0 0 15,0 0 1-15,-3 0 0 0,3 0 1 16,0 0-1-16,0 0 2 0,0 0-2 16,0 0-1-16,0 0 0 0,0 0 3 15,0 0-2-15,0 1-2 16,0-1 1-16,0 0 0 0,-1 0-2 15,1 0 2-15,0 0-2 0,0 0 3 16,0 0-1-16,0 0 1 0,0 0-1 16,0 0 2-16,0 0-3 15,0 0 0-15,0 0 0 0,0 0-1 16,0 0 1-16,0 0 0 0,0 0 1 16,0 0-1-16,0 0 2 0,0 0-1 15,0 0 2-15,0 0 0 0,0 0-1 16,0 0 2-16,0 0 0 15,0 0-4-15,0 0 3 0,0 0 0 16,0 0-2-16,0 0 0 0,0 0 0 16,0 2-1-16,0-2-1 0,0 0 0 15,0 0 0-15,0 0 0 16,-2 0 0-16,2 0 0 0,0 0 0 0,0 0 0 16,0 0 0-16,0 0 0 15,0 0 0-15,0 0 0 0,0 0 0 16,0 0 0-16,0 0 0 0,0 0-1 15,0 0 1-15,0 0-1 16,0 0 0-16,0 0 1 0,0 0 0 0,0 0 0 16,-2 0 0-16,1 2 0 15,1-2-2-15,-2 1 0 0,1 1 0 16,-1-1-4-16,0 1-1 0,-1-2-7 16,3 2 0-16,-3 0-10 15,1 1-8-15,2-1-21 0,-3 3-64 0,2-4-89 16,-1 0-41-16,2-1-19 15,0 0-4-15</inkml:trace>
  <inkml:trace contextRef="#ctx0" brushRef="#br0" timeOffset="42302.21">6498 10956 169 0,'-2'-2'240'0,"-1"1"9"0,1-1-40 16,1 0-92-16,-1 2-50 0,1-2-23 16,-1 0-14-16,2 1-6 0,-3 1-6 15,3-1-3-15,0 1-6 0,3 0 0 16,-1-2-5-16,-1 2 1 16,2-2-1-16,1 2-2 0,0-2 2 15,3 2 2-15,-1 0 0 0,0 0-2 16,2 0 0-16,-1 0 1 0,-1 0 1 15,3 0-2-15,-1 2 1 0,2-2 3 16,-2 2-1-16,3-2 0 16,-2 0 0-16,1 0-1 0,2 2 2 15,0-2-1-15,2 0 1 0,0 0-2 16,0 1 1-16,0-1-1 0,-1 1-2 16,3-1 0-16,-3 2-2 0,1-2 0 15,-3 2-1-15,3-2 0 16,-3 2-1-16,0-2 2 0,2 2-2 15,-2 1 0-15,1-2 2 0,-2 1-2 16,3-1 0-16,-1 1 0 0,-1 0 0 16,2-1 0-16,0 0 0 15,0 1 0-15,0-2 0 0,0 1 0 16,3 1 0-16,-2-2 0 0,0 0 0 16,2 1 1-16,0-1-2 0,0 2 1 15,1-2 0-15,-1 1 1 0,3-1-1 16,-3 1 0-16,3-1 0 15,0 2-1-15,-2 0-1 0,2-2 2 16,-1 1 0-16,1 0 2 0,-1 1-1 16,0 0 2-16,2 1-3 0,-2-2 0 15,-1 1 0-15,4 0 0 16,-2 0-1-16,0 1 1 0,0-3 0 16,1 2 0-16,2-2 0 0,-1 2-2 15,1 1 2-15,-1-2 0 0,2 0 0 16,-2-1 0-16,1 1 0 0,2 2 0 15,-1-3 2-15,0 0-1 0,-1 2 0 16,1 0 1-16,-2-2 0 16,1 0 0-16,2 2-1 0,-2-2 1 15,-3 0-1-15,3 0-1 0,0 0-1 16,-1 0 1-16,1-2 0 0,0 2 1 16,0 0-1-16,1-2 2 15,0 0-1-15,-1 2 1 0,3 0 1 16,-4 0-2-16,3 0 0 0,-1 0 0 15,-3 0 0-15,2 0 0 0,-2 0-1 16,1 0 0-16,-2 0 0 0,0 0 2 16,-2 0-2-16,2 0 0 0,-3 0 1 15,3 0-1-15,-2 0 0 16,-1 0 0-16,1 0 0 0,-1 0 0 16,1 0 0-16,0 0 0 0,1 0 0 15,-3 0-1-15,4 0 1 16,-3 0 1-16,2 0-1 0,-2 0 0 15,0 0 3-15,1 0 0 0,-1 0-2 0,0 0 2 16,-2 0-3-16,2 0 2 16,-3-3-2-16,0 3 0 0,1-1 0 15,-3 1 0-15,3 0 0 0,-1-1 2 16,-1 0-2-16,-1-2 0 0,-1 1 0 16,2 2 0-16,-2 0 0 0,1-2 0 15,-2 2 0-15,1 0 0 16,-2 0 0-16,0 0-2 0,1-3 1 15,-2 1 1-15,-1 2 0 0,2 0 0 16,1 0 0-16,-1 0 0 0,0 0 0 16,0 0-2-16,1 0 0 15,-1 0 2-15,-1 0 0 0,4 0-1 16,-2 0 1-16,1-1 0 0,5 1 0 16,-2-1 1-16,0 1-1 0,1-2 0 15,-1 2 0-15,1-1 0 0,0 1 0 16,0 0 0-16,-1-2 0 15,1 2 0-15,-1-1 0 0,1 1 0 16,-1 0 3-16,0-2-3 0,-1 2 1 16,-1 0 0-16,3 0-1 0,-4 0 0 15,1 0-1-15,1 0 1 0,-2 0-1 16,1 0 0-16,0 0 1 16,-1-2 0-16,-1 2 0 0,2-1 0 15,-3 1 0-15,2-1 0 0,-1 1 0 16,-3 0 0-16,2 0 1 0,-3 0 0 15,0 0 0-15,1 0-1 16,-3 0 0-16,0 0 2 0,-1 0-2 16,1 0 0-16,-3 0 0 0,2 0 0 15,-1 0 1-15,-1 0 2 0,0 0 0 16,0 0 2-16,0 0 1 0,0 0 1 16,0 0 1-16,0 0 2 15,0 0-4-15,0 0 4 0,0 0-2 16,0 0 2-16,0 0-1 0,0 0 4 15,0 0-1-15,0 0 4 0,0 0 2 16,0 0 2-16,0 0 1 16,0 0 2-16,0 0-1 0,0 0 1 15,0 0-1-15,0 0-3 0,0 0 1 16,0 0-1-16,0 0-2 0,0 0-4 16,0 0 1-16,0 0-2 0,-1 0-5 15,-1-2-1-15,2 2-2 16,0 0-4-16,-1 0-6 0,-1-2-9 15,0 2-10-15,-1 0-17 0,0 0-18 16,-3 0-18-16,1 0-43 0,-1 2-105 16,-2-2-49-16,0 0-19 15,0-2-1-15,2 2 10 0</inkml:trace>
  <inkml:trace contextRef="#ctx0" brushRef="#br0" timeOffset="65392.43">9170 11041 70 0,'3'-2'240'16,"-1"-2"10"-16,-1 3 4 0,2-2-106 16,-3 1-61-16,0-1-34 0,2 3-15 15,-2-1-11-15,0 0-3 0,2-1-4 16,-1 2-5-16,-1-2-4 0,0 1-1 15,2 0 0-15,-2-1 2 16,3 2 1-16,-3-4 1 0,3 4 0 16,0-4-1-16,-1 3-3 0,-1-5-1 15,2 4-1-15,1-3-3 0,0 3-2 16,-2-3 0-16,1 2 1 0,-1 0-1 16,1 0 0-16,-1-1 0 0,-1 1 2 15,2 1 1-15,-3-1-1 16,2 2 2-16,-2-2 2 0,1 1 4 15,-1 2 2-15,0-1 0 0,0 1 3 16,0-2 0-16,0 2-2 0,0-1 0 16,0 1-1-16,0 0-2 15,0-2 2-15,0 1-2 0,-1 1 0 16,1 0 3-16,-2-2-2 0,2 2 0 16,0 0 2-16,0 0 1 0,0 0-2 15,0 0-3-15,-3 0-1 0,3 0 0 16,0 0-4-16,0 0-1 0,0 0-1 15,0 0-1-15,0 0 2 16,0 0-3-16,0 0 4 0,0 0-2 16,0 0 0-16,0 0 1 0,0 0 2 15,-1 0-2-15,1 0 3 0,0 0 0 16,0 0 0-16,0 0-1 0,0 0-2 16,0 0-1-16,-2 0 0 15,2 0-4-15,0 0-1 0,0 0 0 16,0 0 0-16,0 2 0 0,0-2-3 15,0 0 1-15,0 0 1 0,0 0-1 16,0 0-1-16,0 0 1 16,0 0 2-16,0 0 0 0,0 0-4 15,-1 1-2-15,-1 1-3 0,2-2-2 16,-2 1-6-16,2 2-5 0,-3 1-7 16,1-2-6-16,-1 3-10 0,2-2-7 15,-1-1-4-15,0 2-10 16,2 0-12-16,0-1-38 0,-3 0-93 15,0 1-44-15,0 1-16 0,2-5-1 16,1 0 14-16</inkml:trace>
  <inkml:trace contextRef="#ctx0" brushRef="#br0" timeOffset="66795.55">8978 11026 196 0,'0'0'242'0,"0"0"6"16,0 0-59-16,0 0-74 0,0 0-44 16,0 0-25-16,0 0-11 0,0 0-8 15,0 0-5-15,0 0-2 0,0 2-6 16,0-2 0-16,0 0-4 15,2 0 3-15,-2 0-1 0,0 0-3 16,0 0 2-16,0 0 0 0,0 0 2 16,0 0-3-16,2 0 3 15,-1 0 0-15,1-2 0 0,-1 2 1 16,3-1-1-16,-1 0-1 0,0-1 3 16,2 0-6-16,-2 2 1 0,3-2-2 15,0 0 0-15,1 0-4 0,-1 0-1 16,1-1 1-16,0 2-1 0,1 0-3 15,0-3 2-15,0 2 0 0,3 0-2 16,-3 2 2-16,0-3-1 16,1 1 0-16,1 0 1 0,-2 0 1 15,0 1-2-15,1-1-1 0,-1 1 1 16,-1-1-1-16,-1 2 2 0,2-2-2 16,-4 1 1-16,1 1 0 15,0-1 0-15,0 1-1 0,-2 0 0 16,0 0 1-16,0 0-1 0,0 0 0 15,-3 0 0-15,2-2 0 16,-2 2 5-16,0 0 0 0,0 0 0 16,0 0 3-16,0 0-1 0,1 0 1 15,-1 0-3-15,0 0 0 0,0 0 0 16,0 0-5-16,0 0 3 0,0 0-3 16,0 0 0-16,0 0 0 0,0 0 0 15,0 0 0-15,0 0 0 0,0 0 0 16,0 0 0-16,0 0 0 15,0 0 0-15,0 0 0 0,0 0 0 16,0 0 0-16,0 0 0 0,0 0-3 16,0 0 0-16,0 0 1 0,0 0-3 15,0 0-1-15,-1 0-1 16,1 0-2-16,-2 2-2 0,2-2 1 16,-1 1-4-16,-1 0 0 0,-1 1-1 15,0 1-3-15,-2-1-1 0,2 1 0 16,0-1-4-16,-2 3-4 0,2-5-6 15,-2 2-11-15,-3 3-32 16,4-3-66-16,-3 2-67 0,-1-2-33 16,-1 0-9-16,4 0 3 0</inkml:trace>
  <inkml:trace contextRef="#ctx0" brushRef="#br0" timeOffset="68096.08">9040 11026 105 0,'-3'0'231'15,"3"0"11"-15,0 0-40 0,-1 0-60 16,-1 0-54-16,2 0-32 0,-1 0-19 15,-1 0-9-15,2 0-6 16,-2 0-5-16,2 0-3 0,-1 0-4 16,1 0-1-16,0 0-1 0,-2 0-2 15,2 0 0-15,0 0-1 0,0 0-2 16,0 0 2-16,0 0 2 0,0 0-1 16,-2 0 0-16,2 0 3 0,0 0-3 15,-1 0 0-15,-2 0-1 16,-1 2-2-16,1-1 1 0,-3 1-2 15,1-2-2-15,1 3 2 0,-1-3 0 16,-2 1-2-16,3 1 3 0,-2 0 1 16,2-1 0-16,0-1 1 0,0 1 1 15,1-1 1-15,2 2-2 16,-1-2 1-16,2 0 0 0,-2 0-2 16,2 0-2-16,0 0-1 0,0 0 0 15,0 0 0-15,0 0-1 0,2 0 1 16,0 0-1-16,1 0 4 0,2 0 0 15,-1 0 2-15,4-2 1 0,-2 2 2 16,4-1 2-16,0 0 0 16,2-3 1-16,1 3 1 0,2-4-2 15,3 1 1-15,1-1 0 0,0-1-4 16,0 0-1-16,1-1-1 0,0 5-2 16,0-5-2-16,-1 2-1 15,-3 2 0-15,1-1-1 0,-2 0 0 16,0 2 0-16,-2-1 0 0,-1 1 0 15,0-1 0-15,0 2 0 0,-1 0-1 16,0-1 1-16,-1 0 0 0,1 2 0 16,-2-1 0-16,1-1 1 0,-1 1-1 15,2-1 0-15,-2 1 0 16,1-1-1-16,0 2 1 0,0-2 0 16,0 0 0-16,0 0-1 0,0 0 1 15,0 0 1-15,-2 0-1 0,2 0 0 16,-2-1 0-16,1 2-1 15,-1 1 1-15,0-2-1 0,1 2 1 16,-2-3 0-16,-1 1 0 0,2 2 2 16,-1-2-1-16,2 2-1 0,-3-3 0 15,2 1 0-15,-1 2 0 0,0-2 0 16,1 2 0-16,0-2 2 16,0 1-1-16,0-1-1 0,-2 2 0 15,2 0 2-15,-3-1 0 0,0 1-2 16,-1 0 0-16,-1 0 0 0,-1 0-2 15,1 0-3-15,-3 1-1 16,-1-1-3-16,-3 0-7 0,0 2-4 16,-4-2-6-16,0 1-4 0,-2-1-6 15,-2 0-3-15,-1 0-6 0,-1 0-15 16,-2-1-29-16,-1 1-54 0,-1 0-62 16,-4 0-27-16,-1-2-9 15,0 2 10-15</inkml:trace>
  <inkml:trace contextRef="#ctx0" brushRef="#br0" timeOffset="70411.39">9059 10989 58 0,'-1'-2'214'0,"-1"1"4"0,-1-1-28 15,1-1-40-15,-1 2-52 0,-2-1-35 16,2 0-21-16,-1 1-11 0,-1 0-7 15,2-1-3-15,-1 1-1 0,1-1-1 16,-2 1 0-16,2 1-2 16,-3-2-1-16,1 2-3 0,1 0 0 15,-1 0 0-15,0 0-6 0,0 2 2 16,0-1 0-16,-1 1-1 0,0-2 0 16,3 1 0-16,-2-1 1 15,3 2 2-15,-1-2-1 0,0 1 2 16,3-1 2-16,-2 1-1 0,2-1 0 15,-2 0-1-15,2 0 1 0,0 0-2 16,0 0 2-16,0 0-5 0,0 0 2 16,0 0-4-16,2 0 0 15,0 0 1-15,1 0 0 0,4-1 2 16,-1 1 1-16,4-1 1 0,2-2 1 16,1 1 2-16,2-1-1 0,2 1-4 15,1-2 1-15,3 0-1 16,-2 1-4-16,3 0-1 0,0 0 0 15,0-1-4-15,2 0 1 0,1 2 0 16,-1-2 1-16,-2 2-1 0,2-3 1 16,1 3-1-16,0 2 2 0,-1-3-2 15,-3 1-1-15,2 0 1 16,1 0-2-16,0 1 1 0,-2-1-1 16,0 1 1-16,2-3 0 0,-1 3 0 15,1 0 0-15,2-3 0 0,0 3-2 16,1-2 1-16,0 0 1 0,3 2 0 15,0-2 1-15,0 0 1 16,3 0-1-16,-1 0-1 0,1-2 0 16,-1 1 0-16,1 0-3 0,0-2 2 15,-1 2-3-15,1 2-4 0,-3-3-1 16,0 3-3-16,-3-4-3 0,0 3-6 16,0 0 0-16,-5 0-7 15,0 1 2-15,-1 1-5 0,-5 1-4 16,-1 0 0-16,-3 0-8 0,-2 0-11 15,-2 1-30-15,-3 1-50 0,-5-2-68 16,-3 2-31-16,-4-1-11 16,-2 1 4-16</inkml:trace>
  <inkml:trace contextRef="#ctx0" brushRef="#br0" timeOffset="70796.16">9508 10885 122 0,'-15'5'244'0,"3"-2"10"16,0-2-25-16,7 1-92 16,0-1-59-16,5 1-33 0,0-1-17 15,4 0-9-15,2-1-2 0,3 0 1 16,4 0-3-16,1 0-2 0,2 0-4 15,1 0-2-15,4 0 0 0,-1 0-2 16,4-1 3-16,3 0 1 16,1 1 1-16,4 0 2 0,1 0-1 15,7 0 2-15,1-2 0 0,5 2-3 16,1-1-1-16,4 1-1 0,2 0-6 16,0 0 0-16,5 0-2 15,-1 0 1-15,3 0 1 0,-1 0-4 16,-1-2-3-16,-1 2-5 0,-2 0-7 15,-4-1-12-15,-2 1-10 0,-6 0-23 16,-5 0-53-16,-8 0-78 0,-6 0-39 16,-6 0-13-16,-8-2-2 0</inkml:trace>
  <inkml:trace contextRef="#ctx0" brushRef="#br0" timeOffset="71178.82">9846 10849 199 0,'-53'0'256'0,"4"0"10"0,5 0-42 16,4 0-96-16,5 2-53 0,5-2-30 16,6 0-13-16,6 2-10 0,6 1-2 15,2-2-3-15,6 0-1 16,4 0-4-16,8 2 2 0,3-3-4 15,4 0 1-15,7 2-1 0,4 0-2 16,6-2-2-16,6 2 0 0,3-2-2 16,5 0 0-16,6 1 3 15,-1-1-2-15,6 0 0 0,1 0-1 16,2-1 1-16,2 1-1 0,3-2 2 16,3 0-1-16,1 0-1 0,-1-1 1 15,0 2-6-15,-1 0-6 0,-1-3-5 16,-4 2-9-16,-4 2-7 0,-4 0-8 15,-7 0-8-15,-7 0-25 16,-5 0-51-16,-8 0-78 0,-10 0-37 16,-3 0-13-16,-9 0-3 0</inkml:trace>
  <inkml:trace contextRef="#ctx0" brushRef="#br0" timeOffset="71477.64">10291 10851 158 0,'-45'2'247'0,"3"2"15"16,4-2-38-16,6 1-83 0,4 1-59 15,9-2-32-15,3 0-18 0,8 0-13 16,5 0-4-16,6 0-5 0,7 0 2 16,5-1-5-16,6 1 1 0,9-2-5 15,2 0 1-15,7 0 0 16,4-2-1-16,3 1-1 0,4-2 3 15,4 0-1-15,0-1 0 0,1 0-3 16,2-1-1-16,0 3 0 0,0-4-3 16,-3 4-7-16,-5-1-2 0,-4 0-7 15,-5 2-9-15,-7-1-15 16,-6 2-29-16,-6 2-42 0,-7-1-62 16,-9 0-42-16,-5-1-14 0,-5 2 1 15</inkml:trace>
  <inkml:trace contextRef="#ctx0" brushRef="#br0" timeOffset="71749.52">10278 10915 14 0,'-14'4'227'0,"6"-2"13"15,5 1-3-15,9-3-68 0,4 0-75 16,7 0-40-16,7 0-20 0,4-3-12 15,5 1-6-15,5 0-4 0,2-1 0 16,7-2-6-16,1 1 1 16,4-2-1-16,3 1-1 0,2 0 2 15,0 0 0-15,-3-1-1 0,-2 2-3 16,-1 0-1-16,-7 0-3 0,-3 2-5 16,-5 0-5-16,-2 2-9 0,-10 0-20 15,-2 0-44-15,-5 2-55 16,-6 0-57-16,-6 0-28 0,-5-2-8 15,0 0 12-15</inkml:trace>
  <inkml:trace contextRef="#ctx0" brushRef="#br0" timeOffset="72895.45">10676 10884 239 0,'-3'0'254'0,"3"0"9"0,-1 0-67 15,1 1-87-15,1-1-47 0,2 0-29 16,2 0-10-16,2 2-5 0,2-2-3 16,5 0-1-16,2 0-1 0,5-2 1 15,2 2-3-15,3-1 1 0,1 1-2 16,3-3-2-16,0 1 0 16,2 1-3-16,-1-1-2 0,2 0-1 15,0 0-1-15,-3 0 1 0,4 0-1 16,-6 0 0-16,2-2 0 15,-4 4 4-15,1 0-4 0,-4-3 1 16,-1 2-1-16,-3 1 0 0,-1-1-1 16,-4 1-1-16,-2 0 0 0,-4 0 1 15,0 0 0-15,-3 0 0 0,0 0 0 16,-4 0 0-16,2 0 0 0,-1 0 2 16,-2 0 0-16,2 0-2 15,-1 0 4-15,-1 0-2 0,0 0 0 16,0 0 0-16,0 0 2 0,0 0-1 15,0 0 0-15,0 0 1 0,0 0 1 16,2 0 0-16,-2 0-2 0,0 0 1 16,1 0-1-16,-1 0 0 15,0 0-1-15,0 0-1 0,0 0 1 16,0 0 0-16,2 0-1 0,0-1 1 16,1 1 0-16,0-3 0 0,3 3-1 15,-1-2-1-15,1 2 0 16,-1 0 0-16,2 0-1 0,-1-2 0 15,1 2 1-15,-2 0 0 0,2 0 0 16,-1-3 0-16,-1 3 1 0,2-2 0 16,-2 2-2-16,-1 0 2 0,-1-1-1 15,0 1 0-15,2 0 0 16,-4 0 0-16,4 0 0 0,-2 0 0 16,-2 0 0-16,1 0 0 0,1 0 0 15,-3 0 0-15,2-1 0 0,0 1 0 16,-2 0 0-16,1 0 0 15,-1 0 3-15,0 0-1 0,0 0-2 16,-1-2 2-16,-1 2-2 0,0-1 4 16,1 1-1-16,-1 0 2 0,-1-2 1 15,0 1 1-15,-2 1 0 0,4-2 2 16,-2 2 3-16,-1-2-1 16,3 2 3-16,-1-1 0 0,-1 1 1 15,1-1 0-15,2 1-2 0,-1 0-2 16,-1 0 0-16,2 0 0 0,0 0-5 15,-2 0 1-15,2 0-2 16,0 0-1-16,0 0-3 0,0 0-1 16,-1 0-1-16,1 0 1 0,-2 0-1 15,2 1-1-15,0-1 2 0,-4 1 0 16,4 1 0-16,-2 0 0 0,1-1 0 16,-1 1 0-16,1-2 2 15,-1 1-1-15,2 1 1 0,0-2-1 16,-2 1-1-16,2-1 1 0,0 1-1 15,0-1-1-15,0 0 1 0,0 0 0 16,0 0 0-16,0 0 0 16,0 0 0-16,0 0 0 0,0 0 0 15,0 0-1-15,0 0 0 0,0 0 0 16,0 0-3-16,0 0-1 0,0 0-4 16,0 0-3-16,0 0-8 0,0 0-2 15,0 0-10-15,0 0-7 0,0 0-11 16,0 0-38-16,0 0-87 0,0 0-62 15,-5 0-26-15,-1 0-9 16,3 0 5-16</inkml:trace>
  <inkml:trace contextRef="#ctx0" brushRef="#br0" timeOffset="81246.17">11401 10953 28 0,'-2'-2'240'0,"1"2"16"0,-1-1 8 16,0 0-76-16,-1 1-77 0,3 0-38 15,-1-2-24-15,1 2-9 0,0-2-8 16,0 2-3-16,0-1-3 16,0 1-1-16,1-1-4 0,-1-1 0 15,3 0-1-15,-1 0 0 0,1-2 0 16,-1 2 0-16,1-1-1 0,-1 1 4 15,-1 0-3-15,1-3 2 0,2 1-3 16,-1 1-1-16,-1 0 0 16,1 0-3-16,-1-2 0 0,0 3 0 15,-1-1 1-15,1 0 1 0,-1 0-3 16,1 0 3-16,-2 0 1 0,2 1-1 16,-2 1 1-16,1 1-1 15,-1-2 1-15,0 2-2 0,0 0-3 16,0 0-3-16,0 0-3 0,0 2-3 15,0-2 0-15,0 3-2 0,2 2 4 16,-2 0 0-16,1 2 2 0,-1 4 2 16,2 1 2-16,1 1-4 15,-2 3 4-15,1 2-3 0,-1 0 0 16,-1 5 0-16,2-1-3 0,0 3 1 16,-1 0-3-16,-1 5 2 0,2-4-2 15,-2 3-1-15,2-2-2 16,-1 1-1-16,1-2 2 0,-1 0-2 15,1-1 0-15,0 0 2 0,-1 0-2 16,2-2 2-16,-3 1-1 0,2-1-1 16,0-1 0-16,0 1 2 0,0-2-1 15,-2 1-1-15,3 0 0 0,-3 0 3 16,3-2 2-16,-3 2-3 16,0-1 0-16,0-2 2 0,0 2-3 15,0-1-1-15,0-1 1 0,0 0-1 16,-1-2 0-16,-1-1 0 0,2 3 0 15,0-4 0-15,0-2-1 16,0 2 1-16,0-2-1 0,0-1 1 16,0 1 0-16,0-1 1 0,0-2 0 15,0 1-1-15,0-2 1 0,0-1-1 16,0 2 3-16,0-3-2 0,-1 1 0 16,-1-2-1-16,2 1 0 15,0-1 0-15,0-1 0 0,0-1-1 16,0 1 1-16,0-2 0 0,0 0 0 15,0-2-1-15,0 1-1 0,0-1 2 16,0 0 0-16,0-1 0 0,0 0 2 16,0 0 0-16,0 0-1 15,0 2-1-15,0-2 0 0,0 0 0 0,0 0 0 16,0 0 0-16,0 0 1 16,0 0-1-16,0 0 3 0,0 0-2 15,0 0 1-15,0 0-1 0,0 0 3 16,0 0 4-16,0 0 2 15,0 0 3-15,0 0 1 0,0 0 3 16,0 0 0-16,0 0-3 0,0 0 0 16,0 0 0-16,0 0-2 0,0 0 2 15,0 0-2-15,0 0 2 0,0 0 3 16,-2 0 0-16,2 2 4 16,0-2 0-16,0 0-1 0,0 0 0 15,0 0-1-15,-2 0-3 0,2 0-6 16,-2 1 1-16,2-1-5 0,0 1-1 15,0-1-1-15,0 0 0 0,0 2-1 16,0-2-3-16,-2 2 1 0,2-2 2 16,0 5 0-16,0-3 2 15,-1 2 1-15,1 3 0 0,-2-3 0 16,2 2 0-16,0 0-2 0,0 0 2 16,0-1-3-16,0 0 2 0,0 0-3 15,0-2 3-15,0 2-4 16,0-3 2-16,0 2-1 0,0-2-2 15,0 2 2-15,0-3-2 0,0 3 1 16,0-3-1-16,0 0 0 0,0-1 0 16,0 1 0-16,0 2 0 0,0-3 0 15,0 0 1-15,0 0 0 16,0 0 0-16,0 2-1 0,0-2 0 16,2 2 0-16,-2-2 0 0,0 0 2 15,0 4 0-15,0-1 0 0,0 1-1 16,0-2 1-16,0 2 3 15,0-2-2-15,0 3 0 0,0-2 1 16,0 0 2-16,0-1-3 0,0 2 0 16,0-1 0-16,0-2 0 0,0 2-2 15,0-1-1-15,0-1 0 0,0 1 0 16,0-1 0-16,0 0 0 16,0-1 2-16,0 2-2 0,0-2 2 15,0 2-1-15,0-2 2 0,0 1 3 16,0-1 2-16,0 0 8 0,0 0 4 15,0 0 8-15,0 0 6 16,0 0 3-16,0 0 4 0,0 0-3 16,0 0 1-16,0 0-1 0,0 0-7 15,0 1-2-15,-2-1-6 0,2 0-3 16,0 0 0-16,0 0-6 0,0 0-1 16,0 0 1-16,-1 0-1 0,-1 2-1 15,2-2-3-15,0 0 2 16,0 0 0-16,-2 0-4 0,2 2 1 15,0-2-1-15,-1 0 4 0,-1 1-2 16,2-1 3-16,0 0 1 16,0 0 5-16,-1 0 2 0,1 1 0 15,0 2 2-15,-2-3-1 0,2 0 0 16,-2 1 1-16,2-1 1 0,0 1 0 16,-1-1 1-16,1 0 2 0,-2 0 0 15,2 1-1-15,-2-1-2 0,2 0 1 16,0 0-2-16,-1 0-2 0,1 0-1 15,-2 0-3-15,2 0-1 16,0 0 0-16,0 0-1 0,0 0-1 16,0 0-1-16,0 0 2 0,0 0-3 15,0 0-2-15,-1 0-3 16,1 0-2-16,0 0-1 0,0 0 0 16,0 0-3-16,0 0 0 0,0 0-2 15,0 0 2-15,0 3 1 0,0-3-1 16,-3 0 2-16,3 0-1 0,-2 0 1 15,2 0 1-15,0 0-4 0,-1 0 1 16,1 0-2-16,0 0 0 16,0 0 0-16,0 0-1 0,0 0 0 15,0 0 1-15,0 0 0 0,0 0 2 16,1 0 2-16,-1 0-1 0,2 0 0 16,1 0 2-16,0 0-2 15,0 0 0-15,0 0 1 0,1-3-2 16,0 3-1-16,-2 0 1 0,1-1 0 15,-1 1 0-15,-1-1-2 0,1 1 6 16,-2 0-4-16,0 0 2 0,0 0 1 16,0 0-4-16,0 0 2 15,0 0 0-15,0 0 1 0,0 0-3 16,0 0 2-16,0 0 2 0,0 0 2 16,0 0-1-16,0 0 1 0,0 0 2 15,0 0 5-15,0 0 2 16,-2 0-1-16,2 0 0 0,0 0 1 15,-1 0 1-15,-1 0-6 0,2 0 0 16,0 0 0-16,0 0-1 0,0 0 5 16,0 0-5-16,0 0 2 0,0 0-3 15,0 0-3-15,0 0 3 0,0 0-3 16,0 0-3-16,0 0-2 16,0 0 1-16,0 0 1 0,0 0-1 15,0 0 0-15,0 0 2 0,0 0 0 16,0 0 2-16,0 0-3 0,0 0-1 15,0 0 5-15,-1 0-5 16,1 0 0-16,0 0 0 0,0 1-2 16,0-1 2-16,0 0-6 0,0 0 0 15,0 1 4-15,0-1 0 0,0 0 1 16,0 0 0-16,0 0 1 16,0 0 1-16,0 0-1 0,0 0 1 15,0 0-1-15,0 0 0 0,0 0-1 16,0 0 1-16,0 0-1 0,0 0 0 15,0 0-1-15,0 0 2 0,0 0 0 16,0 0 0-16,0 0 0 0,0 0 0 16,0 0 0-16,0 0 0 0,0 0 0 15,0 0 2-15,0 0-1 16,0 0-1-16,0 0 0 0,0 0 1 16,0 0-1-16,0 0 1 0,0 0 2 15,0 0-2-15,0 0 1 0,0 0-2 16,0 0 0-16,0 0 0 15,-2 0 0-15,2 0 0 0,0 0 2 16,0 0 0-16,0 0-5 0,0 0 2 16,0 0 1-16,0 0 0 0,0 0-2 15,0 0 1-15,0 0 2 0,0 0-1 16,0 0 2-16,0 0-2 16,0 0-2-16,0 0 2 0,0 0 2 15,0 0-2-15,-2 0-2 0,2 0 1 16,0 0 1-16,0 0-3 0,0 3 2 15,0-3 1-15,0 0 1 16,0 0 1-16,0 0-2 0,0 0 1 16,-1 0-2-16,1 0-1 0,0 0 1 15,0 0 1-15,0 0 0 0,0 0 0 16,0 0 0-16,0 0 1 0,-2 0 1 16,2 0-1-16,0 0-1 15,0 0 0-15,0 0 0 0,0 0 0 16,0 0 0-16,0 0 1 0,0 0 1 15,0 0-2-15,-1 0 1 0,1 0 0 16,0 0-2-16,0 0 1 16,0 0 1-16,0 0 1 0,0 2-2 15,0-2-2-15,0 0 2 0,0 0 0 16,0 0-1-16,0 0 0 0,-2 0 1 16,2 0-2-16,0 0 1 0,0 0 1 15,0 0 0-15,0 0 1 16,0 0-1-16,0 0 0 0,0 0 0 15,0 0-1-15,0 0 1 0,0 0 0 16,0 0 0-16,0 2 0 0,0-2 0 16,0 0 3-16,0 0-2 15,0 0-1-15,-2 0 1 0,2 0-1 16,0 0-1-16,0 0-2 0,0 0 1 16,0 0 2-16,0 0-3 0,0 0 3 15,0 0-1-15,0 0 2 0,0 0-2 16,0 0 1-16,0 0 0 0,0 0 0 15,0 0 1-15,0 0 0 16,0 0 2-16,-1 0-3 0,1 0 0 16,0 0 0-16,0 0-1 0,0 0-2 15,0 0 3-15,0 0-2 16,0 0 0-16,0 0 2 0,0 0 0 0,0 0 0 16,0 0-2-16,-2 0 1 0,2 3 1 15,0-3 3-15,0 0-3 16,0 0-3-16,0 0 4 0,0 0 1 15,0 0-4-15,0 0 1 0,0 0-2 16,-2 0 3-16,2 0-2 0,0 0 0 16,0 0 1-16,0 0 2 15,0 0-1-15,2 0 2 0,0 0 0 16,1-3 0-16,0 3-1 0,2 0-4 16,1-4 3-16,2 4-4 0,0-3 4 15,0 2 0-15,2 0 0 0,-1 0 4 16,0-2-4-16,1 2 0 15,2 0 0-15,-2-1 0 0,1 0 0 16,2 2 0-16,-2-1 0 0,1 0 2 16,1 1-1-16,-2-2-1 0,0 2-1 15,0 0-1-15,-1-2 0 16,4 2 0-16,-3 0 2 0,3 0 0 16,-1 0-1-16,1 0 1 0,0 0 0 15,2-1 1-15,0 0-1 0,0 1 2 16,1 0-1-16,2 0-1 0,-1-2 1 15,1 2-1-15,-1 0 0 16,0-1-2-16,2-1 0 0,-2 2 4 16,1 0-4-16,0-1 1 0,-2 1-1 15,2 0 2-15,0-2 0 0,-1 2 0 16,2 0 0-16,-1-1-1 16,2 1-3-16,-1 0 0 0,-1-2 1 15,3 2 3-15,-1-1-4 0,-2 1 2 16,1-2 4-16,0 0 1 0,0 2-1 15,0 0-3-15,0-1 0 0,0 0 1 16,0 1 0-16,-2-2-5 16,3 2 1-16,0 0-1 0,-1-1 2 15,0-1-2-15,1 2 0 0,-1 0-1 16,-1 0-2-16,2 0 0 0,-4 0 0 16,2-1 0-16,0 1-3 0,0-1 6 15,1 1 3-15,1-2 0 16,0 2-1-16,1-2 1 0,-1 1 2 15,1 1-3-15,1-1 1 0,-1 1 2 16,1-2 2-16,0 2-2 0,-1 0 3 16,-1 0-2-16,1 0-1 15,0 0-1-15,0 2 0 0,-4-2-3 16,2 1 1-16,-2-1-1 0,1 1 4 16,0-1-1-16,-5 0-2 0,3 0-2 15,-1 0 2-15,1 0-2 0,-2 2 2 16,2-2 0-16,-1 0 3 15,0 0 0-15,-2 2 2 0,2-2-1 16,-3 1-1-16,1 0 3 0,-2-1-3 16,-2 3 0-16,2-3 0 0,-2 2 0 15,-2-1 0-15,1 0 0 0,-1 1 0 16,0 0 0-16,0-1-3 0,1 1 3 16,1-1 0-16,-2 1 0 15,4-1 0-15,-2 1 3 0,3-1-1 16,1 1-4-16,-1-2 2 0,2 0 0 15,0 1 0-15,0 0-3 16,-2-1 2-16,0 0 1 0,-4 0-1 16,1 0 0-16,-1 0 0 0,-3 0 1 15,-1 0 0-15,0 0 0 0,-2 0-2 16,1 0 2-16,-3 0-1 0,1 0-1 16,1 0 1-16,1 0 0 0,-2 0 0 15,1 0 2-15,2 0-2 16,-2 0 1-16,2 0 2 0,1 0-2 15,2 0 0-15,-2 0-2 0,4 0 3 16,-2 0-1-16,3 0 0 0,-2 0 1 16,1 0-1-16,-1 0 0 0,-1 0 2 15,0 0-1-15,-1 0-2 16,0 0 1-16,-2 0-1 0,0 0 1 16,-2 0 0-16,0 0-2 0,1 0 3 15,-3 0-1-15,1 0 0 0,-1 0 0 16,-1 0 0-16,0 0 2 15,3-1-2-15,-3 1 1 0,2-1 0 16,-1 1 1-16,2 0-1 0,-1-2 0 16,0 2 1-16,-1-1 1 0,2-1-1 15,-1 2-1-15,1-1 2 0,1 1-3 16,-3-2 0-16,2 2 2 16,0-1-2-16,0 1 2 0,0 0 1 15,-1-2-1-15,1 2-1 0,-1-1 1 16,1 1-1-16,0-2-2 0,1 2-1 15,0 0 2-15,1-2 1 16,-2 2-3-16,2 0 3 0,0 0-1 16,-1 0-1-16,1 0 1 0,-2 0 0 15,3 0 0-15,-3 0 0 0,-1-1 3 16,-2 1 3-16,3 0 4 0,-3-1 1 16,0 1 2-16,0-2 2 15,0 2-2-15,0-3 1 0,-1-1-6 16,-1 0-2-16,0-1-2 0,-1 0-4 15,2-2 0-15,-4 0-5 0,2 0 0 16,0 0 5-16,0-4-1 0,0 2 1 16,-1 0 3-16,-1-1-1 15,1-1-1-15,-1 0 0 0,1-1-2 0,-1 2 1 16,1-1 0-16,1 1 0 16,-2 0 0-16,2 1 0 0,0-1 5 15,0-3-4-15,0 3-1 16,2-1 1-16,-3-1-1 0,3 0 0 15,-1-1-4-15,0 0 1 0,2 0 3 16,0-1 0-16,-1 2 1 0,-1-2-1 16,2-2 4-16,0 3-3 0,-1 0-2 15,-1-1-1-15,2 1 2 0,0 1-3 16,-2-1 0-16,2 0 1 16,0 3 1-16,-1-2-1 0,-1 1 1 0,2 1 1 15,0-1 0-15,0 0-1 16,0 1 0-16,0-2 4 0,-1 2-3 15,1 1 5-15,0-3-2 16,1 1 3-16,-1 0-1 0,0 0-3 16,2 0-1-16,-1 1-1 0,-1-1 0 15,0 1 0-15,0-3-1 0,2 2-1 16,-2 3 0-16,0-4 3 0,0 3-1 16,0-1 0-16,0-1 1 0,2 1 2 15,-2 0-2-15,0-2-2 0,0 0 0 16,1 1-2-16,-1 0-1 15,0-1 1-15,3 1 1 0,-3-4 4 16,0 4-4-16,2-3 1 0,-2 1 2 16,0-1 1-16,2 1-2 0,-2-2-2 15,0-1 1-15,0 0 1 16,-2 1 0-16,2 1 0 0,0-2 0 16,-2 1 0-16,1 0 1 0,-1 2-1 15,1-1 0-15,-1 0-1 0,0 2 0 16,-1 1-1-16,2 0 2 0,-4 1 3 15,4-1-3-15,-1 3 3 16,1-2-3-16,1 3 0 0,-2-2 0 16,0 1 0-16,1 2 0 15,-1-1 0-15,0 1 0 0,1 0 3 0,-1 0-3 16,2-1 0-16,-3 4 1 16,3-2 0-16,-2 3 1 0,2-5-2 15,-1 4 3-15,-1-2-1 0,2 1-1 16,0-2 1-16,-1 1-2 0,1 1 0 15,-2-1-4-15,2 2-1 0,-3-1 4 16,3 0 0-16,0-1-5 16,-1 0 5-16,-1 0 4 0,2 2-1 15,0-2-1-15,0 0 1 0,0-1 1 16,0 2-4-16,0-1 1 0,0 0 0 16,0 1-2-16,0 0 0 15,0 0 2-15,0-1 2 0,-2-1-3 0,2 2 1 16,0-1-2-16,0 2-2 15,0-1 2-15,0-1-2 0,0 1 4 16,0 0 2-16,0-1 2 0,0 1 1 16,0 0-3-16,0 0 0 15,0 2-1-15,0-2-1 0,0 0-5 16,0 1 0-16,0 0 4 0,0 2 1 16,0-1 0-16,0-1 0 0,0 2 0 15,0-2 0-15,0 1-3 0,0 1 3 16,0-1 0-16,0 1-2 0,0-2 4 15,0 1-2-15,0 2 2 16,0-1-4-16,0 0 2 0,0-1 3 16,0 2-3-16,0 0 3 0,0-2-1 15,0 2 0-15,0 0-1 0,0 0 1 16,0 0-1-16,0 0-1 16,0 0 0-16,0 0 0 0,0 0 0 0,0 0 3 15,0 0-2-15,-1 0 3 16,1 0-1-16,0 0 1 0,0 0-1 15,0 0 0-15,0 0 0 0,-2 0-3 16,2 0 1-16,0 0 3 16,0 0-1-16,0 0-3 0,0 0 2 15,0 0 0-15,0 0-2 0,0 0 0 16,0 0 2-16,0 0-2 0,0 0 1 16,0 0 4-16,0 0-1 0,0 0 0 15,0 0-3-15,0 0 5 16,0 0-1-16,0 0-2 0,0 0-2 15,0 0 0-15,0 0 2 0,0 0-2 16,0 0 2-16,0 0 1 0,0 0-2 16,0 0 1-16,0 0 0 15,0 2 0-15,0-2-2 0,0 0 1 16,0 0-2-16,0 0 0 0,0 0-2 16,0 0 2-16,0 0-1 0,0 0 0 15,0 0-1-15,0 0 2 0,3 0 0 16,-1 0-1-16,1 0-1 0,3 0 0 15,2 0-1-15,2 2 6 16,1-2-3-16,0 0 0 0,0 0 0 16,3 0 1-16,1 1 0 0,0-1-2 15,-2 1-3-15,4-1 3 0,1 0-3 16,-1 2 2-16,2-2-5 16,0 2 3-16,0-2 1 0,-1 1-1 15,0-1 3-15,3 1 0 0,-4-1 1 16,5 0-1-16,-4 2-2 0,2-2 0 15,-1 0-3-15,0 0 4 0,0 0-3 16,0 0 4-16,0 0 1 0,-2 0 4 16,1 0-2-16,-1 0-1 15,1-2 2-15,2 2-3 0,-1-1-3 16,0 0 2-16,0-1-1 0,0 0-2 16,-1 2 2-16,0 0 2 0,0-1-1 15,1 1-3-15,-3-1 3 16,3 1-2-16,0 0-1 0,-3 0 0 15,2 0 2-15,0 0 2 0,2 0-1 16,-1 0 1-16,1 1 0 0,-2-1-2 16,0 1-3-16,2-1-2 0,-1 2 0 15,0 0 2-15,0-1 2 16,2 0 3-16,-4 1 0 0,2-1 0 16,-1 1 0-16,1-2-2 0,-1 3-2 15,-2-3 1-15,3 0-1 0,-3 1 3 16,1-1-4-16,-1 0 3 0,3 0 1 15,-3 0-4-15,1 0 3 16,1 0-4-16,-4 0 1 0,5-1 1 16,-3 1 0-16,3 0 0 0,-2 0 0 15,1 0 0-15,-2 0 1 0,1 0 0 16,-3 0 0-16,3 0-1 0,-4 0 1 16,3-2 0-16,-3 2 0 15,2-1 0-15,-2 1 0 0,1 0 1 16,-1-2 1-16,3 1-3 0,-4-1 2 15,4 1-3-15,-3 0-1 0,0 1 3 16,1-2 2-16,-1 2-2 0,0-2 0 16,-1 2 3-16,-1 0-1 15,1 0 0-15,0 0-2 0,-2 0 1 0,-2 0 0 16,2 0-1-16,-2 0 0 16,0 0 1-16,0 0 0 0,-2 0 1 15,2 0 0-15,1 0-1 0,-1 0 4 16,2 0-2-16,-1 0 0 15,1 0 0-15,-1 0-2 0,4 0 0 16,-4 0-1-16,3 0-2 0,-2 0 2 16,2 2-1-16,-1-2 0 0,1 2-1 15,-1-2 4-15,3 1-1 16,-2-1-2-16,-1 1 2 0,1-1-1 0,1 0 5 16,3 2-5-16,-5-2-5 15,2 0 1-15,-1 0 0 0,-1 0 0 16,2 0-1-16,-4 0 0 0,1 0 2 15,1 0 0-15,-3 0-1 0,0 0 0 16,0 0 0-16,-1 0 2 16,1 0 0-16,-3 0 0 0,0 0 4 15,0 0 1-15,-2 0-1 0,3 0-1 16,-3 0-1-16,0 0 3 0,1-2 0 16,0 2 0-16,0 0 0 0,0-1 0 15,-2 1 1-15,4-1-2 16,-3 1 1-16,0 0-1 0,2 0 1 15,-2 0-5-15,2-2 4 0,-1 2-1 16,-1 0 2-16,3 0 0 0,-2 0 0 16,0 0 2-16,0 0-4 15,0 0-2-15,-1 0-3 0,0-2 4 16,0 2-1-16,2 0 2 0,-4-1-3 16,2 1 5-16,1 0-3 0,0 0 0 15,-2 0-2-15,1 0 2 0,1 0 2 16,-1 0 1-16,0 0-2 15,1 0 2-15,-2 0-4 0,1 0 1 16,0 0-2-16,1 0-1 0,-3 0 1 16,1 0-2-16,-1 0 5 0,3 0-2 15,-1 0 2-15,-2 0 2 16,4 0-5-16,-2 0 4 0,0 0 1 16,-1 0-1-16,-1 0 1 0,3 0 0 15,-3 0 2-15,1 0 0 0,-1 0 0 16,1 0-1-16,-2 0-1 0,3 0 0 15,-3-1-1-15,0 1-4 0,2 0-5 16,-2 0-6-16,0 0-8 0,0 0-7 16,0 0-9-16,0 0-12 15,-2 0-15-15,2 0-13 0,0 0-25 16,0-2-26-16,0 2-30 0,-1-4-28 16,-1 4-22-16,2 0-22 15,-2 0-72-15,-2 0-62 0,-3 0-15 16,1 0 16-16,-3-3 21 0,2 2 37 15</inkml:trace>
  <inkml:trace contextRef="#ctx0" brushRef="#br0" timeOffset="87258.35">15988 10666 215 0,'3'-1'249'0,"-1"1"15"0,-1 0-62 16,1 0-73-16,-2 0-43 16,0-2-25-16,0 2-14 0,0 0-8 15,0-1-5-15,0 1-5 0,0-2-2 16,0 2-5-16,0 0 0 0,0 0-3 15,0 0-2-15,0 0-3 16,0 0-3-16,0 0 0 0,0 0-4 16,0 0 2-16,0 0 1 0,0 0-2 15,0 0-1-15,-2 0 2 0,2 0-1 16,0 0 0-16,0 0 0 0,0 0 0 16,-1 0 0-16,1 0 0 15,0 0 0-15,0 0 1 0,0 0 0 16,0 0-2-16,0 0-1 0,0 0 1 15,0 0 0-15,0 0 4 0,0 0 2 16,0 0 0-16,0 0 2 0,0 0-2 16,-2 0 4-16,2 0-2 0,0 0-1 15,0 0 0-15,0 0 3 0,-2 0-2 16,2 0-2-16,-1 0 1 16,1 0-1-16,0 0 1 0,0 0-6 15,0 0 1-15,0 0-2 0,0 0-3 16,0 0-1-16,-2 0-2 15,2 0 2-15,0 0-2 0,0 0 0 0,0 0-1 16,0 0 0-16,0 0-1 16,0 0 1-16,0 0-1 0,0 0 1 15,0 2 0-15,0-2-1 0,0 0 1 16,0 0-2-16,0 0 2 0,-2 0 0 16,2 0-1-16,0 0 1 15,0 0 0-15,0 1 1 0,0-1 1 16,0 0 0-16,0 0 3 0,-1 0 2 15,1 0 0-15,0 0 1 0,0 0 0 16,0 0 0-16,0 0 1 0,0 0 0 16,0 0-1-16,0 0-1 15,0 0 0-15,0 0-3 0,0 0-2 16,0 0 0-16,0 0-2 0,0 0 0 16,-2 0-2-16,2 0 1 0,0 2 0 15,0-2-1-15,0 1 1 16,0-1-2-16,0 3 2 0,0 0 1 15,0 1 0-15,0 2 1 0,2 0 1 16,-2 2 0-16,1-1-2 0,1 2 0 16,0 1 0-16,-1 0 0 0,3 2 0 15,-1 0 0-15,-2-1-1 16,4 3 0-16,-4-2-1 0,2-2 2 16,-1 2 0-16,1-1 2 0,-1 0-2 15,-1 1 0-15,1 1 1 0,0-1-1 16,-1-2 0-16,-1 2-4 15,2-2 2-15,0 2 2 0,-2 1-5 16,0-3 2-16,1 2 2 0,-1 0-3 16,0-1 3-16,0 2-4 15,0-1 3-15,0 3-1 0,0 0 1 0,0-2 1 16,0 2 0-16,0 0 1 16,0 0 0-16,0 2 0 0,0-2 0 15,2 1-2-15,-2 0 2 0,0 1-2 16,1-2 1-16,-1 1 1 0,0 0-3 15,2 1 1-15,1 0-2 16,-2-2 3-16,1 1-4 0,-1 1 0 16,-1-2-1-16,2 2 1 0,-2-2 1 15,2 0-3-15,-1 0 2 0,1 0 1 16,0 0-2-16,-1 0 2 0,-1 0-2 16,0 0 0-16,2 0 2 15,-1 0-2-15,-1 0-2 0,0 0 2 16,0 0-1-16,0 2-1 0,-1-1 0 15,-1 0 0-15,2 1 1 0,-1-1 0 16,-1 1-3-16,0-1 2 0,1 1-1 16,-1-3-1-16,0 3-2 15,-1 0 1-15,-1-2 0 16,2 0 1-16,-1-2 1 0,2 0 5 0,-3 1 0 16,1-1 4-16,1-2-1 0,-1 1 0 15,2-2 1-15,-1 2-2 0,0-2 1 16,2 0-1-16,-1 0 2 15,-1-3 0-15,1 2 0 0,1-3 0 16,-2-1 0-16,-1 1 0 0,3-2 0 16,0 3-1-16,0-3 0 0,0 0 1 15,0 0 0-15,0 1 0 0,-1-1-2 16,1 0 2-16,0 0 0 0,-2 0 0 16,2-1 2-16,0 1-2 15,0-1 0-15,0 1 1 0,0 0-1 16,0-1 0-16,0 0 0 0,0 0 0 15,0 0 0-15,-1-2 0 0,1 3 0 16,0-4 0-16,0 5 0 16,-2-4 0-16,2 1 1 0,0 1 2 15,0-3-1-15,0 4-1 0,0-4 0 16,0 3-1-16,0-2-3 0,0 2 3 16,0-1-1-16,0-1 0 0,0-1 1 15,0 2 1-15,2-2 1 0,-2 0 0 16,0 1-1-16,0-1 4 0,0 0-1 15,0 0-1-15,0 0 2 0,0 0-1 16,0 0 1-16,0 0 2 0,0 0 1 16,0 0 2-16,0 0 0 15,0 0-1-15,0 0 0 0,0 0 2 16,0 0 1-16,0 0 3 0,-2 0 1 16,2 0 3-16,0 0 1 0,0 0 2 15,0 0 1-15,0 0-1 0,0 0 0 16,0 0-1-16,0 0-1 0,0 0-1 15,-2 0 0-15,2 0 1 0,0 0 1 16,0 0 1-16,0 0 0 16,0 0 5-16,0 0-1 0,-1 0 2 15,1 0-1-15,0 0 0 0,0 0-3 16,0 0-3-16,0 0-2 0,0 0-5 16,0 0-2-16,-2 2-5 15,2-2 0-15,0 0-1 0,0 0-4 16,0 0 2-16,0 0-3 0,0 0 4 15,0 0-1-15,0 2 1 0,-2-2 3 16,2 1-1-16,0-1-2 0,0 0 0 16,0 1-2-16,0-1-1 15,-1 0-2-15,1 2 0 0,0-2 0 16,0 0 0-16,0 0 0 0,0 0 0 16,0 0 0-16,-2 0 0 0,2 0-2 15,0 2 2-15,0-2 0 16,0 0 2-16,0 2 1 0,2-2-1 15,-2 2 1-15,1 1 2 0,-1-2-3 16,2 0 3-16,-2 1-2 0,0-1 0 16,2 3 1-16,-1-3-2 0,1 2-1 15,0-3 1-15,-2 2-1 0,0-1-1 16,1 1-1-16,-1-1-1 16,2 0 2-16,-2 1 0 0,1 0 0 15,-1-2 3-15,0 0-3 0,0 1 0 16,0 0 0-16,3-1 0 0,-1 0 0 15,-2 2 0-15,0-2 0 16,0 0 2-16,0 0-2 0,0 0 3 16,0 0-3-16,0 0 1 0,0 0 1 15,0 0-2-15,0 0 4 0,0 0-4 16,0 0 4-16,0 0-1 0,0 0 1 16,0 0 1-16,0 0-1 15,0 0 4-15,0 0-2 0,0 0 1 16,0 0-1-16,0 0 1 0,0 0 2 15,0 0-2-15,0 0 4 0,0 0 1 16,0 0 1-16,0 0 3 0,0 0 2 16,0 0 0-16,0 0-1 15,0 0 0-15,0 0-1 0,0 0-1 16,0 0 0-16,0 0-2 0,0 0 1 16,0 0 1-16,0 0 5 0,0 0-3 15,0 0 2-15,0 0 1 0,0 0 0 16,0 0 0-16,0 0-1 15,0 0 4-15,0 0-2 0,0 0 3 16,0 0 0-16,0 0 0 0,0 0 4 16,0 0 0-16,0 0 2 0,0 0 4 15,0 0-1-15,0 0 1 0,0 0 2 16,0 0 1-16,0 0 0 0,0 0 0 16,0 0-1-16,0 0 1 15,0 0-4-15,0 0-2 0,0 0-4 16,0-2-2-16,0 2-6 0,0 0-4 15,0 0 1-15,0 0-2 0,0 0-2 16,0 0-4-16,0 0 2 16,0 0 1-16,0 0-3 0,0 0-2 15,0 0-3-15,0 0 2 0,0 0-1 16,0 0-2-16,0 0-2 0,0 0-1 16,0 0 1-16,0 0-1 15,0 0 1-15,0 0 0 0,0 0 0 16,0 0 0-16,0 0-2 0,0 0 6 15,0 0-2-15,0 0-2 0,0 0-1 16,0 0 3-16,0 0 0 0,0 0-2 16,0 0 2-16,0 0-1 15,0 0 1-15,0 0-2 0,0 0 0 16,0 0 0-16,0 0 0 0,0 0 3 16,0 0-1-16,0 0 3 0,1 0-2 15,-1 0 5-15,0 0-3 16,0 0-3-16,0 0-2 0,-1 0 0 15,1 0-1-15,0 0-5 0,0 0 4 16,0 0 2-16,0 0 2 0,0 0-4 16,0 0 1-16,0 0 1 0,0 0-2 15,0 0-1-15,0 0 1 16,0 0 2-16,0 0 2 0,0 0-2 16,0 0 0-16,-2 2 5 0,2-2-4 15,0 0-1-15,-3 0-1 0,3 0 1 16,0 0-3-16,0 0 1 0,0 0 2 15,0 0 0-15,0 0 1 16,0 0 1-16,-1 0 0 0,1 0-1 16,-2 0-2-16,2 0 1 0,0 0 1 15,0 0-2-15,0 0 1 0,0 2-3 16,0-2 4-16,-1 0 2 0,1 1-7 16,0-1 2-16,0 0 2 0,0 0 1 15,0 0-1-15,0 0-1 0,-2 0 3 16,2 0 2-16,0 0-5 0,0 0-1 15,0 0 2-15,-2 0-1 0,2 0 1 16,0 0-2-16,0 0 2 16,0 0 0-16,0 0 0 0,0 0 0 15,0 0-3-15,0 0 2 0,0 0-1 16,-1 1 2-16,1-1-2 0,0 0 7 16,0 0-2-16,0 0-3 0,0 0 2 15,0 0 2-15,0 0-4 16,0 0-4-16,0 0 2 0,0 0 2 15,0 3 0-15,-2-3-2 0,2 0 1 16,0 0 1-16,0 0 1 0,0 0-1 16,-2 0 0-16,2 1 0 15,0-1-2-15,0 0 2 0,0 0-1 16,0 0 1-16,0 0 0 0,0 0-1 16,0 0 7-16,-1 0-6 0,1 1 2 15,0-1 1-15,0 0 0 0,0 0 0 16,0 0-6-16,0 0 0 15,0 0 1-15,0 0-1 0,0 0 3 16,0 0-2-16,0 0 2 0,-2 0 2 16,2 0-2-16,0 0 0 0,0 0 0 15,0 0 0-15,0 0-4 0,0 0 2 16,0 0-1-16,0 0 2 16,0 0 0-16,0 0 1 0,0 0 3 15,2 0-3-15,1 0 5 0,0 0-2 16,1-1-3-16,0 0 5 0,4-2-4 15,-2 2 2-15,2 1-1 16,-1-3 2-16,0 3-4 0,1-2-1 16,0 1 2-16,0 0-1 0,1-1-3 15,0-1-1-15,0 2 4 0,2-1 1 16,-1-1-1-16,-1 2 2 0,2-1-1 16,-1 1 1-16,1-3 1 15,1 3-2-15,-1-1-1 0,-1 0-3 16,4 2 3-16,-3-2 0 0,3 1-2 15,-1-1 2-15,3 0-1 0,-2 0 0 16,2 2 3-16,0-3-2 16,3 3 0-16,-3-1-1 15,2-1 3-15,0 0-1 0,4 1 0 0,-2-1 1 16,1-1-3-16,0 3 1 0,-1-3-1 16,-1 3 0-16,3-1-1 0,-3-2 0 15,1 3 2-15,1-2 0 0,-2 0 0 16,1-1-2-16,2 2 2 15,-4-1 3-15,2-1-3 0,-2 1-2 16,0 0 1-16,1 0 0 0,0 1 1 16,-2-2-7-16,0 1 3 15,1 1 3-15,-1-2-3 0,1 2 1 16,1-1 0-16,-1-1 1 0,-1 2 2 0,1-1-2 16,-2-1 2-16,2 1 0 15,-1 0 4-15,0 0-3 0,2-1-1 16,1 1 0-16,-2 0-5 0,0-1 3 15,2 0-5-15,-1 0 5 0,0 1-3 16,2-1 4-16,-1 0 1 16,0-1-2-16,0 4-2 0,0-2-2 15,0 0-2-15,-2 2 3 0,0-3-3 16,-1 2 2-16,-1 0 0 0,3 0 2 16,-2-2 1-16,-2 1-2 0,0 2 0 15,-2-2 0-15,4 2 4 16,-2-2 1-16,0 1-1 0,1 0 0 15,2-1 3-15,-4 0-1 0,3 1-1 16,-1 0 0-16,-2 1 0 0,1-2 0 16,0 1-2-16,-2-1 0 15,3 1 2-15,-2-1-2 0,-1 2 0 16,-1-1-1-16,1 1-1 0,1-2-3 16,-3 0 0-16,-1 2 0 0,2-1 2 15,0-1 1-15,-3 2 0 0,4-1 1 16,-4 0-2-16,-1 1 2 15,3 0-3-15,-3-2 2 0,0 2 0 16,0-1-1-16,-2 1 1 0,2 0 1 16,0 0-1-16,0 0 1 0,-2-2 2 15,2 2-5-15,-1 0 4 0,2 0-2 16,-3 0 0-16,4 0 2 0,-1 0 0 16,2 0 4-16,-1 0-4 15,1 0 2-15,0 0 0 0,-2 0-7 16,1 0 0-16,1-1 1 0,-2 1-1 15,1 0 0-15,1 0 2 0,-2 0 3 16,1 0 1-16,-1-1 0 16,-1 1 2-16,0 0-1 0,-1 0 0 15,0 0 0-15,-2-2-4 0,2 2 2 16,-3 0-1-16,3 0 2 16,0 0-3-16,-2-2-1 0,2 2 3 15,-3-1 2-15,1 1 0 0,-2 0 0 16,2 0 2-16,0 0 0 0,-4 0 1 15,2-1-3-15,1 1 0 0,-3 0 0 16,1 0-3-16,-1 0 2 0,3 0 0 16,-3 0-1-16,2 0 2 15,-1 0 0-15,1 0 0 0,2 0-2 16,-4 0 4-16,2-2-2 0,1 2 0 16,-3 0-3-16,2 0 2 0,1 0 1 15,-1 0-2-15,0 0 0 0,-1 0-3 16,-1 0 3-16,2 0-5 15,-3 0 4-15,2 0-2 0,-2 0 1 16,0 0 3-16,0 0 0 0,0 0-2 16,0 0-2-16,0 0-1 0,0 0-7 15,0 0-8-15,0 0-6 0,0 0-15 16,0-2-23-16,0 2-41 16,-2-1-43-16,-1-1-43 0,2-1-36 15,-1 2-25-15,-1-1-61 0,-2-2-74 16,0 4-11-16,-3-4 14 0,-1 1 27 15,3 2 33-15</inkml:trace>
  <inkml:trace contextRef="#ctx0" brushRef="#br0" timeOffset="88906.85">17426 12049 54 0,'-3'-2'258'0,"0"1"17"0,1 0 8 16,1-3-78-16,-2 2-93 0,6-1-44 15,-2 1-27-15,2-1-11 0,1 0-6 16,2 0-3-16,2 1-2 16,5 0-5-16,-4 0-1 0,6 1 0 15,0-1 2-15,6 0-1 0,-4 2 3 16,5-2 0-16,3-1 2 0,1 2-1 16,-1-1-1-16,2 0-1 0,3 1-5 15,-1 1-4-15,-1 0-2 0,0 0-2 16,-1 0-2-16,0 0 0 15,-4 0 0-15,-1 1-1 0,0-1-3 16,-6 0-1-16,-1 0-4 0,-3 0-2 16,-2 0-3-16,-3 0 3 15,-1 0 0-15,-3 0 2 0,1-1 3 16,-4 1-2-16,-4-3-2 0,1 1-2 16,-2-1-1-16,-1 2 0 0,-3-2-2 15,-1-1 3-15,0 1 1 0,-2 1 2 16,-1-4 2-16,4 4 2 0,-5-1-1 15,4 0 4-15,0 0 1 0,0 0 1 16,3 2 2-16,2-1-1 16,0 1 2-16,4-1 1 0,-1 2-2 15,5-1 0-15,-1 1 1 0,5 0 2 16,1 0-2-16,0 0 0 0,4 0 2 16,-1 0-3-16,3 0 0 0,-1 1-2 15,4 1 0-15,-2-1 2 16,0-1 2-16,1 3 0 0,1-1 1 15,1-1 2-15,1 0-1 0,-1 3 0 16,0-3 0-16,1 0 0 0,-3-1 0 16,-2 2-3-16,-1-2 0 15,-2 0 2-15,-3 0 4 0,-3 0 3 16,-2-2 1-16,-2-2 2 0,-1 1 3 16,-1-3-3-16,-2 0-2 0,-2-3-3 15,0 0 2-15,-1-3-4 0,0-2 1 16,-1-2-3-16,2-4-3 15,-1-2 0-15,0-5-3 0,1-3-1 16,2-6-2-16,0-3 1 0,0-6-3 16,-1-3 0-16,3-3-3 0,-1-2-6 15,1 1 0-15,-1 1-6 0,2 3 3 16,0 5-3-16,0 4-4 16,0 4 0-16,2 7-2 0,-1 3-7 15,1 8-6-15,1 3-7 0,0 3-2 16,0 5-13-16,1 4-17 0,0 2-27 15,-2 5-39-15,1 1-45 16,0 4-38-16,-3 2-9 0,0 0 12 16</inkml:trace>
  <inkml:trace contextRef="#ctx0" brushRef="#br0" timeOffset="89906.92">18105 11395 48 0,'0'19'210'0,"0"-2"7"15,0-1-21-15,0-1-32 16,0-4-34-16,0-3-31 0,-2 0-28 15,0-4-17-15,2-3-10 0,-1-1-4 16,-1-1-8-16,1-3-7 0,1-4-1 16,-2-3-4-16,-1-1-2 0,2-6 2 15,-1-1-2-15,0-2 0 16,1-3 1-16,-1-4-2 0,-1 0 1 16,1-5 0-16,-1-1 0 0,0-4-2 15,0 1-2-15,1-2-2 0,-1 1-3 16,-1 1-2-16,0 1 1 0,3 2-2 15,-1 6 0-15,-1 3 0 0,3 3 0 16,0 4-2-16,0 6-1 16,0 1-1-16,0 3-2 0,0 0 0 15,0 5-2-15,0 1 0 0,0-2-1 16,2 4 3-16,-1 0-2 0,1 4 2 16,-1-3 0-16,1 3 1 15,1 0 0-15,0-2-1 0,-1 2-1 16,-1-1 0-16,1-2 0 0,-2 2 0 15,1-1 1-15,-1-1 2 0,2 1 0 16,-2-2 1-16,0 0 1 0,0 0 2 16,2 0 2-16,-2 0 1 15,0 0 1-15,0 0 2 0,0-2 0 16,0 1-1 578,0-1-2-594,0 1 1 0,-2-1-1 0,2 1 0 0,0-2 2 0,-2 1 2 0,2 2 1 0,0-2 5 0,0 2 1 0,0-2 3 0,0 2-1 0,0 0-2 0,0 0-5 0,0 0-4 0,0 0-4 0,2 0-5 0,0 0 2 0,-1 2-2 0,4-2 1 0,1 2 4 0,4 0-3 0,-1 0 3 0,4 0 0 0,4 0-5 0,4-1 2 0,0 1-3 0,5 1 0 0,1-3-5 0,5 0-9 0,-1 1-12 0,4-1-13 0,-3 0-19 0,0 2-16 0,-2 0-15 0,-2-2-38 0,-6 1-99 0,-3 0-56 0,-3 1-22 0,-5-2-1 0,0 0 9 0</inkml:trace>
  <inkml:trace contextRef="#ctx0" brushRef="#br0" timeOffset="89918.89">18151 10832 85 0,'-10'-1'272'0,"5"0"15"0,2 1 7 0,3 0-90 0,3-2-91 0,5 0-50 0,5 1-26 0,0 0-15 0,5 1-7 0,5-3-3 15,4 3-2-15,1-2-3 0,5 1-4 0,2-1 0 0,4 1-3 0,1 0 2 0,1-1-2 0,3 0 0 0,-3 2 1 0,2 0-1 0,-2-1 0 0,-1 1-1 0,-7 0-7 0,-1 0-3 0,-7 0-7 0,-5 0-3 0,-7 0-8 0,-5 0-4 0,-8 0-2 0,-3-2-18 0,-7 2-34 0,-7-1-58 0,-2 1-61 0,-5-3-30 0,-6 1-10 0,0 0 10 0</inkml:trace>
  <inkml:trace contextRef="#ctx0" brushRef="#br0" timeOffset="90139.71">18239 10778 126 0,'-21'3'258'16,"4"-3"15"-16,6 1-20 0,0 0-83 15,8 0-70-15,1 2-36 0,6-3-22 16,2 2-9-16,6-2-2 15,4 2-3-15,3-2-6 0,6 0-3 16,2 0-3-16,3-2-5 0,2 2-1 16,1-2 0-16,4-1 0 0,-3 2-2 15,1 0-1-15,2 0 0 0,-1-4-2 16,-5 5-3-16,-5-2-9 16,-1 2-3-16,-6-5-11 0,-8 5-11 15,-4-2-15-15,-7 2-34 0,-5 0-59 16,-8 0-78-16,-6 0-37 0,-4-2-11 15,-3 1 3-15</inkml:trace>
  <inkml:trace contextRef="#ctx0" brushRef="#br0" timeOffset="90439.36">18075 10743 126 0,'-18'1'270'0,"6"-1"11"15,4 2 3-15,2-2-108 16,6 1-70-16,6-1-44 0,3 2-19 15,6-2-10-15,3 0-4 0,8-2-2 16,4 1-2-16,5-1-3 0,3 1-3 16,6-1-2-16,0-1-1 0,5 0-4 15,0 2-3-15,2-1-1 16,-4 1-4-16,0 1 0 0,-2-2-3 16,1 2-1-16,-8 0-5 0,-2 0-4 15,-6 0-6-15,-5 0-4 0,-6 0-9 16,-4 0-7-16,-7 0 1 15,-6 0-3-15,-6-1-3 0,-4 1 0 16,-7-2-5-16,-3 2-11 0,-4 0-23 16,-2 0-35-16,-5 0-55 0,-2 0-43 15,-3 0-20-15,0-1 5 0</inkml:trace>
  <inkml:trace contextRef="#ctx0" brushRef="#br0" timeOffset="90689.6">18394 10729 18 0,'-19'3'240'0,"3"0"24"0,5-1 12 16,5-1-54-16,6 2-92 0,3 0-50 15,7 0-27-15,4-1-13 0,6 0-5 16,7 2-4-16,3-3-3 0,5-1-3 16,3 0-3-16,6 0 1 0,2-1-4 15,3-1 1-15,3 0-3 16,1 0-3-16,0 0-3 0,2-1-4 16,-2 2-1-16,-1-1-3 0,-3 1-3 15,-5 1-4-15,-6-2-5 0,-6 2-6 16,-7 0-5-16,-8-1-6 15,-7-1-7-15,-8 2-7 0,-9 0-3 16,-6-1-7-16,-5 1-13 0,-9 0-34 16,-5 0-45-16,-1 0-58 0,-7 0-33 15,-1 0-13-15,0 0 9 16</inkml:trace>
  <inkml:trace contextRef="#ctx0" brushRef="#br0" timeOffset="90873.75">18788 10738 1 0,'-29'2'216'0,"6"1"34"15,5-2 18-15,4 1-34 0,8 1-84 16,4-2-58-16,9 0-33 0,3 1-14 15,8 0-11-15,6-1-4 0,6-1-4 16,1 0-4-16,7-1-5 0,6-1-4 16,2 0 0-16,6 0-5 15,-1-3-1-15,5 2-1 0,-1 0-3 16,0 0-1-16,-3-1-2 0,-4 1-5 16,-3 0-6-16,-7 0-9 0,-3 1-14 15,-6 0-40-15,-9 0-105 0,-7-2-64 16,-7 4-29-16,-6 0-8 15,-1-5 2-15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6:46:30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8036 3557 91 0,'-9'-5'231'0,"-4"1"11"16,0 0-6-16,1 1-104 16,-1-1-53-16,2 1-24 0,-1 0-15 15,0-1-6-15,-2 0-5 0,0 2-1 16,3-1-6-16,-3 2-2 0,-1-2-1 16,1 3-4-16,1 0-4 0,-2 0-1 15,2 0 1-15,-3 2-3 0,2-1-1 16,0 0-1-16,1 2-2 0,-1 1-2 15,-2 0-1-15,3 1-1 0,-4 0 0 16,3 2 1-16,-2-1 1 0,0 3-2 16,-1 0 0-16,0 1 3 0,2 2-1 15,-2 0-1-15,1 1 1 0,0 2 1 16,2 1-1-16,-2 0-1 16,3 1 1-16,2 0-2 0,-3 2 0 15,5-1 0-15,-4 1 2 0,4 3-4 16,-1-2 0-16,2 1 2 15,-3 3 0-15,5-1 0 0,-2-1 0 0,1 2 0 16,0 0 0-16,2 2 0 16,-1-1 0-16,1 1 0 0,0 2 0 15,-1 0 2-15,1 1 1 0,2 1 0 16,0 1 0-16,1-2-1 0,-1 1 2 16,1-1-2-16,2 1-3 0,0-3-1 15,0 0 1-15,4 0 0 0,-1-1-5 16,2-1 3-16,-1-1-2 15,4-2 3-15,0-1-2 0,0-2 2 16,2 1 0-16,0-4-2 0,2 2 2 16,2-4 2-16,0 0 0 0,5-3 0 15,0 1 2-15,1-1 0 0,4-2 1 16,-3-1-2-16,4 1-1 16,2-3 2-16,1 0-2 0,-1 0-2 15,3-3 0-15,-1 1 0 0,-1-3 0 16,-1 3 2-16,1-4 0 15,-2 0 0-15,-1 0 0 0,0-2 0 16,-1-1 0-16,0 2 0 0,-3-2 0 16,-1-3 0-16,0 1 0 15,-2-1 2-15,1-1-2 0,-3-1 1 0,-1-2 0 16,0 0-1-16,0-2-1 0,-2 2 0 16,1-2 1-16,-1-1-2 15,-2-2 4-15,0 1 0 0,0-3 0 16,-3 3-2-16,3-4 2 0,-3 0 1 15,-1 1 0-15,-1-2 1 0,3 1-1 16,-4-3 1-16,1-2 3 0,-1 1-3 16,-2-2 1-16,2-2-3 0,1 1-2 15,-3-2 2-15,-1-1-2 0,1 2 0 16,-1-2 1-16,1 2 1 16,-3 0-1-16,0 0 2 0,-3 3-2 15,1-1-1-15,-1-1-1 0,1 3 0 16,-4 0 1-16,0-1 1 0,-2 0 1 15,0 2 0-15,0-1 2 16,-3-1-1-16,-2 0 1 0,1-1-3 16,-1-2 1-16,-1 0 0 0,-2 1 0 15,3-1-1-15,-4 0 2 0,1 2-2 16,-3 1 1-16,2 1 0 0,-1 2 0 16,-2 1 1-16,2 3 0 0,0 0-1 15,-1 2 0-15,1 6 2 0,1-3-4 16,2 4 0-16,-2 2-8 15,3 3-5-15,0 2-16 0,1 4-16 0,-3 5-86 16,2 3-82-16,-2 4-41 0,0 6-17 16,2-2 1-16</inkml:trace>
  <inkml:trace contextRef="#ctx0" brushRef="#br0" timeOffset="1632.01">7957 8974 135 0,'-3'-3'277'0,"-3"0"18"0,-1 1 13 16,-1-3-108-16,-1 0-69 15,1 0-37-15,-2-2-17 0,1 0-12 16,0-2-5-16,-1-1-10 0,-1-1-7 15,3-2-4-15,-3 3-5 0,3 0-9 16,-3-1 0-16,3 1-3 16,0 0-6-16,-1 2 1 0,1-1 1 15,0 2 3-15,0 1 0 0,-3 2 1 16,3 1 1-16,-2 0-2 0,0 3-5 16,-1 2-5-16,-1 0-4 0,-3 4-3 15,0 2-4-15,0 3 2 16,0 0-2-16,-2 2 0 0,1 0 0 15,-1 4 0-15,2-2 0 0,-2 4 0 16,3 2 0-16,-2 0 0 0,-1 2 0 16,2 0 0-16,3 0 0 0,-1 3-2 15,4-2 1-15,-1 1 0 0,2-1-1 16,2 2 0-16,1-4 0 16,2 1 1-16,1 2-1 0,1-2 0 15,2-1 2-15,-1 0 0 0,4-2-1 16,0 1 1-16,0 0 0 0,0 2-1 15,1-1 1-15,3 2-2 0,-2 2 2 16,1 0 0-16,-1 3 0 16,3-1 0-16,-1 1 0 0,0 0-7 15,2-1-3-15,-1 2 2 0,-1-4-5 16,2-1-1-16,-1-1 3 0,-1 1 3 16,0-5 3-16,2-1 2 15,0 1-1-15,0-2 1 0,0 0 3 16,0-1-1-16,0-2 0 0,1 2-2 15,2-3 0-15,-2 3-2 0,3-3-3 16,-1-1 1-16,1 2-4 0,-3-3 0 16,3-2-3-16,0-1 3 15,-1 0 0-15,3-3 1 0,-2-1 3 16,2-3 0-16,-2 0 4 0,3-2-2 16,1-3 4-16,1-2-3 0,1-2 1 15,1 0 2-15,1-4 0 0,0-2 0 16,3-3 1-16,-2 0 0 0,2-2 1 15,0-1 0-15,-1-4-1 0,-2 1 1 16,0-1-1-16,-3-1 0 16,0 2 0-16,-3-2 0 0,0 1 0 15,-2 2 2-15,-3-3-2 16,-3 2 1-16,1-2 1 0,-2 0-1 16,-1 0 0-16,-4-3-1 0,1-1 0 15,0 1 0-15,-3-5 0 0,0-2 0 16,0 0 0-16,0-2 1 0,-3-1-1 15,2 2-1-15,-3-2 1 0,1 2 0 16,-2 1 1-16,0 0 1 0,-1 3 0 16,-2-1-1-16,0 2 2 15,-3 2-2-15,-1-1-1 0,-3 3 1 16,0-3-1-16,-3 1 0 0,-1-1 1 16,-4 2 5-16,0-2 1 0,-4 4 0 15,-1 1 1-15,-2 3 0 16,0 5-5-16,-2 2-6 0,-3 5-10 15,1 2-11-15,-4 6-16 0,3 2-20 16,0 6-35-16,2 1-130 16,0 4-69-16,0 1-29 0,-1-1-6 15,1 0 11-15</inkml:trace>
  <inkml:trace contextRef="#ctx0" brushRef="#br0" timeOffset="6063.21">8578 3028 118 0,'0'1'230'0,"-2"2"12"0,0-3-33 15,2 0-80-15,0 0-49 0,0 0-30 16,0 0-17-16,0 0-11 0,0 0-4 15,0 0-5-15,0 0-2 0,0 0-1 16,0 0 2-16,0 0 0 0,2 0 0 16,0-3 0-16,2 1 1 15,4-4-4-15,6-2 0 0,6-5-7 0,9-7-9 16,9-3-19-16,9-7-109 16,4-2-68-16,3-3-39 0,-1-1-16 15,-3 0-3-15</inkml:trace>
  <inkml:trace contextRef="#ctx0" brushRef="#br0" timeOffset="6930.8">8616 8322 60 0,'0'4'259'16,"0"-2"13"-16,0-1 6 0,2-2-83 16,4-1-90-16,4-2-55 0,4-5-34 15,5-3-38-15,5-1-122 16,4-3-68-16,1-2-35 0,-1-3-15 16,2-1-2-16</inkml:trace>
  <inkml:trace contextRef="#ctx0" brushRef="#br0" timeOffset="41938.69">2447 3354 31 0,'5'0'177'0,"-2"0"5"0,0 0-43 0,0-2-39 15,-1 2-32-15,-1-1-19 0,1 1-12 16,0-2-9-16,-2 2-3 0,0 0-8 16,0 0-9-16,0 0-2 0,0 0-2 15,0 0-2-15,0 0-2 0,1 2 0 16,-1-2 0-16,0 1 1 0,0 1 0 15,2-2-1-15,-2 1 0 0,2 3 0 0,-1-3 0 16,1-1 0-16,2 3 0 0,-1-2 0 16,-1-1 0-16,1 3 0 0,0-3 0 15,-1 0 2-15,1 2-2 0,-1-2 0 16,-1 0 0-16,1 1 0 0,-2-1-2 0,2 1 2 16,-1-1 0-16,-1 0 2 0,0 2 1 15,-1-2 0-15,-1 2 6 0,2-2 4 16,-2 1 5-16,2 0 4 0,-3 1 6 0,0 1-1 15,0 0 1-15,-2-1-6 16,0 0-2-16,-2 3-6 0,-2-3-3 0,1 3-4 16,-2-3-2-16,0 2 1 0,-1 2-1 15,-2-2-2-15,2 0 0 0,-2 1-2 16,-2-1 1-16,0 1 0 0,-2-1-2 16,0 2 0-16,-1-1 2 0,0-1-1 15,-2 1 0-15,0 0 0 0,-2 0 0 16,3 2-1-16,-5-1 0 0,2 0 1 0,-3-1-1 15,2 1-2-15,-2 0 2 0,-2 2-1 16,0-3 0-16,-1 3-2 0,1 0 2 16,-4-1 1-16,-1 3 1 0,0-2 2 15,1 3-1-15,-3-2-1 0,3 3 0 16,-2-2-1-16,1 2-2 0,0 1 1 16,2-1-1-16,0 1-1 0,0-1-1 15,2 1 3-15,1 0-1 0,0 1 0 16,0 0 1-16,3-1-2 15,2 2 2-15,0-1 0 0,1 0-2 0,-1 2 2 16,2-1 1-16,2 1 0 0,-2 1 1 16,1 0 0-16,0 2-1 0,2 0 0 15,-1 2-1-15,-1 0 0 16,0 2-1-16,2 1 1 0,-2 2-2 16,1-1 2-16,1 3-1 0,1 1 2 0,-1 0 2 15,0 4-2-15,2-2 4 0,0 2-3 16,0 0 1-16,-2 1-2 15,3 1-2-15,-2-1 2 0,2 1-1 16,-2 2 0-16,1 1-2 0,1 1 3 16,-2-3 0-16,2 4-2 0,0-1 0 15,0 2 2-15,-2-2 0 0,3 0 2 16,-1 1-2-16,0 2 0 0,0 2 3 16,-1-1 0-16,1 2-3 0,0 2 0 15,-3-1 0-15,2 2-1 16,-3 2-1-16,-2 2-1 0,0 0 1 15,-1 4 1-15,0-2-1 0,0 2-1 16,0-1 0-16,0-1 0 0,1 1 1 16,0 0 2-16,0 2 0 0,0 0 2 15,1-1 0-15,0 5 1 16,-3 0-2-16,3 1-2 0,-2 0-3 16,1 3 1-16,-2-3 1 0,2-1-1 15,0 1 1-15,0-1-1 16,0-1 3-16,3 0 1 0,1 0-1 15,-1 0 3-15,2 2-1 0,2 0 0 16,1 3-2-16,-2-2-1 0,3 3 0 16,0-1-2-16,0-2-3 0,1-1 2 15,1-2 1-15,0 1 3 0,4-3 0 16,0 1 0-16,2-3 3 0,3 1 1 16,0 0 1-16,0-1-3 0,3-1-2 15,-3 0 1-15,3-1-1 16,-3 0 0-16,2-5 0 0,-2-1 0 15,0-2 1-15,1-3-1 0,1-4-1 16,-2 0 1-16,2-5 0 16,2 1 0-16,-2-4 0 0,1 1 0 15,2-2 0-15,-1 2 0 16,1-4 0-16,2-2-1 0,0 1 1 0,1-4 1 16,-3-1-1-16,3 0 2 15,-2-1-1-15,2-2 0 0,-3 1 0 16,1 3 1-16,-1-1-2 0,0 1 0 15,1 2 1-15,-1 0-1 0,-2 2 0 16,0 3 0-16,-1 1-1 0,-1 5-1 16,1 3 1-16,-2 7 1 0,2 2-2 15,-1 7-2-15,1 5 0 0,5 2-2 16,3 1-18-16,0 0-33 16,-4-1-89-16,3-6-48 0,-2-3-26 15,-1-10-11-15</inkml:trace>
  <inkml:trace contextRef="#ctx0" brushRef="#br0" timeOffset="45573.11">2640 5745 69 0,'-5'-2'216'0,"-3"1"10"0,2-1-17 16,-2 1-87-16,-2-2-43 0,1 3-27 16,-2-2-14-16,1-3-3 0,-2 3-4 15,-1-2-5-15,-1 0-2 0,1 0-6 16,-2-1-3-16,0 2-3 0,-3-1-4 15,0-1-2-15,-1 0-1 0,-3 0-2 0,1 1 0 16,-4-1-2-16,-3 0-1 0,-1 1 0 16,-3-1 0-16,-1 1-1 0,-2 2 1 15,-1-3-3-15,-5 4 2 0,1 0 1 16,-2 1-2-16,-4-2 2 0,-2 2 0 16,-2 2 0-16,-4-2 2 0,-1 1-2 15,-1 2 0-15,-2 0-2 0,-2-1-2 16,1-2 1-16,-1 3-2 0,0 0 1 15,2-2-1-15,-1 1 2 16,1 0 0-16,1 0 1 0,1 0 0 16,-2 1 2-16,1 0 1 0,2 0 0 15,0 1-1-15,2 0 0 0,4 1 0 16,5 0-2-16,1-1-2 16,5 0 3-16,2 1-2 0,4 0 1 15,2 1 1-15,5-2 0 0,0 1-1 16,4 1 0-16,2-1 0 0,2 1 0 15,1 1 2-15,0-1-3 0,2 1 2 16,0 2 1-16,3 0 0 0,-1 2 0 16,-2-2 0-16,1 4 1 15,0-2-1-15,-2 2 0 0,0 0 0 16,-2 1 0-16,-1 1 0 0,0 0 0 16,-1 0 0-16,0 0-2 0,2 2 2 15,0-1-1-15,-1 1 1 0,2-1-2 16,2 2-1-16,-2 2 2 15,2 1 0-15,0 1-1 0,3 2 1 16,-3 4 1-16,2-1 0 0,1 4-1 16,0 0 1-16,3 0-2 0,0 3 2 15,2-1 0-15,0 1-2 0,3 2 1 16,0 1-3-16,1 1 3 16,2 3 1-16,2 0 2 0,1 5 1 15,3 1-2-15,0 2 3 0,1 2-2 16,-1 2 0-16,2 5-2 0,1-1 1 15,-1 1-2-15,2 3 1 0,-1-3 0 16,1-2 0-16,-1 2 0 16,2-3 2-16,-1 1 2 0,1-1-1 15,1-1-1-15,-1 2 2 0,1-3 0 16,0 3-2-16,-2-2-2 0,-1 1 0 16,2 1 0-16,-4-2 0 0,1 0 0 15,-2-3-1-15,2 0-1 16,-4-1 1-16,1-1-1 0,0 0 0 15,0 0 2-15,0-1 2 0,-1 0-2 16,1-2 2-16,-2 1 0 0,2 0 0 16,-2-2-2-16,0 2 0 0,-1 0 0 15,1-3 0-15,-1 4 0 16,4-5 0-16,-3 0 0 0,3-2 0 16,1 1 1-16,-1-3-1 0,3 0 0 15,-1 0 0-15,-1-3 0 0,2 1 2 16,2 1 2-16,-1-2-1 0,-1 1 2 15,4 1-3-15,-2-2 2 16,-1 1 0-16,2-1-4 0,-1 2 0 16,0-1-1-16,0 2 1 0,-1 2-2 15,2 1 2-15,-4 1 0 0,2 0-1 16,-4 0 1-16,2-2 0 0,-2 2 0 16,-1-1 0-16,-2-2 0 15,2 1 0-15,0 1 0 0,1-3 0 0,-1 0 0 16,1-1 3-16,1 2-2 15,-1-3 1-15,3 3-2 16,-1-5 0-16,0 5 0 0,1-3 0 16,-1 2 2-16,2-1-1 0,0 2 1 15,2-3 0-15,-1 1-2 0,2-3 0 16,-1 1 2-16,4-3 0 0,-2 1-1 16,5-1 1-16,-3-1 0 0,5-1 0 15,-2-1-2-15,5 2 0 16,-1-3 5-16,4 0 0 0,0-1 0 15,3-1 0-15,0 0 4 0,0-1-3 16,3-2-3-16,-1-1 1 0,1 0-3 0,2-1 0 16,-2 2-1-16,2-4 0 15,0-2 0-15,4 2 2 0,-1-2-2 16,0-1 0-16,0-1 1 0,3 0 3 16,0 1-2-16,-1-3-2 0,2 2 0 15,-2-1 1-15,1 1 1 0,0-1-2 16,2 2 1-16,-2-1 2 0,0 0-1 15,0 0 0-15,-1-2 0 0,1 2 2 16,-2-3-3-16,-1 1-1 0,0-1 0 16,2-3-1-16,-2 4 0 0,0-2 0 15,0-1 1-15,-2 2-2 0,2-1 2 16,-2 0 0-16,-2 1 0 0,-1-1 0 16,-2 1 0-16,1-1 0 0,-2 0 0 15,0 0 0-15,-1-1 0 0,-1 2 2 16,-1-3-2-16,1 1 1 0,-1-1 1 15,0 1-2-15,0-2 3 0,3 0-1 16,-3-1 1-16,3-1 0 0,0 0-2 16,0 1 4-16,0-2-3 0,0-2 1 15,2 1-2-15,-2-1-1 0,3-1 1 16,2-1-1-16,0-1 0 0,2-1 0 16,0-1 0-16,1 1 0 0,1-4 0 15,2 1 0-15,-3 1 0 0,0-1 0 16,2 0 2-16,-1 0-2 0,-1-1 0 15,0-1 0-15,2-1 0 0,-1 0 0 16,2 2-2-16,1-2 2 0,0-1 0 16,1 0 0-1,1 1 0-15,42-8 2 0,-44 7 0 16,1 1-1-16,1-2 0 16,-3 2-1-16,2-2 0 0,-2 4 0 0,0-3 0 15,-1 1 0-15,-4 1 0 0,2-1 0 16,-5 2 0-16,0-1 0 15,-1 1-1-15,-4 1 1 0,-1 0 0 0,-1 0-1 16,-1 1-1-16,-3 1 2 16,-1 0 0-16,-4-1 0 0,-1 2 0 15,-3 0 2-15,-1 0-1 0,-2 2 0 16,-4-2-1-16,1 1 2 0,-3-1 0 16,1 0 1-16,-2 1-2 0,-2-1-1 15,1 0 2-15,0 0-1 0,-1 2 1 16,-1-2-2-16,0 0 2 0,0 2-2 15,0-2 1-15,0 0-1 0,0 0 0 16,0 0 0-16,0 0 0 0,2 0 0 16,-2 0 0-16,1 0 0 0,1 0 0 15,1 0 2-15,-1 0-2 0,1 0 0 16,2 0 3-16,1-2-2 16,0 2 1-16,1 0-2 0,1 0 1 15,1 0 1-15,2 0-2 0,-1 0 2 16,4 0-2-16,0 0 1 0,2 0 1 15,0 0-2-15,4 0 1 16,2 0-1-16,1 0 0 0,2 0 0 16,5 0 3-16,3 0 1 0,2 2 0 15,6-2 0-15,3 1-2 0,2 0 3 16,3 1-4-16,3 1-1 0,2-2-1 16,2 2-1-16,0 2-1 15,3-4 3-15,1 4 0 0,3-1 0 16,2 1 0-16,0-1 3 0,4 3 0 15,1-4-3-15,1 4 0 0,3 0 0 16,-2 1-1-16,-1 0-1 0,1 0-3 16,-4 3 3-16,-1-1 1 0,-1 3 2 15,-2 0 1-15,-3 2 0 16,1-1 4-16,-2 2-1 0,2 2-1 16,-2-2-4-16,0 2 0 0,0 0-1 15,0-1 1-15,-2 2-3 16,1 1 3-16,-2-1-1 0,-2-2 1 15,-1 4 0-15,0-2-2 0,1 1 0 16,-3-3 2-16,5 3 2 0,-2-2-2 16,2 0 2-16,0 1-1 0,2 0 1 15,2 0-2-15,1-1-2 0,3-1 1 16,1-2-3-16,2 3 4 0,-1-4-2 16,4 2 0-16,-2-3 0 15,3-1 2-15,-1 1 0 0,5-3 4 16,-2-1-2-16,5 0 0 0,3-2 3 15,-1 1-4-15,4-2-2 0,2-1-1 16,0-2-1-16,0 0 1 0,3 1 2 16,-1-4 0-16,-1 0 4 15,2 0-3-15,4 0 2 0,-1-2-2 16,2 0-2-16,0-2-2 0,-2 2 0 16,0-3 1-16,-2 1 2 0,-3 0 2 15,-3 0 1-15,-1-1 0 16,-1 1 0-16,0-3 1 0,-1 2-3 15,-2-1-1-15,-2-2 0 0,-3-1 0 16,-3 1 0-16,-2-2 0 0,-4 1-1 16,-4-3 2-16,1 2 1 15,-3-3 0-15,-3-1-1 0,0 1 0 0,-3-4 1 16,-2 0-2-16,0-1-2 0,-2-2 1 16,-2 1 1-16,1-2-1 15,-3-3 0-15,0 1 0 0,-5-2 1 16,1-2-1-16,-3 0 1 0,-3-2 0 15,-1-4 3-15,-2-1-2 0,-3-1 2 16,2-5 2-16,-4 1-2 16,-1-3 2-16,-2-2-3 0,-1-3 0 15,0-3-2-15,-2-3-1 0,0-1-1 16,-4-4-1-16,0 1 3 16,-3 0 0-16,2-2 2 0,-4 3 2 15,1-1 2-15,-3 1 1 0,2 0 0 16,-1 3-1-16,1-3-2 0,0-1 1 15,-1 0-4-15,1-1-1 0,3-4 2 16,-2-1-2-16,4-1 0 0,-1-2-3 16,0-1 3-16,2-1 0 0,-1-1 0 15,1 0 1-15,-2 0 1 16,2-2 0-16,-2 2-2 0,-1 0-1 16,1 0 0-16,-2 1-1 0,0 4 2 15,-2 2-1-15,1 0-1 0,-1 2 2 16,0 1 0-16,-1 4 0 0,-2 1 0 15,-2 3 0-15,1 1 0 0,-1 4 0 16,-1 1 0-16,-1 3 0 16,0 1-1-16,-3 1-1 0,2 2 2 15,-2 1 0-15,0 1 0 0,1 2 0 16,-3-2 0-16,1 4-2 0,0-1 2 16,-1 1-2-16,-1 2 0 15,2-3 2-15,-1 5-1 0,-1-3 1 16,0 3 0-16,0 0 3 0,0 2-1 15,0 1 2-15,0 1-3 0,0 1 1 16,0 1-1-16,0 1 1 0,0 2-4 16,0 2 2-16,0 0-1 0,-1 3 2 15,-1 1-1-15,2 2 0 16,0 1 2-16,-1 2-1 0,1 1 1 16,-2 3 0-16,0-1-1 0,2 1 2 15,0 1-2-15,-1 0 2 0,1 0-2 16,-2 1 1-16,2 1-1 15,0-2 0-15,0 1 0 0,0-1-1 16,0 0 1-16,0 2 2 0,0-1-3 16,0 1 2-16,0-2-2 0,0 3 0 15,0 0 0-15,0 0-2 0,-2 0-5 16,2 0-4-16,0 0-9 16,-1 3-40-16,-2-2-119 0,-2 2-63 15,-3-1-29-15,-3-2-13 0,-2-3 0 16</inkml:trace>
  <inkml:trace contextRef="#ctx0" brushRef="#br0" timeOffset="50689.17">2795 8516 206 0,'-5'3'216'0,"-1"2"6"0,1-3-91 16,0 1-59-16,1 0-30 0,-1-2-12 16,0 1-4-16,-1 0-4 0,1-1 2 15,2-1 0-15,-2 1-4 0,2 1 0 16,0-2-1-16,-2 0-5 0,2 0 0 16,0 0-1-16,0 0 1 0,0 0-3 15,-1 0 0-15,1 0 0 0,-2-2-3 16,2 1 4-16,0 1 0 0,-3 0 0 15,3 0 1-15,1-1 1 0,-1 1 3 16,0 0-2-16,1 0-2 0,-1 0-1 16,1 0 0-16,-1 0-4 0,0 0-1 0,1 0-1 15,-1 0 1-15,0 0 2 0,0 0-2 16,2 0 1-16,-1 0 1 0,-1 0-1 16,1 0 0-16,0 0-3 0,1 0-1 15,1 0 0-15,-2 0-1 0,2 0 1 16,0 0-1-16,0 0 0 0,0-2 2 15,0 2-1-15,0 0-1 0,0 0 1 16,0 0-1-16,0 0-1 0,0 0 1 16,0 0-2-16,0 0 0 0,0 0 2 15,0 0-2-15,0 0-1 0,0 0 2 16,0 0-1-16,0 0 0 0,0 0 2 16,0 0-2-16,0 0 2 0,0 0-1 0,0 0 0 15,0 0 3-15,0 0-1 16,0 0 1-16,0 0 1 0,0 0-4 15,0 0 3-15,0 0-2 0,0 2 0 0,0-2-1 16,-1 0 2-16,1 0-2 0,0 1 0 16,0-1 1-16,0 0-1 0,0 0 0 15,-2 0-1-15,2 0 3 0,0 0-4 16,0 0 0-16,0 0 1 0,0 0 0 16,0 0-1-16,0 0 0 0,0 0 2 15,0 0-1-15,0 0 1 0,0 0 0 0,0 0 2 16,0 0-1-16,0 0 2 15,0 0 2-15,0 0-1 0,-2 0 5 16,2 0 3-16,-1 0 2 0,1 0 2 0,0 0 2 16,-2 1-1-16,2-1 2 0,0 0 0 15,-1 0-4-15,-1 0-1 0,2 0-3 16,-3 0-3-16,0 0-1 0,0 0-2 16,1 0-1-16,-1 0-3 15,-2 0 0-15,2 0 2 0,-2 0-2 0,2-1 0 16,-3 1 0-16,1-1 0 0,-1-1 1 15,1 0-1-15,-3-1 1 0,-1-1 0 16,1 2 0-16,-2-3-2 0,-1-1 3 16,0 2-4-16,0-2 0 0,-3-1 0 15,-2 1 0-15,0-2-2 0,-1 1 0 16,-4 0-1-16,-1-1 2 0,-1-1 1 0,0 2 1 16,-2-1 1-16,0-2-2 0,0 2 3 15,-1-2-2-15,2 2-2 0,-3-3 0 16,1 1 0-16,-1-1 0 0,0-1 0 15,0 0 0-15,-1 0 0 0,2-1-2 16,-1-1 0-16,0 1 2 0,1-3 0 16,-1 0 0-16,0-1 2 0,0 0 0 15,-1-2-2-15,2-2 1 0,-2 3-1 16,1-6 3-16,0 1-2 16,0-1-1-16,0-1-1 0,0-3-1 15,-1 2 0-15,2-6 1 0,-4 2-4 16,2 0 2-16,-2-3 0 0,0 0 0 15,0-2-1-15,0 1 2 0,-2-2 0 16,2 0-1-16,0-1-1 0,0 2 2 16,-2-3-1-16,1 3 3 0,1-3-4 15,-2 1 2-15,2-3 2 0,-3 0 0 16,3 0 2-16,-2 0-2 0,2-3 0 16,-2-2 0-16,2-2-3 15,0-3 3-15,2 0-3 0,1-1 1 16,-1-3-1-16,4-1 0 0,3 2 0 15,-1-2 2-15,4 3 1 0,3-3 0 16,1 1 0-16,3 0 1 0,3 0-2 16,0 0-1-16,4-3-1 15,0-2-3-15,4-2 1 0,4 1-1 16,-1-3 0-16,6-2 0 0,-1 1-1 16,2-1 0-16,2 0 2 0,1 3 1 15,4 0 0-15,-4 0-1 16,2 4-2-16,0 0 0 0,0 1-4 15,-2 0 0-15,0-2-1 0,1 2-1 16,-1 2 3-16,1 1 1 0,-3 1 1 16,0 2 3-16,0-1 1 0,-3 2 1 15,0 2 3-15,1 0 0 0,-2 2 3 16,-2-1 1-16,-2 2-3 0,-2 1-1 16,1 1 0-16,-4-2-1 0,1 2-2 15,-4-2 3-15,0 1-1 0,0 1 1 16,-4-1-1-16,3 1 1 15,-1 2 0-15,-1-1-2 0,1 2 2 16,2-2-3-16,2 1 3 0,-1-3 0 16,4 3 0-16,0-1 0 0,4 0 3 15,-3 1-1-15,4-2-2 0,1-1-2 16,-1 0 2-16,3 0 0 0,-2-3 0 16,1 1-1-16,2-3-1 0,-1 1 1 15,0 1-1-15,0 0 2 0,1 0-1 16,-1 0 1-16,2-1 0 0,-1 0 0 15,1 1 3-15,-1 1-2 0,-1 2 2 16,1-1-3-16,-2 1 0 0,1 0 0 16,-3 1 0-16,2-3 0 0,-5 3 0 15,1 0 0-15,-3-3 0 0,0 5-3 16,-3-3 2-16,1 2-2 0,-1 1-1 16,-1 0 1-16,-1 3 2 0,3-3 1 15,-3 2 0-15,2 1 0 0,0 3 1 16,-2-1-1-16,4 3-1 0,-1 0 0 15,2 1-1-15,2 2 1 0,-1 2 1 16,2 1 0-16,1-2 1 0,-1 4-1 16,3-2 0-16,1 0 0 0,2 0 0 0,2 2-1 15,-1-3-2-15,2 3 3 16,1 1 0-16,2-2-1 0,0 4 0 16,2 1-2-16,-1 0 2 0,3 1 1 15,-1 2-1-15,2 2-2 0,2 0-1 16,0 0-2-16,1 1 2 0,2 2 1 0,3-1-4 15,2 1 3-15,0 1 2 0,2 1 1 16,3 0-2-16,0 1 2 0,1 3 1 16,2-1-3-16,0 4-1 0,0 0 0 15,1 2-1-15,2-1-2 0,2 3 3 16,-2 0 3-16,5 0-2 0,-3 3 5 0,4-1-2 16,-1-1 0-16,3 0-2 0,1 2-3 15,1-1 2-15,1-1-2 0,2 0 2 0,-3 1-1 16,4 0 3-16,0-2 2 0,-1 0-2 15,2 0 0-15,0 0 1 0,3 0 0 16,1 0 0-16,3-2-2 0,2 0 2 16,3 1 3-16,-2 1-3 0,4-3 0 15,1 2-1-15,0-1-1 16,0 0 0-16,-1-2 0 0,1 2-1 16,0 0 3-16,-1 0 0 0,0 1 3 0,2 0-1 15,-1-1 0-15,2 2-2 0,4 0 2 16,-2 0-2-16,2 2-2 0,1-2 0 15,-1 1 0-15,-1 0-2 0,1 1 0 16,0 0 2-16,1-1 2 0,0 2 3 16,1 0 1-16,3 0 1 0,1 0 0 15,0-1-4-15,2 2-1 0,0-1-2 16,-2-2-2-16,3 2 2 0,-3-1-1 0,0-1 3 16,0 1 2-16,1-1-1 15,3-1-1-15,-1 0 2 0,2 0-2 0,1 0-2 16,-1-1-2-16,2-1 1 15,-1 1-2-15,-1-1 4 0,1 1 1 16,-2-1 1-16,3 1 0 0,0 1-1 16,0-2 1-16,0 1-2 0,1 1-2 15,-3-2-4-15,2 0 3 0,-1 1 1 16,-1 1 1-16,1-1 2 0,3-1 2 16,1 1-2-16,0-1 2 0,3 0-2 15,-1 0-2-15,0 2-2 0,0-2 3 16,-2 2 1-16,2 0 1 0,0 2-1 15,-2-2 4-15,4 2 0 0,-2 0-2 16,1 0-2-16,2 2-2 0,-5-1 0 16,2 2-2-16,-2-1 1 0,-1 2 2 15,1 0 0-15,-1 1 2 0,1 1 0 16,1 1 0-16,-1 0-1 0,-1 2 0 16,-1-1-3-16,1 2-2 0,-3 0 5 15,-2 0 0-15,2 2 1 0,-1 0 2 16,0-1-1-16,1 0 1 0,1-1-3 15,0 2-1-15,0-3-1 0,-1 1-3 16,-2-3 0-16,-2 2 2 0,2-2 1 16,-3 0 2-16,-2-2-2 0,2 0 2 15,0 0 2-15,-2-3-2 0,2 2-2 16,-2-2-2-16,-3 0 0 0,-3-1-1 16,0 0-1-16,-2 0 1 15,-4-1 0-15,-2 1 2 0,-3 0 1 16,0-2 2-16,-1 2 0 0,-1-1-3 0,-1-1 2 15,-2-1-1-15,-1 1-3 0,-1 1 2 16,-1 0 0-16,-3-2 1 0,-1 1 0 16,-3-1 1-16,-1 0 1 0,-3 0-2 15,-1 0 2-15,-2 0 0 0,1 0 0 16,-3 1 0-16,-4-1 0 0,1 0 0 16,-4 2 2-16,0 0-1 0,-4-1 0 15,-2 0 0-15,-1 1-2 0,-3 1 1 16,-2 0 0-16,-3 0-1 0,-2-1 0 15,-3 2-1-15,-2 1 2 0,-3-1-2 16,-2 1 2-16,-1 0-1 0,-2-1 1 16,-2 0 0-16,-2 1 1 0,0-1-1 15,-2 2 0-15,1-2-1 0,-1 1-2 16,-1 0 3-16,-1-1 0 0,0 0-3 16,1 1 3-16,0 0-2 0,1-1 2 15,-1 0 0-15,3 0 0 16,-3-1 0-16,3 0 0 0,0 1 0 0,-2-1 0 15,2 0 0-15,0 0 0 0,0 2 2 16,-1-1-2-16,-1 1 0 0,2 1 0 16,-1 1-2-16,1-1 2 0,-4 2 0 15,4 3 0-15,-4-3 0 0,4 1-1 16,-2 2 0-16,-1 0 0 16,0 0 1-16,1 1 0 0,-1 1 0 15,2 1 1-15,-3 0-1 0,1-1 0 16,1 2-1-16,-1 4 1 0,-1-3 2 0,-1 2-1 15,2 1 3-15,-2-1-1 16,2 3-2-16,-2-1 0 0,-1-1 1 16,-2 0-2-16,3 1 0 0,-1-1 0 15,-1-1 3-15,0 0-3 0,1 1 1 16,-3-3-1-16,3-1 1 0,-2 2 0 16,-3-3 0-16,3 0 1 15,-1-2-2-15,-4 1 0 0,2-1 0 16,1 0 0-16,-4 0 0 0,2-4 1 0,-1 3-1 15,2-2 1-15,-3 0 1 0,1 1 1 16,2-1-3-16,-3 0 0 16,1 1 0-16,-1-2 1 0,1 3 0 15,-2-2-1-15,0 0 0 0,0-2 2 16,0 2-1-16,-2 1-1 0,3-2 0 16,-2 2 2-16,2-2-2 0,-2 0 0 15,1 1 0-15,1-2 0 0,0 2 0 16,1 0-2-16,-1-1 2 0,1 1 0 15,1-1 0-15,1 0 2 0,1 1-2 16,-1-1 1-16,0 0-1 0,3 0 0 16,-1 1 0-16,3-2 0 0,-1-1 0 15,1 1 0-15,1-2 0 0,-1 0 0 16,4 0 0-16,-1-1 0 16,0 1 0-16,1-2 0 0,-1 0 0 15,3-1-1-15,0 0-2 0,-1 0 1 16,1 0 1-16,0 0-1 0,-2 0 0 15,2-1 2-15,-2 0 0 0,2 1 0 16,0-2 0-16,-1 2 0 0,-1-1 0 16,2-1 0-16,0 1-3 0,-2 1 1 15,1-2-6-15,-1 3-4 16,1-3-17-16,-2 2-52 0,1-2-101 16,-2 0-55-16,-1-2-25 0,-2 2-9 15,2-6 5-15</inkml:trace>
  <inkml:trace contextRef="#ctx0" brushRef="#br0" timeOffset="57135.43">20889 5361 133 0,'3'0'215'0,"2"0"11"15,-1 0-51-15,5 0-71 0,0 0-43 16,5 0-18-16,1 0-9 0,3 0-5 0,0 0-5 15,7 3-1-15,0-2-2 16,6 2-3-16,-1 1-3 0,4 0-1 16,4 0-1-16,3 4-1 0,1-3-5 15,2 3 1-15,3 1-3 0,5 0 0 16,1 0-1-16,4-1 3 16,3 3-2-16,1-1-3 0,4-3 4 15,8 2-4-15,0-1-2 0,3-3 0 16,4 1-2-16,0 0-1 0,0 0 0 15,4 1 3-15,-2-3 0 0,0 1 0 16,0-1 1-16,3 1 1 0,1 0 1 16,0-1-1-16,2 0-2 15,0 2-2-15,-2-1 2 0,-4-1-3 16,0 2 1-16,-5-2 1 0,0 2 2 16,-8 0 1-16,-1 1 0 0,-5-3 1 15,-4 3-1-15,-4-3-2 16,1 0 0-16,-4 0 0 0,-6-2-2 15,-1 0 0-15,-3 1-1 0,-6-2 0 16,-1 0-9-16,-5-1-14 16,-5 2-37-16,-4-2-101 0,-7 0-47 0,-2 0-31 15,-7-2-4-15</inkml:trace>
  <inkml:trace contextRef="#ctx0" brushRef="#br0" timeOffset="58976.25">25716 4497 203 0,'-1'-6'336'16,"-1"0"42"-16,-1 0 41 0,-1 1-94 15,1 3-61-15,3 0-40 16,-1 0-21-16,1 4-16 0,1 6-14 16,-1 2-16-16,3 5-16 0,1 5-21 15,-1 8-22-15,0 2-29 0,0 3-27 16,1 1-18-16,-4 2-15 0,0 3-23 16,0-1-33-16,-4-1-49 15,3 1-54-15,1-4-53 0,0-2-53 16,0-5-41-16,1-5-81 0,-1-7-48 15,0-4-1-15,-1-7 26 0,1-4 39 16,0-5 48-16</inkml:trace>
  <inkml:trace contextRef="#ctx0" brushRef="#br0" timeOffset="59152.94">25646 4870 70 0,'-13'-11'280'0,"0"0"25"16,-1-1 19-16,2 4-64 0,4-1-88 15,4 1-53-15,4 1-31 0,3 1-19 16,6-1-21-16,9 0-12 0,3-1-15 15,5 2-9-15,9-3-8 0,4 1-16 16,4 1-21-16,0-1-34 16,-1 1-107-16,-5-1-93 0,-2 1-48 15,-5 1-16-15,-2-3 5 0</inkml:trace>
  <inkml:trace contextRef="#ctx0" brushRef="#br0" timeOffset="59454.07">26108 4620 163 0,'-3'-5'297'0,"0"1"27"0,-2 0 19 16,2 0-109-16,2 3-65 0,1 1-29 16,0 2-3-16,1 5 0 0,2 2 1 15,3 5-1-15,-1 0-11 16,0 5-20-16,0 3-23 0,1 2-24 16,2 1-19-16,-2 1-12 0,1-1-8 15,-3 1-7-15,1-2-6 16,0-3 1-16,1-3-2 0,-1-5 6 15,-2-2 10-15,2-4 6 0,0-7 5 16,-1-7 2-16,6-4-1 0,-2-7-8 16,1-6-10-16,5-4-11 0,-3-4-7 15,2 0-19-15,1-5-28 0,1 1-38 16,0-1-36-16,-2 4-42 0,3 1-44 16,-3 7-67-16,1 2-97 15,-5 5-29-15,1 5 4 0,-1 2 24 16,-3 8 39-16</inkml:trace>
  <inkml:trace contextRef="#ctx0" brushRef="#br0" timeOffset="59819.94">26404 4738 127 0,'-5'23'284'0,"-1"0"20"0,-1-6 16 16,3-2-98-16,-1-2-72 0,4-2-37 15,1-3-17-15,1-2-11 0,4-3-2 16,-1-3-9-16,6-4-10 0,4-2-13 15,2-5-16-15,4-3-9 16,1-2-14-16,5-4-5 0,-3-2-5 16,1-4-2-16,-2-1-2 0,-3 0-1 15,-3 0 2-15,-4 0 1 0,-3 4 8 16,-6 0 16-16,-3 3 22 16,-3 5 25-16,-2 2 22 0,-5 6 22 15,-4 5 18-15,-2 3 5 0,-4 7 6 16,-6 7 0-16,2 2-5 0,-3 7-6 15,-1 7-15-15,1 2-13 0,0 3-20 16,4 4-23-16,5 1-18 16,3-1-16-16,7 1-8 0,4-3-14 15,9 0-20-15,6-5-50 0,7-6-78 16,8-6-86-16,9-6-85 0,10-7-166 16,13-10-83-16,15-5-5 15,9-11 51-15,22-5 70 0,9-8 76 16</inkml:trace>
  <inkml:trace contextRef="#ctx0" brushRef="#br0" timeOffset="61500.75">27930 4779 174 0,'-8'6'311'0,"2"-3"17"16,2-2 8-16,8-2-106 0,2-5-104 15,2-2-51-15,1-1-29 16,5-3-14-16,-3 0-4 0,2-3-5 15,0 0-2-15,-4-1-1 0,1-1 2 16,-3 0 6-16,-2 1 9 0,-1 0 10 16,-4 1 18-16,-4-1 15 15,-1 3 12-15,-4 1 7 0,-4 3 10 0,-1 5-1 16,-5 1-5-16,-3 3-12 16,-1 6-10-16,-1 4-12 0,-3 2-15 15,2 4-12-15,-2 3-10 0,2 3-8 16,4 2-5-16,2 5-9 0,3-1-3 15,8 2-3-15,5 1-2 16,6-2-2-16,5 0-5 0,9-3-3 16,4-2-10-16,6-5-17 0,3-1-12 15,4-8-16-15,5-2-14 16,0-7-13-16,5-4-5 0,1-4 7 0,-2-7 3 16,1-1 11-16,-5-2 13 0,-2-2 14 15,-4-1 16-15,-6-4 12 16,-4 2 8-16,-5 0 11 0,-7 1 10 15,-5-1 15-15,-6 3 15 0,-5 3 14 16,-3 2 13-16,-7 5 11 0,-3 1 6 16,-4 3-5-16,-3 5-8 0,0 2-12 15,-4 4-10-15,5 5-15 16,-1 3-13-16,3 0-6 0,4 4-8 16,3 3-7-16,2 0-9 0,5-1-5 15,5 1-12-15,3-1-14 0,3-2-15 16,6-2-12-16,3-4-6 0,3-1-1 15,5-9 10-15,0-2 7 16,5-6 14-16,2-4 11 0,-1-4 5 16,4-5 4-16,-3-4 0 0,-1-6 4 15,3-4 0-15,-4-6 5 16,-1-2 3-16,-2-5 4 0,-3-4 3 16,-3 1 2-16,-2-1 4 0,-4 3 2 15,-4 8 12-15,-2 1 14 0,-2 8 15 16,-4 4 17-16,1 7 13 0,-4 4 8 15,2 4-3-15,0 7-6 0,-2 4-15 16,-1 4-17-16,-1 7-11 16,0 5-14-16,-1 7-4 0,1 2-7 15,1 5-3-15,0 4-2 0,3 1 0 16,0 3 1-16,-1-1 0 0,4 1 0 16,2-3-4-16,1-1-2 15,5-4-6-15,0-4-6 0,1-3-10 16,4-4-9-16,3-5-2 0,2-4-3 15,3-4 5-15,5-6 3 0,0-2 5 16,4-8 4-16,2-3-2 0,0-3 1 16,-1-5-3-16,-1-4 2 15,-3 2 2-15,-3-6 4 0,-6 2 7 16,-1 0 6-16,-9 0 4 16,-3 3 8-16,-4 2 6 0,-2 1 13 0,-6 6 14 15,-3 3 14-15,-3 3 8 0,0 4 4 16,-6 5-4-16,3 3-6 0,-5 5-14 15,3 3-10-15,0 6-11 16,1 2-9-16,2 3-5 0,6 0-3 16,1 3 2-16,3 0-3 0,5-1-6 15,2 0-5-15,3-3-6 16,4-2-16-16,1-3-16 0,2-3-7 16,6-4-6-16,-2-3 2 0,2-5 6 15,3-2 8-15,-5-5 13 0,1-3 8 16,-2-2 11-16,-3-2 3 0,-3-4 3 15,0 3 6-15,-3-3 6 0,-2 1 4 16,-1 1 14 0,-1 4 17-16,-2 0 12 0,-2 7 8 0,1 1 5 15,-2 3 1-15,-2 7-9 0,2 7-11 16,0 4-11-16,0 4-9 16,-1 7-7-16,0 3-3 0,0 6-7 0,0 6-3 15,-2 1-2-15,-1 4 1 16,1 2-8-16,-2 2-4 0,-5-1-5 15,1 1-4-15,-4-4-7 0,-2-2-4 16,1-5 5-16,-2-5 5 16,-1-5 3-16,1-6 7 0,-1-9 6 0,2-5 5 15,-3-6 0-15,7-9 7 16,-2-6-2-16,7-8-1 0,1-5-2 16,3-6-3-16,6-3 0 0,6-3-5 15,6-1-2-15,4-5 3 0,6 1-2 16,4-1 0-16,5 1 0 0,3 1 2 15,1 3-2-15,2-1 1 16,0 4-3-16,1 1-2 0,0 1 3 16,-1 5 1-16,-2-1-1 0,-3 4 0 15,2 0-2-15,-5 1 4 0,-5 1 1 16,-1 1 0-16,-5 1-1 0,-5-1 1 16,-1 0 2-16,-7 1 3 15,-3 1 3-15,-3-1 4 0,-1 4 10 16,-4-1 17-16,-4 3 16 0,-1 2 16 15,-1 2 12-15,-3 2 3 16,1 3-2-16,-3 6-12 0,0 1-10 16,1 6-19-16,0 3-12 0,1 5-10 15,1 5-7-15,4 2-1 0,0 4-7 16,4 2 0-16,2 0-1 0,3 0-8 16,3 1 0-16,3-2-21 0,5-3-18 15,0-2-28-15,8-2-29 16,2-3-31-16,6-5-36 0,4-5-26 15,4-3-23-15,4-5-19 0,3-5-35 16,-1-4-106-16,3-5-29 0,1-5 1 16,-2-4 23-16,5-4 34 0</inkml:trace>
  <inkml:trace contextRef="#ctx0" brushRef="#br0" timeOffset="61716.61">29675 4488 209 0,'2'-23'328'0,"-2"4"34"0,-6 1 49 16,2 1-75-16,0 5-41 0,0 3-23 15,1 3-14-15,-2 4-17 0,2 2-38 16,0 7-49-16,-1 5-47 16,2 4-38-16,0 5-23 0,2 6-17 15,-1 5-10-15,1 3-11 0,-2 1-12 16,2 5-18-16,-3 0-30 0,0 1-47 16,-2 0-58-16,2-2-56 0,-2-3-40 15,3-1-47-15,-4-5-94 0,5-7-44 16,-2-4 16-16,-1-7 31 0,6-6 34 15</inkml:trace>
  <inkml:trace contextRef="#ctx0" brushRef="#br0" timeOffset="62233.04">29613 4800 119 0,'-2'-21'303'0,"-2"1"29"0,3-3 27 16,-1 3-57-16,2 1-69 0,2-2-31 15,3 2-13-15,2 3-8 0,3 1-10 16,1 3-19-16,5 0-21 0,1 4-20 15,5 2-17-15,2 4-15 16,1 2-13-16,0 4-16 0,1 2-12 16,1 2-11-16,-4 6-8 0,-2 2-6 15,-3 1-3-15,-1 3-2 0,-6 1-6 16,-2 1-2-16,-6 2-6 0,-1-3 2 16,-5 0 1-16,-3-1-3 0,-2-3 4 15,0 0 1-15,0-6 1 0,-3-2 2 16,4-3 3-16,1-3-2 0,1-3 3 15,2-4 0-15,0-4-2 0,8-1-4 16,-1-5-2-16,4-3 0 0,5-1-4 16,1-1-8-16,5-3-3 0,-1 1-9 15,4 0-10-15,0-3-6 16,0 4-3-16,2 1 5 0,-1 1 0 16,-3 0 7-16,0 4 6 0,-1 1 5 15,-5 1 5-15,0 1 4 0,-2 3 3 16,-4 2 7-16,-4 1 3 0,2-1 8 15,-3 4 6-15,1 0 9 0,-3 4 16 16,-1 0 7-16,0 4 7 16,0 3 2-16,0 3-1 0,-1 3-7 15,1 1-12-15,-4 4-7 0,3 2-10 16,-1 2-3-16,-2 2-9 0,1 1-2 16,0 0-8-16,-1 0-17 0,0-2-32 15,-1-2-49-15,1-4-56 0,3 0-57 16,-1-8-66-16,4-2-138 0,-1-6-48 15,3-6 1-15,1-6 37 0,1-4 44 16</inkml:trace>
  <inkml:trace contextRef="#ctx0" brushRef="#br0" timeOffset="62375.57">30137 4438 163 0,'-13'-10'282'0,"2"-1"13"16,3 5 4-16,4 0-125 0,2 4-82 15,5 0-53-15,6 2-39 0,3 3-71 16,2 2-111-16,2 0-60 0,6 2-26 16,-1 3-14-16,9 0 9 15</inkml:trace>
  <inkml:trace contextRef="#ctx0" brushRef="#br0" timeOffset="64550.8">30537 4528 217 0,'17'4'316'0,"-3"-4"45"0,-7 0 19 0,-2-3-58 16,-5 0-31-16,-4-6-13 15,-2 2-10-15,-3-3-13 0,-2-1-22 16,-2 0-30-16,-1 0-30 0,1 1-35 16,-3-1-27-16,2 3-28 0,-2 4-25 15,3 1-19-15,-1 3-18 0,2 4-13 16,-2 3-4-16,1 5-3 0,1 6-2 16,2 1-4-16,2 3-3 0,0 4-5 15,4-1-11-15,1 2-22 0,3-3-22 16,3 0-31-16,2-2-31 0,3-4-27 15,2 0-19-15,2-6-6 16,3-5 5-16,2-3 12 0,1-4 23 16,-1-3 25-16,2-4 23 0,-3-5 25 15,2-2 20-15,-3-4 16 0,0 0 14 16,-3-1 10-16,-3-1 12 0,2 2 12 16,-4 0 21-16,-3 5 24 0,0 1 22 15,-1 3 16-15,-3 4 7 16,1 3 1-16,-1 6-7 0,0 3-13 15,0 7-16-15,-1 4-10 0,1 8-9 16,-2 2-7-16,-1 4-11 0,0 6-6 16,-4 4-6-16,-1 5-11 0,-1 1-1 15,-4 4-2-15,-1-1-2 0,-3 2-5 16,-4-3-4-16,-2-3-1 0,-1-5-2 16,-3-3-2-16,0-7-2 0,2-5 5 15,0-8 6-15,4-6 0 16,-1-7 3-16,5-7 0 0,2-8 0 15,4-9-3-15,6-4-1 0,5-9-1 16,8-2-5-16,5-9-3 0,7 1-10 0,4-4-6 16,5-2-7-16,7 3-9 15,2-2-4-15,1 3-1 0,4 1 6 16,1 0 6-16,1 4 9 0,-1 1 8 16,-1 2 4-16,-2 2 7 0,1 1 4 15,0 3 1-15,-4 0 2 0,1 2-2 16,-3 2 0-16,-6 1 1 0,0 1-2 15,-8 1 3-15,-2 4-2 0,-6 0 3 16,-6 3 4-16,-5 1 7 0,-6 4 7 16,-2 1 2-16,-8 4 5 0,1 2 3 15,-7 3-1-15,-2 3-2 16,-3 3 0-16,1 6-3 0,-1 2-1 16,2 3-1-16,0 8-4 0,1 0-2 15,4 6-4-15,3 3-3 0,4 3-1 16,4 1-2-16,2 2-3 15,4 2-2-15,5 1 0 0,2-2-2 16,1 4-2-16,1-2 3 0,4 3-3 16,-4-2 1-16,-1 0-4 0,0 0-4 0,-7-2-8 15,-2-3-20-15,-7-2-8 16,-1-4-1-16,-6-3-2 0,-5-6 7 16,-2-3 9-16,-2-7 24 0,-2-4 16 15,1-6 11-15,3-5 8 0,5-3 9 16,3-8 2-16,6-3 1 0,4-6-7 15,8-3-6-15,5-6-8 0,8 0-5 16,4-3-7-16,8-4-6 0,2 0-9 16,5-2-11-16,2 2-6 0,0-1-7 15,1 2-4-15,3 0 4 0,-4 1 5 16,0-1 8-16,0 4 8 16,0-2 10-16,-5 3 4 0,2 1 2 15,-5 1 6-15,-2 4 3 0,-4 3-1 16,0 0-1-16,-5 5-1 0,-3-1-4 15,-6 4 7-15,-1 3 5 16,-5 0 7-16,0 3 9 0,-6 1 4 16,-1-1 1-16,-2 3-3 0,-2 1-3 15,-2 0-3-15,0 1-4 0,-1 0 2 0,-1 2 2 16,3-1 1-16,-1 2-3 16,-1 0-4-16,-1 0-2 0,5 2-2 0,-4-1-3 15,-1 2-1-15,3 0-1 0,0 1 2 16,-2 2 1-16,-2 2 3 15,3-1-1-15,1 0 1 0,-3 3 1 16,1-1-2-16,2 2-2 0,-1-1 0 16,3 1-1-16,-2 2 0 0,1 2-3 15,0 0 2-15,4 4 0 0,-2 1-3 16,1 1 1-16,4 0-2 16,0 3-2-16,0-2-1 0,5 1 0 15,2 0 1-15,0-3-3 0,3-1-4 16,1-2 0-16,5-2-1 0,0-3-7 15,3-1-8-15,1-7-9 0,2-1-10 16,4-3-11-16,0-6-12 0,1-5-7 16,5-2-4-16,0-3 7 15,-1-6 6-15,1 0 12 0,-1-6 10 0,-1-4 10 16,1-2 10-16,-3-4 4 0,-1 1 3 16,-5-3 1-16,-1 7 5 15,-4-3 6-15,-4 7 9 0,-4 2 18 16,-3 6 17-16,-3 2 17 0,-3 5 8 15,0 3 1-15,-3 4-4 0,-3 2-14 16,2 5-18-16,-5 2-15 0,1 5-11 16,-2 3-5-16,2 3-4 15,0 3-4-15,0 3 0 0,2 1-3 0,2 1-3 16,4 3-6-16,0-1-8 0,4-1-6 16,2 1-6-16,-2-4-2 0,1 0 1 15,2-2 2-15,-1-3 6 16,2-1 8-16,-4-1 7 0,0-1 2 15,0-2 3-15,0 0 4 0,-3-2-1 16,-1 2-1-16,2-1 5 0,-2-1-2 16,0 2 2-16,-2 1 0 0,2 0-1 15,-1-1 1-15,-1 1-3 0,0-1 1 16,2 0 0-16,0 0-1 0,2 0 2 16,0-2-2-16,-1 0-2 15,3 0-5-15,0-2-13 0,4-2-9 0,-2 0-14 16,4-3-11-16,1-1-13 15,2-4 0-15,4-1 4 0,0-2 10 16,4-3 11-16,0-1 11 0,1-4 10 16,1-1 3-16,1-4 2 0,-5-4 2 15,0 0 2-15,0-4 1 16,-6 2 6-16,-2 0 7 0,-2 4 13 0,-4 1 16 16,-4 4 22-16,-2 2 12 0,-3 5 12 15,-5 0 2-15,0 5-4 0,-3 5-13 16,0 2-15-16,-1 4-14 15,-1 5-9-15,3 1-8 0,1 5-3 16,1 3-5-16,5 1-3 0,0 4-2 16,4-1 0-16,7 3-2 0,0-2-5 15,4-2-4-15,2 1-2 0,8-2-3 16,2-2-11-16,6-1-6 0,4-3-9 16,5-1-3-16,3-5-8 0,3 0-8 15,4-5 1-15,1 0 4 0,0-3 5 16,-2-4 4-16,1 0 11 0,-7-5 10 15,-5 2 8-15,-6-6 4 0,-3 1 6 16,-8 0 7-16,-6-3 9 0,-5 1 13 0,-7-1 15 16,-4 2 10-16,-6 0 9 0,-7 0 4 15,-2 3 1-15,-5 2-2 16,-6 3-4-16,1 2-4 16,-2 2 0-16,0 4-1 0,1 4-5 0,1 1-6 0,4 4-10 15,2 3-6-15,2 0-9 0,3 3-6 16,3 1-3-16,5 0-4 0,2-1 1 15,6-1-6-15,1-2-7 0,5-3-4 16,3-2-7-16,4-3-9 0,6-5-2 16,2-6-2-16,7-4 6 0,1-6-3 15,4-5-2-15,1-6 5 0,2-4-1 16,1-8-3-16,-1-9-5 0,2-6-5 16,-2-9-3-16,-1-6-2 0,1-8 7 15,-5 1 9-15,-2 0 19 0,-5 8 32 0,-4 8 31 16,-7 10 34-16,-1 11 22 0,-6 11 11 15,-5 8 2-15,-5 11-8 0,-7 12-13 16,-6 14-19-16,-7 10-12 0,-7 12-11 16,-4 9-14-16,-7 11-11 0,-1 6-24 15,-3 5-60-15,-3 6-124 0,0 2-129 16,-4 1-197-16,-1-2-101 0,-5-1-44 16,-8 0 22-16,-3 2 100 0,-5 1 116 15</inkml:trace>
  <inkml:trace contextRef="#ctx0" brushRef="#br0" timeOffset="65615.64">21126 6559 131 0,'-5'2'247'16,"2"4"8"-16,1-4-13 0,4 1-106 15,1 3-55-15,2-2-28 0,3 0-13 16,5 1-2-16,1 1 3 15,5 0 0-15,3 1 1 0,5 0 0 16,6 3 0-16,6-1 3 0,8-1 0 16,9 3 5-16,11-2 4 0,12 2 2 15,12-4-1-15,17 1 0 16,12-1-4-16,13-2-9 0,13-3-1 16,9-2-9-16,10-1-5 0,6-4-7 15,8-1-8-15,3-2-3 0,-4-1-19 16,-2-2-38-16,-1 1-45 15,-10-2-149-15,-12-3-78 0,-14-1-41 16,-19 0-11-16,-15 1 19 0</inkml:trace>
  <inkml:trace contextRef="#ctx0" brushRef="#br0" timeOffset="67437.86">26508 6736 100 0,'-11'2'252'0,"3"-2"13"16,-1-2 9-16,2 1-108 0,0 0-61 15,4-1-32-15,-2 0-12 0,3 2-2 16,0-1-8-16,2 0-5 0,4 1-7 16,1 0-9-16,4 0-7 15,7 0-7-15,6 1-3 0,8 0 0 16,9 1 0-16,15-2 0 0,11 0 0 15,13 0-1-15,15-2-4 0,13 0-1 16,14-2 1-16,11 2-2 0,14-3-6 16,14-1 0-16,5-2 4 15,12 1-6-15,5-1 0 0,3-1-10 16,1 0-9-16,-2-1-12 0,-4-1-26 16,-10 1-93-16,-7-1-92 0,-8-1-44 15,-10-1-9-15,-9-2-5 0</inkml:trace>
  <inkml:trace contextRef="#ctx0" brushRef="#br0" timeOffset="71797.32">27163 8888 181 0,'-2'0'233'0,"1"-1"11"15,-3 1-53-15,3 0-73 0,1-1-39 16,-3 1-18-16,3 0-7 0,0 0-4 16,-2 0-6-16,-1 0-2 0,3 0-6 15,0 0-8-15,0 0-5 0,3 1-4 16,2 3-1-16,0-2 6 15,4 4 3-15,7-4 6 0,2 5 1 16,8-2 2-16,8 0-1 0,6-1-8 16,11-2-6-16,9-2-5 0,8-4-11 15,10 2-14-15,5-2-24 0,1 0-36 16,2 1-135-16,-6 0-72 0,-5-2-32 16,-9 2-10-16,-7 0 9 15</inkml:trace>
  <inkml:trace contextRef="#ctx0" brushRef="#br0" timeOffset="72716.03">28734 8974 65 0,'0'0'214'0,"0"0"11"0,0 0-34 16,2-3-61-16,0 1-49 0,-2 2-26 15,1 0-16-15,-1 0-4 0,0 0-3 16,2 0-1-16,0 0-2 16,-2 0-1-16,3 0-5 0,-2 0 1 15,4 0-1-15,-2 0 1 0,3 0 1 16,6 0-2-16,5 0 0 0,6-1-3 16,7-1-6-16,8-2-5 15,12-1-7-15,10-1-9 0,9 1-18 16,9 0-65-16,5-3-100 0,6 3-52 15,-2-3-23-15,-2 0-13 0</inkml:trace>
  <inkml:trace contextRef="#ctx0" brushRef="#br0" timeOffset="75800.77">20767 10171 120 0,'-4'5'271'0,"-1"1"15"16,0-4 9-16,0 3-112 15,4-1-80-15,1 0-43 0,1 0-23 16,6 2-7-16,2-1 0 0,8 2 2 15,4 0 1-15,9 1 0 0,13 1-2 16,6-1-2-16,11 0-10 0,9-1-3 16,9-1-8-16,6-2-8 0,6-1-12 15,5-1-28-15,-4 1-89 0,3-3-103 16,-1-2-50-16,-3-1-23 16,0-1-7-16,-6-1 16 0</inkml:trace>
  <inkml:trace contextRef="#ctx0" brushRef="#br0" timeOffset="77080.67">22437 10126 218 0,'-3'0'268'0,"1"2"12"15,2-2-43-15,-1 0-96 16,1 1-54-16,-2-1-30 0,2 2-22 15,0-2-6-15,2 1-7 0,4 1 1 16,2-2 3-16,5 1 1 0,9 1 1 16,9-2 4-16,12-3-3 0,9-3-3 15,15-4-7-15,11-4-7 0,12-4-5 16,12-3-8-16,8-1-15 16,5-4-16-16,-2 2-70 0,2-1-113 15,-5 0-57-15,-8 1-29 0,-8 2-4 16,-17 1 6-16</inkml:trace>
  <inkml:trace contextRef="#ctx0" brushRef="#br0" timeOffset="82601.55">27134 10189 74 0,'-4'0'248'16,"-1"-2"15"-16,0 2 6 0,-1-3-98 15,1 3-71-15,2-1-32 0,1 1-17 16,-1 0-7-16,2 0-6 0,1 0-1 15,0 1-5-15,3 2-6 16,0 3 1-16,5 0-1 0,4 2 5 16,4 3 3-16,10-1 5 0,4 0 5 15,6 1 0-15,10-3 2 0,3-1-5 16,10-2-3-16,10-4-10 0,2 1-5 16,7-2-10-16,1 0-5 0,-2 0-16 15,-3 0-23-15,-6 0-24 0,-6 0-38 16,-8 0-109-16,-11 0-83 15,-7 2-35-15,-8-2-7 0,-2 1 14 16</inkml:trace>
  <inkml:trace contextRef="#ctx0" brushRef="#br0" timeOffset="83533.78">30448 10291 91 0,'-6'3'257'0,"1"-1"16"0,1-1 9 15,0 1-102-15,1-1-74 0,2 0-40 16,1-1-13-16,0 2-3 0,4 1 6 16,4-2 7-16,8 4 8 0,8-4 9 15,6 3 0-15,8-4-1 16,9 0-6-16,10 0-9 0,10-4-14 15,8 2-8-15,11-3-10 0,9 0-16 16,11 0-9-16,9-1-16 0,8 0-18 16,5-2-28-16,4 1-26 0,0 0-29 15,-4-1-71-15,1 0-100 0,-8-1-41 16,-5-2-8-16,-10 0 6 0,-15-3 25 16</inkml:trace>
  <inkml:trace contextRef="#ctx0" brushRef="#br0" timeOffset="87080.41">2923 16738 45 0,'0'5'230'0,"-2"-2"13"16,-1 0 3-16,1 2-93 0,1-3-61 15,-1 0-32-15,2 1-16 0,-1-2-4 16,-2 0-4-16,3 1 1 0,0 0 2 15,-2 1 1-15,2 0-1 0,0 3-3 16,0-2-1-16,0 2-2 0,0-2-4 16,0 2-4-16,2-1-1 0,-2 1 4 15,4 1 4-15,1-1 6 0,2 0 6 16,4-1 7-16,4 1-2 0,7-1 0 16,6-2-5-16,9-2-5 0,9-2-5 15,11-2-5-15,11-4-1 0,11-2-2 16,13-5-3-16,9-3 5 0,16-2-2 15,8-4-1-15,13-2-5 0,12-4-3 16,10 0 2-16,10-3-6 0,10-3-5 16,7 0-5-16,6-5 5 0,6 1-1 15,4-1-6-15,0-1-4 0,0-2-9 16,-2 1-7-16,-7 0-23 0,-4 0-33 16,-8 4-36-16,-10-1-96 0,-12 5-101 15,-12-1-48-15,-16 4-11 0,-14 1 17 16,-20 4 29-16</inkml:trace>
  <inkml:trace contextRef="#ctx0" brushRef="#br0" timeOffset="93142.03">10438 15766 231 0,'-5'3'248'0,"-1"1"8"0,-2-3-70 16,3 0-78-16,-3 1-40 0,0 0-20 15,-1-2-7-15,1 1 3 0,2 0 1 16,-1-1 3-16,1 2 0 0,3-2-5 16,0 0-9-16,1 1-10 0,1-1-7 15,-1 0-6-15,4 2-2 0,-1 0 1 16,4 1 1-16,3 1 2 0,3-1 4 16,3 1 1-16,7-1 2 0,4 0 0 15,3 0 2-15,7-3-2 16,5 0-1-16,5-1-1 0,6-3-3 15,9-1-1-15,4-3 0 0,8-1 1 16,3-1 1-16,8-4 4 0,6-3 2 16,6 1-2-16,4-2 2 0,9-1-5 15,1 0-5-15,5-3-5 0,1 2-4 16,1-3-1-16,-1 4-1 0,2-2 2 16,0 3 0-16,-3-3-3 0,1 4 2 15,-3-3-4-15,-4 3-5 0,-5 0-6 16,-7-2-5-16,-6 5-6 0,-6-1-15 15,-8 1-13-15,-6 3-15 0,-9-1-17 16,-10 2-67-16,-10 1-94 16,-12 0-44-16,-15 2-13 0,-10 1 1 15,-13 3 18-15</inkml:trace>
  <inkml:trace contextRef="#ctx0" brushRef="#br0" timeOffset="100794.62">15499 15062 127 0,'0'2'244'0,"-3"0"10"16,0-2-20-16,0 0-93 0,1 0-57 15,0 0-26-15,-1 0-13 0,3 0-4 16,0 0-2-16,-2 0 4 0,2 0-3 15,0 0 1-15,0 0-8 0,0 0-3 16,0 0-7-16,0 0-4 0,0 0-5 16,2 0 0-16,1 0-1 0,1 0-1 15,2 0 4-15,6-2 3 0,4 0 4 16,6 1 2-16,5-2 4 0,8-3 4 16,6 0 6-16,11-3 8 0,8 1 6 15,10-6 8-15,12 1 4 16,13-5 0-16,14 0-4 0,16-1-5 15,14-1-13-15,11-5-5 0,10 2-13 16,6-4-11-16,8 2-19 16,1-3-21-16,-2 1-20 0,-1 0-25 0,-5 1-34 15,-11 0-35-15,-7 3-106 16,-15 0-74-16,-15-1-30 0,-14 3-3 16,-15 0 17-16</inkml:trace>
  <inkml:trace contextRef="#ctx0" brushRef="#br0" timeOffset="104910.33">16087 17145 118 0,'6'3'241'0,"-2"-2"11"15,-3 1-14-15,-1-2-104 0,3 1-56 16,-3-1-32-16,4 0-17 16,-3 0-9-16,1 0-1 0,-1 0-1 15,1-1-2-15,1 1-4 0,0-2-2 16,1 2-2-16,2 0-1 0,0 0-2 16,0 0-2-16,4 2 1 0,2-2 0 15,1 1-2-15,3 1 1 16,2 2 0-16,2-1 1 0,5 2 1 15,3-1-1-15,4 2 3 0,6-1 0 16,4 4 1-16,6-3 0 0,6 0 2 16,6 0 1-16,6-2-1 0,9-3 4 15,7 1-1-15,6-2-2 0,12-3-1 16,6 0-3-16,11-1-2 0,7-2-5 16,4 1 2-16,6-2 0 0,5-1 1 15,5 1-3-15,4-1 3 0,7-1-3 16,2 0-3-16,0-1-3 0,2 1-2 15,0-1-4-15,-1-3-2 0,0 2-7 16,-5-2 1-16,-4 3-8 0,-5-2 0 16,-8 2-7-16,-4-1-15 0,-7 0-34 15,-8 2-94-15,-12 0-44 0,-9-1-19 16,-11 0-6-16</inkml:trace>
  <inkml:trace contextRef="#ctx0" brushRef="#br0" timeOffset="114395.87">4131 14455 136 0,'-2'-16'284'0,"-1"-1"17"0,-3 1 13 16,-1 1-103-16,0 2-75 0,2 1-35 15,0 2-12-15,0 1 0 0,0 1 3 16,-2 2 1-16,2 0-2 0,-1 3-11 16,-1 3-12-16,-1 5-18 15,-1 5-16-15,-2 3-12 0,0 7-10 16,-2 5-5-16,2 5-4 0,-1 2-1 15,2 5-2-15,2-3 0 0,3 1 0 16,0-4-1-16,5-4-3 0,2-3-2 16,3-3 0-16,1-6-2 0,4-5-2 15,2-4 1-15,1-3 1 0,1-9 1 16,2-4 2-16,3-6 2 0,-3-5 1 16,1-4 1-16,-1-2 0 0,0-2-2 15,-3-3 3-15,-3 2 0 0,0 1 0 16,-4 4 2-16,1 3 2 15,-4 6 0-15,0 0 1 0,0 7-2 16,0 2 1-16,-3 2-2 0,2 5 1 16,1 3 1-16,2 8 1 0,0 4-1 15,1 9 3-15,3 4-2 0,-1 8 2 16,0 4-4-16,0 7-2 0,3 6 2 16,-3 4 0-16,-1 3-1 0,-1 4-2 15,0 1-4-15,-3-2-3 0,-1 0-3 16,-1-5-3-16,-2-6-2 0,-1-6 1 15,-1-7 6-15,-3-9 0 0,1-9 4 16,-3-7 1-16,0-7 2 0,-4-10-3 16,0-6 2-16,0-9-2 0,-1-9 0 15,4-3 0-15,-1-8 0 0,4-2 1 16,1-4-1-16,5-2 2 0,5-2 1 16,1 1-1-16,5 3 2 0,-1-2-2 15,5 4 0-15,2 3-1 16,1 2-2-16,3 2-3 0,-4 2-1 15,4 2-3-15,-4 4-1 0,2 2-3 16,-3 2 0-16,-2 2 3 0,-1 3 5 16,-2 3 1-16,-3 2 4 0,-2 5-1 15,-1 0 3-15,1 5 1 16,-3 0 3-16,2 6-1 0,-2 3 4 0,2 6-1 16,0 2 1-16,-2 4-2 0,2 3 1 15,1 1-3-15,-1 1 2 16,0-1-2-16,1 1-2 0,0 0 0 15,3-4-6-15,1-1-9 0,1-5-17 16,5-3-28-16,0-5-31 0,0-5-95 16,1-7-99-16,0-7-46 0,1-7-13 15,1-6 12-15,-2-6 27 0</inkml:trace>
  <inkml:trace contextRef="#ctx0" brushRef="#br0" timeOffset="114530.48">4539 14208 163 0,'-21'-11'271'0,"2"3"12"16,2 2 7-16,3 0-137 0,4 3-74 16,1 2-46-16,6 1-31 0,3 4-59 15,6 0-110-15,0 2-60 0,2 1-29 16,3-1-10-16,5 0 3 16</inkml:trace>
  <inkml:trace contextRef="#ctx0" brushRef="#br0" timeOffset="114805.04">4684 14228 141 0,'16'4'275'0,"-3"0"21"0,-2 1 20 16,-3 3-105-16,0 2-58 0,-2 3-24 16,-1 2-12-16,1 3-6 0,0 4-14 15,-1 3-13-15,3 5-19 0,-1 2-17 16,0 1-14-16,1 3-11 0,0-3-10 16,0 0-5-16,3-2-5 15,-3-6-3-15,2-3-3 0,-1-6-2 16,-3-5 0-16,2-9 2 0,-1-3 1 15,-1-10-1-15,1-9 0 0,0-7 2 16,1-8-2 0,-2-5 0-16,2-5-3 0,0 1-4 0,0 0-14 15,0-2-21-15,4 5-19 0,-2 3-30 16,4 2-30-16,-1 7-80 16,1 4-85-16,0 6-30 0,-4 5-4 15,4 7 11-15</inkml:trace>
  <inkml:trace contextRef="#ctx0" brushRef="#br0" timeOffset="115587.13">5105 14370 109 0,'0'26'261'0,"-2"-3"15"15,2-3 11-15,-1-2-110 16,1-3-70-16,0-3-42 0,1-5-21 16,2-1-13-16,-1-1-10 0,4-7-7 15,2-2-4-15,5-5-4 0,-2-5 0 16,3-4-3-16,-1-3 1 0,-2-3-4 15,0-2 3-15,-3 1-3 16,-5-1 3-16,-1-2 5 0,-4 4 6 16,-1-1 14-16,-5 3 9 15,-3 4 17-15,0 2 11 0,-2 5 7 0,-3 1 0 16,2 5-5-16,-3 5-12 16,2 5-10-16,-2 5-12 0,3 6-11 15,1 3-8-15,2 5-4 0,0 3-3 16,5 6-3-16,4 0-1 0,2 3-3 15,5 2 0-15,3-2-2 0,3-3-2 16,5-3-3-16,1-3 0 16,7-4-2-16,1-6 1 0,2-5-3 15,2-4 3-15,1-7-1 0,0-4-3 16,0-6-4-16,-2-7-4 0,1-4-8 16,-4-4-2-16,-2-4-1 0,-2-6 4 15,-3 2 3-15,-4-2 6 16,-2-2 9-16,-2 4 3 0,-2 0 6 15,-1 4 4-15,-2 1 3 0,0 4 6 16,-2 5 5-16,-1 3 2 16,0 5 2-16,-1 2 1 0,-1 6-3 15,3 2-1-15,-1 6-1 0,2 4-3 16,-4 5-1-16,2 4 1 0,-2 6-5 16,-2 0-3-16,0 5-2 0,-2 2 0 15,0 1-2-15,-3 3-1 16,1-2-1-16,-1-4 1 0,0 0-1 15,2-8-1-15,0-6 2 0,2-3-2 16,1-6-2-16,2-7 1 0,0-5-6 16,2-5 1-16,3-9-1 0,1-5-1 15,3-4-1-15,-1-1 2 0,4-2 3 16,0-1-1-16,-1 2 3 0,0 2 1 16,3 5 0-16,-2 2 1 15,0 5 0-15,1 4 1 0,1 2 3 16,2 7 3-16,0 4 4 0,1 6 3 15,0 6 3-15,-2 5 2 0,0 3 2 16,0 4 1-16,-1 3 2 0,0-2 0 16,-1-1 1-16,1-3 4 15,-1-2 2-15,2-6 6 0,2-3 0 16,3-11-3-16,5-9-8 16,8-10-9-16,10-11-43 0,12-11-66 15,7-6-181-15,1-6-92 0,2-6-46 16,-9-4-22-16,-6-3 20 0</inkml:trace>
  <inkml:trace contextRef="#ctx0" brushRef="#br0" timeOffset="118823.01">19241 13956 203 0,'-9'-41'287'0,"0"0"13"16,4 3-3-16,5 0-132 15,6 4-75-15,8 3-36 0,7 0-23 16,8 6-10-16,2 2-6 0,7 3-2 15,1 7-2-15,1 3 0 16,1 5-4-16,3 7 1 0,-1 6-2 16,0 9 0-16,-5 6-2 0,-5 11-2 15,-5 9 0-15,-6 7-1 0,-7 12 4 16,-9 9 3-16,-4 9-1 0,-5 7 2 16,-5 7 1-16,-4 1-2 0,-3 3-1 15,0 0-2-15,-2-1 1 16,4-4 0-16,3-4 2 0,1-4 0 15,8-8-1-15,4-3-2 0,5-5-1 16,8-6 0-16,6-6 1 0,3-5 1 16,10-5 0-16,1-6 2 0,10-5-1 15,6-5-4-15,5-8-3 0,5-5 0 16,4-6-1-16,1-7-4 0,1-5 1 16,-3-4-4-16,-2-6 1 0,-3-2-3 15,-5-5-1-15,-6 0 2 16,-6-3 1-16,-7 0 2 0,-7 2 3 15,-7 3 4-15,-8 2 6 0,-3 2 3 0,-6 4 5 16,-4 2 5-16,-2 7 5 16,-2 4 7-16,-4 7 4 0,1 10 3 15,-2 5 1-15,2 9-2 0,-1 9-2 16,4 5-1-16,2 9 1 0,1 8-2 16,0 9-1-16,4 6-1 0,1 7-4 15,0 3-5-15,3 3-11 0,1 1-7 16,-2 1 3-16,-3-1-2 0,-4-1-3 15,-1-4-4-15,-7-2-7 0,-8-6-5 16,-1-5-12-16,-12-5-7 0,-2-10-2 16,-9-8 0-16,-1-8 8 0,-2-10 7 15,-2-11 0-15,-3-4-2 16,1-10-10-16,2-9-19 0,6-8-27 0,3-9-67 16,1-11-114-16,6-6-54 15,3-9-17-15,5-5 0 0,3-10 20 16</inkml:trace>
  <inkml:trace contextRef="#ctx0" brushRef="#br0" timeOffset="120323.4">21521 15684 80 0,'-8'-7'276'0,"-1"-2"19"16,1-1 13-16,2 0-78 0,-1-1-92 15,3 1-46-15,-1-1-20 0,4-1 1 16,-1 1 1-16,0 1 9 0,-1 1 8 16,2 0 5-16,-3 2 2 0,1 3-7 15,-2-1-13-15,1 5-13 0,-2 1-16 16,-3 5-11-16,0 3-13 0,-5 6-4 16,-1 7-2-16,-2 1 0 0,0 8 1 15,-2 6-2-15,2 1 2 0,-1 5-7 16,2-1-4-16,5-2 0 15,5-3-4-15,2 0-4 0,6-6-1 16,5-4-4-16,2-6-3 0,8-4-2 16,5-8-1-16,2-5-7 15,3-8-3-15,3-5-1 0,0-8-4 0,-1-4-1 16,-2-7 0-16,-5-2 3 16,-5-7 6-16,-4 0 6 0,-5-3 7 15,-7 1 7-15,-4 1 6 0,-3 3 4 16,-4 2 5-16,-2 0 3 0,0 7 3 15,-2 1 3-15,3 6-3 0,2 3-1 16,3 2-6-16,2 5-3 0,4 1-6 16,4 1-2-16,6 1-4 0,2 2-2 15,6-1 0-15,3 2-2 0,3 0 0 16,3-2-5-16,1 1-2 0,0 0-3 16,2-3-5-16,-3-3-1 0,1 1 1 15,-3-4 1-15,-2 2 2 0,-4-3 2 16,-1 0 6-16,-4 0 2 15,-4 0 0-15,-2 1 3 0,-4 3 4 16,-4-1-1-16,0 2-2 0,-3 2 0 0,-2 4 0 16,1 1-2-16,-5 4-1 0,-1 2 2 15,0 7 0-15,-3 4 1 16,-2 5 1-16,-1 7 1 0,0 1 0 16,0 6-1-16,-3 5-1 0,4 3 1 15,-1 4-1-15,-2 1 2 0,6 4 0 16,0-1-2-16,3-1-2 0,4-4-4 15,2-4-6-15,1-5-8 0,4-8-5 16,1-4-2-16,2-8 1 0,3-6 3 16,0-6 5-16,1-7 6 0,4-5 6 15,1-7 2-15,1-1 3 16,0-6-2-16,2 0 2 0,-1-4-1 16,2-1 2-16,-6 2 2 0,4 3 1 15,-2 1 1-15,-2 2 3 0,2 4 1 16,-1 3 0-16,0 3-2 0,0 3-1 15,1 2-4-15,-1 8 0 0,2 2 2 16,-3 5-2-16,-1 4 1 0,-3 6-1 16,0-1 2-16,-5 3 0 15,-5 3-3-15,-1-1 1 0,-8 0-1 0,-1 1 1 16,-6-2-1-16,-1-4 0 16,-4 2 4-16,-3-4-2 0,0-5 0 15,-1-2-1-15,3-4-1 0,2-5-4 16,1-2-13-16,8-5-17 0,3-5-23 15,6-5-22-15,10-5-24 0,6-4-18 16,4-3-12-16,7-5-16 0,4-2-22 16,3 0-20-16,3-2-1 0,2 0 34 15,2 0 63-15,-1 4 65 0,-2 2 66 16,-2 3 58-16,-2 5 38 0,-5 3 3 16,-5 3-29-16,-3 4-17 15,-4 3-12-15,-4 5 0 0,2 3 3 16,-5 2 5-16,1 3 2 0,-4 5 1 15,-1 3-9-15,-1 6-8 0,-1 3-13 16,-1 3-17-16,-1 5-11 0,-3 4-10 16,2 1-6-16,-3 4-6 0,-1 1-4 15,-2 1-12-15,1 1-14 0,0-4-20 16,2 0-24-16,0-6-23 0,6-6-28 16,0-4-57-16,0-4-103 15,0-8-39-15,0-8-11 0,2-3 7 16,2-8 20-16</inkml:trace>
  <inkml:trace contextRef="#ctx0" brushRef="#br0" timeOffset="121087.93">22089 15898 32 0,'-1'-21'270'0,"-3"2"26"0,0 1 14 15,0 2-49-15,3 4-107 0,2 1-60 16,3 1-31-16,2 0-17 0,4 3-13 16,4-1-8-16,2 4-4 0,6-2-2 15,1 2-6-15,4-1-1 0,1-1-3 16,2 2-1-16,1 0-3 0,-1 0-1 15,0-1 0-15,-6 1-2 16,-1-1 0-16,-2 1 1 0,-7 1 0 16,-2-1 4-16,-2-1 5 0,-5 0 10 15,-3 2 11-15,-4 0 14 0,-3 0 7 16,-1 2 10-16,-2 1 3 0,-6 0 0 16,2 3-6-16,-5 1-7 15,1 4-5-15,1 2-10 0,-3 4-8 16,2 0-9-16,-1 5-6 0,3 0-5 15,-1 2-4-15,3 1-1 0,2 0-3 16,2 0-1-16,2-1-1 0,3-2-1 16,3-2-5-16,2-2-2 0,4-3-7 15,2-3-3-15,1-3-4 0,5-5-4 16,-1-1 0-16,2-6-1 0,2-2 0 16,0-3 2-16,-1-2-1 15,0-5 5-15,0 3 2 0,-2-2 6 0,-5 1 6 16,3 0 3-16,-3 1 3 0,-1-1 1 15,-2 4 2-15,-1 1 0 0,-2 3 1 16,0 2-1 0,-1 1 0-16,0 2-1 0,-2 2 0 0,2 1-2 15,-2 3 0-15,0 3 0 0,0 0 0 16,0 2-1-16,-2 2 0 0,2 0-1 16,0 3 2-16,0 0 0 0,0-3 0 15,0 2 0-15,2-1 2 0,2-2 0 16,-3 0 0-16,2-3-2 0,2-1 0 15,2-4-2-15,-1-1-2 0,2-4 0 16,1-2 0-16,1-2 0 0,2-4 2 16,1-3 2-16,1-2 0 0,-3-2 2 15,2-1 2-15,-1-2-2 0,0 0 4 16,-4 3 0-16,-1-2 7 16,-2 5 4-16,-2 1 9 0,-3 0 9 15,0 5 11-15,-1 3 7 0,-1 1 5 16,-3 3-4-16,1 1-8 0,-2 5-7 15,-1 4-9-15,1 3-13 0,-1 3-2 16,-2 4-7-16,4 3 0 0,0 2-1 16,1 4-1-16,0-1-1 0,1 0-2 15,3 0-3-15,0 0-9 16,3-2-18-16,2-4-16 0,3-4-24 16,6-3-33-16,1-3-34 0,5-7-32 15,4-4-56-15,0-5-104 0,-1-7-42 16,-1-3 0-16,-4-6 18 0,-2-2 29 15</inkml:trace>
  <inkml:trace contextRef="#ctx0" brushRef="#br0" timeOffset="121201.64">22718 15523 78 0,'-14'-7'244'0,"5"1"1"0,-1 4-29 16,2 4-184-16,4 0-145 0,4 2-73 15,0 4-37-15,4 3-12 16</inkml:trace>
  <inkml:trace contextRef="#ctx0" brushRef="#br0" timeOffset="121520.55">22818 15702 123 0,'11'14'283'15,"-2"1"32"-15,-2 0 30 0,-2-1-88 0,-5 0-54 16,0 0-21-16,-2 2-8 0,-1 1-10 16,-4-4-7-16,0 2-11 15,-3-2-17-15,2 1-18 0,-3-3-23 0,3 0-21 16,0-3-14-16,0 1-10 15,2-6-6-15,5-2-10 0,-1-5-5 16,2-5-1-16,5-1-6 0,2-7-7 16,3-4-3-16,6-2-3 0,-3-2 0 15,-1 1 1-15,6 1-2 0,-4 3 1 16,0 3-2-16,-1 4-3 0,-1 5 2 16,-1 2 2-16,-1 6 5 0,2 5 11 15,-4 3 9-15,2 7 8 0,-2 4 1 16,0 1-1-16,-2 1-6 0,1 0-11 15,-1-2-11-15,1-2-23 0,3-3-35 16,1-5-60-16,7-3-65 16,5-8-87-16,9-4-155 0,7-5-68 15,10-8-15-15,9-5 37 0,6-4 53 16</inkml:trace>
  <inkml:trace contextRef="#ctx0" brushRef="#br0" timeOffset="128383.56">21143 12456 78 0,'-7'-3'152'0,"0"-2"-11"16,-1 1-22-16,0-1-22 0,-1-1-28 15,1 0-18-15,0 0-9 0,-1 0-9 16,3 0-10-16,-2 0-3 16,1 1-3-16,1 0 2 0,-3-1 1 15,2 2 2-15,1-2 2 0,-2 1 2 16,0-1 1-16,2 2 0 0,-1-1-3 16,1 0-1-16,-2 0 0 0,2 3-3 15,-1-2-3-15,1 2 2 16,0 0-4-16,0-1-1 0,1 3-1 15,2-1-4-15,-2-1-2 0,2 2 1 16,-1 0-1-16,0 0-2 0,0 0 1 16,2 0-4-16,-2 2 4 0,3-1-5 15,-1-1 1-15,1 0-2 0,1 0 0 16,0 0 0-16,-2 2-2 16,0-2 2-16,2 0 2 0,0 0 0 15,0 0-1-15,0 0 1 0,0 0 1 16,0 1 0-16,2-1 1 15,0 2 0-15,-1-2 2 0,2 1 0 16,1-1 0-16,-2 0-1 0,3 1 1 16,0-1-2-16,0 2-1 0,1-2 1 15,3 0-1-15,-1 2 1 0,4-2-2 16,-3 0 2-16,5 1-2 0,1-1 1 16,2 1-1-16,3 1 0 15,1-2-2-15,4 2 1 0,2 0 2 16,2 2-1-16,2-3-2 0,1 3 1 15,3-2-1-15,1 0 0 0,5 4 0 16,0-1 0-16,5-3 0 0,3 3 1 16,3-2 0-16,2 1 2 15,6-1 0-15,4 1 1 0,3 0-1 16,5-1-1-16,4-2-2 0,6 2 0 16,1-3-3-16,4 0 0 15,3 0 2-15,7-1-2 0,4-2 3 16,10 0-2-16,1-1-1 0,8 2-2 15,4 0-10-15,1 1-10 0,0 2-15 16,-4 1-68-16,-2 0-84 0,-6 3-43 16,-6 0-16-16,-8-1-4 0</inkml:trace>
  <inkml:trace contextRef="#ctx0" brushRef="#br0" timeOffset="129661.93">17206 14177 120 0,'2'-4'213'15,"0"2"7"-15,-2 0-50 0,0-1-77 16,0 3-42-16,0-2-22 0,0 2-16 16,0-3-8-16,1 3-3 0,-1 0-6 15,2 3-9-15,0-3-22 0,-2 0-87 16,0 0-46-16,0 0-28 0,0 0-9 16</inkml:trace>
  <inkml:trace contextRef="#ctx0" brushRef="#br0" timeOffset="134933.07">15256 15068 97 0,'-5'-2'211'15,"-2"0"8"-15,-1-3-32 0,-4 1-81 16,1 0-43-16,-5-6-23 0,2 0-10 16,-5-3-7-16,1-3-6 0,-4-4 1 15,0-3 0-15,0-2-1 0,-2-2 1 16,1-3-1-16,-1-1 0 0,5-3-2 15,-2-1-1-15,1-2-5 16,2-1-3-16,1 0 0 0,4-4-2 16,-1-1-2-16,2-3-1 15,2 0-1-15,1-2 0 0,2 0 0 16,4 0 0-16,3 1-1 0,3-1-1 16,4 2 2-16,3 1-1 0,3 2 1 15,6-1 1-15,0 5 0 0,5 3 1 16,4 0-2-16,2 1 0 0,4 2 0 15,2 1 0-15,5 1 1 0,3-2-1 16,4 2 0-16,3-4-1 0,5 2 1 16,6 1 0-16,1 1 0 15,2 1-1-15,3 2-1 0,1 2 0 16,1 4 0-16,0 3 3 16,2 2 1-16,1 3 2 0,-1 5 1 0,5 0-1 15,0 5 1-15,2-1-4 0,3 2-1 16,-2 2-1-16,0-1 1 15,0 2-5-15,2 0 3 16,-2-1 2-16,-1 1 1 0,3-2 0 0,-1 0-1 16,5-3 1-16,-1-2 1 15,0 3-2-15,-1-3-3 0,-2 0 2 16,-3 3 0-16,-4-2-1 0,-1 3 0 16,-6 0 4-16,-5 1-1 0,-1 2 0 15,-5 0 1-15,-6 4 1 0,-4-3-1 16,-4 0-2-16,-7 1 0 0,0 1 0 15,-4 0 0-15,-8 0 0 0,-2-2 0 16,-4 1 0-16,-3 1 0 0,-3-1 0 16,-4-2 0-16,0 3 0 15,-3-3-2-15,-2 0 2 0,1 1-2 16,-2 1 2-16,2-1 0 0,-3 1-1 16,1 0 1-16,-1 2 0 0,3-1 0 15,-3 2 0-15,4-1-1 16,-2 1 1-16,2 0 0 0,3 1 0 15,-4 0 0-15,3 1 0 0,-1-1-1 16,2 2 1-16,0 1 0 0,-2-2 0 16,2 5 1-16,0-4 0 15,-2 4 0-15,1 0 1 0,-3 1-2 16,1 3-2-16,-1 0 1 0,-1 2 0 16,0 1 1-16,1 3 0 0,-1 0 0 15,-1 1 1-15,1 2-1 0,1 2 0 16,-3 3 0-16,6 2-2 0,-3 0 1 15,2 6 0-15,1 1-1 16,-1 2 4-16,2-1 0 0,0 1 1 16,0 1 1-16,-2-2 0 0,2-1 0 15,-1 2-2-15,0-4-1 0,1 1-2 16,-3-1 0-16,1-4 1 16,-2 2 0-16,0-3 0 0,-1-3 0 15,-1-1 0-15,-1-2 0 0,-1-3 0 16,-1-2 0-16,-1-2 0 15,1 0-1-15,-7-3 2 0,3 0-1 16,-4 0 1-16,-3-3-1 0,-5 1 0 16,-3-3-1-16,-3 3-2 0,-7-2-5 15,-6 1-4-15,-5-1-5 0,-3 3-15 16,-10 1-28-16,-5 3-61 0,-5-1-65 16,-8 2-33-16,-3 0-10 15,0-1 3-15</inkml:trace>
  <inkml:trace contextRef="#ctx0" brushRef="#br0" timeOffset="140133.59">25800 12266 29 0,'-2'-2'201'0,"1"0"9"15,-1-1-10-15,-1 2-83 0,3-1-43 16,0 1-24-16,0 1-10 0,0 0-8 16,0-2-2-16,0 2-5 0,0-1-5 15,3 1-5-15,-3 0-4 0,2 0-1 16,-2 0-3-16,0 0 0 15,0 1-2-15,0 2 3 0,0 0-1 16,0 4 6-16,-2 3 0 0,-1 3 0 16,2 0 4-16,-1 1-4 0,0 1-2 15,2 0-3-15,0-2 0 0,0 0 4 16,5-4 7-16,3-5 3 16,6-4 7-16,8-7 5 0,13-7 0 15,12-10-4-15,15-10-5 0,16-10-7 16,17-9-5-16,18-6-7 0,19-8-5 15,11-4-4-15,11-2-1 0,1-2-9 16,3 4-22-16,-2 1-124 16,-2 5-71-16,-11 4-35 0,-10 3-21 15,-12 8-3-15</inkml:trace>
  <inkml:trace contextRef="#ctx0" brushRef="#br0" timeOffset="146346.69">25193 11326 153 0,'13'-23'273'15,"-3"0"11"-15,-5 0 13 0,0 0-129 16,-3 3-60-16,-4 0-28 0,0 1-12 16,-2 1-1-16,-3 1-5 0,-4 3-2 15,3 4-7-15,-3 1-12 0,-1 3-12 16,1 3-9-16,-2 3-6 0,-1 3-7 16,-1 6-2-16,0 4-2 15,-1 6-2-15,-2 5 1 0,1 3-2 16,3 2 0-16,-2 3 1 0,3 0-1 15,5 0 2-15,2-4-1 16,2-3 0-16,6-3-1 0,3-6 1 16,3-4 0-16,5-3 1 0,4-9-2 15,2-5 2-15,4-5-1 0,0-7-2 16,4-5-3-16,1-6 1 16,-1-4-4-16,2-8-1 0,-4-4 1 15,1-4 1-15,-1-2-2 0,-2-3 3 16,-2-3 0-16,-4-1 2 0,2 1 0 15,-8 6 2-15,1 2 1 0,-3 8 3 16,-8 6 1-16,3 6 0 0,-4 9 2 16,-4 4-1-16,3 6 1 0,-2 3-3 15,-3 8-2-15,1 5-1 16,-2 7-1-16,-1 7 1 0,0 7 0 16,-2 11 3-16,0 2-1 0,-1 6 1 15,-2 6 1-15,4 3-1 0,1-1-3 16,0 0 0-16,3-5 0 15,4-5 0-15,2-7 0 0,3-7-1 0,0-5-1 16,5-7 2-16,0-3 0 16,0-10 2-16,3-2-1 15,3-8 2-15,0-2-2 0,2-8 2 0,0-3-1 16,-1-5-2-16,1-3-1 16,1-3 0-16,-3-2 1 0,0 0-3 15,-3 2 2-15,-2 0 2 0,-2 6 2 16,-2 1 2-16,-3 6 2 0,-3 5 1 15,0 2 2-15,-3 6-2 0,-5 3-1 16,0 8-4-16,-2 3-2 0,-2 7 1 16,-1 5-2-16,-1 5 3 15,1 1-1-15,2 2-2 0,0 2 0 16,7-4 0-16,-1 3 0 0,3-6 0 16,5-4 0-16,2-3 0 0,3-3 1 15,5-6-1-15,1-3 0 0,3-4 0 16,5-6-1-16,2-4-1 0,2-7-5 15,0-1-2-15,1-4-2 16,2-6-2-16,-6-3-2 0,1-4 1 16,-2 2 2-16,-1-4 3 0,-5 1 3 15,-1 4 2-15,-7 0 1 16,0 8 3 0,-6 2 0-16,-4-8 1 0,-2 24-1 15,-1 3 0-15,0 4 0 0,2 2 0 16,-2 3 0-16,2 0-1 0,3 4 1 15,0-3 0-15,3 4 0 0,2-2-3 16,0-1 2-16,3 2 1 0,-2-2 0 16,3 2 0-16,-1-2 0 15,0-1 0-15,-1 1 1 0,2-2-1 16,-3 3 0-16,-1-1 0 0,-2 1 0 16,0-1 0-16,-1 2 0 0,-2-1 0 15,0 1 0-15,0 0-1 16,0-2 1-16,2 1-2 0,-1-3 4 15,2-1-1-15,0-2 1 0,2 0 0 16,1-3 0-16,3-1 0 0,1-3-2 16,1-2 0-16,2-2 2 0,1-4-2 15,1-1-2-15,0 0 2 16,-2-5 0-16,3-2 0 0,-3 0 0 16,-1-2 0-16,-1-1 0 0,0 0 0 15,0 1 0-15,-3 0 2 0,-3 6 6 16,0-1 4-16,-2 5 3 15,-1 2 3-15,-1 2-1 0,-1 4 1 16,0 4-8-16,-1 2-2 0,-2 5-3 16,-1 4-1-16,-1 3-2 0,2 1-1 15,2 1 1-15,-3 0-1 0,4-1-1 16,4-1 0-16,0 0-7 16,1-4-11-16,6-4-12 0,2-3-16 15,1-3-26-15,7-8-53 0,1-5-116 16,1-5-55-16,1-8-21 0,2-6-4 15,-3-2 19-15</inkml:trace>
  <inkml:trace contextRef="#ctx0" brushRef="#br0" timeOffset="146485.12">26136 10866 229 0,'-23'-9'258'0,"3"1"10"15,2 3-54-15,6 1-100 0,3 4-51 16,8 2-32-16,1 2-21 0,6 1-19 15,2 6-56-15,6-1-97 0,2 0-54 16,3 1-29-16,5-1-6 0</inkml:trace>
  <inkml:trace contextRef="#ctx0" brushRef="#br0" timeOffset="146763.67">26317 10971 110 0,'4'7'269'0,"1"-1"24"0,-3 0 18 15,0 3-92-15,-2-1-55 0,0 3-28 16,0 0-8-16,0 3-3 0,0 0-2 15,0 5-10-15,0 3-13 0,0 1-20 16,1 2-18-16,1 1-20 16,-2-1-14-16,1-1-10 0,3-2-6 15,-1-5-2-15,0-2-3 0,1-3 0 16,0-5 0-16,0-2 2 16,1-3-3-16,3-7 0 0,0-4-1 0,3-6-2 15,0-4 0-15,3-8-4 0,-1-1-11 16,3-2-17-16,0-2-22 15,-1-1-30-15,1 3-28 0,3 0-32 16,-1 5-40-16,-1 3-116 0,-1 6-43 16,1 2-13-16,-2 4 12 0,2 5 24 15</inkml:trace>
  <inkml:trace contextRef="#ctx0" brushRef="#br0" timeOffset="147132.92">26706 11071 26 0,'-3'20'246'16,"-4"-2"28"-16,-1-2 18 0,1-1-66 15,0-2-73-15,1 0-40 16,1-4-31-16,2-2-20 0,0 0-17 16,3-3-14-16,1-3-8 0,2 1-7 15,2-4-2-15,3-1-3 0,2-3-1 16,2-3-4-16,0-1-1 0,2-5-3 16,-2-2-1-16,6-2-1 15,-4-2 0-15,2-4 2 0,-4 2-2 16,1-3 2-16,0-1 2 0,-4 0 7 15,-2 4 5-15,-1-1 5 0,-5 6 10 16,-1 6 2-16,-6 4 2 0,-3 3-2 16,-6 8 2-16,-5 7-1 0,-5 4 2 15,-4 9 7-15,-1 7 10 0,-1 4 5 16,1 7 8-16,3 4 2 16,4 1-4-16,6 1-1 0,7-4-6 15,10-2-4-15,8-5-6 0,13-6-6 16,10-5-5-16,16-4-9 15,9-8-23-15,13-4-45 0,11-5-66 0,5-6-73 16,4-4-157-16,-2-6-83 16,-2-3-29-16,-6-7 15 0,-4-3 47 15</inkml:trace>
  <inkml:trace contextRef="#ctx0" brushRef="#br0" timeOffset="156532.38">22298 12609 70 0,'5'-3'238'16,"-4"0"17"-16,2 2 7 0,-1-1-103 15,0 0-60-15,-1-1-34 0,4 2-15 16,-2-2-11-16,0 3-6 0,0-2-7 16,0-1-3-16,1 1-6 0,-3 2-4 15,-1-1-3-15,3 1 2 0,-3 0 1 16,2 0-1-16,-2 1 3 16,0 4 0-16,2-3 1 0,-2 2 0 15,0 4-2-15,0-2 1 0,0 1-4 16,0 2 1-16,0 0-1 0,0 0-1 15,0 0-2-15,0 0 2 0,1 0 2 16,-1-1 1-16,0 1 2 16,3 0-1-16,-1-2 4 0,-1-1-2 15,1 1-2-15,1-1-1 0,-1-1-2 16,-2 0 3-16,3-3 6 0,-2 0 11 16,3 1 20-16,-1-6 18 15,2 1 17-15,2-5 11 0,4-2 5 16,2-4-4-16,6-5-14 0,5-5-18 15,4-4-13-15,5-4-14 16,9-3-16-16,3-3-19 0,6-3-52 16,4-1-64-16,9 2-137 0,-3 1-119 15,3 1-58-15,-6 5-22 0,-4-4 29 16,-7 5 51-16</inkml:trace>
  <inkml:trace contextRef="#ctx0" brushRef="#br0" timeOffset="158578.28">27504 12693 133 0,'0'-2'243'0,"0"1"11"0,-1-2-17 16,1 1-97-16,0 1-55 0,0 0-25 16,0-1-15-16,0-1-9 15,0 2-5-15,0-3-7 0,1 3-4 16,3-1-5-16,-3-2-4 0,2 4-1 15,1-2-4-15,0 2 2 0,-2 0-1 16,1 0 0-16,0 0 5 0,0 0 1 16,0 5 2-16,1 1 3 15,-3 2 1-15,2 0 1 0,1 4-4 16,-3 1 0-16,4 2-1 0,-4-2-1 16,1 2-3-16,-1-2 2 0,-1 1-3 15,4-4 0-15,-4 1 2 16,1-4 4-16,1-2 10 0,-1-2 12 15,4-3 8-15,3-6 8 0,5-7 6 16,4-6-2-16,10-7-5 0,11-10-9 16,5-3-9-16,9-8-8 0,3-5-2 15,11-4-8-15,6-3-3 16,5-2-13-16,9-2-22 0,4 0-24 16,3 0-37-16,4 3-51 0,-6 3-141 15,-2 4-63-15,-9 7-21 0,-10 2 7 16,-7 5 21-16</inkml:trace>
  <inkml:trace contextRef="#ctx0" brushRef="#br0" timeOffset="161310.1">23477 14290 10 0,'-19'3'168'0,"-1"1"-24"16,-4 1-108-16,-1 1-98 0,-2 0-56 15,-2-2-29-15</inkml:trace>
  <inkml:trace contextRef="#ctx0" brushRef="#br0" timeOffset="162911.29">21311 14799 91 0,'-8'0'215'16,"3"0"10"-16,-1-2-28 0,2 2-83 15,-1-3-42-15,0 2-21 0,2-1-9 16,-1 0-6-16,1 0-4 0,2 2-1 16,-2-3-2-16,1 3-2 0,2-1-4 15,-1 1-2-15,-1-2-2 16,2 2-2-16,0 0-2 0,-1 0 1 15,1 0-2-15,-4 0-1 0,1 0-1 16,2-2-1-16,-3 2 0 0,-1-2-1 16,2 2 4-16,-1 0-2 15,1 0 0-15,0 0 0 0,1 0-3 16,0 0-1-16,1 0 0 0,1 0-4 16,1 2-3-16,4 0 1 0,4 0 1 15,3-1-2-15,6 2-1 0,3-1 1 16,6-1 3-16,5 2-3 15,6 0 0-15,6-2 0 0,3 4 5 16,9-2 0-16,0 1 1 0,6 2-1 16,6 0 1-16,6 2 1 0,4-1-2 15,4 0-2-15,2-1-1 0,-2 1-3 16,3-4 0-16,-1 0 3 16,-1-2-1-16,-3-1-2 0,1 0 2 15,-8-1 1-15,-2-1-2 0,-5 0-1 16,-6-2-1-16,-4 2 0 0,-9-2-1 15,-8-1-5-15,-7 3-1 0,-7-1-5 16,-7-1-3-16,-4 2-14 16,-8-3-16-16,-1 0-45 0,-6-2-104 15,-7 1-54-15,-5-1-20 0,-4-2-6 16,-4 0 9-16</inkml:trace>
  <inkml:trace contextRef="#ctx0" brushRef="#br0" timeOffset="164174.51">25918 14887 239 0,'-4'-1'257'0,"-1"-1"8"16,2 2-61-16,0 0-91 0,1 0-49 15,1 0-20-15,-1 0-11 0,2 0 1 16,-2 2 0-16,2-1 2 0,4-1 4 16,-1 1-4-16,3 1 2 0,8-1-1 15,5 1 5-15,8-2 1 0,10-3 2 16,11-1-3-16,11-2 2 15,11-2-4-15,8-1-7 0,14 2-9 16,8-1-7-16,8 1-4 0,5-2-10 16,4-1-10-16,2 2-19 0,-5-1-26 15,-2-2-65-15,-6 1-122 0,-8-2-64 16,-11-2-25-16,-13-1-3 16,-11-1 16-16</inkml:trace>
  <inkml:trace contextRef="#ctx0" brushRef="#br0" timeOffset="165541.26">28798 15008 102 0,'15'1'220'16,"0"-1"12"-16,0 1-24 0,5-1-89 16,2 0-46-16,3 0-19 0,5-1-13 15,6 0-6-15,10-1 5 0,6-2-1 16,12 1 0-16,10 0-6 0,8-2-3 15,12-2-5-15,10 2-8 0,7-3-12 16,5 0-7-16,6 0-12 0,2-3-8 16,0 1-9-16,1-2-13 0,0-1-28 15,-5 0-99-15,-3 0-46 0,-7-1-20 16,-8 1-8-16,-5-2 6 0</inkml:trace>
  <inkml:trace contextRef="#ctx0" brushRef="#br0" timeOffset="168873.68">24412 15666 204 0,'-4'-5'368'0,"-2"-1"46"16,3 0 38-16,2 0-81 0,-3 3-96 15,4 1-44-15,4 1-12 0,-3 2-3 16,4 4-4-16,3 4-3 0,-2 5-9 16,2 4-30-16,-2 6-38 0,2 5-39 15,-5 5-34-15,-3 3-22 0,-1 4-13 16,-5 6-12-16,-2 0-7 0,0 4-6 16,0 1-8-16,-5-5-12 0,5 0-24 15,2-7-41-15,-2-3-63 0,2-9-69 16,3-6-65-16,1-5-59 0,0-9-90 15,2-8-75-15,2-8 1 16,-2-9 42-16,0-7 53 0,2-6 60 16</inkml:trace>
  <inkml:trace contextRef="#ctx0" brushRef="#br0" timeOffset="169131.26">24380 15862 129 0,'0'-33'294'0,"0"3"28"0,0 4 17 15,1 1-90-15,3 4-76 0,1 2-38 16,1 2-23-16,4 3-10 0,4 1-4 15,2 1-8-15,2 3-8 0,6 3-14 16,0 2-12-16,1 1-15 16,1 3-13-16,-3 4-11 0,1 2-7 15,-7 2-5-15,1 2-5 0,-6 0 2 16,-4 3 0-16,-5 4 5 0,-4 0 5 16,-9 1 7-16,-2 1 6 0,-9 0 6 15,0 0 0-15,-4 1-1 0,-3-1-2 16,-2 0-7-16,1-2-3 0,2-2-9 15,2-2-20-15,4 0-36 0,4-2-55 16,4-1-60-16,4-3-160 0,4-1-83 16,4 0-31-16,4-1 10 0,2-2 37 15</inkml:trace>
  <inkml:trace contextRef="#ctx0" brushRef="#br0" timeOffset="169302.87">24748 16056 58 0,'0'4'382'16,"-6"-1"42"-16,-2 1 21 0,0-2 11 16,2 0-178-16,-2 0-118 0,5-2-86 15,2-2-68-15,1-1-56 0,4-3-72 16,5-2-156-16,3-3-89 0,2-2-40 16,0 0 6-16,5-5 22 0</inkml:trace>
  <inkml:trace contextRef="#ctx0" brushRef="#br0" timeOffset="169791.32">25224 15795 263 0,'0'-8'332'16,"0"0"18"-16,0-5 17 0,4 3-140 15,-1-5-74-15,2 3-41 0,1-5-19 16,-2 3-6-16,3-5-11 0,-1 1-9 15,1-2-10-15,0 3-8 16,0-1-7-16,-3 3 4 0,-2 1 6 16,0 2 10-16,-2 3 3 0,-2 2-2 15,-3 2-7-15,0 2-8 0,-1 5-16 16,-5 1-12-16,2 3-10 0,-1 3-3 16,-2 3-5-16,0 1 1 0,0 3-2 15,2 1-5-15,1 2 4 0,2 1 3 16,1 1 0-16,3-1 4 0,3-1-1 15,2 0 8-15,1 0-4 0,5-1 0 16,-2-1-1-16,4-2-1 16,-2 1-1-16,4-1-4 0,-1-2-2 15,0 0-1-15,0 1 0 0,-1 0-3 16,1-1 0-16,-5 2 1 0,-3-1 1 16,0 1 2-16,-6-2 2 0,0 0 6 15,-5 1 16-15,-4 0 18 0,-3-1 21 16,-4-4 20-16,-3 0 14 0,0-3 6 15,-3-3-10-15,-2-2-20 0,2-3-30 16,0-4-48-16,4-2-78 16,5-2-92-16,5-1-96 0,8-2-175 15,4-3-95-15,4 1-20 0,3-1 29 16,6 0 68-16,5-2 83 0</inkml:trace>
  <inkml:trace contextRef="#ctx0" brushRef="#br0" timeOffset="171607.6">26493 15415 191 0,'-4'1'311'15,"1"1"29"-15,-2 0 22 0,4-2-111 16,1 0-66-16,0 0-32 0,1 0-15 15,6-4-9-15,-1 3-6 0,8-2-10 16,2-3-16-16,6 2-17 0,3-4-21 16,4 1-20-16,-1-1-17 0,2 2-12 15,-1-1-4-15,-2-1-6 0,-3 2-4 16,-2 2-4-16,-6-1 2 16,-4 2-2-16,-6 0-2 0,-2 0 1 15,-6 2 3-15,-3-2 3 0,-4 3 5 16,-2-1 8-16,-2 1 6 0,-1 1 12 15,1-1 5-15,0 3 5 0,3 1 0 16,0 0-4-16,3 6-2 16,3-1-4-16,-2 5-6 0,4 3-4 15,2 3-3-15,0 2-1 0,2 3-6 16,-1 0-4-16,-1 2-4 0,2 1-14 16,-2 0-19-16,-2 3-30 0,2-4-33 15,-3 0-43-15,2-1-38 0,-3-4-30 16,3-1-49-16,-6-4-97 0,1-2-31 15,-3-4 9-15,-1-1 20 0,0-6 32 16</inkml:trace>
  <inkml:trace contextRef="#ctx0" brushRef="#br0" timeOffset="171773.72">26537 15765 171 0,'-13'-5'303'0,"2"1"28"16,0 0 26-16,2-2-95 0,2 1-68 16,2 3-38-16,4 0-27 0,1 0-16 15,5-3-20-15,3 1-22 16,7-2-21-16,4-2-17 0,7 0-11 15,4-3-12-15,3-1-20 0,3-3-26 16,7 3-30-16,0-2-32 0,1-1-40 16,-2 2-59-16,-2-3-106 0,-1-1-44 15,-5-1-5-15,-4-2 13 16,-6 1 28-16</inkml:trace>
  <inkml:trace contextRef="#ctx0" brushRef="#br0" timeOffset="172006.41">27071 15381 122 0,'2'-15'312'16,"-2"1"42"-16,0 2 40 0,-2 2-51 15,1 4-76-15,-1 0-44 0,0 3-23 16,2 1-7-16,0 5-5 0,4 2-10 16,-1 4-10-16,-2 4-8 0,3 4-15 15,-3 4-25-15,-1 3-29 0,0 3-24 16,-1 3-22-16,-3 1-14 0,-2 3-12 16,-2 2-6-16,-1 3-9 0,-3 0-15 15,1 1-23-15,1-3-37 16,-2-3-50-16,4-2-65 0,2-6-65 15,3-5-51-15,5-4-36 16,-2-7-88-16,6-6-33 0,0-5 18 16,4-8 42-16,4-5 46 0</inkml:trace>
  <inkml:trace contextRef="#ctx0" brushRef="#br0" timeOffset="172428.86">27130 15660 251 0,'11'-22'348'16,"-2"5"36"-16,-3 2 27 0,-2 7-112 15,-1 3-54-15,-2 3-24 0,1 4-14 16,-2 7-4-16,0 2 2 0,-2 6-11 15,-1 5-25-15,0 3-33 0,-3 6-29 16,-2 0-24-16,0 4-25 16,-2-1-20-16,2 2-13 0,-2 0-10 15,2 1-6-15,-1-3-4 0,0-4-3 16,5-2-4-16,-1-6 0 0,2-5-2 16,1-5-6-16,0-5-3 0,2-9 0 15,4-7 0-15,-1-5-1 16,0-8-5-16,3-10 1 0,0-4-6 15,2-4-1-15,2-7 4 0,0-2 0 16,4-4 4-16,-2 1 5 0,7 2 2 16,0 5 5-16,2 5 0 0,2 4-2 15,-1 6-1-15,-1 7 3 0,0 5 1 16,-2 5 0-16,-5 6-2 0,2 5 1 16,-7 3 2-16,-1 7 0 0,-3 2 0 15,-3 4 3-15,-6 1 0 0,0 2 1 16,-6 4-2-16,-2-2 4 0,-3 2 0 15,-2-3 1-15,-1 1-2 16,0 0 0-16,-2-5-4 0,1 1-14 16,2-1-27-16,1-2-36 0,2-3-54 15,5 0-65-15,2-3-56 0,6 1-87 16,-3-1-100-16,4 0-33 16,4-2 19-16,0 0 45 0,5-2 54 0</inkml:trace>
  <inkml:trace contextRef="#ctx0" brushRef="#br0" timeOffset="172879.15">27357 15818 21 0,'5'9'307'0,"0"-2"29"0,-2-3 18 15,-2 0-17-15,-1-2-110 16,0 2-56-16,2-4-21 0,-2 1-10 16,3-2-8-16,0-3-11 0,4-2-24 15,2-3-20-15,2-4-32 0,4-4-19 16,4-2-10-16,1-5-4 0,2-3-5 15,4-3 0-15,0-3-1 0,1 1-4 16,2-3 0-16,-4 1-2 0,-3 3 0 16,0 2 0-16,-5 3 0 0,-4 5 2 15,-3 4-4-15,-2 5 0 16,-4 3-2-16,-4 4-1 0,-4 5-3 16,-6 1 2-16,1 7-2 0,-6 1 4 15,-2 5 3-15,0 1 0 0,-1 3 1 16,3-2 0-16,2 2 0 0,2 2 0 15,2-2-2-15,2 0 2 16,5-2-1-16,2 0 1 0,2 0 0 16,5-1 0-16,2-3 0 0,0-2 3 15,3 1-2-15,1 0 0 0,-1-4-1 16,-3-1-1-16,2 0-2 0,-6-2-2 16,0 1 4-16,-5 1-1 0,-3-1 1 15,-4 3 2-15,-4 1 1 0,-1-1 0 16,-4 5 2-16,0-2-4 0,0-1-12 15,0 1-23-15,5-1-37 0,0-1-45 16,6 0-60-16,-3-1-139 0,7-1-72 16,1-2-25-16,1-1 15 0,12-4 30 15</inkml:trace>
  <inkml:trace contextRef="#ctx0" brushRef="#br0" timeOffset="173507.39">28923 15591 165 0,'-4'-11'421'16,"0"2"47"-16,-1 0 37 0,-3 2-21 15,3 1-166-15,2 1-108 0,-2 4-70 0,4 2-37 16,-4 4-27-16,2 4-18 0,-4 3-7 15,3 3-8-15,-1 4-10 0,2 2-11 16,-2 3-11-16,0 1-6 16,1 1-11-16,-2 0-19 0,1-3-24 15,2-1-35-15,-2-3-34 0,3-5-39 16,1-2-26-16,2-5-12 0,1-3-5 16,3-7 5-16,-1-3 15 0,2-4 7 15,2-7 5-15,-1-3 14 0,-1-5 28 16,3-5 47-16,-1-2 44 0,-1-1 46 15,-1-3 46-15,1 1 37 16,0 3 22-16,-2 0 9 0,0 6 12 16,0 2 15-16,0 6 11 0,-2 3-2 15,-2 5-7-15,5 3-1 0,-3 3-10 16,5 7-13-16,1 3-12 0,0 5-7 16,0 4-11-16,3 4-18 0,-2 5-17 15,2 2-20-15,-1 4-16 0,-1 0-9 16,2 0-5-16,-1 2-5 0,0 1-4 15,0-6-3-15,0-2 2 16,2-5 0-16,-5-1 0 0,1-7 1 16,-1-3 8-16,0-5 6 0,2-7 3 15,-1-4 5-15,0-8-2 0,1-6-1 16,1-4-8-16,-2-3-3 0,1-5-4 0,-2-3-5 16,1 0-3-16,-1-1-2 0,-1 1 0 15,-3 0-2 1,2 3 1-16,1 7-10 0,-4 1-8 0,0 6-35 15,0 3-51-15,1 6-64 0,-1 3-69 16,3 6-87-16,0 4-127 0,1 5-47 16,-3 4 12-16,1 1 44 0,3 2 57 15</inkml:trace>
  <inkml:trace contextRef="#ctx0" brushRef="#br0" timeOffset="173676.95">29522 15630 212 0,'0'7'432'15,"-5"-4"70"-15,-1 0 66 0,-1-1-22 16,1-1-108-16,0 1-92 0,0-2-79 16,2-2-65-16,0 1-66 0,4-3-82 15,0 0-98-15,3-2-115 0,6-1-107 16,5-2-106-16,7-2-153 0,1 0-62 16,8 1 16-16,4-3 71 0,3 1 82 15</inkml:trace>
  <inkml:trace contextRef="#ctx0" brushRef="#br0" timeOffset="174095.31">30081 15441 126 0,'10'-8'347'15,"-3"-1"33"-15,-4-3 30 0,-2 2-36 16,4-2-96-16,-4-1-50 0,1-2-19 16,-2 1-3-16,1-3-7 0,-1 2-15 15,0 1-23-15,0-1-28 0,0 4-25 16,0 0-28-16,0 2-20 0,0 5-18 15,0 0-13-15,-3 2-13 0,0 2-9 16,-4 2-6-16,-2 4-1 0,-2 2-3 16,-3 3 1-16,1 1 0 0,-2 2 1 15,0 3 2-15,3 0 1 0,1 1-2 16,1-1 0-16,4 2-3 0,0-1-8 16,3 0-16-16,3-2-20 0,4 1-17 15,2 0-23-15,4-2-18 0,1 2-9 16,3-1-4-16,1-2 7 0,0 1 16 15,0 0 20-15,-3-1 20 16,-2-2 16-16,-2 3 18 0,-3-5 16 0,-5 3 18 16,-4-4 17-16,-2 2 14 15,-5 0 16-15,-7 0 14 0,-4-1 11 0,-2-1 1 16,-6 0-3-16,-1 1-11 16,-1-3-12-16,-2 3-16 0,4-3-29 15,2-3-55-15,5-2-82 0,4-4-93 0,8 0-189 16,3-7-103-16,3-2-40 0,4-5 13 15,7-2 55-15,3-5 85 0</inkml:trace>
  <inkml:trace contextRef="#ctx0" brushRef="#br0" timeOffset="174790.33">31658 15122 301 0,'1'-7'366'0,"-1"-3"37"0,0-1 32 15,0 1-114-15,2 0-54 0,-2 2-21 16,2 3-8-16,-2 1-8 16,0-1-18-16,-2 4-30 0,2-3-38 15,0 4-44-15,-2-1-34 0,-1 2-27 16,-2 1-19-16,-1 1-7 0,-5 4-7 16,-2 2-5-16,-2 4 0 0,-1 2-1 0,-5 2 1 15,1 3-1-15,2 3-1 0,-2 2 0 16,4 1 1-16,0 0 0 15,7-3-1-15,1 0-2 0,3-4 1 16,5-1 2-16,6-4 0 0,1-4-1 16,6-2-5-16,5-5-6 0,6-3-12 0,2-5-13 15,4-4-22-15,0-4-18 0,4-3-13 16,-2-5-14-16,-2-4-5 0,-5 0-2 16,-3-4 5-16,-1-2 12 0,-8 0 15 15,-7-2 17-15,-3 1 16 0,-4 2 14 16,-4 3 13-16,-3 5 6 15,-3 3 1-15,-7 4-1 0,2 5-6 16,-2 4-7-16,-1 4-15 0,-1 4-24 16,2 2-25-16,2 2-34 0,2 2-34 15,2 2-104-15,2 1-81 0,2-3-21 16,3 2 3-16,6-4 21 0</inkml:trace>
  <inkml:trace contextRef="#ctx0" brushRef="#br0" timeOffset="175043.98">32004 14809 169 0,'11'-16'409'0,"-5"0"56"0,-2 3 49 0,-1 0-21 16,-2 3-137-16,-1 6-95 0,0 0-51 16,0 4-29-16,0 4-27 0,-1 6-16 15,1 7-13-15,-3 6-8 0,-1 4-20 16,3 5-29-16,-1 3-24 0,-1 6-16 15,-3 2-11-15,0 4-9 0,-2 2-4 16,-2 3-6-16,-2 3-23 0,0 0-48 16,-2-1-68-16,2 0-58 0,-1-4-69 15,2-5-59-15,3-8-47 0,1-4-80 16,3-7-24-16,-1-8 12 0,5-9 45 16,8-6 52-16</inkml:trace>
  <inkml:trace contextRef="#ctx0" brushRef="#br0" timeOffset="175494.75">32175 15152 315 0,'8'-15'407'0,"-3"4"36"0,0 0 20 15,-2 5-125-15,-2 5-71 0,4 2-52 16,-2 6-24-16,-2 4-3 0,-1 5 4 0,0 6-8 16,-1 3-27-16,-4 3-34 0,-1 4-33 15,1 1-30-15,-1 2-24 0,-1-1-15 16,-2 1-9-16,3-1-5 0,-2 1-4 15,-2-4-3-15,-1 0-3 0,3-1-2 16,-1-5-3-16,2-5-1 0,1-3-2 16,2-4 2-16,0-6 0 0,4-4-2 0,-1-6-1 15,1-4-2-15,1-7 2 0,4-6-2 16,0-6-2-16,2-4 5 0,2-8 2 16,-3-5 1-16,4-3-2 0,2-5 2 15,1 2 0-15,2-2 4 0,3 3-4 0,2 3 8 16,6 5 0-16,-1 6 5 0,2 5 1 15,-2 6 0-15,5 3 1 0,0 6-4 16,-1 5 0-16,-1 3-2 0,1 6-1 16,-4 2 0-16,-3 2-3 0,-4 5 3 15,-3 1 0-15,-4 2-1 0,-4 1 0 0,-6 2-1 16,-2 1 2-16,-7 3-2 0,-5-2 2 16,-4 0-1-16,-5 1 1 0,-2 1-1 15,-5-3-8-15,-2 0-11 0,1-1-24 16,-5-2-34-16,6-2-50 0,1 0-57 15,3-2-57-15,3-2-53 0,1-1-105 16,4 0-66-16,4-1-6 0,7-2 32 16,6-3 46-16,9 0 55 0</inkml:trace>
  <inkml:trace contextRef="#ctx0" brushRef="#br0" timeOffset="175924.1">32483 15308 250 0,'2'0'375'0,"-2"-2"34"15,1-2 31-15,1-1-85 0,0-3-76 16,2 1-42-16,4-4-15 0,5 1-8 16,-4-3-13-16,7-2-20 0,2-2-36 0,0-3-35 15,6-1-31-15,0-2-23 0,3-2-19 16,0 0-11-16,0-3-4 0,-1 1-4 16,0 2-2-16,-2 1-1 0,-4 3 1 15,-1 3 0-15,-6 3-2 0,-4 2 4 16,0 3-1-16,-5 2 3 0,-3 2-3 15,-2 1-1-15,-4 5-1 0,-6 2-7 0,0 2-4 16,0 2-2-16,-3 3-2 0,1 2-2 16,1 1-2-16,2 1 3 0,3-1 1 15,4 1 0-15,3 1 0 0,3 1 5 16,2-1-3-16,3 0-5 0,5 0-1 16,1-1 1-16,5 3-1 0,0-1-5 15,3-1 4-15,2 2 2 0,-5-2 1 0,0 3 2 16,-6-3-1-16,-3 0 2 0,-6 0 3 15,-6 0-2-15,-4 1 4 0,-8-2-3 16,-6-1-4-16,-5 2-5 0,-3-4-11 0,-2-1-20 16,-4 0-38-16,1-1-58 15,-2-4-80-15,-1 1-79 0,2-1-109 0,-6-2-118 16,2 0-38-16,-5-2 25 0,2-4 58 16,3 0 77-16</inkml:trace>
  <inkml:trace contextRef="#ctx0" brushRef="#br0" timeOffset="178138.89">23727 16668 138 0,'8'-1'285'0,"-2"-3"24"0,-1 3 17 16,0-5-103-16,-2-1-58 0,2 1-26 16,-1-2-1-16,-4-3 13 0,2 0 18 15,-4 0 17-15,2-1 14 0,-4-2 12 16,-1 0-3-16,2 1-11 0,-2 1-12 15,-1 0-20-15,-1 4-23 0,1 0-25 16,2 3-22-16,-5-1-23 16,5 5-18-16,-4 1-16 0,0 1-14 15,-2 5-8-15,2 3-7 0,-2 7-8 16,-2 3-2-16,0 4 3 0,-1 4-6 16,2 5 5-16,0 3-1 0,0 4 0 15,1 1-2-15,5 2-4 0,2 1 5 16,3-5-2-16,3-1-3 0,6-6-2 15,0-4 2-15,5-6-3 0,2-6 3 16,3-5-1-16,3-6-2 0,0-4 2 16,2-8 2-16,1-6 1 15,-1-7-1-15,-2-5 3 0,0-5-2 16,-1-2 1-16,-5-6-3 0,-1 0 0 16,-3 0 0-16,-3 1-1 0,-3 4 6 15,-6 3 0-15,0 3-9 0,-6 8-18 16,-2 3-40-16,-1 7-50 0,-5 5-70 15,1 5-61-15,-2 2-48 0,1 9-26 16,0 2-10-16,-2 2-8 0,3 1-28 16,-4 2-16-16,4-3 15 0,-2 2 26 15,4-1 34-15</inkml:trace>
  <inkml:trace contextRef="#ctx0" brushRef="#br0" timeOffset="178318.83">23675 16773 246 0,'0'7'285'0,"0"2"27"15,1-2-11-15,3 1-90 16,0 0-47-16,3 1-17 0,2 0-7 15,1 1-7-15,-1-1-9 0,4 3-18 16,-1-1-16-16,1 1-26 0,1 2-19 16,-1-1-20-16,1-1-13 0,-3 1-19 15,1 0-18-15,-2 1-25 0,2-3-30 16,-2-1-32-16,2-2-28 16,-3-2-28-16,4-3-56 0,-4-5-81 15,1-2-28-15,-1-3 2 0,1-4 16 16,-1-1 28-16</inkml:trace>
  <inkml:trace contextRef="#ctx0" brushRef="#br0" timeOffset="178505.33">23990 16872 169 0,'9'-10'301'0,"-1"3"35"16,-4 1 30-16,0 2-96 0,-3 1-61 15,1 1-29-15,-2 4-9 0,-2 1-8 16,2 1-5-16,-1 5-12 0,-3 1-19 16,1 6-17-16,-3 2-31 0,2 3-26 15,-1 1-30-15,-2 2-37 0,2 0-41 16,2 1-44-16,-1 0-47 15,4-3-47-15,4-1-40 0,-1-1-95 16,2-3-60-16,2-4-9 0,-1-6 17 16,8-2 31-16</inkml:trace>
  <inkml:trace contextRef="#ctx0" brushRef="#br0" timeOffset="179121.55">24975 16540 356 0,'3'-15'420'0,"-5"2"68"16,-1-2 63-16,-4-1-102 0,0 5-62 16,-1-1-49-16,-2 2-38 0,2 0-45 15,-2 3-50-15,1 2-49 0,1 3-43 16,-2 1-36-16,2 4-23 0,-2 2-22 15,-1 2-13-15,0 5-10 16,0 3-6-16,-3 5-1 0,3 4 2 16,-1 1 0-16,-2 5 2 0,5 0-2 15,-2 3-1-15,3-1-2 0,0 1 3 16,3-3-5-16,3-3-6 0,2-3-7 16,2-4-4-16,1-1-4 0,5-7-5 15,2-5 4-15,4-4 3 16,2-6 5-16,4-4-2 0,1-7-2 15,1-5-4-15,2-4-4 0,-1-3-4 0,1-5-4 16,-5 0-4-16,-1-2-9 16,-6-1-19-16,1 5-24 0,-7-1-26 15,-1 3-30-15,-5 6-38 0,-5 2-26 16,-1 8-11-16,-7 3-5 0,1 5 11 16,-1 5 26-16,-4 2 36 0,-4 5 39 15,5 2 35-15,-1 2 29 0,1 1 21 16,0 1 14-16,3 1 13 0,3 1 13 15,0-2 11-15,4 2 14 0,2-3 13 16,1 3 16-16,3-3 15 0,3-1 13 16,2 4 7-16,3-6 6 15,0 3-5-15,5-1-7 0,-2 0-14 16,4 0-17-16,-2-1-14 0,4-2-19 16,-2 1-24-16,0-1-31 0,2-1-33 15,-2 0-36-15,0-1-36 0,2-1-39 16,-3-1-19-16,2-2-9 0,0-2-28 15,-2-2-69-15,-1-2-27 0,-4-3 2 16,0-1 13-16,-1-2 24 0</inkml:trace>
  <inkml:trace contextRef="#ctx0" brushRef="#br0" timeOffset="179456.52">25134 16768 7 0,'7'-7'249'0,"0"-2"47"0,-4 1 39 16,2-2-7-16,-3 0-66 16,1 2-31-16,-3 0-1 0,2 2 23 15,-2-1 20-15,0 2 9 0,0 2-7 16,0 0-26-16,0 2-37 0,0-1-47 15,0 5-44-15,-2 1-31 0,2 4-18 16,-1 4-15-16,-1 2-3 16,0 4-7-16,-1 3-4 0,1-1-10 15,-1 5-6-15,2 0-6 0,1 2-4 16,0-1-5-16,0-2-8 0,1-3 0 16,4-2-1-16,2-2-7 0,2-5-10 15,2-3-10-15,0-5-2 0,4-6-5 16,3-3-6-16,1-9-3 0,1-4-3 15,-2-3-2-15,-2-5-2 0,0-4-9 16,-5-2 2-16,-3-4 2 0,-4 1 3 16,-4-2 6-16,-4 1 10 0,-5 0 12 15,-3 4 3-15,-3 7 6 0,-3 4 1 16,-4 5-2-16,-3 9-17 0,0 6-46 16,-1 3-75-16,1 9-97 0,0 3-172 15,1 3-108-15,0 2-47 16,3 0 13-16,4 1 59 0,9-5 93 15</inkml:trace>
  <inkml:trace contextRef="#ctx0" brushRef="#br0" timeOffset="180031.13">26796 16337 361 0,'2'-2'437'0,"-1"-3"52"0,-1 4 36 16,0-1-134-16,0 2-73 0,4 0-55 16,0 2-34-16,2 0-27 0,4 4-18 15,1 4-16-15,5-1-35 16,1 3-38-16,5 3-33 0,0 0-27 15,4 3-18-15,-2 0-14 0,-1 3-20 16,-1 0-34-16,0-1-60 0,-2-3-72 16,-2 3-75-16,0-4-64 0,-1-3-57 15,-7-2-93-15,-1-3-37 0,-4-2 23 16,-4-5 50-16,3-2 52 0</inkml:trace>
  <inkml:trace contextRef="#ctx0" brushRef="#br0" timeOffset="180437.83">27161 16312 107 0,'-1'-7'337'16,"-1"0"45"-16,-1 1 46 0,0-1-24 16,-2 3-71-16,4-1-28 0,-3 2-18 15,3 2-19-15,-1 0-19 16,1-2-32-16,-3 2-43 0,1 0-45 15,3 1-32-15,-1-2-32 0,-1 0-18 16,0 2-11-16,1 0-9 0,1 0-10 16,-3 0-5-16,3 0 0 0,0 0-4 15,-2 0-2-15,0 2-2 16,0-2 0-16,2 2 0 0,0-2 1 0,-2 0 4 16,0 0-2-16,2 0 0 15,-1 0-2-15,1 1 1 0,0-1 1 16,-2 0-1-16,2 1-1 0,0-1-2 15,-1 3 4-15,-3-1-1 0,0 4-3 16,-1 0 1-16,-3 3 2 0,-5 5-3 0,-3 4-2 16,-4 5-5-16,-4 7-2 15,-6 3-14-15,-5 7-26 0,-1 1-87 16,-4 6-134-16,1-2-222 0,-2 0-118 16,3-1-51-16,-5-4-6 0,9-5 72 15,4-5 123-15</inkml:trace>
  <inkml:trace contextRef="#ctx0" brushRef="#br0" timeOffset="181872.49">28720 16155 21 0,'-3'-3'224'0,"3"-1"21"0,0-1-10 16,0 0-50-16,0-2-58 15,3 3-30-15,-3-2-19 0,2 1-6 0,-2-3 3 16,1 2 4-16,-1 2 9 16,0-4 8-16,0 4 9 0,0-1 12 15,0 3 9-15,0-2 12 0,-1 3 8 16,1 0 3-16,-2-1-2 0,-1 2-16 16,0 2-22-16,-2-1-26 0,-3 4-26 15,-1 2-24-15,-4 3-18 0,2 5-10 16,-3 3-1-16,0 3-4 0,1 3 1 15,-1 1-1-15,2 3-1 0,2 0 1 16,2 2-2-16,1 0 0 16,4-3 1-16,1-2 1 0,6-2 1 15,0-5 3-15,6-2-2 16,6-3 5-16,1-6-1 0,5-3-4 0,7-9-4 16,-1-3-7-16,2-4-6 0,2-5-5 15,0-3-4-15,-2-4 1 16,-4-3 6-16,-4-2 5 0,-1-4-2 15,-5 0 0-15,-5-1-1 0,-4-1-2 16,-3 2-8-16,-4 1-7 0,-3 6-8 16,-2 2-12-16,-3 5-18 0,-1 6-15 15,-4 4-14-15,-1 6-13 0,-2 3-4 16,2 8 2-16,-3 1 3 0,0 4 6 16,0 1 10-16,3 4 10 0,-2 0 7 15,3 1 13-15,0-1 11 0,1 1 10 16,3-2 14-16,-2-3 12 0,4-1 13 15,-1-1 12-15,4-4 11 0,-1-1 12 16,4-2 11-16,-3 0 10 0,3-3 8 16,-1 1 16-16,4 0 17 0,-1 0 12 15,4 2 8-15,3-1 5 16,-2 1-1-16,2 2-16 0,5-1-18 16,-1 3-20-16,1 3-16 0,3-1-17 15,-2 2-12-15,4 2-21 0,-6 1-30 16,6 1-37-16,-6 0-42 0,2 1-41 15,1-2-48-15,-4-1-101 0,-2-1-63 16,-1-2-9-16,0-3 15 16,3-3 27-16</inkml:trace>
  <inkml:trace contextRef="#ctx0" brushRef="#br0" timeOffset="182076.05">29048 16395 235 0,'4'-7'351'0,"0"2"39"0,-2 1 33 15,0-1-105-15,0 4-70 0,-2-3-54 16,0 4-36-16,0 0-26 0,0 4-21 16,0 2-24-16,0 2-20 0,0 6-15 15,0 2-11-15,0 4-14 0,1-1-25 16,1 2-33-16,-2 0-41 16,1-1-53-16,4-1-55 0,2-1-88 15,-3-2-121-15,6-6-42 0,-2-3-1 16,1-3 31-16,8-8 44 0</inkml:trace>
  <inkml:trace contextRef="#ctx0" brushRef="#br0" timeOffset="182688.66">29938 16075 369 0,'5'-15'456'0,"-5"2"63"0,-2-1 54 15,-1 4-90-15,-2-1-83 0,-2 3-68 16,1 2-50-16,0-2-36 0,0 3-37 16,-1 4-44-16,2-2-40 0,1 3-29 15,-4 3-28-15,2 1-22 0,-2 2-20 16,1 4-13-16,-4 1-5 0,3 4-3 16,-1 4 3-16,-4 3-6 0,2 2 0 15,0 2-1-15,-1 2-3 0,2-1 1 16,2 1-4-16,0-3-1 0,4-2-6 15,0-1-6-15,4-2-2 0,2-5-10 16,3-1-6-16,1-4 2 0,3-2-1 16,4-3 0-16,3-5 1 0,1-4 0 15,4-3-3-15,1-4-1 0,0-4 0 16,4-1 4-16,-1-5 0 0,-2-3 4 16,1-3 1-16,-3-5-1 0,-2 1-3 15,-7-3-5-15,1 0-4 0,-7 3 0 16,-4 2-2-16,-2 3 0 0,-5 3-8 15,-1 4-10-15,-8 6-19 0,1 4-24 16,-6 5-25-16,0 2-23 0,-2 5-21 16,-1 3-8-16,3 3-2 15,-1 1 9-15,-1 5 17 0,5 0 19 16,-1 1 32-16,6 0 23 0,-2 1 26 16,5-2 18-16,2 2 19 0,3-4 15 15,-1 0 10-15,4-1 15 0,0-2 13 16,4-2 16-16,-1 1 10 0,3 1 11 0,1-3 6 15,4 1 0-15,0 2-3 16,2-3-8-16,1 4-9 0,2-3-11 0,-1 5-13 16,4-2-7-16,-1 2-12 0,0-1-12 15,0 1-16-15,1 0-20 0,-1 1-31 16,2 0-35-16,0-4-35 0,0 2-44 16,2-5-90-16,-2 1-65 0,-1-4-19 15,2-1 12-15,1-3 21 16</inkml:trace>
  <inkml:trace contextRef="#ctx0" brushRef="#br0" timeOffset="183064">30323 16279 207 0,'5'-8'360'0,"-2"-2"55"15,1 0 58-15,-4-1-46 0,0 2-34 0,0 1-22 16,-4 2-18-16,3 1-11 16,-3-1-10-16,3 6-35 0,-1-2-42 15,1 4-36-15,-4 1-25 0,1 5-27 16,-5 0-37-16,1 5-32 0,-1 4-25 15,1 2-16-15,0 3-17 0,0 0-13 0,1 2-9 16,0 1-7-16,2-2-2 16,4-1-6-16,-1 1 0 0,2-3-13 15,3-4-20-15,5-1-19 0,2-4-20 16,2-4-19-16,9-7-29 0,1-3-8 16,7-5 0-16,2-5-1 0,5-4-1 0,2-3 7 15,-3-6 17-15,0-4 7 16,-6-3 14-16,-4-1 15 0,-9-5 10 15,-4-2 10-15,-7-1 14 0,-5 3 9 16,-5 4 5-16,-6 4 6 0,-3 7 5 16,-5 9 7-16,0 2-4 0,-3 7-4 15,0 6-16-15,3 6-37 0,0 1-69 16,3 5-82-16,5 3-75 0,5 0-72 16,2 3-136-16,8 1-43 0,0-3 26 15,9-3 56-15,8-1 63 0</inkml:trace>
  <inkml:trace contextRef="#ctx0" brushRef="#br0" timeOffset="183721.78">31808 15898 15 0,'6'-7'422'0,"6"-1"79"0,-2 1 43 16,0-2 24-16,1 0-117 0,5 0-113 15,3 0-88-15,-2 0-60 0,7 0-28 16,0-1-19-16,1 3-28 0,4 0-35 0,1 0-28 16,-2 0-21-16,2 2-12 15,-1-1-6-15,-3-1-6 0,0 3-3 0,-4-2-4 16,-5 2 1-16,-1 0-5 0,-3 2 0 0,-4-1-1 15,-1 3 4-15,-2-2 0 16,-2 2 1-16,-3 0 2 0,1 0 5 16,-2 0 0-16,0 0-1 0,-3 2 2 0,-1 3 0 15,-1 1 4-15,-2 5-6 0,-1 1 5 16,0 2-3-16,-3 3-3 0,-2 2 0 16,2 2-8-16,-4 1 0 0,-2 1 2 15,-1 3 0-15,0 0-1 0,-2 0 2 16,-1 1 3-16,2-2-2 0,-2-1-1 0,4-3 0 15,3-1 0-15,-2-3 3 0,7-1-2 16,1-6 1-16,1-1-2 0,4-3 2 16,5-3 3-16,2 0-5 0,9-6 0 15,8 2 2-15,5-7 1 0,8-1-4 16,5-1-3-16,7 0 1 0,5-2-1 0,6 1-6 16,4 3-5-16,1-3-5 0,0 4-30 15,-2 1-73-15,0-1-114 0,-8 4-134 16,-4-1-161-16,-3-1-82 0,-12 3-16 15,-3 0 47-15,-15 2 103 0</inkml:trace>
  <inkml:trace contextRef="#ctx0" brushRef="#br0" timeOffset="184875.29">23823 16156 97 0,'-4'3'275'0,"2"0"20"0,-1 0 11 15,2-3-97-15,1 2-79 0,0-2-50 16,0 1-30-16,1 1-15 0,-1-2-9 15,3 0 0-15,3 1 2 16,2 1 4-16,5 1 3 0,4-2-1 16,7 2 2-16,3 2-4 0,8-3-7 15,3 3-11-15,5 0-5 0,4 0-3 16,4-1-4-16,6 0 0 0,4-1-1 16,4 2 5-16,6-2-4 0,0 0 1 15,7 0-4-15,6 0-3 0,1 0-9 16,3-2-5-16,1 2-9 0,1-2-8 15,0-1-5-15,2 0 0 0,-3-1 2 16,1-2 5-16,3 0 6 16,0-3 8-16,7-2 6 0,-2-3 5 15,1 2 0-15,1-2 5 0,1-1 1 16,-3 0 2-16,-1 2 0 0,-1-2 0 16,1 1 0-16,-1 0-3 0,1 1-2 15,-1 1-6-15,-6-2-2 0,0 3-8 16,0-1-5-16,-4 1-8 0,-3 1-13 15,-3-1-21-15,-1 3-23 0,-3-1-25 16,-1 2-29-16,-3 0-38 0,-3 1-31 16,0-3 0-16,-4 1 18 0</inkml:trace>
  <inkml:trace contextRef="#ctx0" brushRef="#br0" timeOffset="185627.55">28390 15973 114 0,'55'-2'234'16,"-1"-2"11"-16,1 1-40 15,1 0-70-15,-1 0-58 0,-3-1-36 16,4-1-19-16,-1 1-9 0,-3-1-4 16,-1 1 2-16,-1-1 1 0,0 3 5 15,-3-3 1-15,-2 4-1 0,-4-3 4 16,1 3 0-16,-1 0-2 16,-3 1-1-16,0-2-3 0,-3 2-1 0,1 0-2 15,0 0-1-15,-1 2-3 0,1-2-1 16,-1 2 0-16,2-2 0 0,-4 2-1 15,2 1-2-15,1-2-2 0,-2 1 0 16,1 0 1-16,2-1-3 0,-2-1 0 16,1 1 1-16,2 1-1 0,-2-1 0 15,1 1-1-15,-1-2-2 0,0 1 3 16,-1-1-3-16,3 1-2 0,-3-1 2 16,1 0 0-16,1-1-4 0,1 0 3 15,1-1 1-15,-1 1-3 0,2-1 1 16,0 0-3-16,3-2-1 0,-1 3-4 15,0-4-5-15,1 3-4 0,-2-2-4 16,1 1-4-16,0-1 1 0,-4 2 2 16,3 0 2-16,-3-2 7 0,0 3 5 15,0 0 3-15,1-2 4 0,-3 2 3 16,1-2-5-16,-1 1-4 0,1 2-8 16,0-2-8-16,0 2-12 15,-2-2-4-15,-1 2-2 0,1 0 7 0,2 0 6 16,-4 0 16-16,1 0 13 0,1 0 17 15,-2-2 18-15,-1 2 13 0,0-1 9 16,-2 1 3-16,0-1 1 0,-2-1-5 16,1 1-13-16,1-2-7 0,-3 0-8 15,1-2-4-15,1 2-2 0,1-1-3 16,-2 0-1-16,1-1-2 0,1 0 1 16,0 1-4-16,0-1 1 0,0-1-3 15,0 1 0-15,3 2-2 0,0-2-3 16,1-1 2-16,0 0-4 0,6 1-2 15,-2-1 2-15,0 1 0 0,1 0-2 0,4 1 2 16,-2-2 0-16,5-1 0 0,-4 3-2 16,6-2 1-16,-2 2-2 0,3-1 0 15,-3-1 1-15,4 2-2 0,-2 0 1 16,2 0-2-16,1 1 2 0,-4 0 1 16,4 0-1-16,-4-2 1 0,4 2 0 15,-7 0 1-15,2 0-3 0,-3-1-2 16,1 0-7-16,-6-1-3 0,-2-1-10 0,-2 0-8 15,-3 2-8-15,-2-2-4 0,-3-1-3 16,-2 1-24-16,-6 0-52 0,-4 0-52 16,-1 0-26-16,-4 0-7 0,-1 1 1 15</inkml:trace>
  <inkml:trace contextRef="#ctx0" brushRef="#br0" timeOffset="186503.05">26059 15233 163 0,'-6'-10'297'0,"-1"1"23"16,1 0 13-16,0 0-113 0,1 3-87 16,4 0-50-16,-3 2-28 0,4 3-22 15,-3-1-12-15,3 2-6 0,0 4-1 16,2 5 0-16,-1 9 6 0,3 9 10 15,-3 12 11-15,3 12 9 16,-3 14 9-16,1 13 10 0,-2 15 4 16,0 14-1-16,-2 16-9 0,-3 16-12 15,-1 10-8-15,-4 9-13 0,-4 10-14 16,0 6-11-16,-3 6-1 0,-3 6-5 16,-2 6-14-16,2 2-15 0,-2 2-16 15,3 1-12-15,-2-4-19 0,4-2-18 16,1-10-14-16,2-19-9 0,0-22-7 15,1-29-15-15,0-26-35 0,1-20-54 16,0-18-40-16,3-9-11 0,3-9 7 16,1-8 24-16</inkml:trace>
  <inkml:trace contextRef="#ctx0" brushRef="#br0" timeOffset="187074.52">28123 15201 141 0,'-12'-17'272'0,"-2"1"17"16,5 0 16-16,1 5-119 0,-1 2-64 15,2 1-38-15,4 4-24 16,0 0-12-16,1 4-8 0,1 6-6 15,2 6 1-15,1 13 0 0,-1 9 4 16,1 14 2-16,-2 17 0 0,0 13-1 16,-3 18 2-16,0 15-2 0,-4 21-3 15,-4 12-7-15,-3 15-5 0,-3 11-14 16,-3 5-24-16,0 2-33 16,0 4-28-16,0-5-28 0,5-4-56 15,2-4-108-15,3-7-49 0,4-8-8 0,3-8 10 16,8-13 17-16</inkml:trace>
  <inkml:trace contextRef="#ctx0" brushRef="#br0" timeOffset="187802.27">30968 15166 135 0,'0'-23'273'16,"0"2"21"-16,2 1 15 15,0 2-109-15,1 0-56 0,-2-1-22 16,3 6-10-16,-1 0-3 0,-2 2 0 16,3 3-4-16,-3 2-1 0,1 3 6 15,1 6 5-15,1 5 7 0,1 9 3 0,-3 9 11 16,-4 14 1-16,-1 10-8 0,-5 15-15 16,-1 16-15-16,-2 13-11 0,-3 10-17 15,1 13-12-15,-1 12-22 16,-1 11-18-16,0 8-9 0,3 7-25 15,1 2-26-15,2 2-24 0,3-2-19 16,1-2-29-16,2-5-26 0,1-3-21 0,0-1-9 16,2-7-11-16,2-2 0 15,-2-5 2-15,2-7-2 0,-1-4-9 0,1-7-38 16,-2-6-65-16,-2-11-24 16,-1-7 3-16,1-7 18 0</inkml:trace>
  <inkml:trace contextRef="#ctx0" brushRef="#br0" timeOffset="192847.8">18558 17269 26 0,'2'-13'183'0,"-1"-2"-84"15,1 0-46-15,1-3-134 0,4-3-68 16</inkml:trace>
  <inkml:trace contextRef="#ctx0" brushRef="#br0" timeOffset="-21711.37">10331 14029 120 0,'-2'-18'269'0,"-3"2"18"16,-3 1 13-16,-3 1-116 0,-1 2-62 15,-3 3-35-15,-2 0-21 0,1 3-16 16,-5 2-4-16,-2 2-5 16,-1 4-6-16,-1 2-5 0,-4 5-4 15,-1 1-6-15,-2 6-2 0,-1 3-5 16,-3 4-2-16,1 5-2 15,-1 5-1-15,0 5 1 0,-1 3 0 16,2 8-1-16,2 3-2 0,1 5 0 16,-2 6-2-16,7 5-3 0,-2 1 1 15,2 5-4-15,5 2 4 0,0-1 0 16,6 3 1-16,4-2 1 0,1 1 2 16,4-2 1-16,3 0-3 0,2-2-4 15,2-2 0-15,3-2 0 0,2-5-2 16,3 0-1-16,0 0 1 0,4-4 0 15,3-2 2-15,0 1 2 0,3-4-1 16,4 1 1-16,0-2 0 0,6 0-2 16,1-2 0-16,4 1-2 15,0-3 0-15,5-1 1 0,2-2-1 16,1 0-1-16,0-3 2 0,2 0 0 16,4-5 1-16,1 3-1 0,2-4-1 15,2 0 4-15,4-4 0 16,-1 0 2-16,5-3-1 0,4-1 2 15,3-3-2-15,1-3-1 0,4-3-2 16,1-2 0-16,2-2 0 0,3-3 0 16,1-3 1-16,1-2 0 0,1-1 4 15,1-4 0-15,5 0-1 0,0-4-2 16,0-4 0-16,4-3-2 0,0 0-2 16,-1-5 2-16,0-1-3 0,0-3 0 15,-3-4 3-15,0 0 0 0,-3 0 2 16,0-4-1-16,-2-3 2 0,-3 0-1 15,2-1-1-15,-5-3-1 0,-4 1-1 16,-2 0-3-16,-7-1 0 0,-3-1-2 16,-6-1 2-16,-6 2 3 15,-3-2-2-15,-5 0 1 0,-4-2 2 16,-4 2-1-16,-2 2-1 0,-3-2 1 16,-3 1 1-16,-4 0 1 0,-4 3 1 15,0-2-1-15,-4 2 1 0,-2-1-2 16,2-1 2-16,-2 3-1 0,-2-2 0 15,4 0 3-15,-2 0-1 0,1 0-2 16,0-1 3-16,0 0-2 0,3-1-2 16,-1-1 2-16,3-2-2 0,-2 1 0 15,2-1 2-15,-2-2-2 0,3 1 0 16,-2-1 0-16,-1-1 0 16,0 2-2-16,-1-1 2 0,-1 2 0 15,-2-1-2-15,0 1 1 0,0 2 1 16,-2-2-1-16,-1 1-1 0,-1 0 0 15,3-1 2-15,-4-1 2 0,0 0 1 16,0 0-2-16,-2 0 1 0,0-1 0 16,-1-1-2-16,1-1 0 15,-2-1 0-15,-1-2 0 0,-1-1-2 16,-2-1 0-16,0 0 1 0,-2 1 1 16,0-1 0-16,-3 1-3 15,-1 2 0-15,-1 0 3 0,-1 3-2 0,-1-2 1 16,-3 2 1-16,1-1 0 0,-2 0 1 15,-1 1 1-15,-1 1-2 16,-2 1 0-16,1 1 0 0,-5 0 0 16,2 3 0-16,-3 1 0 0,-2 0 0 15,0 4 0-15,-2-2 0 0,-1 4 1 16,-1 0 1-16,-4 0 0 16,1 1-1-16,-3 1-1 0,2-1 0 15,-5 1 0-15,0 1-3 0,-3 1 3 16,-3 0 0-16,-3 1-2 0,-1 4 1 15,-3-1 1-15,-1 3 0 0,-1-2 0 16,-2 2-2-16,0 3 2 16,-3 0 0-16,2 2 2 0,-1 3-2 15,1-2 3-15,1 6 0 0,-2-1 0 16,2 0-3-16,1 0 0 0,-1 3 2 16,1 0-2-16,1-2 0 15,0 2 0-15,3 2-2 0,4-2 2 16,1 3 0-16,2 0 0 0,3 0 0 15,2-1-2-15,2 5 2 16,1-2-1-16,4 0 1 0,-1 1-1 16,5 2 1-16,2-2 0 0,2 1 0 0,3 0 0 15,3 1-2-15,0 1-1 16,2-2-4-16,2 5 1 0,0-4-1 16,0 3 0-16,4 1 0 0,-3-2-1 15,1 1 1-15,1 0-1 0,-1 1-1 16,-1-1 2-16,1 1-2 0,-4 0 2 15,3 0 1-15,-4 0 0 16,-1-1-4-16,-1 1 0 0,-2-2-1 16,-1 0 0-16,-2 0 1 0,0-2 1 15,-2-1 2-15,0 1 1 0,0 2 3 16,-3-3 0-16,3 2 0 16,-3-1-2-16,0-1 3 0,1 0 2 15,-1-1 0-15,4 0 0 0,0 1 0 16,1-1 0-16,0-1 2 15,4 1-2-15,-2 0 0 0,1-1-2 16,1 0 2-16,0 2 0 0,1-2 0 16,2 0 0-16,1 0 2 0,1 0-2 15,2-1 1-15,-2-1 3 0,2 3-1 16,1-4 1-16,-1 1-2 0,1 0 4 16,-1-2 0-16,2 3-2 0,-1-2 2 15,-1 0-4-15,-1 1 4 0,-2-2 0 16,1 1 0-16,-1 1-3 15,-2-2 2-15,0-1 1 0,-2 2-5 16,1-1-1-16,-1 1-3 0,2-1-8 16,-1 2-15-16,2 2-38 0,-2-1-137 15,2 2-74-15,-2 3-34 0,-2 0-14 16,2 2 1-16</inkml:trace>
  <inkml:trace contextRef="#ctx0" brushRef="#br0" timeOffset="-18795.37">4458 15139 71 0,'-22'0'237'0,"-1"-2"8"16,-3-2 11-16,-1-3-112 15,2 1-58-15,-2-3-32 0,3-2-18 16,-1-1-10-16,-2-2-6 0,3-1-6 0,-1-3-2 15,0 1-4-15,0-5 0 0,-1-1 1 16,4-4 2-16,-2-1-1 16,2-1 0-16,0-4 0 0,3 0-3 15,0-2-2-15,2-2-4 0,1-1 0 16,3-4-1-16,4-1-1 0,3-5-1 16,4-4 0-16,5-1 0 0,6-4 0 15,4-2-1-15,6-4 1 0,5 0 2 16,9-3 0-16,8 1-2 15,7-4-2-15,12-2-2 0,6-7-3 16,10-2-4-16,6-3 6 16,4 6 7-16,4 0 4 0,3 6 3 15,0 8 3-15,1 4 2 0,1 7-2 16,-4 11-6-16,-2 6-3 16,-4 10-1-16,-3 6-2 0,-4 6 0 0,-3 9 2 15,-3 4-1-15,-4 9-1 0,-3 1 0 16,-5 7 1-16,-5 2 1 15,-1 4-2-15,-7 1 1 0,1 3-1 16,-5 0 2-16,-1-1 0 0,-4 4-2 16,-2 0 0-16,-4 1 2 0,-5 0-1 15,-4 4 0-15,-5 1 0 16,-6 3 0-16,-5 3 0 0,-9 2 0 16,-4 2-2-16,-10 1 1 0,-3 3-6 15,-9 3-2-15,-8 1 1 0,-9 6 1 16,-10 1 1-16,-7 4 1 15,-9 1 9-15,-8 0 4 0,-3-1 0 16,-5 0 3-16,-5-8-2 0,-3-4 5 16,-6-6-4-16,0-9 0 0,-2-4-1 15,3-5 3-15,1-6-2 0,4-4-2 16,11-6-2-16,5-1-3 0,11-5-6 16,8-4-13-16,8 0-19 0,9-3-69 15,7-3-85-15,6 0-47 0,4-4-19 16,9-5-3-16</inkml:trace>
  <inkml:trace contextRef="#ctx0" brushRef="#br0" timeOffset="-17103.38">11151 14246 8 0,'2'-5'204'0,"-2"3"4"0,0-1-2 16,0 3-122-16,0 0-122 15,1 5-84-15,3 0-46 0,-1-4-22 16</inkml:trace>
  <inkml:trace contextRef="#ctx0" brushRef="#br0" timeOffset="-14213.09">9971 12914 272 0,'-6'-5'293'0,"-3"-1"13"16,1 0-31-16,0 0-124 15,-1 4-59-15,1-3-33 0,0 2-16 16,-1-1-5-16,0-1-3 0,3 4-3 16,-2-2-2-16,3 3-5 0,-4 0-5 15,3 3-4-15,-4 2-4 0,2 3-6 16,-4 5-2-16,0 5-1 16,1 4-3-16,-3 5 0 0,3 0 2 15,0 3-2-15,3 2 0 0,2-2 0 16,4 1 1-16,2-6 4 0,3-3-1 15,2-3 2-15,3-2-1 16,6-5 2-16,1-6 1 0,3-5-1 16,4-5-1-16,4-8 2 0,1-5-2 15,1-7-1-15,-1-2 0 0,-2-5-3 16,-3-2 0-16,-2-3-2 0,-5-1 0 16,-4 0 0-16,-4 1-2 15,-4 4 2-15,-5 0-2 0,-2 6 2 16,-6 2-2-16,-1 6 1 0,-3 8-3 15,-1 2 1-15,-2 7-3 0,1 6-3 16,0 2-6-16,2 5-7 0,3 1-17 16,3 6-23-16,7-3-38 15,-1 2-117-15,5-3-62 0,4-1-27 16,3-5 0-16,5-3 12 0</inkml:trace>
  <inkml:trace contextRef="#ctx0" brushRef="#br0" timeOffset="-13958.74">10223 12672 261 0,'3'-19'309'0,"0"3"20"15,1 1-15-15,-3 3-110 0,1 5-60 16,-1-1-32-16,1 4-23 16,1 7-18-16,0 3-9 0,0 4-11 15,2 8-10-15,-2 7-11 0,2 7-7 16,-2 5-5-16,-1 7-7 0,-4 6-3 15,-1 2-6-15,-2 3-4 0,-1 5-4 16,-2-2-2-16,-3 0-12 0,3-2-15 16,1-5-27-16,1-6-24 15,3-7-42-15,0-9-99 0,3-8-75 16,0-8-29-16,3-11 0 0,3-8 16 16</inkml:trace>
  <inkml:trace contextRef="#ctx0" brushRef="#br0" timeOffset="-13509.5">10373 12949 169 0,'13'-27'307'0,"-2"5"20"16,-3 4 22-16,-2 4-109 0,2 5-67 15,-3 5-38-15,2 4-29 0,0 6-13 16,-1 4-13-16,-1 8-16 0,0 3-16 16,-1 6-15-16,-2 5-10 15,-2 4-9-15,-2 4-6 0,-4 2 1 0,2 6-4 16,-1-1 2-16,-2-2-4 15,1-2 2-15,-2-7-2 0,5-6-1 16,-2-7-1-16,2-9-1 16,1-4 0-16,1-10 0 0,-1-8 0 0,1-8-1 15,1-9-1-15,1-6-1 16,1-8 0-16,1-4-2 0,2-7-2 16,0-5 3-16,2-2-3 0,1-6-2 15,4-2 2-15,3 5 0 16,3 3 4-16,4 8-2 0,3 6 2 15,3 10 0-15,2 3 0 0,5 10 1 16,-1 6-1-16,2 7 2 0,-3 7-1 16,-3 5-3-16,-5 9-5 15,-7 8-3-15,-9 6-2 0,-10 6-2 16,-12 4 3-16,-6 2 2 0,-9 1 4 16,-7-3 3-16,-8-1 3 0,-1-5 1 15,-3-2-3-15,-1-7-4 0,4-3-21 16,4-4-47-16,4-5-156 0,3-5-83 15,4-3-43-15,1-6-16 0,4-5 8 16</inkml:trace>
  <inkml:trace contextRef="#ctx0" brushRef="#br0" timeOffset="-10307.73">11154 12727 129 0,'-5'7'269'16,"2"0"12"-16,-2-3 11 0,2-1-121 15,2 2-63-15,-1-4-35 16,2 3-15-16,0-3-4 0,3 0 5 15,2-1 4-15,1 0 6 0,4-2-1 16,2-3 1-16,1-4-9 16,4-2-9-16,-2-2-10 0,4-2-10 15,-2-3-11-15,2-3-7 0,-2 0-6 16,-1-3-2-16,-4 1-1 0,-2-3 0 16,-5 4-1-16,-2 0 3 0,-3 2 3 15,-4 2 5-15,-3 1 0 0,-4 6 4 16,-1 1-2-16,-4 3-2 0,-2 6-3 15,0 5-5-15,-2 4-3 16,2 4-3-16,0 4 2 0,2 6-2 16,1 0 0-16,5 5 0 0,2 2 1 15,3 2-1-15,4-1-1 0,5 2-1 16,4-6 0-16,5-2 2 16,6-6-3-16,3-3 2 0,8-6 1 15,2-6 1-15,4-4 0 0,2-8-1 16,5-5 0-16,-2-3-1 0,2-6-2 15,-2-2-1-15,-2-2 0 0,-2-2 2 16,-2 0-2-16,-4-3 3 16,-1 3 1-16,-6-1 1 0,-4 1 1 15,-5 4 1-15,-6 3 2 0,-3 0 1 16,-6 7 0-16,-3 4-3 0,-3 1 0 16,-2 3-1-16,-2 7-2 0,-2 3 0 15,-1 5 0-15,-1 2-2 0,1 3 0 16,1 5 2-16,1 3 0 15,3 2 0-15,3 1 0 0,2-1 2 16,3 3 0-16,3-2-2 0,3 1 0 16,4 0-2-16,2 0 0 0,1 0 0 15,4 1 0-15,-1 1 0 16,0 0 1-16,-3 0 1 0,1 2-1 16,-6 1 1-16,-5-2 0 0,-3 1 1 15,-3-2-1-15,-4-2 0 0,-2-1 1 16,1-4 1-16,0-2-2 0,0-5 3 15,2-1 0-15,5-6-1 0,1-1 2 16,4-4-3-16,2-6-1 16,7-3-3-16,4-7-13 0,1-5-18 15,7-4-23-15,2-4-28 0,3-5-31 16,0-3-45-16,0-1-109 16,-3-3-51-16,0 3-13 0,-5-1 13 15,2 1 23-15</inkml:trace>
  <inkml:trace contextRef="#ctx0" brushRef="#br0" timeOffset="-9881.88">12095 12508 28 0,'5'-13'257'0,"-2"1"28"16,-3 2 17-16,0 5-61 0,0 2-82 16,0 3-49-16,-2 3-29 15,2 4-18-15,0 4-12 0,0 2-6 16,0 4-6-16,0 2-13 0,0 4-5 16,-1 1-6-16,-1 3-5 0,-1 1-1 15,-2 1-5-15,-1 3 1 0,1 1-1 16,-1-5-1-16,1-6-1 15,0-2 1-15,2-7 0 0,-1-5 3 16,2-7 2-16,2-5-1 0,0-7-1 16,2-7 0-16,0-4-4 15,3-5-2-15,2-5-1 0,1 1 1 16,1-2 0-16,2 0 0 0,0 2 0 16,2 2 0-16,-1 2 1 0,4 3-1 15,-3 4 1-15,1 7 3 0,2 3 5 16,-2 4 9-16,0 4 7 0,-1 6 5 15,0 6 5-15,-2 3 3 0,-2 3 2 16,-1 5-4-16,0 0 0 0,-3 2 2 16,-2 1 0-16,2-2 5 15,-2-1 9-15,0-3 7 0,3-3 11 16,-1-3 13-16,1-1 13 0,3-7 3 16,1-2-6-16,6-6-10 0,3-6-22 15,2-5-47-15,6-3-71 16,3-4-80-16,-5-2-134 0,5-2-142 15,-2-2-67-15,-1-4-14 0,2-5 30 16,-3-3 56-16</inkml:trace>
  <inkml:trace contextRef="#ctx0" brushRef="#br0" timeOffset="-6733.42">13296 12951 133 0,'-3'13'269'16,"0"-4"17"-16,0-1 14 0,2-4-108 15,-1 0-52-15,2-3-25 0,3-2-17 16,0-4-9-16,3-6-10 16,4-4-18-16,3-6-19 0,7-7-17 15,4-5-10-15,3-6-9 0,4-3-3 16,1-1-3-16,3-4-5 0,-2-1 3 15,-1 0-3-15,-2 1 1 0,-5 1 0 16,-1 1 0-16,-7 5 1 0,-3 2 0 16,-4 4-1-16,-7 6-2 0,-3 6 0 15,-2 4-8-15,-6 8-2 16,-4 5-3-16,-2 5 1 0,-4 5-1 16,-2 5 3-16,-1 2 5 0,2 4 6 15,3 4 2-15,1-1 2 0,5 1 2 16,4 0 0-16,4 2-1 0,4-3 3 15,4 0 1-15,5-2-1 16,5-1 0-16,0 1-1 0,6-3 1 16,0 1 0-16,3-2-3 0,-2 2 1 15,0 2-1-15,-2-1 0 16,-5 2 0-16,-2 0 0 0,-8 1-1 16,-3 1 1-16,-6 3 0 0,-5-3 0 15,-6 3 0-15,-4-4-1 0,-4-4-1 16,-1 1 2-16,-1-6-4 0,3-1-8 15,1-6-20-15,4-5-23 0,5-1-40 16,3-8-92-16,5-6-76 16,6-3-35-16,4-7-4 0,8-4 16 15</inkml:trace>
  <inkml:trace contextRef="#ctx0" brushRef="#br0" timeOffset="-6510.53">13818 12353 26 0,'23'-26'282'0,"-5"3"25"16,1 3 16-16,-3 2-42 15,-2 7-104-15,-2 2-63 0,-3 4-32 16,0 4-18-16,-1 4-12 0,-3 6-5 16,0 5-9-16,0 9-7 0,-4 4-8 15,1 6-6-15,-4 8-4 0,-1 2-3 16,0 5-2-16,-2 0 0 16,4 0-1-16,-4 0-7 0,3-4-2 15,0-4-11-15,4-4-21 0,0-6-27 16,3-6-38-16,-1-4-66 0,1-8-104 15,0-8-45-15,1-6-12 0,-3-6 11 16,2-3 31-16</inkml:trace>
  <inkml:trace contextRef="#ctx0" brushRef="#br0" timeOffset="-5530.29">13928 12684 125 0,'-18'-18'273'0,"-3"8"24"0,1-3 18 16,1 3-99-16,2 2-66 0,2 2-36 15,4 1-26-15,3 0-15 16,5-1-17-16,6 1-13 0,5-2-15 15,6 0-10-15,4 0-8 0,7-4-5 16,5 1-3-16,4-2-2 0,2-4 0 16,6 2 2-16,1-5 0 15,1 1 0-15,-1 0-1 0,-3-2 2 16,-4 2-3-16,-6 2 0 16,-4 0 0-16,-6 0 0 0,-7 5 1 0,-4 0 1 15,-6 1 1-15,-3 3 5 0,-5 0 1 16,-5 3 3-16,-2 4 2 15,-5 2 1-15,1 4-2 0,-3 3-1 16,2 2-2-16,-4 4-4 0,4 4 0 16,4 2-2-16,0 4 2 0,1 0-2 15,6 0 1-15,1 1-5 16,1-2 0-16,6-2-1 0,1-3-5 16,2-2 1-16,3-4-1 0,4-5-1 15,-2-2 3-15,1-1-2 0,3-7 0 16,-2-1 4-16,2-4 0 0,-3 0-1 15,0-4 1-15,0-3 0 16,-3 2 1-16,-2 0 0 0,-1 0 1 16,0 2 0-16,-1 1 2 0,-1 1 0 15,-1 2 0-15,1 4-1 16,-3-1 1-16,3 3 0 0,-1 3 0 16,1-1-1-16,1 4 3 0,-3 2-2 15,2 1 1-15,3 0 0 0,-3-1-3 16,1 2 3-16,1-2-3 0,1-2 0 15,0 3 0-15,2-6 0 0,0-1-2 16,0-4 1-16,4-4 1 0,-2-4 0 16,4-5-2-16,0-5-2 15,3-5 3-15,-4-3 1 0,2-5 0 16,0-5 0-16,-3-1-1 0,-1-4 1 16,-2-6-2-16,-1-2-1 15,-3-7 1-15,0-3 0 0,-2 0 0 0,1 1 2 16,-2 4 2-16,-2 6 0 0,-2 10 6 15,-2 5 10-15,2 12 3 16,-1 6 3-16,-3 8 3 0,-1 8-3 16,1 7-3-16,-3 10-10 0,1 7-2 15,1 9-5-15,-1 7-2 0,1 5 0 16,2 6-2-16,0 5 0 16,0 2 0-16,2-1 0 0,1 3-2 15,4-5 2-15,1-3 0 0,2-8-2 16,3-6 1-16,4-6-2 0,1-6 1 15,4-6 0-15,1-8 0 0,3-6-1 16,1-6-1-16,0-5 2 0,3-8 2 16,0-3-1-16,-1-5-1 0,-3-2 2 15,-1-2 3-15,-3-2-3 16,-4 0-1-16,1-1 1 0,-6 1 0 16,0 2 0-16,-3 2 0 0,-3 3 1 15,-2 5 5-15,-2 2 0 0,-3 6 1 16,1 5 0-16,-5 3 0 15,0 7-1-15,-2 8-3 0,0 1 0 16,0 7 1-16,2 2 0 0,-1 3-2 16,2 5 2-16,5-2-2 0,2-2 0 15,4 0 3-15,4-2-2 0,5-3 0 16,2-4 0-16,5-7-3 16,4-3-8-16,3-8-14 0,2-4-28 15,2-8-31-15,5-5-51 0,-4-8-137 16,-1-4-67-16,-7-4-26 0,-4-4 5 15,-10 1 24-15</inkml:trace>
  <inkml:trace contextRef="#ctx0" brushRef="#br0" timeOffset="-5359.76">14466 11922 221 0,'-55'4'301'0,"8"-1"16"0,7 2 8 15,14-2-142-15,6-1-74 16,10-2-43-16,11-2-23 0,11-2-12 15,11-3-11-15,11 0-11 0,9-4-21 16,9 0-29-16,8 1-57 0,4-1-118 16,-1 0-59-16,0 0-31 0,4 1-1 15,-6 0 15-15</inkml:trace>
  <inkml:trace contextRef="#ctx0" brushRef="#br0" timeOffset="-3663.13">15188 11982 129 0,'-12'26'274'0,"0"-4"21"16,1-3 16-16,1-2-109 16,1 0-69-16,4-6-33 0,2 0-20 15,3-5-12-15,3-3-6 0,6-1-5 16,3-4-11-16,2-4-7 0,5-4-9 16,3-3-9-16,0-6-10 15,2 0-5-15,0-2-4 0,-3-2 0 16,-1-4-2-16,-1-1-2 0,-7 2 2 15,-1-1 0-15,-6 1 1 0,-3 1-1 16,-4 2 1-16,-4 3 4 0,-4 4 0 16,-1 3 1-16,-4 3 1 15,-1 6 1-15,-6 5-1 0,-2 7-1 16,-2 4-3-16,1 5 0 0,0 3-3 16,1 5 0-16,3 5 0 0,3 0 0 15,5 6 0-15,2-2 1 16,6-1 1-16,5-1-1 0,5-2 2 15,7-5 3-15,3-2-1 0,5-6-2 16,7-4 4-16,0-4-4 0,8-4 1 16,1-7-4-16,5-4-3 0,3-3-3 15,1-6-1-15,1-5-5 16,0-3-1-16,-2-4-2 0,-2-4 4 16,-2-3 2-16,-5 1 1 0,-3-2 3 15,-6 1 2-15,-7 1 3 0,-4 1 0 16,-6 4 0-16,-4 4 3 0,-5 3 1 15,-8 7 0-15,-2 3-1 0,-2 7 0 16,-7 5 2-16,-2 7-5 16,0 3 3-16,-1 3-2 0,2 2-1 15,4 3-1-15,2 1 1 0,6 1-2 16,3 0 2-16,5 2 0 16,3 0 0-16,4 0 0 0,2-1 2 15,2-1-1-15,2-2-1 0,1 3 0 16,1-3 1-16,-2 1-1 0,0-3 0 15,-3 5 2-15,-1-1-1 0,-4 0 3 16,-5 3-3-16,-5 1 3 0,0 1 1 16,-5 0 0-16,0-1 0 0,-1 0-2 15,0-2 0-15,1-2 0 16,2-5-2-16,2-1 2 0,3-3 0 16,2-4 3-16,2-3-2 0,7-4 2 15,1-6 0-15,6-2 1 0,4-3-6 16,1-7 1-16,2-4-2 15,2-3-3-15,1-4-2 0,0 1-2 16,1-4 1-16,-5 0 1 0,-3-1 0 16,0 1 5-16,-2 1 2 0,-5 3 1 15,0 1 4-15,-5 7 8 16,-1 2 7-16,-2 4 8 0,-1 2 7 16,-2 5 0-16,0 3 1 0,0 5-8 15,-2 2-9-15,0 6-8 0,-1 3-5 16,3 5-4-16,-1 3-2 0,1-2 0 15,0 2-1-15,0 2-1 16,1-2 0-16,1-1 0 0,1 0 0 16,0-2-3-16,2-3 0 0,3-3-4 15,-4-3 3-15,3-3-1 0,-1-4 1 16,5-4 1-16,-3-4 0 0,3-3 0 16,2-4-3-16,-4-5 2 0,3-2-1 15,-3-6 0-15,0 1-3 16,-1-3 6-16,-1-1-1 0,0 1 2 15,-2 0 1-15,0 5 1 0,-2 2 1 16,2 4-1-16,-2 3 1 0,0 6-2 16,-1 2 3-16,2 4 1 15,0 4 3-15,0 2 1 0,0 5 4 16,-1 5 0-16,0 3-1 0,2 0-1 16,-2 3-3-16,5 1-2 0,-2-2-3 15,2 1 0-15,0-3 0 0,6 0-1 16,-1-4-1-16,2-2 0 15,2-3 3-15,1-5-3 0,4-3 0 16,1-3-3-16,2-5-2 0,2-5-2 16,1-2-2-16,-1-5-2 0,-2-3-1 15,-4-2 3-15,1-1 0 0,-5 0 2 16,-4-4 5-16,-2 5 2 16,-3 0 0-16,-5 3 4 0,-4 2 1 15,-5 5 2-15,-2 4 0 0,-4 7 0 16,-3 4-2-16,-3 6 2 0,-4 6-4 15,2 2-1-15,0 8-1 0,0 1 2 16,4 2-2-16,0 2 0 16,5 0 0-16,2-1-1 0,4 1-1 15,4-7-1-15,2 0-2 0,2-5 0 16,5-3-3-16,0-3 4 16,0-4-3-16,3-4 1 0,3-3 1 15,-1-4-1-15,1-5 2 0,1 2 0 16,-2-5 0-16,0 1 1 0,0-2 2 15,-4 1 1-15,1 2 0 0,-4 1-1 16,0 3 0-16,-1 2-1 0,-2 1 0 16,1 4-1-16,0 1 2 0,0 1 0 15,0 5 0-15,2 1 3 16,1 2-1-16,-1 1 0 0,-1 0-2 16,3 1 3-16,0-2-2 0,0-2 0 15,0-1 0-15,1-1-1 0,0-3 3 16,1-3-1-16,1-2-1 0,3-4 3 15,-2-7-2-15,1-1-2 16,0-5 0-16,1-5 0 0,-2-2 0 16,-1-3 0-16,0-3-2 15,-2-2 0-15,-1-7 0 0,1-2 1 16,-1-3 2-16,-3 0 1 0,0 4 10 16,0 3 13-16,-2 6 18 0,-1 6 19 15,-1 7 11-15,-1 6 2 0,0 4-1 16,0 8-9-16,0 5-17 0,-1 8-17 15,-1 7-12-15,-1 9-1 16,0 4-3-16,-1 7-2 0,1 5-6 16,-2 3 2-16,2 2-10 0,-2 0-17 15,1 2-22-15,1-4-26 0,1-5-25 16,1-2-33-16,1-7-28 0,1-2-22 16,-1-8-18-16,3-5-34 15,-1-5-79-15,-2-7-33 0,0-4 1 16,-2-7 18-16,2-7 27 0</inkml:trace>
  <inkml:trace contextRef="#ctx0" brushRef="#br0" timeOffset="-3450.44">16694 11940 153 0,'-3'-24'256'0,"2"3"36"0,1-3 25 16,-2 1-95-16,2 1-60 15,2 2-32-15,2 3-24 0,3-2-9 16,4 2-11-16,1 3-7 0,6-2-7 16,-1 5-13-16,7 0-6 0,1 3-11 15,3 2-5-15,-1 3-4 0,1 6-3 16,0 1-6-16,1 5-3 15,-6 3-3-15,1 4-4 0,-7 3 0 16,-4 4-7-16,-7 3-2 0,-3 0-5 16,-7 2-12-16,-5-2-22 0,-1-1-29 15,-3-1-36-15,-3-5-50 0,3-5-144 16,-4-7-67-16,4-4-21 16,1-7 6-16,-1-5 24 0</inkml:trace>
  <inkml:trace contextRef="#ctx0" brushRef="#br0" timeOffset="-3284.5">16948 11531 141 0,'0'-10'265'0,"0"1"14"0,1 3 7 16,7 1-129-16,0 1-72 0,5 1-41 16,2 3-31-16,4 0-36 0,3 4-60 15,0 3-98-15,0 0-53 0,2 1-24 16,-3-2-4-16</inkml:trace>
  <inkml:trace contextRef="#ctx0" brushRef="#br0" timeOffset="-2348.47">17197 11560 153 0,'13'8'269'0,"-7"-3"54"0,1 0 45 16,-4-2-51-16,-2-3-36 0,-1 0-7 15,-3 0 6-15,0 0 2 0,-2 0-7 16,-1 0-22-16,-1 0-42 0,0 3-47 16,0 2-49-16,-1 2-42 15,0 4-30-15,-2 2-22 0,1 6-6 16,1 3-3-16,-2 4-6 0,2 1-3 15,1 2 2-15,2 1 1 0,2-3-4 16,2-1-1-16,2-2-2 0,6-3-9 16,-1-5-5-16,4-4-8 15,2-3-8-15,3-8-8 0,3-3-11 16,0-8-11-16,6-3-8 0,-2-6-4 16,0-5-4-16,-2-3 3 0,-1-4 9 15,-4-5 16-15,-3 1 14 0,-4-5 13 16,-5 5 10-16,-3-1 7 15,-5 6 3-15,-4 4 2 0,-4 7-1 16,-4 5 2-16,-4 8-4 0,1 5 0 16,-1 4 1-16,2 4 0 0,3 4 0 15,2 0-1-15,5 5 0 16,4-3 0-16,3 2-4 0,5-1-5 16,2-1-6-16,5-2-8 0,2-4-6 15,3 0-9-15,3-6-10 0,0-1-2 16,4-5-5-16,0-1-1 15,-1-5 7-15,3 0 7 0,-1-3 9 0,-1 0 9 16,-1 0 9-16,1 0 6 16,0 2 5-16,-3 1 2 0,0 3 2 15,-3 3 5-15,3 2 1 0,-3 5 3 16,-4 2 3-16,1 6-2 0,-4 2 1 16,0 5 6-16,-5 3-1 15,-4 1 1-15,-3 3-2 0,-5 0 0 16,-3 1-2-16,0 1-3 0,-3-3-4 15,-2-6-1-15,3-1-1 0,-1-4 0 16,5-4 1-16,1-5-1 0,-2-6 1 16,7-2-2-16,3-10 0 0,2-2 0 15,5-5-4-15,1-4-1 16,4-3-2-16,3-2 0 0,0 1-4 16,3 0 0-16,-1 2 0 0,1 6 2 15,-3 4 1-15,0 5 2 16,1 2 3-16,-2 7 3 0,-1 4 3 0,0 4-1 15,-2 7 5-15,-2 2-1 16,1 4 1-16,-2 3-1 0,-2-1 1 16,2 2-1-16,-2 0 2 0,-1-1-1 15,0-3-3-15,-1-2-1 0,1-1-2 16,0-4 0-16,3-4-1 16,-4-2 0-16,4-4 1 0,1-4 1 15,0-3-2-15,2-5 0 0,2-3-1 16,-1-5-2-16,3-1-3 0,-1-3-3 15,-2-3-5-15,0 0 0 0,2-3 0 16,-5 1 0-16,2 0 4 16,-5 5 2-16,1 2 4 0,-4 9 5 15,-1 4 5-15,-2 6 6 0,0 8 10 16,0 2 12-16,0 6 10 0,1 4 5 16,3 4 0-16,3 3-1 0,-1 2-6 15,2 0-7-15,2 5-9 0,-1 1-3 16,-4-1-18-16,-5 2-30 15,-3 0-38-15,-9 0-47 0,-5-1-45 16,-3 0-43-16,-7 0-33 0,-4-2-64 16,-4-3-72-16,-5-2-14 15,-7 0 13-15,-2 0 28 0,-7-1 33 16</inkml:trace>
  <inkml:trace contextRef="#ctx0" brushRef="#br0" timeOffset="-967.4">9668 13687 103 0,'-19'4'251'0,"1"-4"13"0,1-1 10 15,0-3-116-15,-1-4-60 0,0-2-33 16,0-4-14-16,1-4-5 0,-1-3-1 15,1-4-5-15,-1-4-4 16,3-2-4-16,0-4-10 0,3-2-6 16,4-5-3-16,0-5-5 0,3-6-1 15,2-2-3-15,3-6 0 16,6-8-1-16,4-6-3 0,4-4-1 16,10-9-2-16,4-2 0 0,9 0 1 15,7 0 0-15,8 2-1 0,8 2 3 16,11 3 0-16,4-1-1 0,7 5-4 15,5 1-1-15,6 4 6 0,5 8 0 16,5 4 2-16,4 9 0 0,4 7-1 16,1 10 1-16,-1 9-2 0,0 9-2 15,-1 9 1-15,-2 9 1 0,2 9-1 16,1 8 0-16,-2 6-1 16,-4 6 1-16,-3 4-5 0,-7 7 0 15,-5 4 3-15,-9-1-1 0,-7 3 3 16,-6-2 1-16,-11 1 1 0,-6 0 1 15,-7 2 0-15,-6-1 0 0,-8 2 0 16,-6 0 1-16,-8 0 2 16,-4 1-1-16,-7 0 0 0,-5 1-1 15,-5-1-2-15,-9 0 1 0,-7 1 0 16,-6 0-2-16,-7-1 0 0,-9-1 0 16,-6 0 2-16,-13-2-4 0,-13 1 2 15,-14 0-1-15,-11 2-4 16,-13 2 6-16,-9 1 4 0,-11 3-3 15,-5 1-1-15,-5 1-1 0,-4-2-1 16,3-2-13-16,8-6-22 0,6-1-71 16,8-10-102-16,7-6-55 0,9-9-25 15,5-11-10-15,11-8 15 0</inkml:trace>
  <inkml:trace contextRef="#ctx0" brushRef="#br0" timeOffset="3647.5">10868 12334 151 0,'-2'-4'200'15,"-1"-3"9"-15,3 5-77 0,-2-3-49 16,2 3-26-16,0 2-4 0,2-2-2 16,0 2-1-16,1 0-1 0,0 0-1 15,2 2 3-15,0 0-6 16,2-2-1-16,-2 2-2 0,3-2 5 16,3-2 0-16,3-5 0 0,7-7-3 15,8-9-7-15,11-8-10 0,13-14-8 16,18-10-8-16,17-14-7 0,17-9-5 15,17-9-7-15,12-6-12 0,11-2-19 16,4 1-57-16,1 0-111 16,-4 0-54-16,-4 4-28 0,-9 2-2 15,-11 5 7-15</inkml:trace>
  <inkml:trace contextRef="#ctx0" brushRef="#br0" timeOffset="4730.8">13788 13111 171 0,'-22'3'200'0,"0"-1"4"0,4 2-91 16,1-1-50-16,4 2-28 0,3-2-15 16,2 3-7-16,3-2-1 15,3 1 6-15,5 1 8 0,6 0 7 16,4-2 8-16,8 0 6 0,11 0 0 15,14-4 1-15,10-6-6 0,17-3-2 16,17-9 0-16,21-5-4 0,17-10-7 16,22-7-5-16,18-11-2 15,22-8-4-15,20-6-11 0,8-4 2 16,16-2-2-16,6-2 0 0,3 1-7 16,3 0 4-16,-4 4-1 0,-5 4-11 15,-6 1-13-15,-7 1-16 0,-4 3-34 16,-13 0-112-16,-14 6-55 15,-11-2-23-15,-19 5-3 0,-14 0 9 16</inkml:trace>
  <inkml:trace contextRef="#ctx0" brushRef="#br0" timeOffset="9712.54">15050 11650 105 0,'-24'-4'249'15,"4"-2"14"-15,5 0 8 16,3 3-123-16,4 1-60 0,5 2-30 0,1 5-17 16,5 0-6-16,2 3 0 15,3 1 0-15,3 2 5 0,0 0-2 16,6 0 4-16,0-5 6 0,3-3 1 15,7-7 2-15,8-9-2 0,7-12-2 16,15-15-6-16,19-14-11 0,16-18-8 16,20-18-7-16,24-17-2 15,19-16 0-15,19-7-6 0,14-9-5 16,14-3-6-16,7-2-15 0,1 5-28 16,-5 13-33-16,-16 10-72 0,-8 10-102 15,-13 11-52-15,-14 11-16 16,-13 6 9-16,-12 8 20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6:50:06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10784 8607 16 0,'8'-8'249'0,"-3"0"25"0,-1-2 18 16,-2 3-57-16,3-4-73 0,-2 2-31 15,2-2-6-15,-2 0-4 0,2-2 10 16,1 0 11-16,-3 1 11 16,2-1 4-16,-2 0-7 0,2-1-10 15,-2-2-11-15,2 3-13 0,-1 0-18 16,-2 1-8-16,-1 3-6 16,-1 0-10-16,-1 1-12 0,-5 3-14 15,1 3-13-15,-3 2-16 0,-3 2-12 16,-5 5-6-16,0 8-1 0,-6 1-4 15,2 3 2-15,-1 6 1 0,1 0 1 16,1 0-3-16,4 4 0 0,1-2 6 16,6 0-3-16,4-1 0 15,2-3-5-15,5 0 4 0,4-3-6 16,3 1-8-16,5-2 1 0,2-3 1 16,4 1 0-16,2 2 0 0,-1-4 2 15,2 2 4-15,-3 0 0 0,-1-1 2 16,-7 1 0-16,-1 1 0 15,-7-2 2-15,-5 1-2 0,-8 2 2 16,-6-2 1-16,-6 1-1 16,-6-4 3-16,-7 2 0 0,-3-2 2 15,-2-5-2-15,0-2 0 0,1-4 1 16,1-3-2-16,3-3-17 0,8-4-41 16,3-1-60-16,9-5-65 0,8-5-61 15,7 0-115-15,7-2-90 0,9-4-15 16,5-2 28-16,9-1 49 0,3-1 54 15</inkml:trace>
  <inkml:trace contextRef="#ctx0" brushRef="#br0" timeOffset="240.89">11009 8533 249 0,'4'-9'341'0,"-5"-2"41"15,-2 4 53-15,1 0-83 0,-1 1-32 16,0 1-21-16,1 2-18 0,-1 1-29 15,3 4-45-15,0 1-61 0,0 6-55 16,3 5-37-16,-1 5-23 0,0 7-9 16,-1 4-9-16,-1 4-3 15,-1 5-4-15,-3 2-3 0,1 1-11 16,-2-1-19-16,-1 0-41 16,-2-5-56-16,4 0-59 0,0-6-66 0,3-5-70 15,-1-2-118-15,0-6-51 16,4-8 8-16,-2-6 36 0,3-6 56 15</inkml:trace>
  <inkml:trace contextRef="#ctx0" brushRef="#br0" timeOffset="1272.06">10898 8801 171 0,'-12'-4'288'16,"2"1"15"-16,2 0 10 0,3 0-125 15,2 3-77-15,4-1-40 0,4 1-22 16,3 0-12-16,8 0-8 0,3 0-3 15,5-2-7-15,3-1-3 0,1-1-7 16,5 0-2-16,-3-2-2 16,2-4-2-16,-2 1-2 0,-2-3 2 15,-2 0-1-15,-4 0 4 0,-3-1 7 16,-5 0 11-16,-3 0 15 16,-3-2 23-16,-3 2 25 0,-2 2 28 15,-3 1 26-15,0 3 21 0,-3-1 7 16,0 3-7-16,-2 1-18 0,0 4-24 15,-4 4-30-15,1 4-33 0,0 4-22 16,-2 4-15-16,0 2-7 0,1 5-5 16,0 3-5-16,1 0-2 0,2 2 0 15,1-2-1-15,2-1-1 16,1-1-3-16,2-5-4 0,2-4-5 16,1-4-6-16,0-1-6 0,2-3 4 15,1-7-1-15,0-5 5 0,2-2 6 16,2-6 6-16,2-4 5 0,-2-2-2 15,0-2 0-15,2-3-1 16,-2 1 1-16,-1 2 0 16,0 0 2-16,-2 3 2 0,-2 7-1 0,-2 0 1 15,2 5 4-15,-2 4 2 0,1 4 4 16,0 4 4-16,-1 3 3 16,-2 4 0-16,1 5 1 0,-2 0-4 15,2 4-6-15,-2-2-3 0,1 1-3 16,1-1-2-16,-1-2 1 0,1-2-4 15,1-3-3-15,0-2-7 0,1-4 1 16,0-2-4-16,2-5-6 16,2-7 3-16,2-4 3 0,4-7 4 15,1-6 0-15,3-6 1 0,0-5-1 16,1-7-3-16,1-2-2 0,-2-3 0 16,-1-3-6-16,-1-3 3 15,-2-3 3-15,-1 0 7 0,-2 2 3 16,-3 6 7-16,-2 5 12 0,-3 7 16 15,-3 8 15-15,0 7 7 0,0 6 7 16,0 6 0-16,-3 3-5 0,1 8-11 16,-2 5-15-16,-3 9-8 15,0 9-2-15,-3 4-1 0,0 8-3 16,0 9-1-16,-2 2 0 0,-2 7-1 16,0 5-6-16,1 3-1 15,2-1-2-15,3-2 2 0,2-5-2 16,4-7-2-16,4-6-1 0,1-5-5 15,4-8-9-15,2-4-11 0,2-6-8 16,2-7-6-16,2-5 0 0,3-6-4 16,2-5 9-16,1-5 5 0,0-5 4 15,-1-6 6-15,0-4 4 16,-2-3 5-16,1-2 2 0,-5-1 5 16,0-1 5-16,-4 0 7 0,-2 5 6 15,-2 2 10-15,-3 3 10 0,-1 4 8 16,-2 4 6-16,-2 4 0 15,1 5-5-15,-4 0-5 0,0 8-12 16,-3 4-10-16,0 6-6 0,-4 5-7 16,2 5-3-16,1 3-2 0,1 4 1 15,0-2-1-15,3 1-1 0,4 0 1 16,1-3-8-16,1-2-8 16,4-2-23-16,4-4-28 0,1-5-28 15,1-3-34-15,3-5-28 0,2-5-27 16,5-6-23-16,1-3-17 0,-1-7-21 15,-3-6-78-15,-2-4-53 0,-5-4-11 16,-3-5 21-16,-5-3 33 0</inkml:trace>
  <inkml:trace contextRef="#ctx0" brushRef="#br0" timeOffset="1449.5">11426 8526 189 0,'-43'0'302'15,"4"0"21"-15,6 4 13 0,6-2-118 16,6-1-73-16,7 1-40 0,9 0-22 15,5-1-10-15,10-1-10 0,7-1-10 16,12-3-19-16,5 0-20 16,9-1-27-16,9-6-35 0,8 1-45 15,2-2-102-15,6-4-94 0,0-1-46 16,3 1-6-16,-1-4 11 16</inkml:trace>
  <inkml:trace contextRef="#ctx0" brushRef="#br0" timeOffset="1699.24">12416 8207 229 0,'-2'-4'336'0,"-1"1"35"15,-2 2 29-15,2-2-116 0,-2 3-72 16,1 0-36-16,2 3-11 0,2 4-6 16,0 6-3-16,0 5-5 0,2 3-11 15,-2 7-14-15,3 2-26 0,-3 4-26 16,-3 5-25-16,1 3-19 0,-2 5-10 15,-3-1-13-15,1 2-8 16,-1-1-20-16,-2-4-34 0,1-5-49 16,3-4-58-16,0-4-64 15,2-6-81-15,3-7-119 0,0-6-42 16,2-9 12-16,1-8 36 0,2-6 55 16</inkml:trace>
  <inkml:trace contextRef="#ctx0" brushRef="#br0" timeOffset="2726.67">12226 8547 195 0,'-17'0'295'16,"3"0"13"-16,2 2 7 15,3-2-128-15,6 1-77 0,5-1-42 16,4 1-21-16,10-1-12 0,2 2-6 16,8-4-8-16,4 1-7 0,6-2-5 15,2-3-4-15,3 0-2 0,3-3-4 16,-2 0-1-16,1-2 1 15,-3-1 1-15,-3 0-2 0,-6 0 4 16,-5 0 7-16,-9 1 11 0,-1 0 22 16,-7-1 24-16,-7 3 27 0,-2 0 29 15,-2 0 28-15,-6 3 11 16,-4 3-2-16,-1 0-12 0,-2 5-17 16,-3 2-26-16,-1 4-25 0,1 3-21 15,0 4-17-15,-1 4-11 0,4 5-9 16,-2 2-5-16,4 4-7 0,2 4-4 15,0 2-5-15,3-1-7 16,2-1-14-16,4-2-19 0,2-5-21 16,4-3-20-16,2-6-20 0,2-4-14 15,4-4-6-15,3-7 4 0,2-6 8 16,2-3 15-16,0-7 17 16,1-5 15-16,-2-2 15 0,-1-5 17 15,-1-1 9-15,0-1 12 0,-5 2 7 16,0 2 15-16,-3 2 14 0,-2 3 20 15,-4 3 17-15,1 5 9 0,-1 1 6 16,-2 3-3-16,2 4-11 16,-2 4-10-16,0 4-16 0,0 5-9 15,0 2-6-15,0 5-7 0,0 2-5 16,1 2-4-16,-1 0-2 16,3 1-3-16,2-2 0 0,-1-2-3 15,3-1 0-15,-2-1-4 0,1-4-2 16,3-5-6-16,-1-3-2 0,4-4-3 15,1-6 0-15,0-7-1 0,6-4 3 16,-3-8 2-16,3-6 3 0,0-2 2 16,-2-5 0-16,-1-5 0 0,-2-4 3 15,-2-3 0-15,-2-2 4 0,-2-2 1 16,-4 1 3-16,-1 6 12 16,-3 4 16-16,-2 9 26 0,-1 6 20 15,0 8 12-15,-2 4 2 0,0 9-1 16,-1 6-9-16,2 8-19 15,-3 7-18-15,2 10-11 0,0 4 0 16,1 6-8-16,-2 5-6 0,1 4-7 16,-2 3-3-16,1 6-5 15,-2 1-18-15,0 2-12 0,0-1-12 16,2-4-8-16,1-4-5 0,0-8-1 16,1-8 11-16,2-5 14 0,2-10 11 15,0-4 7-15,0-9 5 0,4-6 4 16,2-7 0-16,2-8-2 0,1-6 0 15,5-5 1-15,-1 0 1 0,4-3-3 16,-1 2 1-16,3 1-1 0,-3 2-1 16,5 6 0-16,-3 4 0 15,0 3 2-15,1 4 2 0,0 7 1 16,1 3 4-16,-1 6 3 0,-1 5 3 16,-1 7 4-16,-6 5 5 15,-1 2 2-15,-1 5-3 0,-6 3 1 16,-6 0-5-16,-3 0-4 0,-7-1-4 15,-4-4-3-15,-7 0-1 0,0-6-1 16,-4-3-2-16,0-4 3 16,-1-6-3-16,1-3-3 0,2-6-10 15,2-6-27-15,4-4-47 0,6-7-61 16,4-4-59-16,10-6-78 0,5-4-128 16,8-7-46-16,4-2 9 15,9-4 40-15,5 1 45 0</inkml:trace>
  <inkml:trace contextRef="#ctx0" brushRef="#br0" timeOffset="3249.51">13448 8244 200 0,'29'-15'335'0,"-7"-1"53"15,-2 4 56-15,-5 1-64 0,-3-1-18 16,-2 3-6-16,-4 0-10 0,-1 3-25 16,-4-1-30-16,-1 4-47 0,0 1-54 15,-4 2-45-15,-1 2-31 16,-4 5-23-16,-3 2-21 0,-3 6-19 15,0 3-11-15,-4 5-11 0,-1 4-5 16,1 5-6-16,-2 5-5 0,-1 1-6 16,1 6-5-16,1 3-9 0,3 2-6 15,4-1-12-15,3 1-11 16,3-3-12-16,5-3-16 0,7-3-5 16,1-5-6-16,5-5 0 0,3-4 2 15,4-3 8-15,4-6-2 0,2-6-6 16,1-3-20-16,2-6-41 0,2-5-32 15,-1-4-17-15,0-6-1 16,-1-3 8-16,-2-4 27 0,1-6 48 16,-5-2 50-16,0-3 37 0,-3-2 35 15,-4 1 31-15,-3-1 40 0,0 1 30 16,-4 4 25-16,-6 3 13 16,-1 3 1-16,-1 3-13 0,-4 4-26 15,-2 6-24-15,-3 3-27 0,-2 5-24 16,-2 6-16-16,-2 4-9 15,-1 7-8-15,1 4 1 0,2 4 0 0,1 4 2 16,4 2 3-16,3 2 1 16,6-2 1-16,4 2-3 0,4-3-3 15,6-4-4-15,5-4-3 0,6-3-6 16,7-3-15-16,5-5-37 0,7-4-100 16,10-1-133-16,4-5-214 0,2-5-112 15,0 2-50-15,-3-4 6 16,-6 3 81-16,-1-2 121 0</inkml:trace>
  <inkml:trace contextRef="#ctx0" brushRef="#br0" timeOffset="11433.98">14051 10806 77 0,'0'1'217'0,"-2"-1"-48"0,2 0-80 15,0 0-160-15,0 0-87 0,0 0-39 16</inkml:trace>
  <inkml:trace contextRef="#ctx0" brushRef="#br0" timeOffset="14427.13">10498 10059 21 0,'-10'-9'218'15,"-5"-4"13"-15,0-3 6 0,0-4-90 16,0-2-63-16,1-6-32 0,3 1-21 15,5-6-9-15,1-3-14 16,4-3-11-16,5-3-10 0,6-6-26 16,3-2-82-16,7-2-61 0,5-3-29 15,10 0-10-15,11 1-3 0</inkml:trace>
  <inkml:trace contextRef="#ctx0" brushRef="#br0" timeOffset="17195.7">12106 10090 181 0,'2'-2'305'0,"-2"2"24"15,0 0 12-15,1-1-112 0,-1 1-66 16,2 0-28-16,0 0-5 0,-2 0 6 16,1 0 15-16,1 1 8 0,-1-1 2 15,4 0-2-15,-4 0-5 16,4 0-5-16,-2-1-12 0,2-4-6 15,0-2-19-15,4-2-16 0,-1-3-23 16,0-5-19-16,3-1-17 0,0-5-13 16,0-3-5-16,3-1-3 0,-4-1-6 15,1 0-1-15,2-3-4 0,-5 4 2 16,-2 3-2-16,0 1 5 16,-1 4 7-16,0 5 8 0,-4 2 3 15,2 5 1-15,-3 1 3 16,0 6-8-16,-1 0-5 0,-4 8-7 0,-1 7 0 15,-2 6-5-15,-2 10-3 16,-4 3-4-16,-2 9 0 0,-1 7 2 16,-2 3-2-16,-3 2 3 0,0 3-1 15,-2-3-1-15,5-1 5 0,0-4-5 16,3-7-1-16,4-5-1 0,2-10-1 16,5-7 2-16,2-6-4 15,3-5 1-15,3-10 0 0,4-10 2 16,4-10-1-16,3-7-3 0,5-11 0 15,2-9-1-15,-1-5-5 0,2-7 2 16,-1-2 2-16,-1-5 0 0,-2 6 2 16,-2 0 5-16,-4 5 6 15,1 11-5-15,-7 8 0 0,-1 8 6 16,-2 9-1-16,-4 6-4 0,-3 11 3 16,-4 6-1-16,-4 13-2 0,-1 6-4 15,-6 8 2-15,-2 9 0 16,-1 3 2-16,-3 5 1 0,0 3-1 15,-2 2 1-15,2 3-3 0,-1-3 1 16,3-2-2-16,2-8-4 0,4-6 2 16,3-8-3-16,4-10-2 0,5-7-4 15,5-10-2-15,3-11-1 0,4-12-7 16,5-11-10-16,3-8-7 16,3-10-18-16,3-7-12 0,3-6-12 15,1-2-10-15,0-1 0 0,-1 1 3 16,-3 6 14-16,-2 9 10 0,-6 9 4 15,-3 12 4-15,-2 6 7 0,-6 16 3 16,-4 12-3-16,-6 6-15 16,-1 12-25-16,-4 7-36 0,-1 10-38 15,0 6-48-15,-3 1-129 0,-1 2-64 16,-4 5-7-16,0-4 23 0,3 2 34 16</inkml:trace>
  <inkml:trace contextRef="#ctx0" brushRef="#br0" timeOffset="19744.34">19869 10200 178 0,'0'6'260'16,"0"0"14"-16,-1-2-28 0,-1 1-87 15,2-2-43-15,0-2-18 0,0 0 1 16,0 1 4-16,0-2 5 16,0-2 2-16,3 0-5 0,-1-3-8 0,3-2-11 15,2-4-14-15,1-3-14 16,0-4-8-16,5-1-12 0,-4-5-6 15,4-3-12-15,-1-3-3 0,1-2-6 16,1-4-4-16,-1 1-5 16,0-3 1-16,3 3-2 0,-5-2-1 15,1 5 0-15,-4 2 0 0,0 5 4 16,-1 5 3-16,-1 3 5 0,-3 4 2 16,-2 6 2-16,1 1 2 0,-4 6 4 15,-1 3 2-15,-3 7 2 0,-2 6 8 16,-5 5 1-16,0 7 6 0,-5 6 1 15,-3 4-1-15,-4 5-6 16,3 1-5-16,-7 4-6 0,2-2-4 16,-1 3-7-16,1-4 0 0,2-2-6 15,1-5 1-15,8-6 0 0,1-6 1 16,5-5 0-16,2-6 0 0,6-6 0 16,2-7 1-16,5-7-2 0,5-6-1 15,5-8-4-15,5-6-2 16,2-7-1-16,3-4 0 0,0-3-4 15,-1-4-2-15,2-1 2 0,-3 0 1 16,-3 1 0-16,-2 4-1 16,-2 5 3-16,-3 5 1 0,-5 5 1 15,-1 6 0-15,-4 6-1 0,-3 6 4 16,-3 6 0-16,-6 6-3 0,-2 7 2 16,-4 7-3-16,-3 3 3 0,-3 7 0 15,0 1-2-15,-2 2 4 16,-1 2-2-16,-1-1 4 0,1-2-3 0,3-2 0 15,1-3 1-15,5-6-3 0,2-5 1 16,6-5-3-16,2-4-3 16,4-7 1-16,4-7-1 0,5-6-3 15,4-7 2-15,4-7-5 16,3-7-4-16,4-4-2 0,2-5-6 16,0-3 1-16,0-2-3 0,0 2 4 15,-2 1 4-15,-3 4 0 16,-2 7 2-16,-4 5 5 0,-4 8 3 15,-3 8-1-15,-4 9 5 0,-4 4 0 0,-4 9 1 16,-6 9 1-16,-2 5 0 16,-4 9-1-16,-2 0 0 0,-5 8 5 15,-1-1-1-15,0 3 0 0,-2-2-1 16,3-1 3-16,0-3 0 0,6-6-1 16,1-6-5-16,8-9 0 0,5-7-8 15,4-10-7-15,9-9-8 0,0-6-13 16,9-11-13-16,4-6-17 0,3-6-15 15,2-4-17-15,1-5-14 16,1-1-9-16,-2-2-1 0,-2-1 13 16,-1 2 19-16,-5 6 18 0,-5 7 24 15,-3 12 20-15,-8 8 9 0,-3 12 6 16,-7 10 1-16,-1 10-7 0,-7 7-15 16,1 10-28-16,-7 4-111 0,1 1-81 15,0 3-38-15,-1 0-18 16,3 1 8-16</inkml:trace>
  <inkml:trace contextRef="#ctx0" brushRef="#br0" timeOffset="28860.67">1459 7322 153 0,'-2'-4'240'0,"1"3"9"0,-2-5-32 16,-1 4-99-16,1-1-52 0,0 0-27 15,1 2-16-15,1-2-9 0,-1 3-4 16,2-3-2-16,0 3-3 15,0-2-1-15,0 0-2 0,0 2-1 16,0-1-1-16,0 1-1 0,0 0 1 16,0 0 4-16,-1 0 2 0,-1 0 5 15,2 0 2-15,0 0 5 0,-2 0-1 16,-2 1-3-16,1-1-5 0,1 2-7 16,-1 0-13-16,0 1-19 0,0 0-53 15,-1-1-93-15,-1 2-48 0,-2-1-23 16,2-1-3-16</inkml:trace>
  <inkml:trace contextRef="#ctx0" brushRef="#br0" timeOffset="33480.92">6264 11253 16 0,'-5'4'226'0,"-1"-2"13"15,-1-1 8-15,-1-1-79 0,-1 0-68 16,1-1-32-16,0-1-17 0,2-1-8 15,-2 0-4-15,0-1-5 0,3-2-6 16,-3-1-3-16,2-1-2 16,-2 0-4-16,2-3-3 0,-1 0-3 15,1-4-2-15,-3 0-3 0,1-4-3 16,1 2-2-16,-3-3-3 0,0-1 2 16,2-1-1-16,0-1-1 0,-1-1 3 15,2-2 0-15,1 0-2 16,1-1-1-16,0-2 0 0,-1-2-1 15,5-1 0-15,1-1 1 0,1 1 1 16,5-1 0-16,2 2-1 0,2-1-1 16,2 1-1-16,3 2-2 0,5 2 1 15,-2 1 1-15,5 2-1 16,3 1-2-16,0 1 4 0,3 3-2 16,3-1 1-16,2 3 1 0,1 1 1 15,3 2 0-15,6 3-1 0,1 3 2 16,2 6 3-16,2 2-2 15,5 7-2-15,1 6-2 0,-1 5-2 0,3 6-6 16,2 6-5-16,-1 4-4 16,1 7 0-16,-3 2-2 0,-2 5 1 15,-3 3 1-15,-4 3 0 0,-2 0-1 16,-6 4 1-16,-4-1-9 0,-7-1-19 16,-9 0-46-16,-9-4-81 15,-6-3-41-15,-13-3-19 0,-9-4-3 16</inkml:trace>
  <inkml:trace contextRef="#ctx0" brushRef="#br0" timeOffset="33566.05">6866 11431 97 0,'-77'9'225'0,"1"-4"5"0,5-5-43 15,3-6-156-15,6-3-126 0,11-5-75 16,6-4-34-16,13-4-16 0</inkml:trace>
  <inkml:trace contextRef="#ctx0" brushRef="#br0" timeOffset="34658.17">8808 11243 28 0,'-2'0'244'0,"-1"-2"17"0,-2-2 6 16,-2 1-71-16,-3 0-79 0,0-4-41 16,-4-2-23-16,0-1-12 0,-5-4-1 15,-2-2 1-15,-1-6-5 0,0 1-1 16,-3-2-1-16,4-4-2 16,-1-2-2-16,0-2-7 0,3-2-4 15,3-3-4-15,0-2 0 0,4-2-5 16,4-4 1-16,1 0-3 0,6 0-2 15,2-3 1-15,4 2-6 0,3 0-1 16,6 1 0-16,4 1-1 0,4 5-1 16,6-2-1-16,4 6 0 15,8 1-1-15,5 4 1 0,8 3 1 16,5 6-1-16,6 3-1 0,2 5-1 16,3 8 2-16,3 6 1 0,0 8 2 15,2 8 1-15,3 10 0 16,-2 8-1-16,-2 10 0 0,-3 4-8 15,-4 9-5-15,-6 7-6 0,-8 4-7 16,-8 4-9-16,-15 2-10 0,-10-1-7 16,-16 0 0-16,-14-4-4 15,-16-6 6-15,-11-8 14 0,-11-4 16 16,-11-9 20-16,-6-7 16 0,-6-7 13 16,-6-4 6-16,-2-12 0 0,-3-3-4 15,-1-8-7-15,5-6-10 0,3-6-5 16,11-6-11-16,8-4-16 0,14-8-30 15,10-3-82-15,10-3-85 16,13-4-41-16,13-1-17 0,13-1-1 16</inkml:trace>
  <inkml:trace contextRef="#ctx0" brushRef="#br0" timeOffset="35525.07">11138 11130 65 0,'-6'0'250'0,"1"-4"16"0,-1 1 14 16,0-1-90-16,-1 0-71 15,0-2-32-15,0-2-18 0,1 0-7 16,-1-4-5-16,3-2-4 0,-4-2-3 16,3-1-6-16,0-5-8 0,2-1-8 15,3-2-6-15,0-5-6 0,2-1-5 16,1-4-2-16,3-2-3 15,5-1-1-15,-1-4-3 0,3 0-1 16,5 1-1-16,1-1 0 0,4 0-1 16,4 2 0-16,3 3 0 0,1 4-1 15,6 2 0-15,2 4 1 16,2 3-4-16,6 4 1 0,-1 7-5 16,6 3 0-16,2 6-5 0,0 8 1 15,3 3-4-15,-2 8 0 0,0 7 1 16,-4 9-1-16,0 2-1 0,-4 11 4 15,-4 4-4-15,-3 4 5 0,-6 7-1 16,-2 3 2-16,-7-1-2 16,-6 2 2-16,-9-3-2 0,-9-1 1 15,-9-5-1-15,-9-5 1 0,-10-5 2 16,-8-7 6-16,-11-5 5 0,-11-8 3 16,-9-5 4-16,-10-6 3 0,-1-5-2 15,-5-5-2-15,1-6-2 16,0-5-13-16,7-3-37 0,1-8-128 15,8-3-66-15,5-5-36 0,4-6-18 16,5-5 0-16</inkml:trace>
  <inkml:trace contextRef="#ctx0" brushRef="#br0" timeOffset="38807.26">21680 8400 122 0,'-10'-1'283'0,"-2"-3"19"0,0 2 20 16,0-3-87-16,1-1-63 0,1 0-22 16,-1-1 0-16,2 1 11 15,-3 0 11-15,3 0 6 0,1 1-4 16,2-1-5-16,-1 1-16 0,3 2-17 15,-1 2-17-15,0 1-21 0,2 0-22 16,-2 2-22-16,-1 5-14 16,0 2-14-16,-5 3-12 0,1 3-7 15,2 6-1-15,-3 1-1 0,3 3-4 16,0 1-1-16,3 1 0 0,2 0 0 16,3 0-3-16,0-2 1 15,5-2 0-15,2-3-3 0,1-4 2 16,4-4-3-16,1-3-3 0,6-6-1 15,1-6-2-15,2-3-2 0,5-7-5 16,2-6-7-16,-3-5-3 0,1-2-6 16,-3-4-2-16,-5-2 1 0,-4 0 6 15,-5-1 5-15,-6 0 5 0,-6 1 10 16,-4 6 3-16,-5 1 4 16,-4 5 2-16,-2 2 2 0,-2 7-1 15,-3 3-3-15,0 5-3 0,1 3-6 16,1 6-9-16,-1 1-21 0,5 6-25 15,2 0-35-15,5 1-40 16,2 0-37-16,6 0-37 0,2-1-32 16,4-3-86-16,1 0-41 0,6-4 0 15,2-3 20-15,6-4 34 0</inkml:trace>
  <inkml:trace contextRef="#ctx0" brushRef="#br0" timeOffset="39074.69">21904 8110 168 0,'13'-17'308'0,"-7"0"32"0,-3 2 33 16,2 3-95-16,-3 1-56 0,-1 4-27 15,-1 2-22-15,2 3-22 16,-1 2-18-16,-1 4-16 0,2 4-17 16,1 7-17-16,0 6-10 0,-3 4-8 15,0 6-13-15,-3 7-11 0,0 5-12 16,-2 4-9-16,-3 4-7 0,-1 3-3 15,-4 4-6-15,0 4-8 0,-1-2-17 16,-2-2-25-16,2-6-34 16,3-3-40-16,3-7-47 0,3-9-41 15,5-8-43-15,0-8-104 0,3-8-47 16,6-9 5-16,-1-10 25 16,7-10 36-16</inkml:trace>
  <inkml:trace contextRef="#ctx0" brushRef="#br0" timeOffset="39557.25">22166 8258 226 0,'12'-13'335'0,"-6"3"21"15,2 1 17-15,-7 7-129 0,2 4-70 16,1 4-45-16,-4 7-25 0,0 5-10 16,-4 6-6-16,1 5-10 0,0 4-12 15,-4 6-16-15,-2 1-17 0,1 6-10 16,-1-1-9-16,1 4-6 15,0-3-2-15,0-1-5 0,1-5-1 16,-1-8-2-16,3-3 2 0,2-8-5 16,-1-6 0-16,3-10-2 0,-1-5-3 15,1-7-2-15,1-9-1 16,0-11 0-16,1-5 1 0,1-7 4 16,-1-6 2-16,-1-4 2 0,4-5 2 15,-4 0 0-15,1-5 2 0,4 3 1 16,0 3-1-16,1 1-1 0,7 7 2 15,0 8-3-15,4 5-1 0,0 6 1 16,5 7 2-16,4 2 0 16,0 7 0-16,4 5 1 0,0 4 0 15,-1 4 1-15,-1 4-1 0,-4 8-1 16,-2 2 1-16,-5 3-1 0,-4 3 1 16,-8 4-2-16,-6 0 1 15,-7 1 2-15,-8 1 2 0,-5-3-2 16,-7-1 3-16,-6-3 0 0,0-4-4 15,-4-2-2-15,2-3-15 16,-1-2-27-16,7-4-48 0,3-4-65 0,5-2-142 16,8-4-73-16,4-1-28 0,7-2 8 15,6-3 33-15</inkml:trace>
  <inkml:trace contextRef="#ctx0" brushRef="#br0" timeOffset="40279.51">23430 8103 203 0,'3'-2'311'0,"-5"1"22"0,-3-2 26 15,1-1-105-15,-5-1-63 0,1-1-27 16,-4-4-7-16,2-1-4 0,-3-1-6 15,-1-4-11-15,1-3-22 0,2-3-18 16,-2-5-20-16,4-3-16 0,1-6-22 16,0-3-12-16,3-3-10 15,2 0-8-15,3-3-5 0,2 0-3 16,1 4 2-16,3 2-4 0,3 5 2 16,3 3-1-16,2 5 0 15,0 6 0-15,2 5-2 0,0 4 0 16,-1 5-3-16,1 10-2 0,-2 1 1 15,-6 9-1-15,-3 6-2 0,-5 6-2 16,-6 9 1-16,-7 4 0 0,-8 5 1 16,-4 3 0-16,-3-1 2 0,-4-1 2 15,2-2 4-15,0-5 2 0,3-5 0 16,5-7 6-16,6-5 0 16,7-7 6-16,3-3 2 0,12-7 3 15,7-7-4-15,10-7-7 0,10-10-21 16,12-6-40-16,8-5-48 0,9-3-51 15,5-2-63-15,-1-2-149 0,3-1-59 16,-7 5-8-16,-9 2 18 0,-5 6 41 16</inkml:trace>
  <inkml:trace contextRef="#ctx0" brushRef="#br0" timeOffset="40959.04">22312 9010 330 0,'-1'-7'384'0,"-6"1"36"0,6 2 30 16,-4-1-124-16,3 2-67 0,1 3-41 15,-1 2-31-15,0 2-23 16,1 6-20-16,-1 5-30 0,1 6-35 16,-1 5-26-16,-2 2-11 15,0 5-11-15,0 3-9 0,-3 3-11 16,1-1-4-16,-2-1-4 0,-1-1-6 15,1-2-4-15,-1-3-13 0,5-7-15 16,-2-8-24-16,3-5-26 0,1-8-21 16,2-8-16-16,2-10-3 0,-1-7 5 15,2-8 13-15,2-3 21 0,-2-8 20 16,2 1 24-16,-2-2 14 0,2-1 15 16,0 4 20-16,1 5 18 15,1 3 16-15,0 3 14 0,-1 6 18 16,2 6 18-16,3 2 13 0,-1 6 7 15,-1 3-2-15,5 6-8 0,-1 5-14 16,1 5-15-16,1 5-21 16,-1 7-15-16,-2 2-10 0,0 7-6 15,0 0-4-15,-2 4-7 0,-2-3-1 16,1 1-5-16,-1-6-2 0,-2-1-3 16,2-4 3-16,-2-5 4 15,-1-6 6-15,0-6 6 0,-2-6 4 16,4-8 1-16,-3-7-2 0,4-10-6 15,-2-4-4-15,2-6-7 0,0-6-6 16,2-4-10-16,-2 1-16 0,1-1-19 16,-1 1-33-16,1 2-48 0,-1 5-57 15,2 4-50-15,1 6-43 0,-3 6-103 16,0 7-66-16,0 6 0 16,1 4 28-16,2 6 49 0</inkml:trace>
  <inkml:trace contextRef="#ctx0" brushRef="#br0" timeOffset="41325.26">22742 9109 192 0,'-3'17'312'15,"0"0"24"-15,0-6 27 0,-1-2-92 16,1-3-58-16,3-1-27 0,-1-5-22 16,1-3-20-16,1-3-24 15,2-3-33-15,1-6-33 0,2-2-25 16,3-6-13-16,-2 0-6 0,-1-1-4 15,1-4-2-15,-4 2-3 0,-2-3 6 16,1 2 12-16,-4 2 27 0,-1 2 37 16,0 3 32-16,-4 4 24 0,-1 6 13 15,-1 4-1-15,0 5-20 0,-4 3-33 16,-3 6-33-16,3 7-18 16,-4 4-22-16,3 7-11 0,-2 4-7 15,3 1-2-15,4 5-1 0,-2 3 3 16,5-3 0-16,2 3-7 0,3-5-10 15,1 0-20-15,5-6-42 0,1-2-61 16,5-7-63-16,2-5-55 16,4-5-44-16,4-8-45 15,-1-5-100-15,2-7-23 0,1-6 24 16,-2-5 38-16,5-3 44 0</inkml:trace>
  <inkml:trace contextRef="#ctx0" brushRef="#br0" timeOffset="41511.08">22896 8988 33 0,'4'-14'337'0,"-4"2"50"15,0 3 35-15,-3 2-5 0,3 4-110 16,3 1-64-16,-1 4-40 0,1 2-28 16,3 2-16-16,2 4-7 15,6 1-22-15,1 2-30 0,3 0-26 16,8 2-22-16,-4-2-19 0,3 2-26 16,2 0-43-16,-3 1-47 0,-3-5-65 15,1 1-62-15,-4-2-60 0,-3 0-73 16,-4-3-90-1,-3-7-20-15,-3 0 27 0,-4-7 41 0,4-5 50 16</inkml:trace>
  <inkml:trace contextRef="#ctx0" brushRef="#br0" timeOffset="41722.68">23161 8947 201 0,'-6'-21'325'0,"-2"0"45"16,-1 4 44-16,2 5-58 16,1 2-30-16,-1 2-15 0,1 4-15 15,3 1-18-15,-2 5-33 0,0 3-49 16,2 5-49-16,-3 3-42 0,-2 5-32 15,0 5-21-15,0 2-19 16,-3 2-10-16,-1 5-8 0,-1 0-3 16,-1 4-10-16,-1-4-17 0,1 3-36 15,3-5-61-15,1-2-86 0,4-7-79 16,2-1-71-16,4-7-118 0,4-5-70 16,2-7 8-16,7-7 50 15,6-9 68-15,2-6 65 0</inkml:trace>
  <inkml:trace contextRef="#ctx0" brushRef="#br0" timeOffset="41956.88">23387 8680 214 0,'13'-25'416'0,"-8"5"67"0,-4 7 46 16,2 1-54-16,-1 6-96 16,0 1-74-16,-2 7-55 0,0 4-54 15,0 6-34-15,0 4-37 0,0 5-29 16,0 5-35-16,0 5-23 15,0 2-18-15,-4 4-10 0,1 1-15 16,-2 1-25-16,0 0-36 0,1-5-57 16,-1 0-67-16,4-7-75 0,2-5-58 15,1-6-75-15,2-6-90 0,-1-6-16 16,4-8 35-16,-1-7 55 0,4-7 59 16</inkml:trace>
  <inkml:trace contextRef="#ctx0" brushRef="#br0" timeOffset="42111.03">23422 8785 161 0,'-13'-13'344'0,"4"1"36"16,-4 1 29-16,4 4-61 0,2 1-108 16,4 0-74-16,1 1-43 0,6 1-30 15,2-1-31-15,5-1-39 16,8-1-53-16,6-1-50 0,4 0-48 16,4-3-58-16,3 1-135 0,3-3-55 15,3 1-5-15,-2-1 20 16,1 5 30-16</inkml:trace>
  <inkml:trace contextRef="#ctx0" brushRef="#br0" timeOffset="42582.32">23921 8824 42 0,'-23'19'320'0,"-2"-2"36"16,-1-3 33-16,6-1 11 15,2-1-101-15,4-6-47 0,3-1-29 16,5-5-23-16,3-2-26 0,6-5-39 15,3-6-57-15,6-4-52 0,5-5-42 16,1-8-35-16,4-2-28 0,-1-6-20 16,4-5-9-16,1-2 10 15,0-2 14-15,0 1 19 0,-4 2 21 16,2 3 18-16,-4 7 12 0,-4 4 7 16,-2 8 7-16,-3 5 6 0,-6 6 2 15,-5 5 2-15,-3 5 0 16,-5 6-1-16,-4 4 2 0,-4 8 2 15,-5 0 6-15,3 4 8 0,-2 3 7 16,1-1 4-16,5 2 2 0,4-2 3 16,1 2-8-16,8-1-6 0,4-3-6 15,4 2-3-15,5-4-5 16,2 0-3-16,3 0-2 0,5-2-4 16,-3 0 0-16,2-1-3 0,-1 0-3 15,-4-1-1-15,-2 0 0 0,-4-2 1 16,-4 2-2-16,-6 1 1 15,-1-3 1-15,-7 1 1 0,-6-1 0 16,-1 0-2-16,-5-4-7 0,-1 0-19 16,-1-4-35-16,0-5-46 0,3-1-47 15,3-8-73-15,2-2-124 16,5-7-52-16,4-6-3 0,5-8 26 16,6-2 38-16</inkml:trace>
  <inkml:trace contextRef="#ctx0" brushRef="#br0" timeOffset="42806.05">24206 8388 21 0,'17'-14'375'0,"-5"3"67"16,-4 4 47-16,-2 2 40 0,0 1-108 15,-1 4-69-15,0 2-58 0,-1 4-46 16,0 2-34-16,1 5-40 0,-1 5-50 16,2 4-44-16,-3 5-34 0,2 5-20 15,-3 2-13-15,-1 6-10 16,-1-2-10-16,0 1-15 0,-1-3-40 15,-1-3-58-15,-1-4-80 0,1-7-77 16,2-2-65-16,-1-7-91 0,2-5-87 16,-1-8-2-16,0-6 45 0,0-6 63 15,0-6 59-15</inkml:trace>
  <inkml:trace contextRef="#ctx0" brushRef="#br0" timeOffset="43811.34">24265 8596 65 0,'-10'-15'307'0,"-1"5"36"0,2 2 31 16,2 1-32-16,2 1-105 0,-1 1-64 15,6 3-37-15,0 0-20 16,6-1-19-16,2 2-20 0,7-3-13 16,4 0-12-16,6-1-14 0,3-2-13 15,5-1-8-15,2-2-4 16,3-1-6-16,-3-1-1 0,2 0-2 0,-1-1 0 16,-5-1-4-16,-5 1-1 15,-4-1 2-15,-6 4 8 0,-7-1 14 16,-4 4 20-16,-5-1 21 0,-5 3 22 15,-3 4 20-15,-6 2 13 0,0 4 5 16,-3 3-4-16,-3 1-7 0,2 4-15 16,0 4-20-16,2 0-14 15,1 5-19-15,2 0-15 0,2 2-11 16,1 2-10-16,4-2-2 0,1 1-3 16,5-2-1-16,0-3-6 15,3-3-6-15,1-3-3 0,0-6-5 16,6-2 0-16,-2-1-3 0,1-10-2 15,4-2 2-15,-1-4 3 0,3-2 1 16,-1-3 3-16,-1-2-2 0,-1-2 4 16,-1 2 2-16,-3 2 6 0,2-1-1 15,-4 3 2-15,-1 4 5 0,0 1 2 16,-4 3 1-16,2 3 4 16,-1 0 6-16,2 3 3 0,0 3 3 15,-1 2 0-15,2 0 1 0,-2 5-3 16,2 1-6-16,-1-1-5 0,1 2-3 15,1 0 1-15,1-2-6 0,-3-1-2 16,3-2-2-16,-1 2-6 16,0-6 1-16,2-1-8 0,0-2 2 15,5-4 1-15,-4-7-1 0,4-1 2 16,3-7 1-16,0-5 3 0,3-3 4 16,1-6-6-16,-1-5 7 0,2-7 3 15,-1-3 1-15,-1-6 1 16,-2-5-2-16,0-6 3 0,-2-1-3 15,-2-3 0-15,-1 5 7 0,-2 6 13 16,-4 11 16-16,-1 7 12 0,-2 12 10 16,1 4 7-16,-2 9 1 0,-2 7-9 15,0 8-8-15,-2 8-5 16,-2 7-1-16,0 13-6 0,-3 5-5 16,-1 8-6-16,-3 5-5 0,-1 5-9 15,0 3-8-15,-2 4 0 0,3 1-7 16,0 0-3-16,3-2-5 0,3-3-4 15,4-5-5-15,1-6-7 16,3-8-2-16,2-3-5 0,1-7 2 16,5-7 1-16,-1-4 3 0,4-7 2 15,2-5 4-15,1-6 6 0,1-6 2 16,0-5-2-16,0-1 0 16,1-7 0-16,-2-1 6 0,-3-3-2 15,4-1 4-15,-7-2 11 0,0 0 2 16,1-1 3-16,-3 3 2 15,-3 3 8-15,-3 3 6 0,0 5 3 0,2 4 2 16,-8 4 7-16,0 3-3 16,-2 4-2-16,-3 4-12 0,-2 5-1 15,-4 3-3-15,1 6-7 0,0 5 2 16,0 1-3-16,0 3 2 0,4 3-4 16,1 0 2-16,1 0-6 0,7-1-1 15,0-1-6-15,7-4-5 0,1-3-7 16,4-3-6-16,2-4-22 15,4-5-46-15,-2-4-68 0,6-6-92 16,3-5-71-16,3-9-58 0,0-3-101 16,2-7-60-16,0-7 20 0,-5-1 67 15,-1-5 61-15,-7-1 57 16</inkml:trace>
  <inkml:trace contextRef="#ctx0" brushRef="#br0" timeOffset="43962.69">25052 7992 333 0,'-47'2'409'0,"-1"3"58"15,9 0 51-15,5-2-113 16,9 0-92-16,12 0-65 0,7 0-51 16,11-1-54-16,9-4-72 0,15-1-107 15,10-3-121-15,9-4-206 0,5-1-117 16,6-1-63-16,-7-1-12 0,5 1 52 16,-3-1 90-16</inkml:trace>
  <inkml:trace contextRef="#ctx0" brushRef="#br0" timeOffset="45424.38">22092 10412 68 0,'10'4'275'16,"-2"-4"22"-16,-4 0 16 16,0 0-75-16,-3-4-71 0,1-1-40 15,-4-1-13-15,-1-1-4 0,-3 0 4 16,-2 0 0-16,-3 1-5 0,0-2-8 15,-2 4-15-15,-3 1-16 0,-1 3-14 16,1 1-13-16,-3 4-12 16,0 4-11-16,-2 4-6 0,1 1-7 15,-1 9-3-15,1 0-4 0,-1 4 0 16,4 3 0-16,-2 3-1 0,4-1-2 16,3-2-1-16,4-3-5 15,3 0-6-15,4-8-5 0,4-4-6 16,3-3-8-16,7-8-6 0,1-4-5 15,6-4 1-15,6-8-3 0,-1-6-5 16,5-4-1-16,2-6 3 0,-2-3 4 16,0-6 6-16,-1-2 9 15,-6-5 8-15,-2-2 10 0,-5-2 5 16,-2-2 6-16,-5 2 3 0,-1-2 9 16,-3 4 10-16,-3 3 14 0,-1 5 15 15,-1 5 20-15,0 8 12 16,-1 3 9-16,1 9-5 0,-2 3-9 15,2 5-14-15,0 5-14 0,-1 8-15 16,-1 6-11-16,0 10-6 0,-1 7-4 16,0 6-3-16,0 5-5 0,-1 6-1 15,0 3-3-15,-1 3 0 0,4-1 0 16,1 0-1-16,0-6-1 0,1-1 0 16,5-9-4-16,1-5-1 15,2-9-8-15,4-5-7 0,-1-6-3 16,7-7-6-16,2-7-1 0,1-9-4 15,3-3-2-15,2-7-3 0,-3-6 1 16,1-2 2-16,-1-4 2 0,-4-1 5 16,-3-1 9-16,-2-1 9 15,-5 3 6-15,-4 1 12 0,-1 4 12 16,-2 5 19-16,-3 4 22 0,-5 2 18 16,1 7 9-16,-3 4 0 0,-1 5-5 15,-3 5-12-15,2 7-15 16,-6 5-19-16,3 6-7 0,-1 3-2 15,1 6-7-15,2 1-3 0,2 0-6 16,2 2 0-16,1-3-4 0,5 0-2 16,6-3-3-16,1-3-3 0,2-3-3 15,4-5-5-15,3-3-5 16,2-5-7-16,3-7-9 0,5-6-9 16,4-5-6-16,0-5-2 0,0-7-3 15,1-2 1-15,-1-6 5 0,-3-3 7 16,0-3 7-16,-5-5 8 0,-4 2 3 15,-3 0 8-15,-4 2 6 16,-4 3 11-16,-2 2 15 0,-1 6 20 16,-2 6 24-16,-2 1 17 0,0 8 7 15,0 4-2-15,0 6-8 0,0 6-15 16,-2 7-19-16,-1 8-13 0,2 8-9 16,1 4-2-16,-4 7-6 15,1 2-1-15,2 5-4 0,-3 2-3 16,0 5-4-16,-3-3-3 15,-2 2-5-15,3 1-10 0,-2-4-13 0,-1-1-9 16,2-9-1-16,1-5 0 0,2-9 1 16,0-7 10-16,2-8 6 15,0-11 4-15,2-6 1 0,4-11 4 16,0-10 0-16,3-9 1 0,2-6 1 16,1-8-1-16,-1-6-2 0,2-4-6 15,0-5 2-15,0-1-2 16,5 0 4-16,0 6 4 0,1 4 2 15,4 7 4-15,0 8 0 0,-1 8 1 16,0 8 1-16,0 6 1 0,0 9-2 16,-2 6 3-16,0 6-1 0,-5 8 2 15,0 5 0-15,-5 4 1 16,-5 4 2-16,-3 3 0 0,-5 4 2 16,-5 1 2-16,-3 1-3 0,-5 0 4 15,-3 0-3-15,-2-2 0 0,-1-4-3 16,-2-2 0-16,1-5-12 15,3-6-30-15,5-4-48 0,1-5-44 16,6-6-70-16,6-7-132 0,4-5-63 16,6-5-8-16,5-4 30 0,8-1 34 15</inkml:trace>
  <inkml:trace contextRef="#ctx0" brushRef="#br0" timeOffset="46893.01">22944 10234 280 0,'16'0'322'0,"-6"2"28"0,-2 0-12 16,-2 2-87-16,-3 3-43 0,3-2-32 15,-4 0-19-15,-1 0-24 0,1-1-24 16,0-2-24-16,-1 2-24 0,3-4-19 16,2-4-13-16,2 0-7 0,6-5-3 15,0-6-5-15,4-3-4 16,-1-5-7-16,0-2-1 0,1-2-2 16,-2-2 0-16,-7 1-2 15,2 2 1-15,-6 3 2 0,-2 1 9 16,-5 6 10-16,-1 2 7 0,-5 7 5 15,-2 4 4-15,-3 6 3 0,-5 4-4 16,2 8-5-16,-1 3-4 0,0 7-4 16,-1 4-3-16,2 2-5 0,2 6-2 15,3 0-5-15,0 1-3 0,7 0-1 16,0 0-3-16,4-4-1 16,4-5-5-16,5-5-8 0,0-7-9 15,4-2-11-15,6-7-10 0,1-8-6 16,3-8-8-16,0-7-4 0,4-5 0 15,-2-5 11-15,1-5 4 0,-5-2 10 16,1 0 10-16,-2-4 13 16,-4 4 7-16,0 1 5 15,-4 3 7-15,0 5 9 0,-3 3 8 16,-3 3 4-16,-1 7 8 0,-2 2 11 16,2 5 6-16,1 5 2 0,-3 5-1 15,2 5-3-15,-2 5-6 0,-3 3-8 16,0 5-14-16,0 0-6 0,-5 6-6 15,1 0-6-15,-4 0-8 16,-2 2-4-16,1-3 2 0,-2-1-1 0,1-7-1 16,1-3 0-16,0-6 4 15,1-5 1-15,3-5-1 0,2-8-4 16,1-6-4-16,4-7-2 0,1-6-2 16,3-4-3-16,7-4-5 0,-4-3 0 15,6 2-3-15,0 2 3 16,1 1 1-16,1 3 6 0,1 5 4 15,-2 2 5-15,-1 4 5 0,0 5 4 16,0 5 4-16,-3 3 1 0,-1 5 3 16,1 2 5-16,-1 4-1 0,1 2 0 15,-2 5-1-15,2-2-2 16,-3 1-2-16,4 1-5 0,0 0-1 0,-3-2 2 16,3 0-3-16,-2-2-2 15,5-3 1-15,-2-3 1 0,2-4-5 16,2-2-2-16,0-6 0 0,4-3-3 15,-1-5-2-15,1-3-4 16,3-3-1-16,-3-2 0 0,-1-5-4 16,-2 0 7-16,-2-2 5 0,-4 0 2 15,-3 2 11-15,-3 0 14 0,-7 3 16 16,-2 3 23-16,-5 3 26 0,-1 4 19 16,-3 3 10-16,-5 6 0 0,0 6-8 15,-2 5-13-15,-3 4-15 16,0 7-13-16,-1 6-7 0,2 3-9 15,1 6-4-15,0 1-8 0,2 5-9 16,1 1-7-16,3 2-11 0,0-1-4 16,5-3-4-16,3-4-5 0,4-5-7 15,2-8-6-15,6-4-3 16,3-7-3-16,3-8-4 0,5-8-1 16,4-7-2-16,3-10 3 15,2-6 0-15,2-7 0 0,-5-5 2 0,3-3 4 16,-1-7 6-16,0-2 2 15,-4-6 7-15,-2-4 4 0,1-5 0 16,-4-4 1-16,-3 2 2 0,-1 6 3 16,-2 6 13-16,-3 11 16 0,-3 8 15 15,0 11 14-15,-4 9 13 0,4 3 8 16,-4 11-5-16,-1 8-11 0,0 11-11 16,-1 8-12-16,-4 11-8 0,2 7-11 15,-2 10-7-15,2 6-10 16,-2 1-2-16,0 5-3 0,2 3-3 15,-1 0-2-15,2-1 0 0,1-4 2 16,2-3 1-16,1-6-2 16,2-8-1-16,3-4-2 0,-1-9-6 15,2-5-4-15,1-7-4 0,3-7-8 16,0-6-4-16,4-7-14 0,2-8-12 16,0-8-16-16,4-6-17 15,-2-5-4-15,2-5-3 0,0-4 11 0,1-4 14 16,-2-2 19-16,1 1 19 15,-1 0 12-15,-4 4 9 0,-1 5 4 16,-3 3 6-16,-4 6 9 16,0 6 13-16,-5 6 15 0,-3 3 6 0,-2 4 3 15,-3 6 4-15,-5 3-7 0,1 4-7 16,-1 4-14-16,-1 4 1 16,-1 2-5-16,2 2-3 0,4 0-2 15,0 1-4-15,3 0-1 0,4 0-2 16,3 1 0-16,4-4 0 0,3 1 4 15,3-2-2-15,4 3-2 16,2-3-4-16,2 1 1 0,-1 0-3 16,-1-1 2-16,-2 1 2 0,-2-2 3 15,-5 2 4-15,-8-2-1 0,-4 1 2 16,-6-1 1-16,-6 2-3 0,-4-4 0 16,-6 0 0-16,1-1-12 0,-5-1-39 15,4-3-88-15,2-1-105 16,1-5-196-16,2 0-103 0,1-2-46 15,-2 2 9-15,5-3 72 0,-4 3 95 16</inkml:trace>
  <inkml:trace contextRef="#ctx0" brushRef="#br0" timeOffset="47431.11">22288 11674 354 0,'-27'9'433'0,"1"-3"26"0,0-1 16 16,4-2-117-16,6 0-148 0,7-2-89 16,1-2-46-16,10-1-26 15,5-2-14-15,8-3-8 0,7 1-5 16,6-5-9-16,4-1-6 0,4-2-6 15,2-2-5-15,0 0-9 0,3 1-6 16,-6 1-2-16,-3 2-4 0,-6 0-1 16,-5 4 5-16,-4 1 11 15,-5 2 9-15,-3 3 4 0,-4 2 5 16,-5 2 6-16,-4 3 1 0,0 4 0 16,-4 3 0-16,2 3 1 0,-2 4 1 15,-5 2-1-15,4 6-3 0,-1 2-4 16,-2 4-3-16,2 3-7 15,-3 0-14-15,2 1-30 0,0 1-41 16,1-5-52-16,1-2-55 0,3-3-114 16,1-5-82-16,0-5-24 0,-3-4 18 15,2-3 33-15</inkml:trace>
  <inkml:trace contextRef="#ctx0" brushRef="#br0" timeOffset="47609.08">22277 12087 335 0,'-17'11'372'16,"-2"0"24"-16,3-2 30 0,2 0-131 15,4-2-82-15,2 0-49 0,7-3-16 16,1-1-10-16,8-3-16 0,5-3-24 16,7-3-25-16,8-5-17 15,7-3-19-15,6-6-18 0,8-4-27 16,5-6-46-16,2-1-61 0,4-4-59 16,1-2-84-16,-1-4-135 15,1-2-62-15,-5-4 0 0,-4-1 35 0,-2 2 50 16</inkml:trace>
  <inkml:trace contextRef="#ctx0" brushRef="#br0" timeOffset="47843.7">23098 11381 302 0,'-5'-12'394'0,"-1"5"41"0,-4 1 41 0,1 6-94 16,1 3-62-16,1 3-33 0,0 5-21 16,4 6-13-16,-2 4-29 15,3 4-35-15,1 4-52 0,1 4-45 16,1 3-35-16,1 3-21 0,-2 3-19 15,0-1-9-15,-2 3-2 0,-1 2-10 16,-2 1-15-16,-1-2-25 0,-3 3-41 16,2-6-69-16,2-7-78 15,4-3-65-15,2-8-41 0,4-7-25 16,3-7-16-16,4-10-7 0,1-8-8 16,1-7 27-16,2-7 30 0,2-6 36 15</inkml:trace>
  <inkml:trace contextRef="#ctx0" brushRef="#br0" timeOffset="48271.22">23151 11841 155 0,'13'-29'283'15,"-3"2"54"-15,-1 4 52 0,-2 4-41 16,-4 6-37-16,2 2-7 0,-4 6 2 16,-1 6-8-16,3 5-19 0,-3 7-34 15,2 9-47-15,-2 3-52 16,0 5-50-16,-2 4-34 0,2 2-26 16,-3 5-16-16,3-1-8 0,-1 2-4 15,-3-1-5-15,1-2-6 0,0-3-3 16,0-4-7-16,-1-6-2 0,3-5-9 15,-1-6-6-15,1-9-8 16,-4-7-4-16,5-9-4 0,-1-8-2 16,-1-9 2-16,1-13-1 0,-3-6-3 15,3-10-6-15,1-5-5 0,-2-5-5 16,4-3 4-16,1 0 6 0,3 1 13 16,3 4 12-16,4 5 14 15,4 7 8-15,3 6 1 0,3 4 5 16,3 10 3-16,0 5 3 15,1 7 2-15,2 7 0 0,-4 7-1 16,1 6-2-16,-3 6-4 0,-1 6-3 0,-6 4-2 16,-5 4-4-16,-6 6-2 15,-7 0 3-15,-9 4 3 0,-1 2 5 16,-9-2 0-16,-1 3 4 0,-4-5 3 16,0-3-1-16,0-2-3 0,1-5-21 15,3-4-43-15,6-5-64 16,3-3-70-16,3-6-125 0,6-6-117 15,8-3-40-15,2-7 8 0,10-1 48 16,4-3 59-16</inkml:trace>
  <inkml:trace contextRef="#ctx0" brushRef="#br0" timeOffset="48653.86">24008 11431 296 0,'18'0'376'0,"-8"-1"44"0,-8-1 53 15,-4-1-97-15,-6-1-67 0,-4-1-39 16,-5-2-23-16,-1-4-32 0,0 0-39 16,2-4-39-16,-3-1-41 15,3-5-28-15,5-2-21 0,3-5-15 16,3-2-14-16,4-3-13 0,2 1-5 16,6 1-4-16,1 3-3 0,1 2-3 15,5 5 0-15,-1 5-4 0,3 4-2 16,-3 5-5-16,0 5-7 0,-4 6-2 15,-3 7 0-15,-4 4 4 16,-9 9 0-16,-1 6 5 0,-7 6 2 16,-3 3 8-16,-3 1 4 0,-2 2 7 15,2-3 7-15,2-3 8 16,4-5 7-16,2-6 11 0,6-6 2 16,6-5 1-16,6-7-5 0,9-3-2 15,10-9-22-15,7-7-54 0,12-7-78 16,4-4-89-16,12-8-85 15,6-2-169-15,3-5-79 0,4-1 0 16,-1-1 46-16,1 2 70 0</inkml:trace>
  <inkml:trace contextRef="#ctx0" brushRef="#br0" timeOffset="49304.64">23291 12652 142 0,'-5'-18'428'0,"-1"0"41"0,1 5 21 16,2 1 8-16,-1 3-211 15,4 3-105-15,0 4-45 0,4 5-13 16,-1 4-4-16,3 7-1 0,1 4-1 16,1 7-23-16,-1 6-29 0,1 5-28 15,-1 4-15-15,-2 5-12 0,-2 3-6 16,-2 0-7-16,-2-1-12 0,-1-2-7 15,-1-6-7-15,0-7-7 16,1-7-5-16,0-9-10 0,-1-7-2 16,2-8 2-16,-3-9 1 0,1-9 3 15,0-8 6-15,-1-10 13 0,2-6 9 16,-1-9 7-16,1-7 4 16,1-4 1-16,1-1-2 15,1-1 5-15,4 0 3 0,4 4 0 0,2 5 2 16,2 6-1-16,4 6-1 15,1 7 2-15,-1 5-4 0,5 8 2 16,-4 5 2-16,2 6-2 0,-1 6 0 16,-3 7-2-16,0 2 1 0,-3 8-2 15,-4 2-2-15,0 5 1 0,-5 2 4 16,-4 3 0-16,-7 3 1 0,-2 0 5 16,-5-2 0-16,-4 3 2 0,-2-2-2 15,-4-1 3-15,-3 0-2 16,0 0-4-16,1-5-5 0,-1 1-12 15,4-3-28-15,4-2-50 0,5-6-60 16,5-1-60-16,4-2-125 0,5-2-89 16,5-2-25-16,6 0 19 15,6-2 48-15,5-1 53 0</inkml:trace>
  <inkml:trace contextRef="#ctx0" brushRef="#br0" timeOffset="51206.03">23618 12853 275 0,'2'19'395'0,"-6"-2"44"0,-4 0 48 16,-2-4-73-16,-2 1-60 0,3-6-38 16,-2 0-31-16,1-5-27 0,2-2-40 15,2-2-55-15,3-5-55 0,3-6-46 16,2-4-33-16,4-7-23 0,2-6-14 16,0-2-19-16,3-7-19 0,1-1-22 15,3-7-22-15,0-2-15 16,-2 0-13-16,3-2 0 0,-3 4 10 15,-1 3 12-15,-2 5 18 0,-1 4 21 16,-2 8 18-16,-1 5 13 0,-3 6 6 16,-2 6 5-16,-1 2 4 15,-3 7 3-15,0 4-2 0,-5 5 2 16,0 7 3-16,-3 1 2 0,0 6 2 16,0-1 1-16,2 4 1 0,-4-1 0 15,5 1 1-15,2-2 1 0,1 0-3 16,3-3 0-16,2-2 0 15,5 0 0-15,0-5 0 0,3-2-1 16,2-1 0-16,0-4 0 0,3 0 3 16,1-2-1-16,1-4-1 0,0 1 0 15,0 1 0-15,-1-3 3 0,-3 0-2 16,-1 0 7-16,0 2 8 0,-3 2 10 16,-2 1 16-16,-1 1 10 0,-2 3 10 15,0 1 3-15,-2 4 1 16,-4 3-4-16,4-3-11 0,-1 5-7 15,-1-2-8-15,1 1-10 0,1-1-9 16,1 1-6-16,2-4-5 0,1 2-4 16,0-4-2-1,4-2-5-15,0-2-2 0,2-2-8 0,0-3-7 16,3-3-3-16,4-3-3 0,1-6 0 16,2-5-10-16,1-4-4 0,1-2-3 15,2-5-7-15,-4-6-1 0,0 1-1 16,-2-5 7-16,-5 0 12 15,0-1 10-15,-5 1 10 0,-4 0 11 16,0 4 11-16,-4 1 18 16,-2 7 21-16,-3 3 18 0,0 5 19 0,1 2 9 15,-6 7 4-15,1 6-11 0,-3 2-15 16,0 9-15-16,-1 3-12 16,-1 6-12-16,2 2-10 0,0 5-5 15,2 3-1-15,0 0-5 0,3 2-6 16,4 0-1-16,2 0 0 0,2-1-3 15,6-1 1-15,1-5-3 16,1-3-3-16,5-5-6 0,1-5-7 16,4-5-10-16,4-5-14 0,0-8-16 15,3-6-16-15,5-5-25 0,-1-5-23 16,1-5-16-16,-1-5-12 0,-1-2-1 16,-3-4 6-16,-2 1 17 0,-5-4 23 15,-3 1 23-15,-6-1 23 16,-1 4 20-16,-8 5 25 0,-1 5 23 15,-6 6 16-15,-2 6 18 16,-5 6 14-16,0 6 11 0,-5 6 10 16,1 5 8-16,-1 4 6 0,1 6 4 15,4 1 2-15,2 2-9 0,8 4-12 16,3-2-13-16,5 1-14 0,5 0-16 16,3-1-10-16,8 1-7 0,0-3-8 15,1 0-7-15,3 0-3 0,-2-2-1 16,-2 1-5-16,0-1 0 15,-4-1-2-15,-7 0 2 0,-9-1 2 16,-2-1 0-16,-6 1 2 0,-7-3 3 16,-2 3 2-16,-4-5-1 0,-2-1-1 15,1-2 0-15,0-3 5 0,3-2 0 16,2-2-1-16,4-4 2 16,5-2 0-16,4-2 1 0,4-6-7 15,6-2 0-15,5-3-7 0,6-2-7 16,4-1-15-16,3-4-8 0,3-1-11 15,4-1-6-15,1-1 3 0,0-2 3 16,1 0 7-16,-3 1 12 16,-1-2 10-16,-3-1 8 0,-3 2 7 15,-5 1 4-15,-3 0 6 0,-5 4 9 16,-4 5 16-16,-2 2 17 0,-5 4 17 16,-5 3 10-16,-1 6 9 0,-3 3 4 15,-2 5-4-15,-2 2-10 0,0 6-7 16,-1 5-3-16,3 2-9 15,1 3-9-15,1 3-10 0,5 2-11 16,-1 1-6-16,5 1-9 0,1-1-4 16,4 1-1-16,4-2-1 0,-1-3-8 15,4-1-7-15,1-6-12 16,2-1-14-16,2-7-18 0,-1-4-21 16,5-5-12-16,1-7-7 0,-1-4-2 15,0-5 0-15,1-4 2 0,-2-4 10 16,0 1 12-16,-3-5 12 15,-4 2 9-15,0 1 19 0,-2 3 21 16,-5 2 23-16,1 3 17 0,-3 5 16 16,0 1 12-16,0 4 9 15,-2 5 6-15,-1 3 1 0,2 5-9 0,-3 5-9 16,2 3-7-16,-2 3-12 16,-2 3-14-16,-1 2-7 0,0 2-5 15,-3 1-6-15,1 1-1 0,-3-3-4 16,2 1-1-16,-1-5 2 0,-2-2-1 15,4-4-1-15,1-4-5 0,0-4-9 16,1-5-4-16,1-6-4 0,6-5-8 16,-3-3-4-16,4-6-1 15,3-4-1-15,1-1 3 0,3-2-1 16,-1-2 2-16,3 0 7 0,-1 3 7 16,1 2 9-16,-2 4 6 0,-2 3 6 15,2 3 8-15,0 7 7 16,-3 1 8-16,2 6 8 0,-1 3 3 15,-1 1 4-15,0 4 0 0,0 2-5 16,-1 4-5-16,2 0-4 0,-2-3-3 16,0 3-7-16,2-2-4 0,1 0 0 15,-2-3-3-15,3-2-5 16,-3-3-2-16,0-4 0 0,1-3-2 0,-1-2-4 16,1-4 1-16,0-8-2 15,0-2-1-15,0-5 1 0,0-4 1 16,0-4 0-16,-2-4-3 0,-1-4 1 15,-1-6-2-15,-1-1 0 0,-1-7 5 16,-2-3 0-16,0 1 4 0,-2 2 1 16,0 6 0-16,1 8 5 15,-1 8 7-15,2 10 9 0,-2 4 14 16,1 8 13-16,1 8 15 0,0 7 5 16,1 8 0-16,2 8-3 15,-4 7-12-15,4 8-12 0,-2 5-13 16,-3 5-9-16,0 5-7 0,0 2-7 15,-5 1-3-15,2 1-6 0,-2-1-16 16,1-7-32-16,-1-5-46 16,2-5-59-16,3-8-65 0,0-7-53 0,3-8-47 15,-2-5-98-15,-1-9-49 16,4-6 9-16,-4-6 39 0,3-9 42 16</inkml:trace>
  <inkml:trace contextRef="#ctx0" brushRef="#br0" timeOffset="51330.82">25151 12171 189 0,'-12'-26'407'15,"1"5"58"-15,0 5 39 16,2 2-37-16,5 3-140 0,4 0-103 16,5 1-74-16,7-3-58 0,6 1-75 15,7-2-92-15,9 1-102 0,2-2-186 16,5 3-93-16,0 3-46 0,-1 3 9 16,1 6 53-16</inkml:trace>
  <inkml:trace contextRef="#ctx0" brushRef="#br0" timeOffset="52004.32">23662 13603 282 0,'-12'-1'339'0,"0"-3"14"16,3 2 9-16,6-1-153 0,3-1-93 16,5-2-51-16,4-4-28 0,2 1-9 15,5-6-8-15,6-1-4 16,3-3 0-16,5-4-5 0,4-4-4 16,2-3-4-16,3-5-2 0,1 0-1 15,0-2 0-15,-5-1 0 0,-4-2 0 16,-2 5 0-16,-7 1 1 15,-6 4 0-15,-2 5 1 0,-10 3 4 16,0 6 2-16,-8 4 0 0,-2 6 4 16,-5 3-3-16,-2 6 4 0,-3 5-6 15,-1 4 2-15,3 2-3 0,-3 6 4 16,4 1-1-16,0 1-1 0,7 3 2 16,4 0 1-16,6-1 0 15,4 0-1-15,4-1-3 0,6-1 0 16,0-3-5-16,6 1 1 15,0-2-1-15,1-1-2 0,0-3 0 16,-3 3-2-16,-2-4 2 0,-5 1 0 16,-3 0 0-16,-8 1 0 0,-4-2 0 15,-4 2 2-15,-8-1-2 0,-2-3-2 16,-3 2-1-16,-5-4-5 0,0-5-11 16,-1-1-20-16,1-3-24 0,0-6-25 15,6-3-41-15,1-6-94 16,3-5-73-16,6-8-26 0,4-2-3 15,9-3 17-15</inkml:trace>
  <inkml:trace contextRef="#ctx0" brushRef="#br0" timeOffset="52206.46">24184 13135 179 0,'25'-15'323'0,"-4"3"24"16,-4 1 26-16,1 5-97 16,-4 5-74-16,-2 2-44 0,0 4-16 15,-3 6-10-15,-1 4-7 0,-2 4-13 16,-3 4-17-16,1 4-23 0,-3 3-19 15,1 2-18-15,-4 4-15 16,1-1-9-16,-3 3-12 0,0-3-21 16,-3-1-27-16,1-3-41 0,3-4-42 15,2-7-48-15,-1-4-76 0,0-7-101 16,2-6-38-16,0-3 4 0,0-7 29 16,0-7 36-16</inkml:trace>
  <inkml:trace contextRef="#ctx0" brushRef="#br0" timeOffset="53254.72">24201 13333 225 0,'-15'-6'335'0,"0"3"15"0,1 1 14 16,5 1-126-16,2 1-99 0,6 1-59 15,2-1-30-15,7 0-12 16,6 0-10-16,2-1-3 0,10-2-5 16,4-1-2-16,6-4-9 0,2-2 0 15,6-1-2-15,2-2-1 0,1-1-1 16,1-3 1-16,-1-1-3 0,-2 4-3 15,-3-4-2-15,-5 4-3 16,-7-1 3-16,-7 1-2 0,-7 3 3 16,-3 2 1-16,-10 0 5 0,-5 4 9 15,-7-1 7-15,0 3 8 0,-3 3 9 16,-3 3 5-16,-1 3 4 0,-2 3-4 16,1 3-2-16,1 3-8 15,1 3-7-15,0 5-4 0,4 2-5 16,0 4-5-16,5-1-4 0,3 1-2 15,1-3 0-15,4 2-8 0,1-4-4 16,3-3-6-16,3-3-7 0,3-4-8 16,0-6-7-16,2-3-6 0,2-5-7 15,2-3-1-15,-4-5 0 16,3-4 7-16,-2-2 4 0,-1-4 11 16,-5 0 7-16,1 1 9 0,-3 0 9 15,-2-1 8-15,0 2 11 16,-3 2 9-16,1 1 11 0,-1 4 7 15,-2 4 2-15,0-1-1 0,1 3 0 16,1 1-6-16,-1 4 0 0,4 1-3 16,-4 3-2-16,2 0-3 0,2 5-6 15,-1-2-6-15,0 1-6 0,1 2-8 16,2-2-1-16,0 1-4 0,1-3-1 16,0-1 0-16,3-3 0 0,0 0-1 15,4-6-2-15,-1 0 1 16,0-6-1-16,2-4 0 0,1-4-1 15,1-4 3-15,0-6 0 0,2-3 1 16,-3-3 1-16,-1-5 0 0,-1-1 1 16,-2-6 0-16,0-5-2 0,-4-1 2 15,1-1-2-15,-1 0 3 16,-3 3 10-16,-1 6 29 0,-2 9 36 16,1 6 32-16,-4 6 24 0,0 9 14 15,-4 6 3-15,-2 8-16 0,0 5-24 16,-7 11-24-16,2 7-17 15,-4 6-10-15,2 9-14 0,-5 5-11 16,4 5-10-16,-2 4-9 0,2 0-5 16,3 3-6-16,0 1 0 15,5-1-6-15,2-4-3 0,4-6-6 0,7-4-9 16,-1-6-9-16,6-6-17 16,3-6-11-16,4-7-14 0,-2-5-15 15,5-7-18-15,4-5-17 0,-3-7-11 16,1-2 3-16,3-7 6 0,-2-5 12 15,-3-1 18-15,-1-3 24 16,-4-2 26-16,-4 1 17 0,0-4 19 16,-5 3 22-16,-3-1 23 0,-2 1 24 15,-2 1 30-15,-1 3 31 0,-1 3 22 16,-2 3 13-16,-2 4-5 16,-2 3-12-16,1 4-21 0,-3 3-32 15,-1 7-27-15,-1 3-19 0,-2 5-14 16,2 4-10-16,0 3-6 0,0 5-7 15,3 1 1-15,2 3-6 16,2 0-1-16,1 1 0 0,3-2 2 16,2-1-4-16,3-2-4 0,1-2-8 15,5-6-8-15,2-2-13 0,1-5-30 16,3-5-39-16,-1-4-49 0,3-5-47 16,3-6-40-16,-1-3-36 15,3-6-17-15,-2-2-13 0,-5-5-67 16,-1-2-28-16,-6-4 7 0,-6-2 27 15,-4-2 30-15</inkml:trace>
  <inkml:trace contextRef="#ctx0" brushRef="#br0" timeOffset="53420.49">25125 12979 250 0,'-47'-1'386'0,"0"1"42"16,2 5 37-16,7 2-77 0,4-1-70 16,9 1-36-16,9-2-25 15,9-1-21-15,11-2-25 0,10-4-35 16,10-1-52-16,9-6-61 0,10-2-72 15,9-8-99-15,8-2-118 0,0-1-148 16,4-5-145-16,-3-1-64 16,-6 2-7-16,0-1 59 0,-8-1 93 15</inkml:trace>
  <inkml:trace contextRef="#ctx0" brushRef="#br0" timeOffset="56556.67">1378 15045 178 0,'7'21'308'0,"-3"-4"21"0,-2-1 12 16,0-3-110-16,-2 1-75 16,0-6-20-16,0-1 11 0,1 0 18 0,-1-3 17 15,0-4 6-15,0 0-10 16,0-5-31-16,3-5-42 0,2-5-35 0,-1-5-32 15,3-8-18-15,4-5-13 0,0-6 0 16,2-4-7-16,1-7 0 0,2-3-2 16,-3-7-8-16,2-6-6 0,-2-5-5 15,1-1-7-15,-3-1-1 16,-1 0 2-16,-1 9 8 0,1 5 3 16,-4 10 4-16,2 8 5 0,-4 10 0 15,1 7 2-15,0 9 0 0,0 6 2 16,0 6 0-16,4 8 1 0,-1 5 2 15,2 10 2-15,-1 5 2 16,2 8-2-16,0 2 5 0,0 7-5 16,0 4 3-16,1 4-4 0,0 2 0 15,-3-4-1-15,1 2-2 0,1-5-3 16,-1-3 2-16,-2-5-3 0,-2-4-4 16,1-6-3-16,-2-5 0 0,-3-5-3 15,-2-5-7-15,-3-4-7 0,-4-5-4 16,-5-5 1-16,-3 0 0 0,-3-6 0 15,-6-4 7-15,-4-1 8 0,-2-1 7 16,-5-2 3-16,0 2 3 0,-5 2 3 16,2 3 2-16,-4 5 4 15,4 1-1-15,0 6 2 0,1 1-2 16,4 5 2-16,5 0-3 0,4 3 1 16,7-1 0-16,4 3-3 0,8 2 3 15,5-3-3-15,8 2-1 0,2-4-1 16,9 2-1-16,1-4 0 0,6-1-2 15,4-6-1-15,6-4-1 0,0-5-3 16,2-3-7-16,2-4-8 0,2-5-5 16,-2-4-4-16,1-5 0 15,0-3 3-15,-3-4 6 0,0-5 7 16,-3-2 8-16,-2-3 8 0,-1-1 2 16,-4-1 1-16,-4 3 0 0,-4 1-1 0,-7 2 0 15,-2 5 0-15,-3 5 1 0,-3 6 7 16,-5 2 4-16,-4 9 3 0,-3 3-1 15,-1 5 2-15,0 5-4 0,-3 4-6 16,-2 6-2-16,2 1-3 0,-1 6-2 16,4 3-1-16,1 4 2 15,6 0-2-15,2 4 2 0,4-2-1 16,3 1 2-16,6 0-1 0,-1 1 2 0,6-4 1 16,-2 2-2-16,4 0 1 0,-1-1-2 15,-2 0 0-15,1-3 0 16,-5-1-3-16,0 1 0 0,-6-4-3 15,-2 2-1-15,-2-4 0 0,-6-1 2 16,-1-1 0-16,-4-3 3 0,-2 0 0 0,-2-3 2 16,-2-1 0-16,0-3-2 0,-2-2 6 15,0-2 3-15,1-2 2 0,1-3 0 16,1-3 1-16,2-2 0 0,4-3-2 16,1-3-3-16,4-3-5 0,2-4 0 15,4-3-3-15,3-1-6 0,3-4-5 16,5-1-4-16,0-1-6 0,3-1-4 0,3-1 1 15,1-1 3-15,-2 2 3 0,3-4 7 16,-2 5 3-16,-1-1 6 0,1 6 1 16,-5 3 4-16,-4 3-1 0,-4 5 0 15,-1 6-1-15,-3 3-2 0,-2 3-1 16,-5 6-1-16,-1 1 0 0,-2 6-1 16,-4 1 2-16,1 7 1 0,0-1 2 15,-1 4 2-15,1 2 0 0,3 1 2 16,2-2 0-16,1 1 0 0,4-2 3 15,1 0-1-15,4-2 2 0,2-1 0 16,2-1-2-16,2 0 0 0,2-4-1 16,0 0 1-16,2 1 1 0,-1-2-1 15,1 0 0-15,-4-1-1 0,1 3-2 16,-3-4 3-16,0 1-4 0,-5 3 3 0,-1-1-1 16,-5 2-2-16,-3 2 1 0,-2-1-1 15,-5 0-1-15,-2 3 1 0,-2-3 0 16,1 1-2-16,-1-4-3 0,-2 1-4 15,4-3-11-15,-1-1-20 0,2-3-23 16,1-2-21-16,1-2-21 0,3-4-33 16,1-5-63-16,3-1-76 0,2-3-30 15,4-4-3-15,2-3 9 0</inkml:trace>
  <inkml:trace contextRef="#ctx0" brushRef="#br0" timeOffset="58809.53">2411 14203 15 0,'9'-7'272'0,"-3"0"22"0,-1 2 14 16,0 0-44-16,-3 3-100 0,-1-1-52 15,-1 2-24-15,0 0-9 0,0 0-2 16,0 1 3-16,-1 0-1 0,-1 0-3 16,2 0-3-16,0 0-6 0,0 0 0 0,-2 0 1 15,1 0 6-15,1 0 0 0,0 0 3 16,0 0-4-16,0 0-6 15,-2 0-4-15,2 0-7 0,0 0-4 0,-1-2-5 16,-1 2 1-16,2 0-2 0,0-3 2 16,0 3 2-16,0 0 2 0,0 0 3 15,-2-2-1-15,1 2-1 0,1 0-3 16,0 0-6-16,0 0-5 0,0 0-11 16,0 0-6-16,0 0-9 0,0 0-1 15,0 0-5-15,0 0-3 0,0 0 0 16,0 0-2-16,0 0 0 0,0 0 1 15,0 0-3-15,0 0 2 0,0 0-1 16,0 0 3-16,0 0 1 0,0 0 3 0,0 0 2 16,0 0-2-16,0 0 3 15,0 0-3-15,0 0-2 0,0 0 1 16,0 0-4-16,1 0 1 0,-1 0-3 16,2 0 1-16,-2 0-1 0,0 0-1 15,0 0 0-15,0-3-1 0,0 3 2 0,0-2-1 16,0 2 2-16,0 0-2 0,0 0 1 15,0 0 4-15,0 0-3 0,0 0 0 16,0 0-2-16,0 0 0 0,0 0-1 16,0 0 3-16,0 0-2 0,0 0 0 15,0 0 1-15,0 0-1 0,0 0 1 16,0 0-2-16,0 0 1 0,0 0 3 16,0 0-3-16,0 0 0 0,0 0 2 15,0 0-2-15,0 0-1 0,0 0 1 16,0 0 0-16,0 0 1 0,0 0-1 0,0 0 3 15,0 0-2-15,0 0-1 16,0 0 0-16,0 0 0 0,0 0 0 0,0 0-2 16,0 0 3-16,0 0-1 0,0 0 2 15,0 0-2-15,0 0 0 16,0 0 2-16,0 0-2 0,0 0 1 0,0 0-1 16,0 0 0-16,0 0-1 0,0 0 0 15,0 0-1-15,0 0-3 0,0 0 4 16,0 0 1-16,0 0-3 0,0 0 3 15,0 0 0-15,0 0 3 0,0 0-6 16,0 0 3-16,0 0 0 0,0 0 0 16,0 0-1-16,0 0-1 0,0 0 4 0,0 0-1 15,0 0-1-15,0 0-1 16,0 0 1-16,0 0 1 0,0 0 0 16,0 0-1-16,0 0 0 0,0 0 0 15,0 0 2-15,0 0-6 0,0 0 3 0,0 0-1 16,0 0 0-16,0 0 0 0,0 0-1 15,0 0 2-15,0 0-1 0,0 0 2 16,0-1 0-16,0 1-1 16,0-1-2-16,0 1 3 0,0-2-1 0,-2 2-2 15,1-2 3-15,1 0 3 0,0 0-2 16,0 0-1-16,-2 0 1 0,2-2 2 16,0 2-1-16,-1-1-4 0,-1 0 4 15,2 0-2-15,0 0 0 0,-3 0 0 16,2-2 0-16,-1 2 0 0,2 1 0 0,-2-2 2 15,1 3 2-15,1-2-2 16,-2 1 1-16,2 0 1 0,0 2 2 0,-1 0-3 16,1 0-1-16,0 0 0 0,0 0-1 15,0 0 0-15,0 0-1 0,0 2-2 16,0 0 2-16,0 1 1 0,1 2-1 16,-1 0 0-16,2 4 4 0,-1 0-1 15,1 1 1-15,1 2-2 0,0 0-2 16,-1 1 3-16,-1 2-5 0,1 0 1 15,1-2-1-15,0 4 2 0,-1-1 2 16,1-1-2-16,0 1 0 0,2 0 0 16,-2-1 0-16,2-2-2 0,-2-1-4 15,2-3-4-15,-1 0-5 0,1-3-7 16,0-1-5-16,3-4 0 0,-2-2 0 16,2-4 3-16,-1-2 4 0,2-4 9 15,-1-3 0-15,0-2 4 0,-2-4-1 0,3 0 1 16,-2-1 0-16,-2-2 0 0,-1-1 3 15,1 2 0-15,-2 1 0 0,3 0 2 16,-4 3 2-16,1 1 0 0,-3 3 4 16,2 3 2-16,-2 3 4 0,0 2 1 15,0 3 0-15,0 0-3 0,0 2-2 16,0 1-2-16,1 2-4 0,1 3-4 16,-2 1 2-16,3 5 4 0,-1-1-2 15,3 1 5-15,-2 2-2 0,2 0 0 16,1 1-4-16,0 0-1 0,0 0 2 15,2-3-3-15,2 1-4 0,-1-3-4 16,-1 0-6-16,3-3-6 0,0-3-10 16,1-3-11-16,1-1-7 0,2-5 0 15,-1-4 1-15,0-1 3 0,2-3 6 0,-3-4 5 16,0 0 9-16,-1-1 6 0,-2-2 4 16,-4-3 5-16,3 3 3 0,-4 0 5 15,-2 1 5-15,-1 5 5 16,-1-2 6-16,1 7 9 0,-2 0 8 15,0 4 5-15,-2 1 1 0,2 3-4 16,-1 2-5-16,1 1-10 0,0 3-6 16,0 4-4-16,0 2-3 0,1 4-3 15,1 1 3-15,-2 2-3 0,3 0 0 16,-3 3 0-16,2 1-1 0,1-3-1 16,-1 0 2-16,2-2-5 0,-2-1-1 15,-1-2-6-15,1-5-4 16,1 0-3-16,-3-4-5 0,2-2-4 15,-1-4 2-15,1-2 2 0,1-6 2 16,0-1 1-16,2-4 9 0,0-2 5 16,1-2 3-16,2-2 5 0,-2-1 1 15,1 2-1-15,2 1 0 0,-1 0-2 16,2 2 1-16,-1 3-4 0,0 3 0 16,-1 3 0-16,2 0 1 0,1 4 2 15,0 4 1-15,0 0 0 0,0 2 4 16,2 4 1-16,1 3 1 0,-3 0 0 15,0 4 2-15,2 1-3 16,-4 3-4-16,-2 0 2 0,0 0-2 16,-2 1-1-16,-3-1-4 0,-2 1 4 15,-2-3-1-15,-1-3 1 0,0-3 5 16,-3-3 2-16,1-2 10 0,0-2 3 16,0-4 4-16,0-2 2 15,2-6-5-15,2-1-1 0,1-5-7 16,1-7-5-16,4 0-6 0,3-2-2 15,2-2-5-15,4 0-3 0,0 0-4 16,5-2-4-16,1 4-2 0,0 1-3 16,2 4 2-16,-2-3 5 0,-1 9 1 15,-2 1 5-15,-2 1 2 0,-1 7 5 16,-3 2 0-16,-3 0 0 0,1 7 3 16,-2 0 1-16,-4 5 2 0,0 1 2 15,-1 3 0-15,-4 2-1 0,1 3 3 16,-3 1-3-16,1 0 1 0,0-1-7 15,0 1 1-15,0-2-1 0,3-1-1 16,0-1-3-16,0-3-1 16,4-2 0-16,1 0-4 0,0-5-6 15,3-2-3-15,3-1-3 0,-2-4 1 16,4-2 3-16,4-5 3 0,1-3 4 16,1-1-1-16,1-4-2 0,-2-3-7 15,1 1-2-15,-3-3 0 0,1-2-2 16,-3 1 6-16,0-5 3 0,-2 0 6 15,-2-3 4-15,-2 1 1 16,-1-1 3-16,-4-1 1 0,-1 2 7 16,-2 0 4-16,-2 4 15 0,-1 5 22 15,-2 3 17-15,0 5 9 0,0 4 6 16,-4 6-3-16,1 5-5 0,-2 7-13 16,0 4-4-16,0 8 2 0,2 6 0 15,-1 3 1-15,6 3-4 0,3 0-6 16,6 0-11-16,3-3-9 0,6-4-9 15,5-1-12-15,9-4-18 0,5-7-42 16,12-7-66-16,5-6-99 0,6-7-160 16,9-6-133-16,4-7-60 0,2-6 2 15,3-7 43-15,-1 0 85 16</inkml:trace>
  <inkml:trace contextRef="#ctx0" brushRef="#br0" timeOffset="60486.05">1826 15471 158 0,'1'-19'293'0,"-1"2"18"16,-1 2 14-16,-1 1-115 0,2 1-73 16,-3 3-40-16,3 0-18 0,-2 3-6 15,1 2-3-15,1 2-4 0,0 0-10 16,1 3-9-16,1 3-12 0,3 1-11 15,0 5-4-15,2 4-5 0,1 5 0 16,-1 4-3-16,-1 3 0 0,3 6-5 16,-4 0-2-16,3 6-3 0,-3-2-1 15,0 5-1-15,2-3 0 0,-2 2 0 16,0-3-3-16,0-3-2 0,0-3-2 16,-1-5-7-16,1-4-4 0,-2-6-4 0,0-3-5 15,0-4 2-15,1-7 1 0,-1-1 5 16,0-7 4-16,5-4 7 0,1-5 3 15,-1-6 2-15,2 0 3 0,4-5 0 16,-3 0-1-16,3 2 0 0,-3-4 1 16,2 3 0-16,1 3 0 0,-1 1 0 0,1 3 0 15,-3 2 0-15,2 6 0 0,-1 0 0 16,-2 5 0-16,2 3-1 0,-2 3 0 16,0 3-1-16,0 3 1 0,-3 5 1 15,1 0 0-15,-3 6 1 0,-2 2 2 0,-2 1-2 16,-2 3 1-16,-2-1 0 15,-5 3 2-15,-2 1-2 0,-4-2-2 0,-2 1 1 16,-1-2 1-16,-5 0 2 0,-1-3-2 16,0-4 2-16,-1-1 0 0,-1-2-1 15,4-2-3-15,-1-5 0 0,0-2-12 16,6-4-11-16,0-4-16 0,5-2-16 16,5-5-18-16,4-4-20 0,4-1-48 0,2-2-100 15,4-2-43-15,4-3-15 0,0 1 1 16,4 0 13-16</inkml:trace>
  <inkml:trace contextRef="#ctx0" brushRef="#br0" timeOffset="60729.04">2346 15502 264 0,'6'-7'341'0,"0"0"19"0,-6 2 17 0,2 2-141 16,-2 0-78-16,0 0-36 0,0 3-19 15,0 0-9-15,0 0-6 0,-2 0-9 16,2 1-15-16,0 4-18 0,0 2-19 16,2 2-12-16,-2 2-5 0,0 3-6 15,0 2-2-15,0 2-1 0,-2 0-4 16,2-2-12-16,0 1-23 0,0 0-30 0,2-4-36 16,1-1-35-16,2-4-68 0,0-2-112 15,-2-2-41-15,2-4-3 0,-2-8 15 0,-1-2 26 16</inkml:trace>
  <inkml:trace contextRef="#ctx0" brushRef="#br0" timeOffset="60901.96">2406 15214 229 0,'-13'-18'316'0,"-1"3"14"0,1 3 7 0,-2 5-139 16,5-1-89-16,2 3-50 0,2 3-27 15,0-2-18-15,3 2-14 0,3 2-14 16,3 2-16-16,6 3-24 15,2-1-51-15,-1 4-107 0,5-2-56 0,-2 5-22 16,4-1-5-16,1 1 13 0</inkml:trace>
  <inkml:trace contextRef="#ctx0" brushRef="#br0" timeOffset="62557.99">2603 15352 127 0,'13'16'289'16,"-5"0"18"-16,-1 0 16 0,-1-1-97 0,-3 3-77 15,0-3-34-15,-1 3-13 16,-1-1 2-16,-1-2 0 0,0-1-3 0,-1 1-8 15,-1 1-14-15,-1-1-21 0,1 0-20 16,1-2-12-16,-1 0-11 0,-1 0-5 16,0-2-5-16,3-3-1 0,-3-2 2 15,3-2-1-15,-2 0-1 0,2-4-3 0,-3-4-1 16,3-3-4-16,-3-3-3 0,3-8-3 16,-2 1-3-16,2-6-3 0,2 0 1 15,-1-4-7-15,4 1 1 0,-2-1 1 16,5 1 2-16,0 1 2 0,0 1 3 15,2 2 4-15,2 4 3 0,-1 3 5 16,2 1-2-16,-2 5 3 0,2 1-1 0,-1 5 0 16,-1 3 0-16,3 3 0 15,-4 4-1-15,1 3 2 0,0 1-1 0,-3 2 0 16,-2 4 1-16,1 0 0 0,-2 4-1 16,-1-3 0-16,1 3 1 0,-2 1 0 15,2-1 0-15,-2-3 0 0,2-2 1 16,0-1-1-16,2-3-3 0,-2-3-1 15,3-1-2-15,2-5-3 0,2-5-4 16,3-2-2-16,0-3-5 0,1-7-3 16,3-4-3-16,1 0-5 0,0-6 1 15,0-4 0-15,-1-3 3 16,0 0 7-16,-2-4 4 0,-4 1 5 16,-3-1 5-16,-1 3 3 0,-3 0 7 0,-4 4 6 15,-4 3 7-15,-1 3 12 0,-6 7 12 16,1 1 5-16,-2 4 4 0,1 4 1 15,-5 4-3-15,1 5-7 0,-1 4-11 16,3 2-8-16,-2 5-3 16,2 5-8-16,1 1-5 0,2 5 0 15,1 0-5-15,5 3 1 0,-1-1-2 16,5 0-2-16,1-1-1 0,2-2-3 16,2-4-4-16,1-1-7 0,2-4-3 0,1-2-6 15,-2-5-2-15,4-4 1 0,-2-4 0 16,2-3 6-16,-1-5 3 15,-1-2 7-15,-1-2 3 0,1-5 3 0,-3 0 2 16,-2-2 1-16,1 2 2 0,-3-1 2 16,1-2 3-1,-2 4 1-15,0 0 3 0,0 0 6 0,-3 5 4 16,2 2 1-16,-2 2 4 0,0 3-2 16,0-1-3-16,2 5-2 0,-1 0-3 15,-1 3-1-15,3 3-2 0,-1 4 1 16,1 2 0-16,2 1-1 0,-1 2-4 15,1 1-2-15,-2 0-2 0,2 1-1 16,0 0-2-16,0-3-2 0,0 0 2 16,1-3-1-16,-2 0-4 0,3-5-3 15,-2-4 0-15,1 0-1 0,3-5-3 16,1-7 2-16,1-3-1 0,1-5-3 16,1-4-3-16,3-6-2 0,-3 0 3 15,-2-4-2-15,1-3 4 0,-2-3 4 16,-4 0 3-16,0 1 2 0,-3-1 3 15,-3 1 2-15,-1 3 0 0,-2 1 3 16,-3 6 5-16,-1 4 5 0,1 5-1 16,-1 6 2-16,0 5-2 0,1 3-2 15,-1 4-2-15,2 6-5 0,2 2-2 16,0 6-1-16,3 2 0 0,1 2 2 16,4 2-2-16,0-2 0 0,0 1 0 15,3 1 0-15,3-2 0 0,-3-2-5 16,1-1 0-16,2-3-1 0,-1-2 0 15,-2 0 0-15,1-3 0 16,-3-2 3-16,-1-1 0 0,0-1 3 0,-2 0-1 16,0-1 1-16,1-1 1 0,-3 1 1 15,4-1 0-15,-2 1-1 16,0 0 0-16,0 0 0 0,0 1 0 0,1 1 0 16,-1 3-1-16,0-3 1 15,3 2 1-15,-1 1-2 0,-2-1 0 16,0 3 2-16,2-3-1 0,-2-1-4 15,1 1 0-15,-1-1-4 0,3-2-3 0,-3-1-4 16,3-2-1-16,-1-2 0 0,0-1-3 16,3-5 2-16,-1 1 1 0,2-4 1 15,-1-3 2-15,1 1-1 0,-1-2 5 16,0-1-1-16,1-1 3 16,-1 1 0-16,0 0 5 0,-2 4 0 15,1-1 2-15,-4 3 5 16,3 2 4-16,-4 1 6 0,-1 2 4 0,1 2 5 15,-2 2 2-15,0-1-4 0,0 4-2 16,1-1-1-16,1 3-2 0,-2 2-3 16,2 3-2-16,-1-2 0 0,1 3-2 15,3 0-5-15,-2-2-3 0,3 2-1 16,2 0-1-16,0-3-1 0,0 0-1 16,4-1-2-16,-1-4-1 0,2 0-3 15,3-4-2-15,-2-4-1 0,4-3-1 16,-2-3 1-16,1-2 0 0,-3-2 2 15,2-4 1-15,-7 0 3 0,2-3 1 16,-4-1 3-16,-4 0 1 16,-2 0 3-16,-1 2 5 0,-3 0 8 15,-2 6 13-15,1 3 18 0,-2 1 18 0,1 4 10 16,0 5 0-16,0 3 0 0,0 5-5 16,1 5-9-16,-1 10-7 0,4 6 1 15,2 6 0-15,2 7 1 0,3 8-6 16,1 5-11-16,1 7-10 0,3 3-12 15,-2 7-9-15,3 4-9 16,-2-1-9-16,0 1-14 0,1-1-10 16,-3 0-9-16,0-6-5 0,-2-4-4 15,-1-8 4-15,-2-6 11 0,-1-8 8 16,-1-10 9-16,-2-7 7 0,-1-8 3 16,-3-9 2-16,-3-7-1 0,-4-10 1 15,-1-10 1-15,-1-6 5 0,-4-10 2 16,1-7 2-16,3-4-2 0,1-7-2 15,-1 0-9-15,6-5-18 0,2 0-16 16,2 2-30-16,2 1-28 0,4 4-31 0,3 7-27 16,3 7-63-16,0 4-103 15,0 8-40-15,-2 8-1 0,-1 6 16 16,-5 8 24-16</inkml:trace>
  <inkml:trace contextRef="#ctx0" brushRef="#br0" timeOffset="64487">2534 16584 276 0,'-25'-8'365'0,"2"-2"21"0,3-5 8 16,4 0-126-16,5-2-114 0,3 2-60 0,7-3-26 15,2 2-7-15,1 0-2 0,4 2-3 16,2 3-2-16,3 4-9 0,0 2-14 16,2 4-11-16,-1 2-6 0,3 5-6 15,-1 2-2-15,-1 5-1 0,1 2-3 0,-3 3-1 16,1 4 3-16,-2 3-2 0,0 0 0 16,0 2 2-16,-3 1-4 0,1-2 2 15,-2 0-4-15,-1-2-5 0,1-3-8 16,-1-6-8-16,-2-2-2 0,2-7-4 15,-2-3 2-15,-1-6 0 0,1-3 5 16,2-7 9-16,-1-5-1 0,2-6 0 0,1-2 0 16,1-2-3-16,4-4-2 0,1-1-1 15,3 1 0-15,-2-2 0 0,5 3 2 16,0 2-1-16,3 1 2 0,0 1-1 16,1 1-3-16,0 5-3 0,1 2-4 15,-2 3-2-15,0 3-2 0,-1 2-1 16,-2 4 2-16,-3 4 4 0,-2 1 3 15,-3 2 7-15,-3 2 4 0,-3 2 9 16,-4 1 6-16,-1 0 7 0,-1 2 7 16,-4-1 10-16,-2 1 11 0,-1 0 11 15,-1-1 8-15,-2 1 5 0,1 1 0 16,-2-1-3-16,-1 2-3 0,2 2-8 16,-1-2-10-16,0 6-9 0,0 0-6 15,4 3-8-15,0 1-5 0,0 2-3 16,2 2-5-16,3 1 1 0,1-2 1 15,2 2 0-15,2-3 0 0,1 0-1 16,1-6-2-16,1 0-3 16,0-3-4-16,1-3-5 0,2-3-8 15,3-1-8-15,-1-5-6 0,-1-5-4 16,4-1-4-16,-2-6 0 0,1-1 8 0,-2-4 7 16,1-3 5-16,-3 1 5 0,1 1 6 15,-2 0 6-15,-1 2 1 0,-1-1 2 16,-2 5 4-16,0 2 2 0,0 1 2 15,-1 3 2-15,-2 1 2 0,0 2 0 16,1 2 0-16,1 1 0 0,-2 1-1 16,3 2 2-16,-1 3-4 0,3 2 1 15,-2 1-1-15,2 1-2 0,2-1-3 16,1 3 1-16,0 0-3 0,0-3 0 16,3 2 0-16,0-2 0 0,3-4-3 15,-1 0 1-15,0-3-2 0,3-4-4 16,0-5 0-16,1-4-3 0,0-4-2 15,2-4 1-15,-3-7 1 16,0-2-1-16,-1-4 2 0,-2-4 1 16,0-2 2-16,-5-3 3 0,-2-1 0 15,-3-2 4-15,-1-2 6 0,-2 4 5 16,-3 3 12-16,0 5 17 0,-1 6 19 16,-2 6 22-16,0 6 21 0,1 3 6 15,-1 5 3-15,-1 6-10 0,2 2-12 16,1 6-20-16,-2 6-17 0,3 4-9 15,-1 8-10-15,1 5-5 0,1 3-8 16,2 3-4-16,0 3-3 0,4 1-4 16,-1 1-2-16,2 2-2 0,2-1-2 15,0-1-3-15,-1-2-1 0,2-3-6 16,3-4-2-16,-3-7-5 16,2-3-7-16,0-5-3 0,-2-5-9 0,2-5-1 15,2-5-1-15,0-5 2 0,-1-6 3 16,1-6 5-16,-2-2 7 0,1-3 5 15,0-3 2-15,0-2 5 0,-1 2 2 16,-1 1 2-16,-3 1 1 0,1 2 1 16,-2 3 1-16,-2 3-1 0,3 3 2 15,-5 2 1-15,1 3 0 0,-1 2 0 16,1 3 2-16,1 2 0 0,-1 4-1 16,3 2 2-16,-2 4-1 0,2 2 1 15,1 1-3-15,-2 1 0 0,1 1-1 16,2 1-3-16,-1 0-2 0,3 1 3 15,-2-3-3-15,-1-2-1 0,2-1-5 16,-1-3-9-16,2-1-9 0,-3-5-9 16,1-2-5-16,-1-2-1 0,2-5 2 15,-2-5 8-15,0-3 8 0,1-2 6 16,-1-4 4-16,2 0 3 0,-2-2 2 16,1-1 4-16,-2-1 0 0,1 4 2 15,0-1 1-15,-3 5 2 0,2 1 3 16,-2 5-3-16,0-1 2 0,-1 7 1 15,0 0 2-15,-1 4 4 0,4 1 1 16,-1 6 3-16,1 0 4 0,0 5 1 16,1 1 0-16,1 4 1 15,2 0-2-15,-1 1-6 0,2 1-2 16,2-1 0-16,-1 1-3 0,-1-3-3 0,4-1-2 16,-3-2 2-16,3-4-1 0,-3-2-2 15,2-2-2-15,-2-4-1 0,0-1-2 16,2-6 0-16,1-2-1 0,-1-6 1 15,1-2-2-15,-1-4-2 0,-3-4 0 16,0-1-1-16,0-3-1 0,-4-3 3 16,0 0 1-16,-3-2 4 0,-3 0 3 15,-1 1 2-15,-4 4 8 0,-1 1 12 16,1 4 11-16,-3 2 22 0,0 7 18 16,-1 1 12-16,-1 5 7 0,1 4-2 15,-2 3-3-15,1 6-16 0,2 2-17 16,-3 3-8-16,5 7-13 0,0 2-7 15,2 7-7-15,3-1-4 16,2 2-2-16,3 3-7 0,2 0 0 16,2 0-5-16,4-1-1 0,1-2-7 15,3-2-8-15,-2-2-11 0,5-4-15 16,-1-3-8-16,2-4-13 0,2-5-10 16,-1-1-6-16,4-8-4 0,-1-4-6 15,1-6-1-15,-1-3-3 0,-2-4 8 16,2-5 8-16,-2-5 12 0,-3-1 15 15,-2-4 15-15,-1-2 15 0,-3-2 7 16,-4 1 7-16,-1-2 4 0,-5 2 4 16,0 0 7-16,-5 6 9 0,-1 4 13 0,-1 4 15 15,-1 7 12-15,-1 2 6 0,-1 6 3 16,1 4-5-16,-3 4-8 16,2 4-12-16,3 4-8 0,0 3-9 15,4 5-4-15,0 3-5 0,5 2-5 16,3-1-4-16,3 4-2 0,3 1-3 15,2-2-1-15,3 3-2 0,0-2-2 16,0 1 0-16,2-3-5 0,-3 3-4 16,-3-3-4-16,-1-1-3 0,-6-2-4 15,-2 1-6-15,-6-2-11 0,-6 0-19 16,-2 0-31-16,-6-1-37 0,-2-1-45 16,-3-1-92-16,-1-3-102 0,0-2-42 15,0-4 2-15,4-1 24 0,4-3 42 16</inkml:trace>
  <inkml:trace contextRef="#ctx0" brushRef="#br0" timeOffset="64617.52">4428 16251 48 0,'16'-18'454'0,"-2"4"67"0,-7 1 36 15,-7 5 21-15,-2-1-139 0,-5 1-163 16,0 3-118-16,-1-1-68 0,-2 1-62 16,2 1-81-16,2-1-102 0,-2 3-147 15,2 0-150-15,1 2-75 0,-3-2-12 16,2 1 39-16,-2-2 72 0</inkml:trace>
  <inkml:trace contextRef="#ctx0" brushRef="#br0" timeOffset="77220.53">13404 11431 28 0,'-3'-1'251'16,"-2"-3"15"-16,0 0 10 0,0-2-66 16,-2-2-86-16,2-3-40 0,-1-3-21 15,-1-2-10-15,2-3-2 16,-4-1 2-16,3-5-2 0,0-2-7 15,-3-4-2-15,2-3-6 0,1-4-6 16,-1-4-6-16,-1-2-5 0,3-3 0 16,-1-1-3-16,3-1 1 0,3-3 0 15,2 3 1-15,2 1-3 0,2 1-3 16,4 3 2-16,3 3-5 16,6 3-3-16,4-1 0 0,2 5-5 15,10-1 2-15,3 3-3 16,7 1 0-16,7 3 0 0,3 2-2 15,5 3 1-15,4 6-4 0,0 5 1 16,1 8 3-16,3 6 0 0,2 10 1 16,-4 9 0-16,1 8-1 0,-6 7-3 15,-2 5-4-15,-6 9-6 0,-3 4-3 16,-6 3 2-16,-6 4 1 0,-8 0 0 16,-7 3 0-16,-10-1 6 0,-10 0 1 15,-9 0 0-15,-10-2 0 16,-9-6 1-16,-10-1 1 0,-8-5 3 15,-7-4 2-15,-4-3 7 0,-5-6 6 16,-4-1 0-16,-2-7 4 0,-1-2 0 16,3-5-3-16,1-4-7 0,2-8-12 15,9-4-13-15,6-5-25 16,10-5-50-16,10-6-133 0,10-6-65 16,9-6-31-16,7-3-6 15,11-6 11-15</inkml:trace>
  <inkml:trace contextRef="#ctx0" brushRef="#br0" timeOffset="77964.14">15790 11268 62 0,'-16'5'261'16,"-1"-2"22"-16,-2-4 14 0,0-5-81 16,0-3-78-16,0-4-41 0,1-8-24 15,1 0-9-15,4-8-7 0,-1-3-6 16,3-3-7-16,5-6-8 16,1-2-10-16,8-6-5 0,3-1-5 15,4-2-5-15,6-3-5 0,3 3-2 16,5 1-4-16,6 1-3 0,1 3-2 15,7 3-6-15,6 3 0 16,2 7-1-16,6 3 3 0,5 6 2 0,3 7 3 16,5 6-1-16,6 7 3 15,2 8 2-15,5 7-4 0,-2 8 0 16,-1 7-3-16,-2 9-8 0,-8 7-12 16,-3 7-11-16,-12 9-14 0,-10 5-25 15,-13 5-69-15,-12 3-83 0,-15 1-41 16,-15-2-6-16,-10-3 60 15,-10-6 116-15,-7-4 124 0,-10-7 122 16,-3-7 74-16,-5-6 32 0,-2-6-41 16,-1-6-80-16,3-4-50 0,4-5-27 15,6-6-24-15,9-5-21 16,11-5-41-16,8-6-129 0,10-6-70 16,10-6-39-16,11-5-15 15,8-8-5-15</inkml:trace>
  <inkml:trace contextRef="#ctx0" brushRef="#br0" timeOffset="78730.74">18508 11308 196 0,'-11'4'277'0,"-3"-2"15"16,2-4-14-16,-2-2-110 0,3-3-56 16,0-2-32-16,0-7-16 0,2-4-10 15,2-5-7-15,4-6-5 0,1-3-8 16,4-6-8-16,1-3-9 0,5-5-5 16,3-3-8-16,3-5 1 15,4-2-4-15,2-3 2 0,6-1-3 16,0 1 0-16,4-1 2 0,2 0-2 15,5 3-2-15,-1 2-2 0,5 3 4 16,3 7 0-16,2 5-1 0,3 8 1 16,2 7 0-16,0 6 0 15,1 9-2-15,1 9-1 0,-2 7 2 16,4 10-1-16,-3 11-1 0,-4 8-4 16,-1 9 0-16,-4 9-5 0,-4 8-2 15,-10 4-5-15,-4 6 2 0,-7 2-7 16,-10 1-3-16,-10 3-2 15,-9-2 3-15,-13-4 3 0,-9-5 1 16,-13-6 8-16,-8-5 11 0,-12-7 8 16,-3-6 7-16,-8-6 4 0,-3-5 6 15,-4-6 1-15,3-6-5 0,-1-6-5 16,5-5-13-16,1-10-22 0,6-5-62 16,2-5-120-16,6-10-63 15,7-8-29-15,3-3-9 0,6-10 6 16</inkml:trace>
  <inkml:trace contextRef="#ctx0" brushRef="#br0" timeOffset="80883.17">22249 12408 209 0,'-13'-3'293'0,"3"0"11"16,1-2 5-16,6 2-145 0,5 0-76 15,8-1-41-15,8 0-21 16,14-2-9-16,12-5-5 0,13-3 3 16,12-1 2-16,17-1 3 0,13-2-1 0,18-3-2 15,16-2-3-15,11 1-4 16,11-1-2-16,9-5-6 0,10 0-3 16,8-4-8-16,5 0-1 0,-1-3-20 15,2 1-26-15,-6 3-98 0,-11 2-84 16,-11 3-39-16,-20-1-19 15,-15 6 0-15</inkml:trace>
  <inkml:trace contextRef="#ctx0" brushRef="#br0" timeOffset="81809.17">24216 13701 28 0,'74'-14'150'0,"8"-4"-70"15,19-3-37-15,9-3-126 0,11 2-73 16</inkml:trace>
  <inkml:trace contextRef="#ctx0" brushRef="#br0" timeOffset="89204.91">0 13294 168 0,'0'0'174'0,"0"0"-35"0,0 0-67 15,0-7-34-15,0-2-23 0,0 0-25 16,0-1-73-16,0 0-46 0,0-2-22 16,0 2-12-16</inkml:trace>
  <inkml:trace contextRef="#ctx0" brushRef="#br0" timeOffset="91132.9">885 10956 102 0,'0'-12'296'16,"-5"-1"24"-16,-6-1 15 0,2 0-72 16,-3 1-101-16,0-1-48 0,-1 2-23 15,-1-1-8-15,1 5-5 0,-2-1-10 16,2 5-7-16,-4 2-16 0,2 4-14 15,-3 4-16-15,0 7-8 0,-1 4-5 16,1 6-2-16,0 3-2 16,0 8 0-16,2 3-3 0,1 3 3 15,4 5-2-15,1-1-1 0,1-1 0 16,6-5-4-16,1-3-2 0,5-7-3 16,2-6-3-16,1-4 1 15,2-5 1-15,2-5 4 0,2-6 4 16,-1-6 3-16,2-6 2 0,3-6 2 15,-4-5 2-15,1-2-2 0,-4-4 2 16,-1-1-1-16,0-3 2 16,-3 3 0-16,-4 1-3 0,1 2 2 15,-4 2 0-15,1 3 1 0,-1 5 1 16,-1 0-1-16,0 5 0 0,2 4 1 16,1 6-4-16,0 0 1 0,0 0-2 15,1 6-3-15,4 4 1 0,-2 6 2 16,2 3-1-16,-1 2-1 0,3 3 3 15,-1 1 0-15,5-3 0 16,-1 0 0-16,1-4 0 0,1-3 2 16,1-3-2-16,3-4 1 0,-2-7 0 15,5-4 0-15,1-8-1 0,0-6 1 16,0-6 1-16,2-5-1 16,-3-7 1-16,-2-1-1 0,-2-3 0 15,-1-3-1-15,-6-2 0 0,0 0 2 16,-5-2 3-16,-1 3-5 0,-2-2 4 15,-3 3-2-15,-2 3 0 0,-3 5 4 16,1 4 4-16,-2 4 9 16,1 7 3-16,2 4 3 0,-1 2 1 0,4 7-6 15,-3 5-5-15,1 7-8 16,0 6-7-16,1 7 0 0,-3 7-1 16,0 8-1-16,5 7 1 0,-1 8 1 15,3 2 1-15,0 4-1 0,5 3 0 16,1 1 2-16,2-6-2 0,1-1-3 15,7-9-5-15,2-7 0 0,0-10-3 16,3-4-2-16,-2-10-3 0,3-7 1 16,2-10-1-16,-2-8-1 0,0-10 0 15,0-5-2-15,-1-6 3 0,1-6 0 16,-5-6 5-16,-1-1 3 16,-4-4 5-16,-2-3 1 0,-3 0 1 15,-4 0 1-15,-5 1 0 0,-1 2-1 16,-3 7 2-16,-4 2 9 0,-1 7 9 15,-2 6 9-15,1 7 1 16,-1 6 4-16,2 8-5 0,-5 10-5 16,2 6-8-16,-5 10-3 0,-1 13 0 15,0 7 0-15,-2 14 3 0,2 7 2 0,4 8 2 16,6 1-3-16,4 5-4 0,12-4-9 16,7-5-12-16,9-7-22 15,11-10-29-15,9-9-38 0,5-11-87 16,4-10-119-16,7-14-54 0,7-13-19 15,14-16 10-15,11-14 27 0</inkml:trace>
  <inkml:trace contextRef="#ctx0" brushRef="#br0" timeOffset="91797.69">1867 10426 272 0,'0'-14'318'16,"-5"3"26"-16,4 2-11 0,-3 3-122 15,3 1-71-15,-1 2-44 0,1 5-30 16,1 2-14-16,0 5-10 0,3 7-4 16,-2 9-2-16,4 3 0 0,0 7-4 15,-2 5-11-15,2 7-8 0,-2 1-1 16,3 2-5-16,-4 2 0 0,3 1-4 15,-1-3-3-15,-1-2 2 0,-1-5-8 16,1-6-5-16,0-8-2 0,-1-5 1 16,-1-10-2-16,-1-6-1 0,0-9-1 15,-1-9-1-15,1-11 1 0,-2-7-1 16,-1-9 1-16,3-7 3 0,-3-6 4 16,1-4 4-16,-1-4 0 0,0-4 4 0,2-2-2 15,-1-5 1-15,2 1-5 0,2 0 2 16,2 1 2-16,1 6 0 0,4 7 0 15,3 6 2-15,3 10-1 0,3 8 1 16,6 6 0-16,1 9-2 0,3 5 2 16,1 7-1-16,2 7-1 15,-1 5 2-15,-1 9-2 0,-4 3 2 0,-3 6-1 16,-3 5 1-16,-9 4 0 0,-4 1-1 16,-7 4 0-16,-7-1 1 0,-7 1-1 15,-5-2 1-15,-4 0 0 0,-3-3 2 16,-1-3 0-16,-1-4 1 0,2-1-2 15,2-6-6-15,5-4-6 0,3-5-15 16,5-1-27-16,4-9-25 0,8 0-43 16,2-7-75-16,6-5-73 0,2-4-31 15,5-4 1-15,4-2 14 0</inkml:trace>
  <inkml:trace contextRef="#ctx0" brushRef="#br0" timeOffset="92827.43">2216 10401 245 0,'13'-9'285'0,"-2"1"20"16,-5 0-35-16,-1 4-83 0,0 1-48 15,-3 0-26-15,-1 3-19 0,-1 0-11 16,0 0-17-16,0 0-14 0,0 3-13 16,0 2-9-16,0 1-6 0,0 2-1 15,-1 5 2-15,-1 4-3 0,0 0 1 16,-1 4-3-16,0 4-5 0,0 0-5 16,-2 0-3-16,3 2-1 0,-1 0-4 0,0-1 1 15,3-4-2-15,0-1-2 0,3-4-6 16,2-2-6-16,-2-5-6 0,5-3-5 15,-1-3-1-15,5-8-2 0,1 0 0 16,2-11 5-16,0-3 1 0,2-3 2 16,-4-3 0-16,2-3 4 0,-5-1 2 15,-2-4 3-15,-3 1 4 0,-4-3 5 16,-2 3 7-16,-1 0 3 0,-6 2 10 16,0 2 5-16,-4 7 8 0,1 0 4 15,-2 6 3-15,-3 4 0 0,3 4-3 16,-4 3-6-16,4 6-7 0,-2 4-9 0,0 4-5 15,1 2-4-15,3 6-3 16,1 0-2-16,3 2 0 0,4 0 0 16,3-1 0-16,1 0 0 0,4-1 1 0,4-1-1 15,1 0-3-15,4-4-5 0,2-2-1 16,4-4-4-16,1-3-5 16,1-3-2-16,3-6-2 0,2-4 1 0,0-2-3 15,-3-7-1-15,3-3 1 0,-2-3-1 16,-1-3 5-16,-2-2 3 0,-5-4 5 15,2 1 3-15,-3-4 3 0,-3 3 5 16,-4 0 1-16,-1 1 1 0,-5 3 4 16,-1 3 5-16,-2 5 2 0,-3 3-1 15,-5 7 2-15,0 4-1 0,-6 6-1 16,-1 6-5-16,-2 2-1 0,1 9-3 16,-3-1 0-16,3 6-2 0,2 0 0 0,3 3-2 15,6 0 0-15,4 0 2 0,4 0-3 16,6-2 2-16,4 1 2 15,6-2 2-15,5-1-3 0,2-1 0 0,3 0-1 16,-1-2-5-16,1 0 1 0,0 0-1 16,-4-2-4-16,-5 3 4 0,-5-3-1 15,-5-1 3-15,-5 2 1 0,-8 0 1 16,-3-3 5-16,-7 0 3 0,-3-1 10 16,-3-1 9-16,-1-2 9 0,1-4 14 15,-3 1 6-15,3-4-2 0,1-1-5 0,1-2-9 16,1-4-9-16,2-2-15 15,3-1-9-15,3-4-10 0,5-4-8 16,0-1-10-16,7-4-9 0,1-4-6 16,5-1-10-16,-1-5-7 0,5-4-4 15,1 1-5-15,2-7-2 0,-3 1 2 0,5-1 6 16,-3-3 8-16,3 5 9 0,-2-2 12 16,1 5 8-16,-1 2 9 0,-1 4 8 15,0 4 4-15,-2 4 4 0,-3 4 0 16,0 2 0-16,-4 5 2 0,-3 4-4 15,0 4 2-15,-2 2-2 0,-4 6 2 16,0 3 3-16,-1 4-1 0,-2 2 3 16,0 2-4-16,0 3-1 0,0-3 0 15,2 4-3-15,2-2 2 0,2-1-3 16,2-2 1-16,4 2 1 0,3-3-2 0,2-1 2 16,2-2 2-16,4 1-1 15,-1-3-1-15,2 1-2 0,-3 0 4 16,1 1-4-16,-2-2 0 0,-3 3 0 15,-4-1 0-15,-3 1-1 16,-5 4-1-16,-3-3 1 0,-5 4 0 16,-5-1-2-16,-1 0-3 0,-5-2-6 15,0-4-8-15,0-2-20 0,0-4-32 0,3-3-94 16,-1-4-82-16,6-4-40 0,1-6-15 16,5-7 4-16</inkml:trace>
  <inkml:trace contextRef="#ctx0" brushRef="#br0" timeOffset="93027.85">3026 10039 206 0,'15'-6'308'0,"-3"2"19"0,-4 1 17 15,1 3-123-15,-3 3-78 0,-1 2-43 16,-2 5-23-16,1 3-14 0,-3 4-15 16,-2 3-12-16,-3 4-12 0,-1 2-9 15,-1 1-17-15,0 1-25 16,-2-2-36-16,0-2-90 0,0-3-114 15,3-4-57-15,-2-7-24 16,7-10 3-16,0-6 25 0</inkml:trace>
  <inkml:trace contextRef="#ctx0" brushRef="#br0" timeOffset="93169.47">3053 9782 142 0,'-13'-17'276'0,"-1"1"12"0,4 4 4 0,2 1-120 15,5 2-85-15,5 1-57 16,4 0-53-16,2 3-106 0,3-1-80 16,5 1-42-16,4 1-18 0,3-1 2 15</inkml:trace>
  <inkml:trace contextRef="#ctx0" brushRef="#br0" timeOffset="93611.77">3351 9616 201 0,'5'-1'328'0,"-3"-1"39"0,-2-1 31 15,0 3-106-15,-2-2-71 0,2 2-47 16,-3 2-36-16,3 3-25 0,-2 2-22 16,-1 5-16-16,3 5-12 0,-2 6-11 15,2 2-8-15,0 5-10 0,0 7-10 16,2 4-6-16,-2 7-4 0,0 3-3 16,0 2-8-16,0 1-14 0,-2-1-15 15,1 0-20-15,-1-7-14 0,2-4-6 16,-1-7-1-16,1-8 9 15,0-8 11-15,0-6 12 0,0-5 8 16,1-10 4-16,2-5 3 0,1-8 1 16,2-4 1-16,1-5 3 0,1-3 3 15,2-1 2-15,0-2 3 0,1 4 1 16,3 2 1-16,-2 1 1 0,0 5 1 16,2 3-2-16,0 3 2 0,-1 5-1 15,4 1 2-15,-4 9 2 0,3 1 2 16,-2 6 7-16,-3 3 3 0,2 5 4 15,-5 2 4-15,-5 5 0 0,-1 2-2 16,-6 3-2-16,-2 0-2 16,-4 1-4-16,-7 0-3 0,0-2-1 15,-2-2-4-15,-3-2-1 0,0-6-2 16,1-5-12-16,-1-3-21 0,3-5-28 16,3-6-38-16,2-11-55 0,3-3-134 15,4-11-59-15,4-7-18 0,3-6 9 16,5-5 28-16</inkml:trace>
  <inkml:trace contextRef="#ctx0" brushRef="#br0" timeOffset="94060.89">3691 9649 218 0,'18'-24'324'0,"-2"5"30"0,-5 4 28 16,0 3-117-16,-5 2-61 0,-1 4-32 15,-2 2-27-15,0 1-18 0,-1 3-15 16,-1 5-13-16,-1 3-13 0,-1 5-17 15,-1 6-9-15,-1 5-9 0,-3 5-11 16,-2 4-17-16,-2 4-7 0,1 2-8 16,2 3-2-16,1-1-2 15,0-4-4-15,6-1-2 0,0-4-6 16,4-1-9-16,4-7-10 0,2-1-10 16,4-7-9-16,2-4-8 0,6-4-7 15,3-7-8-15,5-4-9 0,2-7-9 16,4-6-6-16,1-3 2 0,1-5 6 15,-2-4 12-15,2-4 14 0,-8 1 13 16,-2-4 14-16,-8 0 10 0,-5 1 10 16,-5 1 17-16,-5 2 16 0,-7 3 16 15,-4 6 14-15,-6 6 7 0,-5 5 10 16,-5 8 8-16,-6 8 2 0,-2 9 2 16,-2 5 3-16,-1 7 2 15,3 6-8-15,3 4-15 0,4 5-10 16,8 0-12-16,7 0-15 0,8-2-8 15,8-3-10-15,7-3-18 0,8-6-27 16,9-3-46-16,5-6-52 0,6-4-68 16,0-3-145-16,1-4-65 15,-6-6-17-15,-5-1 16 0,-6 0 40 16</inkml:trace>
  <inkml:trace contextRef="#ctx0" brushRef="#br0" timeOffset="95892.88">640 11826 153 0,'0'-14'290'0,"-2"-2"19"16,-3 3 14-16,-1 0-110 0,3 1-71 15,0 3-33-15,-2 2-16 16,2-1-11-16,1 4-7 0,2 4-11 0,0 0-14 16,0 0-17-16,0 0-14 15,-3 6-8-15,-2 4-4 0,-1 6-4 16,-2 5 2-16,0 5-5 16,0 6 0-16,-4 5 0 0,2 5 0 0,-1 3-2 15,2 2-2-15,1-1 3 16,1-4 0-16,6-1-2 0,1-7-1 15,3-6-3-15,5-3-6 0,6-9-2 16,4-5-4-16,7-7-2 16,2-4-2-16,3-7 2 0,3-6 0 15,2-4 3-15,-2-3-3 0,0-4 6 16,-3-1 2-16,-3-1 4 0,-5-1 3 16,-4 4 4-16,-4-2 6 0,-6 4 5 15,-2 4 10-15,-4 0 14 0,-2 3 10 16,-2 3 13-16,-1 5 7 15,-2 1 0-15,-1 3-6 0,-2 2-11 16,0 6-13-16,0 5-12 0,2 4-9 16,-3 3-3-16,4 3-4 15,0 2-2-15,5 3-2 16,2 0 0-16,1 0 1 0,6-4-4 0,1 2-3 16,1-5-9-16,6-1-7 0,1-5-5 15,4-6-7-15,3-4-3 0,0-7-1 16,2-4-1-16,-1-8-2 0,-1-2-2 15,-3-4 0-15,-2-6 1 16,-7 1 5-16,-3-2 7 0,-4 0 8 16,-6-1 8-16,-6 2 6 0,-2 4 5 15,-5 3 7-15,-3 5 2 0,-3 2 4 16,-3 5 3-16,-3 4 3 0,0 5-2 16,-1 3-2-16,2 5 0 0,2 3-4 15,2 2-3-15,4 2-3 0,5 2 0 16,6 1-3-16,5-2 0 0,5-1 0 15,4-1-3-15,6-4 0 0,3-1 1 16,3-3-2-16,6-4 0 0,0-4-1 16,3-3-1-16,-2-2 3 15,1-4-1-15,1 0 3 0,-5-3-2 16,0 1 1-16,-2-1 2 0,-3 1-2 16,-1 1 2-16,-1 1 0 0,-3 2 0 15,-2 4-1-15,-2-1 1 0,0 2 0 16,0 4 2-16,0 2-1 0,-3 4 5 15,0 1 1-15,-1 4 0 0,-1 2 2 16,-2 3-3-16,-1 1 1 16,-1 1-4-16,-2 0 0 0,-2 2 0 15,-1-4-2-15,-1 0 1 0,-1-3 0 16,2-3 3-16,-2-1 4 0,2-4 0 16,-2-4 2-16,0-1 1 0,2-6-4 15,-1-3-5-15,2-6-3 0,4-4-1 16,2-3-5-16,1-4-1 0,1-3 1 15,4 0 0-15,2 0 1 16,-2 2-2-16,3 0 2 0,1 4 2 16,-1 5 0-16,0 2 1 0,0 2 0 15,1 4 2-15,1 2-1 0,-2 5 2 16,2 2 0-16,0 3 3 0,0 5 2 16,0 2 1-16,-1 3 1 0,-5 3-2 15,1 2-1-15,-3 1 0 0,-2 5-2 16,-5-2-2-16,0 2-1 15,-5-2 3-15,2-3-2 0,-4-2 1 16,2-5 8-16,0-4-1 0,0-4 0 16,2-4-1-16,1-5 0 0,1-8-8 15,2-6-5-15,4-3-6 0,0-6-3 16,5-1 0-16,2-2-1 0,-1 0 0 16,3 1 3-16,-1 3 1 0,0 4 3 15,1 3 4-15,-3 5 0 0,0 4 3 16,-1 3 0-16,-2 5 0 0,0 4-1 15,-1 4 2-15,1 3 0 0,-1 3 2 16,-1 1-1-16,0 3 0 0,-1 0-1 16,1-2 1-16,1 2-1 15,-2-3 2-15,-1-1-2 0,2-4 2 16,-1-1-1-16,0-2 1 0,0-6 0 16,1-4 1-16,2-4-2 0,0-6 3 15,0-7-4-15,1-4 1 0,2-6 0 16,-1-2 1-16,-2-3-1 0,1-1 2 15,-4-1-1-15,-2 0-1 16,0 1 1-16,-3 2 2 0,0 5 9 16,-3 5 9-16,0 8 8 0,1 4 4 15,1 3 4-15,-1 7-5 0,0 6-8 16,2 6-10-16,-4 7-7 0,4 6-5 16,0 6-3-16,0 6 0 0,4 4-1 15,-2 5 2-15,1 4 1 0,0 3 2 16,2 1 0-16,-3 4 1 0,1-2-2 15,0-2-3-15,-1-1-3 16,1-8-2-16,-1-5 1 0,-1-10 2 0,2-5 2 16,-1-7 1-16,-2-7 0 0,1-8 3 15,-1-9-2-15,3-3 0 0,-1-5-2 16,3-7-2-16,0-1-2 0,1-2-2 16,0 0 0-16,2-2-1 0,0 2 0 15,0 2 2-15,3 2 2 0,-1 4 0 16,-1 2 0-16,2 5-1 0,0 3-1 15,2 3 2-15,-1 5-1 0,0 2 1 16,0 7 0-16,1 0-1 0,-2 6 4 0,0 3 0 16,-3 5 0-16,-3 4 4 15,-4 1-1-15,-1 2-1 0,-5 0-1 16,-1 1 0-16,-2-1-1 0,-3-1 0 0,-3-2 0 16,0-4 0-16,-1 0-2 0,1-6-9 15,2-4-11-15,0-2-21 0,0-5-24 16,4-5-29-16,1-7-35 0,6-2-78 15,-1-8-81-15,4-6-28 0,4-2-3 16,4-4 18-16</inkml:trace>
  <inkml:trace contextRef="#ctx0" brushRef="#br0" timeOffset="96044.27">2129 11501 60 0,'19'-12'263'0,"-6"2"20"0,-1 4 20 16,-2 3-70-16,-2 5-77 15,0 2-43-15,0 4-23 0,-2 2-11 0,-1 5-16 16,-2 2-14-16,0 5-14 0,-1 1-11 15,-2 1-12-15,0 1-16 0,0 1-28 16,-2-1-33-16,-1-2-110 0,-3-3-93 16,-1-8-45-16,0-2-13 0,3-7 6 15</inkml:trace>
  <inkml:trace contextRef="#ctx0" brushRef="#br0" timeOffset="97077.14">2216 11318 71 0,'-5'-12'307'0,"-1"0"21"16,0 4 10-16,3 2-51 0,3 1-127 16,3 1-73-16,3 4-41 0,2 0-24 15,5 1-11-15,1 5-10 0,4 2-8 16,2 3-7-16,0 4-7 0,1 1 1 16,1 2-3-16,-2 3 2 0,-2 5 5 15,-1 0 4-15,-4 4 5 0,-2 2 2 16,-5 1 3-16,-1 0 5 0,-5-2 5 15,-3-2 11-15,-2-3 12 0,-1-4 11 16,-2-5 11-16,2-2 15 0,-1-4 8 16,-1-3 4-16,1-5-4 0,2-3-10 15,0-3-9-15,0-6-16 0,4-5-13 0,1-5-14 16,1-4-8-16,4-2-6 0,3-5-7 16,3 2-4-16,-1-4-4 0,2 4-4 15,4 3-2-15,-2-1 1 0,4 4 5 16,-2 3 3-16,1 0 3 0,3 6 3 15,-4 1 3-15,3 3 1 0,-3 4-1 16,3 4 2-16,-3 2-1 16,1 7 1-16,-2 3 1 0,-3 3 0 0,-2 2 0 15,-4 2 0-15,0 3 0 0,-4 0 0 16,-2 1 0-16,0-1 0 0,-2 0 0 0,-1-1 3 16,2-3-2-16,1-3-1 15,0-2-5-15,1-4-8 0,4-3-7 16,-1-3-10-16,6-4-9 0,1-3-7 0,5-6-7 15,4-4-4-15,3-6-3 0,2-2-1 16,0-3-1-16,2-2 3 0,0-4 7 16,-6-1 10-16,-1-1 12 0,-1 2 21 15,-6 2 20-15,-5 1 20 16,-1 4 21-16,-7 4 18 0,0 3 18 16,-6 4 13-16,0 4 4 0,-2 2 0 15,0 5-12-15,-3 3-16 0,-2 5-16 16,1 4-20-16,-1 4-16 0,2 5-11 15,-3 3-5-15,6 2-3 0,0 1-3 16,3 0-3-16,2 0 0 0,2 0-2 16,2-4-2-16,4 0-7 0,1-3-7 15,0-5-9-15,4-3-7 0,-1-4 0 16,2-3-4-16,1-4 5 0,0-6 3 16,1-3 4-16,-1-3 2 0,0-3 3 15,-3-4 3-15,0 1 2 16,-2-1 5-16,-1 2 5 0,-3-3 4 0,2 6 5 15,-3 2 6-15,1 0 5 16,-3 5 0-16,4 2-1 0,-4 4 2 16,2 3-1-16,-2 3-5 0,3 4 1 15,-1 3-4-15,1 3 2 0,0-1-2 16,2 4-1-16,-2-1-3 0,2-2-1 16,1-1 0-16,-1-1 1 0,1-3-1 15,-1-2 1-15,3-1-1 0,0-5 2 16,1-3 1-16,1-5 1 0,2-4-2 15,-1-7 3-15,1-7-4 16,3-2 0-16,-5-6-1 0,2-4-1 16,-4-5-1-16,-3-1-1 0,0-4 2 15,-2-3-2-15,-3 2 2 0,0-1 8 16,-1 7 9-16,-1 2 18 0,-1 9 24 16,0 6 17-16,1 6 5 0,0 7-2 15,2 4-8-15,0 6-17 0,0 6-22 16,2 7-16-16,1 11-5 0,0 5-3 15,1 8-1-15,-1 6-2 0,0 4 0 16,1 7 1-16,-2 4-13 16,-2 0-23-16,0 0-36 0,0-1-36 15,3-5-39-15,0-3-61 0,-3-8-112 16,2-6-68-16,1-6-15 0,-1-11 10 16,1-4 27-16</inkml:trace>
  <inkml:trace contextRef="#ctx0" brushRef="#br0" timeOffset="97326.95">3160 11201 16 0,'-9'-26'299'16,"1"0"33"-16,0 3 21 0,0 3-22 16,0-2-118-16,5 5-72 0,3-2-49 15,3 5-28-15,5-1-21 16,3 2-12-16,5 0-10 0,6 4-9 16,3 0 0-16,2 3-3 0,5 3 1 15,-2 5-3-15,0 2 1 0,-2 6-2 16,-1 2-1-16,-6 6-2 0,-1 4 5 15,-7 1-2-15,-4 4 2 16,-6 3 2-16,-4-2 0 0,-2-1 2 16,-5-2-5-16,-2-4-12 0,-1-3-32 15,-1-6-62-15,2-4-151 0,-1-8-80 16,-3-9-41-16,3-9-11 0,3-5 16 16</inkml:trace>
  <inkml:trace contextRef="#ctx0" brushRef="#br0" timeOffset="98425.46">3394 10749 24 0,'-3'-20'314'0,"0"3"31"0,-2 6 15 16,3-2-13-16,2 6-147 0,4 1-88 15,2 2-51-15,2-1-33 0,6 5-32 16,5 0-20-16,5 2-22 0,1 1-14 16,2 1-8-16,1 2-1 15,-4 1 9-15,-2 1 17 0,-3-3 23 16,-6 3 29-16,-2 1 35 0,-5-2 37 15,-4 2 37-15,-4 0 39 0,-3 1 32 16,-1 4 20-16,-5 0 13 0,0 2-5 16,-3 1-15-16,1 1-28 0,0 1-30 15,-1 4-38-15,3-1-32 16,2 1-27-16,1 2-21 0,3-1-13 16,2 0-8-16,3 0-5 0,3-3-11 15,0-2-17-15,4-4-18 0,2-3-16 16,2-2-15-16,6-9-11 0,1-4-10 15,4-6-7-15,0-6-6 0,2-6 4 16,0-5 3-16,-1-2 6 0,-5-4 14 16,-2-2 21-16,-5-2 20 0,-4 2 15 15,-5-1 14-15,-4 1 14 0,-4 6 13 16,-2 4 14-16,-3 5 9 0,-3 4 2 16,1 7 2-16,-4 3-3 0,1 5-11 15,1 5-11-15,0 3-7 0,1 3-3 16,4 2-4-16,4 0-2 0,1 2-3 15,4-1 1-15,1 0-6 0,3-1-6 16,3-4-7-16,2 0-4 16,5-5-6-16,-2-2-5 0,6-4 0 15,-3-4 5-15,5-3 4 0,-3-1 10 16,3-5 6-16,-3 0 5 0,0-2 4 16,-2 2 5-16,0-2 2 0,-3 4 1 15,1 1 2-15,-2 1 4 0,0 1 4 16,-2 4 6-16,3 2 4 0,-2 1 1 15,1 4 3-15,1 4 1 0,-3 1 4 16,0 4-1-16,-2 2 0 0,0 2-3 16,-3 7-4-16,-1 0-3 0,-5 1-5 15,-3 0-5-15,1 3-6 0,-3-5 1 16,2-1-4-16,-1-2 4 0,1-4-3 16,3-4 0-16,-2-5-3 15,4-4-7-15,-1-7-9 0,4-5-5 16,1-7-9-16,3-6-5 0,5-3-9 15,2-1-1-15,2-7-1 0,3 4 0 16,1 0 6-16,-1 2 4 0,-1 4 8 16,0 4 10-16,-4 5 4 0,-2 4 4 15,3 4 4-15,-3 3 9 16,-1 4 8-16,2 4 5 0,-2 6 8 16,2 2 4-16,-2 2 3 0,1 3-3 15,-2 1-3-15,1 3-4 0,0 0-5 16,0-1-6-16,-2-2-4 0,2-1-2 15,-2-2 0-15,3-3-1 0,-3-4 2 16,0-3 3-16,3-3 0 0,-2-6 1 16,4-7-3-16,4-3-1 0,-2-5-4 15,4-3-2-15,-1-6 1 0,0-1-2 16,-1-6 0-16,-1-1 0 0,-2-3 0 16,-3-1 0-16,-2 2 2 15,-5 4 6-15,-1 4 11 0,-6 9 5 16,-3 7 6-16,-2 7 2 0,-2 7 4 15,-4 7-4-15,1 7-7 16,-2 4-2-16,5 8-6 0,0-1 0 0,6 3-6 16,1 1-4-16,9 1-2 15,2-1-2-15,5 2-1 0,2-4-1 0,3 1 1 16,1-2-1-16,1-2 2 16,-2-1-1-16,-4-2 4 0,-3 0-1 15,-6-4 3-15,-5-2-1 0,-5 0 0 16,-6 0-4-16,-5-2-6 0,-3-3-10 15,-3-2-27-15,0-3-36 0,0-3-52 16,4-3-55-16,1-3-88 0,4-6-121 16,4-2-46-16,3-5 0 0,4-3 31 15,7-3 44-15</inkml:trace>
  <inkml:trace contextRef="#ctx0" brushRef="#br0" timeOffset="99026.44">4607 10197 294 0,'12'-21'375'0,"-5"2"45"16,-1 3 51-16,-1 0-100 0,-4 0-48 16,-1 1-25-16,0 3-23 0,-4 1-23 15,2 3-39-15,-1 2-48 0,-2 3-54 16,-1 5-41-16,-1 4-27 16,-2 6-20-16,0 4-12 0,-1 6-7 15,-1 7 1-15,0 4-4 0,3 3-11 16,0 3-19-16,2 0-24 0,3 2-35 0,1-4-43 15,2-2-38-15,3-4-25 16,5-6-10-16,0-1 0 0,2-10 22 16,2-3 35-16,-1-5 34 0,-1-6 33 15,-1-6 28-15,-1-3 25 0,-2-6 20 16,-1-5 18-16,0-4 14 0,-2-5 15 16,-1-4 8-16,1 0 5 0,0-5-2 15,0-1-5-15,4-1-9 16,-1 3-8-16,5 3-4 0,-2 3-6 15,4 3-1-15,1 3-2 0,2 5-2 16,-2 3 0-16,1 4-4 0,0 5 5 16,0 4-1-16,0 6 12 15,-2 5 10-15,-2 5 13 0,0 9 14 16,-4 6 10-16,-4 7-1 0,-5 10-4 16,-3 7-9-16,-7 6-13 0,2 5-17 15,-4 2-12-15,-2 2-10 0,3-1-1 16,1-5-10-16,2-4-16 0,6-7-18 15,4-7-27-15,3-9-25 0,3-10-28 16,5-6-23-16,0-12-7 16,5-10 8-16,0-9 16 0,-2-11 25 15,2-6 23-15,-6-7 27 0,-4-4 21 16,-6-3 19-16,-3 1 15 16,-5 0 18-16,-4 5 8 0,-3 6 8 0,-1 6-2 15,-1 7-7-15,-1 5-18 16,1 6-26-16,2 8-35 0,0 3-40 15,2 8-77-15,2 0-125 0,-2 3-54 16,1 4-19-16,-2 1 8 0,-4 3 27 16</inkml:trace>
  <inkml:trace contextRef="#ctx0" brushRef="#br0" timeOffset="99425.29">1544 12653 97 0,'-39'20'388'0,"4"-3"37"0,5-9 7 15,8-3 4-15,10-5-204 16,5-5-116-16,11-4-64 0,6-5-32 15,6-3-11-15,8-4-3 0,2 2-2 16,6-2-2-16,0 0-1 0,1 1 1 16,-3 1 0-16,-3 2 0 0,-2 5-2 15,-6 0 0-15,-3 6-2 16,-5 0 0-16,-2 6-1 0,-4 3 2 0,-2 5 1 16,-3 5 1-16,-1 6 2 0,-1 2 2 15,-3 7 0-15,-2 4-2 0,2 1-1 16,-2 5-4-16,1 3-11 0,-2-1-27 15,2-1-31-15,1 1-43 16,-1-7-75-16,1-2-118 0,0-6-52 16,-4-6-9-16,3-2 14 0,-4-8 31 15</inkml:trace>
  <inkml:trace contextRef="#ctx0" brushRef="#br0" timeOffset="99596.71">1508 13022 24 0,'-19'8'348'0,"3"1"31"0,-3-1 18 16,3 1 18-16,-1 0-152 0,4-3-94 15,4 0-56-15,4-3-30 0,5 0-12 16,5-3-16-16,9-2-22 16,6-1-14-16,8-6-7 0,6-4-14 15,7-4-22-15,4-8-30 0,7-4-39 16,1-5-44-16,0-3-74 0,1-5-113 16,-4-2-45-16,-7-1-7 0,-2-2 18 15,-8 2 30-15</inkml:trace>
  <inkml:trace contextRef="#ctx0" brushRef="#br0" timeOffset="99808.93">2061 12373 229 0,'0'-17'367'0,"-3"1"42"0,-2 3 40 16,-2 4-74-16,2 3-75 0,0 0-55 15,2 3-30-15,1 3-25 0,-1 1-24 16,3 7-26-16,0 2-32 0,2 8-20 16,1 6-14-16,0 3-13 0,2 6-14 15,-2 5-15-15,3 1-6 0,-3 4-8 16,0 2-7-16,1 2-5 0,-3 1-5 15,-1 0-17-15,0-2-36 0,2-1-50 0,-2-4-65 16,3-5-65-16,0-5-56 0,2-5-37 16,4-8-34-16,-2-8-71 15,1-10-1-15,0-8 36 0,4-11 38 16,1-6 45-16</inkml:trace>
  <inkml:trace contextRef="#ctx0" brushRef="#br0" timeOffset="100212.8">2216 12681 36 0,'13'-41'299'0,"1"5"42"0,-4 4 37 16,-4 8-15-16,2 7-91 0,-5 2-49 15,0 6-32-15,0 3-19 0,0 2-10 16,-1 6-10-16,1 6-14 0,1 4-17 16,-1 6-14-16,1 3-16 0,1 4-22 15,-2 4-18-15,0 2-18 0,-1 3-13 16,-2 0-8-16,1 2-6 0,1 0 2 0,-2-3-8 16,0 1 2-16,-2-3-4 0,1-8-4 15,1-4-8-15,0-3-12 0,-2-8-10 16,2-6-15-16,-3-6-12 0,0-10-1 15,0-9 1-15,-3-11 1 0,3-6 2 16,-1-7 4-16,-1-7 0 0,2-4-1 16,0-3 7-16,3-3 4 0,3 4 11 15,2 3 12-15,3 5 10 0,3 5 5 16,0 7 5-16,2 5-1 0,3 9 2 16,-2 5 1-16,3 4 0 0,2 5-1 15,-3 6 2-15,3 2 0 0,-3 8 0 16,1 3 1-16,-2 4 1 0,-3 2 3 0,-4 6 3 15,-5 1 0-15,-3 4 4 16,-3 0 0-16,-7 4 4 0,-2 0-1 0,-4 2-1 16,-3-3-3-16,0-1-2 0,-2-1-11 15,1-3-27-15,2-4-41 0,3-3-52 16,7-1-72-16,3-7-144 0,2-2-66 16,3-5-19-16,4-3 16 0,5-5 43 15</inkml:trace>
  <inkml:trace contextRef="#ctx0" brushRef="#br0" timeOffset="100592.99">2963 12445 252 0,'12'8'360'16,"-6"-2"43"-16,-7 1 46 0,-4-1-76 16,-4-1-59-16,-1-2-34 0,-3-2-26 15,-2-2-28-15,0-4-37 0,0-1-52 16,2-4-46-16,1-4-34 0,2-3-23 15,2-2-18-15,3-3-21 0,1-6-23 16,2 0-23-16,4 0-19 0,2-3-13 16,1 3-11-16,3 0 3 0,-2 7 8 15,2 3 10-15,1 3 11 16,-2 6 11-16,1 3 8 0,-3 6 10 16,2 6 9-16,-5 5 6 0,-2 6 8 15,-3 8 3-15,-3 3 1 0,-1 4 4 16,-2 6-2-16,-2 3 2 0,1-1 0 15,-1-1 2-15,3-1 0 0,1-5-2 16,3-5 1-16,4-5 1 16,2-5-5-16,4-8-18 0,5-3-27 15,5-11-36-15,8-7-33 0,3-7-33 16,6-7-27-16,3-5-34 0,2-5-96 16,3-7-34-16,0-1-2 0,-1-3 14 15,2 0 22-15</inkml:trace>
  <inkml:trace contextRef="#ctx0" brushRef="#br0" timeOffset="101061.41">3443 11862 209 0,'3'-21'356'16,"-3"6"46"-16,0 5 48 0,-3 2-80 15,0 3-72-15,1 2-44 0,-1 6-26 16,0 3-27-16,0 6-29 0,2 6-33 16,1 5-25-16,1 4-28 15,2 4-24-15,3 4-21 0,-1 1-14 0,1 3-10 16,1 0-9-16,-1 0-10 15,2-2-21-15,-2 2-28 0,-1-4-41 16,-2-2-43-16,2-4-44 16,-3-6-28-16,1-5-11 0,1-6 0 0,-2-7 26 15,-2-8 34-15,0-8 37 0,-2-8 36 16,-2-6 26-16,-1-9 26 16,-3-5 18-16,0-7 18 0,-3-7 14 15,2-3 13-15,-1 1 17 0,-1-2 22 16,3 5 16-16,2 0 19 0,1 8 8 15,3 2 2-15,2 7-10 0,5 3-20 16,3 6-17-16,5 2-20 0,3 2-16 16,4 7-11-16,5 2-7 0,-1 2-4 15,3 7-4-15,0 3-1 16,0 5-4-16,-4 5 2 0,-2 3 1 16,-5 4 0-16,-5 4 6 0,-6 2 8 0,-5 3 11 15,-5 2 13-15,-6 1 11 16,-5 3 7-16,-5 0-1 0,-1 0-8 15,-1 1-10-15,-2-1-30 0,2-2-52 16,3 2-63-16,4-6-73 0,0 0-125 16,6-4-126-16,6-5-54 0,1-3 1 15,10-3 39-15,6-8 60 16</inkml:trace>
  <inkml:trace contextRef="#ctx0" brushRef="#br0" timeOffset="101217.78">3868 12018 389 0,'13'-2'492'0,"-8"1"69"0,-3 0 52 16,-4 1-94-16,-3-2-132 0,0 2-109 16,0-3-82-16,1 3-70 0,1-3-82 15,1-2-104-15,4-1-108 0,5-5-101 16,5-1-98-16,3-4-148 0,3-1-53 16,2-3 23-16,2-2 68 0,-1 1 72 15</inkml:trace>
  <inkml:trace contextRef="#ctx0" brushRef="#br0" timeOffset="101602.14">4226 11671 230 0,'6'-13'365'0,"-4"-1"37"0,-2-1 37 15,0-2-93-15,0 0-79 0,-2-2-54 16,2-1-39-16,0-4-31 0,0 0-28 16,0-1-25-16,2 0-26 0,-2 1-14 15,3 4-4-15,-2 4 1 0,-1 2 2 16,-4 4 0-16,2 4-3 0,-4 5-9 15,-1 3-10-15,-4 5-12 16,-3 6-9-16,-2 7-6 0,1 2-1 16,0 5-1-16,1 2 2 0,3 2-2 15,3 1 2-15,5-1 0 0,3 2 0 16,3-3-3-16,5-2-8 0,3 0-5 16,3-6-8-16,4-1-3 0,4-2 0 15,1-3-1-15,0-1 8 0,-1-3 5 16,-2 1 7-16,-5 0 4 0,0-3 4 15,-7 5 3-15,-3 0 6 0,-6 1 10 16,-6 0 6-16,-7 4 5 16,-7 0 2-16,-7-1-1 0,-2 0-5 15,-2-2-7-15,-1-1-16 0,1-5-37 16,2-2-69-16,5-6-91 0,0-6-163 16,1-5-122-16,5-4-52 0,-1-11-6 15,5-3 51-15,-2-6 75 0</inkml:trace>
  <inkml:trace contextRef="#ctx0" brushRef="#br0" timeOffset="104737.04">3840 11991 100 0,'0'3'228'16,"0"-2"14"-16,0 2-29 0,0-3-74 16,0 0-50-16,-2 0-29 0,2-3-21 15,-1 3-9-15,-1-4-8 0,-1 4-9 16,0-4-6-16,2 4 0 0,-1-3-5 16,0 2-7-16,-1 0-14 0,1 0-25 15,-1 1-89-15,-3 1-66 0,1 0-31 16,-4 0-15-16,6 2 2 0</inkml:trace>
  <inkml:trace contextRef="#ctx0" brushRef="#br0" timeOffset="107090.69">3859 12085 175 0,'5'4'245'16,"1"-2"14"-16,-3 0-42 0,0-1-70 15,1 1-29 1,0 0 82-16,-2-2-101 0,1-2 99 16,2-3-103-16,-1-1-7 0,3-2-8 15,-1-7-10-15,4 0-8 0,1-2-8 16,0-5-7-16,4-3-8 0,0-3-5 16,4-2-4-16,-2-5-6 0,2-1-2 15,-1-2-2-15,1 0-1 0,-2-1-2 16,-3-2-3-16,2 4 0 0,-5 1-3 15,-1 1 2-15,-4 4 2 0,2 4 6 16,-5 3 8-16,-2 5 8 0,-1 0 5 16,-3 6 6-16,2 1-3 15,-3 3-7-15,-2 3-6 0,2 2-12 16,-1 4-8-16,-3 4-8 0,1 0-4 16,-3 5-3-16,0 5 2 0,0 1 1 15,0 3 1-15,2 1 2 0,1 3 2 16,2-2-1-16,-1 1-1 15,5-1-2-15,2-3-3 0,5-1-3 16,-1-2-7-16,5-5-5 0,1 1-3 16,6-4-3-16,2-3-2 0,0-3 1 15,5-2 3-15,1-2 4 0,-1-2 1 16,-2-2 5-16,3 2 6 0,-4-1-1 16,-5 2 3-16,-1 1 1 0,-2-1 1 15,-2 4-1-15,-5 0-1 0,1 3 2 16,-4 1 0-16,-1 2 1 0,-2 4 5 15,-2 2 3-15,-1 5 5 0,-2 3 1 16,-3 2-1-16,-1 1 3 0,1 3-3 16,-2 5-4-16,1-3-3 0,1 2-4 15,2-2-2-15,1-2 0 16,1-2 0-16,4-1-1 0,2-5 0 16,1-2-1-16,2-3-4 0,3-3-3 15,3-5-5-15,2-4-3 0,2-4 1 16,1-7-2-16,3-1 3 0,1-5-1 15,0-4 0-15,0-4 0 0,-2 0 0 16,1-3 1-16,-5-2 2 16,0 1 4-16,-1-3 2 0,-5-2 2 15,1 2 3-15,-4 0 0 0,-2 1 4 16,-3 2 1-16,0 1 4 0,-3 5 7 16,-2 1 10-16,0 5 8 0,-2 2 8 15,2 5 1-15,-3 1 2 0,1 4-9 16,-2 3-10-16,3 2-9 0,-2 5-8 15,1 6-4-15,0 1-2 0,-1 6-1 16,3 2 2-16,0 5 2 0,2 2-2 16,0 1 2-16,1 2-2 0,2-2 0 15,2 3-2-15,3-3 0 16,1-2-1-16,1-4-8 16,3-3-5-16,0-2-7 0,1-6-3 0,3 0-5 15,1-7-4-15,3-4 1 0,-2-2 2 16,5-5-3-16,1-7-2 0,-1-3 0 15,-1-1-2-15,0-6 0 0,0-1 5 16,-3-3 4-16,-1-2 9 0,0-2 4 16,-4 0 7-16,-1-4 3 15,-3 5 4-15,-1 0 1 0,-6 1 0 16,1 4 4-16,-4 4 2 0,-1 2 8 16,-3 7 2-16,-1 3 2 0,0 1 0 15,-1 7-3-15,0 2-3 0,1 5-5 16,-2 2-5-1,4 3-2-15,2 4-1 0,1 1-2 0,2 1 0 16,5 4 1-16,0 0 1 0,7-1-1 16,-2 1 4-16,4 2 1 0,0-1-1 15,2 1 2-15,-3 1-3 16,1-4 4-16,-3 1-4 0,-3-3-1 16,-3 2 2-16,-2-1 1 0,-4-2 0 15,-4-1-2-15,-2 1 2 0,-2-5-1 16,-4 0 0-16,2-2 1 0,-1-3-1 15,0-2 1-15,1-1 5 0,0-2 4 16,3-1 6-16,2-1 0 0,3-2-1 16,1-1-4-16,2-4-6 0,3-1-10 15,2-1-5-15,2-3-6 16,3-1 1-16,0-3-3 0,3-1-1 16,1-2 2-16,0 1 0 0,0-2 4 15,2-1 1-15,0-3 5 0,0 1 2 16,3-1-2-16,-3 1 3 0,-1-2 0 15,-2 3-1-15,-2-1 1 16,-1-1 0-16,-4 5 2 0,-1-2 3 16,0 3 8-16,-4 2 9 15,-2 3 10-15,-1 2 5 0,-1 2 7 16,0 5-4-16,-2-1-7 0,0 6-8 16,0 0-7-16,-2 7-8 0,0 3-4 15,1 3 0-15,-1 4-3 0,2 3 0 16,1 3 0-16,-1 2-1 0,4 1 0 15,2 2 0-15,4 0 1 0,-2 0-4 16,3-1-10-16,2-4-7 0,2 0-11 16,2-4-8-16,0-3-7 15,0-4-3-15,1-3 2 0,0-6 2 16,2-3 6-16,-2-3 7 0,1-5 7 16,-3-4 5-16,-1-1 8 0,2-3 2 15,-4-3 3-15,-3 0 3 0,0 1 1 16,1 0 0-16,-5 3 1 15,3-1 2-15,-3 5-1 0,-1 2 0 16,2 1-3-16,-2 4 3 0,2 3-3 16,-1 1 0-16,-1 2 1 0,2 4 3 15,-1 3 3-15,-1 4 1 16,-1 1 1-16,-1 5 3 0,-1-2-1 16,1 4-2-16,-3-1 3 0,2 0-3 15,-1 2-2-15,-1-5 1 0,2-1-3 16,0-4 7-16,1-4 6 0,-1-3 5 15,3-3 2-15,-2-4-1 16,2-4 1-16,2-5-7 0,0-3-9 16,2-4-7-16,1-4-1 0,0-1-2 15,2-3-2-15,0 2 3 0,-1 0 0 16,1 1-1-16,0 6 1 0,0 0-1 16,-2 4-1-16,-2 4 2 0,3 3-2 15,-1 1 1-15,1 5 0 16,0 3 3-16,1 2 4 0,-1 3 2 15,-1 3 2-15,1 1 2 0,0 2 2 16,1 0-1-16,-2 0-2 0,0 0-1 16,-1-1-1-16,2-2-1 0,-4-2-1 15,3-2 5-15,-2-2 5 16,-2-4 4-16,1-2 3 0,1-2 1 16,-1-3-2-16,0-6-4 0,2-4-7 15,1-3-4-15,1-2-3 0,-1-5-2 16,3-2-1-16,0-2-1 15,-2-2 1-15,2-2-1 0,-3-3 1 0,1-2-1 16,-1-3 3-16,-1 5 0 16,1-3 6-16,-2 7 11 0,-1 6 5 15,-2 5 2-15,2 5 1 0,-1 6-2 16,-1 4-6-16,2 6-8 16,1 5-5-16,-1 5-1 0,-1 8 0 15,1 5 2-15,1 4 0 0,-1 4 2 16,-1 4-5-16,2 0 0 0,-3 4 2 15,3 1-2-15,-3-1 4 0,0-1-4 16,0-2-11-16,-1-3-22 16,-1 0-36-16,-1-5-36 0,3-3-38 15,-3-5-36-15,1-4-70 16,1-8-94-16,-1-6-30 0,-1-5 1 16,0-6 19-16,1-6 29 0</inkml:trace>
  <inkml:trace contextRef="#ctx0" brushRef="#br0" timeOffset="107228.44">5213 11284 192 0,'-10'-16'295'0,"2"2"19"0,0 3 12 16,2 1-135-16,6 1-79 0,3 2-42 15,6-3-31-15,2 3-18 0,8-2-21 16,2 2-26-16,3-2-38 16,1 0-128-16,0 1-70 0,-4 1-32 15,-2 0-8-15,-5 5 7 0</inkml:trace>
  <inkml:trace contextRef="#ctx0" brushRef="#br0" timeOffset="107792.83">3821 12700 161 0,'-19'26'273'15,"5"-4"14"-15,4-5 8 16,1-4-126-16,4-4-67 0,4-1-34 0,2-6-13 16,1-2-8-16,7-6-4 15,1-1-4-15,2-6-7 0,6-4-7 16,-1-3-5-16,2 0-6 0,0-5-6 15,0 0 0-15,0-5-3 0,-1 2-3 16,-3-2-1-16,0 0 1 0,-3 3-1 16,-2 1 0-16,-4 4 4 0,0 4 2 15,-4 4 5-15,-2 3 0 16,-2 4 2-16,-4 2-1 0,1 5-6 16,-3 4 0-16,0 2-2 0,-1 4-3 15,1 4-2-15,2 2 4 0,-1 1 0 16,4 2-3-16,3 1-1 0,3 1 2 15,2 0 0-15,5-2-2 0,2 1 2 16,4-4-1-16,3 1 1 0,-1-2-2 16,2-2 0-16,0 1 0 0,-4-1 0 15,0 1 0-15,-5-3 2 16,-3 4-1-16,-3-1 2 0,-5 1-1 16,-3 2 1-16,-5-3-2 0,-5 3 2 15,-4-2-1-15,-4 1-1 0,2-5-2 16,-3-2-5-16,2-2-15 0,2-3-21 15,2-6-29-15,5-4-63 0,3-8-107 16,5-3-54-16,1-8-17 0,4-3 2 16,3-3 22-16</inkml:trace>
  <inkml:trace contextRef="#ctx0" brushRef="#br0" timeOffset="107963.38">4103 12433 167 0,'15'-17'278'0,"-2"6"14"0,-3 2 8 0,-3 4-122 16,0 3-73-16,-1 3-33 0,-1 3-19 15,0 4-7-15,1 4-8 16,-3 5-7-16,3 4-9 0,-4 2-5 16,3 3-5-16,-4 4-7 0,1 1-5 0,0 1-13 15,1 1-16-15,-2-1-19 16,4-1-29-16,-4-3-97 0,-1-5-76 16,2-2-33-16,-2-8-4 0,0-4 4 15</inkml:trace>
  <inkml:trace contextRef="#ctx0" brushRef="#br0" timeOffset="108927.66">4169 12664 162 0,'-5'-15'282'0,"0"5"14"0,2 1 7 15,0 0-129-15,3 3-73 0,2 0-41 16,1 0-28-16,5-2-15 16,4 2-7-16,4 0-5 0,5-3-1 15,2 1-3-15,1-2 0 0,5-2-1 16,-1 1 0-16,2-2 0 0,0 0 0 15,-3-1 0-15,-2 1 0 0,-1 1 0 16,-6 0 0-16,-3 1 0 0,-4 5 7 16,-4-1 2-16,-4 1 9 15,-3 1 3-15,-3 2 7 0,-2 1 2 16,-3 2 2-16,0 0-1 0,-4 5-4 16,0 1-3-16,0 1-5 0,-1 4-5 15,0 3-1-15,1 2-7 0,2 0-1 16,2 4-4-16,-1 0 0 0,4-1-1 15,2 1-1-15,3-1-1 0,0-2-3 16,3-2-2-16,2-3-5 0,1-2-1 16,2-4-2-16,-2-2 2 15,4-4 0-15,1-4 6 0,0-2 2 16,0-3 1-16,2-3 0 0,-4-1 4 16,-1-1-1-16,1 0-1 0,-2-1 2 15,-1 1 3-15,-1 1 5 0,-2 1 0 16,1 1 6-16,-2 6 2 0,0 0-1 15,-2 1 2-15,2 1-5 0,-2 3-3 16,0 3-4-16,0 1 0 0,0 4-3 16,0 0 0-16,1 1 2 0,-1 1-3 15,0 2-1-15,3 0 2 0,-1-1-2 16,1-3-2-16,0 2 2 16,2-1 2-16,0-3-2 0,3-3 2 15,-2-1-2-15,2-2 2 16,3-6-1-16,3-4-1 0,-2-4-3 0,1-4-1 15,0-4 2-15,1-2-3 0,-4-5 3 16,1 0 2-16,0-2 0 0,-5-4 0 16,1 3 0-16,-4-4 0 0,0 2 1 15,-1 2 6-15,-2 1 6 16,-2 6 16-16,-1 3 11 0,0 4 12 16,-2 6 8-16,0 3-4 0,0 5-7 15,-2 7-11-15,0 5-12 0,-1 5-12 16,0 6-5-16,-1 5-1 0,1 7-3 15,3 2 0-15,0 7-2 0,4 1 1 16,1 4 0-16,0-2 2 0,3 3-2 16,2-2 0-16,1-3-6 0,2-3-8 15,3-5-8-15,0-6-10 0,-1-6-8 16,4-3-1-16,0-7-1 0,2-7 2 16,0-6 3-16,1-4 5 0,-2-5 5 15,0-5 2-15,-2-3 7 16,-2-2 5-16,-2-3 1 0,-2 1 3 15,-1-3 5-15,-4 0-1 16,2 3 4-16,-4 2 8 0,0 1 8 0,-4 3 11 16,2 6 6-16,-1 1 3 15,2 3-3-15,-3 5-4 0,-1 4-8 0,1 7-7 16,-1 5-11-16,0 5-1 16,-1 5-1-16,3 3-1 0,1 3-3 15,2 1 2-15,0 4-2 0,5-1-5 16,1-4-4-16,2 2-9 15,3-5-10-15,-1-3-12 0,4-4-15 16,-1-3-16-16,2-8-18 0,0-4-37 16,-3-5-111-16,-1-8-63 0,1-6-23 15,-2-6-1-15,0-6 13 0</inkml:trace>
  <inkml:trace contextRef="#ctx0" brushRef="#br0" timeOffset="109109.72">4624 12351 223 0,'-38'-11'323'0,"2"4"22"16,4 2 11-16,5 2-131 0,7 1-87 16,7 2-58-16,8-1-31 0,10 1-20 15,6-1-10-15,13-2-7 0,11-1-7 16,8-2-16-16,10-4-20 16,7 1-35-16,4-3-109 0,4-1-93 15,4-3-49-15,-2 2-14 0,3-4 6 16</inkml:trace>
  <inkml:trace contextRef="#ctx0" brushRef="#br0" timeOffset="110306.78">14683 8979 91 0,'5'3'249'0,"-2"0"11"15,0 0 7-15,1 2-111 0,-1 1-61 16,0 1-31-16,3 3-15 15,-1 5-4-15,0 3 2 0,-1 2-2 16,3 4-2-16,-1 2-6 0,0 2-5 16,1 0-6-16,-3-2-6 0,1 1-1 15,4-5 1-15,-1-4 8 0,2-6 6 16,7-7 5-16,4-8 3 0,12-11 1 16,10-10-3-16,10-10-8 0,15-8-5 15,10-9-9-15,11-4-4 16,10-6-8-16,10-2-4 0,8-4-9 15,8-3-15-15,6-1-16 0,6 0-35 16,-2 4-97-16,-2 1-100 0,-3 8-49 16,-10 3-19-16,-3 9 5 15,-14 10 27-15</inkml:trace>
  <inkml:trace contextRef="#ctx0" brushRef="#br0" timeOffset="111074.74">18616 9388 159 0,'7'15'269'16,"0"-3"13"-16,-4 2 5 0,-2 0-129 16,3-1-74-16,-3-1-31 0,2-2-13 15,-1-1 5-15,7-4 7 16,1-5 8-16,10-8 5 0,10-8-1 15,16-11-4-15,22-13-13 0,19-12-15 16,21-9-12-16,18-9-8 0,15-5-6 16,14-6-21-16,12-5-30 15,4-3-74-15,3-1-118 0,-3-1-64 16,-10 3-33-16,-6 2-2 0,-14 5 19 16</inkml:trace>
  <inkml:trace contextRef="#ctx0" brushRef="#br0" timeOffset="113996.46">6556 11916 127 0,'-1'0'266'0,"-1"-2"10"0,2 0 3 16,2-1-125-16,2 2-95 0,5 1-83 15,3 0-124-15,2 0-66 16,5 0-32-16,0-1-13 0,8-3 10 15</inkml:trace>
  <inkml:trace contextRef="#ctx0" brushRef="#br0" timeOffset="115540.55">6692 11020 146 0,'2'0'267'0,"-5"-2"9"0,0 2 7 15,-1 0-132-15,1 2-71 0,0 0-41 16,1 1-24-16,1 1-17 0,1 1-22 15,-2 2-84-15,4 0-85 0,1 2-40 16,2-1-22-16,3-2-6 16</inkml:trace>
  <inkml:trace contextRef="#ctx0" brushRef="#br0" timeOffset="126286.96">7747 7377 122 0,'-9'-2'267'0,"1"-1"16"16,1 0 17-16,1 0-114 0,1-3-58 15,1 0-32-15,2 1-15 0,0-3-7 16,2 0-6-16,0 1-5 15,0-1-5-15,2 1-7 0,0-1-2 0,-1 1-2 16,2 2-2-16,-3-1 3 16,2 2 3-16,-2 1 1 0,0 0-2 15,0 2 2-15,0-1-3 0,-2 2 2 16,2-2 1-16,-3 2-2 0,2 0 3 16,-3 2-4-16,1-2-4 0,0 0-5 15,0 0-9-15,-1 2-4 16,1-2-9-16,0 0-4 0,0 0-4 15,0 0 0-15,0 0 0 0,1-2 3 16,-1 0 3-16,0 1 4 0,1-1 4 16,1 1 2-16,-1-2 0 0,0 1 4 15,2 1-3-15,0-2 2 16,0 1 1-16,0 1-2 0,0-2-2 16,0 1-6-16,2 0-5 0,1-1-6 15,-1 2-2-15,4-1-4 0,-1-1-1 16,3-1-2-16,1 1 1 0,1-1 0 15,2 1-1-15,1-2 0 0,4 2 0 16,-1-3 2-16,3 3-2 16,0-1 0-16,0 1 0 0,0 3 1 15,-1 0-2-15,-1 0-2 16,-3 3 1-16,0 3-1 0,-4 0 1 16,-2 1 1-16,-2 4 4 0,-4 0 0 15,-2 3 0-15,-5 2 2 0,-3 1 0 16,-2 1-2-16,-7 1-2 0,1 0 3 15,-4 0-4-15,-1-3 2 0,2 1-1 16,0-2 1-16,-1-1 1 0,6-4-3 16,1 1 3-16,2-4-3 15,1 0-2-15,5-2 1 0,-2-1-4 16,5-2 2-16,2 0 0 0,2 0-1 16,2-2 3-16,1 1-1 0,3 0 1 15,3 1 0-15,2-2 0 16,0 3 1-16,2 0-3 0,-2 0 3 15,1 1 0-15,-3 1 0 16,-1 3 3-16,-1 0-1 0,-6 3 2 0,-1 3 1 16,-7 0-1-16,-4 1 2 15,-4 3-3-15,-9 1 0 0,-5 0 0 16,-3-1-2-16,-5-2 3 0,-3-1-4 16,2-4 2-16,1 0 0 0,3-3-2 15,4-3-2-15,6-4-20 0,6-4-36 16,8-2-60-16,8-7-59 0,11-4-48 15,8-5-106-15,11-3-99 0,10-3-26 16,10-2 23-16,7-3 43 16,5-2 42-16</inkml:trace>
  <inkml:trace contextRef="#ctx0" brushRef="#br0" timeOffset="126499.13">8518 7251 237 0,'2'0'323'0,"-2"-2"27"16,0 0 27-16,0-1-125 0,0 2-70 16,3-1-45-16,2-3-29 15,1 0-24-15,8 1-24 0,2-2-25 16,8-4-18-16,3 3-14 0,3-2-14 16,1 2-26-16,1-1-29 0,0 2-30 15,-4 1-40-15,-7 4-67 0,-4 2-95 16,-9 2-37-16,-9 3 0 0,-9 1 12 15,-4 3 36-15</inkml:trace>
  <inkml:trace contextRef="#ctx0" brushRef="#br0" timeOffset="126669.96">8719 7242 4 0,'-30'19'202'16,"-3"1"44"-16,0-2 29 0,0 1-16 15,1-2-85-15,5 1-48 0,4-5-31 16,6-1-24-16,2-2-14 0,7-1-15 16,6-3-9-16,2-2-9 0,8-1-7 15,6-3-2-15,4-3-4 16,9-5-5-16,4 0-2 0,6-6-11 15,4-2-12-15,3 0-20 16,2-3-21-16,1-4-49 0,-1 1-112 16,-2-4-52-16,-1-2-19 0,-5 0-1 15,-5-2 13-15</inkml:trace>
  <inkml:trace contextRef="#ctx0" brushRef="#br0" timeOffset="126936.6">9010 7017 139 0,'-24'-4'283'0,"-1"2"23"0,-2 4 24 16,1 1-100-16,2-1-66 15,3 2-38-15,4 0-25 0,7 0-17 16,2 2-18-16,7 2-14 0,4-1-14 16,5 2-7-16,6 0-6 0,8 0-3 15,4 1-4-15,5-1-8 0,2 1-1 16,4-1-5-16,-1 0-1 16,0 0-1-16,-6 1 0 0,-1 0-4 15,-8 3 2-15,-6 0-2 0,-7 2 1 16,-8 1-1-16,-5 4 1 0,-9 0 1 15,-2 1-3-15,-4-2-7 16,-4 1-15-16,3-1-27 0,1-4-34 16,1 0-105-16,5-3-102 0,6-3-49 15,5-6-13-15,9-6 12 0,7-6 27 16</inkml:trace>
  <inkml:trace contextRef="#ctx0" brushRef="#br0" timeOffset="127403.4">9836 6951 218 0,'1'-13'316'0,"-1"0"27"15,-3 1 29-15,0 2-121 16,1-1-64-16,-1 1-37 0,3 2-26 16,0 1-25-16,5-1-24 0,1 3-27 15,7 1-19-15,1 1-12 0,7 0-8 16,0 1-3-16,2 4-4 0,-1 2-2 15,-2 1 0-15,-2 3 0 16,-1 3-1-16,-4 1-3 0,-4 2 4 16,-6 5 0-16,-4 2-1 0,-7 4 1 15,-5 3 0-15,-7 0 1 0,-7 2-1 16,-6-2 0-16,-2 0 0 16,-3-4 0-16,0-1 0 0,0-6 4 15,2-2 0-15,4-5 3 0,7-3 4 16,3-2 3-16,5-4 2 0,4-2-2 15,5-2-1-15,3-3-2 0,8-2-4 16,2-1-6-16,4-2-2 0,6 1-2 16,2 0-1-16,5 2 0 15,-1 1 0-15,1 4-1 0,2 1-1 16,-1 4-1-16,1 2 1 0,-2 2 1 16,0 5-4-16,-1 0-6 0,-4 2-12 15,0-3-10-15,-2 3-17 0,1-6-20 16,-4-2-22-16,0-3-29 15,0-4-91-15,-1-6-87 0,3-7-36 16,-1-10-6-16,6-4 7 16,-1-8 32-16</inkml:trace>
  <inkml:trace contextRef="#ctx0" brushRef="#br0" timeOffset="127841.46">10158 6477 186 0,'-5'-38'300'0,"-4"3"25"16,1 7 22-16,3 5-123 0,2-1-70 15,3 6-47-15,3 4-29 0,5-1-24 16,6 2-19-16,4 3-14 0,5 1-10 16,6 1-5-16,1 4 1 0,3 1-4 15,-3 3 0-15,0 5 0 16,-3 1-3-16,-5 1 0 0,-3 4 0 16,-5-1-3-16,-7 4 0 0,-4-1 0 15,-8 2 2-15,-4 3 0 0,-6-3 1 16,-5 3 2-16,1 0-1 0,-5-1 1 15,1 0 1-15,1 0 0 16,2 0-3-16,3-4 0 0,4 2 0 16,4-2-3-16,3 0 0 15,4-3-1-15,4 1-3 0,5-1 4 16,1-2 0-16,5 0-3 0,4-1 4 16,1 1 2-16,2-1-1 0,2 1 1 15,-2-3 0-15,-2 4 1 0,-2-1 3 16,-2-1-2-16,-4 3 1 0,-2 1 0 15,-7 2-1-15,-5 1 1 0,-6 1-2 16,-4 1 3-16,-5 3-1 16,-3-1 0-16,1-2 0 0,-1 2-7 15,3-3-21-15,5-1-30 16,0-2-92-16,4-3-112 0,4-2-58 16,4-4-25-16,12-3 3 0,10-3 20 0</inkml:trace>
  <inkml:trace contextRef="#ctx0" brushRef="#br0" timeOffset="128019.13">10840 6759 223 0,'9'1'338'15,"-1"0"46"-15,-5-1 37 0,-2 0-108 16,1-1-67-16,1 0-52 0,2-4-41 16,6 1-40-16,3-2-37 0,7 0-32 15,4-2-36-15,6 0-40 0,0 3-53 16,4-1-56-16,-1 1-115 15,-4 2-113-15,-6 3-44 0,-5 0-5 16,-6 6 30-16,-7 2 42 0</inkml:trace>
  <inkml:trace contextRef="#ctx0" brushRef="#br0" timeOffset="128205.85">10973 6922 1 0,'-26'21'277'0,"2"-4"25"15,4-3 17-15,5-3-22 0,1-4-119 16,8 0-62-16,3-3-38 0,4-4-22 15,7-1-17-15,8-4-13 16,3-4-10-16,8-3-10 0,3-3-17 16,3-2-16-16,4 0-20 0,2-4-41 15,-3-1-120-15,2-3-65 0,-3 0-28 16,0 0-8-16,-3-3 8 0</inkml:trace>
  <inkml:trace contextRef="#ctx0" brushRef="#br0" timeOffset="128519.74">11206 6544 160 0,'-22'3'284'0,"3"0"20"0,2 0 12 15,1 3-121-15,5-4-70 16,3 4-39-16,3-1-20 0,4 1-17 0,4 1-8 16,3 2-4-16,5 0-6 15,7 1-6-15,2 0-7 0,4 1-2 16,3-1-3-16,1 3-2 0,2 0-4 15,-1 1 1-15,-1 0-1 0,-3 1-2 16,-2 4 1-16,-6-1 3 16,-4 4 4-16,-9 0 9 0,-8 4 7 15,-11 2 6-15,-8 2 6 0,-10 1-3 16,-7 1-1-16,-6-1-9 16,2 0-6-16,-3-2-10 0,4-2-8 15,3-5-11-15,5 1-26 0,8-5-35 16,7-5-50-16,9-1-143 0,6-5-73 15,8-2-35-15,5-11 4 0,8-3 22 16</inkml:trace>
  <inkml:trace contextRef="#ctx0" brushRef="#br0" timeOffset="129068.77">12082 6613 199 0,'11'-10'305'16,"-3"-1"23"-16,-3-1 18 0,0 0-125 16,-2 0-69-16,3-2-41 0,0 1-27 15,-1-2-17-15,3 0-15 0,0 0-12 16,3-3-15-16,0-1-9 0,2 0-7 16,-2-3-4-16,-1 1-4 15,-1 0 2-15,-3 0 2 0,-3 0 1 16,-1 2 3-16,-4 2 4 0,-3 3 0 15,-4 3 1-15,-2 3-3 0,-3 3-3 16,-7 9-2-16,-1 0-5 0,-1 7-2 16,-3 4-5-16,2 3 3 0,2-1 0 15,2 5 1-15,4 0-1 16,2 1 2-16,8-1 0 0,1 1 1 16,5-1-2-16,3 0-2 0,3 2 0 15,8-4-2-15,1 1-2 0,4 0-1 16,3-4 1-16,0 1 0 15,2-1 0-15,2 1 1 0,-2 2 1 16,0 0 3-16,-2 2 3 0,-3 3-2 16,-3-2 0-16,-5 5 2 0,-8-1-3 15,-5 4 0-15,-4-3 2 16,-8 1 2-16,-4-4 4 0,-4-4 3 16,-3-2 9-16,-2-7 16 0,-1-5 26 15,1-7 27-15,3-7 26 0,2-9 17 16,6-8 6-16,8-6-8 0,8-9-22 15,10-4-28-15,7-7-27 0,8-3-29 16,10 0-48-16,3-3-66 0,6 3-73 16,1 2-179-16,2-1-103 0,-3 5-46 15,-4 4 6-15,-1 4 41 16,-2 5 62-16</inkml:trace>
  <inkml:trace contextRef="#ctx0" brushRef="#br0" timeOffset="155375.07">6433 11864 174 0,'-2'2'183'0,"6"3"-32"0,4 0-169 16,7 0-88-16,6 3-39 15,6-4-24-15</inkml:trace>
  <inkml:trace contextRef="#ctx0" brushRef="#br0" timeOffset="155570.79">7913 11808 35 0,'6'3'39'0,"-2"-2"-19"0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6:54:09.9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16623 1050 63 0,'3'2'235'0,"1"0"12"16,-3 0 7-16,1-2-108 0,-1 0-56 15,1 0-33-15,0 0-16 16,-2 0-7-16,0 0-3 0,1 1-3 16,-1-1-1-16,0 0-5 0,0 0-4 15,0 1-9-15,0-1-1 16,0 4-2-16,2-3-1 0,-1 5 2 15,-1-4 1-15,0 5 3 0,2-1 0 16,-2 2 1-16,0 1-1 0,0 0 0 16,-2 0 0-16,2 1 1 15,0-1-1-15,-1 2 0 0,1-3 0 16,0-1 0-16,1-2 0 0,1-1 9 16,5-3 6-16,8-6 6 0,10-7 8 15,21-16-4-15,27-15-2 16,30-22-7-16,40-22-23 0,39-20-27 15,48-18-51-15,38-13-133 16,29 4-72-16,6 18-36 0,-14 27-10 16,-30 27 9-16</inkml:trace>
  <inkml:trace contextRef="#ctx0" brushRef="#br0" timeOffset="2499.42">23151 4773 28 0,'4'1'235'16,"-4"-2"13"-16,-2 0 8 0,0-3-79 15,-1 1-72-15,-3-1-37 0,3 2-20 16,-2-3-9-16,0 2-4 0,1-4-5 15,-3 1-5-15,0-1-1 0,0-2-2 16,1 0-1-16,-1-1-3 16,1-3 0-16,-2 1-4 0,4-1 1 15,-4-2-3-15,0-1-2 0,-2-1-1 16,2-3-3-16,-1 1 1 0,-2-4-5 16,1 0 2-16,1-3-2 15,-2 0 0-15,1-1 1 0,2-1-1 16,2-1 1-16,-2 2 0 0,4-1-1 15,0 1-1-15,3-1-1 0,-1 2 0 16,2 0 0-16,0 1 2 0,3 1 0 16,1 0-2-16,-1 1 3 15,4 2-3-15,0 0 0 0,1 2-1 16,1-1-1-16,2 2 0 0,0 0 0 16,3 1-1-16,-1 0 3 0,2 0-3 15,-1 1 0-15,2-2 2 0,1 3 1 16,0 0-1-16,1 0-2 0,-3 2 1 15,1-1 2-15,1 1-1 0,-4 2 0 16,1 0 1-16,-1 2 0 0,-2 0 0 16,2 2 1-16,-4-1-1 0,3 1 0 15,-2 0 0-15,0 3 0 0,0-1 0 16,0 1-1-16,2 1-1 0,-3 0 0 16,5 3 2-16,-2-1 0 15,1 1 0-15,0 1 0 0,1 2 0 0,-1 0 0 16,0 1 0-16,1 1 0 15,-3 3 0-15,3-1 0 0,1 4-2 16,-3-1 4-16,-1 2 0 0,1 0 1 16,1 3-2-16,-1 2 1 0,-3 1 0 15,0 0-2-15,1 2 1 0,-3 0 0 16,-3 4-1-16,2 2 1 16,-1-1 2-16,-2 4-1 0,-3 0-1 0,0 3 2 15,0 3-1-15,-1-2 0 16,-3 3 1-16,1 0-3 0,-3-2 1 15,2 1-1-15,-1-1 1 0,-2-2-1 16,-1 2 2-16,-2-3-2 0,-2-2 2 16,1 0 1-16,-3-4-3 0,0 1 2 15,-4-2-2-15,0-4 0 16,-3 0 0-16,-1-2-2 0,-2-1 2 16,-3-3 0-16,2-1 0 15,-5-1 0-15,-2 0 2 0,-2-4-1 0,0 2-1 16,0-3-4-16,0 0-7 15,-1 2-11-15,2-3-22 0,0 1-96 16,1-1-88-16,1 0-39 0,1-2-20 16,3-2-2-16</inkml:trace>
  <inkml:trace contextRef="#ctx0" brushRef="#br0" timeOffset="4983.1">20928 7978 58 0,'-9'8'279'0,"0"0"24"16,0-1 18-16,0-3-51 15,5-1-90-15,0-1-39 0,3-1-20 16,2-1-12-16,3-1-4 0,5-4-11 16,2-1-11-16,7-2-14 15,4-5-13-15,3 1-13 0,5-1-12 16,1-2-11-16,1-1-7 0,0-3-6 15,-2 1-3-15,-3 1-2 0,-2-2 2 16,-4 2 0-16,-4 1 1 0,-4 1 4 16,-3 3 5-16,-3 3 13 0,-4 1 9 15,-3 2 3-15,-1 1 2 16,-3 5-2-16,-4 2-6 0,-2 7-8 16,-2 1-11-16,-3 7-2 0,-1 3 1 15,-5 8 1-15,0 1 3 0,-1 6 2 16,-3 1-3-16,2 3-2 15,-3 1-2-15,1 2-3 0,-1 1-5 16,0 1 3-16,-1 0 0 0,2-2 1 16,-2-5-2-16,0-2 2 15,4-5 0-15,0-4-1 0,3-4-1 0,0-6 0 16,6-4 7-16,1-3 4 16,3-5 1-16,2-4 3 0,1-1-4 15,6-6 2-15,-1-1-7 0,4-4-6 16,2-1-4-16,1-2-1 0,6 1 0 15,-1 1-1-15,2-1-2 0,2 4 0 16,3-1 0-16,-2 4-1 16,0 1-2-16,3 6 0 0,-2 0 3 15,3 3-1-15,-2 1 0 0,3 4 1 16,-5 0 0-16,3 0 0 0,-3 1 0 16,1 1-7-16,0-2-15 0,-1 0-16 15,-2-3-21-15,4-1-29 16,0-4-38-16,2-2-31 0,3-3-26 15,3-3-37-15,-3-4-93 0,2-4-54 16,2-3-7-16,-3-3 17 0,6-2 27 16</inkml:trace>
  <inkml:trace contextRef="#ctx0" brushRef="#br0" timeOffset="5190.78">21548 8010 209 0,'5'0'317'0,"-2"0"23"15,0-2 16-15,-1 2-130 16,1 0-71-16,0-1-46 0,5-1-29 16,2 1-18-16,1-2-13 0,4 1-11 15,5-3-12-15,2 2-6 0,1-2-8 16,3 0-12-16,-2 0-22 0,-2 1-30 16,0 0-50-16,-8 2-103 0,2 1-95 15,-10-1-44-15,-6 2-9 16,0 0 17-16</inkml:trace>
  <inkml:trace contextRef="#ctx0" brushRef="#br0" timeOffset="5383.27">21589 8144 62 0,'-20'17'290'0,"4"-2"25"0,2-5 18 16,4 0-49-16,6-3-101 0,4-3-58 15,3 0-32-15,8-4-21 0,6-4-16 16,8-2-14-16,7-2-16 0,5-3-15 15,4-1-15-15,4-3-26 0,3 2-39 16,4-5-140-16,0 0-88 0,-4 0-40 16,-3-3-13-16,-3-2 7 15</inkml:trace>
  <inkml:trace contextRef="#ctx0" brushRef="#br0" timeOffset="12581.6">22347 7617 182 0,'3'-11'293'0,"-3"1"18"0,0 0-2 16,0 0-102-16,0-2-64 0,-2 1-36 16,2-1-14-16,0-1-6 15,-1 0 0-15,-1 1 2 0,-1 1 0 16,3 1 3-16,-1 0 0 0,-1-1 7 15,0 4 6-15,1 2-1 0,-2-2-4 16,-1 5-1-16,0-2-6 0,-3 3-13 16,0 1-17-16,-5 3-12 0,0 1-13 15,-6 7-13-15,1 2-9 0,-4 3-2 16,-1 2-3-16,0 6 1 16,0 1-3-16,-2 5 1 0,2 4-4 15,1 3 0-15,1 4-1 0,1-1-4 16,6 1 1-16,4-2-1 15,0-1-2-15,7-5 1 0,2-4-2 16,5-2 1-16,2-7-5 0,5-2-2 16,0-6-1-16,7-3-3 0,2-5 1 15,3-4-1-15,1-7 3 0,3-5 0 16,1-5 2-16,1-5 1 0,-2-10 1 16,2-1 3-16,-1-4-2 15,-4-7 1-15,-3-4 1 0,0-2-2 16,-3-4 2-16,-4 0 2 0,-2 4 2 15,-4 3 1-15,-5 6 0 0,0 10-3 16,-8 6-5-16,-2 5-4 0,-4 9-5 16,-2 3-7-16,-4 8-16 15,-3 5-24-15,-3 4-30 0,0 5-28 16,0 4-30-16,-4 4-26 0,4 5-19 16,1 2-14-16,0 0-44 0,0 3-73 15,0 0-26-15,2-3 2 16,1 2 21-16,6-5 32 0</inkml:trace>
  <inkml:trace contextRef="#ctx0" brushRef="#br0" timeOffset="12919.16">22103 7776 69 0,'0'-4'255'0,"2"-1"23"0,-1-3 21 16,1 1-86-16,1-4-57 16,2 1-34-16,0-2-14 0,1 0-9 15,3 2-6-15,-1-1-8 0,2 3-6 16,1 2-1-16,-2 2-2 0,3 2-1 15,2 4 0-15,-3 4-2 16,1 2-1-16,0 4-8 0,-1 2-10 16,-1 4-8-16,0 2-12 0,-2 1-7 15,-1 3-9-15,0-2-4 0,-2-1-4 16,0 0-3-16,0-2-3 16,-2-5 2-16,2 0-4 0,1-5 4 15,-2-2 12-15,1-3 6 0,2-4 3 16,1-3 1-16,2-5 1 0,3-4-3 15,1-5-10-15,1-2-10 16,0-2-6-16,0 1-11 0,0-1-14 16,-2 2-21-16,-2 0-30 0,0 3-32 15,-3 2-40-15,0 5-37 0,-1 1-46 16,-3 3-84-16,-2 2-53 0,-2 3-7 16,0 0 17-16,3 3 34 0</inkml:trace>
  <inkml:trace contextRef="#ctx0" brushRef="#br0" timeOffset="13144.78">22571 7855 133 0,'3'5'321'0,"1"-1"35"16,-4 0 23-16,1-2-70 16,-1 3-54-16,0 1-22 0,0-1-9 15,0 8-8-15,-1-1-6 0,-1 5-25 16,-1 0-40-16,0 6-48 0,-1 0-38 15,0 0-27-15,-4 3-23 0,0-3-29 16,2 3-55-16,-2-2-60 16,-2-3-62-16,6-4-75 0,-1 1-152 15,0-6-56-15,0-5 4 0,2-4 36 16,3-3 48-16</inkml:trace>
  <inkml:trace contextRef="#ctx0" brushRef="#br0" timeOffset="13874.36">20136 5680 98 0,'0'-4'75'0,"-1"-2"-52"0,1 1-93 15</inkml:trace>
  <inkml:trace contextRef="#ctx0" brushRef="#br0" timeOffset="14914.91">23069 7319 239 0,'5'-10'307'0,"-3"1"24"15,-1-1 7-15,-1-2-95 16,-1 0-34-16,-1 0-10 0,1 0 4 15,-4-1 3-15,0 3-3 0,-1 0-20 16,-2 1-23-16,0 3-26 0,-2 1-29 16,-2 1-26-16,-1 4-23 0,-6 4-14 15,2 2-17-15,-7 8-9 16,-1 2-7-16,-4 6-4 0,-1 5-2 16,-1 7-6-16,-2 5 3 0,1 5 0 15,0 5 4-15,4 2-1 0,5 1 2 16,1 1 0-16,8-4-4 15,5-2-2-15,7-7-2 0,5-5 2 16,7-5-5-16,6-6 0 0,2-7 0 16,6-6-4-16,3-9-5 0,5-6-3 15,1-11-2-15,2-6-1 0,3-5 3 16,-4-9 2-16,1-2 2 16,-3-8 3-16,-2-1 10 0,-3-4 1 15,-4 0 3-15,-5 0 0 16,-2 6 0-16,-8 4 0 0,-4 8-8 15,-4 6-2 1,-4 5-8-16,-60-5-231 16,39 34 99-16,-2 3-40 0,2 5-26 15,-2 4-23-15,2 2-26 0,1 4-65 16,2 1-35-16,0 1 5 0,3-1 21 16,2 0 27-16</inkml:trace>
  <inkml:trace contextRef="#ctx0" brushRef="#br0" timeOffset="15547.1">22742 7616 4 0,'3'1'239'0,"0"-5"23"16,0 0 16-16,2-2-50 0,2-1-75 16,1 1-39-16,-1-2-22 0,1 1-14 15,4 2-1-15,-2 1 0 16,2 2 0-16,2 2 1 0,3 3 2 16,0 5 2-16,1 2-4 0,-1 5-13 15,-1 3-10-15,0 3-9 0,-3 3-11 16,-1 4-9-16,-2-1-6 15,-2 1-7-15,-2 0-6 0,-1-1-2 16,-1-1-2-16,3-4-3 0,-4-3 0 16,0-5-3-16,4-2-1 0,-3-3-6 15,5-3-13-15,1-6-18 0,3-2-17 16,4-3-20-16,4-6-24 0,-1-2-22 16,6-1-16-16,-3-3-10 15,2 1-12-15,1-2 4 0,-5 4 18 16,1-3 35-16,-4 3 41 0,-3 2 48 15,-4 2 43-15,-2-1 38 16,-2 4 32-16,-4 1 11 0,-2 0 11 0,-1 3 5 16,0-2 2-16,-3 4 1 15,2 1-2-15,-4 1-2 0,2 4-1 16,-5 2-4-16,2 4-2 0,-1 4-6 16,-1 0-5-16,1 6-8 0,-1 1-12 15,1 2-12-15,1 3-13 16,-3-1-8-16,4-1-12 0,0 1-11 15,2-2-8-15,3-2-8 16,0-3-3-16,3-3-8 0,3-3 1 0,3-4-6 16,1-3-2-16,3-6 1 0,4-5-6 15,4-3-4-15,0-7-1 16,2-6-8-16,1-5-4 0,-2-5-15 16,-5-4-5-16,0-2-4 0,-5-5-3 15,-3 1 4-15,-3-1 7 0,-6 5 12 16,-2 5 10-16,-6 6 7 15,-2 5 7-15,-1 3 1 0,-5 10-1 16,2 2 2-16,-3 4-4 0,1 5-14 16,3 2-28-16,3 1-32 0,1 1-40 15,5 1-66-15,0 1-137 16,4 0-59-16,4-3-11 0,-1-3 11 0,4-2 32 16</inkml:trace>
  <inkml:trace contextRef="#ctx0" brushRef="#br0" timeOffset="15818.18">23689 7191 208 0,'-5'-6'318'15,"1"0"22"-15,0 3 17 0,1 1-110 16,3 6-65-16,5 0-23 0,1 6-15 15,6 4 2-15,3 2-6 16,4 4-15-16,2 2-27 0,3 4-25 16,1 1-24-16,-2 1-18 0,3 4-17 15,-1-2-14-15,2-1-25 0,-3-2-37 16,-2 1-41-16,-5-6-41 0,-3-1-45 16,-2-2-87-16,-8-6-86 15,-2-5-25-15,-4-4 12 0,2-4 23 16,0-6 38-16</inkml:trace>
  <inkml:trace contextRef="#ctx0" brushRef="#br0" timeOffset="16036.49">24051 7146 201 0,'0'-17'340'0,"0"4"54"0,-1 4 52 15,-1 1-81-15,-1 3-47 0,0 4-16 16,-7 5-17-16,-1 6-25 0,-2 8-34 15,-5 6-30-15,-6 7-40 16,-4 5-43-16,-2 6-37 0,-5 4-24 16,-3 7-45-16,-1 0-97 0,0 0-113 15,1 1-154-15,3-1-163 0,2-5-90 16,3-6-20-16,5-5 58 0,6-6 93 16</inkml:trace>
  <inkml:trace contextRef="#ctx0" brushRef="#br0" timeOffset="31680.22">20810 8713 105 0,'-11'-3'252'0,"1"-1"12"15,2 2 9-15,-1-1-117 0,4 2-66 16,2 1-37-16,2-1-15 0,2 1-5 16,7-2 5-16,5 2 12 0,9-3 12 15,9-2 9-15,14-2 5 16,15-6 1-16,13 0-7 0,15-3-7 16,15-5-11-16,12 1-3 0,16-5-9 15,15 1-6-15,15-2-6 0,10-2-7 16,8 1-1-16,6 0-7 15,3-2-6-15,-2 3-4 0,-1-2 2 16,-6 2 3-16,-8 1-10 0,-5-1-12 16,-10 2-15-16,-9-2-11 15,-12 1-23-15,-14 0-21 0,-10 0-23 16,-18 0-45-16,-12 3-104 0,-14 1-48 16,-15 0-11-16,-14 2 2 0,-15-2 19 15</inkml:trace>
  <inkml:trace contextRef="#ctx0" brushRef="#br0" timeOffset="35053.07">5903 10884 109 0,'5'-3'237'0,"1"0"6"0,4-1-7 16,4-4-131-16,4-1-105 0,5-4-119 16,7-3-65-16,5-3-29 15,4-6-12-15</inkml:trace>
  <inkml:trace contextRef="#ctx0" brushRef="#br0" timeOffset="35759.39">8313 10631 172 0,'16'-3'207'0,"6"1"3"0,5-3-71 15,6-1-53-15,8-3-26 0,10-3-22 16,12-4-15-16,14-3-20 16,12-2-88-16,10-4-71 0,11-6-37 15,2-4-20-15,2-5-8 0</inkml:trace>
  <inkml:trace contextRef="#ctx0" brushRef="#br0" timeOffset="36418.36">10636 10789 114 0,'23'-6'249'0,"-1"-3"14"0,7-1 0 15,4-4-125-15,12-2-83 0,11-6-126 16,12-3-95-16,11-8-49 16,11-9-26-16,5-8-9 0</inkml:trace>
  <inkml:trace contextRef="#ctx0" brushRef="#br0" timeOffset="38069.25">5807 11769 54 0,'6'-3'202'0,"5"-1"-20"15,-1 0-102-15,7 3-143 0,2-3-77 16,0 2-39-16</inkml:trace>
  <inkml:trace contextRef="#ctx0" brushRef="#br0" timeOffset="38270.19">7791 11841 146 0,'13'4'259'16,"-1"1"-12"-16,-5-2-38 0,-1-2-237 15,-1 3-120-15,1-3-61 0,0 0-33 16</inkml:trace>
  <inkml:trace contextRef="#ctx0" brushRef="#br0" timeOffset="38652.78">10052 11968 122 0,'-8'2'87'0,"-1"-1"-40"16,-2 0-102-16,3-1-76 16</inkml:trace>
  <inkml:trace contextRef="#ctx0" brushRef="#br0" timeOffset="41888.64">22073 8103 117 0,'19'-9'203'0,"5"-3"7"15,0-3-64-15,-2-1-62 16,0 0-34-16,0-1-21 0,-5 0-21 16,-2 0-40-16,-9 1-88 0,-3 1-46 15,-6 3-25-15,-3 1-14 0</inkml:trace>
  <inkml:trace contextRef="#ctx0" brushRef="#br0" timeOffset="44673.45">18023 18190 162 0,'-4'8'285'0,"1"-4"19"16,2-1 9-16,-3 0-122 0,4-1-69 15,0-2-35-15,5-2-11 0,3-2-3 16,6-5 0-16,4-3 1 0,7-7-2 15,7-2-13-15,7-4-12 0,7-4-11 16,8-5-10-16,6-2-11 0,4-3-8 16,9-4-13-16,9-5-15 0,5-2-25 15,5 0-32-15,-1 3-81 0,5 0-116 16,-7 6-56-16,-4 4-20 0,-6 4 5 16,-13 8 26-16</inkml:trace>
  <inkml:trace contextRef="#ctx0" brushRef="#br0" timeOffset="47172.65">10963 18126 77 0,'5'28'184'15,"-2"2"-7"-15,2-2-28 0,1 4-52 16,-3-3-35-16,0 2-17 0,-1-2-4 15,-1-2-6-15,-1 0-6 0,-3 0-4 16,-2-4-1-16,-2 2-4 0,-3-4-6 16,-3 0-11-16,-6-3-12 15,-3-2-23-15,-2 0-28 0,-6-5-47 16,-6 3-58-16,-5-2-29 0,-5 1-11 16,-6-3 11-16</inkml:trace>
  <inkml:trace contextRef="#ctx0" brushRef="#br0" timeOffset="58970.88">8944 4116 224 0,'-10'5'339'0,"1"-3"23"16,2-4 15-16,1-3-118 0,8-6-101 16,4-5-62-16,4-7-36 0,2-5-20 15,6-7-14-15,2-5-8 0,1-8-8 16,4-6-2-16,2-4-4 0,1-7-4 16,-1-3 0-16,-2-2-4 0,-1-3 1 15,0 3 3-15,-4 1 0 0,-2 4 6 16,-4 6 11-16,-3 8 16 0,-1 7 21 15,-3 7 24-15,-2 8 21 16,-3 8 13-16,1 6 1 0,-3 8-8 16,0 5-13-16,0 10-18 0,0 8-16 15,-3 13-12-15,1 11-5 0,-1 13-2 16,1 10-1-16,-1 12-7 0,-1 6-6 16,2 5-2-16,1 0-9 0,2-4-6 15,1-3-1-15,5-10-5 0,0-8-4 16,4-9-10-16,3-9-12 0,2-7-12 15,1-11-10-15,-1-5-6 16,0-11 0-16,0-4 6 0,-2-10 11 16,-3-3 14-16,-3-9 9 0,-2-5 10 15,-3-1 4-15,-1-8 8 0,-4 1 6 16,1-3 4-16,-1-1 8 0,2-1 3 16,0 4-2-16,3 0-3 0,4 1-4 15,1 7-8-15,4 1-6 0,3 3-2 16,3 4-5-16,-1 5-2 0,3 2 1 15,0 5-2-15,-2 6-3 0,-1 3-1 16,-4 5 3-16,1 4 2 16,-6 5-2-16,-2 2 4 0,-6 5 1 15,0 1 3-15,-3 3 1 0,-2 0-2 16,-1 0 1-16,0-1-1 0,1 1 1 16,2-6-3-16,3-3 2 0,0-5 0 15,3 1 1-15,2-8 0 0,4-2 2 16,2-6 0-16,2-7 0 0,3-4-2 15,0-8 1-15,0-5-3 0,-2-5-4 16,-3-4-2-16,-5-1 0 16,-6-2-2-16,-3-2 3 0,-5 3 4 15,-6 1 11-15,-2 3 5 0,-3 5 3 16,-1 5 3-16,0 3 2 0,-2 8-4 16,4 3-7-16,3 5-8 0,2 5-15 15,1 1-22-15,7 5-32 0,4 3-38 16,4-1-41-16,5 3-35 0,6-1-27 15,3-2-13-15,7-1-2 0,6-3 3 16,2-2-5-16,4-5-30 0,-1-2-44 16,3-2-9-16,-4-7 6 0,-2 1 36 15,-2-3 142-15,-5-1 146 16,-5 0 134-16,-3 1 88 0,-8-1 64 16,-1-2 42-16,-4 0-46 0,-2 1-26 15,-4-1 6-15,-2 2 11 0,1 1 12 16,-2 1-5-16,-1-1-20 0,-1 5-30 15,3 2-38-15,-4 1-41 16,3 5-42-16,-1 0-32 0,-2 6-27 16,-3 5-19-16,0 7-17 0,0 5-16 15,-2 3-7-15,2 5-9 0,0 1-1 16,5 2-6-16,1 0-2 0,3-1-4 16,4-1-4-16,3-3-6 0,4-4-13 15,5-7-8-15,4-5-14 0,1-5-8 16,6-5-9-16,2-7-8 0,1-8-10 15,1-8-10-15,-2-4-13 0,-3-8-6 16,-2-3 2-16,-7-3 10 0,-7-3 17 16,-6-3 21-16,-5 0 28 0,-8 1 16 15,-4 2 12-15,-3 3 7 0,-2 5 2 16,-3 6-1-16,1 2-3 0,1 6-8 16,5 2-32-16,2 5-56 15,6 0-63-15,8 1-56 0,6 4-46 16,9-3-51-16,5 0-84 0,3-1-25 15,5-2 21-15,4-3 34 0,5-1 38 16</inkml:trace>
  <inkml:trace contextRef="#ctx0" brushRef="#br0" timeOffset="60142.31">10273 3288 143 0,'21'-14'295'0,"-4"1"50"0,-7 3 52 16,-4 0-56-16,-4 0-19 0,-2 0 7 16,0 3 13-16,-2 2-2 0,1-2-15 15,-2 3-21-15,-1 1-28 16,1 3-45-16,0 0-43 0,0 3-32 15,-2 3-23-15,-1 3-30 0,0 4-25 16,-1 7-18-16,-3 5-9 0,-2 6-14 16,-1 7-6-16,-2 4-9 0,-1 5-7 15,-1 6-7-15,0-1-5 0,2 3-2 16,2 1-8-16,-1-5-7 0,6-1-14 16,0-3-13-16,6-5-18 15,2-4-19-15,2-5-17 0,6-5-9 16,3-3-2-16,3-9 1 0,5-4 4 15,2-8 10-15,6-4 10 0,4-9 7 16,1-5 1-16,1-6-8 0,2-5-3 16,-2-3 0-16,-4-3 7 0,-4-1 7 15,-5 1 14-15,-5 1 23 0,-6 1 23 16,-6 7 25-16,-3-2 23 0,-5 7 18 16,-4 4 11-16,-2 2 3 0,-3 5 3 15,1 3-13-15,-4 6-16 0,-1 5-12 16,-2 3-10-16,2 6-9 0,1 5-8 15,3 0-2-15,1 3-2 0,5 3-2 16,3-3 1-16,5 0-3 16,5 2 5-16,3-2-1 0,5-3 2 15,4-5-3-15,4 0-3 0,5-8 3 16,6-3-5-16,3-4-1 0,6-6-2 16,3-7-4-16,4-5-4 0,1-4-5 15,0-6-8-15,-2-2-6 0,-4-4-2 16,-2 1 3-16,-8-2 3 15,-6 3 6-15,-9 0 6 0,-6 5 8 0,-7 5 5 16,-7 3 6-16,-4 4 7 16,-3 2 0-16,-6 7 7 0,-4 4 1 15,-3 6 4-15,-2 3-3 0,-3 6-2 16,2 4-1-16,2 2-5 0,1 4-2 16,4-2-3-16,2 1 0 0,5 1-3 15,1 1 0-15,6-4 0 0,1 1 0 16,3-3-3-16,4-2-8 0,1-4-2 15,3-3-7-15,3-3-3 0,2-6 2 16,1-2-1-16,2-4 5 0,0-3 8 16,1-6 1-16,-1-1 3 0,1-1 2 15,-2-3 3-15,0 3 0 0,-2-2 0 16,-1 4 0-16,-3 0 0 16,-3 3 0-16,2 1 0 0,-2 3 0 15,-1 3 0-15,0 2 3 0,-1 1 1 16,3 3 0-16,-1 1-2 0,3 3 4 15,-2 2-1-15,1-1-1 0,1 3-2 16,1 1-1-16,-1 0 5 16,-1-2-6-16,3 1 0 0,-3 0 1 15,2-4 3-15,-1-1-2 0,-3-3 0 16,1-2-2-16,-1-4 0 0,3-1 0 16,-2-6 1-16,1-3-1 0,0-2 1 15,3-3 1-15,-3-3 1 0,1-2-3 16,2 1 1-16,0 1-2 0,0 0 0 15,2 2-1-15,-2 1 0 0,3 3 1 16,-3 3-2-16,2 2 3 0,-1 4-1 16,1 4 2-16,-3 2-1 0,1 5 3 15,-2 1-2-15,-2 4-1 0,-1 3 4 16,-2 3-2-16,-4 1 0 0,0 4 0 16,-3 2 2-16,-3-1 1 0,0 1-3 15,-2-4 3-15,1-1 8 16,0-3 6-16,1-3 11 0,2-5 5 15,0-3 4-15,4-4-1 0,0-6-8 16,3-2-4-16,3-7-14 16,6-4-9-16,1-3-3 0,6-4-2 15,0-1 0-15,3 0-3 0,2 2-3 16,0 2-2-16,-2 1 0 0,2 6 2 16,-2 2 0-16,-3 5-1 0,0 5 3 15,-2 4 1-15,-3 4 0 0,-2 5 5 16,-2 6-5-16,-2 4 0 0,-3 4-5 15,-1 0-12-15,-8 2-21 0,1 3-34 16,-5-3-54-16,0 1-67 0,-1-3-70 16,1-4-75-16,1-5-135 15,-1-2-47-15,4-3 10 0,2-8 48 0,4-4 65 16</inkml:trace>
  <inkml:trace contextRef="#ctx0" brushRef="#br0" timeOffset="61135.84">11795 3649 112 0,'1'2'332'0,"-1"-1"35"16,0 1 24-16,0-2-61 0,0 0-119 15,3 0-71-15,-1 0-49 0,4-3-34 16,3-2-20-16,1-1-14 0,3-2-6 16,4-3-6-16,2-4-6 0,0-3-3 15,2-2-1-15,-1-2 1 0,-1 1-1 16,-2-5 4-16,-4 0 7 15,1 1 14-15,-6 1 24 0,-3 1 32 16,-5 3 33-16,-3 2 27 0,-4 4 19 16,-5 5 2-16,-2 5-14 0,-5 6-27 15,-5 5-29-15,-3 7-28 0,-3 3-25 16,-4 5-15-16,0 7-14 0,1 1-3 16,3 3-3-16,3 3-1 0,6 1-2 15,4 0 1-15,9-3 1 0,5 0-3 16,8-1-3-16,6-5-5 15,6-3-4-15,8-6-7 0,5-2 0 16,4-6-3-16,5-7-6 0,5-5-3 16,1-8-5-16,4-4-2 0,0-9-5 15,1-2 2-15,-3-3 4 0,-2-5 5 16,-7 1 7-16,-3-1 7 0,-10 2 8 16,-6-1 4-16,-8 4 10 0,-4 2 14 15,-7 2 14-15,-4 5 15 0,-4 4 10 16,-4 4 12-16,-1 3-3 0,0 4-9 15,-2 4-12-15,2 2-13 16,-1 5-13-16,3 4-8 0,3 2-9 16,0 4 0-16,7 4-3 0,2 1 0 15,2 3-1-15,6 5-1 0,0-1-1 16,0 5-5-16,3 1-4 0,-2 3-8 16,-3 3-22-16,-3 2-12 0,-4-1-5 15,-3 4 3-15,-3-2 3 0,-6-2 10 16,-1-1 21-16,-2-3 13 0,0-3 12 15,0-4 9-15,3-7 9 16,0-5 14-16,6-6 6 0,1-4 2 16,5-7-4-16,5-6-7 0,3-10-8 15,9-6-19-15,4-4-20 0,6-10-23 16,5-1-24-16,2-5-27 0,1-4-23 16,4-2-15-16,-4-2 1 0,0 1 8 15,-2-1 23-15,-1 3 22 0,-4 3 23 16,-1 3 18-16,-5 4 16 0,-4 6 10 15,-4 3 14-15,-4 7 14 0,-2 3 9 16,-2 5 8-16,-2 3 7 16,1 4 8-16,-2 3 2 0,-1 5-3 15,1 3 0-15,-3 4-2 0,3 2-3 16,-3 5-13-16,0 1-8 0,-1 3-8 16,-1 1-7-16,-3 1-2 0,2 0-5 15,-2 0-1-15,-1-2-2 0,0-4 3 16,3-1 0-16,0-4 12 0,-1-5 18 15,4-4 10-15,-1-3 6 16,2-5 3-16,3-4-1 0,2-6-13 16,6-1-15-16,4-5-12 0,2-5-8 15,-1 2-3-15,5 1-4 0,-1 2-1 16,0 2 2-16,-3 5 1 0,0 3 0 16,2 8 8-16,-3 2 9 0,1 8 2 15,-1 3 3-15,-1 4 3 0,2 0 2 16,-1 1-2-16,4-1-7 0,2-3-2 15,4-3-3-15,5-1-30 0,4-9-68 16,5-5-112-16,2-5-172 0,3-5-136 16,4-3-73-16,1-7-13 15,8-3 46-15,-1-4 97 0</inkml:trace>
  <inkml:trace contextRef="#ctx0" brushRef="#br0" timeOffset="77524.75">17964 11891 114 0,'0'0'139'0,"0"-1"-38"0,2 1-37 16,-1 0-31-16,-1 0-20 0,0 1-13 15,5-1-35-15,-5 0-55 0,0 0-32 16,0 0-11-16</inkml:trace>
  <inkml:trace contextRef="#ctx0" brushRef="#br0" timeOffset="78007.21">17918 11948 41 0,'2'-8'217'0,"-2"-1"7"0,1 1-5 16,1 1-129-16,-1 3-124 0,3 1-95 16,1 2-52-16,-1-1-22 0,2-3-6 15</inkml:trace>
  <inkml:trace contextRef="#ctx0" brushRef="#br0" timeOffset="78215.23">18083 12208 112 0,'-7'17'250'16,"-2"-7"9"-16,-2-1 3 0,4 2-136 15,1-1-96-15,0 6-141 16,-2-2-75-16,3 5-40 0,-3-2-18 15,2 1 0-15</inkml:trace>
  <inkml:trace contextRef="#ctx0" brushRef="#br0" timeOffset="78389.96">18087 12570 91 0,'-3'2'233'16,"-3"-2"-39"-16,-1 4-92 0,1-2-169 15,-2 3-90-15,0-2-49 0</inkml:trace>
  <inkml:trace contextRef="#ctx0" brushRef="#br0" timeOffset="78598.55">18098 12784 152 0,'-9'6'253'0,"1"0"-46"16,2 0-98-16,1 6-187 15,0-3-101-15,-3 2-48 0</inkml:trace>
  <inkml:trace contextRef="#ctx0" brushRef="#br0" timeOffset="82980.89">265 5153 190 0,'8'17'281'16,"-3"-2"10"-16,-4-2 8 0,1 0-143 16,1 0-77-16,-1-2-37 0,3-3-19 15,1-1-5-15,0-4 0 0,2-5 2 16,2-6 6-16,5-5 3 0,7-8 1 16,8-7-3-16,10-11-7 15,14-6-1-15,12-10-12 0,19-3-9 16,17-4-31-16,11-7-48 0,12-5-121 15,0-2-66-15,-3-1-29 0,-5 2-12 16,-11 3 17-16</inkml:trace>
  <inkml:trace contextRef="#ctx0" brushRef="#br0" timeOffset="92129.72">8406 5848 24 0,'-11'-1'184'0,"-1"-1"6"0,0 0-30 15,3 1-67-15,-2-2-30 0,1 2-15 16,2-2-4-16,1 0 0 0,0 1 2 15,1 1-4-15,1 0-3 16,0-1-3-16,1 2-6 0,1 0-7 16,0 0-6-16,1 2-5 0,-1-1-7 15,1 2-2-15,2 0 0 0,0 3-3 16,5 0 1-16,1 1 3 16,5 0-1-16,8 3 1 0,5-2-1 0,9 2 5 15,8-2 0-15,5-2 0 16,11-2 0-16,5-2-3 0,6-1 1 15,3-2-6-15,6-1 0 0,1 0 0 16,2 0 0-16,-1-4-2 0,-1 2 1 16,-1 1 2-16,1-1 0 0,-2 4 0 15,-2-2 0-15,-3 2 1 16,-1 2 0-16,-4-2-2 0,-1 3 0 16,-7-2 0-16,-4 2 0 0,-6-1 0 15,-7 0 1-15,-5 0-1 0,-9 0 2 16,-3 0-2-16,-4-2 0 15,-7 1-2-15,-1-1-4 0,-4 0-8 16,-3 0-31-16,-1-1-104 16,-4 1-58-16,-2-6-25 0,-3 1-14 15,-1-3 3-15</inkml:trace>
  <inkml:trace contextRef="#ctx0" brushRef="#br1" timeOffset="100193.27">26461 3282 342 0,'-2'-5'386'0,"-3"2"31"16,1 0 26-16,-1 2-151 0,2 0-87 15,-2 2-55-15,4 2-26 0,-2 3-10 16,1 3-4-16,0 5-1 0,-1 5-2 16,1 2-11-16,2 3-13 0,-3 4-18 15,3-2-19-15,-1 4-15 0,-1 2-14 16,0-1-3-16,-1-2-7 16,2 0 1-16,-4-4-4 0,4-2 5 15,-2-3 10-15,-1-7 12 0,4-2 19 16,-1-6 9-16,1-2 0 0,-2-7-3 15,0-4-9-15,2-8-14 0,2-6-21 16,0-7-10-16,-1-4-2 0,3-6 2 16,-1-3-7-16,3-2 5 0,-2-1 1 15,3 1 4-15,-1 1-2 0,1 5-6 16,0 5 2-16,-2 4-3 0,0 5 0 16,0 6-3-16,0 3 0 0,-1 6 5 15,1 3 7-15,-1 3 2 16,5 6 7-16,-3 5 5 0,0 4 8 15,3 7 2-15,-2 1-6 0,-1 5-1 16,1 5-6-16,-2 3-3 0,1 3-7 16,-2 3 2-16,0 0-7 0,-3-1-2 15,2-3-1-15,1 0-1 16,-4-7 3-16,1-3-4 0,1-4 4 0,-1-6 1 16,1-7 2-16,1 0-1 15,0-8-1-15,2-6-1 0,-2-6 3 16,3-9 0-16,2-5-3 0,2-6 0 15,-1-6 1-15,1-4 3 0,1-3-5 16,-2 1 0-16,1-2-1 0,1 2 5 16,-2 3-3-16,3 3-1 0,-2 2-1 15,-2 6 1-15,2 6-2 0,-2 5-3 16,0 5 3-16,0 4 3 0,1 6 3 16,0 4 3-16,3 7-2 0,-1 3 5 15,0 8-6-15,0 2 1 0,-3 6 4 16,-2 3-3-16,0 5 1 15,-1 3-1-15,-3 2 1 0,-2 1-3 16,-5 4-4-16,-3-1 0 0,0-1-6 16,0 0-9-16,-3-3-10 0,-1-3-20 15,0-4-31-15,0-6-46 0,4-5-61 16,2-4-63-16,2-6-55 0,6-7-45 16,1-7-75-16,0-4-46 0,5-9 17 15,2-1 41-15,2-7 52 0</inkml:trace>
  <inkml:trace contextRef="#ctx0" brushRef="#br1" timeOffset="101011.65">26894 3420 184 0,'12'-7'280'0,"-2"1"20"16,-3 2 0-16,-3 3-101 0,2 0-55 15,-2 1-26-15,-1 1-15 16,0 1-6-16,0 1-9 0,0 1-13 16,1-1-14-16,0 1-15 0,1 1-11 15,1-2-15-15,-1 0-8 0,1-2-5 16,1 1-1-16,2-5-2 0,1 1 0 15,-2-5-2-15,1 0 4 16,2-4-2-16,-1-3 0 0,-1-3-2 16,0 0 2-16,0-1 4 0,-1-4 12 15,-5 3 18-15,0-2 24 0,0 4 32 16,-8-1 38-16,2 4 31 0,-2 2 25 16,-3 1 9-16,0 4-6 0,-4 1-23 15,1 3-32-15,-3 3-35 0,-2 2-32 16,-1 4-24-16,0 4-19 0,-1 2-6 15,2 3-10-15,-2 5-2 0,4-1-2 16,2 3-7-16,0 5-5 16,6-4 1-16,3 2 3 0,-2-1-4 0,5 0-1 15,6-1 4-15,1-2-5 0,1-3 0 16,1-3-3-16,7-3-4 16,0-2 3-16,4-6-4 0,6-2 4 15,0-5-4-15,4-3-2 0,4-4-4 16,1-5-6-16,-1-2-7 0,3-2-11 15,-1-4 1-15,0-2 3 0,-6 0 4 16,-2-1 5-16,-5 1 10 0,-6 0 11 16,-4 3 8-16,-5 2 11 15,-3 0 16-15,-5 2 16 0,-5 6 14 16,-1-1 8-16,-4 3 6 0,1 3-3 16,-5 5-8-16,-1 2-10 0,0 5-15 15,-3 1-12-15,1 5-11 0,1 4-4 16,0 3-9-16,3 3-2 0,-1 0 5 15,6 5 2-15,2-3-2 0,-2 0 0 16,4 2 2-16,2-2-10 0,0-3-8 16,2-2-9-16,4-4-10 0,-1-1-12 15,1-4-5-15,2-6 1 0,2-1 4 16,4-4 3-16,-2-5 12 0,3-1 15 16,3-6 8-16,-3-1 5 0,1-1 4 15,-1-1 2-15,-4-2 3 0,0 3 2 16,-2-1 7-16,-1 2 12 0,-3 2 7 15,1 5 15-15,-4-2 7 0,1 6 4 16,-1 1-6-16,0 2-10 16,0 1-10-16,0 1-12 0,2 5-11 15,-2 1 0-15,1 4-3 0,3 3 2 16,-3 1-1-16,2 2 0 0,0-1-4 16,-1 0-4-16,1 0-1 0,-1 1-6 15,1-3-9-15,0-1-20 16,0-2-27-16,4-4-35 0,-1-3-44 15,2-1-45-15,3-6-43 0,4-4-22 16,3-5-16-16,4-4-2 0,3-8-41 16,-3-3-62-16,2-6-12 0,2-2 14 15,-4-7 27-15,1-3 31 0</inkml:trace>
  <inkml:trace contextRef="#ctx0" brushRef="#br1" timeOffset="101798.15">27628 2836 225 0,'-8'-35'340'0,"0"5"40"16,-1 7 47-16,-1 3-81 0,3 6-47 15,1 6-23-15,-1 0-22 0,3 4-22 16,-1 4-32-16,2 2-36 16,3 8-38-16,0 3-25 0,0 7-20 15,0 5-18-15,2 5-11 0,-1 3-16 16,-1 4-12-16,-1 4-10 0,-1 2-7 16,1 1-5-16,-4 2-11 0,-3 1-12 15,0 0-25-15,0-2-27 0,2-2-37 16,-3-4-43-16,2-3-44 0,4-4-35 15,1-7-24-15,4-6-9 0,3-5 9 16,2-8 17-16,5-6 12 0,-1-6 14 16,4-8 23-16,0-2 25 0,2-3 43 15,-1-4 58-15,0-2 67 0,-2 1 56 16,0-1 48-16,-4 0 28 16,-1 3 19-16,0 1-2 0,-2 1 7 15,-2 4 21-15,0 2 15 0,-4 2 13 16,-1 4 2-16,0 3-5 15,0 0-16-15,0 3-21 0,0 4-24 0,0 5-18 16,0 2-20-16,-1 4-19 16,1 5-13-16,-2 0-16 0,0 4-15 15,2 2-15-15,0 0-8 0,0 1-3 16,0-2-8-16,4 3-5 0,0-5-4 16,0 0-5-16,3-4-8 0,0-5-17 15,1-1-14-15,1-4-9 0,4-2-8 16,3-5 1-16,-1-6-3 0,6-5 3 15,0-2 1-15,1-6 0 0,-2-3 0 16,-1-3 1-16,2-2 4 0,-5 0 12 16,-2 0 10-16,-3 0 17 0,0 1 15 15,-5 4 21-15,-3 0 28 16,0 3 23-16,-3 3 27 0,0 1 19 16,-1 5 13-16,-1 1-5 0,1 2-14 15,1 3-22-15,-4 3-24 0,4 6-18 16,0 2-17-16,0 6-11 0,0 5 0 15,4 7 4-15,-4 3-2 0,1 6-4 16,2 7-3-16,-1 6-3 0,-2 6-5 16,0 8-7-16,-2 6-2 15,-2 8 1-15,-1 4-5 0,-3 2-2 16,-1 2-6-16,-3-1-4 0,0-4-12 16,-2-3-13-16,0-6-17 0,-2-8-21 15,0-4-16-15,2-12-7 0,1-8 8 16,-5-9 10-16,3-12 26 0,-1-9 34 15,-3-14 39-15,0-12 32 0,0-11 26 16,5-12 14-16,1-7 4 0,7-11-7 16,6-6-21-16,6-8-27 15,11-2-44-15,4-7-80 0,14 1-122 16,-1-2-173-16,8 2-146 0,3 1-77 16,5 3-13-16,6 7 45 0,0 7 102 15</inkml:trace>
  <inkml:trace contextRef="#ctx0" brushRef="#br1" timeOffset="102925.59">26910 4789 15 0,'-2'-4'346'0,"-3"3"35"0,-1-1 17 16,2 4 13-16,-1 0-162 0,-2 4-83 16,6 5-47-16,-4 5-13 15,2 4-1-15,-2 4 1 0,2 4 0 16,0 5-11-16,1 3-15 0,1 1-21 16,-1 1-18-16,1 0-13 0,-3-2-12 15,3-2-8-15,-3-2-1 0,1-4-4 16,3-5-3-16,0-7-6 0,0-5-2 15,2-4-4-15,3-7-7 16,-2-7 1-16,2-8-1 0,1-9 2 16,2-8 0-16,-4-3 3 0,1-9 3 15,2-3 4-15,-2-2 1 0,-2-1 0 16,0 4 0-16,1 2 4 16,1 4 2-16,-2 5 5 0,1 7 2 15,-1 5 5-15,0 7 10 0,0 4 6 16,0 4 9-16,5 6 3 0,-2 6 4 15,2 6-3-15,0 5-6 16,3 7-6-16,-3 6-9 0,-1 3-8 16,1 5-2-16,-2 3 0 0,-2 2-3 15,1-1 1-15,-2 1-1 16,1-5 1-16,-3-2-4 0,3-4-2 0,-1-6-2 16,-2-4-1-16,4-6-3 15,-4-4 2-15,4-9-8 0,-2-5 3 16,2-7 2-16,0-8 1 0,0-7-1 15,2-7 0-15,0-5 5 0,1-5-1 16,-2-2-4-16,3 0 2 0,-2 0 0 16,2 1-3-16,-1 4 2 0,3 5-1 15,-1 2-1-15,-1 7 2 16,4 6 1-16,-2 7 3 0,0 4 3 16,3 7 1-16,1 5 5 0,-1 6 2 15,-3 8-1-15,1 4 2 0,-4 6-3 16,-1 5-1-16,-2 2 0 0,-5 3-4 15,0 2 3-15,-5 3-7 16,-2-3-4-16,-1 2-13 0,-2-2-16 16,-2-3-22-16,3-2-34 0,-4-5-34 15,5-5-42-15,3-5-37 0,4-5-45 16,-1-6-101-16,4-4-55 16,3-8-5-16,3-4 22 0,6-6 35 15</inkml:trace>
  <inkml:trace contextRef="#ctx0" brushRef="#br1" timeOffset="103959.79">27443 4911 145 0,'14'-15'312'0,"-5"-3"32"0,-1 3 33 0,-3 1-65 15,-2 1-58-15,1 5-13 0,-2-1 6 16,-2 1 5-16,0 4-5 16,0 1-17-16,-2 2-27 0,2 1-28 15,0 3-37-15,-4 2-31 0,3 7-21 16,-2 4-18-16,-2 5-16 0,-2 3-15 15,2 3-13-15,-2 5-8 16,1 3-3-16,-1 3-6 0,1-1-7 16,1-1 0-16,2 2 3 15,-2-4-3-15,4-4-5 0,1-3-3 0,1-6-6 16,4-3-8-16,1-4-12 16,1-6-7-16,4-6-6 0,1-5-5 15,3-8 4-15,2-3 6 0,0-9 6 16,1-3 4-16,-2-5 3 0,-2-2 11 15,-5-3 5-15,-4-1 1 0,-2 2 4 16,-4 1 12-16,-6 2 16 0,1 4 13 16,-4 4 15-16,-4 2 8 15,3 5 11-15,-3 3-1 0,3 4-7 16,-1 2-16-16,0 4-14 0,6 1-8 16,-1 3-13-16,2 3-6 0,4 1-6 15,1 4 0-15,1-2 0 0,4 3-4 16,3 0-3-16,2-2-10 15,2 2-4-15,1-4-6 0,4 0-3 16,3-4 0-16,0-2 1 0,2-3 6 16,2-2 5-16,1-4 4 15,1-4-2-15,0 0 1 0,-2-3 4 16,0-3 0-16,-3-1 0 0,-4 0 3 16,-3 0 6-16,-2 0 0 0,-4 3 5 15,-1 1 9-15,-4 4 9 0,-1 2 10 16,-5 3 4-16,-1 3 2 0,-1 2 3 15,-1 5-7-15,-3 2-7 16,1 4-8-16,0 5-7 0,0 0-1 16,0 1-5-16,4 3-2 0,2 1 1 15,4 0 0-15,1 0-2 0,1 0-2 16,2-1-1-16,2 2 1 16,1-2-6-16,1-3 1 0,-2 1-1 15,2-1 3-15,-2-4 1 0,1 2 2 16,-2-2 3-16,-1 0-1 0,-1 0 4 15,1-1 0-15,-5 3 4 0,1-2 1 16,-2 3 7-16,-2 0 6 16,-2 2 1-16,-1 0 4 0,-1 2-6 15,-4 1 2-15,-1 0-3 16,2 1-6-16,-3 1-2 0,2 0-5 0,2-1-2 16,0-1 3-16,1-1-5 15,1-1-1-15,5-3-2 0,1-1 0 16,0-1-1-16,4-3 0 0,1-2-1 15,1 0 1-15,2-3-2 0,5-6 2 16,1 1 2-16,3-4 1 0,3-3 1 16,0-2-1-16,4 0 3 0,-4-3-4 15,6-2-4-15,-3 2-3 16,-1-1 2-16,1 1-2 0,-4 0 1 16,-2 1 1-16,-3 0 6 0,-3 2 0 15,0 2-2-15,-4 0 4 0,-3 3 2 16,1 0-2-16,-3 4-2 15,-1-2 5-15,-1 2 3 0,0 0-5 0,0-1 2 16,0 3 1-16,0-2-1 16,0 2-9-16,0 0-11 0,0 0-6 15,-1 0-12-15,-1 2-27 16,2-2-35-16,-1 3-50 0,-3-3-49 16,0 0-48-16,0 2-34 0,0-2-17 15,-2-2-3-15,1-3-2 0,0-1-35 16,-3-1-26-16,0-5 6 0,-1-2 19 15,1-1 26-15</inkml:trace>
  <inkml:trace contextRef="#ctx0" brushRef="#br1" timeOffset="105175.26">27983 4840 98 0,'0'-12'285'0,"0"3"27"0,0-1 24 16,-1 1-71-16,1 0-56 0,-2 0-17 15,-1 1 6-15,0 1 20 0,-2-1 23 16,2 1 17-16,-3 1-1 15,1 1-13-15,-4 2-26 0,1 1-33 16,0 2-38-16,-2 2-37 0,-1 1-31 16,2 2-11-16,-3 2-14 0,2 4-9 15,-2 1 2-15,0 4-5 16,2 5-2-16,-1 2-8 0,0 4-5 16,3 2-6-16,0 3-5 0,3 1-1 15,1 5-4-15,-1-1-3 16,5 1-3-16,2-2-2 0,2 0-2 0,3-2-5 15,2-1-1-15,4-7-2 0,1-4-7 16,3-1-4-16,1-7-9 16,2-3 1-16,4-9-7 0,-1-3-3 15,2-6-1-15,0-6 2 0,-2-5 4 16,0-5 0-16,-1-3 3 0,-2-3 3 16,-4-5 8-16,-2-4 5 15,-4 0 8-15,-4-5 6 0,-2 0 1 16,-4 1 2-16,-4 1 1 0,0 4 2 15,-4 1 0-15,-5 6 3 0,4 3 4 16,-4 5 6-16,-1 3 6 0,3 6 3 16,-1 2-4-16,0 7-5 15,1 1 3-15,-2 5-9 0,5 2-4 16,0 3-5-16,2 5-2 16,1 2 0-16,2-1-4 0,3 4 0 0,5-1-1 15,-1-1 0-15,4 1-2 16,2 0-2-16,2-4-5 0,1-2 3 15,3-1-5-15,2-3-4 0,0-3 3 16,2-4 1-16,2-2 5 0,1-5 1 16,4-2 0-16,0-2 2 0,1-5-2 15,1-4-4-15,-2-1-3 16,0-4 0-16,0-2 1 0,-4-2 2 16,-1-4 2-16,-6 1 2 0,-2 0 1 15,-2 0 5-15,-8 5-1 0,0 4 2 16,-4 3 3-16,-5 5 4 0,-2 4 2 15,-1 4-3-15,-4 6 3 16,1 2-7-16,-2 4 1 0,0 7-3 0,1 2-1 16,-1 2 0-16,5 4 2 15,2 2 2-15,3 2-3 16,3 0 1-16,3 2 1 0,2-1-5 16,3 0-2-16,6-1 0 0,-2-1-4 15,6-1 3-15,-2-4 1 0,2 2 1 16,-1-2 1-16,0-3-1 0,-4 0 1 15,1-1-2-15,-5-1 1 0,-2 2 0 16,-3-2 3-16,-2 1 4 0,-4 2-1 16,-1 1 10-16,0 0 2 0,-3 1 6 15,1-1 0-15,-4 3 3 16,1-2 2-16,1 4-5 0,1-3-4 16,-1-1-6-16,1 2-4 0,2-1-3 15,4-2-6-15,0-1 2 0,0-2-4 16,3 0 1-16,3-2 1 15,0-1 2-15,2-3 0 0,2 1-2 16,4-4-1-16,-1-1 0 0,4-3-1 16,1-3-3-16,2-1-7 0,3-4-1 15,0-2 2-15,4-2-4 0,0-2-2 16,-1-4-5-16,0 0-1 16,-1-2 3-16,-3-4 5 0,0-1 2 15,-1-1 7-15,-4-4 8 0,-3 1 0 16,1-3 3-16,-4-1-3 0,-2-4 2 15,-2 2-5-15,-3-1 4 16,0 2 9-16,-2 4 9 0,0 2 10 16,-4 5 24-16,2 5 35 0,-2 4 28 15,-3 5 28-15,2 2 14 0,-4 3 9 16,-2 7-4-16,-2 5-14 0,-4 5-6 16,1 7 9-16,-2 4 7 15,-1 8 2-15,1 2-3 0,1 7-14 16,2 2-22-16,5 1-36 0,3 2-30 15,10-2-22-15,3-2-15 0,9-5-4 16,9-5-9-16,7-1-6 0,11-7-14 16,8-9-37-16,10-7-91 0,10-11-123 15,12-5-216-15,8-13-280 16,6-6-156-16,-2-6-53 0,-1-7 45 16,-10-7 97-16,-5-4 200 0</inkml:trace>
  <inkml:trace contextRef="#ctx0" brushRef="#br1" timeOffset="112543">4757 6609 174 0,'-3'2'225'0,"-2"0"4"16,2 1-62-16,-2-2-63 0,0 1-42 15,1 0-23-15,-2-1-10 0,-1 0-1 16,1 1-2-16,1 0 0 0,-3-1 0 16,2 2-1-16,-2 0-3 15,3-3-1-15,-1 2 1 0,1-2-4 16,-1 3-2-16,3-1 1 0,1-1-5 15,-1-1 2-15,1 1-6 0,2 0 1 16,2-1-1-16,0 3-1 0,1-1 1 16,4 3-1-16,1-2 2 0,2 1 0 15,7 1 1-15,1-2 1 16,4 0 0-16,5-2 1 0,4 1-2 16,4-2-4-16,6 0-1 0,8 0-2 15,3-2-2-15,7 1 0 0,4-2-1 16,2 0 0-16,6-2 0 15,2 1-1-15,6-2 2 0,1-1 0 0,3-1 0 16,2 0-1-16,7 1-4 0,3-3-7 16,3 2-13-16,3 0-9 15,0-2-25-15,-1 3-65 0,-2-3-83 16,-3 3-40-16,-5-1-17 0,0 2-1 16</inkml:trace>
  <inkml:trace contextRef="#ctx0" brushRef="#br1" timeOffset="114441.44">5576 7954 102 0,'-2'0'259'0,"-1"0"14"0,3-1 7 0,-1 1-110 16,2-2-72-16,4 2-41 16,2-1-21-16,3 1-7 0,5 0-3 15,2-1-1-15,5 1 0 0,7-2-5 16,1 0-1-16,9 1-3 0,4-2-3 15,7 1-5-15,4-1-1 0,8-1-3 16,7 1-1-16,4-2-3 16,3 0-1-16,5 2-1 0,2-2 1 15,4 0-2-15,-1 1-6 0,6-2-9 16,-1 1-14-16,1 0-42 0,-3 0-107 16,-4 0-63-16,-5-1-27 15,-7 0-7-15,-3-1 4 0</inkml:trace>
  <inkml:trace contextRef="#ctx0" brushRef="#br1" timeOffset="115115.57">10348 7611 119 0,'-2'2'260'0,"-3"2"18"0,2 1-2 15,0-3-90-15,-3 2-56 0,4-2-29 16,-1 0-9-16,2 1-1 0,-1 0 0 16,2 0-3-16,0 0-7 15,0 0-7-15,3 0-10 0,2 3-11 16,3-2-8-16,3 1-8 0,3-2-4 16,7 0-7-16,5-2-6 0,8-4-8 15,7-3-18-15,9-4-30 0,7-5-39 16,11-4-57-16,0-1-131 15,6-1-80-15,1-3-29 0,1-1 3 16,0-1 24-16</inkml:trace>
  <inkml:trace contextRef="#ctx0" brushRef="#br1" timeOffset="117879.05">28821 2899 221 0,'-8'2'346'16,"-2"-4"29"-16,2-1 22 0,1 2-101 15,2-2-76-15,4 0-30 0,1 0-16 16,1-1-2-16,4 0 6 0,2 2 1 16,2-5-10-16,7 1-27 0,0-1-22 15,6-3-24-15,5 0-32 0,3-2-29 16,1-1-34-16,-1-2-50 15,0 2-59-15,0 0-66 0,-4 1-55 0,-2 0-53 16,-6 4-47-16,-6 2-75 16,-8 0-31-16,-7 1 15 0,-3 3 40 15,-4 2 38-15</inkml:trace>
  <inkml:trace contextRef="#ctx0" brushRef="#br1" timeOffset="118076.11">28850 2899 114 0,'-21'22'270'0,"4"-2"18"15,0-4 11-15,5 0-107 0,2-4-72 16,5-2-34-16,1-3-17 0,4-2-1 16,5-2-1-16,3-1-3 0,5-4-5 0,4-2-11 15,9-6-12-15,2-1-16 16,5-4-16-16,4-4-19 0,7-1-24 16,2-6-32-16,1 0-60 0,-2-2-115 15,-2 0-53-15,-1-1-20 0,-6-2 5 16,1 0 15-16</inkml:trace>
  <inkml:trace contextRef="#ctx0" brushRef="#br1" timeOffset="118378.36">29289 2491 206 0,'-22'5'305'0,"5"-2"16"16,-4 1 16-16,5 0-125 0,1 2-72 15,5-2-35-15,1 0-17 0,4 2-3 16,4-1-7-16,1 2-6 15,4 2-5-15,5 1-6 0,3 1-3 16,6 2-4-16,2 0-8 0,3 0-6 16,4 0-4-16,0 4-8 0,0-1-9 0,-5 3-9 15,0 0-5-15,-5 2 1 16,-7 0-6-16,-7 3 2 0,-7 0 1 16,-9 5 0-16,-8-1 2 0,-9 2-4 15,-6-1 6-15,-7 0-2 0,-3-2-2 16,2 1 0-16,0-4-3 0,6-2-16 15,3-4-39-15,10-3-58 0,3-5-129 16,10-4-108-16,12-6-57 0,5-6-15 16,19-7 21-16,11-9 45 0</inkml:trace>
  <inkml:trace contextRef="#ctx0" brushRef="#br1" timeOffset="119007.77">30184 2264 218 0,'0'-4'296'15,"2"-2"21"-15,-2 0 3 0,-2-1-101 0,2 1-53 16,0-2-17-16,0 0 1 0,-1 2 15 16,-1-2 9-16,1 2 7 0,-1 1 4 15,0-1-7-15,-1 0-11 0,0 3-17 16,0 0-18-16,-2 0-24 0,2 1-15 15,-2 1-11-15,1 1-13 0,-3 1-11 16,-2 4-10-16,-1 1-10 0,-3 6-8 16,-2 1-11-16,-1 4-3 0,-1 4-9 15,1 3-4-15,-2 1-3 0,2 2 0 16,2 2 0-16,3 1 0 0,0-2 5 16,7 0-1-16,-1-4-3 0,3-2-2 15,4-1-6-15,-1-4-6 0,7-2-8 16,5-6-2-16,3-3 2 0,4-4-4 15,5-4-3-15,4-7-8 0,1-5-16 0,1-2-19 16,3-7-22-16,-4-2-17 16,0-2-9-16,-3-3 1 0,-5-2 7 15,-5 2 17-15,-4-3 18 0,-4 4 17 0,-7-1 19 16,-4 5 12-16,-5 5 9 16,-5 2 7-16,0 5 5 0,-6 4 0 15,0 3 0-15,-2 3 0 0,-2 3 0 16,2 3-7-16,1 2-11 0,-2 0-29 15,5 5-35-15,2-2-32 0,5 2-41 0,4 0-68 16,2 0-108-16,4-3-32 0,4-3 1 16,3-2 18-16,8-2 29 0</inkml:trace>
  <inkml:trace contextRef="#ctx0" brushRef="#br1" timeOffset="119273.07">30516 1950 196 0,'7'-18'315'0,"-6"3"26"0,1 1 30 16,-4 5-92-16,2 0-46 0,-1 5-15 16,-2-1-6-16,1 4-8 0,0 1-13 15,1 2-22-15,1 4-30 0,0 5-26 16,0 4-19-16,1 6-10 0,1 6-12 16,0 8-16-16,-2 4-9 0,-2 6-14 15,0 0-12-15,-1 7-5 0,-2 3-10 16,-1 3-3-16,-2 0-14 0,-1-2-21 15,-1 1-46-15,-2-5-44 0,2-3-46 16,-1-3-48-16,5-9-35 0,1-4-20 16,3-7-24-16,-1-7-71 0,2-9-25 15,4-7 10-15,-2-7 26 0,11-8 30 16</inkml:trace>
  <inkml:trace contextRef="#ctx0" brushRef="#br1" timeOffset="119739.08">30644 2245 12 0,'13'-32'278'0,"-2"1"28"0,-5 7 26 16,-1 5-27-16,0 1-79 0,-2 7-40 0,0 3-24 16,-1 4-8-16,-2 4-2 0,1 4-4 15,1 6-16-15,-2 5-15 0,0 4-16 16,1 5-18-16,-1 5-20 0,0 2-21 16,-1 3-20-16,-2 4-8 0,-2 4-5 15,1-1-5-15,-1 2-4 0,0 0-6 16,0 0-3-16,0-5-8 0,-1-4-4 15,2-6-1-15,0-5 2 0,3-7 4 16,-3-5-6-16,4-6-4 0,-1-5-6 16,1-8-4-16,0-7-2 0,1-8 1 15,3-6 11-15,-3-8 9 0,3-3 9 16,0-7 3-16,1-2-1 0,-1-1 0 16,0-2-1-16,2 2-3 0,1-2 2 15,2 4 3-15,-1 4 2 0,1 7 1 16,4 4 2-16,1 4 0 0,2 6-5 15,1 4 3-15,2 4-1 0,0 3-1 0,3 5 2 16,0 2-4-16,-2 5 0 16,-2 3-1-16,3 5 0 0,-7 2-7 15,-1 4-7-15,-4 2-2 0,-2 2-3 0,-6 3-2 16,-4 1 2-16,-3-1 7 0,-7 2 5 16,-3 0 8-16,-2-2 2 0,-3 0 1 15,-1-2 0-15,-4-1-2 16,3-2-8-16,-2-3-20 0,4-1-25 15,2-4-39-15,4 0-68 0,-2-2-126 0,8-3-60 16,1-3-19-16,2-6 10 0,12-1 28 16</inkml:trace>
  <inkml:trace contextRef="#ctx0" brushRef="#br1" timeOffset="120972.66">31427 1917 191 0,'14'-8'295'0,"-6"1"18"0,-4-1 19 0,-1-1-109 16,-3 5-57-16,0-2-13 0,-3 1 11 15,-1 2 21-15,-1 0 20 0,-3 2 10 16,2 1-5-16,-3 0-20 0,1 1-28 16,-2 2-31-16,-4 0-38 0,1 4-33 15,-2 4-24-15,-5 3-18 0,3 1-9 16,-5 4-3-16,5 2-3 0,-4 4-5 15,-1 0-4-15,5 1 6 0,-2 4-7 16,4-4-7-16,1-1-4 0,3 0-6 16,5-6-8-16,-1-2-13 0,7-4-10 15,0-2-13-15,7-5-5 0,-1-2 5 0,5-4 6 16,3-6 6-16,4-3 12 0,2-4 15 16,4-5 10-16,0-5 1 0,0-4 2 15,1-3 3-15,-1-3 2 0,-2 0 2 16,-2-4 3-16,1-4 4 0,-2-2 0 15,-3-1 0-15,-1-4 1 0,-4-3 0 16,2-3 0-16,-4 1 0 0,0 6 4 16,-3 6 9-16,-1 7 6 0,-2 8 3 15,0 6 1-15,-2 7-2 16,1 5-1-16,-2 4-5 0,-2 6-4 16,-2 10 1-16,2 6 2 0,-2 10 2 15,0 7 0-15,0 5 2 0,-1 2-2 16,1 2-2-16,1-1-2 0,-3-1-2 15,5-1-4-15,1-3-4 0,0-5-3 16,1-1-4-16,4-3-1 0,-1-5-7 16,5-3-5-16,-1-4-7 0,2-4-9 15,0-6-7-15,3-2 0 0,1-4 2 16,2-4 7-16,1-3 6 0,1-4 10 16,0-5 7-16,1-2 6 0,-3-4 0 0,1-1 3 15,-4-4 1-15,0 1-3 16,-4-4 1-16,-1 2 0 0,-3-3 2 15,-3 4 0-15,-1 0 0 0,-2 2 13 16,-1 3 21-16,-1 3 21 0,-2 6 14 16,-1 2 11-16,-1 8 2 0,-3 4-3 15,2 6-21-15,-2 6-19 0,-1 4-15 16,1 1-8-16,2 3-7 0,-1 2-6 0,5-1 2 16,0 1-2-16,3 0-1 15,1 0-4-15,1 0-1 0,4-1-9 16,3-3-4-16,0-3-14 0,0-1-17 15,3-4-15-15,1-1-13 0,4-4-1 16,2-3 2-16,-2-4 3 0,2-4 11 0,4-7 8 16,-2 0 3-16,2-5 1 0,0-5-1 15,-3-2 0-15,1-4 4 0,1-1 8 16,-4-4 7-16,1-3 9 0,-2-4 5 16,-2-1 4-16,-2-3 4 0,1 0 1 15,-5 1 2-15,-2 5 3 0,-2 5 4 16,-3 7 19-16,-1 6 19 0,0 5 10 15,-1 1 10-15,-1 7 4 0,0 1 0 16,-1 5-14-16,0 5-14 0,1 7-7 16,-1 4-5-16,1 8 0 0,1 5-4 15,1 4 4-15,-2 3-1 0,2 4-4 16,-1 1 0-16,-4-1-5 0,4 1-1 0,-3-1-5 16,3 2-5-16,-4-3-3 0,2 2-3 15,-2-4-3-15,2 1-6 16,-2-7 1-16,1-4 5 0,0-4-4 0,4-7 2 15,-1-2-3-15,1-7-2 0,0-4-9 16,0-6-2-16,0-4-2 0,1-7 0 16,1-5-2-16,2-6 10 0,0-4 3 15,0-5 6-15,1-3 1 0,2-2 1 16,-3-3 2-16,6-3 0 0,-1-3 5 0,-1-2-1 16,5 3 2-16,-2 2 2 0,2 5-2 15,1 8-2-15,0 1-4 0,3 8 2 16,-1 5-1-16,5 4 1 15,-1 7 2-15,-1 5 1 0,3 2 0 16,0 5-1-16,-1 5-2 0,-2 5 3 16,-2 3 0-16,-5 4 1 0,-4 4 3 0,-4 3 2 15,-4 1 0-15,-3-1 1 0,-5 1 1 16,-3-2-1-16,-5-3-1 0,-1-1-2 16,-2-2-6-16,-3-5-14 0,-2-2-21 0,2-4-24 15,0-4-33-15,1-1-34 0,4-3-41 16,0 0-57-16,4-6-91 15,-1-1-44-15,6-6-6 0,3 0 20 0,6-5 30 16</inkml:trace>
  <inkml:trace contextRef="#ctx0" brushRef="#br1" timeOffset="122527.78">32257 1600 135 0,'13'-1'278'0,"-5"1"17"15,-3 0 12-15,-1 1-107 0,1 1-71 16,-2-1-41-16,-2 1-19 0,3 1-14 15,-3 0-8-15,3-1-10 0,-1 0-10 16,2 0-5-16,-1-2-3 16,6 0-1-16,-2 0 0 0,3-3 1 0,0-2-4 15,0-1 3-15,2-1-5 0,-1-3-3 16,-1-1 2-16,2-4-2 16,-2-1-1-16,-1-3 4 0,-1-2 4 15,-5 2 4-15,0-1 10 0,-4 1 11 0,-4 0 7 16,0 5 17-16,-2 0 18 15,-2 4 14-15,-4 3 0 0,2 2-3 16,-3 3-11-16,-3 7-11 0,2 1-21 16,-3 6-21-16,2 4-10 0,0 3-5 15,2 6-6-15,1 0-1 0,2 4-4 16,2 1-3-16,1-1 2 0,4 3-2 0,1-3 0 16,4-3-2-16,1-2-1 0,4-4-6 15,-1-2-7-15,5-3-10 0,-1-1-11 16,1-5-4-16,3-3-5 0,-1-1-1 0,4-4 4 15,0-4 7-15,2-1 10 0,2-4 4 16,-4-1 5-16,5-5 3 0,-1-2 3 16,-4-6 0-16,4-3 2 0,-5-6 2 15,-1 1 0-15,0-1 1 0,-3 2 2 16,-2 0-1-16,-2 2 0 0,-2 4 3 16,0 3 0-16,-1 4 3 0,-3 4 0 15,1 4 5-15,-2 3 8 0,-1 4 2 16,4 2 4-16,-4 4 2 0,1 3 0 15,1 7-5-15,0 2-2 0,-2 1-5 16,-2 3-4-16,0 3 0 0,-3 0-1 16,2 2 2-16,-3 2-3 0,-2-3 0 15,0-2-2-15,0-1-5 0,-1-2-2 0,-1-5 0 16,2-1 1-16,0-6 1 0,4 0 3 16,-2-4 2-16,2-2-2 0,1-4-1 15,3 0-2-15,0-4-1 0,3-5-4 0,1-2 1 16,3-6 1-16,0-6-2 0,4 0 2 15,0-4 1-15,1 2-1 16,0 2-2-16,2 1 2 0,-3 3 4 0,1 3-5 16,0 1 3-16,-3 7 1 0,2 1 1 15,-3 3-1-15,0 4 0 0,-2 2 0 16,3 0 0-16,0 6 1 0,-5 3 1 16,3 3 2-16,0 0-1 15,-2 1 2-15,0 3-4 0,0-1-2 16,0 0 0-16,-1-4-3 0,1 3-1 15,3-5 2-15,-3 1 2 0,-1-2-2 16,3-3 0-16,-1-2 4 0,3-2-2 16,-1-4 0-16,4-1-1 0,0-3 3 15,1-3 0-15,2-2 0 0,0-3 0 16,0-1 0-16,2-1 0 0,-3-6 0 16,0 3 0-16,-3-3 0 0,0 1 4 15,-5-2 2-15,1 1 6 0,-6 2 11 16,-1 0 14-16,-3 3 11 0,-2 2 17 15,-3 2 14-15,-1 3 6 0,-2 4 5 16,0 1 0-16,-3 5-7 0,1 2-12 16,-3 4-13-16,2 2-11 0,-2 5-15 15,2 5-13-15,-3 0-7 0,5 5-4 16,0 3-2-16,1 1-2 0,0 0 2 16,3 2-3-16,2-3 1 0,2-1-3 15,3-1-2-15,1-4-4 0,1-2 0 16,3-4-3-16,2-1-2 0,2-6 1 15,0-1 0-15,0-4 3 0,4-5 2 16,-1-3 7-16,5-5-2 0,-2-4 1 16,3-3-2-16,-2-4 2 0,2-7-4 15,-2-1 0-15,-1-7 0 0,2-2 6 16,-2-7-4-16,-2-4 0 0,4-4-2 16,-3-3-2-16,0-4-1 0,-1-3-4 15,-2 4 6-15,-1 4 6 0,2 6 11 16,-4 7 14-16,-1 10 11 0,-1 8 6 15,-4 5 4-15,4 8-5 0,-2 6-2 16,-2 6-2-16,1 7-9 0,-2 7-6 16,0 12 2-16,-2 3-1 0,-1 9-3 15,-3 4-10-15,-2 6-4 0,0 4-1 16,-1 2-5-16,-4 5-3 0,2 0-5 16,3-1-2-16,1-1 2 0,2-5 1 15,1-5-3-15,3-4-2 16,1-6 2-16,1-4-2 0,3-7-10 15,-1-6 2-15,2-3-6 0,2-6 3 0,1-5 1 16,2-5 4-16,4-5 9 0,0-4 0 16,7-5 4-16,-4-6 0 0,4-4 2 15,-1-5-3-15,-1-7-4 0,2-4-1 16,-2-3 3-16,-3-3 1 0,1 1-2 16,-3 2 0-16,2 2 6 15,-5 7 0-15,-3 6-2 0,0 3 9 16,-5 9-3-16,0 3 1 0,-3 5-5 15,-3 3 4-15,3 5-3 0,-9 5-6 16,-2 3 5-16,-1 6 5 0,-2 2 5 16,5 3-4-16,1 2 1 0,2 1 2 15,4 2 0-15,4 3-5 0,4-2-1 16,2 0 4-16,5 0-2 16,0-1-1-16,2 0 0 0,0-1-2 15,0-4 4-15,1 1-4 0,-5-2 1 16,-2-3 0-16,-4-1-3 15,-2-1 3-15,-7-2-9 0,-4 1 3 0,-8-1-1 16,-6 0-6-16,-7-1-3 0,-4 1-24 16,-5-1-53-16,-5 2-84 0,2 5-91 15,-8-2-154-15,0 6-115 0,-3-1-39 16,-2 2 19-16,7 0 65 0,-4 2 84 16</inkml:trace>
  <inkml:trace contextRef="#ctx0" brushRef="#br1" timeOffset="123638.17">30214 2896 133 0,'-1'-4'295'0,"-4"1"26"0,2-2 30 15,0 3-80-15,-1-2-53 0,2 2-27 16,0-1-10-16,-1 1-1 16,1 2-5-16,-1 0-21 0,0 0-28 0,-4 5-26 15,1-2-25-15,-2 4-23 0,-1 3-24 16,1 4-12-16,-3 2-7 15,1 4-3-15,-1 4-4 0,-1 1 0 16,2 1-2-16,0 2 0 0,4-2 0 16,-1 0 0-16,3-1 0 0,3-5 0 15,1 0 2-15,1-4-2 0,4-2-8 16,3-1-4-16,0-6-3 0,1-3-3 16,7-3-2-16,-2-5 0 0,3-3 0 0,3-4-9 15,0-6-13-15,-1-2-14 0,-1-6-10 16,0-2-9-16,-5-3 0 0,1-5 7 15,-6-1 13-15,-1 3 15 16,-6 0 12-16,-1 2 11 0,-1 4 8 16,-4 4 6-16,-2 6 3 0,1 4 7 15,-5 6 3-15,2 1 4 0,-3 5 0 16,-2 3 1-16,2 3-1 0,-1 1-5 16,2 4-2-16,1 0-4 0,1 1-1 15,3-1-2-15,1 3 0 0,2-3 0 16,3 2 0-16,1-3-2 0,4 0 0 15,2-3 0-15,2 0 0 0,2-3 1 16,2-3-1-16,2-2 1 0,1 0 3 16,2-4 1-16,-1-4-2 0,0 2 0 15,4-3 2-15,-3-1-1 0,0 0 0 16,-2 0 2-16,5 0 3 0,-6 2 2 16,3-1 3-16,-2 4 1 0,0 0 1 15,-1 1 2-15,-2 2 1 0,1 2-1 16,-3 4 0-16,1 2 0 0,-2 2-4 15,-2 4 0-15,0 0-1 0,-1 5-4 16,-6 2-1-16,1 1 2 0,-4 1-1 16,-2 2-1-16,-1 1 0 0,-3-2 0 15,-3 1-1-15,1-3 1 0,1 0-2 16,-1-2 1-16,-1-5 1 0,5-2 3 16,1-2 7-16,2-3 2 0,1-3 2 15,2-2 2-15,2-5-3 0,1-3-5 16,3-5-7-16,4 0-3 15,2-8-7-15,5 1-2 0,0-1 1 0,0-1-2 16,4 0 0-16,-3 4 2 0,2 1 0 16,-1 3-1-16,-3 3 1 0,1 3-4 15,-3 5 2-15,0 2-3 0,-1 5 1 16,-1 3 2-16,0 5-2 0,-3 0 2 16,-1 6 0-16,-2 1 0 0,1 0-6 15,-2 0-5-15,-2-1-7 0,0-1-14 16,1-1-15-16,-2-1-16 0,1-4-22 15,0-3-18-15,2 2-17 0,2-7-17 16,-1-2-31-16,2-2-73 0,0-7-59 16,-2-1-21-16,0-3 0 0,5-5 19 15</inkml:trace>
  <inkml:trace contextRef="#ctx0" brushRef="#br1" timeOffset="124155.02">31100 2449 279 0,'0'-7'323'0,"-4"1"20"0,3 2-1 16,-2-1-97-16,-2 2-51 0,4 0-21 16,-2 6-5-16,-1 0 3 0,3 6-4 15,-3 3-9-15,4 4-10 0,-1 5-17 16,1 5-18-16,0 2-17 0,1 4-23 15,-1 2-19-15,0 5-20 0,-1-1-12 16,-1 4-9-16,-1 0-10 0,0 1-1 16,-2-1-4-16,1-1-3 0,-3-2 1 15,4-6-6-15,0-3-1 0,-2-5-2 16,2-6 5-16,1-5-2 0,1-3-5 16,-4-7-4-16,5-2-2 0,-1-7 1 15,1-4-7-15,1-4-2 0,4-6 6 16,-2-2 7-16,2-4 5 0,1-1 2 15,1-4 5-15,3 3 2 0,0-1 0 16,0 3 0-16,2 3 2 0,1 2-1 16,1 2-1-16,0 3-1 0,2 3 2 15,0 4-2-15,1 2-3 0,-3 5 1 16,2 2-4-16,-2 5-5 0,-2 3-3 16,-2 5-6-16,-3 2 2 0,-4 3-7 15,-3 4-3-15,-3 1-2 0,-4 2 4 16,-3 1 0-16,-5-2-4 0,-4 0 0 15,2 0-2-15,-5-4-2 16,0-2-3-16,-1-2-3 0,1-2-9 0,2-5-16 16,4-2-25-16,0-6-32 0,7-2-33 15,1-2-60-15,2-7-99 0,2-5-46 16,6-4 3-16,4-2 18 0,5-3 30 16</inkml:trace>
  <inkml:trace contextRef="#ctx0" brushRef="#br1" timeOffset="124507.99">31329 2685 153 0,'19'-16'294'0,"-5"0"23"0,-1 2 22 16,-4 4-93-16,-2 1-56 0,-2 2-21 15,-1 2 1-15,-2 1 7 0,-1 4 1 16,-1 0-9-16,-1 3-16 0,-4 3-25 16,4 2-21-16,-3 6-24 0,0 1-23 15,-1 6-11-15,-2 0-12 0,3 3-10 16,-2 2-9-16,2-1-6 0,3 2-1 15,1-2-6-15,0-2-5 0,1-2 2 16,5-2-4-16,1-6-1 0,-1-1-2 16,4-5-4-16,1-2-1 0,1-5-4 15,1-5-1-15,3-4-2 0,-2-2-3 16,-1-6-3-16,-2-3-2 0,-3-1-2 16,-2-4 1-16,-5-1 1 15,-1 1 3-15,-1-3 6 0,-5 4-1 16,0 4-10-16,-3 1-16 0,1 3-24 0,-1 2-23 15,0 6-24-15,1 2-25 16,1 1-13-16,0 4-17 0,4 2-48 16,-2 2-98-16,0 0-36 0,2 2-8 15,1-4 11-15,7 2 26 0</inkml:trace>
  <inkml:trace contextRef="#ctx0" brushRef="#br1" timeOffset="124757.46">31625 2519 156 0,'8'-12'321'0,"-2"1"34"16,-3 0 36-16,2 2-67 0,-2 3-56 16,-2 0-32-16,-1 5-16 0,0-2-12 15,0 3-21-15,0 3-34 0,0 1-34 16,2 4-31-16,0 5-22 0,1 3-19 16,-2 6-14-16,1 2-6 0,-2 4-12 15,-2 4-7-15,-1-1-7 0,-2 4-7 16,-1-1-20-16,-1 1-35 0,-2-3-42 15,3-2-48-15,1-4-46 0,2-3-40 16,-1-6-28-16,2-1-34 0,2-7-49 16,-2-5-27-16,2-4 11 0,0-6 21 15,4-6 38-15</inkml:trace>
  <inkml:trace contextRef="#ctx0" brushRef="#br1" timeOffset="125289.01">31631 2770 203 0,'3'-18'273'0,"1"0"21"15,-1 3-11-15,-2 0-96 0,4 2-56 16,-2-1-30-16,2 4-12 0,-1 0 1 15,5-1 1-15,0 0-2 0,0 1-5 16,6-1-7-16,0 2-6 0,5-1-8 16,0-1-12-16,2 1-13 0,0-2-7 15,1-2-10-15,-2 1-7 0,0-1-4 16,-5 0-5-16,-1-2-1 0,-2 1-1 16,0-1-3-16,-7 0 2 15,-1-1-2-15,-3 0 0 0,-4 2 4 16,-1 2 10-16,-2 1 13 0,-3 1 11 0,0 2 11 15,0 3 13-15,2 1 6 0,-3 3 0 16,2 0-9-16,-1 4-6 0,2 2-12 16,-2 4-10-16,4 2-8 0,-3 4-8 15,2 4-1-15,0 3-2 0,1 3 0 16,-1 4-2-16,2 2-4 0,-2 2 0 16,4 0-4-16,-4 4-2 0,0-3-1 15,0 3-4-15,-1-4 3 0,1-1 1 16,4-5-4-16,-2-2 5 0,3-4-3 15,-2-5 3-15,2-5 3 0,2-4-3 16,-1-1 5-16,2-7 0 0,2-2-1 16,3-5 0-16,0-5-4 0,2-1 2 15,0-2-2-15,1 1 0 16,-1 0-1-16,2 1 1 0,-2 1 1 0,0 4-1 16,0-1-1-16,-1 5 0 0,-3 2-2 15,0 2-1-15,3 2-1 0,-2 2-2 16,1 1 4-16,-2 3 0 15,2 1 0-15,-2 0-4 0,1 3-9 0,-2-1-11 16,1-2-24-16,2 1-22 0,-4-2-23 16,3 0-23-16,1-2-23 0,1-2-12 0,1-1-7 15,3-1-14-15,4-1-26 0,-3-4-60 16,3 0-49-16,-1-5-14 0,3-3 6 16,2-2 23-16</inkml:trace>
  <inkml:trace contextRef="#ctx0" brushRef="#br1" timeOffset="125520.87">32327 2419 68 0,'3'-24'289'16,"-2"3"30"-16,-2 1 26 0,-2 4-57 16,-1 3-63-16,2 1-31 0,-2 3-12 0,3 3-4 15,-2 0-5-15,1 3-9 0,0 0-21 16,1 3-26-16,-1 3-24 0,1 3-20 0,-3 4-9 16,4 4-17-16,-1 2-9 0,-1 6-8 15,0 1-7-15,1 3-5 0,-2 0-10 16,-2 3-2-16,4 1-4 0,-4 0-8 0,-1 1-21 15,1-1-34-15,-2-5-41 16,0-1-44-16,2-5-39 0,2 0-32 16,-1-6-15-16,3-3-4 0,1-2-23 0,-2-6-55 15,2-2-17-15,-1-6 3 0,1-2 18 16,1-7 28-16</inkml:trace>
  <inkml:trace contextRef="#ctx0" brushRef="#br1" timeOffset="125760.59">32256 2460 212 0,'0'-33'274'16,"-2"1"16"-16,1 1-31 0,1 2-90 15,0 4-50-15,1 1-31 0,2 1-14 16,2 4 1-16,1 2-3 0,2 3 4 0,2 1 0 16,0 2-2-16,5 4-4 0,1 0-6 15,1 2-7-15,4 2-13 0,-4 2-11 16,5 1-11-16,-1 1-9 0,-4 3-5 0,2 2-5 16,-3 2-2-16,-2 3-2 0,-4 0-2 15,-1 1-3-15,-6 2 0 0,-3 1-2 16,-3 0-2-16,-8 1-5 0,-2 1-5 0,-4 0-7 15,-1-3-5-15,-5 3-9 0,-1-4-10 16,1 0-18-16,0-1-17 0,1 1-30 16,2-1-72-16,0-3-87 0,2 0-39 15,3-2-5-15,5-1 11 0</inkml:trace>
  <inkml:trace contextRef="#ctx0" brushRef="#br1" timeOffset="127716">32523 2560 258 0,'5'2'315'16,"-1"-1"15"-16,-4-2-10 0,2-1-108 0,-2-1-74 15,2-2-41-15,0-2-17 0,0 1-15 16,1-4-12-16,0 0-9 0,4-2-12 16,-2-4-10-16,3 1-4 0,1-1-3 15,-1-4-6-15,2-1-2 0,2-3-4 16,-3-2 1-16,3-4-3 0,-2 2-1 0,2-1 0 15,-4-1-1-15,1 4 1 0,-3 0-1 16,-1 7 3-16,-2 1 3 0,-1 4 5 16,-2 4 5-16,-2 3 2 0,-1 0 3 0,-2 3-2 15,0 4-2-15,-4 3-5 0,1 1-5 16,-1 2-2-16,-5 4-1 0,2-1-2 16,1 5-2-16,-3 0-1 0,5-1-1 0,1 0 1 15,-2 1 2-15,6 0-2 0,-1-3 1 16,3 1 1-16,1 1 0 0,2-5 0 0,1 1 0 15,3-2-2-15,-2-1 2 0,2-3-1 16,4 1-1-16,-4-2 1 0,3-1 1 16,0 1 1-16,1-2-2 0,-1-2 1 15,2 1 0-15,-1-1 0 0,-1 1 0 16,0-1 0-16,0 2 3 0,-1-1-2 0,0 1 1 16,-1 1-1-16,1 1-1 0,-3-1 2 0,4 4-2 15,-3-2 2-15,-2 2-2 0,2 1 0 16,-2 2 0-16,2 1 1 15,-4-1-2-15,-1 3 1 0,4-3 1 16,-4 3 0-16,0 1-1 0,2 0-1 0,-2-2 4 16,0 1-3-16,0 0 0 0,2-3-1 0,0 0-1 15,-1-1-1-15,2-1 0 0,-1-3 0 16,1 0 0-16,0 0 3 0,1-3-1 16,0 0 1-16,1-3-4 0,3 0 3 0,0-3-1 15,0-1-1-15,3-1 3 0,-2-2 0 16,3-2 0-16,0-2 0 0,1-1 0 0,-2-1-2 15,1-3 0-15,1-5 2 0,-1 2-1 16,0-1 0-16,-3-2-1 0,1-2 4 16,-2 2 0-16,-2 2 0 0,-1 0 0 15,-2 4 3-15,0 5 4 0,-3 1 5 16,0 2 4-16,-1 4 4 0,-1 2 4 0,-1 3 0 16,-4 2-3-16,1 2-4 0,-2 3-3 15,-3 4-6-15,2 2-2 0,-3 2-3 16,0 2-4-16,2 1 3 0,1 2-2 0,0 2 0 15,2 1 0-15,1-1 0 0,1 1 1 16,2 2-2-16,-2-4 0 0,4 0-1 16,1-1-2-16,3-1-2 0,0-5-3 0,1 0 3 15,3-2-2-15,-2-3-2 0,1-1 1 16,3-1 0-16,-1-5 1 0,4 0 0 16,1-5-2-16,0 1 3 0,5-4 0 0,-2-2 0 15,2-2-1-15,2-1-2 0,0-4 2 16,0-1-1-16,0 0 0 0,-1-2 0 15,-2-3 0-15,-1 2-1 0,-3-2 5 0,-3 3 0 16,-2-2 0-16,-3 4 1 0,-3 3 2 16,-2 3 2-16,-3 4-2 0,-2 1-2 15,-2 3 2-15,-3 4-2 0,0 0 2 0,0 4 0 16,-4 3 0-16,5 1 0 16,-3 1 4-16,3 5 0 0,3-1 1 0,3 2 3 15,-1 1-1-15,3 1-2 0,2 0 1 16,3 0 1-16,1 2-1 0,4-1-3 15,-1 0 0-15,0 0 0 0,0 0-1 0,2-3 0 16,-3 3-2-16,-1-4 0 0,-1 2 1 16,-2-3-1-16,-3 1 0 0,-1-4 0 0,-6 1-1 15,-1-4 0-15,-1 1 0 0,-5-2 1 16,-2-5 0-16,0 2 1 0,2-3 1 16,0 0 2-16,2-3 1 0,2 2-4 0,3-3 2 15,2 0-2-15,2 0 0 0,3-2-2 16,3-2 1-16,2 2-1 0,3-3 0 15,5 1-1-15,0-3-1 0,2 3 0 0,3-4-1 16,4 0 1-16,0 0-1 0,-1-1 1 16,1-2 1-16,-2-1 0 0,-1 0 0 15,2 0 2-15,-3-1 0 0,-1 2-1 16,0-4 1-16,-4 1-2 0,0-1-1 0,-1 2 2 16,-4-2 1-16,1 3 1 15,-4 1-1-15,0 3 2 0,-2-1 2 0,-3 4 2 16,0-1 2-16,-3 4 1 0,-1 4 4 15,-1 0 3-15,-2 2-2 0,-1 3 2 16,-2 3 1-16,1 1 2 0,-4 4-3 16,4 2 2-16,-4 0 2 0,4 3-5 15,-1 0-2-15,-1 3-2 0,5-1-2 0,-2 3-3 16,1-4-2-16,6 2 3 0,-2 2-3 16,3-5-3-16,1 1-1 0,1-3 0 15,3 0-2-15,-1-2-1 0,3-3 1 0,-1-1 1 16,3-2 0-16,-1-3-2 0,-1-2 3 15,1-2 0-15,3-2 0 0,-3-3-1 16,0-2 1-16,1-2 1 0,-1-2-1 16,-2-2 0-16,1-1-2 0,2 2 0 15,-4-2 2-15,0 2-2 0,-1 0 4 0,0 0 1 16,-1 2 0-16,-2 4 3 0,1 1 4 16,0 1-2-16,-2 5 1 0,0 0 1 15,0 0 5-15,0 0-5 0,4 6 1 16,-4 0 1-16,2 3-2 0,-2 1-2 15,-2 3-7-15,0-2 1 0,0 3 0 16,-2 0-2-16,0-3-1 0,-1 3 2 16,0 0 1-16,0-4-2 0,-1 1-4 0,0-2 2 15,-1-2 0-15,4-2 0 0,-2-1 1 16,5-4 1-16,0 0 5 0,0 0-2 16,0 0 2-16,2-6 0 0,0-3-4 15,1 0-1-15,2-3-2 0,-1 2 0 0,4-4-1 16,-2 0-1-16,2 3 1 0,0-1 2 15,2 2-1-15,-2 1-2 0,0 1 2 16,0 3 2-16,-1 2 2 0,0 0-1 16,-3 3 2-16,3 2 0 0,-2 0-1 15,1 3 0-15,-2 1-3 0,0 1 0 0,0 1-1 16,0 1 2-16,-1 0 2 0,0 0-2 16,0-1 1-16,-1-1 3 15,1-1-1-15,0 0 1 0,-3-4-2 0,0-2-4 16,0 0 4-16,0 0-2 0,0 0 0 15,5-2 0-15,-2-4 0 0,2 0 4 16,-2-5-4-16,2 1 2 0,1-3-2 16,-2-3 0-16,5-3-2 0,-5 0 1 0,4-5 0 15,0-2-7-15,-2-4 4 0,1-2-2 16,-1-2 3-16,1-1-1 0,-1-2 1 16,-3 5 2-16,2-2 1 0,-2 7 0 15,-2 5-2-15,1 5 0 0,0 4-2 0,-2 2 2 16,0 5 2-16,0 6 3 0,0 0 1 15,0 6 3-15,-4 3 0 0,3 6 1 16,-2 0-2-16,-1 8 0 0,0 1-3 16,2 4 0-16,-4 1-1 0,3 2-1 15,0 1-1-15,-2-1-1 0,2 1-2 0,-1-4-6 16,1-1-16-16,1-2-22 0,-1-3-28 16,2-5-29-16,1-1-27 0,0-4-28 15,1-4-24-15,-1-3-59 16,-1-2-75-16,-4-6-25 0,4-2 2 0,1-7 17 15,1-4 30-15</inkml:trace>
  <inkml:trace contextRef="#ctx0" brushRef="#br1" timeOffset="127870.37">33321 1938 156 0,'-15'-10'326'0,"3"3"29"16,3 0 14-16,1 2-95 0,3 1-96 15,5 4-56-15,6-3-38 0,2 0-23 0,4 3-12 16,3-3-7-16,3 3-12 0,4-2-12 15,1 2-18 1,30-3-88-16,-25 3-24 0,20 3-436 16,-31-3 191-16,-3-3-2 0,-1 3 16 15</inkml:trace>
  <inkml:trace contextRef="#ctx0" brushRef="#br1" timeOffset="128486.96">31372 3471 263 0,'-8'2'327'0,"2"-2"16"0,2-2-1 16,1-6-126-16,3-1-74 15,2-3-40-15,3-3-18 0,3-1-8 16,2-4-2-16,3-1-9 0,3-3-14 16,3-1-12-16,3 0-14 0,2-2-7 15,1-3-8-15,-3 1-6 0,4 1-2 16,-4-2-2-16,0 2 0 0,-3 2-2 15,-2 3 0-15,-2 3 0 0,-5 4-1 16,-3 3-2-16,-3 3-1 0,-2 2 0 16,-4 6-2-16,-2 0 2 0,-3 4-1 15,-3 0 0-15,0 9 2 0,-6-2 2 16,3 5 1-16,1 1 0 0,-2 3 2 16,1 1 0-16,4 0 4 0,2 0-4 15,4 1 5-15,1-1-1 0,6 2 2 16,0 0 2-16,6-2 1 0,1 0 1 15,0-1 4-15,3-1 0 0,0-1-2 16,2 1 2-16,-1-4-5 0,-2 1-1 16,0-1-2-16,-3-2-1 0,-1 0-3 15,-2-3 0-15,-4-1-1 0,-3 1 1 16,-2 1-1-16,-3-4-2 0,-1 0-1 16,-5-1-1-16,0-1 0 15,-5 1-11-15,2-4-17 0,-2 0-22 16,3-5-30-16,1 0-27 0,1-4-32 0,1-3-53 15,4-3-79-15,-1-6-46 0,3-1-4 16,4-4 9-16,6-1 23 0</inkml:trace>
  <inkml:trace contextRef="#ctx0" brushRef="#br1" timeOffset="128690.1">31702 3101 12 0,'18'-13'266'16,"-6"6"28"-16,1-1 22 0,-4 4-39 15,-1-1-71-15,5 5-33 0,-5 0-23 16,0 3-9-16,-2 1-11 0,0 6-18 15,-1 3-21-15,-2 2-26 0,-1 3-21 16,-1 1-16-16,-2 6-12 0,1-1-8 16,-3 2-4-16,1 1-3 0,-1 1-6 15,-2-2-17-15,-1 0-23 0,1 0-27 16,0-4-30-16,2-2-33 0,0-5-53 16,0-3-93-16,0-6-50 15,-3-1-13-15,2-7 8 0,1-3 23 16</inkml:trace>
  <inkml:trace contextRef="#ctx0" brushRef="#br1" timeOffset="129686.18">31716 3263 87 0,'0'0'278'16,"0"0"17"-16,2 0 8 0,1 0-84 16,2 0-91-16,1 0-53 0,7 0-22 15,0-2-7-15,4 2 3 0,4-2 7 16,2 0 0-16,7-3 0 0,2-1-4 15,1 1-6-15,4-1-16 0,-1 0-9 16,-2-2-10-16,0 1-8 0,-4 2-6 16,-5-3-2-16,-6 1 2 0,-3-1-3 15,-7 4 2-15,-4-2 3 0,-5 1 2 0,-5 0 6 16,-1 2 4-16,-6 0 5 0,-4 1 2 16,-3 2 0-16,-1 2 1 0,0 1-5 15,0 3 0-15,-1 2-7 0,2 1 0 16,5 1 0-16,-4 4-4 0,7 2-2 15,0-1 0-15,3 3-1 0,2-1 0 16,3-1 0-16,1 1-2 16,2-3-1-16,2-1 1 0,-1-3-5 0,4-1-5 15,0-3-10-15,1-3-4 0,4 0-5 16,-2-3-3-16,3-4 0 0,0 0 5 16,1-6 7-16,0 1 6 0,2-3 5 15,-3 0 4-15,1-2 5 0,-2 0 3 0,0 0 4 16,-1 3 3-16,-3-1 3 0,1 0 1 15,1 4 3-15,-4 0 3 0,4 2-1 16,-5 2 3-16,0 1 1 0,1 0 0 16,0 3 3-16,1 0 1 0,-2 3-3 15,3 0 1-15,1 1-1 0,-2 0-3 0,-1 2-5 16,3 2-3-16,-1 1-3 16,2-2-2-16,-3-1-5 0,3 1 0 15,-2-1 1-15,2-2-2 0,0-1-2 0,0 0 1 16,1-1 0-16,4-4 1 0,-4-1-3 15,5-1 2-15,-1-2-3 0,3-4 2 16,-3-3 0-16,1 0 0 0,2-4 1 16,-4-3-2-16,6-3 3 0,-6-3 0 15,4-4 0-15,-3-4 0 0,1-3 0 0,-5-5 1 16,3 1 1-16,-2-1 1 0,-1 1 3 16,-5 7 9-16,1 4 17 0,-2 5 21 0,2 7 27 15,-4 4 28-15,1 3 19 0,-2 5 1 16,-3 4-5-16,0 2-18 0,0 4-26 15,0 5-28-15,-2 4-20 0,-2 5-10 16,2 7-9-16,-4 3-6 0,5 3 2 16,-5 2-5-16,5 3 1 0,-4 0-3 15,2 1-1-15,-1 0-5 0,2-1-8 16,4-3-6-16,-1-2-8 0,2-3-6 0,2-2-5 16,1-5-3-16,0-2-6 0,4-5-3 15,2-2-1-15,-1-4-5 0,-2-4-4 0,7-2 4 16,-4-4 6-16,6-2 9 15,-1-5 13-15,2-2 6 0,1-1 8 0,-1-4 4 16,1 0 5-16,-2-3-1 16,2 0-2-16,-6-2 3 0,3 1 2 0,-4-1 1 15,-1 1 1-15,0 2 3 0,0 2 3 16,-5 3 3-16,0 3 9 0,-1 1 13 16,-3 5 8-16,0-2 8 0,-3 6-1 0,-1 1-1 15,0 4-6-15,-5 2-11 0,0 3-8 16,0 5-7-16,-1 1 1 0,-1 4-2 15,2 0 1-15,1 3-2 0,3-1 0 16,-3 3-1-16,7-3-2 0,1 0-4 0,1-2-2 16,4 0-3-16,-2-4-11 0,3-2-14 15,1-4-28-15,2-1-30 0,2-5-30 16,2-2-31-16,2-5-31 0,3-4-50 16,-4-3-103-16,-1-4-36 0,-1-4-6 15,-4-5 11-15,0-1 30 0</inkml:trace>
  <inkml:trace contextRef="#ctx0" brushRef="#br1" timeOffset="129846.2">32371 2935 221 0,'-36'3'365'0,"2"-2"29"0,8 1 16 16,2 1-103-16,9-1-109 0,5-2-75 0,10 2-40 16,7 1-22-16,8-3-13 0,8 0-12 15,7-3-10-15,10-1-28 0,9-1-44 16,8-2-49-16,-2-2-131 0,5-1-108 15,1-1-53-15,-1-2-15 0,3-3 16 0,-3 1 37 16</inkml:trace>
  <inkml:trace contextRef="#ctx0" brushRef="#br1" timeOffset="130457.6">31836 4046 123 0,'7'-3'337'0,"-6"-1"34"0,-1 0 29 16,-1 1-35-16,1-1-60 0,-3 0-20 16,-1 1-8-16,3-1 1 0,-7 0-7 15,0-2-29-15,2-3-45 0,-2 2-53 16,-1-3-46-16,2-3-32 0,1 0-25 15,-1 0-12-15,3-6-14 0,0 2-8 16,4-1-1-16,0-3-5 16,4 0 2-16,0 1-6 0,3 3-1 15,1-2-2-15,3 5-1 0,0 1 1 0,0 4-4 16,1 1-2-16,1 7-8 0,-3-1-10 16,1 5-16-16,-3 2-18 0,-5 4-12 15,-3 2-23-15,-3 7-21 0,-5 2-9 16,-5 2-6-16,-1 4 2 0,-6 3 8 15,-3 1 18-15,-1 0 28 0,1-1 19 16,1-1 22-16,2-2 19 0,2-2 10 16,5-6 9-16,4-1 5 0,4-6 9 15,7-3 5-15,4-4 0 0,6-4 1 16,6-2-6-16,6-6-16 0,2-3-25 16,8-2-28-16,4-2-38 0,2-2-42 15,3 1-44-15,1 1-101 0,-1-1-86 16,-5 2-28-16,-1 0 7 0,-6 3 26 15,-2-2 40-15</inkml:trace>
  <inkml:trace contextRef="#ctx0" brushRef="#br1" timeOffset="130905.88">32025 4246 41 0,'-4'-3'372'0,"0"2"47"0,-1-5 37 0,2 4 15 15,2-3-117-15,1 2-88 16,3-4-52-16,4-1-24 0,3 3-21 0,0-5-22 15,3 2-31-15,2-1-27 0,4 0-28 16,3-2-24-16,-3 3-15 0,1-2-13 16,0 1-3-16,-2 2-8 0,0 2 2 15,-6 1 0-15,0 1-3 0,-3 1 2 16,-3 2-2-16,-3 3 3 0,-3 0 0 16,-1 3 0-16,-2 2 4 0,-2 2 1 0,-4 2 1 15,1 3 2-15,0 1-1 0,-2 1 2 16,-1 1-6-16,3 3-2 0,0 0-9 15,1 2-20-15,2 0-29 0,-2-1-39 16,4 0-44-16,0 0-48 0,0-2-39 16,1-2-32-16,-1 0-28 0,1-1-54 15,-5-4-58-15,2-4-1 0,0-1 17 16,0-5 37-16,5-3 44 0</inkml:trace>
  <inkml:trace contextRef="#ctx0" brushRef="#br1" timeOffset="131089.84">32009 4476 174 0,'-13'3'328'16,"-1"0"23"-16,1 0 11 0,5-2-92 16,0 1-98-16,6-1-58 0,0-1-35 15,6 0-14-15,3 0-10 0,6-1-9 16,4-2-12-16,5 0-9 0,7-5-10 16,4 1-9-16,4-3-19 0,5-1-22 15,1-4-32-15,4-2-36 0,-3-1-79 16,2-1-110-16,-3-5-46 0,-4-3-13 0,-3-3 11 15,-1-2 30-15</inkml:trace>
  <inkml:trace contextRef="#ctx0" brushRef="#br1" timeOffset="131319.98">32626 3939 330 0,'-13'-7'378'0,"0"3"29"16,-3 4 10-16,5 4-116 0,-1 0-71 15,4 2-40-15,0 5-15 0,1 0 3 16,1 6 1-16,0 3-1 0,1 3-17 15,0 3-23-15,0 3-22 0,4 3-25 16,-5 3-28-16,3 1-24 0,0-1-16 16,-2 2-15-16,0 0-19 0,0 0-22 15,-1-2-36-15,0-2-48 0,-1-1-56 16,1-6-56-16,3 0-42 0,-1-5-33 0,4-5-29 16,0-4-63-16,2-7-17 0,-2-5 16 15,5-5 31-15,5-5 44 0</inkml:trace>
  <inkml:trace contextRef="#ctx0" brushRef="#br1" timeOffset="131743.96">32651 4273 200 0,'12'-18'333'0,"-4"3"33"15,-1 3 37-15,-4 3-91 0,-1 1-52 16,1 6-23-16,-3 0-6 0,0 4 3 0,0 4 1 16,-2 2-15-16,-1 5-27 0,0 5-35 15,-2 1-33-15,2 4-37 0,-2 2-32 16,-1 4-25-16,3-1-11 15,0 3-13-15,-1-2-4 0,0 1-9 16,0-1-4-16,-1-3-11 0,1 0-11 0,-1-5-7 16,2-3-14-16,0-5-22 0,1-3-23 15,1-6-14-15,1-4-10 0,0-6-3 16,3-5 10-16,0-5 21 0,0-6 22 16,5-6 23-16,-3-6 20 0,3-3 10 15,-2-7 7-15,2-2 4 0,0-2 6 0,1-4 2 16,1 2 2-16,2 2 3 15,0 3 0-15,2 3 2 0,0 2-1 0,2 9 4 16,-4 4 9-16,6 5 5 0,-6 4 6 16,3 4 11-16,0 3 10 0,0 5 7 15,1 5-2-15,-4 1 0 0,2 5-2 16,1 2-10-16,-4 5-11 0,0 2-16 0,-5 3-7 16,-3 4-4-16,-3 4-9 0,-4-1-4 15,-8 1-8-15,-2 1-5 0,-3-2-15 16,-7-2-16-16,-3 1-20 0,-1-5-32 15,-2-2-44-15,1-2-59 0,-5-4-135 16,0-1-89-16,0-5-30 0,-3-4 6 16,5-6 34-16,1-4 58 0</inkml:trace>
  <inkml:trace contextRef="#ctx0" brushRef="#br1" timeOffset="136885.56">26975 7555 229 0,'-7'-6'268'0,"0"0"16"0,3-1-37 15,1-1-86-15,3 1-41 16,2-4-15-16,-1 1-3 0,1-1 0 16,0 1 7-16,-1-2 7 0,-1-1 4 15,-1 1 2-15,-1 1-4 16,-3-1-5-16,0 0-13 0,1-1-10 16,-4 1-9-16,-5 2-5 0,4 1-10 15,-4 0-9-15,-1 2-4 0,-2 2-8 16,-1 2-13-16,-4 5-10 0,0 4-6 15,-4 4-9-15,-3 8-4 0,-2 8 1 16,0 8-2-16,-4 9-2 16,3 6 0-16,-1 7 1 0,2 6 1 15,3 3-2-15,7-1-2 0,4-4 1 16,5-3-1-16,8-7-3 0,4-5 0 16,7-6-5-16,3-7-3 15,6-4 1-15,4-7-6 0,4-8-2 16,5-6-3-16,5-8 3 0,3-6-5 15,5-10 0-15,0-5 4 0,1-8 1 16,-3-6 3-16,-1-6 4 0,-4-5 2 16,-3-2 4-16,-4-2 2 15,-6-1 1-15,-2 0 2 0,-10 4 1 16,-5 4 1-16,-4 1 0 0,-5 7-2 16,-5 6-5-16,-2 6-10 0,-5 9-16 15,-2 4-12-15,-3 9-18 0,-2 4-24 16,0 9-19-16,-5 6-18 0,2 3-12 15,-2 7-13-15,-2 3-10 0,6-1-18 16,-1 3-71-16,2-2-47 16,1-1-14-16,4 1 7 0,3-5 15 15</inkml:trace>
  <inkml:trace contextRef="#ctx0" brushRef="#br1" timeOffset="137073.39">26657 7851 160 0,'0'9'284'0,"-3"-1"24"15,3-2 18-15,0-4-110 0,3 3-75 16,-3-4-42-16,3 2-23 0,2 0-11 15,3 2-5-15,3 1-6 0,3 0-6 16,4 0-8-16,0 5-9 16,4 2-11-16,2-3-7 0,-1 3-8 15,-2 3-5-15,3-2-15 0,-5 2-17 16,3-1-20-16,-3 1-24 0,0-2-29 16,0-2-67-16,-3-4-94 0,3-3-37 15,-2-3-10-15,-1-2 9 0,3-4 17 16</inkml:trace>
  <inkml:trace contextRef="#ctx0" brushRef="#br1" timeOffset="137255.39">27146 7981 265 0,'9'-9'298'0,"-3"0"24"0,-1 0-27 15,-2 4-94-15,1 0-57 0,-3 2-32 16,1 3-16-16,2 2-14 16,-2 2-10-16,1 5-13 0,-2 4-6 15,1 4-10-15,-2 4-12 0,0 3-9 16,-3 1-10-16,0 2-12 0,-3 3-14 15,1-1-26-15,2-1-26 16,1-2-30-16,2-4-33 0,2-5-101 16,3-7-77-16,4-5-25 0,3-8 0 15,7-7 16-15</inkml:trace>
  <inkml:trace contextRef="#ctx0" brushRef="#br1" timeOffset="137917.46">27797 7461 148 0,'21'-53'316'0,"-6"3"35"0,-4 5 37 16,-4 4-65-16,-1 2-64 0,-5 5-17 15,-1 1 6-15,-1 3 9 0,-5 8-7 16,-2 2-20-16,-2 7-39 16,-2 4-42-16,-3 8-44 0,-3 4-43 15,-3 9-28-15,-6 9-17 0,-2 8-4 16,-2 9-7-16,-4 9-3 0,3 7 0 15,1 7 1-15,2 2 0 0,2 4-2 16,9-4 1-16,3-2 4 16,4-6-2-16,7-6-1 0,5-5-8 15,6-6-1-15,3-8-6 16,3-9-14-16,8-6-7 0,4-10-6 16,3-9 0-16,5-8-3 0,2-8 0 15,3-6 6-15,0-9 5 0,0-4 2 16,-3-4 5-16,-4-7 7 0,-4-1 6 15,-4-3 8-15,-4 0-2 0,-8 0 3 16,-6 5-4-16,-5 4-5 0,-5 6-22 16,-3 8-17-16,-7 6-19 0,-3 9-20 15,-4 10-25-15,-5 6-28 16,-3 9-17-16,-2 5-16 0,-1 10-9 16,1 2-5-16,1 6 7 0,2 2 17 15,2 0 21-15,6 3 27 0,4-6 30 16,3-3 24-16,1-2 22 0,5-5 16 15,4-4 21-15,-1-3 17 16,2-4 21-16,1-3 20 0,0-1 19 16,2-3 18-16,0-3 10 0,4 0 3 15,-1-3-2-15,2 0-8 0,3-1-10 16,0 1-8-16,2-2-9 16,3 3-7-16,1 2-7 0,1 2-9 15,3 3-5-15,0 2-7 0,3 4-10 16,-3 2-3-16,2 4-8 0,-2 3-4 15,-2 3-8-15,0 0-13 0,-1 3-23 16,-2-1-25-16,0 0-24 16,3-2-30-16,-2-1-23 0,2-4-14 15,0-4-28-15,3-4-74 0,-2-5-49 16,4-5-13-16,-2-2 6 0,2-4 14 16</inkml:trace>
  <inkml:trace contextRef="#ctx0" brushRef="#br1" timeOffset="138302.5">28053 7728 168 0,'10'-17'294'15,"0"-1"35"-15,-3-1 35 0,1-1-89 16,-2 1-39-16,-1 1-7 0,3 0 12 16,-5 2 13-16,-2 3 3 0,1 3-9 15,0 3-27-15,-2 1-33 16,-2 3-41-16,0 3-37 0,-2 3-37 16,-4 5-21-16,2 6-14 0,-6 3-11 15,2 8-7-15,-3 2-4 0,0 3-2 16,1 1-6-16,0 5 0 0,3 1-3 15,0-2-6-15,2-1-6 0,5-5-4 16,2-3-6-16,5-5-8 16,3-8-8-16,8-4-8 0,3-7-8 15,5-10-12-15,4-6-19 0,5-6-7 16,1-9-9-16,-1-5-3 0,0-2 7 16,-9-5 12-16,-2-2 19 15,-5-4 14-15,-7 0 22 0,-6-1 10 16,-5 1 11-16,-6 2 3 0,-7 9 2 15,-2 4 1-15,-2 9-1 0,-3 6-1 16,-1 6-3-16,-4 8-4 0,5 4-12 16,0 5-28-16,3 5-46 0,6 3-51 15,2 1-48-15,7 2-48 16,5 0-132-16,4-1-47 16,5-1 3-16,3-2 31 0,5-3 36 15</inkml:trace>
  <inkml:trace contextRef="#ctx0" brushRef="#br1" timeOffset="138539.7">28575 7236 246 0,'1'-20'378'16,"-1"4"49"-16,-1 1 41 0,-1 2-100 16,0 4-106-16,2 5-63 15,4 1-48-15,-1 3-38 0,5 3-29 16,6 6-19-16,2 3-11 0,6 2-9 15,2 3-12-15,1 3-11 0,4 3-11 16,-2-1-6-16,-2 4-21 0,-3-2-37 16,0 0-48-16,-5 0-51 15,1-4-48-15,-4-1-44 0,-4-4-90 16,-1-3-62-16,-4-6-7 16,-2-3 23-16,2-6 34 0</inkml:trace>
  <inkml:trace contextRef="#ctx0" brushRef="#br1" timeOffset="138752.2">28908 7200 133 0,'0'-26'290'16,"-1"4"38"-16,-4 4 40 0,4 3-77 15,-3 3-52-15,1 4-27 0,-2 6-20 16,1 2-21-16,-6 8-29 16,-2 4-30-16,-3 7-25 0,-4 6-21 15,-3 3-15-15,-3 7-18 0,-5 4-11 16,-5 4-12-16,0 4-22 0,-3 4-48 15,0 2-57-15,-1 3-56 16,-4 1-115-16,4 1-112 0,-1-2-45 16,2-4 11-16,4-3 38 0,4-6 48 15</inkml:trace>
  <inkml:trace contextRef="#ctx0" brushRef="#br1" timeOffset="139067.98">27057 8558 308 0,'-74'29'410'0,"4"-4"27"16,7-5 26-16,11-2-86 16,12-2-111-16,15-6-45 0,14-4-9 15,19-6 12-15,18-6 0 0,24-2-8 16,22-9-24-16,21-3-25 0,24-7-28 15,23-8-29-15,20-2-25 0,21-8-17 16,15-1-11-16,12-4-21 0,7 0-15 16,6 1-5-16,1 2-2 15,-5 5-19-15,-13 7-29 0,-15 3-46 16,-22 3-120-16,-23 5-125 0,-32 4-166 16,-25 3-127-16,-25 2-49 0,-27 3 8 15,-18 0 99-15,-19 2 110 0</inkml:trace>
  <inkml:trace contextRef="#ctx0" brushRef="#br1" timeOffset="140861.35">26709 7184 16 0,'3'-2'245'0,"3"-2"16"0,1-2 15 16,1-7-66-16,1-2-81 0,10-5-44 15,3-7-26-15,7-9-16 16,4-3-12-16,7-5-10 0,6-5-21 15,6-2-30-15,1-7-130 0,2-2-69 16,0-2-36-16,-3 0-19 0,-2 4 2 16</inkml:trace>
  <inkml:trace contextRef="#ctx0" brushRef="#br1" timeOffset="141160.73">27676 6867 215 0,'5'-6'307'0,"0"-5"14"0,2-5 8 16,3-8-140-16,6-8-87 0,6-4-49 16,8-6-30-16,4-3-24 0,2-4-27 15,2-4-68-15,5-3-112 0,-1-5-60 16,1-3-26-16,3-5-7 0,-2-2 13 16</inkml:trace>
  <inkml:trace contextRef="#ctx0" brushRef="#br1" timeOffset="142468.09">28761 6067 148 0,'3'-14'290'0,"1"-3"24"16,-3 3 31-16,-1 2-94 0,2 0-47 15,0 2-16-15,-2 2 0 0,1 6 7 16,2 0 5-16,-1 5 1 0,4 3-7 16,-1 4-13-16,3 5-16 0,0 4-26 15,-1 6-31-15,1 2-28 16,-1 3-27-16,-2 1-18 0,-1 4-17 16,-4 1-11-16,-1-1-14 0,-4 2-21 15,-1-5-19-15,1 0-15 0,-2-8-10 16,1-5-13-16,2-7-11 15,-1-5-9-15,2-7 3 0,-2-5 2 16,1-10 0-16,1-6 13 0,2-9 21 16,-2-6 22-16,3-7 17 0,0-4 10 15,0-4 7-15,0-3 4 16,3-2 0-16,-2-2 2 0,4 3 3 16,0 4 1-16,3 4 1 0,3 7 2 15,0 5-1-15,3 7-1 0,2 5 2 16,2 5-2-16,0 5 0 0,4 2 2 15,-2 7-1-15,2 1 4 0,-4 6-5 16,-1 1-1-16,-2 6 0 16,-4 1 0-16,-3 4-3 0,-3 3-1 15,-10 3 4-15,-1 2 0 0,-5 1 0 16,-5 2 0-16,-3 0 0 0,-5-1-11 16,1 1-21-16,1 0-31 0,-1-3-42 15,4 1-40-15,3-4-90 0,6-1-104 16,3-3-43-16,6-4 1 15,5-4 23-15,8 0 33 0</inkml:trace>
  <inkml:trace contextRef="#ctx0" brushRef="#br1" timeOffset="144250.96">29108 6141 169 0,'5'4'315'0,"-4"-2"32"15,-2-2 30-15,-4-3-87 0,1-2-80 16,0-2-44-16,-1-3-26 15,2-1-25-15,-2-4-25 0,5-3-28 0,5-1-19 16,-1-4-12-16,3 0-12 16,3-2-6-16,2-2-8 0,-1-2-2 15,0 1 0-15,3-3 0 0,-2 3-2 16,0 0-1-16,-2 3 0 0,-4 3 0 16,0 5 0-16,-1 0-1 0,-2 8 0 15,-2 1-1-15,-1 4-1 0,-3 4 1 16,-3 1-4-16,-2 6 0 0,0 4 1 15,0 0 2-15,-2 3-1 16,1 2-1-16,5 0-4 0,-1 2-1 16,2-3-4-16,0 2-4 0,6-1-1 15,0-2-4-15,2-1 2 0,3 0 3 16,-2-1 0-16,3-3 4 16,-1 1 1-16,2-3 6 0,-2-1 1 15,3 0 3-15,-3 0 1 0,-2 0 2 16,1-4 2-16,-1 4 2 0,-2-1 4 0,1 1 5 15,-2 0 3-15,1-1 5 16,-4 3 2-16,1-1 1 0,-1 2-4 16,0 0-3-16,-1 3-5 0,1-2-6 15,-2 1-1-15,0 1-2 0,1-1-1 16,1 1-1-16,1-4 1 0,3 3-5 16,-1-3-4-16,3-3-8 0,2-1-3 15,1-2-6-15,3-4-1 16,3-2 1-16,0-3 1 0,2-4 3 15,2-2 2-15,-2-3 5 0,0-2 4 16,0-3 1-16,1-4 3 0,-3-1 5 16,0-3 0-16,-2-2 2 0,3-2 4 15,-7-2 6-15,0 4 9 0,-2 1 14 16,-2 4 20-16,-5 5 22 16,0 3 12-16,-2 6 7 0,-4 3-6 15,0 5-9-15,-2 4-21 0,-2 4-21 16,-2 7-19-16,1 2-9 0,1 6-5 15,1 1-3-15,2 4 0 0,3 1-1 16,0 3 1-16,3-1-3 0,2-1-7 16,3-3-7-16,2-1-12 0,2 0-13 15,4-6-13-15,1-4-11 0,3-3-6 16,2-5 1-16,3-4 6 0,1-4 5 16,4-3 6-16,-2-5 8 0,3-4 7 15,-4-3 3-15,1-2 6 0,-3-2 6 16,-3-2 5-16,0-3 8 0,-5 1 2 15,-2 0 6-15,-4 0 2 16,0 3 2-16,-6 2 1 0,-2 6 3 16,-3 4 2-16,0 3 0 0,-5 5 1 15,1 4 2-15,-1 1-1 0,0 5-1 16,1 5 0-16,2-1 2 0,3 3-2 16,3 5-2-16,3-2 1 0,3 3 3 15,4 1 0-15,2 0-1 0,1-1-1 16,3 0 1-16,-2 2-4 0,0 1-3 15,-3-3-2-15,1 0-2 0,-3-1 0 16,-6 1-3-16,-1-4-3 16,-6 2-1-16,0-2 1 0,-7-1 0 15,-2-4-2-15,-3 0 4 0,0-3 3 16,-2-1 0-16,1-3 3 0,2-2 3 16,2-2 0-16,2-2 2 0,7-3-2 15,2-1-1-15,5-3-1 16,5-3-4-16,3-1-2 0,3-2-3 0,5-2-4 15,1 0-3-15,1-4-2 0,1 0-1 16,2 0-1-16,0-3 2 0,-3 2 7 16,0-3 0-16,0-1 5 0,-3 0 2 15,-1 2 1-15,-6-3 0 16,0 5 2-16,-7 1 2 0,1 0 4 16,-5 6 9-16,0 2 6 0,-1 4 3 15,-4 1 2-15,-1 5 1 0,0 4-4 16,-2 1-10-16,-1 4-4 0,-1 4-2 15,2 4-2-15,-2 3-1 0,2 2 2 16,1 2-1-16,2 2-3 0,0 5-1 16,3-4-1-16,2 1-3 0,2-2-4 15,3 1-4-15,0-4-8 0,2-3-10 16,3 0-1-16,-1-7-7 0,5 0-3 16,-1-7 7-16,0-2 7 15,3-4 5-15,-4-3 3 0,1-2 8 16,-2-5 1-16,-1-1 3 0,0-1 3 15,-2-1 0-15,-1 0 4 0,2 0 0 16,-3 2 3-16,-1 2 0 0,2 2 1 16,1 3 0-16,-2-1 4 0,0 5-4 15,0 4 1-15,1 0-2 0,-1 6 0 16,2 1-1-16,-5 2-3 16,0 5 2-16,-3-1-4 0,0 2 0 15,-1 3 0-15,-4-1-1 0,-4 1 2 16,1-2-4-16,0-1 2 0,0 0 0 15,-1-6 0-15,0-1 0 0,5-2 0 0,0-4 2 16,3-4-4-16,2-1-1 16,3-4 0-16,0-6-1 0,3 0 2 15,4-4 2-15,-2-1 2 0,1-1 2 16,4 0 0-16,-4 3-2 0,1 1 1 16,1 2-2-16,-2 2-1 0,-2 2-2 15,1 3-2-15,-1 3 1 0,-2 1-2 16,2 2 1-16,0 5 1 0,-2 1 1 15,2-1 2-15,-1 3-1 0,-1 0 1 16,2 0 1-16,-3-1-1 0,-1-1 0 16,1 2-1-16,0-4-2 15,-2 0 0-15,3-2 0 0,-1-4 0 16,1 1 0-16,1-5 0 0,-1-1 3 16,5-4-2-16,-1-1 0 0,-2-3 1 15,2-2-1-15,2-3 2 0,-3-1 0 16,2-2 2-16,-3-4-2 0,-1 0 1 15,-1-1-1-15,0-2 6 0,-1 0 5 16,-4 3 6-16,-1 4 10 0,2 4 8 16,-2 5 5-16,0 3-4 0,0 7-1 15,0 4-5-15,0 8-8 0,-2 4-5 16,2 4-4-16,0 5 0 16,2 5-3-16,0 2-4 0,-1 2-3 15,1 2-1-15,-2 1-14 0,1 1-23 16,-1-4-23-16,0 2-32 0,0-4-34 15,0-4-33-15,0-3-25 0,0-4-82 16,-1-4-76-16,-1-5-26 0,1-5 8 16,1-3 19-16,0-7 29 15</inkml:trace>
  <inkml:trace contextRef="#ctx0" brushRef="#br1" timeOffset="144749.34">30363 5648 143 0,'-11'-10'291'16,"0"3"23"-16,3 1 16 0,1-1-106 15,4 3-84-15,2 1-51 0,2 1-31 16,4 0-23-16,5 0-16 0,4 0-13 16,2 2-13-16,4-2-14 0,3 0-20 15,2 0-20-15,2 2-34 0,1-4-29 16,2 3-21-16,0-2-2 0,0-2 6 16,2 0 16-16,-4-1 29 0,1 0 44 15,-3-1 53-15,-3-3 43 16,-3-1 32-16,1 0 25 0,-4-2 18 15,-1 0 3-15,-2-4-14 0,0 0-12 16,-2 2-11-16,-4-2-7 0,-1 2 0 16,-4 1 0-16,-1 4-4 0,-4 1-3 15,-1 1-11-15,-4 6-8 0,-5 2-11 16,1 2-13-16,-4 6-12 0,-1 1-7 16,-3 4-3-16,3 4-5 15,-1-1 2-15,1 4-2 0,5-2 3 16,1 3-3-16,4-3 2 0,1 0 0 0,5 0 3 15,5-1 1-15,-1-1 1 16,4 0 1-16,4-1 3 0,0 0-1 16,1-2 3-16,-1 0-3 0,3 2-2 15,-6-2-1-15,4 1-5 0,-5-1 1 16,-3-1-1-16,-2 0 1 0,-5 1-2 16,-3-2 2-16,-3 0-1 0,-6-1-3 15,-3-3 2-15,-2 1-4 16,-3-4-9-16,3-2-15 0,-3-2-21 0,1-4-21 15,7-6-31-15,3 0-69 16,1-5-105-16,6-3-49 0,4-3-14 16,4-3 5-16,9-1 23 0</inkml:trace>
  <inkml:trace contextRef="#ctx0" brushRef="#br1" timeOffset="144948.1">30946 5344 182 0,'15'-9'329'16,"-3"2"35"-16,-4 1 18 15,-3 1-108-15,0 4-72 0,-2 1-41 16,1 2-25-16,0 6-13 0,-3 4-11 0,1 3-6 16,-2 6-21-16,0 3-23 15,0 5-20-15,-2 1-17 0,-3 3-15 16,-1 1-28-16,0-1-37 0,0 2-39 16,-1-2-45-16,2-5-39 15,-1-1-62-15,5-6-102 0,-1-5-33 0,1-5 2 16,1-5 25-16,0-6 27 0</inkml:trace>
  <inkml:trace contextRef="#ctx0" brushRef="#br1" timeOffset="145888.88">30945 5618 123 0,'-5'-9'280'0,"-1"-2"22"16,3 3 14-16,0 2-104 0,1-1-78 16,4 1-49-16,2 1-27 0,4 0-20 15,3 1-13-15,4 1-8 0,2 0-3 16,3 0-2-16,3-2-1 0,2 1-5 15,2 0 1-15,0-2-1 0,-1 1-1 16,-1-2-3-16,-2 1 2 0,-4-2 0 16,-6 3 6-16,-3-1 6 0,-3-1 9 15,-6 3 6-15,-1-1 4 16,-4 2 2-16,-4 0-5 0,-5 3-4 16,2 2-7-16,-5 1-7 0,0 3-2 15,1 3-4-15,0 3-3 0,0 0-3 16,0 3-1-16,6 1 0 0,-4 0 1 15,7 2-2-15,1 0-2 0,2-2-3 16,1-1-7-16,2-2-9 0,2-2-5 16,3-2-5-16,-1-3 0 0,5-3 2 15,0-3 5-15,-1 0 7 16,1-5 8-16,-1 1 3 0,0-3 4 16,0 1 2-16,-2-1 4 0,1 1 3 15,0 0 3-15,0 2 1 0,-2-1 0 16,1 2 2-16,0 2 0 0,0 1-4 15,2 1 0-15,-1 2-3 0,-2 2 1 16,3 2-4-16,-1 1-1 0,0-1-1 16,-1 2-1-16,1-1 0 0,-3 0 0 15,4-2 0-15,-3-2-3 0,1-1 0 16,1-2-2-16,-1-2 2 16,3-2-2-16,1-5-1 0,-2-1 0 0,2-3 1 15,2-3 2-15,-3-1-1 16,2-5 2-16,-1-3-1 0,1-3 3 15,1-3 0-15,0-5 0 0,0-2 5 16,-1-2 5-16,1 0 10 0,0 3 19 16,-4 3 21-16,2 4 27 0,-6 5 27 15,4 6 22-15,-5 5 5 16,-1 2-6-16,-2 7-18 0,0 3-20 0,-2 4-25 16,-1 10-23-16,-2 4-16 15,-1 6-7-15,0 6-6 0,-2 7-4 16,1 3-7-16,-2 3-6 0,1 2-16 15,2 0-28-15,-1 3-16 0,4-4-26 16,3-1-28-16,5-4-20 0,0-1 5 16,4-7 11-16,4-3 8 0,-2-6 15 15,2-5 23-15,1-5 18 0,2-3 11 16,-2-8 9-16,0-5 11 0,3-3 7 16,-2-5 6-16,0-5 5 0,1-2 6 15,3-2 10-15,-3-2 9 0,1-1 10 16,4-3 14-16,-5 5 11 0,1-1 12 15,-2 1 9-15,-3 4 10 0,-2 2 14 16,-6 5 4-16,1 4-5 16,-3 0-9-16,-2 5-14 0,-3 3-21 15,-4 4-19-15,-1 5-17 0,-4 6-11 16,1 3-4-16,-2 6-4 0,0 4 0 16,4 1-3-16,-4 5-1 0,7 0 1 15,3-1-7-15,3 0-7 16,5-2-15-16,4-2-13 0,3-4-8 15,6-4-15-15,6-4-17 0,1-3-22 16,7-6-4-16,2-5-6 0,6-5-29 16,3-3-46-16,-1-5-118 0,2-9-46 0,-6 0-22 15,-4-7-3-15,-9-2 27 0</inkml:trace>
  <inkml:trace contextRef="#ctx0" brushRef="#br1" timeOffset="146030.54">31806 5472 63 0,'-42'-12'320'0,"6"0"32"15,6 3 15-15,9 1-33 0,8 2-140 16,10 2-82-16,8 2-48 0,9 2-38 16,7 2-31-16,6 0-37 15,3 4-87-15,4 4-121 0,1 0-64 16,3 4-26-16,-3 1-4 0,0 4 21 16</inkml:trace>
  <inkml:trace contextRef="#ctx0" brushRef="#br1" timeOffset="146566.2">29313 7356 48 0,'-19'5'390'0,"2"1"49"16,1-2 28-16,5-1 18 0,0-2-165 15,5 1-115-15,2-2-70 0,4 0-41 16,7-2-22-16,5-1-9 0,7-2-10 16,8 1-5-16,7-3-11 0,9-2-10 15,7-2-12-15,3-1-33 0,4-1-54 16,2-1-59-16,-1-2-55 16,-4-1-97-16,-2 0-125 0,-5-3-45 15,-7-1 11-15,-7-3 36 0,-4 1 45 16</inkml:trace>
  <inkml:trace contextRef="#ctx0" brushRef="#br1" timeOffset="146800.87">29852 7009 322 0,'-16'2'363'0,"-2"5"22"0,5-1 8 16,-1 2-155-16,7-1-91 0,3 3-54 16,4 0-19-16,4 0-5 0,4 2 5 15,8 4 9-15,4 0 3 0,1 3 2 16,8 2-3-16,-3 2-6 15,1 1-12-15,-2 1-10 0,-5 3-10 16,-6 1-6-16,-8 2-6 0,-9 5-7 16,-7-1-3-16,-12 5-6 0,-5-3-10 15,-9 2-30-15,-6-1-46 0,-4 2-72 16,-5-5-94-16,0 2-154 0,-2-3-77 16,1-4-19-16,1-4 22 0,0-7 54 15</inkml:trace>
  <inkml:trace contextRef="#ctx0" brushRef="#br1" timeOffset="147834.97">30756 6967 184 0,'-4'-4'296'0,"-5"-4"23"16,2 0 27-16,-3-1-113 15,1 2-57-15,0 1-22 0,-3 0-8 16,2 3-9-16,-3 0-15 0,2 3-15 15,-3 4-18-15,1 6-25 0,-1 1-16 16,1 6-14-16,-1 3-11 0,3 4-10 16,-1 5-5-16,3-1-4 0,1 0-1 15,2 2-2-15,3-2-1 0,3 2 1 16,0-7-1-16,5-1-3 0,3-3-5 16,2-4-2-16,6-5-1 15,5-4-7-15,1-3-8 0,7-6-5 16,2-6-9-16,4-2-16 0,-4-5-9 15,3-5-4-15,-9-1 4 0,-1-5 4 16,-5 1 11-16,-8-2 15 0,-6 0 12 16,-7 2 7-16,-4 1 5 0,-7 1 4 15,-4 6 0-15,-5 4 2 16,-2 2 2-16,-2 5-4 0,1 1-7 16,0 3-11-16,1 6-17 0,2 1-19 15,3 2-26-15,5 3-43 0,0-1-110 16,6-1-51-16,4-2-17 0,6 1 3 15,8-2 16-15</inkml:trace>
  <inkml:trace contextRef="#ctx0" brushRef="#br1" timeOffset="148549.04">30316 7146 217 0,'1'-17'303'0,"4"-2"18"0,-1-3 20 0,6 0-129 15,6-2-67-15,1 0-33 16,9-3-17-16,2 2-8 0,7 0-12 16,1-1-11-16,8 2-13 0,1 0-11 15,-2 3-6-15,1 1-12 0,-5 4-9 16,-2 0-6-16,-7 3-2 0,-7 4 0 15,-4 0-3-15,-8 5 2 0,-4-1-1 16,-6 2 2-16,-5 2 7 0,-8 4 4 16,-2 0 10-16,-2 1 9 0,-6 3 12 15,0 3 13-15,1 1 10 16,-1 4 9-16,1-1 6 0,0 4 3 16,2 3-2-16,0 3-2 0,5 0-6 15,0 6-9-15,4-1-9 0,4 4-10 16,1 1-12-16,1 2-10 0,1 1-9 15,3-2-5-15,2 3-9 0,-1-1-5 16,-1-3-13-16,4 1-29 0,-3-4-34 16,3 0-46-16,-4-4-52 0,1-4-42 15,1-1-36-15,-1-5-33 16,-2-3-98-16,-1-5-24 0,1-4 12 16,-4-5 30-16,3-2 35 15</inkml:trace>
  <inkml:trace contextRef="#ctx0" brushRef="#br1" timeOffset="148731.96">30447 7424 42 0,'-19'-2'288'16,"0"0"25"-16,5-1 17 0,1 2-34 16,4-1-106-16,1 1-58 0,6-2-34 15,4-2-15-15,6 1-14 0,5-3-15 16,7-1-18-16,8-1-10 0,7-2-9 16,7-1-6-16,1-1-9 15,6-2-15-15,1-2-24 0,-2 0-29 16,3 0-39-16,-5-1-125 0,-5-5-80 15,0-1-28-15,-6-2-4 0,-2-5 17 16</inkml:trace>
  <inkml:trace contextRef="#ctx0" brushRef="#br1" timeOffset="148981.68">31026 6813 91 0,'-12'-16'297'0,"3"3"33"0,-4 1 35 0,5 3-60 15,0 3-89-15,2 2-43 16,0 4-11-16,3 6 5 0,-2 2-1 15,2 9 8-15,0 4 11 0,-1 6 7 16,4 8-13-16,-1 4-19 0,1 8-24 16,0 2-23-16,-4 5-28 0,0 4-25 15,-2 6-25-15,-4-1-9 16,0 2-14-16,-3 0-15 0,-2-3-22 0,0-1-23 16,0-6-30-16,1-7-43 15,3-6-48-15,4-6-48 0,3-8-33 16,4-9-17-16,4-8-6 0,4-6-33 15,0-10-70-15,6-6-6 0,1-8 16 16,4-7 23-16,0-4 29 0</inkml:trace>
  <inkml:trace contextRef="#ctx0" brushRef="#br1" timeOffset="149384.43">31036 7367 150 0,'13'-31'309'0,"0"3"48"0,-5 5 44 16,-4 5-74-16,0 5-62 0,-3 3-29 15,1 7-10-15,0 0-11 16,-1 9-21-16,1 4-23 0,-2 3-12 15,0 8-26-15,0 2-32 0,-3 5-32 16,-1 4-20-16,3 1-17 0,-4 3-12 0,-3 0-4 16,0 1-7-16,-1 3-1 15,1-3-6-15,-5-1-1 0,4-4-2 16,1-4-1-16,1-6-1 0,0-4 1 16,2-6-3-16,3-6-6 0,1-7-6 15,1-7-7-15,1-7-3 0,4-8-3 16,1-6-2-16,2-4-2 0,2-10 1 15,-1-2-11-15,4-3-6 0,-2-5-6 16,3-1 1-16,0-2 4 0,3 1 1 16,0 1 15-16,3 5 9 0,0 5 9 15,3 7 7-15,-1 6 2 16,1 7 4-16,1 6 0 0,-3 5 2 16,1 8-2-16,0 8 2 0,-6 1 1 15,-2 11-1-15,-4 2-1 0,-4 4-8 16,-4 4-12-16,-6 1-21 0,-4-1-23 15,-1 1-31-15,-8-2-28 0,-2-1-30 16,-2-2-20-16,-4-2-32 0,-5-2-74 16,-4-3-59-16,-1-1-16 0,-2-4 10 15,1-6 21-15</inkml:trace>
  <inkml:trace contextRef="#ctx0" brushRef="#br1" timeOffset="150336.7">30660 6906 165 0,'0'-6'308'15,"0"-2"26"-15,0 2 21 0,0 2-102 16,0 1-83-16,0 2-47 0,0 1-20 16,2 2-6-16,-1 4-1 0,2 6-3 15,1 3 1-15,0 6 1 0,1 4-12 16,2 1-16-16,-3 2-12 0,1 4-14 15,-4 0-9-15,3 0-7 16,-4-1-8-16,0 1-5 0,0-4-5 16,-2-3-1-16,0-3-1 0,2-3-2 15,-1-4 4-15,1-5 1 0,0-4 4 16,0-3-1-16,0-3 0 0,0-4 0 16,0-7-2-16,1 0-2 0,-1-8-1 15,4-2-2-15,-4-4 0 16,1-4 1-16,2-2-2 0,-1-1-2 15,0-1-1-15,-1 0 0 0,-1 4 0 16,2 3 0-16,0 5 0 0,-2 3-1 16,0 5-1-16,0 5 0 0,0 3 0 15,0 8 4-15,0 4 0 0,0 5 1 16,-4 5 4-16,3 5 1 0,-1 5 0 16,-1 3-1-16,0-2 0 0,-1 4-1 15,0-3-2-15,-2 2 1 0,1-1-3 16,0-4 1-16,2-4 2 0,-2-2-4 15,2-5 5-15,1-5 10 0,1 0 12 16,-1-8 5-16,-1-2 5 0,3-4 1 16,0-5-1-16,0-4-12 15,0-5-10-15,3-4-9 0,-3-3-2 16,0-3-5-16,0-4 0 0,0-1-2 16,-3-1-2-16,3 1 1 0,-1 2 1 15,-1 6 2-15,1 4-1 16,1 6-2-16,-4 7 0 0,3 6-2 15,-3 8 0-15,0 4 1 0,-1 8 2 16,-3 6 2-16,3 2 0 0,2 2 3 16,-2 1-3-16,2-1 0 0,-2 2 0 15,2-1 0-15,-2-2 0 0,1-4 2 16,1-3-2-16,0-2 1 0,1-4 3 16,2-5 2-16,0-5 2 0,3-2 2 15,0-7 2-15,3-4-2 0,1-6 0 16,-2-3-3-16,3-4-3 0,-2-4-3 15,2-3-4-15,-4-2 1 0,3 1-1 16,-2-2 1-16,0 6 0 16,-2 1-1-16,-2 6 1 0,4 4-2 0,-4 9-1 15,-1 6-4-15,-1 9 1 16,-4 5 1-16,1 10-10 0,-3 2-30 16,-1 6-41-16,-3 1-59 0,-2 4-64 15,-5 3-142-15,-3 0-94 16,-6 0-26-16,-5 3 15 0,-1-3 43 0,-3-1 57 15</inkml:trace>
  <inkml:trace contextRef="#ctx0" brushRef="#br1" timeOffset="151164.89">25147 8057 301 0,'-16'4'354'0,"3"-4"23"0,4 0 15 16,4 0-151-16,2-2-87 0,5-1-42 15,3-3-20-15,5-1-8 0,5-4-3 16,7-2-2-16,3-2-5 15,5-3-14-15,3 0-18 0,2-1-14 16,0-2-12-16,0 2-8 0,-5 0-2 16,-2 3-4-16,-3-1 2 0,-7 4 2 15,-2 3 9-15,-7 3 7 0,-1 2 9 16,-2 1 6-16,-4 4 3 0,-4 4-4 16,-4 5-7-16,-3 4-8 0,-4 9-12 15,-4 5-2-15,-4 6-4 16,-1 2 0-16,-3 3-2 0,-2 4 2 15,-2 3 1-15,1 0 0 0,0 2-1 16,-1-3 1-16,1 0 1 0,2-5-1 16,2-6-1-16,2-5 0 15,8-7-2-15,2-5 1 0,7-6 0 16,1-2-2-16,8-7 0 0,2-4-4 16,6-6 3-16,5-1-2 0,1-3 3 15,6-2-2-15,-2-2 4 16,4 2-2-16,-3 0-2 0,-1 2-8 15,-1 2-10-15,0 2-16 0,-4 4-14 16,-1 2-16-16,-2 3-16 0,-3 0-21 16,-1 3-14-16,0 1-14 0,-2-1-14 15,0 0-22-15,0-1-83 0,-3-2-68 16,1-2-25-16,2-3 0 0,0-3 14 16</inkml:trace>
  <inkml:trace contextRef="#ctx0" brushRef="#br1" timeOffset="151348.16">25689 8072 189 0,'5'-9'342'0,"-2"3"32"15,2-1 23-15,-4-2-96 16,4 1-100-16,0 0-67 0,3-1-37 16,4-2-32-16,1 3-17 0,6-3-22 15,2 3-31-15,2-1-41 16,1 3-40-16,0-1-68 0,-3 2-137 15,-3 3-62-15,-3 0-22 0,-6 2 10 16,-4 3 27-16</inkml:trace>
  <inkml:trace contextRef="#ctx0" brushRef="#br1" timeOffset="151533.95">25729 8147 192 0,'-19'21'321'0,"2"-8"20"0,2-1 9 16,3-4-106-16,4 0-106 0,4-6-51 15,4 0-27-15,5-2-15 0,8-2-8 16,3-4-6-16,7-3-16 0,6-2-28 16,6 0-34-16,-1-3-76 15,1 1-126-15,-1-3-65 0,-4 0-26 16,-2 1-1-16,-4-2 18 0</inkml:trace>
  <inkml:trace contextRef="#ctx0" brushRef="#br1" timeOffset="155530.65">26443 4023 223 0,'-14'6'303'0,"-3"0"18"0,-5-5 7 16,0-1-129-16,-4-4-67 0,1-4-22 15,-4-5 4-15,-2-2 17 0,1-8 18 16,-5-4 10-16,6-6 10 0,-1-9-8 16,2-4-12-16,3-10-24 0,1-4-21 15,4-9-26-15,4-7-19 16,2-6-20-16,7-6-16 0,6-8-11 16,2-6-8-16,7-3-4 0,9-4-7 15,7-2 0-15,4 3 2 0,11 2 1 16,3 1-2-16,10 8 1 0,5 6 3 15,8 6-4-15,7 9-1 0,8 5-1 16,7 8 4-16,6 7-3 0,5 7-3 16,5 8 4-16,4 7 0 0,4 9 4 15,3 9 0-15,1 8 2 0,2 10 1 16,-3 8 1-16,0 8-1 0,-3 11 1 16,-8 8 7-16,-5 9-3 0,-5 5 1 15,-5 8-2-15,-6 4-1 0,-7 5 0 16,-4 3-1-16,-6 2 3 0,-10 2-1 15,-7 2 4-15,-10 0 0 16,-11 4 0-16,-10-1-1 0,-14-1-2 0,-12 1-6 16,-11-1 2-16,-10-1-4 0,-13-1-5 15,-7-2-3-15,-12 0 2 0,-8-2 4 16,-11 0 1-16,-14 1 3 0,-12-1 3 16,-10 0 1-16,-13-3-2 15,-10-2 3-15,-6-5 4 0,-11-7 0 16,-3-3 3-16,-2-9 0 0,0-8 7 15,6-10-7-15,6-12-14 0,10-15-18 16,11-16-28-16,15-18-35 0,11-17-59 16,18-18-51-16,15-19-49 0,19-16-61 15,12-15-105-15,15-11-27 0,10-11 12 16,13-3 37-16,9-2 49 0</inkml:trace>
  <inkml:trace contextRef="#ctx0" brushRef="#br1" timeOffset="160034.09">27028 5761 174 0,'3'2'293'0,"-3"-1"15"0,0 1 8 0,4-2-131 15,0 0-76-15,6-2-47 16,7-2-24-16,8-3-6 0,9-4-4 0,10-4 8 16,15-6 1-16,12-3-1 15,16-4-3-15,15-1-6 0,14-6-7 16,12-2-4-16,14-5-8 0,12-1-4 15,6-2-3-15,8 1-2 0,0-1-1 16,1 1-7-16,-6 2-5 0,-3 0-9 16,-5 3-8-16,-8 0-15 15,-9 3-23-15,-17 0-88 0,-13 0-91 16,-17 2-40-16,-18 5-15 0,-13 0 1 16</inkml:trace>
  <inkml:trace contextRef="#ctx0" brushRef="#br1" timeOffset="163597.53">26734 11074 221 0,'-8'-10'343'0,"-2"1"25"15,2 0 21-15,1 2-100 0,1 0-95 16,2 3-37-16,1 2-5 0,2 2 12 16,1 5 17-16,0 7 5 0,1 4-3 15,2 8-22-15,1 7-25 0,-3 2-37 16,-1 5-34-16,0 3-24 0,-3 2-15 15,-2 0-11-15,-4 2-10 16,3 2 0-16,-4 0-3 0,-1-4 0 16,5-5-1-16,-1-6-1 15,3-9 8-15,0-7-3 0,1-7 1 16,2-9 1-16,1-11 1 0,1-10 2 16,2-11-4-16,1-10 3 0,0-6-4 15,1-9-3-15,2-5-2 0,-1-6 0 16,-2 0-4-16,3 1-2 0,-1 4 2 15,2 4 1-15,1 9 2 0,0 5 3 16,0 10 2-16,2 7 4 16,-1 6 10-16,2 9 2 0,1 10 4 15,0 6 4-15,1 10 1 0,-2 9-3 16,1 6-6-16,1 7-2 0,-2 8-4 16,0 4-6-16,-2 8-4 15,-2 2-3-15,1 1-2 0,-3 0-3 16,1 2-1-16,-3-6-4 0,0-2 3 15,0-9 0-15,-2-6-1 0,2-9-5 16,-2-8-1-16,1-10 0 16,-1-8-3-16,3-11 1 0,-2-8 6 15,2-11 2-15,1-8 0 0,2-7 0 16,-4-8-4-16,4-7 0 0,0 0-4 16,5-6-1-16,-2 1 2 0,5 3 3 15,0 5 3-15,2 5 4 0,2 8 0 16,2 8 4-16,0 8 2 15,-3 7-1-15,1 10 2 0,1 7-1 16,-2 9 1-16,-2 7-3 0,-2 8 2 16,-5 7-2-16,-2 6-2 0,-4 5-4 15,-4 6 0-15,-7 1-6 16,1 3-2-16,-5-1-7 0,-2-1-7 16,-2-1-12-16,0-3-25 0,0-4-34 15,-1-6-46-15,4-4-49 0,2-8-46 16,5-3-38-16,2-10-99 15,3-3-51-15,1-12-3 0,6-2 30 0,5-9 42 16</inkml:trace>
  <inkml:trace contextRef="#ctx0" brushRef="#br1" timeOffset="165068">27388 11087 272 0,'15'-30'327'0,"-4"4"33"0,-4 3 11 15,-1 4-81-15,-3 1-27 0,-2 4-1 16,1 4 11-16,-2 0 3 15,-2 6-15-15,2-1-28 0,-3 3-45 16,2 4-44-16,-4 4-44 0,1 9-28 16,-5 2-26-16,1 7-14 0,-2 8-9 15,-2 3-8-15,1 6-6 0,0 3-4 16,2 3-5-16,1-2 1 16,0 1-1-16,3-4 2 0,4-2 2 15,1-5-11-15,1-7-8 0,4-4-24 16,4-5-22-16,1-6-23 0,1-5-19 15,5-10-7-15,1-6 1 16,1-9 13-16,2-5 16 0,-1-6 17 16,2-8 14-16,-3-1 13 15,-5-8 11-15,-3 1 6 0,-2 0 15 16,-7 0 10-16,-2 5 20 0,-5 3 15 16,-2 5 17-16,0 6 16 0,-4 2 7 15,2 5 1-15,2 6-5 0,-1 2-12 16,5 2-11-16,-2 4-17 0,6 1-11 15,0 3-11-15,3 3-7 0,4 1-5 16,3 1-7-16,1-1-4 16,7 1-9-16,-2-3-8 0,6 2-7 15,0-4-6-15,4-4-9 0,1-1-1 16,3-2 0-16,-1-4 6 0,-2-5 6 16,0 0 9-16,-4-2 6 0,-2-3 10 15,-5-2 3-15,-2 1 8 16,-5-1 2-16,0 0 11 0,-6 1 14 15,-2 2 8-15,-2 3 22 0,-2 4 9 16,-2 1 9-16,-3 6 1 0,-3 4-11 16,0 2-7-16,-1 4-18 15,-5 9-9-15,3 3-8 0,-3 8-7 16,1 4 0-16,0 6-3 0,1 4 3 16,3 5-3-16,1 3-3 0,3 3-2 15,0 4-2-15,5 0-2 0,2-2 0 16,2-1-4-16,2-3-3 0,5-6-2 15,2-5-9-15,-1-6-7 16,7-7-19-16,-2-3-6 0,3-9-10 16,1-6-3-16,2-9-1 0,2-5 7 15,-2-9 10-15,0-6 1 0,0-6 7 16,-2-6-1-16,-2-6 9 16,-3-3 0-16,-3-3 7 0,-2-3 10 15,-4 0 4-15,-6 3 8 0,-1 2 0 16,-6 3 8-16,-1 8 12 15,-1 2 5-15,-2 10 7 0,1 5-1 16,-1 5 0-16,-5 7-2 0,6 4-8 16,-4 6-10-16,2 3-5 0,0 3-1 15,2 4-2-15,3 1-1 0,4 2-3 16,4-1-1-16,2 1-5 0,4 0-1 16,4-2-8-16,3-2-10 0,3 2-13 15,1-5-15-15,3-3-15 0,0-2-12 16,3-4-5-16,-1-2-8 15,0-4 0-15,-3-1 5 0,3-5 9 16,-3-4 7-16,0-1 9 0,1-3 13 16,-5-4 17-16,1-2 12 0,-3 2 12 15,0-2 6-15,-2 0 7 0,-3 0 1 16,-2 3 5-16,-2 0 6 16,-2 6 10-16,-1 3 11 0,-1 1 9 15,-2 3 5-15,-1 3 2 0,-1 4-4 16,1 2-9-16,-4 5-13 0,3 1-9 15,1 3-8-15,-1 4-4 0,1 2-3 16,4 2-5-16,5-1-1 0,2 3 4 16,1-1-4-16,4 4 1 15,3-3 0-15,2 2 2 0,0-1 2 16,4-1-2-16,1 1-1 16,-4-3 2-16,-1 2 0 0,-3 0 3 0,-2 1 4 15,-3 1 7-15,-5 1 12 16,-4 1 8-16,-1 2 11 0,-6 1 9 0,1 1 3 15,-3-2 4-15,-1 0 1 16,0 0-3-16,0-3-7 0,2-2-10 16,0-2-8-16,3-2-9 0,2-1-13 15,3-1-10-15,1-4-4 16,2 0 4-16,5-1-4 0,4-4 0 16,3-2 1-16,3-1 0 15,4-4-3-15,3-4-8 0,4-2-4 0,2-5-11 16,2-4-9-16,2-3-10 15,2-5-4-15,0-1-5 0,0-7 4 16,-2-2 4-16,-4-2 9 0,1-5 4 16,-5-2 9-16,-4-2 8 0,-2-4 6 15,-5 0 6-15,-5-3 4 0,-5 3 14 16,-1 5 17-16,-5 5 21 0,-5 7 18 16,-1 6 16-16,-5 8 11 0,-5 9 3 15,-3 6-13-15,-5 8-20 16,1 8-20-16,-2 10-17 0,-1 4-8 15,5 9-7-15,3 2-1 0,0 8-4 16,4 2-3-16,4 6-1 0,5-1-5 16,7 4-2-16,5-3-5 15,5-4-7-15,10-2-20 0,8-8-39 16,7-8-64-16,8-6-83 0,6-10-80 16,8-9-96-16,3-10-130 0,4-13-40 15,5-4 18-15,-1-11 64 0,1-2 72 16</inkml:trace>
  <inkml:trace contextRef="#ctx0" brushRef="#br1" timeOffset="165279.1">29586 10568 206 0,'-10'-2'351'15,"-1"0"24"-15,1 0 14 0,1 2-92 16,2 0-122-16,2 0-71 0,5 0-37 15,4 2-23-15,1 0-14 0,7-2-10 16,2 2-9-16,5-1-23 0,2 0-37 16,4-1-44-16,-3 4-117 0,-1-3-98 15,-4 2-50-15,-1 0-9 0,-3 3 15 16,-5 0 35-16</inkml:trace>
  <inkml:trace contextRef="#ctx0" brushRef="#br1" timeOffset="165480.85">29520 10851 18 0,'-28'19'327'0,"2"1"32"0,3-4 21 16,2-1 8-16,7-2-140 0,4-2-72 15,4 0-26-15,5-5-8 16,4-2-8-16,8-2-9 0,2-4-17 16,9-4-24-16,6-3-25 0,5-3-32 15,9-3-27-15,1-6-43 0,5-1-56 16,1-2-61-16,-1-3-91 0,-3-2-125 15,0-1-59-15,-6-1-5 0,-3-3 33 16,-2-3 44-16</inkml:trace>
  <inkml:trace contextRef="#ctx0" brushRef="#br1" timeOffset="166044.49">30013 10184 308 0,'-10'-10'389'0,"-3"-2"54"16,0 1 63-16,1 1-73 15,2 3-54-15,-1-2-37 0,3 2-22 16,2 1-36-16,2-1-47 0,3 3-64 15,4-1-58-15,3 2-39 0,7 0-25 16,8 1-18-16,4 2-11 0,5 2-9 16,3 1 1-16,4 3 1 15,-2 3-4-15,-1 3-3 0,0 3 0 0,-4 5 2 16,-5 4-1-16,-6 4-3 16,-10 3-1-16,-4 7 1 0,-8 1 0 15,-5 2-6-15,-9 2 3 0,-3-4 1 16,-5 2 6-16,-2-4 8 0,1-2 8 15,-1-1 7-15,3-4-1 0,-2-1 0 16,6-2-8-16,1 1-18 0,5-7-31 16,3 2-33-16,5-2-59 0,2-3-113 15,8-1-120-15,0 0-161 0,2-2-115 16,6 3-43-16,-3-5 20 16,8 1 90-16,1 1 111 0</inkml:trace>
  <inkml:trace contextRef="#ctx0" brushRef="#br1" timeOffset="166211.07">30202 11164 97 0,'-13'21'526'16,"4"-5"97"-16,-9-2 68 15,2-3 88-15,2 0-56 0,1-4-118 16,4-3-93-16,0-2-62 0,1-2-53 16,1-2-97-16,2-3-164 0,2-1-219 15,5-5-235-15,3 0-234 0,3-1-261 16,1-2-120-16,2-2-9 0,-3 1 88 15,-3 0 156-15,0 2 190 0</inkml:trace>
  <inkml:trace contextRef="#ctx0" brushRef="#br1" timeOffset="169078.27">27294 12169 216 0,'-1'-10'367'16,"-9"-1"40"-16,-1 2 26 0,-3 2-90 16,-2 2-105-16,-3 2-55 0,-1 3-25 15,-1 3-8-15,-5 4 3 0,1 6 2 16,0 4-4-16,-2 3-16 15,5 5-26-15,1 5-32 0,1 3-28 16,2 4-19-16,4 3-17 0,5 2-8 16,1 0-22-16,3 0-16 0,10-1-20 15,-1-5-27-15,8-5-24 0,3-5-34 16,8-5-24-16,2-8-27 16,3-7-14-16,7-6-13 0,2-6-1 15,0-4-16-15,0-4-45 0,-4-3-40 16,-1-3-8-16,-6-3 7 0,1 1 20 15</inkml:trace>
  <inkml:trace contextRef="#ctx0" brushRef="#br1" timeOffset="169277.06">27414 12439 122 0,'14'-25'254'0,"-2"2"42"16,-4 2 32-16,-2 2-63 15,0 4-67-15,-1 2-41 0,-4 4-20 16,3 1-6-16,-1 4 10 0,-2 2 11 16,1 4 12-16,0 2 5 0,-1 6-6 15,-1 4-13-15,0 2-26 0,-3 4-32 16,-2 5-28-16,-1 4-25 15,-5-1-15-15,1 1-16 0,-1 0-35 16,0-2-53-16,3-4-72 0,3-2-73 16,2-7-103-16,3-2-125 0,3-6-39 15,2-9 13-15,5-8 50 0,2-3 58 16</inkml:trace>
  <inkml:trace contextRef="#ctx0" brushRef="#br1" timeOffset="169424.32">27586 12112 5 0,'-4'-25'296'16,"-5"4"21"-16,-1 6 17 0,2 3-19 16,-3 1-142-16,5 4-80 15,-1 2-46-15,4 3-31 0,1 3-31 16,6 5-32-16,0 4-90 0,3 4-96 16,2 3-50-16,1 6-21 15,-1 1 3-15</inkml:trace>
  <inkml:trace contextRef="#ctx0" brushRef="#br1" timeOffset="169943.27">27672 12495 161 0,'-5'24'376'0,"1"-4"49"0,-4-4 40 15,1-5-31-15,-2 0-96 0,3-2-60 16,-2-4-40-16,-1-2-25 16,5-6-29-16,-1 1-37 0,4-6-41 15,4-7-38-15,4-1-24 0,5-5-24 16,3-5-8-16,5-2-8 0,5-6-4 15,0-1-6-15,3-1-6 16,2 0 0-16,-3 0-2 0,2 3-4 16,-7 2 4-16,-1 4 1 15,-5 4 5-15,-2 7-2 0,-6 2-1 0,-4 5-6 16,0 5-1-16,-8 4-3 16,0 4 0-16,-6 7 1 0,-4 2 4 15,0 4 4-15,-2 0 4 0,2 5 3 16,1-3 1-16,0 2-2 0,5-2 3 15,2 1-2-15,3-1-5 0,3-2-5 16,0 0-6-16,4-4-2 0,1-2-3 16,3-1-2-16,0-3 6 15,1 1 3-15,3-3 4 0,-3-1 2 16,2-1 6-16,-1 0 0 0,-4-2 1 16,3 4-2-16,-2-1 3 0,-2-1 1 15,-2 4 3-15,-2 2-1 0,1 1 3 16,-2 2 1-16,-2 2-1 15,1-1 1-15,-1 2-2 16,-1-1 1-16,0-1-1 0,1-1-1 0,1-1-10 16,-3-3-25-16,4-2-41 15,0-1-41-15,4-4-44 0,0-2-44 16,6-5-28-16,4-1-3 0,2-7 3 16,4-1-37-16,4-6-42 0,0-3-1 15,1-1 11-15,-1-5 15 0</inkml:trace>
  <inkml:trace contextRef="#ctx0" brushRef="#br1" timeOffset="170827.77">28167 12270 251 0,'6'-23'330'16,"-1"3"50"-16,-2 1 39 0,-3 2-62 16,-2 6-25-16,1-1-10 15,-2 3-5-15,-2 3-21 0,0 1-33 16,-2 2-51-16,2 3-53 0,-2 3-51 16,1 3-42-16,-3 5-28 0,1 2-19 15,0 4-9-15,0 2-4 0,-2 2-5 16,4 3 0-16,0 1-2 15,-2 3 0-15,0 0 1 0,2-2 0 16,1 4 0-16,2-2 0 0,-2 1 5 16,3-5-4-16,0-2-7 15,2-2-8-15,2-4-13 0,1-5-6 0,2-4-12 16,3-5-12-16,5-4-12 16,-1-5-5-16,6-5-5 0,-2-6 6 15,2 1 6-15,0-5 15 0,-1-2 14 16,-2 2 18-16,0-3 12 0,-3 3 5 15,-2 2 10-15,-2 2 7 0,-1 3 18 16,-4 5 10-16,0 1 11 0,-1 3 3 16,-2 2-3-16,0 0-9 0,0 3-10 15,0 2-11-15,0 4-12 16,-2 2-3-16,2 4-3 0,0 2 2 16,-1 2-5-16,-1 2 0 15,2 2 3-15,0 1-3 0,2-3-2 0,-1 2-2 16,2-1-2-1,2-2-1-15,-1-2-11 0,1-4-6 0,2-1-5 16,2-3-7-16,4-4-3 16,-2-4-10-16,6-3 3 0,-1-3 1 15,3-4-2-15,-1-4 2 0,1-1 6 16,-1-3 8-16,-2 0 9 0,0 0 6 16,-3 1 6-16,-4 0 6 0,1 2 7 15,-4 6 11-15,-1-1 15 0,-4 3 14 16,3 3 11-16,-4 3 6 0,0 0-2 15,0 3-9-15,-4 3-11 16,1 5-14-16,-2 2-12 0,1 3-8 16,-2 2-6-16,2 3 2 0,0 1 0 15,2 0 1-15,-1 0 1 0,3 1-1 16,-2-3 1-16,2-2-5 0,2 1-2 16,-1-4-4-16,3 1-2 15,0-7-5-15,6 1-5 0,-2-6-5 16,1-1-4-16,5-3 0 0,1-6 1 15,2 1 1-15,-1-5 1 0,3-4 4 16,0-2 1-16,0-1 6 16,-1-1-1-16,-3-1 4 0,-1-1 7 15,-1 2 2-15,-4 0 2 16,2 4 0-16,-4-2 8 0,-3 5 6 0,1-1 14 16,-3 5 11-16,-1 2 9 0,1 4 3 15,-2 0-2-15,-2 4-6 16,1 4-12-16,-2 5-9 0,-2 3-8 15,2 5-6-15,-2 1-2 0,2 1 1 16,1 2-7-16,2 3 0 0,2-4 4 16,1 1-3-16,3 0 1 15,2-2-4-15,3-2-13 0,0-4-19 16,4-2-15-16,2-7-34 0,3-4-73 16,3-4-70-16,2-7-49 0,2-4-72 15,-2-4-129-15,-1-6-38 0,-5 0 30 16,-2-2 56-16,-2-6 52 0</inkml:trace>
  <inkml:trace contextRef="#ctx0" brushRef="#br1" timeOffset="170979.39">28769 11887 248 0,'-28'-6'317'16,"3"5"14"-16,4-1 8 15,4 2-150-15,5 2-87 0,6-1-53 16,4 2-39-16,9 2-39 0,1 1-104 15,6-2-101-15,8 4-51 0,2-3-24 16,6 2-1-16</inkml:trace>
  <inkml:trace contextRef="#ctx0" brushRef="#br1" timeOffset="171222.95">29168 11935 15 0,'3'-4'375'0,"0"2"63"0,-3-1 57 16,-1 0 66-16,-3 2-107 0,3-1-77 15,1-2-54-15,-4 4-46 16,3 0-45-16,-2 6-58 0,-1 3-52 0,0 4-41 16,-1 7-28-16,1 3-16 15,-1 8-16-15,0 3-3 0,-2 4-7 16,3 3-9-16,-4 1-3 0,0 4-8 16,2 0-13-16,-2-2-24 0,2-2-55 15,-1-4-90-15,4-5-99 0,1-2-83 16,2-7-160-16,4-6-71 15,-1-6 10-15,2-8 66 0,1-7 84 16</inkml:trace>
  <inkml:trace contextRef="#ctx0" brushRef="#br1" timeOffset="171384.26">29073 12247 90 0,'-21'-14'407'0,"4"3"55"15,0 3 38-15,4 0 25 0,5 1-180 16,3-1-126-16,10 1-73 15,8-2-49-15,7-2-41 0,8-1-41 0,9-3-62 16,6-2-67-16,9-3-81 0,3 1-172 16,2-4-87-16,2-2-34 0,-2-2 20 15,-2-3 49-15</inkml:trace>
  <inkml:trace contextRef="#ctx0" brushRef="#br1" timeOffset="-200933.71">12689 10438 84 0,'-8'2'244'0,"-2"-4"13"0,-2 1 10 15,3-2-108-15,-4-2-61 0,2 0-28 16,-2-3-16-16,1-2-5 0,-1-4-5 16,-2-3-2-16,2-2-4 15,-3-4-2-15,3-3-6 0,-1 0-4 16,3-4-5-16,-2 1-7 0,-1 0-6 15,3-5-1-15,-3 1-3 0,3-1-2 16,0-1 1-16,-2-3 1 0,0 3 3 16,1 0-3-16,2-4 1 15,2 5 2-15,0-1-1 0,-1 4-1 16,4-1-1-16,0 3 0 0,2 1 0 16,2 3-3-16,2-1 1 0,2 2-2 15,2 0 0-15,3 3 0 0,5-1-2 16,1-1 1-16,7 2-2 15,2 0 2-15,4-1 0 0,3 1-1 16,5 0 1-16,5 1 1 0,2-1 0 16,4 3-1-16,3 1-1 0,3-2 2 15,5 2-1-15,2 3-2 0,4 0 3 16,3 3 0-16,4-1 0 16,6 1 3-16,1 0-2 0,4 2 2 15,2 0-3-15,3 0 0 0,0 0-3 16,-1 0 2-16,0 1-2 0,-2 0 2 15,0 3 2-15,-2-2-1 0,-3 2 0 16,2 0 0-16,-4 4 0 16,3-2-6-16,-5 0 0 0,2 2-1 15,-6-2-1-15,-2 0 3 0,-5-2-1 16,-3 2 1-16,-3-1 3 0,-2-2 0 16,-3 1 1-16,-4-1 1 0,-1 2 0 15,-6-1 1-15,-1 1 1 0,-1 2-2 16,-2-3 0-16,-2 4 0 15,-4 1-2-15,-1 1 1 0,-1 1 1 16,-1 1 0-16,0 2 0 0,1-1 1 16,-3 1 1-16,2 2-2 0,1-1 0 15,-1 1 0-15,0 3 0 16,1-2 0-16,-1 3-2 0,1 1 1 16,-3 1 1-16,0 0 0 0,-1 0 0 15,-1 2-1-15,0 1 1 0,-1 0-2 16,-2 0 1-16,1 2 0 15,0 0 1-15,-3 0 0 0,2 1 0 16,-1-2 0-16,-1 1-1 0,0 2-3 16,-2 1 4-16,-1-2 0 0,0 4 0 15,-3-1 0-15,-4 1 2 0,2 1 1 16,-3 2-2-16,-3 0 3 0,-2 3-3 16,0-1 1-16,-1 3 0 0,1 3 3 15,-3 0-3-15,-1 1 2 16,-1 1 1-16,0 0-1 0,-4 1 1 15,1 1-1-15,-3 1-1 0,-1-3 2 16,-1 4-3-16,-1-2 0 0,-3-1 0 16,1 1-1-16,-2-1 1 0,0-2-1 15,-2 1-1-15,-1-2 2 0,-2-2-1 16,-2-1-1-16,0-3 1 16,-5 0-1-16,-2-3 0 0,-6-1-1 15,-2 0 0-15,-6-3-1 0,-5 1 2 16,-4-2 0-16,-5-2-1 0,-4 1 1 15,-6 0 1-15,-4 0 2 16,-5-1-2-16,-4 0 2 0,-3 1-2 16,-3-3-1-16,-5 0 0 0,-2 1-1 15,-2-5-2-15,0-1 3 0,2-2 2 16,-2-2 0-16,2-4 2 0,1-1 0 16,0-2 0-16,1-4 4 15,-3 0-3-15,1-3-1 0,-2-1 0 16,0 1 0-16,1-1 1 0,3-2 0 15,0 3 1-15,2-2-1 0,6 3-2 16,0 1-2-16,7-1-1 0,2 0-1 16,8 1-4-16,3-1-3 15,4 1-3-15,10 1-10 0,3-2-13 16,7 1-19-16,5 2-63 0,6-1-104 16,3-4-54-16,4 1-19 0,5-3-6 15,1-6 15-15</inkml:trace>
  <inkml:trace contextRef="#ctx0" brushRef="#br1" timeOffset="-186870.56">25768 14449 112 0,'0'-4'276'0,"0"-2"20"0,0-2 13 16,-1 2-93-16,1-1-71 0,-2-2-35 15,2-1-10-15,-2 2-7 0,0-5 0 16,0 1-2-16,0 1-1 0,1-3 0 16,-2 0-2-16,-1 1 3 0,0 0 4 15,-1-1 2-15,-3 1 2 16,-1 1 5-16,-1-1-5 0,-4 5-1 16,1-1-8-16,-1 3-11 0,-5 1-12 15,-1 4-15-15,0 3-11 16,-3 3-16-16,1 7-8 0,-4 1-3 15,2 9-6-15,-1 5-2 0,0 6-2 16,1 5-1-16,2 9-2 0,3 5 5 16,2 4-6-16,2 1 2 15,6 3-2-15,0-2 5 0,5-1-2 16,8-1-3-16,0-8 2 0,7-4-2 16,0-7 1-16,7-5-4 0,-1-10-2 15,5-4-2-15,3-5 2 0,4-9-2 16,1-7-5-16,3-8-4 0,0-6-6 15,4-9-3-15,-1-7 3 0,2-5-1 16,-2-5 2-16,-2-4 6 0,-4-2 4 16,-8-3 1-16,-2-3-2 0,-7 1 1 15,-7 3 2-15,-6 3-3 16,-6 8 0-16,-3 5-5 0,-7 10 1 16,-3 8-2-16,-3 8-6 0,-1 9-8 15,1 6-16-15,-1 10-24 0,-1 3-28 16,5 7-32-16,-2 4-32 0,4 5-20 15,1 1-21-15,2 2-41 16,0-1-80-16,1-2-21 0,1-2 3 16,0-2 14-16,7-2 35 0</inkml:trace>
  <inkml:trace contextRef="#ctx0" brushRef="#br1" timeOffset="-184736.49">25607 14785 18 0,'0'-1'245'16,"-1"0"22"-16,-1-1 14 0,0-2-63 15,1 4-72-15,-1-3-38 0,2 2-20 16,-1-1-9-16,1-1-3 0,-2 1-7 15,0 0-1-15,2 2-1 16,0-5 2-16,0 4 0 0,0 0 1 16,0-1 3-16,0-1 1 0,0 2-3 15,2-1-7-15,0 0-4 0,-1 1-8 16,1 0-5-16,-1-1-12 16,3 2 3-16,2 2 3 0,-3 0 3 15,2 3 2-15,1 2 6 0,1 2 1 16,0 4-7-16,-1 2-7 0,1 1-11 15,-1 5-6-15,1 0-3 0,0 2-7 16,0 1-2-16,-3-2-2 0,1-1-1 16,0-2 0-16,-2 0-4 0,3-5-2 15,-3-2 6-15,1-4 15 0,-3 0 15 16,3-5 11-16,0-3 7 16,1-5 5-16,4-4-6 0,1-2-15 15,1-7-14-15,5-1-12 0,-2-2-4 16,3-1-9-16,1-3-14 0,-1 5-26 15,-2-1-38-15,0 1-56 0,-2 4-56 16,3 1-61-16,-7 4-93 0,-2 1-96 16,-1 3-26-16,-2 3 20 15,0 2 40-15,-1 2 53 0</inkml:trace>
  <inkml:trace contextRef="#ctx0" brushRef="#br1" timeOffset="-183984.42">26279 14860 201 0,'8'-12'285'15,"-2"2"24"-15,-1-4-7 0,1 2-99 16,1-1-48-16,0-1-17 0,0 1 2 16,-2 0 11-16,1 1 13 0,-1 2 15 15,0 0 19-15,-1 2 8 0,-2 1 5 16,-1 1-3-16,-1 2-11 15,-1 1-25-15,1 2-30 0,-4 1-35 16,2 1-28-16,-2 4-25 0,0 5-15 16,-4 1-12-16,-1 7-3 0,-3 5-4 15,1 7-10-15,0 3-4 16,-3 4 0-16,2 5-4 0,-1 2-2 16,3 3 0-16,0 1 5 0,3 2-4 15,-1-4-1-15,4-2 0 0,1-4-3 16,5-5-2-16,3-4-15 0,0-5-16 15,5-8-33-15,1-4-66 0,2-10-85 16,8-5-81-16,-1-7-96 0,-1-7-129 16,0-4-45-16,-2-7 22 0,-4-1 68 15,-2-3 73-15</inkml:trace>
  <inkml:trace contextRef="#ctx0" brushRef="#br1" timeOffset="-183800.83">26228 15006 15 0,'-22'3'287'0,"2"1"24"16,4 2 11-16,0-1-31 0,3 0-125 0,5-1-67 16,4-1-36-1,4-1-19-15,4 1-12 0,4-1-5 0,5-2-6 16,6-2-10-16,3 1-8 0,4-5-17 16,1 1-21-16,4-3-40 0,-1-3-99 15,0-1-86-15,2 0-41 16,-2-3-11-16,2 0 6 0</inkml:trace>
  <inkml:trace contextRef="#ctx0" brushRef="#br1" timeOffset="-183538.52">26660 14806 230 0,'0'-4'329'0,"-2"-1"33"0,1-1 43 16,-4 4-103-16,4-2-52 15,-1 3-33-15,1 0-21 0,1 1-18 16,0 1-21-16,0 5-26 0,1 3-20 15,1 3-13-15,-1 3 1 0,4 2-9 16,-5 6-11-16,1 1-14 0,1 2-9 16,-4 2-13-16,1 2-12 0,-2 0-11 15,0 0-9-15,0 0-6 16,-2-1-5-16,1-2-18 0,1-1-31 16,0-4-58-16,1-3-76 0,2-4-68 15,0-3-78-15,4-5-135 0,-3-4-46 16,-1-3 13-16,3-6 54 0,-1-3 56 15</inkml:trace>
  <inkml:trace contextRef="#ctx0" brushRef="#br1" timeOffset="-183337.34">26553 15084 129 0,'-16'-3'315'16,"-3"1"34"-16,0 0 36 0,5-1-44 16,1 2-79-16,4 0-38 15,2 0-26-15,4-2-22 0,4 1-27 16,6-2-41-16,5 1-40 0,8-2-26 15,2-2-18-15,6-2-17 0,2 0-23 16,3-2-33-16,4-1-32 0,-1-3-45 16,1 3-44-16,2-4-36 0,-3 0-33 15,-4 2-62-15,-5-3-55 16,-5 2-3-16,-5-2 18 0,-3 2 29 16</inkml:trace>
  <inkml:trace contextRef="#ctx0" brushRef="#br1" timeOffset="-183138.12">26933 14822 175 0,'4'-7'263'0,"-4"1"41"16,-4 1 35-16,4 0-72 0,-2 0-61 15,-2 2-27-15,4 1-22 0,-1 0-17 16,1 2-1-16,1 2-3 0,-1 2-5 16,4 2-5-16,0 4-5 15,1 1-3-15,-4 5-20 0,3 2-21 16,-3 2-23-16,2 3-17 0,-3 2-15 16,0 0-8-16,0 4-10 0,-3-3-19 15,2 2-35-15,-3-4-57 0,4-1-62 16,0-6-68-16,-1-2-110 0,1-4-100 15,1-5-27-15,3-5 24 16,4-6 47-16,1-4 60 0</inkml:trace>
  <inkml:trace contextRef="#ctx0" brushRef="#br1" timeOffset="-182864.84">27120 14691 42 0,'-6'-19'385'0,"0"5"58"0,1 2 45 15,2 0 44-15,1 5-141 0,5 1-69 16,4 3-50-16,5 3-32 0,2 5-30 16,7 6-28-16,-2 2-37 0,5 8-37 15,-2 4-35-15,0 7-27 16,-6 7-14-16,-2 6-12 0,-10 2-8 16,-4 5-10-16,-12 1-12 0,-2 2-5 15,-8 0-10-15,-8-2-7 0,-5-2-8 16,-5-2-10-16,-5-3-24 0,-3-4-39 15,-6-6-47-15,1-5-57 0,-6-5-54 16,2-7-48-16,2-4-74 0,-4-7-73 16,2-7-10-16,4-6 29 0,1-8 45 15,4-6 56-15</inkml:trace>
  <inkml:trace contextRef="#ctx0" brushRef="#br1" timeOffset="-182467.26">26239 14485 167 0,'2'-12'288'0,"-2"3"23"0,2-3 21 15,-2 1-107-15,0 4-50 16,1 1-9-16,-1 2 3 0,0 1 8 16,-1 1 5-16,-1 4 2 0,-1 1-3 15,-4 3-7-15,-2 5-1 0,-4 6-6 16,-5 8-1-16,-2 6-7 0,-5 9-14 16,-3 8-13-16,-2 14-20 15,-4 8-9-15,0 11-13 0,0 11-4 16,4 7-14-16,4 4-12 0,7-1-12 15,8-3-16-15,9-5-12 0,10-11-20 16,11-5-19-16,8-12-22 0,7-9-40 16,11-12-112-16,10-10-120 0,4-10-124 15,5-8-147-15,5-6-70 0,1-11-2 16,2-7 86-16,1-8 105 0</inkml:trace>
  <inkml:trace contextRef="#ctx0" brushRef="#br1" timeOffset="-180687.43">27976 14327 285 0,'-5'0'333'0,"2"2"16"0,-1-2 10 16,6-2-155-16,1 2-83 0,4-5-47 16,3-1-27-16,2-2-13 15,3 1-8-15,5-3-11 0,-2 3-20 16,2 0-29-16,2-1-44 0,-7 4-113 16,0-1-91-16,-1 1-45 0,-6 0-14 15,-4 4 10-15</inkml:trace>
  <inkml:trace contextRef="#ctx0" brushRef="#br1" timeOffset="-180488.66">28003 14464 271 0,'-21'23'334'0,"-1"-5"20"0,5-1 13 16,2-3-139-16,4-2-75 0,6-2-40 15,4-3-14-15,4-4-8 0,8-2-8 16,3-4-13-16,11-3-18 15,5-2-24-15,5-5-41 0,7-4-37 0,3 0-45 16,1-1-90-16,3-3-124 16,0 1-63-16,-5-2-10 0,4 0 9 15,-7-3 31-15</inkml:trace>
  <inkml:trace contextRef="#ctx0" brushRef="#br1" timeOffset="-179638.6">28889 13947 161 0,'-4'-2'294'15,"-1"1"18"-15,-2-2 19 0,3 3-113 16,1 0-71-16,1 0-36 15,1 0-21-15,1-2-12 0,1 2-3 16,2-3-4-16,7 1-2 0,-2 0-8 16,4-3-2-16,7-2-10 0,0-1-8 15,2-2-12-15,3 1-8 0,-1-3-8 16,1 0-3-16,-2-2-6 0,2 0-2 16,-2 0-2-16,-4-1 0 15,-1 0 0-15,-8 0 0 0,1 1 4 16,-4 1 0-16,-5 1-1 0,-1 2 1 15,-3 0 4-15,-4 3 2 0,0 2 4 16,-1 2 2-16,0 2 2 0,-1 2 1 16,-1 5-1-16,2-1 3 15,-2 7 0-15,2 4 5 0,1 2 7 16,1 6 7-16,3 3 6 16,-1 3 2-16,2 3-1 0,2 3-7 15,0 1-4-15,0 2-5 0,2 1-9 16,0 1-5-16,-2 1-2 0,0-3-5 15,0 1-4-15,-4 0-2 0,-1-2-1 16,-2-2-2-16,-1-2-1 0,-1-3 3 16,-5-1-2-16,-1-5 2 0,0-6 1 15,-1-4-1-15,-5-4 2 16,3-6-1-16,1-5-1 0,-1-6-1 16,0-7-5-16,2-4-10 0,4-2-22 15,2-4-30-15,4 0-50 0,4-4-50 16,6 1-65-16,0 0-139 0,6 1-57 15,-1 2-10-15,1 2 26 16,2 2 39-16</inkml:trace>
  <inkml:trace contextRef="#ctx0" brushRef="#br1" timeOffset="-178971.63">29621 13843 48 0,'-1'-6'283'16,"-1"0"25"-16,-3-1 16 0,3 1-41 16,-3 0-103-16,2 0-55 0,-1-1-20 15,0 2-6-15,-1 0 1 0,0-2 0 16,-3 1-2-16,4 0 6 0,-1 1 1 16,-2 2-1-16,2 0-9 15,-2 0-9-15,1 3-8 0,-3 0-18 16,1 3-18-16,-2 0-14 0,-2 5-9 15,0 0-7-15,-2 5 1 0,-2 6-1 16,-2 2 3-16,2 6 1 0,-2 5 1 16,0 4 1-16,2 4 0 0,2 3 0 15,1 3 0-15,2 1-5 16,2-3-3-16,3 1 0 0,4-4-3 16,4-4-3-16,1-4-2 0,6-2 0 15,1-8 0-15,3-3-2 0,4-7-2 16,0-5 0-16,5-6-2 0,4-4-3 15,-1-6-4-15,5-9-3 0,-2-3-5 16,4-8-4-16,-4-1 0 0,0-7 1 16,0-3 4-16,-3-4 5 0,-1-3 6 15,-5 1 2-15,-7 0 2 0,0 1 2 16,-3 3-6-16,-8 5 1 16,-1 3-4-16,-1 4-4 0,-7 5-5 15,0 6-5-15,-3 4-9 0,-1 7-9 16,-4 3-14-16,-2 4-13 0,2 6-20 15,-2 5-20-15,-2 2-17 0,3 3-13 16,-2 4-7-16,5 0-4 0,-2 3-4 16,3-1-6-16,4 3-16 0,-2-3-19 15,1 0-25-15,2 1-20 0,2-6-3 16,-2-1 25-16</inkml:trace>
  <inkml:trace contextRef="#ctx0" brushRef="#br1" timeOffset="-178601.62">29470 14089 36 0,'-4'2'188'0,"3"2"38"0,1-4 6 0,0-4-22 16,0 2-41-16,0-4-50 0,1-3-32 15,1 1-16-15,0 1-9 0,1-3 0 16,-2 1-3-16,3 0 1 16,-3 1 1-16,2-1-3 0,2 3-5 15,0 0-2-15,-1 1 0 0,1 3 0 16,2-2 3-16,-2 8 3 0,4-2 10 16,-1 3 4-16,1 2 0 0,1 6-1 15,1 2-7-15,-2 0-1 0,4 5-6 16,-4 2-6-16,1 0-8 15,-2 2-5-15,1 2-7 0,-2-3-6 16,1 2-10-16,-2-3-6 0,2-2-2 16,-4-1-4-16,3-3 2 0,-2 0 3 15,1-5 6-15,2-2 2 0,0-2 5 16,0-6 2-16,1-2-1 0,4-6-2 16,1-2-5-16,2-4-6 0,0-3-2 15,-1-4-3-15,1-3-3 0,0-3 0 16,-2 0-7-16,0-2-9 0,-1 1-15 15,0 2-23-15,-5 0-33 0,-2 2-42 16,-3 4-43-16,1 5-67 16,-1 0-125-16,-3 2-46 0,-3 4-6 15,1 2 24-15,0 3 36 0</inkml:trace>
  <inkml:trace contextRef="#ctx0" brushRef="#br1" timeOffset="-177188.65">29411 13570 138 0,'-1'0'236'0,"-3"2"13"16,3-2-46-16,1 0-59 0,-4 0-50 15,4 0-25-15,0 0-20 0,-1 0-8 16,1 0-9-16,-2 0-1 0,2 0-5 16,-1 0-2-16,1 0 1 15,0 0-1-15,0 0 2 0,-3 0 1 16,3 0 2-16,0 0 5 0,0 0 1 16,0 0 3-16,0 0 4 0,-2 0 6 15,2 0 2-15,0 0 4 0,2-2 10 16,2 1 7-16,3-2 10 0,1 1 10 15,5-3 8-15,4-1 2 0,5-2-1 16,5-1-10-16,4-4-14 0,6-1-18 16,6-1-18-16,2-3-24 0,1 0-35 15,5 0-51-15,-7 0-55 16,2-1-70-16,-7 3-145 0,0 0-78 0,-11 1-20 16,-4 0 20-16,-10 4 39 15</inkml:trace>
  <inkml:trace contextRef="#ctx0" brushRef="#br1" timeOffset="-176490.09">30316 13691 83 0,'-3'0'263'16,"-2"0"21"-16,1-1 16 0,1 1-88 16,2 0-71-16,-1-1-36 0,0-1-16 15,2 2-5-15,0 0-1 0,0-1 1 16,2-1 12-16,0 1 10 0,-2-1 4 15,0 2-1-15,1-1-8 0,-1 1-5 16,3 1-10-16,1 2-8 16,-1 3-1-16,2 3 3 0,1 3 6 15,0 4 3-15,-1 1-7 0,1 4-8 16,-1 3-13-16,-2 3-13 0,2 2-12 16,-5 0-9-16,0 3-9 0,-3 3-5 15,0-2-5-15,0 0-5 0,-1-1-16 16,1-3-28-16,0-2-33 0,0-4-45 15,1-4-49-15,2-3-47 0,2-3-33 16,1-2-49-16,-1-5-92 0,1-2-26 16,0-2 13-16,-1-4 30 0,2-4 39 15</inkml:trace>
  <inkml:trace contextRef="#ctx0" brushRef="#br1" timeOffset="-176254.99">30188 14035 122 0,'-5'-1'283'15,"0"1"19"-15,2-1 9 0,3-1-98 16,0-2-81-16,5 4-45 0,1-4-23 16,4 1-13-16,5-1-11 15,4-3-7-15,3 0-6 0,4 0-11 16,4-2-10-16,1 0-14 0,3 0-22 15,0 0-48-15,-2-1-127 0,-2 2-72 16,-1-3-34-16,-3 1-10 0,0-1 10 16</inkml:trace>
  <inkml:trace contextRef="#ctx0" brushRef="#br1" timeOffset="-175951.18">30877 13564 210 0,'-2'-17'350'0,"-2"1"41"0,1 3 37 16,-1 1-86-16,3 4-90 0,-1 1-62 16,2 5-35-16,0-1-27 0,0 6-22 15,2 5-18-15,-1 4-13 16,1 6-5-16,0 6-7 0,-1 6-16 15,-2 1-16-15,-1 5-10 0,-3 0-7 16,-1 3-6-16,-4-1-9 0,-2 3-13 16,0-3-30-16,2-1-35 0,-2-2-42 15,4-2-45-15,0-4-41 0,6-2-57 16,-2-4-107-16,6-4-37 16,0-6 3-16,4-4 23 0,-2-4 36 0</inkml:trace>
  <inkml:trace contextRef="#ctx0" brushRef="#br1" timeOffset="-175505.62">30834 13893 6 0,'-13'-6'295'16,"3"-2"34"-16,0 1 21 0,4-1-3 15,1 1-124-15,3-1-65 0,4-1-37 16,1 0-20-16,5 0-17 15,3-3-19-15,6-1-11 0,4-1-13 16,0 1-12-16,6-2-8 0,-1-1-10 0,3-1-9 16,-2 0-16-16,-2 1-20 0,-3 0-23 15,-1 2-24-15,-6 0-21 16,-4 2-15-16,-2 1-14 0,-6 3-20 16,-3-1-28-16,-7 2-34 0,-2 3-24 15,-7 1-12-15,0 3 19 0,-4 0 73 16,2 3 113-16,-2 1 104 0,1 4 79 15,-1 0 53-15,2 0 21 0,-3 3-22 16,5 3-50-16,-1-1-35 0,3 4-18 16,1-3-11-16,4 4-4 0,2 2-2 15,2 1-5-15,5-1-3 16,4 1-6-16,0 0-8 0,4-2-8 16,5 1-8-16,1-1-9 0,2-2-5 15,2-2-8-15,4-1-2 0,-1-2-12 16,4-1-19-16,0-5-22 0,2-2-34 15,-1-1-69-15,-2-3-119 0,0-4-55 16,-7 0-20-16,2-6 5 0,-1 0 25 16</inkml:trace>
  <inkml:trace contextRef="#ctx0" brushRef="#br1" timeOffset="-175098.74">30708 13341 68 0,'-13'3'284'0,"-3"-3"27"0,3 0 19 16,3 0-53-16,3 0-99 0,2 0-48 15,1 0-25-15,4 0-13 0,0-3-3 16,4 1-5-16,8-3-1 0,2-1-1 16,8-1-8-16,0-2-9 0,7-3-14 15,1-1-13-15,3-1-11 0,2-1-8 16,1 0-8-16,-2 0-1 15,0 2-8-15,-4 1-14 0,-3 0-20 0,-5 3-25 16,-2-1-29-16,-1 3-30 16,-6 0-36-16,-3 2-57 0,-4 0-99 15,-3 1-41-15,-3 1-3 0,-3 1 13 16,3 2 26-16</inkml:trace>
  <inkml:trace contextRef="#ctx0" brushRef="#br1" timeOffset="-174455.91">31656 13470 7 0,'-1'-8'280'0,"-1"1"29"15,0-4 18-15,-1 2-19 0,2-3-109 16,-4 3-56-16,4-4-27 0,-4 1-13 16,2 0-11-16,-2 0-7 0,-2-1-5 15,3 2-8-15,-4 3-9 0,0-3-6 16,0 4-4-16,-3 0-10 0,2 1-9 15,-3 1-9-15,2 2-5 16,-3 3-5-16,0 0-5 0,-3 4-5 0,2 3-2 16,-2 2-3-16,2 3 2 0,-3 3-2 15,1 6 0-15,-2 3 1 0,1 4-1 16,3 4-1-16,-3 5-2 16,4 3-7-16,-2 3-7 0,1 0-9 15,5 0-5-15,2-5-6 0,1-1-1 16,6-5 2-16,2-2 3 0,4-7 5 15,4-5 8-15,-1-3 4 0,7-7 5 16,0-2 4-16,4-6 1 0,2-1 3 16,2-6 1-16,3-3 0 0,0-3-2 15,1-5 0-15,2-1 0 16,0-7 2-16,-1-2 0 0,-2-4 0 16,-1-1 2-16,-3-5 0 0,-1 1 0 15,-2-3-1-15,-5 1 1 0,-1-1 0 16,-5 6 1-16,-1 4 0 0,-4 5 1 15,-4 5-2-15,-4 3-3 16,0 9-5-16,-4 3-10 0,-6 5-14 0,1 2-16 16,-3 4-22-16,-5 5-17 0,1 2-27 15,-1 3-48-15,-4 2-99 16,1 0-46-16,1 2-13 0,-3 2 8 16,9-1 19-16</inkml:trace>
  <inkml:trace contextRef="#ctx0" brushRef="#br1" timeOffset="-174092.39">31419 13636 196 0,'2'-6'283'0,"0"0"18"15,-2-3-8-15,3 2-99 0,1-4-55 16,1 3-27-16,0-2-10 0,-1 1-2 16,5 3-1-16,-2-3 0 15,3 3 0-15,-1 0 3 0,4 3 1 16,0 2-2-16,1 2-1 0,3 4-2 15,0 2-6-15,-1 5-5 0,3 3-7 16,-4 3-9-16,2 5-6 0,-4 1-8 16,1 1-6-16,-5 2-10 0,1 0-9 15,-2-1-4-15,-1-1-4 0,2-1-3 16,-5-3-2-16,4-3 1 16,0-2 6-16,-3-3 8 0,1-5 18 15,2-1 7-15,1-4 10 0,3-6 1 16,0-4-6-16,6-3-13 0,-1-3-17 15,4-5-10-15,1-3-14 0,1-5-20 16,0-1-36-16,-1 1-59 0,0-5-78 16,-1 2-88-16,-4 3-135 0,-4 1-120 15,-1 3-37-15,-2 1 18 0,-1 1 59 16,0 6 77-16</inkml:trace>
  <inkml:trace contextRef="#ctx0" brushRef="#br1" timeOffset="-173006.45">29947 14305 215 0,'-4'-3'290'0,"-3"-2"21"15,2 1 0-15,2 0-111 0,0-1-53 16,1 1-21-16,2-2 0 0,-1 1 4 16,1 2 6-16,0 1-2 0,0 0-8 15,0 0-15-15,0 2-22 16,1 0-4-16,1 4 3 0,1 1 2 15,0 6 12-15,2 0 5 0,-2 7 7 16,2 2-18-16,-2 3-19 0,-1 2-19 16,1 2-15-16,-6 3-16 0,1 0-6 15,-1 0-9-15,-2 0-2 0,4-2-7 16,-4 0-1-16,2-3-1 0,1-3-11 16,0-2-16-16,2-3-25 15,2-4-29-15,3-4-38 0,1-4-47 16,2 0-38-16,6-8-33 0,-1-1-29 15,-1-2-61-15,0-5-70 0,-3-2-13 16,-1-3 21-16,-2-3 31 0,-2 2 44 16</inkml:trace>
  <inkml:trace contextRef="#ctx0" brushRef="#br1" timeOffset="-172822.33">29904 14458 20 0,'-18'-1'284'15,"0"1"26"-15,-1 0 18 0,6 0-27 16,1 1-114-16,4-1-63 0,5 0-32 15,3 0-14-15,3-1-9 16,7-1-8-16,7-1-10 0,5 0-7 16,8-5-10-16,3 1-26 0,7-3-27 15,5-2-41-15,6-1-75 0,4-2-130 16,2 1-68-16,-1-1-23 0,-1-3-1 16,4 2 22-16</inkml:trace>
  <inkml:trace contextRef="#ctx0" brushRef="#br1" timeOffset="-172040.95">32132 13752 175 0,'6'-6'314'0,"-4"-1"28"0,1 1 30 16,-1 0-91-16,1 1-57 15,-1 2-17-15,1-2 8 0,-3 5 14 0,1-5 3 16,-1 4-7-16,0 1-23 0,0 0-35 16,0 0-34-16,0 1-30 0,-1 6-20 15,-2 1-10-15,-1 5-6 0,-2 2 3 16,-2 3-6-16,0 3-13 0,0 3-13 15,-4 2-7-15,1 2-9 0,-2 0-7 16,-3 2-4-16,5 2-5 0,-1-4 1 16,4-1-2-16,3-2-1 0,5-5-4 15,1-1-2-15,4 0-12 0,5-4-14 16,4-3-27-16,2-5-48 0,4-2-78 16,2-5-80-16,5-5-75 0,-4 1-102 15,4-5-101-15,-6-3-16 0,0 0 41 16,-7-5 68-16,2 1 70 0</inkml:trace>
  <inkml:trace contextRef="#ctx0" brushRef="#br1" timeOffset="-171858.38">31946 13920 245 0,'-23'2'344'0,"3"0"26"0,4-2 18 15,8 0-123-15,5 0-84 0,5 0-51 16,6-2-36-16,9 0-23 0,8-3-16 15,7-1-29-15,6-1-38 0,6-1-48 16,7 1-85-16,-1-3-141 0,0 2-75 16,-3-3-27-16,-4 0 2 0,1 1 28 15</inkml:trace>
  <inkml:trace contextRef="#ctx0" brushRef="#br1" timeOffset="-171069.84">30869 13431 172 0,'-3'-4'283'0,"-2"2"19"16,2-1 14-16,-2 1-132 0,2 2-67 16,0 3-35-16,-3 1-18 0,1 6-9 15,-2 3 0-15,-1 7 0 0,2 4-4 16,-2 5-3-16,0 6-6 0,2 3-7 15,0 2-10-15,-4 2-8 0,2 0-3 16,0 0-6-16,2 0-2 0,-2-3 1 16,4-1-6-16,-1-4-9 0,0-4-17 15,3-3-20-15,2-4-29 0,2-7-39 16,0 0-87-16,1-6-83 16,0-6-33-16,2-4-6 0,2-2 14 15</inkml:trace>
  <inkml:trace contextRef="#ctx0" brushRef="#br1" timeOffset="-170816.39">30837 13879 234 0,'0'-7'293'0,"0"-1"22"0,0-3-10 16,4 3-116-16,0-4-55 16,1 1-31-16,3-1-14 0,0-1-11 15,6-1-6-15,0-1-11 0,7-1-9 16,-4 1-12-16,5-2-10 0,4 0-8 15,-4 3-8-15,-2-2-5 0,2 3-6 16,-1 1-7-16,-7 3-7 0,2-2-11 16,-3 3-10-16,-5 2-8 0,-1 1-13 15,-4 1-13-15,-1 2-9 0,-2 1-14 16,-3 1-19-16,-5 1-50 0,-3 1-87 16,-3 1-36-16,-4 1-13 0,0 0 8 15,2 4 19-15</inkml:trace>
  <inkml:trace contextRef="#ctx0" brushRef="#br1" timeOffset="-170586.68">30847 13740 182 0,'-10'9'268'15,"6"-2"17"-15,-1 2-17 0,2-2-94 16,-1 1-57-16,4 1-23 0,0 0-8 16,4 1-4-16,0 0 2 0,3-1 0 15,4 3 1-15,-2 0-3 0,4 1-4 16,3 0-7-16,0 0-11 0,3 2-12 15,1-2-12-15,1 2-8 16,-1-1-11-16,4-1-9 0,-3 1-15 16,2-2-27-16,1-1-30 0,-2-1-36 15,-1-1-58-15,-4-3-127 0,2-1-65 16,-6-5-18-16,-1 0 10 16,1-4 23-16</inkml:trace>
  <inkml:trace contextRef="#ctx0" brushRef="#br1" timeOffset="-149793.7">29904 13096 302 0,'-3'11'334'0,"2"-2"12"0,-3 0 6 16,6 0-165-16,1-2-90 0,4 0-48 16,-1-3-22-16,5-4-13 0,0-5-7 15,5-3-1-15,1-8-3 0,5-4-1 16,7-8-1-16,6-6 0 0,4-11-2 16,8-5-11-16,8-7-20 0,6-4-41 15,8-3-138-15,1-2-69 0,0 5-36 16,-4 2-11-16,-2 8 11 0</inkml:trace>
  <inkml:trace contextRef="#ctx0" brushRef="#br1" timeOffset="-149503.29">31536 12724 256 0,'10'-3'314'0,"1"-2"14"0,0-2 13 16,2-4-142-16,5-2-77 0,4-6-36 15,8-1-21-15,4-5-13 0,4-5-14 16,7-2-29-16,8 0-47 0,9-2-121 15,6-1-104-15,2-1-58 0,2-1-28 16,-4-2 2-16,1 1 26 0</inkml:trace>
  <inkml:trace contextRef="#ctx0" brushRef="#br1" timeOffset="-145530.68">26111 16558 236 0,'-5'13'316'0,"1"-3"17"16,-2-1 12-16,3-3-133 0,-1-2-65 15,3-2-35-15,1-2-14 0,-3-4-3 16,3-4-6-16,0-3-10 0,0-7-18 15,3-1-15-15,-3-5-11 0,0-3-6 16,0-2-5-16,-3-2 2 0,-1 1 10 16,-4-2 12-16,1 2 14 0,-5 3 24 15,0 3 18-15,-4 4 14 16,-3 6 10-16,0 5-1 0,-3 7-9 16,-5 7-21-16,2 7-18 0,-2 7-20 15,-2 11-24-15,1 9-13 0,1 9-6 16,3 11-4-16,2 9-4 0,6 3-1 15,2 8-1-15,8-2-3 0,4 0-3 16,4-4-3-16,4-5-3 0,8-10-1 16,4-8-2-16,4-8 1 0,3-11 0 15,5-8 0-15,-1-10 1 0,2-8 4 16,-1-14-1-16,0-6 2 16,0-13-2-16,-3-9 1 0,2-8-1 15,-5-7 3-15,-2-7-2 0,-5-1-10 16,-4-1-9-16,-7 0-16 0,-3 3-23 15,-3 7-32-15,-8 5-32 0,-1 9-31 16,-8 9-24-16,-4 10-15 0,-5 10-5 16,0 9 4-16,-4 8 11 0,0 6 17 15,0 5 7-15,1 5-3 16,2 1-9-16,4 2-24 0,3 0-11 16,2 1 8-16,5-4 51 0,0 0 83 15,5-3 76-15,4-1 77 0,4-3 64 16,0-3 37-16,3-2-6 0,3-1-35 15,2 0-15-15,3-3-11 0,0 0-9 16,5 2 5-16,0-2 4 0,3 1 0 16,-2 1-5-16,4 0-16 0,1 1-19 15,-3 1-21-15,1 4-21 0,1-2-17 16,-4 2-11-16,2 1-7 0,-4-1-7 16,2 1-17-16,-3 0-26 0,0-2-30 15,-1 1-40-15,3-3-57 16,-7-1-115-16,4-3-67 0,-2-4-18 15,0-2 10-15,3-5 29 0</inkml:trace>
  <inkml:trace contextRef="#ctx0" brushRef="#br1" timeOffset="-145340.68">26293 17050 133 0,'10'-8'333'0,"-4"0"36"0,-1 3 24 16,1-1-64-16,-3 5-73 0,0 2-45 15,1 5-21-15,-3 2-3 16,1 4-3-16,-2 2-18 0,-2 6-27 15,1 3-31-15,-1 1-33 0,0 2-33 16,1 2-27-16,-3 0-35 0,4 1-40 16,-1-3-57-16,2-1-57 0,3-6-64 15,2-1-84-15,2-7-105 0,1-5-29 16,3-8 14-16,0-5 39 0,6-10 54 16</inkml:trace>
  <inkml:trace contextRef="#ctx0" brushRef="#br1" timeOffset="-145024.41">26730 16465 7 0,'1'-39'354'0,"-2"6"60"0,-4 3 53 16,0 4 62-16,1 4-109 0,-1 5-53 16,0 0-39-16,2 8-33 0,-2 3-36 15,2 1-47-15,-1 6-51 16,0 8-47-16,-1 1-30 0,2 9-22 0,0 5-17 15,0 3-9-15,0 6-11 16,-2 5-8-16,1 3-4 0,3 5-4 16,-2 0-1-16,3 3-6 0,0-4-2 15,1 1 0-15,2-3-8 0,2-4-7 16,3-4-15-16,5-7-10 0,-2-4-16 16,3-7-30-16,4-6-57 0,0-10-92 15,2-7-88-15,0-8-118 0,-1-5-121 16,0-4-42-16,-6-4 22 0,-2-1 78 15,-6-2 90-15</inkml:trace>
  <inkml:trace contextRef="#ctx0" brushRef="#br1" timeOffset="-144846.27">26648 16579 185 0,'-27'8'324'16,"-2"-2"21"-16,8 0 16 0,3 0-106 15,3-2-100-15,6-1-59 0,6 0-33 16,8-1-21-16,4-2-13 0,5-4-9 15,10 2-9-15,3-4-19 0,6-1-17 16,2-4-27-16,3-2-23 0,3 1-37 16,-3-1-75-16,-4-2-82 0,1 2-35 15,-5-2-5-15,-3 2 10 0</inkml:trace>
  <inkml:trace contextRef="#ctx0" brushRef="#br1" timeOffset="-144646.73">27001 16408 185 0,'4'-6'306'0,"-4"0"29"16,0 2 28-16,0 0-96 15,-2 2-61-15,0 0-27 0,2-1-12 16,0 3 12-16,0 0 8 0,0 2 1 16,4 2-12-16,-3 2-14 0,2 5-20 15,1 2-27-15,-3 4-35 0,-1 1-28 16,2 6-17-16,0-1-14 16,-2 7-4-16,-4-1-12 0,3 1-21 15,-3 2-37-15,1-3-60 0,2-1-70 16,1-3-76-16,-2-3-111 0,4-3-107 15,-2-7-29-15,1-5 25 0,2-7 48 16,1-4 68-16</inkml:trace>
  <inkml:trace contextRef="#ctx0" brushRef="#br1" timeOffset="-144468.6">26906 16588 320 0,'-21'0'362'0,"0"0"22"0,5 0 20 16,1 2-148-16,3 0-87 0,7-1-50 15,2 0-25-15,8-1-19 0,3 0-17 16,8-2-18-16,5-2-19 0,4-3-25 16,5-1-29-16,5-3-37 0,1-2-42 15,3-2-54-15,-2 0-114 0,-6 0-71 16,1-3-23-16,-4 2 11 0,-2 0 28 16</inkml:trace>
  <inkml:trace contextRef="#ctx0" brushRef="#br1" timeOffset="-144278.97">27233 16375 272 0,'-4'-7'336'0,"1"-1"39"0,-3 2 33 15,-1 0-80-15,1 4-45 0,5-2-24 16,-2 1-10-16,-1 3-4 0,4 3-19 16,0 3-37-16,4 2-33 15,0 4-29-15,2 4-28 0,1 2-36 16,-1 2-22-16,1 4-18 0,-3 1-18 16,2 2-24-16,-4 0-55 0,1 0-78 15,-1 0-88-15,3-1-97 0,-1-5-156 16,0-4-72-16,-3-6 1 0,2-3 59 15,-3-8 71-15</inkml:trace>
  <inkml:trace contextRef="#ctx0" brushRef="#br1" timeOffset="-144047.73">27379 16187 328 0,'-1'-17'463'0,"-2"2"51"0,3 4 42 16,1 5-67-16,4 3-102 0,5 5-82 15,4 4-55-15,-1 3-33 0,4 6-37 16,-3 5-44-16,2 8-43 0,-3 5-38 16,-3 3-31-16,-5 6-27 0,-5 5-27 15,-5 3-29-15,-7 3-39 0,-4-2-41 16,-4 1-46-16,-6-2-41 0,-4-5-30 16,-1-3-30-16,-4-4-13 0,-3-6-38 15,-5-6-72-15,-1-5-15 0,-5-8 13 16,-2-5 33-16,-3-7 43 15</inkml:trace>
  <inkml:trace contextRef="#ctx0" brushRef="#br1" timeOffset="-143774.46">26567 16173 48 0,'-6'-31'287'16,"-1"0"22"-16,-1 4 20 0,2 5-35 15,-1 3-91-15,0 6-29 0,0 4-14 16,1 5 2-16,-2 4 11 16,-3 9 5-16,3 8-4 0,-2 8 2 15,0 11-4-15,2 9-1 0,0 8-13 16,0 7-21-16,2 8-23 0,4 6-26 16,5 2-28-16,5 0-24 0,6-2-31 15,7-3-58-15,7-7-93 0,10-6-113 16,8-11-185-16,10-8-109 0,4-11-46 15,4-9 22-15,9-12 67 0,8-11 99 16</inkml:trace>
  <inkml:trace contextRef="#ctx0" brushRef="#br1" timeOffset="-143323.53">28379 16134 255 0,'-2'-3'396'16,"-1"1"39"-16,2-3 26 0,1 3-89 15,3 1-99-15,4-4-49 0,3 0-28 16,3-1-13-16,6-1-13 0,2-3-17 16,6 2-31-16,2-4-45 0,6 0-75 15,-1-2-93-15,5-1-101 16,-5 3-109-16,0-1-160 0,-6 4-79 16,-4 1-5-16,-8 2 46 0,-4 4 73 15</inkml:trace>
  <inkml:trace contextRef="#ctx0" brushRef="#br1" timeOffset="-143153.64">28610 16252 38 0,'-27'29'370'0,"2"-4"43"15,5-2 21-15,5-5 19 16,5-3-166-16,8-3-107 0,7-3-68 16,7-6-38-16,8-5-21 0,8-3-20 15,6-6-42-15,8-3-66 0,2-4-108 16,1-1-144-16,2 0-78 0,-6-5-34 15,1 1 5-15,-3-4 46 0</inkml:trace>
  <inkml:trace contextRef="#ctx0" brushRef="#br1" timeOffset="-141891.85">29289 15565 316 0,'-26'3'344'0,"0"-1"16"0,7-1 7 0,4-1-168 15,8-1-88-15,6-3-48 16,7-1-25-16,5-2-17 0,6-4-3 16,5-3-5-16,4-1-3 0,4-1-4 15,0-2 1-15,1 1-5 0,1 0 1 16,-4 0-3-16,-2 0-1 0,-2 1-1 15,-7 1 0-15,-4 0 0 0,-7 4 2 16,-3 1 0-16,-4-1 2 0,-6 4 0 16,-1-1 4-16,-1 5 1 0,-5 0 2 15,-1 5 4-15,0 1 5 0,0 3 3 16,0 4 4-16,3 5 3 0,0 2 1 16,4 7 2-16,2 1 1 0,1 6-2 15,1 3-1-15,4 2-3 0,4 4-4 16,-3 2-3-16,3 1-4 0,0 4-4 15,1 0-3-15,0-1-5 0,-2 0-1 16,0-2 0-16,-3 0-2 0,-3-4 0 16,-2-1-1-16,-3-4 1 0,0-2-1 15,-1-7-1-15,-5-2 1 0,-2-5 1 16,-2-4 1-16,0-6 3 0,-2-6 0 16,-2-5-2-16,2-5 0 15,2-4-5-15,0-5-13 0,3-4-22 0,4 1-35 16,5-2-38-16,4 1-53 0,2 1-129 15,5 2-61-15,0 4-16 0,2 1 13 16,5 2 28-16</inkml:trace>
  <inkml:trace contextRef="#ctx0" brushRef="#br1" timeOffset="-141462.61">29583 16052 44 0,'2'-5'177'0,"1"0"7"16,-1 0-50-16,1-2-52 0,2 3-20 15,-2-2-9-15,2-2-1 0,0 4 5 16,0-2 7-16,0 2 4 0,-1-1 1 15,-1 0 0-15,-2 2 5 0,3 2 4 16,-3-2 7-16,-1 1 6 0,0 2 7 16,0-2 14-16,0 2 13 0,0 0 16 15,0 2 15-15,-1-2 13 0,1 2 7 16,-4-2 0-16,4 3-1 0,0 0-6 16,-1 2-15-16,1 1-11 0,0 4-14 15,0 3-16-15,0 3-17 0,0 3-20 16,0 5-18-16,0 0-16 0,0 3-14 15,0 4-9-15,0-1-8 0,-2 2-3 16,2 0-6-16,0 0-21 0,0-2-38 16,2-1-60-16,-1-3-86 0,3-4-79 15,4-5-80-15,1-3-145 0,0-5-50 16,3-6 17-16,-3-3 59 16,-1-7 66-16</inkml:trace>
  <inkml:trace contextRef="#ctx0" brushRef="#br1" timeOffset="-140848.02">30101 15616 226 0,'-3'-14'323'0,"-6"-1"27"0,3 1 32 16,-2-1-106-16,-1 0-44 0,1-1-7 16,1 0 11-16,-3 1 19 15,2 2 7-15,-4-1-10 0,2 4-20 16,0-1-27-16,0 4-35 0,2 1-37 0,1 1-34 15,-1 4-27-15,1 1-26 0,1 3-15 16,-3 2-12-16,1 6-10 0,0 3-5 16,-2 4 2-16,-1 6-4 0,3 5-1 15,-1 4-1-15,0 7 0 0,4 3 1 16,-2 6 3-16,4 0 4 0,0 3-1 16,3 1-2-16,3-1-2 0,2-2-5 15,0-5-6-15,4-3-6 0,4-6 1 16,1-7-1-16,3-4 0 0,4-7 1 15,0-9 3-15,2-5 3 0,2-8-1 16,2-6-3-16,0-9-4 0,-1-6-2 16,1-5 0-16,-2-5-6 0,-2-5 2 15,-1-4 3-15,-4-5 3 0,-2-2 0 16,-5-3-5-16,-3 0-1 16,-3 0-5-16,-5 2-4 0,-4 4-3 15,0 7-5-15,-4 3-6 0,-4 8-16 16,0 8-20-16,-2 7-17 0,0 5-24 15,-3 10-23-15,0 4-29 0,0 7-16 16,-1 6-15-16,0 5-6 0,2 5-8 16,-1 4 1-16,0 3-22 0,3 4-59 0,2 1-28 15,-2 0-2-15,2-2 12 0,4 1 24 16</inkml:trace>
  <inkml:trace contextRef="#ctx0" brushRef="#br1" timeOffset="-140510.85">29960 15948 48 0,'0'4'260'0,"0"-4"24"0,0-1 15 15,0-4-66-15,0-3-81 0,1 0-40 16,3-5-20-16,-1 0-4 0,-2 0 1 0,4-1-4 16,-2 2-1-16,2 3-4 0,-2 1-10 15,2 0-5-15,0 5 0 0,1 0-2 16,0 4 3-16,2 4 4 16,2 3 3-16,-2 0-2 0,1 6-2 15,4-1-6-15,-2 6-6 0,0-2-9 16,0 2-7-16,2 1-7 0,-3 1-9 15,3-2-4-15,0-2-9 0,-2-1-4 16,2-1-1-16,-1-5-1 0,-1 1 1 16,3-7 0-16,-2-2 0 0,0-6 0 15,4-3-2-15,-2-3-1 0,0-5-1 16,-1-2-3-16,0-1-4 0,-2-5-10 16,-1 0-12-16,0 0-19 0,-3 0-19 15,-2 0-22-15,-1 3-21 0,0 2-21 16,-1 3-16-16,-2 2-17 0,4 2-17 15,-4 3-58-15,2 5-81 0,1 2-32 16,-4 1 3-16,1 1 16 0,3 4 30 16</inkml:trace>
  <inkml:trace contextRef="#ctx0" brushRef="#br1" timeOffset="-140177.73">30521 15934 174 0,'-6'-7'305'16,"-2"1"27"-16,-1 0 30 0,4 0-91 15,-2 3-64-15,4-1-27 0,1 1-14 16,1 2 5-16,1 2 7 0,1 2 4 15,3 1-3-15,-1 3-9 0,2 3-9 16,0 1-28-16,-1 3-32 0,4 0-34 16,-3 5-22-16,-4 0-20 0,3 2-11 15,-3 1-11-15,-1 2-20 0,0-4-30 16,0 1-49-16,0 0-62 0,2-6-65 16,-1 0-59-16,3-3-88 0,-1-3-92 15,-2-3-16-15,1-5 27 16,4-3 49-16,-1-4 53 0</inkml:trace>
  <inkml:trace contextRef="#ctx0" brushRef="#br1" timeOffset="-139023.59">30666 15283 168 0,'0'-1'208'0,"0"-1"-23"0,0 1-39 15,0-1-46-15,-1 2-35 0,1-1-23 16,0 1-12-16,0 0-9 0,0 0 0 16,0-2 1-16,0 2-1 0,0 0 1 15,0 0 3-15,0-1 1 0,0 1 4 16,0 0 1-16,0 0 3 0,0-2-1 16,0 2 2-16,0-1 4 0,-2-1 1 15,2 0 1-15,0 1 6 16,0 1 4-16,-1-3 0 0,1 3 4 15,-2-1 2-15,2-1 2 0,-3 1-1 0,3 1 5 16,0-2-2-16,0 2-1 0,0 0 1 16,0 0-2-16,0 0 0 0,0-1-2 15,0 1 4-15,0 0-2 0,0 0 4 16,0 0-1-16,0 0 1 0,0 0 1 16,0 0-3-16,0 0-2 0,0 0 2 15,0 0-3-15,0 0-1 16,0 0-3-16,0 0-3 0,-1 0-5 15,1 0-2-15,0 0-5 0,0 0-4 0,0 0-1 16,-2 0-2-16,2 0 4 0,0 0 1 16,0 0 3-16,0 0 0 0,0 0 1 15,0 0-2-15,0 0-4 0,0 0-4 16,0 0-5-16,0 0-5 0,0 0-6 16,-1 0-1-16,1 0-5 15,0 0-6-15,0 0-3 0,0 0-3 16,0 0 1-16,0 0 0 0,0 0 0 15,0 0 2-15,0 0 3 0,0 0 0 16,0 0 0-16,0 0-1 0,0 0 0 16,0 0-2-16,0 0 1 0,0 0-3 15,0 0-1-15,0 0 0 0,0 0-3 16,0 0-2-16,0 0-8 0,0 0-3 16,0 0-22-16,0 1-26 0,0-1-35 15,-2 0-46-15,0 0-52 0,2 2-49 16,0-1-37-16,-3 2-73 0,0 1-77 15,-2 0-8-15,-1 2 25 0,1-2 43 16,0 1 45-16</inkml:trace>
  <inkml:trace contextRef="#ctx0" brushRef="#br1" timeOffset="-138132.5">30781 15699 51 0,'-2'-5'257'0,"-1"-1"21"16,0 3 20-16,-1-1-69 0,0 0-66 15,0 1-31-15,-1 1-7 0,2-2 0 16,2 2 9-16,-4 2 8 0,4-2 5 16,-2 0 5-16,3 1-4 0,-2 1-4 15,0 0-16-15,2 1-8 0,-1 3-5 16,1 2-1-16,0 3 0 0,-2 4 4 15,-1 5 3-15,1 3-7 0,-1 5-13 16,0 2-17-16,0 3-14 0,-3 3-19 16,1 1-13-16,0 2-15 0,0-1-8 15,0 2-8-15,2-3-7 0,0-1 0 16,0-2-1-16,3-2-5 0,5-5-2 16,-1-5-10-16,1-2-14 15,5-4-24-15,2-7-40 0,3-2-52 16,2-5-73-16,2-5-65 0,2-2-52 0,-4-6-97 15,-1 0-69-15,-3-5 6 0,-3 0 44 16,0-3 62-16,-2 0 59 0</inkml:trace>
  <inkml:trace contextRef="#ctx0" brushRef="#br1" timeOffset="-137942.74">30687 15913 201 0,'-14'4'310'0,"-2"-4"19"0,5 2 13 15,3-2-116-15,5 2-78 0,3 0-41 16,3-2-28-16,7-2-10 0,4-2-14 16,3-1-13-16,8-1-20 0,1-4-27 15,5-1-28-15,1-1-36 0,0 0-75 16,-2-3-120-16,-2 0-59 0,-1 0-21 16,-6-2 2-16,1-1 27 15</inkml:trace>
  <inkml:trace contextRef="#ctx0" brushRef="#br1" timeOffset="-137180.56">29979 15291 237 0,'-10'-4'274'0,"2"0"12"0,-1 0-36 16,0 1-99-16,0-2-47 0,5 2-26 16,-1 0-10-16,2 0-4 0,-2 2-4 15,5-1-5-15,-1 1-3 0,1-1-3 16,0 1 0-16,1 0-2 0,2-1 4 15,3-1 5-15,2-2 0 0,7-2 0 16,5-3-3-16,6-3-4 0,4-2-7 16,8-3-9-16,6-3-7 15,2-2-6-15,7-1-6 0,4-1-4 16,2 1-19-16,1 0-31 0,-1 3-38 16,1 0-50-16,-8 3-108 0,-3 1-103 15,-7 4-40-15,-3 0-2 0,-5 3 24 16,1 1 37-16</inkml:trace>
  <inkml:trace contextRef="#ctx0" brushRef="#br1" timeOffset="-136831.56">31187 15159 5 0,'-6'-7'343'0,"-1"3"46"0,1 2 43 15,-1-3 41-15,1 1-140 16,3 1-81-16,-3 2-56 0,4 1-38 0,1 0-27 16,1 4-17-16,1 2-11 15,2 7-7-15,2 5-5 0,1 3 0 16,1 6-11-16,-1 3-22 0,0 5-19 15,0 2-14-15,-1 3-6 0,-2 1-12 16,-3 1-13-16,0-1-19 0,0 0-24 16,0-4-37-16,2-1-44 0,0-8-48 15,1-3-44-15,2-3-28 0,1-5-32 16,0-5-90-16,0-3-44 0,2-8 3 16,-3-2 25-16,8-5 33 0</inkml:trace>
  <inkml:trace contextRef="#ctx0" brushRef="#br1" timeOffset="-136616">31054 15483 193 0,'-22'0'312'16,"0"0"21"-16,1 1 15 0,7-1-110 16,0 0-84-16,6 0-53 0,5 0-29 0,4-1-16 15,6-2-16-15,7-2-18 16,5 1-16-16,6-2-16 0,7-3-20 15,3 0-21-15,5-2-26 0,5-1-70 16,-2-1-104-16,2-2-52 0,0-2-18 16,0 0 5-16,0 0 16 0</inkml:trace>
  <inkml:trace contextRef="#ctx0" brushRef="#br1" timeOffset="-136260.73">31781 14933 322 0,'-6'-10'383'0,"-1"1"39"0,3 0 24 15,1 3-151-15,0 2-90 16,3 0-52-16,0 4-29 0,3 4-18 0,0 3 0 16,5 7-1-16,-2 4 2 0,2 3-9 15,0 6-19-15,0 3-21 0,-2 3-24 16,-1 3-12-16,0 3-9 0,-4 3-6 16,-1 0-7-16,0 2-10 0,-1-5-15 15,1 3-26-15,-4-5-35 0,4-4-37 16,0-5-42-16,0-3-32 0,4-3-27 15,-3-5-52-15,3-3-89 0,-1-3-25 16,-2-6 8-16,-1-5 23 0,0 0 32 16</inkml:trace>
  <inkml:trace contextRef="#ctx0" brushRef="#br1" timeOffset="-135861.65">31808 15381 246 0,'-3'-9'314'0,"-2"-1"22"15,1 3 12-15,0-2-114 0,3 0-58 16,1 1-28-16,1-2-11 0,4 0-6 16,3-1-10-16,1-2-14 0,7-1-15 15,2-1-17-15,2 0-13 0,4-2-16 0,0 2-23 16,-1-1-23-16,3 3-34 16,-3-1-37-16,-3 2-33 0,0 1-33 15,-6 2-22-15,-1 1-11 0,-5 0-12 0,-3 2-19 16,-5 0-21-16,-5 4-10 0,-3 0 7 0,-8 0 33 15,0 4 83-15,-3 2 98 16,2 2 85-16,-2 2 61 0,0 1 37 16,1-1 6-16,0 3-37 0,1 1-34 15,4 2-21-15,0-1-8 0,5 4-5 16,-1 0-2-16,5 0-5 0,4 1-2 16,4 2-6-16,0-3-9 0,7 2-7 15,0-1-7-15,5-2-7 0,2 0-8 16,4-1-5-16,1-2-4 0,1-1-8 15,5-3-15-15,1-4-19 0,0 3-26 16,1-3-24-16,3-1-36 0,-6-1-101 0,-1 0-80 16,-5-1-31-16,-2-2 0 0,0 0 11 15</inkml:trace>
  <inkml:trace contextRef="#ctx0" brushRef="#br1" timeOffset="-135600.05">32411 15373 236 0,'-5'-1'342'0,"2"-3"37"0,-1 2 35 16,1 2-103-16,2-2-62 0,-3 0-27 15,4 2-18-15,-1 0-9 0,1 4 4 16,1-2-9-16,-1 7-13 0,4 1-22 16,-1 5-17-16,0-1-27 0,0 7-34 15,2 2-27-15,1 1-18 0,-1 3-11 0,-4 0-11 16,3 1-3-16,-1-1-5 15,-2 3-17-15,3-5-24 0,-4-1-34 0,1-2-48 16,1-4-55-16,0-4-57 0,-2-3-39 16,3-2-29-16,-2-3-58 0,-1-4-77 15,0-2-7-15,-4-2 22 0,-3-4 36 0,-3-5 43 16</inkml:trace>
  <inkml:trace contextRef="#ctx0" brushRef="#br1" timeOffset="-135231.87">31388 14847 175 0,'-5'-4'298'0,"2"2"24"0,-2-1 25 16,2-2-104-16,1 2-60 0,0 0-28 15,2 0-7-15,2-1-2 0,3-1-1 16,0-1-4-16,4-1 2 0,5-2-3 16,2-1-3-16,8-1-7 0,3-2-15 15,3 0-19-15,3-2-23 0,2 0-21 16,1 1-23-16,1-2-40 15,0 2-52-15,-2 1-57 0,-3 1-62 16,-1 4-57-16,-4 2-84 0,-6 0-112 16,-2 1-30-16,-5 4 18 0,-3-2 39 15,-1 6 44-15</inkml:trace>
  <inkml:trace contextRef="#ctx0" brushRef="#br1" timeOffset="-134682.52">32558 14841 273 0,'-8'-11'344'0,"-2"-1"27"0,1-1 25 15,2 1-129-15,1 0-60 0,1 2-30 16,2-2 0-16,-5 2 3 0,7 1 8 16,-4 0 3-16,2 3-8 0,0 0-15 15,1 3-26-15,0 1-26 0,1 0-32 16,-3 0-30-16,3 2-21 0,-5 2-17 16,0 2-10-16,-2 5-3 0,-1 3-2 15,-3 3 1-15,1 6 1 0,-2 3-2 0,-1 5 2 16,1 3 2-16,-1 3 3 15,1 3-4-15,3 2-3 0,0 1 0 16,4-2-1-16,2-2-4 0,6-3-3 0,3-2 2 16,3-5-6-16,4-3-3 0,3-2-6 15,3-8-4-15,3-1-5 0,5-8-11 0,0-2-3 16,0-4-7-16,2-5-4 0,-1-3-3 16,0-3 3-16,-3-6 7 0,-1 0 9 15,1-3 9-15,-4-4 12 0,-2 0 6 16,-3-3 4-16,-3-3-2 0,-4 0-4 15,-3-2-5-15,-3-1-7 0,-2 1-10 0,-4 1-11 16,-2 4-12-16,-4 3-15 0,-1 5-13 16,-5 3-19-16,-1 7-12 0,1 4-13 15,-4 4-10-15,2 4-4 0,-3 5 2 16,3 2 1-16,2 3-13 0,0 2-43 16,2 3-72-16,2-1-26 0,0 1-7 15,4 1 9-15</inkml:trace>
  <inkml:trace contextRef="#ctx0" brushRef="#br1" timeOffset="-134465.42">32516 15033 216 0,'5'3'281'16,"0"-2"20"-16,0-1-29 0,0-3-87 15,1 2-52-15,-2-2-25 0,3 2-13 16,-2-3-3-16,1 3-1 0,2-1 2 0,1 2-1 16,1 2-6-16,2 1-5 0,-1 1-7 15,2 3-11-15,5 2-12 0,-6 3-13 16,6 2-11-16,-4 1-8 0,2 1-8 15,0 0-4-15,-1 1-4 0,0-2-7 16,-1 2-15-16,-1-3-20 0,0-1-29 0,0-1-30 16,1-4-33-16,1 0-48 0,-6-1-104 15,5-3-60-15,-2-2-18 0,0-4 8 16,6 0 22-16</inkml:trace>
  <inkml:trace contextRef="#ctx0" brushRef="#br1" timeOffset="-134166.14">33062 15106 63 0,'-5'-7'313'0,"2"1"38"0,-2 1 43 15,4 1-13-15,-4-1-72 0,2 3-29 0,-1 2-10 16,3-3 0-16,-2 3-17 0,0 0-24 16,1 3-30-16,1-1-32 0,1 3-33 15,0 4-29-15,0 3-22 0,0 3-15 16,0 4-17-16,-3 4-14 0,-1 1-9 0,1 4-6 15,0 2-10-15,-2 2-5 0,0 2-1 16,2-1-6-16,0 1-3 0,3-3 0 16,0-2 0-16,6-1-2 0,-1-5-9 15,1-1-7-15,3-5-15 0,3-6-25 16,1-1-45-16,2-6-59 0,3-2-60 16,2-4-50-16,4-2-50 0,-2-3-63 15,-4 0-91-15,-2-4-9 0,-6-2 26 16,-2-2 39-16,2-1 51 0</inkml:trace>
  <inkml:trace contextRef="#ctx0" brushRef="#br1" timeOffset="-133982.64">33027 15313 28 0,'-19'2'288'0,"0"1"26"0,5 0 23 0,0 0-37 16,3-2-105-16,4 3-58 0,1-3-33 15,6-1-11-15,5 1-12 0,1 1-8 16,7-2-8-16,4-3-13 0,5 0-11 15,4 0-24-15,4-3-29 0,1 0-32 16,1-2-38-16,0 1-62 0,-7-3-125 16,-2 2-66-16,-1-1-25 0,-5-5 2 0,1 2 24 15</inkml:trace>
  <inkml:trace contextRef="#ctx0" brushRef="#br1" timeOffset="-133486.05">32080 14474 54 0,'1'3'297'16,"3"-3"27"-16,-1 0 19 0,2 0-34 16,3 0-91-16,2 0-42 0,3 0-10 15,5-3 5-15,1 1 5 0,6-4-2 16,3 1-19-16,6-4-26 0,1 2-30 15,7-4-33-15,1 1-25 0,1 0-46 0,4-2-55 16,-6-1-65-16,4 1-67 0,-6 0-110 16,-4-1-119-16,-3 2-42 15,-4 1 10-15,-2 0 40 0,-4-2 54 0</inkml:trace>
  <inkml:trace contextRef="#ctx0" brushRef="#br1" timeOffset="-121664.58">28851 14689 98 0,'0'0'230'0,"0"2"13"16,0-2-26-16,0 0-77 0,0 0-47 16,0 2-25-16,0-2-11 0,-1 3-6 15,1-3-5-15,-2 1-3 16,1-1-6-16,-3 1-2 0,0-1-8 15,-1 0 2-15,-1 0-6 0,-1 0-1 16,-2-2-3-16,-2-3-1 16,0-2-2-16,-3-1-7 0,-1-4-1 15,1-3-3-15,-2-5 0 0,1-4-1 16,0-1-2-16,0-7 0 0,2-2-1 16,0-3 1-16,2-4 0 0,2-4 0 15,0 1-2-15,5-6-2 0,-1 1 2 16,4-2 2-16,1-1-4 0,1-2 0 15,4 4 0-15,3-1-1 16,3 2-2-16,3-1-1 0,4 4 3 16,2-2-2-16,4 3 4 0,0 1-2 15,3 4 2-15,-1 0 1 0,3 6-1 16,1 4 1-16,-2 2 0 0,1 2 1 16,-1 5-1-16,0 3 0 15,-2 3 0-15,-2 5-2 0,-1 1 0 16,1 5-1-16,-5 2 1 0,2 4 2 15,-4 2-2-15,1 3 1 0,-3 4 1 16,0 4 0-16,-2 4 0 16,0 1 1-16,0 7-1 0,-4 3 0 15,3 2-1-15,0 4 1 0,-2 2 0 16,-1-1 0-16,4 3-2 0,-5 0 2 16,1-2 2-16,-1 1-1 0,0 3-1 15,-2-1 2-15,-1 1 0 0,-2 4 2 16,-1-3-2-16,-2 4 0 0,-3-2 2 15,-2 1-4-15,-5 2 0 0,-4 0 0 16,-3 0-2-16,-5-1-3 0,-5-1-1 16,-6-4-2-16,-2 0 1 0,-5-4-2 15,-6-4 0-15,0-1 1 0,-2-5 2 16,-4-3-1-16,1-4 0 16,0-5-8-16,2-3-8 0,5-2-14 15,7-5-43-15,6-9-108 0,6-1-55 16,4-7-25-16,7-4-8 15,7-4 9-15</inkml:trace>
  <inkml:trace contextRef="#ctx0" brushRef="#br1" timeOffset="-120797.77">30853 14393 21 0,'-6'0'243'0,"-7"-2"19"15,0-5 13-15,1 0-66 0,-1-2-85 16,0-3-45-16,-1-1-25 15,-2-6-12-15,1-3-7 0,0-3-5 0,-4-3-4 16,2-5-2-16,1 0-1 16,-1-7-6-16,1-1-4 0,0-5-5 15,2-1-2-15,0-2-6 0,3-2 0 16,3-3-1-16,0-4-1 0,2 0-2 16,3-3-2-16,3 1 2 0,1-3 0 15,4 2-3-15,6-2-1 0,-2-2 1 16,7 4 1-16,2 1-1 0,0 4-1 15,3 2 4-15,3 3 0 16,1 6-1-16,2 2 1 0,0 5 0 16,3 2 1-16,0 5 0 0,1 4 2 15,-1 3-1-15,4 3 1 0,-3 5 0 16,3 4 0-16,-4 4 1 0,3 5 0 16,-3 4 0-16,-2 7 0 0,1 6-2 15,-3 10 2-15,-3 4 0 0,-1 8-1 16,-3 10 0-16,-6 10-1 0,-1 5 3 15,-4 10 1-15,-3 6-1 0,-2 4 1 16,-3 4 0-16,-2 2 1 16,-2 3-3-16,-3-3-2 0,-3 1-3 15,-3-2 0-15,-5-1-5 0,-2-1-9 16,-7-4-8-16,-2-5-2 0,-6-8-6 16,1-5-1-16,-2-7 2 0,-1-8-9 15,1-6-52-15,-1-10-80 0,4-7-42 16,1-7-18-16,6-4-10 0</inkml:trace>
  <inkml:trace contextRef="#ctx0" brushRef="#br1" timeOffset="-115438.35">17989 1977 52 0,'-25'12'192'16,"-2"0"-9"-16,2-2-29 0,-4 0-46 15,4 0-49-15,-2-2-24 0,0 2-17 16,2-4-8-16,3 0-6 0,-4 0-24 16,3 0-90-16,-1-2-45 0,1-1-25 15,0-1-17-15</inkml:trace>
  <inkml:trace contextRef="#ctx0" brushRef="#br1" timeOffset="-114538.3">17469 1986 7 0,'2'0'217'15,"-4"3"14"-15,1-3 4 0,-3 0-80 16,1 1-67-16,-2-1-35 0,-3 0-16 15,1 0-7-15,-1 0-5 0,-2-1-5 16,-1 1-4-16,0 0-2 16,1-1-2-16,-2-1-4 0,-1 0 0 15,-1 2 0-15,1-2 0 0,-1 2-2 16,-3 0-2-16,-2 0 0 0,1 2-4 16,0 0 0-16,-2 1 1 0,-2 2-2 15,2-3 2-15,-4 4 1 0,3 0 0 16,-4 3 0-16,0 0-1 0,1 2 2 15,0 1-1-15,-1 0-1 0,2 1 2 16,-3 2 0-16,3 0-3 0,0 2 3 0,1 1-1 16,-1 3-2-16,-1 0 0 0,3 3-2 15,-2-1 2-15,2 5-1 0,2 0-1 16,-2 4 2-16,4-2 0 16,1 6 3-16,1-2 1 0,3 4 0 15,1-3 1-15,4 3-2 16,2-2 0-16,2 0-3 0,3-3 0 0,3 4-2 15,4-4 1-15,1 1-1 0,4 0 2 16,3-1 0-16,3 0 2 0,2 0-1 16,5-6-1-16,4 2 2 15,1-6-2-15,1 0 3 0,4-3-3 16,2-4 0-16,-2-2 0 0,1-3 0 16,-1-1 0-16,3-3 0 0,-4-4 0 15,1-3 0-15,2-1 0 0,-2-5 0 16,-1-1-1-16,0-4-1 0,2-3 0 15,-5-3 1-15,2-2 1 0,-1-5-2 16,0-3 0-16,-2-1 0 0,0-4 2 16,-2-1 0-16,1-1 0 15,-5-2 2-15,3-1 0 0,-4-1 1 0,-1-1 2 16,-3 0 0-16,0 0 2 16,-3 1-4-16,0 1 2 0,-5 1-3 15,1 1-2-15,-4-1 0 0,-3 4 0 16,-1-4 0-16,-4 3 0 15,-4-1 0-15,1-1 0 0,-5-2 1 0,-3 1 0 0,-2-2 1 16,-4 1 0-16,0 1 1 16,-5 0 2-16,-2 6 2 0,-2-1 0 15,-1 6-1-15,-3 1 1 0,-3 10-4 16,-3 0-4-16,0 8-3 0,-1 4-7 16,-2 9-7-16,1 4-10 0,-2 9-21 15,2 6-112-15,4 3-54 0,-5 7-28 16,3-1-9-16,-1 1 0 0</inkml:trace>
  <inkml:trace contextRef="#ctx0" brushRef="#br1" timeOffset="-111820.89">17421 3342 82 0,'-4'0'235'15,"-2"-3"15"-15,-1 0-1 0,1-1-96 16,-1-2-55-16,0-1-25 0,2 1-20 16,-3-1-7-16,3 1-5 0,-1-2-5 15,-2 4-2-15,4-2-3 16,-3 1-1-16,1 2-2 0,-1-1-1 16,0 1-2-16,-1 0-6 0,0 2-3 15,-2-1 1-15,-1 0-4 0,0 0-1 16,-3 2-2-16,1 0-2 0,-1 2-1 15,-3 0 0-15,-1 1 1 0,1 2 0 16,-2 0 0-16,0 3 0 0,-2 2-3 16,-1 0 0-16,1 2-2 0,-1 2 0 15,-1 3 0-15,-1 1-1 0,3 0 2 16,-2 3-1-16,2 3-1 0,4 1-2 16,-1 2-2-16,6 5 0 0,-2-1 0 15,6 2-2-15,1 3 3 0,5 3 1 16,1-1 1-16,2-1-1 15,4 2 0-15,2 1-1 0,1-2-4 0,3 0 0 16,1-2-3-16,0 0-1 16,3-2 1-16,-2 1 0 0,4-2 2 15,1-2 0-15,2-1 0 0,1-3-2 16,1 0 3-16,-1-3-3 0,2-1-1 16,1-4-4-16,-2-2 0 0,4-4 0 15,-1-4-1-15,2-3 3 16,-2-4 0-16,2-5 3 0,-2-4 1 15,5-4 3-15,-3-4 1 0,3-7 0 16,-1-1 2-16,1-4 0 0,-2-5 1 16,0-2 0-16,-1-2 1 0,0-1-1 15,-2-1 0-15,-1-4 3 0,0 1-2 16,-4-4 2-16,-2 0-2 16,-2-2 2-16,-5-2-3 0,0-1 0 0,-7 1 0 15,-4-2 0-15,-3 1-3 16,-6 2 3-16,-2 3 2 0,-6 0 1 15,-3 7 3-15,-5 3 3 0,-2 5 0 16,-4 7-2-16,-3 4 2 0,-4 6-5 16,0 3-4-16,-2 10-6 0,-2 6-8 15,-2 8-12-15,3 6-20 16,1 10-42-16,2 7-111 0,-1 10-53 0,3 7-24 16,1 10-5-16,2 7 10 0</inkml:trace>
  <inkml:trace contextRef="#ctx0" brushRef="#br1" timeOffset="-110913.95">17184 4882 62 0,'-11'-7'258'0,"-1"0"22"16,-3 3 9-16,0 1-78 0,0 3-81 15,-5 2-44-15,2 1-22 0,0 4-15 16,-3 2-9-16,3 6-8 0,-3 5-3 15,0 2-5-15,3 6-5 0,-2 6-3 16,4 3-2-16,0 4-1 16,4 7-5-16,-1 4-2 0,5 7-3 15,3 1 1-15,4 3-4 0,2 1 0 16,4-1 0-16,3-1 0 0,5-2 1 16,-1-3 3-16,7-3-1 0,-1-5 3 15,4-4-1-15,1-4-3 0,4-7-2 16,-1-2 0-16,4-8 0 15,2-3-1-15,4-8-4 0,0-4 2 16,2-6-4-16,5-6-5 16,-1-4-2-16,1-7 1 0,1-6-4 15,-2-5 2-15,-1-8 4 0,0-4 5 16,-2-5 0-16,-2-3 5 0,-2-4 1 16,-4-1 2-16,-4-6 0 0,-2-1-1 15,-6-3 1-15,-5 0 0 16,-4-4-2-16,-7 1 0 0,-4 1 0 0,-6 1 3 15,-4 0-2-15,-4 5 7 16,-5 5 1-16,-3 2 5 0,-4 10 3 16,-3 3 2-16,-2 11 0 0,-1 6-3 15,-2 7-4-15,-1 7-7 0,-2 8-9 16,3 10-10-16,0 7-17 0,0 9-11 16,2 10-24-16,3 10-41 0,3 5-108 15,2 9-55-15,3 6-16 16,3 4-6-16,0 4 14 0</inkml:trace>
  <inkml:trace contextRef="#ctx0" brushRef="#br1" timeOffset="-110138.58">17322 6355 109 0,'-5'-6'262'16,"-1"-1"17"-16,0 1 9 0,-1-2-105 16,-2 2-65-16,3 0-33 0,-1-1-13 15,-1 1-8-15,-1 0-2 16,3-2-3-16,-2 4 0 0,-4-1-6 16,2-1-3-16,-2 4-1 0,-2-3-3 15,0 2 0-15,-5 0-5 0,1 1 0 16,-2 2-5-16,-4 2-1 15,0 1-5-15,-1 2-4 0,-5 5-6 16,0 0-2-16,-2 4-6 0,-1 4-4 16,2 3-2-16,-3 1-2 0,0 5-2 15,4 4-2-15,3 3 0 0,-2 3 0 16,6 4 0-16,1 3 0 16,6 0 2-16,3 6 0 0,5 0 0 15,5 5-2-15,5-1 0 0,4 3-1 16,6-1 0-16,3-1-1 0,5-4 0 15,1-4 0-15,8-4-3 16,2-4-2-16,2-5-1 0,6-5-1 16,1-7-2-16,2-4-2 0,3-4-5 15,1-7-3-15,5-6-2 0,1-3 1 16,0-9-1-16,2-2 2 16,-1-8 5-16,1-7 5 0,-3-4 4 15,-2-6 2-15,-5-5 2 0,-1-2 1 16,-7-4 0-16,-4-1 0 0,-6-1 1 15,-6-3 0-15,-5-3 2 0,-7 0 2 16,-6-4 0-16,-7 3-2 0,-4-4 3 16,-9 0 0-16,-5 0-4 0,-4 4 0 15,-3 4 4-15,-3 7 6 0,-2 11 4 16,-3 8-3-16,-2 10 1 16,1 8-7-16,-1 7-15 0,2 13-17 15,0 6-23-15,-1 6-23 0,4 8-29 16,0 1-79-16,2 5-95 15,1-2-40-15,1-1-11 0,2-3 7 0,3-1 24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5:54:48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1848 2951 148 0,'0'-5'218'0,"0"3"11"16,-2-3-58-16,2 4-68 0,0 0-36 15,0-1-13-15,0-1-7 0,0 2 0 16,0 1 3-16,0-2-2 0,0 0 3 15,0 2-4-15,0 0-4 0,2 0-3 16,-2 0-1-16,0 0-2 0,0 0 1 16,0 0 1-16,0 0-1 0,0 0 0 15,1 0 0-15,1 0-2 0,-2 0 1 16,0-1-1-16,0 1-3 0,0 0 1 16,0 0-2-16,0 0-1 0,0 0 3 15,0 0-1-15,0 0 0 0,0 0 3 16,0 0 4-16,0 0 2 0,0 0 1 15,0 0 2-15,0 0 2 0,2-1-2 16,-2 1 2-16,0 0-3 0,0 0-2 16,0 0-3-16,0-2 1 0,0 2-1 15,0 0-2-15,0 0-1 0,0 0 1 16,0 0-2-16,0 0 0 0,0 0 0 16,0 0-1-16,0 0-1 0,0 0 1 15,0 0-6-15,0 0 0 0,0 0-5 16,0 0-3-16,0 0-5 0,0 0-1 15,0 0-3-15,1 0-3 0,-1 0-2 16,0 0-1-16,0 0-1 0,0 0-4 16,0 0 0-16,0 0 1 0,0 0-2 15,0 0 1-15,0 0 0 0,0 0 2 16,0 0 0-16,0 0 0 0,0 0 0 16,0 0 1-16,0 0-1 0,0 0-1 15,0 0-1-15,0 0 1 0,0 0 1 16,0 0 0-16,0 0-1 0,0 0 1 15,0 0-1-15,0 0 1 0,0 0-4 16,0 0 2-16,0 0 0 16,0 0 0-16,0 0 3 0,0 0-3 0,0 0 0 15,0 0 0-15,0 0 0 0,0 0-3 16,0 0 3-16,0 0-1 0,0 0 1 16,0 0 0-16,0 0-2 0,0 0 2 15,0 0-1-15,0 0 0 0,0 0 0 16,0 0 0-16,-1 0 1 15,1 0 0-15,0 0-2 0,0 0 2 16,0 0-1-16,0 0 1 0,0 2 1 16,0-2-1-16,0 0 1 0,0 0 0 0,0 0 0 15,0 0 0-15,0 0-1 0,0 0 1 16,-2 0 0-16,2 0 1 16,0 0-2-16,0 0 1 0,0 0 2 15,0 0-3-15,0 0 0 0,0 0-3 16,0 0 3-16,0 0-3 0,0 0 2 15,0 0 1-15,0 0 0 0,0 0 0 16,0 0 1-16,0 0 2 0,0 0-3 16,0 0-1-16,0 0 1 0,0 0 0 0,0 0-2 15,0 0 0-15,0 0 2 16,0 0 0-16,0 0-1 0,0 0 0 16,0 0 0-16,0 0 0 0,0 0 1 15,0 0 0-15,0 0-1 0,0 0-4 16,0 0 3-16,0 0 2 0,0 0-3 15,0 0 1-15,0 0-3 0,0 0-4 16,0 0-10-16,0 0-19 0,0 0-20 16,-2 0-35-16,1 0-37 0,1 0-48 15,0 0-56-15,0 0-135 0,-3 1-53 16,-2-1-9-16,-2-1 18 0,-3-3 39 16</inkml:trace>
  <inkml:trace contextRef="#ctx0" brushRef="#br0" timeOffset="1134.17">26486 2017 236 0,'-1'16'355'0,"-3"-3"24"0,3-4 12 15,-3 0-115-15,4-2-95 0,4-1-52 16,-3 2-23-16,6-2-1 0,-1-2 9 15,5 1 7-15,0-3-1 0,4 0-12 16,3-2-18-16,6-2-23 0,1 0-24 16,4-2-29-16,-4 0-38 0,5-3-39 15,0-1-46-15,-1 0-43 0,-1-4-45 16,-3 4-47-16,-4-4-94 0,-3 0-51 16,-3-2-2-16,-4-2 21 0,2-1 28 15</inkml:trace>
  <inkml:trace contextRef="#ctx0" brushRef="#br0" timeOffset="1450.72">26794 1869 112 0,'-9'6'286'15,"-5"-4"20"-15,4 2 11 0,1 0-91 16,-1-1-81-16,2 0-43 0,4 2-23 16,0-1-6-16,3 1-1 0,1 1-1 15,1 0 1-15,3 1-5 0,4 1-6 16,2 1-4-16,3 0-3 0,3-2-8 15,5 2-6-15,1 0-6 0,0 0-2 16,0-1-9-16,3-1-2 0,-1 2-4 16,0 0-6-16,-4 0-2 0,-2 0-2 15,-4 2-2-15,-3 0 0 0,-5-1 3 16,-6 1 0-16,-3 2 2 0,-8 2 2 16,-6 0-2-16,-9 0 0 0,-4 1-3 15,-8 2-2-15,-4 0-4 0,-3 1-2 16,1-3-17-16,-2 2-20 15,5-2-36-15,3 1-37 0,4-2-53 16,4-2-123-16,7-1-73 0,4-3-25 16,10-3 10-16,9-6 23 0</inkml:trace>
  <inkml:trace contextRef="#ctx0" brushRef="#br0" timeOffset="2317.23">27986 1839 239 0,'-1'0'318'16,"-1"0"14"-16,-1 0 9 0,0 0-147 15,2 0-85-15,-1 0-49 0,1 0-25 16,-1 0-15-16,0 1-6 0,1 3-3 16,-3-2-1-16,1 4-4 0,0-1-1 15,0 2 1-15,-5-1-5 0,4 1 0 16,-1-1 2-16,0-1-1 0,0-2-1 16,0 2 0-16,-2-5 2 0,2 3 0 15,0-6 3-15,0 3 1 0,0-5 1 16,1 1 2-16,0-4 1 0,2-1-2 15,2 0 0-15,0-3 0 0,2-1 0 16,3-2 2-16,0 1 0 0,1 1 0 16,1 1 2-16,2 0 1 0,1 0-2 15,-1 3 1-15,4-1-1 0,-1 3-1 16,1 2 0-16,1 3-1 0,1 0-1 16,-1 5 1-16,-1 2-1 15,-1 3 2-15,-1 5 1 0,-1 0-1 16,-1 4 2-16,-4 3 3 0,-4 3 0 15,-2 1-2-15,-6 4 1 0,-3 2-3 0,-3 1-1 16,-6 2-4-16,-5-2 0 0,0 0-1 16,-3-1 0-16,-1-4-2 15,-2-2 1-15,0-5 3 0,2-2 4 16,1-5 3-16,3-3 6 0,5-3 2 16,0-5 1-16,5-1-3 0,3-6-6 15,4-1-5-15,6-4-5 0,1-3-4 16,5-4-3-16,4 1-1 0,4-1-1 15,1 1-1-15,3 1 1 0,-1 1-3 16,1 3 4-16,2 3-1 0,-3 3-1 16,1 2 3-16,-2 4 0 0,1 4 1 15,-4 2 1-15,1 2 1 0,1 2-1 16,-2 4 3-16,0 0-1 0,-3-1 0 16,1 0-1-16,-1 2-7 0,-1 0-11 15,0-4-15-15,0 1-18 0,1-3-23 16,1 0-24-16,1-2-29 0,2-3-59 15,1-2-97-15,5-4-45 0,-1-3-10 16,2-6 9-16,0-2 24 16</inkml:trace>
  <inkml:trace contextRef="#ctx0" brushRef="#br0" timeOffset="3285.47">28420 1869 241 0,'0'-2'323'0,"-4"1"18"0,0-1 11 15,-1 1-137-15,4 1-80 0,-2 1-48 16,1 2-22-16,0 1-13 0,1 2-9 16,1 2-7-16,0 3-8 0,0 0-9 15,1 1-3-15,-1 1-5 0,4 1-5 16,-1 2-1-16,-3-1 0 0,1 0-2 16,-1 0 0-16,0-1 0 0,0 0 3 15,0-3-4-15,-1-2 3 0,1-3 3 16,0 0-2-16,-2-4 2 0,1-2 0 15,-1-2 2-15,0-2-2 0,2-4 0 16,2-3-3-16,0-2-1 0,2-1-3 16,2-2-2-16,1-1-2 0,1-1 1 15,0 0 2-15,1 2-2 0,2 1 0 16,-1 0 2-16,2 2-1 0,-1 5-1 16,1-2-3-16,-2 5 4 0,2 0 0 15,-3 5-1-15,5 0 2 16,-2 3 3-16,-2 3 1 0,1 1 1 15,-1 4-1-15,-1 1 3 0,-1 2-1 16,-1 2-2-16,-2 0 1 0,-2 1 0 0,-2 2 0 16,-1-2 1-16,-1 1-1 0,-2-2 0 15,-1 0 0-15,0-4 1 16,0-2 4-16,1-3 7 0,0 0 4 16,0-3 8-16,0-4 0 0,0-1 0 15,3-4-4-15,-2-2-4 0,4-5-9 16,-1-3-5-16,4-2-5 0,1-2-1 15,2-2-2-15,2-2-1 0,0 0-1 16,3 3 0-16,1-1-1 0,1 1 0 16,-1 2 2-16,2 3-2 0,-2 2 0 15,2 1 0-15,-2 4 0 0,0-1 1 16,-1 5 0-16,-1 0 1 0,0 4 1 16,-4 2 1-16,2 1 0 0,-3 3 0 15,-1 2 1-15,-1 5 1 0,-2-1 1 16,1 3 0-16,-4 0 1 0,0 3-1 15,-2-1 0-15,-1 0 1 0,0 3 0 16,-1 1-2-16,0-4 2 0,0 0-2 16,3 0-1-16,-3-4-1 0,4 0-1 15,0-2 1-15,0-4-2 0,4-2 0 16,-3-1 2-16,6-1 0 0,-2-5 2 16,5-1-1-16,2-3 0 0,0-2 0 15,6-3-1-15,-1-3 0 0,2-1-5 16,1-1 1-16,1-1-2 0,1-4-6 15,-1 0-2-15,1 0 0 16,-3-1 0-16,0 0 2 0,-5 2 3 0,2-3 3 16,-7 2 4-16,0 2 1 0,-5 1 3 15,1 1 5-15,-4 2 7 0,-2 3 10 16,-4 1 8-16,2 4 9 0,-2 3 1 16,-3 1 0-16,2 3-8 0,-3 1-7 15,-3 5-9-15,3 1-9 0,-4 5-2 16,2 4-5-16,0 2 1 0,0 1 0 15,2 5-2-15,0 0-1 0,2 0 0 16,4 1 0-16,0 1-1 0,1 0-2 16,4-4 2-16,1-1 1 0,4-1-2 15,1-4-4-15,4-1-7 0,3-5-7 16,1-3-13-16,5-4-20 0,4-6-25 16,2-4-29-16,3-1-32 0,3-7-47 15,0-2-101-15,0-5-60 0,-3-3-17 16,0-3 10-16,0-2 24 0</inkml:trace>
  <inkml:trace contextRef="#ctx0" brushRef="#br0" timeOffset="3516.08">29471 1608 275 0,'-1'-12'321'16,"1"4"31"-16,-4 1-6 0,3 1-109 16,-1 2-68-16,1 3-43 0,-1 1-27 15,2 1-22-15,0 7-17 0,0 2-11 16,0 9-9-16,2 0-3 0,-1 5-5 15,1 2-5-15,-2 0-5 0,1 3-6 16,-1 2-5-16,-1-2-4 0,1 0 1 16,-2 3-8-16,-1-3-15 0,0-2-20 15,2-1-26-15,1-3-26 0,0-1-31 16,0-4-30-16,4-5-38 0,-1-3-72 0,-1-4-53 16,1-7-16-16,-1-4 9 15,2-5 24-15</inkml:trace>
  <inkml:trace contextRef="#ctx0" brushRef="#br0" timeOffset="4116.34">29444 1852 12 0,'-6'-12'279'0,"0"4"25"16,-4-3 17-16,4 3-29 0,0 2-111 15,2-1-61-15,1 2-33 0,1 1-19 16,2-1-18-16,4 1-11 0,1-1-14 16,6 1-10-16,3 0-8 0,0-4-6 15,7 2-1-15,2-3 0 0,1 1 0 16,5-1-1-16,-1-3 1 0,2-2 0 15,0 0-1-15,0-4-5 0,0-1 2 16,-3 0-3-16,-3 0 2 0,-7-1-3 16,1-3 4-16,-9 4 2 0,-1 0 5 15,-4-1 8-15,-2 3 11 0,-4 3 12 16,1 1 15-16,-2 1 10 16,-3 1 8-16,1 4 4 0,-1 4-9 15,1 0-12-15,-2 6-11 0,0 5-12 16,-1 1-12-16,0 9-6 0,1 6-1 15,0 5 0-15,-1 4 2 0,1 1 2 16,1 3-2-16,-2 4 0 0,2-2-1 16,-1-1-3-16,3 1-1 0,-3-3-3 15,0-4 1-15,2 0-1 16,2-3-1-16,-1-4 0 0,3-4-1 0,-1-4 0 16,2-2 0-16,0-6 3 0,0-2-1 15,2-2 4-15,1-5 0 0,0-5 1 16,4-2-3-16,2-5-2 0,0-2-2 15,3-4 0-15,0 0-2 0,-1 0 1 16,3-3-1-16,-1 2 1 0,0 1-1 16,1 0-1-16,-1 3 1 0,1 1 0 15,-5 4-2-15,3 0 1 0,-3 3 0 16,-1 4-1-16,-2 2-1 0,1 1 0 16,-1 4 5-16,-2 2 0 0,0 5 0 15,-1 2 2-15,-2 0 0 0,-1 0-1 0,0 3-1 16,-1-1 0-16,1 3-6 0,-3-5-7 15,-1 1-14-15,3 0-14 0,-1-3-19 16,-1 0-22-16,0-4-16 0,3 0-20 16,0-1-12-16,5-3-21 0,-2-3-29 15,2-3-36-15,3-3-53 0,0-3-20 16,4-3 5-16,1-2 23 0</inkml:trace>
  <inkml:trace contextRef="#ctx0" brushRef="#br0" timeOffset="4500.1">30021 1804 227 0,'10'-15'284'0,"-4"2"26"0,2 0-22 15,-3-1-76-15,0 0-33 16,-2 4-9-16,-2 2 7 0,1 1 11 0,0 2 9 16,-2 2-1-16,0 2-15 0,0-1-25 15,-2 2-30-15,0 2-35 0,1 0-31 16,-1 3-22-16,-3 4-11 0,2 1-12 16,-3 7-2-16,0-2-1 0,-1 4-4 15,1 3-1-15,0-1-3 0,0 2 0 16,1 0-4-16,0-1 0 0,2 0-1 15,0-3-1-15,3-1-3 0,0-2-8 16,1-2-12-16,2-2-12 0,4-3-9 16,0-1-10-16,1-4-7 0,4-4 0 15,2-1 4-15,2-6 2 0,1-1-3 16,1-5-1-16,0-3-1 0,-2 0 1 16,0-6 1-16,-3 3 9 0,-3-3 11 0,-1-1 12 15,-6 3 11-15,-2-3 12 0,-2 4 9 16,-4 2 7-16,-2 3 5 15,-2 1 3-15,-2 1-1 0,0 4-8 0,-3 1-7 16,1 3-10-16,1 2-19 0,0 2-23 16,3 1-29-16,0 2-34 0,2 1-38 15,6 1-65-15,2 3-100 0,6-1-39 16,2-1-2-16,0-1 17 0,7-2 32 16</inkml:trace>
  <inkml:trace contextRef="#ctx0" brushRef="#br0" timeOffset="5316.17">30534 1771 212 0,'6'-2'330'0,"-6"-4"37"0,-6-2 36 15,1 2-83-15,-3-4-49 0,-2 4-20 16,0-1-7-16,-2 1-2 0,3-3-14 16,-3 1-25-16,2 3-41 0,0 1-37 15,3-1-30-15,-1 2-30 0,3 1-27 16,-2 4-19-16,1 1-12 0,-2 2-5 15,0 2-2-15,0 3 0 0,0 4 0 16,-1 0 0-16,0 6 0 0,0-1-1 16,-1 3-7-16,2-1-8 0,1 3-9 0,1-2-11 15,3-1-15-15,-2 0-16 16,5-3-12-16,0-3-10 0,6-1-7 16,1-4 1-16,1-1 3 0,1-4 8 15,7-3 10-15,0-4 12 0,3-4 8 16,1-4 8-16,1-4 9 0,1-4 6 0,2-3 8 15,-2-5 5-15,-3-6 8 0,1 0 3 16,1-6 2-16,-5-6 0 0,-1-6-1 16,-2-7 2-16,-2-5-3 15,-1-1 6-15,-4 0 11 0,-1 2 18 16,-4 5 24-16,3 8 22 0,-4 9 19 16,0 7 6-16,0 9-8 0,0 5-18 15,0 8-21-15,0 5-20 0,0 10-16 16,0 9-9-16,0 10 2 15,-2 9 0-15,0 9 6 0,-1 5 0 16,-2 7 4-16,1 7 2 0,-6 2 0 16,2 2 0-16,2-4-7 0,-2 0 1 0,-1-8-9 15,2-2-4-15,1-5-4 0,3-9-4 16,-2-3-9-16,3-5-1 16,2-5-5-16,0-6-6 0,0-6-3 0,3-3 6 15,2-5 4-15,3-4 0 0,4-5-1 16,2-7-4-16,2-6-6 0,2-2-8 15,1-7-8-15,1-3-4 16,0-4 4-16,2 0 3 0,-1-7 10 0,-1 1 8 16,1-3 6-16,-4 0 6 0,0 8 5 15,-4 1 15-15,0 9 20 16,-7 5 20-16,-1 3 19 0,-2 8 5 16,-3 3 4-16,0 4-8 0,-3 5-19 15,-4 4-18-15,3 7-15 0,-6 4-7 16,6 3 1-16,0 6-3 0,3-2-3 15,1 1-2-15,5 0 0 0,-1-2 0 16,7-2 0-16,0 0 0 0,5 0-1 16,-2-1 1-16,4-1 3 0,-2-1 0 15,-1-1-1-15,-2 0 0 0,-2-4 3 16,-3 3 2-16,-3-2 4 0,-5-1 2 16,-5 1 6-16,-4-2 2 0,-2 4-2 15,-7-4-3-15,1 1-16 0,-5-2-30 16,-2-2-60-16,3-2-81 0,1-2-117 15,-1 0-154-15,4-6-74 0,0-2-14 0,2-4 32 16,0-4 68-16</inkml:trace>
  <inkml:trace contextRef="#ctx0" brushRef="#br0" timeOffset="6451.9">1821 2754 40 0,'-3'1'374'15,"1"2"47"-15,-1-1 28 0,0-2 20 16,1 1-164-16,-1 1-100 0,1-1-63 16,2-1-37-16,-2 3-19 0,2 0-9 0,2 3-9 15,-2 3-9-15,4 2-9 16,-3 6-7-16,4 2-5 0,-2 0-9 16,-1 3-8-16,1 3-9 0,0-2-1 15,-1 2-4-15,-2 0-7 0,1-2-13 16,-1-1-27-16,0-2-35 0,0-2-47 15,2-3-49-15,-2-3-46 0,4-4-71 16,-4-3-101-16,0-5-34 0,0-7 9 16,-2-5 30-16,0-3 40 0</inkml:trace>
  <inkml:trace contextRef="#ctx0" brushRef="#br0" timeOffset="7066.22">1873 2554 56 0,'-2'-10'287'0,"-1"-2"27"16,-3 3 20-16,0 0-39 0,-1 2-87 15,1-1-37-15,-2 0-10 0,-3 2 4 16,3 2 7-16,-1 0 4 0,-4 2-8 16,4 0-14-16,-3 2-18 0,0 2-23 15,2-1-21-15,-4 4-27 0,3-1-18 0,-2 2-17 16,-4 3-6-16,3 4-9 0,-4 0-3 15,1 2-2-15,1 2 3 16,-3 3-3-16,3 3-3 0,-1 2 3 16,1 3-8-16,-1 4 1 0,1 3-4 15,2 2 1-15,1 4 0 0,1 1-2 16,5 1 0-16,-1 0 1 0,5 1 1 0,3-1-1 16,2 0-1-16,2-2 2 15,3-1 4-15,5-1-2 0,1-2 3 16,1-5-3-16,2 1 1 0,3-5 1 15,2-3-8-15,2-5-3 0,1-3-3 16,3-5-4-16,3-4 2 0,0-3-3 0,3-5 1 16,0-7-1-16,1-3-1 15,-1-3-3-15,2-5 0 0,-2-2-3 0,0-5-1 16,-1-2-1-16,1-1 6 0,-1-4-1 16,-4 0 4-16,2-2 2 0,-5-1 4 15,-1-3 2-15,-2-1 2 0,-6 1 2 0,0-1 0 16,-5 1 3-16,-3 1 0 15,-2 1 1-15,-3 2 3 0,-6 1-1 0,-2-2 4 16,-4 3 5-16,-2 1 6 0,-7 1 7 16,1 0 9-16,-7 3 3 0,-1 0 4 15,-2 2 0-15,-3 0 1 0,0 5-5 16,0 0-2-16,-2 4-6 0,1 4-5 0,-1 3-8 16,0 5-5-16,1 2-7 0,1 6-20 15,-2 5-23-15,2 5-35 0,0 4-51 16,3 4-64-16,0 5-67 0,-1 1-128 15,2 4-90-15,1-2-22 0,2 0 20 16,4-3 45-16,6-2 63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5:55:33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2113 60 0,'0'0'303'0,"0"0"23"0,0 0 10 15,0 0-41-15,0 0-137 0,0 6-72 16,2 2-40-16,-2 3-21 0,1 2-9 16,-1 5-4-16,0 2-4 0,2 4 0 15,-1 1 0-15,2 1-5 0,0 4 1 16,-3-3-2-16,2 2 1 0,-1-2-1 15,1-2-2-15,-2-3 4 0,0-4-1 16,2-3-2-16,-1-3 7 0,-1-5 5 16,0-2 3-16,0-4 1 0,-1-6 0 15,-1-3 2-15,0-6-6 0,1-2-6 16,-1-7 0-16,1-2-2 0,-1-2-3 16,-1-5 0-16,2-1 0 0,-1 0 2 15,2-1 0-15,-1 1 2 0,-1 3 7 16,2 3 4-16,0 4 3 0,2 2 5 15,-1 8 2-15,-1 1 1 0,3 3-4 16,0 4 2-16,2 3 1 0,1 2 4 16,1 4 1-16,1 5 5 0,4 3 3 15,-2 4-1-15,1 5-4 0,3 2-4 16,-3 2-5-16,0 4-5 0,-1 1-7 16,-1 0-5-16,2 0-1 0,-3 1-2 15,-2-4-2-15,1-1-2 0,-2-5-2 16,2-4 2-16,-2-1 1 0,-2-6 7 15,-1-2 14-15,1-4 9 0,-1-4 8 0,-2-6 0 16,1-5 2-16,1-6-7 0,0-6-16 16,-1-5-10-16,2-6-6 0,2 1-4 15,-4-9-3-15,2 1-1 0,2-3 0 16,0 1 0-16,0 1 0 16,3 4 1-16,-1 2-2 0,2 6 2 0,-1 4-2 15,1 6 1-15,0 5 1 0,-1 3 0 16,2 3 0-16,1 7 3 0,-2 4 1 15,3 2 1-15,-2 7 1 0,0 4 1 16,0 4 3-16,-1 5-3 0,-3 3 2 16,-1 4-4-16,-2 5 4 0,-1-1-1 15,-2 3-4-15,-2-1-3 0,-1 1-3 16,0-3-3-16,-2 1-9 0,0-2-8 0,-1-4-16 16,0 0-17-16,-1-5-24 0,3-5-26 15,0-1-27-15,3-5-29 0,1-5-44 16,-3-6-94-16,3-3-44 0,1-6-8 15,1-6 11-15,9-4 27 0</inkml:trace>
  <inkml:trace contextRef="#ctx0" brushRef="#br0" timeOffset="651.99">1438 2194 169 0,'8'-5'304'16,"-3"3"21"-16,-3 0 14 0,-2 0-105 0,-2 2-74 15,2 2-42-15,-2 0-18 16,1 0-14-16,1 3-6 0,-2 0-14 0,2-1-13 15,0 0-14-15,2 2-12 0,-1-2-11 16,3-1-5-16,0 0-3 0,4-2-2 16,0-2 0-16,2-2-2 0,2-3 1 15,-1-1-1-15,1-6-1 0,1 0-3 16,0-4 3-16,-3-2-1 0,1-1-1 16,-3-3-1-16,-2 1 0 0,-4-1 0 15,1 1 2-15,-5 0 4 0,-1 3 9 16,-2 0 15-16,-1 4 15 0,-2 3 21 15,-3 2 21-15,1 2 11 0,-1 4 2 16,1 2-6-16,-2 2-12 0,1 3-20 16,-3 5-20-16,1 1-18 0,1 4-9 15,1 5-8-15,1 3-3 0,1 3-3 16,1 2 2-16,5 2-1 0,1 0 2 16,2 0-1-16,2-1 0 0,1-3-1 0,5 0 1 15,1-3-2-15,2-2-1 0,0-2-5 16,3-4-13-16,1-4-11 0,2-1-16 15,-1-6-21-15,1-4-30 0,1-4-28 16,4-5-24-16,-2-4-22 0,2-4-20 16,-2-3-14-16,0-6-18 0,-4-2-27 15,1-4-42-15,-4-2-17 0,-2-3 5 16,-3 0 56-16,-2 1 121 0,-2 2 130 16,-1 4 121-16,0 4 87 0,1 1 55 15,-4 3 3-15,0 3-51 0,0 5-38 0,0 2-13 16,0 4 0-16,0 2 4 0,0 4-2 15,0 1-10-15,0 1-20 16,2 2-13-16,-2 3-13 0,3 2-11 0,2 4-5 16,-2 2-7-16,2 5-4 15,0 3-12-15,1 4-18 0,-3 2-18 16,0 3-13-16,-3 4-9 0,0 4-10 0,0 1 0 16,-2 1-14-16,1-1-20 0,-1-2-28 15,-2-3-39-15,4-5-41 0,3-5-45 16,-2-4-31-16,4-4-23 0,-2-5-19 15,2-7-34-15,-2-4-66 0,-1-7-12 16,1-5 8-16,-1-4 25 0,1-6 37 16</inkml:trace>
  <inkml:trace contextRef="#ctx0" brushRef="#br0" timeOffset="1200.46">1803 2044 37 0,'-7'-21'267'16,"0"6"34"-16,1 2 24 0,-1 2-29 0,0 1-92 16,2 2-44-16,-1 2-22 0,3 2-11 15,-1 0-9-15,3 2-16 0,-1-2-17 16,4 2-21-16,1-1-19 0,2-3-18 15,4-2-12-15,5 0-6 0,1-4-3 16,5 1-3-16,2-3-1 0,1-1-2 16,0 0-9-16,-1-3-6 0,0 0-11 0,-2-2-9 15,-2 1-3-15,-2 0-3 0,-2-2 3 16,-4 1 5-16,-2-1 7 0,-2 2 7 16,-3 2 7-16,-3 1 4 0,-3 2 7 15,1 4 6-15,-5 3 6 16,2 1 7-16,-1 2 3 0,-1 4 4 0,1 4 0 15,-2 0 2-15,3 5-2 16,2 3 6-16,0 4 1 0,1 5 1 0,2 2 1 16,0 2-3-16,0 4-4 0,2 1-7 15,0 2-4-15,-1 5-6 0,1 0-4 0,-1 2-4 16,1 2 2-16,0-2-2 0,-1-1-1 16,-1-1 1-16,2-5 1 0,-1-1-1 15,1-7 0-15,1-2 1 0,-3-4-2 0,1-4 3 16,-1-4 2-16,2-4 2 0,-2-3 0 15,0-3-1-15,1-6-1 0,1-3-3 16,0-5-1-16,1-5-2 0,0-2 0 0,2-2-2 16,0-5-1-16,2 1 0 15,0 2 1-15,1 0-1 0,-2 2 1 0,2 2 0 16,1 3-3-16,-1 3 4 0,1 1-4 0,0 5 1 16,0 2-1-16,-1 1 2 0,2 4-1 15,-1 2 2-15,1 3 1 0,-1 5 0 16,2 1 1-16,-3 1 0 0,0 5 2 15,0 0-1-15,-4 3-1 0,0 0 1 0,-1 1-1 16,-3 1 0-16,0-1-10 0,-2 1-8 16,-1-4-16-16,0 2-16 0,1-5-20 15,-2-1-22-15,1-2-20 0,1-2-25 0,2-2-40 16,0-5-69-16,0-1-68 0,2-5-21 16,4-3 3-16,2-6 22 0</inkml:trace>
  <inkml:trace contextRef="#ctx0" brushRef="#br0" timeOffset="1615.86">2430 1825 167 0,'1'-9'322'0,"-4"-1"36"15,0 2 32-15,-2 1-73 0,-3 2-60 16,2 1-23-16,1 0 1 0,-1 3 0 0,-1 0-3 16,0-1-20-16,0 2-36 0,3 0-36 15,0 2-41-15,-2-1-36 0,0 5-31 16,1 3-16-16,-1 3-8 0,1 5-4 15,0 1-4-15,0 3-2 0,1 0 2 0,-1 3 1 16,4-1 0-16,-1 3-2 0,2 0 1 16,0-3 0-16,3 1-2 0,0-2-3 15,3-2 3-15,-1-3 0 0,3-2-7 0,0-3-8 16,1-4-5-16,3 1-4 0,-1-7-9 16,3-2-7-16,0-5-4 0,2-3-1 15,-2-5-5-15,2-4-5 0,-2-3-3 0,2 0-2 16,-5-4 0-16,-1-2 7 0,-1 2 6 15,-4-1 12-15,-4-1 8 0,-2 2 8 16,-3 3 8-16,-3 0 3 0,-1 5 1 16,-2 1-1-16,-4 2 4 0,3 5-2 0,0 2 0 15,-3 1-4-15,4 4-8 0,1 1-12 16,-1 1-23-16,4 2-26 0,3-1-27 16,3 2-27-16,3-1-22 0,5 0-18 0,3 0-34 15,3 0-61-15,2 0-50 0,2-3-12 16,3-5 9-16,5 1 23 0</inkml:trace>
  <inkml:trace contextRef="#ctx0" brushRef="#br0" timeOffset="2070.42">2798 1708 15 0,'11'-6'296'0,"-3"2"44"0,-5 0 38 0,-1-1-8 16,-4 2-66-16,-2 1-37 0,-1 0-11 16,-3-3-11-16,0-1-9 0,-1-2-20 15,-3 1-25-15,1-1-30 0,-1 4-34 16,2-1-31-16,-1 2-24 0,0 3-25 15,3 0-17-15,-2 5-15 0,0 0-7 16,3 6-2-16,1 3-3 0,-1 1-1 16,3 2 1-16,-1 1 0 0,2 0 0 15,0 4-1-15,3-1-2 0,0-2 0 0,3 1 0 16,0-1 0-16,3-2-1 0,2-1-7 16,0-2-2-16,0-2-10 0,5-4-4 15,0-1-8-15,2-6-7 0,1-2-6 0,1-4-3 16,1-5-6-16,2-4-7 0,-1-2-7 15,-1-7 1-15,-1-2 2 0,-2-7 2 16,-3-4 9-16,-1-6 10 0,-3-6 10 16,-3-4 5-16,-1-7 7 15,-5-2 2-15,-5-5 4 0,-1-2 2 16,-1 0 5-16,0 7 15 0,-1 7 23 16,3 11 17-16,-1 8 15 0,2 10 5 15,2 11 12-15,3 9 3 0,2 15-8 16,1 14-4-16,0 16 1 0,4 12 3 15,-1 15-7-15,3 9-16 16,-1 10-7-16,0 2-10 0,-1 6-26 16,0 1-51-16,-4-1-93 0,1-1-108 15,-1-1-186-15,-5-5-127 0,-1-3-50 0,-6-9 8 16,1-6 68-16,0-8 99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7:00:01.72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6991 4891 26 0,'8'3'215'0,"-3"0"8"16,2-2 5-16,0 2-101 0,3-2-58 16,0-1-34-16,2 0-13 0,2 0-9 15,2-1-1-15,-2-4-1 16,5 1 1-16,1 0 0 0,0-2-1 16,3 2 2-16,-1-1-6 0,3 0 0 15,-1 1 0-15,5 1-6 0,-1 1 1 16,4 0-2-16,3 0 0 15,4 1 4-15,1 1-2 0,4 1 3 16,5 1 1-16,3 1-2 0,2 0 0 16,6 0-4-16,3 1 0 0,5-1-2 15,2 2 0-15,-1-1-1 16,4 2 3-16,-2-2 0 0,2 1 2 16,-2 1 2-16,3 0-2 0,-2 0 2 15,3 1-1-15,0-1-1 0,4 0-2 16,-2-2 0-16,5 0 0 0,-1 1-1 15,1-2 0-15,2 0-1 0,1 0 4 16,0-2-1-16,1 3 1 0,1 0 1 16,3 0-3-16,0 0 1 15,2 2-2-15,-2 1 1 0,-1-1-3 16,-4 1 1-16,2 1 1 0,-1-1 3 16,0 2 2-16,1-1 1 0,1-1 0 15,3 2 2-15,4 0-3 0,1-1 0 16,2 1-4-16,2-2-3 0,-2 1 3 15,5-1 3-15,-2 1-2 16,0-1-1-16,7-1 1 0,-1 1 1 16,1 1-4-16,-1 0 1 0,-2-2-4 15,1 2 5-15,-3-2 0 0,-4-1-3 16,2 3-10-16,-3-2-52 16,-3-2-90-16,-5 0-50 0,-5-2-25 15,-7-2-10-15</inkml:trace>
  <inkml:trace contextRef="#ctx0" brushRef="#br0" timeOffset="1144.85">17344 4989 73 0,'0'0'209'0,"0"-3"11"15,-1 1-29-15,1 2-81 0,0 0-42 16,1-3-27-16,3 1-15 16,-3 2-5-16,7-1-7 0,-2 1-4 15,4-1-2-15,1 1 1 0,5 0 1 16,2 1-2-16,2 0 3 0,5 4-3 15,2-3 3-15,4 1-5 0,2 3 1 16,6 0-1-16,4 0-2 16,4 1 1-16,5 2 1 0,6 0 0 15,9 0 4-15,6 1-2 0,9-2 0 16,9 3-1-16,7-3-3 16,10-1-2-16,3 0 0 0,9 1-2 15,8-2 4-15,8-2-3 0,6-1 2 16,7 0-3-16,4-2 3 0,4 1 1 15,4-2-1-15,6 0-2 0,1 0-1 16,3-2 7-16,-2 1-6 0,3-2 1 16,2 0-4-16,-1-1 1 0,0-1 1 15,-3 2 0-15,-5-2 0 0,-6 3-1 16,-6-1 1-16,-6 0 1 16,-9-2-1-16,-10 3-9 0,-10-2-19 15,-16 4-75-15,-14-1-76 0,-14-2-40 16,-15-2-20-16,-18-1-6 0</inkml:trace>
  <inkml:trace contextRef="#ctx0" brushRef="#br0" timeOffset="6307.55">20201 5682 63 0,'-8'6'312'0,"-3"-2"25"16,2-3 14-16,2 3-38 0,3-3-135 16,0-1-70-16,4-1-36 0,5-1-15 15,3-1-9-15,7-3-3 0,5-1-4 16,5-2-7-16,4-2-9 0,1-2-9 16,1-1-8-16,1 0 0 15,-4 0-6-15,-1 0 0 0,-4 1-1 16,-5-1 0-16,-5 1 0 0,-2 1 0 15,-4 2 6-15,-6 0 11 16,-4 3 8-16,-2-1 12 0,-1 3 18 16,-5 1 13-16,0 2 15 0,-2 4 4 15,0 2 2-15,1 4-5 0,-2 3-11 16,2 4-14-16,0 3-16 0,2 5-12 16,4 2-10-16,0 3-6 0,0 5-5 15,1 0-2-15,3 3-1 0,1 2-1 16,-1-1-2-16,2-1 0 15,-2 0 0-15,-1-1-2 0,2-3-1 16,-6 0 0-16,1-5-1 0,-3-1 0 16,1-6 4-16,-5-1 8 15,0-6 10-15,-3-2 9 0,-3-5 5 16,1-4 4-16,-2-2 3 0,-2-1-9 16,0-5-8-16,3-1-10 15,0-4-13-15,3 1-19 0,1-4-33 16,5 1-45-16,2 2-50 0,5-3-48 15,3 4-42-15,9 0-37 0,-1 3-92 16,4 1-47-16,3 0 3 0,3 4 22 16,4-1 33-16</inkml:trace>
  <inkml:trace contextRef="#ctx0" brushRef="#br0" timeOffset="6580.75">20593 6053 178 0,'5'-4'340'0,"-3"-1"33"0,-1 1 37 16,1 0-67-16,-1-1-65 0,1 2-25 16,-2 2-13-16,2-1-10 0,-2 2-24 15,-2 3-29-15,0 3-47 16,-1 3-41-16,-2 5-33 0,1 2-28 15,-7 5-31-15,1 3-50 0,-1 2-64 16,0-1-73-16,3 0-78 0,-2-2-142 16,1 0-87-16,3-4-14 0,1-6 32 15,8-5 56-15,2-4 67 16</inkml:trace>
  <inkml:trace contextRef="#ctx0" brushRef="#br0" timeOffset="8090.62">20587 6138 195 0,'0'-12'297'0,"5"-3"27"0,-4 2 21 15,1 0-106-15,1 0-32 0,0 1-4 16,2 1 15-16,-2 2 15 16,1 3 8-16,-3-1-7 0,-1 3-22 15,2 2-25-15,-2 2-27 0,1 2-26 16,-1 4-20-16,0 5-13 0,0 4-15 15,-3 5-18-15,0 3-15 16,-2 7-9-16,0 1-9 0,-3 3-11 16,-1 1-8-16,3-2-1 0,-2 3-3 15,0-5-5-15,-2 0-7 0,4-6 0 16,0-6 8-16,2-3 5 0,-1-3 7 16,4-6 12-16,-1-5 9 15,2-4 3-15,0-7-7 0,2-10-7 16,1-4-8-16,0-6-11 0,2-9-5 15,-2-1-2-15,2-3-2 0,-2-1 2 16,3 3 3-16,-2 5 7 0,0 3 7 16,0 5 9-16,-3 6 9 0,2 4 8 15,-3 5 6-15,4 5 1 16,-4 4 0-16,1 6-4 0,-1 7-13 16,0 3-7-16,-1 7-8 0,1 6-8 15,-4 2-5-15,1 5-4 16,2 2 3-16,-3-1-23 0,0 1-25 15,0-1-29-15,2-4-28 0,-2-3-32 16,4-4-52-16,0-7-63 0,2-2-66 16,2-8-55-16,4-6-49 0,0-6-131 15,2-8-41-15,2-7 35 0,1-5 64 16,4-6 68-16</inkml:trace>
  <inkml:trace contextRef="#ctx0" brushRef="#br0" timeOffset="8660.37">21774 5528 105 0,'-3'-14'420'0,"2"2"62"0,-4-2 50 15,2 2 54-15,-2 3-160 0,4 1-91 16,-1 2-58-16,2 1-45 0,0 2-42 16,0 3-43-16,2 4-44 0,2 4-38 15,-2 5-20-15,1 7-17 16,-2 4-9-16,-2 4-7 0,-2 5-5 15,-3 5-2-15,-1 2-2 0,-2 5-10 16,-1 2-6-16,-1 0-15 0,2 0-22 16,-3-2-30-16,5-3-54 0,0-7-48 15,4-4-51-15,3-6-33 16,2-3-11-16,1-8 11 0,-1-4 40 16,2-7 51-16,0-5 54 0,2-5 48 15,-2-6 33-15,0-2 29 16,0-4 21-16,1-3 18 0,2-2 23 15,-1-2 20-15,-2-1 17 0,3 0 11 16,1-1 12-16,3 1 5 0,-2 0 0 16,4 0-4-16,4 1-12 0,1 2-12 15,2 0-14-15,6 1-20 0,-1-1-16 16,2 4-27-16,-2-1-34 16,1 5-50-16,-1-2-51 0,-7 5-53 15,-1 1-46-15,-4 3-37 0,-6 3-32 16,-5 5-42-16,-6 1-29 0,-5 1 8 15,-8 3 25-15,-4 1 33 0</inkml:trace>
  <inkml:trace contextRef="#ctx0" brushRef="#br0" timeOffset="8843.99">21929 5578 148 0,'-25'11'231'0,"-2"3"48"0,2-1 30 15,-2 2-48-15,3 0-74 0,1 0-34 16,5 2-20-16,1-2-5 0,6 2-2 16,1 1-4-16,7 1-8 0,6-2-14 15,3 1-13-15,4-2-16 16,3 3-14-16,6-4-16 0,3 1-14 15,-1-3-11-15,4 1-20 0,2-3-27 16,1-2-33-16,0 0-40 0,-1-3-37 16,2-3-47-16,-5 0-95 0,1-5-77 15,-3 1-21-15,-2-5 7 16,-2 0 26-16,-2-2 39 0</inkml:trace>
  <inkml:trace contextRef="#ctx0" brushRef="#br0" timeOffset="9039.84">22196 5811 15 0,'5'-9'350'15,"-2"3"68"-15,1 1 63 16,-3 0 42-16,1 3-98 0,-2 0-60 16,0 2-43-16,0 2-47 0,0 2-47 15,2 6-46-15,-2 3-49 0,1 6-44 16,-1 7-36-16,-1 2-15 16,-1 2-22-16,-3 4-26 0,0 4-64 15,0-1-117-15,2 1-130 0,-3-3-196 16,5-2-94-16,-1-8-38 0,5-6 34 15,3-6 95-15,2-9 126 0</inkml:trace>
  <inkml:trace contextRef="#ctx0" brushRef="#br0" timeOffset="9758.43">23306 5284 162 0,'-10'0'358'0,"-2"0"30"16,1 0 20-16,2-3-60 15,3 1-131-15,2 1-74 0,4 0-40 16,4-3-20-16,4 2-7 0,6-3-7 16,6-1-3-16,4-3-9 0,9 0-14 15,6-3-8-15,1 2-14 16,1-4-15-16,0 0-24 0,-1 1-16 16,-7 1-14-16,-3 2-12 0,-6 0-4 15,-7 2 3-15,-6 0 13 0,-4 4 15 16,-9 0 16-16,-3 2 13 15,-6 2 11-15,-1 2 5 0,-4 4 8 16,-2 1 7-16,0 6 0 0,0 1 1 16,1 4 0-16,2 3-4 0,1 3-5 15,5 4-6-15,2 4 0 0,1 2-6 16,2 2-5-16,2 0 0 0,0 3 1 16,1 0-3-16,-1 0 1 15,-1 0 2-15,-2-1-2 0,-1-4 1 16,-4-1-2-16,1-1 0 0,-2-6 0 15,-3-3-2-15,-3-4 1 0,0-6-2 16,0-4 3-16,-4-6-6 0,1-5-7 16,1-4-10-16,-2-3-12 15,2-5-18-15,5 1-22 0,4-4-20 16,1 1-23-16,9 0-26 0,3 3-66 16,3-3-90-16,6 2-37 15,0 3-7-15,6 0 16 0,-1 4 27 16</inkml:trace>
  <inkml:trace contextRef="#ctx0" brushRef="#br0" timeOffset="10205.73">23775 5638 323 0,'0'-3'381'0,"-2"-1"47"15,-1-2 52-15,-2-1-105 16,-1 2-39-16,1-1-18 0,0 0-14 15,0 0-20-15,1 1-35 0,0 1-44 16,0 2-50-16,-1 2-39 0,2 0-35 16,2 0-24-16,-4 2-19 15,-2 7-20-15,-1 3-12 0,-1 4-6 16,-1 3-3-16,-1 6 3 0,2 3 0 16,-1 0 7-16,4 4 1 0,1-1-6 15,2 3-6-15,3-4-9 16,2-2-8-16,2-2-14 0,3-4-3 15,2-2-7-15,7-5 1 0,2-6-4 16,4-5-7-16,1-6-4 0,7-9-7 16,0-3 2-16,2-7-1 0,0-2 3 15,-4-8 13-15,-3-2 11 0,-5 0 8 16,-5-3 11-16,-8 0 12 0,-4 2 7 16,-8 1 4-16,-2 1 5 15,-6 8 5-15,0 3-2 0,-4 4 2 16,-1 7-6-16,1 3-17 0,2 5-36 15,0 4-59-15,5 2-73 0,4 3-67 16,6 3-67-16,3-1-142 16,3 3-55-16,7-3 13 0,4 0 46 15,12-5 53-15</inkml:trace>
  <inkml:trace contextRef="#ctx0" brushRef="#br0" timeOffset="10507.05">25087 5136 74 0,'4'-20'468'16,"1"1"88"-16,-5 1 67 16,0 0 45-16,-1 8-140 0,-1-1-152 15,0 3-110-15,2 2-77 0,-1 5-58 16,-1 4-39-16,2 4-24 0,-1 9-18 15,-4 3-16-15,4 8-13 0,-4 5-5 16,-2 6-6-16,-1 6-8 16,-2 2-17-16,-2 2-18 0,0 3-30 15,-2-1-41-15,-1-3-62 0,1-4-76 16,5-4-67-16,2-7-60 0,2-2-81 16,1-7-80-16,7-8-2 15,0-4 47-15,3-9 61 0,6-3 67 16</inkml:trace>
  <inkml:trace contextRef="#ctx0" brushRef="#br0" timeOffset="10874.65">25108 5486 311 0,'0'-11'368'0,"0"0"39"0,-2 1 26 16,2-1-126-16,2 2-70 0,-1-2-46 16,7-1-37-16,0 2-35 0,1-2-28 15,8 1-28-15,4-3-28 0,6 2-15 16,2-4-12-16,2 3-16 0,3 0-32 15,-4 0-39-15,0 0-45 16,-4 5-36-16,-4-2-37 0,-6 4-21 16,-6 2-7-16,-7 1 14 0,-8 1 31 15,-6 4 45-15,-6 2 52 0,-7 4 57 16,-1-1 54-16,-4 2 49 16,-1 2 36-16,2 1 26 0,1 0 18 15,0 0 13-15,5 1 6 0,1 2-1 16,5-1-9-16,2 1-15 15,5 1-25-15,4 0-26 0,3 3-25 0,5-1-20 16,4 1-16-16,3-1-17 16,3 2-6-16,4-1-9 0,0 2-19 15,2-1-35-15,1-2-46 0,2-2-54 16,4 1-54-16,-2-3-85 0,-1 0-105 16,3-3-36-16,-3-2 11 15,0-3 34-15,-1-2 46 0</inkml:trace>
  <inkml:trace contextRef="#ctx0" brushRef="#br0" timeOffset="11294.44">25703 5592 200 0,'3'-8'380'0,"-4"2"65"16,-1-1 69-16,-2-1-28 0,-1 1-68 15,4 1-45-15,-4-1-19 0,1 3-18 16,1 0-13-16,2 3-8 15,-3-3-9-15,1 3-11 0,2 1-24 16,-1 0-33-16,-2 0-49 0,1 5-55 16,-2 2-49-16,-2 5-31 0,-1 2-22 15,-2 5-14-15,0 5-9 0,0 1-3 16,-1 4-3-16,3 0-1 0,0 3-2 16,4-2 0-16,2-1-14 15,2-2-18-15,5-3-36 0,1-6-40 16,5-5-52-16,7-4-46 0,4-6-29 15,2-4-9-15,3-9 14 0,-1-4 24 16,1-5 40-16,0-6 43 0,-5-5 40 16,-4-2 24-16,-4-5 21 0,-6 1 17 15,-7-2 16-15,-6 5 10 16,-5-1 9-16,-6 6 7 0,-6 5 2 16,-7 7 3-16,-1 4-8 0,-5 7-10 15,-1 8-20-15,-2 6-73 16,-1 3-135-16,-1 7-187 0,2 1-150 15,5 3-74-15,-1 1-27 0,9-2 46 16,6-1 120-16</inkml:trace>
  <inkml:trace contextRef="#ctx0" brushRef="#br0" timeOffset="12559.18">29098 5101 153 0,'3'-4'313'0,"-1"-2"27"0,-2-1 26 15,-2-3-75-15,1 3-60 16,-3-1-19-16,1-3 7 0,-3 3 14 16,1 0 8-16,1 1-4 0,-1 0-22 15,0 3-31-15,-1 0-37 0,0 1-35 16,-1 1-29-16,-2 2-27 15,-1 2-19-15,-2 5-13 0,-1 2-9 16,-3 6-7-16,0 6-4 0,-4 6-4 16,-1 8 0-16,0 5 0 0,-1 8-2 15,2 2 2-15,2 5-2 0,3 1 2 16,2-3-2-16,3-3 2 16,6-3 0-16,4-7 2 0,6-3-4 15,4-9-4-15,2-5 0 0,9-4-3 16,1-6-4-16,5-8-5 0,4-8 6 15,4-7-5-15,5-8 0 16,-1-5-1-16,4-5 0 0,-5-8 2 16,-2-2-5-16,-4-6 4 0,-5-2-1 15,-7-1 0-15,-5 2 0 0,-7 2 5 16,-4 2 0-16,-7 4-2 0,-2 5-8 16,-4 6-14-16,-6 6-17 15,-2 6-23-15,-3 6-36 0,-3 4-40 16,0 8-41-16,-3 4-32 0,1 7-28 15,2 6-31-15,-1 1-68 0,2 6-35 16,0-1 6-16,2 2 24 0,5-2 33 16</inkml:trace>
  <inkml:trace contextRef="#ctx0" brushRef="#br0" timeOffset="12773.76">28946 5451 5 0,'7'0'271'15,"-2"-2"31"-15,1 0 19 0,1-2-29 16,-2 0-87-16,3-1-49 0,0 0-25 15,1 3-14-15,1 0-11 0,0 4-11 16,2 0-17-16,-1 5-16 16,3 2-15-16,1 3-13 0,-1 1-11 15,0 5-8-15,2 3-6 0,0-1-9 16,0 1-14-16,1 1-21 0,0 1-24 16,-2-2-27-16,3-2-32 0,-1 2-35 15,0-4-88-15,-3-2-72 0,2-3-27 16,-2-5 4-16,3-1 15 15</inkml:trace>
  <inkml:trace contextRef="#ctx0" brushRef="#br0" timeOffset="12969.68">29511 5605 195 0,'9'-8'370'0,"-4"-3"51"0,-2 6 49 16,-1-1-57-16,-2 2-86 0,0 2-67 15,0 2-39-15,0 3-36 0,-2 3-37 16,-1 2-40-16,1 5-31 0,1 4-22 15,-4 2-19-15,5 2-18 0,-1 3-23 16,-1 2-25-16,1 2-40 0,1-3-51 16,0 0-60-16,0 0-59 0,4-4-51 15,2 0-95-15,1-3-61 0,2-6 0 16,7-4 33-16,3-8 46 0</inkml:trace>
  <inkml:trace contextRef="#ctx0" brushRef="#br0" timeOffset="13405.93">30304 5093 51 0,'12'-37'363'0,"-5"1"47"16,-7 2 49-16,-4 5 53 0,-1 1-114 16,-1 1-50-16,-6 4-29 0,2 3-18 15,-2 3-23-15,1 2-36 0,-3 4-46 16,5 5-42-16,-5 2-35 15,2 5-26-15,0 7-26 0,-4 4-29 16,0 8-16-16,-1 6-5 0,-2 10-5 16,1 3-7-16,3 6 3 0,-3 6-4 15,1 3-7-15,4 5-16 0,1-2-11 16,4 0-7-16,4-6-12 0,4-3-7 16,4-8 2-16,4-3 3 0,4-9 7 15,6-5 2-15,4-4 1 0,4-8 5 16,5-9-6-16,2-6-7 15,3-11-13-15,5-4-11 0,-1-9-12 16,-2-7-11-16,-2-5 0 0,-3-3 0 16,-3-5 10-16,-6 0 12 0,-5 0 14 15,-10 0 9-15,-2 4-9 0,-9 7-26 16,-3 2-27-16,-7 8-33 0,-6 8-33 16,-4 4-25-16,-2 5-13 0,-4 8-8 15,-4 4-34-15,1 7-63 0,-1 1-18 16,2 3 7-16,2 4 20 0,4 1 37 15</inkml:trace>
  <inkml:trace contextRef="#ctx0" brushRef="#br0" timeOffset="13606.15">30164 5188 174 0,'11'16'293'0,"-2"0"27"0,1-2 26 16,2-1-105-16,0-3-50 0,0 0-21 16,1 1-2-16,-2 0 5 0,1 1-3 15,1 0-8-15,1 1-20 0,1 2-19 16,-1 3-25-16,2-1-26 0,-1 2-23 15,1 1-17-15,1-1-12 16,-2 2-23-16,1-1-35 0,0-1-46 16,-1 1-44-16,1-4-50 0,5-1-46 15,-4-3-40-15,5-2-53 0,-1-4-55 16,-2-2-10-16,1-6 23 0,1-2 32 16</inkml:trace>
  <inkml:trace contextRef="#ctx0" brushRef="#br0" timeOffset="13939.32">30693 5491 311 0,'3'-13'373'0,"1"-1"54"15,-6 1 58-15,0-2-68 0,-2 2-43 16,-1 1-27-16,1 2-9 0,-1 1-8 16,0 2-10-16,2 2-25 15,-1 4-32-15,3 0-25 0,-2 2-30 0,-2 2-37 16,1 4-53-16,-1 7-45 16,0 0-26-16,-2 8-22 0,3 0-10 15,-2 2-8-15,2 5-2 0,0-1-14 16,0 1-19-16,3-1-27 15,-1-1-36-15,4-1-30 0,3-4-32 16,-1-3-14-16,7-2 3 0,0-8 15 16,2-5 20-16,4-4 18 0,4-6 18 0,-2-5 12 15,3-6-10-15,-2-2-21 0,-3-7-21 16,-2-2-13-16,-5-4-12 16,-4-2-7-16,-3-5 11 0,-3 3 20 15,-1 0 12-15,-6 3 7 0,1 1 4 16,-4 6 2-16,0 6-4 0,-3 5-10 15,0 3-5-15,1 4-7 0,2 5-28 16,-4 3-90-16,3 2-49 0,1 3-19 16,3 1 7-16,3-2 17 0</inkml:trace>
  <inkml:trace contextRef="#ctx0" brushRef="#br0" timeOffset="14428.95">31414 5254 287 0,'2'-6'361'0,"-5"0"20"0,-4-1 22 16,-2-2-101-16,1 0-83 15,-3-2-28-15,-1-1-8 0,-3-1 7 0,1-2 2 16,-2 0-16-16,2-2-21 15,0-6-25-15,1 1-19 0,2 0-20 16,1-5-19-16,4-3-20 0,3-2-14 16,0-1-17-16,4-1-8 0,2 1-5 15,2 2-6-15,2 1-10 0,2 6-10 16,4 5-2-16,-2 4-12 16,4 3-8-16,-2 6-8 0,4 3-3 15,-2 3-4-15,1 6-4 0,-4 4-9 16,-4 6-7-16,-3 2-5 0,-5 7-3 15,-5 5 6-15,-4 5 10 0,-8 4 15 16,-4 0 16-16,-3 2 13 0,-4-4 18 16,-1 1 18-16,1-4 20 0,1-4 15 15,5-3 11-15,1-5 4 0,7-4-6 16,3-4-9-16,8-3-15 0,4-4-14 16,7-4-8-16,11-3-11 0,6-4-15 15,7-6-31-15,6 0-45 16,8-6-56-16,0 2-53 0,4-4-49 0,0 0-52 15,-2-2-97-15,-2-1-20 16,0 0 18-16,-5-1 35 0,5-1 44 16</inkml:trace>
  <inkml:trace contextRef="#ctx0" brushRef="#br0" timeOffset="14738.27">32086 4761 322 0,'4'-10'420'0,"-4"0"61"0,-2 0 58 16,0 1-87-16,2 1-77 0,0 3-59 0,-1 0-50 15,1 4-46-15,0-1-45 0,3 2-45 16,5 3-37-16,6 3-25 0,0 4-16 15,8 2-6-15,4 7-9 0,2 0-10 16,-1 2-8-16,3 3-12 16,0 1-13-16,-1 2-28 0,-4 3-40 15,-1 1-72-15,-2-3-84 0,-5 0-84 0,2-2-71 16,-8-4-133-16,-1-3-54 16,-3-9 23-16,-2-1 58 0,0-5 73 0</inkml:trace>
  <inkml:trace contextRef="#ctx0" brushRef="#br0" timeOffset="14959.68">32480 4720 189 0,'-6'-21'397'15,"-2"0"52"-15,2 4 63 0,-1 3-10 16,1 3-106-16,0 3-68 0,3 2-48 16,-2 4-34-16,-3 4-45 0,-5 6-50 15,-3 9-40-15,-7 7-26 0,-6 10-20 16,-7 8-19-16,-6 8-17 0,-6 8-20 15,-8 7-27-15,1 4-69 0,-2 6-121 16,0 3-120-16,2 0-193 0,3-1-96 16,1-2-40-16,0-5 42 15,-1-3 96-15,3-7 114 0</inkml:trace>
  <inkml:trace contextRef="#ctx0" brushRef="#br0" timeOffset="15274.95">29328 6154 544 0,'-56'17'679'16,"12"-7"59"-16,14-5 28 0,23-1-24 15,25-8-312-15,32-3-156 0,32-6-31 16,33-8 30-16,32-5 35 0,26-3 17 16,33-7 0-16,26-5-29 0,39-8-72 15,25-5-93-15,24-5-58 0,23-2-41 0,15-1-32 16,-4 7-39-16,-20 5-66 16,-37 11-139-16,-49 2-137 0,-49 7-192 15,-42 3-194-15,-42 1-145 0,-30 1-23 16,-20-3 90-16,-15 2 104 0,-11-3 190 15</inkml:trace>
  <inkml:trace contextRef="#ctx0" brushRef="#br0" timeOffset="54028.87">19436 6372 168 0,'-36'-45'272'0,"-1"-6"10"15,2-3 7-15,4-3-138 0,5-2-73 16,8-4-37-16,8 0-17 0,8-3-8 16,12 3-3-16,9 0-1 0,8 0-1 15,9 3-3-15,9 0-4 16,7 3-2-16,9 3-4 0,7 3 2 15,10 3 1-15,4 6 0 0,8 5 2 16,5 5 1-16,3 5 0 0,3 5-4 16,0 9-2-16,-2 5-1 0,-5 8 3 15,-3 8 1-15,-6 6-1 16,-3 10 1-16,-6 9 1 0,-5 8 1 16,-2 9-5-16,-8 8 0 0,-9 6-1 15,-5 7 3-15,-9 5 2 0,-8 7-1 16,-11 3 3-16,-8 5 2 0,-11 2-1 15,-9-2-4-15,-12-2-2 16,-9-3-2-16,-9-5 2 0,-12-4-3 16,-10-3 7-16,-11-4 1 0,-11-5 1 15,-11-6 2-15,-9-3-1 0,-7-7 1 16,-5-10-5-16,0-7-2 0,0-8 0 16,11-11-10-16,3-8-16 0,11-11-47 15,7-10-112-15,9-12-57 0,9-12-31 16,8-8-11-16,10-8 12 0</inkml:trace>
  <inkml:trace contextRef="#ctx0" brushRef="#br0" timeOffset="55195.18">29426 5901 56 0,'0'3'292'0,"-4"-3"15"0,4-1-2 15,4 1-56-15,3-4-140 0,4 2-80 16,8 0-64-16,4-4-95 16,5-2-80-16,5-1-42 0,8-2-17 15,4-2 0-15</inkml:trace>
  <inkml:trace contextRef="#ctx0" brushRef="#br0" timeOffset="55365.05">31087 5672 42 0,'-1'-2'158'0,"-2"-1"-75"16,-1-3-38-16,4 1-127 0,5-3-81 15</inkml:trace>
  <inkml:trace contextRef="#ctx0" brushRef="#br0" timeOffset="55632.24">32717 5116 156 0,'11'-9'200'0,"-1"3"-4"0,1 0-84 0,1 0-68 16,3 2-45-16,0 1-46 0,-2 0-56 15,0 2-43-15,-2-1-21 0,0 0-7 16</inkml:trace>
  <inkml:trace contextRef="#ctx0" brushRef="#br0" timeOffset="57144.97">20478 13191 264 0,'-5'0'322'15,"2"-2"14"-15,1-3 7 0,7-1-154 16,3-2-80-16,9-3-42 0,4-4-21 16,8-2-10-16,4-2-2 0,6-2-3 15,2 0-7-15,4 0-6 16,0 0-8-16,-2 2-7 0,0-1-11 15,-10 1-4-15,-5 4-4 0,-8 1 0 16,-6 2 1-16,-8 2 3 16,-8 4 3-16,-2 0 5 0,-10 3 4 15,-3 5 3-15,-3 0 5 0,-2 6 6 16,0 2 6-16,-2 5 10 0,0 6 5 16,2 4 6-16,3 4 0 0,4 4 1 15,2 3-5-15,5 6-3 16,-1 1-3-16,5 5-7 0,3-3-3 0,-1 5-6 15,2-1-2-15,-1-2-5 0,-3 1-3 16,-1-3-4-16,-4-3 3 16,-2-5-2-16,-3-8 1 0,-7-5 2 15,1-7-2-15,-4-8 0 0,-1-6 0 16,-1-8-6-16,1-4-15 0,3-8-21 16,6-2-29-16,2-1-30 15,9-5-73-15,5 0-120 0,7 0-52 16,8 0-17-16,7 1 10 0,8 0 24 15</inkml:trace>
  <inkml:trace contextRef="#ctx0" brushRef="#br0" timeOffset="57850.72">20898 14214 63 0,'2'-5'303'0,"-4"-1"21"0,1 2 13 0,1 2-46 16,-3 5-135-16,3 2-76 16,0 5-42-16,3 2-31 0,-3 7-26 15,0 3-42-15,-5 5-132 0,1 5-69 16,-1 3-37-16,-2 5-11 0,1-1 5 16</inkml:trace>
  <inkml:trace contextRef="#ctx0" brushRef="#br0" timeOffset="58017.43">20919 15309 261 0,'9'31'330'0,"-5"-5"14"0,-1 1 3 16,-2-4-153-16,3 2-106 0,-1 0-66 16,2 0-48-16,-1 5-54 15,-4-2-110-15,2 2-71 0,0 1-32 0,0 0-9 16,3 2 13-16</inkml:trace>
  <inkml:trace contextRef="#ctx0" brushRef="#br0" timeOffset="58178.58">21020 16360 268 0,'-6'61'330'0,"-2"-2"14"16,2 1 8-16,-1 0-155 0,1 2-85 15,1-1-53-15,4 2-31 0,-1 0-20 16,2 1-25-16,3 3-29 15,2-1-51-15,1 1-124 0,-1 1-63 16,3 5-28-16,-1-4-4 0,3 1 16 16</inkml:trace>
  <inkml:trace contextRef="#ctx0" brushRef="#br0" timeOffset="58335.25">21186 18330 137 0,'16'89'276'0,"-3"0"13"0,-2-2 12 16,1-1-113-16,0-9-72 0,0-9-44 15,1-13-27-15,0-12-12 16,0-12-13-16,0-7-20 0,5-5-28 16,-2-4-39-16,-2-5-103 0,-2-3-72 15,1-1-35-15,1-1-11 0,1-1 8 16</inkml:trace>
  <inkml:trace contextRef="#ctx0" brushRef="#br0" timeOffset="59313.14">22466 12828 265 0,'6'-20'337'0,"-3"3"15"16,0 4 12-16,0 6-149 0,-1 2-75 16,1 7-39-16,-1 5-21 0,-2 8-9 15,-2 4-1-15,-3 11-7 16,-3 3-8-16,-6 7-13 0,1 4-15 16,-4 5-10-16,1 2-4 0,-3 2-5 15,0 0-1-15,0 0-1 0,2-4-2 16,4-7 0-16,2-7-2 0,3-7 0 15,4-8-1-15,4-12 0 0,4-8 2 16,7-10 1-16,4-11-4 16,7-9 0-16,1-10-2 0,7-5-6 15,3-6-6-15,2-2-1 0,0-1-4 16,3 2-11-16,-4 1-15 0,-1 6-14 16,-3 6-22-16,-3 5-18 15,-9 10-20-15,-5 10-12 0,-5 5-3 16,-8 7-1-16,-8 7 5 0,-5 7 16 15,-5 4 23-15,-8 5 28 0,-2 2 34 16,1 0 33-16,-5 3 30 0,2 2 26 16,2-5 12-16,-1 3 4 15,6 0-1-15,1-1-4 0,4-3-5 16,4 2-8-16,6-3-8 0,5 1-7 16,6-2-8-16,5 0-8 0,7-3-6 15,3 1-6-15,7-1-7 0,4-3-1 16,4-1-7-16,4-2-13 0,2-1-22 15,-1-2-36-15,-2-1-113 0,-1-4-79 16,-3 0-36-16,-4-3-10 0,-3-3 7 16</inkml:trace>
  <inkml:trace contextRef="#ctx0" brushRef="#br0" timeOffset="59517.19">23019 13216 324 0,'-3'-1'380'0,"-4"-2"29"0,3 0 17 16,-1 2-153-16,0 2-90 15,2 4-54-15,-2 4-38 0,2 8-23 16,2 7-13-16,1 6-9 0,-4 6-29 16,4 7-54-16,-1 7-64 0,1 5-109 15,-2 4-128-15,4 0-67 0,-2-3-19 16,5-3 20-16,-1-3 45 0</inkml:trace>
  <inkml:trace contextRef="#ctx0" brushRef="#br0" timeOffset="60163.7">21034 13555 234 0,'-4'-10'327'0,"-1"-1"35"16,0 0 25-16,-1 4-132 0,3 0-80 15,1 0-48-15,1 7-34 0,1 0-25 16,0 4-23-16,1 5-11 0,3 7-9 16,-1 4-3-16,3 6-19 0,-2 6-36 15,4 4-46-15,1 3-82 16,1 1-130-16,3 2-69 0,4 0-23 15,3-4 9-15,6-1 31 0</inkml:trace>
  <inkml:trace contextRef="#ctx0" brushRef="#br0" timeOffset="60410.56">22711 14061 272 0,'1'-12'428'15,"-1"2"27"-15,-5-2 14 0,2 8-71 16,2 1-191-16,1 6-103 0,0 1-56 16,1 8-27-16,2 4-25 0,1 5-33 15,2 5-43-15,2 5-50 0,-4 5-87 16,5 3-122-16,-5 5-53 15,2 1-1-15,-3 2 20 0,1 5 38 16</inkml:trace>
  <inkml:trace contextRef="#ctx0" brushRef="#br0" timeOffset="60568.73">22858 15058 294 0,'0'48'342'15,"0"0"18"-15,-2-1 13 0,0 0-154 16,2-4-87-16,2 3-50 0,1 1-29 15,2-2-18-15,3 3-29 0,-2 2-35 16,5 2-57-16,2 3-145 0,1 4-77 16,2 0-40-16,-4 1-9 0,6 2 16 15</inkml:trace>
  <inkml:trace contextRef="#ctx0" brushRef="#br0" timeOffset="60744.51">23306 16647 218 0,'17'59'309'15,"-4"0"16"-15,-1 0 5 0,-1 1-138 16,1-3-82-16,0 0-50 0,1 0-27 16,0 0-14-16,1 1-12 0,1 2-14 15,0 2-12-15,3 4-29 16,1 0-60-16,-5 2-110 0,3 2-57 0,-2-1-21 16,0-1-5-16,5-1 18 0</inkml:trace>
  <inkml:trace contextRef="#ctx0" brushRef="#br0" timeOffset="60884.12">23751 18504 190 0,'5'60'315'0,"-4"-5"19"0,-1-1 9 15,0 0-119-15,0-4-91 0,2-3-56 16,1-1-37-16,-2-8-28 0,1-2-26 16,3-10-37-16,-5-4-93 0,0-8-102 15,0-1-50-15,-4-5-19 16,1 0 0-16</inkml:trace>
  <inkml:trace contextRef="#ctx0" brushRef="#br0" timeOffset="62060.04">15908 13889 68 0,'-22'-12'361'0,"-4"1"31"0,-3 0 15 16,2 2 9-16,2 3-197 0,3 3-102 15,0 2-57-15,0 4-29 0,2 3-13 16,3 4-10-16,0 5-4 0,4 6 0 16,0 4-3-16,4 7-3 0,1 6 2 15,6 0 0-15,-1 4 0 0,6 2 1 16,2-1-1-16,3-2 0 15,6-3-1-15,2-6-3 0,6-6-2 16,5-7 0-16,3-7 0 0,5-9-1 16,2-9-1-16,-1-7 1 15,3-11 0-15,1-5 3 0,-4-8-2 16,-4-5 6-16,-4-3 0 0,-6-1-3 16,-9-2-5-16,-4 1-8 0,-9 1-13 15,-7 4-14-15,-6 2-17 0,-7 9-15 16,-6 5-17-16,1 8-18 0,-5 8-33 15,0 8-68-15,-2 7-59 0,2 7-20 16,3 1 0-16,3 6 16 16</inkml:trace>
  <inkml:trace contextRef="#ctx0" brushRef="#br0" timeOffset="62230.22">15801 14066 152 0,'17'25'285'0,"-1"-4"20"0,1-2 12 15,1 1-117-15,3-2-65 16,1 0-44-16,-2 0-27 0,2-1-17 15,0 2-13-15,-1-1-10 0,1 0-8 16,0 0-10-16,0 1-9 16,-4-4-17-16,4 2-17 0,-2-4-22 15,0 0-44-15,-3-5-112 0,-1-5-57 16,1-3-23-16,-1-6-1 0,1-3 14 16</inkml:trace>
  <inkml:trace contextRef="#ctx0" brushRef="#br0" timeOffset="62387.76">16328 14254 97 0,'8'-13'316'0,"-1"2"28"15,-2 3 17-15,-2 1-64 16,-1 3-113-16,-1 2-68 0,-1 5-44 16,2 3-24-16,-2 4-12 0,-2 6-8 15,2 4-5-15,-3 3-10 0,2 4-17 16,-1 0-17-16,0 4-21 16,2-1-27-16,4-2-38 0,-3-1-107 15,2-7-75-15,4-4-33 16,-1-9-5-16,8-8 12 0</inkml:trace>
  <inkml:trace contextRef="#ctx0" brushRef="#br0" timeOffset="62749.87">16878 13659 18 0,'15'-51'328'0,"-7"7"33"15,-8 7 18-15,-4 7 15 0,-4 4-163 16,-2 5-78-16,-3 6-32 15,0 3-13-15,-4 3-6 0,0 6-5 16,0 6-11-16,-2 5-17 0,2 7-17 16,1 6-17-16,-2 10-14 0,2 7-11 15,-1 8-4-15,4 5-4 16,1 3-1-16,6 2-2 0,1-1 0 16,5-4 1-16,5-2 0 0,3-8-1 15,6-3-1-15,4-7 1 0,3-7 0 16,4-8 2-16,4-9 1 0,3-9 5 15,2-8 1-15,3-8 0 16,-2-7-4-16,1-7-6 0,-5-5-17 16,-5-4-23-16,-2-3-28 15,-11-2-28-15,-4 1-28 0,-8 1-23 16,-7 6-21-16,-7 2-31 0,-8 8-70 16,-4 5-49-16,-5 10-11 0,-1 6 9 15,1 7 20-15</inkml:trace>
  <inkml:trace contextRef="#ctx0" brushRef="#br0" timeOffset="62916.72">16794 13686 21 0,'3'23'246'16,"5"2"22"-16,3-4 18 16,2 0-63-16,4-2-78 0,3 0-44 15,1-2-25-15,3-1-16 0,1 1-10 16,2-4-12-16,0 1-7 0,0 1-9 16,0-1-15-16,0 0-13 0,-2 1-18 15,2 0-24-15,-2-2-44 16,0 0-110-16,-4-2-60 0,1-4-25 15,-2-4-3-15,1-5 11 0</inkml:trace>
  <inkml:trace contextRef="#ctx0" brushRef="#br0" timeOffset="63243.91">17363 13920 161 0,'3'-11'324'16,"-3"1"31"-16,-1 1 24 0,-3 2-78 16,1 1-88-16,-3 1-51 0,3 3-34 15,-2 4-20-15,-1 3-16 0,-2 2-15 16,0 6-16-16,0 5-11 0,0 6-8 15,0 2-10-15,2 4-7 0,1-1-6 16,2 6-7-16,2-3-5 16,1 2-3-16,3-2-1 0,2-5-3 15,5-2-4-15,0-6-6 0,7-6-2 16,3-5-4-16,1-8-11 16,6-8-11-16,2-11-15 15,-1-6-13-15,-1-6-6 0,-5-8-4 0,-1-4 3 16,-7-1 7-16,-5-5 11 0,-5 2 9 15,-8-4 8-15,-6 3 3 0,-3 2 5 16,-6 6 2-16,-3 5 2 16,-4 10 1-16,0 7-1 0,-1 9-6 15,2 6-9-15,4 7-14 0,0 7-24 16,6 4-77-16,5 2-87 0,5 1-42 16,8 0-11-16,5-2 1 15</inkml:trace>
  <inkml:trace contextRef="#ctx0" brushRef="#br0" timeOffset="63549.69">18148 13393 178 0,'1'-6'340'0,"2"-1"23"0,2 0 15 16,1 3-86-16,4 3-101 15,5-1-52-15,6 2-26 0,4 3-7 16,7 5-5-16,1 1-6 0,4 4-17 16,0 4-17-16,3 2-22 0,-2 5-17 15,-1 1-27-15,-1 5-33 0,-3-1-42 16,-3 3-43-16,-6-1-42 15,-2 2-55-15,-8-6-102 0,-1-3-44 16,-7-5 0-16,-3-6 19 0,1-8 29 16</inkml:trace>
  <inkml:trace contextRef="#ctx0" brushRef="#br0" timeOffset="63750.9">18600 13259 196 0,'-2'-28'338'15,"0"6"45"-15,-3 2 33 0,2 2-98 16,-1 6-87-16,2 5-51 16,-2 5-33-16,-4 8-33 0,-4 10-28 15,-3 10-12-15,-6 10-11 0,-3 11-14 16,-6 11-41-16,-7 10-64 0,-1 8-86 16,-7 7-178-16,-4 3-97 0,-2 2-45 15,-4-4-3-15,1-3 40 0</inkml:trace>
  <inkml:trace contextRef="#ctx0" brushRef="#br0" timeOffset="66809.3">20962 13652 95 0,'6'0'273'16,"-3"0"22"-16,0-4 12 0,-1 1-95 16,0 2-85-16,-1-2-47 0,-1 3-32 15,0-2-22-15,2 2-15 16,-1-3-15-16,-1 3-10 0,4 0-19 15,3 0-43-15,0 0-116 0,2 3-57 16,2-3-24-16,-1-3-10 0,4 0 7 16</inkml:trace>
  <inkml:trace contextRef="#ctx0" brushRef="#br0" timeOffset="67424.5">23074 13341 253 0,'-8'4'263'0,"0"-1"-9"15,3 1-72-15,3-4-171 0,2 0-139 16,0 0-77-16,0 0-29 0,2 0-8 16</inkml:trace>
  <inkml:trace contextRef="#ctx0" brushRef="#br0" timeOffset="68411.34">24179 12649 252 0,'-3'-4'300'16,"-2"-4"22"-16,2 2-14 0,-2 0-98 16,4-1-45-16,1 1-21 15,0-3-8-15,3 0-3 0,5-2-3 16,2-2-6-16,7-2-11 0,6-1-14 16,5-4-15-16,3 0-19 0,8-2-11 15,1 1-18-15,1-1-8 16,-1 4-17-16,-2 2-22 0,-4 1-19 15,-3 2-17-15,-10 0-8 0,-4 5-6 16,-5 2 4-16,-7 1 14 0,-7 1 12 16,-5 1 13-16,-5 1 5 15,-4 2 4-15,-2 3 7 0,-4 3 5 16,1 1 3-16,-1 4 5 0,0 4 3 16,1 3 2-16,5 5 0 0,3 2-2 15,3 5-3-15,2 3-1 0,3 2-2 16,3 4-2-16,2 1-2 15,2 1 1-15,-2 0-3 0,1 2-1 16,-2-3 2-16,-3 1 0 0,0-4-2 16,-5-5 4-16,-1-1 1 0,-6-7-1 15,-1-4-1-15,-4-2-2 0,-1-8 1 16,0-2-8-16,-2-5-12 0,2-3-15 16,3-3-27-16,2-3-31 15,5-3-34-15,5 0-28 0,5-3-33 16,7-1-87-16,3 0-62 0,5 0-11 15,4 0 8-15,6 2 20 0</inkml:trace>
  <inkml:trace contextRef="#ctx0" brushRef="#br0" timeOffset="68762.63">24516 12877 202 0,'11'4'327'0,"-5"-3"21"0,-3 0 18 15,-3 0-111-15,-3 4-85 16,-6 0-38-16,3 3-22 0,-6 0-9 15,0 4-4-15,-1 3-9 0,-1 1-15 16,5 4-19-16,-3 1-16 0,3 0-15 0,4 0-11 16,4 2-5-16,1-4-2 15,5-1-4-15,4 0 1 0,2-7 2 16,6-2 1-16,3-4 0 0,6-5-2 16,4-6-6-16,5-7-13 0,4-4-17 15,-2-5-12-15,-1-5-11 0,-4-5-5 16,-4 0 7-16,-6-6 7 15,-9 1 17-15,-5-2 9 0,-5 2 9 16,-6 4 8-16,-6 2 1 0,-4 6 1 16,-3 6 1-16,-3 4 1 0,0 7-5 15,-1 5-10-15,4 7-19 16,-2 3-24-16,6 5-29 0,4 4-65 16,5 2-118-16,4 0-54 0,9-2-17 15,6-3 7-15,6 0 19 16</inkml:trace>
  <inkml:trace contextRef="#ctx0" brushRef="#br0" timeOffset="69175.35">25878 12387 47 0,'17'-30'366'0,"-11"3"53"0,-4 0 45 16,-4 6 39-16,-1 3-163 0,1 2-89 15,-1 8-62-15,0 2-52 0,0 5-38 16,-2 5-37-16,1 7-24 16,-5 11-19-16,0 8-8 0,-3 6-1 15,0 6-3-15,-2 6-3 0,-2 3-14 0,1 3-23 16,0-1-39-16,4 0-43 16,0-1-45-16,6-7-43 0,5-6-19 15,4-5-8-15,4-10-12 16,4-7-34-16,-1-9-40 0,5-9-1 15,-3-7 11-15,1-5 117 0,-2-7 130 16,1-4 130-16,0-2 119 0,-4-4 75 16,-2 1 46-16,0-3-64 0,0 0-65 15,-1 1-34-15,1 2-19 0,3 0-16 16,2 2-15-16,4 1-17 0,4 0-15 16,5 5-20-16,4 0-22 15,-1 1-32-15,2 5-36 0,0 2-34 16,-2 3-40-16,-3 3-46 0,-5 5-91 15,-4 2-67-15,-8 0-19 0,-7 5 6 16,-6 3 23-16</inkml:trace>
  <inkml:trace contextRef="#ctx0" brushRef="#br0" timeOffset="69341.48">26091 12434 1 0,'-32'14'259'0,"2"0"37"16,-5-1 23-16,2-1-12 0,5 0-110 16,-1 3-64-16,6-2-35 15,7-1-21-15,2 1-14 0,7 1-9 16,7 2-12-16,5 2-7 0,7 0-10 15,3 1-6-15,5 0-19 0,2 2-19 16,2-2-21-16,3 1-25 0,0-2-28 16,1 0-47-16,1-4-97 0,-1-3-54 15,1-2-20-15,-3-5 3 16,1-4 18-16</inkml:trace>
  <inkml:trace contextRef="#ctx0" brushRef="#br0" timeOffset="69643.74">26317 12677 285 0,'8'-21'323'0,"-3"1"32"15,-1 0 0-15,0 4-87 0,-3 2-35 16,2 4-20-16,-3 0-12 16,0 6-20-16,0 1-21 0,-3 6-28 15,2 5-33-15,-4 5-26 0,0 7-18 16,-2 2-13-16,3 5-12 0,-1 4-9 16,2 0-7-16,3 3-7 15,3-1-3-15,5 0-4 0,2-6 2 16,2 0-2-16,7-6-6 0,5-6-6 15,3-5-13-15,-2-9-19 0,5-7-22 16,0-9-15-16,-4-7-9 0,-4-6 0 16,-6-2-2-16,-6-9 10 15,-8 3 7-15,-7-3-4 0,-6 5-8 16,-6 5-13-16,-10 8-14 0,-5 8-13 16,-6 8-14-16,-6 11-54 0,-2 9-88 15,-7 7-29-15,-4 10-8 0,-8 9 10 16,-3 7 19-16</inkml:trace>
  <inkml:trace contextRef="#ctx0" brushRef="#br0" timeOffset="69924.85">25101 13750 348 0,'8'-21'389'0,"-3"1"28"15,-1 4 9-15,-2 3-152 16,-1 2-118-16,-1 6-69 0,0 0-43 16,0 5-22-16,0 6-22 0,-1 6-27 15,-1 7-27-15,1 5-33 0,1 6-33 16,-5 4-61-16,4 6-109 15,-2 0-44-15,-1 5-8 0,3-2 12 16,1 2 27-16</inkml:trace>
  <inkml:trace contextRef="#ctx0" brushRef="#br0" timeOffset="70074.53">25191 14449 168 0,'8'40'336'0,"-3"-5"27"0,-2-1 20 15,2-3-82-15,-1 1-102 0,0-1-65 16,0-1-34-16,3 0-26 0,2-1-13 15,-1 3-26-15,2 1-38 0,2 4-43 16,2 0-57-16,-2 4-117 0,2 1-104 16,-1 1-48-16,-1 3-8 0,2-1 17 15,0 4 41-15</inkml:trace>
  <inkml:trace contextRef="#ctx0" brushRef="#br0" timeOffset="70241.21">25451 15747 56 0,'-7'43'347'15,"-2"-2"31"-15,-4-2 16 0,0 3-2 16,4-2-175-16,0 1-95 0,2 1-58 16,2 0-30-16,4-1-28 0,1 2-32 15,1 0-30-15,7-1-35 0,2 0-59 16,-2 0-123-16,1-1-54 0,2-1-12 16,0 1 8-16,4-1 23 15</inkml:trace>
  <inkml:trace contextRef="#ctx0" brushRef="#br0" timeOffset="70408.97">25624 17131 252 0,'2'50'329'0,"0"0"23"15,-2 2 11-15,1-1-138 0,1 1-83 16,3-1-52-16,-1 1-28 0,2 0-17 16,1 2-14-16,3-1-12 0,0 0-19 15,1 0-32-15,2-2-38 0,3-2-78 16,0-1-116-16,1-1-61 0,2-4-18 15,-1 1 5-15,0-1 25 0</inkml:trace>
  <inkml:trace contextRef="#ctx0" brushRef="#br0" timeOffset="70553.8">25934 18570 253 0,'-1'42'349'16,"-4"-3"20"-16,-2-4 10 0,3-6-130 15,-2 1-101-15,3-6-69 0,-1-3-41 16,3-3-29-16,-1-4-32 0,2-5-45 15,-3-3-110-15,1-10-99 0,4-6-52 16,0-12-18-16,6-12 7 0,2-13 30 16</inkml:trace>
  <inkml:trace contextRef="#ctx0" brushRef="#br0" timeOffset="71033.91">26606 13068 154 0,'-5'-8'317'0,"1"1"19"16,-1 2 12-16,4 7-93 0,-1 6-117 16,4 6-64-16,2 9-34 0,1 9-23 15,1 6-15-15,2 11-25 0,0 6-32 16,0 9-99-16,-2 8-94 0,-3 6-50 15,1 3-19-15,-1 5 3 0</inkml:trace>
  <inkml:trace contextRef="#ctx0" brushRef="#br0" timeOffset="71227.05">26788 14824 5 0,'0'60'360'15,"2"-6"44"-15,-6-5 23 0,0-3 10 16,-1-2-152-16,2-3-118 0,3 0-73 15,2-1-41-15,4-1-21 0,0-1-13 16,0-1-8-16,4 2-24 16,2-1-29-16,1 2-38 0,1 1-39 15,2-1-48-15,1 4-95 0,-2-1-75 16,0 0-20-16,-3 3 9 0,1-3 24 16</inkml:trace>
  <inkml:trace contextRef="#ctx0" brushRef="#br0" timeOffset="71379.92">26992 16315 299 0,'-8'52'358'16,"0"-3"20"-16,0-3 17 0,-1-2-147 16,3-1-94-16,2 0-61 15,1-4-37-15,3 3-27 0,0-4-29 16,3 3-35-16,2-2-34 0,3 0-37 16,1 1-70-16,1-2-108 0,0 1-44 15,0-2-7-15,0-1 11 0,0 2 27 16</inkml:trace>
  <inkml:trace contextRef="#ctx0" brushRef="#br0" timeOffset="71565.61">27152 17549 84 0,'0'38'343'0,"-5"-3"31"16,0-2 21-16,1-1-31 0,-3 0-128 16,6 0-79-16,-1-2-50 0,2 3-22 15,2-4-18-15,-1 1-15 0,6-4-16 16,-3 1-23-16,6 2-30 0,-1-3-38 15,1 2-38-15,4-1-47 0,0-1-76 16,0 1-109-16,1-1-42 0,-6 0 1 16,4 0 19-16,-4 0 34 0</inkml:trace>
  <inkml:trace contextRef="#ctx0" brushRef="#br0" timeOffset="71710.52">27315 18504 230 0,'-2'32'425'0,"-1"-6"39"16,-2-1 22-16,-1-1-70 0,1-2-141 15,4-1-118-15,1-2-71 0,0 0-60 16,3-3-64-16,4-1-87 0,0-3-181 16,1-5-97-16,-2-2-51 15,-4-8-9-15,-1-8 32 0</inkml:trace>
  <inkml:trace contextRef="#ctx0" brushRef="#br0" timeOffset="74344.03">16952 12623 328 0,'0'-21'382'0,"0"0"40"0,-3-1 42 15,0 4-129-15,0 4-53 0,-1 1-31 16,1 6-41-16,2 2-28 0,1 4-36 16,0 6-38-16,1 3-34 15,1 9-29-15,1 4-12 0,0 8-8 16,2 5-8-16,-2 7-10 0,0 1-7 15,-1 7-12-15,-2 0-18 0,-2 1-28 16,-1-2-40-16,3-6-42 0,5-5-36 16,-4-8-19-16,4-9-4 15,1-9 15-15,1-11 25 0,-1-9 37 16,2-10 35-16,-3-9 25 0,-2-9 19 16,-1-8 14-16,-2-4 13 0,-5-2 9 15,0-5 9-15,-4-2 10 16,-1-2 7-16,2 0 11 0,-3 1 6 15,5 2 8-15,1 6 2 0,3 3 7 16,2 6-3-16,4 8-2 0,2 4-7 16,6 6-6-16,5 5-6 15,0 6-10-15,2 4-8 0,5 6-5 16,-1 4-1-16,-1 7-3 0,-1 4-2 16,-2 3-1-16,-2 6-3 0,-6 2-4 15,-3 2 2-15,-4 4-6 0,-6 1 2 16,-5 0 1-16,-5 2-2 15,-6 1 3-15,-4-2-4 0,-2-2-1 16,-1 2-11-16,-2-5-15 0,4 2-21 16,-1-6-37-16,6 1-72 0,1-7-113 15,8-2-52-15,4-4-14 0,6-5 6 16,7-1 27-16</inkml:trace>
  <inkml:trace contextRef="#ctx0" brushRef="#br0" timeOffset="74507.23">17374 12634 287 0,'5'2'331'0,"-3"-1"16"16,-5 2 8-16,-4-2-158 0,2 1-92 15,0 0-52-15,1-1-39 0,2-1-37 16,4-1-40-16,2 1-98 16,4-4-96-16,5 0-47 0,3-3-12 15,7-4 7-15</inkml:trace>
  <inkml:trace contextRef="#ctx0" brushRef="#br0" timeOffset="74878.62">17751 12427 234 0,'9'-15'330'15,"-6"0"25"-15,0-1 22 0,-3-1-125 16,0 0-67-16,0 0-34 0,0-1-12 16,-1-3-7-16,-1 1-6 0,2-1-6 15,0 2-14-15,-2 0-14 16,1 2-18-16,-1 2-14 0,-2 1-13 15,-1 6-10-15,2 2-11 0,-4 4-9 16,1 5-8-16,-5 8-7 0,0 2-5 16,1 7-8-16,-2 5-3 0,4 3-6 15,2 4-3-15,4 1-7 16,2 1-7-16,5 4-8 16,3-3-7-16,6 2-4 0,4-1 0 15,3-3 2-15,6 0 7 0,0-3 11 16,1 1 10-16,-1-1 13 0,-6 1 4 15,-4-3 5-15,-9 0 4 0,-6-1 0 16,-8-2 5-16,-12 3 1 0,-2-6 7 16,-11 2 1-16,-6-3-2 0,-3-1 3 15,1-3-4-15,-7 0-1 0,5-1-10 16,3-6-26-16,4-3-46 0,9-2-83 16,8-5-152-16,12-5-80 15,8-7-38-15,15-8-1 0,12-6 36 16</inkml:trace>
  <inkml:trace contextRef="#ctx0" brushRef="#br0" timeOffset="75808.42">28769 10581 48 0,'14'-11'372'0,"-9"3"47"15,-5 2 32-15,-3-1 25 0,-3 4-167 16,1 1-88-16,-1 4-48 0,-2 3-24 15,0 6-16-15,-5 2-15 16,2 3-11-16,-1 5-19 0,0 4-25 16,0 3-20-16,-1 1-18 0,4 5-9 15,1 0-18-15,-3-1-21 16,3 0-23-16,0-5-30 0,1-5-23 0,6-5-18 16,-4-6 0-16,5-6 1 15,2-7 11-15,2-8 21 0,3-7 17 16,-2-9 13-16,1-5 16 0,0-5 14 15,4-7 11-15,-6 1 7 0,4-4 9 16,-3-2 3-16,2 1 7 16,-1 2 8-16,0 4 14 0,0 3 8 15,-1 9 5-15,0 5 0 0,1 5-4 16,-1 8-4-16,3 6-7 0,0 5-8 16,4 8-3-16,-1 6-2 0,2 2-1 15,3 5-6-15,-2 2-3 0,2 3-6 16,0 2 0-16,1-3 0 15,-2 2-4-15,2-4 0 0,-4-2-2 16,1-3 2-16,-1-5 2 0,-1-3 0 16,-3-7 3-16,1-4-1 15,-1-7 2-15,3-5 2 0,-4-4 3 16,-2-6-1-16,1-3 2 0,-2-6 0 0,2-1-1 16,-2-2-4-1,-2-2-1-15,0 3-8 0,0-1-14 0,-2 6-31 16,-1 4-45-16,2 3-57 15,-1 4-80-15,-1 5-141 0,2 4-60 16,0 4-12-16,-2 4 21 0,8 6 47 16</inkml:trace>
  <inkml:trace contextRef="#ctx0" brushRef="#br0" timeOffset="75985.11">29301 10544 351 0,'-8'12'400'0,"0"-6"38"0,-5 1 39 15,4-4-133-15,-1-1-90 0,4-2-63 16,-4-2-47-16,7-1-54 0,3-2-69 16,5-2-80-16,6-1-79 0,5-3-66 15,7-1-90-15,6-1-105 16,6-1-26-16,3-4 14 0,7-2 39 0,5-1 45 16</inkml:trace>
  <inkml:trace contextRef="#ctx0" brushRef="#br0" timeOffset="76339.57">29879 10284 120 0,'17'-12'330'16,"-5"-2"44"-16,-6-1 38 0,0-2-38 16,-1 1-81-16,-5-1-36 0,1-2-24 15,-2-4-17-15,1 3-18 0,-3-2-30 16,-2 3-30-16,2 0-33 0,-2 4-26 16,-1 0-29-16,-2 3-17 0,-3 4-11 15,-2 5-8-15,-4 4-6 0,-2 4-7 16,-5 8-3-16,-1 3-9 15,0 5-7-15,-2 4-11 0,4 2-15 16,1 4-13-16,5 5-11 0,8-3-9 16,4 3-9-16,8 1-6 15,3-3 1-15,10-1 6 0,2 0 8 0,5-3 11 16,3 0 18-16,-1-2 9 0,0-5 12 16,-3 1 10-16,-3-5 5 15,-8-2 4-15,-3 0 6 0,-8-5 8 0,-9 0 7 16,-6-2 4-16,-8 0 2 15,-9 0 0-15,-6-2-2 0,-6 0-8 16,-2 1-9-16,-1 0-28 0,1 2-49 16,2 2-65-16,2 2-155 0,6 2-93 15,3 2-48-15,3 0-3 0,4 1 33 16</inkml:trace>
  <inkml:trace contextRef="#ctx0" brushRef="#br0" timeOffset="77224.35">28561 12096 142 0,'4'-23'306'0,"-2"-4"33"0,-2-3 29 15,0-3-74-15,-2-2-49 16,-1 3-4-16,-1-3 11 0,-1 7 13 16,-3-1 5-16,0 5-9 0,-5 5-32 15,0 0-43-15,-1 6-45 0,0 6-42 16,-3 2-32-16,1 7-26 0,-5 6-16 16,-1 7-9-16,1 12-10 15,-2 6-4-15,-1 13 1 0,1 6-3 16,3 4 2-16,0 8-2 0,4 1-1 15,2 1-3-15,8 0-2 0,2-5-3 16,11-6-4-16,2-5-3 0,9-8-2 16,7-7-3-16,2-12-4 0,4-7-6 15,6-10 1-15,2-11-4 0,5-9 1 16,2-11 6-16,3-8 6 0,-3-6 3 16,-2-6-11-1,-6-5-18-15,-6-5-19 0,-8 2-28 0,-8-5-31 16,-10 4-37-16,-7 5-28 0,-8 4-19 15,-9 7-10-15,-11 10-1 16,-4 6 9-16,-5 9 27 0,-2 7 37 16,1 6 34-16,0 6 30 0,4 7 27 15,5 6 23-15,4 3 12 0,9 6 17 16,3 0 10-16,7 2 10 0,9 1 12 16,4 1 10-16,8 0 11 15,7 0 8-15,0 1 5 0,5-1 1 16,4-1 1-16,4 1-6 0,-3-1-8 15,3 0-8-15,-1-3-9 0,-2 0-8 16,-1 1-13-16,-3-2-22 0,-2 0-30 16,-1-2-40-16,-9-1-117 15,-2-3-90-15,-1-3-44 0,-4-4-11 16,3-7 11-16</inkml:trace>
  <inkml:trace contextRef="#ctx0" brushRef="#br0" timeOffset="77413.64">29101 12420 60 0,'7'-15'411'0,"-6"3"77"0,-1 2 51 16,0 4 36-16,0-1-165 0,-1 3-114 15,-1 4-87-15,0 3-58 0,-1 6-49 16,-2 4-30-16,2 5-17 0,-3 6-10 16,1 2-23-16,2 4-34 15,-2 0-54-15,4 1-70 0,1 1-77 16,1 0-74-16,3-5-159 15,0-2-70-15,6-1-4 0,-1-9 38 0,7-9 61 16</inkml:trace>
  <inkml:trace contextRef="#ctx0" brushRef="#br0" timeOffset="78005.63">30080 12078 18 0,'31'-48'370'0,"3"0"53"15,-11 0 50-15,-5 3 55 0,-2 0-113 16,-7-1-71-16,-2 5-36 0,-3-2-25 16,-4 3-26-16,-4 3-27 0,-4 3-21 15,-4 6-23-15,-3 4-20 0,-6 5-12 16,-4 4-8-16,-5 6-21 0,-8 4-29 16,0 8-24-16,-2 6-26 15,-4 8-16-15,5 5-13 0,-1 8-6 16,4 6-4-16,-2 6 0 0,5 8-2 15,3 4-5-15,6 2-7 0,5 3-15 16,8-1-17-16,6-3-19 0,13-4-25 16,5-5-15-16,7-3-7 0,8-6 0 15,6-9 4-15,5-5 8 0,4-8 19 16,8-8 9-16,-3-8 12 0,3-7 13 16,1-7 11-16,-3-8 5 15,-3-5 5-15,-4-7-6 0,-3-5-11 0,-9-3-22 16,-5-2-25-16,-7-2-29 15,-9 4-41-15,-7 2-50 0,-5 5-33 16,-7 5-25-16,-6 4-18 0,-6 8-3 16,-5 4 24-16,-1 7 40 0,-4 5 39 15,4 6 43-15,-1 3 41 0,6 5 37 16,3 3 28-16,5 5 21 0,5 1 20 16,5 4 20-16,2 1 15 0,6 1 18 15,2 2 18-15,2-1 12 0,5 0 10 16,-1 2 6-16,4-1 4 0,0 1 3 15,1 0-6-15,2-2-6 0,0-1-11 16,3 2-8-16,3-3-16 16,-1 2-13-16,6-4-14 0,-2 2-24 15,0 0-36-15,3-3-53 0,3-1-52 16,-2-2-43-16,3-2-30 0,-1-4-66 16,-2-3-82-16,-1-6-15 0,0-6 14 15,-5-2 20-15,1-5 23 0</inkml:trace>
  <inkml:trace contextRef="#ctx0" brushRef="#br0" timeOffset="78322.82">30696 12312 12 0,'15'-21'290'0,"-3"2"64"0,-5-1 57 16,-1-1 43-16,-1 2-72 16,-3 0-25-16,1 3-18 0,-3 1-12 15,0 5-18-15,0-1-24 0,0 4-46 16,0 4-51-16,-2-1-46 0,1 8-35 16,-4-1-33-16,-2 8-30 0,-1 6-18 15,-2 4-12-15,-3 4-6 0,0 7-1 16,0 2-3-16,2 4-1 0,1 1 1 15,1 1-7-15,5 0-9 0,0-3-14 16,4-3-14-16,4-3-11 16,4-6-8-16,1-6-2 0,7-7 1 15,3-6 4-15,2-10 6 0,4-5 1 16,2-11 7-16,-1-7 7 0,3-11 7 16,-7-5 9-16,0-8 7 0,-6-7 3 15,-5-5 4-15,-4-3 0 0,-7 3-2 16,-9 1-11-16,-3 7-23 0,-12 6-46 15,-6 10-79-15,-8 10-88 0,-11 7-108 16,-9 11-144-16,-12 6-58 0,-10 8 2 16,-14 8 56-16,-12 10 77 15</inkml:trace>
  <inkml:trace contextRef="#ctx0" brushRef="#br0" timeOffset="80809.99">32421 9951 189 0,'4'-2'216'0,"-1"-1"-5"0,2 0-51 16,-2-2-47-16,2 1-25 0,1-2-10 15,-2 2-4-15,0-4-3 0,1 1-1 16,-1-1 2-16,0 0 1 0,-1-2 3 15,0 1 1-15,0-2 4 0,-3 3 3 16,-3-1 2-16,0 0 1 0,-2 1-2 0,-1 3-3 16,-4 0-11-16,-6 4-11 0,-1 2-10 15,-7 5-10-15,-4 4-10 0,-6 6-2 16,1 4-6-16,-2 4-1 0,-2 3-1 16,2 2-7-16,2 7 0 0,1 1-5 15,4-1-2-15,7 3-2 0,7-6 0 16,6 2-2-16,9-3 0 0,7-5 1 15,9-2-2-15,12-2-1 0,6-7-6 16,9-5-6-16,7-3-8 0,5-6-7 0,3-6-10 16,1-2-3-16,-3-7 0 0,-3-3 0 15,-5-5 8-15,-10-4 6 16,-5-4 9-16,-9-5 2 0,-6-1 0 0,-10-5 2 16,-5 1-3-16,-9-4-2 0,-6 5-2 15,-3 1 0-15,-8 5-5 0,-2 1-5 16,0 7-7-16,-1 4-13 15,-1 3-14-15,4 3-16 0,6 5-25 0,6 3-35 16,0 2-107-16,7 1-49 0,8 1-15 16,5 2 5-16,10 0 21 0</inkml:trace>
  <inkml:trace contextRef="#ctx0" brushRef="#br0" timeOffset="81042.86">33083 9726 155 0,'12'-8'285'15,"-7"-1"23"-15,0-1 25 0,-4 2-109 16,1 0-55-16,-2 3-33 0,-2 1-21 16,1 0-19-16,1 4-14 0,-2 5-13 15,0 2-17-15,-2 7-9 0,-2 3-4 16,-2 9-6-16,-2 4-7 0,-1 6-8 16,-8 6-3-16,-1 6-9 0,-3 6-17 15,-2 2-20-15,-2 2-25 0,2 3-26 16,3-5-24-16,4 0-25 0,4-5-13 15,5-5-55-15,4-5-76 0,1-6-27 16,4-6-2-16,5-6 9 0</inkml:trace>
  <inkml:trace contextRef="#ctx0" brushRef="#br0" timeOffset="81461.28">33105 10276 21 0,'22'-30'258'15,"-3"3"26"-15,-4 2 24 0,0 5-54 16,-4 2-72-16,-3 6-44 0,-4 3-19 15,1 5-12-15,-5 4-7 0,4 4-10 16,-1 7-10-16,0 4-7 0,0 4-16 16,-6 7-15-16,1 2-14 0,-2 4-8 15,-3 2-12-15,-3 3-2 0,-3 0-6 16,0 1-6-16,-5-4-7 0,4-1-8 16,2-6-5-16,2-3-6 0,4-5-2 15,1-6-1-15,2-5 2 0,4-6 4 16,2-5 4-16,4-7 4 0,1-5 4 15,3-5 5-15,1-7 2 0,4-5 4 16,0-5 2-16,3-5-1 0,0-5 3 16,5-2-3-16,-1-3 1 0,6 1 1 15,-1 2 0-15,2 1 6 0,2 7 0 16,-1 3 3-16,1 6 0 0,0 10 2 16,-2 3-2-16,-2 11 0 0,-1 4-1 15,-3 8 1-15,-2 4 0 0,-3 9 0 16,-9 4-1-16,-6 6 0 0,-5 7-2 15,-11 3-11-15,-8 7-12 0,-8 1-16 16,-7 5-25-16,-6 3-30 0,-10-2-83 16,-7 3-93-16,-2-5-43 0,-4 0-11 15,1-2 8-15,5-4 25 0</inkml:trace>
  <inkml:trace contextRef="#ctx0" brushRef="#br0" timeOffset="81827.59">32804 11231 218 0,'-5'12'329'15,"2"-7"23"-15,0 1 16 0,1-1-119 16,2-4-78-16,2 1-37 0,3-2-9 16,3-3 2-16,4 0 8 0,3 0-3 0,3-2-5 15,2 1-16-15,7 1-22 16,-1-1-27-16,4 4-16 0,2 0-14 15,-4 4-14-15,-2-1-7 0,-7 3-4 0,-5 3 0 16,-8 3-4-16,-9 1-5 0,-8 4-5 16,-13 4-9-16,-9 3-2 0,-8 1-7 15,-5 2 0-15,-4-2 2 0,-1 1 9 16,-1 0 17-16,5-4 16 0,5-1 16 16,8-2 10-16,7-3 18 0,11-1 22 15,8-3 21-15,11-2 14 0,13-1 5 16,14-5-2-16,10 0-13 0,16-4-24 15,13-6-31-15,13 2-27 0,9-1-31 16,7-3-80-16,5-1-106 0,-2 0-128 16,-6-3-178-16,-8-1-95 0,-13-4-33 15,-14-2 42-15,-17-2 89 0</inkml:trace>
  <inkml:trace contextRef="#ctx0" brushRef="#br0" timeOffset="82654.89">19869 12897 125 0,'8'-8'278'0,"-2"0"23"0,-3 1 10 15,-1 4-109-15,0 4-83 0,-4 10-44 16,0 9-29-16,-1 14-18 16,-4 14-7-16,0 15-1 0,-1 20 2 15,-3 17-2-15,-3 19-2 0,1 17-5 16,-2 17 0-16,3 14-5 0,0 14-6 15,2 9-2-15,4 7 2 0,1 6 4 16,3 4-6-16,4 2 5 0,6 3 5 16,3 3-2-16,3-1-3 0,6 0 3 15,2-6 4-15,4-3-8 0,1-4-7 16,0-4-3-16,3-5-2 0,0-3-12 16,0-6-14-16,2-8-21 0,-2-6-23 15,0-9-56-15,-3-8-99 0,-6-12-42 16,1-8-15-16,-5-10 5 15</inkml:trace>
  <inkml:trace contextRef="#ctx0" brushRef="#br0" timeOffset="84238.68">20028 12502 141 0,'-20'14'261'15,"1"-2"13"-15,3 1 9 0,7 2-129 16,4 1-64-16,9 1-36 16,2-2-14-16,11 0-7 0,5-3-4 15,11-2 3-15,7-2-2 0,10-4 1 16,11-1 1-16,8-7 0 0,11-2-5 16,11-4-2-16,13-4-3 0,13-2-5 15,15-4-8-15,11-2-3 0,8-3 2 16,11-3-3-16,10-2-3 15,9 1-2-15,15-5 0 0,12 1 1 16,10-3-2-16,12 2-3 0,1 1 3 16,6-1-1-16,0 5-3 0,-1 1-10 15,0 3-5-15,-2 0-3 0,-7 2-11 16,-5 2-5-16,-4 1 3 16,-8 0 7-16,-8 0 2 0,-8 2 4 0,-9 2 8 15,-12 0 3-15,-11 1 4 16,-14 2 0-16,-12 1 4 0,-12 2-1 15,-11-1 1-15,-10 1-2 0,-11 3 2 16,-8-1 1-16,-10 2-2 0,-7 0 2 16,-10-2 1-16,-10 3 0 15,-9 1 2-15,-10 1 4 0,-7-1 4 16,-5 1 1-16,-7-3 3 0,-1 1 4 16,-3-1 1-16,-4 2-1 0,-1-3-2 15,0 4-1-15,-1-2 1 16,-1 0 0-16,0 0-1 0,1 3-1 15,-1 0 0-15,2-1-4 0,3 2 0 16,1-1-3-16,2 1-4 0,4 1-1 16,0 0-3-16,2 0 2 0,2 1-1 15,-1 2-1-15,-1 2 3 0,1-1 0 16,0 4 0-16,1 3 0 16,-3 0 2-16,-2 7-2 0,2 2 0 15,-3 6 0-15,0 6 1 0,-1 7-1 16,-3 4 0-16,-1 6-3 0,-3 7 2 15,2 3-1-15,-2 10 0 0,0 6 2 16,0 9 2-16,1 6 0 16,-1 5-1-16,4 5 1 0,0 3-2 15,1 3 1-15,3 2 1 0,1 3-1 16,1 4 2-16,1 4-3 0,3 2-3 16,1 2-3-16,2 3 3 0,1-2-1 15,0 3 2-15,3-1 3 16,-2-2 0-16,1-1-1 0,2-3 0 15,-1-3 2-15,3-1 1 0,0-4-2 16,1 1 2-16,-3-4 1 0,5-1-2 16,-2-1-4-16,2-4 2 0,0-1 0 15,1 2 2-15,2-3-1 0,0 1 1 16,0-2 3-16,2-1-4 0,0 0-2 16,-1-5 0-16,1-1 1 15,0-2 1-15,-2-2 0 0,-2 0 2 16,-1-3-3-16,-3 0 4 0,-2 0-4 15,-2-4-2-15,0-1 1 0,-3-3 0 16,-3 0 2-16,2 2 3 0,-2-1-1 16,-1 2-2-16,-2 2 1 15,0-1-1-15,-3 2-2 0,-4-1-2 0,3-3 0 16,-2 0-2-16,1-4 3 0,-3 1-1 16,2-2-3-16,-4 0 3 0,4-2 0 15,-2 0-1-15,1-4-2 0,0-3 4 16,1-5-2-16,-2-4 1 0,0-4-3 15,0-4 2-15,1-8 1 16,-1-1-3-16,0-5 3 0,0-7-2 16,-1-2 0-16,-1-5 0 0,1-4 2 15,0-6 1-15,-2 0 2 0,0-5 0 16,0-6 0-16,0 0-1 0,0 0 1 16,-2-6 1-16,0 0 2 15,-1-2 1-15,0 0 0 0,0-1 1 0,-2 1 0 16,-2 0-3-16,-3 1 0 15,-3 1 0-15,-6 1-1 0,-8 5-1 16,-7 0-5-16,-13 6-1 0,-13 2-8 16,-15 4-8-16,-20 3-10 15,-15 4-14-15,-22 2-35 0,-25 4-90 16,-22 0-58-16,-24-1-25 0,-25-3-8 16,-26-2 5-16</inkml:trace>
  <inkml:trace contextRef="#ctx0" brushRef="#br0" timeOffset="86121.99">22872 10699 271 0,'8'-17'328'0,"-5"1"18"16,0 1 11-16,-1-2-149 0,-2 2-69 15,0 1-28-15,-2-3-8 16,-1-1 0-16,1-1 2 0,-3 2-1 16,1-1-12-16,-2 1-13 0,-2-1-17 15,1 0-14-15,1 4-7 0,-2 0-11 16,-1 3-3-16,-1 1-7 16,2 3-5-16,-3 6-5 0,1 1-3 15,-1 6-4-15,1 7-4 0,-2 5 0 16,3 6 0-16,-4 4-2 0,4 8 1 15,2 3 0-15,1 4 2 0,5 4 2 16,1 0-2-16,4 2 1 16,2-2-6-16,1-1-11 0,-1-2-24 15,2 0-31-15,0-3-33 0,-2-1-32 16,1-2-30-16,-2-3-25 0,-4-4-69 16,1-4-69-16,-2-6-17 0,-3-7 7 15,-1-5 18-15</inkml:trace>
  <inkml:trace contextRef="#ctx0" brushRef="#br0" timeOffset="86306.81">22636 11076 169 0,'-13'-15'278'0,"1"-2"15"15,2 4 6-15,5-2-132 0,2 0-71 16,6 0-39-16,2 0-24 16,8 0-10-16,6 0-8 0,6 0-6 15,5-2-2-15,8 1-6 0,4-1-6 16,8-1-10-16,4-1-18 0,-2 1-42 15,5 0-110-15,-3-1-60 16,-7 2-28-16,-1-3-7 0,-5 2 7 16</inkml:trace>
  <inkml:trace contextRef="#ctx0" brushRef="#br0" timeOffset="86556.97">23393 10462 169 0,'-9'-16'286'16,"-2"1"16"-16,-3 2 18 0,1 1-121 0,0-1-58 15,3 4-24-15,-2 1-13 16,4 3-9-16,2 2-15 0,1 1-13 16,4 5-19-16,-1 2-16 0,4 5-15 15,1 7-5-15,0 2-4 16,2 7 0-16,-1 4 0 0,1 4-4 16,-2 5 0-16,1 3-2 0,-4 1-2 15,1 4-7-15,-1-2-12 0,-1 0-17 16,1-4-17-16,-2-4-22 15,0-5-23-15,1-4-24 0,-2-6-84 16,-4-8-68-16,0-3-30 0,-3-8-4 16,0-5 11-16</inkml:trace>
  <inkml:trace contextRef="#ctx0" brushRef="#br0" timeOffset="86703.66">23198 10810 156 0,'-4'-17'274'0,"1"-2"13"15,3 4 6-15,2 2-128 16,3 1-73-16,4 2-42 0,4-2-23 15,3 1-13-15,4 2-5 0,5-1-10 16,5 2-13-16,3-1-20 0,6 0-45 16,0 0-97-16,0-1-62 0,4 1-22 15,4-2-9-15,1-3 13 16</inkml:trace>
  <inkml:trace contextRef="#ctx0" brushRef="#br0" timeOffset="86910.84">23977 10416 145 0,'3'-10'302'0,"-5"-2"27"16,-2 4 29-16,-1 0-92 0,2 1-77 16,0 4-52-16,1 1-32 0,-1 5-23 15,1 3-19-15,2 6-19 16,0 7-14-16,0 1-3 0,0 5-7 0,0 5-7 16,-1-1-6-16,-3 4-11 0,-3 2-16 15,1-2-30-15,-1-1-32 16,2-4-60-16,-1-5-133 0,3-5-65 15,-2-5-19-15,5-13 4 0,5-6 23 16</inkml:trace>
  <inkml:trace contextRef="#ctx0" brushRef="#br0" timeOffset="87079.56">24011 10169 249 0,'-21'-31'316'0,"-3"2"20"16,2 7 12-16,4 4-149 0,1 2-76 15,7 6-49-15,2 1-30 0,5 5-28 16,5 3-28-16,6 4-36 0,3 2-71 16,9 3-113-16,2 1-62 0,4 2-21 15,1-1 1-15,3 2 13 16</inkml:trace>
  <inkml:trace contextRef="#ctx0" brushRef="#br0" timeOffset="87309.55">24336 10119 51 0,'6'0'306'0,"0"-1"38"15,-6-1 36-15,0 2-16 0,0-2-100 16,-1 2-54-16,1 2-33 16,-5 1-14-16,5 4-8 0,0 4-12 15,-1 5-12-15,-1 7-8 0,2 7-8 16,-1 4-19-16,-4 7-24 0,0 4-23 16,-2 7-18-16,-3 2-14 15,-2 5-23-15,1 1-39 0,-1 2-60 16,1 0-66-16,3-2-63 0,-2-6-73 15,7-4-128-15,3-10-38 16,5-10 17-16,3-8 44 0,4-12 51 16</inkml:trace>
  <inkml:trace contextRef="#ctx0" brushRef="#br0" timeOffset="87720.84">24506 10624 272 0,'12'-40'365'15,"-6"2"56"-15,-3 5 58 0,2 7-104 16,-4 6-57-16,1 4-45 15,-1 5-43-15,-1 5-40 0,0 6-45 16,-1 6-46-16,-1 5-26 0,1 7-16 16,-4 7-12-16,2 5-13 0,-2 2-15 15,-1 5-8-15,-2 2-7 0,-1 3-13 16,-1-2-13-16,0-1-12 0,4-5-17 16,0-5-10-16,1-6-2 15,4-6 4-15,1-11 7 0,0-6 10 16,1-6 14-16,2-11 9 0,1-8 6 15,2-7 6-15,-2-6 4 16,0-5 2-16,0-2 0 0,1-6 3 16,2-3-2-16,0-4-1 0,3-1 0 15,1-1-1-15,6 3 2 0,1 8 0 16,2 5-2-16,6 7 1 0,-3 7 0 16,1 10 0-16,2 7 0 0,-1 5-1 15,-3 8 3-15,-3 8 0 16,-2 5 0-16,-6 5 1 0,-3 3-6 15,-7 9-12-15,-5 0-17 0,-5 3-28 16,-6 3-33-16,-5 0-39 0,-4 1-36 16,2-3-27-16,-5 1-54 0,2-3-96 15,3-4-32-15,2-1 6 0,2-4 18 16,8-4 34-16</inkml:trace>
  <inkml:trace contextRef="#ctx0" brushRef="#br0" timeOffset="88125.56">24751 10659 97 0,'7'-6'297'0,"-2"-3"26"16,0-3 19-16,-1-1-68 0,4-3-86 15,2-3-43-15,-1-3-29 0,7-3-16 16,3-2-15-16,5-4-10 0,6-4-16 16,5-3-13-16,1-6-15 15,5-1-10-15,-3-2-8 0,2 1-6 0,-7 2-2 16,-2 4 0-16,-7 5-1 15,-7 8 1-15,-7 5 0 0,-5 7-2 16,-9 4 0-16,-5 7-3 0,-5 4 0 16,-6 7-2-16,-1 4 1 0,-5 2-1 15,3 4-1-15,0 1 3 0,6-1-1 16,4 3-1-16,6 0-1 16,5-1 3-16,10 0 0 0,3 0-2 15,8 0 1-15,2-1 1 0,4 1-2 16,3 3 1-16,1-1 1 0,-3 0 3 15,-2 2 3-15,-6 0 5 16,-6 4 5-16,-9-4 4 0,-10 4 0 16,-8-2-1-16,-7 2 0 15,-8 0-8-15,-6-4-13 0,-4 2-23 0,-5-4-31 16,2-1-40-16,0 0-57 0,-1-4-148 16,2-3-68-16,2-3-23 15,2-2 7-15,0-2 28 0</inkml:trace>
  <inkml:trace contextRef="#ctx0" brushRef="#br0" timeOffset="93188.15">15451 14909 87 0,'-13'-2'296'16,"-4"-4"18"-16,5-4 10 0,2 3-69 15,6 2-120-15,5-2-61 0,6 1-29 16,10-1-15-16,7 0 3 15,10-6 9-15,11 1 10 0,8-4 11 16,9-1 13-16,11-4 8 0,14 0 8 16,11-4 0-16,16 0-7 0,12-5-12 15,12-1-16-15,12-2-7 16,8-1-13-16,10-4-7 0,1-1-7 16,8-3-3-16,-2 2 1 0,0-1-8 15,-2 1-4-15,-2-3-3 0,-7 4-6 16,-10 2-15-16,-14 1-37 0,-16 4-42 15,-21 6-44-15,-17 3-100 0,-17 3-116 16,-22 3-48-16,-20 2-2 0,-18-4 23 16,-19 6 38-16</inkml:trace>
  <inkml:trace contextRef="#ctx0" brushRef="#br0" timeOffset="96467.78">15716 15036 55 0,'12'-3'306'0,"-4"-1"8"16,3-1-18-16,2 2-74 15,1 1-275-15,5 2-139 0,5-3-77 0,0-3-23 16,4-2 7-16</inkml:trace>
  <inkml:trace contextRef="#ctx0" brushRef="#br0" timeOffset="96828.21">18241 14280 57 0,'20'-6'279'15,"-9"1"18"-15,-1 1 11 0,-6 3-71 16,-2 1-121-16,-4 1-87 0,-4 3-127 16,-5 2-105-16,-5 2-52 15,-7-1-23-15,-4 0-6 0</inkml:trace>
  <inkml:trace contextRef="#ctx0" brushRef="#br0" timeOffset="97018.76">16509 14774 14 0,'-47'25'268'0,"9"-8"2"16,11-3-8-16,11-3-104 0,10-4-222 15,9 1-116-15,5-6-57 0,8-6-18 16</inkml:trace>
  <inkml:trace contextRef="#ctx0" brushRef="#br0" timeOffset="97209.54">17812 14427 60 0,'18'-5'252'16,"-9"1"14"-16,0 0-1 0,-4 0-97 16,0 2-125-16,-3 0-143 0,-1-2-84 15,2 0-46-15,-1-3-17 0,3 0-1 16</inkml:trace>
  <inkml:trace contextRef="#ctx0" brushRef="#br0" timeOffset="97418.74">17515 14502 37 0,'-25'12'248'0,"3"-6"-7"16,7 0-60-16,14-5-160 0,5-4-145 15,11-3-75-15,8-6-34 16</inkml:trace>
  <inkml:trace contextRef="#ctx0" brushRef="#br0" timeOffset="97614.19">18928 14291 111 0,'-15'5'251'15,"-1"0"5"-15,0-4-4 0,5 2-149 16,0 0-153-16,3-3-106 16,6 0-54-16,-1-3-25 0,6 0-4 15</inkml:trace>
  <inkml:trace contextRef="#ctx0" brushRef="#br0" timeOffset="98237.59">21113 14084 242 0,'0'0'263'0,"-1"0"12"16,1 0-48-16,0 0-105 0,1 2-58 15,1 1-31-15,1 2-24 0,0-1-29 16,1 4-76-16,-3 2-88 0,2 2-47 16,-3 1-22-16,0 1-6 0</inkml:trace>
  <inkml:trace contextRef="#ctx0" brushRef="#br0" timeOffset="98427.82">21125 14921 171 0,'-9'29'274'15,"0"-2"13"-15,3-2 3 0,1-2-134 16,2-1-76-16,3 2-44 0,2-2-34 15,1 0-48-15,2 4-120 0,-1-1-61 16,2 7-30-16,-1-1-15 0,2 5 7 16</inkml:trace>
  <inkml:trace contextRef="#ctx0" brushRef="#br0" timeOffset="98634.21">21185 16525 215 0,'-7'54'278'16,"6"-4"11"-16,-4-2-17 0,5-1-124 15,5 0-69-15,-2 0-34 16,3 1-21-16,2-3-9 0,5 0-13 0,-2 1-22 16,2 1-66-16,1-3-104 15,-1 3-52-15,-3-2-28 0,3 1-10 16,3 4 11-16</inkml:trace>
  <inkml:trace contextRef="#ctx0" brushRef="#br0" timeOffset="98835.03">21486 18901 145 0,'2'36'260'0,"1"-7"9"0,1-8-5 15,0-3-120-15,4-6-70 16,2-3-36-16,-1-2-23 0,2-2-25 0,3-1-31 16,-2 1-82-16,-3-4-72 15,4 1-40-15,-5-2-16 0,4 0 5 16</inkml:trace>
  <inkml:trace contextRef="#ctx0" brushRef="#br0" timeOffset="99743.47">22703 14062 146 0,'1'-3'296'0,"-1"0"14"0,0 2 9 16,0 2-103-16,5 2-101 0,3 6-53 15,-2 5-32-15,4 6-23 0,-2 3-23 16,2 7-25-16,0 6-87 0,-3 7-96 16,2 4-44-16,-5 6-21 15,1 2 2-15</inkml:trace>
  <inkml:trace contextRef="#ctx0" brushRef="#br0" timeOffset="99922.15">23129 15556 236 0,'13'46'316'16,"-4"0"18"-16,-4-3 5 0,2 3-149 15,-2 3-95-15,-1-1-57 0,5 1-32 16,-4 2-27-16,2 0-21 0,-1 1-25 15,2 3-61-15,-5 1-91 0,0 0-45 16,0-2-18-16,-1 3 4 0</inkml:trace>
  <inkml:trace contextRef="#ctx0" brushRef="#br0" timeOffset="100122.01">23351 17340 187 0,'5'77'287'0,"-2"0"14"0,0 3 6 0,-3 1-137 15,1 1-80-15,-1-1-42 0,2-1-23 16,-1 1-10-16,1 1-7 16,0 2-1-16,1 2 0 0,2 2-3 15,1 2-8-15,3 2-10 0,4-2-13 16,4-5-23-16,-1-5-56 0,3-12-98 16,0-12-47-16,-1-13-19 0,-1-13-2 15,5-4 15-15</inkml:trace>
  <inkml:trace contextRef="#ctx0" brushRef="#br0" timeOffset="100822.22">24824 13716 143 0,'0'-19'269'16,"0"2"12"-16,2 3 9 15,0 2-125-15,-1 5-67 0,2 1-35 16,5 6-22-16,-2 0-9 0,2 11-9 15,4 2-5-15,-2 9-14 0,0 7-17 16,0 8-47-16,-3 8-121 16,-4 8-62-16,-3 7-32 0,-3 6-14 15,-3 4 7-15</inkml:trace>
  <inkml:trace contextRef="#ctx0" brushRef="#br0" timeOffset="100993.63">25296 15940 191 0,'7'56'280'0,"-2"0"-2"16,0-4-16-16,1 2-187 0,-1 0-161 16,0 0-107-16,1 0-49 0,-1 0-17 15,3 1 9-15</inkml:trace>
  <inkml:trace contextRef="#ctx0" brushRef="#br0" timeOffset="101233.88">25400 18046 231 0,'-5'53'266'0,"1"-3"7"0,0 3-43 15,4 0-103-15,4 0-60 0,2 0-30 16,2 0-15-16,1 0-14 0,5-1-7 16,1 2-16-16,3-3-28 15,-1 1-84-15,0-2-75 0,0-1-37 16,2-2-18-16,1-2 3 31</inkml:trace>
  <inkml:trace contextRef="#ctx0" brushRef="#br0" timeOffset="101850.3">26413 13759 125 0,'0'3'76'0,"3"7"-36"0,1 9-107 16,-3 5-74-16</inkml:trace>
  <inkml:trace contextRef="#ctx0" brushRef="#br0" timeOffset="103683.64">28674 12987 48 0,'-22'2'225'0,"-2"-2"15"0,-3 0 6 16,-1-2-100-16,0-1-58 0,-2-2-30 16,-4-1-17-16,3-1-4 15,-6-3-2-15,0-5 0 0,-1-1-1 16,0-3 5-16,-1-4-2 0,0-4-5 15,3-2-3-15,1-5-7 0,0 0-6 16,0-4-5-16,2-2-4 0,0-2-3 16,1-6-3-16,2-2 2 15,2-1-2-15,3-5-1 0,-1 0 0 16,3-3 0-16,3-2 0 0,3-2 0 16,4-5-3-16,4 0 1 0,5 0-2 15,7 2-1-15,3-3 1 0,6 3 1 16,7 1 1-16,4 4 2 0,5 4 0 15,7 3 0-15,6 2 0 16,3 7-1-16,10 1 1 0,4 4 0 16,6 3 0-16,4 3-1 0,6 5-1 15,7 5 2-15,1 7-2 0,0 8-1 16,2 11-1-16,-5 11 2 0,-5 9-1 16,-2 12 1-16,-5 8 1 0,-7 12-1 15,-6 6 4-15,-5 9 1 0,-4 6 0 16,-6 4 3-16,-4 2-3 0,-7 3 2 15,-5-1-4-15,-5-2-2 16,-2-1-2-16,-8-1 3 0,-5-2 3 16,-4 0-3-16,-7-2 3 0,-8 0 0 15,-8 0 1-15,-7-2-2 0,-9-4-2 16,-9-2 0-16,-6-7 0 16,-9-7 0-16,-10-6 0 0,-3-9-2 15,-9-6 2-15,-1-8 0 0,1-10-2 16,-1-4 2-16,7-9-4 0,5-6-8 15,8-8-17-15,7-2-63 0,8-9-102 16,8-6-54-16,4-6-27 0,7-6-3 16,3-6 6-16</inkml:trace>
  <inkml:trace contextRef="#ctx0" brushRef="#br0" timeOffset="106321.72">28549 12781 52 0,'-1'-3'216'15,"-1"2"13"-15,2-4-24 0,-1 1-60 16,-1 0-56-16,0-2-29 0,1 0-13 16,1-1-10-16,0 1-8 0,0-1-4 15,0 1-4-15,0 0-4 16,0 2-7-16,1 0-3 0,-1 1-3 16,4 2 0-16,-3-1-4 0,2 2-1 15,-3-1-1-15,4 1 2 0,-4 0 0 16,0 0-1-16,1 0 1 15,-1 0 0-15,0 0 0 0,0 0 1 16,0 0 3-16,0 0 1 0,0 0 3 16,0 0 0-16,0 0 3 0,0 0-2 15,0 0-2-15,0 0 0 0,0 0-5 16,0 0 0-16,0 0-2 16,0 0-2-16,0 0 2 0,4 0-1 15,-4 0 1-15,3 0 0 0,-2 0-1 16,4-2-1-16,-2 2-5 0,0-1-2 15,0 1-7-15,4-2-7 0,-2 0-11 16,4 2-26-16,-5-2-66 16,3 0-67-16,-2-2-31 0,0 1-13 15,-2-3 2-15</inkml:trace>
  <inkml:trace contextRef="#ctx0" brushRef="#br0" timeOffset="106544.22">28553 12664 55 0,'0'0'224'0,"0"-3"6"16,1 3-2-16,-1 3-123 0,4-3-122 15,-3 2-107-15,1 1-57 0,-2-3-24 16,0 0-12-16</inkml:trace>
  <inkml:trace contextRef="#ctx0" brushRef="#br0" timeOffset="106754.49">28764 12609 173 0,'0'3'110'0,"-1"0"-50"15,-1 0-118-15,1 0-81 0</inkml:trace>
  <inkml:trace contextRef="#ctx0" brushRef="#br0" timeOffset="106961.33">28722 12647 207 0,'-2'2'215'0,"-1"0"-51"0,3-2-150 15,0 2-124-15,0-2-63 16,0 0-30-16</inkml:trace>
  <inkml:trace contextRef="#ctx0" brushRef="#br0" timeOffset="107172.8">28717 12645 65 0,'-1'-2'234'0,"-1"-1"9"16,-1 3 1-16,3 0-112 0,0 0-78 15,1 3-77-15,-1-3-110 0,0 3-55 16,-1 0-28-16,-1-1-12 0</inkml:trace>
  <inkml:trace contextRef="#ctx0" brushRef="#br0" timeOffset="107407.73">28722 12637 212 0,'-5'0'228'0,"4"0"-2"0,1 0-81 15,0 0-95-15,0 3-64 0,1-3-51 16,-1 1-33-16,0-1-22 0,0 0-18 15,0 0-12-15,0 0 0 0</inkml:trace>
  <inkml:trace contextRef="#ctx0" brushRef="#br0" timeOffset="107604.16">28731 12633 7 0,'0'0'209'16,"2"-2"15"-16,-2 1-23 0,0-1-54 15,1 1-56-15,-1 1-42 0,0 0-23 16,0-2-11-16,2 2-8 0,0 0-6 16,-2 2-4-16,0-2-4 0,1 1-6 15,-1 1-14-15,0-1-46 16,-3 2-73-16,-2 0-40 0,0 0-17 16,-1-2-7-16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5:55:51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2535 119 0,'-1'-8'283'0,"-1"0"21"15,-1-2 13-15,-1 4-96 0,3-1-73 16,-2 0-35-16,-1 1-10 0,1 2 0 0,0 0 5 16,0 0 4-16,2 3-1 0,-1 1-12 15,2 0-18-15,-2 0-22 0,2 3-17 0,0 5-13 16,2 0-8-16,-2 6-2 0,0 4-2 16,0 3 2-16,0 6-2 0,-2 0-3 15,1 4-2-15,-1 3-3 0,-1-1-4 16,1 0 0-16,1 0-4 0,-1-4-1 15,1 1 2-15,-1-4-2 0,0-5 2 0,1-5-2 16,1-3 0-16,0-4 0 0,0-5 0 16,0-4-2-16,0-6 0 0,0-4 0 15,0-9-2-15,0-4-1 0,1-6 0 16,1-4-1-16,0-3 1 0,-1-3 0 16,1-3 1-16,-2-2 2 0,3-1 2 0,0-1 0 15,-1 4 2-15,1-1-1 0,3 4 1 16,-1 4-4-16,3 4-1 0,-2 4-1 15,1 3 1-15,2 4 0 0,-3 5 1 16,2 5 2-16,0 1 0 0,1 4 2 0,0 5 1 16,0 3 2-16,2 3 2 0,-3 6 2 15,2 2 5-15,-1 5-2 0,-3 4 2 0,1 3 1 16,-1 6-1-16,-1 3-3 16,0 3-4-16,1 0-3 0,-3 3 0 0,0-1-2 15,0-2-1-15,-1-2-1 0,-1-4 0 16,1-6 0-16,1-2-1 0,-3-5 1 15,2-5 0-15,-2-3-1 0,1-7 0 0,1-2-1 16,-2-5 0-16,0-6-2 0,0-6-2 16,0-8 2-16,0-2 1 0,2-8-2 15,-1-3 3-15,2-5 2 0,-1-1 0 16,-1 0 0-16,2 0-3 0,1 3 1 16,-1-3-3-16,2 4-1 0,1 6 1 15,3 0-1-15,-1 5 2 0,2 5-2 0,1 1 2 16,0 5 2-16,0 3-2 0,1 4 2 15,0 3 2-15,3 3 2 0,-2 3 2 0,0 5 2 16,1 2 0-16,0 4 1 0,-1 2 3 16,1 6-1-16,-3 0-1 0,-3 6 2 15,0 2-1-15,-3 3 0 0,-2 5-1 0,-1 1-1 16,-2 0-1-16,-2 3-1 0,-3 0-3 16,0 0-2-16,-1-2 0 0,-2-2-3 15,-3-1-6-15,3-5-10 0,-1-4-18 16,-1-4-24-16,4-4-30 0,1-7-41 15,4-2-38-15,1-8-43 0,1-2-67 0,1-6-63 16,3-4-17-16,1-7 18 0,3-2 30 16</inkml:trace>
  <inkml:trace contextRef="#ctx0" brushRef="#br0" timeOffset="634.27">2573 2477 182 0,'8'-4'255'0,"-3"1"14"15,0 3-41-15,-2 0-75 0,-1 3-44 0,-1 1-27 16,-1 1-12-16,2 2-4 0,-2 0-3 15,0 0-7-15,0 1-9 0,0 0-9 16,2-1-10-16,0-1-7 0,0 0-5 16,0-2-3-16,1-1-6 0,2-3 1 15,-1 0-4-15,3-1 2 0,2-4-3 16,-1-4-2-16,0-1 0 0,2-3-1 0,0-5 1 16,-2 2-1-16,1-2 1 0,-3-1 3 15,0-1-2-15,-3 0 0 0,0 3 2 16,-3-1 7-16,-1 1 10 0,-3 0 13 15,1 3 16-15,-4 2 19 0,0 1 16 0,-1 3 6 16,0 1 6-16,-1 3-2 0,1 4-9 16,-2 0-16-16,0 0-16 0,-2 7-11 15,1 1-15-15,0 4-11 0,2 3-6 0,-1 3-4 16,1 1-3-16,1 5 1 0,0 2-4 16,5 1 1-16,-1 1 1 0,4 2-2 15,0-1-1-15,2-2 0 0,3 1 1 16,0-5-2-16,3-2-2 0,4-3-1 0,-1-5-2 15,3 0-3-15,2-6-3 0,3-4-5 16,1-3-11-16,3-6-25 0,1-5-21 16,1-2-27-16,3-5-26 0,0-5-25 15,3-4-14-15,-1-3 1 0,-1-2 9 16,-2-2 10-16,-2 0 20 0,-5-3 21 16,-4 4 23-16,-2-1 25 0,-6 1 24 15,-3 2 30-15,-3 4 24 0,-4 0 25 16,-1 4 18-16,0-1 18 0,-2 5 17 15,-2 2 13-15,0 4 5 0,2 2 8 0,0 3-2 16,0 1-4-16,2 4-17 16,-2 0-16-16,4 3-19 0,-2 2-12 15,3 2-16-15,0 5-7 0,3 6-4 0,-2 0-4 16,2 4 1-16,1 3-4 0,-1 3-2 16,0 2-4-16,-1 3-4 0,1 2-1 15,-3 2-3-15,3 2-4 0,-3-1-3 16,2-1-7-16,-2-2-18 0,3-3-31 15,1-3-41-15,-2-5-38 0,6-5-53 16,-3-4-100-16,0-5-68 0,-1-7-18 16,1-2 15-16,3-10 28 0</inkml:trace>
  <inkml:trace contextRef="#ctx0" brushRef="#br0" timeOffset="1232.7">2981 2349 158 0,'-8'-10'276'16,"-4"3"23"-16,2 0 2 0,2 1-102 15,-1 1-65-15,4 1-38 0,1-2-20 0,2 1-16 16,0 1-13-16,4-2-12 16,3-1-13-16,3-4-7 0,4 3-7 0,1-5-6 15,6-1 0-15,-2-1-2 0,5-1-2 16,2-4 1-16,0-1 0 0,-2-1 0 16,3-1-3-16,-3-1 4 0,-2 0-2 15,-3 2 0-15,-3-1-1 0,-3 2 3 16,-3 2 3-16,-3 4 1 0,-4 1 10 15,-1 2 11-15,-1 3 11 0,-1 3 12 16,-1 3 11-16,0 0 4 0,0 3-5 16,-2 2-9-16,0 2-9 0,1 2-12 15,-1 6-11-15,3 3-6 0,-1 4-5 16,1 2 0-16,1 7-3 0,1 0 2 16,1 4-3-16,1 1 3 0,-2 3 0 15,3 0 0-15,-3 0-1 0,2 1 1 0,-1-4-1 16,1 0-1-16,1-1-1 0,0-7 0 15,-1-1-2-15,1-6-2 0,-2-3 0 16,1-4-1-16,0-4-1 0,-1-4 1 16,1-4 0-16,1-4 0 0,0-4 0 15,2-4 1-15,3-4 0 0,-2-1-1 16,2-3-2-16,0-1 5 0,1 2-3 16,1-3-2-16,-2 6 2 0,4-1 0 15,-2 1 0-15,1 2-2 0,0 3 4 16,0 3-1-16,-1 2 1 0,2 2-1 15,-2 3 2-15,1 2 2 0,1 2-1 16,-4 4 2-16,0 2 0 0,0 2 0 16,-5 3-1-16,0 4 1 0,-1 0-1 15,-4 1 0-15,-1-1 2 0,0 5-1 16,-5-4-3-16,2 0 0 0,1-2-4 0,-3-1-11 16,3-3-16-16,-2-1-23 15,5-4-28-15,-1-1-36 0,3-3-48 0,0-3-75 16,3-1-70-16,0-5-25 0,5-2 8 15,2-4 24-15</inkml:trace>
  <inkml:trace contextRef="#ctx0" brushRef="#br0" timeOffset="1668.43">3653 2194 94 0,'10'-12'281'0,"-2"5"29"0,-3-2 30 15,-2 0-81-15,-3 1-55 0,0-1-32 0,0 1-17 16,-3 1-5-16,1 1-4 15,-3-1 0-15,2 1-1 0,0 1-6 16,-2 0-7-16,0 3-6 0,-2-1-7 0,2 1-9 16,-2-1-10-16,1 3-8 0,1 0-15 15,-1 3-16-15,0 2-17 0,-1 1-16 16,1 4-13-16,-2 4-4 0,-3 2-7 16,3 5-1-16,0 3-3 0,-1 2 0 15,4 1-3-15,-1-1 1 0,4 4-5 16,1-5-4-16,2 0-5 0,2-5-11 15,4-1-12-15,2-4-11 0,2-3-13 16,2-3-3-16,1-7 0 0,2-2 4 16,3-5 8-16,1-4 8 0,0-4 6 15,-2-4 5-15,-2-3 1 0,0-2 2 16,-3 0 5-16,-4-1 4 0,-4-1 7 0,-4 0 1 16,-4 3 9-16,-2 0 1 0,-2 2 2 15,-4 4 0-15,-1 1-1 16,-2 4-4-16,-2 2 1 0,2 4-4 0,1 1-10 15,1 1-18-15,2 4-23 0,4-1-27 16,3 3-32-16,3 0-30 0,3 0-25 16,5 2-28-16,3-1-42 0,3-1-70 15,2-2-20-15,6-2 6 0,2-2 19 16,4-1 39-16</inkml:trace>
  <inkml:trace contextRef="#ctx0" brushRef="#br0" timeOffset="2158.88">4053 2064 63 0,'18'-9'257'0,"-3"0"32"15,-3-2 19-15,-6-1-58 0,-1 0-39 16,-2 2-22-16,-6 1-12 16,0-1 0-16,0-1-5 0,-4 4-2 0,-1 0 0 15,-1 0-7-15,-1 2-4 0,1 1-19 16,-2-1-17-16,1 5-21 0,-3 0-26 16,1 2-22-16,1 2-17 0,0 4-13 15,-2 2-10-15,2 4-8 0,-3 1-1 16,4 4-2-16,1 4-1 0,-2 1-2 15,5 1-2-15,1 1-1 0,0 0-2 16,5-1-5-16,0-1-10 0,3-2-9 16,0-2-10-16,4-4-13 0,4-3-8 15,0-3-7-15,2-3-4 0,2-5 3 0,1-4 1 16,3-7 1-16,0-5 0 0,2-2 3 16,-1-7 1-16,-1-3 5 15,-1-4 4-15,-1-5 7 0,-4-1 7 0,-3-3 14 16,-2-1 6-16,-3-4 5 0,-3 1 5 15,-2-4 3-15,0 1 6 16,-5-4 0-16,2 4 6 0,-2 1 3 16,-3 6 7-16,4 7 9 0,-1 6 1 15,3 9 0-15,-1 3-1 0,3 7-1 16,0 6-2-16,2 8-3 0,1 8 1 16,2 7 3-16,-1 10 3 0,4 5-4 15,-2 5-3-15,-1 3-5 0,0 0-2 16,0 4-8-16,1 0-4 0,0 0-7 15,-1 3-16-15,1-5-23 0,1 0-26 16,4-4-28-16,-2-2-30 0,4-5-27 16,1-3-38-16,2-6-68 0,0-7-71 15,0-3-23-15,6-6 3 0,1-8 19 16</inkml:trace>
  <inkml:trace contextRef="#ctx0" brushRef="#br0" timeOffset="2932.71">5214 1552 209 0,'5'-13'321'16,"-2"2"24"-16,-6 4 19 16,3 0-109-16,-2 4-79 0,1-1-39 15,-1 3-25-15,1 1-20 0,-1 0-18 16,2 2-18-16,-2 3-19 15,2 3-16-15,0-1-8 0,-1 3-6 16,-3-2-2-16,3 3-2 0,-4-4-1 16,0 0-1-16,-1 1 2 0,0-1-2 15,-2-5 2-15,0-1-2 16,0-2-1-16,0-4 1 0,2-1 0 16,-1-4-1-16,3-4 0 0,-1 0 0 15,4-4 0-15,1 1 0 16,4-1-1-16,1 1 0 0,1-2 1 15,1 5-1-15,2-2 1 0,2 4 0 16,0 3 0-16,0 0 1 16,0 5 0-16,2 0 0 0,1 4-1 15,-1 4 4-15,1 4 5 16,0 3 3-16,0 5 4 0,-1 4 5 16,-2 4 0-16,0 5 2 0,-3 2-3 15,-5 5 1-15,-1 5-5 0,-5-1 2 16,-4 4-6-16,-5-3-1 0,-2 1-3 15,-5-3-5-15,-4 2-3 0,-2-2 0 16,-3-3 0-16,-1-2 0 0,1-3 0 16,1-6 4-16,0-4 1 0,5-3 1 15,1-7 1-15,1-4 5 0,7-2 4 16,-1-7 0-16,6-3 3 0,2-7-4 16,4-1-3-16,2-6-5 0,5-1-5 15,3-1-4-15,6 0-1 0,-1 0 1 16,4 2 0-16,-1 1-1 0,4 2 1 15,-2 6-2-15,1 2 3 0,1 4 0 16,0 4 1-16,0 4 4 0,0 4 4 16,-2 2 2-16,2 4 3 0,-2 2 1 15,1 0 0-15,-2 1 3 0,-1 2 2 16,1-4 0-16,-1 1 1 0,0-1 1 16,-3-3 8-16,1-3 9 0,-2-3 7 15,1-4 7-15,3-2 2 0,-2-8 1 16,4-4-8-16,0-3-7 0,-2-4-12 15,3-2-7-15,-1-4-8 0,-1 2-4 16,-1-1-5-16,-2-2-10 0,-1 2-13 16,-5 0-38-16,1 3-45 0,-7 0-64 15,-2 2-60-15,-5 1-115 16,-6 4-107-16,0 2-21 0,-5 3 10 16,3 0 44-16,-1 3 56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7:02:39.31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6536 4804 85 0,'3'2'237'0,"3"-1"12"0,-1-1 4 16,1 0-116-16,2 2-63 0,6-2-32 15,-1 1-17-15,6-1-6 16,0 1-3-16,3 1-1 0,5 1 2 0,3 0-1 16,3 1-2-16,5 2-4 0,6 1-2 15,2 0-6-15,6 1 0 16,1-2-2-16,7 3 1 0,0-2-1 15,3 1 0-15,5-1-3 0,2-1 3 16,3 1 2-16,4-4 0 0,4 2 1 16,7-3 4-16,6-2-1 0,6 0-1 15,3 0-2-15,5 0-3 16,3 0 4-16,2 0-2 0,6 0-2 16,1 0 1-16,5 0-1 0,3-2 1 15,0 2-2-15,0-3 0 0,0 3 1 16,2-2 0-16,4 1 0 15,2-1 0-15,3-1 0 0,-1 2-3 16,4 0 3-16,-2 1 1 0,3-2 1 16,1 0 0-16,0 2 0 0,2 0-1 15,-3 2-1-15,1 0 0 0,0-1 0 16,3 3 0-16,-3-2 0 0,3 1-1 16,-3 0-3-16,1 2 2 15,-4-1 0-15,0 1 0 0,-2 0 2 16,2 1 2-16,-2-1 1 0,-2 1-6 15,0 0 3-15,-3 0 0 0,0 3 0 16,-1-2 0-16,1-1 0 0,1 1 0 16,-2 2-5-16,-1-3 4 0,-2 0 2 15,1 1 1-15,1-3-2 0,0 3 3 16,1-3 0-16,-1-1-5 16,-3 1 2-16,1 1-3 0,-4-2 2 15,-1 1 1-15,2 0 0 16,-6 0 1-16,1-1-2 0,-7-1 1 0,-4 2 0 15,-2 1 1-15,-6-3 3 16,-3 0-1-16,-4 0 0 0,-6 0-3 16,-3-2-17-16,-8 1-48 0,-9-2-102 15,-12-1-57-15,-13-1-25 0,-15-3-14 16,-15-2 6-16</inkml:trace>
  <inkml:trace contextRef="#ctx0" brushRef="#br0" timeOffset="3348.78">19826 3044 253 0,'-22'1'314'0,"6"-2"8"0,6-4 6 16,6-2-154-16,11-4-82 0,8-2-46 15,5-3-23-15,8-5-11 0,5-4-8 16,3-2-4-16,4 0 0 0,0-2-4 16,-1 1 0-16,2 0 0 15,-4-2-1-15,-4 5 1 0,-5 0-2 16,-3 0 4-16,-9 5-1 0,-3 2 1 16,-7 4 4-16,-6 2 0 0,-1 5-1 15,-7 2 1-15,-3 5 1 0,0 5-2 16,-5 5 1-16,0 6-2 15,-1 7 0-15,2 5 1 0,1 9-1 16,5 3 0-16,2 4 0 0,2 3-1 16,5 0 1-16,2 4 0 0,1-2 0 15,2 1 1-15,2 0 0 0,-3-2 4 16,2-2-3-16,-6-4 2 0,-1-5-1 16,-8-4 1-16,-3-3-2 0,-5-7 2 15,-4-3-4-15,-4-5 1 0,-3-5-2 16,-6-3-3-16,3-5-2 0,-3-3-12 15,4-4-17-15,2-2-39 0,4-2-122 16,6-4-61-16,3-1-32 0,7-2-9 16,7 2 10-16</inkml:trace>
  <inkml:trace contextRef="#ctx0" brushRef="#br0" timeOffset="3549.03">20476 3274 189 0,'25'10'298'16,"-8"-2"18"-16,-7 2 6 0,-3 1-124 16,-4 2-89-16,-5 3-45 0,-1 1-27 15,-2 1-16-15,-4 6-7 0,1-1-2 16,-2 3-4-16,1 1-15 0,3 0-17 16,1 1-44-16,2-3-128 0,3-3-68 15,3-6-32-15,4-5-14 16,3-7 9-16</inkml:trace>
  <inkml:trace contextRef="#ctx0" brushRef="#br0" timeOffset="3751.73">21243 3270 56 0,'7'1'334'15,"-6"-1"32"-15,-2 0 14 0,1 3-14 16,-4 2-163-16,-1 2-89 0,2 2-46 15,-4 5-32-15,0 3-13 0,-2 3-9 16,1 3-5-16,-5 2-14 0,4 1-28 16,1 0-30-16,0 1-34 15,2-4-101-15,-1-2-94 0,4-9-43 16,1-6-2-16,6-9 15 0</inkml:trace>
  <inkml:trace contextRef="#ctx0" brushRef="#br0" timeOffset="4217.59">21675 2594 233 0,'16'-42'338'0,"-5"9"29"15,-5 8 18-15,-3 4-131 0,2 9-85 16,-2 6-49-16,-3 9-33 0,2 6-19 16,-2 9-12-16,-2 10-4 15,1 5-6-15,-4 10-9 0,0 6-10 16,-1 7-10-16,0 2-6 0,-1 4-7 15,2-3-8-15,2-1-6 0,3-9-6 16,2-8-8-16,1-7-6 0,2-8 2 16,0-11 5-16,4-4 4 15,0-11 9-15,3-9 6 0,3-7 5 16,1-6 0-16,6-10-2 0,0-2 0 16,3-6-2-16,2 0 0 0,2-3-3 0,0 4 0 15,-1 1 0-15,-1 1-5 16,0 7-12-16,-5 3-12 0,-6 7-12 15,-2 5-11-15,-8 7-3 0,-6 4 4 16,-6 8 10-16,-10 4 15 0,-5 7 11 16,-6 6 13-16,-3 6 3 0,-3 2 6 15,1 2 3-15,2 2 4 0,0-2 6 16,7-1-1-16,3 1-1 0,7-5-1 16,5 2-2-16,8-4-2 0,3-2-3 15,8 1-3-15,6-5-1 0,6-1 0 16,8 0-7-16,7-4-11 15,3-1-21-15,8-4-34 0,-1-2-127 16,2-4-77-16,-2-4-36 0,-3-2-11 16,-2-4 10-16</inkml:trace>
  <inkml:trace contextRef="#ctx0" brushRef="#br0" timeOffset="4400.72">22413 3021 174 0,'7'-5'325'0,"-4"2"33"15,-2 0 20-15,1 0-107 0,-2 3-90 16,0 0-53-16,0 1-31 15,0 4-20-15,0 3-8 0,0 5-8 16,0 2-3-16,0 5-8 0,0 2-13 16,-2 4-21-16,1 2-29 0,-1 3-34 15,2 0-40-15,0 0-57 0,0-4-147 16,0-3-73-16,3-7-21 0,4-7 5 16,7-7 26-16</inkml:trace>
  <inkml:trace contextRef="#ctx0" brushRef="#br0" timeOffset="4881.64">23156 2282 294 0,'-39'-3'342'0,"-1"-2"24"0,7 0 24 15,6-2-147-15,6-1-83 0,8 2-49 16,8-1-31-16,5-2-23 0,9-2-21 16,9 1-16-16,7-5-11 15,8 1-4-15,3-2-5 0,6-1 0 0,0 0-8 16,-2 1-12-16,-2 0-7 0,-5 2-7 16,-6 4-5-16,-5 1-2 0,-8 1 5 15,-3 2 9-15,-6 3 7 0,-7 3 5 16,-3 3 7-16,-5 1 3 0,-2 4 3 15,-5 3 2-15,1 2 2 16,1 4 4-16,-1 2 1 0,2 4 2 16,-1 2 2-16,5 5-2 0,3 2 0 15,4 2-2-15,3 2 1 0,1 5-1 16,7-1-1-16,-2 2 1 0,2 1-1 16,0 0 0-16,2-3-2 15,-6-2-1-15,-8 56 5 16,-9-73-7-16,-1-2 1 0,-8-7 1 15,-3-5-2-15,-7-3-1 0,-1-7 0 16,-2-1 0-16,2-6-9 0,-1-1-12 16,4-3-21-16,8-2-30 0,6 1-47 15,4-2-123-15,10 4-68 0,6-2-25 16,8 1 2-16,10 1 16 16</inkml:trace>
  <inkml:trace contextRef="#ctx0" brushRef="#br0" timeOffset="5229.64">23469 2617 215 0,'12'6'331'0,"-5"-2"33"0,-2 1 28 0,-2-2-119 15,-1 1-71-15,-2 1-43 0,-2 0-26 16,-1 0-14-16,-2 5-13 0,-2 2-11 16,0 3-10-16,-1 2-13 0,3 3-16 15,-1 3-18-15,2-1-13 0,-1 1-10 16,3 2-9-16,2-2-1 0,2-3-8 15,3-2-2-15,2-1 1 0,4-6-4 16,1-2-2-16,5-7 0 0,3-3 0 16,1-6-2-16,6-8-1 15,-2-5-4-15,0-6 1 0,-1 0 2 16,-6-4 0-16,-6-3 0 0,-4 2 0 16,-5-1 1-16,-4 2 0 0,-7 4-4 15,-5 5-3-15,-3 6 2 0,-4 6-7 16,-4 5-15-16,2 5-26 0,0 7-34 15,1 5-40-15,2 2-96 16,3 3-101-16,7 3-42 0,1-3-2 0,14 0 21 16,4-1 36-16</inkml:trace>
  <inkml:trace contextRef="#ctx0" brushRef="#br0" timeOffset="5429.8">24103 2760 229 0,'21'-2'373'15,"-4"2"41"-15,-5-1 29 0,-3 1-109 16,-5 1-87-16,0 1-61 0,-3 2-51 16,-1 3-37-16,-3 5-20 0,-2 4-19 15,-4 4-12-15,1 3-19 16,-3 4-20-16,-1 0-37 0,0 3-51 16,3-2-47-16,0 1-50 0,0-4-105 15,3-5-100-15,1-4-36 0,2-9 15 16,6-9 28-16,5-7 39 0</inkml:trace>
  <inkml:trace contextRef="#ctx0" brushRef="#br0" timeOffset="5918.55">24703 2170 246 0,'15'-40'390'0,"-7"5"62"0,-1 9 49 15,-4 6-103-15,-1 6-102 0,-1 4-71 16,-1 6-56-16,0 8-55 0,0 6-37 15,-3 8-17-15,-2 6-7 0,-1 9-7 16,-5 8-11-16,0 4-6 0,-1 9-10 16,-1 3-7-16,0 3-18 15,0 0-14-15,4-4-17 0,2-4-21 0,2-8-15 16,2-9-7-16,3-8 9 16,0-7 9-16,0-10 15 0,3-7 14 15,2-8 17-15,2-11 10 0,1-6 2 16,6-8 2-16,-1-2 2 0,4-7 0 15,2 0-5-15,5 2-1 0,1 2 1 16,3-1-4-16,2 6-5 0,0 3-7 16,3 5-9-16,-3 2-16 0,-1 7-11 15,-4 0-19-15,-6 7-12 0,-5 4 0 16,-6 4 3-16,-4 4 13 0,-11 7 16 16,-6 2 19-16,-5 3 17 0,-4 4 11 15,-7 1 4-15,-1 1 10 0,3 1 3 16,2-2 6-16,-1 1 3 0,8 0 2 15,0-2 4-15,6 1-3 0,4-2-2 16,4 0-2-16,4-2 0 0,7 0-2 16,4 0-2-16,5-3-3 0,4 1-5 15,4-4-11-15,5 1-16 16,2-4-23-16,7-2-28 0,0-3-36 16,0-1-57-16,0-4-108 0,-2-4-50 15,0-1-11-15,-1-4 10 0,-2-4 25 16</inkml:trace>
  <inkml:trace contextRef="#ctx0" brushRef="#br0" timeOffset="6212.96">25302 2577 174 0,'6'-14'303'0,"-3"-1"43"16,-1 2 37-16,-4 1-73 0,1 2-42 15,-1 0-2-15,-1 3 5 0,1 2-16 16,-2 2-24-16,1 3-36 0,0 1-39 16,-1 4-42-16,1 4-37 0,0 7-22 15,0 3-6-15,-4 3-8 0,1 6-8 16,0 3-7-16,-1 2-6 0,3 1-3 15,0 1-3-15,3-1-7 0,2-1-1 16,3-4 0-16,4-5-8 0,1-5-2 16,7-6-6-16,3-7-2 0,3-7-1 15,3-8-3-15,5-8 4 0,0-5-2 16,-1-7 4-16,-1-5 2 0,-3-5-1 16,-5-3-2-16,-1 0-2 0,-10-3-7 15,-1 6-21-15,-13 5-38 0,-3 4-63 16,-8 10-73-16,-7 8-85 0,-9 8-153 15,-6 8-67-15,-8 5-6 16,-1 6 41-16,-7 4 64 0</inkml:trace>
  <inkml:trace contextRef="#ctx0" brushRef="#br0" timeOffset="9414.85">20558 5573 152 0,'0'-8'283'0,"0"-1"24"0,0-2 22 16,0 1-112-16,0-1-53 15,0-2-24-15,0 0-1 0,0 1 5 16,-4 1 11-16,1-1 10 0,0 0 6 16,-4 0 3-16,-1 1-7 0,2 0-12 15,-7 4-21-15,2 0-20 0,-3 1-25 16,0 2-23-16,-3 3-18 16,-1 4-18-16,-3 3-10 0,1 3-9 15,-1 8-8-15,-1 5-4 0,0 8-4 16,1 6 0-16,3 6 1 0,-1 8 2 15,6 2 2-15,3 4 0 16,4-1-3-16,6-3-4 0,5-5-7 16,4-3-7-16,4-9-6 0,4-4-4 15,5-7-2-15,2-10-2 0,3-4-2 16,3-12-2-16,2-7 0 0,1-9 0 16,0-8 6-16,3-8 6 15,-6-7 7-15,-1-5 13 0,-3-2 4 16,-5-2 5-16,-3-2-1 0,-9 1-1 15,-4 0 0-15,-5 3-1 0,-5 6-6 16,-4 3-5-16,-7 9-6 0,-3 7-15 16,-2 12-21-16,-2 6-27 15,-2 10-30-15,-1 6-32 0,2 8-28 16,-1 8-19-16,1 2-13 0,3 5-32 16,0 0-80-16,0 3-25 0,4-3 3 15,3-1 16-15,6-4 26 0</inkml:trace>
  <inkml:trace contextRef="#ctx0" brushRef="#br0" timeOffset="9617.46">20339 5788 85 0,'6'0'265'0,"-1"-3"22"16,1-1 21-16,2-4-84 0,1 1-69 15,1 1-36-15,0-1-15 0,2 1-11 16,1 4-8-16,0 0-6 16,2 2-12-16,0 4-10 0,2 3-11 15,-1 2-12-15,1 4-7 0,0 2-9 16,-1 3-4-16,2 2-5 0,-4 1-14 15,2 1-13-15,-4 3-20 0,1-2-27 16,1-1-27-16,-1 0-27 0,3-2-71 16,-5-4-90-16,4-5-37 0,-2-3-6 15,3-5 11-15,-2-3 23 16</inkml:trace>
  <inkml:trace contextRef="#ctx0" brushRef="#br0" timeOffset="9810.94">20871 5932 26 0,'10'-7'302'0,"-3"-1"46"0,-1 4 40 15,-2 0-16-15,-1 0-99 0,-1 3-56 16,1 1-32-16,-3 1-26 16,4 4-27-16,-4 2-18 0,1 4-22 15,-1 2-19-15,0 5-23 16,2 2-16-16,-2 2-28 0,0 0-32 16,0 2-44-16,1 1-54 0,-1-3-49 15,5-1-74-15,-2-4-124 0,5-5-50 16,-2-8 0-16,4-5 30 0,2-8 38 15</inkml:trace>
  <inkml:trace contextRef="#ctx0" brushRef="#br0" timeOffset="10078.75">21383 5439 276 0,'7'-26'408'0,"-4"2"66"0,-3 7 51 16,0 4-98-16,0 2-99 15,-1 4-77-15,1 4-57 0,0 3-56 16,-2 4-41-16,-1 10-26 0,3 4-19 16,0 6-9-16,-3 6-12 0,3 5-12 15,-3 4-14-15,0 1-19 16,-2 4-19-16,2 1-28 0,-2 0-29 16,2-2-36-16,-2-2-32 0,4-5-33 15,5-4-26-15,-1-7-12 0,5-7-14 16,4-8-60-16,1-7-56 0,2-8-7 15,5-7 17-15,5-8 24 0</inkml:trace>
  <inkml:trace contextRef="#ctx0" brushRef="#br0" timeOffset="10364.58">21879 5278 276 0,'3'-15'368'16,"-6"2"52"-16,1 1 53 15,2 3-98-15,-3 2-40 0,2 0-24 16,-1 3-30-16,0-1-38 0,2 3-46 16,-3 2-51-16,3 5-53 15,-1 0-34-15,-3 7-27 0,3 5-11 16,-3 9-4-16,0 4-5 0,-4 5-3 16,2 3-2-16,-1 3-4 0,-1 3-2 15,1-3-3-15,2-1-8 0,2-3-12 16,1-3-18-16,4-8-25 15,1-2-28-15,3-5-33 0,3-8-40 16,4-2-49-16,1-7-46 0,4-5-70 16,-3-6-107-16,0-5-37 0,-3-6 7 15,-4-2 43-15,-1-3 52 0</inkml:trace>
  <inkml:trace contextRef="#ctx0" brushRef="#br0" timeOffset="10536.31">21756 5460 258 0,'-20'1'342'0,"3"1"29"0,3-2 17 16,1 1-139-16,7-1-88 0,1 0-56 16,5 0-37-16,5 0-29 15,5 0-18-15,5-3-13 0,10 1-17 16,4-3-31-16,6-2-35 0,0-1-97 16,1 0-112-16,4-2-55 15,-1-1-19-15,2-2 8 0,0-4 29 16</inkml:trace>
  <inkml:trace contextRef="#ctx0" brushRef="#br0" timeOffset="10784.15">22369 5215 346 0,'-5'0'423'16,"0"-1"67"-16,-1-2 60 0,1 3-113 15,2 0-78-15,0 0-61 0,0 0-59 16,1 0-62-16,2 6-52 0,2 1-47 15,1 7-30-15,0 1-19 0,-1 8-9 16,-1 4-6-16,-1 4-9 16,-1 5-17-16,-7 0-25 0,2 3-39 15,-2-2-57-15,-2-1-62 0,-1-4-57 16,3-4-42-16,2-3-68 16,-1-8-92-16,3-6-14 0,-1-7 22 15,4-5 41-15,2-7 47 0</inkml:trace>
  <inkml:trace contextRef="#ctx0" brushRef="#br0" timeOffset="10961.53">22260 5442 268 0,'-13'-6'355'0,"1"-1"37"15,2 5 36-15,-1-2-128 16,3 2-82-16,5-2-58 0,1 3-40 16,5 1-35-16,4-1-36 0,7-3-31 15,4 3-38-15,7-3-46 0,3-2-49 16,5-2-54-16,1 0-147 15,2-3-68-15,2-1-13 0,-3-3 17 16,-2 0 34-16</inkml:trace>
  <inkml:trace contextRef="#ctx0" brushRef="#br0" timeOffset="11143.51">22699 5185 320 0,'0'-6'401'0,"-1"0"69"0,-2 3 66 15,-2-1-106-15,3 2-66 0,-1-1-51 16,1 3-53-16,0 3-59 0,2 3-61 15,2 6-47-15,-2 3-32 0,2 5-20 16,0 5-13-16,-2 4-11 0,0 3-15 16,-2 0-30-16,0 3-53 15,-4-2-76-15,2-2-84 0,-3-4-82 16,2-3-165-16,0-5-65 0,2-5 2 16,-3-8 48-16,6-6 71 0</inkml:trace>
  <inkml:trace contextRef="#ctx0" brushRef="#br0" timeOffset="11395.73">22729 5052 33 0,'-4'-18'375'0,"-3"6"47"16,6 1 24-16,-4 5 20 0,10 4-159 16,3 2-77-16,5 4-48 0,4 6-14 15,5 5 3-15,3 9 2 0,2 5-12 16,0 8-23-16,-5 9-33 0,-6 10-31 15,-8 6-25-15,-14 8-24 16,-7 2-16-16,-11 0-9 0,-9-1-14 16,-8-2-23-16,-10-5-40 0,-4-2-67 15,-5-6-85-15,-8 0-146 0,-2-6-124 16,0-6-50-16,-2-6 0 0,7-8 52 16,8-9 77-16</inkml:trace>
  <inkml:trace contextRef="#ctx0" brushRef="#br0" timeOffset="12433.45">21319 5298 116 0,'7'-9'263'0,"-1"-1"18"16,-5 2 10-16,2 0-109 16,1 1-68-16,-1-2-30 0,0 1-11 15,-1 3-7-15,-1-1-2 0,1 1 5 16,-2 2 1-16,1-2 3 16,-1 1 10-16,0 2 13 0,0-1 17 15,0 3 21-15,0-2 17 0,0 2 15 16,-1 0-2-16,1 2-17 0,-2-2-22 15,1 5-28-15,1 4-25 0,-4 5-23 16,3 8-16-16,-2 8-7 0,-1 13-2 16,0 7-5-16,-2 7-3 15,2 5-8-15,0 7 0 0,2 2-8 16,0-2-18-16,6 0-32 0,-1-3-39 16,8-7-49-16,1-7-59 0,10-8-49 15,8-10-60-15,4-10-108 0,10-12-33 16,7-12 13-16,7-10 31 0,10-8 43 15</inkml:trace>
  <inkml:trace contextRef="#ctx0" brushRef="#br0" timeOffset="12758.35">23667 5153 320 0,'-1'2'382'15,"-1"2"29"-15,0-3 20 0,2 0-143 16,0-1-79-16,4-1-42 0,2 1-29 15,2-3-15-15,1-1-12 0,5 0-16 16,4 0-24-16,2-2-44 16,4-2-53-16,-2 3-60 0,4-4-65 15,-4 3-79-15,-4 1-147 0,-3 0-63 16,-6 1-10-16,-7-1 28 16,-2 5 45-16</inkml:trace>
  <inkml:trace contextRef="#ctx0" brushRef="#br0" timeOffset="12928.09">23620 5309 328 0,'-30'23'367'0,"4"-2"22"0,6-2 18 15,9-6-156-15,4-1-85 0,10-3-50 16,12-5-33-16,10-4-24 16,13-4-34-16,9-5-59 0,10-4-121 15,11-6-142-15,6-4-72 0,7-2-40 16,14-6 0-16,9-2 35 0</inkml:trace>
  <inkml:trace contextRef="#ctx0" brushRef="#br0" timeOffset="13648.91">25013 5064 162 0,'-5'3'320'0,"-2"-3"27"0,1 0 22 16,-2 0-84-16,5 0-95 0,0 0-55 15,1-2-33-15,6-2-17 16,2 2-16-16,6-3-16 0,4-2-10 16,8-2-11-16,1-1-5 0,5-2-8 15,0 0-10-15,-1 0-2 0,-2-2-7 16,-5 2-4-16,-2-1-1 0,-4 2-2 16,-5-1 2-16,-4 4 2 0,-6-3 2 15,-2 3 7-15,-6 1 9 16,-2 1 10-16,-4 1 7 0,0 4 7 15,-1 1 6-15,2 4-4 0,-2 4-9 16,1 2-6-16,3 8-8 0,1 1-6 16,3 7-5-16,2 4-1 0,3 3 2 15,1 5-1-15,1 2 1 16,3 4-1-16,-1-1-1 0,3 2 1 16,-5-1-3-16,2-2-1 0,-3-3-3 15,0-5 2-15,-3-1 3 0,-4-8 1 16,-1-5 1-16,-4-3 3 0,-5-4 8 15,0-5 9-15,-5-5-2 16,0-6-1-16,-4-3-2 0,2-3-12 16,1-3-26-16,2-3-34 0,5-1-42 15,2-3-46-15,9 0-48 0,5 1-84 16,4 0-101-16,5 0-36 16,5 3 4-16,2-3 29 0,6 4 37 15</inkml:trace>
  <inkml:trace contextRef="#ctx0" brushRef="#br0" timeOffset="13882">25409 5290 218 0,'16'3'394'0,"-5"-1"43"0,-4 0 30 16,-2-1-73-16,-1 0-103 0,1 1-71 16,-4 0-48-16,-1 2-21 0,3 2-15 15,-3 4-16-15,2 5-21 16,0 3-17-16,-2 4-18 0,0 1-20 15,0 4-20-15,-4 0-22 0,3 2-28 16,-2-2-39-16,-2 1-55 0,1-1-65 16,2-1-60-16,-1-4-100 0,-2-1-106 15,0-3-33-15,0-4 16 0,-1-8 44 16,3-5 53-16</inkml:trace>
  <inkml:trace contextRef="#ctx0" brushRef="#br0" timeOffset="15315.26">26123 5076 209 0,'9'-2'281'0,"-1"1"20"0,0-2-17 16,-2 0-85-16,3-3-39 0,-2-1-20 16,-1-1-2-16,1-2 4 0,-3 2 1 15,0-4 9-15,-3-1 8 0,4-1 10 16,-5-2 6-16,-5 0 8 15,4 1 5-15,-6 2-3 0,1-2-9 16,-2 2-18-16,-1-2-20 0,1 4-25 16,-4 2-22-16,3 0-28 0,-4 5-16 15,2 0-16-15,-1 4-14 16,-1 4-10-16,-3 4-11 0,3 6 2 16,-4 7-5-16,1 5 2 0,1 5 1 15,-1 6 0-15,0 5 2 0,3 5-4 16,0 1-1-16,3 1 0 0,5-1-2 15,2-1-1-15,6-5-7 16,2-4 0-16,5-5 0 0,3-7-8 16,8-5-1-16,-1-5 0 0,7-8 0 15,2-6-2-15,2-8-4 0,4-9-1 16,0-4-3-16,3-6-1 0,-7-6-5 16,1-4-1-16,-4-1 0 15,-5-1 0-15,-4-5 9 0,-3 4 7 16,-7-1 3-16,-4 5 1 0,-5 1-3 15,-5 6-10-15,-8 5-21 0,-3 7-25 16,-4 4-31-16,-4 5-30 0,0 6-37 16,1 4-26-16,-4 5-18 0,2 3-1 15,-1 2 12-15,5 3 21 0,1 0 37 16,1 2 38-16,7-2 36 16,0-2 28-16,3 1 23 0,3-3 16 15,2-3 18-15,3 1 11 0,1-4 11 16,1 1 17-16,3-2 10 0,1-1 16 15,4 1 12-15,-1-1 16 16,3 2 8-16,1 0 8 0,3 4 5 16,0-3-1-16,3 4-8 0,-1 3-14 15,1 0-16-15,-1 2-18 0,1 3-15 16,-3-1-16-16,0 0-17 0,-1 1-24 16,-1 1-34-16,-3-3-44 15,0-1-45-15,-2-1-52 0,-2-2-108 16,2-4-83-16,-2-5-23 0,1-1 11 15,1-6 31-15,4-4 42 0</inkml:trace>
  <inkml:trace contextRef="#ctx0" brushRef="#br0" timeOffset="15543.83">26523 5298 230 0,'8'-9'387'0,"-1"4"63"0,-4-3 55 15,1 3-72-15,-3 0-86 0,2 4-68 16,-3 1-42-16,4 1-42 0,-4 4-44 15,1 8-34-15,2 1-29 16,1 6-16-16,0 4-22 0,-2 6-20 16,-1-1-15-16,-2 4-17 0,-4-1-29 15,2 0-49-15,-2-1-51 0,0-3-60 16,1-4-58-16,0-2-54 16,-4-5-105-16,2-5-62 0,0-6-5 15,0-4 27-15,1-8 44 0,-2-6 54 16</inkml:trace>
  <inkml:trace contextRef="#ctx0" brushRef="#br0" timeOffset="16062.12">25888 4811 139 0,'-4'0'295'0,"1"0"32"0,0 0 30 16,1-1-78-16,0 1-54 0,1-3-18 16,1 2 1-16,0-1-1 0,0-1-5 15,1 0-8-15,4 0-7 0,4 0-9 16,4-1-5-16,3 0-12 16,3-2-11-16,6 0-19 0,4-1-18 15,4 1-21-15,3-1-24 0,8-1-15 16,2 0-12-16,3 1-9 0,1 1-10 15,3-1-7-15,-2 1-5 16,-4-1-3-16,-3 1-4 0,-6-2 1 16,-6 3 0-16,-5-3-3 0,-10 3 2 15,-3 0-3-15,-6-1-5 16,-4 2-12-16,-6-2-10 0,-3-1-20 16,-4 2-39-16,-4-1-68 0,2 2-89 15,-1-1-84-15,-4 2-145 0,3 0-99 16,0 1-28-16,2-2 39 0,6 2 74 15,5 2 87-15</inkml:trace>
  <inkml:trace contextRef="#ctx0" brushRef="#br0" timeOffset="16642.87">27297 4915 257 0,'-3'-6'370'16,"0"-1"42"-16,0 1 45 0,0 1-92 15,1-1-57-15,0 3-28 0,1-1-18 16,1 2-25-16,-4 1-30 16,4 1-40-16,0 1-42 0,2 2-39 15,1 4-34-15,1 8-12 0,0 1-12 16,0 5 0-16,0 4-5 0,0 4-9 15,0 2-1-15,-1 2-6 0,-3 3 0 16,0 1-17-16,-1 0-22 0,-1-1-42 16,2-3-68-16,0-3-78 0,2-3-78 15,1-5-91-15,0-4-120 16,2-8-29-16,-4-6 26 0,3-8 58 16,-1-4 68-16</inkml:trace>
  <inkml:trace contextRef="#ctx0" brushRef="#br0" timeOffset="16812">27212 5167 235 0,'-19'-3'318'0,"2"-1"21"16,5 1 8-16,3 0-139 15,1 2-90-15,7-3-50 0,5 3-28 16,6 0-19-16,4-3-10 16,10 3-9-16,7-5-13 0,6 4-20 15,7-4-26-15,2-1-77 0,3-1-104 16,3-2-53-16,0-1-21 0,2 1 4 15,3 0 18-15</inkml:trace>
  <inkml:trace contextRef="#ctx0" brushRef="#br0" timeOffset="17380.75">28108 4947 174 0,'0'-5'391'0,"-3"-2"62"15,-5 1 76-15,2 0 9 0,0 1-101 16,-1 1-64-16,0 1-50 0,3 3-55 15,0 0-63-15,0 9-74 0,3 3-50 16,-2 4-32-16,1 8-14 16,2 5-8-16,0 2-9 0,0 7-5 15,0 2-7-15,-2 7-8 0,-1 0-8 16,-2 5-6-16,-2-1-10 0,-1-2-8 16,1-2-12-16,-1-8-12 15,2-5-6-15,5-7-8 0,-2-6-4 16,-1-7 4-16,4-7 6 0,0-7 10 15,4-6 11-15,-1-7 15 0,3-7 7 16,2-5 6-16,0-5 4 0,0-5 6 16,2 1 0-16,2-2-1 15,3 1 2-15,1 2 1 0,3 2 1 16,0 1-2-16,7 4 2 0,-1 3-12 16,2 3-23-16,-1 3-32 0,-3 3-41 15,1 4-45-15,-6 3-38 0,-5 4-13 16,-2 1 7-16,-6 4 23 15,-7 2 41-15,-5 2 41 0,-5 3 41 16,-4 1 29-16,-4-2 34 0,-2 5 23 16,-2-3 27-16,2 1 25 15,-2 0 21-15,4 1 16 0,2 0 0 16,3 2-3-16,2-2-8 0,4 2-13 16,2 3-10-16,7 1-13 0,3 3-9 15,5 0-9-15,2 1-8 0,2 3-12 16,6 0-9-16,-2-1-5 0,4 2-17 15,0-4-21-15,0-2-33 0,2-1-41 16,0 0-48-16,1-6-56 0,-2 0-40 16,3-4-90-16,-4-1-79 15,0-6-20-15,-3-2 16 0,0-2 35 16,4-6 42-16</inkml:trace>
  <inkml:trace contextRef="#ctx0" brushRef="#br0" timeOffset="17619.96">28640 5457 18 0,'4'-4'405'16,"-2"-1"95"-16,0 0 93 0,-4 1 63 16,0 1-113-16,2 1-85 0,-1-1-47 15,-1 3-60-15,2 3-61 16,-1-1-41-16,1 5-29 0,0 4-45 16,0 5-55-16,0 2-34 15,0 5-26-15,-2 1-27 0,0 1-28 0,-3 1-40 16,2 2-52-16,-4 0-53 0,0-2-41 15,1-2-41-15,-1-5-72 16,-2-2-84-16,3-6-54 0,-2-3-119 16,0-4-76-16,-1-8-21 0,-3-3 53 15,6-8 96-15,0-4 96 0</inkml:trace>
  <inkml:trace contextRef="#ctx0" brushRef="#br0" timeOffset="18097.34">27827 4807 198 0,'-6'0'322'0,"-1"-1"49"0,4 1 50 16,-2-3-71-16,4 3-37 15,1-2-5-15,-2 1-1 0,4-1-4 16,-1 2-13-16,7 0-13 0,5 0 17 15,4 2 18-15,9-1 25 0,4 1 8 16,3-2-5-16,5-2-21 0,4-1-56 16,4-2-62-16,3 1-58 15,2-1-50-15,3-3-33 0,-2 2-25 16,-5-3-20-16,1 1-22 0,-9 1-33 16,-4-1-36-16,-8 2-39 15,-7 2-60-15,-5 1-73 0,-6 0-52 0,-6-1-58 16,-4 3-74-16,-9 1-66 15,2 1-32-15,-1 4-36 0,-7 0-72 16,2-1 8-16,1 4 69 0,2-1 88 16,5 3 77-16</inkml:trace>
  <inkml:trace contextRef="#ctx0" brushRef="#br0" timeOffset="18593.58">29161 5014 91 0,'8'-4'364'0,"-3"-3"47"15,-5-3 56-15,-1-2 41 16,-4-2-102-16,0 0-42 0,-2-1-26 16,3 1-12-16,-5 1-17 0,0 0-24 15,3 5-26-15,-2 0-23 0,1 4-14 16,0-1-24-16,1 2-34 0,-2 3-43 15,-5 3-41-15,2 3-35 16,-3 5-25-16,0 3-10 0,-4 6-6 16,1 4-3-16,0 5 1 0,0 4-2 15,-1 4 1-15,3 4 1 0,1 0-2 16,3 5-10-16,5-4-8 0,1-2-11 16,5-2-15-16,6-5-21 15,2-5-17-15,5-4-10 0,4-6-11 16,7-5-2-16,3-7 3 0,4-7 11 15,3-6 11-15,0-7 15 0,1-7 17 16,2-5 12-16,-2-2 14 0,-4-8 8 16,-1-1 8-16,-1-6-1 0,-7-1 2 15,-5 0 2-15,-3 0 3 0,-4 3 2 16,-5 2-1-16,-8 6-1 16,-6 4-8-16,-5 8-13 0,-6 4-12 15,-6 7-38-15,-4 6-66 0,-1 4-94 16,-2 3-83-16,-1 4-62 0,4 6-83 15,0 1-93-15,3 1-6 0,2 3 61 16,6-1 70-16,3-1 64 0</inkml:trace>
  <inkml:trace contextRef="#ctx0" brushRef="#br0" timeOffset="18756.33">29003 5074 146 0,'7'14'292'16,"-1"-4"40"-16,0-2 38 16,3-1-65-16,0 1-48 0,-1-2-7 15,2 1 2-15,2 1 9 0,2-1-3 16,2 4-17-16,1 1-32 0,4 2-37 15,1 2-38-15,0 0-40 0,-1 2-41 16,2 2-46-16,-1 0-55 0,-3 1-72 16,3-2-73-16,0 1-77 15,-1 0-75-15,1-3-139 0,0-2-44 16,-1-5 17-16,0-1 46 0,-1-5 60 16</inkml:trace>
  <inkml:trace contextRef="#ctx0" brushRef="#br0" timeOffset="18959">29693 5289 207 0,'9'-13'456'0,"-1"-2"94"0,-3 4 83 16,-4 0-15-16,2 2-95 0,-1 3-39 15,-2 4-28-15,2 0-47 0,-2 2-42 16,-2 6-35-16,-1 6-45 16,0 6-79-16,-4 10-75 0,-3 5-74 15,-5 6-103-15,-2 6-120 0,-2 2-144 16,1 2-203-16,-2 1-251 0,1-2-111 15,-2-1-3-15,-2-1 63 0,0-3 109 16,0-4 187-16</inkml:trace>
  <inkml:trace contextRef="#ctx0" brushRef="#br0" timeOffset="20575.84">21757 6741 287 0,'-11'0'347'0,"-2"-2"26"16,-1-2 25-16,1-1-130 0,-1-3-50 16,3 2-12-16,-2-1 11 0,3-2 10 15,-2 1 3-15,3 1-9 0,-2 3-29 16,3-2-40-16,1 3-44 16,-2 1-37-16,3 2-27 0,-4 3-21 15,1 3-15-15,-4 3-1 0,0 6 1 16,-4 4-5-16,0 7 0 0,-2 5-2 15,0 7-2-15,0 4-2 16,0 6-1-16,3 0 2 0,2-1-3 16,4-4 2-16,5-2 0 0,2-5-2 15,8-6-2-15,3-6-2 16,8-5-2-16,1-5-1 16,10-7-1-16,3-7-11 0,5-5-1 0,1-6-1 15,7-7-3-15,-3-5-1 0,1-8 4 16,-4-5 4-16,-2-3 6 0,-6-5 2 15,-7 1 3-15,-5-2-2 0,-9 2-4 16,-4 1-10-16,-8 5-15 0,-4 1-20 16,-6 8-25-16,-3 4-22 15,-9 5-23-15,1 8-20 0,-5 5-12 16,2 6-4-16,-2 6 7 0,1 4 11 16,4 3 18-16,1 5 24 0,4 1 29 15,2 0 22-15,6 2 19 0,0 1 16 16,8-3 11-16,-2 0 9 0,6 1 10 15,4-1 10-15,2-1 11 16,2 0 11-16,2 0 12 0,6 1 4 16,-2-3 4-16,6 0-1 0,1 2-4 15,0-3-8-15,2 2-11 0,3-3-10 16,-1 0-5-16,0 1-7 16,-1-1-7-16,0 1-9 0,-1-2-17 15,1 1-25-15,-3 1-27 16,1-3-35-16,-2 1-95 0,-5-2-98 15,0-4-43-15,0-2-5 0,0-5 12 16,1-3 27-16</inkml:trace>
  <inkml:trace contextRef="#ctx0" brushRef="#br0" timeOffset="20959.34">22106 7081 100 0,'8'-12'327'0,"-3"2"39"16,-2 0 42-16,-3-3-27 15,-3 5-63-15,2-3-15 0,-3 3 0 16,1 1-1-16,-2 1-11 0,2 1-30 15,0 2-48-15,-1 0-55 0,0 3-54 16,1 1-40-16,-2 4-25 0,-1 4-16 16,-4 2-14-16,1 8-3 15,0 2-1-15,-3 3-3 0,3 4 0 16,3-2-2-16,-1 1 2 0,4 2-2 16,1-3-4-16,2-1-4 15,4-1-12-15,1-5-8 0,3-4-11 16,2-3-12-16,5-7-7 0,3-3-7 15,2-6-5-15,0-5-1 0,1-6 5 16,-7-3 4-16,0-6 8 0,-8-3 14 16,-2-3 11-16,-8 0 10 0,-5-1 8 15,-2 0 7-15,-5 3 2 16,-3 4-7-16,-1 4-11 0,-1 2-11 16,-1 6-19-16,2 5-29 0,2 4-43 15,2 3-40-15,3 3-38 16,7 2-32-16,3 1-23 0,6 1-70 0,3-1-55 15,4-2-8-15,6 0 19 16,1-4 27-16,9-1 38 0</inkml:trace>
  <inkml:trace contextRef="#ctx0" brushRef="#br0" timeOffset="21244.71">22426 6803 285 0,'14'-19'352'0,"-4"1"46"16,-2 0 41-16,-4 2-84 0,0 1-16 15,-4 0 0-15,0 3-8 0,0 1-19 16,-2 4-43-16,0 1-50 0,1 3-66 16,-1 0-61-16,2 4-37 15,0 2-24-15,0 6-10 0,0 4-11 16,0 5 0-16,0 6-2 0,0 2-3 16,0 4-3-16,-1 5-1 0,-1 2-2 15,0 4-6-15,-1 0-8 0,0 2-12 16,1-2-16-16,1 0-32 0,-1-5-40 15,4-3-55-15,-1-6-60 16,4-6-54-16,3-6-42 0,5-4-53 16,-1-8-92-16,6-6-15 0,2-8 30 15,6-6 46-15,5-8 48 16</inkml:trace>
  <inkml:trace contextRef="#ctx0" brushRef="#br0" timeOffset="21509.33">22873 6757 129 0,'11'-29'376'0,"-6"1"61"15,-5 4 61-15,-3 2 11 0,-2 2-79 16,0 3-52-16,-1 4-43 0,-2 3-36 16,5 2-47-16,-2 2-63 15,2 4-64-15,2 0-43 0,-3 4-34 16,3 5-25-16,1 3-14 0,-4 6-7 16,4 4 0-16,0 6-2 0,-1 2 1 15,-1 6 2-15,1 6-3 0,-4 0-5 16,2 5-15-16,2 0-9 15,-3 2-23-15,4-5-34 0,2-3-56 16,1-6-67-16,5-6-62 0,1-7-54 16,6-7-60-16,0-7-115 0,1-8-28 15,2-5 33-15,-7-9 48 0,1-8 57 16</inkml:trace>
  <inkml:trace contextRef="#ctx0" brushRef="#br0" timeOffset="21665.91">22837 6859 255 0,'-14'2'324'16,"2"-2"14"-16,2 2 6 0,3-2-148 16,2 3-86-16,4-2-48 0,4-1-25 15,4 0-14-15,6-4-4 0,4 2-13 16,5 0-12-16,4-7-21 0,4 1-24 16,5 0-53-16,0-3-120 0,0-2-62 15,-2 0-22-15,0-3-2 16,-3 1 12-16</inkml:trace>
  <inkml:trace contextRef="#ctx0" brushRef="#br0" timeOffset="21908.82">23310 6617 267 0,'1'-6'377'16,"-1"1"56"-16,-1-1 58 0,-3 1-72 16,3-1-43-16,-1 3-35 0,1 1-31 15,-1-2-43-15,-1 3-53 0,2 1-64 16,1 3-62-16,0 3-42 0,1 4-22 15,2 3-10-15,-1 7-8 16,-2 3 0-16,1 2-2 0,-1 5-2 16,-1 0-12-16,-1 2-22 0,-2 2-37 15,2-1-63-15,-3 1-80 0,4-3-81 16,-1-3-88-16,0-4-133 16,-1-4-37-16,3-7 17 0,0-5 60 15,3-8 70-15</inkml:trace>
  <inkml:trace contextRef="#ctx0" brushRef="#br0" timeOffset="22346.92">23254 6804 250 0,'-4'6'346'16,"0"-3"25"-16,3 0 14 0,-3-2-133 16,4-1-91-16,4 0-62 0,1-1-40 15,1-2-25-15,6-1-17 16,3-1-10-16,4-2-19 0,0 1-25 15,4-1-27-15,-1-2-47 0,-4 1-134 16,3 0-70-16,-3-3-28 0,-3 1-2 16,5-2 17-16</inkml:trace>
  <inkml:trace contextRef="#ctx0" brushRef="#br0" timeOffset="22579.51">23675 6559 55 0,'-2'-6'341'0,"1"5"54"15,-4-3 60-15,4 2 31 0,-3-2-92 16,1 3-55-16,2 0-36 0,-3 2-38 16,1 0-51-16,3 7-59 15,-1 3-57-15,1 6-35 0,1 0-23 16,-1 5-17-16,2 4-9 0,-1 1-7 16,-1 1-9-16,0 2-27 15,0-1-43-15,0 0-58 0,0-2-69 16,0-5-72-16,4-1-74 0,0-5-131 15,0-8-43-15,2-6 15 0,-2-6 48 16,1-6 61-16</inkml:trace>
  <inkml:trace contextRef="#ctx0" brushRef="#br0" timeOffset="22851.61">23749 6426 91 0,'-5'-12'368'16,"2"2"38"-16,0 3 17 0,1 2-22 15,1 3-148-15,2 2-88 0,6 2-42 16,3 6-18-16,7 3 2 16,5 6 6-16,7 2 0 0,5 5-10 15,4 4-23-15,2 7-18 0,-4 0-16 16,-1 6-19-16,-5 4-18 16,-6 0-23-16,-10 5-22 0,-8-1-19 15,-8 0-19-15,-7 0-11 0,-4-4 0 16,-3-5-4-16,-2-5-9 0,0-5-16 15,2-6-28-15,2-7-59 16,5-2-126-16,1-9-54 0,4-6-14 0,6-6 16 16,5-9 31-16</inkml:trace>
  <inkml:trace contextRef="#ctx0" brushRef="#br0" timeOffset="23018.66">24500 6786 300 0,'18'-2'379'15,"-7"-3"35"-15,0 1 22 16,-3 1-139-16,-2-2-100 0,3 3-71 16,3-3-45-16,0 1-41 0,6-2-45 15,0 1-57-15,5-2-72 16,2 1-153-16,0-2-83 0,-1 2-36 16,-5-1 2-16,0 0 32 0</inkml:trace>
  <inkml:trace contextRef="#ctx0" brushRef="#br0" timeOffset="23179.75">24591 6880 63 0,'-32'26'345'0,"6"-3"37"15,3 1 19-15,2-8-6 0,12-1-155 16,4-3-92-16,10-4-49 0,6-3-36 16,12-5-40-16,12-3-56 0,9-6-92 15,9-6-151-15,13-4-81 16,13-6-42-16,13-4-3 0,11-6 31 15</inkml:trace>
  <inkml:trace contextRef="#ctx0" brushRef="#br0" timeOffset="23725.75">25702 6367 208 0,'-9'5'334'0,"5"-2"23"0,4-2 9 15,4-2-105-15,5-1-109 0,0-1-61 16,3-3-34-16,3 1-17 0,0-1-7 15,2-3-7-15,-1 1-7 16,3-1-6-16,-3-2-3 0,-1 1-1 16,0-2-2-16,-3 2-3 0,-2-2 3 15,-4 1 4-15,-3 3 11 16,2 1 11-16,-4 2 15 0,-2 0 7 0,-2 4 1 16,-2 2-5-16,0 4-8 15,0 6-11-15,-1 4-8 0,0 4-6 16,0 6 1-16,3 6 3 0,-1 3-1 15,4 4 1-15,0 2-3 0,4 3-1 16,-1 1-2-16,3 1-5 0,-2-2-2 16,0 3-2-16,-3-4-1 15,-1-3-5-15,-3-2 3 0,-2-2-3 16,-2-7 1-16,-3-2 2 16,-1-8 3-16,-5-3 0 0,2-7 0 0,-8-3-1 15,-2-6-7-15,2-5-11 0,-7-4-15 16,2-3-23-16,2-3-33 15,3 1-35-15,5-4-38 0,4 2-58 16,4-1-118-16,4-1-48 0,6 2-3 16,4-1 19-16,8 1 29 0</inkml:trace>
  <inkml:trace contextRef="#ctx0" brushRef="#br0" timeOffset="24114.04">26045 6726 265 0,'18'6'362'0,"-5"-2"50"0,-4-1 55 16,-1 0-85-16,-4 0-33 0,-2-1-15 16,1-1-19-16,-3-1-30 0,0 2-40 15,-3-1-57-15,0 2-59 0,0 3-48 16,-4 1-32-16,1 5-18 0,-2 3-12 16,0 2-9-16,2 3-4 15,-2 1-5-15,1 1 0 0,1 4-2 16,3-3-2-16,2 3 0 0,1-1-1 15,3-3-4-15,4-1-9 0,3-4-6 16,3-2-9-16,6-7-15 16,1-5-22-16,2-4-22 0,8-7-22 15,-1-5-22-15,1-8-21 0,-3-4-9 16,-4-3 0-16,-2-5 15 0,-8-1 17 16,-5-4 23-16,-7-1 27 15,-4 0 27-15,-7 3 20 0,-2 2 14 16,-2 7 9-16,-5 4 6 0,-1 4-1 15,-2 5-1-15,4 3-16 0,0 7-21 16,2 1-32-16,5 3-31 0,5 1-49 16,2 1-110-16,4 2-69 0,5 0-20 15,5-3 8-15,6-1 19 0</inkml:trace>
  <inkml:trace contextRef="#ctx0" brushRef="#br0" timeOffset="24645.9">26718 6430 314 0,'15'-24'362'0,"-7"2"53"16,-3-1 42-16,-3-2-74 0,-2 2-28 15,-2 2-10-15,-3 1-15 0,-2 1-22 16,-1 2-45-16,2 6-56 16,-2 0-47-16,0 7-49 0,0 1-36 15,-1 7-25-15,-4 5-21 0,4 5-14 16,-4 5-16-16,2 8-4 15,1 2 2-15,1 4-1 0,3 4 2 16,1 1-4-16,2 1 1 0,3-1 2 16,3 0 2-16,2-3-4 0,1-4-7 15,5-2-7-15,0-7-6 0,5-4-4 16,-2-4-4-16,7-7 1 0,-2-7 4 16,5-6 6-16,-2-6 5 0,-2-5 5 15,-2-5-5-15,-4-3-4 16,-5-3-5-16,-2-2-17 0,-6 2-37 15,-2 0-48-15,-6 2-58 0,-2 2-50 16,-7 4-34-16,0 7-14 0,-3 0 8 16,2 5 31-16,-1 4 52 15,4 4 49-15,2 1 43 0,2 2 34 16,2 5 29-16,4-1 25 0,0 4 20 16,4 1 17-16,2 1 22 15,1 1 17-15,6 0 13 0,-1 3 12 0,2 2 2 16,2-3-1-16,3 1-8 15,0 0-12-15,1 2-14 0,3-3-15 16,1 0-8-16,1-3-13 0,1 1-24 16,-1-1-29-16,5-2-31 0,0-2-33 15,1-3-35-15,2-3-51 0,-3-4-89 16,0-4-58-16,-4-3-15 0,-1-4 7 16,-1 1 22-16</inkml:trace>
  <inkml:trace contextRef="#ctx0" brushRef="#br0" timeOffset="24960.72">27138 6589 185 0,'1'-9'322'0,"1"1"72"0,-4-3 74 15,-3 2-4-15,1-1-50 0,-1 3-31 16,0 0-25-16,-1 1-32 0,1 1-50 16,2 4-65-16,1-1-58 15,-2 5-45-15,0 3-32 0,-1 5-22 16,2 2-16-16,-3 7-6 0,3 1-11 16,-2 4-2-16,4 3-6 0,-2 0-3 15,-1 1-4-15,4 2-4 0,0-1-9 16,2-3-16-16,3-3-14 15,0-3-13-15,4-4-8 0,2-6-10 16,3-3 3-16,4-8-2 0,-1-6-4 16,4-7-3-16,-3-4-12 0,0-7-4 15,-2-4-8-15,-7-3 3 0,-1-4 12 16,-6-2 14-16,-5 0 18 16,-4 1 1-16,-6 2 3 0,-5 6-5 15,-4 3-16-15,-4 3-19 0,-2 5-36 16,-3 3-34-16,-2 4-37 0,3 2-43 15,-6 4-124-15,1 1-58 0,2 0-6 16,2-2 21-16,2 3 38 16</inkml:trace>
  <inkml:trace contextRef="#ctx0" brushRef="#br0" timeOffset="25182.97">26579 6092 107 0,'-14'-14'410'16,"2"0"52"-16,-1 3 50 0,2 0 45 16,5 0-170-16,2 2-99 0,4 2-57 15,7-2-43-15,7 0-49 0,7 0-40 16,9-1-44-16,10 0-57 0,7 1-89 16,8 0-110-16,-2 1-156 15,3 1-142-15,-1 1-71 0,-1 2-5 16,6-4 50-16,3 4 88 15</inkml:trace>
  <inkml:trace contextRef="#ctx0" brushRef="#br0" timeOffset="25547.74">27980 6303 12 0,'-16'-5'349'0,"4"1"42"16,1-1 27-16,4 1 22 15,3 1-144-15,2 0-81 0,2 0-47 16,0 1-26-16,2 2-9 0,2 2-3 15,1 2-16-15,2 4-17 16,2 4-20-16,-3 4-12 0,2 7-12 16,0 1-16-16,-2 5-8 0,-1 5-10 15,-3 0-6-15,-4 3-13 0,0 1-24 16,-1-1-37-16,0 0-59 0,-1-7-62 16,2-2-69-16,-1-7-143 15,1-6-78-15,2-7-13 0,0-8 24 16,4-5 53-16</inkml:trace>
  <inkml:trace contextRef="#ctx0" brushRef="#br0" timeOffset="25716.82">27953 6484 253 0,'-10'-5'349'16,"1"1"16"-16,1 0 12 16,2 0-130-16,3 3-110 0,6-2-65 15,5 1-35-15,5 0-19 0,10-1-12 16,6 0-20-16,7-2-20 0,8-2-24 15,6 1-51-15,3-1-127 0,2-3-67 16,0 1-24-16,-2-3 1 0,-1 0 11 16</inkml:trace>
  <inkml:trace contextRef="#ctx0" brushRef="#br0" timeOffset="26192.76">28700 6285 84 0,'4'-7'375'15,"0"1"59"-15,-4 1 47 0,0 2 9 16,-2 0-137-16,2 3-81 0,-2 0-38 15,2 6-22-15,-1 5-24 0,-2 3-19 16,3 5-16-16,-4 4-21 0,4 4-33 16,0 3-35-16,-1 3-22 0,-2 2-21 15,-3 3-7-15,-1 0-8 0,1 3-8 16,-2-1-11-16,-1-2-9 16,2-4-10-16,2-5-13 0,1-7-10 15,2-4 3-15,0-6 3 0,2-6 9 16,4-6 10-16,0-8 7 0,4-5 2 15,3-7-7-15,0-8-6 0,7-2-12 16,-4-4-6-16,5-1-5 16,-1 0-2-16,0 1 6 0,3 5 3 15,-2-1-2 1,1 7-8-16,-4 2-15 0,2 4-13 0,-7 5-20 16,0 3-4-16,-3 4 5 0,-5 4 15 15,-3 2 22-15,-3 5 24 0,-5 2 26 16,-3 4 23-16,-2 4 18 15,-3 0 18-15,-1 1 14 0,0 5 14 16,-1-1 11-16,2 3 5 0,3-2-6 0,3 2-9 16,2 0-8-16,6 0-12 15,4 1-13-15,6-3-9 0,2-1-9 16,5 0-3-16,4-2-8 0,-2-2-11 16,7-3-21-16,0 0-34 0,-1-4-47 15,0-4-50-15,0 0-61 16,-1-6-153-16,-1-4-66 0,-5-4-12 15,-5-5 20-15,0-2 39 0</inkml:trace>
  <inkml:trace contextRef="#ctx0" brushRef="#br0" timeOffset="27144.94">29288 6778 196 0,'-2'3'329'16,"1"-3"31"-16,-3 3 31 0,4-3-82 15,-1 0-59-15,1-3-14 0,0 3 7 16,0 0 7-16,0-2-3 16,0 2-16-16,0-1-26 0,1 1-33 15,-1-1-33-15,0 1-30 0,0-2-19 16,0 0-6-16,0 1-1 0,0 1 10 16,0 0 26-16,0 1 36 0,0-1 40 15,-1 2 32-15,1-2 23 0,-3-2 1 16,3 2-18-16,-2-1-35 0,-1 1-45 15,3-1-48-15,0 1-36 16,0 0-29-16,0 0-20 0,0 0-9 0,0 0-8 16,-1 0-3-16,1 0 0 15,0 0 0-15,-4 0-3 0,3 1-4 0,-4 2 3 16,-1 1 3-16,-2 3 0 16,-5 0-6-16,2 3 3 0,-3 1 3 15,0 4-1-15,-2 3 1 0,1 2-1 16,0 2 1-16,0 0 1 0,6 3 0 15,-3 0-6-15,5-1-16 16,2 0-17-16,4-3-24 0,1-2-29 16,4-2-32-16,5-5-26 0,3-2-26 15,4-5-12-15,6-4-14 0,3-7 0 16,0-4 7-16,1-7 17 0,-2-5 27 16,-2-6 29-16,-5-1 37 15,-1-4 23-15,-6-3 27 0,-6 1 10 16,-4-2 15-16,-4 3 2 0,-5 0 6 15,-3 6 2-15,-7 1 0 0,-5 6 7 16,1 3-2-16,-2 5 0 0,2 2-15 16,1 5-43-16,3 4-85 0,1 2-104 15,7 2-89-15,1 3-127 0,5-2-115 16,1 3-23-16,1-2 53 0,3 1 84 16,0 1 78-16</inkml:trace>
  <inkml:trace contextRef="#ctx0" brushRef="#br0" timeOffset="27525.3">28463 6111 221 0,'0'4'378'0,"0"-2"36"0,0 0 29 16,1-2-84-16,1 0-79 0,3 0-51 15,1 0-24-15,5-1-14 0,2-2-14 16,9-1-21-16,8-1-31 16,5-3-41-16,8 2-50 0,5-2-64 15,6 0-75-15,3-1-88 0,4 3-101 16,1 0-160-16,1 4-67 0,-3-4-6 16,-3 6 39-16,-3 0 68 15</inkml:trace>
  <inkml:trace contextRef="#ctx0" brushRef="#br0" timeOffset="27992.1">29960 6313 145 0,'0'-6'380'15,"-4"-3"48"-15,0-4 62 0,-2 0 8 16,-2-5-89-16,0 2-50 0,0-2-32 15,-1 1-16-15,-1 0-24 0,2 2-35 16,0 3-25-16,2 1-18 0,-1 4-18 16,3 1-27-16,0 1-34 0,0 5-31 15,-4 2-44-15,-2 4-32 16,1 6-20-16,-5 4-5 0,-1 7 0 16,0 5-3-16,-1 3 5 0,-1 6-2 15,2 3 0-15,1 1-1 0,1 2-7 16,5-1-9-16,1-1-15 0,5-2-9 15,4-4-20-15,4-6-22 0,2-7-6 16,5 0-3-16,4-8 4 0,0-7 5 16,9-4 15-16,0-7 12 0,3-6 12 15,-1-5 12-15,1-6 7 0,-3-3 9 16,0-4 6-16,-4-4 4 0,-1-4 1 16,-5-1-4-16,-4-2-3 0,-6-2-3 15,-2 4-9-15,-8 1-15 0,-5 5-24 16,-5 5-37-16,-4 5-52 15,-4 6-56-15,-3 4-57 0,0 9-39 16,-1 4-30-16,1 4-43 0,-2 6-67 16,3 2-4-16,2 2 29 0,5 2 41 15,4 2 42-15</inkml:trace>
  <inkml:trace contextRef="#ctx0" brushRef="#br0" timeOffset="28160.64">29780 6406 256 0,'9'16'303'0,"0"-4"25"0,-1-2-3 16,0-1-93-16,0-1-39 0,3 0-7 15,-1 0 4-15,-2 1 7 0,4-1-1 16,-1 3-12-16,2 0-23 0,3 1-30 16,-2 0-32-16,3 1-36 0,4 2-35 15,-3 2-49-15,0-2-51 0,2 0-62 16,-2-1-59-16,4 0-56 0,-1 0-99 16,0-4-83-16,1-2-14 0,-3-2 26 15,1-5 38-15,6 1 46 0</inkml:trace>
  <inkml:trace contextRef="#ctx0" brushRef="#br0" timeOffset="28515.02">30338 6654 163 0,'9'-7'334'0,"4"-1"46"16,-5-4 53-16,-2 1-42 15,-1-2-37-15,2-1-9 0,-3 1-7 16,-3-2-3-16,-1 2-10 0,0 3 8 16,0 1 20-16,0 3 17 0,2 0 6 15,-2 2-8-15,-2 1-28 0,2 2-60 16,-3 2-83-16,-2 2-79 15,-2 6-52-15,-1 4-31 0,-4 5-17 0,2 5-7 16,-1 4-4-16,-1 4-4 16,2 2-1-16,-2 3-2 0,4-1-7 15,1-1-12-15,4-2-21 0,3-4-23 16,3-4-27-16,6-4-28 0,0-7-22 16,9-5-18-16,1-7-9 0,5-8-5 15,2-5 5-15,0-8 18 0,-1-4 19 16,-1-4 26-16,-4-6 24 15,-5-3 28-15,-5-2 25 0,-5-1 11 0,-6 2 10 16,-7 4-6-16,-8 5-9 0,-4 5-18 16,-6 5-35-16,-6 5-84 0,-2 7-147 15,-4 1-177-15,-2 6-147 0,4 5-66 16,-5-2-12-16,6 2 57 0,0 0 134 16</inkml:trace>
  <inkml:trace contextRef="#ctx0" brushRef="#br0" timeOffset="30276.98">24989 5972 293 0,'-19'0'339'0,"-3"-5"18"0,-3-1 17 15,-2-5-146-15,3-3-72 0,-5-2-26 16,1-7-3-16,-1-2 7 0,3-4 3 16,-1-3-4-16,2-4-13 0,-1-5-20 15,2-4-21-15,2-4-25 0,0-5-20 16,3-6-15-16,-1-5-12 15,1-4-6-15,4-3-7 0,1 0 3 16,5-3 1-16,4 2-1 0,3 1 2 16,5 3-1-16,6 2 0 0,1 6-6 15,6 3-2-15,6 5 3 16,7 4-1-16,1 6 1 0,5 3 1 16,4 7 3-16,5 6 0 0,2 6 1 15,5 5-1-15,-2 7 2 16,2 6-3-16,-3 8 0 0,2 8 0 15,-2 6 0-15,0 8 1 0,3 8-3 16,-7 4-3-16,2 4-1 0,-3 4-3 16,-3 5-2-16,-2-1 2 0,0 5 2 15,-3 0 6-15,-1 0 4 0,-3 2 4 16,-4-1 0-16,-3 3-1 0,-4-4 0 16,-4 1 0-16,-5-1-2 0,-3-4 0 15,-5-1 0-15,-6-1 3 16,-6-3-1-16,-3 0-2 0,-8-2 3 15,-4 0 1-15,-8-1 3 0,-5-2-1 16,-5 1 0-16,-5-1 2 0,-4 0-3 16,-2 0-14-16,-6 0-28 0,2-1-42 15,2-4-56-15,-4-1-92 16,6-2-139-16,2-3-59 0,5-7-16 16,4-8 21-16,5-5 42 0</inkml:trace>
  <inkml:trace contextRef="#ctx0" brushRef="#br0" timeOffset="31622.69">25003 5364 151 0,'-10'6'273'0,"0"0"17"16,-2-2 14-16,0 1-119 15,1-2-65-15,-4 1-29 0,1 1-20 16,1-1-8-16,-4 2-8 0,1 2-10 16,1 2-10-16,-6 5-6 0,4 4-8 15,-5 4-8-15,1 6-2 16,-3 7-5-16,-1 6-4 0,0 7 1 15,-4 11-2-15,1 8 2 16,-1 9-1-16,-4 12-2 0,2 7 1 16,-3 10-1-16,1 2 2 0,1 10 1 15,-1 3 1-15,3 7-3 0,-1 2 1 16,0 7-2-16,0 0 0 0,2 2-2 16,3 1 1-16,0 4 1 0,5 3-3 15,0 2 6-15,5 0-2 0,5 1-2 16,4 1 1-16,7-1 0 0,4-1-4 15,7-4 1-15,6 1 0 0,6-2 1 16,6-2 1-16,4-1-2 16,8-2 3-16,4-3 1 0,5-7 1 15,6-3-1-15,2-4 1 0,5 1-2 16,5-5-2-16,2-4-4 0,2-7-3 16,1-1-1-16,-3-6 2 15,3-4-1-15,-5-4 0 0,-7-4-4 16,-1-4-2-16,-4-4-5 0,-7-5-8 15,-4-6-7-15,-6-4-6 0,-6-11-7 16,-5-5-17-16,-7-8-63 16,-9-10-91-16,-3-7-43 0,-6-9-20 15,-5-8-4-15,2-7 15 0</inkml:trace>
  <inkml:trace contextRef="#ctx0" brushRef="#br0" timeOffset="32042.7">25506 10810 108 0,'2'-23'274'0,"-2"3"20"0,0 0 20 16,0 2-89-16,0 1-60 0,0 4-19 16,-2 1 7-16,2 3 14 15,-2 2 16-15,1 1 3 0,1 1-5 16,0 4-13-16,0 1-11 0,0 3-6 15,3 4-9-15,0 4-3 16,5 5-5-16,1 4-5 0,3 4-15 16,3 4-27-16,1 4-21 0,5 2-18 15,1 6-13-15,2 3-10 0,3 4-13 16,1 1-4-16,0 5-2 0,2 1-1 16,0 0-2-16,-3-1-6 0,-5-1 0 15,-4-1-2-15,-7-4-2 16,-11 0 0-16,-9-2-1 0,-8-4 4 15,-13-2 4-15,-8 0 2 0,-12-3 0 16,-9 0 1-16,-9 0 3 0,-9 0-4 16,-1 3-5-16,-5-1-14 0,2-1-18 15,5 2-46-15,11-3-81 16,12-3-96-16,7-3-144 0,12-3-128 16,12-3-57-16,10-5 8 0,12-3 57 15,6-2 86-15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7:00:27.02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14926 3439 91 0,'-1'2'159'0,"1"-2"-74"16,0 0-72-16,-3 0-116 0,-2-2-62 16</inkml:trace>
  <inkml:trace contextRef="#ctx0" brushRef="#br0" timeOffset="2252.02">3723 5734 12 0,'-5'-5'236'0,"0"3"13"0,-1-2 11 16,3 3-65-16,-2 0-83 0,2-1-38 16,2 2-21-16,-1-2-11 0,2 2-8 15,0-1-8-15,3 1-7 0,0 1-3 16,2 1-2-16,4 0-6 0,-1 2 1 15,4-1-1-15,3 3-3 0,1 0 0 16,6 1-3-16,0 1 1 16,5 1-1-16,5 0-1 0,1 2 2 0,3-1 1 15,4 2-1-15,4-1-2 16,4 1 0-16,2-2-1 0,1 2 0 16,4-3-1-16,2 2 0 0,-2-3 1 15,2 2-3-15,-1-2 3 0,1 0 3 16,3 0 1-16,-2-1-4 0,-1-1 4 15,3 2-1-15,-1-2 1 0,-1-2-3 16,2 0-1-16,0 0 0 16,0 0 0-16,0-1 1 0,-2-3 1 15,0 2-2-15,-1-2 1 0,0 0 3 16,-2 0-2-16,0 0 0 0,-4-2 1 16,3 2 2-16,-2-3 0 0,-1 1-1 15,-1 0-1-15,2-2 1 0,-1 2-3 16,1-2-1-16,-1 2-1 15,0-3 0-15,-1 2 0 0,2 0 1 16,-4 0 1-16,0 0-1 0,-1 0 1 16,-2 0 0-16,0 0 0 15,-1 2 2-15,-3-1 1 0,3 0-1 16,0 0 1-16,-1 0 0 0,1 1 1 16,-1 0 0-16,0 1 2 0,1-4 0 15,-1 4-2-15,-1-2 0 0,1 2-3 16,-3 0 0-16,1 0-2 0,-5 0 0 15,1 2 0-15,-3 2 0 0,0-3 0 16,-4 2 0-16,-2 1 0 16,-1-1 1-16,-2 1 2 0,0 1-3 15,-4-2 0-15,1 2 0 0,-1-1 1 16,-2-1-1-16,1 0 0 0,-1-2 2 16,0-1-2-16,0 0 0 15,-3 0 0-15,1-1-5 0,-1-2-4 16,0 0-17-16,-3-1-25 0,-4 1-84 15,-1-2-90-15,-3-1-45 0,-4 2-16 16,-1-4-1-16</inkml:trace>
  <inkml:trace contextRef="#ctx0" brushRef="#br0" timeOffset="5769.53">5058 6884 31 0,'-15'1'236'16,"-2"2"14"-16,-1-2 6 0,-2 1-84 15,1-1-78-15,0 1-42 16,-2-1-24-16,1-1-10 0,-1 0-9 15,-2 2-4-15,-1-1-4 0,0 1-3 16,2-2-6-16,-2 3-5 0,1-2-7 16,-1 1-8-16,0 1-7 0,-1-1-3 15,-2 3 0-15,3 0 3 0,-1-1 6 16,3 0 9-16,-2 1 6 0,-1-1 5 16,3 2 5-16,-1-1 5 0,3 1 5 15,-2 0 5-15,1-1 8 0,2 1 6 16,1 0 7-16,1-2 5 15,2 2 2-15,4-2 3 0,1 0-6 16,2-1-5-16,5 0-5 0,3-2-5 16,2 0-4-16,3 4 0 0,4-5 3 15,4 2 4-15,4 0 1 0,5 2 0 16,5-3-2-16,5 3-1 0,10-4-6 16,6 4 2-16,7 0-2 15,10 1 0-15,11 1-2 0,9 2 0 16,13 2-2-16,6-2-6 0,12 3-2 15,4-1-1-15,5 1-2 0,8-1 3 16,7-2-4-16,3-1 1 0,9-5-1 16,-1 0 1-16,1-2 0 0,3-2 1 15,0-2-1-15,0-1 1 0,0-2-1 16,-3 0-1-16,-4-2 0 0,-4 1 0 16,-5 0 2-16,-2 1-2 15,-5-3 1-15,-7 2-4 0,-8 0-3 16,-11-1-1-16,-6 3-1 0,-10-2-6 15,-6 3-6-15,-12-1-13 0,-7-1-26 16,-11 2-74-16,-12 0-82 0,-10 2-40 16,-13-2-18-16,-11 3 3 15</inkml:trace>
  <inkml:trace contextRef="#ctx0" brushRef="#br0" timeOffset="6959.72">4136 8428 174 0,'-15'2'254'0,"0"-2"12"0,0-2-24 16,3 2-100-16,2-2-51 0,2 0-23 15,2 0-11-15,0-1-9 0,3 2-5 16,3-2-9-16,0 1-7 0,1-3-11 16,5 3-8-16,2-3-1 0,2 1-2 15,5 0-2-15,3 0 3 0,4 2 1 16,5-2 0-16,6 3 2 0,2-1 2 16,8 4-3-16,3-1-2 0,4 4 0 15,7 2-3-15,5 2 3 16,7 3-1-16,4 0 0 0,9 4-1 15,5 0 1-15,5-1 0 0,3 0-3 16,4-2-2-16,1 1-2 0,1-5 2 16,3 0 0-16,1-3 0 15,1-2 0-15,1-2 2 0,4-2-1 16,-2-2-1-16,0-2-1 0,1-2-1 16,-2 0 4-16,-3-1-2 0,2-2 1 15,-4 3 2-15,-2-1-1 0,0 0-2 16,-3 1 0-16,-4 0 0 0,-6 0-1 15,-4 3-2-15,-3-1 1 0,-7 2 2 16,-1 0 0-16,-7 1 0 16,-3 1 0-16,-4-1-2 0,-4-1-4 15,-4 2-5-15,-5 0-2 0,-5-2-11 16,-5 1-15-16,-4-1-17 0,-8-2-57 16,-7 4-100-16,-8-2-48 0,-4-3-20 15,-8 2 0-15,-2-1 15 16</inkml:trace>
  <inkml:trace contextRef="#ctx0" brushRef="#br0" timeOffset="8968.17">4213 9600 162 0,'8'-5'276'0,"0"1"14"0,-3 0 4 0,1-1-127 15,2 2-78-15,0-2-40 16,6-1-18-16,2 0-10 0,4 0-3 16,6-1-3-16,2 1 0 0,5 1 0 15,5 4-1-15,7 1-4 0,7 3 1 16,6 3-3-16,4 4 1 0,9 2-2 15,8 2-3-15,5-1 3 0,3 0-6 16,6 0-1-16,5-3-3 0,0-3 3 16,5-1 2-16,4-1-1 15,4-5 3-15,5-5-1 0,0-1-1 16,3-1-4-16,-5-3-13 0,-2-3-18 16,-4 0-28-16,-4-3-125 0,-9-1-65 15,-8-2-30-15,-13 0-9 16,-10 0 6-16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7:02:08.15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13023 10481 133 0,'2'1'212'0,"-1"-1"10"15,1 1-57-15,-1-1-59 0,-1 0-30 16,0 0-11-16,0 0-9 0,0 0-4 16,0 0 1-16,0 0-4 15,0 0-5-15,-1 0-5 0,-1-1-6 16,2 1 2-16,-3-1-4 0,3-1-3 15,-2-1-1-15,-1-2-5 16,2-3 0-16,-3 0-3 0,0-4-5 16,2-5-1-16,-1-3-1 0,0-6-1 15,-2-4-2-15,0-3-1 0,0-2 3 16,-2-3-4-16,1 0 0 0,-1-3 0 16,-1 1-3-16,2-3 0 0,-2 4 2 15,2-3 0-15,-1 3-1 16,4 1 4-16,-2 1-2 0,5 3-3 15,0 1 0-15,0 1-3 0,5 2 2 16,0 2-3-16,1-1 0 0,2 4 0 16,3 0 0-16,0 2 0 0,3 2 0 15,-1 1 0-15,4 4 0 16,-1 0 0-16,3 2 0 0,0 2 1 16,3 2-1-16,0 3 0 15,1 0 1-15,5 3 0 0,-1 2 1 0,8 2-2 16,3 0 3-16,3 2-1 0,5 2-2 15,9 1 0-15,5-1-2 16,5 1 1-16,9 0-2 0,4-1 1 16,6-1-4-16,4-1 6 0,7 0 0 15,3 0 1-15,8-1 2 0,3-1-1 16,6 0 1-16,2-1-4 0,2-3-2 16,1 3 1-16,1-2 0 0,3 2 1 15,0-2 1-15,-1-2 0 16,0 3 0-16,-6-2-4 0,0 0 1 15,-6-2 3-15,-4 1 0 0,-2-6 0 16,-3 4 3-16,-3 0-1 0,-8-2-2 16,-1 0-2-16,-9-2 2 0,-2 3-3 15,-9-3 3-15,-5 3-1 16,-5-1 0-16,-5-1 1 0,-5 2 0 16,-2-1 0-16,-4 2 0 0,-6 1-1 15,-1 0 1-15,-6 0 0 0,-1 0 0 16,-4 4-1-16,-5-3 1 0,-3 4 1 15,-4 0-2-15,-3-1 1 16,-3 2 3-16,0-2 0 0,-3 2 0 16,0-1-1-16,-4 1 2 15,2 0-2-15,-3 1-2 0,2 1 0 0,0 0-1 16,-1 2 2-16,1 1 1 0,-1 1-2 16,3 1 1-16,2 3 2 15,-3-2-1-15,2 4-2 0,1 1 0 16,1 4 0-16,3-2-2 0,0 3 1 15,1 1-1-15,1 1 2 0,3 0 0 16,0 1 0-16,-2-2 0 16,4 1 0-16,-4 1 0 0,3-2-1 15,-5-1 0-15,0-1 0 0,2 4 0 16,-4-2 2-16,1 1 0 0,-1-1 0 16,1 2 0-16,-4-1 1 0,2 1-1 15,0 3-1-15,-2-2 0 16,-3 2 0-16,2 1 2 0,-1 0-2 15,-4 0 2-15,0-3-1 0,0 3 1 16,-4-2-1-16,1 0 0 16,0 0-1-16,-2-2 0 0,-1 1 2 15,-2 1 0-15,3-2-2 0,-1 1 0 16,-1 0 1-16,1 3-1 0,0-3 1 16,1 2-1-16,2 0 1 0,0-2-1 15,1 1 0-15,1 0 0 0,-1-2 0 16,0-2 0-16,1 0 1 0,-1-3-1 15,2-1 1-15,-1-1 0 16,1-2-2-16,-2-1 1 0,-1-1 0 16,-2 0 1-16,1-1 1 0,-4-3-2 15,-4 0 3-15,-2 0-2 0,-2-3-1 16,-6 1 0-16,-5-2-1 16,-6 0 1-16,-5 0-3 0,-9 1 3 0,-7-3 1 15,-6 1 1-15,-8 1-1 16,-5 0 0-16,-7-2 0 0,-3 0-2 15,-7 1 0-15,0-1 0 0,0 0-1 16,2 0 4-16,-3 0-1 16,3 0 0-16,0 0-1 0,1 0 0 15,-1 0 0-15,1-1-2 0,-3 1-3 16,2 0 3-16,-1-2-2 0,3 2-1 16,-1 0 5-16,2-2 0 0,2 2 1 15,-1 0 1-15,5 0 0 0,-2-1 1 16,-1 0-3-16,5-1 0 0,-4-1-1 15,7 2-1-15,1-1 1 16,2-1-2-16,1 2 3 0,4 1 0 16,1-2 0-16,2 2 0 0,2 0 2 15,3 2 0-15,1-2 1 16,2 0-2-16,3 1-1 0,-1 0-1 16,3-1 0-16,2 2-1 0,-1-2 0 15,2 2 0-15,4-2 2 16,2 0 0-16,0 0 0 0,3 0 0 15,0 0 0-15,5 0-1 0,-2 0 1 16,3 0 1-16,1 1-1 0,-1-1 0 16,2 1 0-16,2-1 3 0,-1 0-2 15,3 0 0-15,-1 0-1 0,0 0 0 16,0 0-1-16,3 0 1 0,-1 0-1 16,-2 0 0-16,3-1-1 0,-1 1 2 15,3-1-1-15,-2 1 1 16,0-2 0-16,3 0 0 0,-5 1 0 15,5 0-3-15,-1-2 3 0,0 1 2 16,1-2-2-16,1 1 0 0,1-2 0 16,2 1 1-1,1 1 0-15,3-2 2 0,-1 1 0 16,3-3-1-16,3 4 2 0,2-2-3 16,-2 3 1-16,3-3-2 0,0 1 0 0,2 0 0 15,2 0 0-15,-1 2-3 0,2-2-2 16,0 2-9-16,3-1-11 15,0 0-21-15,1 1-46 0,0-1-121 16,2 2-62-16,-1-2-24 0,0 0-8 16,-2-2 11-16</inkml:trace>
  <inkml:trace contextRef="#ctx0" brushRef="#br0" timeOffset="8194.81">5266 11275 150 0,'5'-2'263'0,"-2"1"10"0,-1 0-2 15,-1 1-110-15,1-2-54 0,0 2-27 16,0-1-14-16,-2 1-7 0,0-2-5 15,2 2-7-15,-2 0-13 0,2-1-8 16,-2 1-10-16,1 0-7 0,-1 0-4 16,0 0-5-16,2 0-1 15,-1 0-3-15,-1 0-2 0,2 0-12 16,-2 1-9-16,3-1-18 0,-1 0-25 16,3 2-44-16,-5-2-99 0,0 0-49 15,3-2-19-15,3 1 1 0,3-2 15 16</inkml:trace>
  <inkml:trace contextRef="#ctx0" brushRef="#br0" timeOffset="8745.56">7598 11051 250 0,'-12'0'294'15,"1"0"9"-15,1 0-13 0,2 0-134 16,4-1-70-16,0-1-36 16,1 2-17-16,0 0-8 0,3-1-7 0,-2 1-2 15,2-1-3-15,2 1-3 16,-2-2-5-16,3 2 0 0,0 0-5 16,1 0 0-16,-1 0 0 0,0 0 0 15,1 0-3-15,-2 0-1 16,-1 0-4-16,-1 0-10 0,0 0-14 15,0 0-28-15,0 2-59 0,0-2-98 16,0 0-45-16,-3 1-22 0,-1-1 2 16,1 0 20-16</inkml:trace>
  <inkml:trace contextRef="#ctx0" brushRef="#br0" timeOffset="9389.87">9777 11012 248 0,'-9'4'316'0,"-1"-4"13"16,0 0 6-16,1 0-149 15,4 0-91-15,1 0-50 0,0 0-22 16,3 0-14-16,-1-2-6 0,2 2-4 15,0-2-6-15,0 2-6 0,0 0-16 16,3 0-20-16,2 0-36 0,-5 0-116 16,5-3-58-16,1 2-26 15,0-1-5-15,1-5 11 0</inkml:trace>
  <inkml:trace contextRef="#ctx0" brushRef="#br0" timeOffset="9738.93">10123 10939 47 0,'-5'0'264'0,"-4"0"18"16,4-2 6-16,-1 2-67 0,1 0-100 16,2 0-56-16,1-3-29 0,-2 2-14 15,2 1-10-15,2-1-7 16,0 0-13-16,0 1-20 0,0-3-42 15,0 3-109-15,0 0-58 0,0 0-27 16,0-4-9-16,-1-1 11 16</inkml:trace>
  <inkml:trace contextRef="#ctx0" brushRef="#br0" timeOffset="11361.76">12221 10999 83 0,'-8'-5'204'0,"-4"0"6"0,1 0-35 0,-2-3-74 16,0 3-41-16,2-2-18 16,-3-1-11-16,3-1-4 0,0 1-6 15,2 1-2-15,2-1-8 0,-1 2-4 16,2 2-7-16,3 1-12 15,1-1-44-15,2 4-86 0,0 0-44 0,0 0-26 16,0 5-8-16</inkml:trace>
  <inkml:trace contextRef="#ctx0" brushRef="#br0" timeOffset="11573.03">12199 11224 127 0,'-4'2'236'0,"0"3"7"0,-1-4-21 16,2 1-106-16,-1 5-62 0,2 0-36 16,2 4-26-16,0 3-41 0,-1 3-94 15,1 5-49-15,0 0-24 0,-2 5-6 16</inkml:trace>
  <inkml:trace contextRef="#ctx0" brushRef="#br0" timeOffset="11745.22">12348 12462 70 0,'1'31'230'0,"-2"-2"7"15,-1 1 3-15,2 0-121 0,0 0-98 16,-3 1-127-16,1 4-66 0,-1 1-37 16,0 3-15-16</inkml:trace>
  <inkml:trace contextRef="#ctx0" brushRef="#br0" timeOffset="11928.78">12346 14077 35 0,'-3'39'216'16,"-2"0"-3"-16,-1 2-33 0,2-1-194 16,-1 1-102-16,0 0-56 0,0 2-29 15</inkml:trace>
  <inkml:trace contextRef="#ctx0" brushRef="#br0" timeOffset="12144.3">12256 15498 47 0,'-9'50'247'16,"-4"-1"15"-16,0 0 8 15,1 3-81-15,1 2-89 0,1-1-46 0,-1 4-27 16,5-2-24-16,1 0-20 16,2-3-36-16,0-3-104 0,1-6-56 15,5-4-28-15,2-8-7 0,6-7 4 16</inkml:trace>
  <inkml:trace contextRef="#ctx0" brushRef="#br0" timeOffset="12618.67">14495 11984 7 0,'-2'0'217'15,"-2"0"10"-15,2 0 6 0,2 3-86 16,0-1-68-16,2 3-33 0,5 4-23 15,-2 3-16-15,2 4-32 0,-1 2-100 16,-1 6-54-16,-1 3-31 16,-2 5-12-16</inkml:trace>
  <inkml:trace contextRef="#ctx0" brushRef="#br0" timeOffset="-211607.17">6547 7347 75 0,'0'2'193'0,"0"-2"6"0,0 1-45 0,3-1-71 16,0 0-41-16,2 1-19 0,3 1-12 15,6-2-5-15,2 0-1 16,8 0-3-16,4 0 2 0,7 0-1 15,6 1 0-15,10 2-1 0,7 0-4 16,13 3-6-16,10-1-4 16,9 1-1-16,6-2 7 15,7 1 3-15,8 1 7 16,4-4 5-16,6 1 1 0,2-3 4 0,6-4-11 16,1-1-4-16,0-2 1 0,1-2 1 15,3-2 3-15,-4 0-2 0,-2-3 1 16,-3 0 1-16,-6 0-5 0,-9-2-1 15,-7 2-2-15,-10 0 3 16,-9 1-2-16,-13 0 0 0,-12 2-4 16,-15 1-13-16,-12 3-65 0,-13 1-57 15,-13 2-30-15,-11 3-13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6:34:45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25663 4939 160 0,'-10'8'308'0,"-1"-2"25"15,0-2 28-15,1-1-79 0,2 2-77 16,1-4-35-16,3-1-10 16,4 0-4-16,4-1-8 0,3-4-13 15,4-2-16-15,8-3-15 0,5 1-16 16,6-5-17-16,5-3-21 0,0-1-15 15,-1-1-15-15,1 0-5 0,-5-1-7 16,0 0-3-16,-6 2 0 16,-6 1 1-16,-3 2-2 0,-7-1 3 15,-1 4 7-15,-7 3 10 0,-4 0 15 16,0 3 11-16,-4 4 11 0,-5 2 1 16,0 2-1-16,-2 6-5 0,0 4-10 15,1 4-8-15,1 7-7 16,2 2-4-16,4 5-6 0,0 5 1 15,4 3-2-15,3 4-2 0,2 0-4 16,1 0 0-16,0 1-2 16,0 2-5-16,2-3-4 0,-2 0 1 15,-2-3-2-15,-4-2-2 0,0 0 2 16,-4-6-2-16,-5-4 0 0,-2-2-4 16,-3-4 7-16,-5-5 1 0,-4-3-1 15,1-4 0-15,-4-6 1 0,-1-3-4 16,2-5-9-16,-1-4-16 0,3-4-29 15,2-4-39-15,6-2-56 16,6-5-57-16,9 1-49 0,4-1-49 16,12 0-81-16,4 0-69 0,9-3-5 15,4-1 27-15,9-1 43 0,7 0 50 16</inkml:trace>
  <inkml:trace contextRef="#ctx0" brushRef="#br0" timeOffset="670.37">27060 4507 226 0,'-6'-15'349'0,"-2"2"27"0,1-1 22 15,1 2-98-15,1 5-96 0,4-1-51 16,-4 5-18-16,4 3-5 0,1 3-1 16,1 6-9-16,4 5-12 0,-4 9-16 15,2 2-20-15,-1 5-22 0,0 6-17 16,-4 3-14-16,0 0-10 16,-2 5-15-16,-5 0-20 0,2 3-20 15,-1-1-25-15,0-4-30 0,-1-1-30 16,2-5-22-16,3-3-15 0,0-6-9 15,1-8-9-15,3-3-9 16,2-5-29-16,-1-9-34 0,1-4-33 16,1-5-5-16,-1-7 42 0,1-1 115 15,2-3 132-15,0-1 118 0,-1 0 97 16,-1 0 56-16,-1 0 12 0,-1 1-56 16,-1-1-58-16,0 2-25 0,4 1-11 15,-3-1-6-15,4 1-8 16,2-3-6-16,3 4-12 0,5-3-20 15,2 1-17-15,4-2-17 0,4-1-12 16,3 3-14-16,2 0-10 16,0-1-11-16,-3 3-24 0,0 2-28 15,-3-1-27-15,-7 5-21 0,-3 3-18 16,-7 0-5-16,-6 4 13 0,-4 3 21 16,-9 1 32-16,-4 5 23 0,-6 0 32 15,-3 3 20-15,-2 0 19 0,-3 3 18 16,0 1 16-16,2-1 15 0,1 4 11 15,1 1 8-15,4 0 7 16,6 2-6-16,2 1-5 0,4-1-10 16,5 3-14-16,7-2-13 0,3 2-15 15,4-1-10-15,5-1-11 0,4 0-13 16,2-2-24-16,5-2-37 16,2-3-56-16,2-3-87 0,7-3-137 15,-3-8-68-15,4-6-22 0,1-7 13 16,2-6 42-16</inkml:trace>
  <inkml:trace contextRef="#ctx0" brushRef="#br0" timeOffset="1716.11">28369 4174 105 0,'8'-10'255'0,"0"-1"15"0,-3 0 10 15,0 1-107-15,-1-2-63 0,0 2-24 16,0-1-15-16,2 2-2 0,-3-2 0 15,2 1 2-15,-1 1 3 0,-1-1 7 16,0-1 9-16,0 1 7 16,-1 1 10-16,-1-2 14 0,-1 4 11 15,0-1 9-15,0 2 9 0,-1 0 12 0,-2 3 1 16,-1 2-5-16,1-2-16 16,-2 3-22-16,-3 3-27 0,1 3-27 15,-3 4-25-15,-1 5-17 0,-1 8-15 16,-1 4 1-16,-1 6-4 0,-1 6 2 15,1 4-3-15,3 6 2 0,1 3 4 16,2 2-5-16,2 1-4 0,5-4 1 16,2-4-3-16,9-6-3 15,-1-4 0-15,6-9-3 0,3-5-2 16,4-8-3-16,5-7-5 0,2-8-4 16,2-10-4-16,3-5-4 0,2-12-2 15,0-6 1-15,-1-5-3 0,-1-3 3 16,-4-6 2-16,-5-3 1 0,-5-3 5 15,-5 0 3-15,-6 1 8 16,-4 2 4-16,-5 5 0 0,-8 7 4 16,-2 2-10-16,-2 11-8 0,-7 6-11 15,-2 7-9-15,-1 6-11 16,-3 7-14-16,-2 6-14 0,-2 8-12 0,3 2-18 16,-3 5-14-16,2 5-8 0,3 4-1 15,2 0 3-15,0 2 14 16,6-1 18-16,2-3 23 0,5 2 18 15,-1-6 16-15,3-3 15 0,2-5 12 16,3-3 13-16,0-6 8 0,4-3 7 16,1-3 9-16,1-5 9 0,5-5 2 15,-1-2-1-15,1-2 0 16,5-4 0-16,1 0-1 0,0 1 2 16,1 2 4-16,3-1 0 15,-1 4 8-15,1 3 0 0,-2 6 7 0,4 5 7 16,1 4 3-16,-5 6 6 15,4 5-3-15,-4 4-4 0,1 5-7 0,-3 4-13 16,0 1-11-16,-1 1-11 16,-3 0-6-16,2-3-4 0,-3-3-4 15,2-2-1-15,0-7-2 16,-1-5 4-16,4-7 0 0,-1-7-1 16,3-7-4-16,2-11 2 0,5-7-6 15,-1-7-6-15,5-4-5 0,2-8-22 16,0 0-35-16,0-3-49 0,1 0-47 15,4 1-56-15,-8 5-146 0,-2 5-59 16,-1 2-5-16,-7 5 25 0,-4 6 37 16</inkml:trace>
  <inkml:trace contextRef="#ctx0" brushRef="#br0" timeOffset="4216.07">26012 6061 184 0,'3'-1'266'0,"-2"0"16"0,-1-1-17 15,0-1-104-15,0 0-60 16,0-1-27-16,0 0-10 0,0 0-5 16,-1-1-1-16,-1-1 3 15,1 0 5-15,-1 0 0 0,-1 0-1 16,0-1-4-16,-2-1 1 0,2 2-4 16,-3-1-1-16,1 1-3 0,-4 2 3 15,1-1-5-15,-4-1-5 0,2 6-7 16,-3 3-9-16,-3 0-7 0,-1 4-12 15,-2 4-4-15,-1 4-3 0,2 4-2 16,0 2-1-16,-1 6-2 16,4 2 1-16,-1 3 2 0,4 0-3 15,2 2 0-15,2 0-1 0,4-1-2 16,3-2-4-16,4-1 0 0,3-5-2 16,6-2-4-16,3-5 2 15,6-4-2-15,3-5-1 0,3-3 0 16,3-6-2-16,3-6 1 0,2-3-5 15,-1-7 0-15,1-3-3 0,0-6-4 16,-2-4-4-16,-1-4-4 16,-4-5-4-16,-3-1-3 0,-6-3-1 15,-1 0 3-15,-7 1 6 0,-5-1 5 16,-3 4 7-16,-7 4 8 0,-3 2 5 16,-2 7 0-16,-4 4 0 0,-1 8 0 15,-3 5-3-15,1 4-3 16,0 4-3-16,2 5-6 0,2 4-8 15,2 2-9-15,5 4-23 0,3 1-67 16,4 1-102-16,4-3-49 0,6 2-16 16,5-4-4-16,6-2 14 0</inkml:trace>
  <inkml:trace contextRef="#ctx0" brushRef="#br0" timeOffset="4751.51">27281 5717 178 0,'-5'-10'293'0,"-5"1"16"0,0-1 13 16,-1 2-117-16,0 2-74 0,1-1-32 15,2 1-18-15,-1 4-6 0,1-1-11 16,2 0-10-16,-1 2-14 15,3 1-10-15,-2 1-12 0,3 2-7 16,-2 2-2-16,1 4-3 0,0 0-3 16,-1 4 0-16,-4 2-2 0,2 5 2 15,-1 0-1-15,2 5-1 0,-1 1 2 16,0 2 2-16,0 2-1 16,3 0-1-16,0-2 1 0,1 0-1 15,1 0-2-15,6-6-2 0,1-1-2 16,1-6 1-16,4-3-3 0,4-5 1 15,3-5-1-15,5-7 1 0,2-3-2 16,4-5 0-16,2-6-1 16,4-1-1-16,-3-8-6 0,1-2 1 15,-2-4-3-15,-2-2 3 0,-4-3 0 16,-5 0 1-16,-5-3 4 0,-6 4 2 16,-5 1 4-16,-4 4 2 0,-7 3-1 15,-5 5 1-15,1 5 1 16,-6 5 5-16,2 6-2 0,-1 2 0 15,1 3 1-15,2 3-8 0,3 4-8 16,4 1-15-16,4 1-19 0,5 1-23 16,4 2-50-16,5 2-104 15,5-3-63-15,3-1-24 0,10-1-3 16,7-5 12-16</inkml:trace>
  <inkml:trace contextRef="#ctx0" brushRef="#br0" timeOffset="5367.85">28584 5181 145 0,'16'-14'302'0,"-6"2"26"0,-4 0 25 16,-1 3-78-16,-4 1-74 15,4 1-27-15,-4 1-2 0,-1 3-1 16,0 0-11-16,-1 3-14 0,1 3-21 15,-3 6-23-15,1 6-27 0,-1 2-20 16,-2 5-13-16,1 3-12 0,-5 6-7 16,0 0-8-16,1 2-6 0,-1 0-5 15,-1 0-3-15,-1-3-7 16,3-3-6-16,2-3-10 0,-3-4-16 16,4-5-18-16,2-6-24 15,3-3-25-15,0-6-23 0,1-5-10 0,3-5 1 16,0-5 6-16,4-5 18 0,-3-4 26 15,-1-4 24-15,1-4 20 16,-1-1 15-16,-1-1 15 0,3 1 6 16,-3 0 7-16,0 4 11 0,0 5 14 15,0 3 15-15,1 6 12 16,-3 0 20-16,4 6 21 0,0 5 14 16,2 1 12-16,2 3 6 0,3 4 1 15,6 5-8-15,-2 2-18 0,6 2-19 16,0 2-23-16,0 3-13 0,-1 0-16 15,-1 2-12-15,0 1-5 0,-2 0-5 16,1-3-4-16,-5-3-4 0,0-2-5 16,-3-2 2-16,1-4-1 15,-3-4 1-15,-1-5 2 0,-2-3 1 16,1-7 4-16,-1-5-1 0,-2-6-4 16,1-3-1-16,-2-5-4 0,1-3-1 15,-3-2-4 1,3-5-2-16,-3 2-1 0,1 1 1 0,2 1-15 15,-1 6-19-15,0 5-32 16,2 2-37-16,2 8-36 0,2 2-44 16,4 5-57-16,-2 3-103 0,3 0-37 15,0 4 6-15,0 4 20 0,4 0 34 16</inkml:trace>
  <inkml:trace contextRef="#ctx0" brushRef="#br0" timeOffset="5731.4">29353 4942 75 0,'1'-1'273'16,"-1"-2"20"-16,0 0 15 0,-3-3-71 15,-2 0-81-15,0-2-41 0,1-1-16 16,-5 0 2-16,4 0 5 16,-3-1 5-16,1 0 9 0,0 2 7 15,-1 1 2-15,1-1 2 0,1 2 2 16,-2 1-3-16,3 2-11 0,1 0-14 15,-3 3-18-15,2 1-13 0,-3 4-19 16,-1 1-11-16,3 5-6 0,-6 2 1 16,2 5 5-16,-1 4 5 0,-1 3 5 15,2 3-2-15,-2 1 1 16,3 5-3-16,1-1-7 0,3 0-4 16,4-3-8-16,1-1-2 0,6-6-1 15,5-3-5-15,2-2-1 0,7-7-6 16,4-6-5-16,7-5-9 0,6-8-22 15,6-5-43-15,9-7-72 0,1-4-97 16,9-4-93-16,0-1-168 0,-1-4-77 16,-3 0-10-16,-5 2 46 15,-6-1 80-15</inkml:trace>
  <inkml:trace contextRef="#ctx0" brushRef="#br0" timeOffset="6749.63">26238 6975 142 0,'0'-1'280'0,"-3"-3"18"16,-1 1 15-16,0-1-106 15,-1 1-60-15,1 0-27 0,-1-1-3 16,-2-2 1-16,1 2 5 0,-2-1 3 15,3 3-4-15,-1 0-9 0,1-1-12 16,-1 1-14-16,-1 4-21 0,-2 1-16 16,1 5-17-16,2 3-13 15,-2 2-8-15,-3 6-6 0,3 5-2 0,0 5-3 16,0 0-1-16,4 7 0 16,-1-1 2-16,3 1-1 0,1-1 1 15,4-2-1-15,-2-5 2 0,7-2-3 16,1-5-3-16,4-3-1 0,3-8-1 15,3-2-2-15,3-5-4 16,7-8-4-16,-1-4-5 0,4-5-6 16,1-6-7-16,2-5-5 0,-4-3-1 15,-2-5 0-15,-6-4 6 16,-3-2 4-16,-6-3 5 0,-6-2 10 16,-8 1 2-16,-5 1 5 0,-5 3 4 15,-5 7 0-15,-6 6 5 0,-1 4-1 16,-3 8 0-16,-2 8-1 0,-3 6 0 15,3 6-8-15,2 5-11 0,2 4-17 16,3 5-23-16,4 2-23 0,8 2-27 16,7 2-25-16,4-2-66 15,8-5-91-15,6 0-34 0,7-6-6 16,8-4 11-16,4-4 22 0</inkml:trace>
  <inkml:trace contextRef="#ctx0" brushRef="#br0" timeOffset="7115.44">27663 6504 35 0,'0'-7'273'0,"0"3"21"15,-2-3 16-15,0 5-44 0,1-4-100 16,-1 1-47-16,1 3-21 0,1-2-8 16,0 3-7-16,0 1-4 15,0 0-1-15,1 1 0 0,2 4-2 16,1 2 5-16,0 5 6 0,1 2 3 16,-1 6-3-16,1 2-3 0,-1 3-11 15,-1 7-11-15,-2 0-14 0,-1 5-12 16,-1-1-10-16,-2 2-14 15,-1-1-14-15,-1-4-26 0,1 0-27 16,-2-3-44-16,3-3-50 0,3-6-66 16,0-6-135-16,0-5-62 15,1-8-12-15,2-8 18 0,6-5 38 16</inkml:trace>
  <inkml:trace contextRef="#ctx0" brushRef="#br0" timeOffset="8114.62">29133 5961 129 0,'-2'-9'276'0,"1"-1"25"0,-4 2 18 16,2-1-94-16,-2 1-64 0,2 1-22 15,-2 0 3-15,2 1 9 0,0 1 11 16,0 2 2-16,1 0 2 0,0 1-15 16,1 2-24-16,-2 0-25 15,-3 2-25-15,2 2-19 0,0 3-13 16,-4 5-7-16,1 1-1 0,-2 5 1 16,1 3-2-16,0 6-1 0,-2 2-4 15,3 3-4-15,-1 4-3 16,1 1-7-16,2-2-6 0,4-2-2 15,2 0-2-15,3-4-3 0,2-3-1 16,4-6 0-16,4-2 0 0,2-5-3 16,6-3-6-16,1-5-3 0,4-5-10 15,2-5-10-15,1-5-8 0,1-3-8 16,-1-6-1-16,-2-6 4 0,-1-3 9 16,-4-3 6-16,-4-5 9 15,-8-2 6-15,-4-3 8 0,-6 2 1 16,-6-1 1-16,-4 5 0 0,-8 3 2 15,-4 8-1-15,-6 6-7 0,-6 7-16 16,-5 9-30-16,-2 8-43 0,1 5-56 16,1 10-63-16,-2 3-154 0,4 6-65 15,1 2-16-15,0 4 22 16,7-1 41-16</inkml:trace>
  <inkml:trace contextRef="#ctx0" brushRef="#br0" timeOffset="9802.62">26491 7847 63 0,'2'-5'254'0,"-1"-1"20"16,2 4 12-16,-3-2-82 0,0 1-68 15,2-2-36-15,-2 1-17 0,0 1-5 16,0-1 0-16,0 0 4 0,0 1 6 16,0-1 5-16,0 1 6 0,0 0 5 15,0 2 1 16,0-1 1-31,4 5 257 0,-2 4-274 0,1 7 1 16,0 2 2-16,1 7-7 0,-1 2-7 16,0 3-19-16,-1 4-16 0,-2 1-17 15,0 0-11-15,-4 3-7 16,3-1-21-16,-4-1-27 0,-2 0-41 16,3-2-45-16,-1-3-60 0,2-4-62 15,3-4-130-15,0-4-74 0,5-9-14 16,4-6 21-16,6-6 42 0</inkml:trace>
  <inkml:trace contextRef="#ctx0" brushRef="#br0" timeOffset="10535.79">27851 7581 55 0,'3'-6'267'0,"0"-2"20"0,-2 2 13 16,1 0-69-16,-2 0-85 0,1 0-45 16,-1-1-18-16,0 2-6 15,0 1 4-15,-1-2 3 0,1 1 8 16,-2 2 0-16,1-2 7 0,1 3 3 15,-3-1 5-15,0 0 5 0,1 2 0 16,-1-3 4-16,1 3 1 0,-1-1 1 16,-2 2-5-16,2 0-6 0,-2 0-12 15,1 2-13-15,-1 3-18 16,-1-1-16-16,-1 4-12 0,1 5-8 16,-3 1-3-16,-1 8-4 0,2 1 3 15,-3 5-2-15,3 2-3 0,2 0-5 16,-1 4-2-16,4 1-1 0,0-1-6 15,0 0-3-15,8-4-4 16,-1 0-7-16,3-7-8 0,3-3-2 16,3-2-8-16,4-8-6 15,1-4-13-15,6-6-16 0,0-4-15 16,1-5-20-16,4-6-17 0,-3-6-9 16,1-5-1-16,0-2 13 0,-8-4 12 15,2-2 25-15,-10-6 21 0,-2 1 12 16,-6-5 16-16,-4 0 12 0,-6-1 6 15,-3 5 4-15,-3 2 1 0,-6 6 4 16,0 7 2-16,-5 6-4 16,-1 6 2-16,0 4-4 0,-1 7-2 15,4 2-16-15,2 5-24 0,2 1-32 16,7 4-44-16,5 3-90 0,2 2-114 16,8-1-50-16,4-2-8 0,7-1 17 15,6-5 33-15</inkml:trace>
  <inkml:trace contextRef="#ctx0" brushRef="#br0" timeOffset="11113.5">29408 6831 236 0,'6'-5'266'0,"-1"-1"16"0,0 2-46 16,-1-2-86-16,1 1-39 0,-2-1-20 15,1 1-1-15,-3-1 2 0,2 4 10 16,-3-3 13-16,2 3 9 0,-2 0 9 16,2 2 4-16,-2-2-1 0,0 4 1 15,0-1 8-15,0 5 8 0,1 1 0 16,-1 5 0-16,3 2-4 0,-1 4-9 16,1 1-20-16,2 6-27 0,-2 0-21 15,0 5-19-15,0 0-13 0,0 2-16 16,1 1-11-16,0-2-18 0,0 2-30 15,-3-2-60-15,4-3-83 16,-1-2-85-16,0-3-108 0,0-2-143 16,0-2-54-16,-4-5 15 15,-2-6 56-15,0-4 75 0</inkml:trace>
  <inkml:trace contextRef="#ctx0" brushRef="#br0" timeOffset="12148.63">26716 8824 1 0,'0'-7'264'0,"0"2"31"15,-2-1 17-15,0 1-30 0,1 3-88 16,-1-1-40-16,2 0-14 0,-1 1-5 16,1 2 6-16,1 2 12 0,1 2 15 15,1 4 6-15,3 3 3 0,0 3-10 16,1 5-13-16,-1 1-27 15,3 3-34-15,-1 3-29 0,-1 0-26 16,-1 4-17-16,1-3-13 0,0 2-23 16,-2 1-22-16,0-3-36 0,0-1-38 15,0-1-53-15,4-5-47 16,0-2-48-16,-1-2-118 0,5-7-64 16,0 0-8-16,-1-9 24 0,9-5 39 15</inkml:trace>
  <inkml:trace contextRef="#ctx0" brushRef="#br0" timeOffset="12535.36">28270 8421 204 0,'-9'-2'314'16,"2"-2"21"-16,-1 1 21 0,3-1-108 15,0 2-65-15,4-1-34 0,-1 0-13 16,0 3-8-16,2-1-4 0,4 2-5 15,-3 2-6-15,4 2-2 16,0 6-2-16,1 1-3 0,0 6-10 16,1 3-16-16,-2 3-21 0,-1 1-16 15,0 6-23-15,-1-3-34 0,0 4-45 16,1-2-62-16,0-2-74 0,2-1-163 16,0-4-102-16,-1-5-30 15,0-5 6-15,1-11 41 0,2-4 66 16</inkml:trace>
  <inkml:trace contextRef="#ctx0" brushRef="#br0" timeOffset="13219.28">29408 7876 160 0,'-11'-4'351'16,"-2"0"31"-16,2-4 19 0,0 3-60 15,5-1-130-15,3-1-76 16,3-1-43-16,5 1-19 0,5-4-15 16,6 1-8-16,6-2-10 0,5-2-10 15,5 1-2-15,3-2-11 0,-1 1-11 16,3 1-12-16,-2 1-9 0,-5 2-12 16,-3 0-11-16,-5 3-5 0,-6 1-2 15,-2 1 7-15,-6 2 6 0,-5 0 9 16,-3 2 10-16,-2 1 6 0,-4 1 7 15,-1 2 5-15,-2 2 5 0,0-1 6 16,-3 1 6-16,2 6 4 16,0 0 3-16,2 3 2 0,2 2-1 15,-4 5-2-15,6 3-4 0,-1 4-6 16,-2 3-2-16,1 2-7 0,-2 1-3 16,4 0-3-16,-4-1-5 15,-1 1-12-15,0-1-14 0,3-4-17 0,0 0-23 16,1-4-23-16,3-2-18 0,4-4-11 15,1-6-9-15,5-6-23 0,4-4-54 16,0-4-67-16,4-7-26 0,1 0-4 16,3-6 10-16</inkml:trace>
  <inkml:trace contextRef="#ctx0" brushRef="#br0" timeOffset="15018.32">29811 7991 24 0,'11'-19'282'15,"0"3"28"-15,-4-1 19 0,-1 0-21 16,-3 4-92-16,2-2-34 0,-2 3-6 15,-3 4 19-15,3-2 17 0,-3 4 9 16,-3 3-6-16,3 1-23 16,-3 2-28-16,1 2-35 0,-1 3-30 15,0 4-31-15,0 3-22 0,-2 3-10 16,0 2-7-16,0 5-8 0,-1-1-6 16,2 1-5-16,-1 1 0 0,2 2-2 15,-2-2-5-15,1 0-6 16,3-4-9-16,1-2-15 0,1-3-19 0,3-2-14 15,1-4-14-15,1-3-5 0,4-5-12 16,4-3-6-16,0-5-3 0,2-2-8 16,0-5-3-16,-1-1-3 15,-3-5 9-15,0-2 17 0,-6-2 20 16,-3-2 22-16,-3 2 19 0,-1-2 17 16,-4 2 14-16,-1 2 10 0,-3 3 11 15,-3 4 14-15,-2 0 11 0,1 5 7 16,1 5 4-16,-4 3-5 0,3 0-10 15,1 6-6-15,1 0-14 0,1 1-12 16,1 4-7-16,6 1-5 0,-1 0 0 16,6 3-2-16,1-1 0 15,5 2 0-15,0-2 0 0,1-1-6 16,5 1 0-16,2-4-5 0,3-3-2 16,1 0-6-16,3-4 0 0,1-2-4 15,1-3-1-15,-3-2 2 0,2-3 1 16,0-2 1-16,-2-1 5 0,-3-3 1 15,0 1 3-15,-6-4 3 0,0 2 1 16,-3-3 2-16,-3 1 1 0,-3-1 4 16,1 1 6-16,-5 2 0 0,0 3 1 15,-5 0 3-15,1 2 3 0,-1 2 1 16,-2 5-2-16,1 0-2 16,-3 4-2-16,-1 4-3 0,0 1-5 15,0 4 0-15,2 3-2 0,-2 2 0 16,2 2 0-16,0 4 1 0,2 0 1 15,3 3-3-15,1 0-2 0,2-1-7 16,3 0-3-16,2-2-7 0,2-2-2 16,2-2-5-16,0-4 2 0,3 0 3 15,0-3 4-15,-1-3 5 0,2-2 1 16,-2-3 7-16,-1 0 2 16,-1-2 3-16,-1 1 2 0,-3-1 3 15,-2 1 6-15,0 1 1 0,-1 3 6 16,1 1 7-16,-2 2 6 0,1 5 3 15,1 4 6-15,-2 5 4 0,1 2 3 16,-1 1-4-16,-1 8-6 0,2 1-7 16,-2 3-7-16,0 5-5 0,-2-3-2 15,2 5-7-15,-4-3-4 0,-1 0-3 16,-1-4-2-16,0-1-5 16,-3-3-5-16,0-5-1 0,0-5 2 15,-1-3 1-15,-1-5 0 0,2-5-5 16,-3-6-1-16,2-2-3 0,0-7 0 15,0-5-2-15,0-5 2 0,2-6 4 16,3-5 3-16,0-3 3 0,3-3 3 16,6-2 2-16,0-3 0 0,4 1 0 15,3 1-2-15,2-1 3 0,4 2-5 16,1 1 1-16,2 3 0 16,2-1 0-16,1 3 0 0,0-1-1 15,3 3 2-15,-1 0 1 0,-3 1 2 16,0 2-3-16,0 0-1 0,0 3-1 15,-4-2 1-15,1 3-5 0,-6-2 1 16,0 4 5-16,-3-2-1 0,-2 1 3 16,-1 3 1-16,-5 3 6 0,0 0 0 15,-4 4 1-15,-2 2 0 0,-2 4-1 16,-1 1 0-16,-3 4-1 0,0 1-2 16,-1 4-2-16,1 1 1 0,-1 4 1 15,2 1 0-15,0 1-1 16,2 0 0-16,4 6 1 0,0-3-2 15,3 4 2-15,0-2 0 0,3 3 0 16,0-1 0-16,4 2 0 0,2-1 0 16,0 2 0-16,2-1 2 0,2 0 1 15,-4 4 3-15,5-2 1 16,-2 2-1-16,-2 2 1 0,-2 0 2 16,-1 1-3-16,-6 0 0 0,-1-1 0 15,-4 4-1-15,-4-6 0 0,-3 2-2 16,-4-5 4-16,0-2 8 0,-1-3-2 15,-3-3 13-15,0-4 6 0,0-5 8 16,0-3-1-16,3-4-1 0,2-7 0 16,3-5-9-16,4-3-9 0,3-7-7 15,5-2-6-15,2-5-6 0,5-4-2 16,5-4-3-16,3-2-7 0,1-5-8 16,2-4-2-16,2-3-5 0,2 1-2 15,0 1 0-15,-1 1 3 0,1 3 5 16,-2 1 5-16,1 1 6 0,-1 3 4 15,-4 4 5-15,1 2 6 16,-4-1 2-16,-2 5 6 16,0 3 9-16,-2 1 8 0,-2 3 11 15,-1 2 14-15,-2 4 20 0,-2 6 17 0,0-2 13 16,-1 5 8-16,-2 2-5 16,0 1-8-16,-2 4-19 0,0 2-19 15,1 0-21-15,-2 7-15 0,-1 4-13 0,0 4-1 16,-5 4-1-16,2 4 2 0,1 5-3 15,-2 4 0 1,-1 2 1-16,5 2-3 0,-4 3-2 0,5-2-6 16,1 1 0-16,2-3-3 0,2-1-2 15,3-2-4-15,1-4-8 0,3-2-9 16,3-4-7-16,0-5-10 0,2-3-13 16,4-3-9-16,-2-5-8 0,2-3-7 15,0-6-10-15,2-1-8 0,1-5-5 16,-3-5 4-16,-1-1 9 0,-4-3 13 15,0-5 17-15,-1 0 15 0,-3-2 16 16,1-2 13-16,-6-2 7 16,0-1 7-16,-3 1 3 0,1 2 10 15,-2 3 12-15,-2 2 17 0,1 7 25 16,-3 2 20-16,0 4 14 0,-2 2 10 16,-2 6 4-16,0 2-5 0,-4 7-14 15,2 3-7-15,-3 6-8 0,0 4-6 16,5 4-5-16,0 1-10 15,5 4-3-15,3 0-10 0,3-2-8 0,5 2-10 16,5-5-8-16,1-1-3 0,5-5-8 16,3-4-9-16,5-3-16 15,3-7-38-15,7-4-78 0,5-5-99 16,3-4-105-16,2-5-172 0,-3-2-83 16,-1-5-19-16,-5 1 57 0,-5-5 83 15</inkml:trace>
  <inkml:trace contextRef="#ctx0" brushRef="#br0" timeOffset="19195.4">4724 6484 187 0,'-3'-3'240'15,"3"1"12"-15,-2 0-48 0,1 0-76 16,-1 0-42-16,0 0-20 15,1 0-10-15,1 0-2 0,-2 1-7 0,2 0 0 16,0-1 0-16,0 0-2 0,0 2 2 16,0-1 1-16,0 1-3 15,-1 0 0-15,-1 0-3 0,2 0-2 16,0 1 2-16,-2-1 3 0,2 2 10 16,0 2 11-16,0 1 6 0,0 1 4 15,0 2 1-15,0-1-3 0,0 4-9 16,2-1-10-16,-2 2-10 15,0 3-7-15,3 0-7 0,-3 1-7 16,2 1-3-16,1 3-8 0,0-1-1 16,2 0-4-16,-1 0-2 0,0-1-3 15,-1-2-1-15,0 1-3 16,-1-4-3-16,1-1-4 0,-2-1-10 16,1-4-14-16,0-1-20 0,-1-1-26 15,1-3-28-15,-1 0-36 0,-1-2-73 16,0 0-110-16,-3-4-46 15,-2-1-8-15,-1-2 11 0,-2 1 31 16</inkml:trace>
  <inkml:trace contextRef="#ctx0" brushRef="#br0" timeOffset="20395.4">4718 8535 160 0,'1'-2'261'0,"-1"1"18"16,-1 1-9-16,-1-3-98 0,0 0-51 15,1 1-26-15,-1 2-15 0,-1-5-4 16,1 4-9-16,2 0-3 0,-3-3-8 16,3 4-4-16,-3-1-3 0,3 0-3 15,-2-1 1-15,2 2-4 0,0 0 4 16,-2 0 0-16,0 0 2 15,2 0-1-15,0 0 1 0,0 0 0 16,0 0-1-16,-2 0 0 0,2 0 1 16,-1 0-3-16,1 2-1 0,-2-2-6 15,2 1-2-15,-1-1-8 0,-1 1-7 16,0 2-6-16,-1-2-5 0,2 1-6 16,-3 3-1-16,3-3-1 0,-3 4-2 15,1 0-1-15,2 1-2 0,-2 2 0 16,0 0 1-16,1 2 0 0,2 1-1 15,0-2 2-15,0 4 0 0,0 0 2 16,0-3-2-16,2 3-2 16,1-1 1-16,0-1 1 0,0 2-2 15,0-2 2-15,2 1 0 16,-2-2 0-16,2-1-1 0,1 0-4 0,0 0 3 16,1-2-3-16,-1-2 1 15,1 0-2-15,-1-1 1 0,3-1 3 16,-2 0-2-16,1-3 2 0,1 1 2 15,0-2-2-15,1-2 0 0,1 1 2 16,0-3 0-16,0 0 0 0,-1-1 0 16,2-1 1-16,0-2 1 0,0-3-2 15,-2 0 0-15,-1-1 0 16,0-1 1-16,-1 0-1 0,0-2 0 16,-4-2 0-16,-1 0 2 0,-3 1-2 15,-2-1 0-15,-1-2 0 0,-2 1 1 16,-3 3 2-16,-1 0-3 15,-1 3 0-15,-1 2 1 0,-1 3 0 16,-1 1 4-16,-3 2-5 0,2 3-7 16,1 1-18-16,-3 2-27 0,4 4-39 15,-1 1-39-15,5 4-51 0,2-3-145 16,1 1-62-16,-1-1-17 16,3-1 14-16,3-2 28 0</inkml:trace>
  <inkml:trace contextRef="#ctx0" brushRef="#br0" timeOffset="22262.27">4071 11828 179 0,'-3'-2'248'0,"-2"-2"10"0,2 0-34 16,-2 1-86-16,2 0-48 0,-3 0-23 15,4-1-9-15,-1 0-7 0,0 1-5 16,-1 2-2-16,3-2-3 0,-1 2-1 16,-1-2-2-16,3 2 5 15,-3-1 2-15,3 0 1 0,-2 1 0 16,-1 1 2-16,0-3 0 0,2 3-4 15,-2 0-3-15,-1 0-6 0,1 2-5 16,0 0-4-16,-2 2-5 0,0 1-5 16,-2 1-3-16,0 3 0 0,1 0-1 15,1 4-3-15,0-3 1 0,-2 7-2 16,2-3-1-16,0 3-1 0,2 0-2 16,0 0 0-16,1 1-2 0,0 0-1 15,2-1 2-15,0 2-2 0,0-2 0 16,4-1-1-16,-1-1 0 15,2-2-1-15,-1-3-2 0,4 1 2 16,0-5-2-16,2-2 2 0,2-1-1 16,-1-3 2-16,2-3-1 0,4-5 1 15,-1-1 1-15,3-4-1 0,-2-4-1 16,1-2 1-16,-3-2 1 0,0-3-1 16,-5-4 1-16,-1 0 0 15,-6-2 0-15,-1 0-1 0,-6 1 2 16,-4-4-1-16,-2 7 0 0,-3 1 2 15,-3 3 0-15,-2 6-3 0,1 2 0 16,-3 3 0-16,2 8-3 0,0 3-5 16,0 3-11-16,2 6-19 0,2 2-32 15,1 4-43-15,4 0-144 0,2 2-72 16,1-1-31-16,0 1 0 0,4-3 18 16</inkml:trace>
  <inkml:trace contextRef="#ctx0" brushRef="#br0" timeOffset="27731.62">5639 11485 126 0,'-3'0'209'0,"0"4"-5"16,1-4-49-16,-1 1-56 0,1-1-45 16,1 1-26-16,-1-1-14 15,2 0-6-15,-1 0-2 0,1 0-4 16,0-1 1-16,0 1-1 0,0 0 5 16,0-1-2-16,1 1 6 0,-1 0 2 15,0-2 6-15,0 0 0 16,0 1 4-16,0 1 3 0,0-3 0 15,2 3 3-15,-2-2 1 0,0-1 3 16,1 2 2-16,-1-1 2 0,0 1-1 16,2-1-1-16,-2 0 1 0,0-4-1 15,3 3 2-15,-3 1-2 16,2-2 5-16,-2 0 4 0,3 2 9 16,-3 0 11-16,3-1 16 0,-3 0 15 15,2 1 20-15,-2-1 17 0,0 3 17 16,2-1 6-16,-1-1 2 0,-1 2-7 15,0 0-14-15,0 0-20 0,0 0-23 16,0 0-13-16,0 3-18 16,0 0-8-16,2 5-5 0,-2 0-4 15,3 7-2-15,1 2-8 0,-2 4-5 16,-1 4-4-16,3 0-4 0,-3 3-5 16,1 2-3-16,1 2-5 0,-1-2 0 15,-2 3-6-15,1-3-2 16,-1 0-3-16,0-3-4 0,0-2-14 15,0-5-33-15,0 1-56 0,0-8-79 16,0-1-76-16,0-2-110 16,0-6-119-16,0-4-33 0,0 0 19 15,-1-4 58-15,-2-6 68 0</inkml:trace>
  <inkml:trace contextRef="#ctx0" brushRef="#br0" timeOffset="29344.6">6906 6511 84 0,'-2'2'246'0,"1"-2"20"0,-3 0 12 15,3 0-103-15,-1 0-57 0,-1 0-28 16,1-2-15-16,1 1-8 16,-1 0 0-16,1-1-4 0,-1 0-4 15,2 1-4-15,0 0-5 16,-3 1-6-16,3-2-4 0,0 2-9 0,-1 0-6 15,1 2 0-15,0-1 1 16,0 4 0-16,0 0 2 0,0 6 1 16,1 0 1-16,2 6-2 0,-3 2-2 15,2 1-6-15,-1 4-2 0,2 3-6 16,-3 0-2-16,2 1-4 0,0 2-2 16,-1-4-4-16,1 1 0 15,-1-3-4-15,1-3-2 0,1-3-8 16,-1-3-14-16,0-5-25 0,1-1-31 15,1-5-46-15,2-4-134 0,-1-4-68 16,-3-5-21-16,1-1 2 16,0-5 22-16</inkml:trace>
  <inkml:trace contextRef="#ctx0" brushRef="#br0" timeOffset="30161.43">6753 8416 80 0,'-4'-1'263'16,"-1"-1"21"-16,1-1 16 0,0 0-87 15,0 0-71-15,-1-1-34 0,1 1-16 16,0 1-6-16,1 0-8 0,0 0-3 16,1-1-9-16,-1 3-12 0,3 0-14 15,-2 0-11-15,2 3-11 16,0-1-4-16,-1 4-3 0,1 1-3 15,0 3 0-15,0 2-1 0,0 4 1 16,0 3-3-16,1 0 0 16,-1 2-2-16,0 2 0 15,5 29-1-15,-3-26 1 0,3-2-3 16,0-1 0-16,2 0 0 0,-1-4 0 16,2-4 0-16,4-2 0 0,2-6 0 15,2-3 0-15,4-5 0 0,2-6 0 16,1-7 0-16,2-5-1 0,0-6-1 15,-3-6-3-15,-1-3 3 0,-4-2-2 16,-4-3 0-16,-4-2 2 16,-6 0 1-16,-3 3 0 0,-5 1-1 15,-4 5 1-15,-2 5-6 0,0 8-13 16,-5 3-15-16,0 9-25 0,-1 4-38 16,-3 7-115-16,2 5-82 15,-1 4-38-15,2 3-5 0,4 3 9 16</inkml:trace>
  <inkml:trace contextRef="#ctx0" brushRef="#br0" timeOffset="32008.84">6855 11462 70 0,'-2'-4'250'0,"-2"2"16"15,2-3 13-15,1 1-90 0,-1 0-70 16,-1 0-34-16,3-1-15 0,0 2-6 16,0 0 0-16,0 0-2 0,0 0-2 15,0 0-1-15,0 2 6 0,0-1 4 16,0 1 2-16,0 1 2 16,0 0 7-16,0 1 9 0,3 2 8 15,-1 1 7-15,3 4 13 0,-1 3 9 16,2 3 3-16,-1 2-1 0,0 3-8 15,0 2-7-15,0 4-16 0,-1 0-19 16,1 2-16-16,0 2-13 16,-2-3-17-16,0 1-8 0,2-3-10 15,-2-1-4-15,0-2-3 0,0-2-2 16,-3-4-2-16,3-3 0 0,-3-3 4 16,3-2 6-16,-3-3 9 0,2-1 5 15,-2-6 0-15,2-4 0 16,-2-2-6-16,0-8-4 0,-2-6-12 15,2-4-2-15,-2-2 1 0,2-3-2 16,-3-1 0-16,3 1 2 0,-3 2-3 16,3 3-4-16,-3 5 1 0,3 2 2 15,0 7-1-15,-1 1-1 0,-1 2 1 16,2 5 4-16,0 1-2 16,0 7-3-16,0 3 1 0,0 4 0 15,0 3-1-15,0 7-1 16,0 1 3-16,0 3 1 0,-3 1 1 0,3 1 0 15,-2 2-4-15,-1-1-7 16,1-2-21-16,1-2-35 0,-1-2-53 16,1-1-70-16,1-6-70 0,1 0-65 15,2-4-140-15,2-4-46 0,-3-6 9 16,1-5 48-16,0-4 57 0</inkml:trace>
  <inkml:trace contextRef="#ctx0" brushRef="#br0" timeOffset="33164.18">8896 6709 135 0,'-3'-5'270'0,"0"1"18"16,0 0 15-16,-2-1-112 0,2-1-55 16,2 2-21-16,-1 1-14 0,0 0-5 15,2 0-12-15,-1 1-14 0,-1-1-13 16,2 3-15-16,2 3-9 0,-1 2-8 15,1 4 3-15,1 1-2 0,2 5-2 16,-1 0-2-16,-1 5-4 0,1 2-5 16,-3 3-5-16,1 0-2 15,0 1-6-15,-2 4-4 0,-2-2-7 16,2 0-23-16,0 1-34 16,0-2-55-16,2-2-137 0,-2-4-72 0,1-2-33 15,1-7 0-15,1-1 23 16</inkml:trace>
  <inkml:trace contextRef="#ctx0" brushRef="#br0" timeOffset="33879.16">8948 8475 182 0,'-7'0'295'0,"2"0"19"0,-1-1 19 16,1 1-115-16,0 0-64 0,2 0-34 15,-2 0-22-15,2 0-12 0,2 2-17 16,-3 4-17-16,1 3-18 0,0 1-10 16,1 7-8-16,1 2-3 0,-1 1-3 15,2 4-1-15,0 0-4 16,3 2 0-16,-1-1-4 0,3-1 1 15,0 0-2-15,-1-3 2 0,4-2-1 16,0-3-1-16,0-2 0 16,4-5 0-16,0-2 0 0,2-4-1 15,3-5 1-15,-1-4-1 0,3-4 0 16,1-5 1-16,-2-8-2 0,-1-2 1 16,-4-5-2-16,-1-5 0 0,-7-2 2 15,-3-2 1-15,-2 1 0 0,-5 2 1 16,-4 5 3-16,-2 2 1 15,-4 5-4-15,-2 6-1 0,-2 6-2 16,0 5-5-16,-1 7-8 0,-2 6-25 16,2 5-32-16,0 6-73 0,4 4-124 15,0 3-62-15,5 3-28 0,-1 0 5 16,4 5 26-16</inkml:trace>
  <inkml:trace contextRef="#ctx0" brushRef="#br0" timeOffset="35041.58">8779 11272 218 0,'-3'-1'261'0,"0"-2"14"0,1 1-46 16,1-2-83-16,-1 1-45 0,1 0-24 16,-1 0-13-16,2 0-5 15,0 1-4-15,0-1 0 0,0 2 3 16,0 0 2-16,0 1 5 0,-2 0 1 16,2 0-2-16,0 0-5 0,0 0 2 15,2 2-4-15,0 1 3 16,1 3 5-16,-2 4 6 0,4 1 6 15,-2 4-6-15,2 3-2 0,0 0-11 16,-2 3-13-16,3 1-14 0,-1 2-12 16,-2-1-4-16,2 0-8 0,-2 0-4 15,-1 2-5-15,-1-3-4 0,1-3-11 16,0-2-33-16,-1 0-44 16,2-7-51-16,0-2-89 0,0-4-122 15,2-7-60-15,-2-2-4 0,1-5 25 16,-1-3 44-16</inkml:trace>
  <inkml:trace contextRef="#ctx0" brushRef="#br0" timeOffset="35651.5">8948 11833 63 0,'-4'1'256'15,"1"2"11"-15,-2-3 11 0,3 0-85 16,-1 2-78-16,0-2-44 0,1 0-24 16,2 0-11-16,0 0-7 15,0 0-10-15,0 0-8 0,0 0-4 16,0 0-3-16,0 0-3 0,0 0-1 15,0 0 0-15,0 0 0 0,0 0 0 16,0 0 0-16,0 2 0 0,0-2 0 16,-1 0 2-16,1 0-1 15,0 0 3-15,0 0 2 0,0 0 1 16,0 0 0-16,0 0 4 0,0 0 0 16,0 0-1-16,0 0-2 0,0 0 0 15,0 0 0-15,0 0-3 0,0 0-2 16,0 0-2-16,0 0-1 0,0 0 1 15,0 0 0-15,0 0-1 0,0 0 0 16,0 0 0-16,0 0 3 16,0 0-3-16,-2 0 0 0,2 0 0 15,0 0 0-15,0 0-3 0,-2 0 3 16,1 0-11-16,1 0-25 16,-6 0-103-16,0 0-86 0,-1 0-44 15,-3 0-24-15,6-4-2 0</inkml:trace>
  <inkml:trace contextRef="#ctx0" brushRef="#br0" timeOffset="37545.1">11316 6600 10 0,'0'0'220'15,"0"0"16"-15,0 0-12 0,0-2-51 16,-2 2-69-16,2-1-40 0,-2-1-24 15,2 1-16-15,-1-1-6 16,1 1-8-16,0-1-1 0,0 2-5 16,0-1 0-16,0 1-2 0,0-2-2 15,0 2 0-15,1-1 0 0,-1 1-2 16,4 0 2-16,-3 0 0 16,2 0 0-16,0 0 0 0,-1 0 0 15,-1 1 0-15,1-1-2 0,1 2 2 16,-3-2 0-16,3 0 0 0,-3 0 0 15,2 0 0-15,-2 0 2 0,0 0-2 16,0 0 0-16,0 0 2 16,0-2 2-16,0 1-3 0,0 1-1 15,0-1-1-15,0-1 0 0,-2 0 1 16,2 1 0-16,0 0 1 0,-3-1-1 16,3 0 2-16,-3 0-2 0,3 2-1 15,0-4 1-15,-2 3 0 16,2 0 0-16,0-1 0 0,-1-1 1 15,-1 1 0-15,2 2-1 0,0-3 0 16,-1 0 0-16,1 2 0 0,0-3 0 16,0 4 0-16,0-1 1 0,0 0 1 15,0-1 1-15,-2 0 4 16,2 2 1-16,-3 0 2 0,3-1 3 16,0 0 3-16,0 1 0 0,0-2-2 15,0 2 4-15,0-2 0 0,0 1 0 16,0 1 1-16,0 0 1 0,0-1 3 15,0 1 1-15,0 0 0 16,0 0 0-16,0 0-2 0,0 0-1 16,0 0-2-16,0 0-3 0,0 0-2 15,-1 0-3-15,1 0-2 0,0 0 0 16,0 0-1-16,0 0 0 0,0 1 0 16,0-1 0-16,0 3 2 15,0 1 0-15,0 1 3 0,1 4 1 16,-1 2-1-16,0 4-1 0,0 3 2 15,0 5-4-15,0 5 1 0,-1 2-4 16,1 5 0-16,-2-1 0 0,2 4-3 16,0 0-2-16,0-1-2 15,2 0 0-15,-1-3 0 0,2-2-2 16,0-6-2-16,0-1-1 0,-1-7-9 16,-2-2-23-16,3-4-35 0,-3-4-132 15,0-4-72-15,0-4-34 0,-3-8-12 16,-2-2 13-16</inkml:trace>
  <inkml:trace contextRef="#ctx0" brushRef="#br0" timeOffset="38346.19">11094 8218 139 0,'-3'-1'273'0,"1"-3"17"16,-1 2 16-16,3 2-110 0,0-2-59 15,-1 0-31-15,1 1-17 0,0 1-12 16,0 0-12-16,1 1-10 16,-1 1-10-16,2 5-2 0,-1-1-3 15,3 7 2-15,-1 1 1 0,0 2-3 16,-1 3-3-16,2 2-7 0,-2 2-4 15,-1 0-5-15,-1 2-6 0,0-1-4 16,0 0-2-16,-1 1-5 16,1-5 0-16,-2-1 0 0,2-2-2 15,-2-3-2-15,2-1 2 0,0-4 2 16,0-5 2-16,0 1 0 0,0-5 1 16,0-5 0-16,0-2 1 0,0-7-5 15,0-1-4-15,0-3-1 16,0 1-8-16,0-6-13 0,0 6-18 15,-2 1-25-15,0 1-30 0,2 5-47 16,-2 0-133-16,-1 3-57 0,0 3-21 16,-3 1 4-16,-1 3 22 15</inkml:trace>
  <inkml:trace contextRef="#ctx0" brushRef="#br0" timeOffset="43453.7">10395 11248 126 0,'0'-3'184'0,"0"2"-7"0,0 0-16 0,-3-1-29 16,2 0-31-16,-1 0-37 15,-1 2-18-15,1-3-15 0,-1 2-2 16,3 0-2-16,-2 0 0 16,2 1 2-16,-1-3-1 0,-1 1-1 15,2 0-4-15,0 0-4 0,-1 1-1 16,1-1-8-16,-2 1-2 0,2 0-1 15,0-1-5-15,0 2-2 0,0-1 3 16,0 1-3-16,0 0 0 0,0 0 0 16,0 0-1-16,0 0-2 0,0 0 1 15,0 0 1-15,0 0-1 16,0 1 2-16,0-1 2 0,0 0-1 16,0 0 0-16,0 0-1 0,-2 0 1 15,2 0-1-15,0 0 0 0,-1 0-1 16,1 2-10-16,0-2-13 15,-2 2-42-15,-1 0-102 0,-3-1-56 16,0 1-26-16,-1 0-9 0,2-2 8 16</inkml:trace>
  <inkml:trace contextRef="#ctx0" brushRef="#br0" timeOffset="45306.36">11304 10914 129 0,'-1'0'232'0,"-2"-2"12"16,-1 2-39-16,3 0-67 16,-1-1-51-16,2 1-30 0,-1-2-17 15,1 2-16-15,1 0-7 0,-1 0-8 16,3 0-4-16,-1 0-1 16,3 0-2-16,-2 0 4 0,3 0 1 15,-1 0 2-15,3 0 2 0,-2 0 2 16,2 0 5-16,0 0-1 0,1 0 3 15,-1-2-2-15,1 2 1 0,0-1 0 16,0 0-4-16,1-1 2 0,1-1-4 16,-2 0-2-16,1 0-2 0,-2 2-3 15,3-2 0-15,-5 0-4 16,2 0 1-16,-1 0-3 0,0 1 3 16,-2 1-2-16,-2-1 1 0,0 1-2 15,-1 0 0-15,1 1 1 0,-3-2 2 16,2 2-2-16,-2 0 0 15,1 0 2-15,-1 0-2 0,0 0 1 16,0 0 0-16,0 0-2 0,0 0 2 16,0 0 0-16,0 0-2 0,0 0 0 15,-1 0 0-15,1 0-2 16,0 2 0-16,-2-2 0 0,2 0 0 16,-1 0-4-16,-1 0-12 0,-1 1-30 15,-2-1-126-15,0 0-66 0,-4-1-33 16,-1-3-17-16,2 0 4 0</inkml:trace>
  <inkml:trace contextRef="#ctx0" brushRef="#br0" timeOffset="49056.61">8661 11683 125 0,'-13'-15'258'0,"1"-2"12"0,0-3 7 15,3-3-121-15,1-2-72 16,5-4-37-16,3-1-18 0,3-1-11 16,3-4-6-16,5 0-1 0,2-1-2 15,6 2 4-15,8 0 1 0,3-1 2 16,10 2 2-16,8-1-1 0,6 2 0 15,5 0-4-15,7 5 0 0,2 4-3 16,3 3-3-16,2 6-1 0,3 7 1 16,0 7-4-16,-2 7 1 0,-1 8-2 15,-2 8-1-15,-3 7-2 16,-7 6-3-16,-6 6-3 0,-10 3-1 16,-7 3-2-16,-11 1 2 0,-7 2-1 15,-13-2 1-15,-12-1 3 0,-9-3 0 16,-13 0 0-16,-9-3 3 0,-9-3-1 15,-8 1 0-15,-9-7 0 16,-3-1 4-16,-5-5 2 0,0-9 2 16,0 0 2-16,4-9 0 15,2-6 1-15,4-5-1 0,8-5-6 16,4-6-1-16,8-3-5 0,8-5-9 0,10-3-10 16,8-4-8-16,10-3-20 15,8-2-81-15,8-1-76 0,6 1-35 16,5 3-18-16,7 2 0 0</inkml:trace>
  <inkml:trace contextRef="#ctx0" brushRef="#br0" timeOffset="51173.52">12386 11237 65 0,'2'-3'254'0,"-1"1"17"0,-1 1 10 16,-1-2-81-16,-1 1-69 0,0 0-37 15,1-1-19-15,-2 1-8 0,-1 0-7 16,1-1-4-16,1 1 0 0,-1 1-6 16,-3-3-1-16,3 3-1 15,0 1-5-15,-2-1-2 0,2-1-7 16,-2 2-3-16,0 2-6 0,-1-1-1 15,-2 0-5-15,2 4-2 0,-1 0 0 16,-2 0-1-16,1 4 1 0,0-1 0 16,0 1 0-16,-1 2-1 15,1 1-2-15,0 1-2 0,2 2 2 16,-2 4-2-16,3-2 0 0,0 4-4 16,2-1 3-16,0 2-4 0,3-1-2 15,0 0-3-15,0 1 0 0,3-1-2 16,2-3 0-16,0 3 1 15,0-2 0-15,2-1 2 0,1-2 0 16,0-1 0-16,3-2-1 0,-1-2-1 16,-1-2 1-16,4-3-2 0,-2-1 0 15,0 0 0-15,3-5-2 16,2-4 2-16,0 0-1 0,0-5 1 16,1-1-3-16,3-3 1 0,-2 0 0 15,2-4-1-15,-2-1 1 0,2-2 2 16,-1-5-1-16,-3 0 1 0,1-5 0 15,-5 0-1-15,-3-2 0 0,-3-1 0 16,-6 2-2-16,-4 0 2 16,-2 6 0-16,-6 1 0 0,-2 5 1 15,-3 4-2-15,-4 4-4 0,-1 5-11 16,1 3-16-16,-1 3-26 0,2 5-31 16,-1 0-63-16,2 5-127 0,3-2-59 15,-1-1-22-15,3 1 5 0,0-1 22 16</inkml:trace>
  <inkml:trace contextRef="#ctx0" brushRef="#br0" timeOffset="58985.95">13662 6547 95 0,'-5'-5'251'0,"1"-1"17"0,-3 1 10 15,2-1-106-15,0-2-59 0,1 2-26 16,-4-1-12-16,5 0 0 15,-2 1 2-15,0-1 9 0,2 1 7 16,-2 1 8-16,4-1 10 0,-3 4 2 16,0-2-1-16,2 2-7 0,-1 0-12 15,2 4-10-15,-3 0-13 0,3 8-10 16,-2 3-4-16,-1 4-4 0,1 5-4 16,-2 5-4-16,1 5-5 0,-1 2-6 15,2 4-7-15,1 0-7 16,2 2-7-16,-3 1-15 0,3 0-26 15,-1 1-42-15,1-1-48 0,0-2-50 16,3-1-47-16,-3-3-123 0,1-5-71 16,-1-3-10-16,2-5 20 0,3-3 33 15</inkml:trace>
  <inkml:trace contextRef="#ctx0" brushRef="#br0" timeOffset="59503.26">13588 8256 122 0,'0'-3'286'0,"0"-1"27"15,-2-1 27-15,2 0-78 0,0 1-52 16,0-1-8-16,0 1 9 0,0 0 6 16,0 0-1-16,0 3-8 0,2 1-13 15,-1 5-29-15,1-1-29 0,-1 9-23 16,1 5-21-16,0 6-20 15,0 5-21-15,-2 4-18 0,-2 0-14 16,0 6-35-16,0 0-57 0,2 0-84 16,0-2-84-16,-3 2-117 15,5-3-136-15,-1-3-53 0,3-3 13 16,5-5 60-16,-3-6 69 0</inkml:trace>
  <inkml:trace contextRef="#ctx0" brushRef="#br0" timeOffset="61387.01">14493 11107 103 0,'-1'2'219'0,"1"-1"6"15,0-1-44-15,1 0-57 0,-1 0-51 16,0 0-26-16,2 0-14 0,-1 0-4 16,-1 0 1-16,0 0 3 0,2 0 6 15,-2-1 4-15,0 1 4 16,2-2 7-16,-1 2 2 0,-1-1 4 15,0 1 3-15,2 0 4 0,-2-2 6 16,2 1 7-16,-2 1 10 0,1-2 7 16,-1 1 7-16,0-1 8 0,2 2 4 15,-2 0-3-15,0-1-3 16,0 1-14-16,1 0-10 0,1 1-8 16,0 4-6-16,-1 1-3 0,4 4 1 15,-1 5-1-15,-1 4-4 0,2 4-4 16,-1 2-14-16,-3 2-11 15,2 2-13-15,-3 1-4 0,0 1-8 16,-1-1-5-16,-2 4-6 0,-1-2-7 16,-2-1-37-16,0-1-63 0,1-4-78 15,-1-1-93-15,3-4-155 0,-1-6-75 16,1-8-9-16,3-7 39 0,0-5 64 16</inkml:trace>
  <inkml:trace contextRef="#ctx0" brushRef="#br0" timeOffset="63992.39">15936 6547 182 0,'0'0'224'15,"1"0"-15"-15,-1 0-48 0,0 0-48 16,3 0-43-16,-1 0-27 16,-2 0-16-16,0 0-9 0,1 0-2 15,1-1-1-15,-1 1 2 0,1-2-2 16,0 2 2-16,-1-2-4 0,1 2-1 16,-1 0 0-16,-1-1-1 0,0 1 5 15,0 0 2-15,0 0 1 16,0 0 2-16,0 0-1 0,0 0 1 15,0 0-1-15,0 0 0 0,0 0 0 16,0-1 1-16,0 1-1 0,0-2-4 16,0 0 3-16,0 1-3 15,0 0 1-15,0-2 2 0,0 1 1 16,-1-1 2-16,-1 0 1 0,2 0 3 0,-3-1 5 16,3-1 4-16,-2 1 4 15,1 1 7-15,-1-2 6 0,1 0 8 16,-4 3 7-16,5-4 11 15,-1 4 8-15,-1-1 5 0,0 0-4 16,2 2-5-16,0 1-7 0,-1 0-8 16,1 1 2-16,0 2 5 0,0 7 12 15,0 2 10-15,0 2 8 0,0 7 1 16,0 2-7-16,0 4-13 0,0 1-24 16,0 3-15-16,0 0-10 0,-2 2-14 15,-1-2-8-15,1 0-7 16,1 1 5-16,-2-3-5 0,-1-2-6 15,1-3-17-15,0-3-38 0,1-6-62 16,2-2-70-16,2-6-59 0,1-4-70 16,0 0-136-16,1-7-40 15,0-3 17-15,0-4 45 0,0-3 49 16</inkml:trace>
  <inkml:trace contextRef="#ctx0" brushRef="#br0" timeOffset="64619.77">15858 8282 201 0,'-5'-1'303'0,"2"-4"30"0,-3 3 27 15,3-1-100-15,0 0-35 0,-1-2-1 16,3 2 11-16,-1 0 9 0,2 0 0 16,-2 2-14-16,2-1-21 0,2 2-30 15,-2 0-31-15,2 2-23 16,-1 1-21-16,3 1-19 0,-3 5-19 16,2 0-12-16,-1 7-12 0,2 3-13 15,-1 5-9-15,-1 2-7 0,-2 4-3 16,-2 3-6-16,1 1-4 0,-1 2-9 15,-2 1-13-15,2 1-36 16,1-1-91-16,2-2-115 0,-4-2-145 16,3-3-142-16,3-5-68 15,-1-5-7-15,5-5 70 0,0-5 99 0</inkml:trace>
  <inkml:trace contextRef="#ctx0" brushRef="#br0" timeOffset="65784.63">16826 11118 42 0,'-2'-6'262'15,"1"0"21"-15,-3 0 19 0,1 1-64 16,2-1-82-16,-3 1-35 0,3 2-19 16,-1-2-5-16,0 2-6 0,2-1 0 15,0 0-3-15,0 1-8 0,0 2-2 16,0-1 0-16,0 0-1 15,0 1 2-15,0 1 5 0,0 0 6 16,0 0 8-16,0 0 3 16,0 0 0-16,0 0-2 0,0 0-11 15,-1 0-10-15,-1 0-17 0,1 0-12 0,-4 1-17 16,2 3-9-16,-2-3-8 16,2 4-6-16,0-3 0 0,-2 3-6 15,3 2-1-15,-1-4 0 0,2 2 1 16,-4 0-3-16,5-1 0 0,-3 4 0 15,3-2 0-15,-1 0 2 16,-3 1-1-16,3 2-1 0,-1-1 2 16,0 1-2-16,-1-2-2 0,2 3 2 15,-1-3-1-15,0 2-1 0,1-2 1 16,-1 0-1-16,1 2 2 0,1 1 0 16,-5-1-2-16,5-1 2 15,-1 5 0-15,1-1 0 0,0 0 4 16,0 4-1-16,0 0 0 15,0 1-2-15,1 3 1 0,4-3-1 16,-2 2-1-16,2-1 0 0,1-3 1 16,1-1-2-16,3 0-1 0,0-4 0 15,1-1 0-15,3-6-1 0,2 0 1 16,3-7-3-16,1-3-1 0,1-2-2 16,1-5-2-16,0-2-2 0,-1-3-2 15,-1-6 2-15,-1-2-3 0,-6-2 1 16,-3-3 0-16,-3-1 1 15,-4-2 2-15,-4 4 3 0,-2 1 5 16,-5 4 0-16,-1 4 0 0,-1 3-3 16,-6 6-12-16,0 3-15 15,-3 4-31-15,-1 4-44 0,-2 5-52 16,-2 3-49-16,-4 6-104 0,-1 1-102 16,4 0-32-16,-2 1 10 0,8-2 35 15,0 1 46-15</inkml:trace>
  <inkml:trace contextRef="#ctx0" brushRef="#br0" timeOffset="69239.8">18079 6660 142 0,'4'-16'280'0,"-4"0"25"0,1 1 18 15,-1 0-106-15,0 2-60 0,3 0-20 16,-3 2-4-16,0 3-4 0,2 1-6 16,-2 1-11-16,0 2-16 0,0 3-20 15,0 4-23-15,0 3-19 0,0 6-13 16,0 4-4-16,0 3 1 0,-2 5-4 15,-1 4-6-15,-2 4-15 16,-1 2-26-16,-2 2-36 0,-3 5-42 16,3 1-50-16,0 2-145 0,-3-1-66 15,3-1-15-15,0 0 9 0,3-5 28 16</inkml:trace>
  <inkml:trace contextRef="#ctx0" brushRef="#br0" timeOffset="69849.82">18139 8413 63 0,'-1'0'279'0,"-4"-3"27"16,2 1 23-16,0 0-57 0,-2-1-75 15,1 0-30-15,0-2-8 0,-1 3 1 16,2-2 5-16,-2 3-3 0,1 0-13 16,-1 1-16-16,0 1-26 15,-1 4-22-15,0 1-21 0,-1 3-18 16,-2 5-14-16,-1 5-12 0,2 0-6 16,0 4-5-16,-2 3-4 0,2 2-2 15,1 0 0-15,1 1-1 16,1 2-2-16,2-3-5 0,2 1-5 15,1-5-12-15,3-4-10 0,3-2-12 16,2-4-9-16,1-3-6 0,7-5-8 16,0-5-9-16,6-5-8 0,2-6-5 15,1-6-3-15,1-4-2 16,-3-6 9-16,1-5 9 0,-7-3 14 16,1-2 13-16,-9-5 12 0,-4 2 7 15,-3 1 10-15,-6 1 1 0,-5 5 5 16,-4 7-3-16,-4 4-4 15,-2 8-11-15,-2 6-20 0,-3 7-30 16,3 4-132-16,-2 7-67 0,1 4-32 16,3 8-6-16,6 2 6 0</inkml:trace>
  <inkml:trace contextRef="#ctx0" brushRef="#br0" timeOffset="70854.47">18694 11151 206 0,'2'-4'283'0,"1"1"19"16,1-1-12-16,-3 0-93 15,1-1-49-15,-1 0-14 0,4 0 0 16,-2 0 13-16,0-1 12 0,0 2 14 16,-1-1 8-16,-1 2 5 0,1 2 0 15,1-1-3-15,-3 1-12 16,2 2-11-16,0 2-20 0,-1 2-22 16,2 6-21-16,2 1-22 0,-2 5-18 15,-2 2-21-15,3 3-12 0,1-1-11 16,-2 0-10-16,2 1-13 0,1-1-29 15,1-1-68-15,-2-2-90 16,3-2-90-16,-1 0-103 0,0-5-139 16,0 0-49-16,-2-5 23 15,1-4 70-15,0-2 75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7:05:54.61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9971 10650 46 0,'-1'1'233'0,"-2"-1"15"0,-2-1 8 16,4 1-97-16,1 0-72 0,0 0-35 15,1 1-22-15,2-1-8 16,2 0-5-16,0 2 2 0,3-2 1 15,1 1 2-15,5 1 0 0,4-1-1 16,2 1-1-16,4-1-6 0,4-1-4 16,4 3-3-16,4 0 0 0,7 0-3 15,6 2-1-15,5-1 1 0,7 0 1 16,9 2-1-16,9 2 0 16,7-3-4-16,7 3-2 0,8 1-1 15,2-1 3-15,3 1 2 0,6 0 1 16,7 2 0-16,5-1 0 0,8 1-1 15,3 0-2-15,3-1-2 0,4-1 2 16,9 1 0-16,2-1 0 0,5-2-1 16,5 0 0-16,6-3-1 0,2-1 0 15,4 0-1-15,6-1 1 16,2-2-1-16,-2 0 5 16,2-2-1-16,0 2-1 0,1 0 0 15,-1-3-1-15,2 3 5 0,0 0-2 16,3 0-2-16,-3 3-2 0,5-3 0 15,-4 0 6-15,-1 2-4 0,0-2 0 16,2 5-2-16,-1-4 0 0,-1 0 3 16,2 3-3-16,-2-2 1 0,0 2-3 15,-2-2-1-15,-7 3 4 0,-4-1-4 16,-7 2-6-16,-3-1-7 0,-7 1-13 16,-6-1-13-16,-13 1-83 15,-9-1-73-15,-12 0-37 0,-14-3-14 16,-9-2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7:06:04.08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5328 174 0,'0'-5'222'0,"-3"2"9"15,0-1-67-15,0 1-81 0,3 0-58 16,-2 3-47-16,2 0-60 0,0 0-76 16,-1 3-34-16,-1 0-16 0,4 1 6 15</inkml:trace>
  <inkml:trace contextRef="#ctx0" brushRef="#br1" timeOffset="4291.37">2226 5764 58 0,'-5'-9'318'0,"-3"1"26"15,-2-3 19-15,0 3-12 0,0-1-131 16,2 1-48-16,-1 0-11 0,1 2 17 16,1-2 21-16,-1 4 14 15,1-1 1-15,0 3-17 0,3 0-26 0,0 4-38 16,-2 0-38-16,0 6-38 0,-2 4-24 15,0 4-17-15,-2 7-9 0,0 5 0 16,0 7-4-16,0 2 0 0,1 8-1 16,3-1-1-16,1 6 3 0,2 0-3 15,3 3-1-15,3-2 0 0,3-5-3 16,2-4-6-16,6-9-13 0,2-4-11 16,6-8-17-16,2-9-29 0,4-10-37 15,4-8-49-15,3-8-41 0,3-11-46 16,4-12-36-16,-4-4-92 0,-1-6-54 15,-4-8 3-15,-3 2 29 0,-2-6 42 0</inkml:trace>
  <inkml:trace contextRef="#ctx0" brushRef="#br1" timeOffset="5524">2531 5454 207 0,'-6'-18'313'0,"-3"7"28"16,0 2 17-16,3 4-129 0,1 4-75 15,0 1-47-15,2 5-20 0,3 5-15 16,0 4-6-16,0 6-6 0,3 3-5 0,2 4-7 15,0 3-9-15,3 6-13 0,-1 3-13 16,0 6-4-16,1 2-2 0,-2 2-5 16,3 2-2-16,-4 0 0 15,0-1-2-15,-2-3 2 0,1-3-4 0,-3-8 1 16,1-3 3-16,-2-8 3 0,0-6 3 16,0-2 4-16,-2-10 2 0,-1-4-1 15,-2-6-2-15,2-4 0 0,0-7-7 16,-1-6-1-16,3-2 1 0,1-3-2 15,0-5 0-15,3 2 1 0,2-2-1 16,0 2-1-16,1 1-2 0,3 1 2 16,-1 4 0-16,0 4-2 0,0 2 1 0,3 5-2 15,-3 6-4-15,0 1 0 0,0 4-2 16,1 4 1-16,-2 4 1 0,-1 2 6 16,-1 4 3-16,1 1 3 0,-3 3 2 15,0 0 1-15,1 2-1 0,-1-1 0 16,0 1-2-16,0-1-1 0,1-1 0 15,-1-3-1-15,4 0-1 16,1-5 0-16,0-1 0 0,2-1-1 0,2-6 0 16,1-2 0-16,4-5-2 0,1-5-4 15,1-3-4-15,3-6-7 0,3-6-10 16,-1-3-11-16,1-2-3 0,1-3-5 16,-3 0 0-16,-4-4 3 0,0 4 9 15,-8 0 8-15,0 1 11 0,-6 3 14 16,-5 4 17-16,-3 1 24 0,-5 5 29 15,-3 4 18-15,-2 3 19 16,-4 4 11-16,2 5-3 0,-3 4-12 16,-1 6-23-16,3 4-15 0,-1 3-15 15,4 3-14-15,0 3-10 0,2 4-6 0,3-1-3 16,5 3-6-16,0 0-3 16,3 2-5-16,5-1 2 0,-1 0-1 15,3-3-2-15,4-4-1 16,-2 0-1-16,3-3-7 0,0-4-4 15,-1-4-4-15,2-3-3 0,1-4 0 16,-1-7-3-16,2-2 2 0,-3-7-2 16,0-3-1-16,-1-3 3 0,-1-4 0 0,-4 1 5 15,2-3 3-15,-2 3 8 0,-3-1 4 16,2 1 4-16,-3 2 9 0,-2 3 10 16,3 3 8-16,-3 2 6 0,0 2 5 15,2 3-2-15,-1 2 0 0,-1 4 6 16,3 0 5-16,0 4 4 15,-1 0 1-15,3 6 5 0,-2 1-5 16,2 4-11-16,0 1-13 0,-2 3-10 16,3 2-7-16,-2 2-3 0,1 0-4 15,0 3-6-15,0-3 3 0,1 0-4 16,2-3-2-16,0-1-6 0,0-4-9 16,0-2-11-16,3-5-14 0,-2-4-9 15,3-6-10-15,0-3-8 0,2-8-4 16,2-5 5-16,-2-5-3 15,2-5-2-15,0-3 3 0,-2-3 6 16,-4-2 8-16,-4 1 8 0,-4 1 16 16,-4 1 19-16,-3 4 21 0,-3 3 28 15,-3 4 24-15,-3 4 25 0,1 5 12 16,-4 5 4-16,1 4-6 0,0 4-13 16,2 4-24-16,0 4-22 0,4 1-13 15,1 3-11-15,1 1-7 0,3 0-3 16,5 3-2-16,0 0-1 15,5 0-4-15,3-5-6 0,1 2-5 16,3-4-5-16,3 1-8 0,0-4-3 16,2-4 3-16,0 0 1 15,2-4 6-15,0-4 7 0,-1 0 2 16,-1-2 9-16,-3 2 0 0,-4-3 3 0,1 1 5 16,-3 2 6-16,-2 0 6 15,-1 2 3-15,-1 2 3 0,-1 1 12 0,2 3 11 16,-3 0 7-16,3 5 6 0,0 1 4 15,-1 4-1-15,2 1-11 16,-1 6-16-16,0 0-15 0,0 5-6 16,0 3-9-16,-2 2-10 0,0 1-19 15,-1 4-30-15,-1-2-40 0,2 0-53 16,-1 0-54-16,1-5-49 0,0-3-34 16,2-2-48-16,-2-6-85 0,0-5-19 15,2-7 20-15,4-4 38 0,1-9 41 16</inkml:trace>
  <inkml:trace contextRef="#ctx0" brushRef="#br1" timeOffset="5964.69">3669 5490 260 0,'10'-27'372'0,"-4"3"67"16,-5 1 63-16,-2 2-83 0,-2 4-38 16,-5 0-31-16,2 4-30 0,-2 1-43 15,-2 4-52-15,1 0-46 0,1 5-51 16,0 2-34-16,3 2-30 15,-2 4-23-15,2 4-18 0,0 2-12 16,0 6-3-16,-1 4-4 0,0 5-2 16,1 2-2-16,3 2 1 0,-1 3 1 15,0-1-2-15,3 0-8 0,1-1-9 16,3-3-8-16,-1-4-6 0,3-3-9 16,2-6-12-16,0-3-8 0,3-6 0 15,0-6-12-15,3-6-7 16,0-4-4-16,-1-7-1 0,0-2 6 0,-1-5 8 15,-2-1 19-15,-2-1 13 0,1 0 19 16,-6 3 19-16,1-1 19 0,-3 4 19 16,-1 2 15-16,0 3 14 15,0 4 3-15,0 2-3 0,0 3-4 16,0 3-15-16,2 3-16 16,-2 3-13-16,3 5-6 0,0 1-6 0,0 8-3 15,3-2-4-15,-4 3-5 16,1 2-11-16,0 2-23 0,-1-2-39 15,1 1-54-15,2-1-58 0,-2-4-63 0,2-1-48 16,4-3-46-16,-1-3-85 16,-1-6-33-16,2-5 13 0,4-4 43 15,1-7 46-15</inkml:trace>
  <inkml:trace contextRef="#ctx0" brushRef="#br1" timeOffset="6444.14">4069 5198 282 0,'5'-23'415'0,"-3"1"87"15,-4 3 91-15,-3 1-83 0,-1 5-55 16,-4 1-42-16,1 3-22 0,1 5-31 16,0 0-38-16,3 4-29 0,-4 2-34 15,3 1-39-15,-1 6-50 16,-1 1-58-16,1 7-48 0,0 2-27 0,1 6-18 16,1 2-6-16,2 7-7 15,0 0-4-15,1 4-2 0,2 2 0 16,0 2-12-16,3-1-22 15,2-2-38-15,0-3-43 0,3-4-48 16,4-4-36-16,1-6-19 0,1-5-12 16,5-7-7-16,0-6-27 0,5-9-33 15,0-9-31-15,3-5-30 0,1-10-8 0,2-5 5 16,0-8 25-16,-3-5 17 0,-4-2 16 16,-3-4 35-16,-5 1 61 15,-3-1 102-15,-6 4 92 0,0 2 102 16,-6 4 97-16,-2 5 81 0,-2 7 52 15,-1 5 11-15,-1 5 20 0,1 5 8 16,-2 4-13-16,4 0-39 0,-3 7-65 16,5 2-68-16,-1 2-55 0,2 5-52 15,2 5-25-15,1 5-13 0,3 5-11 16,0 5-4-16,1 3-8 0,1 6 2 16,1 3-6-16,-1 5 0 0,-2 3-1 15,1 1-9-15,-1 4-13 16,0-3-27-16,-1-3-62 0,0-3-94 15,1-6-88-15,1-2-105 0,-1-10-134 16,-2-5-53-16,0-7 22 0,-1-7 69 16,0-7 81-16</inkml:trace>
  <inkml:trace contextRef="#ctx0" brushRef="#br1" timeOffset="7212.52">4343 5318 279 0,'-13'-2'355'0,"-1"0"46"0,4 1 44 16,1-1-112-16,1 1-69 15,3 1-51-15,4-3-33 0,2 0-38 16,6 0-42-16,5-3-37 0,3-3-24 16,3 0-15-16,3-3-6 0,3-2-10 15,3-2-3-15,-2 1-7 0,3-3-9 16,-1-2-7-16,-2 2-12 0,-2-1-7 16,-1 0-5-16,-3-1 1 0,-5 2 5 15,-3 0 9-15,-3 0 13 0,-5 0 14 16,-1 0 25-16,-4 1 27 15,-1 2 31-15,-5 2 38 0,2 1 28 16,-2 3 13-16,0 1-5 0,-3 4-13 16,3 1-29-16,0 4-31 0,-3 2-30 15,5 6-23-15,-2 0-6 0,1 5-11 16,1 4-5-16,0 3-2 0,3 3-4 16,1 3 1-16,1 1-4 0,2 4-2 15,1 1 2-15,1-1 0 0,3 2-2 16,2-4 0-16,0-2 1 0,2-3 1 15,2-5 0-15,1-3-7 0,1-5 0 16,2-5-8-16,3-5-4 0,-2-4-11 16,2-9-16-16,3-3-16 0,1-9-16 15,2-4-15-15,-2-6-13 16,3-3-12-16,-3-3 0 0,-3-1 18 16,-3-1 16-16,-6 2 22 0,-3 3 33 15,-4 5 44-15,-4 3 39 16,-6 6 34-16,-2 6 21 0,-1 2 13 15,-4 6-4-15,0 3-20 0,-1 5-22 16,0 1-30-16,4 4-18 0,-2 2-11 16,6 1-8-16,1 1-1 15,5 0-7-15,1 1 0 0,4 1-3 16,2-2-8-16,3-2-7 0,0-1-5 16,4 0-4-16,0-6-6 0,1 0-2 0,1-3 5 15,-2-2 5-15,0-4 3 16,-3 2 8-16,0-3 9 0,-3-1 9 15,-2 2 7-15,-1-1 18 0,0 1 11 16,-1 1 5-16,-2 2 3 0,1 1-3 16,0 1 5-16,1 2-5 15,-1 4 1-15,3 1-4 0,1 3-4 16,0 6-3-16,1 3-6 0,0 3-12 16,0 3-9-16,-2 5 0 0,1 1-1 15,-3 1-1-15,0 4-7 0,-1-1-10 16,0 1-15-16,-3-4-35 0,2-1-68 15,-2-4-88-15,1-5-87 16,4-5-62-16,-2-4-114 0,-2-6-76 16,1-6 8-16,1-7 58 15,2-7 72-15,3-4 66 0</inkml:trace>
  <inkml:trace contextRef="#ctx0" brushRef="#br1" timeOffset="7398.77">5106 4960 65 0,'7'-18'353'0,"1"4"74"16,-3 1 58-16,-1 4 0 0,-1 4-78 15,0 0-48-15,1 5-48 0,0 1-52 16,1 4-45-16,3 4-40 0,-2 4-45 16,2 5-45-16,0 5-33 15,-3 4-18-15,1 1-22 0,-1 3-18 16,-2-2-34-16,-3 1-64 0,2-4-91 16,1-2-93-16,-2-6-112 0,1-6-135 15,0-5-47-15,-2-7 18 0,1-7 69 16,1-8 80-16</inkml:trace>
  <inkml:trace contextRef="#ctx0" brushRef="#br1" timeOffset="7550.99">5239 4752 353 0,'-11'-18'427'0,"-3"2"39"0,0 5 30 16,0 1-121-16,2 2-140 0,3 3-112 15,4-1-90-15,5 4-85 0,3-3-82 16,5 5-120-16,2-2-127 0,5 4-42 15,2 3 0-15,3 3 29 0,5 7 45 16</inkml:trace>
  <inkml:trace contextRef="#ctx0" brushRef="#br1" timeOffset="7989.07">5434 4939 10 0,'4'30'362'16,"-4"-1"73"-16,-4-4 62 0,1-4 59 0,1-4-105 15,-1-4-65-15,1-5-52 16,-1-2-44-16,2-5-54 0,1-2-54 15,1-7-59-15,2-2-44 0,4-8-37 16,2-6-21-16,2-6-7 0,2-5-7 16,1-4-1-16,2-3-8 15,3-1-2-15,-2 1-4 0,1 2-7 16,-1 0-4-16,-3 7 0 0,-1 5 1 16,-5 4-5-16,-2 9-2 0,-4 5-4 15,-4 7 3-15,-3 8-5 0,-4 6-6 16,-4 4 10-16,-1 6 8 15,0 0 2-15,1 3 5 0,2-2 5 16,5 1 5-16,1-2 0 0,5-3-6 16,3-2 3-16,2-1 1 0,6-3 2 15,2-1 1-15,2-2 2 0,1-2 5 16,3-1-1-16,-1 0 8 16,1 0-1-16,-1-1 8 0,-5 2 5 15,-2 0-1-15,0 4 1 0,-6 3-4 16,-5 1-4-16,-2 1-4 0,-4 3-10 15,-5 3 0-15,-3-4-6 0,-5 1-15 16,1-3-25-16,0-2-57 16,-1-5-93-16,1-2-95 0,1-7-116 15,2-8-132-15,3-4-49 0,1-9 16 16,8-6 69-16,4-6 85 0</inkml:trace>
  <inkml:trace contextRef="#ctx0" brushRef="#br1" timeOffset="8189.76">5766 4478 357 0,'19'-19'483'0,"-8"7"62"0,0 3 44 16,-5 5-98-16,-1 2-96 0,0 6-97 15,-2 6-74-15,0 5-50 0,2 6-38 16,-1 4-35-16,1 7-29 0,2 4-25 16,-1 4-21-16,0 4-13 15,2 0-17-15,-2 1-16 0,-1-1-30 16,0-2-56-16,-2-3-92 15,2-6-93-15,-2-4-112 0,0-8-138 0,-3-6-55 16,0-7 16-16,0-8 69 16,3-6 84-16</inkml:trace>
  <inkml:trace contextRef="#ctx0" brushRef="#br1" timeOffset="8522.9">5804 4801 302 0,'-13'-1'375'16,"0"1"43"-16,1-2 27 0,7 2-140 15,2-3-92-15,4 0-62 0,6-1-47 16,5-5-43-16,6 0-24 0,7-2-20 16,2-2-14-16,6-4-13 0,-1 2-9 15,3-2-10-15,-2-1-7 0,-3 2 1 16,-5 1 4-16,-4 2 20 16,-7 2 31-16,-2 1 46 0,-4 0 62 15,-4 3 55-15,-3 1 38 0,1 1 22 16,-2 1-7-16,0 1-23 0,-2 2-44 15,2-1-47-15,0 4-39 16,2 1-29-16,-1 2-15 0,3 6-15 16,-1 3-11-16,3 7 0 0,0 1-5 15,-1 6-1-15,0 0-7 0,0 3-13 16,-2 2-17-16,-3-1-36 16,2-2-91-16,-1-2-118 0,-2-2-142 15,-1-7-144-15,0-4-73 0,-1-9-5 0,3-6 64 16,3-8 105-16</inkml:trace>
  <inkml:trace contextRef="#ctx0" brushRef="#br1" timeOffset="8670.41">6136 4528 26 0,'-15'-7'349'16,"1"3"33"-16,5 2 16 0,2-2-4 15,4 2-190-15,8-1-142 0,3-2-109 16,6 1-177-16,4-2-87 15,4 1-41-15,3-1-3 0,5 0 19 0</inkml:trace>
  <inkml:trace contextRef="#ctx0" brushRef="#br1" timeOffset="8957.04">6518 4421 148 0,'3'-3'457'0,"-3"1"116"0,-3 0 81 15,-3-2 24-15,3 1-42 0,-2 1-15 16,2 1-41-16,0 1-61 0,1-1-48 15,1 1-56-15,-1 1-104 0,0 0-109 16,1 4-79-16,-2 5-50 0,-2 4-30 16,0 9-16-16,1 4-12 15,-1 4-3-15,0 7-4 0,3 0-6 16,-1 0-2-16,5 0-2 0,1 0-7 16,2-3-10-16,3-5-20 0,4-3-32 15,1-5-61-15,7-5-97 0,4-6-87 16,3-7-68-16,11-8-117 0,8-7-117 15,4-6-161-15,7-5-22 16,-1-5 28-16,-1-5 47 0,-6 3 117 16,-8-3 142-16</inkml:trace>
  <inkml:trace contextRef="#ctx0" brushRef="#br1" timeOffset="10421.98">4319 6342 261 0,'-49'42'505'0,"5"-11"39"15,9-7 19-15,10-4-10 0,10-8-244 16,9-4-153-16,6-3-81 0,6-8-37 15,4-5-11-15,9-2-7 0,3-5-2 16,4-5-2-16,2-5-7 0,0-2-4 16,1-2-2-16,-2-1-2 15,-4 1 0-15,-5 0-1 0,-3 1 6 16,-5 6 14-16,-5 2 20 0,-5 3 19 16,-2 5 23-16,-4 3 9 0,-4 5 5 15,-5 4-10-15,-3 4-18 0,-2 5-18 16,-4 8-20-16,-3 3-11 0,-1 8-3 0,1 0-6 15,3 4-4-15,2 2 1 16,3 1-4-16,6 1-4 0,5-2-3 16,5-1 1-16,6-1 0 0,5-4 0 15,8-1-3-15,5-4 1 0,5-6-1 16,6-7-4-16,3-6 3 0,7-7-5 16,1-7-2-16,6-8-10 0,2-7-10 15,3-7-2-15,1-6-10 0,-1-4 0 16,-2-4 4-16,0-7 8 0,-6 2 7 15,-7 0 7-15,-6 3 9 16,-7 5 6-16,-10 7 9 0,-8 4 15 16,-5 6 14-16,-6 7 10 15,-5 5 5-15,-7 7 1 0,-2 7-6 16,-3 7-8-16,-3 7-8 0,1 4-13 16,-1 5-8-16,1 2 2 0,4 3-5 15,4 1-5-15,6 0-1 0,5-1 1 16,3-1 4-16,6 0-2 0,3-4-2 15,3-1 2-15,4 1-5 0,2-3-5 16,3-3-3-16,0 3 1 0,1-2 1 16,-2 2 3-16,-2-1 0 0,-3 1 3 15,-2 3 5-15,-4 0-3 16,-4-1 3-16,-2 2 2 0,-3-1 1 16,-1-2 7-16,-1-2-1 0,-1-1 1 15,1-5-4-15,0-3-1 0,0-3-3 16,6-4-6-16,-2-4-5 15,4-5-1-15,4-7-11 0,1-6-11 16,5-6-22-16,1-6-28 16,2-3-35-16,2-7-43 0,-2 0-32 15,3-4-13-15,-2-2 3 0,-2 0 20 16,1 4 35-16,-2 1 44 0,-6 4 53 16,-1 4 55-16,-1 4 53 0,-4 6 63 15,1 3 60-15,-4 3 45 0,-1 6 23 16,1 1 0-16,-2 6-26 0,0 0-39 15,0 2-49-15,3 6-39 16,-1 2-29-16,1 3-20 0,3 5-13 16,-1 3-12-16,0 4-5 0,1 3-7 15,-1 3-7-15,-2 2 2 0,2 4 1 16,-1-2-4-16,-2 2-4 0,-1-2-4 16,-1-5-2-16,0-3-5 15,0-3-1-15,0-7 1 0,0-2 2 16,-1-5 2-16,-1-5 1 15,1-5 1-15,1-5-1 0,1-4-2 0,1-5 3 16,3-2 0-16,1-5 2 16,2-1 1-16,3 0-1 0,0 0-1 15,2 2 0-15,-1 2 3 0,1 4 2 16,1 2-1-16,-4 4-1 0,3 2 3 16,-3 5 3-16,0 3 0 0,1 3 4 15,-2 5 2-15,1 4 1 16,-2 4 0-16,0 2 0 0,-2 3-3 15,-1 4-1-15,1 2-1 0,-1-4-2 16,0 1 4-16,-1-1-7 0,1-4-1 16,0-1-6-16,-2-4-2 15,0-2 0-15,2-3-1 0,0-5 1 16,1-4 4-16,0-5-1 0,2-3-1 16,0-7 0-16,5-5-7 0,-2-7-8 15,5-2-11-15,-2-5-16 0,2-1-8 16,-2-5-6-16,3 0 1 0,-2-1 5 15,0 0 14-15,-2 6 16 0,0 1 16 16,-1 6 16-16,-5 7 22 16,-2 4 17-16,-4 7 6 0,-1 7 1 15,-3 5 3-15,-5 4-6 0,0 7-12 16,-3 5-12-16,0 1-6 0,1 4-2 16,1 1-7-16,3 0-1 15,1-2-4-15,5-2-1 0,5-2-3 0,3 0 1 16,4-1 1-16,1-2 0 15,7-2 2-15,-2-1-2 0,4 0 0 16,0-2-2-16,2 3 0 0,-5-3-4 16,1 4-2-16,-5 1 2 0,-1 3 2 15,-6 1 2-15,-5 5 3 0,-5 4 2 16,-6 1 5-16,-7 4-2 16,-3-1-4-16,-6 0-18 0,-1 1-50 15,-3-4-123-15,-1-3-154 0,1-4-177 16,4-4-95-16,2-7-37 0,8-8 25 15,9-6 104-15</inkml:trace>
  <inkml:trace contextRef="#ctx0" brushRef="#br1" timeOffset="12658.85">10329 9601 199 0,'0'6'294'15,"-2"-1"16"-15,1-2 8 0,-1 0-126 16,2-2-55-16,-1 1-18 0,1-2-5 16,1-2-1-16,4-4-6 0,4-3-13 15,9-8-22-15,7-5-28 16,13-8-22-16,11-6-12 0,11-10-14 16,13-6-22-16,9 0-29 0,6-6-31 15,4-1-55-15,0 1-133 0,-1 3-68 16,-2 2-19-16,-5 3 7 0,-3 5 20 15</inkml:trace>
  <inkml:trace contextRef="#ctx0" brushRef="#br1" timeOffset="13429.1">12561 9688 107 0,'-1'11'275'16,"-1"-4"15"-16,4-4 11 16,4-1-105-16,10-7-77 0,6-5-49 15,13-7-29-15,12-7-17 0,10-6-10 16,13-8-12-16,10-2-20 0,4-2-99 15,10-3-95-15,5-2-47 16,1 2-24-16,1-2-11 0</inkml:trace>
  <inkml:trace contextRef="#ctx0" brushRef="#br1" timeOffset="13821.05">14803 9438 253 0,'0'11'308'0,"-1"-4"19"16,1-3-13-16,1 1-120 0,2-2-64 15,2-3-38-15,7-2-21 0,3-4-10 16,12-4-13-16,9-3-13 0,9-7-21 15,12-3-42-15,6-2-79 16,9-2-133-16,8-7-68 0,3 0-37 16,3-3-10-16,-2-1 22 0</inkml:trace>
  <inkml:trace contextRef="#ctx0" brushRef="#br1" timeOffset="14252.26">16487 9488 230 0,'-8'11'316'16,"2"-3"17"-16,4-5 9 0,10-6-146 16,8-3-80-16,8-8-53 15,14-5-32-15,8-8-28 0,12-5-30 16,7-2-76-16,8-4-116 0,7-4-62 16,4-3-29-16,3-4-6 0,-1-5 12 15</inkml:trace>
  <inkml:trace contextRef="#ctx0" brushRef="#br1" timeOffset="17071.02">10977 4676 174 0,'5'0'242'16,"-4"0"9"-16,2-3-44 0,-1 3-83 15,0 0-44-15,1-1-26 16,0 1-13-16,0 1-5 0,-1 2-1 16,3-1-3-16,-2 4 1 0,1-4-3 15,1 4-1-15,-2-3 0 0,-1-1 1 16,3-1 2-16,0-4-1 0,4-8-3 16,2-6-5-16,9-11-4 15,4-10-5-15,11-10-7 0,6-8-6 16,8-6-3-16,8-4-11 0,7-2-21 15,6-4-32-15,5 0-127 0,2-1-66 16,-2-2-34-16,-1 2-8 0,-2 4 7 16</inkml:trace>
  <inkml:trace contextRef="#ctx0" brushRef="#br1" timeOffset="17742.29">14128 4448 33 0,'-2'0'215'0,"1"0"12"0,-1 0-28 16,-2 0-42-16,2 0-47 0,1 3-40 15,-2-3-20-15,-1 2-9 16,1 2-6-16,2-2-3 0,-3 3 0 16,1-1-2-16,1 2 3 0,-1-1-3 15,2 2-1-15,-2-2-2 0,3-3-1 16,0 3 0-16,3-3 1 15,-2-2 0-15,4-3 0 0,3-5 0 16,3-3-3-16,8-10-2 0,8-7-4 16,6-6-4-16,7-8-6 0,10-4-8 15,5-7-19-15,7-3-39 0,0-1-134 16,1-2-68-16,-3-3-37 16,-3-1-18-16,-3-2 8 0</inkml:trace>
  <inkml:trace contextRef="#ctx0" brushRef="#br1" timeOffset="22809.45">10395 10306 190 0,'-7'15'289'0,"0"-3"12"15,-1-1 11-15,2-4-135 0,0-1-74 16,2-1-37-16,1-2-21 0,2-2-12 16,1-1-9-16,1 0-4 0,2 0-8 15,1 0-10-15,3-1-7 16,0-1-12-16,-1 1-18 0,2-1-33 15,0 2-124-15,-4-1-65 0,-4 1-29 16,-6 0-11-16,-1 1 7 0</inkml:trace>
  <inkml:trace contextRef="#ctx0" brushRef="#br1" timeOffset="23766.43">3276 10931 208 0,'14'-7'294'16,"-6"1"11"-16,-2 2 7 0,-3 1-145 16,2-1-75-16,-4 3-41 0,1 0-21 15,-1 1-7-15,1 0-4 0,-2 0 1 16,0 0-2-16,0 0-3 0,0-2-1 16,0 2-4-16,0 0-4 0,2 0-1 15,-2 0-3-15,0 0-1 0,0 0-1 16,0 0 0-16,0 0-1 0,0 0 0 15,0 0 0-15,0 0 0 0,0 0 1 16,0 0 1-16,0 0 0 16,0 0 0-16,0 0 0 0,0 0 0 15,0 0 1-15,0 0-5 0,-2 2-7 16,2 0-7-16,-3 3-14 0,1 2-18 16,1 0-37-16,-4 4-114 15,2 1-58-15,0-2-25 0,-5-4-4 16,3-6 7-16</inkml:trace>
  <inkml:trace contextRef="#ctx0" brushRef="#br1" timeOffset="27499.86">12773 10699 308 0,'-11'8'349'0,"-5"-3"19"0,-2 2 13 15,1-4-154-15,0 1-78 16,6-2-43-16,3 1-29 0,0-3-18 15,2 1-12-15,4-1-13 0,-1 0-14 16,3 0-7-16,3-1-10 0,-1 1-9 16,3 0-16-16,0 0-20 0,1 1-24 15,-2 1-27-15,1-2-26 16,-2 3-56-16,-3-3-99 0,-3 4-45 16,-2-1-9-16,-7 2 10 0,-1-3 20 15</inkml:trace>
  <inkml:trace contextRef="#ctx0" brushRef="#br1" timeOffset="29245.66">15529 4464 71 0,'-43'10'230'0,"-2"4"11"16,2-2 4-16,3 1-115 0,5 1-59 15,7-5-36-15,4 2-23 0,9-5-22 16,3-2-38-16,4-2-96 0,2-6-49 16,2-2-24-16,4-7-8 15</inkml:trace>
  <inkml:trace contextRef="#ctx0" brushRef="#br1" timeOffset="29867.51">16272 5121 229 0,'0'-5'302'0,"-1"0"12"15,1 1 5-15,3 0-147 0,4-2-82 16,3-2-42-16,3 1-24 0,4-1-10 16,4-2-7-16,0 0-7 0,2 0-13 15,2 1-17-15,-1 2-64 0,-3-3-110 16,-2 3-57-16,-8 1-27 16,-2 0-8-16,-7 4 11 0</inkml:trace>
  <inkml:trace contextRef="#ctx0" brushRef="#br1" timeOffset="30052.07">16268 5235 220 0,'-21'22'301'0,"2"-2"15"16,3-5 5-16,8-3-146 0,8-3-74 0,5-5-44 16,12-4-24-16,10-6-13 0,11-6-5 15,13-8-9-15,9-3-24 16,6-7-75-16,7-4-115 0,4-4-59 15,-1-5-35-15,3-3-12 0,-6-1 14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7:06:59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15758 5520 10 0,'23'-60'207'0,"0"-2"10"16,2-2 4-16,-1-1-96 0,0 0-60 15,0 0-33-15,1-1-17 0,-1 0-9 16,-1-2-5-16,-3 2-3 15,-2-3-4-15,-2 1-8 0,-2-1-18 16,-6 3-57-16,-3-3-65 0,-5 1-28 16,-1 2-15-16,-6 0-3 0</inkml:trace>
  <inkml:trace contextRef="#ctx0" brushRef="#br0" timeOffset="530.22">15249 3638 89 0,'-1'-2'249'0,"-1"-2"18"15,0 1 12-15,1 1-109 0,1 1-66 16,0-2-32-16,1 3-19 0,1 4-6 16,3 1-3-16,1-1 3 0,2 5 1 15,-2 0 2-15,2 3-4 0,-1 1 0 16,2-1 0-16,-1 0 4 16,0-1 9-16,0-4 25 0,1-1 30 15,2-6 29-15,7-3 17 0,2-8 5 16,11-11-7-16,11-6-21 0,7-12-33 15,14-6-31-15,11-10-23 0,9-3-24 16,10-5-38-16,8 0-61 0,9 0-71 16,2 1-80-16,-3 2-168 0,-5 4-82 15,-14 4-20-15,-15 5 28 0,-15 4 56 16</inkml:trace>
  <inkml:trace contextRef="#ctx0" brushRef="#br0" timeOffset="3817.25">14501 4663 208 0,'0'0'291'15,"0"-2"15"-15,-3 0 3 0,1 0-142 16,2 2-77-16,2 3-42 16,1 2-19-16,-1 1-10 0,1 2-3 15,0 3-1-15,1 2 1 0,-1 1 3 16,0 1-1-16,4-1 4 0,-2-1 5 15,2-2 14-15,1-3 19 0,4-4 23 16,4-4 25-16,6-8 18 0,13-7 10 16,8-12-1-16,15-12-10 15,13-9-21-15,13-9-23 0,14-8-33 16,10-5-49-16,9-4-62 0,9 2-77 16,6 1-138-16,3 3-119 0,-2 5-53 15,-5 4-1-15,-9 1 28 0,-9 6 57 16</inkml:trace>
  <inkml:trace contextRef="#ctx0" brushRef="#br0" timeOffset="6128.33">5954 5745 171 0,'-10'2'276'0,"1"-2"12"0,-2 0 6 16,5-4-136-16,-1 1-71 16,4 2-38-16,0-2-20 0,1 1-10 15,1-3-9-15,1 3-3 0,0-2-3 16,1 2-6-16,1 0-11 0,1 2-16 15,2 3-31-15,1 3-115 16,-1 2-61-16,-2 1-28 0,-3-1-9 16,-3-4 8-16</inkml:trace>
  <inkml:trace contextRef="#ctx0" brushRef="#br0" timeOffset="7147.8">4594 9396 46 0,'-14'-9'225'0,"0"1"15"15,1 3 8-15,2 1-104 0,2 3-61 16,2 2-29-16,-1 5-16 0,3 5-10 16,-2 2-3-16,4 4-2 0,1 1 0 15,5 1 2-15,0-2 1 0,5-2 7 16,5-2 7-16,6-7 9 0,6-6 12 16,13-6 6-16,11-9 2 15,14-11-5-15,19-8-9 0,18-15-13 16,15-8-11-16,15-8-5 0,14-2-7 15,14-2-11-15,13 1-18 0,8 1-26 16,12 4-42-16,2 2-142 0,-2 6-75 16,-4 3-33-16,-9 1-7 15,-8 0 14-15</inkml:trace>
  <inkml:trace contextRef="#ctx0" brushRef="#br0" timeOffset="7695.26">11456 9610 129 0,'8'0'274'15,"-3"-2"16"-15,1 0 7 0,-3 0-112 16,2 1-80-16,-2-1-39 0,0 2-15 15,2 0-3-15,2 0 8 16,3 0 15-16,3-4 10 0,8-2 8 16,5-6-2-16,13-5-6 0,11-7-12 15,12-7-17-15,12-8-15 0,13-5-14 16,11-8-13-16,8-2-17 0,8-5-37 16,6 1-51-16,0 0-155 15,-6-6-83-15,-14 0-41 0,-21-5-10 16,-19-3 20-16</inkml:trace>
  <inkml:trace contextRef="#ctx0" brushRef="#br0" timeOffset="8577.42">12182 6072 201 0,'-24'3'289'16,"4"-3"14"-16,4-2 9 0,5 2-144 15,8 2-72-15,9 2-33 16,13-1-17-16,14 3-3 0,16-2 1 16,17 0-1-16,21-2-3 0,19 2-7 15,19-4-6-15,17 0-5 0,15 1-8 16,20-1-5-16,14 1-11 0,14 1-6 16,10 3-18-16,9-1-45 0,1 3-139 15,-4 5-72-15,-8-1-33 0,-12 4-17 16,-13 2 7-16</inkml:trace>
  <inkml:trace contextRef="#ctx0" brushRef="#br0" timeOffset="9261.91">18092 9383 221 0,'-3'-1'297'0,"0"0"10"16,-2 1 5-16,0 2-147 0,2 6-79 16,0 2-39-16,1 2-23 0,1-1-11 15,1 0-5-15,1-1 0 16,2-4 0-16,4-1 5 0,4-5 6 16,11-7 5-16,11-10 5 0,13-9 2 15,16-10-3-15,12-10-6 16,16-9-3-16,12-9 1 0,14-4-7 15,13-9-7-15,14-7-18 0,11-1-23 16,4-5-28-16,2 5-136 0,-7 4-78 16,-9 9-36-16,-19 9-6 0,-21 7 10 15</inkml:trace>
  <inkml:trace contextRef="#ctx0" brushRef="#br0" timeOffset="12689.03">6009 7508 245 0,'-25'19'302'0,"4"-5"14"0,1-8 5 15,10 1-156-15,7-6-79 16,13-2-39-16,13-9-24 0,19-7-9 16,16-11-7-16,18-12-7 0,22-6 0 15,18-11-4-15,21-7-9 0,18-4-19 16,19-7-24-16,5 1-82 0,4 2-88 16,2 5-44-16,-8 3-15 0,-8 3 4 15</inkml:trace>
  <inkml:trace contextRef="#ctx0" brushRef="#br0" timeOffset="12943.01">8904 7422 245 0,'-14'9'305'0,"-5"-8"11"16,5-5 7-16,3 0-157 0,9-7-76 16,13-3-44-16,15-4-20 0,18-9-18 15,17-8-14-15,20-6-19 16,20-10-13-16,15-4-70 0,23-8-103 16,13-5-51-16,9-4-21 15,9-3-3-15,2-3 6 0</inkml:trace>
  <inkml:trace contextRef="#ctx0" brushRef="#br0" timeOffset="13794.27">21426 9178 127 0,'0'0'253'16,"0"3"11"-16,0 3 9 0,-3 3-129 16,2 5-65-16,-5 4-30 0,4 1-19 15,-1 2-3-15,1-1-3 0,2-4 2 16,4-2 6-16,3-7 5 15,4-4 3-15,14-6 0 0,12-9-1 16,18-13-5-16,20-12-7 0,24-9-7 16,23-12-7-16,23-7-13 0,20-9-13 15,23-8-21-15,14-7-47 0,5-6-119 16,-1-3-66-16,-7-1-24 0,-14 1-10 16,-14 1 11-16</inkml:trace>
  <inkml:trace contextRef="#ctx0" brushRef="#br0" timeOffset="17946.74">9146 8872 226 0,'3'2'282'0,"1"-1"8"16,2 0-19-16,5-1-123 0,0 0-63 15,3 2-33-15,5-2-14 0,3 2 0 16,7-1-1-16,4 0 1 15,5 3 0-15,8-3-1 0,6 4-1 16,11-3-6-16,11 3-5 0,7-5-7 16,9 2-6-16,7-2-5 0,7 0-6 15,2-2-2-15,3 2-6 0,2-5-9 16,-1 2-12-16,1-2-16 16,-7 0-18-16,-5 0-66 0,-11 0-102 15,-8 0-49-15,-15-1-17 0,-11 2 0 16,-13-2 10-16</inkml:trace>
  <inkml:trace contextRef="#ctx0" brushRef="#br0" timeOffset="18760.18">16536 8612 133 0,'-9'2'275'0,"-1"0"14"0,4 0 7 16,1-1-114-16,4 2-71 0,4 0-36 16,5 1-15-16,11 0-4 0,7 1 6 15,11 0 7-15,15-2 8 0,11 0 7 16,18-1 3-16,16-2-1 16,20-1-6-16,17-2-14 0,16 0-13 15,16 0-15-15,14-1-19 0,8-1-24 16,9-1-25-16,2 0-20 15,-2 0-35-15,-2-1-33 0,-1-1-21 0,-7 1-59 16,-13-3-87-16,-7 2-38 16,-18-3-1-16,-18 2 13 0,-16 0 21 15</inkml:trace>
  <inkml:trace contextRef="#ctx0" brushRef="#br0" timeOffset="21960.14">8183 11365 47 0,'3'74'211'0,"-3"-1"12"15,0 2-21-15,0 3-80 0,0 2-57 16,-3 1-34-16,0 5-20 0,1-3-9 16,-4 3-4-16,3-2 2 0,-2 1 5 15,-1 1 6-15,-1 0 5 0,0 3 5 16,-1 2 2-16,0 0-2 15,0-1-3-15,-3 1-6 0,1-1 0 16,2 0-2-16,-2 0-1 0,0 2-2 16,2 0-1-16,0 2 0 15,-1 0-2-15,2-1-2 0,1 1-2 16,1 1 5-16,2 0 1 0,-1-1 1 0,4 1-2 16,1-3 2-16,2 3 1 15,2-3-7-15,0-1-3 0,-1-2-2 16,3 1 3-16,2-2-2 0,1-1 0 15,-1-2 1-15,2 1 2 16,-3-1-1-16,3 0-4 0,-1-3-1 16,2-2 1-16,-2-1 1 0,2-2 3 15,-2-2 2-15,1 0 7 0,2-2-1 16,-1 2 4-16,-2 0 5 0,4-1-4 16,-3-1-3-16,0 1-1 0,0-2-2 15,1-1-2-15,-2-2-3 0,0-3-1 16,0 1 2-16,0-1 2 0,0-2-1 15,-2 0-1-15,0-3 0 0,1 1 1 16,-4-3-2-16,1 1-1 0,1-2 0 16,-1-2 0-16,0-4 1 0,1 0 0 15,-3-4 1-15,3 0-1 16,0-2-1-16,1 2 1 0,-1-1-1 0,-1 0 3 16,2-3 0-16,0 3-1 0,-2-4 0 15,2 1 0-15,-1-1-2 0,2-1 0 16,-1 2 0-16,2-2 0 15,0-2 0-15,0 1-2 0,1-1 2 16,1-1 0-16,1 0 0 0,3 0 0 16,-2-3 0-16,2 3 0 0,0-4-1 15,1 0 0-15,-1 0 1 0,3 1 0 16,3-2-2-16,-3-1 2 0,3-1-1 16,0-2-1-16,1 0 2 0,0-3 0 15,4 0 0-15,2-2 0 0,2 0 0 16,-1-3 3-16,5 2-1 0,-2-4-2 15,4 1 6-15,4-2 0 0,0 0 2 16,3 0 3-16,5-2-1 0,2 0 0 16,4-2-2-16,5 1 0 15,2 0-4-15,7-1-2 0,1-2-2 16,6 0-3-16,5 0-4 0,2-4-5 16,3-2-4-16,2-2-8 0,3-4-9 15,-1-2-43-15,-2-7-95 16,-3 0-45-16,1-8-25 0,-4-5-5 0</inkml:trace>
  <inkml:trace contextRef="#ctx0" brushRef="#br0" timeOffset="24527.52">8144 9585 135 0,'16'-6'263'0,"-4"-2"10"0,-1 0 9 16,0 1-122-16,-1-2-67 0,2 0-32 15,-2 0-18-15,1-1-9 0,0-1-8 16,4 2-5-16,2-3-6 15,2 0 0-15,6 2-6 0,5 1 3 0,9-2-2 16,4 4 0-16,9-1-2 16,10 2-1-16,9 0-2 0,11 1-5 15,7 4 1-15,9 0-2 0,6 2-3 16,5 0 4-16,7 1 0 0,9 0 0 16,7 0 0-16,6-2-2 15,11-1 0-15,6-2 0 0,8-3 2 16,9 0 0-16,10-3 0 0,6 0 5 15,7 0 1-15,5 2-5 0,4 1-2 16,7 0-4-16,0 3 4 0,0 0-6 16,-1 3 0-16,-4 0-6 0,-3 0 5 15,-8 6 1-15,-4-1-9 16,-6-1-3-16,-9 4 1 0,-7-3 0 16,-9 3-2-16,-12-1 2 0,-9 0 5 15,-8 3 2-15,-7-3 3 0,-9 1 4 16,-7-1-3-16,-10 1 0 0,-8-2 1 15,-8 1 3-15,-9-1 3 16,-8 0-2-16,-5-1 4 0,-7 0-2 16,-6 0 3-16,-4 0-1 0,-6-3 0 15,-4 3 0-15,-4 1 1 0,-4-4 0 16,-6-2-2-16,0 4 4 16,-5-4 1-16,2 0 2 0,-3-1-1 15,-1-2 0-15,1 1 0 0,4-4 2 0,-2 0-3 16,2 0-2-16,1-1 0 15,3-1 0-15,3-2 3 0,3 1-5 16,1-1 4-16,6-1-3 0,0 0 0 16,4 1 0-16,2 1 0 0,4-2-1 15,-1 1-1-15,3 3 1 16,-2-1-2-16,3-1-1 0,1 2-1 16,1 1 2-16,-1 2 0 0,0 2 0 15,-3 1 2-15,0 2 1 0,-5 3 0 16,-3 0 1-16,-6 5-3 15,-1-3-1-15,-8 3 0 0,-6 2 2 16,-2 1 1-16,-9 0 2 0,-2 2-1 16,-4 2 4-16,-3 0-3 15,-4 1-1-15,-1 2-1 0,0 1-2 16,-3 3 1-16,2 0-1 0,0 4 3 16,2-2-3-16,-2 1-1 0,1 0 0 15,3 5 1-15,-1-2-1 0,1 3-1 16,0-1 1-16,1 2 0 0,2 1 0 15,0 1 2-15,0 4-1 0,1-3 1 16,0 4 0-16,-1 1 0 16,0 1-1-16,0 2 0 0,-2 0-1 15,1 4 0-15,-1 1-1 0,0 1-2 16,-2 1-1-16,3 1-2 0,-4-2 0 16,2 3 1-16,-1 0 1 0,-1-2 2 15,-3 4 2-15,3-3 2 0,-3 3 2 16,0 0-4-16,2 2 3 15,-2 1-3-15,-2 0 0 0,2 4 0 16,0-2-1-16,-2 0-1 0,2 0 0 16,0 1 0-16,0-2 0 15,3 1 1-15,-3 2 2 0,3-2 1 16,2 3 2-16,-1 2-1 0,-2-1-1 16,3 5-1-16,-1 0-1 0,-1 1 0 15,2 2 0-15,-2-1-1 0,0 2 2 16,0 1 2-16,4 1 2 0,-4 1 0 15,3 3 2-15,0 1 0 0,2 1-2 16,0 0-1-16,0 0 0 16,1 0-1-16,0 1 3 0,2 0 0 15,0 0 0-15,0 1-1 0,0-2 0 16,0 3 2-16,0 0-7 0,0 0 1 16,0-1-1-16,0-2 1 15,0 2 2-15,0-3 0 0,2 2 3 16,1-3 1-16,1 3 3 0,-3 0-2 15,2-1-2-15,2 2-2 16,-2-4 1-16,5-1-4 0,-2 0-1 16,2-3 1-16,0-3 3 0,2 0 3 15,-1-4-2-15,1-1 0 0,-1-1 2 16,1 1-4-16,-1-3 0 0,-1-1-3 16,3-2 0-16,-1-1 0 0,-1-2 0 15,2-4 0-15,-1 0 0 0,-1-1 1 16,0 1 1-16,1-1 2 0,-2 0-1 15,1-1 3-15,-1-2-1 0,-1 2 1 16,-1-1-2-16,1-2-1 0,-1 2-2 16,0 2-1-16,-1-4 0 0,0 2 0 15,-1 0 0-15,0-2 0 0,2 1 0 16,-5 0 3-16,-1-4 1 0,2 4 1 16,-2-4 1-16,-2 1 2 15,1 0 2-15,-4-2 3 0,0 2 1 16,-1-2 1-16,1 1 2 0,-3 3 0 15,1-3 1-15,-1 1-1 0,0-2 2 16,-2-1-2-16,-1 2-1 0,0 0 0 16,0-5 0-16,-2 1-2 0,2-2 1 15,0 0-2-15,0 1-1 0,1 0-2 16,1-3-4-16,0 2 0 0,1-3-2 16,1 1-4-16,-2-3 1 0,1 2-1 15,0-1 0-15,2-2 0 0,-4-1 0 16,2 0 0-16,0 0 0 0,-2-3 2 15,0 1-2-15,0-5 2 0,-4 0-1 16,3-1 5-16,-2-2-2 0,-2-3 0 16,0 2 1-16,-2-3 1 0,-2-1-3 15,0 0 1-15,-3-2-2 0,-2 0-2 16,0 0 0-16,-3-1 0 0,-4 0 0 16,-1 0 0-16,-4-1-1 0,-2 1 1 15,-1-1-1-15,-7 3-3 0,-2 0 3 16,-4-1 1-16,0 2 0 0,-7-1 0 15,-1 0 0-15,-5 3 0 0,-5-2 0 16,-5 3-4-16,-4 0 0 0,-5 0 1 16,-5 1 0-16,-5 3 3 15,-6-3-3-15,-4 4 3 0,-7-3-2 16,-3 2 2-16,-6 0-2 0,-3-2-5 16,-4 1 5-16,-5-2-1 0,-1-1 0 15,-5-2 1-15,-3 0-3 0,-7-4 0 16,-1-4-2-16,-2 0 3 0,-4-3 2 15,-3-2 1-15,-1-1-1 0,-2-3 2 16,-1 0 0-16,0 0 0 16,-1-1-2-16,2 0 2 0,-2-1 0 15,-1-1 0-15,2 1 2 0,2-1 0 16,5-1 3-16,0-2-3 0,5 0 0 16,2-1 2-16,4-2-5 0,6 0 1 15,7-1 1-15,6-1-1 16,6-1 5-16,7 1-4 0,8-3-1 15,7-1-12-15,7 0-12 0,10-2-16 16,10-1-16-16,8-4-20 16,12-2-23-16,9-4-66 0,6-3-88 15,8-2-41-15,7-1-13 0,7-5 4 16,5 1 22-16</inkml:trace>
  <inkml:trace contextRef="#ctx0" brushRef="#br0" timeOffset="25808.08">14358 8850 28 0,'-2'-11'352'0,"-3"2"44"0,0 3 36 16,-1 0 21-16,0 1-161 15,1 4-78-15,2 2-46 0,0 5-27 16,0 5-26-16,1 4-15 0,0 6-18 15,4 4-22-15,0 2-22 0,-1 4-16 16,2 5-15-16,1 1-23 16,-3 4-35-16,2-1-39 0,2 0-44 15,-2-2-42-15,2-6-31 0,1-4-17 16,4-7-38-16,-3-7-78 0,1-8-17 16,2-6 10-16,0-8 20 0,2-10 24 15</inkml:trace>
  <inkml:trace contextRef="#ctx0" brushRef="#br0" timeOffset="26023.25">14517 8966 244 0,'9'-31'308'0,"-4"6"36"16,0 1 6-16,-2 4-91 0,1 4-38 15,-3 4-19-15,2 0-17 0,-1 7-7 16,2 2-13-16,0 3-18 16,2 6-27-16,0 2-20 0,4 3-15 15,-1 4-20-15,2 5-22 0,-3 3-16 16,3 4-10-16,-3 2-12 0,-1 5-22 15,-2-1-27-15,-4 0-34 16,1 0-41-16,-2-4-52 0,-2 1-42 16,2-5-42-16,-1-6-121 0,-3-2-45 15,1-7 3-15,-5-5 26 0,0-5 39 16</inkml:trace>
  <inkml:trace contextRef="#ctx0" brushRef="#br0" timeOffset="26398.4">14410 9062 83 0,'-8'-5'282'0,"0"-1"17"0,5 4 11 16,1-1-75-16,5-1-106 0,7 0-56 15,1 2-34-15,8-4-12 16,3 0-11-16,8-2-7 0,5-1-8 16,3 1-10-16,-4-3-11 0,4 2-16 15,-4-1-11-15,-4 0-14 0,-3 2-2 16,-7 1 9-16,-6 0 20 0,-2 1 25 15,-5 0 28-15,-4 0 31 16,-4 1 26-16,-2 1 21 0,-1-1 21 16,-2 1 18-16,0 2 17 0,1-3 17 15,0 3-1-15,2 2-14 0,1 0-22 16,2 1-21-16,0 5-23 16,2-1-21-16,1 5-12 0,1 4-8 15,0 1-5-15,1 3-10 0,0 3-7 16,-1 1-9-16,1 2-7 0,-3 3-3 15,-1 0-14-15,-2 0-30 0,-1-3-47 16,-1-1-55-16,1-5-59 0,-4-4-104 16,3-3-114-16,2-5-37 0,1-6 11 15,0-11 38-15,3-5 45 0</inkml:trace>
  <inkml:trace contextRef="#ctx0" brushRef="#br0" timeOffset="26551.53">14784 8824 209 0,'-8'-17'302'0,"0"4"16"16,-1 2 8-16,4 3-141 0,2 2-83 16,3 1-50-16,3 3-33 0,7 2-29 15,4 1-30-15,4 2-64 0,5 1-105 16,6 1-57-16,1 1-22 16,3 1 0-16,0 1 12 0</inkml:trace>
  <inkml:trace contextRef="#ctx0" brushRef="#br0" timeOffset="27290.35">15115 8837 163 0,'16'4'319'15,"-4"0"59"-15,-1-2 67 0,-6-2-39 16,-2 0-26-16,-4-2-1 0,-4-2-14 16,-1 0-23-16,-2-1-25 15,-3-1-16-15,1 4 2 0,2-3 5 16,-3 3 14-16,2-2 1 0,-1 4-20 16,-2 3-46-16,0-1-60 0,-2 4-62 15,0 7-51-15,0 0-35 0,-2 6-22 16,2 4-11-16,-2 3-7 0,3 2-5 15,2 0-2-15,0 4-1 16,5-2-3-16,2-2-2 0,3-4-8 16,1 0-14-16,3-4-14 0,4-5-19 15,2-5-13-15,4-4-14 16,1-6-16-16,3-5-12 0,1-4-6 0,2-8-19 16,2-4-14-16,-1-7-9 15,1-1-3-15,0-6 3 0,-4-5 14 16,-1-7 26-16,-3-4 23 0,0-6 26 15,-4-1 22-15,0-2 17 0,-3 1 14 16,-4 4 10-16,1 4 14 0,-3 6 21 16,-1 7 34-16,0 8 40 0,-1 6 42 15,-1 7 29-15,2 2 11 16,-2 6-7-16,2 5-21 16,-1 4-28-16,-1 8-34 0,1 7-20 0,-4 7-15 15,0 8-9-15,1 8-8 0,-3 6-9 16,1 6-10-16,-2 4-7 0,0 5-4 15,0-1-3-15,3 1-1 16,1-2-3-16,4-6 0 0,1-4-8 16,4-5-14-16,1-4-20 0,4-7-20 15,2-5-24-15,3-5-27 16,2-6-16-16,1-6-17 0,2-4-10 16,2-6-7-16,-1-7 9 0,3-4 13 15,-1-5 11-15,-1-4 22 0,-3-3 24 16,-1-3 30-16,-4-1 12 0,-2-4 12 15,-4-1 11-15,-3-1 9 0,-1 2 8 16,-4 2 6-16,-5 3 22 0,0 5 38 16,-2 6 31-16,3 4 23 15,-5 5 14-15,0 9 8 16,0 5-5-16,-2 8-23 0,0 7-21 0,1 3-21 16,-1 7-16-16,5 1-13 0,1 1-15 15,4 0-10-15,1 0-13 0,4-3-19 16,3-4-23-16,4-3-30 15,3-3-33-15,3-6-34 0,3-2-26 16,3-11-17-16,1-2-48 0,2-2-58 16,3-9-72-16,1-1-76 15,2-2-146-15,-2-3-60 0,4 1 18 16,-2-4 60-16,5 1 94 0</inkml:trace>
  <inkml:trace contextRef="#ctx0" brushRef="#br0" timeOffset="48053.18">20558 7603 63 0,'-2'-7'335'0,"-2"-1"29"16,4 2 14-16,0 2-20 0,0 0-155 15,6 4-86-15,-2 0-44 16,2 2-12-16,0 5 3 0,1 2 11 0,-1 6 7 16,0 6-1-16,-1 1-4 15,-2 6-13-15,-3 4-14 0,-3 1-17 16,-2 2-14-16,-1-5-3 0,0 0 0 16,-1-4 7-16,3-5 14 0,-3-7 14 15,4-4 5-15,-1-8 1 0,2-7-5 16,2-7-9-16,4-8-15 15,0-11-18-15,2-5-6 0,0-4-5 16,4-3 0-16,-1-4-1 0,-1-1 2 16,2 0 4-16,-1 3 0 0,-3 3-1 15,2 2-1-15,-3 8-1 16,3 4-6-16,-2 9 0 0,1 4-1 16,-1 5 0-16,1 5 4 0,2 9 5 15,-3 1 7-15,2 8 6 0,0 8 3 16,0 7 4-16,-4 5-4 0,1 3-3 15,-3 6-2-15,-2 5-3 16,-2 1-5-16,-1-2-5 0,1 0 0 16,-1-4 2-16,2-4 0 0,-4-8-3 15,2-7 10-15,3-6 10 0,-1-6 6 16,1-8 3-16,0-7-1 0,1-10 4 16,2-10-12-16,3-4-7 0,2-8-7 15,0-7-8-15,4-2-3 0,0-3-4 16,-1-2 2-16,2 0 1 15,-2 6 0-15,0 1 3 0,0 7 3 16,-2 2-4-16,1 9-1 0,-1 6-1 16,-1 6-2-16,0 2-1 0,-1 9 2 15,0 4 3-15,1 9 1 16,-1 3 1-16,-2 7 2 0,-2 4-1 16,0 7 1-16,0 3 2 0,-2 2-2 15,-1 2 2-15,2-1-2 16,-1 1-1-16,1-5 0 0,1-2 1 15,2-3-1-15,3-6 0 0,1-5-2 16,-1-4 1-16,4-7-3 0,2-5 3 16,3-6-1-16,4-7-4 0,2-7-1 15,1-5-1-15,3-5 2 0,-2-5-6 16,1-4-4-16,-3-3 6 16,-5 0 4-16,-3-1-1 0,-3 1 6 15,-6 4 6-15,-4 1 9 0,-4 5 4 16,-3 4 14-16,-3 6 15 0,-1 4 10 15,-4 7 4-15,2 4-1 0,-3 6-5 16,0 5-11-16,-4 6-14 0,4 6-14 16,-2 5-5-16,4 4-1 15,3 3-4-15,0 1-3 0,6 5 0 16,3-1 5-16,2-1-6 0,4-2-2 16,2-3 1-16,3-3 1 0,4-5-9 15,2-2-10-15,3-8-3 16,2-5-14-16,2-4-18 0,3-9-20 15,0-5-18-15,1-7-22 0,2-5-14 16,-3-6-11-16,-2-3 7 0,-2-3 13 16,-1-2 20-16,-7 0 28 0,-2-1 27 15,-3 1 23-15,-4 2 22 16,-3 3 24-16,-2 5 31 0,-1 5 29 16,0 4 24-16,-1 4 8 0,-1 6-6 15,1 4-14-15,1 5-25 0,-2 8-28 16,2 4-20-16,-3 7-12 15,3 5-6-15,-1 5-2 0,1 4-2 16,-2 5 0-16,-1 1-12 0,0 6-25 0,-1 2-39 16,0 0-48-16,-3-2-47 15,6-4-49-15,-4-1-40 0,2-7-103 16,2-6-54-16,-1-8-1 0,2-7 24 16,3-7 32-16</inkml:trace>
  <inkml:trace contextRef="#ctx0" brushRef="#br0" timeOffset="48906.11">21439 7600 42 0,'5'-28'275'0,"0"-2"23"16,-1-1 15-16,-1 0-45 0,1 1-106 16,1-1-56-16,3-2-29 15,2 3-19-15,2 0-13 0,2-2-15 16,3 1-10-16,4-1-6 0,-4 1-8 16,5 0-2-16,-3 2-4 0,-3-1-3 15,-3 1-1-15,-2 2-4 0,-5 3 1 16,-3 3 0-16,-3 4 1 0,-3 4 2 15,-2 4 6-15,0 3 2 0,-4 5 3 16,0 4 2-16,1 6 4 0,-2 2 7 16,1 6 6-16,2 6 7 15,-1 2 6-15,4 5 2 0,-4 2-2 16,3 4 1-16,0 3-8 0,1 2-8 16,-1 5-7-16,2 1-3 15,-2 3-7-15,0 0-2 0,2-4-1 16,2-3-1-16,1-3-1 0,-2-6-2 15,0-6 2-15,2-5 5 0,0-5 13 16,0-7 8-16,0-5 4 0,0-6 3 16,4-6 1-16,0-6-6 15,1-6-11-15,3-4-9 0,1-1-6 16,1-3-1-16,2 0-2 0,0 1 1 16,2 4-2-16,-3 1 0 0,2 7-2 15,-1 1 1-15,-1 5-4 0,-3 3 3 16,3 4-2-16,-4 5-2 0,-1 4 1 15,-3 2 2-15,0 4 3 16,-1 0-1-16,0 1 1 0,-2 1 0 16,0 0 0-16,2-3-3 0,-2 1-8 15,4-3-11-15,-1-3-11 0,2 0-12 16,-1-5-8-16,3-1-9 16,2-4 0-16,1-5-2 0,-1-3 3 15,4-3 4-15,-4-4 9 0,3-4 8 16,-2-1 9-16,0-2 14 0,-4-2 17 15,1 1 9-15,-1 2 14 0,-2-1 17 16,0 2 18-16,-3 3 22 16,1 2 19-16,-2 1 16 0,0 4 10 15,0 3 2-15,0 1-8 0,-2 2-18 16,2 4-16-16,0 1-13 0,0 5-11 16,0 4-8-16,0 4 1 0,-1 2 0 15,-3 6 0-15,3-1-6 0,-1 5-11 16,1 0-5-16,1 0-9 0,0 0-11 15,3-3-3-15,0-1-7 0,4-3-2 16,1-2-8-16,2-5-11 16,2-4-15-16,2-6-10 0,2-2-11 15,-2-6-6-15,2-4-2 0,-4-5 11 16,-1-3 15-16,-3-1 15 0,-1-3 10 16,-6-1 11-16,-2 1 13 15,-3 1 12-15,-2 0 6 0,-2 3 9 16,-3 2 6-16,0 4-1 0,-1 3-9 15,0 4-11-15,1 3-21 16,0 3-33-16,0 3-42 0,3 3-50 16,2 1-54-16,1 4-46 0,4-1-81 15,2 1-97-15,5-3-30 0,2 1 15 16,7-6 34-16,5 0 41 0</inkml:trace>
  <inkml:trace contextRef="#ctx0" brushRef="#br0" timeOffset="49368.59">22187 7282 80 0,'14'-13'328'0,"-6"1"61"16,-6-2 60-16,-2 2-2 0,-3 2-57 16,-4-2-26-16,1 3-23 0,-5 0-33 15,1 3-44-15,-2 1-51 0,-1 4-59 16,0 2-52-16,-4 4-39 16,3 4-25-16,-3 3-21 0,2 4-5 15,0 3-8-15,2 3-4 0,0 1-1 16,4 4-4-16,1 4-1 0,1-3-7 15,3-1-4-15,4-2-11 16,3-3-9-16,0-5-12 0,3-1-11 16,2-6-4-16,5-5 0 0,1-7-4 15,5-7 3-15,0-6 7 0,2-7 1 16,1-4 1-16,-3-6 3 0,0-2 8 16,-6-3 6-16,-1-2 8 0,-4-5 12 15,-3-4 7-15,-4-2 4 16,-1-2 8-16,-1 0 2 0,-3 1 11 15,1 1 13-15,-2 8 13 0,2 6 12 16,-3 8 6-16,5 6-1 0,-1 5 1 16,2 9-9-16,3 7-10 15,2 8-8-15,-1 10-2 0,1 7-2 16,0 7-8-16,2 7-2 0,-3 4-8 16,1 7-2-16,-1 1-8 0,0 1-18 15,-1-1-24-15,-1 2-32 0,1-4-42 16,0-3-60-16,0-4-64 15,2-5-48-15,-1-2-104 0,1-9-82 16,2-6-17-16,-3-6 31 0,8-12 51 16,2-7 53-16</inkml:trace>
  <inkml:trace contextRef="#ctx0" brushRef="#br0" timeOffset="49606.7">22647 6916 84 0,'6'-21'418'15,"-3"6"74"-15,-1 3 48 16,-2 3 30-16,0 3-177 0,0 3-105 0,0 1-69 16,3 6-53-16,1 3-35 15,-3 6-21-15,6 3-20 0,-3 6-21 16,0 4-24-16,0 5-20 0,-1 2-20 16,-3 2-26-16,0-1-37 0,-1 0-54 15,-1-3-69-15,0-4-68 16,0-2-63-16,-2-5-105 0,0-4-79 15,0-7-9-15,1-4 37 0,3-5 55 16,3-9 60-16</inkml:trace>
  <inkml:trace contextRef="#ctx0" brushRef="#br0" timeOffset="50037.41">22733 6696 120 0,'-12'-26'346'16,"-2"3"55"-16,0 3 60 0,-2 2-5 15,2 3-72-15,-3 3-36 0,1 2-20 16,-1 4-32-16,-1 1-45 16,1 8-52-16,-1 5-56 0,1 5-41 15,0 6-30-15,2 8-15 0,0 8-7 16,0 8-5-16,2 5-2 0,3 9-10 16,-2 5-9-16,3 4-6 15,3 1-7-15,3-4-8 0,6-3-2 16,3-3 0-16,5-4-4 15,3-5-7-15,7-8-6 0,2-4-4 16,6-5-7-16,2-9-8 0,4-8 2 16,5-6-5-16,2-9 1 0,3-10-4 15,1-7-6-15,1-7 5 0,0-7-2 16,-5-6 4-16,-6-8 8 0,-6-5 7 16,-8-7 11-16,-11-4 14 0,-7-5 10 15,-11-2 16-15,-6 1 8 0,-9 4 12 16,-5 5 3-16,-6 9-4 15,-5 10-3-15,-1 11-9 0,-1 7-13 16,1 12-16-16,1 6-31 0,2 8-62 16,7 6-120-16,5 6-126 0,2 4-189 15,5 3-95-15,2 0-29 0,6 2 31 16,0-2 100-16,7 0 118 16</inkml:trace>
  <inkml:trace contextRef="#ctx0" brushRef="#br0" timeOffset="59515.46">16978 10109 28 0,'-15'-5'175'15,"1"0"6"-15,4-2-40 16,-1 2-57-16,0 0-30 0,3 1-15 15,4 2-10-15,-3 0-8 0,7 2-3 16,2 0-1-16,4 2-1 0,9 2 0 16,7 0 3-16,9 4 0 0,9-1 1 15,12 3-3-15,11 1-2 16,13 3-5-16,6 2-1 0,13 1-3 16,11 3-6-16,12-1 4 0,17 1-1 15,15 0 0-15,15-2-3 0,13-3 5 16,14-3 3-16,8 0-6 0,6-3-2 15,1 3 2-15,0-5 4 0,-6 3-10 16,-7-1-13-16,-13 0-31 16,-14-2-85-16,-18 1-51 0,-18-4-22 15,-14-4-10-15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6:04:23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1321 2112 26 0,'2'-5'296'0,"-2"2"30"16,0-1 14-16,0 0-31 0,0 3-129 15,0 0-76-15,0 1-40 0,0 2-22 16,1 4-4-16,3 2 0 0,-1 3 3 0,0 7 5 16,2 1 0-16,-1 5-1 15,1 3-9-15,-2 5-8 0,2 2-6 16,-3 1-7-16,1 1-7 0,-3 1 0 0,2-1-4 16,-2-7-2-16,-2-2 3 0,2-3-1 15,0-6 13-15,0-6 14 0,-2-2 17 16,1-7 10-16,1-4 6 0,-2-8 2 15,1-8-8-15,-1-7-15 0,2-7-16 16,0-5-13-16,0-6-6 16,0-2-5-16,0-4-3 0,0-3-2 0,0 1 0 15,0 0-1-15,0 3 3 0,0 5 4 16,2 5 9-16,-1 6 4 0,1 5 6 16,1 5 0-16,-1 6-1 0,-1 4-3 15,2 2-7-15,3 5-2 0,-1 4-3 16,2 3 0-16,2 5 2 0,2 5 2 15,0 6-2-15,2 5 1 0,1 5-3 0,-3 5-1 16,0 3 2-16,-1 0-3 16,-2 2-1-16,-2-5 1 0,3 0-1 15,-4-3 0-15,0-5-2 0,0-2 2 0,-2-7-1 16,0-3 3-16,-1-6-2 0,-1-3 1 16,2-6 2-16,-1-7 0 0,-2-7-2 15,1-7-2-15,-1-7-3 0,0-5 0 16,2-7-3-16,-2-2-2 0,1-4 2 15,1 1 0-15,0-2 0 0,-1 1 2 16,2 3 1-16,2 0 0 0,0 6-2 16,0 4 1-16,4 2-1 0,-1 6-2 15,2 6 2-15,4 3 0 0,-3 7 4 16,6 8 4-16,-1 7 0 0,3 5 7 16,-1 8-2-16,0 4 2 0,1 9-2 15,-4 3-2-15,-4 6-1 0,1 5-4 16,-5 5 0-16,-4 5-1 0,-3 0-2 15,0 2-1-15,-5 0-4 0,-1-1-1 16,-2-4-3-16,-3-2-9 0,1-1-18 0,-1-6-28 16,0-7-29-16,3-4-41 0,0-10-47 15,-1-4-81-15,3-7-108 16,-1-8-38-16,2-11-4 0,5-5 23 16,4-10 39-16</inkml:trace>
  <inkml:trace contextRef="#ctx0" brushRef="#br0" timeOffset="598.29">1875 2145 234 0,'4'3'322'0,"-2"1"15"0,-2 2 9 0,-2 2-131 15,-1-1-89-15,0 3-41 0,1 1-24 16,-1 0-10-16,2 1-7 0,1-2-4 16,0 2-11-16,1-1-9 0,4-3-5 15,0 0-3-15,1-3-3 0,1-1 0 16,2-2 0-16,2-4-1 0,-1-2-1 0,4-4-2 15,-3-3 0-15,3-2-5 0,-1-3 0 16,-2-4 0-16,-2-1 0 0,-1-1-2 16,-3-2 2-16,0 0 4 0,-2 0 7 0,-3 0 14 15,-3 4 16-15,-2-3 22 0,0 7 23 16,-1 1 26-16,-5 2 20 0,0 5 13 16,1-1-1-16,-4 6-11 0,3 2-18 0,-3 2-22 15,1 5-26-15,0 2-20 0,-2 7-15 16,2 6-12-16,-1 1-4 0,4 6-7 15,2 1-2-15,-1 4-4 0,6-1 2 16,1 2-2-16,4 0-3 0,3-3-2 16,2-3-7-16,3-1-7 0,3-5-12 15,2 0-18-15,0-6-16 0,3-4-22 0,3-3-21 16,-2-6-20-16,3-4-19 0,3-5-15 16,-1-5-11-16,2-6-3 0,1-2 1 15,-1-5 5-15,1-3 10 0,-2-5 12 16,-1-1 14-16,-3-4 18 0,-1 0 20 0,-4-1 28 15,-3 0 31-15,-4 0 31 0,-2 1 30 16,-3 0 26-16,-2 6 23 0,-4 1 13 0,-1 3 11 16,0 4 14-16,0 4 13 0,0 5 19 15,-2 3 16-15,3 4 10 0,-1 1 0 16,0 3-12-16,1 2-22 0,2 1-21 16,0 1-27-16,2 4-20 0,1 2-18 0,0 5-10 15,2 3-8-15,-2 4-7 0,2 3-5 16,1 3-10-16,-1 5-3 0,-2 3-2 0,0 5-7 15,-1 2-18-15,-1 1-30 16,1-1-40-16,-2 0-42 0,0 1-37 0,0-7-39 16,0 0-29-16,3-4-52 0,-3-6-81 15,2-7-25-15,0-4 5 0,-1-7 28 0,-1-6 33 16</inkml:trace>
  <inkml:trace contextRef="#ctx0" brushRef="#br0" timeOffset="1182.82">2281 2080 199 0,'-11'-13'312'0,"-3"1"26"16,1 1 22-16,1 0-115 0,0 3-75 0,3 0-41 16,2 1-21-16,0-1-16 0,5 1-14 15,2 0-16-15,2-3-16 0,5 1-13 16,5-4-14-16,2-1-7 0,5-1-7 16,4 1-4-16,4-5-2 0,2 0-6 0,1-3-5 15,-1 2-11-15,-1-5-7 0,-1 2-5 16,-2-3-4-16,-3 0 0 0,-6 0 5 15,-2 1 10-15,-4-3 5 0,-7 2 4 16,-3 3 9-16,-5 0 6 0,-1 2 13 16,-5 4 14-16,1 1 13 0,-4 2 17 15,2 6 16-15,0 0 7 0,1 4 0 16,-1 1-6-16,2 4-8 0,4 3-15 16,-2 6-10-16,5 3-8 0,1 7-3 15,2 5-1-15,2 7 1 0,1 4 0 16,3 3-5-16,-3 7-4 0,2 0-5 0,-2 1-6 15,2 3-4-15,-2-1-2 0,-1 0-2 16,1 0 0-16,-1-6-2 0,2-2-2 0,-1-4 2 16,-1-4 2-16,1-6-2 0,-1-2 1 15,-1-6 3-15,1-6-1 0,-1-2-2 16,1-5 0-16,0-6-5 0,-1-5-1 16,1-2-6-16,1-8-5 0,3-3-1 0,-1-8-9 15,1-1 0-15,2-5-4 0,-1 0 1 16,2-1 1-16,1 1 2 0,-1 2 5 15,3 3 5-15,-2 3 5 0,1 5 5 16,2 1 3-16,-4 6 0 0,1 3 3 0,1 2-1 16,-2 5 1-16,1 3-1 0,-1 5-1 15,-1 2 2-15,0 3-2 0,-1 3 2 0,-1 4-2 16,-3 1-2-16,-2 5 0 0,1-1-6 16,-4-1-5-16,1 2-8 0,-2-3-17 15,-3 1-19-15,1-3-25 0,0-2-22 16,2-2-25-16,0-2-24 0,-1-2-60 15,1-4-89-15,-3-4-32 0,3-5-1 0,3-4 14 16,2-2 24-16</inkml:trace>
  <inkml:trace contextRef="#ctx0" brushRef="#br0" timeOffset="1581.82">2847 1846 150 0,'6'-12'309'0,"-6"-1"30"16,0 0 27-16,0 5-82 0,-3-1-62 15,-1 3-19-15,2-1-1 0,-3 5 2 16,2 0-1-16,0 2-10 0,1 0-20 0,-1 0-35 16,0 2-35-16,-2 0-29 0,2 5-25 15,-3 0-16-15,1 5-14 0,-1 3-6 16,-1 2-4-16,0 4-3 0,2 1-1 0,0 2-4 16,0 3 1-16,2 0-1 0,3 0 2 15,0 0-3-15,0-3 0 0,3-2 0 16,2-3-4-16,1-3-8 0,2-2-9 15,2-6-7-15,1-1-9 0,3-7-7 0,0-2-4 16,5-7-4-16,-3-6-10 0,4-6-6 16,1-3-6-16,-3-5-1 15,-3-2 5-15,0-1 9 0,-5 1 12 0,-2 0 17 16,-4 2 12-16,-4 2 8 16,-4 3 5-16,-2 3 3 0,-5 4 1 15,2 3 2-15,-3 5-2 0,-2 3-1 0,3 3-6 16,-3 3-13-16,3 3-24 0,1 1-31 15,3 4-37-15,5 0-43 0,4-1-69 16,5 2-108-16,0-2-39 0,2-4-2 16,5 0 24-16,4-5 31 0</inkml:trace>
  <inkml:trace contextRef="#ctx0" brushRef="#br0" timeOffset="2064.61">3295 1675 203 0,'8'-11'334'0,"-5"-1"39"15,-3 2 44-15,-2 0-80 0,-3-1-44 16,-1 1-20-16,-2-1-10 0,-3 2-7 16,1 0-24-16,1 2-39 0,0 2-38 15,-1 1-37-15,0 2-37 16,0 5-27-16,0 1-24 0,-1 7-9 16,0 6-8-16,0 4-6 0,1 4-3 15,1 4 0-15,1 0 0 0,3 3-4 0,0 0-4 16,4-3-10-16,1 0-7 15,1-2-8-15,4-4-12 0,0-2-15 16,5-4-10-16,0-4-6 0,3-4-4 16,0-5-3-16,1-4 3 0,3-6 4 0,-1-6 2 15,1-4 4-15,0-7 3 0,0-6 3 16,-3-3 8-16,-2-4 7 0,-2-8 12 16,-3-3 12-16,-4-8 4 0,-3-3 9 15,-3-4 2-15,-4-4-1 16,-3-3 2-16,-2-1 5 0,-1 0 13 15,1 4 18-15,1 9 19 0,1 10 15 16,2 9 9-16,2 10 4 0,1 7-12 16,2 5-14-16,3 9-18 15,3 7-12-15,2 7-9 0,6 10-1 16,0 10 0-16,5 9-3 0,1 9 4 16,-1 11-1-16,2 6-4 0,-3 7-12 15,1 5-25-15,-2 5-39 0,-1-4-56 16,1-3-60-16,-3-3-56 0,-1-5-57 15,-1-6-115-15,-4-7-37 0,0-5 14 16,-4-8 38-16,-1-6 45 0</inkml:trace>
  <inkml:trace contextRef="#ctx0" brushRef="#br0" timeOffset="2419.01">1728 2951 36 0,'-60'45'343'16,"6"-5"30"-16,13-12 12 0,14-4 6 16,14-9-184-16,16-7-96 0,15-8-52 15,18-8-20-15,13-8-2 0,13-8 12 16,17-7 14-16,12-9 13 0,11-6 10 15,11-4 7-15,9-5 0 0,5-5-9 16,2-2-3-16,6 0-10 0,2-3-13 16,-2 2-12-16,1 1-11 0,-7 1-9 15,-5 4-15-15,-9 3-4 0,-10 3-5 16,-14 6-4-16,-9 3-13 0,-17 6-20 0,-12 6-29 16,-14 6-38-16,-12 3-39 15,-13 7-39-15,-9 5-39 0,-13 6-114 0,-11 3-56 16,-3 1-10-16,-8 4 18 0,-2 0 28 15</inkml:trace>
  <inkml:trace contextRef="#ctx0" brushRef="#br0" timeOffset="5697.34">5411 3489 145 0,'0'-5'255'0,"0"0"20"0,0-1-12 0,-1 2-88 16,1-2-46-16,0 0-24 0,-2 0-4 15,1 0 1-15,-2-1 8 16,1-2 10-16,1 3 17 0,-1-2 14 16,1 0 14-16,-3 2 10 0,1-1-4 15,0 1-13-15,-2 0-18 0,0 0-21 16,-2 0-26-16,0 3-19 0,-1-1-16 16,-1 1-12-16,-2 3-9 0,1 0-12 15,-1 4-5-15,-3 2-9 0,0 3-5 16,-2 6-5-16,-2 2 0 15,0 6 1-15,-3 6-2 0,3 7 2 16,0 6 0-16,0 8-2 0,2 4-2 16,5 3 0-16,2 1-1 0,4-1-4 15,5-3-6-15,2-4-3 0,7-5-10 16,4-4-10-16,1-7-13 0,7-8-3 16,2-4-3-16,2-8 1 15,4-10 4-15,1-4 2 0,0-9 0 0,2-7-3 16,-1-7-3-16,-1-7-1 15,0-5 2-15,-4-5 7 0,-4-4 10 16,-2-5 9-16,-5-2 13 0,-4-3 7 16,-5 0 3-16,-6 0 4 0,-3 1 2 15,-5 2 2-15,0 3 1 0,-3 8 3 16,-3 2 9-16,1 7 2 0,-4 8 1 16,-1 8 0-16,0 8 0 0,0 7-7 15,-3 9-11-15,3 6-17 0,0 6-23 16,1 6-37-16,2 5-41 0,0 4-37 15,5 5-35-15,2 3-43 16,-1-1-89-16,3-1-40 0,1-3-2 16,0-1 16-16,5-5 28 0</inkml:trace>
  <inkml:trace contextRef="#ctx0" brushRef="#br0" timeOffset="5963.48">5287 3900 14 0,'1'-5'273'0,"1"-2"26"0,-2 1 16 0,0-3-41 15,0 1-97-15,0 0-55 16,0 2-35-16,1-3-18 0,-1 7-12 16,4-1-10-16,-1 3-10 0,5 0-9 15,1 4-8-15,1 1 0 0,1 3-4 16,3 5-3-16,0-1-3 0,0 4-2 16,-1 2-2-16,3 1-2 0,-3-2 0 15,-1 1-1-15,2-3 0 0,-4-1-3 16,2-1 0-16,-4-2-3 0,0-3-9 15,0-4-13-15,0-1-17 0,0-3-23 16,0-3-38-16,-3-1-107 0,1-4-75 16,2-3-33-16,-2-2-5 15,4-1 12-15</inkml:trace>
  <inkml:trace contextRef="#ctx0" brushRef="#br0" timeOffset="6183.89">5736 3873 139 0,'5'5'320'16,"-4"-4"24"-16,2 5 15 0,-3-2-81 16,0 3-93-16,0 1-52 15,-3 1-27-15,3 4-15 0,-1-1-9 16,1 3-12-16,-2 0-17 0,2 4-17 16,0 1-17-16,0 2-7 0,0 0-6 15,0 3-13-15,-1-2-16 0,1 1-24 16,0-1-34-16,0-2-39 0,1-3-85 15,1-7-105-15,2-1-44 16,-2-7-9-16,2-6 18 0,3-8 30 16</inkml:trace>
  <inkml:trace contextRef="#ctx0" brushRef="#br0" timeOffset="6581.3">6221 3196 283 0,'-1'-10'350'0,"-1"0"30"16,-1 0 31-16,-1 2-121 0,3 1-52 15,-1 1-21-15,-2 2-1 0,4-1-5 16,-2 2-21-16,1 2-27 0,-1 1-36 15,2 0-35-15,-1 3-29 0,1 1-19 16,0 5-5-16,0 5-6 0,0 6 0 16,0 3-7-16,-2 7-1 15,2 8-5-15,-3 3-4 0,-2 6-4 16,2 5 0-16,-2-1-5 0,-1 5-5 16,1-2-8-16,0 0-15 0,2-5-15 15,3-5-29-15,0-6-37 0,3-5-43 16,4-8-33-16,2-5-32 15,2-6-24-15,2-6-16 0,4-8-42 16,0-8-79-16,1-9-25 0,1-8 9 0,0-8 22 16,3-5 35-16</inkml:trace>
  <inkml:trace contextRef="#ctx0" brushRef="#br0" timeOffset="6863.13">6518 3151 210 0,'-1'-16'342'15,"-4"1"36"-15,2 4 36 0,0 0-92 16,1 4-63-16,-1 1-37 0,0 2-30 16,1 2-24-16,-1 2-27 0,1 2-30 15,2 4-30-15,0 5-20 0,-1 6-14 16,1 6-7-16,-2 3-4 0,1 8-1 16,-1 3-5-16,-1 5-4 0,0 4-9 15,1 2-2-15,1 1-5 16,-1-1-4-16,1 0-6 0,1-5 0 15,1-2-5-15,1-9-11 0,1-3-23 16,0-6-26-16,3-6-32 0,2-7-37 16,2-7-46-16,4-4-49 0,0-9-68 15,-1-5-99-15,-2-6-33 0,0-6 2 16,0-3 34-16,0-3 50 0</inkml:trace>
  <inkml:trace contextRef="#ctx0" brushRef="#br0" timeOffset="7031.18">6455 3373 203 0,'-22'8'317'0,"0"-2"19"0,4 1 11 16,1-3-123-16,6 0-90 15,2-2-53-15,4 1-34 0,5-1-15 16,5-2-13-16,5-2-9 0,5-3-16 16,7-1-15-16,3-3-26 0,5-2-31 15,0-2-85-15,0-2-94 0,2-1-41 16,-2-2-15-16,0 0 11 0</inkml:trace>
  <inkml:trace contextRef="#ctx0" brushRef="#br0" timeOffset="7263.83">6768 3156 100 0,'-2'-4'305'0,"1"2"34"0,-1-3 27 16,1 2-53-16,-4 0-87 0,5 2-49 15,-1-1-36-15,-1 2-21 0,2 2-23 16,2-1-18-16,1 2-19 0,3 5-9 15,0-1-4-15,-1 5-3 16,3 1-6-16,1 3-5 0,-2 3-7 0,-1 3-3 16,-1 3-3-16,0 2-4 15,-2 1-8-15,1-1-12 0,-4 3-22 16,0-3-32-16,-2-1-41 0,0-4-47 16,0-2-50-16,-1-3-129 0,0-6-65 15,-2-5-12-15,2-2 14 0,5-8 34 16</inkml:trace>
  <inkml:trace contextRef="#ctx0" brushRef="#br0" timeOffset="7463.41">6749 3328 28 0,'-13'1'291'0,"-2"2"22"16,2 1 15-16,-1-1-33 15,4-2-124-15,4 1-71 0,1-2-38 16,2 2-24-16,3-2-13 0,3 0-12 15,4-2-12-15,2-1-15 0,5 0-21 16,2-5-24-16,5 1-46 0,-4-4-117 16,4-3-55-16,1 0-21 0,-1-3 0 15,4-2 16-15</inkml:trace>
  <inkml:trace contextRef="#ctx0" brushRef="#br0" timeOffset="7696.87">7051 3060 208 0,'0'-2'323'16,"-3"-1"31"-16,1 2 28 0,-1-2-105 16,2 1-72-16,-1 2-48 0,2-1-29 15,0 2-21-15,3 1-22 0,2 2-21 16,3 4-16-16,0 2-13 0,1 2-2 16,-1 4-7-16,0 0-7 0,0 3-5 15,1 1-3-15,-4 2-12 0,-2 2-21 16,1 0-33-16,-3 1-32 0,1-3-33 15,1 0-47-15,-8-4-122 0,2-4-70 16,1-5-17-16,1-5 3 16,4-6 22-16</inkml:trace>
  <inkml:trace contextRef="#ctx0" brushRef="#br0" timeOffset="8004.64">7179 2787 126 0,'-3'-16'340'0,"-2"6"30"0,2 1 16 0,1 3-56 16,4 2-122-16,3 1-71 15,3 2-37-15,4 2-21 0,4 4-6 16,6 2-3-16,5 5-6 0,5 2-6 16,1 5-9-16,4 6-7 0,-1 5-5 15,-1 5-9-15,-2 2-5 0,-4 4-7 16,-6 3-5-16,-6 5 0 0,-7 1-5 15,-7 0-2-15,-6 3-3 0,-8 1-1 16,-7-4 0-16,-3 0-1 0,-2-1-4 16,-4-5-6-16,2-3-12 0,0-5-16 15,3-6-28-15,4-5-33 16,4-5-46-16,1-6-82 0,5-5-109 16,5-12-50-16,3-5-9 0,8-11 18 15,3-4 39-15</inkml:trace>
  <inkml:trace contextRef="#ctx0" brushRef="#br0" timeOffset="8217.16">7831 3123 91 0,'6'-3'326'0,"0"2"37"16,-3-1 24-16,1 0-40 0,-3 1-111 15,2 0-61-15,1-1-38 16,-1 0-24-16,3 0-19 0,5-1-17 15,0 0-18-15,6-2-21 0,0 0-28 16,3-1-35-16,0-2-39 0,-2 2-54 16,2-1-66-16,-4 1-143 0,-2-1-61 15,-4 1-19-15,-2 0 14 0,-2 3 39 16</inkml:trace>
  <inkml:trace contextRef="#ctx0" brushRef="#br0" timeOffset="8397.39">7911 3186 294 0,'-17'21'370'0,"4"-5"40"0,2 0 41 16,2-3-115-16,4-2-61 0,5-5-39 15,3-1-29-15,4-2-29 0,7-3-33 16,3-6-40-16,7-1-56 0,4-4-74 16,2-1-93-16,2-2-98 0,-4 0-181 15,-2 0-96-15,-6-1-28 0,-7 0 18 16,-5 2 59-16</inkml:trace>
  <inkml:trace contextRef="#ctx0" brushRef="#br0" timeOffset="9295.83">8920 2414 113 0,'-11'-1'307'0,"-2"1"22"15,4-3 15-15,-2 1-70 0,6 1-108 16,0-2-62-16,5-1-33 0,2-1-21 16,4-1-10-16,7-1-9 0,4-4-5 15,5-3-3-15,5 1-5 0,6-6-4 16,2-1-5-16,3 1-3 0,0-4-6 16,0 2-2-16,-2 0-6 0,-4 3-4 15,-4 0-5-15,-7 3-4 0,-4 2-1 16,-5 2-1-16,-6 4 5 0,-9 2 5 15,-2 1 4-15,-6 4 3 0,-3 2 6 16,-1 2 1-16,-5 4 5 0,2 1 2 16,-2 4 3-16,4-2 2 0,-1 6 0 15,4 0-1-15,1 4 3 0,4 1-2 16,3 3 1-16,3 4-3 0,2 2-1 16,3 4-1-16,2 3 0 15,3 2-3-15,0 2 0 0,-2 0 0 16,2 1-1-16,-3-1-1 0,-2 1-1 15,-3-1-2-15,-1-4 1 0,-6-3-1 16,-1-3-1-16,-4-4 2 0,-3-4 2 16,-3-5-3-16,-2-6 2 0,-2-4 0 15,-1-3 0-15,-3-6 1 0,4-3-3 16,-2-5-1-16,4-2-5 0,2-3-11 16,4-3-16-16,6 1-22 0,5-1-29 15,5 0-60-15,3-1-116 0,4 2-53 16,3 1-21-16,3-1 4 15,2 3 21-15</inkml:trace>
  <inkml:trace contextRef="#ctx0" brushRef="#br0" timeOffset="9518.89">9341 2764 215 0,'14'7'331'15,"-5"1"20"-15,-2-2 19 16,-1 0-108-16,0 2-76 0,-3-3-34 0,-1 4-17 15,1-1-7-15,-3 3-11 0,0-1-12 16,0 4-24-16,-3 1-21 16,1 2-21-16,-2-1-16 0,-1 1-9 15,0 3-7-15,2-2-13 0,-2 0-13 16,1 0-25-16,0-3-30 0,3 1-37 16,1-3-37-16,1-3-45 0,1-4-109 15,1-1-60-15,4-7-17 0,-1-4 15 16,8-4 24-16</inkml:trace>
  <inkml:trace contextRef="#ctx0" brushRef="#br0" timeOffset="10113.15">10378 2125 235 0,'-8'-9'319'16,"-3"-1"21"-16,0-2 17 0,0 0-130 15,0 0-64-15,1-1-32 0,1 2-7 16,-1-2 5-16,1 1 8 0,1 2-2 15,0 1-3-15,-1 2-7 0,2 1-16 16,-1 1-18-16,2 1-18 0,-3 1-18 16,2 3-17-16,-1 1-11 0,-3 3-11 15,0 4-6-15,1 3-5 0,-2 5-2 16,1 5-1-16,-2 5 1 0,-1 5-2 16,3 6 0-16,-2 4 3 0,1 7 0 15,2 2-3-15,-1 2 4 0,3 2 1 16,5-3-1-16,1-2-3 0,4-5-2 15,4-5-1-15,1-5-9 16,5-7-6-16,3-7-3 0,3-4-6 0,0-10-8 16,6-6-10-16,1-9-9 0,2-6-10 15,-1-4-6-15,1-7-5 16,-1-5 8-16,-1-3 13 0,0-6 11 0,-4 0 11 16,-5-2 11-16,-1-2 8 15,-3-2 5-15,-4 3 0 0,-5-3 2 16,0 5 0-16,-6 2 2 0,0 4 0 15,-4 5 0-15,-4 6-3 0,0 9-2 16,-5 3-5-16,1 9-10 0,-3 5-12 16,-1 5-22-16,0 8-24 0,-1 3-31 0,-1 7-31 15,3 4-71-15,-2 3-94 0,1 0-38 16,3 0-5-16,2-1 18 16,5-1 28-16</inkml:trace>
  <inkml:trace contextRef="#ctx0" brushRef="#br0" timeOffset="10396.92">10182 2407 135 0,'4'-6'289'0,"-2"-1"24"16,-2-2 17-16,2 0-96 15,-1 0-72-15,-1-1-39 0,3 2-22 0,-1-2-14 16,1 3-11-16,2 2-9 16,1 3-11-16,2 2-9 0,3 1-9 15,2 4-2-15,1 1-7 0,-1 3-6 16,4 2-6-16,-4 2-5 0,3 2-4 0,-2 2 0 15,0 2-3-15,-1-1-1 16,1 1-1-16,-3-1 0 0,3 0 0 16,-3-3-2-16,1-1-3 0,0-2-5 15,-2-5-12-15,-1-3-15 0,3-2-21 16,-2-5-22-16,3-3-27 0,1-1-28 16,-3-5-74-16,0-1-84 0,0-3-35 15,-3 1-5-15,3-1 9 0,2 0 31 16</inkml:trace>
  <inkml:trace contextRef="#ctx0" brushRef="#br0" timeOffset="10598.57">10667 2350 24 0,'9'-1'277'0,"-4"-2"31"0,0 3 21 15,-2 0-34-15,1 0-80 0,-1 3-36 16,0 0-19-16,1 2-1 0,-2 3-1 16,1 3-8-16,0 1-16 0,1 2-19 15,-3 5-25-15,2-1-22 0,1 3-20 16,-1 1-15-16,-2 3-12 15,1-2-9-15,-2 1-10 0,0 0-22 0,-2-1-26 16,2-4-39-16,-3-1-40 16,3-4-41-16,0-3-42 0,-3-4-109 15,1-4-66-15,2-5-15 0,-3-5 15 16,6-7 24-16</inkml:trace>
  <inkml:trace contextRef="#ctx0" brushRef="#br0" timeOffset="11299.09">10142 1807 208 0,'2'1'277'0,"-2"-1"20"0,0 0-29 15,0 0-81-15,2-1-47 0,-1 1-29 16,-1 0-13-16,5-1-5 0,-2-3-1 16,3 2-5-16,4-2-7 0,2-1-8 15,1-1-13-15,4-3-15 0,3 0-12 16,3-1-14-16,2-3-7 0,1 1-7 16,2-1-5-16,-1-3-13 0,3 3-22 15,-1-2-25-15,1-2-36 0,-2 4-49 16,-3-4-133-16,-3 4-62 15,-4 1-15-15,-7 3 6 0,-3 3 21 16</inkml:trace>
  <inkml:trace contextRef="#ctx0" brushRef="#br0" timeOffset="14611.33">11451 1852 51 0,'0'5'228'0,"0"-4"20"0,0 1-18 16,0-1-57-16,0-1-49 0,0 0-30 15,0 0-25-15,0-1-16 0,0-2-5 16,0 1-3-16,0-1-2 0,0 0-1 15,0 2 1-15,-1-2-2 0,1 0 1 16,-2 1 2-16,0 1 0 0,2-2 2 16,0 1-1-16,-1 2 1 0,1-1 0 15,0 0 0-15,0 1 0 0,0 0-2 16,0 0 3-16,0 0-4 0,0 0-1 16,0 0 1-16,0 1-4 0,0 0-1 15,0-1 0-15,0 0 0 0,0 2-1 16,0-2 1-16,0 0-1 0,0 2 3 15,0-2-1-15,0 1 0 0,0-1-1 16,0 0-2-16,0 1-3 16,0-1-5-16,0 0-8 0,0 2-2 15,0-2-5-15,0 2-7 0,0-2-3 0,0 0-4 16,0 1-1-16,0 2 0 0,1 2 0 16,1 3 2-16,1 6 0 0,-1 0 2 15,1 4 2-15,0 5 0 0,-1 1-3 16,0 4 0-16,-1 1-6 15,-1-1-14-15,2 2-15 0,-1-4-21 16,-1 0-20-16,2-2-24 0,0-3-19 16,2-4-15-16,-1-1-10 0,2-2-12 15,1-6-15-15,2-2-73 0,0-1-62 16,-2-7-19-16,-1-1 0 0,0-3 16 16</inkml:trace>
  <inkml:trace contextRef="#ctx0" brushRef="#br0" timeOffset="14799.98">11391 2113 28 0,'-5'0'266'0,"1"0"21"0,-1-1 11 16,4-1-63-16,2-1-96 0,4-2-62 16,1-2-37-16,5 1-18 0,5-5-10 15,2 2-5-15,5-3-8 0,6-1-15 16,2-4-24-16,2 0-83 0,2-1-87 15,3-3-46-15,-2-4-20 0,1 3-3 16</inkml:trace>
  <inkml:trace contextRef="#ctx0" brushRef="#br0" timeOffset="15395.22">12058 1611 268 0,'-9'-3'328'0,"4"-2"21"16,1 4 2-16,-1 1-137 16,3 1-67-16,-1 4-38 0,3 4-15 15,0 6-12-15,3 5-3 0,0 3-9 16,1 4-10-16,0 2-15 0,1 1-17 16,0 3-7-16,-1 1-7 0,-2 4-6 15,-2 1 0-15,-2 1-6 0,2 1-2 16,-4-2-2-16,2-5-4 0,-1-4 0 0,3-6 2 15,-1-3 2-15,1-7 7 0,-2-4 4 16,0-5 1-16,2-4 3 16,-1-5-4-16,1-7-3 0,1-4-4 15,3-6-4-15,0-4 0 0,2-4-2 16,2-3-2-16,0-1 1 0,2-3-1 16,1 2 0-16,2-2 0 0,1 1-1 15,0 3 1-15,3 0-1 0,1 2-1 16,1 3-5-16,-2 3-7 0,-1 2-14 15,-2 5-13-15,-1 2-16 16,-4 5-11-16,-4 4-3 0,-2 4 0 16,-6 5 5-16,-2 3 12 0,-4 3 14 15,-5 3 12-15,-1 2 9 0,-3 0 13 16,0-1 9-16,-1 1 6 0,0 0 8 16,3 0 8-16,-1-2 7 0,3 1 5 15,1-1 4-15,2 2 1 0,3-2-1 16,2 1-1-16,2 0-5 0,4 0-2 15,4 0-3-15,-1 0-4 0,3 4-4 16,5-4-5-16,0 3-2 0,2-1-3 16,3-1-1-16,0 3-2 0,2-2-3 15,0 0-6-15,1 0-11 0,0-2-11 16,-2-1-18-16,2 1-22 0,0-2-27 16,0-3-70-16,-6-2-98 0,3-5-44 15,-3-2-15-15,0-5 6 0,0-1 22 16</inkml:trace>
  <inkml:trace contextRef="#ctx0" brushRef="#br0" timeOffset="15607.27">12460 1877 189 0,'2'-8'316'0,"-2"0"33"16,-2 0 25-16,0 4-106 0,2 1-71 16,0 1-47-16,-2 2-24 0,2 2-12 15,2 4-14-15,-2 2-12 0,4 3-11 16,-1 5-10-16,0 2-15 0,3 3-14 15,-1 3-15-15,0 1-10 0,-2 3-13 16,0 1-20-16,-3 0-22 0,0-1-32 16,0-1-29-16,0-1-30 0,0-2-25 15,0-5-40-15,-3-1-108 0,0-7-38 16,1-4-10-16,-1-7 9 0,3-2 24 16</inkml:trace>
  <inkml:trace contextRef="#ctx0" brushRef="#br0" timeOffset="15878.02">11964 1369 243 0,'-16'-6'318'16,"0"0"20"-16,5 1 10 0,5-1-140 15,2 2-81-15,4-2-43 16,5 0-29-16,3 0-14 0,6-1-11 16,4-1-10-16,6-1-8 0,2 0-10 15,4 0-15-15,2 0-23 0,3 2-33 16,-7-1-121-16,1-1-89 16,-6 4-43-16,-2-3-10 0,1 5 5 15</inkml:trace>
  <inkml:trace contextRef="#ctx0" brushRef="#br0" timeOffset="17046.41">13167 1431 6 0,'0'0'235'0,"1"1"18"16,-1-1 13-16,0 1-74 16,0-1-67-16,0 3-41 0,2-3-24 15,-2 0-11-15,1 1-7 0,-1-1-4 16,0 0-1-16,2 0-3 0,-2 0-6 16,0 0 0-16,0 0-3 15,0 0-1-15,0 0-3 0,0 0 0 16,0 0 2-16,0 0 0 0,2 0 4 15,-2-1 2-15,0 1 4 16,1 0 6-16,-1-3 8 0,0 3 5 16,0 0 3-16,0 0 2 0,0-1-4 15,0 0-6-15,-1-4-7 0,-1 2-7 16,0 0-6-16,-1-3-1 0,-1 2 2 16,1-3 5-16,-2 3 7 15,2-1 4-15,-2 0 8 0,-2 0 8 16,0 1 3-16,2-1 4 15,-1 1 3-15,-2-1 2 0,1 2 0 16,-2-2-4-16,1 4 1 0,-2 0-8 16,1 1-8-16,-2 1-7 15,1 3-7-15,-2-1-8 0,-1 4-7 16,0 5-2-16,-1 1-3 0,1 4-2 16,0 3-1-16,0 5 0 0,-1 5-2 15,2 3-1-15,0 6 2 0,1 3-3 16,1 1-2-16,2 4 1 15,2-1-4-15,2-2 0 0,0-1-6 16,4-2-1-16,2-4 0 0,1-4 1 16,3-3-2-16,2-2-1 0,0-8-2 15,3-2-5-15,0-4-2 0,4-3-1 0,0-7-5 16,3-4-10-16,2-6 2 16,2-5-7-16,-1-6-3 0,4-3-8 15,0-5 3-15,-1-5 9 0,-3-3 1 16,1-3 7-16,-2-3 4 0,-2-7 9 15,-2-3 2-15,-4-8 1 0,-1-3 0 16,-6-1 2-16,-2 3-2 16,-3 3 0-16,-1 7 0 0,-4 7-2 15,-2 8-4-15,-3 10-10 0,-2 4-18 16,-3 11-27-16,-1 4-30 0,-3 9-31 16,1 4-30-16,-1 9-24 15,1 4-17-15,0 5-44 16,-1 2-87-16,3 2-26 0,1 3 1 0,2 0 21 15,2 0 26-15</inkml:trace>
  <inkml:trace contextRef="#ctx0" brushRef="#br0" timeOffset="17344.14">13013 1702 210 0,'4'0'287'16,"0"-6"19"-16,-2 0-17 0,4-2-93 15,-1-3-53-15,0 3-24 16,1-1-13-16,0 1-11 0,1 3-5 15,2 2-5-15,2 3-5 0,0 3-9 16,5 2-7-16,-2 6-4 0,4 3-5 16,-2 1-11-16,1 1-9 0,-3 3-6 15,4 1-6-15,-6 2-10 0,4-3-5 16,-2 1-2-16,-1-1-4 0,-2 0 1 16,0-2-2-16,0-3 0 0,0-2-1 15,-3-1 2-15,0-6-2 0,3-1 3 16,-3-4-1-16,3-1-4 0,3-5-15 15,-2-5-25-15,1-1-30 0,2-3-41 16,4-1-39-16,-3-2-77 16,-1 1-100-16,2-1-36 0,-2 0-1 0,-2 0 18 15,2 0 33-15</inkml:trace>
  <inkml:trace contextRef="#ctx0" brushRef="#br0" timeOffset="17562.04">13684 1645 285 0,'0'0'372'0,"0"-1"47"0,0-1 44 16,0 2-106-16,-1 0-52 15,1 2-43-15,0-1-31 0,0 4-12 16,1 2-22-16,5 5-26 0,0 5-30 16,-1 4-22-16,3 3-20 0,0 3-28 15,0 3-25-15,-3 3-28 0,0 1-27 16,-4 2-60-16,-1 1-107 0,2 1-110 15,-4-3-199-15,1-4-100 0,-3-4-36 16,-4-4 26-16,-2-5 84 0,1-5 101 16</inkml:trace>
  <inkml:trace contextRef="#ctx0" brushRef="#br0" timeOffset="18462.12">5989 5217 156 0,'4'-3'286'0,"-4"-2"18"16,0-1 20-16,-4 0-111 16,2-1-57-16,-2-1-21 0,-1 1 3 0,-2-2 5 15,1 0 8-15,-3 1 4 16,-1 1-2-16,0 1-8 0,0-1-14 15,-2 5-20-15,1 1-18 0,-1 1-21 16,1 2-22-16,-3 4-18 0,-1 3-12 16,2 7-11-16,-4 4-3 15,0 7-4-15,1 6-2 0,0 9-2 16,2 6 0-16,1 5-4 0,1 4 4 16,4 1-2-16,1 2 1 0,4-1-1 15,3-3-4-15,6-5-4 16,1-7-8-16,4-5-8 0,5-7-6 15,1-9-7-15,4-6 2 0,2-9 2 16,1-5-2-16,4-13 2 0,1-6 0 16,1-8 3-16,-1-9 1 0,-1-6 1 15,-1-5 7-15,-2-3 7 0,-6-6 7 16,-3-4 1-16,-4 0 6 16,-7 1 0-16,-2 0 3 0,-6 5-1 15,-6 4 2-15,-1 7-3 0,-4 7-7 16,-5 9-13-16,-1 6-18 0,-1 9-18 15,-3 7-20-15,1 8-16 0,-1 7-19 16,3 6-15-16,2 5-31 16,-1 6-111-16,2 2-53 0,3 2-17 15,2 0 5-15,5 1 18 0</inkml:trace>
  <inkml:trace contextRef="#ctx0" brushRef="#br0" timeOffset="18728.28">5838 5604 87 0,'8'6'297'0,"-4"-3"27"15,0 0 19-15,-2-5-58 0,1 1-85 16,-1-2-44-16,-1-2-28 0,1 1-13 16,2 0-16-16,-2-1-18 0,3 2-21 15,1 0-25-15,2 1-15 16,3 2-6-16,0 2-5 0,2 4-3 16,3 1 1-16,-2 3-2 0,3 1-1 15,-1 3-2-15,2 2 1 0,-1 4-3 16,-3-1-6-16,1 2-13 0,0-2-16 15,-4 1-22-15,3-2-16 16,-1-4-23-16,1-3-18 0,-1-1-15 16,1-6-48-16,-3-4-92 0,-1-4-40 15,4-4-11-15,-3-2 7 0,5-2 18 16</inkml:trace>
  <inkml:trace contextRef="#ctx0" brushRef="#br0" timeOffset="19110.91">6327 5661 127 0,'8'-8'305'0,"-2"3"29"15,-1 1 29-15,-2 1-71 0,-3 2-67 16,2-1-30-16,-2 2-13 16,0 0-12-16,0 0-9 0,-2 2-13 15,2 2-18-15,0 4-18 0,-1 1-17 16,-1 2-10-16,0 5-10 0,1 2-11 16,-1 3-13-16,1 1-12 0,-1 4-11 15,2 1-10-15,0 0-6 16,2 1-6-16,1-1-3 0,0 2-3 15,0-6-2-15,2 0-4 0,3-4-7 16,-2-5-8-16,5-3-14 0,-1-5-14 16,4-5-13-16,-1-7-7 0,2-5-9 15,0-4-7-15,0-7 3 16,-3-6-3-16,-3-3 9 0,-1-5 4 16,-5 1 8-16,-3-1 12 0,-3 1 14 15,-5 3 10-15,-3 4 8 0,0 5 7 16,-5 3 4-16,0 4 2 0,-1 6 0 15,-1 6 1-15,1 4 0 16,0 3-6-16,4 1-13 0,2 3-17 16,0 3-24-16,6-3-29 15,5 1-36-15,2 3-87 0,4-3-86 0,2-3-38 16,1-2-2-16,6-3 12 0,2-4 29 16</inkml:trace>
  <inkml:trace contextRef="#ctx0" brushRef="#br0" timeOffset="19445.14">6732 5134 161 0,'1'-23'324'0,"-2"4"30"16,-4 3 26-16,2 1-66 0,0 5-73 15,-2-1-26-15,2 3-14 0,1 2-12 16,-1 3-21-16,3 0-32 0,-2 1-37 15,2 2-38-15,2 5-24 16,1 1-14-16,0 5-4 0,2 3-1 16,0 5-3-16,3 3 3 0,-2 4-5 15,-1 4-3-15,0 4-4 16,0 3 2-16,-1 4-3 0,1 3-2 16,-2 1-7-16,0-2-14 0,2 1-22 15,0-4-22-15,0-2-32 0,1-7-33 16,3-4-29-16,-1-5-19 0,2-6-14 15,4-6-15-15,-3-7-78 16,3-4-59-16,0-10-16 0,2-4 5 0,0-7 18 16</inkml:trace>
  <inkml:trace contextRef="#ctx0" brushRef="#br0" timeOffset="19745.41">7124 5020 267 0,'0'-10'343'0,"-5"1"33"0,2 1 42 16,0 1-108-16,0 5-48 0,-1-1-24 16,3 0-19-16,-1 3-24 0,-1 0-38 15,3 1-37-15,-3 4-37 0,3 3-24 16,3 3-12-16,-3 3-2 0,0 4 4 16,3 6-3-16,-3 2-5 15,3 2-5-15,-3 4-8 0,2 2-9 16,0 4-7-16,-1 1-4 0,1 2-4 15,-1-2-4-15,3-1-7 16,-1-5-14-16,3-1-23 0,2-7-31 0,-2-5-33 16,2-6-39-16,0-3-41 15,3-6-30-15,0-8-35 0,-1-5-93 16,-1-5-65-16,-1-9-16 0,-3-3 18 16,-3-5 31-16,-2-1 46 0</inkml:trace>
  <inkml:trace contextRef="#ctx0" brushRef="#br0" timeOffset="19944.4">7038 5226 283 0,'-14'6'344'0,"3"0"15"15,2-2 13-15,1-1-155 0,6-1-91 16,-1-1-55-16,6-1-30 16,4-1-16-16,3-3-7 0,7-1-3 15,3-3-9-15,5-2-12 0,2-4-18 16,2-2-24-16,1-2-39 0,-2-1-100 15,1-5-92-15,-2 1-41 16,-2-3-10-16,0 2 7 0</inkml:trace>
  <inkml:trace contextRef="#ctx0" brushRef="#br0" timeOffset="20164.18">7404 4901 196 0,'2'-9'339'0,"-2"5"43"0,0 0 45 15,0 1-66-15,-2 0-58 0,2 1-37 16,0 1-33-16,0 1-33 0,0 0-41 15,0 3-47-15,2 1-46 0,2 4-32 16,-1 3-15-16,2 3-4 0,1 5-5 16,2 0 0-16,0 5-1 15,0 2 0-15,-2 3-2 0,1 3-6 16,2 1-9-16,-4-1-21 0,0 0-39 16,-2-1-47-16,0-1-52 0,0-5-49 15,-1-3-56-15,-2-5-127 0,0-5-43 16,0-6 3-16,0-6 30 15,0-5 40-15</inkml:trace>
  <inkml:trace contextRef="#ctx0" brushRef="#br0" timeOffset="20347.23">7380 5148 95 0,'-8'-1'328'0,"2"-1"29"0,1 0 19 15,0 1-45-15,2 1-129 0,3-3-78 16,0 0-50-16,5 1-29 0,3-3-16 15,4-1-11-15,6-4-16 16,2 0-17-16,1-4-21 0,6 1-29 16,-2-2-31-16,2-4-88 0,2 0-99 15,-3-3-42-15,-1-1-8 0,0 2 11 16,-5 0 21-16</inkml:trace>
  <inkml:trace contextRef="#ctx0" brushRef="#br0" timeOffset="20561.37">7703 4834 163 0,'-2'-5'334'0,"-1"2"36"15,0 0 38-15,-1 1-62 0,1 2-80 16,0-2-53-16,0 2-41 0,2 2-30 16,1 3-35-16,1 3-33 15,4 3-34-15,-1 4-18 0,3 3-9 16,-1 1-1-16,2 4-4 0,1 2 0 16,-2 2-2-16,1 2-16 0,-2 1-24 15,2-2-31-15,-5 1-39 0,2-4-47 16,-2-2-70-16,0-5-127 0,-1-6-53 15,1-5-12-15,-3-7 16 16,3-6 35-16</inkml:trace>
  <inkml:trace contextRef="#ctx0" brushRef="#br0" timeOffset="20802.91">7804 4618 196 0,'-5'-7'417'15,"-1"-1"34"-15,1 3 18 0,2 3-54 16,3 0-157-16,3 4-105 0,5 0-63 16,4 4-21-16,6 5-6 0,7 4-1 15,4 5-5-15,2 3-6 16,4 9-11-16,0 4-13 0,-3 8-31 16,-4 5-39-16,-6 3-39 0,-7 5-43 15,-8 3-38-15,-7-2-30 0,-11 2-11 16,-5-3-25-16,-11-3-88 15,-9-2-30-15,-8-4 2 0,-5-2 13 16,-5-7 20-16</inkml:trace>
  <inkml:trace contextRef="#ctx0" brushRef="#br0" timeOffset="21360.83">6801 4901 273 0,'-3'-3'314'16,"3"2"25"-16,-3 0-25 0,1-1-77 15,2 0-41-15,-4 1-18 0,4-2 2 16,-2 3 8-16,2-2 4 0,0 1-6 16,-1 0-13-16,-1 1-20 0,2 0-22 15,0 0-22-15,0 2-22 16,0 3-20-16,0 2-13 0,0 9-6 16,2 5-5-16,-1 9-5 0,1 8 2 15,2 5-1-15,-1 8-5 0,2 6-10 16,2 7-4-16,-1 4-7 0,3 0-6 15,1 1-3-15,1-2-4 16,3-6-11-16,2-3-21 0,5-8-41 16,4-6-59-16,3-8-77 0,5-9-84 15,6-9-174-15,0-10-76 0,2-10-11 16,-3-10 30-16,-1-9 64 16</inkml:trace>
  <inkml:trace contextRef="#ctx0" brushRef="#br0" timeOffset="22309.89">7891 4560 33 0,'-5'-3'269'16,"2"1"25"-16,1 0 15 16,-1 0-54-16,3-2-85 0,-2 0-44 15,1 1-17-15,1-1-4 0,0 2-1 16,0 0-3-16,0-2-7 0,0 4-13 16,0 0-10-16,3 0-12 15,0 4-6-15,4 0 1 0,2 7 7 16,4 3 7-16,1 7 2 0,5 4-1 15,3 6-5-15,-1 4-6 0,2 8-10 16,-1 2-12-16,2 5-5 0,-3 5-4 16,-2 1-4-16,-3 1-8 0,-2 4 0 15,-5 0-2-15,-4 1-6 16,-2-2-4-16,-4-2-3 0,-2-3-11 16,-4-3-19-16,-1-6-25 0,-3-7-32 15,3-3-35-15,-1-10-35 0,-1-7-31 16,3-7-29-16,0-5-84 15,1-9-61-15,2-6-17 0,1-7 14 16,6-5 26-16</inkml:trace>
  <inkml:trace contextRef="#ctx0" brushRef="#br0" timeOffset="22609.3">8741 4642 12 0,'2'-1'359'0,"-2"1"46"16,0 0 32-16,0 0 29 0,0 0-129 15,0 0-76-15,0 0-49 0,2-2-34 16,-1 2-23-16,2-1-25 0,2 1-36 15,4-3-36-15,4-2-27 16,2 1-9-16,3-2-16 0,4-3-27 16,-1 1-48-16,1 1-60 0,0-1-62 15,0 2-66-15,-9 0-146 0,-2 3-70 16,-3 0-5-16,-5 1 34 0,0 4 50 16</inkml:trace>
  <inkml:trace contextRef="#ctx0" brushRef="#br0" timeOffset="22811.81">8841 4761 214 0,'-5'18'339'0,"0"-4"24"15,2 0 13-15,0-4-103 0,3 0-94 16,0-3-51-16,5-2-26 0,1-2-12 16,4-2-7-16,5-2-11 0,3-5-20 15,6 1-25-15,1-5-34 16,2-1-43-16,3-1-44 0,0-2-74 15,0-3-140-15,-2-2-62 0,1-1-21 16,-4-1 10-16,1-2 30 0</inkml:trace>
  <inkml:trace contextRef="#ctx0" brushRef="#br0" timeOffset="23527.42">9678 4056 58 0,'-10'0'331'0,"2"0"37"0,-3-2 31 15,0 2 5-15,4-1-96 0,1 1-41 16,0-2-26-16,1 2-18 0,2-1-22 15,3-1-35-15,3-1-48 0,2 0-45 16,4-3-35-16,6-2-16 0,3-3-11 16,5-3-5-16,4-1-3 15,3 0-3-15,0-3 3 0,-2 2-8 16,-1-2-8-16,-2 3-7 0,-7 1-8 16,-1 4-2-16,-6-1 1 0,-3 4 1 15,-5 0 8-15,-5 2 7 0,-1 4 7 16,-6-2 1-16,1 6 1 0,-5 0 1 15,1 4 0-15,-1 2 1 0,1 3 1 16,0 1 0-16,3 5-2 0,1 3 1 16,4 5 0-16,2 2 1 0,2 7 1 15,3 1 0-15,6 4 1 0,-1 2 1 16,2 3 1-16,2 1-1 16,-2 1-1-16,1 0 0 0,-2-2-1 15,-1 1 2-15,-3-2-2 0,-3-4 0 16,-4-5 0-16,-1-1 2 15,-5-6-1-15,-6-3 1 0,1-6 2 0,-6-4 1 16,0-6-5-16,-3-4-6 16,0-4-8-16,0-4-12 0,1-5-20 15,-1-3-25-15,3-1-28 0,5-4-33 16,0-2-31-16,6 2-34 0,5-2-36 16,1 2-104-16,2 1-50 15,7-1-5-15,3 3 15 0,3 1 34 16</inkml:trace>
  <inkml:trace contextRef="#ctx0" brushRef="#br0" timeOffset="23961.81">10052 4501 159 0,'13'5'343'0,"-7"-4"38"16,-1 1 46-16,-3-1-35 0,-1-1-57 15,-1 0-33-15,0 0-13 0,0 0-7 16,-1 0-26-16,-1 0-50 15,2 0-51-15,0 0-44 0,-2 1-38 16,2 4-27-16,0 0-21 0,-1 6-7 16,-1 0-10-16,2 6-3 0,0 1-4 15,0 5-1-15,0-1-3 16,0 3 0-16,2-1 1 0,-1 1 1 16,3-2-1-16,-1-1 2 0,4 0-2 15,-2-7-6-15,3-2-5 0,0-5-2 16,3-5-10-16,0-5-6 0,4-6-7 15,0-5-8-15,0-6-9 16,-1-2-13-16,-3-6-1 0,0-4 3 16,-5-3 5-16,-3-3 12 0,-6-1 14 15,-2 1 15-15,-7 1 13 0,-1 6 11 16,-2 2 9-16,-3 6 10 16,-3 7 1-16,1 6 1 0,-1 3-1 15,-1 5-6-15,3 4-3 0,2 3-17 16,1 0-18-16,5 3-33 0,1-2-49 15,7 2-54-15,3 0-60 0,3-1-40 16,8-2-57-16,-2-1-108 16,4-5-23-16,0 0 13 0,4-5 35 0,4-1 40 15</inkml:trace>
  <inkml:trace contextRef="#ctx0" brushRef="#br0" timeOffset="25078.88">10629 4003 62 0,'19'-25'307'0,"-6"1"34"16,-7 4 36-16,-6 1-12 0,0 0-78 15,-4 2-24-15,-3 2 5 0,1 2 9 16,-2 0-1-16,-3 3-17 0,3 2-30 16,1 2-44-16,-2 2-47 0,3 3-41 15,-1 2-35-15,1 2-22 0,0 2-17 16,-3 6-14-16,2 4-3 0,-1 5-2 15,0 2-7-15,-1 5 3 0,1 3-1 16,1 5 2-16,-1 4 2 0,2 3 2 16,3 2 0-16,2-1-4 0,1 2 0 15,1-4-1-15,2-2-10 16,5-3-5-16,0-7-6 0,3-5-6 16,5-5-7-16,0-6-5 0,1-7-4 15,4-6-6-15,1-9-9 0,3-4-12 16,0-9-12-16,-1-4-5 15,-2-6 7-15,0-7 9 0,-3-2 14 16,-4-5 21-16,-3-3 15 16,-4-1 13-16,-5 3 6 0,-3 1 2 0,-5 4 2 15,-4 6 4-15,-2 4-2 0,-3 6 1 16,-5 9-2-16,-3 3-1 16,-1 8-2-16,-2 6-5 0,2 6-14 15,-1 3-21-15,0 6-30 0,5 4-38 16,2 5-37-16,4-1-30 0,2 4-17 15,3 4-4-15,3-3 6 0,5 2 20 16,0-2 27-16,2-2 29 0,1-2 25 16,2-3 28-16,1-3 23 0,-1-4 24 15,0-3 16-15,-1-3 18 0,0-5 13 16,1-3 9-16,-1-3 13 16,2-3 7-16,-1-3 8 0,1-2 8 15,-1-2 7-15,3-2 13 0,0 0 10 16,0-1 5-16,0 1 3 0,0 4-5 15,3-3-7-15,-2 4-18 0,1 1-17 16,-1 4-19-16,1 2-11 0,1 3-11 16,0 5-5-16,-2 4-6 0,1 3 1 15,2 3-4-15,-2 2-1 16,0 6 0-16,0 1-3 0,2 2-1 16,-3-1-2-16,2 0-3 0,0 0 0 15,-3-1-4-15,1-5 0 0,0-2-1 16,-1-4-2-16,1-4 2 0,0-3-4 15,-1-4-15-15,2-6-16 16,2-7-31-16,0-1-35 0,2-5-36 16,-2-4-33-16,1-2-19 0,3 0-15 15,-3-3-26-15,1 3-38 0,-3 1-39 16,1 2-9-16,-4 0 18 0,-1 2 67 16,-2 6 137-16,-1-1 143 0,1 5 125 15,-1 2 83-15,-2 2 42 0,0 0-14 16,-2 3-60-16,0 1-45 15,0 1-25-15,0 4-8 0,-2 1 4 16,2 1 0-16,-2 4 6 0,2 1-8 16,0 1-11-16,0 5-13 0,0 0-12 15,2 5-14-15,0-1-16 0,1 4-11 16,0 0-13-16,0 5-16 0,2-3-11 16,0 0-11-16,1 0-5 0,0-3-8 15,1 0-3-15,2-3-2 16,1-4-4-16,-1-2-7 0,2-6-8 15,3-4-8-15,-1-6-11 0,0-6-16 16,-1-4-9-16,1-5-7 0,0-6-2 16,-4-4 5-16,-2-4 11 0,-1-2 16 15,-5-5 10-15,-2 0 14 16,-5 1 11-16,-1 1 9 0,-2 5 5 16,-4 5 5-16,0 5 4 0,-4 5-1 15,0 3-2-15,-2 7-1 0,0 4-5 16,0 2-9-16,0 5-19 0,5 1-25 15,1 1-37-15,0 1-44 0,5 1-51 16,3-1-65-16,2 1-132 0,3-2-55 16,0-4-3-16,0-5 24 15,0 0 34-15</inkml:trace>
  <inkml:trace contextRef="#ctx0" brushRef="#br0" timeOffset="25336.82">10591 3548 81 0,'-38'-2'404'0,"-1"4"53"0,7-2 53 16,4 3 54-16,5-3-157 0,6 1-93 16,6-1-71-16,3-1-46 0,5-2-49 15,9 1-47-15,7-3-42 0,9-2-23 16,8-4-16-16,8-2-6 15,5-4-11-15,4 0-27 0,1-2-52 16,1 0-82-16,0 1-92 0,-10 2-156 16,-6 3-119-16,-4 1-44 0,-13 2 19 15,1 2 63-15,-10 2 79 0</inkml:trace>
  <inkml:trace contextRef="#ctx0" brushRef="#br0" timeOffset="25975.65">11867 3446 175 0,'0'0'343'0,"-3"-1"35"0,2-2 20 16,-1 2-88-16,0-1-104 0,1 2-66 15,-1 0-45-15,2 0-27 0,2 2-12 16,1 2-7-16,0 3-7 16,4 5-6-16,2 6-3 0,0 2-3 15,-1 4-6-15,3 4-11 0,-3 6-3 16,0-1-3-16,0 6-5 0,-2-3-9 15,-1 2-14-15,0-3-18 0,-2-3-26 16,0-4-27-16,1-4-30 0,-1-3-37 16,-2-4-97-16,1-5-75 0,-2-6-25 15,0-6 3-15,0-3 17 0</inkml:trace>
  <inkml:trace contextRef="#ctx0" brushRef="#br0" timeOffset="26175.63">11841 3759 268 0,'-12'4'353'0,"1"-1"19"0,-1 0 11 16,2-1-141-16,5 0-97 0,2 1-62 15,3-3-34-15,3 0-16 0,5-3-8 16,6 1-4-16,4-6 0 0,6-1-6 16,4-4-8-16,4-4-14 15,2-3-22-15,3 1-34 0,1-2-59 16,1 0-135-16,-2-1-71 0,-3-1-27 15,-4 1 1-15,1 0 17 0</inkml:trace>
  <inkml:trace contextRef="#ctx0" brushRef="#br0" timeOffset="27242.63">12699 3246 42 0,'-3'7'269'0,"1"-3"19"0,-1-2 12 0,1 2-64 16,1-2-91-16,-1 0-51 0,2 0-29 15,0-2-11-15,0 0-8 16,0 1-3-16,0-1-3 0,0 0-8 16,0 0 1-16,0 0-6 0,0 0 1 15,0 0-2-15,0-1 4 0,0 1-2 16,0 0 1-16,0 0-2 0,0 1-1 15,0-1-2-15,0 0-1 0,0 0-4 16,0 0 2-16,2-1-3 0,-2 1-3 16,0 0-3-16,0 0-3 0,1 0-1 15,-1 0-3-15,0 0 1 16,0 0-1-16,0 0 3 0,0-2 2 16,0 2 5-16,0-2 0 0,0 1 0 15,0 0 0-15,0-3-3 0,0 2-4 16,0-2-4-16,0-3-4 0,0 5 0 15,-1-5 0-15,-1 1 2 0,2-4-2 16,-3 3 1-16,3 0 2 0,-2-2 4 16,-1 0 1-16,0 2 8 0,0-4 9 15,-2 3 12-15,2 1 15 16,0 1 15-16,0-2 18 0,0 4 14 16,1-2 12-16,0 3 4 0,1 0 3 15,-1 0-12-15,2 1-13 0,-1 2-22 16,1-1-17-16,0 2-18 0,1 2-9 15,2 2-2-15,1 4 3 0,0 3 6 16,1 7-3-16,0 0 2 0,4 6-6 16,-1 3-3-16,0 5-7 0,0 3-4 15,1 3 3-15,-2 1-2 0,-2 5-3 16,-2 0-6-16,0 3-2 16,-3-1-3-16,0-2-3 0,0-3-4 15,-1-7 1-15,1-2 0 0,-2-10 0 16,2-4-5-16,0-4 1 0,0-8 0 15,0-4 1-15,2-7-1 0,-1-6 4 16,2-9 1-16,3-5-2 0,-3-4-3 16,2-6-4-16,2-3-6 0,-1-3-3 15,3-3-1-15,-2 0-2 16,2 0 5-16,1-1 2 0,2 4 1 16,1 2-1-16,1 8 2 0,1-1-6 15,-1 7-11-15,-2 4-17 0,0 3-19 16,-2 4-22-16,-3 4-25 0,-2 3-7 15,-4 3 2-15,-1 6 14 0,-5 3 22 16,-1 6 26-16,-6 3 23 0,-3 4 19 16,0 3 11-16,-1 1 5 0,-2 2 6 15,1 3 6-15,0-1 4 16,4 0 6-16,0-1 6 0,4 1 2 0,2-5 4 16,4 2 0-16,3-1 0 15,3-2 1-15,5 0-2 0,0-3 1 16,6-2-2-16,2-1-3 0,3-3 0 15,3-1-9-15,-1-2-8 0,4-3-10 16,-1 0-15-16,1-3-19 0,-1-2-29 16,-2-1-32-16,2 0-37 0,-1-3-33 15,-3 1-45-15,0-5-94 0,-3-2-65 16,-1-2-14-16,-2 0 15 0,1-3 26 16</inkml:trace>
  <inkml:trace contextRef="#ctx0" brushRef="#br0" timeOffset="27609.05">13196 3486 205 0,'-2'-4'339'16,"0"-5"31"-16,-2 4 35 0,-1 0-76 16,0-1-55-16,0 3-17 0,2-1 0 15,-3 0 1-15,3 3-12 0,-2 1-34 16,3 0-47-16,-1 3-48 0,2 3-41 16,1 3-30-16,-2 1-19 0,0 7-9 15,2 2-4-15,4-1-3 16,-3 6 1-16,2 1-6 0,-1 1-1 15,4 4-2-15,0-3-2 0,-1-1-1 16,2-2 0-16,-1-1 0 0,2-5-1 16,3-5-7-16,0-3-7 0,1-4-5 15,1-3-10-15,0-9-11 0,1-4-14 16,1-6-15-16,-2-4-18 0,-3-3-18 16,0-5-13-16,-4-2 1 15,-5-2 3-15,-1 1 15 0,-6 2 21 16,0-1 17-16,-4 5 13 0,-4 5 6 15,-2 1 4-15,-3 4 0 0,0 5 1 16,-3 4-7-16,0 3-6 0,1 3-15 16,-1 1-15-16,0 3-23 0,5 0-30 15,-1-1-68-15,4-2-98 0,-2-1-43 16,2 0-8-16,0-3 8 0,1-1 29 16</inkml:trace>
  <inkml:trace contextRef="#ctx0" brushRef="#br0" timeOffset="27892.89">12565 2974 5 0,'-31'-11'347'0,"3"1"47"0,1 3 22 15,2 0 27-15,6 1-133 0,3 4-80 16,3-3-62-16,5 2-37 0,2 1-19 15,6 0-24-15,5 0-34 0,6-2-25 16,5-2-12-16,9-2-8 0,5-1-5 16,7-3-7-16,5-3-22 0,4 0-27 15,3-1-42-15,-1 1-46 16,2-1-53-16,-3 2-115 0,-4 0-85 16,-1 2-24-16,-3 2 11 0,-3 1 30 15,1 3 46-15</inkml:trace>
  <inkml:trace contextRef="#ctx0" brushRef="#br0" timeOffset="28474.42">13739 2948 120 0,'-3'0'324'16,"0"-2"27"-16,-2-3 21 0,2-1-59 15,-3 2-99-15,1-6-53 0,2 2-24 16,-2-1-5-16,0-3-1 0,2 2-1 16,-2-3-8-16,-1 2-5 15,0-1-8-15,-1 2-7 0,1 1-8 16,-2 1-5-16,1 0-5 0,-3 1-7 15,0 4-11-15,-1 1-7 0,0 2-16 16,-2 2-10-16,-1 4-14 0,1 6-6 16,-2 1-6-16,2 5-3 0,-1 3-3 15,4 4-1-15,-1 5 1 0,1 3 0 16,1 2 1-16,3 3-4 0,1 0 2 16,4 3 0-16,1-2-1 0,4-1 1 15,1-5-3-15,3-1-6 0,6-6-2 16,-1-5-9-16,6-5-2 15,0-6-13-15,5-8-2 0,-1-3-4 16,3-7-3-16,-4-9-1 0,3-1-3 16,-3-7 5-16,0-3 5 0,-4-4 6 15,-1-3 8-15,-4-2 5 0,-3-3 6 16,-3-3 5-16,-4-3 0 0,-3 2 2 16,-3 3 2-16,-4 1 0 0,0 9-3 15,-4 4-6-15,-3 8-6 0,1 4-5 16,-4 7-14-16,-1 6-12 0,0 7-19 15,-3 4-26-15,0 7-30 0,-1 4-28 16,5 4-29-16,-2 4-31 16,0 4-89-16,6 2-52 0,0-2-10 15,3 1 13-15,3-3 25 0</inkml:trace>
  <inkml:trace contextRef="#ctx0" brushRef="#br0" timeOffset="28777.02">13573 3169 102 0,'8'-3'285'0,"0"-3"25"15,-1-3 18-15,0-1-80 16,1-2-74-16,0-2-43 0,0 1-22 16,1 0-18-16,-1 1-9 0,1 2-17 15,1 3-16-15,1 1-13 0,-1 3-11 16,2 3-9-16,1 3-3 0,0 6 0 16,0-1-2-16,-1 8 1 0,1 0 1 15,-2 5-2-15,1 0 0 0,-2 3 1 16,1-1-3-16,-3 1-2 0,3-2-1 15,-3-1 0-15,0-1-1 0,1-4-4 16,-1-4-1-16,-1 0 2 16,1-8 1-16,2 0-1 0,-2-5-6 15,4-4-6-15,2-6-15 0,0-1-15 16,3-2-20-16,-1-5-23 0,5 0-22 16,-1 0-21-16,-1-1-49 0,0-1-76 15,-6 1-50-15,1 2-14 0,-3 2 6 16,-1 1 20-16</inkml:trace>
  <inkml:trace contextRef="#ctx0" brushRef="#br0" timeOffset="29092.35">14125 3077 62 0,'1'-1'273'0,"3"1"36"0,-4 0 27 16,0 1-49-16,0 3-77 0,-2-3-42 15,0 5-21-15,-1 0-7 0,-1 2 3 16,2 1 0-16,-1 3-6 0,2 1-12 16,-1 2-14-16,0 3-10 15,1-1-15-15,1 2-13 0,0 2-11 16,0-1-7-16,3 4-10 0,-1-3-12 15,2 0-10-15,2-1-7 0,-1-4-5 16,2-1-7-16,-3-5 2 0,4-2-2 16,3-4 1-16,2-4-7 0,3-4-14 15,-2-7-12-15,6-4-17 0,-2-4-15 16,1-7-10-16,-5-2-1 0,-1-6 9 16,-7 0 10-16,-3-3 14 0,-4 1 13 15,-6-1 10-15,-7 3 5 0,-2 4 6 16,-6 3 0-16,-6 6 2 15,-4 5-13-15,-1 4-21 0,-2 5-29 0,2 3-37 16,1 4-41-16,2 0-52 16,-1 4-133-16,4 0-57 0,2-1-12 15,1-2 16-15,6 1 27 0</inkml:trace>
  <inkml:trace contextRef="#ctx0" brushRef="#br0" timeOffset="30108.35">11836 1492 95 0,'-20'3'258'0,"0"-3"18"16,0 1 12-16,2-1-96 0,4 0-62 15,3-1-35-15,3 1-15 16,3-1-16-16,2-1-10 0,6-1-13 16,3-1-10-16,4-3-9 0,4 0-6 15,4-1-2-15,4-2-2 0,3-2 1 16,1-2-2-16,2 0-2 16,2-3 2-16,2 1-2 0,-2-2 2 15,-2 1-4-15,-1 0 0 16,-3 4-3-16,-4 0-1 0,-6 0 1 15,-4 5-1-15,-1 0 5 0,-7 2 1 16,-4 0 1-16,-4 3 2 0,-2 2-1 16,-3 2-2-16,-3 2-2 0,-2 2 0 15,-4 0-5-15,-1 5 0 16,-1 0-1-16,-2 1-1 0,1 0 0 16,0-1 0-16,1 2 0 0,3-2 0 15,1-1 0-15,5-1-1 16,3-1-1-16,5-2-1 0,5-2 2 15,3-2-1-15,4-1 0 0,4-3 2 16,6-1 2-16,4-4-2 16,1-1 2-16,0-1-2 0,5-2 1 15,-2-1-1-15,0-1 0 0,-1-2 1 16,-2 4-1-16,-3-1 2 16,-6 2 0-16,-2 3 2 0,-3 2 2 15,-5 0 2-15,-5 3 0 0,-1 0-3 16,-6 3 0-16,-1 1-5 15,-2 3-2-15,-2 2-4 0,-1 0-4 16,-2 2-10-16,2 3-16 0,-2 1-23 16,1 1-48-16,-1-2-127 0,1-2-63 15,0 0-25-15,2-3-5 16,2 1 13-16</inkml:trace>
  <inkml:trace contextRef="#ctx0" brushRef="#br0" timeOffset="32700.68">9772 6430 152 0,'-3'6'312'0,"-2"0"22"16,-1 0 16-16,1-1-87 0,-2 1-72 15,2-2-27-15,0 0 1 0,2 0 8 16,1-2 2-16,-1 2-11 16,3-4-20-16,3 1-28 0,2-1-31 15,3-1-25-15,4-1-17 0,1-2-16 16,6-1-27-16,0-1-40 0,3-1-50 15,0-1-53-15,2-1-56 0,-5 1-65 16,0-2-120-16,-6 3-44 16,-4 2 0-16,-6 1 30 0,-3 4 40 15</inkml:trace>
  <inkml:trace contextRef="#ctx0" brushRef="#br0" timeOffset="32891.01">9777 6588 226 0,'-9'21'324'15,"-1"-1"19"-15,2-2 8 0,2-2-126 16,4-4-89-16,2-2-47 0,4-3-24 16,3-1-13-16,4-2-7 0,5-4-6 15,3-4-16-15,5-2-20 16,1-1-28-16,3-3-32 0,1-2-56 16,-1-4-135-16,-2 0-67 0,-1-2-25 15,-3 0-3-15,-4 1 18 0</inkml:trace>
  <inkml:trace contextRef="#ctx0" brushRef="#br0" timeOffset="34458.22">18299 1402 122 0,'-6'11'333'0,"-2"-1"28"16,-1-1 14-16,2-3-63 0,4 0-128 15,3-6-67-15,3-3-35 16,10-2-11-16,1-5 0 0,10-5-2 16,6-6-3-16,5-3-5 0,3-4-18 15,1-3-14-15,4-1-16 16,-5 1-13-16,-2 0-11 0,-6 4-6 15,-3 4-2-15,-7 4 0 0,-8 2 2 16,-4 6 5-16,-7 2 8 0,-2 1 9 16,-6 5 9-16,-1 2 7 0,-1 4 8 15,-5 1 3-15,1 4 6 16,0 3-2-16,2 4-2 0,1 4-6 16,1 4-5-16,5 3-4 0,-1 6-5 15,3 1-3-15,5 3-4 16,1 1 0-16,0 4-1 0,5 1-3 15,0 0 1-15,0 2 3 0,0-2 3 16,1 1-1-16,-4-3 1 0,1-1-2 16,-4-3 3-16,-3-6-4 15,0-1-1-15,-5-4 3 0,-3-4-1 0,-5-3 5 16,-1-4 5-16,-2-2 6 0,-4-5 5 16,0 1 0-16,-1-7 2 15,-1-1-6-15,0-1-9 0,1-5-20 16,5 0-26-16,-1-4-32 0,7 1-35 15,4-3-40-15,4-1-33 0,6-4-34 16,2 4-90-16,6-3-71 0,1 0-22 0,3-3 10 16,3 2 21-16,3 3 42 15</inkml:trace>
  <inkml:trace contextRef="#ctx0" brushRef="#br0" timeOffset="34725.53">18996 1680 353 0,'7'6'399'0,"-2"2"24"16,-1-3 20-16,0-1-137 15,-2 0-89-15,2 0-53 0,-3-1-26 0,-1 0-17 16,3 0-15-16,-1 2-19 0,1-1-25 16,0 2-22-16,2 5-17 15,0 0-7-15,3 2-3 0,-2 2-2 16,-1 2-2-16,-2 2 0 0,2 2-2 15,-2-2-7-15,-1 2-21 0,-1 0-17 16,-1-1-27-16,3-2-31 0,-3-2-36 16,2-2-34-16,-1-3-20 0,4-1-27 15,-2-4-82-15,2-6-64 0,3-4-17 16,1-8 13-16,3-4 24 0</inkml:trace>
  <inkml:trace contextRef="#ctx0" brushRef="#br0" timeOffset="34990.19">19743 1202 324 0,'3'-6'397'0,"-3"2"36"15,0 1 20-15,0-1-138 0,0 2-93 16,0-1-72-16,2 1-51 0,2 1-28 15,2-2-21-15,6 0-17 16,0-1-11-16,6-2-22 0,-1-2-33 16,2 1-45-16,1 5-48 0,-2-5-70 15,1-3-144-15,-5 3-65 16,-3-2-14-16,-6 3 20 0,-3 4 34 16</inkml:trace>
  <inkml:trace contextRef="#ctx0" brushRef="#br0" timeOffset="35173.12">19774 1323 234 0,'-13'23'331'0,"0"0"21"15,3-6 10-15,3-1-125 0,3-4-85 16,4-1-48-16,3-5-26 0,3 0-13 16,6-4-10-16,5-2-17 15,2-2-36-15,5-3-43 0,2-2-78 16,0-4-142-16,-3-1-76 0,-2-6-34 15,0 0 4-15,-3-2 18 0</inkml:trace>
  <inkml:trace contextRef="#ctx0" brushRef="#br0" timeOffset="35712.03">20649 717 202 0,'0'-2'319'0,"0"-2"27"0,0 1 17 16,0 0-121-16,3 0-73 0,-3 0-41 15,3-2-14-15,3 3 0 0,2 2 8 16,5 2 5-16,3 4-2 16,4 5-10-16,5 2-18 0,-1 2-23 15,5 2-23-15,-1 1-20 0,-1 2-13 16,2-1-20-16,-3 0-33 15,-2 1-37-15,-3-1-43 0,-2 2-45 16,-5-1-44-16,2-5-62 16,-7-6-97-16,-2-7-24 0,-3-7 5 0,-2-4 26 15,-2-2 35-15</inkml:trace>
  <inkml:trace contextRef="#ctx0" brushRef="#br0" timeOffset="35941.89">20962 677 246 0,'-10'-20'312'0,"4"2"31"0,0 0 20 15,-1 3-87-15,2 1-32 16,3 0-22-16,-3 7-20 0,2 3-26 16,3 4-40-16,-4 7-43 15,1 4-37-15,2 10-24 0,-3 7-10 16,1 7-7-16,-2 7-2 16,-2 4-1-16,-1 0-4 0,0 4-8 15,-3-1-21-15,1 1-33 0,1-3-46 16,-1-4-44-16,3-3-56 0,-2-8-113 15,5-7-79-15,0-7-28 16,3-12 14-16,1-6 33 0,3-10 45 16</inkml:trace>
  <inkml:trace contextRef="#ctx0" brushRef="#br0" timeOffset="36175.98">20486 702 184 0,'-22'-2'321'16,"3"5"23"-16,2-3 13 0,4 0-107 15,5-1-104-15,2-2-62 0,6-2-37 16,7-1-21-16,4-5-13 16,10 0-7-16,7-4-7 0,5-3-13 15,9-1-15-15,2 1-26 16,3 0-65-16,1-4-119 0,-2 2-56 15,-2 1-23-15,-1 3-5 0,0 7 20 16</inkml:trace>
  <inkml:trace contextRef="#ctx0" brushRef="#br0" timeOffset="36692.55">21443 614 294 0,'0'0'348'0,"-4"-8"28"16,3-3 32-16,-3-6-116 0,1 2-57 15,-2-6-25-15,2 4-2 0,0-2-7 16,-3 3-18-16,3 1-18 16,0 2-20-16,-1 1-15 0,1 3-10 15,-2 3-10-15,2 1-11 16,0 2-14-16,3 3-16 0,-7 1-17 15,0 6-19-15,-1 4-13 16,-3 6-10-16,2 6-3 0,-3 4-6 16,2 9 1-16,-2 4 3 0,4 9-2 15,0 2 0-15,1 5 0 16,2-2 2-16,2 0 0 0,3-3-7 16,3-6-2-16,2-5-3 0,2-5-6 15,3-8-9-15,1-7-9 16,5-5 0-16,0-7-5 0,3-10-5 15,-2-8-2-15,5-8-3 0,-1-7 0 16,1-7-3-16,-5-8-1 16,2-6 6-16,-4-4 6 0,-5-4 7 15,-2-2 7-15,-3 0 4 16,-2 2 4-16,-4 4-2 0,-2 7-8 16,-5 5-19-16,-5 8-24 0,0 7-29 15,-2 10-37-15,0 10-36 16,-3 8-27-16,1 13-21 0,0 3-13 15,4 4-30-15,-4 1-48 16,4 6-34-16,3 1-1 0,0 2 21 16,4 5 26-16</inkml:trace>
  <inkml:trace contextRef="#ctx0" brushRef="#br0" timeOffset="36956.37">21336 775 1 0,'2'21'191'16,"1"-3"51"-16,-1-3 32 0,1-5-2 16,-1-3-66-16,2-7-42 0,0-2-23 15,2-5-8-15,0-4 0 0,0-1-2 16,3 0 2-16,0-1-7 15,0-1-11-15,3 3-13 0,1 1-19 16,0 4-18-16,3 3-20 0,-2 4-15 16,2 4-8-16,-2 2-6 0,4 6-5 15,-4 5-2-15,0 1-1 16,-3 5 0-16,0 5 0 0,0-1-3 16,-1 4-5-16,0-2-14 0,-1-2-21 15,0 1-26-15,-1-5-28 16,2-2-29-16,2-5-25 15,0 0-14-15,1-7-12 0,4-5-14 0,0-6-45 16,-1-3-65-16,1-8-22 0,-1-3-1 16,0-2 18-16</inkml:trace>
  <inkml:trace contextRef="#ctx0" brushRef="#br0" timeOffset="37323.69">21844 966 212 0,'11'-17'287'0,"-5"2"40"16,-2 0 26-16,-3-3-58 15,-1 2-23-15,0 0 7 0,-1 4 19 16,-3 1 10-16,3 7-6 0,-3 0-28 15,1 3-44-15,3 0-55 16,-1 1-54-16,-2 1-42 0,1 1-32 16,2 5-20-16,0 5-11 0,2 4-5 15,1 4-4-15,-3 3-3 16,1 2 2-16,2 4-1 0,2 3-2 16,-1 1-1-16,-1 2-1 0,2-3 3 15,-1 2-2-15,4-4-3 0,0-3-2 16,-2-5-4-16,6-4-4 15,-2-6-3-15,3-5-5 0,3-8-2 16,2-7-7-16,0-9-4 0,3-8-1 16,-4-3-4-16,0-7 0 15,-4-2 3-15,-5-4 5 0,-3-1 3 16,-5-1 8-16,-8 3 5 0,-1 2 0 16,-4 7 6-16,-4 3 0 0,-4 9 0 15,-1 6-9-15,-4 8-18 16,0 6-31-16,-4 10-56 0,3 8-71 15,2 7-79-15,-4 4-143 0,2 2-93 16,6 0-27-16,3-2 26 0,8 0 54 16,8-5 74-16</inkml:trace>
  <inkml:trace contextRef="#ctx0" brushRef="#br0" timeOffset="38807.14">23895 802 133 0,'-7'6'290'0,"1"2"24"16,-2-3 16-16,2-1-87 0,1-2-70 15,0-2-36-15,4 0-22 0,-1 0-15 16,2-1-13-16,2 0-22 16,-1-3-17-16,6 3-17 0,2-5-8 15,8-1-2-15,3-4 0 0,5-2-1 16,3-6 1-16,6-3-6 16,-3-3-4-16,2-3-5 0,1 3-3 15,-6 0-9-15,-3 0-5 0,-4 6-7 16,-8 1-1-16,-3 4-2 15,-5 3 0-15,-5 1 6 0,-5 6 4 16,-4 2 8-16,0 4 4 16,-3 2 4-16,0 7 4 0,1 3 1 15,-2 7 4-15,4 5 1 16,2 6 2-16,4 9-2 0,1 4-2 16,6 5 1-16,-1 1-5 0,2 5 0 15,1 1-2-15,2 0-1 0,0-2 1 16,0 3-1-16,0-4 1 15,-1-3-1-15,0-2 1 0,-2-4 0 16,-4-4-2-16,-2-7 4 0,-3-4-3 16,-4-4 3-16,-2-7-2 15,-3-2 0-15,-6-7 0 0,0-2-1 16,-3-6-4-16,-4-4-2 0,3-3-5 16,0-2-13-16,1-4-20 0,5-1-25 15,6-1-26-15,6-1-28 16,5-3-32-16,7 3-78 0,4-4-81 15,4 0-29-15,6 1-2 16,1 2 15-16,3 6 28 0</inkml:trace>
  <inkml:trace contextRef="#ctx0" brushRef="#br0" timeOffset="39192.56">24347 1339 167 0,'14'5'306'15,"-6"-1"28"-15,1 0 29 0,-4 0-85 16,-2-2-51-16,1 3-22 0,-4-2-12 15,0 0-9-15,-4 2-18 16,3 1-26-16,-3 3-35 0,0 0-31 16,-1 4-25-16,4 3-17 0,-2 3-12 15,3 4-7-15,-2 2-5 16,2 2-4-16,2 5 1 0,-1 2 1 16,2-2 0-16,3-3 1 0,-1-2-1 0,2-4 1 15,1-4-4-15,-2-4-4 0,3-3-2 16,2-4-3-16,-1-3-3 15,2-5-1-15,1-4-2 0,3-5-1 16,-2-4-5-16,-1-7-2 0,-1-5-1 16,-2-7-1-16,-2-5-1 0,-7-3 2 15,-1 2 4-15,-6-3 5 0,-3 4 2 16,-3 3 5-16,-3 6 1 16,-1 4 2-16,-1 6-6 0,1 5-4 15,-2 4-16-15,6 2-27 0,-2 5-36 16,6 3-39-16,1 2-36 0,5 2-60 15,7-5-116-15,3 0-44 16,6-5 0-16,2-2 19 0,5-1 33 16</inkml:trace>
  <inkml:trace contextRef="#ctx0" brushRef="#br0" timeOffset="39399.17">24997 1021 301 0,'4'-6'392'0,"-2"0"42"16,-4 0 38-16,2 2-106 0,0-1-90 16,0 0-66-16,2 3-50 0,3-4-40 15,3 0-37-15,4-2-53 16,3-2-59-16,3 2-63 0,3 1-55 16,0 3-56-16,1-1-73 0,-5-1-116 15,1 0-33-15,-9 4 12 16,-2 0 31-16,-3 6 41 0</inkml:trace>
  <inkml:trace contextRef="#ctx0" brushRef="#br0" timeOffset="39572.8">25071 1075 235 0,'-23'26'321'15,"0"-2"22"-15,3 0 25 0,-1-4-126 16,7-3-78-16,3-3-48 0,5-2-25 16,4-3-22-16,5-2-16 15,6-2-18-15,4-4-12 0,8-3-13 16,1-5-13-16,7-4-16 0,4-1-24 15,4-4-28-15,3-3-45 16,0-2-120-16,-2-5-74 0,1-4-35 16,-3-2-5-16,2 0 15 0</inkml:trace>
  <inkml:trace contextRef="#ctx0" brushRef="#br0" timeOffset="39786.99">25561 708 340 0,'-1'-12'389'0,"-3"2"30"0,-1 0 13 15,2 4-146-15,3 2-88 16,0 4-49-16,5 1-22 0,2 7-2 16,2 0 5-16,7 5-7 15,1 5-13-15,7 0-15 0,3 2-22 16,1-1-27-16,2 4-23 0,0-1-34 16,0 0-60-16,0 1-64 0,-3-1-60 15,-3-1-67-15,-7-4-150 16,-4-8-55-16,-4-5 6 0,-5-5 38 15,1-5 40-15</inkml:trace>
  <inkml:trace contextRef="#ctx0" brushRef="#br0" timeOffset="40022.1">25869 677 265 0,'-4'-20'358'0,"-4"1"53"16,2 0 62-16,1 4-84 15,0 5-42-15,0 4-32 0,0 3-29 16,1 6-43-16,-2 4-55 15,-1 9-61-15,-1 6-46 0,0 6-30 16,-3 7-19-16,-1 7-10 16,0 3-6-16,-3 1-11 0,0 2-17 15,1 0-29-15,1-2-46 16,1 0-56-16,2-2-60 0,6-6-53 0,2-4-42 16,4-6-64-16,2-12-83 15,6-8-13-15,4-11 25 0,2-8 39 16,8-3 44-16</inkml:trace>
  <inkml:trace contextRef="#ctx0" brushRef="#br0" timeOffset="40274.14">26326 538 81 0,'8'-24'375'0,"-3"6"68"15,-5 5 70-15,0 1 30 16,0 4-111-16,0 8-82 0,0 0-71 15,0 0-58-15,0 8-65 16,3 9-63-16,1 5-40 0,2 4-24 16,-2 5-8-16,1 4-8 0,0 3-18 15,0 4-22-15,0 0-50 16,-1-3-44-16,-2-1-60 0,1-3-56 16,-2-2-50-16,-1-6-61 0,0-9-91 15,0-7-31-15,-1-6 17 0,-2-7 38 16,-2-1 51-16</inkml:trace>
  <inkml:trace contextRef="#ctx0" brushRef="#br0" timeOffset="40474.94">26246 777 276 0,'-15'1'347'0,"2"-2"30"0,1-1 22 16,4 1-140-16,2-2-86 15,5-1-58-15,5-2-34 0,6-1-29 16,6 1-24-16,6-3-28 0,5 0-28 15,6 0-28-15,2-1-30 0,3-2-32 16,6-4-58-16,-3-1-106 16,3-3-40-16,0-1-10 0,4 0 9 15,1 3 24-15</inkml:trace>
  <inkml:trace contextRef="#ctx0" brushRef="#br0" timeOffset="40874.33">26913 462 293 0,'10'-10'351'16,"-6"0"55"-16,-4-2 34 0,-1 2-62 15,-2-1-26-15,-2 4-17 16,-3 1-17-16,1 6-25 0,-2-2-47 16,3 4-61-16,-2 1-51 15,-5 1-43-15,4 4-33 0,-1 5-25 16,-2 2-11-16,0 8-10 16,1 4-4-16,-3 3-2 0,5 7 1 15,-4 7 2-15,4 5 1 16,2 5 0-16,2 0 0 0,2-4-1 15,3-4-9-15,3-5-5 0,2-5-4 16,3-8-6-16,5-4-8 16,3-7-8-16,1-8-7 0,4-8-17 15,1-7-22-15,1-9-19 0,2-6-15 16,-4-7-7-16,1-7-6 0,-1-5 12 16,-5-7 20-16,-1-6 25 0,-5 2 19 15,-3-4 13-15,-4 3 13 16,-6 9 7-16,-2 3 3 0,-3 6-1 15,-6 8 3-15,-1 7-2 16,-4 8-10-16,-1 6-25 0,-2 7-37 16,0 10-40-16,-2 7-40 15,5 6-45-15,-2 5-51 0,4 3-103 16,-1-1-31-16,6 1 6 16,1 2 26-16,6-3 36 0</inkml:trace>
  <inkml:trace contextRef="#ctx0" brushRef="#br0" timeOffset="41192.37">26769 844 76 0,'5'8'272'0,"-2"-2"32"16,2-6 25-16,1-5-64 0,-1-4-61 16,1-6-27-16,2-3-9 0,0 1 2 15,0-2 1-15,2 5-2 16,-1-2-15-16,-1 3-22 0,0 2-24 16,1 3-28-16,0 3-26 0,1 5-19 15,0 5-12-15,2 3-7 0,-2 6-3 16,-1 5 0-16,4 4 1 15,-4 2 1-15,-1 2-1 0,3 2-2 16,-4-1 0-16,1-1-2 0,-3-1-4 16,4-5 0-16,-5-4-3 15,1-3 3-15,3-5-4 0,-1-4 0 16,2-7 1-16,0-5-2 0,1-3-5 16,2-9-16-16,0-2-24 0,2-4-32 15,-1 0-44-15,-1 2-42 16,2 2-38-16,-1 1-38 0,-2 2-83 15,-1 0-70-15,-4 2-9 0,-1 0 14 16,4 3 31-16,-1 1 40 16</inkml:trace>
  <inkml:trace contextRef="#ctx0" brushRef="#br0" timeOffset="41405.03">27375 761 252 0,'3'2'403'0,"0"-1"76"15,-1-1 72-15,-2 0-67 16,0 5-63-16,1-3-56 0,1 7-55 16,0 0-60-16,2 5-59 0,1 4-59 15,-1 7-43-15,1 3-31 0,-2 4-26 16,-3 2-37-16,-4 2-60 16,-3 2-116-16,0 2-120 0,-3 1-194 15,-1 0-116-15,-6-1-46 0,-9-3 22 16,0-1 92-16,-8 1 106 15</inkml:trace>
  <inkml:trace contextRef="#ctx0" brushRef="#br0" timeOffset="42140.06">20501 3289 77 0,'-4'-5'398'16,"-5"0"50"-16,-1 0 32 0,2 0 13 15,0 1-189-15,4 2-111 0,0 0-78 16,1 0-47-16,1 4-26 0,1 1-13 15,2 6-6-15,3 4-2 16,1 7-3-16,4 3-4 0,-1 8 0 16,1 3-6-16,1 4-2 0,-1 6-14 15,1 1-24-15,-2 7-28 0,-1-2-31 16,1 2-31-16,-3-4-33 0,2-5-24 16,-3-5-34-16,2-8-94 0,-1-7-49 15,0-7-7-15,0-7 9 0,1-9 28 16</inkml:trace>
  <inkml:trace contextRef="#ctx0" brushRef="#br0" timeOffset="42322.63">20604 3671 251 0,'-3'-14'327'0,"-2"-1"18"0,1 0 15 16,-4 1-140-16,6 1-79 0,-1-2-50 16,3 1-27-16,3 0-17 0,2-2-12 15,4 0-11-15,4 0-10 0,4-3-5 16,4 0-7-16,3-1-15 0,0 3-20 15,1-2-24-15,-2 2-28 0,-2 1-65 16,-4 4-110-16,-4 1-51 0,-6 1-13 16,-6 6 5-16,-1 4 21 0</inkml:trace>
  <inkml:trace contextRef="#ctx0" brushRef="#br0" timeOffset="42523.74">20682 3435 133 0,'-18'16'299'15,"1"1"21"-15,4-3 14 0,1 0-92 16,1 0-93-16,3-3-53 0,5 0-28 15,-1-1-15-15,6 1-5 0,3 0-6 16,3-1-5-16,4 4-5 0,3-2-7 16,3 1-6-16,3 1-4 0,1 1-2 15,4 0-7-15,-1-1-6 16,2 3-14-16,-2-3-20 0,2 1-26 16,2-3-46-16,-6-2-126 0,1-3-71 15,-1-2-30-15,-2-4-2 0,3-3 13 16</inkml:trace>
  <inkml:trace contextRef="#ctx0" brushRef="#br0" timeOffset="42746.45">21186 3557 328 0,'-1'-4'378'0,"-3"2"25"16,1-1 17-16,2 1-156 15,1 2-91-15,-2 2-62 0,2 2-35 16,2 3-22-16,2 2-12 0,1 5-10 15,2 2-4-15,-1 3-6 0,3 3-8 16,-1 0-6-16,0 2-2 0,0 2-10 16,1-1-11-16,-4-1-22 0,2 0-23 15,-2-4-32-15,1-1-36 0,1-4-66 16,-3-2-113-16,1-5-46 0,-2-6-13 16,2-6 10-16,4-5 29 15</inkml:trace>
  <inkml:trace contextRef="#ctx0" brushRef="#br0" timeOffset="42962.7">21658 3284 301 0,'-2'-4'359'0,"0"1"18"15,-1 0 12-15,3 0-153 0,2-1-98 16,3 0-63-16,-1-2-35 0,5 0-19 15,3 1-15-15,3-3-18 16,1 2-28-16,5-1-37 0,-2 1-87 16,-2-2-113-16,2 1-51 0,-5-1-14 15,-1 4 5-15,-2 0 24 0</inkml:trace>
  <inkml:trace contextRef="#ctx0" brushRef="#br0" timeOffset="43172.28">21733 3377 172 0,'-15'21'336'0,"-1"-1"22"0,2-3 15 0,1-2-91 16,5-3-111-16,0-3-67 15,7-2-37-15,1-1-17 0,4-1-6 16,5-4-6-16,3-1-6 0,5-2-9 16,2-4-4-16,6-3-12 0,2 0-21 15,3-3-25-15,2-1-32 0,1-2-46 16,-3-2-137-16,0-2-73 0,-1-2-28 15,-3-1 2-15,6-2 16 16</inkml:trace>
  <inkml:trace contextRef="#ctx0" brushRef="#br0" timeOffset="43557.44">22413 2878 215 0,'2'-2'335'0,"-1"-3"25"15,-1 3 18-15,0-1-112 0,2 1-81 16,0 1-47-16,-1 1-21 0,4 0-5 16,1 1 1-16,7 4 1 0,1-1-4 15,7 5-9-15,1-2-12 0,3 2-14 16,4 1-18-16,-1 1-19 0,2 2-8 16,0 1-13-16,0-1-19 0,-1 2-32 15,-3 2-42-15,0-2-43 0,-4 0-45 16,-5 2-45-16,0-4-61 15,-7-4-98-15,-2-2-31 0,0-4 9 16,-8-3 24-16,1-3 35 0</inkml:trace>
  <inkml:trace contextRef="#ctx0" brushRef="#br0" timeOffset="43804.37">22802 2807 227 0,'-4'-13'354'0,"-3"4"41"16,2 0 41-16,0 2-85 15,1 2-66-15,-1 2-44 0,1 2-34 16,2 1-36-16,-1 3-38 0,-1 1-38 16,1 6-38-16,2 7-26 0,-3 2-14 15,1 3-7-15,0 5-4 0,-3 3 0 16,1 3-10-16,0 3-13 0,-3 1-23 16,4 1-28-16,-6-1-34 0,6-1-36 15,0-3-32-15,1-4-26 16,3-4-27-16,2-4-81 0,1-7-64 0,2-7-13 15,1-4 9-15,7-9 26 16</inkml:trace>
  <inkml:trace contextRef="#ctx0" brushRef="#br0" timeOffset="44055.14">23077 2734 125 0,'2'-13'382'0,"-4"2"52"15,1 2 44-15,-2 3-19 0,1 2-124 16,0 1-87-16,1 0-69 0,1 3-48 16,1 3-42-16,3 1-32 15,2 5-26-15,2 4-11 0,1 5-8 16,1-1-4-16,1 5-3 0,-2 6 1 16,3-1-8-16,-2 3-17 0,-2 0-26 15,-1 1-34-15,-1-2-39 0,2-2-46 16,-4-2-39-16,1-2-45 0,-1-5-102 15,-3-5-50-15,1-5-4 16,-2-8 20-16,0 0 31 0</inkml:trace>
  <inkml:trace contextRef="#ctx0" brushRef="#br0" timeOffset="44260.05">23057 2882 148 0,'-10'0'336'16,"1"0"27"-16,2 0 13 0,1 0-75 15,3 0-122-15,-2 0-70 0,7 0-48 16,2 0-24-16,4-4-13 0,4 2-11 16,6-3-5-16,3-3-11 15,3 1-15-15,3-3-15 0,3 2-21 16,-2-4-25-16,5 0-32 0,2-1-41 16,2-3-86-16,-1 0-53 0,-3-1-14 15,2 1 5-15,1-1 22 0</inkml:trace>
  <inkml:trace contextRef="#ctx0" brushRef="#br0" timeOffset="44660.07">23607 2625 146 0,'14'-11'311'16,"-4"1"47"-16,-3 1 44 0,-3 0-56 16,-4 0-41-16,0 1-12 0,-4 2-5 15,0-1 5-15,1 1-16 0,0 1-30 16,-1 2-38-16,3 0-46 16,-1 3-42-16,1-1-44 0,-1 2-26 15,0 1-17-15,-1 3-14 0,-2 6-6 16,-1 3-3-16,2 5-7 0,-3 4-1 15,1 3-2-15,-1 4-1 0,1 1-5 16,2 3 4-16,0 3-1 0,3 3 2 16,-1-3-2-16,4-1 0 15,1-4-5-15,2-4-4 0,2-3-9 16,5-6-10-16,-1-6-12 0,4-2-9 16,5-7-11-16,0-6-18 0,4-5-25 15,-1-6-14-15,4-7 2 0,-1-3-2 16,1-8 9-16,-5-1 14 0,-2-6 26 15,-6 1 16-15,-2-5 15 0,-6 0 6 16,-6 2 7-16,-4 0 12 0,-5 2 8 16,0 5 3-16,-5 6 3 0,-2 5-1 15,-5 7-2-15,3 4-8 0,-4 7-12 16,1 4-19-16,0 5-27 0,0 6-30 16,2 4-34-16,2 3-33 15,1 5-51-15,2 1-110 0,-2 2-49 16,5 2-9-16,0-3 15 0,5 1 31 15</inkml:trace>
  <inkml:trace contextRef="#ctx0" brushRef="#br0" timeOffset="44940.55">23599 2845 161 0,'3'-3'316'0,"2"-1"31"0,-5-4 25 16,0-1-88-16,1-3-70 0,2 2-36 15,1-4-22-15,1 2-12 0,3 0-13 16,0 2-14-16,2 1-25 0,3-1-26 15,3 5-19-15,-2 2-17 0,3 3-12 16,1 4-8-16,-1 4-3 16,-1 4-1-16,0 3-2 0,-2 4 0 15,0 2 1-15,-1 3-2 0,-2 1 0 16,-1 2 0-16,-1 1-2 0,-2-4-4 16,0-2-4-16,0-2-14 15,-3-4-18-15,1-3-25 0,0-2-26 0,1-5-29 16,2-4-23-16,2-2-21 0,-1-2-12 15,5-9-23-15,2-1-57 0,-2-2-54 16,1-4-15-16,0-2 6 16,1-1 22-16</inkml:trace>
  <inkml:trace contextRef="#ctx0" brushRef="#br0" timeOffset="45271.43">24075 2819 38 0,'11'-16'277'0,"-3"2"50"0,0 1 47 16,-4 1 5-16,0 3-50 0,-3 2-13 15,1 1 5-15,-2 2-3 0,0 0-22 16,-2 2-37-16,2 2-55 15,0 0-56-15,0 4-52 0,0 2-35 16,0 3-21-16,0 3-11 0,0 6-8 16,0 0-4-16,2 4-5 0,-1 2-5 15,-1 2-3-15,4-1 0 0,-3 0 0 16,3 0-2-16,-1-4-4 16,3 0 3-16,-2-5-1 0,3-1-3 0,-1-6-3 15,2-1-2-15,5-5-1 0,-4-6-10 16,5-5-4-16,-1-4-3 0,4-6-5 15,-4-4-9-15,-2-6-9 0,2-3-13 16,-7-4-10-16,1-1-4 0,-7 3-8 16,-4-3-1-16,0 5 1 0,-4 6-5 15,-3 2-6-15,-2 7-15 16,-3 3-18-16,-1 5-23 0,-4 6-16 16,4 4-19-16,-4 4-30 0,-1 3-111 15,3 3-51-15,0 0-13 0,4-2 14 16,7 1 24-16</inkml:trace>
  <inkml:trace contextRef="#ctx0" brushRef="#br0" timeOffset="46272.95">25797 2057 328 0,'0'-7'389'0,"-5"-2"36"15,2 0 36-15,0 3-126 0,1 0-72 16,1 3-56-16,-1 0-39 0,0 2-34 15,4 1-31-15,0 3-36 0,2 2-27 16,6 7-19-16,1 4-8 0,2 4-3 16,2 3-4-16,0 6 0 0,0 1-12 15,-2 4-16-15,-1 2-25 0,-2 3-37 16,-3 3-39-16,-3 2-35 16,1 1-28-16,-2-2-23 0,-2-2-29 15,-1-5-91-15,0-5-36 0,0-7-2 0,0-8 15 16,5-6 26-16</inkml:trace>
  <inkml:trace contextRef="#ctx0" brushRef="#br0" timeOffset="46687.69">25948 2428 15 0,'-7'-15'328'16,"-1"2"37"-16,0 1 27 0,-5-2 10 16,4 3-124-16,1 0-66 0,1 0-41 15,1 2-25-15,2 0-20 0,4 0-26 16,0 0-29-16,4 2-31 0,5-3-20 15,3 0-12-15,5-2-9 0,1 0-12 16,4 0-19-16,0-2-27 0,-2 3-33 16,2-1-35-16,-1 3-30 0,-5 0-15 15,-1 3-8-15,-3 1 5 0,-6 2 7 16,-3 3 14-16,-3 2 13 0,-3 0 24 16,-3 3 34-16,-6 2 43 0,0 3 42 15,-2-2 44-15,-2 4 34 0,2-3 18 16,-4 2 5-16,2 0-8 0,-1 2-10 15,4-1-8-15,-1 1-8 0,5-2-8 16,1 3-9-16,1-1-6 0,3 0-4 16,2 1-8-16,4 0-6 0,4-2-6 15,0 0 0-15,2 1-6 0,6-1 0 16,-1-1-4-16,4-2-2 0,3 1-3 16,-2-2-2-16,3 1 1 0,1-3-8 15,0 0-10-15,0-2-18 16,-1-1-23-16,1 0-27 0,0-1-58 0,-4-2-123 15,1-2-54-15,-3-2-21 0,-1-2 1 16,3-2 20-16</inkml:trace>
  <inkml:trace contextRef="#ctx0" brushRef="#br0" timeOffset="48137.27">26497 2320 182 0,'-4'0'308'0,"-1"-1"21"0,0-1 17 16,2 1-103-16,-1 1-74 0,1-2-38 0,2 2-24 16,1-1-16-16,-3 1-12 0,3 0-19 15,0 0-20-15,0 0-19 0,3 0-10 16,-3 0-5-16,0 0 0 16,1 0 0-16,1 0 7 0,-1 0 6 0,-1 0 9 15,2 0 11-15,0 0 13 16,-2 0 11-16,0 0 9 0,0 1 9 15,0-1 2-15,0 0-1 0,0 2-6 16,0-2-11-16,0 0-11 0,0 0-9 0,0 0-14 16,0 0-10-16,0 0-7 0,0 1-7 15,0-1-2-15,0 0-4 16,0 0 1-16,0 0-2 0,0 0 0 16,0 0 1-16,0 0 2 0,0 0 0 15,0 0-1-15,0 0 1 0,0 0 1 16,0 0 1-16,0 0 0 0,0 0 0 15,0 0 1-15,0 0 0 0,0 0-2 16,0 0 0-16,0 0-3 0,0 0 0 16,0 0 1-16,0 0-1 0,0 0-3 15,0 0 2-15,0 0 0 0,0 0 0 16,0 0-2-16,0 0 1 0,0 0 3 16,0 0-1-16,0 0-1 0,0 0 2 15,0 0 0-15,0 0-2 0,0 0 0 16,0 0 0-16,0 0 0 0,0 0 0 15,0 0 0-15,0 0 1 0,0 0 0 16,0 0 1-16,0 0-1 0,0 0-1 16,0 0 0-16,0 0 0 0,0 0 0 15,0 0-1-15,0 0-2 0,0 0 3 16,0 0 0-16,0 0-1 0,0 0-3 16,0 0 4-16,0 0-1 0,0 0 1 15,0 0 1-15,0 0-1 0,0 0 2 16,0 0 1-16,0 0 0 0,0 0-2 15,0 0-1-15,0 0 0 0,0 0 0 16,0 0 0-16,0 0 0 0,0 0 0 16,0 0 0-16,0 0 0 0,0 0 2 15,0 0 4-15,0 0 0 0,0 0 3 16,0 0 5-16,0 0 5 0,0 0 2 16,0 0 4-16,0 0 1 0,0 0 2 15,0 0-1-15,0 0 0 0,-2 0-4 16,2 0 1-16,0 0-4 0,0 0 1 15,0 2-3-15,0-2-5 0,0 0 3 16,0 0 1-16,-2 0 2 0,2 1 2 16,0-1 5-16,0 0 5 15,-1 0 4-15,1 0-1 0,-2 0 2 16,2 0-2-16,0 0-2 0,-1 0-1 16,1 0-5-16,0 0-2 0,0 0-6 0,0 0-3 15,0 0-4-15,0 0-6 0,0 0-2 16,0 0-3-16,0 0 0 15,0 0 0-15,0 0 0 0,0 0 0 0,0 0 0 16,0 0 5-16,0 0-5 16,0 1-2-16,0-1-1 0,0 0 0 15,0 0 0-15,0 0 0 0,-3 0 1 16,3 0 2-16,0 0 3 0,0 0-2 16,0 0 0-16,0 0 3 0,-2 0-4 15,2 0 1-15,0 0 0 0,0 2-1 16,0-2 0-16,0 0 0 0,0 0 0 15,0 0 0-15,0 0 0 0,0 0 0 16,0 0 2-16,0 0 1 0,-1 0 3 16,1 0 4-16,0 0-2 0,0 0 0 15,0 0 0-15,0 0 2 0,0 0-2 16,0 0-6-16,-2 0-1 0,1 0 0 16,1 0 1-16,0 0-2 0,0 0 1 15,0 0-1-15,0 0 0 0,0 0-1 16,0 0-2-16,0 0 4 0,0 0 0 15,-2 0 3-15,2 0 0 0,0 0-1 16,-2 2 2-16,2-1-5 0,0 2 1 16,-1 1-1-16,-3 4 0 0,3 1 1 15,-2 5-2-15,-2-1 0 0,2 5-2 16,-2 1 3-16,4 5 3 0,-1 1 1 16,2 0 1-16,0 4 1 0,2-2-1 15,2 0-5-15,-1 1-2 16,4-1-9-16,-1-3-6 0,2-1 0 15,1-4-4-15,3-3-4 0,-1-3-1 16,3-2-2-16,-1-4-2 0,4-4-5 16,0-6-5-16,2-4-10 0,2-1-7 15,-4-8-11-15,2 0-10 0,-1-3 4 16,-4-4 0-16,-3 0 11 16,-3-3 13-16,-4-1 16 0,-4-2 13 15,-1 1 11-15,-8-2 4 0,-1 3 6 0,-1 1 7 16,-5 4 4-16,2 2 4 0,0 5-1 15,-2 2-1-15,2 6-4 0,-1 3-6 16,0 4-7-16,3 4-11 0,-2 2-16 16,5 2-28-16,1 3-33 0,3-1-43 15,2 2-43-15,4 3-33 16,4-5-29-16,5 1-57 0,3-2-75 16,2-3-20-16,6-3 13 0,-1-3 25 15,7-4 35-15</inkml:trace>
  <inkml:trace contextRef="#ctx0" brushRef="#br0" timeOffset="48334.56">27233 2139 91 0,'1'-5'349'0,"1"1"34"0,-2-1 19 15,-2 1-38-15,2 4-141 0,2-2-91 16,-1-3-58-16,4 3-34 0,1-2-19 15,4 2-7-15,4-3-20 16,3 0-26-16,2 1-36 0,4 1-48 16,-5 0-135-16,1-1-81 0,-3 0-30 0,-2 0-1 15,1-1 21-15</inkml:trace>
  <inkml:trace contextRef="#ctx0" brushRef="#br0" timeOffset="48530.15">27332 2239 201 0,'-13'18'336'0,"-1"-4"23"0,2-3 9 16,-1 1-103-16,5-4-111 16,-1-2-60-16,5 0-38 0,4-3-16 15,5-1-10-15,6-1-5 0,3-2-7 16,7-4-11-16,6-1-13 0,4-3-15 16,6-1-15-16,2-2-25 0,8-2-29 15,1-3-86-15,1-1-95 0,0-3-44 0,-1-1-12 16,-2-2 2-16,-1-3 24 15</inkml:trace>
  <inkml:trace contextRef="#ctx0" brushRef="#br0" timeOffset="48763.21">28077 1864 312 0,'0'-3'364'0,"-4"2"24"0,4-1 18 0,-2 1-146 15,2 1-94-15,-2 0-57 16,4 0-29-16,0 1-11 0,3 4 0 15,2 1 2-15,4 2 2 0,4 3 3 16,0 1-2-16,4 2-10 0,3-1-16 16,-3 2-16-16,3 0-10 0,-2 2-20 15,1-1-27-15,0 1-36 0,-3-3-38 0,2 0-35 16,-3 0-32-16,-3-2-20 16,0-2-20-16,-4-4-68 0,-2-3-52 15,-3-5-12-15,-4-2 7 0,-1-3 18 16</inkml:trace>
  <inkml:trace contextRef="#ctx0" brushRef="#br0" timeOffset="49003.43">28347 1863 239 0,'-1'-11'331'15,"-2"-1"33"-15,1 4 22 0,0 1-88 16,1 3-48-16,-3 2-21 0,3 2-17 16,-1 0-22-16,-1 2-23 0,0 4-34 15,-2 1-39-15,-1 3-32 0,-2 3-17 16,2 1-13-16,-2 6-10 0,-5 3-5 15,4 4-6-15,-1 3-1 0,-4 0-6 16,3 2-3-16,-6 2-1 0,2-1-9 16,0 1-23-16,-2-4-31 0,4 0-41 15,0-5-48-15,0-3-50 0,4-5-39 16,2-4-79-16,2-2-81 0,4-7-17 16,1-4 17-16,1-8 31 0,4-1 43 15</inkml:trace>
  <inkml:trace contextRef="#ctx0" brushRef="#br0" timeOffset="49238.06">27896 1741 18 0,'-18'-3'361'0,"0"0"46"15,2 3 26-15,5-3 18 0,5 2-157 16,1-1-90-16,5 0-61 0,6 1-28 15,2 0-16-15,7-4-9 0,4-1-14 16,6 0-16-16,5-3-23 0,5-2-12 16,4-6-20-16,5-2-44 0,1-3-63 15,-1 3-79-15,-1-1-170 16,-7 0-93-16,-4 1-38 0,-9-1 9 16,-3-4 47-16</inkml:trace>
  <inkml:trace contextRef="#ctx0" brushRef="#br0" timeOffset="51592.14">7786 8455 65 0,'-50'48'375'0,"5"-2"34"16,6-9 17-16,6-7 7 0,7-6-191 16,4-5-105-16,7-7-64 15,5-3-35-15,5-7-12 0,7-5-7 16,4-7-5-16,7-6-4 0,4-6-5 15,5-8 0-15,7-5-3 0,1-7-2 16,3-3-2-16,2-6-1 0,1-3-6 16,-1-2-4-16,0-4-4 15,-3 1-1-15,-4 2-4 0,-4 0-4 16,-6 4 6-16,-5 5 3 0,-6 7 4 16,-6 5 5-16,-2 7 3 0,-6 8 3 15,-4 6 2-15,-3 7 1 16,-2 6 0-16,-3 6 0 0,0 7 0 0,0 5 4 15,2 3-1-15,3 4 2 16,2 1-2-16,5 3 2 0,4-2-3 16,4 2-1-16,8 0-2 0,1-1 0 15,4-2-2-15,7-1 1 16,2 0 1-16,4-3 0 0,-1-1 0 16,4 1 0-16,0-1 0 0,-3-2 1 15,-4 2 1-15,-2 1 1 0,-5-1 2 16,-5 1-2-16,-5 1 3 0,-4 0-2 15,-6-1 0-15,-5 1-2 0,-2-2 0 16,-5-1-1-16,-3-1-2 0,-1-4-7 16,2-3-15-16,1-2-20 15,2-5-22-15,5-4-24 0,5-7-19 16,5-7-18-16,5-4-12 0,5-5-6 16,3-2 3-16,6-5 13 0,0 2 24 15,3-1 44-15,0 3 46 16,-1 0 47-16,-2 2 37 0,1 5 26 15,-5 2 16-15,-1 3-7 0,-4 4-8 16,-1 3-11-16,-4 1-4 0,1 4-4 16,0 3 0-16,-2 3 4 15,0 4-2-15,-2 3 2 0,1 2-7 0,-1 4-8 16,-2 4-13-16,3 3-13 16,-1 0-12-16,0 3-8 0,2 0-7 15,-1 1-6-15,0-1-1 0,2 0-6 16,0-3-2-16,-1-3-6 0,1-3-14 15,4-4-10-15,-2-4-11 16,1-4-7-16,1-5-7 0,1-6 0 16,1-4 3-16,1-6 8 0,-2-5 6 15,3-2 4-15,-1-5 11 0,-2 0 5 16,-1-2 7-16,-1 1 6 0,0 2 6 16,-2 1 6-16,-2 3 11 15,-1 3 12-15,-3 4 10 0,1 3 15 16,1 4 2-16,-2 2 1 0,0 2-7 15,0 4-9-15,0 2-8 0,0 1-13 16,0 6-7-16,4 3-3 0,-2 0-4 16,1 3-1-16,0 0-3 15,2 3-2-15,2-1 0 0,1 0 0 16,1-1 0-16,-1-2-2 0,0-2-7 16,3-3-4-16,-2-2-8 0,3-3-5 15,0-7-7-15,1-3-2 0,2-7 3 16,1-7 0-16,0-2-2 15,0-9 3-15,0-4-1 0,-2-5 2 16,-3-3 4-16,0-1 3 0,-5-7 5 16,-2-1 9-16,-4 2 4 0,-2-1 8 15,-1 4 13-15,-4 5 12 0,1 4 21 16,0 10 19-16,0 7 18 0,1 4 4 16,0 5-4-16,3 8-9 15,1 3-18-15,1 8-19 0,1 8-14 16,3 7-12-16,0 7-4 0,3 5-5 15,2 6-1-15,-1 5-1 0,2 1-3 16,-1 4-13-16,0 3-12 0,1-2-15 16,-2 3-13-16,1-4-9 0,-1-1-3 15,-1-6 8-15,-2-6 13 16,-1-7 15-16,-2-8 17 0,2-6 15 16,-4-6 4-16,0-8 3 0,0-4 2 15,0-7-1-15,0-8-5 0,3-3-4 16,-1-7 1-16,1 1-2 15,2-6-1-15,2-2-2 0,2 1-1 16,0 2-1-16,3-1 2 0,3 4-1 16,0 1 0-16,3 6 0 0,0 1 3 15,2 5-1-15,1 6-3 16,-2 4 3-16,2 5-1 0,-1 5 2 16,-4 3-3-16,1 7 2 0,-6 3 0 15,-3 3 1-15,-2 2 0 0,-4 6 0 16,-4 0 0-16,-5 1 2 0,-3 0 0 15,-3 2-6-15,-5-2-5 16,-1 0-16-16,-1-2-21 0,3-2-30 16,1-3-44-16,-1-4-110 0,4-5-90 15,2-4-35-15,5-6-8 0,6-3 16 16</inkml:trace>
  <inkml:trace contextRef="#ctx0" brushRef="#br0" timeOffset="52052.17">9061 8151 249 0,'5'0'344'0,"-4"0"23"0,-1-2 22 16,-3 0-120-16,0-1-92 0,1-3-60 15,-1-1-34-15,3-3-23 16,0-3-18-16,3-2-18 0,2-6-13 16,0-2-8-16,6-4-2 0,0-4-2 15,1-4-3-15,4-4-1 0,0-2-2 16,2-1-1-16,-1 3-2 0,-1 3-3 15,-1 5-4-15,-5 6-1 16,0 3-4-16,-3 9 1 0,-4 2 0 16,-3 7 4-16,-3 4 2 0,-3 5 5 15,-2 5 4-15,0 3 3 0,-3 5 2 16,2 2 1-16,-1 1-2 16,4 0 1-16,1 3-1 0,1-2 1 15,4 1 0-15,4-4-3 0,1 1 3 16,1-3 0-16,4 0-1 0,5-3 1 15,-2-3-1-15,3 0 2 0,-2-1 0 16,3-3 0-16,-2 2 0 0,0 0 0 16,0-2 2-16,-3 3 0 15,-2-2 0-15,-2 3-1 0,-3 1 3 16,-4-1-2-16,-1 3 3 0,-4 0-7 16,-3-1-8-16,-4 1-12 0,-1-2-16 15,-3-2-21-15,1-1-42 16,-4-2-104-16,1-5-82 0,3-5-33 15,-2-4-12-15,7-5 10 0</inkml:trace>
  <inkml:trace contextRef="#ctx0" brushRef="#br0" timeOffset="52271.63">9382 7630 172 0,'12'-17'382'0,"-2"6"41"15,-1 0 19-15,-4 5-69 16,-2 3-127-16,2 2-88 0,-2 5-57 15,2 2-29-15,1 6-16 0,0 7-6 16,-1 0-9-16,3 6-12 16,-1 6-11-16,0 3-8 0,1 3-11 15,-3 3-17-15,-2 3-23 0,1-1-28 16,-1-2-30-16,-2-4-36 0,4-4-44 16,-4-2-92-16,1-10-78 0,-1-4-26 15,1-7 3-15,-2-9 22 16,0-4 39-16</inkml:trace>
  <inkml:trace contextRef="#ctx0" brushRef="#br0" timeOffset="52588.9">9485 7878 38 0,'-7'-14'319'0,"2"5"32"0,-1 1 27 0,0-1-15 16,3 3-125-16,-1 2-78 16,3 0-50-16,1 1-30 0,3 0-26 15,0-2-21-15,5-1-16 0,3-1-9 16,4 0-6-16,0-3 2 0,4-1-3 15,2 0-2-15,-1-1 1 16,-2-2 1-16,4 3-1 0,-3 0-1 16,-3 1 1-16,-1 1 0 0,-3 1-1 15,-3 3 0-15,-1 2 2 0,-2 2 3 16,-1 1 7-16,-2 4 4 0,0 1 11 16,1 6 5-16,0 2 5 15,-2 5 0-15,2 1-4 0,-2 3-4 16,1 4-6-16,-3 0-8 0,0 2-7 15,-3-2-17-15,3-1-27 0,-2-3-36 16,2-1-49-16,-4-6-115 16,2-4-110-16,-1-5-47 0,-2-7-9 15,5-10 21-15,0-7 36 0</inkml:trace>
  <inkml:trace contextRef="#ctx0" brushRef="#br0" timeOffset="52744.31">9690 7431 280 0,'-16'-6'340'0,"2"1"13"0,-2 4 5 16,5 1-153-16,3 1-108 0,2 3-69 15,6-3-56-15,3 3-87 16,3 0-120-16,4 1-57 0,4-1-24 0,2-2-2 16,9-2 17-16</inkml:trace>
  <inkml:trace contextRef="#ctx0" brushRef="#br0" timeOffset="52937.41">9938 7399 256 0,'16'-2'354'0,"-5"2"43"16,-5 0 27-16,-1 0-122 16,0 2-72-16,-2 3-37 0,-1 1-18 15,-2 4-26-15,3 3-16 0,-1 4-13 16,2 5-20-16,-1 1-28 0,0 4-25 16,2 5-19-16,-2 0-15 0,1 4-21 15,-1 2-44-15,0 1-54 16,2-3-58-16,1 1-57 0,-3-8-106 15,0-3-99-15,4-9-24 0,-4-7 22 16,3-9 38-16,2-5 47 0</inkml:trace>
  <inkml:trace contextRef="#ctx0" brushRef="#br0" timeOffset="53918.74">10046 7703 343 0,'-8'-12'391'0,"-2"1"38"0,-2 0 40 15,4 3-122-15,1 0-94 0,1 0-64 16,2-1-39-16,5 1-38 0,4-2-38 15,4-1-36-15,4 0-19 0,6-2-14 16,1 0-5-16,3 0-4 16,0 0-3-16,1 1-1 0,1 2-1 15,-5 3-2-15,-2 2 1 0,-2 3 1 16,-3 2 5-16,-4 5 2 0,-2 3 2 16,-1 3 6-16,-5 4 3 15,-1 4 0-15,-1 0-2 0,-4 5-1 16,2 2 1-16,0-1-6 0,0 1-1 15,1 1 0-15,0-4-3 0,4 0-3 16,0-2-8-16,1-6-17 16,3-2-14-16,3-3-15 0,-2-7-7 15,3-3-4-15,0-6 5 0,2-6 14 16,-1-5 12-16,3-3 12 0,0-6 8 16,0-3 4-16,-1-2 6 0,1-2 0 15,-3-3 3-15,-1 4 5 16,-1 0 7-16,-3 2 12 0,-1 4 14 15,-2 4 19-15,-3 5 23 0,2 3 13 16,-2 4 11-16,0 4-2 0,0 1-11 16,-2 5-17-16,2 3-17 0,0 3-17 15,-1 6-14-15,-1 3-8 0,2 4-6 16,0 0-2-16,2 1-1 16,-1 3-2-16,1 0-1 0,1 1-3 15,2-3 2-15,0-1-5 0,2-1-10 16,0-6-9-16,-1-1-11 0,2-3-7 15,3-6-8-15,0-3-7 0,2-6 1 16,0-5 3-16,1-6 4 16,5-5-8-16,-2-8-8 0,1-2-3 15,0-4 2-15,-3-5 3 0,0-2 5 16,-5-3 14-16,0-3 17 0,-3-2 13 16,-2-1 13-16,-2-1 16 0,-1 5 25 15,-2 4 33-15,-2 4 39 0,2 7 39 16,-3 8 30-16,1 5 11 15,-1 5-8-15,2 5-19 0,-2 5-33 16,3 5-37-16,-2 8-32 0,2 7-23 16,0 7-11-16,0 8-6 0,0 5-9 15,2 5-3-15,2 5-2 0,-1 3-1 16,2 3-6-16,0 2 1 16,5 1 0-16,2-1-5 0,1-4-7 15,1-6-7-15,2-4-9 0,4-6-13 16,-2-6-17-16,2-5-10 0,2-8-6 15,1-5-3-15,-1-7 1 0,2-5 5 16,-1-7 5-16,1-9 4 16,-2-2 9-16,0-6 8 0,-1-3 7 15,-4-2 9-15,0-6 11 0,-5 2 8 16,-3-1 10-16,-3 2 7 16,-1 1 15-16,-3 6 19 0,-4 3 21 0,0 6 17 15,-1 3 13-15,-4 6-2 16,0 2-9-16,-1 8-15 0,-4 4-20 15,2 8-18-15,-1 6-14 0,0 2-8 16,3 7-1-16,2 3-6 0,3 3 0 16,1 2 1-16,4-1-1 15,2-1 0-15,3-1-4 0,5-4-12 16,1-3-21-16,3-5-26 0,0-3-28 16,1-8-39-16,-1-5-40 0,3-4-38 15,-5-8-37-15,0-3-70 0,-6-6-94 16,-3-5-28-16,-5-3 10 0,-2-4 33 15,-6-1 45-15</inkml:trace>
  <inkml:trace contextRef="#ctx0" brushRef="#br0" timeOffset="54104.19">10656 7191 338 0,'-38'9'379'0,"6"0"22"15,6-2 13-15,5-1-154 0,7-1-93 16,3-1-60-16,9-2-29 0,8-2-15 15,4-4-10-15,9-1-10 0,7-6-22 16,4-2-34-16,4-2-46 0,7-7-61 16,-1 0-162-16,-2-2-88 15,-6-5-36-15,-6 1-2 0,-7 0 25 16</inkml:trace>
  <inkml:trace contextRef="#ctx0" brushRef="#br0" timeOffset="54769.39">9573 6876 291 0,'-2'0'339'0,"1"0"14"0,1-2 8 16,0 0-151-16,3-4-88 0,2-1-48 16,1-4-28-16,5-2-11 0,3-2-10 15,2-6-6-15,0-1-8 16,4-2-5-16,-2-5-1 0,3-1-1 15,-5-1-2-15,-1 2 3 0,-4-2-3 16,-3 4 6-16,-5 3 6 0,-1 3 15 16,-5 4 7-16,-3 6 6 0,-2 1 4 15,-2 6-2-15,-2 4-10 16,0 4-11-16,-1 6-8 0,0 1-6 16,1 6-6-16,4 2 1 0,-1 3-2 15,6 4-1-15,3-3-1 0,3-1 0 16,6-1 2-16,4-3-4 0,3-3 2 15,3-3-2-15,6-8-1 16,5-1 0-16,3-8-5 0,2-4 0 16,3-5-5-16,0-4-1 0,-2-3-4 15,-4-1 2-15,-4-2 2 0,-5 1 3 16,-8 2 4-16,-5 0 5 0,-5 2 4 16,-7 3 4-16,-4-1 2 15,-4 6 4-15,-7 3 0 0,-2 4 0 16,-6 6-2-16,-2 4-4 0,-2 2-6 15,1 5 0-15,1 0-2 0,5 2-2 16,1 0 1-16,4 0-1 16,7-1 1-16,2-2-5 0,8-3-5 15,5-3-9-15,5-2-9 0,7-4-10 16,4-4-16-16,4-3-14 0,5-5-20 16,0-4-58-16,-3-2-114 0,-2-3-52 15,-3 3-20-15,-6 0 4 16,-2 3 16-16</inkml:trace>
  <inkml:trace contextRef="#ctx0" brushRef="#br0" timeOffset="55785.98">9575 9450 95 0,'0'-24'303'0,"-4"4"21"0,-2-1 15 16,-3 2-56-16,-1 2-111 0,1-1-53 16,-4 2-19-16,0 1-2 15,-1 2 6-15,2 0-3 0,-4 4-7 16,3 3-13-16,-1 3-15 0,-2 3-22 16,-3 6-17-16,0 6-13 0,-1 5-7 15,-4 11-5-15,0 13-2 0,-5 12 0 16,1 12 0-16,-2 10 0 15,3 6 1-15,0 4 4 0,5 3 0 16,8-6 1-16,4-3-3 0,4-13 2 16,8-6-7-16,7-11-1 0,6-12-5 15,5-10-4-15,8-10-2 0,2-11 0 16,7-12 0-16,3-11 0 0,2-10-2 16,2-7 0-16,-1-11 0 15,1-3 0-15,-6-6-4 0,-1-7 2 16,-6-1 6-16,-4-2 4 0,-8-5 2 15,-8 1 0-15,-7 0 3 0,-8 4 0 16,-5 3 1-16,-7 9 2 16,-2 5 3-16,-4 13 2 0,-3 4 1 0,-2 14-2 15,-1 8 1-15,2 8-5 16,-4 11-14-16,3 7-14 0,2 9-22 16,0 13-24-16,3 4-21 0,6 5-23 15,2 5-38-15,4-1-69 0,6-2-65 16,2-3-26-16,4-5 2 15,2-2 12-15</inkml:trace>
  <inkml:trace contextRef="#ctx0" brushRef="#br0" timeOffset="56018.46">9369 9926 60 0,'11'14'275'0,"-3"-3"34"15,-2-3 21-15,-1-5-49 0,0-1-84 16,-2-4-46-16,2-3-30 16,-2-1-18-16,0-3-9 0,2 1-11 15,0-1-14-15,0 0-16 0,2 3-16 16,-1 2-10-16,1 1-13 0,1 3-3 15,0 3-6-15,4 3-1 0,-2 3 1 16,2 6 0-16,0 3 1 0,0 3-2 16,-1 3-2-16,0 3-8 15,-1 3-17-15,-1 0-22 0,-1 2-23 16,-1-3-26-16,-1 0-26 0,3-2-62 16,-4-4-105-16,1-6-42 0,1-5-12 15,2-5 6-15,2-10 19 0</inkml:trace>
  <inkml:trace contextRef="#ctx0" brushRef="#br0" timeOffset="56217.09">9834 10066 137 0,'16'-12'329'0,"-5"2"36"0,-5 0 29 0,0 5-62 16,-1 0-96-16,-3 2-55 0,-1 3-42 16,-1 3-26-16,0 2-22 15,0 3-27-15,0 6-17 0,0 1-14 16,0 6-10-16,-1 0-11 0,-1 3-12 15,0 1-17-15,2 1-25 0,0-2-34 16,0-1-36-16,2-2-37 16,1-6-55-16,-1-3-115 0,3-6-49 15,0-8-3-15,-1-6 15 0,7-9 26 16</inkml:trace>
  <inkml:trace contextRef="#ctx0" brushRef="#br0" timeOffset="56518.4">10131 9344 328 0,'-3'-25'369'0,"0"3"36"0,-2 4 41 16,-1 2-127-16,1 8-65 0,2 0-46 16,0 5-34-16,1 2-33 0,1 4-41 15,1 4-41-15,1 7-27 0,2 7-17 16,-1 6-6-16,1 7-4 0,0 7-1 15,-1 7-3-15,-2 2 2 16,4 5-10-16,-4 2-15 0,0 0-21 16,2-2-28-16,-2-1-25 0,2-4-28 15,1-5-19-15,0-6-19 16,3-8-4-16,-1-5-11 0,3-9-49 0,1-9-81 16,-1-8-28-16,4-8 0 0,2-9 13 15,3-8 26-15</inkml:trace>
  <inkml:trace contextRef="#ctx0" brushRef="#br0" timeOffset="56801.59">10534 9232 300 0,'8'-31'357'16,"-4"6"29"-16,0 5 40 16,-4 3-123-16,0 4-51 0,0 4-35 15,-3 3-26-15,2 2-26 0,-1 3-31 16,0 6-42-16,-1 2-40 0,0 7-27 15,1 7-12-15,-2 4-7 0,0 9-3 16,-2 3 0-16,0 5-3 16,1 5 1-16,-1 5 3 0,1 2-3 15,0 1-1-15,0-3-5 0,1 0-4 16,2-6-10-16,2-4-17 0,0-7-13 16,2-3-22-16,2-8-21 0,1-5-22 15,2-4-24-15,2-7-20 16,4-8-39-16,-4-5-104 0,2-7-65 15,0-7-19-15,-3-3 10 0,2-5 22 16</inkml:trace>
  <inkml:trace contextRef="#ctx0" brushRef="#br0" timeOffset="56985.51">10458 9487 270 0,'-15'3'329'0,"3"0"17"0,0-2 14 16,4 4-146-16,3-5-88 15,2 0-50-15,1 0-26 0,6 0-17 16,2-3-14-16,7-1-13 0,3-1-16 16,5-2-13-16,2-4-18 0,5-1-27 15,4-2-71-15,1-3-107 0,5 0-53 16,-2-4-19-16,2 1 2 16,0-4 12-16</inkml:trace>
  <inkml:trace contextRef="#ctx0" brushRef="#br0" timeOffset="57235.45">10952 9178 261 0,'-2'-6'359'16,"-1"2"42"-16,0-1 50 0,0 2-97 15,-2 1-54-15,3 1-39 0,-1 0-36 16,2 1-37-16,-1 1-48 0,2 2-47 16,2 2-42-16,-1 2-27 15,2 5-10-15,2 5-6 0,0 2-1 16,-2 2-1-16,3 6-3 0,-1 2-2 15,-2 2-2-15,0 4-13 0,-1-1-26 16,0 2-38-16,-2-1-50 0,1-4-52 16,1-2-51-16,0-6-69 0,1-3-107 15,-3-6-33-15,0-6 13 16,0-8 31-16,-2-2 44 0</inkml:trace>
  <inkml:trace contextRef="#ctx0" brushRef="#br0" timeOffset="57417.39">10874 9419 287 0,'-8'-4'346'0,"-1"2"21"16,1 0 21-16,3 0-144 0,1-1-89 15,2 2-54-15,4-1-29 0,2-1-24 16,6-1-16-16,4-4-19 0,6-1-16 16,3-1-17-16,2-2-26 15,3-3-21-15,2-1-30 0,-1 2-72 16,1-3-105-16,0-2-49 0,-2-1-10 15,-1-1 2-15,0 2 19 0</inkml:trace>
  <inkml:trace contextRef="#ctx0" brushRef="#br0" timeOffset="57634.56">11261 9083 253 0,'0'-4'351'0,"0"0"38"16,-3 3 37-16,-1-3-99 0,4 3-72 15,-2 1-52-15,2 0-32 0,-1 1-33 16,1 4-34-16,1 2-36 15,1 5-27-15,4 3-14 0,-3 2-9 0,2 4 1 16,1 3-4-16,-2 4-6 16,-1-2-2-16,-2 2-14 0,1 1-28 15,-2-1-47-15,0-1-46 0,2-1-48 16,-4-6-100-16,2-2-115 16,-2-6-39-16,2-7 9 0,2-6 26 15,4-7 37-15</inkml:trace>
  <inkml:trace contextRef="#ctx0" brushRef="#br0" timeOffset="57884.66">11451 8841 56 0,'-1'-17'374'0,"-4"6"43"16,-1 1 23-16,3 3 10 0,3 2-173 15,1 4-100-15,8 2-57 0,1 4-29 16,7 4-2-16,4 5-4 15,3 8-8-15,4 6-11 0,1 8-14 16,1 10-9-16,-4 9-22 0,-3 8-29 16,-6 6-38-16,-6 3-43 15,-9 1-41-15,-4 1-37 0,-9-2-27 16,-8-5-13-16,-3-4-19 0,-10-6-70 16,-7-7-36-16,-4-5-7 0,-4-7 12 15,-1-7 17-15</inkml:trace>
  <inkml:trace contextRef="#ctx0" brushRef="#br0" timeOffset="58534.65">10196 9075 182 0,'5'-7'291'0,"1"-1"23"0,-3 2 14 15,0-2-107-15,-3 3-56 0,2 0-25 16,-1 0-7-16,-1 0 1 15,-1 1 4-15,-1 1 4 0,2 0 1 16,-3 0-1-16,3 0-6 0,-3 3-6 16,0-2-12-16,0 2-15 0,1 0-21 15,-3 2-20-15,2 1-16 0,-2 3-17 16,-4 1-10-16,3 8-8 16,-1 2-2-16,-1 6 1 0,-1 5 3 15,1 7-2-15,0 3 3 0,3 5 1 16,-1 6 1-16,2 5-2 0,2 3-1 15,0 3-1-15,4 3 1 16,2 3-4-16,1-6-3 16,6 3-2-16,2-2 5 0,4 0-1 0,4-6 0 15,4-4-3-15,2-6-1 0,9-3-17 16,1-7-24-16,2-6-45 0,3-6-60 16,3-8-71-16,1-5-99 0,-2-10-137 15,-1-8-62-15,-3-9 0 0,-6-7 37 16,-4-2 60-16</inkml:trace>
  <inkml:trace contextRef="#ctx0" brushRef="#br0" timeOffset="59076.49">12585 8806 294 0,'-6'11'376'0,"1"-4"21"0,0-1 14 16,2 1-124-16,0-1-95 0,1-4-59 16,2 3-28-16,4-4-6 0,2 2-1 15,2-3-9-15,8 0-15 0,2-4-14 16,3-1-15-16,4-2-34 0,4-2-42 15,-2-1-51-15,-1 0-55 16,1 0-65-16,-6-1-153 0,-2 4-63 16,-8 0-13-16,-2 2 22 0,-9 4 37 15</inkml:trace>
  <inkml:trace contextRef="#ctx0" brushRef="#br0" timeOffset="59252.31">12721 8913 290 0,'-6'15'340'0,"1"-2"19"15,2-3 23-15,3 1-140 0,1-2-73 16,2-4-36-16,5 1-18 16,2-1-13-16,7-5-17 0,1-4-21 15,6 0-27-15,4-6-46 0,2 0-59 16,0-2-105-16,0-2-142 0,-2 0-73 16,-1-4-29-16,-5-1 6 0,-4 0 37 15</inkml:trace>
  <inkml:trace contextRef="#ctx0" brushRef="#br0" timeOffset="59905.86">13671 8134 328 0,'-6'-6'368'0,"-2"3"16"0,5 0 10 15,0 0-160-15,3 2-79 16,2-1-45-16,5 2-19 0,6 2 1 16,4 1-1-16,7 1 0 0,5 2-13 15,4 1-16-15,2 2-20 0,2 1-16 16,1 1-26-16,-1-1-29 16,-4 3-42-16,0-1-40 0,-3 2-43 15,-3-1-77-15,-5-2-114 0,-7-3-43 16,-5-3 1-16,-7-3 19 0,-3-2 31 15</inkml:trace>
  <inkml:trace contextRef="#ctx0" brushRef="#br0" timeOffset="60151.96">13968 8085 63 0,'-12'-16'321'0,"-1"2"37"16,2 2 29-16,2 2-3 0,1 2-101 15,1 2-51-15,1 1-36 0,2 1-25 16,0 4-25-16,3 0-36 15,-1 6-38-15,2 3-28 0,-2 4-16 16,2 5-8-16,0 2-7 0,-1 8 1 16,-1 2-8-16,-3 4 2 0,1 1-2 15,-4 5 0-15,0 1-12 16,0 0-18-16,-3 0-29 0,3-3-39 16,-1-4-46-16,2-2-44 0,1-8-59 15,1-5-122-15,2-8-48 0,0-6-2 16,1-10 20-16,2-6 37 0</inkml:trace>
  <inkml:trace contextRef="#ctx0" brushRef="#br0" timeOffset="60384.52">13657 7976 285 0,'-14'-10'366'0,"-3"0"19"16,2 1 26-16,2 0-119 0,3 1-100 15,3 0-61-15,4 2-34 16,3-3-21-16,5 1-20 0,6-3-24 16,6 1-16-16,8-4-12 0,5-3-18 15,5 1-21-15,3-2-29 0,6 0-27 16,-1 2-34-16,3 0-56 16,2 2-116-16,-4 3-53 0,0 1-11 15,-6 4 12-15,0 3 21 0</inkml:trace>
  <inkml:trace contextRef="#ctx0" brushRef="#br0" timeOffset="60933.59">14588 7808 87 0,'8'7'327'16,"-3"-3"35"-16,-2-1 34 0,0-1-24 15,-3-4-98-15,2-1-54 0,-2-3-29 16,-2 0-15-16,1-4-10 15,-1-2-12-15,-1-1-11 0,1 0-2 16,-2 0-4-16,0-1-6 0,0 1-8 16,-4-1-8-16,0 0-11 0,2 0-14 15,-2 2-10-15,-2 3-12 16,4 0-9-16,-2 3-13 0,0 1-14 16,-1 4-12-16,-1 2-8 0,-1 4-4 15,-1 4-3-15,-3 7-5 0,0 4 0 16,0 8 0-16,0 5-1 0,0 6 0 15,4 3-2-15,0 4 3 16,3 2-3-16,3-1 3 0,2 3 0 16,3-2-4-16,2-5-1 15,4-2-5-15,2-4-2 0,3-6-5 0,3-5-4 16,-1-5-3-16,6-6 1 16,0-5-1-16,-2-8 0 0,5-4 7 15,-1-11 3-15,-2-2 3 0,3-7 2 16,-3-6 2-16,0-4 4 0,-2-5-2 15,-2-4-1-15,-3-5 2 0,-2-3 0 16,-4-1 2-16,-3-2-1 16,-4 3 0-16,-3 2 3 0,-2 6 1 15,-5 5-1-15,0 8-3 0,-2 5-6 16,-2 9-8-16,-1 4-10 0,-3 6-27 16,-2 8-38-16,4 4-49 15,-2 7-53-15,3 3-52 0,0 7-44 16,3 4-39-16,1 3-77 0,1 2-45 15,3 1 11-15,0-3 30 0,4 0 41 16</inkml:trace>
  <inkml:trace contextRef="#ctx0" brushRef="#br0" timeOffset="61252.62">14419 8085 191 0,'0'10'303'0,"2"-4"28"0,0-1 0 16,-2-5-83-16,0-2-64 0,0-2-39 15,1-2-20-15,2-5-9 0,2 0-5 16,-1 0-8-16,4-1-10 0,1-4-3 15,1 3-9-15,1 0-8 16,2 0-8-16,3 1-14 0,-2 4-9 16,4 0-13-16,0 5-10 0,0 1-6 15,2 6-6-15,-2 2-3 16,1 3 0-16,0 3 0 0,-3 3-1 16,1 2 2-16,-3 2-2 0,0-1 1 15,-1 1-2-15,-2 0 3 0,-2-5-5 16,1 1 0-16,-2-2 0 0,-1-5 0 15,0 0-6-15,-2-4-6 0,1-2-6 16,1-2-9-16,-1-6-21 0,3-2-27 16,-1-5-28-16,2 1-29 15,2-4-25-15,-2-1-27 0,3 0-52 16,-1-1-91-16,0 0-31 0,0 2 2 16,-1-1 13-16,2 4 31 0</inkml:trace>
  <inkml:trace contextRef="#ctx0" brushRef="#br0" timeOffset="61635.23">15001 7944 256 0,'7'1'325'16,"-4"-1"36"-16,3 0 2 0,-5 2-82 16,1-2-48-16,-1 2-29 0,-1-1-21 15,2-1-20-15,-2 3-14 16,0 0-19-16,-2 1-17 0,2 2-12 16,-1 2-3-16,-1 2-5 0,1 3-4 15,-4 0-11-15,4 3-13 0,-1 2-8 16,-1 1-11-16,0 4-15 0,-1-1-8 15,3 2-5-15,-1 1-6 16,1-1-7-16,-1 0-3 0,4-3 1 16,-1-2-3-16,2-4-10 0,2-1-11 15,3-7-7-15,3-2-7 0,0-5-6 16,5-8-5-16,-2-2-4 0,5-7-2 16,0-4-12-16,-1-4-7 0,-2-2-6 15,-2-4 0-15,-5-1 10 16,-4-1 14-16,-5 0 14 0,-5-2 17 15,-4 2 8-15,-3 3 14 0,-3 7 1 16,-4 1 5-16,1 7-2 0,-2 6-4 16,1 5-11-16,-2 4-22 0,4 4-31 15,3 4-36-15,1 1-37 16,5 1-34-16,3 0-67 0,5 1-110 16,2-3-41-16,1-2 1 0,5-3 18 15,5-1 31-15</inkml:trace>
  <inkml:trace contextRef="#ctx0" brushRef="#br0" timeOffset="62150.51">15689 7410 5 0,'4'-22'335'16,"-10"3"43"-16,2 1 39 0,-4 2 48 15,-1 0-116-15,0 3-48 0,1 1-24 16,0 1-10-16,0 3-14 0,2 2-36 16,2 0-48-16,-1 3-46 15,1 0-41-15,1 3-31 0,-2 0-26 16,1 6-11-16,-4 1-7 0,-2 5-4 16,-1 5-2-16,-3 2-1 15,0 5 4-15,-2 5-2 0,0 3 1 0,-1 1 0 16,4 7 0-16,-2 1 0 15,3 5-2-15,0-2-1 0,6 2 0 16,-1-5-7-16,7 0-4 0,3-7-3 16,4-3-9-16,3-4-17 0,3-7-12 15,4-7-7-15,1-3-8 0,4-6-5 16,2-8-3-16,-2-3-6 16,4-9-2-16,-3-3-2 0,2-5 6 15,-4-4 6-15,-2-5 13 0,-2-2 18 16,-4-2 12-16,-3-2 15 0,-3-2 8 15,-4-1 7-15,-3 1 2 16,-3 2 5-16,-6 5 4 0,-1 6 0 16,-3 3-6-16,-4 6-7 0,0 7-14 15,-4 6-22-15,-1 5-42 0,-1 6-43 16,0 3-39-16,3 7-46 0,-1 5-102 16,2 2-79-16,2 4-18 15,2 1 17-15,5 0 29 0,3 0 42 16</inkml:trace>
  <inkml:trace contextRef="#ctx0" brushRef="#br0" timeOffset="62501.79">15523 7684 164 0,'1'0'328'0,"-1"-3"34"0,0-1 28 16,-1-4-73-16,-1 0-87 16,2 0-54-16,2-2-27 0,-1-3-22 15,3 0-22-15,2-1-21 0,3 1-20 16,2-1-17-16,-1 2-10 15,4 2-11-15,-1 0-6 0,1 2-7 16,-1 6-4-16,1 0-4 0,-2 6-1 16,1 2 2-16,1 3 0 0,-2 3 0 15,0 3 0-15,-1 1-2 0,-1 1-1 16,1 4-2-16,-2 0 1 0,1 0 1 16,1-3-3-16,-3-2 0 15,0 0 0-15,-2-7 2 0,3-1 0 16,-2-3 0-16,-1-4 2 0,1-4 1 15,2-5 1-15,-3-2-3 0,2-5-1 16,0-3-14-16,1-1-19 16,-2-4-25-16,1 1-31 0,0-1-38 15,2 0-39-15,0 4-44 0,-3 2-106 16,-1-1-60-16,3 5-14 0,-1 3 14 16,3-1 28-16</inkml:trace>
  <inkml:trace contextRef="#ctx0" brushRef="#br0" timeOffset="62735.56">16071 7499 186 0,'4'4'360'0,"-3"-1"39"0,2-1 27 0,-3 1-63 15,0 1-72-15,2 2-39 16,-2 0-22-16,0 1-14 0,3 3-16 16,-1 3-26-16,-1 2-37 0,1 3-43 15,2 1-29-15,-2 7-24 0,0-1-11 16,-4 6-11-16,0 0-11 0,-4 0-12 15,2 4-18-15,-3-2-31 16,1-1-42-16,-1-6-56 0,0-2-60 16,4-5-50-16,1-3-45 0,0-5-118 15,-1-7-44-15,0-7 11 0,-2-4 39 16,0-8 45-16</inkml:trace>
  <inkml:trace contextRef="#ctx0" brushRef="#br0" timeOffset="62984.61">15395 7179 62 0,'-32'-7'381'0,"5"2"48"16,5-1 45-16,4 1 48 0,3 1-156 15,5-2-94-15,5 1-68 0,4 0-41 16,6 0-43-16,8-6-46 15,7 1-34-15,8-6-19 0,7 0-14 16,7-3-14-16,3-1-36 0,4-2-54 16,3-1-64-16,0 4-81 0,-4-2-163 15,-4 1-77-15,-3 3-17 16,-2 3 27-16,-5 0 51 0</inkml:trace>
  <inkml:trace contextRef="#ctx0" brushRef="#br0" timeOffset="63422.07">16991 7030 129 0,'-3'0'337'0,"2"-2"32"0,-2-2 24 15,1 2-47-15,2-3-91 0,0 1-42 16,0 2-17-16,0 2-9 0,0 0-11 15,0 0-22-15,0 0-30 0,2 6-32 16,2 1-25-16,1 4-21 16,2 5-11-16,1 4-7 0,-2 3-5 15,3 5-4-15,-1 2-9 0,0 3-4 16,-3 3-10-16,2-2-16 0,-2 2-26 16,0-3-31-16,0-1-41 15,-2-4-47-15,0-4-43 0,3-4-39 16,-2-4-74-16,-3-7-82 0,2-5-18 15,1-7 15-15,-3-5 31 0,-1-7 47 16</inkml:trace>
  <inkml:trace contextRef="#ctx0" brushRef="#br0" timeOffset="63609.61">16949 7296 300 0,'-13'6'366'0,"2"-2"19"16,0-1 16-16,3-1-139 0,3 0-98 15,2 2-58-15,6-4-32 0,2 0-13 16,6-4-11-16,7 0-9 16,4-3-27-16,3-4-29 0,10-2-43 15,3-1-51-15,3-3-156 0,0-1-89 16,2-2-34-16,-5-1 0 0,-3-4 19 16</inkml:trace>
  <inkml:trace contextRef="#ctx0" brushRef="#br0" timeOffset="64633.33">17950 6667 202 0,'-4'-7'359'0,"3"-2"34"0,-2 1 19 16,1 1-93-16,-1 2-109 0,3 2-62 15,3 2-28-15,0 1-17 0,4 0-1 16,2 4 1-16,5 1-2 0,4 3-12 15,2 3-15-15,7 1-18 0,2 2-16 16,1-1-14-16,1 2-10 16,2 0-8-16,-1 2-23 0,-2-1-32 15,0-1-41-15,-6 1-42 0,2-1-48 16,-3-2-52-16,-7-3-117 0,-7-2-61 16,-1-6-5-16,-8-2 18 0,4-4 30 15</inkml:trace>
  <inkml:trace contextRef="#ctx0" brushRef="#br0" timeOffset="64884.5">18318 6588 37 0,'-5'-10'328'0,"-1"-1"38"16,-2 3 31-16,0 2 12 0,3 1-113 16,1 1-58-16,-2 1-39 0,2 3-26 15,-2 1-23-15,1 4-34 0,0 4-40 16,1 3-28-16,-4 5-19 0,3 4-10 15,0 2-7-15,1 7-3 16,-4 1-2-16,0 1 0 0,0 6-6 0,0 1-14 16,-2 2-23-16,1-2-37 15,4-2-45-15,1-4-43 0,4-1-46 16,1-9-60-16,6-5-109 0,3-5-32 16,3-9 7-16,0-8 26 15,7-9 35-15</inkml:trace>
  <inkml:trace contextRef="#ctx0" brushRef="#br0" timeOffset="65157.48">18718 6385 14 0,'3'-15'357'0,"-6"2"50"0,-2 0 46 15,-1 3 42-15,2 3-136 0,0 2-73 16,1 0-67-16,1 4-46 0,1 2-39 15,2 4-40-15,1 7-36 16,1 1-28-16,5 6-10 0,1 3-7 16,-1 4-4-16,2 2-6 0,1 2-3 15,-1 2-8-15,-2-1-9 0,1 2-23 16,-3-1-31-16,1-3-38 0,-3-1-43 16,1-3-38-16,0-4-40 15,-1-5-67-15,0-5-89 0,-3-5-26 16,-1-6 11-16,-1-4 27 0,-1-4 39 15</inkml:trace>
  <inkml:trace contextRef="#ctx0" brushRef="#br0" timeOffset="65343.36">18658 6564 233 0,'-6'0'334'0,"-4"0"18"0,6 0 11 15,0-3-129-15,1 3-97 0,3 0-57 16,5-2-35-16,1-1-17 15,8 0-11-15,3-2-8 0,4-2-14 16,3 0-12-16,4-1-19 0,4-1-20 16,1-1-38-16,2-3-99 0,-2-2-80 15,6-1-33-15,-5 0-11 0,5-2 9 16</inkml:trace>
  <inkml:trace contextRef="#ctx0" brushRef="#br0" timeOffset="65788.75">19281 6250 173 0,'7'-14'329'15,"-4"0"39"-15,-5-1 45 0,-3 1-61 16,-1 0-49-16,-1 1-14 0,-2 1-6 16,0 2-5-16,1 0-17 15,0 2-31-15,-2 1-44 0,6 2-44 16,-1 2-40-16,0 1-32 0,2 2-27 16,-2 0-15-16,-1 6-15 0,0 3-4 15,-2 6-4-15,-1 5 1 0,-3 5-4 16,3 4-1-16,-1 4-1 15,-1 5 0-15,3 1-3 0,0 5 0 16,2 0 0-16,-2 4-1 0,7-4 3 16,1-5 1-16,1-1-5 0,7-5-4 15,1-4-6-15,3-5-12 16,3-6-9-16,1-6-4 0,6-6-2 16,0-6-3-16,2-6-2 0,2-6 0 15,-5-6 4-15,3-5 6 0,-3-4 3 16,-1-5 7-16,-3-4 7 0,-4-1 11 15,-5-3 0-15,0-3 3 16,-6-1 3-16,-2-1 2 0,-8 3 1 16,2 4-3-16,-6 5-3 15,-3 6-8-15,0 6-15 0,-3 8-27 0,-3 5-36 16,-1 7-39-16,-2 6-40 16,0 9-37-16,2 4-24 0,2 6-16 15,-1 1-48-15,3 5-72 0,1-1-20 16,4 1 12-16,1-1 23 0,7-1 35 15</inkml:trace>
  <inkml:trace contextRef="#ctx0" brushRef="#br0" timeOffset="66100.03">19121 6517 165 0,'5'5'294'0,"0"-4"22"0,-2-4 15 16,5-1-93-16,-4-3-63 0,3-5-31 16,-1 1-15-16,2-2-6 0,3 1-4 15,0-1-10-15,1 0-11 16,2 2-13-16,-2 1-15 0,6 2-11 15,-4 4-15-15,2 0-10 0,0 4-9 16,-1 5-4-16,0 3-4 0,-1 3-4 16,-3 3 0-16,1 3-3 15,-4 2 1-15,2 3-4 0,-4 1-3 0,4 0 3 16,-6-2 0-16,1 2-1 16,0-6-3-16,-2-1 1 0,0-2-4 15,2-4-4-15,0-4-6 0,-1 0-8 16,4-6-10-16,0-6-12 0,3-5-12 15,0-2-19-15,5-3-20 16,0-5-23-16,4 1-26 0,-2-5-42 16,3 1-104-16,-5 0-63 0,2 2-19 15,-2-1 7-15,0 3 23 0</inkml:trace>
  <inkml:trace contextRef="#ctx0" brushRef="#br0" timeOffset="66437.97">19722 6327 44 0,'2'-2'322'0,"-2"2"47"0,-3 0 42 15,0 0 0-15,-2 2-88 0,2-2-54 16,-1 2-34-16,-1 0-26 0,2 3-25 16,-1 2-30-16,1 3-29 0,0 1-26 15,1 4-17-15,0 2-14 16,1 4-12-16,-1 0-12 0,0 2-10 16,2 5-13-16,0-1-4 0,0-1-5 15,2 4-1-15,1-5-5 0,1-1-3 16,-1-4 1-16,3-4-9 15,0-4-14-15,5-5-10 0,-1-2-8 16,6-7-12-16,-2-5-10 0,3-6-2 16,2-7-2-16,-3-8-3 0,0-1 0 15,-4-6 3-15,-5-1 7 0,-4-2 5 16,-4 1 9-16,-8 3 8 0,-2-1 0 16,-4 7 2-16,-5 2-3 15,-5 7-4-15,-2 5-16 0,-1 6-22 16,-2 4-25-16,-2 5-34 0,4 2-50 15,-4 5-130-15,2-2-66 0,0 3-21 16,2 0 11-16,3 2 26 16</inkml:trace>
  <inkml:trace contextRef="#ctx0" brushRef="#br0" timeOffset="67132.75">17893 6392 10 0,'-3'-1'263'0,"-4"1"24"15,1-1 14-15,1-1-44 0,-1 2-94 16,1-2-52-16,0 1-23 16,1 1-12-16,0 0-4 0,0 0-6 15,2 0-5-15,1 0-3 0,-1 0-2 16,2 0 6-16,3-1 15 0,-1 1 28 16,6 0 36-16,-2-3 33 15,4 1 29-15,5-2 22 0,6-4-1 16,4 0-17-16,9-4-29 0,2-4-32 15,10-2-33-15,7-3-28 16,7-2-21-16,8-5-17 0,5-2-16 16,6-2-11-16,0 0-6 0,5-4-7 15,-2 3-5-15,1-1 1 0,-3 1-2 16,-7 2 4-16,-4 3-5 0,-9 2 1 16,-9 4-1-16,-8 4 1 0,-12 3 5 15,-7 3 1-15,-5 1 2 0,-8 4 3 16,0 0 4-16,-4 1 0 15,-4 0-2-15,0 1-5 0,-1 2-1 16,-1 0-4-16,1 3-8 0,-1-2-5 16,1 2-16-16,-2 0-22 0,0 0-51 15,0 0-71-15,0 0-76 16,-2 2-78-16,-1 2-103 0,-5 1-121 16,-2 1-24-16,-3 2 27 0,-4-3 61 15,0 1 70-15</inkml:trace>
  <inkml:trace contextRef="#ctx0" brushRef="#br0" timeOffset="68666.42">20755 5593 102 0,'3'-7'266'0,"-2"2"19"15,-1-3 4-15,0 1-81 16,2 0-65-16,0-2-32 0,-2 0-14 15,0-2 0-15,0 3 7 0,0-3 13 16,0-2 5-16,-4 3 10 0,3-2 7 16,-2 2 2-16,-1-1-1 15,0 3-3-15,-2-3-10 0,-1 4-11 16,-1 1-14-16,2 2-24 0,-2 1-23 16,-1 3-17-16,-1 1-18 0,0 5-10 15,-2 5-8-15,1 3-4 0,-2 5-1 16,0 6 0-16,2 7 1 0,1 5-3 15,0 7 1-15,2 4 4 0,0 3 0 16,3 4 2-16,4-3 0 16,2 0-2-16,1-4 0 0,7-3-6 15,-1-8-5-15,5-5-10 0,3-4-5 16,1-9-4-16,4-6-6 0,1-7-2 16,1-6-2-16,1-7 3 0,2-7 1 15,-3-7 2-15,1-6 7 16,-2-3 3-16,0-6 6 0,-3-3 6 15,-4-1 10-15,-2-3 3 0,-4-3 0 16,-5 1 3-16,-2 0 0 0,-4 0-4 16,-2 5-4-16,-5 4-2 0,0 4-12 15,-2 7-14-15,-2 5-14 16,-1 8-14-16,0 5-17 0,-2 8-19 16,2 5-17-16,-3 8-12 0,1 4-15 15,-2 4-19-15,4 7-40 0,-5 3-99 16,5 3-37-16,-3 1-4 0,1 1 9 15,6-1 27-15</inkml:trace>
  <inkml:trace contextRef="#ctx0" brushRef="#br0" timeOffset="69018.5">20656 5970 185 0,'4'2'281'0,"-3"-2"18"0,2-4-14 16,2-3-95-16,0-6-59 0,3 0-38 15,-2-2-14-15,4-2-9 0,-1-2-4 16,4 0-3-16,0 1-6 15,2 0-6-15,0 0-5 0,0 3-5 16,0 3-8-16,2 1-2 0,-3 4-8 16,3 4-4-16,-2 1-4 0,0 5-4 15,0 3-1-15,0 5-4 0,-2 0 2 16,3 6-2-16,-3-2 0 0,-2 3-2 16,1 1 0-16,0-1-1 15,0 0 0-15,-2-2-1 0,-1-3-2 16,4-1 0-16,-4-3 3 0,1-3-1 15,2-3-1-15,0-3 4 0,-3-4-2 16,5-6 1-16,1-3-2 16,-2-3-2-16,2-5 0 0,1-4-6 15,-4 0-8-15,1-2-10 0,1 2-15 16,-1-1-15-16,-1 2-22 0,-2 5-26 16,-2 1-64-16,0 3-109 0,-4 1-44 15,0 5-18-15,-4 3 6 0,1 1 20 16</inkml:trace>
  <inkml:trace contextRef="#ctx0" brushRef="#br0" timeOffset="69242.78">21379 5740 47 0,'0'2'356'0,"0"-1"52"0,0 1 38 15,-1-2 14-15,-1 0-132 0,0 2-82 16,1-2-61-16,1 2-39 0,1 2-26 15,1 3-27-15,1 3-24 0,2 5-18 16,-2 3-8-16,3 3-14 16,-3 3-29-16,1 1-46 0,-4 5-60 15,0-4-65-15,-2 4-68 0,-4-4-145 16,-2-1-75-16,2-1-11 0,-6-5 28 16,2-5 47-16</inkml:trace>
  <inkml:trace contextRef="#ctx0" brushRef="#br0" timeOffset="69750.67">20043 5785 175 0,'-5'-7'302'16,"-1"1"19"-16,3 0 8 0,3 1-120 16,0 3-78-16,2 0-47 0,4 0-19 15,3 4-8-15,4 4 2 0,6 3 1 16,4 7-5-16,6 5-3 15,3 9-10-15,2 8-9 0,0 10-10 16,-1 7-9-16,-1 9-12 0,-6 9-18 16,-2 4-20-16,-8 3-19 0,-4 0-19 15,-8 1-25-15,-8-3-27 0,-6-2-66 16,-10-2-75-16,-10-3-32 16,-9-6-6-16,-5-3 7 0</inkml:trace>
  <inkml:trace contextRef="#ctx0" brushRef="#br0" timeOffset="70365.38">17891 6561 78 0,'-8'3'261'0,"-1"-1"14"0,3-1 12 16,1-1-90-16,2 1-76 0,-1-1-38 15,1 0-24-15,2 0-6 0,-3 0-10 16,4 0-6-16,-2 0-5 0,0 1-4 16,2 2-2-16,-2 3 4 15,2 2 3-15,-1 6 3 0,-1 7 8 16,2 7 4-16,3 7 0 0,-1 9-3 15,6 7-4-15,-2 10-9 0,2 5-8 16,3 3-11-16,6 1-14 0,4 1-23 16,4-5-26-16,7-1-34 15,-1-9-109-15,7-5-99 0,4-11-45 16,3-6-9-16,6-13 9 0</inkml:trace>
  <inkml:trace contextRef="#ctx0" brushRef="#br0" timeOffset="71798.06">13472 9985 310 0,'-4'14'362'0,"-5"-4"17"16,5-1 12-16,-1-3-148 0,2 0-85 15,1-3-55-15,2 1-24 16,2-4-5-16,2-3-2 0,6-1-6 16,4-2-14-16,7-6-7 0,4-1-25 15,4-2-36-15,1 0-48 0,1 1-47 16,-1-1-63-16,-3 3-142 0,-5 2-61 15,-8 2-14-15,-7 4 16 16,-4 2 27-16</inkml:trace>
  <inkml:trace contextRef="#ctx0" brushRef="#br0" timeOffset="71984.03">13598 10072 5 0,'-14'24'326'0,"5"0"33"0,-2-3 14 15,3-1 11-15,3-5-160 16,4 0-82-16,2-3-45 0,4-3-22 15,7-3-9-15,1-3-6 0,8-3-11 16,4-5-18-16,4-2-23 0,2-3-33 16,4-6-40-16,1 0-53 15,1-1-154-15,-1-2-80 0,-4-3-31 16,-4 1 1-16,-4-1 21 0</inkml:trace>
  <inkml:trace contextRef="#ctx0" brushRef="#br0" timeOffset="77180.17">14366 9675 151 0,'-7'4'313'16,"2"0"34"-16,2 0 31 0,-2-3-71 15,4-1-63-15,-1 2-23 0,0-1-9 16,2-1-13-16,-1 0-19 15,2 0-17-15,1 3-16 0,3-1-18 16,3 2-14-16,4 2-14 0,1 1-4 16,3 4-14-16,6-3-23 0,2 3-16 15,1 0-21-15,0 1-7 16,1 2-7-16,-1-1-16 0,0 2-27 16,-3 1-38-16,-1-2-53 0,-2 1-60 15,-3 0-55-15,-4-3-46 0,0-3-51 16,-2-3-101-16,-1-4-19 0,-6-5 21 15,-2-4 39-15,1-4 43 16</inkml:trace>
  <inkml:trace contextRef="#ctx0" brushRef="#br0" timeOffset="77414.1">14645 9601 260 0,'-6'-18'344'0,"1"3"33"0,-3 2 41 15,3 2-103-15,1 2-53 16,-4 3-30-16,3 2-25 0,2 3-26 15,0 1-36-15,0 4-43 0,-2 5-40 16,0 5-29-16,-1 9-12 0,-2 0-11 16,2 5-6-16,-2 4-2 15,-2 5-2-15,-1 2-2 0,1 3-5 16,-5 3-11-16,2 0-17 0,-1 0-30 16,0-1-40-16,1-4-42 0,2-4-35 15,3-6-36-15,-3-4-84 0,5-7-78 16,-1-8-19-16,1-7 12 15,1-8 25-15,-1-5 38 0</inkml:trace>
  <inkml:trace contextRef="#ctx0" brushRef="#br0" timeOffset="77653.61">14268 9582 300 0,'-10'-13'350'0,"-1"5"21"0,0-2 19 16,4 3-150-16,1 1-85 16,4 0-55-16,2-1-32 0,4 0-20 15,5-1-19-15,7-3-12 0,3-1-10 16,8-1-5-16,3-3-10 0,3 3-16 16,4-2-24-16,2 0-27 15,-1 1-48-15,-5 4-133 0,-1 2-68 16,-4 1-26-16,-6 5 1 0,1-2 18 15</inkml:trace>
  <inkml:trace contextRef="#ctx0" brushRef="#br0" timeOffset="78181.16">15042 9505 131 0,'6'0'316'0,"-3"-4"24"0,-3-1 20 16,0-3-61-16,-3 1-92 16,0-2-43-16,0-3-20 0,-1 1 2 15,-3-1 1-15,2-1-8 0,0 0-12 16,1 1-2-16,-4 0-3 0,2 3-3 16,1-1-6-16,-2 2-5 15,4 3-10-15,-3-1-11 0,3 3-19 16,-2 1-18-16,0 4-15 0,-1 1-11 15,0 5-11-15,-4 5-9 0,2 4-1 16,0 5-3-16,2 7 0 0,-2 4 0 16,4 3 0-16,0 6 0 0,1 2-2 15,3-1 2-15,3 2 0 16,1-2-1-16,2-2 0 0,1-5-5 16,3 0-8-16,3-6-7 0,3-4-9 15,0-9-4-15,2-3-1 0,3-7-4 16,0-7-1-16,2-7 0 0,1-5-1 15,-1-7-3-15,0-6-5 16,1-5 1-16,-4-7-1 0,-1 1 1 16,-5-5 6-16,-2-5 5 0,-5-1 4 15,-2 3 5-15,-5-2 1 0,-5 6-2 16,-1 4-7-16,-2 6-8 16,-2 6-12-16,-4 6-18 0,2 6-22 15,-4 7-25-15,-2 7-21 0,0 7-19 16,0 5-31-16,-2 9-76 0,-2 2-58 15,2 1-17-15,1 4 4 0,5 2 22 16</inkml:trace>
  <inkml:trace contextRef="#ctx0" brushRef="#br0" timeOffset="78880.83">14979 9745 15 0,'2'6'289'16,"2"-3"28"-16,-2-4 21 0,-1-2-23 15,2-4-98-15,2-3-57 0,2-2-27 16,-1 0-12-16,6-3-3 15,-2-1-3-15,4 0-6 0,0 0-6 16,1 1-8-16,5 0-13 0,-3 5-16 16,1 1-14-16,-1 5-18 0,1 2-13 15,-1 4-9-15,-1 6-1 0,-2 3-5 16,-1 3 1-16,1 6-4 0,-4 3 2 16,-2 1-4-16,1 2-1 15,-4 2 0-15,0-1 0 0,-1 0 0 16,0-2 0-16,-3-4 1 15,2-1 1-15,2-4-2 0,-2-4-2 0,0-4-1 16,0-2-5-16,2-5-11 16,0-2-9-16,3-7-19 0,1-2-20 15,1-5-23-15,1-2-26 0,3-4-18 16,0 2-12-16,2-1-7 0,0-4-2 16,1 3 4-16,-1 0-1 0,2 1-2 15,-1 1 6-15,-4 3 30 16,-1 2 47-16,-1 1 52 0,-3 5 61 15,-1 2 58-15,-3 0 46 16,2 1 34-16,-2 3 9 0,-4 0 10 0,1 1 8 16,-1-1 4-16,0 2 1 15,-1 0-10-15,1 0-22 0,0 0-28 16,-4 2-29-16,2 2-26 0,0 2-19 16,-1 1-16-16,0 4-10 0,-1 2-4 15,1 3-10-15,-2 0-3 16,2 3-8-16,0 3-4 0,0 0-8 15,0 1-3-15,3-2 0 0,0 4-8 16,4-4-2-16,-1 0-2 0,1-5 0 16,2 0-6-16,1-6-8 0,-1-4 1 15,3-3-5-15,4-6-5 0,3-6-7 16,0-5-2-16,4-5-5 16,1-6-14-16,-1-4-15 0,1-4-16 15,-5 0-9-15,-4-3-5 0,-4-3 3 16,-5 2 14-16,-3 1 17 0,-6 1 20 15,-4 5 17-15,-4 5 12 0,-3 8 6 16,-2 2 1-16,-1 6 4 16,-3 6-4-16,1 5-8 0,0 2-20 15,4 5-32-15,4 3-38 0,3-1-41 16,6 3-50-16,-1-3-120 0,8 1-71 16,2-3-21-16,4-2 15 15,5-1 27-15</inkml:trace>
  <inkml:trace contextRef="#ctx0" brushRef="#br0" timeOffset="79412.95">16111 9184 129 0,'0'-24'346'15,"-2"2"33"-15,-2 1 36 0,-4-2-21 16,-3 3-97-16,1 0-34 0,0 0-15 15,0 4-4-15,0-1-11 16,4 4-23-16,-1 1-32 0,1 4-36 16,2-1-34-16,-3 3-23 0,5 2-21 15,-2 1-24-15,0 3-12 0,0 0-9 16,-4 5-11-16,0 6-7 0,-2 3-3 16,-4 9 2-16,0 3-1 15,-2 6 1-15,4 5 1 0,-4 6 2 16,3 1 1-16,0 7-4 0,3 0-3 15,0 3 1-15,3-3 0 0,4-1 0 16,2-6-6-16,2-2-4 0,4-10-8 16,5-3-16-16,1-7-9 15,6-5-16-15,5-9-14 0,-1-4-16 16,6-9-22-16,0-7-20 0,1-6-18 16,1-7-1-16,-3-5 6 0,0-6 17 15,-7-2 30-15,0-2 31 0,-5-4 27 16,-2-2 22-16,-5-1 12 15,-4 2 9-15,-3 0 11 0,-5 3 10 16,0 5 15-16,-7 7 8 0,1 4 7 16,-4 7 0-16,-2 5-8 0,-2 8-12 15,-2 3-16-15,0 7-20 0,-1 6-23 16,2 5-22-16,1 3-23 0,2 6-34 16,4 3-32-16,1 3-26 0,2 2-31 15,4 4-57-15,1-4-84 16,0 1-27-16,1-3 3 0,0 0 23 15,4-5 34-15</inkml:trace>
  <inkml:trace contextRef="#ctx0" brushRef="#br0" timeOffset="79730.38">15936 9460 241 0,'6'-2'288'15,"-2"-2"20"-15,0-3-30 16,0-3-83-16,1-3-50 0,0-2-27 16,3-1-12-16,-4-1 0 0,4 1 1 15,1-1 1-15,0 2-4 0,2 0-7 16,0 3-9-16,3 2-11 0,1 1-10 15,-2 3-14-15,4 6-12 0,0 3-11 16,-3 5-7-16,3 4-7 16,-4 2-1-16,1 5-5 0,-1 4 0 15,-2 3-2-15,0-1 0 0,0 4 0 16,-3-4-3-16,1-1 0 0,0-3 0 16,-1-2-1-16,-4-6-1 15,4-3 1-15,-2-2 1 0,2-4 1 16,0-7-1-16,1-3 1 0,1-6-1 15,1-6-9-15,2-3-14 0,-2-4-22 16,5 0-30-16,-4-5-35 0,1 4-33 16,0-1-38-16,-2 3-73 0,0 0-99 15,-2 1-33-15,-2 4-1 16,-1 2 15-16,3 4 34 0</inkml:trace>
  <inkml:trace contextRef="#ctx0" brushRef="#br0" timeOffset="79965.66">16543 9214 196 0,'5'4'371'0,"-4"-2"41"16,1 2 36-16,-1-3-65 0,-1 2-93 15,0 1-57-15,3 1-31 0,-1 2-18 16,2 4-20-16,0 1-23 0,0 4-28 16,3 2-28-16,-1 5-26 15,0 2-23-15,-1 4-17 0,0 2-8 16,-4 3-8-16,-1-1-14 0,-1 1-27 15,-2-3-39-15,-1-3-50 0,1-3-59 16,0-6-61-16,-3-4-94 0,1-5-107 16,-3-6-28-16,0-8 13 15,-1-6 38-15,-1-6 53 0</inkml:trace>
  <inkml:trace contextRef="#ctx0" brushRef="#br0" timeOffset="80229.73">15871 8837 200 0,'-24'-7'389'0,"0"1"38"16,5 0 41-16,5 1-40 0,3 3-137 16,3-2-79-16,5 3-51 15,4 0-28-15,4-1-32 0,6 0-28 16,3 1-25-16,8-3-10 0,4-1-9 15,4-3-9-15,1-1-7 0,4-2-28 16,3-3-40-16,2 2-64 16,1-1-65-16,-2-1-110 0,-4 4-133 15,-2-2-52-15,-4 3 4 0,-6-1 38 16,-2 4 53-16</inkml:trace>
  <inkml:trace contextRef="#ctx0" brushRef="#br0" timeOffset="80662.46">17488 8671 193 0,'-2'0'354'0,"2"0"27"0,0-2 17 15,0 1-78-15,0 0-95 0,0 0-56 16,0 1-32-16,0 0-15 15,0 0-10-15,4 1-16 0,-3 3-20 0,6 4-18 16,-1 4-8-16,5 3-7 16,-2 4-6-16,1 5-3 0,1 3-8 15,-2 4-7-15,0 5-8 0,0-3-16 16,-3 4-28-16,1-4-35 0,-3-3-47 16,3 0-48-16,0-8-55 15,-2-1-94-15,-2-4-81 0,2-8-25 16,-2-6 16-16,1-6 31 0,-1-4 49 15</inkml:trace>
  <inkml:trace contextRef="#ctx0" brushRef="#br0" timeOffset="80837.41">17542 8892 14 0,'-16'0'355'0,"2"2"38"0,-4 3 27 15,4-3 27-15,0 1-145 0,6-2-95 16,2-1-66-16,2 0-35 0,8 0-21 15,5-4-34-15,6 2-41 0,8-9-50 16,7-1-55-16,8-4-68 16,3-3-160-16,2-4-82 0,3-2-25 15,-7-2 7-15,1-2 36 0</inkml:trace>
  <inkml:trace contextRef="#ctx0" brushRef="#br0" timeOffset="81286.44">18356 8444 350 0,'3'-1'398'16,"-3"0"26"-16,2 0 15 0,0-2-140 15,-1 2-83-15,2 1-53 0,5 0-25 16,2 0-7-16,1 0 2 0,8 4-9 16,1-1-19-16,4 2-23 0,3 1-15 15,3 3-18-15,2 2-16 16,-2-1-14-16,0 4-20 0,0-1-33 16,-2 1-41-16,-4 3-55 0,-1-2-57 15,-5-1-55-15,-1 0-77 0,-4-4-101 16,-2-1-30-16,-8-6 17 0,-3-3 36 15,-3-3 46-15</inkml:trace>
  <inkml:trace contextRef="#ctx0" brushRef="#br0" timeOffset="81545.32">18707 8341 203 0,'-4'-13'354'0,"-5"-1"34"15,1 4 44-15,-1 0-46 0,1 2-73 16,0 2-37-16,3 2-27 0,-1 2-20 15,-2 2-38-15,4 2-55 0,-3 6-52 16,2 2-36-16,1 6-22 0,0 2-13 16,-2 4-3-16,0 4-5 15,0 4-1-15,-1 5-6 0,-2-1-8 16,-1 3-16-16,1 1-28 0,1-1-37 16,-3 0-48-16,3-6-55 0,0-3-47 15,2-3-64-15,1-5-116 16,0-6-33-16,2-5 9 0,-2-9 32 15,2-5 48-15</inkml:trace>
  <inkml:trace contextRef="#ctx0" brushRef="#br0" timeOffset="81778.75">18356 8274 169 0,'-8'-8'388'0,"-3"0"34"15,3 1 26-15,0 1-32 0,2 2-140 16,3 0-88-16,-2 0-57 0,4 1-29 16,5-1-23-16,2 0-27 0,9-1-22 15,5-3-13-15,5 0-20 16,5-2-29-16,5 0-40 0,2-3-46 16,-1 0-43-16,4 2-66 0,-1-1-131 15,-1 4-48-15,-3-3-5 0,-5 4 23 16,-2 1 35-16</inkml:trace>
  <inkml:trace contextRef="#ctx0" brushRef="#br0" timeOffset="82346.12">19189 8196 136 0,'5'-2'317'0,"-2"-1"28"16,3-3 22-16,-2 2-70 15,-3-3-80-15,2-1-35 0,1-1-11 16,-3 1 0-16,1 0 5 0,-2-2 3 16,-2 1-8-16,1 0-8 0,-1 2-13 15,-3-2-10-15,0 1-13 16,-2 1-17-16,0-1-14 0,-1 3-16 15,0 2-14-15,-2-2-18 0,-2 5-14 16,3 2-10-16,-7 3-8 0,3 3-4 16,-4 4-6-16,3 3-6 0,-2 3 0 15,2 4 2-15,0 4-4 0,-1 2-4 16,4 4 4-16,5 2 4 16,1 2-2-16,2 2 0 0,3 1 2 15,3-2-2-15,2-1-7 0,1-3-9 16,5-4-4-16,0-5-5 0,2-5-4 15,4-4-2-15,2-6-3 16,1-5-2-16,2-4-4 0,-1-6-3 16,0-5-1-16,1-5-2 0,-1-7 0 15,-2-3 5-15,-2-5 6 0,-1-4 4 16,0-2 8-16,-6-5 6 0,-1 0 1 16,-3-2-2-16,-3 1 1 15,-3 5-4-15,-5 4-8 0,1 4-19 16,-5 7-18-16,-1 5-18 0,-3 7-16 15,-3 5-27-15,-1 7-25 0,0 4-18 16,-4 8-15-16,3 3-20 16,-2 5-58-16,0 4-78 0,2 2-22 15,1-1 7-15,2 3 20 0,6-1 37 16</inkml:trace>
  <inkml:trace contextRef="#ctx0" brushRef="#br0" timeOffset="82645.34">19053 8454 54 0,'3'4'283'15,"1"-2"27"-15,-1-4 19 0,0-2-50 16,2-6-89-16,1 0-46 0,3-3-28 16,-1-2-10-16,4 0-5 0,0 0-5 15,3 0-7-15,0 0-11 0,0 2-12 16,0 4-10-16,1 1-14 16,-2 2-12-16,1 3-9 0,-1 4-8 15,-3 4-2-15,0 2-4 0,1 4-2 16,-2 2-2-16,0 4 1 0,0 1 0 15,-2 2-2-15,1 0 2 16,-3 2-3-16,1-1 0 0,2-2-1 16,-3 0-2-16,0-2-13 0,3-4-17 15,1 0-18-15,0-6-19 0,2-3-24 16,1-2-18-16,3-7-18 16,-2-2-17-16,3-5-45 0,-1-4-72 15,1-3-47-15,-4-2-14 0,1 0 8 16,-1 0 25-16</inkml:trace>
  <inkml:trace contextRef="#ctx0" brushRef="#br0" timeOffset="82995.55">19575 8349 261 0,'3'-11'326'0,"0"2"52"0,-3 2 36 16,0-1-58-16,-1 2-28 0,-1-1-15 15,-1 3-14-15,1 1-26 0,-2 1-38 16,2 2-58-16,1 1-58 16,-1 5-42-16,2 2-32 0,0 3-19 15,0 3-6-15,0 3-7 0,0 2-3 16,0 4-3-16,2 1-2 15,-1 2 2-15,1 1-4 0,2-1-2 16,1-1 1-16,-2 1-2 0,2-5-8 16,3-5-10-16,-1-2-13 0,2-5-10 15,0-4-10-15,4-5-10 0,1-9-14 16,1-1-14-16,-1-9-7 16,-1-3-2-16,-1-4-7 0,-4-4 2 15,-3-1 11-15,-4-4 16 0,-4 0 17 16,-2 1 13-16,-3 3 11 0,-2 4 6 15,-5 2-1-15,-4 5-4 16,2 5-15-16,-5 4-19 0,-2 3-24 16,0 5-17-16,2 3-23 0,0 3-33 15,0-1-72-15,1 0-81 0,1 2-30 16,-1-2 0-16,5-2 16 0,1-2 30 16</inkml:trace>
  <inkml:trace contextRef="#ctx0" brushRef="#br0" timeOffset="83246.56">19090 7876 311 0,'-16'-7'389'0,"3"-1"32"0,-1 2 38 15,5 0-101-15,1 1-82 0,1 2-62 16,6-2-34-16,1 3-31 0,1-1-34 15,7-1-43-15,5-2-34 0,6-2-20 16,4 1-10-16,6-4-14 16,2 1-19-16,8-3-34 0,-1 2-44 15,1-1-48-15,4-1-50 0,0 3-61 16,-1 2-122-16,-2 0-45 0,-4 2 2 16,-3 3 27-16,2 1 39 0</inkml:trace>
  <inkml:trace contextRef="#ctx0" brushRef="#br0" timeOffset="83769.61">20178 7746 356 0,'-5'-3'406'0,"-2"-2"41"15,3-2 38-15,-6 0-106 0,4-3-80 16,-2 0-54-16,1-1-19 0,0-1-15 15,1 2-21-15,1-1-36 16,2 1-28-16,-4 1-26 0,5 1-21 16,-2 3-20-16,-1-1-16 0,2 1-11 15,2 1-7-15,-4 2-3 0,0 2-8 16,-2 2-3-16,-2 4 1 16,0 5-6-16,-3 2 0 0,-1 5-4 15,-2 7-2-15,1 3-2 0,1 7-1 16,0 5 0-16,3 2 1 15,0 3 2-15,2 1 2 0,2 1-2 0,3-2 0 16,3-3-7-16,3-3-6 16,4-6-7-16,2-6-6 0,2-4-8 15,4-5-5-15,1-7-1 0,3-7 3 16,3-6-1-16,2-6 0 16,2-7 3-16,0-5-2 0,0-5 2 15,-3-8 3-15,-2-1 5 0,1-7 3 16,-5-1 9-16,-2-6 4 0,-6-1 6 15,0 2 3-15,-5 0 0 0,-4 4 3 16,-5 8 0-16,-3 4-4 0,-3 6-6 16,-3 9-11-16,-5 5-13 15,-3 7-29-15,-1 7-39 0,-2 4-42 16,-2 6-42-16,2 7-40 0,3 3-33 16,0 4-73-16,0 4-76 0,3 1-19 15,1-1 15-15,4 0 31 16,6-3 40-16</inkml:trace>
  <inkml:trace contextRef="#ctx0" brushRef="#br0" timeOffset="84113.79">19997 7991 38 0,'2'-5'304'15,"4"-1"37"-15,-3-3 33 0,-1-1-14 16,-1-1-85-16,3-1-41 0,-1 0-19 16,0-1-14-16,0 2-18 0,2 0-25 15,1 2-26-15,0 2-28 16,-1 1-24-16,3 5-20 0,3 1-13 15,-1 2-9-15,1 4-4 0,3 4-9 16,0 4-4-16,0 3-1 16,1 1-2-16,0 1-2 0,0 1-5 15,-1 0 1-15,0-1-3 0,-1-1-4 16,1-3 2-16,-3-2-1 0,2-4 1 16,-4-1 5-16,3-4 12 0,-2-2 4 15,0-5 6-15,1-4 2 0,1-4 2 16,0-1-13-16,1-6-12 15,-1 0-15-15,-1-3-25 0,3 0-27 16,-3 0-46-16,-1 1-51 16,-1 3-58-16,-1 1-42 0,0 2-41 15,-1 5-68-15,0-1-76 0,0 4-10 16,-3 2 27-16,3 1 37 0,-1 3 46 16</inkml:trace>
  <inkml:trace contextRef="#ctx0" brushRef="#br0" timeOffset="84344.74">20584 7858 312 0,'8'-1'437'0,"-5"-1"75"16,-2-2 69-16,1 0-79 0,0 1-75 15,-2 1-67-15,0-2-66 0,-2 2-63 16,2 2-62-16,2 0-54 0,-1 0-38 16,1 6-22-16,3 5-11 15,-2 4-5-15,2 5-5 0,1 8-3 16,-3 3-13-16,2 4-23 0,-5 3-26 15,1 1-60-15,-2-1-115 0,1-1-140 16,0-1-197-16,-4-3-95 16,1-4-41-16,-3-7 23 0,3-7 97 15,0-3 127-15</inkml:trace>
  <inkml:trace contextRef="#ctx0" brushRef="#br0" timeOffset="85412.12">10926 13105 109 0,'-3'-6'302'0,"0"-2"21"16,-5 1 14-16,2-2-68 0,0 0-104 15,-1-1-43-15,-2-1-17 16,1-1-2-16,0 0 1 0,1 0 5 16,-2 1-3-16,0 3-8 0,1-1-12 15,-3 1-8-15,3 1-10 0,-2 5-11 16,-1-3-13-16,-3 5-11 16,1 5-12-16,-4 4-7 0,1 8-10 0,-4 5-4 15,-2 11-2-15,-2 9 0 16,3 10 3-16,-1 7 2 0,3 9 0 15,6 5 1-15,1 4-1 0,4 2 0 16,5-1-3-16,5-6 0 0,5-8-2 16,4-5 1-16,7-8 0 15,6-11-4-15,4-6-3 0,7-9-7 16,4-10-5-16,1-7-7 0,1-8-6 16,4-11-3-16,-3-8 2 0,-1-8 1 15,1-10 4-15,-5-8 5 0,-1-5 9 16,-6-7 6-16,-3-5 4 15,-8-2 1-15,-5-3 2 0,-7 4 2 16,-7-3 0-16,-5 5 2 0,-6 4 0 16,-6 5 0-16,-3 7 1 15,-2 6-1-15,-1 7-5 0,-1 9-6 0,-1 6-9 16,2 9-10-16,1 8-17 16,0 5-21-16,3 9-22 0,0 5-22 15,5 7-27-15,-2 5-66 0,3 5-96 16,1 2-38-16,3 1-5 0,2 4 10 15,2-3 28-15</inkml:trace>
  <inkml:trace contextRef="#ctx0" brushRef="#br0" timeOffset="85765.25">10844 13639 236 0,'0'2'318'0,"-3"-2"20"0,0-2 14 15,1-5-130-15,-1-1-76 16,3-1-41-16,0-1-22 0,5-4-10 15,0 0-14-15,4-2-11 0,2 1-13 16,4 0-11-16,0 2-6 0,1 3-6 16,3 2-4-16,0 3-1 0,0 4-6 15,0 4 1-15,0 6 0 16,0 3-1-16,1 4 0 0,0 5-1 16,0 5 0-16,-2 2 2 0,0 4-1 15,-2 0 1-15,0 3-1 16,0-3 1-16,-4-2-1 0,1-2-1 15,1-2 0-15,-4-5-3 0,2-7-6 16,-4 0-11-16,0-4-13 0,0-6-10 16,1-4-10-16,-2-3-21 0,3-7-10 15,0-3 0-15,2-7 0 0,0-2-7 16,2-2-21-16,-1-3-43 0,1 0-73 16,-3 2-37-16,-1-1-13 15,-1 4 2-15</inkml:trace>
  <inkml:trace contextRef="#ctx0" brushRef="#br0" timeOffset="86128.56">11418 13587 151 0,'3'-8'286'0,"-3"2"33"0,0 2 20 16,0-1-69-16,-1 2-75 16,-1 0-36-16,0 2-17 0,-1-1-3 15,2 2 2-15,-2 0-1 0,1 0-5 16,2 0-12-16,-1 0-14 0,-1 3-14 16,1 0-17-16,-1 2-17 0,0 2-13 15,2 5-10-15,-3 3-9 16,3 3-7-16,-2 5-8 0,2 0-3 15,2 0-2-15,0 4-3 0,1-1-2 16,3-1-2-16,0 1-2 0,2-3 3 16,0-4-8-16,5-3-8 15,-2-6-8-15,3 0-9 0,2-7-8 16,0-6-12-16,4-5-5 0,1-6-9 16,-2-5-8-16,0-7-9 0,-3-2-12 15,-2-3-8-15,-6-3-3 0,-3 0 4 16,-7 0 10-16,-4 2 15 15,-6 0 16-15,-5 6 18 0,0 3 15 16,-4 5 11-16,1 8 5 0,-1 4 3 16,2 3-5-16,0 7-4 0,2 3-13 15,3 3-19-15,4 0-28 0,5 1-69 16,4-1-111-16,4-2-51 16,3-1-21-16,2-6 3 0,6-1 19 15</inkml:trace>
  <inkml:trace contextRef="#ctx0" brushRef="#br0" timeOffset="86496.15">12040 12791 271 0,'3'-25'359'0,"-3"0"27"0,-2 6 25 0,-1 2-107 15,0 3-74-15,1 2-30 16,-1 3-16-16,1 3-9 0,-2 1-18 16,4 5-27-16,-2 0-33 0,4 5-32 15,-2 4-22-15,4 7-12 0,-2 4-2 16,-1 7-5-16,1 6-2 0,0 6-6 16,-1 3-3-16,1 6-3 15,0 3-4-15,-1 5-1 0,2-2-2 16,1 1 4-16,-1 1-2 0,2-5-2 15,2-2-10-15,0-4-14 0,2-4-27 16,2-7-31-16,0-4-39 16,4-6-40-16,3-7-29 0,3-6-22 15,1-7-17-15,2-8-61 0,3-6-75 16,0-8-20-16,-1-7 12 0,-2-7 17 16,0-3 32-16</inkml:trace>
  <inkml:trace contextRef="#ctx0" brushRef="#br0" timeOffset="86864.58">12476 12636 317 0,'-6'-14'359'0,"-1"1"29"16,0 2 37-16,2 2-130 15,-2 1-52-15,4-1-25 0,0 3-12 16,0 4-16-16,1-1-24 0,1 1-38 15,-1 2-35-15,0-1-36 0,2 1-17 16,0 1-2-16,0 2 10 0,2 1 7 16,0 2 7-16,-1 3 15 15,-1 1 5-15,2 5-2 0,-1 2-13 16,-1 7-9-16,-1 7-12 0,-1 3-10 16,2 6-12-16,-1 1-13 0,-1 5-3 15,4-1-3-15,-1 1-4 0,2 1 1 16,1-6-2-16,2 0 2 15,0-4-4-15,5-2-9 0,-1-7-14 16,1-4-24-16,3-5-28 0,2-5-41 16,1-7-51-16,4-3-56 0,-2-8-47 15,3-5-61-15,-2-5-126 0,-7-6-42 16,-2-2 12-16,-7-2 39 0,-4-1 52 16</inkml:trace>
  <inkml:trace contextRef="#ctx0" brushRef="#br0" timeOffset="87079.08">12394 12966 11 0,'-13'7'332'0,"2"1"32"0,2-2 15 16,2 0 9-16,2-3-172 0,2 1-93 16,3-2-55-16,5-1-26 0,3-2-15 15,6-3-4-15,2 0-12 16,5-3-16-16,2-3-24 0,4-3-26 15,0-2-40-15,0-1-89 0,3-3-99 16,-1-4-43-16,-1 2-14 0,2-3 9 16,-5 0 27-16</inkml:trace>
  <inkml:trace contextRef="#ctx0" brushRef="#br0" timeOffset="87327.63">12808 12647 283 0,'0'-4'363'0,"-3"1"44"0,-1-1 60 15,1 1-81-15,-1 1-49 16,2 2-29-16,-1-1-25 0,3 1-39 16,0 0-53-16,0 1-62 0,3 2-49 15,2 3-36-15,1 1-17 0,2 4-5 16,3 3-3-16,0 3-3 16,0 2-6-16,-1 5-3 0,2 3-3 15,-2 4-5-15,-2 1-10 0,1 1-26 16,-1-2-41-16,-3 1-65 0,2-5-71 15,-3-2-62-15,1-4-82 0,-1-3-120 16,-2-7-34-16,1-5 24 16,-3-6 48-16,0-5 55 0</inkml:trace>
  <inkml:trace contextRef="#ctx0" brushRef="#br0" timeOffset="87511.32">12821 12834 233 0,'-10'-6'351'0,"2"1"26"15,-1 1 21-15,4 1-106 0,0 1-102 16,4-3-67-16,1 4-39 0,3-4-25 16,3 1-19-16,5 0-24 15,2-4-23-15,6-2-24 0,0-1-21 16,3-1-22-16,5-1-29 0,1-4-49 16,-1 1-115-16,1-3-55 0,3-4-19 15,-6 4 2-15,2-1 15 0</inkml:trace>
  <inkml:trace contextRef="#ctx0" brushRef="#br0" timeOffset="87715.24">13168 12514 267 0,'-1'-3'356'0,"-4"1"36"15,2 1 41-15,-2 1-104 0,2 0-79 16,2 0-51-16,1 1-27 0,0 4-23 16,0 4-29-16,3 2-30 0,0 3-20 15,5 4-13-15,-1 2-15 16,0 4-9-16,-1 3-12 0,2 2-8 15,-2 3-14-15,-1 1-27 0,0 0-42 16,1-4-56-16,-2-2-57 0,0-3-84 16,2-6-134-16,-2-6-54 0,-1-5-1 15,-3-7 31-15,3-9 49 16</inkml:trace>
  <inkml:trace contextRef="#ctx0" brushRef="#br0" timeOffset="88011.83">13138 12337 45 0,'-14'-16'364'0,"3"4"38"0,-1 1 17 15,4 4 8-15,3 3-176 0,3 0-97 16,7 2-57-16,5 2-23 0,7 2-6 16,6 4 0-16,9 0-4 0,3 5-9 15,8 2-10-15,4 5-12 16,2 4-10-16,0 6-9 0,0 5-4 15,-5 6-5-15,-4 4-11 0,-5 5-15 16,-7 6-20-16,-6 1-21 0,-6 6-18 16,-8-3-5-16,-8-1 3 15,-2-3 10-15,-7-7 10 0,1-5 1 16,-3-6-5-16,5-6-33 0,-5-9-95 16,3-6-102-16,3-9-46 0,0-9-13 15,7-8 9-15,4-9 30 0</inkml:trace>
  <inkml:trace contextRef="#ctx0" brushRef="#br0" timeOffset="88239.01">14098 12341 7 0,'5'-8'384'0,"0"2"54"15,-4 0 30-15,1 1 27 16,-2 1-128-16,0 1-120 0,2 0-77 15,1 0-46-15,4 0-27 0,5-2-21 16,2-1-27-16,3 0-36 0,4-1-43 16,-2-1-57-16,1 1-57 15,-1-1-53-15,0 2-71 0,-5 0-128 16,-3 2-41-16,-2 1 6 0,-8 0 33 16,-1 3 40-16</inkml:trace>
  <inkml:trace contextRef="#ctx0" brushRef="#br0" timeOffset="88427.36">14207 12353 40 0,'-11'20'335'0,"2"-2"46"0,-4 0 42 16,5 0 22-16,0-1-112 0,3-2-58 15,1-3-26-15,4-3-16 0,4-2-24 16,4-3-30-16,2 0-34 16,7-8-32-16,2-1-43 0,3-4-49 15,2-4-59-15,-3-1-76 0,3-2-86 16,-2 2-81-16,-8-1-148 0,-2 1-87 15,-2 4-15-15,-5-2 31 16,2 2 61-16,-5 2 72 0</inkml:trace>
  <inkml:trace contextRef="#ctx0" brushRef="#br0" timeOffset="90876.9">15689 11743 270 0,'-6'-9'350'15,"-2"-2"30"-15,1 2 35 0,2-1-110 16,1 1-50-16,-1 1-15 0,4 3-10 16,-1-1-11-16,0 2-22 15,4 3-26-15,1 0-34 0,5 2-33 16,3 2-25-16,3 4-15 0,5 1-5 15,2 4-14-15,1 1-12 0,3 3-13 16,0-1-8-16,2 2-6 16,-2 4-13-16,-2-3-31 0,-1 3-43 15,0 2-59-15,-4-2-65 0,0-1-65 16,-2-3-66-16,-6-1-128 0,-4-6-37 16,1-5 19-16,-7-5 41 0,4-5 52 15</inkml:trace>
  <inkml:trace contextRef="#ctx0" brushRef="#br0" timeOffset="91127.17">16033 11608 308 0,'-6'-18'371'15,"0"3"42"-15,-1 2 49 0,-1 2-101 16,-1 3-46-16,5 2-29 0,-3 1-23 16,2 1-29-16,0 4-42 15,1 4-56-15,-4 5-51 0,2 3-38 16,-1 7-20-16,-1 6-9 0,-1 6-9 15,1 3-2-15,-2 4-2 0,-2 5-1 16,1 3-6-16,-1 2-12 0,0 2-18 16,3 0-33-16,-1-3-45 15,2-3-55-15,4-6-55 0,2-2-45 16,5-7-44-16,0-8-105 0,3-9-40 16,6-7 7-16,-1-9 34 0,9-8 43 15</inkml:trace>
  <inkml:trace contextRef="#ctx0" brushRef="#br0" timeOffset="91397.63">16438 11387 55 0,'5'-20'382'0,"-8"4"55"0,-2 2 52 15,-3 3 47-15,4 3-149 0,0 2-90 16,1 1-66-16,1 4-49 0,2 2-48 15,2 4-44-15,3 5-40 0,1 5-20 16,5 3-15-16,0 3-5 16,2 3-4-16,0 2-6 0,-4 5-16 15,4 1-18-15,-4-1-22 0,-2 0-27 16,-3-1-30-16,1 1-37 0,0-4-35 16,-1-5-31-16,1-1-39 0,-3-5-103 15,-1-2-58-15,-1-8-5 16,0-6 21-16,0 0 37 0</inkml:trace>
  <inkml:trace contextRef="#ctx0" brushRef="#br0" timeOffset="91610.45">16402 11548 271 0,'-16'-3'362'16,"3"1"26"-16,3-2 38 0,-2 2-99 15,6-1-85-15,1 1-54 0,2-2-33 16,8 0-23-16,-1-3-33 0,9 1-39 15,6-4-42-15,5 0-33 16,1-2-29-16,7-1-30 0,2-2-33 16,3 0-29-16,2-3-27 0,1 0-36 15,2-1-113-15,-2 0-49 0,-2-2-10 16,0 2 10-16,1 0 23 0</inkml:trace>
  <inkml:trace contextRef="#ctx0" brushRef="#br0" timeOffset="92076.13">17098 11134 52 0,'4'-11'336'16,"-4"3"42"-16,-3-4 38 0,-2 2 20 16,-3 0-97-16,0-2-50 0,-1 2-21 15,1-3-11-15,-2 5-12 16,1-1-27-16,1 0-40 0,0 1-33 16,0 2-30-16,2 1-26 0,2 3-25 15,-3 0-18-15,2 4-17 0,-1 3-8 16,-3 1-12-16,-1 7-3 0,0 3 1 15,0 4-3-15,0 3 0 0,0 9-1 16,-2 3 0-16,4 5-1 16,-2 6-3-16,4 1-2 0,-2 3-1 15,4-2 0-15,2 0-2 0,2-2 3 16,3-4-4-16,4-4-3 0,3-5 1 16,0-6-8-16,4-4-1 15,0-7-2-15,4-7-2 0,-1-5 1 16,4-7-6-16,1-4-9 0,-1-7-8 15,2-5-4-15,-1-7-6 0,-1-1-2 16,-1-4 7-16,-1-5 8 16,-3-3 11-16,0-5 6 0,-5-2 9 0,-3-1 5 15,-3-1 4-15,-5 1-1 16,-2 6 4-16,-4 4-3 0,-4 4-7 16,-5 8-1-16,-1 3-5 0,-1 8-4 15,-3 5-11-15,1 4-12 0,-1 5-29 16,2 5-35-16,0 4-41 15,1 3-34-15,4 7-32 0,1 2-21 16,3 4-29-16,-4 4-77 0,2 1-36 16,3 0 2-16,-1 1 19 0,4-1 28 15</inkml:trace>
  <inkml:trace contextRef="#ctx0" brushRef="#br0" timeOffset="92429.88">16952 11491 179 0,'0'5'315'0,"0"-5"27"0,0-2 22 15,0-3-90-15,0-3-67 0,0-1-33 16,5-4-16-16,-4 1-5 16,4 1-4-16,1-3-9 0,3 2-13 0,-3 0-11 15,5 1-9-15,-2 0-8 16,5 4-10-16,-2 0-8 0,2 2-8 16,2 4-6-16,-2 2-8 0,3 4-7 15,-1 2-12-15,1 2-7 0,1 4-8 16,-4 2-8-16,2 1-4 15,-4 2-7-15,1 1-2 0,1 0-2 16,-2-1-2-16,-6-3 0 0,3-2-2 16,-2-3 2-16,-3-3 1 0,1-1-2 15,-2-3 2-15,3-5-1 16,-1-2-6-16,2-6-13 0,1-2-20 16,-2-1-27-16,3-2-34 0,-1-3-35 15,0 1-31-15,3 3-28 0,-3-1-20 16,0 1-15-16,2 1-27 0,-3 4-86 15,-2-1-46-15,1 4-1 0,-2 0 18 16,2 3 30-16</inkml:trace>
  <inkml:trace contextRef="#ctx0" brushRef="#br0" timeOffset="92809.78">17580 11440 320 0,'1'0'390'0,"-1"0"58"15,0 0 57-15,0 0-78 0,0-1-53 16,0 1-39-16,-1 0-38 0,-1 0-43 15,2 3-55-15,0 0-58 16,3 3-43-16,-1 5-29 0,1 2-20 16,0 3-15-16,1 2-11 0,-1 1-9 15,0 3-8-15,3 0-4 0,-3 2 0 16,0 0-2-16,1 2-10 0,-3-2-9 16,-1-1-26-16,0-2-51 15,0-4-77-15,2-3-81 0,-1-2-71 16,1-7-114-16,-2-5-104 0,2-4-19 15,-1-5 39-15,4-7 64 0,2-5 68 16</inkml:trace>
  <inkml:trace contextRef="#ctx0" brushRef="#br0" timeOffset="93109.73">17633 10836 100 0,'-10'-21'416'0,"-2"3"56"16,0 4 34-16,6 5 30 0,-1-1-191 15,2 5-94-15,5 2-60 0,4 4-37 16,0 6-15-16,6 3-18 0,6 3-10 16,5 7-22-16,2 3-20 15,5 4-15-15,4 6-17 0,6 5-8 16,-2 9-6-16,2 9-4 0,-3 6-9 15,-2 7-37-15,-6 8-41 0,-3 4-47 16,-10 2-66-16,-2 1-67 0,-10-2-47 16,-5 0-15-16,-8 0-10 15,-7-3-29-15,-8-5-23 0,-12-5 3 16,-6-5 18-16,-10-5 29 0,-2-6 37 16</inkml:trace>
  <inkml:trace contextRef="#ctx0" brushRef="#br0" timeOffset="93675.9">15666 11414 229 0,'-7'-8'276'0,"1"-1"16"0,-3-1-30 15,1 1-98-15,-2 2-54 0,2 0-22 16,0-1-9-16,1 3-2 0,0 0 2 16,2 2-4-16,0-1-2 15,2 2-9-15,1 0-7 0,-1 2-8 16,-2 5-7-16,4 1 0 0,-7 5 0 15,3 8 7-15,-1 6 8 0,-1 10 8 16,3 10 10-16,-4 8 7 0,2 14 5 16,1 8-5-16,-2 13-4 15,2 7-8-15,1 5-15 0,1 3-13 16,6 3-9-16,3-2-11 0,5-1-18 16,7-5-28-16,4-5-40 0,7-8-60 15,5-9-66-15,7-12-148 0,5-11-95 16,3-13-31-16,0-10 9 15,3-17 37-15,5-12 59 0</inkml:trace>
  <inkml:trace contextRef="#ctx0" brushRef="#br0" timeOffset="95009.16">18591 10633 246 0,'2'-12'335'0,"1"0"29"15,-4 0 27-15,-1 2-111 0,-1-2-55 16,-3 1-23-16,1-2 9 0,0 4 11 16,1-1 2-16,-5 2-11 0,5 0-20 15,-5 2-30-15,2 3-37 16,1 0-38-16,-1 3-31 0,-2 3-24 16,1 3-16-16,-2 5-10 0,1 3-2 15,-2 7-5-15,3 7 0 0,-3 6-2 16,3 7 2-16,0 6 2 0,3 6-2 15,2 3 2-15,2 2-1 16,2-1-1-16,2-1-1 0,4-5-1 16,2-7 0-16,7-6-9 0,0-7-2 15,3-6-7-15,1-9-1 0,3-9-3 16,0-7-8-16,3-7 0 16,-3-9-6-16,1-6-3 0,-2-8 1 15,0-3-2-15,-1-5 5 0,-7-5 9 16,-4 0 6-16,-1-5 2 0,-8-1 4 15,-2-1-3-15,-7 2-2 0,0 3-8 16,-5 4-9-16,-2 10-11 16,-1 5-17-16,-3 7-13 0,-3 8-16 15,3 6-16-15,-2 6-13 0,1 7-13 16,2 4-8-16,0 4-5 0,3 7-4 16,3 2-3-16,2 6-16 0,4 0-36 15,-1 2-42-15,4-2-17 16,0 1 13-16,2-5 72 0,2-3 111 15,2-2 106-15,0-3 100 0,0-6 65 16,-1-3 30-16,0-2-19 0,-1-4-56 16,2-2-29-16,-1-4-17 15,1-4-8-15,2-3-5 0,3-5-5 16,-2 1 1-16,0-2 2 0,4 0 2 16,-1-1-3-16,3 0-5 0,-3 3-10 15,0 0-13-15,1 3-13 0,0 3-12 16,-2 4-10-16,2 3-10 0,0 3-3 15,1 6 0-15,2 3-2 16,-2 6 1-16,1 2-2 0,-1 3 1 16,2 2-2-16,-2 5-2 15,0-2-2-15,2 4-3 0,-4-4-1 16,3 1-3-16,-2-4 1 0,0-2-2 16,0-4 0-16,-2-3-7 0,4-6-1 15,-2-4-8-15,-1-5-9 0,5-4-6 16,-3-5-4-16,3-7 0 0,-2-2 2 15,2-3 2-15,-3-3 8 0,0-2 7 16,-2 0 4-16,1 0 5 16,-2-3 6-16,-2 4 10 0,0-2 13 15,-1 6 17-15,-2 0 22 0,1 5 30 16,-3 2 29-16,-1 3 20 0,2 3 9 16,-2 0-2-16,0 4-10 0,0 1-17 15,-2 4-25-15,2 3-21 0,0 4-14 16,-1 6-15-16,1 2-10 15,0 5-9-15,0 4-9 0,0 1-7 16,0 2-3-16,0 0-2 0,1 0 0 16,2-2-4-16,2 0 0 0,0-5-2 15,4-3-6-15,-1-4-3 0,2-6-6 16,2-5-6-16,1-4-3 16,3-8-7-16,-2-3-5 0,2-6-5 15,-2-5-6-15,-3-3 2 0,0-5-2 16,-4 1 2-16,-6-5 7 0,-1 4 9 15,-3-1 8-15,-4 1 6 0,-3 3 7 16,-2 4-2-16,-2 6-5 16,-5 2-8-16,0 6-16 0,-1 4-27 15,-2 4-38-15,0 2-39 16,1 4-41-16,2 1-39 0,0 1-59 0,6 0-118 16,-2 0-41-16,2 3 4 0,0-8 30 15,-1 4 39-15</inkml:trace>
  <inkml:trace contextRef="#ctx0" brushRef="#br0" timeOffset="95276.63">18388 10618 153 0,'-29'-6'393'0,"4"1"40"16,4-1 48-16,2 2 14 0,7 1-141 15,2-1-80-15,7-1-49 0,5-2-28 16,9-1-39-16,3 0-46 16,8-5-42-16,6 1-19 0,7-4-17 15,5-4-15-15,6 0-11 0,3-4-12 16,5-1-18-16,2-1-37 0,4-2-62 16,0 1-74-16,1 2-83 15,-6 0-169-15,-4 2-74 0,-6 2-15 16,-7 1 35-16,-4 4 61 0</inkml:trace>
  <inkml:trace contextRef="#ctx0" brushRef="#br0" timeOffset="95725.91">20103 10299 315 0,'-11'-5'375'15,"2"-4"33"-15,1 0 35 0,1 1-106 16,0-2-52-16,4 3-23 0,-2-1-18 16,1 3-14-16,3 1-30 0,-1 1-45 15,2 3-48-15,3 1-42 16,2 4-24-16,3 4-15 0,3 4-10 16,0 6-4-16,3 4-3 0,-1 5-2 15,0 3-3-15,-1 5-7 0,0 2-14 16,0-1-21-16,-2 1-29 0,-2-3-36 15,-2-1-47-15,3-5-42 16,-4-3-40-16,0-5-28 0,0-4-23 16,-2-6-86-16,0-5-44 0,-3-6 1 15,0-4 26-15,2-6 35 0</inkml:trace>
  <inkml:trace contextRef="#ctx0" brushRef="#br0" timeOffset="95909.3">20067 10497 118 0,'-18'-4'329'0,"1"0"27"0,3 2 20 16,1-1-46-16,2 1-124 16,6 1-66-16,2-4-40 0,5 3-25 15,4-3-20-15,8-2-17 0,6-4-18 16,6 0-18-16,6-3-20 0,4-3-19 16,5-2-29-16,4-2-37 0,0-4-95 15,0-2-102-15,0-2-45 16,-2-2-13-16,-1-2 9 0,1-2 29 15</inkml:trace>
  <inkml:trace contextRef="#ctx0" brushRef="#br0" timeOffset="97076.28">20772 9829 245 0,'-1'-10'387'0,"-4"-2"52"0,-2 4 58 15,3 1-55-15,-3-1-100 0,4 5-69 16,1 0-47-16,2 5-39 0,2 2-47 15,1 5-49-15,4 5-29 16,1 3-15-16,-2 2-9 0,6 3-12 16,-2 4-8-16,0-1-5 0,0 3-3 15,-2 2-4-15,1-4 2 0,-5 0-5 16,1-1 2-16,-2-5-1 16,-2-4 2-16,3-2 6 0,-4-3 12 15,0-3 10-15,0-2 14 0,0-3 6 16,0 0 2-16,-4-1-4 0,4-2-6 15,-3 0-14-15,2 0-10 0,-1 0-5 16,-1-2-8-16,3 2-3 0,-1-1 2 16,1 1-3-16,-2 0 0 15,2 0-3-15,0 0 0 0,-1 0 3 16,1 0-4-16,0 0 1 0,0 0-1 16,0 0 0-16,0 0 1 0,0 0-2 15,0 0 0-15,0 0-2 0,0 0 1 16,0 0 1-16,0 0-1 15,0 0-1-15,0 0 1 0,0 0 1 16,0 0 0-16,0 0 0 0,0 0 0 16,0 0 1-16,0 0 1 0,0 0 0 15,0 0-2-15,0 0 2 0,0 0-1 16,0 0-1-16,0-2 2 16,0 2-2-16,0-1 5 0,0 1-1 15,0 0-1-15,0 0 4 0,0 0-5 16,0 0 4-16,0 0-1 0,0 0-3 15,0 0 3-15,0 0-4 16,0 0 2-16,0 0-3 0,0 0 0 16,0 0 2-16,0 0-6 0,0 0 4 15,0 0-1-15,0 0 1 0,0 0 0 16,0 0 0-16,0 0 1 0,0 0 1 16,0 0 0-16,0 0 0 15,0 0-1-15,0 0-2 0,0 0 2 16,0 0-1-16,0 0 0 0,0 0 0 15,0 0 0-15,0 0 3 0,0 0-2 16,0 0 0-16,0 0 0 16,0 0-1-16,0 0 1 0,0 0-2 15,0 0-1-15,0 0-2 0,0 0 4 16,0 0-1-16,0 0 1 0,0 0 0 16,0 0 0-16,0 0 0 0,0 0 1 15,0 0-2-15,0 0-3 16,0 1 4-16,0-1 0 0,0 0 0 15,0 0 0-15,0 0 0 0,0 0-2 16,0 0 1-16,0 0 1 0,0 2 0 16,0-2-5-16,0 0 5 0,0 0 1 15,0 0 2-15,0 0-3 16,0 1 0-16,0-1 1 0,-2 0-1 16,2 0 0-16,0 0 0 0,0 0 0 15,0 0 0-15,0 2-1 16,0-2 2-16,0 0-2 0,0 0 1 0,0 0 0 15,0 1-1-15,0 1 1 0,2-1-2 16,-2-1 4-16,0 2-4 16,0-2 2-16,0 1 2 0,0 1-4 15,0-1 2-15,1 1 0 0,-1-2 0 16,2 1-2-16,-1 1 2 16,-1-1 1-16,5 0 2 0,-4 1-2 15,2 1-1-15,1-2 2 0,-1 3-2 16,0-3-1-16,2 2-1 0,0-1-1 15,2 0 3-15,0 3-1 0,1-5 1 16,0 5 0-16,2-2-2 16,0-1 2-16,1 5-2 0,2-1-1 15,-2 0 3-15,1 1 1 0,0 2-2 16,-1-2-2-16,0 1 0 0,-2 0 1 16,-1-1-5-16,-3-2-3 0,1-1-1 15,-3 0-9-15,0 0-12 16,-3-1-35-16,0-2-64 0,0-1-83 15,-3 0-76-15,0-1-73 0,-4 0-107 16,2-5-75-16,-2-2 10 0,-1-3 56 16,1-2 63-16,0-2 71 15</inkml:trace>
  <inkml:trace contextRef="#ctx0" brushRef="#br0" timeOffset="97408.54">20914 9907 233 0,'4'-7'321'0,"-4"0"29"16,1-3 18-16,-1 3-101 0,0 0-44 15,2 0-13-15,-1 1 7 0,-1 1 13 16,0 0 6-16,0 2-7 0,0 1-17 16,0-1-26-16,0 2-29 15,0 1-33-15,-1 0-30 0,-1 0-28 16,1 3-21-16,-1 3-12 0,-1 1-9 15,0 7-12-15,-1 2-2 0,-1 7-1 16,-4 2-3-16,3 6-3 0,-4 3-3 16,-4 3 1-16,1 4-2 15,-4 1-10-15,1 3-16 0,-1-2-32 16,3 2-41-16,-2-6-55 0,3-3-57 16,4-4-54-16,-1-6-42 0,4-2-46 15,0-10-96-15,1-2-25 0,1-6 20 16,4-6 37-16,2-4 51 15</inkml:trace>
  <inkml:trace contextRef="#ctx0" brushRef="#br0" timeOffset="97759.12">20660 9946 87 0,'-4'-9'327'0,"1"0"34"0,-3 2 37 16,3-1-14-16,2 4-94 0,-3 1-46 16,3-2-37-16,-1 3-24 0,2 0-33 15,0 2-37-15,2 0-39 16,3 4-24-16,4 1-9 0,-1 2-1 16,3 4 6-16,4 1 3 0,2 1 1 15,3 2-1-15,0 0-3 0,3 3-9 16,2 0-6-16,0 0-7 0,0 2-8 15,2-1-5-15,2 1-6 0,-4 0 0 16,1-3-6-16,0 1-12 16,-2-2-26-16,0 0-42 0,-3-2-56 15,-3-4-53-15,-3-1-48 0,0-2-36 16,-3-4-80-16,-3-3-66 0,-3-3-5 16,1-6 23-16,-6 0 34 15,2-5 40-15</inkml:trace>
  <inkml:trace contextRef="#ctx0" brushRef="#br0" timeOffset="98058.4">21006 9838 14 0,'-8'-9'326'16,"2"0"42"-16,-4 3 43 0,6-1 41 15,-3 1-105-15,2 4-46 0,1-3-29 16,0 4-21-16,-2 0-32 0,3 2-48 15,0 2-50-15,-2 2-40 16,0 8-27-16,-1 2-18 0,-2 5-7 16,0 2-3-16,0 6 3 0,0 3 0 15,-2 5-7-15,-2 1 0 0,0 5-3 16,-3 3-6-16,3 2-6 0,-6 0-8 16,6-1-17-16,-2-1-34 15,2-5-46-15,3-4-60 0,1-3-64 16,3-5-61-16,2-6-69 0,3-5-111 15,2-3-32-15,-1-8 20 0,-1-6 46 16,4-4 51-16</inkml:trace>
  <inkml:trace contextRef="#ctx0" brushRef="#br0" timeOffset="98502.6">20587 9664 252 0,'3'4'347'0,"-1"-2"26"0,-2-2 21 15,1 2-118-15,1-2-76 0,1-2-47 16,0 1-27-16,5-2-15 15,0-1-19-15,6-3-18 0,2 1-20 16,5-5-16-16,2 1-14 0,2 0-8 16,2-2-12-16,-1-1-20 0,4 0-29 15,-1 0-35-15,-3 1-33 16,-4 0-35-16,-1 2-43 0,-8 3-99 16,-5 1-61-16,-7 2-14 0,-2 0 9 15,-3 2 21-15</inkml:trace>
  <inkml:trace contextRef="#ctx0" brushRef="#br0" timeOffset="98863.36">20449 9445 63 0,'-4'0'321'0,"-3"0"34"0,1 0 33 16,3 0-8-16,2-1-100 15,-3 0-52-15,4 1-24 0,4-2-10 16,-1 0-14-16,4 0-18 0,4-3-24 16,2-1-19-16,6-1-17 0,1 0-20 15,6-2-16-15,-2-1-15 0,3-1-17 16,1-1-7-16,0 2-7 0,-1-1-10 15,0 0-12-15,-3 3-25 0,-3-1-30 16,-4 1-44-16,-4 2-54 16,-1 0-45-16,-4 2-37 15,-2 2-25-15,-2 0-44 0,-4 2-88 0,0 0-22 16,-2 2 16-16,-3 3 27 16,4-1 34-16</inkml:trace>
  <inkml:trace contextRef="#ctx0" brushRef="#br0" timeOffset="99493.47">21705 9697 301 0,'0'-6'362'0,"-3"-2"34"0,-1 1 38 15,2-1-119-15,-2-3-53 0,1 3-18 16,0-4-1-16,0 0 3 0,0 3-8 15,-1-1-25-15,-1 1-30 0,2 1-36 16,-1 2-33-16,-1-1-35 0,0 5-26 16,-1-1-17-16,-1 1-11 15,-3 7-9-15,0-3-8 0,-1 7-5 16,-3 1-3-16,-1 5-5 0,1 6 4 16,0 3-2-16,0 4 0 0,1 4 2 15,0 4-5-15,3 3 6 16,2 3-6-16,1 0-1 0,4-1-4 0,1-1-2 15,4-4-1-15,1-3-9 16,2-6-1-16,1-3-9 0,6-5 0 16,-2-6-5-16,3-4-1 0,4-6-6 15,1-6-1-15,2-6-5 0,2-5-1 16,-1-5-6-16,1-4 2 0,0-4 4 16,0-4 4-16,-2-5 10 15,-2-2 10-15,-2-2 1 0,-2-2-2 16,-2-1-2-16,-4 2-4 0,-2 3-9 15,-6 5-13-15,-2 5-15 0,-4 5-10 16,-2 8-16-16,-3 6-21 16,-5 6-23-16,0 6-15 0,-4 6-13 15,-1 5-28-15,0 5-71 0,-2 0-66 16,3 3-19-16,0 1 5 0,5 1 20 16</inkml:trace>
  <inkml:trace contextRef="#ctx0" brushRef="#br0" timeOffset="100107.83">21566 9889 32 0,'1'6'290'0,"1"-2"32"16,0-4 24-16,-1-2-27 0,2-4-91 16,0-2-51-16,0-1-23 0,2-2-8 15,2 1-4-15,-1 0-7 0,5-1-10 16,0 3-13-16,0-2-11 16,3 3-12-16,2 4-10 0,2 0-14 15,0 3-7-15,2 6-5 0,-2 1-4 16,0 3 0-16,2 3-4 0,-2 1-6 15,-1 4-3-15,-3 2-6 16,1 1-6-16,-1 0-10 0,-5-1-4 16,1-1-4-16,1-1-2 0,-3-1-2 15,0-4-6-15,-2-2-4 0,3-3-11 16,-1-2-5-16,0-5-11 0,2-2-13 16,2-5-13-16,3-2-5 0,0-4-5 15,3-2 3-15,1-2 9 16,0-2 9-16,-5-2 13 0,3 1 15 15,-4 1 14-15,-2 0 21 0,-1 3 17 16,-2-1 26-16,-4 4 29 0,1 2 31 16,-2 1 22-16,1 3 11 15,-4 0-2-15,0 4-16 0,1 0-22 16,-1 2-24-16,0 2-20 0,3 5-23 16,-1 3-9-16,-1 5-6 0,-1 3-5 15,3 3-7-15,-1 3-3 0,0 1-1 16,-1 3-4-16,2-3-1 0,-1 2-1 15,1-1 0-15,1-1-5 16,0-2 1-16,4-6-1 0,-2-1 0 16,2-6-1-16,0-5-2 0,5-5 3 15,0-5-3-15,2-6-3 0,0-8 1 16,2-5-3-16,-3-4 4 0,0-6 0 16,-1-1 7-16,-3-3 0 15,-3-1 5-15,-4-1-1 0,-3 1 0 16,-4 3-3-16,-4 4-6 0,-2 4-5 15,-2 3 0-15,-6 8-6 0,-2 5-26 16,-3 4-59-16,-2 8-87 0,-2 6-101 16,-6 6-148-16,2 5-132 15,-6 2-51-15,1 6 17 0,-3 0 74 16,-6 6 87-16</inkml:trace>
  <inkml:trace contextRef="#ctx0" brushRef="#br0" timeOffset="100647.4">15341 14446 68 0,'-30'28'426'0,"6"-3"54"15,5-9 20-15,4-3 6 0,6-2-169 16,6-4-159-16,8-5-92 16,3-3-54-16,9-3-16 0,5-5-6 15,8-3-4-15,5-4-3 0,6-5-10 16,4-3-29-16,1 0-41 0,-2 1-45 16,0-2-50-16,-8 2-116 15,-4 6-98-15,-7 1-26 0,-7 4 6 16,-6 0 32-16,-8 8 39 0</inkml:trace>
  <inkml:trace contextRef="#ctx0" brushRef="#br0" timeOffset="100841.31">15546 14516 153 0,'-8'23'433'0,"1"-4"35"0,0-3 17 16,4-1 13-16,3-2-226 0,3-1-122 15,2-5-53-15,8-1-18 0,-1-6-5 16,9-4-3-16,1-5-3 0,8-4-12 15,2-5-38-15,2-3-54 0,1-2-65 16,2-5-65-16,1 1-78 16,-3-2-150-16,-4 4-59 0,-4-1-9 15,-3 2 29-15,-7 2 45 0</inkml:trace>
  <inkml:trace contextRef="#ctx0" brushRef="#br0" timeOffset="101874.34">16639 13546 10 0,'-16'-13'330'0,"1"-1"32"15,2 1 27-15,0 1 25 0,5-2-138 16,3 4-58-16,2-1-26 16,0 2-14-16,3 3-6 0,6 1-15 15,3 1-24-15,6 4-29 0,4 2-25 16,7 2-17-16,4 3-11 0,4 4-14 15,6 2-8-15,-1 1-7 16,4 2-6-16,-1 1-4 0,1 4-14 16,-3 3-24-16,-2-3-40 0,-5 3-59 15,-5 1-59-15,-4 1-54 0,-5-2-64 16,-6-1-121-16,-4-3-37 16,-6-6 16-16,-1-5 35 0,-2-4 44 15</inkml:trace>
  <inkml:trace contextRef="#ctx0" brushRef="#br0" timeOffset="102124.12">17044 13362 114 0,'-8'-21'333'16,"-2"6"36"-16,1 0 30 0,-4 4-24 16,5 2-101-16,0 3-49 0,1 2-34 15,0 4-22-15,-1 3-28 0,2 4-37 16,-2 7-35-16,2 3-31 0,-1 8-16 15,1 5-10-15,-2 7-5 16,-3 4-5-16,3 4-3 0,-1 4-12 16,-2 4-20-16,1 1-28 0,4-2-39 15,-1-4-43-15,3 0-41 16,4-6-56-16,4-7-117 0,1-7-46 16,2-5-1-16,2-11 21 0,4-7 35 15</inkml:trace>
  <inkml:trace contextRef="#ctx0" brushRef="#br0" timeOffset="102610.28">17599 13231 42 0,'-3'-17'356'16,"-5"1"37"-16,-4 1 33 0,0 2 40 15,-1-1-141-15,-1 2-62 0,1-1-31 16,2 2-6-16,0 0-14 0,3 4-23 16,0 1-40-16,4 1-37 0,-2 1-32 15,2 3-30-15,1 1-24 16,0 1-12-16,0 3-11 0,-2 8-4 16,0 4-1-16,-2 6-1 0,2 7 2 15,2 4 1-15,-1 4 0 0,3 6 1 16,1 1 2-16,1 2-1 15,3 0-4-15,0-1-7 0,6-3-9 16,-4-3-8-16,4-7-13 0,4-1-7 16,-2-7-7-16,1-6-6 0,4-6-5 15,1-5 1-15,-4-7-5 0,3-5-6 16,-1-7-2-16,0-6 4 16,-2-4 5-16,0-5 10 0,-1-5 10 15,-3-3 15-15,-1-6 10 0,-3-1 6 16,-2-3 4-16,-4 0 3 0,-2 3-2 15,-4 3-3-15,-7 5-16 0,0 7-22 16,-4 6-24-16,-1 7-24 16,-2 8-23-16,-3 6-21 0,-3 4-13 15,2 8-17-15,1 5-76 0,-3 2-62 16,4 1-16-16,1 4 2 0,6 2 14 16</inkml:trace>
  <inkml:trace contextRef="#ctx0" brushRef="#br0" timeOffset="102890.91">17452 13480 218 0,'4'-2'313'16,"0"-4"22"-16,-3-1 18 0,4-3-120 15,-2-4-67-15,4 0-34 16,0-4-14-16,3 4-5 0,1-3-13 16,3 3-18-16,1 2-15 0,3 1-17 15,3 3-13-15,-4 7-13 0,2 2-6 16,0 5-5-16,-1 2-6 15,-2 5 1-15,1 4-2 0,-4 3-3 16,1 3-1-16,-3 3 1 0,1 0-2 16,-4 4-1-16,0-2-7 0,0 0-13 15,1-2-17-15,-1-2-24 0,-1-5-32 16,-1-1-27-16,5-4-34 0,-3-4-77 16,0-6-83-16,1-4-35 15,3-4 0-15,0-6 15 0,6-4 32 16</inkml:trace>
  <inkml:trace contextRef="#ctx0" brushRef="#br0" timeOffset="103274.16">18019 13431 20 0,'0'-12'354'0,"-3"2"48"0,-2 2 53 16,-1 2 64-16,-2-2-111 0,2 4-58 16,1-1-37-16,0 0-30 0,0 4-42 15,2-2-59-15,2 3-60 0,-4 3-52 16,4 2-30-16,-1 4-21 15,2 4-7-15,0 4-5 0,0 2-3 16,0 4 0-16,2 2-3 0,-1 1 0 16,5 2-3-16,-3 1 0 0,2-4 2 15,0 0 0-15,2-2 0 0,-1-6-4 16,1-4-3-16,2-2-7 16,0-5-10-16,5-6-13 0,-1-5-17 15,3-7-10-15,-2-5-14 0,2-5-6 16,-2-3-10-16,-3-7-2 0,-2-1 4 15,-4-3 4-15,-5-2 9 0,-3 1 14 16,-3 1 14-16,-7 3 14 0,0 3 10 16,-5 5 4-16,0 4-5 15,-6 6-6-15,-1 4-19 0,-2 4-26 16,1 3-27-16,-1 4-27 0,4 2-31 16,1 1-50-16,0 0-118 0,5-1-46 15,-4-1-5-15,4-1 13 16,4-3 28-16</inkml:trace>
  <inkml:trace contextRef="#ctx0" brushRef="#br0" timeOffset="103540.5">17369 12998 119 0,'-25'-9'363'0,"3"1"30"16,1 0 28-16,6 1-8 0,4 5-153 15,1-3-82-15,4 3-50 0,3-2-13 16,6 3-14-16,5-2-16 16,4 0-16-16,7-2-11 0,4 1-4 15,5-3-16-15,7-4-11 0,2 1-13 16,5-4-20-16,-1 0-38 0,6-5-46 16,-1 1-52-16,5 1-60 0,-7-1-127 15,0 4-87-15,-2-1-24 16,-9 1 18-16,2 2 34 0,-5 3 52 15</inkml:trace>
  <inkml:trace contextRef="#ctx0" brushRef="#br0" timeOffset="104024.28">18841 12636 302 0,'10'-8'354'0,"-4"3"19"16,-2 1 15-16,0 1-148 0,-1 1-78 15,-1 2-50-15,-1-2-30 16,1 4-16-16,0 2-4 0,2 5-12 15,1 4-14-15,0 6-6 0,4 6-6 16,-1 5-2-16,4 1-8 0,-2 5-5 16,-2 2-6-16,2-2-11 15,1 0-17-15,-5 0-21 0,2-4-25 16,-1-2-29-16,-1-5-32 0,3-5-52 16,-4-2-109-16,-2-8-48 15,0-6-11-15,-3-4 12 0,5-6 22 16</inkml:trace>
  <inkml:trace contextRef="#ctx0" brushRef="#br0" timeOffset="104207.32">18823 12868 291 0,'-13'-2'339'0,"0"1"15"0,4 0 12 16,2-1-160-16,4-1-87 15,3 0-51-15,7-1-27 0,2-2-14 16,5-1-12-16,5-1-9 0,7-4-15 15,2 0-16-15,5-4-27 0,5 2-48 16,1-4-131-16,0 0-66 0,0-2-28 16,-1-1-2-16,5 0 9 0</inkml:trace>
  <inkml:trace contextRef="#ctx0" brushRef="#br0" timeOffset="104757.91">19718 12353 207 0,'-4'-13'320'0,"1"0"24"0,-2 0 18 16,-1-3-105-16,-2 2-73 0,2-2-32 15,-1 1-8-15,-1 1 5 0,2 0 7 16,-1 1-2-16,0 0 0 16,1 4-8-16,-1 0-7 0,1 3-14 15,3 0-15-15,-2 3-20 0,4 1-19 16,-4 2-20-16,2 2-16 0,-4 7-15 16,2 6-10-16,-4 4-6 0,1 9-1 15,2 5-5-15,-1 6 2 0,3 4 0 16,2 7-1-16,2 1-3 15,0-2-8-15,4 2-4 0,2-4-14 16,2-4-11-16,0-5-11 0,2-5-14 16,2-6-3-16,-1-6-4 0,4-6-1 15,0-6-5-15,2-8-1 16,1-5 4-16,2-6 2 0,2-5-1 16,-1-7 2-16,1-5 6 0,-2-3 7 15,0-4 4-15,-2-3 4 0,-2-6 6 16,-3 0 3-16,-2-2 3 0,-3 0 2 15,-4 0 0-15,-2 4 5 0,-4 4 1 16,-1 2 4-16,-6 8 1 16,-1 7 0-16,-2 7 1 0,-6 6-6 15,-2 7-9-15,-1 7-10 0,-2 2-15 16,-3 8-19-16,4 5-48 0,-2 5-97 16,1 0-51-16,2 3-19 0,4 2 1 15,3-1 16-15</inkml:trace>
  <inkml:trace contextRef="#ctx0" brushRef="#br0" timeOffset="105057.13">19624 12602 117 0,'3'-2'291'0,"-1"-3"23"15,1-1 17-15,-3-2-82 16,3-5-79-16,-1 1-40 0,-1-1-23 16,1-1-7-16,3 1-10 0,-2 0-9 15,3 1-16-15,1 2-11 0,3 2-14 16,0 3-6-16,3 2-7 0,3 4-5 15,-2 2-4-15,3 5-4 16,0 4-2-16,1 2-4 0,-1 3-5 16,-2 3 0-16,2 1-2 0,-3 0-1 15,2 0 2-15,-2-1 0 0,-1 0-1 16,-1-4-1-16,0 2 0 16,0-6-9-16,-2-3-14 0,-1-2-21 15,2-3-25-15,0-4-27 0,-1-4-34 16,4-5-64-16,-3-2-103 0,0-4-44 15,0-3-7-15,1-1 9 0,1-2 27 16</inkml:trace>
  <inkml:trace contextRef="#ctx0" brushRef="#br0" timeOffset="105265.08">20163 12448 237 0,'5'-7'367'0,"-2"5"29"0,-3-1 27 15,0 1-91-15,0 4-82 0,-1 3-43 16,-1-1-23-16,0 7-11 15,2 1-13-15,0 1-20 0,0 5-33 16,4 2-35-16,-3 1-24 0,4 3-17 16,-2 1-14-16,0 0-9 0,2-2-13 15,0 4-23-15,-4-2-35 16,1-2-45-16,-1-3-55 0,3-2-53 16,-1-3-53-16,-2-5-125 0,3-5-49 15,-1-5 1-15,2-8 31 0,5-5 40 16</inkml:trace>
  <inkml:trace contextRef="#ctx0" brushRef="#br0" timeOffset="105739.7">20538 12103 224 0,'3'-28'351'0,"-1"0"31"15,-4 0 31-15,-1 3-85 16,-2 1-76-16,0 1-24 0,-1 2-3 15,2 3 5-15,-3 1-1 0,2 6-16 16,0 0-31-16,2 4-37 0,-1 3-38 16,1 2-34-16,-2 5-29 0,0 4-18 15,-3 7-10-15,-1 5-7 16,-1 7-5-16,1 7-2 0,-1 4-2 16,-1 5-1-16,3 4 1 0,2 2-1 15,3 1-1-15,-2-1-1 0,5-2 3 16,5-2 1-16,-1-4 1 15,3-4 2-15,3-6-3 0,2-2-4 16,2-9-12-16,3-4-11 0,3-6-13 16,3-7-17-16,3-4-14 0,4-9-16 15,-2-4-6-15,4-6-7 0,-4-5-7 16,-1-3 6-16,-5-5 9 0,-3 0 13 16,-2-4 12-16,-5-3 16 15,-6 1 13-15,-3-2 13 0,-3 2 8 16,-5 5 4-16,-3 4 1 0,-6 6 0 15,-2 6-5-15,-2 5-12 0,-3 5-18 16,-5 9-24-16,0 4-22 0,0 5-26 16,1 5-18-16,0 4-17 15,6 3-12-15,2 1-33 0,2 2-53 16,3 0-49-16,5-1-10 0,4-1 3 16,3-1 24-16</inkml:trace>
  <inkml:trace contextRef="#ctx0" brushRef="#br0" timeOffset="106374.09">20498 12259 95 0,'5'11'238'0,"3"-4"38"0,-1 0 25 15,-3-2-57-15,2-5-71 0,1-2-31 16,-1-3-18-16,1-1-2 0,-3-2 0 16,6-1-2-16,-2 0-2 0,0-1-6 15,1 1-10-15,2 0-16 0,0 3-14 16,0 2-17-16,0 0-16 16,-1 4-10-16,1 4-8 0,-2 0 1 15,-1 3-3-15,2 4 2 0,-3 1-3 16,2 4-1-16,-1 0-4 0,1 3-2 15,-1-1-4-15,0 1-3 0,0-2-2 16,1-2-2-16,-1 3-10 0,2-5-12 16,-4-1-23-16,5-3-24 15,-2-3-28-15,1-3-30 0,2-4-11 16,0-3-6-16,3-3 5 16,-2-3 9-16,4-4 20 0,-4 0 24 0,3-4 21 15,-3 0 18-15,-1-1 21 0,-1 0 20 16,-1 0 26-16,-2 0 18 15,-1 0 29-15,-2 2 30 0,0 0 34 16,-2 0 33-16,0 2 35 0,-3 1 27 16,2 2 19-16,0 2 4 0,-2 3-14 15,0 1-25-15,-2 1-34 16,0 1-41-16,2 2-40 0,0 2-33 16,-1 2-24-16,1 4-14 0,0 5-7 15,0 3-3-15,1 2-5 16,-1 4-3-16,4 0 2 0,-3 4-4 0,2-2-2 15,2 1-2-15,0 1 1 16,-1-4 1-16,1-2-2 0,2-2-2 16,-1-6-1-16,2 1-6 0,0-7-3 15,1-2-10-15,5-6-11 0,-1-3-7 16,0-7-12-16,3-3-14 0,-7-2-10 16,3-5-4-16,-5-2 2 15,-4-2-2-15,-3-2 13 0,-5-3 15 16,-3 4 12-16,-2-1 7 0,-5 5 8 15,-2 3 4-15,-2 4 2 0,-3 4-2 16,-2 5-15-16,0 1-22 16,-2 5-30-16,3 3-37 0,0 2-44 15,1 1-34-15,2 0-41 0,1 3-82 16,1 0-66-16,2-2-11 0,-1 0 15 16,0-3 30-16,3-1 46 0</inkml:trace>
  <inkml:trace contextRef="#ctx0" brushRef="#br0" timeOffset="106625.16">20341 11851 70 0,'-20'-7'385'0,"2"4"45"0,0-1 48 15,4 0 54-15,3 2-148 0,3-3-81 16,0 5-55-16,7-4-31 0,2 2-44 15,8-3-50-15,4-2-50 0,7-3-32 16,6-1-19-16,3-4-12 16,7 0-5-16,2-3-16 0,5 0-27 15,5-2-40-15,0 0-65 0,2 0-71 16,-1 0-97-16,-4 1-148 0,-6 0-62 16,-9 3-2-16,-8 1 35 0,-6 5 60 15</inkml:trace>
  <inkml:trace contextRef="#ctx0" brushRef="#br0" timeOffset="107091.02">21830 11612 66 0,'3'-4'343'0,"-1"-1"39"0,-2 1 18 16,0 1-11-16,0 0-145 0,0 2-87 15,0-1-53-15,1 4-30 0,1 1-15 16,1 3-13-16,2 5-10 0,2 6-7 16,1 2-4-16,0 5-5 15,2 5-7-15,-1 1-7 0,-1 3-6 16,-1 1-18-16,1 1-19 0,-2 0-27 15,-2-4-32-15,1-2-34 0,2-4-52 16,-6-6-113-16,2-4-55 16,-1-11-14-16,-2-4 11 0,6-4 23 15</inkml:trace>
  <inkml:trace contextRef="#ctx0" brushRef="#br0" timeOffset="107273.28">21838 11800 54 0,'-16'0'330'0,"-2"0"34"0,1 1 21 16,4-1-13-16,4 0-145 0,1 0-87 16,3-1-52-16,5 1-28 0,5-3-22 15,8 0-19-15,3-4-19 16,9-2-17-16,7-3-15 0,4-3-22 16,8-2-29-16,2-3-42 0,1 0-125 15,-1-4-65-15,2 0-26 0,-7-2-3 16,4 1 15-16</inkml:trace>
  <inkml:trace contextRef="#ctx0" brushRef="#br0" timeOffset="107557.27">22489 11280 178 0,'-3'-9'359'0,"0"3"42"0,-2-2 35 15,3 4-57-15,-1-1-109 0,3 2-73 16,0 2-32-16,3 1-17 0,5 3-12 16,6 3-14-16,2 1-13 15,6 4-4-15,2-1-13 0,3 5-26 0,2 1-19 16,2 0-16-16,1 2-13 16,0 0-8-16,-4 2-22 0,-1 0-30 15,-4 2-45-15,-1-1-54 0,-5-2-52 16,-4-1-46-16,-3-4-49 15,-5-3-114-15,-3-3-36 0,-2-5 8 16,0-3 29-16,0-5 36 0</inkml:trace>
  <inkml:trace contextRef="#ctx0" brushRef="#br0" timeOffset="107806.2">22837 11184 83 0,'-9'-20'351'16,"2"3"52"-16,-3 1 56 0,1 4 32 15,1 2-98-15,0 2-55 0,3 2-34 16,-2 2-34-16,2 2-51 16,0 4-65-16,-1 5-54 0,-1 5-39 15,-2 6-27-15,1 5-17 0,-3 7-4 16,-1 4-5-16,-3 4-8 0,0 2-7 16,0 2-18-16,1 4-29 0,0-2-49 15,1 1-64-15,1-3-67 16,4-1-60-16,3-5-99 0,-2-7-97 15,6-8-20-15,-4-5 29 0,10-9 48 16,-1-7 59-16</inkml:trace>
  <inkml:trace contextRef="#ctx0" brushRef="#br0" timeOffset="108295.09">23286 10937 234 0,'-2'-23'406'0,"-4"0"49"16,-4 2 57-16,-4 0-28 0,3 3-104 15,-3 2-60-15,3 1-36 0,0 2-34 16,-2 2-38-16,5 2-57 0,0 4-47 16,1 0-39-16,2 5-22 0,-2 4-16 15,-1 4-15-15,-1 5-3 16,1 6-6-16,0 5 0 0,0 8-7 15,-1 4 0-15,-1 5 0 0,4 9 0 16,-2 1-3-16,0 3 3 0,5-3-4 16,2-1-3-16,1-6 0 0,4-5-10 15,4-4-2-15,2-4-5 16,2-8-6-16,6-7-9 0,-2-3-16 16,4-9-19-16,4-4-24 0,-1-8-26 15,1-5-8-15,2-5-10 0,0-7 6 16,-2-5 16-16,0-3 23 15,-5-4 30-15,0-5 19 0,-5-4 16 16,-2 0 14-16,-5-3 9 0,-4 2 7 16,-4 5 2-16,-4 2 2 0,-3 10-2 15,-6 3-5-15,-5 7-3 0,0 8-8 16,-8 6-18-16,0 6-23 16,-3 6-29-16,0 4-32 0,-2 7-29 15,4 4-35-15,1 6-66 0,0 1-87 16,5 3-31-16,1-2 2 0,7 3 20 15,6-2 31-15</inkml:trace>
  <inkml:trace contextRef="#ctx0" brushRef="#br0" timeOffset="108556.35">23090 11198 184 0,'9'7'293'0,"-1"-6"28"16,2-2 6-16,-6-6-82 0,3 0-52 16,-1-3-21-16,1-3-4 0,0-2 2 15,1 1 2-15,0 0-9 16,0 1-16-16,5-1-16 0,-4 3-18 15,5 5-24-15,-1-1-22 0,-2 2-14 16,5 5-14-16,-2 5-11 0,0 2-9 16,-1 5-3-16,1 2-4 15,-3 4-3-15,1 1-3 0,-2 5 0 0,-2 1-5 16,-1 0-2-16,-1 0-14 16,2-2-24-16,-3 0-28 0,1-4-40 15,1-1-43-15,-3-3-37 0,5-3-32 16,1-3-27-16,3-4-52 15,-1-3-70-15,1-6-15 0,4-2 12 16,1-5 26-16,6-2 41 0</inkml:trace>
  <inkml:trace contextRef="#ctx0" brushRef="#br0" timeOffset="108956.82">23650 11184 252 0,'8'-16'368'16,"-5"-1"62"-16,-2 2 64 0,-1 0-69 15,-1 3-36-15,-1 1-26 0,1 0-28 16,-3 5-42-16,1-1-56 0,2 2-62 15,1 3-57-15,-4 2-45 0,3 2-29 16,-1 5-17-16,1 6-6 0,-3 4-8 16,0 3-4-16,2 5-2 15,-1 3-1-15,2 0-5 0,1 2 1 16,0 1-2-16,0-2 1 16,1-1-1-16,2-5-3 0,3 0-1 0,1-5-3 15,2-3-3-15,3-3-4 0,2-5-6 16,2-4-5-16,6-6-5 15,1-4-13-15,2-5-11 0,1-5-5 16,-4-3-4-16,0-7 2 0,-3-4 5 16,-6-2 17-16,-4-2 15 0,-5-3 20 15,-4 3 20-15,-7 1 10 16,-1 6 6-16,-7 5 6 0,-3 2 1 16,-6 7-8-16,-1 5-12 0,-2 4-8 15,2 3-16-15,-2 5-22 0,2 5-47 16,-1 0-69-16,8 3-81 15,3 1-78-15,4 1-116 0,3 0-108 16,5-1-28-16,3-1 32 0,9-2 64 16,3-1 69-16</inkml:trace>
  <inkml:trace contextRef="#ctx0" brushRef="#br0" timeOffset="109064.62">23724 11156 310 0,'8'0'388'0,"-7"0"45"0,-2-3 32 15,-4 1-119-15,1 0-107 0,-5-3-82 16,1 3-72-16,-2-1-81 0,3 0-96 15,-4 1-158-15,-1-1-124 0,0 2-57 16,1-3-11-16,2 0 24 16,1 1 53-16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7:03:18.018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4216 1133 129 0,'0'6'284'0,"-3"1"16"0,-3 2 8 15,-3 0-101-15,-1 1-93 16,0 2-45-16,-4 0-23 0,1 2-12 16,-4-2-1-16,3-2-1 0,-2 0 1 15,0-2 2-15,1-3-1 0,0-4 2 16,1-2-2-16,0-4 3 0,0-3-2 16,1-6-2-16,3-3-2 0,-2-2 0 15,4-4-4-15,3-2-5 16,0 0-5-16,5-2 2 0,3-1-4 15,2 1 0-15,0 2 3 16,5 0-1-16,0 3-2 0,3 4-2 16,1 1-1-16,2 4-2 0,3 2-1 15,0 7 0-15,5 4 8 0,0 4 7 16,-1 7 2-16,1 4 4 0,0 4 5 16,-2 9-3-16,-2 5-2 0,-4 5-4 15,-6 8-5-15,-1 5-2 0,-7 7-4 16,-7 2-1-16,-4 6 1 15,-6-1 1-15,-5 1 0 0,-4-5 2 0,0-3-4 16,-3-6 0-16,-1-7 1 16,1-9 9-16,4-8 9 0,-1-8 8 0,3-7 11 15,4-5 7-15,1-7 1 0,5-5-6 16,1-7-14-16,7-5-9 0,3-7-12 16,5-6-11-16,5 0-6 0,5-3-4 15,4 4-6-15,0 3-4 16,5 6-1-16,1 6 0 0,2 5 3 15,1 8 1-15,1 4 4 0,1 10 6 16,0 5 10-16,-1 3 5 0,-1 5 4 16,1-2 4-16,-3-1 11 0,0-1 9 15,-1-4 11-15,0-1 10 0,-2-7 8 16,2-3 10-16,-2-7 1 0,4-6-11 16,0-5-9-16,0-8-12 0,3-10-10 15,0-4-32-15,-1-4-57 0,-2-5-100 16,-2 0-125-16,-5 1-193 0,-5 0-104 15,-7 3-39-15,-4 0 17 16,-4 4 82-16,2 6 115 0</inkml:trace>
  <inkml:trace contextRef="#ctx0" brushRef="#br0" timeOffset="3732.59">1620 5485 32 0,'-14'-4'233'0,"1"-1"20"16,-4 1 13-16,-1-1-79 0,-1-1-60 16,1 0-28-16,2 0-9 0,-3 0 1 15,3-1 7-15,-1 2 11 0,2 1 8 16,1-2 10-16,0 1 4 0,0-1 0 15,1 3-7-15,-1 0-8 16,3 2-8-16,-2 1-15 0,1 4-19 16,-1 5-14-16,0 3-17 0,2 7-15 15,0 6-14-15,0 5-8 0,5 7-3 16,1 8-4-16,2 3 2 0,4 8 2 16,2 5-1-16,4 1 0 0,5 2 2 15,-1-3-4-15,5-4-3 0,-2-6-8 16,5-7-3-16,2-8-6 0,3-7-5 15,1-10-2-15,2-7 3 16,4-12 3-16,1-9-2 0,1-12-8 16,4-9-12-16,-2-9-12 0,1-6-11 15,-3-7-7-15,2-4 2 0,-5-3 7 16,-5-3 13-16,-3 4 15 0,-3-6 8 16,-9 0 12-16,-2 0 5 0,-8 1 3 15,-2 1 4-15,-6 5 3 0,-3 3 5 16,-1 5 0-16,-3 5 5 0,1 8 4 15,1 6 6-15,4 6 4 0,0 5 1 16,4 6-2-16,0 6-4 0,5 5-4 16,1 8-5-16,3 8-3 15,2 7-4-15,2 7 0 0,1 8-1 16,1 8-1-16,2 7 0 0,0 4-3 16,-1 4-5-16,3 1-4 0,-3 3-2 15,3-4-3-15,-3-4-3 0,-1-6 0 0,1-7 6 16,-5-6 3-16,-1-6 2 15,1-7 1-15,-2-7 4 0,-3-4-2 16,1-6 0-16,2-6 1 0,-4-7 2 0,0-5 1 16,3-5 2-16,-1-4 2 0,1-6 0 15,0 2-2-15,2-4 1 0,0 4-1 16,0 0-5-16,4 1 2 0,-3 5 2 16,-1 4-2-16,3 2 0 0,-3 3 3 15,4 2 0-15,-4 3 2 0,3 5-1 16,-2 0 1-16,2 5-1 0,0 1-1 0,0 3 0 15,0 0 0-15,1 3-4 0,-1-2 4 16,0 2 0-16,0 0 0 16,0-4 0-16,0 1-2 0,0-1 2 0,1-3-3 15,-1-2-2-15,0-2-1 0,0-2 1 16,3-3 1-16,-1-4 1 16,1-4 3-16,1-3 0 0,-1-4 0 0,3-2-1 15,-4-6 0-15,0 1 0 16,0-2 0-16,-3-2-1 0,-2-2 2 0,-2 2 0 15,-2 0 2-15,-2 4-1 0,-1 1 1 16,-3 1 4-16,-1 6 1 0,-3 4 1 16,1 0 3-16,1 6 1 0,-1 3 1 15,-1 2-2-15,1 6-2 0,0 5-2 16,-1 1-3-16,4 8-2 0,0 2-2 16,1 4-1-16,2 3-1 0,2-1 0 15,0-1-2-15,3 0-2 0,2 0-2 0,0-3-2 16,4 0-3-16,-1-2-2 0,0-2-1 15,3-3-3-15,-2-2 0 0,1-2 0 16,0-6 0-16,0-2 5 0,0-5 6 16,1-3 1-16,-3-3 1 0,0-3 0 15,-2-3 2-15,-1-1-1 0,-2-3-2 16,2 0 2-16,-5-1 2 0,0 1 1 16,-2 1 2-16,-1 0 0 0,0 3 2 15,0-2 0-15,1 4 2 16,-1 2-2-16,3 2 1 0,-3 4 1 0,3 0-2 0,0 1 1 15,0 3-1-15,0 1 1 16,3 3 1-16,2 5-2 0,1 1 4 16,0 3-6-16,2 1 3 0,0 2-1 15,-1 1-1-15,3 1-1 0,0-2 0 0,0 0 0 16,-1 0 0-16,-1-2 0 0,0-2-1 16,0 0-4-16,-1-5 3 0,0-2-3 15,1-2 2-15,0-5-2 0,1-3 3 16,-2-7 2-16,-1-3-2 0,2-4 2 15,-2-5-1-15,-1-3-1 0,-2-3 0 16,0-1 1-16,-3-3 0 0,0 2-1 16,-3-1 1-16,-2 1 2 0,-4 1 1 15,1 4 2-15,0 0-1 0,-2 5 3 16,-2 5 1-16,4 3 4 0,0 3-3 0,-1 4 1 16,4 6 1-16,0 2-3 0,0 2-5 15,4 6-2-15,-1 7 0 0,0 1-5 16,4 3 1-16,0 4 0 0,1-3-3 15,2 1 0-15,1 1-1 0,3-2-1 16,-1-2-3-16,-1 0-2 16,4-4 2-16,-2 0-1 0,1-3-2 15,1-2 3-15,0-3 0 0,-2-3-1 0,1-2 5 16,-1-1 1-16,-1 0 3 0,0-1 2 16,-3-2 0-16,1 1 4 0,-3 1-1 15,0 1 0-15,-1-1-1 0,1 1 0 16,-3 1 0-16,2 0-2 0,1 1 0 15,-1 2 2-15,-1 2-1 0,1 2-1 16,1 1 2-16,-3 1 0 0,2 0-1 16,1 1 0-16,1 0-1 0,-2 1 0 15,1-2-1-15,0-1 3 0,1 0-4 0,0 0 1 16,0-3-2-16,0-1-2 0,2-2 0 16,-1-3 2-16,3-3 2 0,-3-4-1 15,3-1-2-15,1-3 1 0,-1-6 3 16,2 0-3-16,-1-6-2 0,-1 1 5 15,0-4-2-15,0-1 3 0,0 0-1 16,-5 0 1-16,0-1-2 16,0 0 3-16,-4 2 0 0,-3 1 0 0,1 3 1 15,-6 3 4-15,3 2 1 0,-2 0 4 16,0 7 3-16,-2 1 4 0,4 3 1 16,-2 5 0-16,2 3-2 0,-2 5-5 15,3 3-5-15,2 6-2 0,0 3-2 0,1 0-2 16,2 5 0-16,0 2 0 0,2-1 0 15,3 2 2-15,-1-1-2 0,4 0-2 16,-2-2 2-16,1 1-6 0,1-6 0 16,1-2-4-16,-1-4-4 0,0-3 0 15,0-7 1-15,1-3 3 0,-2-3 1 16,-1-7 3-16,-1-2 3 0,0-3 1 16,-1-2 2-16,-1-3 0 0,-3 0 0 15,0-1 0-15,-1 2 0 0,-4-2 2 16,4 3 1-16,-1 0 0 15,-1 3-2-15,3 1 3 0,-2 4-4 0,2 2 2 16,0 2-2-16,0 2 0 0,2 2 0 16,0 2 0-16,2 2 0 0,1 2 1 15,1 2 0-15,0 3 0 0,1 3 1 16,-2-3-1-16,4 5-1 0,-1-3-3 0,0 3-6 16,0-2-12-16,1 0-13 0,-1-1-18 15,0-2-29-15,3-3-58 0,-6 0-100 16,-2-6-45-16,2-2-15 0,-2-4 3 15,2-2 19-15</inkml:trace>
  <inkml:trace contextRef="#ctx0" brushRef="#br0" timeOffset="4188.38">2803 4945 58 0,'-5'-21'268'0,"-3"1"27"16,-1 2 20-16,1 4-62 0,-2 2-70 15,1 0-30-15,3 4-13 0,-1 2 1 16,2 0-6-16,0 4-14 0,2-1-17 15,2 6-24-15,-2 0-21 0,3 4-27 16,3 8-19-16,-2 1-4 0,2 3-7 16,1 4 3-16,1 3-3 0,1-1 2 15,-1 4 0-15,4 0-1 0,-1 1-4 16,2 1-11-16,0-3-10 0,0-1-13 0,1-7-12 16,2-2-9-16,-1-5-3 0,4-4-3 15,-3-7-6-15,3-7-5 0,1-7-10 16,2-6-1-16,-1-7-1 15,0-5 0-15,-3-6 9 0,2-3 12 16,-4-2 12-16,-1-1 15 0,-4 0 5 16,-5 0 10-16,-1 1 8 0,-4 0 9 15,-1 1 10-15,-5 3 8 0,-1 3 8 16,-1 1 13-16,-1 4 9 0,-1 4 10 16,4 5 7-16,0 5 2 0,1 2-5 15,3 5-8-15,2 6-9 16,4 3-11-16,2 6-11 0,1 6-8 0,3 4-3 15,0 7 0-15,3 5-3 16,0 2-3-16,0 5-2 0,2 0-6 16,-2 5-8-16,3-2-14 15,-3 0-16-15,1 0-24 0,1-6-62 0,-3-1-108 16,0-4-54-16,-3-7-19 16,1-6 0-16,-3-5 17 0</inkml:trace>
  <inkml:trace contextRef="#ctx0" brushRef="#br0" timeOffset="4964.35">3056 4854 97 0,'-10'3'265'0,"2"-3"17"0,-1 3 9 16,4-3-102-16,2-1-82 0,3-1-45 16,5-2-27-16,1-1-16 0,5-3-8 15,0-3-5-15,5-1-3 0,0-1-3 16,4-3-1-16,-2-2 0 0,1-4-3 15,0 0-3-15,-3-1-1 16,-1-2 1-16,-4 0-2 0,-1-2 2 16,-4-1 2-16,-1 3 4 0,-5-1 1 15,0 0 2-15,-2 2 6 0,-4 3 7 16,1 2 10-16,-1 4 7 0,-2 2 8 16,2 4 6-16,-2 2 3 0,2 4-2 15,-1 2-6-15,2 3-6 0,-1 7-9 16,0 3-8-16,3 7-5 0,1 2-6 15,2 4 0-15,2 4-3 0,1 2-3 16,3 2-1-16,2 1 0 16,0-1 0-16,0-1 1 0,3-3 1 15,0-1 2-15,0-4-2 0,3-3 0 16,-1-6-2-16,1-4-2 0,1-2-3 16,0-8-2-16,-2-5-2 0,2-4-4 15,-2-6-1-15,1-5-4 0,-1-4-1 16,-3-5 2-16,-1-4 1 0,-3-2 0 15,-4-3 4-15,1-3 5 16,-4 3 3-16,-1-1 3 0,-3 3 1 16,0 3 4-16,-4 3 1 0,1 5 6 15,0 4 3-15,2 6 1 0,-2 3 3 16,2 2-3-16,3 6-2 0,-1 2-3 16,3 4-5-16,2 1-1 0,1 2-3 15,1 2-1-15,2 1 0 0,1-1-1 16,3 1 0-16,-2-1-2 0,3 0-2 15,0-2-1-15,0 0-2 0,-2-3-1 16,0-3-6-16,1-2 5 16,-2 0-1-16,-1-4 3 0,-3-1 2 15,2-3 1-15,-3 2 4 0,-1-4-2 16,-1 0 3-16,3-1 1 0,-3 1 1 16,0 1 2-16,0 2 4 0,0 1 3 15,0 1 1-15,0 3-1 0,0 0-2 16,2 2 0-16,1 2 0 0,0 1 2 15,2 2 3-15,3 5-2 0,0 3 1 16,1 2-2-16,1 3 0 16,-2 4-3-16,4 2-5 0,-4 4 0 15,0 2-6-15,0 1-10 0,-2 2-15 16,1-2-16-16,-1-2-16 0,0-5-31 16,0-4-60-16,-2-4-91 0,-3-5-39 15,2-6-14-15,-3-8 5 0,5-3 20 16</inkml:trace>
  <inkml:trace contextRef="#ctx0" brushRef="#br0" timeOffset="5132.89">3579 4343 100 0,'2'-19'276'0,"-2"4"22"15,1 2 14-15,1 3-100 16,-2 5-76-16,3 2-43 0,3 4-29 16,-1 4-22-16,3 3-10 0,0 7-5 15,1 1-6-15,1 4-7 0,-2 4-8 16,1 5-9-16,-1 0-16 0,-2 3-20 15,1-1-35-15,-4-3-104 0,0-4-78 16,-1-4-35-16,-2-7-8 16,4-7 4-16</inkml:trace>
  <inkml:trace contextRef="#ctx0" brushRef="#br0" timeOffset="5289.36">3628 4128 137 0,'-14'-29'286'0,"0"3"14"0,0 4 12 15,1 3-110-15,6 2-90 16,1 3-54-16,4 1-28 0,2 3-25 16,8 0-30-16,2 5-61 0,4-1-109 15,2 4-57-15,3 4-28 0,3 2-7 16,2 5 11-16</inkml:trace>
  <inkml:trace contextRef="#ctx0" brushRef="#br0" timeOffset="5731.1">3884 4261 199 0,'-1'23'305'0,"-4"-3"23"16,0-3 26-16,0-3-121 0,-1-4-63 16,2-4-38-16,-1-3-26 0,0-1-18 15,3-7-22-15,-1-1-19 0,3-5-18 16,3-6-15-16,-1-4-6 0,3-4-4 16,0-3-4-16,1-5 0 0,0 1 0 15,0-6 1-15,-1 1 2 0,0-3 1 16,0 1-2-16,1 3-2 0,-3 2 0 15,0 3 0-15,0 6-2 0,-1 5 0 16,-2 5-2-16,0 4-2 16,-2 5 0-16,-1 6-1 0,0 6-1 0,-5 6 3 15,2 3 0-15,0 2 2 0,-1 4 0 16,2 2 1-16,-1-2-1 16,5 2 1-16,-1-3 2 0,4 0-1 15,4-1 1-15,0-2-2 0,2 0 1 0,3-2-3 16,3-4 0-16,1 0-2 15,0-2 3-15,1-1-1 0,3-1 2 16,-3-1 0-16,0 1 1 0,-2-1 1 16,0 1-1-16,-4-1 2 15,1 3-1-15,-5 1-5 0,-3 1-6 16,-3 2-4-16,-3 1-12 0,-2 1-10 16,-4-2-9-16,-2-1-17 0,-2-1-24 0,-1-1-54 15,1-6-109-15,-1-2-52 16,-2-5-19-16,2-6 0 0,1-6 22 15</inkml:trace>
  <inkml:trace contextRef="#ctx0" brushRef="#br0" timeOffset="5947.78">3958 3649 283 0,'0'-17'368'0,"0"2"28"15,-4 5 16-15,4 3-145 0,0 3-83 0,4 3-49 16,1 2-33-16,3 7-19 0,3 2-8 15,5 8-4-15,0 1-11 16,3 5-14-16,1 5-15 0,0 6-11 16,0 4-22-16,0 3-28 0,-5 2-38 15,2-1-45-15,-4 3-44 0,1-7-40 16,-3 3-103-16,-6-7-61 0,-2-5-14 16,-3-4 20-16,2-9 26 0</inkml:trace>
  <inkml:trace contextRef="#ctx0" brushRef="#br0" timeOffset="6302.15">4099 3923 153 0,'-9'-8'315'0,"-2"0"28"0,1 1 21 16,4 2-92-16,1-2-99 0,3 1-58 16,4-2-37-16,1 1-27 0,5-3-20 15,6-5-16-15,4 1-6 0,2-1-4 16,2-2-6-16,-1-1-5 0,0 0-8 0,-4 3-6 15,-1-1-5-15,-3 2 2 16,-4 2-1-16,-1 1 4 0,-5 1 7 16,-1 1 9-16,-2 2 5 0,-2 0 8 15,-1 0 11-15,1 1 5 0,2 2 9 16,-3 1 4-16,3 0-2 0,0 3-4 16,0 0-2-16,3 4-5 0,2 1-1 15,2 4-2-15,-1 3 5 0,5 4-1 16,-2 3-1-16,1 4-4 0,1 3-6 15,-3 2 0-15,1 3-7 0,1-2-14 16,-4 1-20-16,0-2-33 0,1-1-39 16,-1-2-56-16,-3-5-136 0,-3-3-59 15,0-6-22-15,-3-6 13 0,3-5 25 16</inkml:trace>
  <inkml:trace contextRef="#ctx0" brushRef="#br0" timeOffset="6449.55">4259 3507 239 0,'-19'-11'325'0,"0"1"17"16,5 2 15-16,0 3-136 0,6 0-95 15,3 0-60-15,5 2-33 16,5-1-28-16,6-2-34 0,6 1-51 0,2 1-115 16,3-1-78-16,5 1-39 0,0-1-8 15,8-2 8-15</inkml:trace>
  <inkml:trace contextRef="#ctx0" brushRef="#br0" timeOffset="6732.88">4605 3321 138 0,'2'-2'306'0,"-4"-5"36"0,-1 1 30 15,-1 0-74-15,-1-2-65 0,0 0-27 16,0-2-4-16,0 0-3 0,-1 0-2 16,1 2-1-16,2 0-9 0,0 2-19 15,0 1-19-15,1 1-28 0,1 2-25 16,-1 4-26-16,0 6-17 0,2 2-16 15,-3 10-7-15,2 8 4 0,-4 9 5 16,4 6 0-16,-3 5-3 16,3 3-5-16,2-2-3 0,4-1-6 15,4-3-15-15,1-7-7 0,7-7-3 16,3-3-14-16,3-11-20 0,4-3-38 16,3-9-56-16,3-6-88 0,5-6-94 15,5-7-171-15,-2-4-79 0,-1-3-20 16,-6 2 33-16,-4 1 75 0,-6 1 90 15</inkml:trace>
  <inkml:trace contextRef="#ctx0" brushRef="#br0" timeOffset="8499">2596 6964 346 0,'-11'30'391'0,"1"-7"19"16,2-8 0-16,4-3-148 15,0-6-128-15,3-3-76 0,2-6-37 16,1-3-16-16,3-4-3 0,0-5-1 0,2-2 0 15,0-3 0-15,-1-2 0 0,2-4-1 16,-2 1 0-16,-1-2 2 16,-2-2-2-16,-3 2 1 0,-2 2 2 0,-1 1 3 15,-4 1 7-15,-1 5 4 0,-2 4 11 16,0 1 12-16,-2 4 3 0,-1 6 0 16,-1 3-5-16,0 5-6 0,-2 4-12 15,2 8-7-15,-2 3-9 0,3 5 0 16,2 7-4-16,0 3-1 0,3 3 0 15,5 0-1-15,3 3 1 0,2-1-2 16,4-2 1-16,2-1 1 0,6-4 0 16,1-3 0-16,3-4-7 0,6-7 0 15,0-4-6-15,3-7-3 0,4-7-6 16,1-6-7-16,4-9-3 0,-1-8-2 16,1-6 1-16,2-6-1 0,0-8-1 15,0-6 6-15,-5-3 2 0,-3-3 5 16,-4-2 4-16,-6 0 5 0,-4 3 5 15,-8 0 3-15,-3 4 3 16,-7 4 6-16,-11-26 17 0,-1 45-1 16,1 6 6-16,-4 9 1 0,1 5 2 15,-1 7-4-15,-2 9-6 0,5 5-6 16,-2 6-4-16,5 4-2 0,3 4-1 16,3-1-1-16,5 2-2 0,2 0 2 15,6 0-1-15,3 0-6 0,5 0-3 16,0-3-7-16,6 0-1 0,1-3-6 15,1 0-5-15,0-2 1 0,3 0 0 16,-2-3 1-16,-3 2 2 16,0 1 5-16,-3 1 3 0,-3 3 1 15,-2 0 6-15,-4 1 4 0,-1 1 0 16,-4 0 4-16,-2 1 3 0,-3-2 4 16,2-2 1-16,-2-2 2 0,0-5 1 15,0-3-3-15,0-4-3 0,1-4-5 16,3-4-2-16,-1-6-1 0,6-6-2 15,-1-8-6-15,0-6-8 0,3-8-16 16,2-5-21-16,-2-5-21 16,1-6-24-16,-2 0-35 0,1-5-41 15,-3 4-32-15,-5-2-10 0,0 4 37 16,-3 0 79-16,-3 8 81 0,1 1 83 16,-4 6 79-16,0 4 52 0,-2 3 14 15,-2 5-21-15,1 4-8 0,1 3 9 16,2 1 12-16,-1 4 2 0,1 1-10 15,3 1-25-15,0 4-33 16,3 2-36-16,0 2-41 0,5 6-26 16,1 3-14-16,2 1-7 0,1 4-5 15,2 3 1-15,2-1 1 0,1 4 0 16,2-1-7-16,-2 1-17 0,2-1-20 16,0-1-23-16,-2-3-23 0,-1-2-23 15,-1-3-11-15,-2-2 6 0,-2-5 12 16,-1-6 21-16,-2-6 23 0,-2-3 19 15,-1-4 14-15,-2-6 10 0,0-5 4 16,-2-2 6-16,-1-2 0 0,0-3 0 16,-3 1 1-16,3 1 2 15,-2 2 5-15,2 1 2 0,-2 4 3 16,3 3 8-16,-1 6 3 0,1 3 0 16,1 0-5-16,1 6-3 0,0 0-5 15,1 4-3-15,1 3-1 0,3 2-2 16,0 5 2-16,3 3-2 0,1 0 1 15,2 1-3-15,-1 0 1 0,2 1-2 16,1-1-1-16,1 0 2 16,0-2 0-16,4-4 0 0,-1-2-4 15,2-5-3-15,0-2-4 0,3-7-4 16,0-6-7-16,2-2-7 0,-1-5 3 16,0-5-2-16,-1-4 1 0,-3-1 4 15,0-6 4-15,-3 4 5 0,-7-3 3 16,-2 0 6-16,-4 2 2 0,-6 3 8 15,-2 4 9-15,-3 6 11 0,-3 5 7 16,0 4 8-16,-5 6 4 0,2 6-4 16,1 6-10-16,-3 4-4 0,4 7-12 15,-1 2-5-15,5 4-6 0,2 2-2 16,3 1-2-16,1-1-1 16,5 1 0-16,2-2-3 0,1-2 0 15,3-2-8-15,1-5-5 0,1-2-7 16,2-4-5-16,0-4-3 0,-2-5-4 15,3-3 2-15,-3-3 8 0,0-5 6 16,0-2 4-16,-1-1 6 0,-4 1 5 16,1-1 3-16,-3 1 5 0,-1 3 7 15,0-1 6-15,-3 4 4 16,2 1 1-16,-2 0 0 0,0 5-3 0,3-2-7 16,-1 3-5-16,1 0-3 15,2 2-1-15,1 0-2 0,3 3 4 16,-2 1-3-16,2 0 2 0,2 2-1 15,-3-3 0-15,2 3-1 0,1-2 1 16,-2-1-1-16,-1-2 1 0,0-2-1 16,0-2-1-16,0-4 0 0,-2-4 2 15,-1-4-2-15,0-6 0 0,1-4 0 16,-3-5 1-16,-3-6-1 0,0-1-1 16,0-7-1-16,-5 0 1 0,-2-2-1 15,0-4 1-15,-4-3 1 0,-3-2 4 16,1 1 1-16,-4 3 6 15,3 3 15-15,-2 6 15 0,5 10 20 16,1 4 16-16,1 7 7 0,4 6-3 16,2 5-14-16,1 4-16 0,4 9-21 15,3 7-17-15,1 7-10 16,5 7 0-16,2 4-1 0,2 6 0 16,3 3 2-16,1 6 0 0,0 4 0 0,0 1-15 15,1 3-28-15,-2 0-37 0,1-3-42 16,0-3-43-16,-2-5-50 0,-1-8-117 15,-3-6-63-15,-4-6-13 16,-1-9 14-16,-3-8 28 0</inkml:trace>
  <inkml:trace contextRef="#ctx0" brushRef="#br0" timeOffset="8765.96">3932 6025 230 0,'-11'-19'301'0,"0"1"17"0,1 0-3 16,1 0-121-16,4 0-75 0,3 0-36 15,2-1-21-15,5 0-14 0,4 1-9 16,1 0-6-16,4 2-7 0,4 1-9 16,0 2-3-16,3 6-6 0,1 4-3 15,2 3-4-15,-3 4 5 16,2 7-1-16,-1 6 3 0,-4 4-2 16,1 4 2-16,-2 4 1 0,-4 4-3 15,0 0-3-15,-4-1-2 0,-1 2-2 16,-3-6-9-16,-2-2-18 0,-1-4-26 15,-2-6-61-15,0-5-125 0,-5-7-66 16,-3-9-25-16,-5-9-6 0,-1-7 20 16</inkml:trace>
  <inkml:trace contextRef="#ctx0" brushRef="#br0" timeOffset="8907.53">3973 5548 131 0,'-10'-13'302'0,"1"2"16"0,1 4 7 15,2 1-94-15,2 1-115 0,6 1-69 16,1 0-41-16,7 4-39 0,5-1-55 16,3 1-88-16,6-1-65 0,2-1-33 15,5-1-8-15,3-2 8 16</inkml:trace>
  <inkml:trace contextRef="#ctx0" brushRef="#br0" timeOffset="9929.7">4259 5451 156 0,'16'-3'312'0,"-5"2"56"0,-3-1 51 16,-2 0-48-16,-1 2-31 0,-4 0-12 15,-1 0-9-15,-3 2-21 0,0 0-33 16,1 0-56-16,-2 3-50 0,1 2-51 16,1 2-41-16,1 5-31 0,-1 0-14 15,2 5-9-15,2 3-4 0,-1 2-3 16,4 3-2-16,-1 3 0 0,1 0-3 16,3 2 1-16,-1-3-4 0,1 2-4 15,1-6-7-15,0-1-12 16,1-6-14-16,2-3-19 0,-2-5-20 15,4-8-26-15,-3-4-25 0,2-8-13 16,1-8-9-16,-1-4 1 0,-1-5 13 16,-4-5 22-16,-1-1 24 0,-4-3 25 15,-5 0 23-15,-4 0 17 0,-2-1 16 16,-6 1 25-16,-1 7 30 16,-2 4 29-16,1 2 19 0,-3 8 16 15,2 3 7-15,-2 6-16 0,2 5-23 16,-1 4-22-16,3 4-23 0,2 2-16 0,0 1-12 15,5 4-8-15,2-2-4 16,3 1-5-16,1 0-7 0,5-2-13 16,1 0-9-16,2-3-9 0,2 1-4 15,3-7-3-15,0-1 2 0,1-4 10 16,1-3 6-16,0-5 8 16,-1-1 6-16,1-4 11 0,1-2 4 0,-4-3 3 15,1 0 0-15,0-2 7 0,0 3 2 16,-3 0 4-16,3 0 2 15,-3 4 5-15,0 1 6 0,4 0-1 16,-4 7 1-16,2-1-1 0,1 5-4 16,-2 2 4-16,1 4 2 0,2 2 4 15,0 5 3-15,-3 3 1 0,-1 5 2 16,1 2-5-16,-4 3-3 0,0 4-4 16,-2 0-5-16,-1 1-5 15,-2-3 3-15,-2-2-3 0,1-4 1 0,-1-3 1 16,-1-4 1-16,0-4 0 15,-1-5-2-15,0-6-2 0,-2-7-5 0,1-4-4 16,0-6-6-16,0-6-10 0,2-5-8 16,-2-2-7-16,4-2-6 15,-1 0-1-15,2 2 5 0,2 0 6 16,-1 6 9-16,4 2 7 0,-2 6 2 16,2 5 5-16,1 2-1 0,2 7 3 15,2 1 1-15,1 7 2 16,1 3 4-16,1 6-2 0,1 2 6 0,2 3-3 15,1 2 2-15,-1 3-4 0,1 2 2 16,-2-4-1-16,2 1-1 16,-2-4-1-16,-1-2 0 0,-3-5 1 15,-2-3 2-15,2-5 0 0,-3-4 1 16,2-7 1-16,-1-5-1 16,1-7-3-16,-1-3-2 0,-1-3 1 15,1-6-2-15,-2-1 1 0,-4-3-3 16,-1 1 4-16,-4-1 0 0,-3 4 0 15,-3 3 3-15,-2 8-2 0,-2 7 3 16,1 6-4-16,-5 8 2 0,2 8 3 16,2 5 3-16,0 9 7 15,2 5 3-15,5 0-2 0,5 1 0 16,7 3-1-16,6-1-8 0,6 1-3 16,8-2 0-16,5 0-1 0,7 0-1 15,-1 0-2-15,2 1-3 0,-4 4-12 16,-6 1-11-16,-6 4-2 0,-10 1-4 15,-14 1 3-15,-11 6 3 16,-10-2 10-16,-9 2 6 0,-9-1-17 16,-2-1-56-16,-4-2-77 0,-2-4-170 15,-2-4-88-15,0-4-48 0,0-8-3 16,1-4 43-16</inkml:trace>
  <inkml:trace contextRef="#ctx0" brushRef="#br0" timeOffset="11579.19">17044 711 112 0,'-3'-15'272'0,"0"2"21"0,-4-3 16 15,6 0-97-15,-3-5-78 16,1-3-36-16,1-4-16 0,2 2-13 16,-3-5-5-16,2 4-4 15,-4-3-7-15,2 2-5 0,-2 3-4 16,1 3 1-16,-5 3-1 16,0 4 1-16,1 4-2 0,-3 6-7 15,-1 6-6-15,0 8-10 16,3 9-6-16,0 9-6 0,4 10-5 15,3 9 2-15,5 6 1 0,2 8 2 16,6 3-2-16,0 0 3 16,6 2 2-16,0-1-3 0,3-6-8 15,0 1-12-15,1-1-26 0,1-2-36 16,-1-2-40-16,-7-5-82 0,2-2-112 16,-8-5-44-16,-5-7-10 0,-3-9 16 15,-2-4 30-15</inkml:trace>
  <inkml:trace contextRef="#ctx0" brushRef="#br0" timeOffset="11740.33">16944 1221 148 0,'-8'-14'269'16,"5"1"7"-16,3-3 7 16,5-1-132-16,6 0-72 0,8-7-39 15,4-1-22-15,7-1-12 0,2-1-30 16,1 0-88-16,2 0-84 0,-2-1-42 15,-3 1-22-15,1 1-9 16</inkml:trace>
  <inkml:trace contextRef="#ctx0" brushRef="#br0" timeOffset="12414.87">17366 424 100 0,'-5'-21'248'0,"2"4"24"16,0 1-5-16,-1 2-73 16,2 4-45-16,1 2-27 15,1 1-12-15,0 7-5 0,0 0-4 16,4 5 2-16,2 8-3 0,4 8-1 16,0 8-7-16,0 7-18 15,2 10-14-15,-1 6-13 0,-1 10-11 16,2 4-12-16,-3 5-8 15,2-1-12-15,-1-2-27 0,-1-5-36 16,5-7-36-16,-1-4-38 0,1-10-63 16,-1-12-118-16,3-10-41 15,-4-9-7-15,1-11 16 0,5-12 26 16</inkml:trace>
  <inkml:trace contextRef="#ctx0" brushRef="#br0" timeOffset="12601.11">17676 876 112 0,'3'-26'296'0,"-1"5"38"15,-2 3 33-15,-2 2-66 0,2 4-66 16,0 0-39-16,-1 4-35 16,1 6-30-16,1 3-31 0,1 8-31 15,1 6-25-15,2 2-17 0,3 9-12 16,-2 2-12-16,0 0-18 0,3 1-32 16,-2 2-39-16,1-5-40 0,-2-1-47 15,-1-4-108-15,0-10-73 16,0-7-17-16,-1-10 10 0,4-9 28 15</inkml:trace>
  <inkml:trace contextRef="#ctx0" brushRef="#br0" timeOffset="12744.18">17743 592 110 0,'-18'-36'262'0,"-1"7"19"16,0 5 8-16,5 5-112 15,0 2-68-15,8 6-44 0,1 0-35 16,6 1-37-16,-1 2-98 15,7 1-95-15,2 1-49 0,2 0-23 16,8 4-6-16</inkml:trace>
  <inkml:trace contextRef="#ctx0" brushRef="#br0" timeOffset="13200.71">17877 370 212 0,'0'0'330'0,"0"0"46"15,0 0 36-15,0 0-105 0,0 0-44 16,0 3-14-16,-1 5-9 15,2 5-20-15,4 8-15 0,-1 3-24 16,4 6-35-16,1 3-40 16,3 7-31-16,-1 7-22 0,5 8-17 15,-4 4-18-15,3 2-21 16,-1 0-26-16,-3-6-43 0,3-2-39 16,-3-7-38-16,-1-8-22 0,2-7-8 15,-4-8 14-15,-3-11 26 0,0-9 33 16,-3-9 34-16,-2-11 26 15,-2-10 18-15,-3-6 8 0,0-7 5 16,-3-9 1-16,0-1 3 0,-1-7 3 16,0-4 2-16,2 1 2 0,1-1 0 15,3 3 0-15,3 2 1 16,6 9-3-16,4 7 2 0,1 4-1 16,4 9 5-16,3 5 0 15,2 7-2-15,2 5 2 16,-1 9 0-16,1 5 0 0,-3 7 2 15,-3 5 1-15,-5 6 3 0,-5 4 1 16,-6 6 5-16,-6 5-2 16,-5-3 0-16,-2 2-4 15,-2 2-8-15,-1-5-16 0,0 3-28 16,5-7-36-16,4-7-53 0,-2-6-134 16,9-10-66-16,5-10-26 0,3-9 4 15,9-5 25-15</inkml:trace>
  <inkml:trace contextRef="#ctx0" brushRef="#br0" timeOffset="13515.05">18571 292 117 0,'27'-29'279'15,"-9"2"27"-15,-4 1 23 0,-5-1-90 16,-4 0-59-16,-3 4-31 16,-2-1-23-16,-2 2-14 0,-3 1-13 15,2 6-13-15,-2 3-8 16,0 1-6-16,2 6-10 0,2-1-7 15,-3 2-9-15,4 4-12 16,0 0-10-16,-2 8-6 16,2 10-2-16,2 7-4 0,2 9 4 15,0 4 3-15,4 9-2 16,2 6-2-16,2 3-1 0,0 4-3 16,2-1-17-16,0 4-18 0,2 0-19 15,-5 0-25-15,-1 1-31 0,-1-4-26 16,-5-9-17-16,0-6-9 15,-4-12-13-15,-2-6-32 0,-3-11-66 16,-4-8-37-16,-1-10-6 0,-1-5 9 16,-1-10 18-16</inkml:trace>
  <inkml:trace contextRef="#ctx0" brushRef="#br0" timeOffset="13664.16">18631 700 200 0,'-6'-29'284'16,"-1"4"19"-16,1 0 5 0,3 4-115 15,3-2-67-15,3 1-42 16,7-2-32-16,-1-1-16 15,10 0-14-15,2-2-16 0,6-3-7 16,4 2-16-16,1-2-16 0,1 2-43 16,-3-4-88-16,0 4-81 15,-5-1-43-15,-3 3-13 0,-5 1 7 16</inkml:trace>
  <inkml:trace contextRef="#ctx0" brushRef="#br0" timeOffset="13861.48">18938 135 146 0,'-2'-14'262'15,"-1"4"47"-15,-2-2 44 0,-1 2-49 16,2 2-29-16,-3 0-11 15,2 5-15-15,5 3-18 0,-1 5-21 16,1 6-32-16,0 5-48 16,1 6-39-16,4 5-22 0,2 5-17 15,-1 2-12-15,3 4-14 16,-1 2-24-16,0 4-38 0,3 0-59 16,-1 3-68-16,2 3-70 15,2-3-83-15,-1-5-122 0,4-9-42 16,-1-8 17-16,3-12 43 0,3-7 55 15</inkml:trace>
  <inkml:trace contextRef="#ctx0" brushRef="#br0" timeOffset="14179.54">19224 498 3 0,'13'-27'269'0,"-9"4"43"0,0-1 46 16,-3 0-4-16,-2 3-54 16,-3 2-18-16,1 5-2 0,-3 4-11 15,3 4-26-15,3 6-49 0,-5 6-43 16,0 7-50-16,4 5-39 15,-2 7-29-15,3 2-19 0,0 4-6 16,1 0-21-16,2 1-22 16,2-3-29-16,3-2-25 0,5-7-18 15,-2-7 0-15,3-4 5 0,-1-9 18 16,2-10 21-16,-2-6 16 16,0-8 16-16,-4-6 7 0,-4 0 4 15,-7-4 1-15,-3-2 8 16,-7 4 2-16,-1 2 2 0,-5 3-1 15,0 6 0-15,-3 4-13 16,1 10-21-16,4 4-34 16,-1 6-43-16,6 4-47 0,2 1-135 15,5-1-65-15,1-1-18 0,6-3 11 16,3-1 34-16</inkml:trace>
  <inkml:trace contextRef="#ctx0" brushRef="#br0" timeOffset="14634.72">19398 156 293 0,'0'-14'412'0,"-2"2"86"16,-1 5 73-16,-2 4-78 0,5 3-59 15,-4 1-58-15,-1 5-68 16,5 3-74-16,0 5-64 0,2 5-66 16,1 6-36-16,6 6-29 0,-1 5-7 15,0 5-12-15,5 5-6 16,-4 5-7-16,-1 2-12 15,5 3-12-15,-5 1-18 0,-2-1-23 16,1-7-25-16,0-6-18 0,-2-10-11 16,-2-5 1-16,0-12 4 0,-3-8 8 15,2-11 13-15,-2-9 15 16,0-13 13-16,-2-7 10 0,1-11 9 16,-3-6 9-16,0-7 8 15,-2-3 4-15,-1-4 1 0,2-1 5 16,2 3-2-16,3 4 3 15,3 3 3-15,4 9 4 0,5 5 0 16,1 10-1-16,7 4 4 0,-2 8-4 16,6 8-1-16,-1 5 5 15,-1 10 7-15,-1 8 1 0,-4 6 0 16,-5 7-1-16,-6 3 1 16,-7 4-5-16,-8 2-9 0,-8 3-3 15,-4-1-5-15,-5 1-25 16,-4-2-48-16,0-2-63 0,-5 1-65 15,1-5-156-15,-2-4-78 16,0-7-19-16,1-5 27 16,8-4 49-16</inkml:trace>
  <inkml:trace contextRef="#ctx0" brushRef="#br0" timeOffset="15094.49">20103 102 251 0,'-17'7'336'0,"2"-3"38"0,3-3 23 16,4-2-135-16,3-1-76 16,5-4-48-16,3-1-39 15,4-3-29-15,5-3-23 0,3-2-16 16,3 1-12-16,0 4-9 0,-1 1-7 16,-2 3-2-16,-3-1-5 15,-1 5 2-15,-4-2 3 16,-2 2-1-16,1 0 3 0,-6 2 4 15,0 0-1-15,1 2 0 0,4 6 2 16,-2 6-1-16,0 6 0 0,1 2 1 16,0 7 2-16,0 3 2 15,0 6-11-15,-2 3-24 0,-2 2-36 16,0 4-45-16,0-2-51 16,-2-4-142-16,-1-7-71 0,0-8-15 15,0-5 13-15,0-5 30 16</inkml:trace>
  <inkml:trace contextRef="#ctx0" brushRef="#br0" timeOffset="15267.89">20131 490 145 0,'-13'0'326'0,"-2"-1"50"0,0 0 49 15,2-3-40-15,0 0-73 16,5 1-54-16,3 0-39 16,5-2-41-16,2-1-48 0,9-3-50 15,6-3-41-15,5-4-39 16,5-2-45-16,3-2-52 0,4-1-54 15,-1 0-56-15,-2-1-67 16,-2-4-113-16,-5-2-37 0,-4-4 11 16,-1-1 34-16,-4-1 39 0</inkml:trace>
  <inkml:trace contextRef="#ctx0" brushRef="#br0" timeOffset="15465.47">20381 48 81 0,'-1'-12'282'16,"-2"4"55"-16,-1 1 47 0,0 0-32 15,2 5-61-15,2 2-45 16,0 0-37-16,0 0-33 15,0 0-31-15,0 0-32 0,0 0-32 16,6 1-15-16,-2 9-15 0,0 6-8 16,0 9-15-16,0 7-8 15,0 3-2-15,-3 5-23 0,1 2-42 16,1 1-58-16,0 3-65 16,3-2-74-16,-4-4-144 0,3-9-66 15,1-12-6-15,1-9 30 16,5-11 55-16</inkml:trace>
  <inkml:trace contextRef="#ctx0" brushRef="#br0" timeOffset="15876.86">20531 164 233 0,'4'-34'375'15,"-3"4"78"-15,-1 6 78 16,0 6-74-16,0 4-50 0,0 4-44 16,0 6-66-16,0 4-74 15,2 8-69-15,1 3-61 0,0 9-38 16,1 3-23-16,0 8-12 0,2 2-6 15,-2 1-14-15,-3 2-12 16,1 2-25-16,-1-2-26 16,-1-3-28-16,-1-5-22 0,1-3-5 15,-2-8-4-15,1-6 4 16,-3-8 25-16,2-7 22 0,0-10 16 16,0-8 2-16,2-6 15 15,0-8 9-15,0-6 1 0,0-3 1 16,2 0 6-16,2 5 6 0,0 5 2 15,4 10-1-15,0 5 7 16,1 7 0-16,5 1 3 0,-1 4-6 16,3 1 7-16,-3 0 1 0,-3 5 0 15,1-2 2-15,-1 2 4 16,-5 0 7-16,-5 2 1 0,0 7-3 16,-5 3-7-16,-3 8-23 15,-2 7-40-15,-3 3-47 0,1 1-57 16,3 0-109-16,-2-5-102 15,6-4-34-15,2-6 3 0,8-5 30 16,3-3 45-16</inkml:trace>
  <inkml:trace contextRef="#ctx0" brushRef="#br0" timeOffset="16233.45">20868 175 298 0,'5'-11'391'0,"-2"-2"54"0,-3 0 45 16,0-2-120-16,0 0-78 0,0-1-62 15,2-1-58-15,3 0-52 16,3 3-42-16,4 3-31 0,3 3-28 16,0 2-13-16,0 1-10 15,2 3-8-15,-3-2 0 0,0 2-2 16,-4 0 3-16,-4 0 1 0,-6 2 4 16,0 0 10-16,0 0 3 15,-5 0 2-15,-3 0-2 0,4-1 0 16,4 1 1-16,0 0-5 0,0 0-3 15,8 1-1-15,5 3 2 16,4 4 3-16,5 6-1 16,-1 2 4-16,2 4-6 0,-1 4-10 15,-6 5-11-15,-3 1-16 0,-12 3-20 16,-6 4-21-16,-12 2-22 16,-10 3-36-16,-3 5-43 15,-11 0-76-15,-5-4-112 0,-4 0-48 16,-6-5-6-16,-1-2 24 0,-3-3 40 15</inkml:trace>
  <inkml:trace contextRef="#ctx0" brushRef="#br0" timeOffset="17210.62">8572 9510 11 0,'-85'39'332'0,"1"-1"33"0,4-6 16 15,7 0 10-15,9-5-170 0,12-4-96 16,16-6-60-16,14-5-30 16,19-5-14-16,18-7-5 0,18-11-5 15,20-4-2-15,21-13 3 0,21-6 1 16,22-16 2-16,22-14-1 0,32-14-2 15,22-13 15-15,23-16 4 0,21-9-3 16,10-8 6-16,11-4 1 0,7-6-4 16,-8 6-16-16,-9 6 1 0,-13 10-2 15,-15 8-17-15,-19 7-24 16,-13 7-35-16,-19 10-45 0,-23 7-130 16,-25 13-105-16,-24 10-46 0,-26 9-3 15,-22 13 22-15,-28 8 36 0</inkml:trace>
  <inkml:trace contextRef="#ctx0" brushRef="#br0" timeOffset="18096.97">14108 8845 285 0,'0'0'315'0,"-2"0"13"0,1 2-12 16,-3 0-124-16,3-1-63 0,-1-1-28 16,0 0-10-16,-1 1-7 15,3 1 0-15,3-1 6 0,2 1-1 16,5 0 5-16,5 0 11 0,8-2 18 15,7-2 9-15,11-5 4 0,8-3-3 16,11-7-1-16,8-6-13 0,11-6-11 16,10-7-15-16,2-6-20 0,4-3-14 15,3 0-20-15,-3-2-29 16,-1 2-44-16,-6 2-58 0,-6 2-71 16,-7 6-71-16,-11 3-75 0,-10 6-150 15,-11 5-53-15,-15 6 7 0,-12 4 42 16,-13 7 59-16</inkml:trace>
  <inkml:trace contextRef="#ctx0" brushRef="#br0" timeOffset="18845.22">18427 7357 245 0,'-12'14'336'0,"-1"-4"18"16,5-3 5-16,7 2-134 15,5-5-99-15,12 0-62 0,8-4-29 16,7-6-8-16,10-2 2 0,13-8 12 16,13-5 13-16,10-5 17 0,15-10 8 15,15-3 5-15,10-10-7 0,10-3-11 16,6-6-15-16,4 0-26 0,1 1-44 16,-4-1-57-16,-1 4-74 15,-13 0-151-15,-14 4-82 0,-16 4-33 16,-19 7 9-16,-17 5 35 0</inkml:trace>
  <inkml:trace contextRef="#ctx0" brushRef="#br0" timeOffset="19662.09">14691 10506 118 0,'0'4'295'16,"0"-1"20"-16,0 0 8 0,0-1-90 15,3-1-85-15,4 1-41 0,2 1-19 16,4-2 4-16,5-1 16 0,5-1 25 16,5-4 14-16,10-4 7 0,3-4 5 15,10-5-8-15,4-5-19 16,7-5-24-16,7-6-25 0,4 0-36 15,5-5-51-15,2 2-64 0,-1-3-68 16,-1 2-69-16,-8 3-130 0,-7 2-103 16,-8 4-31-16,-8 4 14 15,-7 6 44-15,-8 3 54 0</inkml:trace>
  <inkml:trace contextRef="#ctx0" brushRef="#br0" timeOffset="22309.44">15072 10462 175 0,'-3'3'288'16,"-2"1"10"-16,2 1 8 0,0 0-134 15,3-2-77-15,1-1-39 16,3 3-22-16,2-3-6 0,6 0 0 16,3-4 4-16,7-2 1 0,3-2 0 15,5-4 2-15,8-4 0 0,7-2-1 16,8-6-4-16,7-5-2 15,9-5-3-15,4-4-6 0,9-3-1 16,4-3-2-16,6-2-3 0,8-4-3 16,7-2-3-16,6-2 0 0,5-4-1 15,7 0-6-15,3-2-1 0,0-2 1 16,2-2-2-16,3-1 2 16,1-1 0-16,0 1 0 0,1-3 3 15,-3 6-3-15,0-2 0 0,-3 2 2 16,-2 4-1-16,0 3 0 0,-6 0 0 15,3 3-2-15,-8 3 0 0,-2 3-2 16,-4 2 3-16,-2-1 0 0,-5 3 3 16,-1-1-2-16,2 0 2 0,-5 2 0 15,3-1-5-15,-1 1 0 16,-5-1-2-16,1 3 1 0,-6-1-1 16,-1 3 3-16,-1 1-3 0,-2 1 1 15,-5 1 0-15,4 0-3 16,-3 1-1-16,-3-1-2 0,-2 3-1 15,-5-2-4-15,-5 1-1 0,0 2 0 16,-5-1-3-16,-3 3-1 0,-6-1-5 16,0-1-8-16,-5 4-11 0,-6 1-21 15,-4 1-53-15,-7 3-109 16,-7 2-51-16,-8 2-21 0,-10 2-3 16,-10 3 14-16</inkml:trace>
  <inkml:trace contextRef="#ctx0" brushRef="#br0" timeOffset="23162.95">16174 12715 215 0,'-27'21'320'0,"5"-3"18"16,3-1 8-16,10-4-125 16,7-1-97-16,8-2-53 0,10-7-20 15,11-4-9-15,11-8 7 0,11-6 3 16,14-7 10-16,10-9 7 0,11-9-1 16,9-5-3-16,11-6 0 0,2-3-4 15,10-1-5-15,4-4-10 16,2 1-8-16,-1 1-10 0,-3 3-14 15,-5 2-20-15,-10 4-21 0,-5 4-30 16,-14 7-32-16,-7 3-36 0,-12 7-49 16,-10 5-131-16,-10 4-56 0,-10 6-12 15,-10 1 11-15,-3 4 26 0</inkml:trace>
  <inkml:trace contextRef="#ctx0" brushRef="#br0" timeOffset="23710.99">20652 10943 246 0,'-18'8'349'0,"1"0"27"16,1-1 25-16,-1 1-112 0,7-1-75 15,1-2-50-15,6-2-34 0,3 0-14 16,9-5-12-16,10-2-18 0,8-7-15 16,16-5-11-16,9-9-7 15,13-4-13-15,9-7-14 0,8-3-24 16,8-4-48-16,0-1-71 0,-4 0-123 16,-2-2-136-16,-10 0-74 0,-9-2-25 15,-14-1 22-15,-15 1 52 16</inkml:trace>
  <inkml:trace contextRef="#ctx0" brushRef="#br0" timeOffset="25196.09">13287 7053 15 0,'-4'0'281'0,"0"0"25"0,1-2 14 15,1 0-39-15,2-3-118 0,5-4-66 16,0-4-34-16,4 0-22 0,2-6-12 16,2-2-4-16,5-1-6 15,0-3-5-15,3 0-6 0,1 0-7 16,-1-3-7-16,-2 4-3 0,-2 1-4 16,-2 3 0-16,-3 2-1 0,-6 4 2 15,-1 3 2-15,-5 3 5 0,-3 1 4 16,-4 6 1-16,1 1 4 15,-5 4 0-15,3 4 0 0,-1 1 0 16,-1 2 2-16,4 5-4 0,1 2 2 16,4 1-2-16,2 3-1 0,4 3 0 15,3 3 0-15,4 0-1 16,1 2-1-16,4 1 1 0,0-1 0 16,0 1-1-16,0 0 0 0,1-2 1 15,-4-1 0-15,-3-3 0 0,-3 0 1 16,-5-5 0-16,-3-3 1 0,-5-3 2 15,-5 0 2-15,-5-4 2 16,-1-2 0-16,-5-2 1 0,1-3-2 16,1-1-5-16,-2-2-6 0,3-3-12 15,3-1-12-15,4-5-22 0,2-1-33 16,4 0-89-16,5-5-78 0,3 0-34 16,6-1-10-16,1-3 7 15</inkml:trace>
  <inkml:trace contextRef="#ctx0" brushRef="#br0" timeOffset="25383.83">13686 7003 175 0,'7'1'316'0,"-2"4"21"0,-3-5 10 16,-1 4-111-16,-1 2-98 0,0 3-57 16,0 1-37-16,2 2-18 0,1 3-12 15,2 1-3-15,1 0-8 16,3 4-4-16,1-2-12 0,1 3-14 15,0-1-23-15,-1-1-28 0,-2 1-82 16,-1-2-88-16,-3-2-42 0,-3-2-12 16,-1-2 4-16</inkml:trace>
  <inkml:trace contextRef="#ctx0" brushRef="#br0" timeOffset="25825.21">13409 7274 49 0,'-46'-10'281'0,"-4"0"22"16,0-3 16-16,3-3-52 16,1-3-101-16,2-3-44 0,4-6-21 15,5-2-12-15,5-4-2 0,2-2-3 16,6-3-13-16,7 0-15 0,6-3-14 16,5 0-12-16,7-2-13 0,7 1-10 15,7-3-5-15,6 3-1 16,10 1-1-16,2 2 2 0,8 4 1 15,4 2 3-15,7 3-1 0,6 6 1 16,5 6-1-16,3 6 0 0,6 8-5 16,1 9-1-16,-3 8-3 0,-1 9-2 15,-6 9-2-15,-2 8-5 0,-6 6-4 16,-9 9-3-16,-8 7-5 16,-10 8 3-16,-10 1 1 0,-12 1 5 15,-10-1 4-15,-12-1 10 0,-8-1 8 16,-10-4 10-16,-11-2 8 15,-9-2 8-15,-8-6 4 0,-4-3 4 16,-9-6-4-16,-3-9-5 0,3-8-7 0,1-10-10 16,5-9-18-16,6-13-19 15,5-10-27-15,13-11-28 0,7-9-32 16,12-9-45-16,8-10-126 0,12-8-56 16,13-3-15-16,10-4 6 0,11-2 23 15</inkml:trace>
  <inkml:trace contextRef="#ctx0" brushRef="#br0" timeOffset="27374.12">18299 5211 8 0,'0'-5'280'0,"-1"1"32"0,-3 0 26 15,1 0-23-15,2 2-99 0,1 0-56 16,-4 0-36-16,4 2-23 0,0 0-27 15,2 2-18-15,1 2-19 16,2 4-17-16,2 1-6 0,3 9-5 16,0 1-2-16,1 4-1 0,3 4-2 15,-3 4 0-15,3 1-4 32,-2 4 3-32,18 82 4 0,-26-98-5 15,0-5 1-15,-1-5-2 0,-2-4 4 16,1-3-2-16,2-5 1 0,-2-4-1 15,0-5-2-15,1-4 1 0,2-6-2 16,-4-5 2-16,4-3-4 16,1-7-1-16,4 1-4 0,-2-5-7 15,0 3-10-15,4 2-9 0,-1 0-16 16,2 5-12-16,-1 3-12 16,0 6-8-16,-1 3-6 0,-2 4-1 15,-2 4 7-15,-3 5 10 0,-4 5 14 16,-4 5 16-16,-3 3 18 0,-4 5 17 15,0 4 17-15,-2 2 16 0,-1 0 12 16,-2 4 8-16,2-2 7 0,1 1-2 16,1-1 0-16,4 2-11 15,5-4-6-15,1 1-11 0,7-2-5 16,1-2-7-16,7-1-5 0,3-1-3 16,4-2 1-16,2-4-4 0,2-1-5 15,3 0-9-15,2-2-12 0,-3 0-22 16,1-4-19-16,-2-1-52 15,-4-1-113-15,0-5-50 0,-4-2-20 16,-4-2 3-16,1-2 10 16</inkml:trace>
  <inkml:trace contextRef="#ctx0" brushRef="#br0" timeOffset="27593.93">18815 5267 169 0,'1'-7'299'0,"-1"0"28"0,2 2 18 15,-2 0-111-15,0 4-71 16,1-2-43-16,-1 3-30 0,0 0-20 15,4 0-18-15,-3 4-9 0,2 3-13 16,2 0-8-16,3 7-6 0,0-1-5 16,1 6-3-16,1 0-3 0,-2 1-7 15,0 2-11-15,0 2-15 16,1-2-21-16,-3-1-24 0,2 1-31 16,-1-5-66-16,-1-2-101 0,-3-2-42 15,-2-2-11-15,-1-5 7 0,0-3 23 16</inkml:trace>
  <inkml:trace contextRef="#ctx0" brushRef="#br0" timeOffset="28297.52">18133 5192 161 0,'-3'0'298'16,"0"0"29"-16,-2-1 23 0,2-2-104 15,2 1-61-15,-1-2-29 0,4 0-13 16,-1-4-4-16,8-1-3 16,1-1-2-16,4-5-1 0,7 0-8 15,6-5-14-15,3-3-14 0,6-3-19 16,2-3-18-16,4 1-19 0,-2-1-17 15,0 2-16-15,-1 2-27 0,-3 1-34 16,-2 2-41-16,-6 3-39 16,-1 4-49-16,-8-2-32 0,-2 7-42 15,-5 1-107-15,-8 2-29 0,-4 4 0 16,-4 1 28-16,-8 4 30 0</inkml:trace>
  <inkml:trace contextRef="#ctx0" brushRef="#br0" timeOffset="30511.65">15967 10753 203 0,'-11'-2'304'0,"0"1"22"0,-2 0 23 15,5-1-117-15,0 1-60 0,2-1-30 16,0 2-19-16,4-1-17 0,1-1-22 16,2-1-19-16,3-1-24 15,5-2-19-15,2-4-11 0,6-2-4 16,2-2-3-16,3-3-4 15,0 1 0-15,1 0 1 0,1-1-1 0,-4 0-1 16,-2 2-2-16,-3 2-1 0,-4 2 3 16,-1 3-2-16,-4 2 0 15,-3-1 1-15,-3 4 0 0,-1 0 0 16,-4 3-1-16,0 3-2 0,-3 2 0 16,2 1-2-16,0 3 3 0,-1 3-2 15,4 1 1-15,1 3 4 16,4 3-1-16,1 0 1 0,5 4 1 15,0 1 0-15,5 0 0 0,-1 1-5 16,1 1-3-16,3 1-6 0,-3 0-8 16,-1-2-6-16,-4-1-5 15,-1 2-3-15,-6-3 3 0,-1-1 5 16,-6-1 6-16,-4-2 6 0,-4-1 6 16,-4-5 4-16,-2 0 3 0,-2-3 0 15,1-2-2-15,-1-3-10 0,0-2-11 16,4-3-16-16,1 0-17 15,6-4-18-15,5-2-31 0,4-3-60 16,4-3-84-16,4 0-36 0,2-3-6 16,8-2 6-16</inkml:trace>
  <inkml:trace contextRef="#ctx0" brushRef="#br0" timeOffset="30850.11">16251 10828 172 0,'9'-4'304'16,"-5"1"29"-16,0 0 21 0,-1 1-109 15,-2 1-64-15,-1 0-43 0,0 1-27 16,0 1-23-16,0 0-19 0,-1 1-19 16,1 4-16-16,0 0-16 0,0 4-8 15,1 3-4-15,-1 3-2 0,5 0 0 16,-4 2-1-16,4 3-1 16,2-4 1-16,-3 1 0 0,4-3-3 15,2-2-2-15,-1-1-5 0,2-5-5 16,3-5-4-16,-1-2-10 15,6-7-5-15,-3-5-5 0,3-5-6 16,-3-4 0-16,0-2-3 0,-7-2 5 16,-1-2 7-16,-7 2 8 0,-5-1 7 15,-1 2 5-15,-4 4 5 16,-7 3 2-16,1 4-6 0,-5 5-10 0,2 3-14 16,-4 5-16-16,2 6-30 15,-1 3-98-15,1 3-77 0,1 1-32 16,3 3-12-16,2 0 7 0</inkml:trace>
  <inkml:trace contextRef="#ctx0" brushRef="#br0" timeOffset="32061.92">20813 8796 196 0,'-8'-9'298'0,"1"0"23"16,0 0 13-16,2 3-131 0,4 0-70 15,-3 3-40-15,4 0-25 0,0 1-13 16,4 4-7-16,0 2-6 16,1 3-7-16,3 3 0 0,3 1-6 15,-3 5-7-15,3 2-4 0,-2 2-7 16,1-1-2-16,-2 3-2 15,1 1-1-15,-2 0-3 0,-2-4-3 16,-1-1 1-16,1-5-1 0,-2 0 2 16,2-6 3-16,-4-2 1 0,2-5-1 15,2-4 1-15,0-4-2 0,3-5 1 16,1-6-3-16,4-5-2 16,0-2-2-16,3-4-6 0,-2-1-4 0,5-1-9 15,-2 2-13-15,-1 2-8 16,1 2-18-16,-2 4-10 0,-1 4-10 15,-3 4-11-15,-5 7 3 0,-2 2 1 16,-4 5 16-16,-4 5 14 0,-4 4 17 16,-4 3 20-16,-1 3 18 0,-1 1 15 15,-2 2 10-15,2 0 10 16,-2 2 4-16,3-1 5 0,2-1-3 16,3 0-1-16,4-1-6 0,4-1-5 15,1 1-4-15,4-3-8 0,3 2 0 16,6-2-5-16,1-3-3 15,3 0-1-15,4-1-2 0,-1 0-4 16,4-2-7-16,1-3-8 16,-3-1-11-16,1-2-16 0,0-2-17 15,-1-3-45-15,-1-3-80 0,-4-1-59 16,-2-3-28-16,-3-3-2 0,0-1 5 16</inkml:trace>
  <inkml:trace contextRef="#ctx0" brushRef="#br0" timeOffset="32362.56">21343 8874 77 0,'5'-14'242'0,"-1"4"35"16,-2-2 28-16,-2 3-51 0,-2-1-70 15,1 3-34-15,-1 0-12 16,1 2-6-16,-3 2-8 0,3 0-15 16,-1 2-19-16,1 2-25 0,-3 2-22 15,4 3-21-15,-3 4-10 0,3 3-7 16,-1 5-2-16,1 0-2 0,0 1 0 16,1 1-1-16,2 3-1 15,1-4 0-15,0 0-1 0,3-2-2 16,2-3-3-16,-1-6-2 0,2-1-3 15,-1-5-4-15,4-4-3 0,-2-3-6 16,0-5-2-16,-2-4-5 16,-1-4-2-16,-4-2-3 0,-4-2-2 15,-4-1 1-15,-4-1-1 0,-3 2 2 16,-5-2-1-16,-4 7-2 0,-1 2-2 16,-2 3-3-16,-3 4-4 0,0 2-8 15,0 2-13-15,1 3-53 16,-1 2-101-16,4 1-45 0,-1 1-20 15,5 0-4-15,-1 0 13 0</inkml:trace>
  <inkml:trace contextRef="#ctx0" brushRef="#br0" timeOffset="32644.48">20669 8707 163 0,'-16'-1'301'0,"-1"-4"25"16,4 3 20-16,3-3-100 15,3 0-84-15,2-1-48 0,5-1-26 16,7-1-16-16,2-4-18 0,8-1-14 16,5-2-8-16,8-5-7 0,9-1-7 15,3-3-4-15,10-2-7 16,4-2-7-16,4 0-25 0,3-2-37 15,0 4-78-15,-3 0-125 0,0-1-69 16,-9 1-29-16,0 2 1 0,-6-1 27 16</inkml:trace>
  <inkml:trace contextRef="#ctx0" brushRef="#br0" timeOffset="35178.57">22527 6891 246 0,'-9'-2'318'0,"-1"-1"19"16,0-1 15-16,3-2-145 0,2-2-75 16,2-1-42-16,4-2-22 0,6 1-16 15,4-2-7-15,6 0-4 0,8-1-1 16,5-2-1-16,9 4 0 16,6-1-5-16,8 3-4 0,4 5-7 15,6 7-6-15,6 3-8 0,1 8-2 16,-1 10-4-16,-1 11 0 0,-3 13 0 15,-5 13-2-15,-3 14 1 0,-5 12-2 16,-6 9 3-16,-2 9-1 16,-4 10 1-16,-3 7 0 0,-3 5-1 15,1 2 1-15,-4 2-1 0,4-4 3 16,2 0-3-16,2-1 3 0,5-4-4 16,6-3-1-16,6-9-7 0,4-3-6 15,7-10-7-15,4-9-5 0,7-8-6 16,0-12 1-16,7-10-3 0,1-11-7 15,4-11-5-15,5-11-8 0,0-8-4 16,0-11-8-16,-1-7-10 16,-4-7-4-16,-7-6 2 0,-8-2-2 15,-6-2 7-15,-12 0 13 0,-6 1 17 16,-15 2 21-16,-7 2 26 0,-11 2 24 16,-10 4 21-16,-4 2 19 0,-11 4 15 15,-3 2 8-15,-3 5 7 16,-4 6 4-16,0 3 0 0,1 8-2 15,-1 7-3-15,3 7 0 0,1 11-5 16,7 8-9-16,3 9-9 16,3 5-8-16,4 10-13 0,8 2-3 15,2 5-5-15,5 6-5 0,6 2-3 16,4 5-5-16,1 3-4 0,4 1-9 16,0 1-20-16,3-2-13 0,-2 0-22 15,-2 0-29-15,-4-3-29 0,-7-3-30 16,-6-2-15-16,-10-4-8 15,-11-5 10-15,-12-5 22 0,-8-4 26 16,-13-5 30-16,-10-5 24 0,-12-2 8 16,-8-5-13-16,-7-4-46 0,-11-7-129 15,-3-7-71-15,-10-9-37 0,-2-11-10 16,-7-10 12-16</inkml:trace>
  <inkml:trace contextRef="#ctx0" brushRef="#br0" timeOffset="36906.96">20101 15473 253 0,'2'-38'342'0,"-4"-1"28"0,-7 1 32 15,-2 1-120-15,-2 3-67 0,-1 2-24 16,-3 4-8-16,-2-1 2 0,-2 5 3 15,1 2-2-15,-2 4-6 0,0 4-17 16,1 5-25-16,-1 4-28 0,1 5-26 16,4 6-29-16,-4 8-19 0,2 6-16 15,3 11-9-15,-1 8-6 0,1 10-4 16,4 9-1-16,2 6-3 16,2 7-8-16,5 5 2 0,4 0-1 15,3 1 0-15,4-5-3 0,6-4-1 16,0-10 4-16,8-5-5 0,2-10-5 15,6-7 0-15,5-11 2 0,-1-11 2 16,5-11 1-16,3-10 1 0,1-10 0 16,0-10-7-16,1-10-7 15,-3-7-5-15,-3-7 2 0,-5-4 1 0,-3-6 4 16,-4 0-2-16,-8-4 3 16,-6 1-1-16,-6-1-6 0,-8 1-2 15,-4 4-4-15,-10 6-1 0,-3 7-6 16,-5 11-10-16,-4 10-15 0,-2 10-19 15,-2 10-19-15,-1 11-31 0,3 10-26 16,2 7-22-16,3 10-39 0,-1 6-107 16,4 5-44-16,1 0 3 0,1 2 19 15,6 0 27-15</inkml:trace>
  <inkml:trace contextRef="#ctx0" brushRef="#br0" timeOffset="37099.43">19999 15748 144 0,'12'4'280'0,"0"0"23"15,-3-4 16-15,4 3-106 0,0-3-61 0,0 0-29 16,2 0-12-16,0 0-6 16,3 3-5-16,3 0-13 0,1 5-14 15,-2-1-14-15,1 4-15 0,1 2-18 16,-3-1-11-16,1 6-13 0,-1 0-17 16,-3 1-23-16,-2 2-34 0,1-1-34 15,-2 1-59-15,1-2-121 0,-5-4-54 16,4-1-14-16,-4-7 12 0,4-3 26 15</inkml:trace>
  <inkml:trace contextRef="#ctx0" brushRef="#br0" timeOffset="37313.12">20552 15812 249 0,'4'-14'343'0,"0"-1"39"16,-2 5 31-16,1 0-125 0,-2 3-69 15,-1 3-42-15,4 4-22 0,-4 0-18 16,1 7-18-16,2 3-16 0,1 4-14 15,-3 4-13-15,1 4-23 16,-1 4-21-16,-1 1-25 0,2 3-30 16,-2-2-35-16,3 0-36 0,2 0-40 15,1-6-35-15,2-3-34 0,2-4-67 16,5-7-88-16,-2-8-26 0,4-7 4 16,4-10 16-16,-4-4 40 0</inkml:trace>
  <inkml:trace contextRef="#ctx0" brushRef="#br0" timeOffset="37590.74">21145 14980 28 0,'6'-45'354'16,"-2"7"57"-16,-4 7 55 0,0 4 56 16,-4 6-123-16,1 7-57 0,0 3-36 15,-3 5-37-15,0 6-41 0,-1 6-44 16,-1 7-59-16,3 10-44 0,-4 6-28 15,4 4-20-15,-1 10-18 16,-1 5-6-16,3 4-5 0,-4 5-5 16,5 4-16-16,-2 1-14 0,4-2-21 15,1-4-38-15,1-3-40 0,4-10-52 16,6-6-40-16,0-9-42 0,8-7-30 16,0-6-29-16,1-13-85 0,4-7-27 15,0-7 11-15,3-9 31 16,5-8 44-16</inkml:trace>
  <inkml:trace contextRef="#ctx0" brushRef="#br0" timeOffset="37831.97">21513 14905 255 0,'7'-43'356'0,"-2"2"53"0,-5 9 55 16,1 2-90-16,-1 7-26 0,-1 3-13 16,1 6-19-16,-4 5-30 0,1 5-44 15,2-1-50-15,-1 10-58 16,-2 4-44-16,0 8-35 0,1 7-23 15,0 8-12-15,0 6-8 0,0 5-7 16,-2 7-1-16,1 4-6 0,1 2-5 16,2 0-11-16,1-2-13 15,1-2-26-15,1-10-39 0,1-3-61 16,4-9-69-16,1-9-65 0,0-6-56 16,2-7-141-16,-2-8-48 0,-3-8 18 15,-2-5 53-15,-3-6 60 0</inkml:trace>
  <inkml:trace contextRef="#ctx0" brushRef="#br0" timeOffset="38005.66">21363 15088 226 0,'-7'3'318'0,"2"-3"15"16,2 0 12-16,4-3-141 0,4-1-82 16,6-1-54-16,3-3-28 0,5-4-21 15,5 0-13-15,3-4-17 0,7 0-15 16,0-3-22-16,4-1-27 0,-2-1-68 15,-3-1-95-15,1-2-41 16,-6 2-17-16,-3 0 4 0,0-2 20 16</inkml:trace>
  <inkml:trace contextRef="#ctx0" brushRef="#br0" timeOffset="38191.96">21771 14806 35 0,'12'-16'217'0,"-3"3"68"0,-5 0 52 16,0 0 43-16,-4 1-84 0,0 2-28 0,0 0-1 16,-4 3 7-16,4 1-5 15,-3 2-21-15,3 1-32 0,0 3-39 16,3 3-48-16,1 4-40 0,0 3-23 15,3 5-15-15,-2 5-11 0,2 3-14 16,-2 5-9-16,0 1-8 0,0 5-12 16,-2 2-22-16,0 1-36 0,-1-2-63 15,-1 1-74-15,4-5-75 0,-4-3-78 16,2-3-136-16,1-8-49 16,-4-3 21-16,-2-7 50 0,2-7 62 15</inkml:trace>
  <inkml:trace contextRef="#ctx0" brushRef="#br0" timeOffset="38394.83">21754 14982 258 0,'-13'0'372'16,"0"-2"40"-16,-1 1 31 0,5-1-102 16,2 1-101-16,1 1-65 0,5-4-43 15,4 0-38-15,6-3-32 0,6-2-35 16,7-5-42-16,3-1-50 0,3-3-50 15,5 0-43-15,2-3-96 0,0-2-107 16,2 0-40-16,-1-3 7 0,2-2 28 16,-4 2 30-1</inkml:trace>
  <inkml:trace contextRef="#ctx0" brushRef="#br0" timeOffset="38614.78">22228 14494 139 0,'-5'-9'366'0,"-2"1"64"15,0 2 62-15,2 1-9 0,1 3-90 16,0-3-63-16,1 5-50 0,2 0-49 16,2 7-51-16,2 1-51 15,1 7-42-15,0 4-22 0,1 5-18 16,0 3-12-16,3 4-15 0,-5 3-6 16,2 3-16-16,-4 1-26 0,3 0-43 15,-3 2-58-15,2-5-71 0,1-4-75 16,-3-3-80-16,2-8-132 15,2-6-42-15,-4-6 15 0,-1-8 47 0,7-8 59 16</inkml:trace>
  <inkml:trace contextRef="#ctx0" brushRef="#br0" timeOffset="38906.82">22345 14252 120 0,'-6'-28'447'16,"4"9"69"-16,-1 4 36 0,6 2 37 15,5 2-173-15,3 4-108 16,8 1-77-16,4 5-46 0,7 4-30 16,4 6-28-16,7 4-30 0,0 7-31 15,-1 10-21-15,2 11-18 16,-5 9-11-16,-7 10-7 0,-8 9-8 16,-9 10-3-16,-8 0-4 0,-9 5-1 15,-8-2-4-15,-7-4-1 0,-8 0 4 16,-5-3-5-16,-1-9-13 0,-3-4-23 15,2-9-45-15,4-9-77 0,4-12-98 16,2-8-139-16,6-11-127 0,4-12-47 16,8-11 6-16,9-12 59 0,5-10 85 15</inkml:trace>
  <inkml:trace contextRef="#ctx0" brushRef="#br0" timeOffset="39109.67">23379 14355 80 0,'5'-8'400'0,"-3"4"65"0,-4 2 53 15,2 0 33-15,-1 0-177 0,1 2-106 16,1-3-76-16,2 2-60 0,3-1-56 16,6-2-40-16,2 0-65 0,5-1-82 15,3 1-86-15,-3-2-131 16,1 3-125-16,-2 0-59 0,-6 2 6 15,-2-1 52-15,-1 2 68 0</inkml:trace>
  <inkml:trace contextRef="#ctx0" brushRef="#br0" timeOffset="39265.94">23409 14474 8 0,'-33'34'344'0,"1"-1"52"0,1-3 47 16,4-2 39-16,7-4-142 0,4-1-76 15,7-5-46-15,9-5-40 0,9-1-41 16,5-3-39-16,11-5-73 15,9-7-120-15,2 0-169 0,6-7-151 16,8-4-82-16,7-6-38 0,9-5 24 16,10-9 79-16</inkml:trace>
  <inkml:trace contextRef="#ctx0" brushRef="#br0" timeOffset="39622.33">24605 13922 120 0,'-39'-13'407'15,"5"1"46"-15,5-1 24 16,10 1 19-16,8-1-199 0,5 3-94 0,11 1-45 16,1 0-25-16,5 3-6 0,6 3-6 15,1 3-16-15,7 3-18 16,1 6-24-16,2 4-18 0,0 6-19 16,-1 4-23-16,-3 3-27 0,0 4-39 15,-4 3-43-15,1 0-49 0,-7-1-50 16,-1-3-42-16,-1-2-44 0,-5-4-110 15,-2-6-36-15,-1-5 8 16,-4-8 29-16,6-6 40 0</inkml:trace>
  <inkml:trace contextRef="#ctx0" brushRef="#br0" timeOffset="39857.98">24818 13869 230 0,'-2'-30'350'15,"-1"1"53"-15,-2 5 61 0,3 3-85 16,-2 5-43-16,1 4-37 0,-2 2-35 15,2 6-45-15,-3 8-55 0,-2 4-52 16,-5 7-44-16,0 7-28 16,-4 8-16-16,0 4-9 0,-4 4-4 0,3 6-4 15,-3 3-1-15,2-1-3 16,0 2-9-16,1-5-21 0,4 0-38 16,2-7-55-16,0-5-68 0,3-7-64 15,1-4-123-15,2-7-98 0,-1-7-28 16,-2-7 22-16,8-7 47 15,-3-9 56-15</inkml:trace>
  <inkml:trace contextRef="#ctx0" brushRef="#br0" timeOffset="40056.01">24251 13673 21 0,'-37'-13'340'15,"2"3"36"-15,4 1 31 0,1 2 26 16,8 3-163-16,6 0-93 0,9 0-52 15,9 0-35-15,11-2-30 0,10-1-26 16,14-2-15-16,11-3-19 16,13 0-29-16,8-2-37 0,13 2-50 15,6 0-107-15,5 1-115 0,5 2-53 16,0-3-7-16,0 4 16 0,-2-2 43 16</inkml:trace>
  <inkml:trace contextRef="#ctx0" brushRef="#br0" timeOffset="40639.35">25735 13470 236 0,'-11'-5'345'15,"2"-2"39"-15,-7-3 47 0,1 1-81 16,3-3-50-16,-6-1-11 16,6-2 7-16,-2 3-4 0,2-2-16 15,2 5-38-15,0 1-49 0,4 2-44 16,-2 1-47-16,2 5-36 0,-2 7-29 15,-4 3-14-15,3 8-10 0,-7 7-4 16,2 10-4-16,-2 7-1 0,-1 9-2 16,1 7-1-16,0 3 0 15,3 6-5-15,2-2 2 0,4-2 6 16,5-4 7-16,5-6-5 0,6-7 0 16,6-8 1-16,5-9-10 0,5-6-14 15,4-9-20-15,4-11-28 16,5-11-36-16,4-10-36 0,1-9-26 15,4-5-10-15,-3-9 4 0,-5-6 25 16,-2-5 37-16,-7-4 34 0,-7-3 31 16,-7 1 14-16,-7-2 4 0,-9 3-1 15,-9 6-11-15,-7 7-11 16,-11 7-23-16,-4 11-20 0,-6 9-19 16,-1 9-14-16,-2 8-11 0,1 5-11 15,1 7-19-15,5 3-41 0,2 5-60 16,4 5-31-16,2 0-9 0,6 4 11 15,8-1 84-15,4 1 173 16,7 1 144-16,3-2 93 0,5-1 59 16,5 0 36-16,0-4-22 0,4-1-86 15,0-1-45-15,2 1-17 16,0-3-12-16,5-1-6 0,0-2-12 16,-2 1-11-16,0-2-14 0,3-2-18 15,-1 1-14-15,0-4-12 0,-2 2-14 16,2-3-22-16,-2-2-28 0,0 0-28 15,-1-4-35-15,1-1-59 0,-2-2-108 16,-1-5-55-16,0-2-17 0,-1-4 7 16,0 0 22-16</inkml:trace>
  <inkml:trace contextRef="#ctx0" brushRef="#br0" timeOffset="40956.62">26076 13833 127 0,'9'-17'316'16,"-3"0"52"-16,-3 2 60 0,0 1-22 15,-1 2-41-15,-2 1-7 0,0 3-11 16,-2 2-24-16,2 0-42 15,-3 3-59-15,2 3-63 0,-3 3-60 16,0 9-47-16,-1 1-19 0,-2 7-17 16,0 6-5-16,2 3-9 0,2 2-2 15,-1 4 0-15,3 0-2 16,2 2 2-16,3-3 2 0,4-4-2 16,-1-3 0-16,6-6-7 0,0-7-2 15,3-6-15-15,2-5-9 0,2-11-6 16,-3-6-3-16,0-5-2 0,2-5-2 15,-4-8 7-15,-5-1 9 0,-3-5 5 16,-6 0 1-16,-4-3 6 0,-2 4-1 16,-5 1 0-16,-5 3-9 15,-4 6-13-15,2 6-25 0,-5 7-47 16,-2 5-70-16,5 6-73 0,-1 6-157 16,1 3-90-16,1 5-25 0,1-1 20 15,7 1 57-15,9 0 70 16</inkml:trace>
  <inkml:trace contextRef="#ctx0" brushRef="#br0" timeOffset="41704.75">26488 13197 229 0,'-3'-14'318'0,"-2"-1"24"0,1 0 20 16,0 1-123-16,-1 0-69 15,1 0-22-15,-1 2-1 0,-2 0 11 16,1 2 8-16,-2-1 4 0,0 4-6 16,0 1-26-16,-1 3-22 0,0 3-35 15,-1 2-25-15,-1 5-24 16,0 3-17-16,0 7-7 0,-1 5-9 16,2 7-1-16,-2 6 2 0,4 11 0 15,1 5 2-15,2 4 0 0,2 5 3 16,3 2 2-16,5-2-5 0,4-7 1 15,2-4-1-15,7-9 3 0,2-7 0 16,7-9 0-16,4-7-5 0,4-12-12 16,5-9-10-16,2-10-11 15,3-9-13-15,0-9-7 0,-3-6 0 16,-4-5 3-16,-5-5 4 0,-8-1 0 16,-8-2-2-16,-9-1-8 0,-8 3-13 15,-8 4-16-15,-9 6-21 0,-10 8-17 16,-3 5-12-16,-6 9-10 15,-4 9-2-15,1 6 7 0,-4 8 8 16,4 3 6-16,4 6 7 0,3 2 16 16,5 3 17-16,5 2 21 15,9-1 26-15,3 3 37 0,6-3 28 16,6 1 21-16,6-3 13 0,1 0 6 16,6-1 4-16,3-2 1 0,3-2 3 15,3 0 6-15,3-1 0 0,1 0 5 16,2-1 0-16,3 0-7 0,2 2-6 15,0-1-10-15,1 0-10 0,-1 3-14 16,0 0-10-16,-4 1-9 0,1 1-6 16,-3 0-15-16,-3 1-18 15,-2-1-25-15,-3 1-29 0,-1-5-38 16,-4-1-87-16,0-3-98 0,-2-4-44 16,0-5-5-16,1-6 14 15,0-3 28-15</inkml:trace>
  <inkml:trace contextRef="#ctx0" brushRef="#br0" timeOffset="41899">27258 13399 315 0,'5'-12'400'0,"-4"2"41"16,2 2 24-16,-1 3-142 0,1 0-93 16,-3 5-58-16,1 3-34 0,1 4-26 15,-1 5-12-15,-2 8-4 0,-1 6-15 16,-2 5-21-16,-1 5-27 0,0 3-36 15,1 3-49-15,0-1-59 0,3 1-63 16,-1-4-103-16,4-1-135 16,-2-6-55-16,1-6 0 0,3-8 31 15,0-5 50-15</inkml:trace>
  <inkml:trace contextRef="#ctx0" brushRef="#br0" timeOffset="42345.95">26132 12866 182 0,'-21'-2'347'0,"-1"0"41"16,2-1 44-16,2 3-56 15,3 0-70-15,3 2-32 0,4-2-21 16,4 0-8-16,5-2-10 0,10-1-32 16,10-3-35-16,9-4-33 0,13-3-30 15,9-7-31-15,13-3-34 16,6-1-42-16,9-2-86 0,7 1-126 16,1 0-153-16,3-1-160 0,3 1-83 15,-3 0-22-15,1-2 51 0,-2-4 106 16</inkml:trace>
  <inkml:trace contextRef="#ctx0" brushRef="#br0" timeOffset="42822.9">28300 12468 46 0,'-8'-6'359'0,"-6"0"47"16,2-2 30-16,3 4 16 0,1 1-185 15,3 1-97-15,2 4-62 0,3 4-45 16,2 5-22-16,1 4-8 0,3 7-5 15,3 5 0-15,3 4-1 0,-3 7-6 16,4 4-6-16,-2 4-8 16,-1 2-11-16,0-2-19 0,-2-3-24 15,1-1-28-15,0-9-37 0,-1-2-33 16,0-6-46-16,-3-6-109 0,-1-7-55 16,2-3-13-16,-1-7 12 15,-2-6 24-15</inkml:trace>
  <inkml:trace contextRef="#ctx0" brushRef="#br0" timeOffset="42981.64">28296 12844 12 0,'-18'-13'284'16,"1"1"28"-16,5 2 15 0,3 2-29 15,2-2-126-15,5 3-70 0,7 0-40 16,5-4-24-16,7-1-16 0,8-1-9 16,7-6-4-16,8 2-11 15,4-1-21-15,8-3-54 0,2 1-128 16,-2 1-66-16,0 0-38 0,-4-3-12 15,-6 2 9-15</inkml:trace>
  <inkml:trace contextRef="#ctx0" brushRef="#br0" timeOffset="43214.04">28949 12264 279 0,'-3'-8'346'0,"-2"2"22"16,5 2 23-16,0-1-133 0,5 5-62 15,7 0-24-15,3 3-13 0,3 3-2 16,5 3-5-16,4 3-23 0,2 1-24 16,2 6-29-16,2 1-25 0,-1 3-28 15,-2 1-40-15,-1 2-40 0,-3-2-48 16,0 0-51-16,-5-4-49 16,-3-3-86-16,-3-3-95 0,-1-6-33 15,-5-3 13-15,-1-10 26 0,1-3 40 16</inkml:trace>
  <inkml:trace contextRef="#ctx0" brushRef="#br0" timeOffset="43417.28">29341 12173 220 0,'-9'-14'329'16,"0"0"30"-16,1 6 21 0,-5 4-124 0,4 4-73 16,-3 4-46-16,-3 7-28 15,0 7-20-15,-2 3-10 0,-2 6-10 16,-1 5-12-16,-2 5-9 0,1 3-11 15,0 3-11-15,3 0-9 0,0 1-16 16,1-2-21-16,5-3-29 0,2-5-37 16,3-4-42-16,4-7-86 0,1-5-114 15,2-8-49-15,2-7-6 16,1-8 16-16,2-5 33 0</inkml:trace>
  <inkml:trace contextRef="#ctx0" brushRef="#br0" timeOffset="43641.14">28739 12006 294 0,'-35'-11'353'0,"4"3"21"0,4 2 11 16,8-1-146-16,6 4-100 16,9-2-59-16,8 3-32 0,10-3-19 15,7-1-13-15,12-1-7 0,10-2-9 16,5 0-20-16,8-3-31 0,6 4-55 15,1-1-138-15,5 1-73 0,0 3-36 16,-2-1-4-16,3 1 21 0</inkml:trace>
  <inkml:trace contextRef="#ctx0" brushRef="#br0" timeOffset="44087.74">30210 11919 161 0,'-5'-3'329'0,"-4"-4"38"16,1-1 30-16,-4-3-62 0,3-1-80 16,-4-1-29-16,0-2 2 0,-2-2 9 15,-1-1 12-15,-1 1-5 0,1 0-17 16,-2 0-28-16,4 2-38 0,-2 3-43 16,2 1-37-16,0 6-30 15,-1 3-21-15,0 4-12 0,0 5-8 16,-2 7-3-16,1 6-4 0,1 8-7 15,0 6 2-15,1 10 0 0,3 4-3 16,3 7-2-16,0 4 1 0,5 1 6 16,3-2 0-16,3 1-1 0,5-7 4 15,5-5-3-15,1-6-6 0,7-5-4 16,2-8-8-16,6-7-5 0,1-9-7 16,1-8-9-16,6-7-5 0,-1-8-2 15,1-8-3-15,0-7 0 0,-2-6 1 16,-2-7 10-16,-4-5 8 0,-2-3 8 15,-10-7 3-15,-1-3-3 16,-10-1-12-16,-4 0-17 0,-7 1-14 16,-6 3-22-16,-6 6-19 0,-7 7-23 15,-3 10-25-15,-4 8-19 0,-3 10-17 16,1 8-11-16,-2 8-9 0,4 8-26 16,2 5-68-16,2 5-37 0,5 5-3 15,5 1 12-15,4 3 19 0</inkml:trace>
  <inkml:trace contextRef="#ctx0" brushRef="#br0" timeOffset="44249.46">29999 12025 145 0,'14'20'268'16,"1"-3"24"-16,-1-2 21 0,0-1-105 16,1-2-55-16,-1 0-27 0,0 0-10 15,2-2-3-15,-2 1-5 0,3 0-9 16,-1-1-13-16,2 1-16 16,0 0-16-16,-2 1-18 0,5 1-15 15,-7-1-17-15,3 1-24 0,-2 1-29 16,0-3-32-16,-2 4-35 0,0-5-53 15,-2 3-99-15,2-3-63 0,-1-5-15 16,3-3 8-16,0-4 22 0</inkml:trace>
  <inkml:trace contextRef="#ctx0" brushRef="#br0" timeOffset="44570.84">30511 12209 142 0,'10'-18'311'16,"-3"0"42"-16,-4 3 44 0,3-2-46 15,-3 0-42-15,-3 2 5 0,1 3 14 16,-1 2-3-16,-1 4-25 0,1 0-40 15,-3 3-55-15,0 3-62 0,0 3-56 16,-2 5-40-16,-1 5-18 0,1 3-17 16,-3 6-5-16,-1 4-6 0,2 3-2 15,1-2 1-15,1 5-2 0,0 1 2 16,2-5 3-16,6-3-1 16,2-3 0-16,1-5 0 0,2-3-4 15,6-7-5-15,2-5-4 0,3-5-6 16,0-6-10-16,3-9-7 0,-1-1-13 15,-4-5-11-15,1-2-15 0,-9-5-12 16,-2-1-14-16,-6-3-23 0,-4-2-24 16,-7-3-18-16,-2 3-26 0,-6 1-20 15,-5 2-12-15,-1 3-1 16,-3 5-10-16,-5 3-79 0,1 4-45 16,-4 2-8-16,0 4 12 0,2 0 20 15</inkml:trace>
  <inkml:trace contextRef="#ctx0" brushRef="#br0" timeOffset="44804.86">29681 11681 160 0,'-30'0'345'0,"4"-3"38"0,4 1 17 15,9 0-66-15,5-1-124 0,9 0-66 16,7-3-30-16,8 0-23 0,11-4-11 15,10-2-8-15,5-2-12 0,7 0-14 16,10-3-21-16,3 1-33 16,1 2-50-16,4 0-65 0,0 1-147 15,-6 1-105-15,-4 1-47 0,-4 0-11 16,-3 3 28-16,1 1 49 0</inkml:trace>
  <inkml:trace contextRef="#ctx0" brushRef="#br0" timeOffset="45236.99">31310 11409 246 0,'11'-11'344'0,"-4"-4"40"0,-4-1 41 16,-2-1-101-16,-2-1-55 0,-2 0-20 15,-4-2-5-15,-3 2-11 0,0 2-18 16,-5 1-29-16,-2 2-30 0,-1 3-33 15,0 3-38-15,-3 4-28 16,0 6-24-16,-1 6-15 0,0 4-9 16,1 9-8-16,0 5 2 0,-1 7-3 15,2 7 1-15,1 7 6 0,2 5-3 16,6 6 0-16,3 1-1 16,3 2-6-16,5-5-2 0,15 43-20 15,2-59 8-15,2-10-4 0,5-6-4 16,3-10-2-16,3-7-13 0,1-8-9 15,1-11-7-15,-1-5 2 0,-2-8 2 16,-2-8 5-16,-2-4 13 0,-4-7 15 16,-1-3 7-16,-3-7 3 15,-4 1 4-15,-5-2 4 0,-5 1-5 0,-4 2-6 16,-6 6-13-16,-2 6-22 16,-7 6-38-16,-2 8-43 0,-3 8-42 15,-3 8-38-15,0 8-40 0,0 7-90 16,-3 5-60-16,4 6-9 15,-1 4 19-15,3 5 28 0</inkml:trace>
  <inkml:trace contextRef="#ctx0" brushRef="#br0" timeOffset="45437.39">31108 11607 126 0,'5'13'292'0,"-2"-2"27"0,3-3 28 16,-2-1-73-16,1-3-64 0,3 1-27 15,0-2 2-15,5 1 5 0,-4-1 0 16,5 3-9-16,2-1-17 0,5 2-22 15,-2 1-28-15,3 2-29 0,2 1-25 16,2-1-22-16,0 2-19 0,-1 1-32 16,1 2-46-16,-1-1-55 0,2 0-56 15,-4-3-56-15,1 2-61 0,-3-5-117 16,-1 1-38-16,-2-7 10 0,1-2 31 16,1-5 40-16</inkml:trace>
  <inkml:trace contextRef="#ctx0" brushRef="#br0" timeOffset="45631.91">31781 11550 342 0,'8'-17'420'0,"-3"2"58"0,-2 3 39 15,2 3-133-15,-4 5-60 0,1 2-36 16,-1 7-39-16,-1 5-37 0,-1 8-24 16,1 6-29-16,-2 4-36 0,-1 8-45 15,-1 5-43-15,-1 7-52 0,2 4-94 16,-1 7-125-16,3 2-179 15,1 5-140-15,1-2-69 0,1-1-4 16,1-1 61-16,0 0 108 0</inkml:trace>
  <inkml:trace contextRef="#ctx0" brushRef="#br0" timeOffset="46770.14">21537 16761 187 0,'8'-12'302'0,"-5"-3"23"0,-1 2 21 15,-2-3-114-15,-2 1-63 0,2 2-22 16,-3-1-5-16,-3 0 5 0,1 1 7 15,0 3 2-15,-1-3-7 16,0 6-9-16,-4 0-25 0,1 2-25 16,-1 5-25-16,-2 4-22 0,-3 2-17 15,0 7-13-15,-1 6-7 0,-3 8-5 16,1 6-1-16,-1 8-4 0,1 7-5 16,2 5 2-16,-2 8 0 0,6 3-1 15,3 2 1-15,2-2 5 16,5 1 2-16,7-6-4 0,4-5-2 15,4-13-2-15,6-5-2 0,6-16-5 0,5-11 0 16,3-10 1-16,6-16-2 0,2-7-7 16,3-9-10-16,0-7-8 0,0-10-8 15,-4-4-7-15,-5-3-2 16,-5-2 5-16,-5-2 8 0,-9 3 6 16,-4 3 6-16,-7 5 1 0,-5 5-5 15,-8 3-7-15,-2 10-14 0,-7 8-15 16,-3 8-21-16,-4 6-17 0,0 12-21 15,-3 6-77-15,-3 7-84 0,-1 4-35 16,1 5-6-16,3 3 8 16,0 2 27-16</inkml:trace>
  <inkml:trace contextRef="#ctx0" brushRef="#br0" timeOffset="46957.42">21444 17085 135 0,'11'10'291'0,"-3"-1"22"16,2-1 22-16,0-2-91 0,5 0-74 15,2-1-40-15,2-1-21 0,2 0-17 16,2 2-19-16,1 2-17 0,3 2-18 16,2 2-16-16,-1 2-7 0,-1 3-15 15,0 0-13-15,-1 3-18 0,0-1-20 16,-4 1-19-16,0-1-23 16,0-2-35-16,-3-2-74 0,-1-4-75 15,-6-4-29-15,2-6-7 0,-1-2 10 16</inkml:trace>
  <inkml:trace contextRef="#ctx0" brushRef="#br0" timeOffset="47322.96">21994 17283 120 0,'5'-12'291'0,"0"-3"29"16,-2 2 28-16,-2 0-69 0,1 0-69 15,-1 0-25-15,-1 1 0 16,0-1 16-16,2 4 12 0,-2 0 4 16,0 3-2-16,0 3-20 0,0 0-30 15,-2 2-32-15,2 2-30 0,0 4-24 16,0 3-17-16,-3 9-15 0,2 3-6 15,-2 7-9-15,1 3-10 0,-1 4-6 16,3 5-5-16,2-1-6 0,1 1-4 16,1 0 3-16,4-3 0 0,0-5-2 15,5-6-2-15,1-3 0 0,3-6-3 16,4-8-6-16,1-7-8 0,3-8-9 16,2-10-13-16,-3-7-16 0,0-4-9 15,-4-7-8-15,-7-2-4 0,-1-1 9 16,-8-2 10-16,-8-1 10 15,-8 1 10-15,-1 2 8 0,-7 3 5 0,-5 3-4 16,-1 5-6-16,-2 5-10 16,-1 5-11-16,1 6-20 0,3 7-23 15,1 4-31-15,5 2-23 0,5 6-22 16,2 0-25-16,6 4-78 16,2-2-76-16,5 1-25 0,4-2 5 15,3-2 21-15,5-3 31 0</inkml:trace>
  <inkml:trace contextRef="#ctx0" brushRef="#br0" timeOffset="47638.71">22513 16630 272 0,'6'-26'386'0,"-1"-2"43"0,-5 4 49 16,0 3-86-16,0 3-88 0,0 6-59 15,0 2-45-15,0 4-38 0,0 1-42 16,2 6-40-16,-1 5-30 0,4 6-21 16,-4 7-5-16,4 5-6 0,-2 6-4 15,0 6-5-15,1 3-1 0,-3 4-9 16,-1 5-15-16,0 5-13 16,0-1-20-16,2-1-18 0,0-2-28 15,-1-2-25-15,5-6-23 0,-1-7-23 16,1-7-18-16,6-7-12 0,1-8-9 15,4-7-39-15,1-10-80 0,3-9-23 16,0-9 3-16,2-6 16 0,6-7 26 16</inkml:trace>
  <inkml:trace contextRef="#ctx0" brushRef="#br0" timeOffset="47853.68">22923 16604 190 0,'10'-38'335'0,"-3"5"45"15,-6 4 54-15,1 4-64 0,-2 5-44 16,-2 5-30-16,2 2-21 0,-1 6-30 15,1 4-45-15,-4 3-50 16,1 5-50-16,2 6-34 0,-4 8-24 0,2 5-16 16,2 8-10-16,-1 4-2 0,0 3-6 15,2 4-2-15,0 2-9 0,0 1-17 16,0-4-23-16,4-1-35 0,0-5-47 16,4-4-52-16,0-8-46 15,2-7-41-15,2-4-52 0,1-9-101 16,-4-7-30-16,-3-4 14 0,-3-5 31 15,-3-4 47-15</inkml:trace>
  <inkml:trace contextRef="#ctx0" brushRef="#br0" timeOffset="48020.38">22846 16721 233 0,'-15'0'319'0,"2"0"17"16,3 0 7-16,1-3-139 0,8 3-87 15,1-1-51-15,4-2-27 0,9 0-13 16,1-4-9-16,8-2-12 15,5-2-12-15,3 0-20 0,3-6-20 16,4 2-34-16,-2-2-70 0,-4-1-93 16,-1-1-43-16,-3-1-13 0,-3 1 6 15</inkml:trace>
  <inkml:trace contextRef="#ctx0" brushRef="#br0" timeOffset="48219.66">23185 16489 191 0,'9'-9'285'0,"-4"0"60"16,-2 3 51-16,2-1-52 0,-4 1-64 15,-1 3-42-15,2-2-32 0,-1 4-35 16,-1 1-25-16,2 3-25 0,1 3-16 15,1 3-13-15,0 4-12 16,1 4-7-16,2 4-14 0,-2 1-13 16,0 5-19-16,2 2-7 0,-2 1-12 15,-1 1-20-15,0 1-31 0,0-3-46 16,-1 2-51-16,0-6-52 0,2-1-49 16,2-4-69-16,-4-5-105 0,2-5-30 15,-1-4 11-15,-4-6 36 0,5-6 40 16</inkml:trace>
  <inkml:trace contextRef="#ctx0" brushRef="#br0" timeOffset="48585.79">23164 16726 208 0,'-3'3'342'16,"0"-1"27"-16,0-2 24 0,1 0-110 16,4-2-101-16,1-3-63 0,3-2-41 15,7-2-30-15,3-3-21 0,6-3-14 16,3-3-17-16,3 1-31 0,4-5-40 16,0 2-81-16,-2 0-123 15,0-3-65-15,-3 2-24 0,1 0 7 16,4 0 30-16</inkml:trace>
  <inkml:trace contextRef="#ctx0" brushRef="#br0" timeOffset="49138.2">23646 16197 248 0,'-14'-10'338'0,"2"2"41"16,0-1 45-16,2 2-99 0,2 2-40 15,3 1-18-15,-2 0-12 0,6 2-19 16,-4 0-37-16,4 0-43 16,1 2-40-16,1 0-30 0,4 0-23 15,-1 0-11-15,1 4-9 0,0-3-2 16,0 2 1-16,0 0-3 0,1-2-4 16,-3 1 1-16,0-1 6 15,-1 1 2-15,-1-1 3 0,1-1-1 0,0 0 8 16,-2 0 10-16,0 0 9 0,0 0 22 15,-2 0 18-15,2 0 19 16,-2 0 7-16,2-1 1 0,0 1-8 16,0-2-15-16,0 2-16 0,0-1-17 15,-1 1-16-15,1-3-19 0,-2 2-14 16,2-3-7-16,0 2-10 0,0 0-5 16,-2 0 0-16,2 2 1 0,0-1 3 15,0 1 0-15,0 0-4 0,0 0-1 16,0 0 1-16,0 0-1 0,0 0-5 15,0 0-3-15,0 0-4 16,0 0-6-16,0 1-2 0,2-1-4 0,0 4 0 16,-1-3 12-16,4 6 10 15,2 2 8-15,-1 3 8 0,5 4 1 16,-2 4 0-16,3 3-7 0,-2 2-6 16,2 2-7-16,-3 5-9 0,2 2-33 15,-3-1-45-15,-1 2-64 0,2-1-58 16,-5-1-55-16,3-3-97 0,-1-4-101 15,-1-4-86-15,3-5-114 0,-4-5-35 16,0-8 8-16,-1-5 76 0,0-8 117 16</inkml:trace>
  <inkml:trace contextRef="#ctx0" brushRef="#br0" timeOffset="49469.45">23670 15771 233 0,'-11'-19'420'15,"3"2"56"-15,2 2 37 0,3 4-46 16,3 2-121-16,6 3-63 0,5 2-44 16,10 4-31-16,4 3-17 15,6 6-26-15,6 4-27 0,4 5-38 16,3 9-29-16,2 4-24 0,0 12-17 15,-3 3-13-15,-2 11-9 0,-2 8-5 16,-6 6-3-16,-3 4-6 0,-9 4-16 16,-3 2-10-16,-10-1-20 0,-5 2-17 15,-6-4-15-15,-5-6-20 0,-5-4-17 16,-3-7-35-16,2-9-38 0,-2-8-40 16,5-10-44-16,0-9-70 15,1-11-95-15,1-9-23 0,1-10 19 16,3-8 38-16,9-11 52 0</inkml:trace>
  <inkml:trace contextRef="#ctx0" brushRef="#br0" timeOffset="49691.82">24639 16138 48 0,'16'-15'407'0,"-2"4"74"0,-5 1 55 16,0 3 42-16,-5 0-142 0,0 3-115 15,-1 0-86-15,0 1-65 0,2 0-51 16,1 0-40-16,7-1-30 0,1-3-26 16,5 1-45-16,1-2-70 0,1-1-87 15,3 1-88-15,-5 2-143 0,-2 0-113 16,0 2-29-16,-5 3 31 0,-3 1 64 16,-1 3 78-16</inkml:trace>
  <inkml:trace contextRef="#ctx0" brushRef="#br0" timeOffset="49852.12">24806 16210 42 0,'-21'26'364'0,"0"-1"49"16,4-5 35-16,1 1 31 0,3-3-158 0,6-3-89 15,4-4-47-15,6-3-25 0,7-2-27 16,7-4-27-16,6-5-40 0,7-5-74 16,8-2-99-16,8-4-99 15,6-4-158-15,7-4-107 0,6-7-36 16,5-5 20-16,7-7 60 0,5-4 71 0</inkml:trace>
  <inkml:trace contextRef="#ctx0" brushRef="#br0" timeOffset="50271.02">25413 15706 271 0,'3'-16'347'16,"0"3"37"-16,3-2 40 0,-3 4-110 16,4 0-43-16,-3 4-15 0,5-1 4 15,0 4-2-15,2 2-8 0,3 4-24 16,7 2-36-16,1 5-39 0,3 5-38 16,1 4-37-16,4 3-29 0,1 4-16 15,4 4-14-15,-4 1-11 0,1 1-15 16,0 2-23-16,-2-1-46 0,0-1-65 15,-5-2-76-15,1-4-74 0,-3-4-82 16,-1-4-136-16,-6-5-39 0,1-8 19 16,-5-5 52-16,-4-6 65 15</inkml:trace>
  <inkml:trace contextRef="#ctx0" brushRef="#br0" timeOffset="50485.49">25938 15666 322 0,'-13'-25'391'0,"0"5"56"0,1 3 58 15,0 4-119-15,2 2-71 0,-2 7-60 16,3 1-43-16,-4 6-56 0,4 4-51 16,-4 7-47-16,0 5-25 0,4 6-15 15,-5 8-9-15,3 5-9 16,-1 2-23-16,-2 6-31 0,5 0-43 16,1 3-51-16,-1 1-52 0,5 0-39 15,4-4-39-15,0-4-93 0,4-5-40 16,5-7 1-16,-1-11 25 0,6-9 34 15</inkml:trace>
  <inkml:trace contextRef="#ctx0" brushRef="#br0" timeOffset="51385.69">26198 15741 301 0,'23'-43'336'0,"-5"1"36"0,-3 5 18 15,-3 1-96-15,0 2-26 0,-3 1 12 16,-8 4 20-16,1 4 9 0,-4 0-8 15,-2 4-22-15,-1 5-14 0,0 1-20 16,1 4-21-16,-1 3-19 0,-2 3-15 16,-2 4-22-16,-1 2-38 0,1 6-45 15,-3 4-35-15,0 8-24 0,3 4-19 16,-2 8-7-16,1 4-6 16,4 7 2-16,-1 5 2 0,3 6 0 15,4-1 0-15,2 3-3 0,4-3-2 16,3-3-12-16,2-6-9 0,3-4-10 15,6-7-9-15,0-6-12 0,4-5 0 16,-1-8-7-16,6-7-1 0,0-8 0 16,2-7 0-16,4-7 5 0,-4-8-2 15,-1-5 5-15,0-6 6 0,-7-2 8 16,-3-5 12-16,-7-1-1 0,-4-4 2 16,-6 1-1-16,-7-1-10 15,-6 0-13-15,-4 6-12 0,-5 1-17 16,-2 11-19-16,-4 4-26 0,-2 8-23 15,0 8-23-15,1 7-11 0,-1 5-1 16,4 7 10-16,1 3 26 0,5 5 30 16,4 1 34-16,5 4 25 0,2-1 24 15,6 2 16-15,5 1 13 0,1 0 11 16,4 0 15-16,4-1 12 0,2 0 12 16,3-1 13-16,-2-1 12 0,4 0 7 15,1-3 0-15,-1-2 2 0,0 3-1 16,5-1-6-16,-4-3-7 15,0 0-9-15,2 1-12 0,-1-4-12 16,-2 0-7-16,3-2-8 0,-2 0-7 16,-2-5-12-16,-2-2-10 15,-1-1-9-15,-1-4-6 0,0-2-7 0,-2-5 0 16,0-2 6-16,-3-3 8 16,-3-6 6-16,2 1 6 0,-4-3 4 15,-3-1 5-15,0-2 4 0,-3 1 8 16,2 2 13-16,-4 2 22 0,2 0 27 15,-1 8 36-15,-1 0 22 0,1 4 17 16,-1 1-3-16,0 4-12 0,1 0-26 16,-1 6-27-16,1 5-25 0,-4 5-12 15,4 5-11-15,-3 4-6 0,3 5-3 16,-1 2-4-16,2 3-2 0,0 3-8 16,2 3 0-16,1-2-4 0,3 2-1 15,0-3-2-15,6-1 0 0,0-6-4 16,4-5 0-16,3-5-9 0,0-6-4 15,6-8-8-15,4-10-12 0,-2-5-16 16,-1-8-21-16,0-8-24 16,-5-4-22-16,-3-4-11 0,-6-4-1 15,-3-2 9-15,-9-2 22 0,-6-2 24 16,-4 3 30-16,-4 3 15 16,-7 2 10-16,-2 5 4 0,-4 6 2 15,-2 6-2-15,-1 3-3 0,-3 8-13 16,5 0-25-16,-2 5-37 0,4 2-49 0,1 2-81 15,0-1-130-15,3 3-57 0,1-2-10 16,-1-1 22-16,1-1 41 0</inkml:trace>
  <inkml:trace contextRef="#ctx0" brushRef="#br0" timeOffset="51601.71">26037 15229 97 0,'-36'-11'400'0,"1"2"45"16,3 1 32-16,9 0 19 0,8 2-194 16,10 0-103-16,9 0-53 0,9-3-27 15,13 1-17-15,12-7-12 16,13 1-11-16,9-4-19 0,8-2-43 0,8 1-78 16,3-1-99-16,5 4-172 15,-1-1-122-15,-3 0-61 0,-3 2-9 16,-4 0 38-16,0 1 79 0</inkml:trace>
  <inkml:trace contextRef="#ctx0" brushRef="#br0" timeOffset="51961.23">27746 15059 77 0,'-11'-5'321'0,"0"-3"33"15,3 2 18-15,3 0-39 0,2 2-117 16,3 1-66-16,3 3-32 0,2 2-14 15,2 3 0-15,2 6-7 0,4 5-5 16,0 7-15-16,-1 6-15 0,1 6-18 16,-4 5-13-16,4 6-14 0,-5 0-17 15,-3 5-23-15,1-1-32 16,0-1-31-16,-1-4-38 0,1-4-36 16,1-5-70-16,-1-6-105 0,1-8-39 15,-2-5-2-15,0-9 15 0,-2-7 30 16</inkml:trace>
  <inkml:trace contextRef="#ctx0" brushRef="#br0" timeOffset="52163.14">27703 15385 14 0,'-28'-8'334'16,"1"-3"32"-16,2 5 20 0,5 0 12 16,5 0-164-16,4 3-97 0,10-2-53 15,7-1-31-15,6-3-18 16,15-1-14-16,10-3-7 0,10-6-7 15,7-2-11-15,8 0-17 0,3-4-21 16,4-1-33-16,1-1-33 0,-1 1-87 16,-1 0-97-16,0-1-44 0,-5 0-8 15,-1-1 14-15,-4-3 26 0</inkml:trace>
  <inkml:trace contextRef="#ctx0" brushRef="#br0" timeOffset="52673.62">28666 14783 120 0,'12'-28'307'0,"-8"3"36"16,-4-3 34-16,-3 3-52 0,-3 3-69 15,-5-2-19-15,0 2 8 0,0 4 12 16,-5 4 7-16,2 2-12 0,1 3-23 16,-3 5-35-16,2 4-39 15,-4 7-43-15,1 5-31 0,3 8-19 16,-2 7-13-16,3 9-8 0,1 6-14 16,1 7-5-16,3 5-6 0,3 5-4 15,2 4-8-15,3-1-1 16,1 2-2-16,6-5-4 0,2-3-2 15,9-10-2-15,-1-8-1 0,5-11-5 0,7-9-2 16,1-11-1-16,1-8-6 0,4-11-3 16,-3-8-9-16,-1-8 0 0,-2-5-1 15,-2-5 0-15,-5-6 2 16,-5-1 2-16,-3-5-7 0,-6-1-14 16,-4 2-12-16,-6-1-13 0,-4 3-12 15,-6 7-13-15,-6 5-4 16,-4 10-6-16,-5 7-2 0,-2 8-6 0,-1 7-6 15,-1 6-8-15,3 7-2 0,0 2-2 16,3 5 4-16,3 3 9 16,1 3 18-16,7 2 25 0,3-1 22 15,3-1 22-15,3 0 19 0,5-3 18 16,3-1 14-16,7 0 15 16,-2-4 15-16,5-1 18 0,4 0 16 15,0-1 11-15,5 0 10 0,2 0 6 16,3-1 1-16,1 0-5 0,2 0-11 15,0-1-14-15,0 2-14 0,-1 1-18 16,-4-1-29-16,2 2-40 0,-3 1-47 16,-2-1-55-16,-1 2-74 0,-1-2-154 15,-4-1-68-15,-2-4-16 0,-3-2 19 16,3-6 36-16</inkml:trace>
  <inkml:trace contextRef="#ctx0" brushRef="#br0" timeOffset="52886.91">29143 15058 268 0,'4'-11'404'0,"1"4"58"0,-5 1 61 16,3 1-80-16,-3 0-76 0,0 3-63 15,1 1-45-15,-1 1-37 16,4 3-41-16,-1 4-41 0,2 5-32 16,-4 4-23-16,4 4-22 0,-2 5-25 0,3 1-18 15,-4 4-13-15,-1 1-15 16,-1 5-21-16,2-1-46 0,-2-1-69 15,2-3-85-15,1-3-81 0,-1-2-99 16,-1-5-122-16,1-7-32 0,-2 0 28 16,-3-8 68-16,4-3 69 0</inkml:trace>
  <inkml:trace contextRef="#ctx0" brushRef="#br0" timeOffset="53689.13">29451 14522 261 0,'-7'-31'369'0,"-1"-1"34"16,0 3 30-16,1 1-90 0,0 0-83 15,1 4-27-15,1 1-8 0,0 3 2 16,-1 0 1-16,2 4-19 16,-1 3-23-16,0 2-36 0,2 3-37 0,-1 2-32 15,0 3-31-15,-2 5-20 16,-2 5-15-16,-4 3-9 0,0 7 1 16,-1 6-7-16,-1 9 0 0,1 5 0 15,1 7-1-15,-2 9-2 16,4 3 0-16,0 2 0 0,4 0 0 15,3 1-2-15,6-5 0 0,3-5 0 16,7-8-3-16,3-5-5 0,6-7-6 0,5-8-9 16,5-6-11-16,4-9-25 15,3-6-27-15,3-8-27 0,1-7-25 16,0-4-17-16,-1-5 0 0,-3-4 12 16,-4-3 19-16,-5-4 19 0,-8-1 16 15,-5-3 7-15,-5-2-3 0,-11-4-9 16,-2 1-8-16,-7-1-8 0,-8 5 2 15,-5 4 9-15,-6 6 9 16,-1 7 19-16,-4 8 18 0,1 8 19 0,1 5 15 16,3 5 10-16,3 4 6 0,7 6 5 15,3 2 1-15,4 3 2 0,5 1 2 16,5 3 2-16,3-2 6 16,4 0 5-16,4 1 5 0,5-1 5 15,1-3 1-15,2 1 2 0,3 0 2 16,2 0 0-16,-2-1 3 0,3-1 0 15,-1 0 0-15,3 1-3 0,-5 0-5 16,5-1-4-16,-2-1-10 0,2 0-10 16,-2-1-8-16,4-1-14 0,-2-1-14 15,3-3-20-15,1-1-42 0,1-4-126 16,-1-4-64-16,-4-3-28 0,1-4-6 16,-5-2 8-16</inkml:trace>
  <inkml:trace contextRef="#ctx0" brushRef="#br0" timeOffset="54025.56">30164 14674 256 0,'6'-19'368'0,"-5"-1"61"0,1 1 62 16,-2 2-68-16,-2 2-40 0,1 2-27 16,-2 2-22-16,-2 3-38 0,2 4-48 15,-2 2-59-15,1 2-57 0,-1 3-43 16,-3 7-32-16,0 3-19 0,0 5-11 16,2 1-4-16,-1 6-5 0,0 2-5 15,4 1-3-15,-2 2-2 16,5 2-2-16,0 1-7 0,3-3-6 15,3-3-3-15,3-2-12 0,1-4-6 16,1-3-6-16,7-7-2 0,-1-5-3 0,2-6-2 16,3-6 5-16,2-3-9 0,-4-7-6 15,1-4-3-15,-4-4 2 16,-4-3-3-16,-3-4 1 0,-7-3-2 16,-5-2-3-16,-4-1-5 0,-6-1-12 15,-3 2-14-15,-4 3-10 0,-7 4-8 16,-4 4 0-16,-1 6-9 15,-4 4-20-15,2 5-29 0,-3 5-29 0,2 4-71 16,0 1-112-16,0 0-41 0,-1 2 1 16,2-1 27-16,2 2 41 0</inkml:trace>
  <inkml:trace contextRef="#ctx0" brushRef="#br0" timeOffset="54253.15">28961 14215 56 0,'-32'-6'411'0,"10"-3"55"0,4 0 27 15,10-1 18-15,13 0-157 16,11-3-133-16,11-2-76 0,12-1-41 16,9-5-14-16,9-1-11 0,8 0-14 15,4 0-14-15,9-2-34 0,-1 3-70 16,5 0-103-16,-9 3-155 0,-2-2-133 15,-11 2-71-15,-9-1-18 0,-7-1 40 16,-9 0 76-16</inkml:trace>
  <inkml:trace contextRef="#ctx0" brushRef="#br0" timeOffset="59621.98">30589 13814 133 0,'2'-6'278'0,"-2"0"21"16,0-1 20-16,1 1-111 0,-1 1-60 15,2 4-28-15,2 0-9 0,0 2 1 16,0 5 6-16,4 0 8 16,0 5 3-16,2 4-4 0,-1 4-13 15,-1 2-18-15,3 5-21 0,-5 1-20 16,1 4-16-16,-6 1-14 0,-1 2-10 16,-3 4-15-16,-2-3-24 0,-1 2-26 15,-1-3-36-15,0-4-44 0,4-4-42 16,1-4-59-16,4-3-110 15,-1-7-37-15,3-7-5 0,-1-3 24 16,-1-7 32-16</inkml:trace>
  <inkml:trace contextRef="#ctx0" brushRef="#br0" timeOffset="59784.71">30556 14106 237 0,'-24'-17'323'0,"2"-2"29"16,-2 1 30-16,6 5-127 0,3-2-64 15,4 5-40-15,3-2-24 0,5 1-24 16,5 1-28-16,6-2-24 0,7 2-17 15,9-2-16-15,7 1-21 0,8-1-32 16,3 2-35-16,6 1-48 0,-1-2-75 16,4 4-126-16,-6-3-51 0,1 2-10 15,-4-3 14-15,2 0 37 0</inkml:trace>
  <inkml:trace contextRef="#ctx0" brushRef="#br0" timeOffset="59997.62">31117 13665 145 0,'-3'-11'312'0,"-2"2"30"16,1 3 20-16,0-1-86 0,4 2-92 16,4 4-40-16,0 1-15 0,4 2-3 15,6 3 5-15,2 3 3 0,5 3-8 16,2 1-13-16,4 2-21 0,2 3-25 16,-4 2-23-16,4-4-17 15,-1 5-20-15,1-1-33 0,-4 2-49 16,-2-1-56-16,-2-1-55 0,-4 0-122 15,-1-2-100-15,-6-4-32 0,-2-5 17 16,1-4 35-16,-1-6 50 0</inkml:trace>
  <inkml:trace contextRef="#ctx0" brushRef="#br0" timeOffset="60227.96">31414 13587 78 0,'-12'-21'310'0,"-2"2"34"16,2 5 26-16,2 3-48 0,2 4-109 0,-2 4-54 15,2 5-30-15,-3 5-22 16,-2 6-13-16,-1 6-7 0,-2 5-5 16,-1 5-14-16,-1 4-13 0,-4 3-14 15,0 3-9-15,2 2-11 0,-4 1-11 16,2 1-12-16,4 0-27 0,3-4-34 16,3 1-30-16,5-6-39 0,10-3-47 15,0-6-102-15,7-7-72 0,7-10-22 16,2-4 4-16,9-9 23 15</inkml:trace>
  <inkml:trace contextRef="#ctx0" brushRef="#br0" timeOffset="61133.46">31731 13519 165 0,'19'-42'332'0,"-3"2"37"15,-6 2 39-15,-2 4-56 0,-1 2-75 16,-6 5-31-16,1 4-2 0,-4 4-9 15,-2 2-18-15,-3 6-31 16,-2 5-32-16,-5 6-35 0,-1 6-33 16,-5 5-26-16,-2 8-19 0,-2 9-7 15,-3 5-10-15,-2 5-5 0,3 6-8 16,0 5-5-16,3 3-2 0,2 2-5 16,4 0-1-16,4-3 1 0,4-1 4 15,9-8-1-15,6-5 3 0,7-7 2 16,7-7-5-16,2-8-1 0,10-8-3 15,4-7-4-15,2-7-7 16,3-7-6-16,3-7-1 0,2-6-1 0,-3-7 2 16,3-3 3-16,-6-6 5 0,-4-2 4 15,-4-2 3-15,-10 0 0 0,-5-2-8 16,-8 0-8-16,-5 1-7 0,-8 5-10 16,-2 3-16-16,-6 8-18 0,-3 6-18 15,-4 5-17-15,-1 9-19 0,-6 8-15 16,3 8-10-16,-2 5 2 0,1 6 5 15,1 5 9-15,3 2 17 0,1 3 21 16,6 3 20-16,4-1 18 0,0-1 20 16,4-2 11-16,5-3 12 15,1-1 11-15,3-4 8 0,3 2 11 16,1-6 8-16,2 1 13 0,1-3 9 16,1-1 10-16,1 2 12 15,3-2 1-15,0 4 4 0,3 1 0 0,-1 1-4 16,0 1-4-16,1 1-12 0,1 4-7 15,1-2-9-15,0 2-11 0,1 0-8 16,-5 2-6-16,4-3-5 0,-2 3 0 16,0-6-4-16,-1 1-4 0,0-2-7 0,1-4-5 15,-1 0-9-15,0-7-4 0,3-2-5 16,-2-3 1-16,1-6 5 0,2-1 3 16,-1-3 3-16,0-3 6 15,-2-4 3-15,0-3 4 0,0-2 1 0,-3 0 2 16,2-2 7-16,0-2 9 0,-1 1 15 15,-1 1 23-15,-2 1 29 0,-1 4 32 16,-2 2 29-16,-5 3 15 0,1 3-1 16,-2 3-11-16,-3 3-20 0,0 4-25 15,-4 4-25-15,-2 5-17 0,-1 7-11 16,-1 4-4-16,-6 5-5 0,2 3-12 16,-1 5-6-16,-2 2-6 0,0 2-5 15,4 2-6-15,1-1-1 0,2-2 1 0,4-1 1 16,4-2-2-16,7-5 2 0,5-5-1 15,7-2-1-15,4-7 4 0,6-5-1 16,6-7-3-16,3-5 0 0,-1-8 3 16,4-6-4-16,-2-6-1 0,-3-5 2 15,-2-4 0-15,-9-4 0 0,-5-5-1 16,-5-2 2-16,-12-1 0 16,-5-1 3-16,-6 2 1 0,-11 4-1 15,-5 5 3-15,-7 5-8 0,-2 5-19 0,-7 7-52 16,-4 5-89-16,-3 7-113 0,-6 6-200 15,-4 5-102-15,-7 7-37 0,-8 7 19 16,-5 4 73-16,-6 9 103 0</inkml:trace>
  <inkml:trace contextRef="#ctx0" brushRef="#br0" timeOffset="62050.75">18737 14998 328 0,'-9'-28'374'0,"-6"-1"24"0,0 9 14 15,0 3-150-15,3 9-111 0,2 8-60 0,7 12-30 16,3 11-15-16,3 11-3 16,7 11 1-16,4 11 3 0,2 12 3 15,6 10-5-15,3 12-9 0,5 7-5 16,2 9-8-16,3 10-10 0,3 4-7 15,1 4-8-15,0-2-10 0,3-3-14 16,1-2-3-16,2-10-9 0,0-6-5 16,0-8-1-16,1-9 1 15,0-12 0-15,-1-9 0 0,-5-10 4 16,2-9 2-16,-4-10 6 0,-2-6 6 16,-1-9 6-16,-2-7 7 0,-2-8 7 15,-1-4 7-15,-1-4 3 0,1-3 9 16,2-2 5-16,2 0 8 0,1 1 7 15,3 2 10-15,4 5 10 16,1 4 3-16,2 6 3 0,2 6-4 16,-1 8-6-16,-2 9-10 0,-2 9-9 15,-6 8-13-15,-4 10-8 0,-9 9 1 0,-4 11 2 16,-9 8 9-16,-6 7 17 16,-4 5 21-16,-3 6 19 0,-3 1 9 0,-3 1 6 15,4 0-2-15,2-4-6 0,4-5-14 16,6-8-16-16,8-12-14 15,6-14-10-15,6-11-6 0,7-17-21 16,9-20-21-16,9-18-19 0,7-23-29 16,5-18-50-16,8-20-79 0,1-14-84 15,1-13-148-15,-5-7-65 0,-7-9-20 16,-10-9 26-16,-14-2 60 0</inkml:trace>
  <inkml:trace contextRef="#ctx0" brushRef="#br0" timeOffset="62800.01">14375 16899 87 0,'-19'25'379'0,"0"-4"36"0,0-4 16 16,3-4 8-16,3-2-199 0,5-2-102 15,4-5-50-15,1-2-22 0,7-5-4 16,4-8-4-16,5-5 0 0,6-10-7 15,4-7-12-15,8-9-12 0,3-5-10 16,3-11-6-16,3-2-4 16,0-4-1-16,-2-4-6 0,-1 1-6 15,-6-1-10-15,-2-1-8 0,-7 4-8 16,-4 1-3-16,-8 4 4 0,-5 9 5 16,-3 8 5-16,-4 9 10 0,-3 8 3 15,-5 8 4-15,-2 12-1 0,-3 9-2 16,-1 9 3-16,-3 8-1 15,0 11 0-15,0 6 0 0,2 7 4 16,5 0 0-16,4 5 0 0,5-1-1 16,6-1 2-16,5 0 3 0,5 0-1 15,8-4 3-15,2-4 0 0,4-1-1 16,3-5 0-16,2-5-1 0,-1 1-2 16,1-5 1-16,-2-1 0 0,-2-1-1 15,-7-1 0-15,-2-3 2 0,-8 1 0 16,-5-1-1-16,-6 2 1 15,-6-2-2-15,-6 1-2 0,-7 0-3 0,-2 0-5 16,-6-4-12-16,2-2-18 0,-4-5-27 16,3-4-34-16,0-7-40 15,5-4-81-15,1-10-102 0,4-5-46 16,5-8-1-16,8-6 15 0,6-5 35 16</inkml:trace>
  <inkml:trace contextRef="#ctx0" brushRef="#br0" timeOffset="63017.86">14909 16339 230 0,'26'-21'335'16,"-4"5"17"-16,-6 4 17 16,-2 6-116-16,-2 3-77 0,1 6-33 0,-2 3-9 15,0 4 5-15,-3 7 2 16,3 3-5-16,-3 6-19 0,0 6-21 16,1 7-23-16,1 3-23 0,-2 5-17 15,4 1-13-15,-4-1-9 0,2 2-14 16,0-6-23-16,0-4-33 0,0-5-42 15,1-7-45-15,0-6-48 0,0-6-77 16,0-7-104-16,-5-8-33 0,-1-8 4 16,-2-5 28-16,-3-5 40 0</inkml:trace>
  <inkml:trace contextRef="#ctx0" brushRef="#br0" timeOffset="64000.98">15042 16631 304 0,'-17'2'347'16,"1"1"13"-16,5-2 8 0,4 1-162 15,3 0-90-15,5-2-46 0,4 1-28 16,6-2-8-16,5-3-6 0,5-2 0 16,6-2-3-16,4-4-5 0,8-5-3 15,4-4-6-15,0-3-3 0,4 0-5 16,1 0-7-16,-4-1-10 0,-3 1-5 16,-3 1-3-16,-6 0-3 15,-5 4 5-15,-7 1 2 0,-7 3 8 0,-5 3 9 16,-7 3 5-16,-4 2 9 15,-5 4 6-15,-3 3 6 0,-2 3 6 16,-1 4 2-16,-2 3-2 0,-1 3-1 16,0 6-6-16,4 1-3 0,3 6-6 15,0-1-7-15,5 3-1 0,2 2-3 16,4-1-2-16,3-1 2 0,0-1-2 16,5-2 1-16,-1-2-6 0,2-5 1 15,2-4-6-15,0-5 0 16,2-3-1-16,-1-8 0 0,-2-2 2 15,1-6 0-15,-1-6 5 0,-1-2 2 16,-1-2 0-16,-1 0 0 0,-3-1 4 16,1 1 8-16,-4 2 7 0,1 3 9 15,2 2 7-15,-4 5 4 0,-1 2-1 16,0 1-5-16,2 4-2 0,-1 1-6 16,1 6-3-16,3 1-4 0,-2 6-1 15,4 0 1-15,-3 2-5 0,4 1-4 16,-2 1-6-16,2-2 3 15,0 1-2-15,3-3-4 0,-1-4-1 16,1-2-3-16,3-4-3 0,0-8-9 16,4-3-12-16,-2-7-6 0,2-8-14 15,4-6-9-15,-4-4-7 0,1-7 0 16,0-3 7-16,-5-5 8 0,-3-5 10 16,0-5 13-16,-3-2 10 0,-5-6 8 15,1-2 2-15,-4 1 5 0,-4 1 8 16,0 4 17-16,0 7 27 15,-1 8 34-15,-2 9 31 0,2 10 16 16,0 6 2-16,2 8-6 0,-2 10-15 16,0 8-20-16,1 12-14 31,-4 7-4-31,2 273 245 16,11-232-309-16,-1 1-4 0,5 0-3 15,3-1-2-15,2-6-2 0,2-4 1 16,2-7-2-16,3-7-6 0,3-8-6 15,3-10-7-15,1-7-8 0,-1-6-7 16,3-11-10-16,0-5-8 0,2-8-7 16,-2-6-8-16,-2-5-6 0,-1-2-5 15,-4-2 7-15,-3-4 7 16,-4 1 14-16,-2 0 18 0,-4-2 20 16,-6 2 23-16,2 3 23 0,-6 3 26 15,0 3 25-15,-1 5 19 0,-4 6 11 16,1 0-4-16,-3 7-10 0,1 4-20 15,-1 4-23-15,-3 4-16 0,2 8-17 16,-1 4-2-16,2 6-8 16,2 3-3-16,4 4 2 0,1 1-6 15,3 2-1-15,4-1-4 0,5-1 2 16,2-4 2-16,3-2-2 0,3-4 1 16,1-5-6-16,1-5-14 0,2-6-22 15,1-8-34-15,1-6-58 0,-1-6-70 16,2-7-76-16,-7-7-148 0,-4-4-83 15,-5-6-18-15,-11-2 27 16,-5-2 58-16,-10-3 71 0</inkml:trace>
  <inkml:trace contextRef="#ctx0" brushRef="#br0" timeOffset="64167.94">15908 15952 333 0,'-74'8'444'16,"3"3"51"-16,6-1 29 0,10 2-98 15,9-1-142-15,16-3-91 0,9-3-65 16,15-1-44-16,12-4-31 0,12-4-20 15,12-2-14-15,12-5-21 16,8-2-42-16,8-3-58 0,9-1-67 16,3 0-95-16,0 4-148 0,0 2-63 15,-7 4-9-15,-4 3 36 0,-7 4 50 16</inkml:trace>
  <inkml:trace contextRef="#ctx0" brushRef="#br0" timeOffset="65815.72">15366 17631 21 0,'-27'45'350'0,"9"-11"38"15,6-7 20-15,6-9 20 0,8-5-162 16,4-8-79-16,10-5-51 0,3-9-17 15,6-7-14-15,2-5-10 0,3-8-13 16,0-2-21-16,2-5-21 0,-6-3-14 16,0-2-11-16,-6-1-7 0,-2-1-12 15,-7 2-4-15,-6 2-6 0,-5 3-3 16,-5 4-1-16,-6 7 4 0,-5 5 6 16,-2 6 7-16,-5 4 4 0,-4 9 3 15,0 7 1-15,-1 7 3 0,-1 4-1 16,5 7-1-16,1 8 4 0,2 5-4 15,8 3-4-15,3 4-2 0,6 0-4 16,6-1-1-16,9 1-3 16,3-5-2-16,5 0 3 0,8-5-2 15,4-8 1-15,3-5-4 0,5-8-3 16,1-7-7-16,4-8-3 0,1-8-5 0,-3-8-3 16,-1-8 3-16,0-5 1 0,-1-6 7 15,-7-4 4-15,-5-1 5 16,-5 2 8-16,-6-2 3 0,-6 6 3 15,-6 3 4-15,-5 2 1 0,-2 8 3 16,-6 2 0-16,-5 6-1 0,-2 5 0 16,-3 8-2-16,-1 4 0 0,-2 6-2 15,1 3-2-15,1 8-2 0,1 2 4 16,3 3 1-16,6 4-1 0,-1 0-1 16,7 0-1-16,3 2-2 0,5 0-2 15,6-2-1-15,0 0 0 0,6 0-1 16,-1-2 0-16,5 1 1 0,1-2-1 15,0 1 0-15,0-1-2 0,0 2 2 16,-1-1-1-16,-1 0-1 0,-1 3 4 16,-6 0-3-16,1 0 0 0,-6 2-1 15,0 0 1-15,-5 1 1 0,1-1-2 16,-4-2 1-16,0-2 2 0,0-3-2 16,0-4 3-16,0-5 0 0,0-2 0 15,1-5 0-15,2-4 1 0,2-4 2 16,3-6-3-16,0-8-5 0,3-7-2 15,1-6-9-15,3-7-10 0,-1-4-8 16,-1-7-3-16,1-4-4 0,-5-2 5 16,-1-2 5-16,-1 0 9 0,-1 3 9 15,-3 3 10-15,-2 7 13 0,1 3 16 16,-4 8 21-16,2 4 22 0,-3 8 22 16,2 3 9-16,-1 7 2 0,0 1-13 15,0 6-15-15,2 6-20 0,0 3-22 16,0 4-11-16,4 6-8 0,-1 4-3 15,2 3-3-15,1 2-4 16,1 1 0-16,2 2-3 0,-1-2-1 16,2 0-1-16,-1-2 1 0,2-2-7 15,-1-3-8-15,-1-4-7 0,2-5-6 16,-1-5-1-16,-1-2-4 0,0-6 1 0,0-6 8 16,-3-5 7-16,0-5 4 15,0-5 4-15,-3-1 4 0,-1-7 4 16,0 1 2-16,-4-1 1 0,2-1 2 0,-2 3 5 15,-1 0 5-15,2 4 6 16,-2 4 10-16,1 3 4 0,1 3 1 16,1 3-4-16,0 4-6 0,0 1-5 15,1 5-3-15,5 2 1 0,-1 2-1 16,3 6 4-16,0 2-2 0,5 1-4 16,-2 4-5-16,2-1-5 0,2 2-3 0,0-1-1 15,2-2-1-15,2-2 2 0,2 0-2 16,1-5 1-16,1-3-1 0,2-5-5 15,1-2-8-15,1-7-6 0,0-6-3 16,-2-3-5-16,0-5-6 16,-4-5-9-16,-1-2-1 0,-2-3-2 15,-7-2 2-15,-2 1 4 16,-5-2 7-16,-4 3 14 0,-4 3 11 0,-4 2 12 16,-3 5 7-16,-1 6 6 0,-4 6 1 15,-1 3 3-15,-1 8 1 0,-1 6-1 16,0 5 2-16,3 3-2 15,1 8 0-15,3 3 0 0,4 3-3 0,4 3-5 16,2 0-6-16,4 0-3 0,2-2-4 16,3-2 0-16,3-4-3 0,2-4-3 15,-1-1-6-15,5-6-8 0,-4-1-4 16,1-5-4-16,0-4-3 16,0-3 2-16,-3-3 4 0,0-4 7 0,-2-1 5 15,-2-3 4-15,2 0 6 0,-3-1 3 16,0 0 5-16,-2 2 7 0,0 0 8 15,-1 2 2-15,-1 2 3 0,2 1 0 16,-3 1-4-16,2 4-5 0,2-1-4 16,0 2 1-16,-1 2-3 0,3 2 0 15,1 2-1-15,1 0 2 0,-1 2-3 16,3-1-5-16,0-1 1 0,-1 2-3 16,-1-3-1-16,1-1 0 0,-1-2 0 15,3-2 3-15,-1-4-3 0,-1-3 0 16,2-6 1-16,0-1-5 15,-1-8-2-15,1-2 4 0,-2-5 1 16,-1-2 2-16,2-5 3 0,-6-1 1 16,1-3 3-16,-3-2-2 0,-4-5-5 15,1 1 6-15,-6-4-7 0,0-1 4 16,0 5 6-16,-1 5 17 0,3 7 19 16,0 6 8-16,1 9 9 0,1 7 8 15,1 6 2-15,2 10-11 0,2 6-9 16,1 9-11-16,1 10-8 0,1 5-6 15,0 5-10-15,3 0-11 16,1 5-14-16,-1-1-26 0,0 1-34 16,0-2-51-16,3-2-62 0,-3-3-60 15,2-1-59-15,-4-5-102 0,0-4-74 0,-3-5-8 16,-1-7 33-16,1-6 47 0,-3-6 59 16</inkml:trace>
  <inkml:trace contextRef="#ctx0" brushRef="#br0" timeOffset="66049.34">16921 17239 315 0,'-5'-18'357'0,"2"2"18"16,1 1 14-16,4-2-139 0,2 0-81 15,7 1-37-15,0 1-16 0,7-1 1 16,-1 2 3-16,7 0-5 0,1 4-15 16,5 1-16-16,-1 2-15 0,1 6-20 15,-2 3-20-15,-4 5-15 0,1 6-11 16,-8 2-12-16,0 6-12 15,-8 3-15-15,-5 1-19 0,-4 4-14 16,-3-2-15-16,-3-1-13 0,-2-2-18 16,-1-4-27-16,-2-5-59 0,-2-7-117 15,0-6-55-15,-1-6-14 0,0-9 5 16,0-5 31-16</inkml:trace>
  <inkml:trace contextRef="#ctx0" brushRef="#br0" timeOffset="66172">17104 16762 172 0,'3'-8'290'0,"2"0"5"16,1 2-4-16,4 1-142 0,7 1-145 15,1 2-155-15,2-1-75 0,5 1-37 16,3 1-11-16,6 0 11 0</inkml:trace>
  <inkml:trace contextRef="#ctx0" brushRef="#br0" timeOffset="67070.69">17515 16726 336 0,'1'5'434'0,"-2"-1"61"0,-7 4 60 16,0-1-84-16,-1 2-79 0,-3 2-62 0,-2 0-46 16,2 4-43-16,-2 2-47 15,2 3-51-15,4 2-42 0,1 2-32 16,4 5-22-16,1-1-20 0,4 1-12 16,2 1-5-16,4-3-8 0,2 0-9 15,-1-3-9-15,4-4-10 0,-2-3-10 16,4-4-9-16,-2-5-9 0,3-5-5 15,1-4-8-15,1-8-15 0,-2-5-11 16,1-5-12-16,-3-7-6 16,-1-5 5-16,-5-4 12 0,-3-2 19 15,-4-4 24-15,-2 1 19 0,-4-1 17 16,-3 5 18-16,-3 3 21 0,-2 6 16 16,-1 6 6-16,-2 8 10 0,-3 5 1 15,2 8-6-15,-4 6-12 0,2 7-14 16,3 0-6-16,-1 3-9 0,8 1-3 15,0 1-5-15,6-2-2 16,3 0-4-16,5-3-3 0,3-5-2 16,3-1-9-16,3-3-7 0,2-4-8 15,3-4-9-15,2-3-2 0,-2-1-5 16,1-3 3-16,1 1 6 0,-7-2 5 16,3 1 9-16,-4 2 6 0,-2 2 13 15,0 2 11-15,0 2 15 0,1 3 18 16,0 3 15-16,-1 3 14 0,3 3 3 15,-1 4-1-15,-2 3-10 16,2 4-17-16,-4 2-14 0,-1 1-9 16,-2 5-10-16,-4 0-1 0,-2-2-3 15,-2 2-1-15,-4-4-2 0,3-3 1 16,0-6 2-16,0-4-4 0,-1-4-7 16,0-6-5-16,2-5-2 0,-1-6-5 15,1-8-10-15,2-3-2 0,3-6-6 16,1-2-5-16,0-2-3 0,5 0 1 15,0 0 9-15,0 4 4 0,3 3 6 16,-2 5 13-16,0 4 7 16,0 6 10-16,2 3 7 0,-1 6 13 0,0 2 7 15,2 6 5-15,-2 4 3 16,0 3-6-16,2 4-3 0,-2 0-8 16,1 1-8-16,-1 3-5 0,1-4-4 15,-2-2-1-15,3-2-3 0,0-2-2 16,0-2 2-16,-1-9-2 0,2-2-2 15,2-5-5-15,3-5 0 16,0-5 0-16,2-6-4 0,2-5 0 16,-2-4-5-16,-2-1-12 0,-3-4-11 15,-5 1-8-15,-5-1-4 0,-1 5 7 16,-8 5 16-16,1 5 16 0,-6 8 18 16,0 6 19-16,-1 6 18 0,-4 6 13 15,5 6 4-15,0 5 9 0,2 4 1 16,3 3-3-16,6 4-10 0,3 1-10 15,4 4-9-15,4 0-12 0,4 3-5 16,3 2-9-16,0-1-9 0,1 1-21 16,-3-3-34-16,-4 1-58 0,-6 0-78 15,-4-1-87-15,-10-1-116 0,-6 1-122 16,-7-1-44-16,-8 2 17 0,-3-3 60 16,-3-2 75-16</inkml:trace>
  <inkml:trace contextRef="#ctx0" brushRef="#br0" timeOffset="69398.46">25805 14499 6 0,'-5'3'239'16,"-3"-3"18"-16,3 1 11 15,1 1-65-15,0-2-83 0,1 0-44 16,2 0-24-16,1 0-14 0,0-2-5 16,1 1-7-16,2 1-3 0,5-3-3 15,5 1 1-15,4-2 1 16,10-2 3-16,8-4 2 0,12-3 1 16,10-6 2-16,13-4-3 0,13-3 1 15,14-5-1-15,12-5-7 0,15-2-6 16,10-1-4-16,4-1-5 0,4 0-5 15,0 1-18-15,-1 3-36 0,-7 3-137 16,-4 3-72-16,-16 1-38 16,-13 1-21-16,-20 0 4 0</inkml:trace>
  <inkml:trace contextRef="#ctx0" brushRef="#br0" timeOffset="69847.27">24975 12941 42 0,'-7'-10'26'0,"1"1"-66"15</inkml:trace>
  <inkml:trace contextRef="#ctx0" brushRef="#br0" timeOffset="71114.91">19997 16626 105 0,'5'1'248'0,"-2"2"13"0,0-3 4 16,0 1-121-16,2-1-60 16,3-1-33-16,3-2-16 0,3 0-5 15,4-4 0-15,4-1 0 0,8-2 4 16,7-2 3-16,7-4 1 0,8-3 6 15,8-3 0-15,9-4 2 0,12-5-1 16,11-4-3-16,14-2-4 0,6-8-6 16,17-2-8-16,6-4-7 0,14-3-5 15,4-2-2-15,8-2-5 0,8 1-3 16,2-2-2-16,-2 4 5 0,-3 1-3 16,-1 3 0-16,-6 3-6 15,-5 3-7-15,-12 5-10 0,-12 2-18 16,-10 4-24-16,-13 4-24 0,-20 5-110 0,-14 2-70 15,-16 2-30-15,-19 2-4 16,-9 3 7-16</inkml:trace>
  <inkml:trace contextRef="#ctx0" brushRef="#br0" timeOffset="78067.75">3458 8415 196 0,'17'0'252'0,"8"-15"10"15,13-13-34-15,16-16-102 0,15-13-56 16,20-15-31-16,20-21-19 0,24-16-11 16,18-19-7-16,17-10-2 0,12-8-1 15,12-6-3-15,11-2-11 0,3 1-42 16,0 11-103-16,-6 12-55 0,-17 15-28 16,-5 5-13-16,-14 7 7 0</inkml:trace>
  <inkml:trace contextRef="#ctx0" brushRef="#br0" timeOffset="79068.86">16489 2044 42 0,'-11'9'207'0,"-1"-1"10"16,3-4-13-16,3 0-90 0,3-2-48 16,3-2-27-16,5-2-16 0,4-3-10 15,5-2-5-15,8-4-3 0,7-4 2 16,7-5-6-16,10-5 2 0,11-4-3 0,9-5 4 15,13-4 1-15,15-5-3 0,7-7 3 16,16-7 0-16,16-9-2 0,14-4 0 16,13-8-3-16,15-5-2 15,10-5-5-15,10-9-1 0,8-3-5 16,7-8-30-16,-2-5-90 0,-1-5-43 16,-11 7-25-16,-19 6-13 15</inkml:trace>
  <inkml:trace contextRef="#ctx0" brushRef="#br0" timeOffset="87730.78">28445 219 233 0,'-8'-31'316'16,"2"-1"18"-16,4 3 8 0,6 4-143 15,8 2-86-15,6 5-51 16,8 3-26-16,6 5-14 0,5 7-9 15,2 6-1-15,0 10-1 0,-1 11-1 16,-3 12-1-16,-5 11 0 16,-1 16 2-16,-11 6-1 0,-6 15 3 15,-4 11 0-15,-8 7 3 16,-3 5-1-16,-2 1-1 0,0-4-1 16,0-6-6-16,0-9 1 15,5-7-3-15,2-12-1 0,3-8-4 16,3-10 0-16,3-10 1 0,5-9-1 15,0-11-3-15,4-7-1 0,0-7-1 16,1-10 1-16,0-4 0 16,-3-3-3-16,-1-8 3 0,-4 3 2 15,-3 0 2-15,-3 3 5 0,-3 1 5 16,1 3 3-16,-2 7 1 16,-3 7 1-16,0 9 1 0,0 9-6 15,1 11-1-15,-1 10 2 0,5 10 2 16,-1 4-1-16,4 5 1 0,-2 2-2 15,5 5 0-15,-3-2-5 0,1 3-1 16,1 0-2-16,-2-3 3 0,0-1-5 16,-7-3-1-16,1-4-3 0,-5-7-5 15,-2-2 1-15,-6-8-3 0,-2-6-1 16,-3-8 0-16,-3-8-6 0,-1-9-8 16,-3-7-12-16,1-9-18 15,-3-10-24-15,2-9-34 0,-1-6-84 16,0-7-78-16,4-5-32 0,3-6-7 0,7-2 11 15</inkml:trace>
  <inkml:trace contextRef="#ctx0" brushRef="#br0" timeOffset="88176.62">29718 1201 300 0,'-2'3'347'0,"1"0"17"0,-1-3 14 16,2-3-154-16,2-1-94 0,2-4-50 16,3-4-28-16,4-1-15 15,0-5-10-15,3-2-2 0,0-2-8 0,2-3-3 16,-2-5-5-16,1 1 1 15,-4-3 1-15,-3-1 7 0,-4 2 10 16,-4 0 12-16,-1 4 17 0,-4 2 10 16,-3 7 7-16,-4 5 6 0,-1 5-8 15,-1 8-8-15,-2 8-15 16,2 8-6-16,-1 12-7 0,3 4-7 16,2 12 4-16,4 6-3 0,3 9 0 15,1 2-4-15,4 6-4 0,1-1-1 16,3 3-8-16,-1-3 3 0,3 0-9 15,0-5-10-15,-3-6-17 0,1-3-29 16,-1-9-38-16,1-7-48 0,-3-7-36 16,0-7-41-16,-3-4-88 0,-2-8-83 15,-2-9-19-15,-4-6 12 0,2-5 28 16,-2-6 38-16</inkml:trace>
  <inkml:trace contextRef="#ctx0" brushRef="#br0" timeOffset="88326.07">29561 1514 95 0,'-9'-8'296'0,"0"2"25"16,0-2 10-16,6 2-72 0,3 0-113 16,3 0-63-16,7-1-34 0,6-1-24 15,6-2-9-15,5-1-7 0,9-2-10 16,4-1-24-16,1-1-60 16,1-3-122-16,0-2-66 0,-4 0-32 15,0-3-14-15,-2 2 11 0</inkml:trace>
  <inkml:trace contextRef="#ctx0" brushRef="#br0" timeOffset="88709.66">30110 912 225 0,'-8'-14'317'0,"0"-1"32"16,3-1 30-16,2-2-116 15,2 2-54-15,-3 2-23 0,3 2-11 16,1 0-14-16,-2 5-19 0,1-1-27 16,1 3-27-16,0 1-27 0,-2 4-22 15,2 0-15-15,0 4-10 0,0 4-6 16,-3 7-2-16,2 4 4 16,-2 3-2-16,-2 9-2 0,1 1 1 15,3 5 0-15,-1 3-3 0,1 2 1 16,2 3 3-16,1 3-1 0,3 3-3 15,0 0 5-15,4 0 3 0,-1 1-1 16,0-2-2-16,0-2-2 16,-1-1-13-16,0-4-24 0,-3-2-28 15,-2-6-33-15,0-3-47 0,-2-8-33 16,-4-3-14-16,0-4-12 0,-3-4-44 16,-2-4-87-16,-1-5-19 0,-2-8 4 15,-1-3 8-15,-1-7 21 0</inkml:trace>
  <inkml:trace contextRef="#ctx0" brushRef="#br0" timeOffset="88864.24">29914 1477 212 0,'-8'-10'305'0,"2"0"16"0,1-1 10 15,5 4-141-15,1-1-77 16,4-2-46-16,8 0-29 0,4 0-16 16,8-2-8-16,7-2-6 0,5 1-11 15,6-3-22-15,5 0-42 0,3-1-131 16,-2-2-69-16,3-4-35 15,-3 4-14-15,2-1 9 0</inkml:trace>
  <inkml:trace contextRef="#ctx0" brushRef="#br0" timeOffset="89073.37">30756 1027 246 0,'0'-7'341'15,"0"1"33"-15,-3-1 24 0,3 2-127 16,-1-1-81-16,1 6-33 0,0 0-7 15,0 6-8-15,1 5-13 0,-1 4-7 16,3 7-10-16,-1 3-18 16,0 7-35-16,-1 0-18 0,-1 6-16 15,0-1-23-15,-1 1-42 0,-1-2-62 16,0-5-64-16,2-5-74 0,0-8-147 16,0-10-67-16,0-8 0 0,2-8 31 15,1-7 51-15</inkml:trace>
  <inkml:trace contextRef="#ctx0" brushRef="#br0" timeOffset="89234.95">30668 850 126 0,'-20'-33'312'15,"-2"5"30"-15,1 1 30 0,2 4-72 16,4 5-95-16,5 4-63 16,3 1-45-16,7 7-36 0,8 5-52 15,6 3-54-15,6 5-63 0,3-3-141 16,6-5-78-16,1 1-30 15,0 0-1-15,5 8 23 0</inkml:trace>
  <inkml:trace contextRef="#ctx0" brushRef="#br0" timeOffset="89460.56">31093 696 276 0,'10'-7'399'0,"-4"4"68"0,-2-4 69 16,-1 4-82-16,-2 3-66 15,-1 1-58-15,0 4-50 0,0 1-58 16,0 2-56-16,0 5-38 0,0 6-39 15,2 10-26-15,-2 4-13 0,0 8-8 16,-2 4-11-16,1 6-14 0,-2 5-3 16,-2 6-4-16,-3 4-11 0,-5 3-19 15,2 0-63-15,0 2-100 16,-1-5-96-16,3-3-71 0,3-5-75 16,0-8-125-16,1-13-15 15,5-10 59-15,5-13 73 0,3-10 61 0</inkml:trace>
  <inkml:trace contextRef="#ctx0" brushRef="#br0" timeOffset="89867.65">31269 1198 42 0,'12'-34'366'0,"0"8"51"0,-6 7 37 16,-1 3 13-16,1 7-146 0,-5 1-79 16,3 6-37-16,-3 8-10 0,3 6-3 15,-3 9-11-15,-1 6-6 16,0 8-21-16,-1 4-40 0,-3 4-38 0,1 7-28 15,-2 4-21-15,-2 4-13 16,-1 2-11-16,0-1-23 0,1-4-28 16,0-4-31-16,2-9-16 0,2-7-6 15,-1-11-2-15,3-8 14 0,1-9 19 16,0-8 20-16,1-9 16 0,1-13 7 16,3-11 5-16,0-10 1 0,1-8 4 15,2-9 1-15,-4-1 1 16,5-4 2-16,0-2 2 0,0 5 10 0,1 3 5 15,4 9 6-15,0 7-1 16,4 8 2-16,2 10-1 0,2 7-5 16,4 7-4-16,-1 10 1 0,-3 4 1 15,0 9-1-15,-3 7 3 0,-6 5 2 16,-5 4 0-16,-6 5 3 0,-7 0 1 16,-6 3-1-16,-8 1-10 15,-5-2-28-15,-8 0-50 0,-5 1-68 16,-2 0-77-16,-2-6-161 15,-6 2-80-15,-2-3-21 0,-7-1 22 16,0 4 53-16</inkml:trace>
  <inkml:trace contextRef="#ctx0" brushRef="#br0" timeOffset="91426.79">29860 2627 252 0,'-16'34'403'16,"7"-9"26"-16,2-5 16 0,7-5-78 16,7-4-160-16,2-4-91 0,4-4-46 15,4-5-24-15,4-6-8 0,-3-3-5 16,0-3-11-16,-2-5-2 0,2-5-9 16,-4-1-5-16,-2-1 0 0,-2-1 1 15,-4 1 3-15,-2 1 9 0,-6 3 15 16,-1 3 8-16,-5 1 11 0,-2 5 3 15,-4 1 9-15,0 6-6 0,-3 3-8 16,-1 6-11-16,-3 6-9 0,0 4-6 16,-2 8-10-16,3 5-5 0,-2 5-5 15,5 1-2-15,4 2-3 0,1 1-1 16,7 1-3-16,5 1-4 0,4-5 2 16,4-1-3-16,6 0 0 15,2-5-6-15,6-5-7 0,5-3-9 16,3-4-10-16,3-8-14 0,3-5-9 0,4-8-6 15,1-6 0-15,3-4 4 0,1-7 6 16,-1-5 14-16,-6-3 6 0,-3 0 10 16,-5-1 4-16,-7 0 10 0,-5 0 6 15,-6 6 9-15,-5 3 8 0,-4 3 16 16,-6 4 10-16,-4 5 6 0,-2 3 5 16,-5 5-3-16,-1 4-4 0,-4 4-7 15,1 6-6-15,-2 6-3 0,2 1-7 16,3 6-1-16,1 1-4 15,5 3-1-15,4 0-3 0,5 3-3 0,1 0-1 16,6 1 1-16,1 2-1 0,4 1 1 16,1-3-1-16,1 1-1 0,-1-1 0 15,-4 0-5-15,2-3 2 0,-6 0-3 16,-2 1-2-16,-3-2 3 16,-3 0 0-16,-2-2 0 0,-2-2 0 15,0-4 2-15,-1-2-2 0,2-4 5 16,-1-2-6-16,1-4-4 0,2-4-9 15,4-4-12-15,0-4-7 0,4-5-12 16,6-5-3-16,1-5-2 0,3-4-3 16,3-2 1-16,4-5-2 0,0 0 3 15,1-3 5-15,1 2 8 0,-1-2 12 16,-1 2 12-16,-2 2 17 0,-3 1 18 16,-2 2 23-16,-3 5 34 0,-3 4 33 15,0 1 35-15,-3 6 27 0,-4 3 12 16,2 2-11-16,-3 1-24 0,0 4-29 15,0 2-35-15,0 5-30 0,0 3-23 16,0 5-14-16,2 1-5 0,0 6-6 16,-2 1-3-16,1 1-5 0,1-1-13 15,0 2-19-15,1-1-24 0,0-3-25 16,3-2-13-16,-1-2-18 16,0-3-11-16,1-4-1 0,2-3 8 0,-1-5 16 15,3-3 10-15,0-6 16 16,0-4 21-16,0-4 19 0,0-3 18 0,1-3 8 15,-3-3 9-15,0 1 8 0,-2 0 11 16,2 0 12-16,-4 3 18 0,0 0 16 16,0 4 20-16,0 4 12 0,-4 2 7 15,1 4-4-15,-1 1-13 0,2 3-12 16,0 2-19-16,-2 2-19 0,3 4-14 16,1 2-8-16,1 2-5 0,0 4 1 15,1 2-2-15,2 0-1 0,3 3-1 16,-2 0 0-16,4-1-1 0,0-2-4 15,0 2-5-15,4-4-6 0,-3-1-8 16,5-6-8-16,-1-2-4 0,4-4-5 16,0-4 4-16,3-5 7 0,-1-5 7 15,1-3 8-15,0-2 5 0,-3-3 3 16,-2-2 2-16,-5-2 0 0,-4 1 3 16,-1 1 5-16,-6 4 13 15,-4 1 15-15,-1 4 14 0,-7 1 12 0,2 7 6 16,-2 0-4-16,-3 7-9 0,-3 2-17 15,1 6-11-15,-3 1-13 0,2 4-4 16,0 4-3-16,3 1-5 0,1 0 0 16,-1 3 0-16,5-1-7 0,1 1-9 15,3-1-13-15,2-3-11 0,0-2-17 16,5-2-11-16,0 0-9 0,1-7 0 16,2-2 7-16,0-1 8 0,0-4 16 15,3-3 9-15,-3-2 14 0,0-1 7 16,0-1 8-16,-1 1 8 0,0 1 4 15,-4 0 6-15,0 0 3 0,0 1 1 16,1 4 2-16,-1-1-2 0,-2 1 1 16,5 2-2-16,-2 2-1 15,2 2 1-15,0 1-2 0,1 2-1 16,-1 3-5-16,3-2-1 0,-1 2-3 16,1-1-1-16,0-1 0 0,-1-3-3 15,0 1 2-15,1-3 0 0,0-2 1 16,0-3 0-16,0-4 0 0,2-2 4 15,-1-3 2-15,-1-5 4 0,3-5 12 16,0-4 2-16,1-2 3 0,-1-6 3 16,-1-6-3-16,2-3-3 0,-2-4-8 15,-1-5 1-15,0-1 0 0,-3 0 10 0,-1 4 14 16,-3 7 17-16,2 5 17 0,-3 10 17 16,1 5 11-16,0 7-6 0,-3 2-6 15,0 5-19-15,0 6-18 0,0 5-17 16,0 7-11-16,-3 6-10 0,3 6-7 15,0 5 1-15,0 5-1 0,-2 1 0 16,2 7-4-16,-1-1-10 0,1 4-37 16,-2 0-61-16,1-1-79 0,1 0-84 15,-2-3-119-15,2-1-130 16,0-8-40-16,0-4 20 0,2-5 57 0,1-6 70 16</inkml:trace>
  <inkml:trace contextRef="#ctx0" brushRef="#br0" timeOffset="91681.74">31296 2694 296 0,'-10'-17'355'0,"4"4"23"15,-2-2 23-15,4 3-137 0,2 0-85 16,5 1-48-16,2 2-18 0,6 2-6 16,5 1-4-16,3 2-3 0,6 2-10 15,2 2-11-15,1 3-10 0,2 2-19 16,2 2-10-16,-2 5-10 0,0 0-7 15,-3 4 0-15,-2 4-4 0,-3 1-7 16,-6 3-23-16,-3-1-27 0,-7 3-37 16,-4 1-41-16,-4 0-41 15,-3-3-37-15,-3 0-55 0,-4-4-109 0,-1-3-39 16,-3-6 3-16,2-3 18 0,-2-7 33 16</inkml:trace>
  <inkml:trace contextRef="#ctx0" brushRef="#br0" timeOffset="91848.24">31553 2458 66 0,'-2'-13'325'15,"2"0"26"-15,-2 5 13 0,4-3-43 16,4 4-138-16,2-1-103 0,3 2-67 16,4 2-46-16,3 1-38 0,6 1-37 15,1 4-47-15,3 1-68 0,4 0-45 16,1 0-12-16,0 1 9 0,1 0 21 15</inkml:trace>
  <inkml:trace contextRef="#ctx0" brushRef="#br0" timeOffset="92742.68">31917 2419 209 0,'18'2'305'0,"-6"2"61"0,-2-2 48 16,-2 0-43-16,-5 1-20 0,-3 3-8 15,-3-2-8-15,-4 0-19 0,-4 2-25 16,2 2-19-16,-3 2-9 0,-1 2-4 16,0 2-3-16,-1 4-4 0,1 0-15 15,2 4-31-15,-2 1-50 0,4 2-49 16,-1 0-38-16,3 5-36 0,0-2-40 15,4 0-49-15,1-2-52 0,4-1-48 16,3-2-35-16,1-3-25 0,5-3 1 16,2-5 27-16,4-3 33 0,1-6 35 15,4-5 34-15,1-5 19 0,2-3 22 16,-1-6 15-16,-2-3 14 0,-1-6 10 0,-5-4 2 16,-2-3 2-16,-6 0 4 15,-5-5-2-15,-1 3 3 0,-4 0 4 0,-3 5 4 16,-1 4 6-16,-6 2 1 0,2 5 3 15,-3 6 0-15,-3 3-6 0,-1 6 4 16,0 5-11-16,-4 4-1 0,2 5-5 0,-1 3-1 16,-1 3-8-16,5 2-4 0,1-1-5 15,3 1-9-15,4 1-12 16,2-3-14-16,5-4-14 0,5-1-7 16,2-5-5-16,6-2 8 0,3-2 6 15,1-6 12-15,6-3 18 0,3-3 13 16,2-3 8-16,1-1 3 0,0-2 9 15,1-2 8-15,-1 2 4 0,-1-1 13 0,-4 1 14 16,-1 1 13-16,-2 3 11 0,-3 3 1 16,-4 0 5-16,1 4-5 0,-3-1-10 0,-1 5-7 15,2 0-4-15,-3 5-3 0,3 2-2 16,0 4 2-16,-1 2 1 0,2 4-6 16,-4 2-4-16,-2 2-5 0,-2 0-5 0,-5 3-8 15,0 0-7-15,-5 0-9 16,-2 0-12-16,-2-2-2 0,-2 1-5 0,0-6-4 15,-2-2-2-15,4-3 5 0,1-4 6 16,0-2 3-16,0-2 0 0,3-6 1 16,4-4-1-16,1-3-2 0,1-4 2 0,6-4 1 15,3-3 4-15,2 0-1 16,2-3 2-16,2 1-3 0,2 0-2 0,2 5-2 16,-1 2 3-16,1 2 2 0,1 6-3 15,-2 3 2-15,-2 2 3 0,0 4 0 16,2 5-4-16,-3 3 4 0,0 1 1 15,-3 3 3-15,2 0 0 0,-2 3 0 16,-2-2 1-16,2-1 0 0,-2-1 0 0,-1-1 2 16,0-2 0-16,2 1 1 0,-3-6 0 15,4-1 1-15,0 0 6 0,0-8-1 16,4 0 5-16,0-6 6 0,0-2-1 16,4-2 6-16,-1-5-3 0,-1-6-1 0,2-3-7 15,-4-6-3-15,-3-2 0 0,-2-1-3 16,-2-1 1-16,-5 5 6 0,-2 3 5 15,-3 7 2-15,-1 5 0 0,-6 5 5 16,3 8-2-16,-5 6 4 0,0 6-3 0,0 10 8 16,-2 7 11-16,3 7 11 0,2 7 14 15,1 6 8-15,2 7 7 0,3 4 6 16,0 4-13-16,3 3-12 0,2 1-18 16,-2-1-32-16,0-2-43 0,-3-1-52 15,-3-7-72-15,-5-4-127 0,-6-4-111 16,-5-4-103-16,-10-4-131 0,-12-3-43 0,-11-5 23 15,-15-5 102-15,-16-3 99 0</inkml:trace>
  <inkml:trace contextRef="#ctx0" brushRef="#br0" timeOffset="93862.02">8395 5890 191 0,'-2'0'249'0,"0"2"16"0,0-2-53 15,0 0-78-15,1-2-43 0,1 2-30 16,-2-1-18-16,2 1-11 16,0 0-8-16,0-3-6 0,0 3-6 15,0 0-3-15,0 0-12 0,2 0-23 16,1 3-121-16,-3 0-69 0,2 0-40 15,-4-1-18-15,-3-2-4 0</inkml:trace>
  <inkml:trace contextRef="#ctx0" brushRef="#br0" timeOffset="105156.01">25061 14783 31 0,'0'1'224'0,"4"-1"10"16,0-3 5-16,8-1-92 0,3-2-70 15,6-1-36-15,4-3-19 0,9-1-9 16,5-2-6-16,5-1 5 15,7-3-2-15,7 0 2 0,5-3 1 16,9-1-3-16,7-2 0 0,3 0-3 16,7-3-3-16,2 0-2 0,4-1-3 15,0 2 2-15,0 0 2 0,3 0-2 16,-4 3-1-16,5 1 4 16,-4 0 0-16,1 2-4 0,-3 0 0 15,-3 1-3-15,-3-1 3 0,-1 3-3 16,-5-1 5-16,-1 0 0 0,-2-2 2 15,-3 1 4-15,1-1-3 16,-2 0 1-16,-2-3-1 0,-2 0-3 16,0 1-2-16,-3-2 0 0,-2-1 0 15,0 2 0-15,-5 1 0 0,0-2 0 16,0 4 3-16,-3-2 1 0,-2 3-2 16,1-1 1-16,0 2-1 0,0-1 2 15,-1 0-4-15,2 0 0 16,-2 0 0-16,4-1 0 0,-1-1 0 15,2-2-1-15,0 2-2 0,-1-5 3 16,-1 1-4-16,4 1 1 0,0-3 2 16,1-1 1-16,2 2 1 0,0 0 1 15,3-3 1-15,1 1 0 0,2 0-3 16,1-2-1-16,3 2-3 0,0-3 1 16,0 1 1-16,-2-3-2 15,2 2 4-15,0-1 2 0,0-1 2 16,1 2-1-16,-2 0 1 0,3-1-3 15,-1 1 1-15,5-1-5 16,-3 1 1-16,2 1 0 0,-2 0 1 0,-3-1-2 16,2 1 0-16,-2-2 3 0,-2 1 2 15,3 0 0-15,-2-1-1 0,2 0 3 16,2 0-2-16,2 0-4 0,-1 2-1 16,0 0-3-16,-1-2 2 15,-2 2-2-15,-2 1 0 0,-3-1 1 0,3 3 4 16,-2 0 0-16,-3 2 0 0,-1 2 0 15,-3 1-1-15,-8 1-2 0,-5 5-10 16,-5 1-13-16,-10 3-73 0,-12 1-75 16,-12 2-40-16,-15 3-18 0,-12-1-3 15</inkml:trace>
  <inkml:trace contextRef="#ctx0" brushRef="#br0" timeOffset="105938.73">26119 16905 190 0,'-34'18'283'15,"0"-4"10"-15,11-2 8 0,7 1-143 16,5-4-75-16,11 0-41 0,11-2-18 16,6-2-10-16,12-5-5 0,12-6 0 15,17-7 6-15,16-9 6 0,25-9 4 16,21-10 6-16,35-13 3 0,31-13 8 16,37-10 0-16,39-11-9 0,28-6-3 15,30-6-7-15,18-3 1 0,11-2-16 16,15-3-8-16,1 2 8 0,10-1-8 15,-13 8-5-15,-10 7 0 0,-8 4-1 16,-9 5 7-16,-8 5-8 0,0 3-6 16,-9 2-7-16,-13 5-14 0,-17 2-15 15,-33 6-21-15,-37 2-25 0,-36 0-62 16,-40 4-78-16,-36 1-39 0,-27 3-8 16,-20 1 7-16</inkml:trace>
  <inkml:trace contextRef="#ctx0" brushRef="#br1" timeOffset="-131868.81">19811 16330 77 0,'-30'-21'233'16,"-3"-7"13"-16,-4-7 5 0,2-5-113 16,-1-7-60-16,1-6-27 0,-1-1-19 15,6-6-9-15,0-2-1 0,4-3-1 16,3 1-2-16,2-2 1 0,4-3-3 16,3 1-5-16,6-1-1 15,1-4-5-15,6-4-4 0,2 0 0 16,4 2-2-16,3-4 1 0,2 4 1 15,5 1 1-15,1 4 3 0,3 4-1 16,5 5 0-16,-1 4-1 0,6 1-3 16,2 6-1-16,4-2 0 15,3 6 2-15,7-1 2 0,5 4-2 16,5 0 4-16,7 3-3 0,6 3 1 16,5 3-4-16,7 3 0 0,4 4-2 15,0 3-3-15,6 2 4 16,2 2 1-16,1 2 1 0,2 2-1 15,4 1 2-15,3-1-1 0,2-1 2 16,4-2-3-16,-1 0-3 0,2-1 3 16,-1-2 0-16,1 0 4 0,-1-2-3 15,2 0-1-15,1-1 3 0,-4 0-4 16,-2 0-2-16,-3-1-1 0,-5 1 1 16,-5 1 3-16,-6-1 0 15,-5 3 0-15,-3 0 0 0,-9 1 0 16,-4 0 0-16,-6 3 0 0,-7 1 0 15,-9 2 0-15,-5 3 0 0,-8 2 0 16,-7 2 0-16,-4 1 2 0,-6 3-1 16,-2 0-1-16,-3 2 3 15,-4 0-3-15,1 0 1 0,-1 0-1 16,-3 2-1-16,-1 2 0 0,3 0-1 16,-1 1 2-16,2 2-1 0,-1 0 1 15,2 4-2-15,2 0 2 16,-1 1 0-16,5 2 0 0,0 2 0 15,0 2 0-15,3 0 0 0,-1 3 0 16,1 2 0-16,1 5 0 0,-1 0 0 16,-2 6 2-16,4 4-2 0,-3 1-2 15,0 7 5-15,1 3 0 0,-5 4-2 16,5 2 2-16,-4 5 1 0,0 2-1 16,0 2 1-16,-2 2-4 0,0 2 0 15,2-2-2-15,-1-1-1 16,2-3 1-16,1-2-4 0,-2 1 1 15,3-2 2-15,0-1-3 0,-1-3 0 16,0-1-1-16,0-1-1 0,-2-2 0 16,-1-2-1-16,2-1 2 15,-3-2 0-15,-1-2 2 0,-1-1 1 16,0 0 0-16,-1-2 1 0,-4 0 0 16,1-1-3-16,-4 1 2 0,-1-3-2 15,-2 1-1-15,-2-1 2 0,-3-2-1 16,0 0 2-16,-2-1-1 0,-4-2 5 15,-4 2 0-15,-5-1 0 0,-6-2-2 16,-7 1 2-16,-8 0 0 0,-9 1-2 16,-13 1-1-16,-11 1 1 0,-11 0 1 15,-13 3 2-15,-14 5-2 0,-13 1-1 16,-15 0-3-16,-15 2-2 0,-10 0-3 16,-12 0-4-16,-8-2-6 15,-4 0-3-15,-3 1 1 0,3-2 0 0,9-2-9 16,13-4-12-16,9-2-55 0,17-9-64 15,14-7-37-15,19-7-14 16,21-11-4-16</inkml:trace>
  <inkml:trace contextRef="#ctx0" brushRef="#br1" timeOffset="-131135.06">25046 14602 153 0,'2'2'238'16,"1"-4"8"-16,3 1-34 0,-2-3-88 15,1 2-43-15,3-4-26 0,0-2-16 16,3 1-8-16,-1 1-7 16,-1 0-10-16,4 0-5 0,-2 2-4 15,3 0-10-15,0 2-8 0,4-1-25 16,2 1-110-16,2-3-63 0,0-3-30 15,4-4-12-15,-1-5-1 0</inkml:trace>
  <inkml:trace contextRef="#ctx0" brushRef="#br1" timeOffset="-130909.64">27264 13981 229 0,'0'2'239'16,"-1"-2"8"-16,-4 3-73 0,-2-2-90 16,-1 3-61-16,-2 0-122 15,-5 0-72-15,-4 2-38 0,-4-2-21 16,0 3-1-16</inkml:trace>
  <inkml:trace contextRef="#ctx0" brushRef="#br1" timeOffset="-130717.52">25232 14806 48 0,'-20'9'36'15,"6"-6"-17"-15</inkml:trace>
  <inkml:trace contextRef="#ctx0" brushRef="#br1" timeOffset="-127903.73">14579 17533 97 0,'-21'3'243'0,"-1"-4"11"0,2-3 6 15,2 0-117-15,7-2-62 16,11-2-32-16,11-5-16 15,16-6-15-15,17-7-2 0,18-8-4 16,22-10-1-16,19-4 3 16,20-7-5-16,24-10 1 0,19-7-9 15,19-7 2-15,14-4-2 16,5 1-9-16,-1 1-2 0,-9 4-8 16,-6 5-23-16,-12 7-115 0,-15 4-57 15,-14 7-29-15,-20 6-11 0,-22 6-3 16</inkml:trace>
  <inkml:trace contextRef="#ctx0" brushRef="#br1" timeOffset="-127515.03">15966 18930 214 0,'-15'28'296'16,"0"-7"12"-16,5-8 7 0,8-5-146 16,15-10-74-16,17-13-36 0,21-13-21 15,24-21-4-15,27-20-1 0,29-27 6 16,27-20 5-16,26-10-7 0,32-15-1 16,31-6-2-16,34-9-19 15,23-1-30-15,-1 10-29 0,-9 13-50 16,-20 21-130-16,-23 15-76 0,-23 12-23 15,-21 9 2-15,-25 6 11 16</inkml:trace>
  <inkml:trace contextRef="#ctx0" brushRef="#br1" timeOffset="-29043.02">13837 8778 105 0,'2'0'212'0,"-2"0"-11"0,0 0-30 16,2 0-35-16,-2 0-31 0,1 0-32 16,-1-2-19-16,3 1-13 0,-3 0-8 15,0-1-8-15,-3-1-3 0,3 0-3 16,-1 0-3-16,-1 0-4 0,-1 1-4 15,-2-1-2-15,2-1 1 16,-2 2-6-16,-1-3 4 0,-4 2-3 16,2-2 1-16,-3-3-1 0,-3 1 2 15,-2-4-3-15,-3 1-1 0,-3-3 0 16,-2-3-1-16,-6-2 0 16,0-2-2-16,-1-1 3 0,-1-4-2 15,-1-4 2-15,0 0-2 0,1-6 1 16,2-4 1-16,5-3 1 0,-1-3 2 15,4-4 0-15,2-2 0 0,2-4-3 16,1-1-1-16,3-1-3 16,-2-2 0-16,5-1-2 0,-2 1 0 15,2-3 2-15,0 3 0 0,5 4 2 16,-2 1 0-16,3 3 1 0,2 2 1 16,3 6-2-16,3 2 2 0,0 5-2 15,5 2 1-15,0 6-1 16,3 2 1-16,3 3-2 0,1 3 1 15,3 3 2-15,0 2 0 0,4 2 0 16,3 0-4-16,4 4 2 0,1-2 0 16,3 3-4-16,3 0-1 15,4 2 0-15,4-1-3 0,-1 2 0 16,3 1 2-16,0 0-2 0,1-1 1 16,-1-1 1-16,1 3 1 0,1-1-1 15,2 0 3-15,-2-1 1 16,2 0 1-16,1 0-2 0,-2-1-2 15,0 0 0-15,0 1-2 0,0-3-1 16,1 2-2-16,-2-1-24 0,-1 2-31 16,-2-1-18-16,-1 2-8 0,-3-1-3 15,0 1 1-15,0-1 21 16,-4 1 34-16,-1 1 19 0,-1 0 9 16,-2-1 4-16,-1 2-13 0,-2 0-48 15,-2 0-36-15,-2-1-18 0</inkml:trace>
  <inkml:trace contextRef="#ctx0" brushRef="#br1" timeOffset="-28544.36">15543 8380 32 0,'2'8'70'15,"-4"-1"23"-15,1 1 23 0,-3-3 13 16,-3 3-2-16,-3-2-15 15,-7 0-27-15,-1 2-28 0,-5-2-28 16,-6 1-13-16,-6 1-10 0,-7 3-7 16,-14-1-4-16,-7 5 3 0,-13 3-1 15,-12 4 2-15,-7 3 0 0,-9 3-1 16,-9 0-1-16,-1 1-35 16,-6-3-70-16,5 2-48 0,4-3-30 15,8-3-12-15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6:06:43.54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11698 1690 35 0,'6'-6'287'16,"-2"-4"21"-16,-4-2 18 16,-2-2-39-16,0-1-113 0,1 1-54 0,-2-3-25 15,-1-2-1-15,-2 3 6 16,0-2 10-16,1 3 2 0,-3 0-1 16,0 0-6-16,-3 3-14 0,2 2-13 15,-3 2-14-15,-3 4-15 16,-3 3-14-16,-1 5-9 0,-4 6-8 15,-4 9-5-15,-3 9-5 0,-2 9 1 16,-2 10 2-16,-1 8-2 0,0 8 2 16,0 7 1-16,2 4 1 15,1 2-5-15,7 3-1 0,3-4 0 16,7 0-3-16,6-6 1 0,5-3-2 0,4-8 0 16,6-5-4-16,6-7-2 15,4-8 2-15,6-7-5 0,5-9 0 16,3-7-2-16,5-10 0 0,5-7-3 15,2-11-3-15,4-10 1 0,1-4 2 16,3-11-1-16,0-4 4 0,1-6 1 16,-7-6-1-16,-3-4 2 0,-5-2-3 15,-6-2 0-15,-7-1-1 0,-6 0 4 16,-7 1 1-16,-6 6 2 0,-7 3 3 16,-5 5-4-16,-7 7-1 0,-5 8 0 15,-5 8-4-15,-5 10-4 0,-5 11-2 16,-1 8-11-16,-1 9-17 0,0 9-27 15,0 8-25-15,2 2-28 0,1 9-23 16,2 4-22-16,2 4-28 0,3 1-82 16,2-1-40-16,3-2-9 15,4-4 9-15,4-7 21 0</inkml:trace>
  <inkml:trace contextRef="#ctx0" brushRef="#br0" timeOffset="264">11350 2298 250 0,'6'-3'283'0,"-1"-3"19"16,2-1-35-16,-2-4-91 0,1-2-49 15,3 1-27-15,-3 1-13 0,4-3-6 16,-1 4-7-16,1-1-6 16,0 2-8-16,2 3-4 0,-2 3-6 0,2 2-7 15,-1 3-5-15,0 4-7 16,-1 5-5-16,2 6-4 0,-4 1-6 16,2 4-4-16,-2 3-4 0,-2 3-3 0,2 3-1 15,-3 1-1-15,4 1-1 0,-3-1-2 16,2-1-1-16,2-4-7 15,-1-2-6-15,1-2-15 0,1-7-16 16,3-2-24-16,-3-6-19 0,7-2-28 16,-4-5-39-16,5-4-94 0,-3-1-59 15,1-4-17-15,1-2 4 0,2 2 18 16</inkml:trace>
  <inkml:trace contextRef="#ctx0" brushRef="#br0" timeOffset="456.03">11908 2467 139 0,'8'-4'301'0,"-3"1"28"0,2 0 20 15,-6 1-91-15,2 1-78 0,-3 1-42 16,3 0-20-16,-3 3-15 0,0 3-10 16,-3 2-7-16,3 6-13 0,-1 1-16 15,-2 5-15-15,-1 1-15 16,-1 2-11-16,-1 2-4 0,0 0-7 16,-2 2-12-16,0-1-20 0,0-1-31 15,3-3-29-15,0 0-33 0,5-6-52 16,-4-4-127-16,6-5-51 0,2-7-11 15,4-5 10-15,8-9 22 0</inkml:trace>
  <inkml:trace contextRef="#ctx0" brushRef="#br0" timeOffset="797.49">12634 1692 200 0,'5'-21'331'0,"-5"4"36"0,-2 1 39 16,-1 1-77-16,0 3-56 0,1 3-18 15,-1 1-11-15,0 3-17 0,0 3-28 16,1 2-37-16,0 2-40 16,1 8-38-16,-1 4-29 0,-2 6-14 15,2 7-10-15,-4 5-5 0,0 3-4 16,-3 7-8-16,-3 1-2 0,1 5-2 15,-5 1-4-15,0 5-3 0,-2-1-3 16,1 0-10-16,-1-3-22 0,2-3-20 16,2-4-29-16,2-6-35 0,4-4-34 15,2-4-34-15,5-5-27 0,4-6-19 16,5-3-30-16,0-6-99 0,4-7-39 16,7-7-2-16,5-5 23 0,4-7 30 15</inkml:trace>
  <inkml:trace contextRef="#ctx0" brushRef="#br0" timeOffset="1096.7">13175 1600 291 0,'8'-19'359'0,"-5"-1"37"16,0 4 47-16,-3 3-109 0,2 2-40 15,-2 2-16-15,0 1-13 0,-2 4-20 16,2 0-38-16,-1 3-46 0,-3 6-47 15,3 3-42-15,-4 9-26 16,-3 7-17-16,-3 8-5 0,2 7-5 16,-9 4-5-16,4 5 0 0,-5 2 0 15,0 2-7-15,-2 4 0 0,1-2-6 16,4-2-5-16,0-2-11 0,5-6-12 16,3-6-21-16,5-5-19 0,1-6-29 15,4-5-31-15,1-4-36 0,4-8-44 16,2-4-34-16,5-8-41 0,-3-2-111 15,5-10-52-15,-2-4-1 0,2-6 28 16,0-5 42-16</inkml:trace>
  <inkml:trace contextRef="#ctx0" brushRef="#br0" timeOffset="1264.68">12999 1846 215 0,'-14'3'309'0,"-2"-3"14"0,5 2 12 16,0-1-136-16,5-1-79 0,1 0-48 15,5 0-27-15,5 0-14 0,3-3-10 16,8 2-9-16,4-3-12 0,4-1-16 16,6 0-25-16,3-2-58 0,2 1-122 15,-1-3-62-15,1-2-26 0,2-1-8 16,1 0 16-16</inkml:trace>
  <inkml:trace contextRef="#ctx0" brushRef="#br0" timeOffset="1514.61">13584 1657 212 0,'0'-3'332'0,"-1"1"38"16,-2 1 42-16,1 0-93 0,0 1-58 15,1 0-42-15,-1 2-30 0,2 3-32 16,-2 1-32-16,2 5-36 0,-1 1-27 16,1 3-17-16,-2 3-10 0,-2 2-5 15,-1 5-7-15,-3 2-6 0,0 3-6 16,-3 1-6-16,-2 0-5 0,1 1-14 15,-2-2-25-15,2-4-41 16,0-1-47-16,6-4-48 0,-1-3-43 16,2-4-111-16,2-6-76 0,3-6-15 15,0-4 19-15,3-9 33 0,5 0 41 0</inkml:trace>
  <inkml:trace contextRef="#ctx0" brushRef="#br0" timeOffset="1696.71">13448 1812 245 0,'-12'0'326'0,"2"0"24"16,2 0 17-16,-1 0-137 0,4 0-81 16,2 0-50-16,3 0-32 15,3 0-20-15,6 0-19 0,4 0-11 16,6-2-16-16,4-1-17 0,3 0-26 16,6-1-34-16,1-1-89 0,2-1-107 15,1-1-54-15,-1-2-14 0,1 0 8 16,-2-3 23-16</inkml:trace>
  <inkml:trace contextRef="#ctx0" brushRef="#br0" timeOffset="1879.31">13913 1662 279 0,'0'0'341'0,"-3"0"33"0,1 1 16 16,-2 0-126-16,4 1-71 0,-2 1-47 16,2-1-20-16,0 5-15 0,0 1-12 15,0 5-14-15,2 1-8 0,-2 4-8 16,3 3-20-16,-3 1-13 0,-3 2-16 15,0 3-18-15,-2 1-24 0,-2 0-41 16,1 0-49-16,1-2-54 0,-4-3-97 16,4-3-111-16,0-3-43 0,1-9 4 15,4-3 27-15,4-6 43 0</inkml:trace>
  <inkml:trace contextRef="#ctx0" brushRef="#br0" timeOffset="2130.4">14195 1398 338 0,'1'-8'384'0,"1"2"23"0,1 4 20 16,5 2-140-16,4 4-84 16,5 6-53-16,3 7-23 0,2 7-12 15,0 10-12-15,2 8-13 0,0 12-18 16,-6 6-20-16,-8 7-21 0,-5 2-32 15,-10 2-46-15,-9 2-52 0,-7-2-49 16,-6-3-36-16,-8-4-28 0,-7-7-19 16,-7-3-69-16,-6-6-43 0,-9-7-3 15,-4-5 13-15,-7-5 17 0</inkml:trace>
  <inkml:trace contextRef="#ctx0" brushRef="#br0" timeOffset="2630.33">12876 1328 77 0,'3'-4'268'0,"-1"1"26"0,-4-1 19 15,-1 0-68-15,0-1-71 0,-4 0-29 16,1 1-12-16,-3-1-5 16,-2 2-8-16,-1 3-7 0,-2 3-10 15,-2 6-10-15,-2 5-3 0,-6 8 1 16,0 13 9-16,-6 10 9 0,0 13 17 16,-3 13 0-16,-2 8 1 0,-1 11-14 15,-1 3-16-15,1 6-20 0,-1 3-27 16,3-1-17-16,4 0-21 0,9-6-34 15,6-3-56-15,8-7-80 0,10-8-76 16,7-8-148-16,12-11-112 16,8-9-37-16,8-12 15 0,12-11 59 15,4-12 67-15</inkml:trace>
  <inkml:trace contextRef="#ctx0" brushRef="#br0" timeOffset="3132.08">15659 1903 158 0,'-15'4'317'0,"0"-2"22"0,5-2 16 16,1 0-93-16,1 2-86 0,2-2-48 15,3 0-28-15,1 0-14 0,2 0-7 16,3 0-11-16,5-2-15 0,1 2-14 15,4-2-13-15,4 0-9 0,1-1-20 16,1 0-28-16,-1 0-37 0,0 3-38 16,-4-2-83-16,-3 2-121 0,-3 0-49 15,-3 0-8-15,-5 0 12 0,-3 2 29 16</inkml:trace>
  <inkml:trace contextRef="#ctx0" brushRef="#br0" timeOffset="3315.08">15593 2110 226 0,'-10'18'318'0,"0"-2"13"16,1-5 13-16,4 1-128 0,2-4-77 16,5-1-38-16,2-1-17 0,4-3-8 15,3 0-5-15,5-1-11 0,6-2-15 16,3-2-16-16,6-3-26 0,-1 3-36 16,4-3-41-16,-2-1-85 0,1 0-124 15,-3-3-61-15,-1 1-19 0,-2-1 8 16,-4-1 25-16</inkml:trace>
  <inkml:trace contextRef="#ctx0" brushRef="#br0" timeOffset="4612.64">17184 1755 193 0,'2'0'283'0,"-2"-2"21"15,2-1-6-15,-1-1-93 0,-1 4-41 0,0-2-20 16,2 2-10-16,-2 2-9 0,2-2-11 16,-1 3-14-16,2 0-10 0,3 3-18 15,2 3-12-15,4 1-8 0,1 5-3 16,2 3-10-16,2 2-10 0,1 2-6 16,1 1-10-16,-2 4-3 0,2 1-6 15,-2 0-10-15,-1 3-22 16,-2-3-27-16,-2-1-34 0,0-2-35 15,-1-3-30-15,0-3-60 0,-1-4-107 16,-1-4-38-16,-1-7-3 0,0-5 14 16,-1-6 25-16</inkml:trace>
  <inkml:trace contextRef="#ctx0" brushRef="#br0" timeOffset="4846.85">17551 1830 42 0,'0'-18'297'16,"-3"1"28"-16,-2 2 27 0,-1 2-24 0,0 3-90 15,1 2-33-15,-1 3-18 16,1 0-8-16,-3 3-15 0,3 2-26 16,-3 2-30-16,0 3-35 0,-2 3-28 15,-2 4-19-15,0 4-11 0,-6 4-6 16,-2 4-3-16,-1 4 0 0,-3 3-5 16,-2 5-4-16,-1 2-9 0,0 0-20 15,1-1-26-15,1-2-34 0,3-2-38 16,3-3-37-16,5-3-33 0,-2-3-103 15,5-6-65-15,5-4-17 0,1-7 15 16,5-7 25-16</inkml:trace>
  <inkml:trace contextRef="#ctx0" brushRef="#br0" timeOffset="5263.06">17128 1408 100 0,'-12'-12'308'15,"-2"2"28"-15,0-1 23 16,0 0-41-16,3 1-74 0,1 1-25 16,1 0-12-16,4 3-6 0,0 0-15 15,2 2-33-15,5-1-39 0,3 1-42 16,5 1-33-16,6-2-20 15,8 2-13-15,4-1-19 0,7 2-27 16,3-4-41-16,2 5-49 0,6 1-51 16,-2 2-63-16,2 3-130 0,-3-3-53 15,-3 5 1-15,-2 1 26 16,-3 2 40-16</inkml:trace>
  <inkml:trace contextRef="#ctx0" brushRef="#br0" timeOffset="5778.65">18198 1635 235 0,'-7'-12'326'0,"-2"-3"23"0,0-4 27 15,-1 1-115-15,-1-1-51 0,3-1-18 16,0 0 0-16,0 0 9 15,-1 4-2-15,3-1-9 0,-1 4-18 16,2 0-28-16,2 5-20 0,-3 0-23 16,1 4-21-16,1 2-24 0,-3 2-17 15,-2 6-14-15,-5 8-14 16,-2 4-3-16,-5 7-8 0,-1 8 0 16,0 8 4-16,-4 5 1 0,1 2 2 15,0 4-5-15,1 0 2 0,5 2 1 16,0-2-13-16,5-2-6 0,2-4-13 15,5 0-12-15,6-9-14 0,2-3-12 16,6-5-6-16,3-4 0 0,6-8 0 16,6-5 5-16,2-8 8 0,3-5 2 15,8-6-4-15,-4-7 0 0,4-6-1 16,2-5 4-16,-4-3 3 0,-2-8 9 16,-1 1 10-16,-3-3 13 0,-3-3 6 15,-3-3 6-15,-4-5 2 0,-4 2 2 16,-2-3 3-16,-10 4-1 0,-1 3-1 15,-5 9-3-15,-5 7-8 16,-5 9-7-16,-4 9-22 0,-3 9-31 16,-3 8-33-16,-4 8-29 0,1 7-34 15,-2 4-98-15,0 3-67 16,1 0-17-16,3-2 10 0,4 1 19 16</inkml:trace>
  <inkml:trace contextRef="#ctx0" brushRef="#br0" timeOffset="6412.15">17899 1907 8 0,'5'7'264'0,"-2"-4"27"0,3-3 17 0,1-4-42 16,-1-2-90-16,2-5-47 0,3 2-24 16,-2-2-11-16,1 1-4 15,2-3-6-15,0 5-4 0,-1-1-8 16,1 1-9-16,1 4-10 0,0 1-13 0,-1 1-7 16,-2 4-12-16,2 1-6 0,-2 5-4 15,-2 2-4-15,3 5 1 0,-5 1-3 16,2 5-1-16,-3 2 2 0,-2 4-2 15,2 0 0-15,-4 3 1 16,1 0-1-16,-1-2-2 0,1-1-7 16,-2-1-7-16,3-4-11 0,0-1-20 15,1-5-16-15,1 0-19 0,4-7-10 16,0 0-11-16,4-7-11 0,1-2-5 16,4-2-20-16,1-4-31 0,-1-5-35 15,2-2-16-15,-2-2 10 0,0-1 54 16,-1 0 94-16,-1 1 97 0,0 0 86 15,-3-1 62-15,-1 1 35 0,-4-2-5 16,0 4-20-16,-3-1-6 0,1 4 10 16,-3 0 17-16,0 3 16 0,-1 1 5 15,-2 2-14-15,0 0-29 0,0 4-35 16,0-2-40-16,-2 2-35 0,1 2-25 16,-1 0-15-16,0 4-8 0,-1 3-4 15,-1 5-8-15,-1 2-1 0,-1 4-7 16,-1 1-2-16,-1 3-4 0,-1 1-4 15,1 1-1-15,2 0-2 0,1-1 2 16,2-2-8-16,0-1-8 0,6-5-8 16,1 0-10-16,3-4-11 0,4-5-14 15,3-3-2-15,5-5-6 0,3-6-2 16,4-7 1-16,-1-3 1 0,2-5 4 16,-5-4 4-16,-2-6 10 0,-2-1 8 15,-9-4 11-15,-1-3 8 0,-4 1 7 16,-8-3 8-16,0 7 2 0,-8 3 6 15,-3 4-2-15,-4 4 1 0,0 6 1 16,-3 4-6-16,-2 4-6 0,3 5-14 16,2 3-26-16,2 1-35 0,1 2-41 15,8 3-43-15,3 1-34 0,7 1-37 16,4 0-120-16,4 1-44 16,4-2 3-16,4-4 20 0,4-2 27 0</inkml:trace>
  <inkml:trace contextRef="#ctx0" brushRef="#br0" timeOffset="6896.29">19361 1532 304 0,'13'-34'367'16,"-5"3"38"-16,-8 0 50 0,-1 0-100 15,-6 4-38-15,-1 1-14 0,-1 6-9 16,-5 1-13-16,1 2-34 15,-1 4-54-15,-1 5-55 0,-2 3-49 16,3 5-36-16,-5 5-21 0,-3 8-17 16,1 7-9-16,-6 8-3 15,-1 7-4-15,-4 11-1 0,1 7 0 16,1 4 4-16,0 2 2 0,3-1-1 16,5-3-2-16,4-1-1 0,4-5-6 15,6-2-7-15,3-7-11 0,7-2-5 16,3-5-6-16,4-4-3 0,5-7-7 15,2-6-2-15,6-4 1 0,4-7 0 16,4-8-2-16,1-5-2 0,3-5 5 16,0-6 5-16,1-5 4 0,-2-5 8 15,-1-4 7-15,0-5 6 0,-4-3 4 16,-3-7 3-16,-3-7 3 16,-4-3 2-16,-2 0 0 0,-8 2 6 15,-7 6 3-15,-2 6 0 0,-7 8 3 16,-6 7-3-16,-6 10-3 0,-3 10-17 15,-6 6-32-15,-4 14-43 0,-2 5-52 16,0 7-52-16,-1 9-48 16,3 6-43-16,-2 4-120 0,5-2-35 15,5 0 10-15,1-5 31 0,5-5 39 16</inkml:trace>
  <inkml:trace contextRef="#ctx0" brushRef="#br0" timeOffset="7179.01">19018 1800 216 0,'10'-5'304'15,"-2"-4"25"-15,-2 0-1 0,4-3-97 16,-4 0-53-16,0 3-27 0,3-2-10 16,-2 3-8-16,-1 0-9 0,2 2-13 15,2 2-17-15,-1 2-13 0,3 4-13 16,-1 1-10-16,1 3-4 0,1 4-4 16,1 2-7-16,-3 3-3 0,2 3-9 15,-1 3-8-15,0 1-3 0,-3 3-7 16,0-3-3-16,-1 0-3 0,1 2-3 15,0-5-1-15,-1-1 0 0,-2-4 0 16,2-1 2-16,0-2 0 0,-2-4 1 16,2-2 0-16,3-5 2 0,2-4-8 15,0-2-19-15,4-4-29 0,0-4-43 16,2-2-49-16,-3-1-50 0,3 1-71 16,-2 1-118-16,-2 1-44 15,-1 1 5-15,-5 1 24 0,3 1 41 0</inkml:trace>
  <inkml:trace contextRef="#ctx0" brushRef="#br0" timeOffset="7412.52">19649 1882 315 0,'5'7'433'0,"-1"-2"58"0,-4 0 44 16,1-1-94-16,-1 0-66 0,0-2-66 16,0 0-62-16,0 0-41 15,0-1-39-15,0 2-42 0,0 1-45 16,0 3-30-16,0 6-16 0,-1 2-14 15,-3 4-5-15,1 4-4 0,-2 4-4 0,-1 1-3 16,-5 4-6-16,1 2-23 0,-1-4-40 16,-1 2-62-16,1-4-82 0,-3-1-81 15,2 0-96-15,1-6-131 16,-1-1-42-16,2-5 16 0,2-7 59 16,2 0 71-16</inkml:trace>
  <inkml:trace contextRef="#ctx0" brushRef="#br0" timeOffset="7896.9">20793 1500 89 0,'9'-9'269'0,"0"0"21"0,-1 0 18 15,1 1-78-15,0 1-64 0,-3-1-20 16,0 2 8-16,-1 1 20 16,0 3 21-16,-2-2 8 0,-1 3-4 15,1 1-16-15,-3 0-30 0,1 4-27 16,-1-1-28-16,0 4-19 0,3 8-17 16,-3 2-10-16,2 9-8 15,-2 6-10-15,0 3-7 0,0 7-7 16,-3-1-6-16,-3 1-4 0,1 0-2 15,-3-2-19-15,0 1-26 0,-3-3-36 16,3-6-50-16,0 0-47 0,2-5-49 16,3-4-33-16,-2-5-18 0,5-4-62 15,0-4-59-15,3-7-6 0,-1-8 22 16,1-7 29-16,0-3 35 0</inkml:trace>
  <inkml:trace contextRef="#ctx0" brushRef="#br0" timeOffset="8078.44">20686 1749 271 0,'-12'-5'347'0,"2"2"21"0,-1 0 11 16,2 0-145-16,4 1-90 0,0 1-60 15,5 0-36-15,2 1-20 0,5 0-8 16,6 0-7-16,5 1-5 0,6-1-2 16,7 0-6-16,3-1-13 0,5-1-18 15,5-1-25-15,4 0-37 0,-1 1-135 16,4-2-76-16,0-2-32 0,-1-2-3 15,5 0 10-15</inkml:trace>
  <inkml:trace contextRef="#ctx0" brushRef="#br0" timeOffset="8354.62">21958 1395 111 0,'-2'-13'391'16,"1"2"49"-16,-3 3 32 0,1 2-23 16,3 1-153-16,0 1-101 15,0 4-70-15,3 3-36 0,4 4-21 16,3 6-10-16,3 5-1 0,4 6-8 16,3 2-7-16,3 8-15 15,-2 0-10-15,1 5-19 0,-1 1-34 0,-4-2-49 16,-1-2-50-16,-3-4-48 15,-1-4-40-15,-4-2-96 0,-1-8-75 16,-2-5-13-16,-2-5 19 0,3-7 31 16,-5-2 35-16</inkml:trace>
  <inkml:trace contextRef="#ctx0" brushRef="#br0" timeOffset="8611.12">22281 1452 282 0,'0'-21'357'0,"-2"1"43"15,0 4 54-15,-1 4-102 0,0 0-49 16,-2 7-32-16,4 1-26 16,-4 3-33-16,-3 3-50 0,-5 6-50 15,0 7-42-15,-7 6-33 0,-2 5-15 16,-5 8-8-16,-3 6-2 0,-5 4-7 16,1 1-15-16,-3 1-17 15,2-2-26-15,0-5-30 0,4-5-40 16,4-4-40-16,3-5-35 0,7-3-27 15,4-6-21-15,2-7-88 0,5-4-58 16,1-7-10-16,5-9 20 0,6-3 27 16</inkml:trace>
  <inkml:trace contextRef="#ctx0" brushRef="#br0" timeOffset="8845.67">21869 1105 24 0,'-13'-16'359'16,"1"1"42"-16,4 3 34 16,0 0 33-16,2 3-150 0,1 1-96 15,2 2-65-15,5 3-39 0,4-1-30 16,7 3-31-16,5-1-24 0,11 2-15 16,6 0-7-16,7 3-16 0,6 0-25 15,3 2-41-15,2 2-47 16,2 4-46-16,1 1-78 0,-5-1-123 15,1 2-47-15,0-1 1 16,0 1 25-16,5 1 37 0</inkml:trace>
  <inkml:trace contextRef="#ctx0" brushRef="#br0" timeOffset="9361.7">23028 1335 167 0,'-3'0'310'0,"-3"-3"34"0,1-2 38 16,2-1-72-16,-2 2-43 0,4-4-9 16,-4 1 9-16,1-1 8 0,1 0-10 15,2-1-23-15,1 2-34 16,-5-2-36-16,5 1-37 0,-3 0-30 16,3-1-20-16,-1 1-18 0,-3 1-6 15,3-1-10-15,-3 1-4 16,1 2-6-16,0 2-5 0,-2 1-4 15,-2 2-9-15,-1 5-7 0,-7 5-3 16,-4 4-7-16,-3 7-3 0,-2 8 1 16,-3 4-3-16,-3 7-1 15,0 6 0-15,0 4 2 0,4-3-3 16,0 2-2-16,8-3-4 0,3-5-11 16,5-2-4-16,3-3-9 0,5-6-6 15,7-3 0-15,1-6 2 0,7-5 4 16,4-4 5-16,6-6 3 0,5-6 1 15,4-6-3-15,4-4-1 0,-2-5-3 16,5-4-4-16,-1-6 6 0,-2-6 3 16,-1-6 5-16,-1-7 3 15,-4-2 5-15,-6-2 2 0,-3 0 1 16,-7 1-1-16,-5 5-4 0,-7 4-2 16,-7 8-6-16,-6 7-7 15,-3 6-20-15,-6 5-29 0,-9 7-37 16,-1 9-45-16,-3 4-46 0,-2 9-44 15,0 7-29-15,0 4-43 0,2 4-92 16,1 0-20-16,6 1 16 16,4-2 36-16,7 1 38 0</inkml:trace>
  <inkml:trace contextRef="#ctx0" brushRef="#br0" timeOffset="9983.14">22725 1627 83 0,'4'1'276'0,"1"-3"29"0,0-5 24 15,4-4-65-15,-2-3-65 0,1-1-33 16,1-1-11-16,2-1 3 15,0 3 2-15,2-4-2 0,-4 6-11 16,3-1-16-16,1 4-19 16,-3 3-21-16,5 3-22 0,-3 3-18 15,2 5-13-15,0 4-10 0,-1 7-6 16,1 4-4-16,-3 8-3 0,-1 5-2 16,-2 4 1-16,0 0-2 0,-4 1-2 15,0-3-5-15,1 0-12 0,-4-4-11 16,4-1-16-16,-1-4-25 0,3-6-25 15,-1 0-24-15,2-4-18 0,4-6-12 16,1-4-1-16,1-3 6 0,4-5 19 16,1-1 22-16,-2-5 21 0,2-3 20 15,2-3 15-15,-5-1 17 0,-1-1 18 16,-2-2 19-16,3 0 21 0,-7 1 31 16,1-1 36-16,-2 3 41 15,-1 2 33-15,-2 1 31 0,-1-1 18 16,-1 1 3-16,-2 2-11 0,1 1-22 15,0-1-35-15,-2 2-36 0,0 4-35 16,-2 1-28-16,0 3-22 0,-1 3-17 16,-2 5-5-16,0 3-5 0,-4 7-2 15,1 3-3-15,-1 5-4 0,-4 1-1 0,1 3-3 16,0 2-3-16,-2 3 0 0,5-2 0 16,-1 0 1-16,3-3-2 15,2-4-5-15,1-4-7 0,4-2-5 16,5-5-5-16,6-6-7 0,0-5-4 15,5-7-5-15,5-5-2 0,2-8-2 16,-1-5-7-16,1-4 4 0,-1-7 7 16,-3-4 6-16,-2-3 7 0,-3-1 9 15,-6-6 13-15,-3 2 2 0,-5-1 2 16,-5 2 0-16,-6 6 0 0,-6 6 0 16,-4 5-1-16,1 8-6 15,-7 5-16-15,2 5-35 0,1 4-52 16,5 5-60-16,0 6-66 0,9 4-57 15,0 2-110-15,6 4-80 16,4-3-9-16,5-1 29 0,7-2 51 16,0-1 49-16</inkml:trace>
  <inkml:trace contextRef="#ctx0" brushRef="#br0" timeOffset="10478.07">22886 1069 283 0,'-10'-6'361'0,"0"0"38"0,2-1 49 16,0 2-92-16,3 1-38 0,1 1-30 16,1 1-16-16,2 2-22 0,1 0-43 15,1-1-58-15,7 1-50 16,4 0-40-16,8 0-26 0,7 0-14 16,8 0-7-16,4-2-9 0,8 1-15 15,3-3-37-15,3 3-68 0,1 1-79 16,3 1-81-16,-8 3-132 15,2-1-107-15,-5 1-29 0,-4-1 33 16,3 1 65-16,-6 4 66 0</inkml:trace>
  <inkml:trace contextRef="#ctx0" brushRef="#br0" timeOffset="10994.11">24040 1335 216 0,'0'-8'338'0,"0"-2"36"0,-2-4 36 15,0-1-83-15,2-2-55 0,-2 3-18 16,0-3-2-16,1 2 2 0,-1 2-7 16,-1 1-28-16,1 3-33 15,-1 1-35-15,2 3-36 0,-3 1-34 16,-1 4-30-16,-4 0-19 0,-2 6-12 15,-6 6-10-15,-4 4-3 16,-6 9-6-16,-4 5 4 0,-4 7-5 16,-2 8 1-16,-2 6 1 0,3 5-2 15,2 0 0-15,4 3-3 0,5-3 0 16,6-5-4-16,5-5-6 0,8-3-7 16,2-8-5-16,8-1-3 0,4-8-4 15,6-3-8-15,3-8-1 0,8-2-11 16,5-8-9-16,4-5-10 0,2-7-9 15,7-6 0-15,-4-4 7 0,3-3 9 16,-2-5 13-16,-2-5 18 0,-1-3 15 16,-2-10 6-16,-5-5 4 15,-4-6 3-15,-2-3 1 0,-8 3 1 16,-7 4 1-16,-6 3-1 0,-7 8-4 16,-9 7-6-16,-4 8-5 0,-10 10-14 15,-5 6-23-15,-3 8-28 16,-4 8-29-16,0 6-32 0,-3 9-30 15,5 4-18-15,0 4-10 0,6 4-47 16,1-1-78-16,1-1-23 16,7-1 7-16,3-5 12 0,8-2 26 0</inkml:trace>
  <inkml:trace contextRef="#ctx0" brushRef="#br0" timeOffset="11277.62">23692 1669 48 0,'4'6'263'16,"2"-3"30"-16,-2-3 24 0,1-3-49 15,2-1-72-15,-2-5-36 0,4-2-9 16,-1-1 4-16,-2 0 11 0,2 0 5 15,4 0-7-15,-2 3-17 0,3 1-22 16,3 1-26-16,-2 4-22 16,3 3-16-16,0 6-14 0,3 6-6 15,-2 2-2-15,2 6-3 0,-2 6-7 16,1 2-4-16,-4 0-3 0,0 0-6 16,-3 1-4-16,-1-1-3 0,-1-2 1 15,0-2-6-15,0-2 0 0,-1-4-2 16,1 0-1-16,-2-4-1 0,0-5-4 15,2-3-7-15,0-2-13 0,0-4-10 16,4-1-18-16,0-7-21 0,2 0-33 16,1-6-33-16,1-2-39 0,0-2-28 15,3 4-42-15,-4-3-96 0,-1-2-51 16,2 4 0-16,-4-2 21 0,3 4 29 16</inkml:trace>
  <inkml:trace contextRef="#ctx0" brushRef="#br0" timeOffset="11595.09">24568 1785 221 0,'2'0'351'16,"1"-3"44"-16,-1 1 48 0,-1 0-69 15,2 2-37-15,-3-1-9 0,4 1-12 16,-4-3-16-16,0 0-29 15,0 1-48-15,-2-3-52 0,0 2-53 16,2 1-22-16,0 1-2 0,0 4 19 16,4 3 38-16,-3 4 34 0,-1 2 26 0,2 3 9 15,-2 2-15-15,-2 4-30 0,1 1-45 16,-3 3-41-16,0 5-34 0,-5 1-23 16,-3 1-44-16,3 3-85 15,-4-2-87-15,-1-1-91 0,4-4-155 16,-1-2-151-16,3-4-171 0,2-5-34 15,-1-7 27-15,4-4 58 0,3-6 136 0,0-4 144 16</inkml:trace>
  <inkml:trace contextRef="#ctx0" brushRef="#br0" timeOffset="13712.65">11804 3938 196 0,'-9'-6'301'16,"-3"-5"21"-16,2 0 14 0,3-1-119 15,-1-1-61-15,3-1-26 0,-1 0 3 16,3-2 11-16,-2 0 14 0,2 2 10 16,-2 1 7-16,0 1-2 0,2 2-7 15,-3 0-8-15,1 3-13 0,-1 2-16 16,0 1-18-16,-4 2-23 0,-1 4-21 15,-5 2-22-15,-1 5-20 0,-5 6-13 16,-1 6-8-16,-3 6-2 0,-3 10-4 16,-2 6-1-16,-1 10 3 15,2 6 3-15,2 5-3 0,2 7-2 16,3 2-2-16,5-1-4 0,7-3-7 16,7-4-8-16,5-8-4 0,8-7-2 15,7-10-6-15,8-8-4 0,6-9 1 16,6-12-9-16,6-8-8 15,6-9-10-15,4-8-8 0,1-12-4 16,2-6-3-16,-1-9 10 0,-4-3 12 16,-4-7 15-16,-6-5 18 15,-2-2 12-15,-8-5 9 0,-6 1 4 0,-7-1 2 16,-6 2 2-16,-6 7-2 0,-7 4-2 16,-6 10-2-16,-6 8-2 0,-6 10 0 15,-9 8-7-15,-1 9-5 16,-5 10-19-16,-5 6-27 0,1 8-27 15,-2 8-30-15,3 5-26 0,3 5-21 16,4 6-10-16,2 0-20 0,7 0-18 16,3 0 3-16,5-4 33 15,4-1 62-15,3-8 56 0,5-3 65 16,1-7 68-16,2-3 43 0,1-7 10 16,2-5-14-16,1-3-8 0,3-5-2 15,0-4 1-15,4-2 1 0,1-3 4 16,0 0 0-16,4 0-1 15,2 0 4-15,0 0-6 0,0 3-3 0,3 3-8 16,-1 3-11-16,1 4-11 16,0 7-13-16,-3 2-13 0,0 7-9 15,-3 3-11-15,0 8-3 0,-4 1-7 16,-4 6-5-16,-2 4-2 0,-1 4-4 16,-5-2 0-16,2 1-2 15,-2-2 0-15,0-3-1 0,1-6-8 16,-1-3-10-16,4-5-16 0,-1-5-11 15,3-5-10-15,3-5-6 0,1-3 2 16,4-8 5-16,0-1 7 0,5-11 5 16,-1 1 8-16,2-7 3 15,2-2 7-15,-4-4 3 0,-1-1 6 16,-1 0 13-16,0-1 13 0,-5 0 18 16,0 2 23-16,-2 3 32 0,-4 2 34 15,0 4 29-15,0 1 21 0,-3 5 5 16,-1 2-8-16,1 2-23 15,-2 4-35-15,0 2-29 0,-2 4-28 16,1 2-23-16,-3 7-12 0,1 4-5 16,-2 5-1-16,-1 3-3 0,-2 4-7 15,2 1 3-15,1 4-6 16,-1-1 2-16,1 1 0 0,3-3-3 16,1-3 0-16,2-1-5 0,2-4-4 15,4-5-8-15,3-5-8 0,2-4-8 16,4-7-10-16,4-5-4 0,1-3-4 15,1-9 2-15,2-5 4 16,-2-3 8-16,-5-7 10 0,-1-4 7 16,-3-2 11-16,-2-2 4 0,-7 2 8 15,-4 1 5-15,-3 4 5 0,-6 6 3 16,-2 4 2-16,-8 5-1 16,-3 9-11-16,-4 6-25 0,-4 5-44 15,0 5-67-15,3 5-78 0,-1 3-137 16,4 2-129-16,5-1-56 0,8-1 3 15,11-5 42-15,10-1 68 0</inkml:trace>
  <inkml:trace contextRef="#ctx0" brushRef="#br0" timeOffset="14211.02">13233 3844 82 0,'11'-12'335'0,"-3"1"43"15,-3 3 36-15,0-1-15 0,-4 0-90 16,2 3-45-16,-3 1-25 0,0 3-23 16,0-2-25-16,-1 4-30 15,-1 1-39-15,2 4-37 0,0 3-30 16,-1 4-16-16,-4 5-10 0,0 8-8 15,-1 5-3-15,-2 6-5 0,-2 6-3 16,-4 7-1-16,-2 5 0 0,-2 6 1 16,-3 5-4-16,2 1-1 0,-2 1-7 15,3 0-19-15,2-2-24 16,3-6-33-16,4-6-33 0,5-9-39 16,4-6-37-16,4-8-23 15,5-9-14-15,8-8-8 0,4-8-43 0,3-11-78 16,4-9-24-16,2-7 3 0,4-7 21 15,2-8 26-15</inkml:trace>
  <inkml:trace contextRef="#ctx0" brushRef="#br0" timeOffset="14494.3">13708 4003 317 0,'14'-28'373'0,"-5"2"39"0,-4 4 46 15,-2 2-106-15,-1 5-35 0,0 2-19 16,-2 4-14-16,-2 3-20 0,2 1-36 15,-2 3-55-15,-1 4-55 0,-2 3-46 16,0 7-29-16,-4 4-14 0,0 7-8 16,-3 4-7-16,0 2-8 0,-1 9 2 15,-1 3-2-15,1 2 2 16,-1 5-1-16,-2 0-3 0,4 3 5 16,-4 0-3-16,6-4-10 0,2-3-10 15,4-3-14-15,2-7-22 0,7-5-41 16,1-6-48-16,4-9-59 15,3-5-64-15,2-9-53 0,1-9-114 16,0-4-72-16,-2-6-7 0,0-7 36 16,-1-3 54-16,-4 0 62 0</inkml:trace>
  <inkml:trace contextRef="#ctx0" brushRef="#br0" timeOffset="14660.51">13562 4213 168 0,'-19'-3'322'0,"0"0"23"16,6 0 13-16,1 2-93 0,4-1-103 15,6 1-61-15,2 1-35 0,7-4-18 16,7 3-11-16,5-2-14 16,8-1-17-16,5-2-19 0,4-2-24 15,6-1-22-15,1 1-39 0,1-3-87 16,1-3-91-16,-1-1-38 0,2 1-9 16,-2-1 6-16</inkml:trace>
  <inkml:trace contextRef="#ctx0" brushRef="#br0" timeOffset="14893.33">14165 3976 133 0,'9'-10'333'0,"-4"1"50"0,-3 0 62 16,-2 3-18-16,-2-2-51 0,2 2-25 16,-2 4-20-16,1-3-31 15,-1 3-48-15,2 2-62 0,-1 0-62 16,-1 2-46-16,2 4-40 0,0 3-17 16,0 4-10-16,-2 5-6 0,2 5-6 15,-3 2-3-15,0 5 5 0,-2 4 1 16,0 3-2-16,-4 0-8 0,1 2-11 15,-2 1-35-15,0-5-64 0,2-1-86 16,1-6-78-16,4-3-63 16,0-3-110-16,1-6-81 0,2-5 0 15,2-9 52-15,3-4 63 0,1-6 61 16</inkml:trace>
  <inkml:trace contextRef="#ctx0" brushRef="#br0" timeOffset="15062.23">14060 4179 287 0,'-14'-5'365'0,"1"2"33"0,2 0 22 16,3 0-128-16,2 2-94 0,4-2-67 15,4 1-39-15,6 0-28 0,8-4-30 16,0 1-35-16,9-1-42 0,3-2-43 16,6 1-41-16,0 0-65 15,-2-1-119-15,3 1-49 0,1-4-8 16,0 1 19-16,2-3 31 0</inkml:trace>
  <inkml:trace contextRef="#ctx0" brushRef="#br0" timeOffset="15277.09">14511 3976 156 0,'0'-6'369'15,"0"2"51"-15,-3 1 56 0,0 0-25 16,-1 0-85-16,1 1-57 0,1 2-43 16,-1 2-33-16,-1 2-35 0,-1 5-46 15,4 5-44-15,-4 3-28 0,1 5-23 16,0 3-17-16,-3 4-17 15,1 4-8-15,0-1-5 0,-1 5-8 16,-1 0-24-16,-2 0-54 0,2-4-79 16,1-2-78-16,4-5-68 0,-2-3-127 15,4-7-102-15,1-6-14 0,3-6 44 16,6-8 55-16,1-6 62 16</inkml:trace>
  <inkml:trace contextRef="#ctx0" brushRef="#br0" timeOffset="15561.7">14555 3769 203 0,'-8'-18'410'0,"2"5"38"15,1 2 22-15,4 4-57 0,1 2-135 16,6 4-83-16,4 2-55 16,5 5-22-16,6 5-2 0,1 2-2 15,8 6-10-15,3 6-16 0,6 4-14 16,0 6-11-16,0 7-16 0,-1 8-14 15,0 3-8-15,-8 9-4 0,-8 3-6 16,-4 3-2-16,-14 3-6 0,-8 1-2 16,-9-3-6-16,-8-4-1 0,-5-6-6 15,-5-4-10-15,0-7-17 16,-1-7-32-16,5-7-48 0,2-6-68 16,7-9-65-16,1-5-135 0,9-10-94 15,5-9-27-15,10-9 20 0,10-8 47 16,7-8 62-16</inkml:trace>
  <inkml:trace contextRef="#ctx0" brushRef="#br0" timeOffset="15782.6">15779 4050 40 0,'14'-9'383'15,"-3"4"58"-15,-6 1 37 0,3 1 34 16,-7 0-147-16,2 1-91 0,-1 1-73 15,0-1-47-15,2 2-34 16,1 0-32-16,3 2-30 0,3-1-26 16,4-1-25-16,0 0-33 0,4 0-55 15,3-1-66-15,0-1-71 0,-2 1-113 16,-2-2-119-16,-5 1-39 0,-4 1 13 16,-2 0 45-16,-7 1 58 0</inkml:trace>
  <inkml:trace contextRef="#ctx0" brushRef="#br0" timeOffset="15975.77">15829 4120 6 0,'-20'17'366'0,"6"-1"71"16,0 1 56-16,2-3 66 15,6-2-111-15,1 2-64 0,7-3-63 16,4 0-54-16,6-4-47 0,8-1-58 16,5-3-57-16,10-2-44 0,1-2-36 15,6-2-36-15,2-2-87 0,-1-3-126 16,-4 3-182-16,-3-3-147 15,-3 0-73-15,-6 1-18 0,-3-2 52 16,-7 2 109-16</inkml:trace>
  <inkml:trace contextRef="#ctx0" brushRef="#br0" timeOffset="16959.4">16948 3898 44 0,'-4'-3'276'0,"3"-1"27"16,-1 1 23-16,0-3-47 0,2 2-77 15,0-1-33-15,0 0-5 0,0 1 3 16,2 1 2-16,-2 1-9 0,2 0-14 15,1 2-15-15,0 0-16 0,6 4-15 16,2 2-9-16,2 3-5 0,5 3-6 16,2 3-13-16,1 3-15 15,2 3-18-15,1 1-14 0,0 5-8 16,-2 0-12-16,0 1-20 0,-2 2-38 16,-2-2-55-16,-4 0-62 0,-1-1-57 15,-5-4-80-15,1-2-116 0,-2-7-37 16,-4-3 16-16,0-5 39 15,-3-6 48-15</inkml:trace>
  <inkml:trace contextRef="#ctx0" brushRef="#br0" timeOffset="17193.64">17330 3910 227 0,'0'-19'354'0,"-2"-1"30"0,-1 2 43 15,-3 3-77-15,1 3-58 0,0 2-31 16,1 3-20-16,-3 1-16 0,1 2-32 15,0 4-47-15,-2 5-44 0,-3 2-40 16,-2 7-28-16,-3 3-17 0,-4 8-8 16,-2 3-5-16,-2 5-6 0,-3 5-12 15,0 3-20-15,-1 3-33 16,-1 1-52-16,2 0-54 0,2-1-50 16,7-3-40-16,1-4-91 0,6-6-79 15,8-5-9-15,4-10 24 0,9-7 35 16,10-9 43-16</inkml:trace>
  <inkml:trace contextRef="#ctx0" brushRef="#br0" timeOffset="18292.91">18075 3851 21 0,'3'-17'362'0,"-2"3"48"0,-4 1 40 15,-2-1 43-15,-1 0-116 0,-2 2-57 16,0 1-41-16,2-2-20 0,0 4-15 16,-2-1-34-16,3 3-51 0,0 1-44 15,2 2-34-15,2 0-26 16,-3 2-23-16,-1 2-13 0,2 2-6 16,-4 6-5-16,-3 4-6 0,0 4-4 15,-7 8-2-15,1 3 1 0,-3 6 1 16,-2 5-2-16,0 4 2 0,-3 1 1 15,4 3 5-15,-1 3 4 0,4-2 0 16,1-4-2-16,6-1-2 0,5-6-4 16,4-3-6-16,4-8-7 0,4-4-5 15,6-5-5-15,4-5-2 0,5-8 2 16,3-6-4-16,3-5-8 16,2-7-7-16,2-6 0 0,-1-4-8 15,-1-6 3-15,1-2 7 0,-6-7 11 16,-3 3 11-16,-3-3 7 0,-6 1 8 15,-4 1-1-15,-6 4-2 0,-3 1-8 16,-9 7-12-16,-1 5-16 0,-7 4-17 16,-2 6-28-16,-5 6-36 0,-2 5-27 15,-4 5-23-15,0 6-16 0,0 2-7 16,1 5 6-16,5 1 20 16,2 2 25-16,3 0 24 0,6 0 26 15,4 0 27-15,1-1 20 0,5-3 19 16,1-4 16-16,4-1 13 0,0-3 13 15,2-4 14-15,2-1 14 0,2-2 13 16,2-4 14-16,2-2 12 0,1 0 11 16,0-3 9-16,3 1 12 0,0-2 5 15,1 1 2-15,2 1-3 0,-2 1-4 16,2 2-3-16,0 3-8 16,0 3-5-16,-2 2-5 0,-1 5-8 15,-3 4-4-15,-2 4-10 0,-3 3-6 16,-2 1-11-16,-4 6-9 0,-2 3-10 15,0 0-5-15,-3 1-9 0,0 2-7 16,-2-2-7-16,2-2-1 16,-1-2-3-16,3-2-7 0,-1-5-10 15,4-2-13-15,1-4-14 0,3-4-14 16,2-4-16-16,3-5-9 0,2-6-2 16,6-2 6-16,-1-7 10 15,4-2 11-15,1-3 14 0,0-3 14 0,0-2 12 16,-1 0 10-16,-1-1 14 15,-2-2 19-15,-2 2 25 0,-2 2 28 16,-2-1 31-16,-3 4 28 0,-2 1 9 16,0 1 4-16,-4 5-5 0,-2 1-12 15,1 4-14-15,-3 3-14 16,0 1-11-16,0 3-14 0,-3 1-10 16,0 4-12-16,-5 3-13 0,0 4-10 15,-1 5-5-15,-4 4-6 0,2 3-6 16,-2 3-6-16,-1 3-2 0,5 0-7 15,1 2-3-15,-2-1 0 0,7-1-7 16,3-3-10-16,3-2-11 16,2-3-17-16,8-6-13 0,0-5-8 15,5-5-4-15,6-6 3 0,0-8 4 16,3-3 8-16,0-9 4 0,-2-3 0 16,-2-5 5-16,-5-3 1 0,-1-5 7 15,-5 1 5-15,-8-3 11 16,-2 1 12-16,-7 1 0 0,-5 1 3 15,-2 4 3-15,-10 4 2 0,-2 2-2 0,-4 5-5 16,-2 3-11-16,-2 1-22 16,0 2-50-16,2 3-68 0,3 1-75 15,5 0-76-15,-3 1-146 0,3 0-78 16,3-2-1-16,5 1 36 0,2-3 63 16,5-3 71-16</inkml:trace>
  <inkml:trace contextRef="#ctx0" brushRef="#br0" timeOffset="18511.91">18011 3539 40 0,'-17'-8'394'0,"4"0"65"0,-1 2 40 16,1 2 34-16,5 0-144 0,-1 0-96 16,6 3-83-16,0-1-48 0,5 1-26 15,2 1-17-15,7 1-24 0,5 1-14 16,9-2-6-16,5 0-15 0,10 0-15 15,9 0-18-15,6-2-12 0,5 1-34 16,2-1-70-16,-1 2-92 0,1 0-93 16,-2 0-184-16,-6 3-102 15,-6 0-29-15,-10 2 31 0,-8 1 76 16,-8-1 86-16</inkml:trace>
  <inkml:trace contextRef="#ctx0" brushRef="#br0" timeOffset="18927.74">19691 3848 26 0,'7'-7'350'0,"-2"-2"49"0,2 5 29 16,-6-3 11-16,2 4-128 0,-3 1-69 15,2 0-50-15,-2 2-28 0,0 0-18 16,0 0-20-16,2 3-16 0,-2 3-22 15,1 5-22-15,2 1-12 0,-1 9-10 16,1 1-5-16,-3 6-13 16,-5 4-7-16,2 4-13 0,-5 3-19 15,0 3-23-15,-3 2-40 0,0-3-49 16,1-3-52-16,1-1-50 0,5-6-40 16,-3-6-106-16,5-4-60 15,4-7-6-15,1-7 27 0,4-8 37 16</inkml:trace>
  <inkml:trace contextRef="#ctx0" brushRef="#br0" timeOffset="19102.32">19588 4120 337 0,'-19'-2'377'0,"1"0"18"0,1 0 10 0,4 1-156 16,5 1-97-16,2-2-67 15,6 2-36-15,8-1-17 0,5 1-10 16,7-3-14-16,10 0-26 0,8-2-36 15,5-1-79-15,8-1-140 0,2-1-72 16,-2-3-33-16,1-2-1 0,-2-2 21 16</inkml:trace>
  <inkml:trace contextRef="#ctx0" brushRef="#br0" timeOffset="20042.25">20758 3732 82 0,'9'-5'289'0,"2"-2"19"0,0 0 16 0,-1-2-62 16,1 1-84-16,-2 1-35 16,1-1-1-16,1-2 21 0,-3 3 30 15,-2-3 26-15,-1 1 19 0,-2 0 7 16,-1 0-7-16,-2-1-21 0,-2 2-29 16,1-1-36-16,-2 1-35 0,-1 1-34 15,-1-1-21-15,1 2-19 0,-3 0-11 16,1 2-6-16,0 0-7 15,-1 1-1-15,1 2-5 0,-5 1-3 16,2 1-4-16,-3 4-4 0,-5 1 2 16,0 6-4-16,-5 3 3 0,-4 9 0 15,0 5 0-15,-4 7 1 0,1 6 0 16,-1 2-2-16,2 6-2 0,3 3 2 16,5 0-4-16,3-1-2 0,7 1-6 15,6-5-4-15,5-4-6 0,6-3-5 16,6-7-7-16,5-6-11 15,7-5-15-15,5-9-19 0,5-7-28 16,8-8-33-16,-2-8-21 0,5-8-13 16,1-6 7-16,2-6 14 0,-3-6 33 15,1-4 33-15,-5-4 32 0,-4-2 23 16,-7-3 14-16,-4-3 8 0,-5-2 3 16,-7 2 5-16,-9 1 5 0,-3 4 9 15,-9 7 9-15,-5 6 4 0,-5 7-2 16,-7 7 1-16,-3 9-4 15,-4 3-12-15,-4 9-15 0,0 7-12 16,-1 4-19-16,-3 8-22 0,5 4-34 16,0 3-32-16,3 4-24 0,0 2-21 15,4 1-12-15,4 1-17 16,1-3-1-16,6-1 15 0,2-4 32 0,7-3 47 16,1-4 54-16,3-4 59 0,4-5 50 15,1-1 28-15,0-7 13 16,4-2-9-16,1-4-8 0,2-2-5 15,0-2 3-15,3-4 9 0,1 1 12 16,-3-2 13-16,5 1 11 0,-2 0 11 16,0 1 1-16,1 1-3 0,-1 2-9 15,-2 4-15-15,4-1-18 0,-3 7-18 16,0 3-14-16,1 2-14 0,-1 7-8 16,-3 0-6-16,0 5-5 0,-2 3-3 15,-2 1-1-15,0 3-5 0,-1 2-6 16,2-2 0-16,-1 0-2 15,0-3-3-15,2-3-5 0,-2-1-2 16,2-6-5-16,0-3-18 0,5-3-16 16,0-6-29-16,2-5-37 15,1-2-41-15,6-8-42 0,2-2-31 0,3-4-55 16,-5-2-84-16,3 0-42 16,-4-2 4-16,-2 2 25 0,5 0 33 0</inkml:trace>
  <inkml:trace contextRef="#ctx0" brushRef="#br0" timeOffset="20224.65">21278 4041 10 0,'8'-5'298'0,"-2"1"49"0,2 1 27 16,-5 3-4-16,0 0-87 0,1 0-42 16,-3 5-23-16,-1 0-7 0,0 2-1 15,0 4-9-15,-1 3-29 0,-3 3-33 16,1 0-37-16,1 3-31 16,-2 3-26-16,-5 2-15 0,2 0-13 15,-3 3-20-15,-2-1-36 0,-1-1-53 16,4-1-62-16,-4 0-64 0,5-4-87 15,2-6-141-15,1-3-50 0,2-7 5 16,3-5 39-16,13-5 53 16</inkml:trace>
  <inkml:trace contextRef="#ctx0" brushRef="#br0" timeOffset="21292.1">22046 3752 145 0,'8'-20'407'0,"-6"-1"52"0,-4 1 36 16,-2-1 17-16,-5 0-122 0,2 1-71 15,-1 1-44-15,-2 1-26 16,1 2-17-16,-4 1-42 0,5 2-46 16,-1 3-37-16,0 3-32 0,0 2-22 15,1 2-16-15,-4 5-15 0,-1 2-10 16,-2 6-8-16,-5 5-1 0,-2 8-3 15,-3 4-2-15,-2 8 2 0,0 5-4 16,-3 5 4-16,-2 7 0 0,0 0 0 16,4 4-1-16,1 0-1 0,4-2 3 15,6-2-4-15,5-5-3 16,8-3-5-16,5-7-3 0,6-5-5 16,5-6-5-16,6-5-2 0,5-8-1 15,7-9-7-15,4-7-6 0,2-7-3 16,2-5-7-16,4-10 4 0,0-4-1 15,-3-6 11-15,2-4 10 0,-4-4 9 16,-2-4 8-16,-4-2 0 16,-4-3 3-16,-3-1 0 0,-8-1-5 15,-7 2-6-15,-4 8-8 0,-10 5-18 16,-3 7-15-16,-8 9-21 0,-6 7-23 16,-6 7-25-16,-4 8-23 0,-3 7-19 15,2 5-14-15,-2 8-5 0,3 5 4 16,4 1 20-16,3 4 22 0,3-1 34 15,7 1 27-15,2-4 24 16,4 0 23-16,3-4 15 0,3 1 11 16,1-7 12-16,4-2 11 0,3-2 11 15,-1-4 10-15,5-1 9 0,0-3 6 16,3-1 6-16,0-2 4 0,3 0 1 16,1 0 4-16,2 0 2 0,0 0 5 15,-2 5 3-15,3 1 1 0,-3 0 1 16,0 2-4-16,-3 3-4 0,1 2-8 15,-6 4-4-15,0 3-9 0,-3 1-9 16,-4 1-6-16,2 1-6 0,-3 2-7 16,0 0-8-16,0-2-6 15,0 1-2-15,0-5-2 0,5-2-3 16,-1-2-2-16,1-4-6 0,5-3-7 16,2-3-7-16,3-5-5 15,3-3-5-15,3-5-3 0,3-3 6 16,0-3 4-16,1-3 9 0,-3-2 4 15,0-2 6-15,0-2 11 0,-1 1 13 16,-5 1 18-16,-1 0 24 0,-3 1 28 16,-3 3 36-16,-1-2 25 0,0 6 10 15,-3-1 5-15,-4 3-6 0,-1 4-16 16,2 2-25-16,-2 0-23 0,0 4-15 16,-2 1-13-16,1 2-17 15,-3 6-11-15,0 2-11 0,-6 7-5 16,4 2-7-16,-2 6-7 0,-2 1-3 15,1 4 1-15,1 0-3 0,2 3-2 16,-2 0-1-16,3-2 2 0,2-2-8 16,3-4-8-16,5-2-6 15,2-3-9-15,3-5-6 0,3-6-6 16,4-5-3-16,4-7 2 0,-1-4 0 16,2-8 5-16,4-6 2 0,-4-5 3 15,-1-5 5-15,-3-2 5 0,-2-3 4 16,-5-2 5-16,-4 4 4 0,-7-1 5 15,-4 4 4-15,-4 3-2 16,-6 3 4-16,-2 6-2 0,-4 1-7 16,0 4-12-16,-1 5-32 0,-1 0-48 15,0 5-76-15,4-1-78 0,1 2-79 16,2 1-164-16,1 1-66 0,-2-2 0 16,2 0 49-16,3-1 67 0</inkml:trace>
  <inkml:trace contextRef="#ctx0" brushRef="#br0" timeOffset="21550.94">21879 3443 82 0,'-27'-17'407'0,"0"2"50"16,3 0 47-16,4 4 61 0,4 1-148 15,3 1-86-15,5 3-69 0,5 0-40 16,3 1-39-16,5 1-55 0,6 1-49 15,10 0-34-15,7 0-15 0,10-1-9 16,9 0-7-16,10-1-4 0,5 1-4 16,4-1-6-16,2 4-16 0,2 0-48 15,-3 2-69-15,-6 0-91 0,-1 4-78 16,-12-3-146-16,-9 4-101 16,-9-1-18-16,-9-3 37 0,-10 3 71 15,-8 1 72-15</inkml:trace>
  <inkml:trace contextRef="#ctx0" brushRef="#br0" timeOffset="22227.02">23542 3667 91 0,'5'0'275'0,"-2"-1"23"15,-2-1 19-15,1-1-81 16,-2 1-69-16,0-2-32 0,-2 1-10 16,2 0 3-16,-1-1 10 0,-1 1 10 15,2 0 6-15,-1 2 2 0,1-1-3 16,0 0-9-16,0 0-14 0,0 2-15 15,0 0-21-15,0 0-18 0,-3 0-15 16,3 0-16-16,0 0-7 16,0 0-7-16,0 0 0 0,0 0-2 15,0 0 1-15,0 0 5 0,0 0 4 16,0 0-1-16,0-3-1 0,0 3-4 16,0 0-4-16,0 0-6 0,0 0-7 15,0 0-4-15,-2 0-6 0,2 0-2 16,0 0-4-16,0 3-2 0,0-3-1 15,0 0-1-15,2 2 3 0,1 2 3 16,-3 1 0-16,0 6 0 0,1 2 0 16,-1 5 2-16,0 6-2 0,0 5 0 15,-1 2 0-15,-7 7-1 16,3 1-1-16,-4 4 1 0,-4 0-2 16,2 3-5-16,-2-1-13 0,-2-2-23 15,0-4-34-15,1-3-43 0,3-6-52 16,3-5-56-16,0-4-42 0,8-6-33 15,-3-7-117-15,3-8-41 16,5-4 7-16,-1-4 34 16,6-7 45-16</inkml:trace>
  <inkml:trace contextRef="#ctx0" brushRef="#br0" timeOffset="22425.27">23392 3996 291 0,'-17'-4'376'0,"-1"0"24"0,2 0 13 0,2 1-122 15,5 0-90-15,-1 0-60 16,4 3-36-16,4-2-20 0,4 0-10 16,4 1-20-16,9-1-21 0,6 0-16 15,10-1-20-15,7-1-22 0,6-2-27 16,7-2-39-16,9 1-39 0,3 1-58 16,0-5-132-16,2 5-59 0,1-3-11 15,-3-1 12-15,2 0 29 16</inkml:trace>
  <inkml:trace contextRef="#ctx0" brushRef="#br0" timeOffset="22680.4">24496 3671 15 0,'-7'-10'378'0,"4"0"61"16,-2-1 41-16,-1 3 46 0,-2-3-109 15,5 4-89-15,-2 3-63 0,4 0-48 16,-1 2-31-16,4 4-35 0,-1 1-40 15,6 5-32-15,3 7-18 0,3 4-10 16,4 5-10-16,3 3-11 0,2 5-10 16,0 0-6-16,1 1-4 0,-2 2-15 15,0 1-36-15,-5-2-63 0,-1 0-74 16,0-4-84-16,-3-2-69 0,-2-4-93 16,-4-8-97-16,2-2-6 15,-7-8 39-15,4-5 59 0,-2-2 58 16</inkml:trace>
  <inkml:trace contextRef="#ctx0" brushRef="#br0" timeOffset="22927.03">24790 3778 192 0,'1'-22'381'0,"-1"1"46"0,0 1 57 16,-3 6-31-16,0 0-79 0,-1 3-49 16,0 2-39-16,-4 2-34 15,2 4-44-15,-2 1-58 0,-5 4-52 16,-3 5-38-16,-2 4-27 0,-3 5-18 15,-5 7-5-15,-4 4-6 0,-3 3-2 16,-3 6-1-16,-3-1-2 0,-3 7-12 16,1 0-25-16,-1-2-39 0,5 1-58 15,2-2-69-15,7-3-65 0,4-2-52 16,8-4-106-16,7-6-71 16,7-6 1-16,12-6 37 0,7-9 50 15,10-6 54-15</inkml:trace>
  <inkml:trace contextRef="#ctx0" brushRef="#br0" timeOffset="23392.52">25308 3773 129 0,'25'-27'367'0,"-7"1"53"16,-4 0 54-16,-6-1 0 0,-2 0-78 15,-2 1-39-15,-4 0-30 0,-2 2-21 16,-1-1-16-16,0 3-27 0,-4 4-28 15,1 1-17-15,-2 4-11 0,3 3-10 16,1 2-26-16,-1 2-31 0,-2 3-33 16,-2 3-35-16,0 4-29 15,-4 9-22-15,-5 4-6 0,-2 6-10 16,-2 9-4-16,-5 8 0 0,-5 6-2 16,0 7-6-16,-2 3-13 0,-1 2-15 15,2-1-22-15,5 0-21 0,4-2-22 16,6-6-18-16,7-5-14 15,8-4-3-15,6-6 3 0,5-8 14 16,9-4 16-16,4-11 9 0,8-8 17 16,2-7 7-16,6-9 9 0,0-6 7 15,3-7 4-15,0-4 10 0,-2-4 10 16,-1-7 14-16,-2-4 6 0,-3-4 5 16,-1-2 2-16,-5-3-1 0,-5 0-1 15,-6 3-1-15,-5 4 1 0,-9 6-5 16,-6 6-3-16,-7 8-5 15,-7 5-6-15,-6 8-27 0,-5 6-43 16,-5 8-47-16,-2 6-54 0,-1 8-50 0,-1 6-36 16,3 7-16-16,-1 2-17 0,2 6-32 15,4 1-32-15,2 0 4 16,6-2 22-16,5-2 26 0</inkml:trace>
  <inkml:trace contextRef="#ctx0" brushRef="#br0" timeOffset="23991.61">25005 3863 4 0,'1'19'186'15,"4"-6"58"-15,1-2 36 0,4-4 2 16,-2-3-61-16,1 0-53 0,4-6-27 15,-1-1-3-15,4-3 2 0,-2 2 5 16,1-4 7-16,1 2-3 0,1 0-6 16,-1 2-8-16,3 0-11 15,-3 4-15-15,1 1-13 0,-3 5-12 16,0 1-14-16,-3 5-10 0,1 3-13 16,-5 4-8-16,0 3-11 0,-6 3-6 15,-2 4-7-15,-3 2-3 0,0 2-5 16,-4 2-1-16,2-2-1 0,-1 1 0 15,2-3-5-15,2 0-8 16,2-5-8-16,1-2-15 0,3-2-20 16,2-4-22-16,3-5-14 0,4-4-13 15,2-4-10-15,5-5-2 0,1-3 10 16,3-5 14-16,1-2 17 0,3-5 16 16,-3-1 19-16,1-6 19 0,0 1 20 15,-1-1 25-15,-2-3 28 16,-1 0 34-16,-3 3 34 0,-2-2 29 15,-2 3 24-15,-1 3 16 0,0 0-2 16,-5 2-13-16,-4 6-18 0,1 0-18 16,-1 3-21-16,-3 3-25 0,1 1-16 15,-2 5-18-15,-2 2-9 0,-3 4-11 16,0 5-9-16,-3 7-4 0,-1 1-3 16,1 4-2-16,-1 4-9 15,1 1-4-15,-2 0-3 0,4 0-1 16,1-2-5-16,4 0 0 0,1-3-2 15,4-6-7-15,3-1-10 0,7-5-4 16,0-5-7-16,11-5-3 0,2-7-1 16,6-6-2-16,1-3 5 0,1-8 2 15,-2-4 4-15,-5-7 0 16,-3-2 8-16,-6-4 12 0,-4 0 6 16,-10-2 8-16,-7 5 3 0,-8 1 13 15,-5 4-4-15,-9 5-1 0,-8 2-6 16,-6 3-18-16,-3 8-21 0,-2 1-40 15,-2 5-104-15,2 2-135 0,0 2-214 16,4 4-110-16,1 0-52 0,-2 1 2 16,-2 0 82-16,-1 2 125 0</inkml:trace>
  <inkml:trace contextRef="#ctx0" brushRef="#br0" timeOffset="25175.64">5723 2631 24 0,'-2'-14'342'0,"-4"1"36"15,-3-2 16-15,4 0 13 0,-1-2-163 16,1 1-87-16,2-2-45 0,-1-1-9 15,0 0-4-15,1-2 0 0,1 2-9 16,1-1-9-16,-1-1-15 0,-1 2-16 16,1-1-14-16,-1 1-6 0,0 4 4 15,-2 1 5-15,2 2 4 0,-3 3 2 16,1 3-2-16,-3 2-11 0,1 4-14 16,-3 3-18-16,-3 7-14 0,-1 5-7 15,-2 6-6-15,0 8-1 0,2 5 2 16,-2 6 3-16,5 1 3 15,1 3 4-15,4 2 3 0,4-1 2 16,2 0 3-16,5 0 0 0,3-1 1 16,3-3-1-16,7-3-1 0,2-2 1 15,1-4 0-15,4-6 0 0,2 1 1 16,0-4-1-16,0-2-3 0,-5-1-5 16,0 0-4-16,-5-3 0 0,-6 1-2 15,-4 0 5-15,-7 0 4 0,-8 0 6 16,-5 0 3-16,-7 1 6 0,-7 1 0 15,-5-2 1-15,-3-1 0 16,-3-4 0-16,-1-1 0 0,-2-4-3 16,3-3-8-16,1-5-17 0,3-5-17 15,5-3-30-15,5-5-33 0,9-8-34 16,7-5-31-16,8-2-109 0,8-7-73 16,7-3-22-16,3-3 5 0,11-1 23 15</inkml:trace>
  <inkml:trace contextRef="#ctx0" brushRef="#br0" timeOffset="25427.59">5906 2479 336 0,'10'-15'392'0,"-4"3"42"0,-1 2 34 16,-2 2-118-16,-1 1-63 16,-1 1-41-16,-1 6-30 0,0-2-32 15,0 2-32-15,0 0-38 0,2 5-43 0,1 3-32 16,3 6-17-16,1 4-9 15,2 6-4-15,2 5-3 0,-3 4 0 16,2 5 0-16,-1 1-5 0,-2 5-1 16,-1 4-5-16,-3-4-14 0,0 2-32 15,-1-4-44-15,-2-1-54 0,3-7-54 16,-2-3-47-16,1-8-47 0,-2-7-96 16,0-5-47-16,0-8 10 15,0-6 28-15,1-8 42 0</inkml:trace>
  <inkml:trace contextRef="#ctx0" brushRef="#br0" timeOffset="26490.73">5930 2838 291 0,'-16'0'332'0,"2"1"17"15,2-1 2-15,2 2-135 0,2-1-76 16,0-1-48-16,5 0-26 0,3-1-13 16,5-1-15-16,3 1-11 0,4-4-9 15,7-1-6-15,2-4 0 0,8-4-3 16,5-2-1-16,4-4-5 0,3-2 1 15,-1-2-2-15,4-2-3 16,-3 0-4-16,-3-2-2 0,-3 1-1 16,-2 2-5-16,-6 0-1 0,-5 5 5 15,-5 2 0-15,-4 1 7 0,-8 4 12 16,-2 4 11-16,-3 3 16 0,-3 0 11 16,-5 2 13-16,0 4 5 0,-3 2 1 15,-2 4-9-15,-1 2-7 0,0 4-11 16,1 2-11-16,-1 3-9 0,3 3-7 15,-2 4-4-15,5 1-3 0,0 3-4 16,2 2 1-16,4 2-2 0,2-2 1 16,0 0-1-16,5-2-2 0,0-2-7 15,1-5-3-15,4-4-10 0,1-6-9 16,-2-3-3-16,4-5-2 16,1-6 1-16,-1-5 3 0,1-5 7 15,-1-3 7-15,1-4 5 0,-3-4 4 16,-3-1 3-16,1-2 2 0,-4 0 2 15,-2 0 1-15,-1 0 0 0,-2 2 4 16,0 3 9-16,0 5 7 0,0-1 7 16,-2 6 6-16,2 5-2 0,0 1-4 15,0 5-6-15,0 4-6 0,2 2-9 16,1 6-1-16,0 3-1 0,1 5-1 16,0 1-1-16,2 2-1 15,-1-1 0-15,3 2 1 0,-1-3-4 16,1 3 1-16,2-6-4 0,-2-2-7 15,2-3-8-15,2-5-10 0,1-4-6 16,1-5-7-16,2-5-6 0,1-8-2 16,3-6 0-16,2-7-3 0,1-5-4 15,1-7-2-15,0-3 1 0,-2-3-1 16,0-5 6-16,0-2 8 16,-6-2 8-16,-3-5 9 0,-2-2 9 0,-5-4 9 15,-3-1 10-15,-1 0 6 0,-4 0 9 16,-2 4 16-16,-3 6 20 0,1 6 23 15,-3 8 28-15,0 5 23 16,3 8 17-16,0 8 1 0,-2 7-15 16,3 7-18-16,2 11-25 0,0 11-24 15,3 8-18-15,-2 11-10 0,2 9-3 16,0 5-5-16,-1 6-5 0,-1 6-3 16,2 4-5-16,0 5-4 0,0 1-3 15,2 2 0-15,1 0 1 0,2 1 1 16,1-3-1-16,6-11-1 0,0-2-5 15,2-7-12-15,0-11-11 0,5-6-18 16,0-8-9-16,3-8-12 0,3-7-4 16,2-9 0-16,3-7 3 0,0-8 6 15,2-7-2-15,-1-8 5 0,0-1 6 16,-3-5 8-16,-5-3 7 16,-3 0 7-16,-1-1 11 0,-7-2 7 15,-3 3 8-15,-3 1 7 0,-3 3 12 16,-3 3 15-16,-5 3 19 0,-1 7 19 15,-2 2 16-15,0 6 6 0,-4 7-2 16,0 3-10-16,-3 5-17 0,2 7-16 16,-3 4-21-16,3 6-11 0,2 6-7 0,0 3-5 15,3 2-1-15,5 5-1 16,2-1 0-16,4 3-3 0,2-4 2 16,5 2-1-16,0-5-5 0,6-3-12 15,1-5-15-15,2-4-21 0,0-8-33 16,2-5-35-16,-2-8-35 0,3-5-32 15,0-8-66-15,0-7-105 0,-4-5-35 16,-4-3 1-16,-8-5 23 0,-4-4 33 16</inkml:trace>
  <inkml:trace contextRef="#ctx0" brushRef="#br0" timeOffset="26659.54">6675 2039 137 0,'-59'14'442'0,"7"4"46"16,9-4 25-16,7-3 14 0,12 0-217 15,9-5-128-15,13-3-87 0,11-3-45 16,11-4-24-16,11-4-12 0,13-5-6 16,9-5-12-16,10-5-45 0,9-4-65 15,6 2-79-15,3-4-163 0,-2 2-88 16,-2 2-34-16,-7 2 17 0,-7 4 51 16</inkml:trace>
  <inkml:trace contextRef="#ctx0" brushRef="#br0" timeOffset="28441.24">6403 3654 310 0,'-2'0'347'0,"2"-8"11"0,0-2 6 15,2-7-162-15,0-2-96 0,1-2-53 16,0-1-25-16,-1-3-9 0,1 3-2 16,-3 1 2-16,1 1 6 0,-1 2 10 15,-1 5 7-15,-1-1 8 0,-1 4 6 16,-2 3-2-16,0 2-6 15,-3 4-12-15,-1 3-9 0,-2 6-13 0,1 4-7 16,-2 6-4-16,2 3-3 16,2 5-1-16,-1 0 0 0,6 6-2 15,1-1 1-15,2 2-1 0,5 0 1 16,4 0 1-16,1-2 0 0,3-3-2 16,2-3-2-16,1-3-7 0,3-3-5 15,-2-3-3-15,-1-2-3 0,0-4-2 16,-5 0 6-16,-4-2 6 0,-4-2 7 15,-2 2 7-15,-4-2 6 0,-3 4 1 16,-4 2 4-16,-7 3 1 0,-1 5 0 16,-2 1 2-16,-2 4 2 15,-2 2 0-15,5 2 0 0,-1 0 0 16,4 0-4-16,3-2-4 0,4-2-4 16,5 0-3-16,4-6-5 0,5-1-6 15,5-5-7-15,5-2-5 0,5-5-10 16,3-7-10-16,7-6-12 15,5-6-11-15,2-6-2 0,3-7-3 16,2-6 6-16,-1 0 10 0,3-7 13 16,-1-3 13-16,-1 0 7 0,-4-3 9 15,-3-1 2-15,-5 3 8 16,-5 1 4-16,-3 2 7 0,-9 4 11 0,-3 2 20 16,-5 3 18-16,-5 3 23 15,-5 3 23-15,-3 3 19 0,-2 4 18 0,-4 2 3 16,1 3-7-16,-2 6-19 15,0 1-20-15,1 6-28 0,-2 4-26 16,2 3-22-16,0 8-14 0,1 3-8 16,2 3-4-16,3 2-9 0,3 5-9 15,2-2-7-15,3 4-10 0,5-3-11 16,1-2-11-16,4-2-7 0,4-1 0 16,1-3-2-16,0-4 2 0,4-2 10 15,-1-3 9-15,-2-3 15 16,-1-1 9-16,-2-2 8 0,-1 0 7 15,-2-2 6-15,-5 0 3 0,1 1 6 16,-1 0 9-16,-2 1 7 0,0 6 8 16,-1-1 4-16,-1 4 5 0,2 2-4 15,-1 3-3-15,-2 3-6 0,3 1-7 16,-3 3-4-16,2 2-2 0,-2-1-6 16,3 1-3-16,-1-2-2 0,-1-2-4 15,2-1-8-15,0-5-16 16,2-2-15-16,-2-5-14 0,5-3-9 15,-1-3-5-15,3-9 0 0,3-5 9 16,3-7 12-16,0-7 5 0,4-6-1 16,-2-6-3-16,2-5 0 0,-1-4 1 15,-3-1 1-15,1-5 6 0,-4-2 9 16,1 4 12-16,-1 2 14 0,-5 4 15 16,1 4 16-16,-4 7 30 0,-2 6 33 15,-1 4 37-15,0 4 39 16,-2 5 29-16,-2 2 11 0,2 5-9 15,-2 2-28-15,-1 4-35 0,1 1-40 16,-1 7-37-16,2 4-30 0,-4 4-12 16,5 4-7-16,-1 5-3 0,-1 2-5 15,2 2-3-15,2 3 0 0,-2-2-5 16,1 2-12-16,1 0-14 0,1-3-15 16,0-2-15-16,0-5-28 15,0-5-20-15,2-1-12 0,0-9-4 16,3-2-3-16,1-8 5 0,1-5 11 15,-1-5 14-15,2-7 12 0,0-5 13 16,-1-4 14-16,1-4 14 0,-3-1 12 16,-2-2 13-16,-1 0 11 0,1 1 16 15,-4 5 16-15,1 2 23 0,-3 3 28 16,0 6 29-16,0 6 31 0,0 1 19 16,0 2 3-16,-2 5-11 15,2 2-20-15,0 3-29 0,0 3-30 0,0 4-30 16,2 3-13-16,-1 4-9 15,4 3-4-15,-2 2-4 0,4 3-2 16,-1 0 2-16,5 1 0 0,-1 0-3 16,1 0-6-16,3-2-9 0,0-2-8 15,4-3-14-15,0-1-13 0,3-7-12 16,1-1-10-16,2-7-5 0,1-5-7 16,2-5-4-16,0-7-5 0,0-4-2 15,1-5 0-15,-1-2 5 0,-3-4 8 16,-5 0 12-16,-2-4 14 0,-5 5 20 15,-3 1 19-15,-5 4 21 16,-4 3 32-16,-3 1 29 0,-4 8 27 16,-3 2 20-16,0 3 7 0,-2 4 1 15,-2 7-16-15,-2 2-20 0,3 5-20 16,0 3-22-16,1 3-13 0,2 3-10 16,4 3-6-16,0 5-5 0,3 0-6 15,1 2-4-15,4 0-15 0,1 1-17 16,3-4-21-16,2-1-21 15,0-4-20-15,4-4-12 0,-2-5 0 16,1-4 9-16,3-7 10 0,-1-3 11 16,-2-4 14-16,0-5 10 0,0-4 9 15,-3-3 9-15,1-2 11 0,-4-1 16 16,0 0 15-16,-2 0 11 0,-1 3 17 16,-2 0 12-16,2 2 14 0,-2 3 10 15,0 2 4-15,0 5 1 0,0-1-9 16,1 4-11-16,-1 2-15 0,2 4-12 15,-1 2-15-15,4 4-5 0,-1 0-3 16,1 5-1-16,0-1-4 16,2-1-6-16,-3 2-10 0,4-3-16 15,-2-1-16-15,2-2-18 0,-1-3-18 16,4-4-11-16,-2-4-9 0,2-6-8 16,5-5-22-16,0-5-58 0,0-8-79 15,1-3-36-15,-1-5-8 0,0-5 6 16</inkml:trace>
  <inkml:trace contextRef="#ctx0" brushRef="#br0" timeOffset="28625.77">8009 3160 3 0,'7'-58'250'16,"-2"1"46"-16,-5 1 36 0,-4 6 6 16,1 10-52-16,-2 7-14 0,-1 6 1 15,1 9 0-15,0 6-10 16,-1 5-28-16,0 7-42 0,4 7-49 16,2 5-47-16,0 11-32 0,5 4-23 15,0 7-11-15,3 7-12 0,1 2-10 16,-1 7-11-16,3 5-19 0,-1 1-22 15,-1 4-43-15,-1-1-63 0,1-1-68 16,-2-4-59-16,-2-5-111 16,-2-8-90-16,0-5-16 0,3-12 33 15,-1-9 52-15,1-10 54 0</inkml:trace>
  <inkml:trace contextRef="#ctx0" brushRef="#br0" timeOffset="28908.27">8063 3277 37 0,'-14'-14'369'0,"4"2"39"0,1 2 17 16,-2 0 14-16,6-1-170 0,2 1-111 16,5 1-72-16,2-2-31 0,7 0-18 15,4 1-7-15,5-2-8 0,2 0-7 16,4 2-2-16,2-1-3 0,1 2 1 16,-1 3-5-16,0 4-3 15,-1 4-1-15,-5 4 5 0,-1 6 6 16,-4 3 8-16,-1 7 2 0,-5 6 4 15,-3 3 5-15,-5 5-4 0,-3 0-5 16,-1 1-9-16,-4-2-14 0,-2-1-23 16,0-6-37-16,2-5-45 0,0-4-52 15,-3-4-124-15,3-9-95 0,-2-6-36 16,1-10 4-16,4-9 25 16,2-6 42-16</inkml:trace>
  <inkml:trace contextRef="#ctx0" brushRef="#br0" timeOffset="29031.58">8240 2864 264 0,'-6'-13'300'0,"3"4"3"0,3 3-23 15,1 2-147-15,7 2-111 0,0 2-135 16,3 0-97-16,5 2-48 0,3-1-19 16,8 1-2-16</inkml:trace>
  <inkml:trace contextRef="#ctx0" brushRef="#br0" timeOffset="30106.4">8633 2842 243 0,'7'4'384'0,"-4"0"63"0,-6 0 68 16,-3-1-59-16,-2 3-49 0,-2 0-43 15,-2-2-41-15,2 5-45 0,-1-1-49 16,-1 3-66-16,1 1-51 0,1 2-36 16,1 5-25-16,2 2-19 0,1 0-17 15,1 4-3-15,2 2-4 16,1 2-5-16,2 0-3 0,0 2-7 15,3-3-7-15,2-1-10 0,0-2-10 16,2-7-15-16,3-1-20 0,2-4-21 16,2-7-27-16,3-6-31 0,2-6-36 15,0-7-28-15,2-5-11 0,-1-4 9 16,-2-4 22-16,-3-6 36 0,-5-1 41 16,-2-5 43-16,-3-3 37 0,-5 2 34 15,-5 1 30-15,-1 2 30 0,-4 10 30 16,-4 2 21-16,-1 10 14 0,-5 5-6 15,1 6-14-15,0 4-18 0,-3 5-23 16,4 5-20-16,1 3-15 16,3 1-10-16,3 1-5 0,5 1-9 15,2-1-11-15,6 0-15 0,1-3-19 16,7-3-19-16,2-2-18 0,4-4-21 16,3-2-13-16,0-7-3 0,3-1 2 15,2-4 9-15,1-4 13 0,-1-4 18 16,-2-2 21-16,0 1 22 0,2-4 22 15,-2 1 27-15,2 1 27 16,-1 0 24-16,-1 2 21 0,-1 0 17 16,0 5 6-16,-1 2 1 0,-2 3-8 15,-1 1-8-15,-1 6-12 0,-2 2-6 16,-1 6-7-16,-1 2-9 0,-4 6-8 16,-1 2-13-16,-1 4-11 0,-3 5-7 15,-3 0-12-15,0 2-4 16,-4 4-6-16,-1-3-2 0,-3-1-2 0,-2-1 0 15,-1-4 0-15,0-3-5 16,1-5 3-16,1-3-5 0,1-7-6 0,2-4-9 16,3-6-1-16,1-7-5 0,5-9-11 15,2-3-6-15,3-7-10 16,4-4-5-16,3-3-5 0,2 2-2 16,1-1 8-16,0 1 9 0,0 5 16 15,1 2 12-15,0 7 10 0,-3 2 15 16,-1 6 14-16,-2 5 20 0,0 6 18 15,1 6 15-15,-3 5 9 0,3 6 1 16,-3 4 0-16,-1 4-15 16,1 5-9-16,-2 4-12 0,0 0-11 15,1 2-12-15,0-1-6 0,1-4-6 16,1 0-8-16,-2-5 2 0,1-4-2 16,0-4 1-16,0-7 0 0,3-3-1 15,-1-10-1-15,0-5 0 0,3-9-1 16,0-5-3-16,2-7-1 0,1-5 0 15,-1-7-2-15,2-2-1 0,-4-7 0 16,3-4 4-16,0 0 0 16,-1-3-1-16,-3 3 4 0,-4 3 1 15,-3 7 0-15,-3 7-1 0,-2 11-1 16,-3 5 0-16,-6 10 0 0,-2 6 1 16,-2 8 1-16,-2 8 0 0,-1 2 0 15,2 7 1-15,0 4 0 0,3 1 0 0,3 2-1 16,5 1-2-16,2 1 2 15,4 3 3-15,2-1-2 0,6 2 2 16,2 2-3-16,3-1 3 0,5 2 0 16,-2 2-3-16,4-2 0 15,-3 1-6-15,-1-1-10 0,-7 0-12 0,-5 0-8 16,-5-1-4-16,-10-1 1 0,-5-2 7 16,-8-1 23-16,-9-2 19 0,-5-5 9 15,-4 0 4-15,-5-5-1 0,0-3-22 16,1-3-67-16,1-6-99 0,6-4-168 15,4-4-130-15,5-8-69 0,2-5-18 16,4-6 40-16,5-4 81 0</inkml:trace>
  <inkml:trace contextRef="#ctx0" brushRef="#br0" timeOffset="30956.64">9872 7138 210 0,'-5'-9'371'0,"1"0"39"15,-3 2 34-15,2-1-70 16,0 2-98-16,2 4-62 0,-3-1-44 15,5 3-31-15,-2 5-25 0,1 5-25 16,-1 6-21-16,1 8-14 0,0 6-12 16,1 6-6-16,-2 6-7 15,-1 4-9-15,-2 7-7 0,-1 2-7 16,-2 3-16-16,-3 4-26 0,-2-2-37 16,1-2-45-16,-1-6-47 15,3-4-41-15,2-9-32 0,2-6-85 0,4-10-67 16,3-7-16-16,3-10 15 15,6-9 29-15,2-11 38 0</inkml:trace>
  <inkml:trace contextRef="#ctx0" brushRef="#br0" timeOffset="31256.93">9788 7425 236 0,'-12'-39'356'0,"-1"4"35"0,0 1 32 15,1 2-89-15,2 4-72 0,2 0-45 16,4 3-35-16,2 3-26 0,2 1-30 15,6 2-36-15,5 5-36 0,2-1-25 16,6 5-14-16,4-1-7 16,4 3-5-16,3 1-3 0,3 5 0 15,-1 2-1-15,1 3-2 0,-3 5-2 16,-3 3-3-16,-3 2-6 0,-3 3-2 16,-6 4-6-16,-5 1-3 15,-7 3 0-15,-3 0 1 0,-8-1 7 16,-6 3-1-16,-4 0-1 0,-5-3-11 15,-6 2-17-15,-1-3-27 0,0-1-32 16,0-1-33-16,4-1-42 0,0-3-131 16,5 1-67-16,4-4-17 0,6-5 8 15,11-2 23-15</inkml:trace>
  <inkml:trace contextRef="#ctx0" brushRef="#br0" timeOffset="31435.83">10185 7588 196 0,'-2'11'484'0,"-5"-3"51"16,-3 2 32-16,2-5 40 0,0 1-206 15,0-4-141-15,2 0-84 0,1-1-57 16,2-1-73-16,1-1-111 16,4-1-114-16,6-2-99 0,3-4-183 15,3-1-87-15,5-1-8 0,0-6 43 16,5 2 70-16</inkml:trace>
  <inkml:trace contextRef="#ctx0" brushRef="#br0" timeOffset="31973">10999 7304 63 0,'0'-5'390'0,"2"-2"45"15,-2 1 36-15,-2 1 48 0,-1-2-138 16,1-3-85-16,2 0-51 0,-3-1-23 16,3-1-25-16,3-2-42 0,-1 1-44 15,1-2-37-15,2-2-26 0,3-1-18 16,-2-1-14-16,1-2 1 16,-1 0-6-16,0-1-1 0,-1 1-3 15,-1 3-1-15,-2 3 4 0,-2 1 0 16,-2 5-2-16,-1 3-2 0,-4 3-4 15,-3 8 3-15,-3 2-7 16,-6 7-3-16,-1 5 2 0,-1 4 1 16,-2 1 2-16,1 4-2 0,4 1-5 15,1-2-3-15,5 4-4 0,3-2-7 16,6-3-5-16,3 1-6 0,5-2-5 16,4-2-3-16,4-1-4 15,3 0 2-15,0-2 2 0,2-1 6 16,0 1 5-16,1-1 7 0,-5 0 7 15,0 0 5-15,-4-1 7 0,-2-1 3 16,-4 2 4-16,-4-1 0 16,-6-2 2-16,-2 0-3 0,-6-2 0 15,-5-1 0-15,-5-4 8 0,-2-1 4 16,-2-3 3-16,-3-5 5 0,1-3-2 16,1-5-6-16,2-3-22 0,4-3-56 15,4-4-88-15,6-3-94 0,7-3-190 16,4 1-98-16,4 1-37 15,3 3 24-15,3 1 68 0,4 5 85 16</inkml:trace>
  <inkml:trace contextRef="#ctx0" brushRef="#br0" timeOffset="32755.53">9407 8809 75 0,'6'-12'323'0,"-3"0"35"0,1-1 23 16,-3-2-20-16,2-1-96 0,-1-3-39 15,1 0-3-15,-1-2 1 0,0 0 9 16,-2 1-4-16,0-1-23 16,0 2-29-16,0 2-35 0,-2 2-25 15,-1 0-24-15,1 4-23 0,0 1-14 16,-1 3-14-16,0 5-11 15,0-3-9-15,-5 10-4 0,-1 1-4 16,-6 9-5-16,-4 11-3 0,-3 10-4 16,-3 8-2-16,-4 11-2 0,-1 7 0 15,-1 7-5-15,2 1 0 0,2 2-3 16,4 0-4-16,4-5-9 16,8-4-12-16,4-6-17 0,7-7-18 15,5-7-19-15,6-8-14 0,5-8-6 16,4-9 2-16,4-10 5 0,8-8 8 15,1-7 5-15,5-11 12 0,0-6 8 16,0-8 8-16,0-5 11 0,-2-5 15 16,-4-3 16-16,-5-3 9 15,-2-2 10-15,-6-2 3 0,-3-2 4 16,-7 3 1-16,-6 2 5 0,-4 2 7 16,-8 8 3-16,-3 3-1 0,-6 11-5 15,-5 6-9-15,-4 11-13 0,-3 6-23 16,-3 10-27-16,-2 5-33 15,2 7-33-15,-3 5-25 0,4 5-24 16,2 3-18-16,3 3-28 0,2-3-52 16,1 2-46-16,5-5-16 0,7-3 2 15,2-2 20-15</inkml:trace>
  <inkml:trace contextRef="#ctx0" brushRef="#br0" timeOffset="33038.94">9124 9101 153 0,'3'5'243'0,"3"-5"33"0,-1-1 1 15,3-4-51-15,-1-2-65 0,1-3-40 16,2 2-22-16,-2-3-6 0,2 2-8 15,2-2-6-15,-2 4-5 0,1-2-9 16,0 5-12-16,0 1-9 16,3 1-10-16,-1 5-10 0,0 3-6 0,3 4-7 15,-4 6-3-15,4 4-1 0,-3 2 0 16,-1 6-2-16,-1-2 3 16,-1 4-1-16,2 0-2 0,-4-2 0 15,2-1-2-15,1-1-2 0,-2-7 2 16,0-1-2-16,1-4 3 0,-2-5 2 15,4-5 2-15,1-4 2 16,0-6-2-16,4-5-10 0,1-3-15 16,1-6-25-16,0-2-29 0,2 1-35 15,-1-2-67-15,-1 4-119 0,0-1-55 16,-2 3-15-16,-2 3 8 0,0 2 24 16</inkml:trace>
  <inkml:trace contextRef="#ctx0" brushRef="#br0" timeOffset="33237.03">9935 9163 12 0,'8'5'344'0,"-2"-2"39"0,-1 0 22 0,-3 1 7 15,1-1-121-15,-3 2-71 16,0 1-43-16,-2 3-20 0,-1 4-6 16,0 2-14-16,-3 3-26 0,-1 4-28 15,-4 4-29-15,2 1-21 0,-3 2-15 16,0 3-27-16,-1 0-45 0,-1 2-57 15,5-5-68-15,-1 1-104 16,5-5-134-16,5-3-55 0,3-8-1 16,7-7 35-16,9-7 57 0</inkml:trace>
  <inkml:trace contextRef="#ctx0" brushRef="#br0" timeOffset="33773.08">11423 8772 24 0,'11'-17'410'0,"1"-1"62"0,-7 0 45 16,-5-1 51-16,0-2-98 0,-3 1-104 15,-2 1-77-15,-1-2-41 0,0 1-29 16,1 2-43-16,-1 2-49 15,-1 1-37-15,1 3-24 0,0 3-14 16,3-1-10-16,-1 7-7 0,0-1-11 16,-3 4-4-16,0 4-6 0,-5 4-7 15,-2 9-8-15,-3 7 2 0,-5 7 1 16,-3 10-2-16,-3 7 0 16,-2 4-2-16,-1 7 4 0,-1 2-12 15,2 2-6-15,5-1-2 0,3-6-4 16,7-3-4-16,3-6-8 0,6-9-2 15,6-4-1-15,4-9-4 16,6-4-5-16,4-8 0 0,8-8 2 16,2-5-2-16,6-13-5 0,3-5-5 15,3-6 5-15,2-8 2 0,0-2 8 16,-3-7 13-16,0-2 10 0,-2-5 10 16,-3-4 3-16,0-1 2 15,-6-3-2-15,-4 2-1 0,-5 5 0 16,-6 5-4-16,-6 5-12 0,-6 11-27 15,-6 6-34-15,-6 6-39 0,-5 7-49 16,-4 9-40-16,-1 6-27 0,-4 8-11 16,-1 4 4-16,5 4-15 0,-2 4-49 15,5 1-34-15,3 2-2 16,3-2 15-16,3-2 17 0</inkml:trace>
  <inkml:trace contextRef="#ctx0" brushRef="#br0" timeOffset="34372.22">11248 8869 103 0,'4'13'257'0,"2"-3"36"0,-1-3 30 16,2-5-47-16,1-2-83 0,2 0-42 15,-2-2-20-15,2-4-12 0,1 0-10 16,2 1-11-16,0 1-16 16,0 0-14-16,-1 2-10 0,2 2-8 15,0 2 0-15,-1 2 3 0,1 4 0 16,0 2 0-16,-1 4 0 0,-4 4-1 16,-1 3-7-16,0 4-11 15,-2 1-4-15,-1 0-7 0,-2 5-9 16,-1-3-6-16,1 0-8 0,0-3-12 15,1-3-16-15,0-1-19 0,-1-3-23 16,4-7-18-16,-1-1-14 0,4-5-7 16,2-5 3-16,4-1 6 15,3-7 15-15,1-3 14 0,3-2 13 16,0-5 15-16,1-2 12 0,1-1 17 16,-2 0 17-16,-3 0 14 0,0 0 21 15,-5 0 27-15,2 0 31 16,-4 3 33-16,-1 2 37 0,-2 2 33 15,-2 2 22-15,-3 3 5 0,-2 1-12 16,1 4-23-16,-2 1-36 0,-2 2-37 16,0 1-33-16,0 4-26 0,-2 4-20 15,-2 3-12-15,1 5-5 16,-2 2-8-16,0 6-1 0,0 1-4 16,-3 4 0-16,2 2-3 0,0 1 2 15,1-2-1-15,0-2-1 0,4-2-4 16,1-5-6-16,1-4 4 0,4-1-9 15,3-7-2-15,6-4-1 0,2-7 1 16,6-7-2-16,3-5 0 16,4-5 6-16,-1-6 0 0,1-6 4 15,-4-4-3-15,1 1 4 16,-4-8-1-16,-4 1 3 0,-5 0 0 0,-3 2 3 16,-7 4-1-16,-5 3 2 0,-7 7 2 15,-6 6-4-15,-7 6-10 16,-4 2-18-16,-4 9-44 0,-1 2-86 15,-2 2-108-15,-2 4-174 0,0 0-123 16,5 1-52-16,5-2 6 0,10-2 66 16,10-5 98-16</inkml:trace>
  <inkml:trace contextRef="#ctx0" brushRef="#br0" timeOffset="34990.71">14320 7109 16 0,'-35'-5'353'0,"6"4"34"0,-1-5 20 0,3 3 11 15,4 2-157-15,5-1-101 16,4-1-65-16,6 1-32 0,5 2-19 16,5-2-8-16,4-1-15 0,9-1-11 15,6-1-4-15,6-1-3 0,5-1-6 16,1-3-10-16,5 0-6 0,-4-1-8 15,-2 0-8-15,-3 3 1 16,-7-2 2-16,-2 1 12 0,-7 3 13 16,-4 0 13-16,-5 2 11 0,-3 0 8 15,-4 1 5-15,-3 3 1 0,-3 5-4 16,-1 1-3-16,-3 4-4 0,-3 6-4 16,-1 6-5-16,3 5-3 15,-5 4-4-15,5 4 0 0,-5 5-4 16,3 1-4-16,-1 1-13 0,0 1-25 15,4 0-27-15,-2-5-35 0,3 0-63 16,0-6-133-16,1-2-60 0,2-8-15 16,1-6 10-16,6-4 23 15</inkml:trace>
  <inkml:trace contextRef="#ctx0" brushRef="#br0" timeOffset="35174.23">14103 7499 328 0,'-16'0'361'16,"3"0"19"-16,2 0 9 15,1 0-160-15,5 1-98 0,3-1-59 16,2 0-34-16,7 0-16 0,3 0-7 16,6-1-6-16,10-3-2 0,4 0-2 15,9-5-4-15,5-1-9 0,7-3-25 16,8-5-30-16,2 1-78 16,-1-4-123-16,0-4-63 0,-3-2-26 15,-5-2 2-15,-6-5 23 0</inkml:trace>
  <inkml:trace contextRef="#ctx0" brushRef="#br0" timeOffset="35410.3">14887 6959 97 0,'6'-28'358'0,"-3"7"44"0,-3 2 42 15,-3 2 6-15,2 4-108 0,-2 5-68 16,1 2-51-16,1 3-34 0,-1 6-35 16,1 4-41-16,-1 11-40 0,0 4-22 15,-1 9-10-15,-2 5-8 16,2 6-8-16,-2 4-5 0,-4 2-8 15,1 4-9-15,-2 2-2 0,-3 3-6 16,-4 0-26-16,2 1-49 0,0-2-60 16,-2-5-55-16,8-4-56 15,-1-6-75-15,2-9-110 0,5-8-26 16,3-9 21-16,3-11 37 0,6-5 43 16</inkml:trace>
  <inkml:trace contextRef="#ctx0" brushRef="#br0" timeOffset="35854.67">15029 7261 322 0,'16'-23'420'0,"-5"6"32"16,-3 3 20-16,-3 6-115 0,-2 3-109 15,-3 6-71-15,-1 4-42 0,-2 6-17 16,-2 5-12-16,-2 4-14 0,-1 7-18 16,-1 1-19-16,1 5-18 0,-2 3-13 15,0 4-10-15,-2 2-7 16,3 2-5-16,-4 0-17 0,2-4-18 15,2-3-15-15,-1-5-14 0,4-5-15 16,3-10-6-16,1-6 5 0,2-6 14 16,0-10 7-16,5-8 12 0,0-8 15 15,2-9 9-15,1-9 10 0,0-5 6 16,2-6 4-16,2-4 1 16,1-3 3-16,3-8 0 0,0-1-3 15,3-1 0-15,0-1 3 0,5 6 5 16,-1 9-1-16,2 7 3 0,2 10 3 15,2 9 3-15,-1 6-1 16,1 9-2-16,1 7-1 0,0 8 2 16,-2 10-4-16,-1 5-3 0,-5 7-4 15,-3 7-1-15,-8 2-2 0,-8 6 0 16,-6 0 0-16,-11 2 0 0,-5 1 0 16,-8-3-2-16,-3-3 1 15,-5-3-8-15,-4-1-18 0,-5-1-38 16,-1-4-41-16,-2 2-49 0,-1-1-126 15,-1-1-98-15,1 1-39 0,3-2 9 16,5-2 23-16,1-1 41 0</inkml:trace>
  <inkml:trace contextRef="#ctx0" brushRef="#br0" timeOffset="36092.33">14681 8174 47 0,'-3'26'376'0,"-1"-2"42"16,4-1 23-16,-2-2 32 16,4-2-135-16,2 2-77 0,3 0-37 15,1 0-12-15,3 1-4 0,3 1-20 16,0 1-35-16,7 1-45 0,-1 3-34 16,1-1-29-16,1 0-32 0,-2 1-43 15,-2-2-66-15,-1-5-78 16,-4 0-74-16,1-5-74 0,-7-4-130 15,-3-6-69-15,1-3 6 0,-3-7 46 16,4-7 60-16</inkml:trace>
  <inkml:trace contextRef="#ctx0" brushRef="#br0" timeOffset="36305.42">14955 8363 161 0,'5'-31'376'16,"-2"4"64"-16,-1 3 76 0,-2 3-1 15,-2 5-86-15,2 4-51 0,-2 2-46 16,-1 1-47-16,2 5-65 15,-7 6-69-15,3 4-52 0,-4 7-37 16,-3 7-23-16,-2 6-15 0,-6 8-6 16,-3 5-4-16,-2 7-5 0,-8 6-13 15,-2 2-29-15,-7 8-89 0,-1-1-129 16,-4-2-195-16,2 0-140 16,2-7-68-16,4-5-16 0,4-10 64 15,10-10 118-15</inkml:trace>
  <inkml:trace contextRef="#ctx0" brushRef="#br0" timeOffset="37221.25">18998 6391 1 0,'22'-13'362'0,"0"2"58"0,-6 1 39 16,-3 2 31-16,-4 1-131 0,-3 1-81 15,-1 4-67-15,-2-1-44 16,-3 6-26-16,0 3-25 0,-3 7-29 16,-3 4-25-16,-3 5-19 0,-1 8-13 15,-3 5-11-15,-4 2-7 0,-3 7-3 16,0 0-9-16,-3 1-15 15,-1 1-22-15,3-3-34 0,-1-5-41 16,4-6-42-16,5-5-37 0,3-8-18 16,4-7-7-16,6-8 12 0,3-6 22 15,5-9 35-15,1-8 35 0,3-6 33 16,2-6 27-16,-5-5 30 16,5-3 22-16,-2-3 20 0,0-3 16 15,1-1 18-15,0 1 22 0,0 1 15 16,0 7 16-16,1 5 13 0,-2 7 10 15,-3 7 3-15,4 6-2 0,-2 9-8 16,0 6-14-16,1 7-11 16,1 8-18-16,0 6-15 0,0 4-20 15,-4 7-13-15,3 3-10 0,0 4-5 16,-1 2-3-16,3-1-7 16,-1-1 2-16,2-3-3 0,-2-5-1 15,4-4-1-15,0-5-1 0,-4-6 1 16,2-6 3-16,0-5 1 0,2-8 1 15,-2-8-2-15,1-8-1 0,1-7-4 16,1-8-2-16,-1-5 1 0,-4-6 2 16,3-5-2-16,-4-2 1 0,-1-2 2 15,0 0 0-15,-2 4-4 16,0 2-2-16,-5 4-1 0,1 10-1 16,0 4-26-16,-2 8-41 0,1 5-41 15,-3 7-44-15,2 7-53 0,2 7-93 16,-5 7-104-16,1 4-27 15,-1 3 4-15,5 2 27 0,3 5 41 16</inkml:trace>
  <inkml:trace contextRef="#ctx0" brushRef="#br0" timeOffset="37388.39">19705 6631 272 0,'5'22'411'0,"-4"-6"58"16,-2-4 66-16,-4-3-53 0,1-3-74 15,-3-4-67-15,1 0-57 16,1-2-53-16,0-2-62 0,0 1-78 15,2-4-85-15,1 1-106 0,2-2-110 16,5-1-97-16,1-4-163 0,7-2-101 16,6-2-23-16,3-4 48 0,6 2 79 15,4 1 81-15</inkml:trace>
  <inkml:trace contextRef="#ctx0" brushRef="#br0" timeOffset="37837.73">20222 6442 311 0,'9'-7'382'0,"-1"-2"30"16,-4-3 31-16,-1 0-116 0,-2-4-75 16,4 0-46-16,-4-1-24 0,2-2-18 15,1-4-22-15,-1 1-29 0,0-3-25 16,2-3-21-16,0 2-13 0,-2 0-4 16,1 1 2-16,-2 5 4 15,-2 3 3-15,-2 4-6 0,-2 6-4 16,-2 3-13-16,-6 8-9 0,-5 5-13 15,-1 6-8-15,-5 7-1 0,-1 5-4 16,-3 5-1-16,5 2 0 0,-2 1 0 16,4 0 0-16,4 1-4 15,4-2 1-15,3-4 0 0,6 3 0 16,3-4-7-16,3-1-3 0,6-3-2 16,1-3 0-16,1 2-1 0,4-7-2 15,2 1 5-15,0-3 5 0,3-1 1 16,-2-1 0-16,0-1 4 0,-1-1 1 15,-1 1 0-15,-2 0 2 16,-2 1 0-16,-3-3-1 0,-5 6-2 16,-7-3 2-16,-3 4 1 0,-7-1 0 15,-5 0-2-15,-5 1 4 0,-7-2-2 16,0-2 2-16,-5-2-4 16,-2-3-20-16,-1-1-45 0,0-3-67 15,-1-4-78-15,5-3-98 0,-2-3-153 16,7-4-63-16,5-1 1 0,4-3 44 15,9 0 69-15</inkml:trace>
  <inkml:trace contextRef="#ctx0" brushRef="#br0" timeOffset="38754.41">18913 7868 20 0,'1'-4'371'0,"3"3"49"15,-4-4 24-15,0 1 36 0,-4-3-110 16,1 2-67-16,0-1-41 0,-2-2-16 15,-1 1-5-15,-3-1-21 16,0 3-45-16,3 0-52 0,-5 2-36 16,0 2-27-16,-2 2-20 0,-1 6-12 15,-2 4-10-15,-3 7-5 0,-3 6-5 16,1 7-4-16,-2 8-2 16,-1 6-2-16,-1 6-2 0,3 3 0 15,-2 4 1-15,4 3-5 0,0-3 5 16,6 1-5-16,3-6-8 0,5-3-3 15,6-5-8-15,4-8-7 0,6-5-12 16,6-7-3-16,3-8-4 0,6-8-6 16,4-9-2-16,1-8 6 15,4-10 6-15,0-5 5 0,1-7 7 16,-1-7 8-16,0-7 14 0,-3-4 4 16,-2-4 3-16,-4-6 6 0,-3 1-1 15,-6 3 2-15,-4 0 1 0,-7 8 0 16,-5 4-2-16,-5 7-7 15,-7 7-5-15,-1 7-8 0,-6 9-11 16,-3 4-21-16,-2 10-32 0,-3 6-40 16,-1 8-42-16,0 3-38 0,-2 5-26 15,1 5-14-15,4 2 5 16,2 0 7-16,1 0 4 0,4 0 15 16,3-2 27-16,4-4 51 0,0-1 72 15,6-3 67-15,2-4 68 0,3-4 54 16,3-2 29-16,1-6 0 0,0 0-14 15,4-5-9-15,0-1-1 0,0-3-1 16,2 2 0-16,2-1-7 16,-1 1-14-16,3 2-14 0,-1 0-15 15,3 5-15-15,-2 1-12 0,2 2-14 16,-2 3-6-16,-1 4-9 0,3 2-6 16,-2 1-6-16,2 1-4 0,-4 4-4 15,4-1-1-15,-1 2-3 0,-2 2-6 16,4-4-14-16,-2-1-26 15,1-3-35-15,1-1-42 0,3-4-41 16,2-4-60-16,-2-3-125 0,4-6-48 16,-3-3-3-16,0-5 20 0,6-1 33 15</inkml:trace>
  <inkml:trace contextRef="#ctx0" brushRef="#br0" timeOffset="38972.9">19319 8419 26 0,'9'-9'403'0,"-1"2"64"16,-4 1 51-16,-3 0 57 0,-1 2-105 15,0 0-106-15,-3 3-83 16,0 2-49-16,-2 4-47 0,-1 6-50 16,0 3-53-16,-1 9-37 0,-3 4-19 15,1 4-13-15,-2 5-6 0,0 5-11 16,-1 1-18-16,0 0-13 0,1 0-30 16,0-2-48-16,2-3-64 15,2-5-66-15,6-5-41 0,1-3-42 16,4-6-71-16,6-7-68 0,6-6 3 15,5-9 37-15,5-8 41 0,9-6 44 16</inkml:trace>
  <inkml:trace contextRef="#ctx0" brushRef="#br0" timeOffset="40012.67">20393 8022 264 0,'45'-46'433'16,"-12"5"50"-16,-7-1 57 15,-10 4-25-15,-5 1-102 0,-4 2-65 16,-7 4-40-16,0 3 1 0,-4 1 11 16,-4 7-1-16,2 3-5 0,-4 6-10 15,-1 3-22-15,-1 5-44 16,-6 4-61-16,2 9-67 0,-6 2-51 16,0 11-27-16,0 7-18 0,-3 8-5 15,-2 7-9-15,-2 5-9 0,3 6-12 16,-3 4-13-16,7 1-16 0,0-3-11 15,4-2-17-15,6-3-17 16,2-3-22-16,6-9-22 0,6-3-15 16,3-8-14-16,8-8-3 0,4-3 12 15,2-10 19-15,5-8 32 16,6-5 22-16,0-10 23 0,2-7 20 0,-1-6 20 16,4-7 8-16,-1-7 7 0,-3-3 6 15,-1-9 0-15,0-4-4 16,-5-5-2-16,-3 0 0 0,-6 2-1 15,-2 8 2-15,-9 6 3 0,-5 10 0 16,-5 7 3-16,-9 8-7 0,-2 9-6 16,-7 8-15-16,-6 6-17 15,-1 6-33-15,-3 6-39 0,0 7-46 16,-2 5-45-16,0 3-37 0,3 4-18 16,2 2 1-16,4 1 23 0,2-2 37 15,10-1 45-15,0-2 44 0,6-6 39 16,4-2 30-16,4-7 23 15,4-4 22-15,4-4 13 0,1-3 19 16,5-5 15-16,5-2 20 0,-1-1 14 16,0-2 15-16,3 1 11 0,0-2 5 15,-1 1 0-15,1 2-2 0,-1 1-5 16,1 2 0-16,-2 5-1 16,1 2-4-16,-1 2-5 0,-1 5-7 15,-3 4-6-15,-2 1-13 0,0 7-17 16,-4 0-8-16,-2 5-8 0,-1 0-7 15,-1 1-10-15,3 0-6 0,-5 1-2 16,2-4-4-16,1-2-7 0,0-2 0 16,-1-4-5-16,4-7-11 15,1-3-10-15,1-5-7 0,3-6-6 16,1-3-4-16,3-8 5 0,1 0 6 16,2-8 9-16,1-2 4 0,0-1 6 15,-1-2 10-15,4-2 13 16,-3 1 12-16,0 1 19 0,-1-2 21 15,-2 4 23-15,-3 2 13 0,0 1 3 16,-7 4 5-16,0 5-4 0,-4 2-11 16,0 1-10-16,-2 4-10 0,-3 5 0 15,0 3 8-15,-1 5 10 0,-3 7 3 16,0 4 2-16,-2 3-4 0,-2 5-10 16,1 0-20-16,-1 2-21 15,3 1-13-15,-1 0-11 0,5 0-6 16,1-4-6-16,3-3-14 0,4-1-17 15,2-7-16-15,3-5-9 0,7-5-11 16,5-7-9-16,3-4-5 0,4-7 8 16,6-5 10-16,-2-7 5 15,-1-7 6-15,-4-5 10 0,-1-6 15 16,-6-6 10-16,-6-1 14 0,-7 1 6 16,-3 2 13-16,-11 4 14 0,-5 1 13 15,-4 8 8-15,-8 4 5 16,-8 5 2-16,-3 3-10 0,-2 7-23 15,-4 2-35-15,3 7-36 0,0 2-44 16,5 2-76-16,5 0-121 0,6 2-135 16,8 1-165-16,11-3-73 0,6 0-17 15,11-5 43-15,12-6 107 16</inkml:trace>
  <inkml:trace contextRef="#ctx0" brushRef="#br0" timeOffset="41354.58">23882 6094 139 0,'8'-8'296'15,"-2"-2"25"-15,-3 0 16 0,1-2-86 16,1-2-64-16,-4 1-24 0,2-1-2 16,0 1 13-16,-1 1 16 0,-2 0 10 15,0 1 0-15,0 2-5 16,-2 3-16-16,-1 0-21 0,2 3-28 15,-2 0-27-15,-2 3-28 0,-2 3-21 16,-7 4-17-16,0 6-17 0,-7 11-7 16,1 6-11-16,-6 8 2 15,1 6-4-15,-2 7-3 0,2 4 1 16,4-2 1-16,2 1 0 0,7-3-2 16,4-3 1-16,6-7 0 0,7-7-2 15,8-4 0-15,4-8-5 0,9-5-12 16,4-9-20-16,4-8-29 15,7-5-28-15,0-9-18 0,1-3-14 16,-2-9 7-16,-6-2 12 0,-6-7 30 16,-7-3 26-16,-9 0 22 0,-7-5 14 15,-6 0 10-15,-7 1 8 0,-6 3 4 16,-4 3 4-16,-2 5 3 0,-4 7 2 16,0 3-5-16,3 6-13 15,1 6-22-15,1 3-37 0,3 4-42 16,7 6-44-16,1 0-40 0,3 2-103 15,7 1-81-15,5-1-20 0,5 0 11 16,5-3 28-16,9-3 34 16</inkml:trace>
  <inkml:trace contextRef="#ctx0" brushRef="#br0" timeOffset="41605.21">24279 5877 268 0,'12'-21'384'0,"-7"1"43"0,-2 2 45 0,-1 3-79 15,0 3-87-15,-2 3-60 16,0 6-32-16,0 5-17 0,0 5-20 16,0 11-32-16,-2 6-19 0,0 7-14 15,-1 11-18-15,-3 3-26 0,-3 11-24 16,-1 7-17-16,-4 5-13 16,-4 4-10-16,-2 6-11 0,-3 0-12 15,-2 3-26-15,-1-3-37 0,0-5-50 16,3-1-58-16,3-9-57 0,6-7-51 15,3-7-77-15,5-8-88 0,4-13-20 16,5-11 23-16,9-11 45 16,3-11 50-16</inkml:trace>
  <inkml:trace contextRef="#ctx0" brushRef="#br0" timeOffset="42087.03">24473 6411 14 0,'21'-41'369'0,"-2"7"68"16,-8 7 53-16,1 3 35 15,-5 7-148-15,-2 5-96 0,-4 6-67 16,-1 8-49-16,0 5-35 0,-4 10-25 16,-1 5-17-16,-3 8-14 0,-5 6-18 15,4 6-18-15,-7 3-13 0,2 3-9 16,-4 6-7-16,2 2-11 16,-2-1-12-16,-2 3-17 0,2-5-17 15,0-3-11-15,6-9-5 16,2-9 0-16,2-8-2 0,5-8 13 15,3-10 6-15,3-9 4 0,5-11 4 0,2-10 7 16,1-7 12-16,4-9 2 16,1-6 6-16,3-6 6 0,2-6 3 15,-1-3 3-15,4-4 0 0,0-1 3 16,1-3-4-16,2 3-2 0,-2 3 0 16,5 9 0-16,-3 8-2 0,2 8 2 15,-3 7-1-15,1 10-1 16,0 6 0-16,0 6-1 0,-5 9 4 15,2 7 2-15,-4 6-2 0,-3 10 0 16,-7 4 2-16,-3 3 0 0,-7 3-1 16,-8 0-2-16,-6-2 0 15,-7 1 3-15,-1-4 1 0,-8-2-1 16,-2-2 2-16,-3-3-5 0,-1-2-15 16,0-2-35-16,-1 0-51 0,1-3-52 15,3 0-88-15,-2-1-132 0,3 0-54 16,5 0-5-16,4-1 31 15,2 2 41-15</inkml:trace>
  <inkml:trace contextRef="#ctx0" brushRef="#br0" timeOffset="42803.89">23948 7786 161 0,'-22'-1'496'0,"8"-6"58"0,3-3 31 16,1-2 17-16,7-1-205 0,3-4-161 15,7 1-101-15,4-2-54 0,8 0-28 16,4 0-14-16,6 1-7 0,2 0-12 15,6-1-13-15,2 4-1 16,0-2-1-16,1 2-3 0,-2-2-2 16,0 3-2-16,-4-1-1 0,-4 3-1 15,-4 0 1-15,-4 1 1 0,-7-1 3 16,-4 4 5-16,-3-1 4 0,-7 2 8 16,-1 2 3-16,-5 2 2 15,-2 4 1-15,-3 2 3 0,-3 4 3 16,-2 5-3-16,-3 5-2 0,1 5-4 15,-3 4-2-15,0 6-6 0,-3 3-4 16,-1 7-2-16,-1 4-6 16,-1 2-4-16,-2 2-4 0,-2 2-1 15,-2-1-4-15,-1-2-8 0,0-1-3 16,-2-5 1-16,5-5-1 0,3-5 1 16,2-7 2-16,4-4 3 0,7-9 1 15,2-4 3-15,5-7 0 16,6-6 0-16,2-7 1 0,6-1 2 15,5-4 4-15,2-2 0 0,5 0-1 16,1-1 3-16,1 4-1 0,1 0 2 16,-1 3 0-16,1 3 3 0,-1 2 4 15,-2 2 6-15,-2 4 8 16,-1 2 6-16,1 4 6 0,-1 1 4 16,-3 1 2-16,0 1-5 0,1 3-3 15,-5-1-2-15,4-1-6 0,-2 0-1 16,0-2 0-16,1-1 0 15,3-4 1-15,2-3-4 0,1-2 2 16,2-4-4-16,4-4-11 0,1-1-10 16,1-4-28-16,1-2-40 0,-1 1-58 15,1-2-68-15,-2-2-63 0,-4 1-56 16,0-3-111-16,-4 2-74 16,-4-1-2-16,-7 2 36 0,2-2 53 15,-5 2 57-15</inkml:trace>
  <inkml:trace contextRef="#ctx0" brushRef="#br0" timeOffset="48952.6">9553 10521 241 0,'-7'-5'324'0,"-1"-1"19"16,-1 2 19-16,-1-3-120 0,2 2-64 16,0-2-24-16,-1 3-9 0,1 2 4 15,2-3-2-15,-1 3-11 16,1-3-18-16,0 5-24 0,1 0-19 16,-3 2-22-16,2 3-17 0,-5 3-14 15,-2 7-11-15,-4 2-6 0,-1 5-2 16,-4 8-3-16,0 3-2 0,1 3 1 15,1 3 1-15,1 3 0 16,3-3-1-16,2 3 0 0,6-5-2 16,3-3-2-16,4-1-4 0,2-5-6 15,6-3-4-15,2-7-6 0,7-3-3 16,4-5-7-16,1-8-2 16,6-2-7-16,3-8 0 0,0-5-3 0,2-5 3 15,-1-7 4-15,-1 0 4 16,-3-6 9-16,-5-1 11 0,-4-5 7 15,-4-1 7-15,-6-1 6 0,-5-2 3 16,-5 0 7-16,-6 1 3 0,-2 3 8 16,-5 4 7-16,-2 5 2 15,-1 6 2-15,-2 3-6 0,2 6-8 16,-2 7-17-16,3 4-27 0,2 6-31 16,4 6-44-16,2 6-39 0,9 4-45 15,9 2-136-15,5 2-66 0,10-1-16 16,6-1 15-16,8-4 27 0</inkml:trace>
  <inkml:trace contextRef="#ctx0" brushRef="#br0" timeOffset="49503.07">11532 10553 165 0,'-3'-7'302'0,"2"-2"18"0,-4 2 16 16,1-2-94-16,1 1-79 0,2 1-33 15,-3 0-1-15,3 1 9 0,-1-3 10 16,1 6 6-16,-1-2-6 0,2 0-5 15,-3 2-8-15,2 0-9 0,-1 1-10 16,0 1-14-16,1 0-14 16,-1 1-16-16,-1 1-17 0,-2 4-20 15,-3 2-13-15,-3 2-10 0,0 7-5 16,0 0-4-16,-3 5-2 0,4 2 0 16,-2 3-2-16,2 2-2 0,2 4 2 15,3-2 1-15,2 2-2 16,6-4-5-16,2-2-8 15,3-5-14-15,6-3-18 0,4-4-19 0,4-7-18 16,3-4-14-16,4-9-11 0,2-5 5 16,2-5 8-16,2-6 17 15,-3-3 17-15,-2-3 21 0,-3-4 19 16,-5-1 12-16,-5-5 12 0,-8 1 11 16,-6-1 11-16,-8 1 11 0,-6 3 8 15,-8 5 5-15,-8 7-1 16,-3 7-5-16,-2 6-9 0,-4 9-8 15,-1 7-18-15,3 6-42 0,2 4-54 16,4 5-67-16,1 3-140 0,8 3-113 16,8 0-48-16,7 2 0 0,17-5 38 15,11-1 52-15</inkml:trace>
  <inkml:trace contextRef="#ctx0" brushRef="#br0" timeOffset="50168.35">14463 10384 119 0,'5'-6'286'0,"-2"-3"24"0,-3 0 18 15,0 0-84-15,-1-1-67 0,-1 0-31 16,0-4-12-16,-1 3 6 16,2-2 13-16,-1 1 11 0,-1 1 9 15,2 0 13-15,-1 1 5 0,2 1-9 16,-1 1-8-16,-1 4-27 0,0 0-27 16,1 1-29-16,-1 1-29 0,-1 4-23 15,-2 2-16-15,0 7-15 0,-4 4 0 16,-1 8-6-16,1 2-1 15,-4 7-3-15,4 0 1 0,-1 4 1 16,-1 2 0-16,3-1 0 0,4-4-2 16,0-2 1-16,6-1-6 15,3-7-9-15,4-5-13 0,7-3-16 16,3-8-23-16,8-6-30 0,3-7-19 16,5-3-18-16,4-9-1 0,-1-5 7 15,-3-4 21-15,-3-7 25 0,-6-5 28 16,-2-2 24-16,-8-4 18 0,-4-1 16 15,-7 1 14-15,-6 3 9 16,-6 4 9-16,-10 6 0 0,-5 7-1 16,-8 9-13-16,-5 5-26 0,-3 10-42 15,-3 5-58-15,-1 8-62 0,-5 6-145 16,2 7-97-16,-1 3-36 16,-5 5 6-16,-1 4 35 0,-7 4 49 15</inkml:trace>
  <inkml:trace contextRef="#ctx0" brushRef="#br0" timeOffset="50902.12">9426 11880 32 0,'-8'-2'304'0,"-3"0"24"0,-2 2 14 0,2 0-29 15,-1 0-134-15,1 4-69 16,1-3-39-16,-2 5-22 0,2 0-9 16,0 4-8-16,1 3-6 0,1 8-5 15,0 1-7-15,3 3-7 0,-1 5-1 16,3-1-2-16,3 0 0 15,3-1-3-15,3-2-1 0,2-4-3 16,4-2-2-16,3-5-1 0,6-5 2 16,4-6-6-16,5-5-4 0,2-5-8 15,3-6-5-15,2-4-7 16,-2-7-3-16,-2-4 5 0,-1-2 6 16,-7-5 8-16,-7 1 10 0,-3-2 8 0,-8-2 6 15,-7 2 8-15,-2 1 10 16,-6 3 10-16,-2 2 11 15,-5 5 4-15,-2 5 3 0,-1 5-7 0,-1 5-7 16,-1 9-9-16,2 4-18 0,-2 9-21 16,7 5-27-16,2 4-34 15,7 6-87-15,4 2-118 0,10 1-54 16,6-1-21-16,11-5 5 0,10-1 19 16</inkml:trace>
  <inkml:trace contextRef="#ctx0" brushRef="#br0" timeOffset="51484.95">12014 11797 133 0,'-3'-1'278'0,"0"-1"13"15,1 2 10-15,1-1-103 0,-1-2-79 16,2 2-32-16,0-1-9 0,0 0 5 16,0 1 15-16,-2-2 8 0,2 1 12 15,-1 1 2-15,-1-1 8 16,-2 1 0-16,-1-2-7 0,0 1-9 15,-1 2-12-15,-2 0-11 0,-3 2-16 16,1 1-13-16,-4 1-17 0,-3 4-10 16,-2 1-13-16,-2 4-7 15,-1 4-6-15,0 5-3 0,1 3-1 16,3 3-5-16,-1 4 2 0,4 0-1 16,7 1-2-16,2-1 3 0,6-3-5 15,6-1-4-15,7-6-10 0,6-5-10 16,5-4-20-16,6-7-21 15,6-6-19-15,2-6-13 0,2-6-8 16,-1-4 6-16,2-6 12 0,-3-5 18 16,-3-4 21-16,-7-2 20 0,-2-3 15 15,-9 0 9-15,-3-1 6 0,-6-2 6 16,-8 1 9-16,-4 4 10 0,-6 3 9 16,-6 5 5-16,-3 6 0 15,-5 6-1-15,-1 8-9 0,0 3-22 16,3 7-27-16,3 5-41 0,3 3-45 15,5 3-126-15,9 1-103 0,7-3-43 16,8 2-9-16,12-7 17 0,10-2 37 16</inkml:trace>
  <inkml:trace contextRef="#ctx0" brushRef="#br0" timeOffset="51901.54">14304 11472 91 0,'11'-6'252'15,"-3"-1"14"-15,1-1 0 0,-1 4-84 16,-2-1-64-16,2-1-20 0,-3 1-6 16,-2 0 12-16,3 1 17 15,-4 0 24-15,0 1 33 0,-1 0 26 16,-1 0 17-16,0 2 1 0,0-1-15 16,0 2-29-16,-1 2-36 0,1 0-28 15,-2 6-26-15,2 4-11 16,-2 3-10-16,2 6 0 0,-4 6-10 15,-1 2-14-15,2 8-10 0,-3 1-15 16,-1 5-37-16,-4 1-54 0,3 2-84 16,2 0-101-16,-1-1-201 0,3-2-105 15,-1-4-25-15,1-2 14 0,0-7 68 16,1-5 92-16</inkml:trace>
  <inkml:trace contextRef="#ctx0" brushRef="#br0" timeOffset="52703.03">9586 13008 119 0,'6'0'284'0,"-1"-2"21"0,-2 1 20 15,-2-1-85-15,-1 1-71 0,0-1-33 16,0 0-6-16,-3 2-3 16,0-2 1-16,-3 2-12 0,1 1-15 15,-3 2-19-15,-1 2-21 0,-2 5-15 16,-2 2-13-16,-1 6-7 0,-2 6-6 15,0 3-1-15,0 8 2 0,-1 0-3 16,1 8-4-16,1 0-3 0,2 2-2 16,3-1-2-16,1-2-7 15,7-3 0-15,4-5-6 0,7-4-3 16,4-6-3-16,6-7-6 0,3-8-9 16,7-8-15-16,5-7-7 0,4-9-4 15,3-7-3-15,2-8 3 16,-1-7 8-16,-2-3 12 0,-3-6 10 15,-7-2 8-15,-7-4 3 0,-7 0 3 16,-5-2 5-16,-8 0 2 0,-4 3 2 16,-6 5 4-16,-5 3 4 15,-1 11 2-15,-1 7 0 0,-2 7-8 16,-3 10-8-16,5 6-20 0,0 8-26 16,4 4-31-16,7 7-44 0,6 2-138 15,8 1-64-15,7 1-24 0,8 0 1 16,11-1 18-16</inkml:trace>
  <inkml:trace contextRef="#ctx0" brushRef="#br0" timeOffset="53069.92">11867 12823 267 0,'2'-9'325'16,"4"1"13"-16,-3-1 15 0,2 2-142 15,1 1-70-15,-2 0-30 0,-1 3-7 16,0 0 3-16,-1 2 0 0,-1 1 6 15,2 1 3-15,-1 4 2 16,1 4 0-16,-2 4 4 0,-1 4 2 16,0 4-7-16,-1 4-16 0,-2 4-18 15,-3 3-18-15,-1 4-20 0,-1 3-16 16,-1 4-21-16,-1 0-40 0,-1 1-45 16,5 0-67-16,2-2-73 15,3-4-122-15,1-3-120 0,5-6-39 16,4-4 6-16,7-10 47 0,8-7 58 15</inkml:trace>
  <inkml:trace contextRef="#ctx0" brushRef="#br0" timeOffset="53702.78">14302 12640 220 0,'0'-9'297'0,"-1"0"22"15,-1 2-7-15,1 0-93 16,-3-1-53-16,1-1-25 0,0 4-2 16,0 0 3-16,-1 0 12 0,1 0 11 15,2 2 6-15,-2 1 3 0,1 1-7 16,-1 1-11-16,3 0-26 0,-1 0-32 15,-3 3-31-15,-1 3-23 16,-1 4-19-16,-2 6-11 0,-3 5-5 16,0 3 0-16,-3 8-2 0,3 0 0 15,0 4-1-15,-2 3-4 0,5-1-1 16,2-2 0-16,4-3-1 16,2-3-5-16,7-4-13 0,4-4-15 15,6-7-21-15,7-5-32 0,6-8-39 16,6-8-30-16,5-7-16 0,3-8-3 15,-1-8 12-15,0-7 29 0,-4-3 34 16,-6-5 33-16,-6-4 27 16,-11 0 18-16,-6-5 8 0,-7 6 6 15,-9 0 5-15,-7 5 2 0,-11 9 0 16,-6 8 1-16,-8 10-2 0,-6 6-7 16,-5 13-16-16,-5 9-24 0,-1 6-30 15,-3 7-88-15,0 8-110 0,-3 3-52 16,-4 5-21-16,0 6 10 15,-6 2 19-15</inkml:trace>
  <inkml:trace contextRef="#ctx0" brushRef="#br0" timeOffset="54651.14">9796 14281 153 0,'0'-3'282'0,"0"0"18"0,0 2 8 15,-2-2-109-15,1 0-70 0,-1 1-34 16,1 0-14-16,-1 0-2 0,0 0-3 15,-1 1 0-15,2 1 1 0,-1-1-7 16,-4 1-4-16,3 0-8 0,-4 1-10 16,-1 0-6-16,-2 3-10 15,-2 1-5-15,-4 3-5 0,1 1-1 16,-4 2-1-16,1 3-6 0,0 2-3 16,0 4-2-16,-1 3-5 0,3 3-2 15,0 2-2-15,4 3-1 0,2 1-1 16,4 1 0-16,4-1-4 15,4-4-7-15,3 0-4 0,6-3-8 16,3-6-6-16,6-5-4 0,6-3-3 16,5-5 1-16,4-6 3 0,3-7 5 15,3-5 3-15,5-8 6 16,-3-6 5-16,2-3-2 0,-5-4-2 16,-3-3-3-16,-6-1 1 0,-4-3-1 15,-7 1 3-15,-5 0 10 0,-9 1 9 16,-4 6 5-16,-7 1 4 0,-3 6 2 15,-5 2 3-15,-2 7 0 16,-4 6-5-16,1 5-6 0,-2 7-10 16,2 4-18-16,-1 6-18 0,5 5-28 15,5 2-54-15,4 5-120 0,11-2-59 16,5 0-20-16,7 0-4 16,5-3 16-16</inkml:trace>
  <inkml:trace contextRef="#ctx0" brushRef="#br0" timeOffset="55053.5">11908 14065 179 0,'-3'-9'311'0,"-3"0"15"15,3-1 12-15,1 2-113 0,-1 2-86 16,3-1-43-16,0 2-12 16,0 2 2-16,-2 0 8 0,2 1 9 15,0 1 3-15,0 0-2 0,-1 1-6 16,1 0-4-16,-2 2 8 0,2 4 9 15,-3 5 3-15,0 6 2 0,-2 2-5 16,-1 8-13-16,0 4-25 16,-1 2-24-16,-1 5-18 0,1 3-20 15,0 1-27-15,4-1-44 0,1 5-55 16,4-3-66-16,6-2-61 0,1-3-111 16,4-3-99-16,4-6-20 15,4-6 18-15,8-7 44 0,2-9 51 16</inkml:trace>
  <inkml:trace contextRef="#ctx0" brushRef="#br0" timeOffset="55484.49">14631 13708 114 0,'5'-11'269'0,"0"1"20"16,-1 0 13-16,-1-1-98 0,2 1-64 15,0-1-26-15,0-1-2 0,1 1 10 16,-1 3 18-16,2-1 21 0,-3 1 20 16,1 2 8-16,-4 2-8 0,1 0-19 15,-1 2-21-15,-1 5-18 16,2 4-23-16,-2 7-16 0,-2 3-7 16,1 8-4-16,-2 5-13 0,-4 2-18 15,-2 6-18-15,-1 1-48 0,-1 5-69 16,-3 0-75-16,1 4-72 0,-4-1-129 15,4 3-124-15,-2-4-33 16,-1-2 24-16,4-2 48 0,-2-4 61 16</inkml:trace>
  <inkml:trace contextRef="#ctx0" brushRef="#br0" timeOffset="56319.49">10003 15593 208 0,'5'0'288'0,"-4"-2"16"0,1 2-4 16,-2-4-104-16,0 3-54 0,-2 0-28 15,-1-1-4-15,-2-1 0 0,1 2 4 16,-4 1-5-16,2 0-7 0,-2 0-13 16,-2 1-16-16,-1 4-16 15,-2 1-19-15,-1 5-11 0,-2 2-8 16,-1 6-9-16,-1 7-1 0,-2 4-2 15,0 6-1-15,2 4-2 0,-2 2-1 16,2 2 1-16,2 2-4 0,2-1 0 16,3 0-1-16,5-3-6 0,4-3-10 15,4-4-10-15,6-5-12 0,6-8-10 16,5-5-8-16,8-10-5 16,8-7-1-16,4-10-3 0,2-8 0 15,4-10 3-15,2-4 2 0,-3-6 5 16,2-5 6-16,-6-2 5 0,-4-4 9 15,-6-3 4-15,-3 1 7 0,-10-1 6 16,-6 1 6-16,-6 2 9 0,-5 3 8 16,-8 6 6-16,-2 5 7 0,-3 8 2 15,-4 4-1-15,0 11-1 16,-2 2-4-16,-1 7-7 0,1 6-9 0,1 3-13 16,3 6-11-16,3 5-20 15,4 2-58-15,4 2-113 0,4 3-59 16,7-1-25-16,3 1-6 0,7-2 11 15</inkml:trace>
  <inkml:trace contextRef="#ctx0" brushRef="#br0" timeOffset="57916.5">10356 15638 66 0,'0'-5'277'0,"0"-1"26"0,0 2 16 15,-2 0-69-15,1 1-88 0,-1 2-52 16,-3 2-29-16,2 4-17 0,-5 4-9 15,0 4-8-15,0 5-3 0,-1 6-2 16,-4 3-1-16,4 4-6 16,-3 6 0-16,0-1-7 0,-1 6-6 15,-2-1-4-15,0 3-7 0,1 1-4 16,-2-2-1-16,2-1-5 0,1-7-1 16,4-5 1-16,1-5 1 0,0-5-4 15,5-5 2-15,-2-7-1 0,4-2 1 16,-1-6-1-16,4-8-2 0,-1-9 0 15,2-5 3-15,1-6-1 0,0-7-1 16,1-5-1-16,1-5 2 16,-1-1-1-16,0-6 2 0,0 0 0 15,0 1 3-15,-1 0 2 0,1 2-3 16,-4 7 7-16,2 6 1 0,-1 7 2 16,-2 5 1-16,0 5-2 0,0 8 1 15,0 4-6-15,-3 7-2 0,-2 4-2 16,-4 9 0-16,1 7-1 0,-3 8 0 15,-2 7 2-15,0 5 0 16,-1 3-1-16,2 5 2 0,-1 0-4 0,-3 4 4 16,3-1-4-16,-1-4 0 0,1 0 0 15,1-6-1-15,2-5 2 0,2-6-1 16,2-6-1-16,0-5-2 0,5-7-3 16,1-5 0-16,3-7-1 15,4-7 0-15,1-9 2 0,5-10 2 16,1-6 1-16,1-6 1 0,0-3-4 15,1-5 3-15,-2-3 1 0,-1-2 0 16,-1 2 2-16,-2-1 0 0,-2 3 3 16,-2 5 2-16,-1 5 0 15,-2 8 8-15,-3 2 3 0,0 10 3 0,0 5 0 16,-6 6-1-16,1 8-2 16,-1 7-8-16,-4 7-6 0,-1 10-4 15,2 6 1-15,-3 8-2 0,0 3 2 16,1 5 2-16,1 3-1 0,-2 3 2 15,2 2-3-15,-2-2 0 0,2 0 0 16,2-6-1-16,0-3-2 0,-1-7 1 16,4-6-3-16,2-6-11 0,1-5-7 15,2-8-3-15,2-7 0 0,3-7 0 16,1-9 2-16,5-8 10 0,0-9 8 16,3-10 1-16,-1-5 2 15,-2-4 0-15,3-4 1 0,-4-2-2 16,-2-2 3-16,-1 2 1 0,-2 0 1 15,-1 6 4-15,-3 4 2 0,-1 9 6 16,-1 4 6-16,-3 9 1 0,1 7-2 16,-3 7-2-16,-3 7-3 0,-1 9-7 15,-4 9-5-15,3 7-1 0,-2 4 0 16,-1 8 0-16,-1 1 0 0,0 5 3 16,0 4-3-16,0 0 0 0,0 0 0 15,1 0 0-15,0-4 0 16,3-5 0-16,0-6 0 0,3-6-6 15,3-6-1-15,3-8-4 0,4-7-1 16,5-9-1-16,2-10-1 0,7-11 4 16,1-11 2-16,2-6 0 0,3-9-1 15,-1-6 2-15,-1-3 2 0,1-4 0 16,-5-1 4-16,1 1 1 0,-4 3 1 16,-1 6 4-16,-2 4-2 0,-4 9 5 15,-1 7 5-15,-2 9 2 0,-1 7 2 16,-4 8-2-16,-2 9-2 15,-3 8-3-15,-3 8-6 0,-2 11-4 16,-1 5-2-16,-4 8 1 0,3 7-2 16,-2 5-8-16,0 4-14 0,2 3-20 15,4-1-26-15,4-3-37 0,1 0-116 16,8-8-87-16,5-6-35 0,8-12-6 16,8-10 11-16</inkml:trace>
  <inkml:trace contextRef="#ctx0" brushRef="#br0" timeOffset="58549.36">12109 15411 151 0,'4'-5'293'0,"-3"1"23"0,-1 0 16 16,-1-3-90-16,1 3-59 0,-4-2-27 16,1 2 0-16,0-2 9 0,-2 1 13 15,0 0 11-15,-1 2 2 0,-2 2-5 16,3-1-17-16,-3 2-25 0,0 3-27 16,-2 1-32-16,0 6-25 15,-4 2-21-15,3 6-15 0,-4 4-6 16,1 6-6-16,0 4-2 0,-2 7-4 15,3 3-4-15,0 3 2 0,1 3-2 16,3-1-1-16,1 0-3 0,5-8-9 16,3-1-9-16,5-5-12 0,5-8-13 15,3-6-14-15,8-8-14 0,2-9-12 16,3-6-17-16,4-9-16 0,2-9-6 16,-1-4 2-16,-1-6 9 0,-1-3 24 15,-4-3 22-15,-6-2 24 0,-5-3 20 16,-5-4 9-16,-4-1 8 15,-7-1 6-15,-7 1 6 0,-2 3 8 16,-6 4 9-16,-1 8 3 0,-2 8 1 16,-1 8-3-16,-1 8-4 0,0 7-18 15,2 6-21-15,2 6-28 0,4 7-38 16,4 1-40-16,7 4-72 16,6-1-125-16,5 1-54 0,8-2-12 15,8-4 14-15,7-3 32 0</inkml:trace>
  <inkml:trace contextRef="#ctx0" brushRef="#br0" timeOffset="59217.76">14231 15160 26 0,'7'-4'219'0,"0"0"10"16,3 0-9-16,1 2-81 0,1-3-63 15,1 0-40-15,0 1-19 0,1-1-7 16,0 0-6-16,0 1 1 0,-1-1 0 15,0 0 2-15,-4 1-3 0,1-1 8 16,-4 0 8-16,0 2 8 0,-1-1 6 16,-2 1 3-16,0 0 4 15,-1 1-6-15,1 0-4 0,-3 2-7 16,4-3-2-16,-4 2 1 0,1 0 0 16,1 0 7-16,-1-2 3 0,2 1 6 15,-1 2 9-15,-2 0 12 0,0-2 11 16,0 2 10-16,0 0 8 0,-2 2 6 15,-1-2 2-15,0 2-1 0,2 3 1 16,-6 5-3-16,2 1 1 0,-3 4 0 16,-1 5-5-16,-1 3-6 0,1 5-11 15,-4 1-8-15,2 6-14 16,1 1-13-16,0 0-7 0,2 3-10 16,3-3-8-16,2-1-7 0,3-5-6 15,3-2-14-15,3-5-8 0,7-7-14 16,1-5-11-16,8-7-12 0,2-7-12 15,9-9-8-15,0-6-5 0,2-7 0 16,2-7 6-16,-3-7 8 16,0-4 15-16,-8-4 15 0,-2-6 16 15,-9-1 11-15,-5-2 6 0,-5-3 6 16,-7 2 1-16,-8 1 6 0,-5 9 2 16,-7 6-1-16,-8 11-3 0,-6 12-9 15,-6 9-14-15,-6 11-23 0,-3 11-27 16,0 8-32-16,-2 6-90 0,-2 8-104 15,-4 5-50-15,-1 4-11 0,0 6 8 16,1 3 24-16</inkml:trace>
  <inkml:trace contextRef="#ctx0" brushRef="#br0" timeOffset="59799.55">10291 16743 91 0,'0'-9'284'0,"0"-1"25"0,0 2 18 16,0 0-74-16,0 2-78 0,0 2-41 16,-2 1-20-16,2 0-9 0,-1 3-6 15,-1 1-6-15,-1 5-2 0,-2 6-8 16,0 8-8-16,-4 8-9 0,1 9-13 15,-2 5-12-15,-2 8-13 16,-1 5-10-16,-2 6-9 0,-3 3-14 16,1 4-11-16,1 1-19 0,2-1-23 15,4-4-27-15,5-3-28 0,5-8-26 0,8-5-48 16,5-10-113-16,8-6-48 16,5-11-8-16,6-13 10 0,5-11 22 15</inkml:trace>
  <inkml:trace contextRef="#ctx0" brushRef="#br0" timeOffset="60349.18">12283 16639 169 0,'-5'-3'291'0,"-2"0"13"16,2 0 9-16,0 0-125 0,3 0-81 16,1-1-41-16,-1 1-19 0,2-2-4 15,2 1-2-15,-1 1 3 0,-1 0 3 16,0 0 0-16,0 3-5 0,-1-1-4 15,-1 2 1-15,1 2 6 0,-3 4 3 16,0 7 7-16,-4 4 3 16,0 8 1-16,-2 5-5 0,-2 2-10 15,2 6-13-15,1 3-10 0,-2 0-8 16,3 0-6-16,0-1-2 0,3-1-4 16,5-5-1-16,2-1-4 0,4-7-5 15,5-7-6-15,5-3-5 0,4-6-4 16,4-8-6-16,3-8-5 0,5-5-4 15,1-8-4-15,0-6-3 0,-1-8-1 16,-2-2 5-16,-2-5 7 16,-6-5 7-16,-4 0 10 0,-7-1 5 15,-5-4 4-15,-4 3 6 0,-5-2 9 16,-4 5 7-16,-2 5 11 0,-7 6 4 16,2 8 0-16,-5 6-3 0,-2 6-3 15,2 6-11-15,-1 8-15 0,1 4-19 16,6 4-17-16,3 4-25 0,4 2-41 15,3 2-119-15,6-3-74 0,7-3-30 16,4-3-7-16,13-3 14 16</inkml:trace>
  <inkml:trace contextRef="#ctx0" brushRef="#br0" timeOffset="60705.37">14579 16043 225 0,'-2'-8'315'16,"-1"-1"18"-16,2 0 7 0,1 3-134 15,1 0-80-15,2 1-41 16,2 3-21-16,3-2-8 0,-2 4 0 16,2 4 3-16,0 2 2 0,-2 2 4 15,-1 7 2-15,0 6-2 0,-4 6-4 16,-2 4-5-16,-4 7-13 0,-6 4-9 16,-2 5-13-16,-5 1-28 0,-2 4-38 15,-3 2-43-15,2 1-52 0,0-4-146 16,1 1-81-16,1-4-28 15,0-5 8-15,-1-4 24 0</inkml:trace>
  <inkml:trace contextRef="#ctx0" brushRef="#br0" timeOffset="61332.41">10329 17912 245 0,'6'0'336'15,"-1"0"19"-15,-2 0 11 0,-3 0-139 0,2 0-82 16,-2 2-50-16,-2 2-29 16,0 7-15-16,-1-1-6 0,0 7-9 15,-3 4-6-15,4 3-9 0,-2 5-8 16,0 3-5-16,1 5-7 0,-2 1-9 16,4 5-11-16,-2 0-20 0,3 2-25 15,3 0-33-15,0-3-79 0,5-3-104 16,2-9-48-16,2-6-11 0,6-10 8 15,2-9 24-15</inkml:trace>
  <inkml:trace contextRef="#ctx0" brushRef="#br0" timeOffset="61717.63">12546 17419 105 0,'0'-6'318'0,"0"-1"26"0,-2 5 14 15,2-4-62-15,0 1-124 0,0 3-71 16,0 2-42-16,0 0-17 0,2 2-5 16,1 3-1-16,1 6 6 0,-1 4 3 15,2 4 0-15,-3 4-6 0,0 3-8 16,-2 5-8-16,-2 2-8 0,-1 3-6 16,-2 3-10-16,-3 3-12 0,0-1-20 15,3 3-20-15,-1-3-27 0,1-1-38 16,2-4-93-16,3-5-89 0,3-3-35 15,0-4-8-15,4-9 15 16</inkml:trace>
  <inkml:trace contextRef="#ctx0" brushRef="#br0" timeOffset="62281.95">14663 17194 45 0,'-2'-6'275'16,"0"-1"20"-16,2 0 11 0,0 3-60 15,0-2-95-15,0 3-50 0,0 0-29 16,0 0-11-16,0 0-5 16,-1 3-7-16,1-1-3 0,-2 2-3 15,-1 1-2-15,0 2 4 0,-5 5 6 16,0 5 7-16,-3 3 9 0,-5 5 0 15,0 3-3-15,-1 7-3 0,0 2-11 16,-1 4-11-16,2 4-12 0,1-2-11 16,3 1-7-16,2-4-7 0,3-3-3 15,4-4-4-15,6-7-5 0,4-3 0 16,5-7-4-16,4-11-8 0,6-2-9 16,3-9-12-16,2-8-9 0,2-5-10 15,-1-7-4-15,-4-4 0 0,1-3 4 16,-6-3 5-16,-4-1 6 0,-5-4 3 15,-5 0 6-15,-7 1 2 0,-7-2 3 16,-5 5 6-16,-6 2 6 0,-9 7 5 16,-4 5 1-16,-7 11-1 0,-7 9-9 15,1 8-21-15,-8 5-68 16,-3 8-96-16,-6 5-48 0,-5 4-22 16,-5 4 0-16</inkml:trace>
  <inkml:trace contextRef="#ctx0" brushRef="#br0" timeOffset="62982.78">10849 18758 137 0,'-3'-6'272'0,"0"2"17"15,-2 0 6-15,3 1-113 0,2 3-65 16,0 0-37-16,0 0-13 0,-1-5-5 16,1 5 1-16,0 0-3 15,0 0-5-15,0 0-7 0,-4 3-7 16,1 5-10-16,-3 3-11 0,0 9-6 16,-1 5-5-16,-1 5-7 0,-2 4-5 15,2 0-5-15,1-2-10 0,1-4-12 16,3-6-13-16,1-5-17 15,4-3-26-15,4-4-56 0,4-3-100 16,4 0-45-16,2-3-15 0,4 1 2 16,5-5 19-16</inkml:trace>
  <inkml:trace contextRef="#ctx0" brushRef="#br0" timeOffset="63482.11">12607 18336 56 0,'11'-6'261'0,"-1"0"26"16,-2-1 19-16,-1 1-72 0,0 1-76 15,-2 0-37-15,-2 1-14 0,0 0-7 16,-3 3 3-16,2 2 9 0,-1 4 9 16,-1 3 1-16,-1 5-2 0,-1 4-4 15,2 5-8-15,-2 3-19 0,1 7-19 16,-1 4-17-16,-1 3-18 0,0 2-15 16,-2 5-15-16,-1 0-11 15,0 0-27-15,-1 0-36 0,2 1-42 16,2-4-42-16,3 0-54 0,-2-5-125 15,4-5-62-15,3-6-12 0,1-7 18 16,8-9 32-16</inkml:trace>
  <inkml:trace contextRef="#ctx0" brushRef="#br0" timeOffset="63965.94">14715 17962 216 0,'-2'-4'340'0,"0"-4"32"15,-1 4 28-15,-1 0-103 0,2-1-80 0,2 2-57 16,-3 0-36-16,3 3-30 0,-1 5-19 16,1 1-18-16,0 2-11 15,-4 7-1-15,4 5-6 0,-3 1-1 0,2 6-8 16,-3 1-9-16,-1 5-12 16,-2 3-21-16,1 3-29 0,-3 4-35 15,0 3-49-15,-2 0-60 0,-3 1-124 16,-2 0-74-16,-2-4-23 0,-2-1 7 15,0-6 34-15</inkml:trace>
  <inkml:trace contextRef="#ctx0" brushRef="#br0" timeOffset="64948.35">10833 18686 21 0,'5'-3'283'0,"-2"1"23"16,-3 2 16-16,2-2-42 0,-2 2-103 16,0 0-63-16,0 0-39 0,0 0-18 15,0 0-10-15,3 4-4 16,0 5-2-16,2 7 1 0,1 3 0 16,-3 6-1-16,2 6-2 0,-2 3-9 15,0 2-7-15,-1 2-6 0,0-4-7 16,-1-4-4-16,-1-6-5 15,0-5 0-15,-1-4-1 0,-1-5-1 16,2-3 0-16,0-1 1 0,0-1 1 16,0-5 3-16,0 0 2 0,2 4 1 15,-1-2 1-15,-1-2 1 0,5-6 0 16,-1-11 1-16,-2-8-1 0,1-10-3 16,-3-6-3-16,0-6-2 15,0-6-1-15,0 1-2 0,2 0 0 16,-1 0 2-16,1 8 0 0,0 4 0 15,-1 11 0-15,1 6-2 0,-1 11-2 16,3 5 2-16,-3 14 0 0,1 5-3 16,-1 12 3-16,-1 6-4 15,0 4 1-15,-1 7-3 0,-1 2-1 16,-1 1-1-16,0 3-6 0,-2-2-11 16,0-1-14-16,0-4-25 0,-1-8-33 15,-2-8-98-15,0-5-93 0,3-6-39 16,-2-1-10-16,5-5 11 15</inkml:trace>
  <inkml:trace contextRef="#ctx0" brushRef="#br0" timeOffset="75999.78">18846 9642 18 0,'3'0'267'0,"1"-4"22"16,-1 4 16-16,0-1-49 16,0 0-86-16,0-1-48 0,0 0-23 15,-1 1-11-15,-1 0-1 0,3-1-3 16,-3 2 4-16,1-2 9 0,-1 1 16 16,-1 0 19-16,2-1 26 0,0 1 15 15,-2-1 15-15,-2 2 1 0,2-1-6 16,-2-1-16-16,1 2-19 15,-2 0-25-15,-1 2-23 0,1-1-21 16,-3 4-22-16,-2-1-15 0,0 6-13 16,-1 3-8-16,-5 5-7 0,1 1-2 15,-1 5-5-15,-1 3-3 0,1 3-4 16,3 0 0-16,1 3-2 0,3 0-2 16,1 1 3-16,2-2-2 15,4-1-1-15,5 0-5 0,3-5 0 16,1-2-1-16,6-4-3 0,4-5-4 15,1-5 3-15,2-4 3 0,5-4-6 16,2-6-3-16,2-6-1 16,-1-3-1-16,0-7-1 0,-3-5 3 15,-2-2 4-15,-4-4 3 0,-2-5 6 16,-5-1 5-16,-4-3 0 0,-9 1 0 16,-2 1 1-16,-6 5 1 0,-7 2-6 15,-2 6 3-15,-7 6-4 16,-3 2-8-16,-2 10-16 0,-2 3-32 15,0 6-45-15,0 5-66 0,1 1-73 16,4 7-82-16,3 1-143 0,1 5-52 16,5 3 5-16,-1 3 43 0,4 1 62 15</inkml:trace>
  <inkml:trace contextRef="#ctx0" brushRef="#br0" timeOffset="76713.8">18781 10876 169 0,'2'-6'291'0,"0"2"19"16,-1-4 18-16,-1 1-117 0,3 2-68 16,-1-2-30-16,0-1-13 15,1 1-2-15,0-1 6 0,-1 1 3 16,0 1 7-16,0 2 4 0,-2-1 3 16,0 4 1-16,0-1 1 0,0 0-1 15,-4 4-2-15,0 0-11 0,1 4-11 16,-5 4-13-16,0 3-17 15,-1 5-16-15,-2 4-13 0,-1 5-12 16,-1 1-8-16,1 6-5 0,3 1-8 16,-4 3-1-16,5-1-5 0,3-1-1 15,2-1-3-15,3-1-2 16,3-6-1-16,5-1-5 0,2-5-2 16,4-6 0-16,4-4-7 0,2-5-3 15,5-5-11-15,1-6-6 0,2-6-2 16,2-6-2-16,2-8 4 0,-2-4 5 15,0-2 10-15,-5-7 5 0,-1-1 9 16,-5-4 2-16,-5 0 3 16,-1 1 1-16,-9-1 1 0,-4 5 5 15,-4 4 0-15,-9 5-1 0,0 7-10 16,-5 7-13-16,-2 4-12 0,-3 8-26 16,-1 3-28-16,1 8-40 15,2 3-37-15,-1 6-54 0,0 4-127 16,1 5-60-16,4 2-10 0,-1 3 18 15,6 1 35-15</inkml:trace>
  <inkml:trace contextRef="#ctx0" brushRef="#br0" timeOffset="77578.96">18888 12006 276 0,'3'-6'305'0,"1"-3"24"0,-2 1-27 16,-1 1-83-16,2-1-34 15,1 2-1-15,-3-1 20 0,-1 2 22 16,2 1 15-16,-2 1-2 0,0 1-15 15,0 1-21-15,1 1-28 0,-1 4-30 16,0 2-31-16,2 5-19 0,-2 4-18 16,-2 4-19-16,2 4-18 15,-3 4-19-15,-2 3-8 0,1 1-7 16,-4 4-12-16,0-1-21 16,2 3-48-16,-2-3-77 0,-2-2-95 0,4 2-128 15,1-5-154-15,4 0-68 0,-3-2 4 16,4-4 50-16,5-4 85 15</inkml:trace>
  <inkml:trace contextRef="#ctx0" brushRef="#br0" timeOffset="78328.09">18922 13478 216 0,'-1'-2'293'15,"-1"-2"16"-15,-1-2-10 0,0 2-103 16,-1-2-60-16,3 2-29 0,-1-2-7 15,1 1-5-15,-3-1 4 16,4 2 4-16,-3 0 4 0,3-1 13 16,-1 2 11-16,1-2 17 0,-2 5 11 15,-1-5 6-15,3 5-1 0,-3 0-7 16,2 0-14-16,-3 5-20 0,-1-3-22 16,1 5-23-16,-3 3-18 0,-4 3-17 15,0 6-14-15,2 5-6 16,-4 2-8-16,0 6-3 0,1 4-4 15,-1 1-2-15,3 3-3 0,-2-1-2 16,3 2 1-16,0-3-5 16,6 0-2-16,2-3 0 0,2-2 0 15,6-5 0-15,2-4-4 0,5-2 1 16,2-6-4-16,5-6-15 0,1-4-21 16,3-5-24-16,2-5-15 15,0-5-8-15,2-5-5 0,-3-5 8 0,-1-6 10 16,-4-4 21-16,-2-7 14 0,-6-3 10 15,-1-5 7-15,-4-4 11 16,-4 1 8-16,-4-3 4 0,-4 4 6 16,-2 2 1-16,-5 7 0 0,-2 7-1 15,-1 4 0-15,-3 9-2 16,-2 6-21-16,0 4-31 0,0 7-47 16,1 7-51-16,1 4-65 0,-2 5-121 15,6 5-77-15,1 4-22 0,-1 1 19 16,4 5 38-16,2 4 55 0</inkml:trace>
  <inkml:trace contextRef="#ctx0" brushRef="#br0" timeOffset="78961.64">18843 14852 136 0,'2'-6'262'0,"-1"-1"15"15,2 0-10-15,-1-1-96 0,1-1-67 16,0 0-33-16,1 0-23 0,0 1-8 15,-1-4-9-15,-1 3-3 16,3-1-7-16,-2-1-3 0,0 1-2 16,0 0-1-16,2-1 0 0,1 1 4 15,-1 0 2-15,0-2 7 0,-1 4 2 16,1-3 8-16,-1 2 6 16,0 2 7-16,1-1 11 0,-2 1 17 15,0 0 20-15,-1 3 21 0,1-1 16 16,-1 3 12-16,-2 0 4 0,0 2-3 15,0 0-1-15,-2 2-4 0,0 5-8 16,-1 4-8-16,-2 5-13 16,-1 4-17-16,-2 3-23 0,0 6-23 15,-1 4-18-15,-4 2-14 0,2 2-10 16,-1 2-5-16,0 2-7 0,1-4-11 16,-1 1-26-16,2-4-47 0,2 1-59 15,-1-5-65-15,4-3-77 0,0-1-136 16,1-4-87-16,2-4-21 0,2-5 30 15,5-2 49-15,3-7 71 0</inkml:trace>
  <inkml:trace contextRef="#ctx0" brushRef="#br0" timeOffset="79579.06">18984 15765 221 0,'-3'-9'343'0,"-4"-1"23"0,1-1 14 16,-1 2-116-16,-2 3-85 0,3-2-51 16,0 4-23-16,-1-2-1 0,1 3 1 15,-2 2-2-15,3 1-12 0,0 1-13 16,1 5-18-16,-3 1-15 0,0 5-12 15,0 1-7-15,1 6-1 0,-2 2-4 16,0 1-2-16,0 3-4 16,3 3-3-16,-1 1-6 0,1 2 2 15,-1 0-7-15,5-1 2 0,1-1-2 16,1-4-2-16,5 0-3 0,2-6 0 16,2-4 0-16,2-3 2 0,4-5-2 15,3-4-1-15,0-7 1 16,5-5-2-16,0-5-4 0,-1-5-3 15,-2-6-4-15,3-1-1 0,-6-6-5 16,-1-4-1-16,-4-1 2 0,-1-4 3 16,-6-2 4-16,-1 1 5 0,-5-1 7 15,-5 8 2-15,-3 1 2 0,-3 7-1 16,-5 9 0-16,-1 4-3 0,-5 7-6 16,0 7-16-16,-4 4-29 0,1 9-36 15,-2 5-41-15,3 5-54 0,1 5-101 16,-1 4-75-16,3 2-23 0,2 3 8 15,3 1 31-15</inkml:trace>
  <inkml:trace contextRef="#ctx0" brushRef="#br0" timeOffset="80213.13">18688 16798 218 0,'2'-7'319'0,"-4"1"18"16,0-2 10-16,1 1-125 0,-1-1-75 16,1 0-34-16,-1 0-4 0,2 0 9 15,-3 1 15-15,3-1 11 0,0 3 2 16,0 1-8-16,-1 1-16 16,1 0-20-16,-2 3-17 0,2 0-21 15,-1 3-15-15,-3 3-8 0,1 3-8 16,-2 3-7-16,0 6-6 0,1 2-2 15,-4 3-4-15,2 5-5 0,-1 1-5 16,1 5-2-16,-1-1-2 0,3 0 0 16,1 1 0-16,1-2-2 0,4 0 0 15,1-5-1-15,5-2-1 16,0-1 0-16,3-5-1 0,4-4 1 16,2-3-1-16,4-4-2 0,3-5 4 15,1-3 0-15,4-6 1 0,-5-2-5 16,3-5-18-16,-1-4-14 0,-4-5-13 15,-4-6-4-15,-1-4-2 0,-5-5 3 16,-6-3 17-16,-2-2 14 0,-4-1 12 16,-6 0 8-16,-2 4 2 0,-1 1 3 15,-7 7 1-15,2 5 2 0,-4 6-1 16,-1 8-3-16,-1 3-4 0,-1 8 0 16,2 4-7-16,0 6-19 0,2 4-30 15,-1 4-36-15,6 5-44 0,-1 2-54 16,4 6-121-16,1 5-70 15,0 0-19-15,3 5 13 0,4 0 30 16</inkml:trace>
  <inkml:trace contextRef="#ctx0" brushRef="#br0" timeOffset="80811.38">18707 18017 215 0,'-1'-8'296'0,"-1"3"14"15,-1-6-10-15,0 3-105 0,-1-1-63 0,1-2-32 16,2 2-4-16,-3 1 3 16,3-2 12-16,-1 3 7 0,1-1 9 15,-1 3 7-15,-1-1 1 0,2 4-8 16,-1 0-9-16,1 2-15 0,-3 0-16 16,1 3-22-16,-2 4-16 0,0 4-11 15,1 2-5-15,-6 6-5 0,2 5-2 16,0 3-4-16,0 4-5 0,-1 5-1 15,1 2-7-15,0 1-7 0,-1 6-3 16,4-2-2-16,4-1-1 0,1 1-2 16,1-5-1-16,2-1-1 0,6-5 2 15,1-5-5-15,1-7-2 16,7-5-6-16,-1-8-18 0,5-7-11 16,2-9-6-16,1-4-4 0,3-9-7 15,-1-9 1-15,-1-5 8 0,1-7 4 16,-4-2 4-16,-2-3 3 0,-5-2 6 15,-2 0 8-15,-5-2 11 0,-4-2 8 16,-5 1 7-16,-1 2 5 0,-4 2 5 16,-5 4 2-16,0 8 0 0,-5 4-2 15,-4 5-2-15,-3 6 2 0,1 5-5 16,-2 1-5-16,-1 6-17 0,3 0-33 16,1 5-53-16,0 2-108 0,-1 0-123 15,2 1-61-15,0-2-17 0,1-2 17 16,3-3 42-16</inkml:trace>
  <inkml:trace contextRef="#ctx0" brushRef="#br0" timeOffset="89159.34">20853 9651 285 0,'-2'-2'352'0,"0"-4"22"0,1 1 26 15,-1-1-124-15,2-1-58 0,0 0-28 16,0-1-6-16,0-1-2 15,2 1-4-15,-1 2-23 0,-1-1-25 16,0 1-23-16,2 1-23 0,-2 4-18 16,0-2-13-16,0 1-10 0,0 2-8 15,0 4-6-15,-2 0-5 0,-1 5-4 16,0 4 0-16,-2 2 1 16,-2 7-3-16,-1 3-5 0,0 3-5 15,1 4-2-15,-2 2-2 0,3-1-4 16,2 4 1-16,1-3 1 0,3 0 0 15,7-3 3-15,-1-3-4 16,5-4-1-16,3-3 0 0,7-6-1 16,-2-3-1-16,6-6-5 0,5-4-4 15,0-7-3-15,5-5-5 0,1-7-1 16,-3-7-4-16,2-3 4 0,-5-6 4 16,0-3 3-16,-9-6 3 0,-1-3 3 15,-8-5 5-15,-5 0 0 16,-7-3-1-16,-6 4 3 0,-7 2 3 15,-4 8-2-15,-5 3-2 0,-5 11-2 16,-3 6-3-16,-3 11-15 0,-1 8-33 16,0 7-55-16,-2 12-62 15,2 6-60-15,4 9-59 0,6 5-139 16,1 5-50-16,4 2 9 0,1 4 43 16,4 1 48-16</inkml:trace>
  <inkml:trace contextRef="#ctx0" brushRef="#br0" timeOffset="89625.61">21245 10593 84 0,'1'-6'310'16,"3"0"38"-16,-4 1 25 0,1 1-39 15,-1 1-80-15,2 2-33 0,-2-1-26 16,0 2-16-16,0 0-3 0,0 3-11 16,1 3-18-16,-1 3-23 15,0 4-22-15,0 5-15 0,0 4-23 16,-3 3-20-16,3 5-17 0,-1 0-16 15,-3 4-28-15,-1 1-56 0,2 0-72 16,2 3-80-16,-8-1-139 0,2 3-118 16,2-3-36-16,-1-3 15 15,3-2 56-15,-2-3 66 0</inkml:trace>
  <inkml:trace contextRef="#ctx0" brushRef="#br0" timeOffset="90277.93">21232 11931 11 0,'-4'-6'342'16,"-1"1"40"-16,-2-1 23 0,1 0 41 15,-2 1-124-15,4 1-59 0,-1 0-26 16,-2 0-12-16,4 2-7 16,-2 0-28-16,4 1-46 0,-4-1-44 15,2 4-40-15,1 2-28 0,-4 7-14 16,-2 4-9-16,-2 8-4 0,-2 4-1 16,-1 7 1-16,-1 3 0 15,1 3-3-15,-1-1-1 0,3 4-1 16,5-3 0-16,-2 0-2 0,3-3 1 15,7-3 1-15,2-3-2 0,6-3-6 16,3-6-1-16,6-4-4 0,4-5-6 16,7-8-17-16,0-6-8 15,5-9-8-15,2-6-15 0,-3-6-9 16,1-5-5-16,-2-5 7 0,-2-4 4 16,-6-6 6-16,-5-3 15 0,-5-3 11 15,-5-3 11-15,-7 1 7 0,-3 3 9 16,-9 5 5-16,-2 6 4 15,-5 9 2-15,-8 8 0 0,-1 9-3 16,-5 9-13-16,-1 7-27 0,-1 9-41 16,2 7-46-16,1 9-45 0,3 6-124 15,0 3-87-15,7 6-26 16,0-2 12-16,8 3 29 0,-1-1 42 0</inkml:trace>
  <inkml:trace contextRef="#ctx0" brushRef="#br0" timeOffset="90727.38">21303 13162 293 0,'2'-3'355'0,"-2"-1"40"16,0 1 39-16,-2-1-98 0,2 2-42 15,0 0-26-15,-2 1-13 0,2-1-24 16,0 2-33-16,0 3-40 0,0 3-37 16,0 3-29-16,-3 8-22 15,3 2-14-15,-1 5-7 0,-4 3-11 16,2 5-13-16,0 1-10 0,-2 4-2 16,0 2-6-16,0 1-15 0,-4 3-38 15,5-1-47-15,-3-2-67 0,4 1-73 16,1-2-66-16,1-2-96 15,1-3-101-15,1-2-21 0,3-3 28 16,2-4 53-16,2-5 57 0</inkml:trace>
  <inkml:trace contextRef="#ctx0" brushRef="#br0" timeOffset="91327.36">21246 14552 21 0,'5'-11'319'0,"-2"0"41"0,2 1 33 15,-3 1 4-15,-1 1-103 16,4 2-55-16,-5 2-35 0,0 2-21 15,0 0-20-15,0 4-18 0,0 3-21 16,1 5-24-16,-1 6-20 0,0 3-15 16,-1 8-15-16,1 1-17 15,-5 3-14-15,1 6-13 0,0 1-25 16,0-1-39-16,-3 1-45 0,2 3-51 16,-1-3-54-16,5-1-52 0,-2-1-93 15,1-4-71-15,2-2-17 16,0-3 23-16,3-4 39 0,0-3 45 0</inkml:trace>
  <inkml:trace contextRef="#ctx0" brushRef="#br0" timeOffset="91758.36">21262 15713 40 0,'-3'-7'398'16,"3"1"67"-16,-1 0 49 0,-3 2 45 16,1-1-133-16,3 4-91 0,-1-2-72 15,-1 1-48-15,0 2-39 0,1 0-37 16,1 5-37-16,-4 1-32 0,4 4-24 16,-3 5-15-16,2 5-5 0,-4 1-9 15,1 4-4-15,-1 2-4 0,-2 3-2 16,-1 2-7-16,-1 2-14 0,3 2-20 15,-6 1-37-15,2 1-59 16,2 1-79-16,0-1-74 0,1 1-66 16,0 0-131-16,2-5-59 0,2-1 10 15,-2-2 53-15,5-1 62 0</inkml:trace>
  <inkml:trace contextRef="#ctx0" brushRef="#br0" timeOffset="92422.38">21123 17149 294 0,'-2'-6'368'0,"-3"-1"25"0,2 1 29 16,-1-1-122-16,-1-1-54 0,4-1-26 15,-3 2-2-15,3 1 6 0,-2 2-4 16,1 0-17-16,0-1-30 16,1 2-38-16,-1 2-36 0,2 1-25 0,-2 0-23 15,1 1-16-15,-2 2-14 16,-2 4-5-16,1 4-3 0,-3 3-5 16,1 4-2-16,-1 0 0 0,0 4-3 15,0 4-2-15,2-1-1 0,2 2-1 16,2 2 0-16,-1-4 1 0,4 2 0 15,2-2-2-15,3-3-4 0,4-5 0 16,3-1-4-16,3-6-8 0,4-4-5 16,4-4-3-16,2-6-11 0,3-6-12 15,0-5-12-15,0-4-9 0,0-5-9 16,-3-5-15-16,-2-2-8 16,-5-5 7-16,-6-3 13 0,-5-2 8 15,-2-4 22-15,-7 0 25 0,-4 2 24 16,-5 5 20-16,-4 4 18 0,-3 8 5 15,-2 5 2-15,-8 9-5 0,2 8-8 16,-3 4-22-16,-1 7-29 0,0 5-29 16,-1 6-43-16,2 5-50 0,4 4-47 15,5 1-40-15,1 4-72 0,4 1-89 16,2 1-27-16,3 2 18 0,2 1 29 16,3 1 41-16</inkml:trace>
  <inkml:trace contextRef="#ctx0" brushRef="#br0" timeOffset="92708.51">21128 17929 278 0,'1'2'406'0,"-1"-2"34"0,2 3 24 0,-2-1-106 16,2-1-100-16,-2 1-69 0,0 3-42 16,0 3-20-16,1 2-15 0,-1 5-12 15,3 3-24-15,-3 4-21 16,2 6-22-16,-2 1-17 0,-2 6-15 0,1 3-19 16,-2 4-31-16,-1 2-39 0,0 4-60 15,-1 2-58-15,-2 0-105 16,-2 0-111-16,1-2-38 0,0-5 3 15,2-4 40-15,-2-3 51 0</inkml:trace>
  <inkml:trace contextRef="#ctx0" brushRef="#br0" timeOffset="98690.15">23929 9322 105 0,'9'-4'274'0,"0"-1"19"0,-5-1 17 16,1 0-91-16,2 0-70 0,-2-1-30 16,1 1-10-16,0-2 3 0,-1 3 11 15,-2-1 14-15,-1 2 13 16,-1 1 7-16,-1 0 4 0,0 1-3 16,-1 1-15-16,-3 0-18 0,-1 2-21 15,-4 0-22-15,0 4-23 0,-3 2-16 16,-1 4-11-16,-4 4-11 0,-1 4-7 15,0 5-4-15,-1 7-7 16,-1 3-1-16,2 4-2 0,3 2 1 16,0 3-1-16,4-2 0 0,3 0 2 15,7-4-1-15,2-4-1 16,4-2 1-16,7-2 0 0,1-6-3 16,6-5-4-16,4-7-1 0,3-5-5 15,6-6-13-15,3-7-11 0,2-5-9 16,0-8-10-16,-2-5-4 0,0-8 2 15,-5-3 3-15,-3-6 11 0,-6-2 9 16,-4-5 10-16,-7 1 6 16,-3 0 4-16,-7-1 8 0,-7 4-2 15,-7 8-3-15,0 6-1 0,-6 7-5 16,-6 11-13-16,0 7-25 0,-1 7-38 16,-1 7-45-16,5 8-50 0,1 5-146 15,1 7-68-15,5 3-18 16,-2 2 18-16,5 6 34 0</inkml:trace>
  <inkml:trace contextRef="#ctx0" brushRef="#br0" timeOffset="99323.85">24042 10651 135 0,'1'-4'316'0,"-1"0"24"0,0-2 27 16,-1 2-71-16,-3 2-84 0,0-3-37 15,-1 0-15-15,2 1 6 16,-2 0 5-16,0 2-10 0,2-2-6 16,-2 3-10-16,-1 0-24 0,0 1-28 15,-2 1-25-15,-3 5-15 0,-3 3-18 16,-1 4-16-16,-4 4-9 15,-1 6-5-15,2 4-1 0,0 7-4 16,-2 2 3-16,5 5-1 0,0 0 1 16,5 2 1-16,2 0-4 0,4-1-1 15,4-1-8-15,5-4-9 0,3-3-10 16,8-6-15-16,1-3-12 16,5-5-15-16,7-10-18 0,2-5-14 15,3-7-4-15,2-8 2 0,1-8 0 16,2-7 6-16,-3-4 16 0,-1-7 17 15,-3-5 8-15,-4-3 9 0,-4-4 13 16,-7-2 8-16,-4-3 11 0,-7 2 8 16,-6 2 10-16,-5 4 5 15,-5 8 2-15,-6 6 3 0,-6 9 0 16,-7 8-5-16,2 8-15 0,-3 8-24 16,-1 5-27-16,1 8-36 0,-4 8-94 15,1 5-105-15,2 7-50 16,-3 3-12-16,6 0 8 0,1 5 27 15</inkml:trace>
  <inkml:trace contextRef="#ctx0" brushRef="#br0" timeOffset="99907.31">23926 12064 203 0,'0'-12'305'0,"-1"0"19"16,-3-2 17-16,1 2-124 0,2-1-68 15,1-1-31-15,-5 3-7 0,5 1 7 16,-1 2 12-16,-2 1 11 0,1 2 11 16,-1 2 0-16,-1 0-10 0,1 3-16 15,-5 3-21-15,-1 2-23 16,-1 6-21-16,-2 6-14 0,-6 5-11 16,2 2-5-16,-1 6-6 0,-2 3-4 15,2 3-6-15,1 2-6 0,2-1-6 16,1 4-1-16,7-4-2 15,3 1-2-15,1-4 2 0,5-2-3 16,4-4-8-16,3-3-5 0,5-8-10 16,4-3-8-16,0-7-13 0,6-5-10 15,0-5-5-15,5-6-7 0,0-5-3 16,0-4 5-16,-1-4 6 16,-2-4 7-16,-4-2 12 0,-3-4 8 15,-3 0 9-15,-4-5 2 0,-5 1 4 16,-4-5 3-16,-4 5 3 0,-4 1 3 15,-4 3 2-15,-4 9-2 16,-5 6-4-16,-1 6-7 0,-2 8-13 16,-3 6-23-16,2 8-27 0,-1 4-31 15,3 6-54-15,1 3-126 0,-1 2-62 16,3 6-13-16,-1 0 9 0,4 4 24 16</inkml:trace>
  <inkml:trace contextRef="#ctx0" brushRef="#br0" timeOffset="100490.36">23938 13399 35 0,'1'-9'282'0,"-1"0"27"0,-1-3 14 15,-3-1-41-15,3 1-107 0,-3-2-55 16,1 0-24-16,2 3-4 0,-4 0 3 16,2 2 9-16,-2 1 13 0,2 0 9 15,2 3-1-15,-3 0-1 16,1 3-13-16,-2 0-16 0,-1 2-18 15,-2 3-17-15,0 3-14 0,-1 5-9 16,-3 3-4-16,0 3-5 0,1 5-3 16,-3 4-7-16,3 3-2 15,-2 4-3-15,2 3-7 0,3 1 0 16,0 2-2-16,2-1-2 0,3 1-2 16,3-5-7-16,3-2-7 0,4-4-13 15,2-4-9-15,2-6-17 0,4-3-13 16,3-6-6-16,4-4-3 15,2-7 1-15,2-5-2 0,1-7 9 16,3-4 9-16,-1-6 4 0,-4-4 8 16,2-5 8-16,-5-3 10 0,-3-3 5 15,-5-2 4-15,-2-3 3 16,-5 1 4-16,-4-2 7 0,-3 1 2 16,-3 1 1-16,-4 4 4 0,-5 8-2 15,0 6 4-15,-6 6-8 0,0 13-5 16,-3 3-18-16,-3 11-33 0,2 6-35 15,1 5-96-15,-1 6-105 16,-1 4-53-16,1 5-12 0,2 3 12 16,-2 2 28-16</inkml:trace>
  <inkml:trace contextRef="#ctx0" brushRef="#br0" timeOffset="101038.89">23991 14359 162 0,'2'-4'320'0,"-2"-2"23"0,-2-2 17 16,2 2-93-16,-1-2-86 15,1 2-42-15,-2-1-15 0,0 0 7 0,2 2 10 16,0 0 10-16,-1 1 1 16,1 2-4-16,0 1-14 0,-4 1-21 15,4 0-23-15,-3 1-21 0,-1 4-19 16,-2 4-17-16,-1 4-9 0,-3 6-9 16,-3 3-5-16,1 5-4 15,-2 5-3-15,3 2-1 0,0 5-4 16,2-2-1-16,1 4-2 0,0-3 2 15,3-2-5-15,3-2-11 0,2-3-13 16,3-2-14-16,2-5-9 0,5-4-17 16,2-4-8-16,3-7 4 15,3-3 5-15,3-6 3 0,3-6 0 16,1-4 5-16,0-9 3 0,1-1 2 16,-2-7 2-16,-1-5 7 0,-2-5 8 15,-5-3 7-15,-2-4 8 16,-6-3 6-16,-3 0 5 0,-4 0 6 15,-4 2 5-15,-3 6 4 0,-6 3 1 16,-2 9 2-16,0 7-5 0,-5 9-8 16,-1 5-18-16,-4 10-27 0,2 6-33 15,0 7-52-15,-4 5-132 16,7 4-61-16,-1 4-23 0,-1 5 4 16,7-1 22-16</inkml:trace>
  <inkml:trace contextRef="#ctx0" brushRef="#br0" timeOffset="101614.79">23999 15554 230 0,'0'-10'335'0,"-1"0"21"0,-3-1 17 16,0 0-119-16,-1 1-81 0,-2-1-40 16,1 1-12-16,2 0 9 0,0 1 12 15,1 3 12-15,-2-1 1 0,4 4-11 16,-3-2-19-16,3 5-25 0,-1-2-28 15,-2 4-25-15,-1 0-19 0,2 3-12 16,-4 6-7-16,-1 3-6 0,-1 3 1 16,1 3-4-16,0 5 0 0,-1 2-2 15,-1 4-1-15,2 6 3 16,0-1 0-16,4 0 0 0,0-1 0 16,2 1 0-16,2-4-14 0,6-2-12 15,-2-3-9-15,6-3-7 0,1-4-12 16,3-5-8-16,1-6 3 0,3-5 3 15,4-4 5-15,-1-7-1 0,5-5-3 16,-1-5-2-16,2-5-2 0,-2-5-3 16,-3-4-3-16,0-3 2 0,-1-3 6 15,-7-4 9-15,-3 1 10 0,-3-3 7 16,-5-1 9-16,-3 2 8 0,-3 1 6 16,-2 5 8-16,-4 5 2 15,-1 8 4-15,-3 7-2 0,-2 10-6 16,-1 7-9-16,-3 8-22 0,-1 9-30 15,0 5-36-15,2 5-77 0,1 5-110 16,-3 5-50-16,3 1-14 0,1 4 9 16,-1 2 30-16</inkml:trace>
  <inkml:trace contextRef="#ctx0" brushRef="#br0" timeOffset="102188.79">24043 16773 95 0,'-1'3'334'0,"-1"-3"37"15,-2 0 20-15,0 0-38 0,1-3-108 16,0 1-60-16,-2 1-29 0,2-2-15 16,1 1-1-16,-1 0-4 0,1 1-14 15,-1 0-14-15,2-1-16 0,1 2-6 16,0 0-6-16,-3 0-5 0,1 2-7 16,-2 0-9-16,-1 5-10 0,-2 3-13 15,-2 6-13-15,-5 1-10 0,2 6-8 16,-1 3-3-16,0 4-2 15,0 1-1-15,2 0-2 0,3 3 0 16,2 0-3-16,1-2-4 0,5-1-4 16,5-4-4-16,-1-3-13 0,6-4-11 15,4-3-13-15,2-3-11 0,4-7-4 16,3-3 3-16,4-6 7 0,1-4 6 16,2-8 8-16,4-2 2 0,-3-6 0 15,-1-3-7-15,0-7-17 0,-3-1-10 16,-3-7-7-16,-7 0 2 15,-1-2 6-15,-6 0 12 0,-3 0 18 16,-4 4 19-16,-4 1 14 0,-5 4 10 16,-2 5 6-16,-4 8 4 0,-2 3 2 15,0 8-2-15,-3 5-8 0,1 7-17 16,-5 6-28-16,4 4-30 0,0 5-41 16,-2 5-107-16,4 3-91 0,0 2-37 15,3 5-2-15,1 1 15 0</inkml:trace>
  <inkml:trace contextRef="#ctx0" brushRef="#br0" timeOffset="102557.47">24081 17805 171 0,'3'0'343'0,"-3"-1"37"0,2-1 28 16,-2 0-73-16,0 1-73 0,2 1-46 16,-2 0-26-16,0 0-19 0,0 0-22 15,1 1-25-15,-1 4-31 0,4 5-31 16,-3 4-22-16,2 5-11 0,2 6-7 15,-4 0-4-15,2 6-5 0,1 1-4 0,-3 2-4 16,1 5-5-16,-1 0-7 0,-1 5-7 16,0 1-10-16,0 1-23 15,0 1-22-15,-1-1-39 0,1-1-38 16,-2-2-36-16,2-1-34 0,-1-4-73 16,-3-8-89-16,3-7-24 0,-1-12 13 15,1-7 25-15,1-8 36 16</inkml:trace>
  <inkml:trace contextRef="#ctx0" brushRef="#br0" timeOffset="109171.44">8746 12576 48 0,'-1'0'201'0,"1"0"12"16,0 0-42-16,0 0-53 15,1 0-44-15,-1-2-26 0,0 2-18 16,2-2-8-16,-2 2-2 0,1-1 5 16,1 0-1-16,0-1 5 0,-1 0 1 15,1 2-2-15,-1-1 0 16,-1 0-3-16,2-1-4 0,0 2-1 16,-2 0-4-16,2-1-3 0,-2 1 0 15,0 0-2-15,0 0-2 0,0 0 1 16,0 0 1-16,0 0 0 0,0 0-2 15,0 0-3-15,0 0 2 16,0 0-2-16,0 0 1 0,0 0-3 16,0 0-1-16,2 0 0 0,-2 1-2 15,2-1 1-15,-1 0-2 0,1 2 1 16,1-1-1-16,0 0 0 16,0-1 0-16,2 2-1 0,0-2 1 15,4 2 3-15,-1-2-1 0,2 1-2 16,2-1 0-16,-1 0 0 0,5 0-2 15,-3 0 1-15,3-1 0 0,3 1 1 16,-2-2 1-16,2 2 2 16,2-2-3-16,-1 2 0 0,1 0-2 15,1-1 1-15,0 1 0 0,-1-1 0 16,1 1-1-16,1-2 3 0,-1 2 0 16,-2 0-1-16,2 0 1 15,0 0 0-15,-1 0 2 0,0 0-3 16,0 0 0-16,-2-1 0 0,3-1 0 15,-2 2 0-15,1-1-2 0,-2-1 4 16,2 1-2-16,-2-1-2 0,1 1 2 16,1-3 0-16,-2 2 0 0,1 0 0 15,1-2-1-15,-4 1 1 16,4 1-1-16,-2-2 1 0,-2 1 1 16,2 2 0-16,0-3 1 0,-2 1-2 15,1-1 3-15,1 4-3 0,-3-2 0 16,3-1-2-16,-2 1 1 0,2 1 1 15,0-1-3-15,-1-1 3 16,2 1-1-16,2 0 0 0,-3-1 1 16,3 2 0-16,0-3-1 0,0 3 0 15,-1 0 1-15,0-2 0 0,-1 1-1 16,1 1-1-16,2-1 1 16,-1-1-1-16,-1 2 2 0,1-1-2 15,2-1-5-15,-2 2-2 0,2-1-1 16,-2-1 1-16,3 2-3 0,0-2 2 15,2 1 5-15,-1 1 3 0,1-2 2 16,1 1 0-16,2 1 2 16,-3 1 1-16,3-1-2 0,0 1 0 15,0 0-1-15,0 0 0 0,2 0-1 16,-1 0 1-16,3 1-1 0,-1-1-1 16,3 1 2-16,2 1 0 0,0 0 0 15,0-2-1-15,0 1 1 0,1-1 0 16,1 0 0-16,-2 0-2 15,0 0 2-15,1 1 0 0,-1 1 2 16,0-2-2-16,2 0 0 0,-1 2 0 16,3-2 0-16,-3 0 0 0,2 0 0 15,2 0 0-15,0 0 0 0,1 0 0 16,0 0 0-16,2 0 0 0,-2-2 0 16,3 2-3-16,1-2-1 15,1 1 2-15,-3 0-2 0,1 1 2 16,-2-2-3-16,0 0 2 0,-2 1 1 15,1 0 0-15,-1-1 0 0,0 0 2 16,-1 2 0-16,0 0 0 16,-1-1 2-16,1-1-2 0,-2 2 3 15,0 0-2-15,0-1 1 0,2-2-4 16,-3 3 2-16,2 0 0 0,2-2 0 16,-2 2-2-16,2-3 0 0,-2 1 2 15,0 1 0-15,-2 0-2 0,1 0 2 16,-2-3 0-16,-3 3 0 0,3-1-2 15,-4 0 0-15,1 1 2 16,-1 0 0-16,0-1 0 0,0 0-1 16,0 0 1-16,0 0 0 0,-1-1 0 15,3 0 1-15,-3 0 1 16,-1 0-2-16,-1 1 2 0,1 0-2 16,0-1 0-16,-2 0-2 0,0 0 0 15,1 1 1-15,-2 0 0 0,1-2-1 16,0 2 2-16,-2-2-3 0,2 3 1 15,-2-2 2-15,0 0 0 0,1 1-1 16,-3 0 0-16,1-2 2 16,-2 2-1-16,2-2 0 0,-2 1 0 15,-1 1 3-15,0 0 0 0,0 0-3 16,-1-1 2-16,1 0-2 0,0 2 0 16,0-2-2-16,-1 0 2 15,2 0 0-15,-2 1 0 0,0 0 2 16,1 0 0-16,1 0 2 0,-1-1-4 15,2 2 0-15,0-2 2 0,1 0-2 16,0 2 0-16,0-4 0 16,1 2 3-16,2 0-2 0,-1 0-1 15,2 0 0-15,-2-1-2 0,1 0-2 16,5 2 2-16,-4-2 2 0,2 3 0 16,2-3 0-16,-1 2 0 0,0-2 0 15,1 3 0-15,0-2-2 16,-2 0 0-16,3 0 0 0,-1 2 2 15,0-2-1-15,2-1 1 0,-3 2 0 16,1 0 3-16,2-2-3 0,0 1 1 16,0 1 0-16,-1-2-1 0,2 1 0 15,-1 0-2-15,0 0 2 16,1-3-2-16,0 4-3 0,2 0 2 16,-1-2-1-16,2 2-2 0,-1-2 4 15,2-1-1-15,0 3 3 0,-1-2 0 16,1 2 0-16,0-1 0 0,-1 1 0 15,1-1 0-15,0 0 0 16,2 0 0-16,-1 0 1 0,-1 0 1 16,4 0 0-16,-1 1 0 0,0 0-2 15,0-1 1-15,2 0-1 0,1 0-1 16,2 0-1-16,0 0 2 0,3 0 0 16,2 0-2-16,0-1 4 15,1 0-2-15,-4 2 0 0,5-2 0 16,0-1 0-16,0 1 0 0,1 0 2 15,2 1-2-15,0-2 0 0,0 2-4 16,3-2 0-16,-1 1-4 16,5-1 0-16,-1 0-1 0,1-1-1 0,-1 1 2 15,3-2 2-15,-4 3 2 16,2-1 0-16,-2-1 0 0,-1 0 3 16,0 0 1-16,1 1 1 0,-4-1-1 15,4 0 0-15,-2 0 0 0,2 0-1 16,3 0-3-16,-2 0 2 15,-1-1-2-15,0 3 2 0,0-2 1 16,-2-1 0-16,1 1-1 0,-3 0 2 16,1 0 2-16,0 0 0 0,-2 0 0 15,0 1 2-15,0-1-3 0,0-1-1 16,0 3 0-16,1-2-3 16,1-1 1-16,0 1-2 0,-1 0 0 15,-1 0 1-15,1 1 1 0,-1-1 2 16,-2-1-2-16,0 2 6 0,1-1 1 15,-2 0 1-15,0 0-4 0,2 0 2 16,-3-1-2-16,1 2-2 0,3-1 0 16,0 1 0-16,2-1 0 15,-2 0 0-15,0 0-2 0,0 0 1 16,0 0-2-16,0 0 1 0,-2 0-1 16,-1 2 2-16,-1-2 1 0,1-1 1 15,-2 3 0-15,2-3 1 0,-3 3-2 16,3-1 0-16,0 0-2 0,-2-1 0 15,2 1 2-15,2 1-2 0,-4 0 1 16,2 0 0-16,-2-1-1 16,-1-1 1-16,-1 1 1 0,0 2-2 15,-1-1 0-15,0 0 4 0,-1-1 0 16,0 1 2-16,-4 0-1 0,5 0 1 16,0 1 1-16,-1-2-5 15,1 2 0-15,4-1 0 0,-1-1-3 16,3 2 1-16,-2-1-1 0,2 0 3 15,-1-1-3-15,2 0 2 0,-2 1 0 16,3-2 1-16,-2-1 0 16,1 3 1-16,1-1 0 0,-3 1 3 15,3 0-2-15,2-2 0 0,1 1 0 16,3-1-5-16,0 1 2 0,2 1-3 16,-1-1 2-16,-1 0 2 0,4 0-1 15,-2 1 0-15,-2-1 1 0,2 3 1 16,0-2 0-16,3-1 1 0,-3 3 0 15,4-2-2-15,2 2-1 16,-1 0-2-16,-1-1-4 0,4 0-5 16,-3 0-2-16,-2 0-6 0,2 2-5 15,-4-1-2-15,1-1 4 16,-1 2 1-16,-2-1 3 0,-1 0 7 16,1-1 7-16,-1 2 1 0,1 0 4 0,-1-1 1 15,-1 2 4-15,-4-3 2 16,1 2 1-16,-2-2-1 0,-4 1 1 15,1 1 0-15,-4-2 1 0,-1 1 0 16,-1-1-2-16,-2 2 1 16,-1-1-2-16,-3-1 2 0,0 2-5 15,0 0-4-15,-2-1-9 0,0-2-18 16,-4 4-43-16,-1-3-74 0,-4 2-46 16,-3-1-22-16,-4-3-4 15</inkml:trace>
  <inkml:trace contextRef="#ctx0" brushRef="#br0" timeOffset="112287.46">8588 14895 16 0,'8'1'223'0,"-3"0"12"0,1-1 5 16,2 4-87-16,-2-3-68 0,2 2-41 15,0-1-19-15,1 0-13 0,-2 2-6 16,3-1-2-16,0-1-4 15,0 2 0-15,1-2 0 0,1 3 3 16,3-1-1-16,0-2-1 0,2 1 0 16,1 0 0-16,3-1 2 0,3-1-2 15,-1 1 1-15,4-2-2 0,2 1 0 16,2-1-2-16,-1 0 1 0,2 0 1 16,1-1 0-16,2-1 1 15,0 1 1-15,1-1-2 0,2 1 0 0,0-1-2 16,2-1 1-16,1 1 1 15,3-2 0-15,-1 2 0 0,4-2 3 16,-1-1-1-16,5 1 0 0,1-1 1 16,2 1-3-16,1-2 2 0,3 2-2 15,-1-1-2-15,0 1 2 16,1 1-3-16,-2 0 1 0,-2 0 0 16,1 0-1-16,-1 1 2 0,-2 1 2 15,0-1 2-15,0 1-1 0,-4-1 0 16,4 1 1-16,-2-1 2 0,1 1-3 15,1-2-2-15,0 2 0 0,-1-1 0 16,3-2-1-16,-2 4 0 16,0-4 1-16,-3 3 1 0,2 0-1 15,-4-2 0-15,2 1 0 0,-3 2-3 16,3-2 2-16,-3 2-1 0,1-1 2 16,2 1 2-16,-3-2-1 0,3 0 2 15,-3 1-2-15,3 0-1 16,-3-1 0-16,3 1 0 0,0-1 0 15,0-1-2-15,3 1 0 0,-3 0-1 16,2 0 3-16,-1-1 0 0,-2 2-1 16,1-2-1-16,-3 0 2 0,1 1 0 15,-2 1 0-15,0-2 0 16,1 1 3-16,-2-1-3 0,-2 3 2 16,-1-1-1-16,1-1 2 0,-2 1-2 15,0-1-1-15,0 1 0 0,-2 0 0 16,2-1 0-16,-2-1 0 15,1 2 0-15,-1-1-1 0,0-2 0 16,1 4-1-16,-3-3 2 0,0 2 0 16,0-1 0-16,-2-3 3 0,0 3-2 15,0-1-1-15,-1 0 0 0,-1 0 0 16,-1 0 0-16,2 2-2 0,-1-3 0 16,0 3 1-16,-1 0-1 0,1-3 2 15,0 3 0-15,0 0 2 16,-3-1-2-16,4-1 1 0,0 3 1 15,-1-1 0-15,-1-1-2 0,1 1 0 16,1 0-1-16,2-1-2 16,-2 0 2-16,4 1-1 0,-2 1 2 15,1-2-1-15,0-1 2 0,2 2-1 16,-1-1 0-16,1 0 0 0,-2 0 0 16,3 0 0-16,-1 0 0 0,1 0 0 15,1 0 2-15,-2 0-1 0,2-1 3 16,-2 2-4-16,1 0 5 15,-1 0-3-15,2 1-2 0,-2-3 0 16,4 1 0-16,-3 0 0 16,3 2-1-16,-1-5 1 0,2 4 0 0,-2-2-1 15,3 0-1-15,-2 2 1 16,0-3 1-16,-2 3 0 0,1 0-2 16,0-3 2-16,-2 3 0 0,1-2 0 15,0 0-1-15,0 0 0 16,0 2 1-16,1-2 0 0,0 0 0 0,0 1 0 15,-1-2 0-15,3 1 2 16,-2 0-2-16,2-1-1 0,1-2 0 16,0 2-1-16,0-1 2 0,2 3 0 15,0-3 0-15,-2 1 0 0,2-1-1 16,-2 2-1-16,-1-1 2 16,1 0-1-16,-1 0-1 0,0-2 0 15,-1 2 1-15,1 1 2 0,1-2 1 16,-2 1 1-16,2 1-1 0,-3-3 2 15,2 2-1-15,-1 0-2 0,1-1 0 16,3 1-1-16,-3-1 0 0,-1 3 0 16,6-3 0-16,-4 0-1 15,0 3 0-15,1-3-1 0,-1 1 2 16,-2-1 0-16,0 2-1 0,0-1 0 16,-2-1-1-16,1 1 2 0,0 1-3 15,0-1 3-15,-3-2 0 0,4 2 3 16,-2 2-3-16,-2-3 3 0,5-2-2 15,-4 3-1-15,1 0 0 16,1-1 0-16,2-1-1 0,0 0 0 16,2 0-1-16,0-1 1 0,0 1-1 15,1-1 2-15,1-2 0 0,0 1-1 16,1 0-1-16,-1 1 2 16,1-3-2-16,0 3 2 0,2-2 0 15,2 0 2-15,-1 1 0 0,1-2 1 16,0 1 2-16,4 0-5 0,-4 0 2 15,5 0-1-15,1 0-1 0,3 0-3 16,-3 0 3-16,2 1-1 16,-2-3-2-16,-1 3 2 0,1 1-1 15,-1-3 2-15,1 3 0 0,-1 0 0 16,-2-1 0-16,3 1 2 0,-5 1 1 16,4-2-1-16,-2 1-2 15,0 2-1-15,2-1-2 0,-3 2 0 16,0-2-2-16,0 0 0 0,-2 1 1 15,-3 1 0-15,-2 1 1 0,-1-2 0 16,-2 2 2-16,-3-1-1 0,-1 1 2 16,-1 0-1-16,-4 0 1 0,2 1 3 15,-6 0 1-15,3-1-1 16,-4 2 0-16,-2-2-1 0,0 3 1 16,-2-1-2-16,-1-2-1 0,-1 3-1 15,-1-2 1-15,1 2-1 0,0-3 1 16,-3 1-2-16,1 1 1 0,0 1 1 15,-1-1 1-15,0-1-1 0,0 0 0 16,0 1 2-16,2 1-2 16,-1-3 0-16,0 3 0 0,2 0-2 15,0-2 2-15,0 2 0 0,2-2-1 16,0 2 1-16,1-2 0 0,1 0-1 16,2 1 1-16,0 1 0 15,2-1 1-15,1-1 0 0,2 1-1 16,1-1 3-16,1 1-3 0,4-1 3 15,1 1-1-15,3 1 0 0,2-3 0 16,1 3-1-16,4-2 1 0,1 1-1 16,3-1-1-16,4 1 0 15,2-1 0-15,1 1 0 0,0 1 0 16,3-2-1-16,-1 2-1 0,2 0 2 16,-1-1 3-16,2 0 1 0,0 1-1 15,3 0 1-15,0 0-2 0,4 0-2 16,1 0-2-16,1 0-1 0,1 0-1 15,-1 0 2-15,0 0 0 16,2 0 1-16,-1 0 1 0,-1 0 0 16,1 0 0-16,-1 0 1 0,3 0-1 15,-2 0 0-15,2 0 0 0,0 1 0 16,1 0 0-16,-5-1-1 16,-2 0-1-16,2 2 1 0,-5-2-1 15,2 1 2-15,-5 1 0 0,0-1 3 16,0-1-1-16,0 2 1 0,0-1-1 15,0 1-2-15,-3-1 0 0,1 1-1 16,-1-1-2-16,-2 1 2 16,-3-1-1-16,0 2-1 0,0 0 3 15,-1 0 0-15,-1-1 3 0,-1 0-1 16,0 2 3-16,-1-2-3 0,1 2 1 16,-1-3-3-16,4 2 0 0,1 0-1 15,-1-3-3-15,0 2 4 0,0-2 0 16,-2 3 0-16,-1-2-1 15,-1-1 0-15,-3 0-1 0,3 2 2 16,-4-2 0-16,-3 1 4 0,0-1-2 16,-6 0 1-16,1 0-1 0,-5 0 1 15,-1 0-5-15,-3 0-13 0,-3 0-31 16,-4-1-62-16,-3-1-69 16,-7 1-36-16,-2-2-14 0,-7 1-3 15</inkml:trace>
  <inkml:trace contextRef="#ctx0" brushRef="#br0" timeOffset="114804.53">10071 15958 60 0,'-8'-13'231'0,"2"-1"17"0,-2 2 4 16,2-1-89-16,-1 0-58 15,2 1-28-15,1 2-15 0,-1 0-8 16,2 1-8-16,2 1-5 0,-1 2-9 15,0 2-4-15,2 1-6 0,-1-1 2 16,-1 4 1-16,2 4 6 0,0 2 5 16,-2 6 2-16,2 6 3 0,-1 6-6 15,-1 6-5-15,-3 4-6 0,2 5-6 16,-4 4-6-16,0 3-1 0,-1 0-4 16,0-4-3-16,-3 0-1 0,2-4 0 15,1-5-1-15,1-5-1 0,0-5 7 16,2-4 7-16,3-8 9 15,-1-3 10-15,3-6 3 0,3-4 3 16,-1-9-5-16,1-8-7 0,0-7-7 16,3-7-5-16,-1-6-1 0,0-7-1 15,0-1 1-15,1-4-1 0,-3-3-1 16,1-3-2-16,0 1-2 0,-1 1 2 16,0 3 6-16,-1 5 13 15,0 8 11-15,-1 9 10 0,-1 6 4 0,0 5 4 16,0 9-5-16,0 7-8 0,0 8-8 15,0 9-10-15,-1 11-4 16,-1 6-7-16,-1 8-4 0,0 8-3 16,-3 4-4-16,1 6-3 0,0 3-3 15,-1 2-1-15,-1-2-1 0,2-1-2 16,-1-6 1-16,0-4 0 0,3-4 1 16,0-6 2-16,-1-6 0 0,3-6 0 15,-1-7 0-15,2-3 0 16,0-7 3-16,2-7 0 0,-1-5-1 0,3-5 0 15,-1-8 1-15,0-6-1 16,0-8-1-16,2-4 4 0,-1-8-4 16,0-1 1-16,0-8-1 0,0-1 0 15,-1-1-1-15,0 3 0 0,2 3 0 16,-2 7 2-16,0 6 0 0,0 7 1 16,-3 7 1-16,2 9 0 0,-2 5 1 15,-2 7-1-15,-1 7 0 0,0 8-1 16,0 7-2-16,-2 5 1 0,0 4-2 15,0 4 0-15,-1 1-2 16,0-1 1-16,1 0 0 0,0-5-2 0,1-3 2 16,0-7 0-16,1-3 1 15,1-4 0-15,2-7 1 0,2-6 1 16,1-4-2-16,1-9 0 0,2-6-1 16,2-11 0-16,4-8-1 0,0-5-2 15,0-7-1-15,2-7-3 0,-1-3-2 16,1-3 2-16,-2-2 1 15,0 0 2-15,-1 2 0 0,-1 8 1 16,0 6 3-16,-3 12-10 0,-2 7-5 16,-2 10-6-16,0 11 2 0,-3 8-1 15,0 11-2-15,-3 11 1 0,-2 8-7 16,0 8-22-16,-1 6-30 0,-2 4-44 16,2 6-83-16,-1-1-119 0,3 3-56 15,-1 0-13-15,2-3 16 0,4 0 32 16</inkml:trace>
  <inkml:trace contextRef="#ctx0" brushRef="#br0" timeOffset="118137.3">9546 17662 145 0,'5'2'171'0,"0"-2"-34"16,1 1-46-16,2-1-26 0,-2 0-14 15,2-1-7-15,0-1-6 0,3 1-3 16,0-2-7-16,0 0-8 0,2 0-6 15,0 0-4-15,2-2 1 0,-2 0-4 16,4 3 0-16,-1-4-2 0,0 1-3 16,0 1 3-16,3-1-2 0,0-1-3 15,-2 0 3-15,2 2-1 0,-1-2 0 16,1 1-1-16,1-1 3 0,-2 2 0 16,2-1 3-16,0 1-1 0,-2 0 2 15,2-1-1-15,-2 2 0 0,2 0-2 16,-2 1-1-16,-1-3 0 0,4 4 1 15,-2-2-3-15,0 1-1 0,1 1 3 16,-1 0-4-16,3-3 5 0,0 3-2 16,-1 0-2-16,3-3 2 0,-2 2 2 15,3-1-1-15,2 0 1 0,-3 0 0 16,1 0-1-16,2-2 2 0,1 2-3 16,-1 2-1-16,0-2 0 15,3 0 0-15,-3 0-2 0,0 0 1 0,3-1-1 16,0 1 2-16,0 1-2 0,0-1 0 15,2 0 3-15,-2-2-3 0,3 2 1 16,2 0-2-16,-2 0 1 0,0-2 0 16,2 4 0-16,-2-2-3 15,2 0 3-15,-2 2 2 0,1-1-1 16,-1-1-1-16,0 2 0 0,0-1 4 0,2 1-4 16,-4-1 3-16,2 1-2 0,-1-1-1 15,1 0 0-15,-1 0 2 0,1 0 0 16,0 1-1-16,-1-2-1 0,1 0 0 15,-1 0 0-15,-2 2 0 16,3-3 0-16,-1 2 0 0,-2-2 0 16,2 3 0-16,-1-2-1 0,-1 0 1 15,-1 1 0-15,-1-3 0 0,1 4 0 16,-3-2 0-16,-1-1 0 0,2 0 0 16,-3 2-1-16,2-3 1 0,0 2 0 15,-2-1 0-15,1-2 0 0,-1 1 0 16,-2 1 0-16,2 0 0 0,0-1 1 15,-3 0-1-15,2 1 0 0,-3-2 2 16,1 3-2-16,-2-2 0 16,1 1 2-16,-2 0 1 0,1-2 0 0,-1 2-3 15,0 0 0-15,0-1 1 0,-2 1 1 16,2-1-1-16,-3-1 0 16,4 2 0-16,-3-1 0 0,1 1-1 15,-1 0-2-15,0 0 1 0,0 0 0 16,-1 1 1-16,0 1 0 0,0-3 0 15,0 1 1-15,0 2-1 0,1-2 0 16,2 1 0-16,-4-2-1 0,3 1-1 16,3 1 1-16,-2-1 1 0,-1-1 0 15,3 1-4-15,0 1 4 0,-1-1 0 16,0-1 0-16,2 0 0 16,-1 3-2-16,-1-3 4 0,3 2-2 15,0-2 0-15,-1 2 1 0,1-1 2 16,0 0-3-16,2 0 1 0,-2 0 1 15,2 0-2-15,-1 0 0 0,4 0 0 16,0-2 0-16,0 1 0 0,0 1 0 16,3-2 1-16,0 2 0 0,2-2 0 15,-1-1-1-15,3 1 1 0,0 0-1 16,-1-1 0-16,0 1-1 0,2-2 0 16,0 2 1-16,-2-2-2 15,2 3-1-15,0-1 3 0,3 0 0 16,-3 2-1-16,-1-3-2 0,-2 3 3 15,3-3-2-15,-2 3 1 0,0 0 2 16,-1-1 1-16,1-1 1 0,-1 2-2 16,0-2-1-16,-2 1 4 0,1 1-4 15,-1-1 0-15,0 1 2 0,-1 0 0 16,-1-1 0-16,-1 0-1 0,1 1 2 16,-1 1-2-16,0-2 0 15,-3 2-1-15,3-2 2 0,-2 3-2 16,0-3 0-16,0 2 0 0,1 0 0 15,-4 0-2-15,2-1 1 0,-1 1 0 16,-2 0-1-16,1-1 0 0,-1 2-1 16,-2-1 3-16,3 0-1 0,-3 0-1 15,-2 0 2-15,2 2 2 0,2-3-1 16,-5 3 0-16,2-2 1 0,-1 0-1 16,0 0 0-16,-1 0 1 0,1 1-2 15,-1-1 0-15,0 0 0 0,1 0 0 16,-3 1-2-16,3 0 2 0,-2-2-1 15,-1 3 1-15,0-4 1 16,2 3-1-16,0-1 2 0,-2 0-2 16,4-2 0-16,-1 0 0 0,0 1 0 15,0 1 0-15,0-1 0 0,1 0 1 16,0 0 0-16,-1 0-1 0,2 1 0 16,-3-3 0-16,3 4 0 0,-1-3 0 15,-1 2 0-15,0 0 0 16,1-1 0-16,-2 1 0 0,1-2 0 15,2 3-1-15,-3-3 0 0,2 1 1 16,0 1 0-16,1-2-2 0,0 1 2 16,2 1 0-16,-3-2 0 0,4 1 0 15,-1 1 2-15,1-2 0 0,0 1 0 16,-1 1 1-16,3-2 3 0,-1 2-2 16,2 1 0-16,-2-3-1 0,2 1-1 15,0 2 1-15,1-3-2 0,0 2 0 16,1-1 0-16,-1 1 1 0,1 0-1 15,1-1-1-15,-1 0 0 0,1 1 0 16,2 1 0-16,0-2 0 0,1 2 3 16,-1-3-1-16,1 4-1 0,2-3 3 15,-1 1-3-15,1-1 2 16,2 2-2-16,-2 2 1 0,3-5-2 16,-1 3 2-16,2-2 0 0,-1 2-2 15,2 0 0-15,1-1 0 0,-1 2 0 16,2-3-2-16,-2 3 2 0,4-2 0 15,-2 2 0-15,2-2 0 16,-2 0 2-16,2 0-2 0,-1 1 1 16,4-1-1-16,-2 0 1 0,4 2 1 15,0-2-2-15,0 0 0 0,1 0 1 16,0 2-1-16,0-3 1 0,4 2 1 16,-2 0-2-16,3 0 3 0,-1-1-3 15,2-1 0-15,-1 2-1 0,0-1 1 16,-1 0 0-16,0 1-2 15,-3-2 2-15,3-1 0 0,0 4 2 16,-1-4 0-16,-1 3 2 0,2-1 1 16,-2 0-1-16,0-2 0 0,1 2 2 15,0 0-5-15,-3 0 0 0,3-1-1 0,-2 1 0 16,2 0 0-16,-2 0 1 16,-2-1 0-16,-1 0-1 0,1 0 0 15,-2-1 2-15,-1 2-1 0,-1 0 0 16,-2-2 5-16,1 1-1 0,0 1 1 15,0-2 1-15,-2 1 0 0,-1 1 0 16,1-1 0-16,1-1-2 0,-3 1-2 16,0 1-1-16,0-1-2 0,0-1 1 15,0 0 0-15,-2 3 1 0,2-3-2 16,-3 2-2-16,3-2 2 16,-4 0-1-16,1 2 0 0,0-1 1 15,-2-1 0-15,1 1 1 0,-4 1 0 16,1-1-1-16,1 1 0 0,0-2 2 15,-1 2-2-15,-1 0 0 0,3 0 0 16,-1-1 0-16,1 1 2 16,2-1 0-16,-4 0 1 0,2 0-2 15,2 1 2-15,-1-3-1 0,0 4 0 16,1-3-2-16,0 3 1 0,-2-2-1 16,5 0 0-16,-2 1 0 0,1 0 0 15,-1 0-1-15,2 0-1 0,2 0 2 16,-2 2 0-16,-2-2 0 0,1 3 0 15,-1-3 0-15,2 3-2 0,-4 0 2 16,1-2 0-16,0 2-1 0,2 0 2 16,-3 0-1-16,4 0 2 0,-2 0 0 15,2 0-1-15,-1 0-1 16,1 2 0-16,1-2 0 0,1 0 0 16,1 1-1-16,1 1-1 0,0-2 2 15,2 0 0-15,2 0 0 0,0 1-2 16,1-1 2-16,4 2 0 0,-4-2 0 15,4 1-1-15,0-1 1 0,1 2-2 16,1-2 0-16,2 0 2 0,1 1 0 16,1-1 2-16,2 0 0 0,1 0 1 15,1 0 0-15,4 0-3 0,0 2 2 16,3-2-2-16,0 1-2 16,-2-1 1-16,2 0-1 0,0 1 2 15,2-1-2-15,-1 2 2 0,-1-2 0 16,2 2 2-16,1-2-2 0,-1 1 2 15,-1 0-1-15,4-1-2 0,-4 2-1 16,-1 0 0-16,1-1 2 0,-3 0-1 16,2 3 1-16,-4-3-2 0,-2 0 2 15,1 4 0-15,-1-5 2 0,-2 2-1 16,0 1 1-16,0-2 1 0,-2 1 1 16,2-2-4-16,-3 0 1 0,1 1-1 15,0-1 1-15,-1 0-1 16,-2 0 0-16,0 0 0 0,-2-1 0 15,-1 1 2-15,2-2-1 0,-3 1 5 16,1-2 1-16,-2 3 3 0,0-2 1 16,-2 2-1-16,3-5 2 0,0 4 0 15,1-1-4-15,-1-1-1 0,1-1 0 16,1 1-1-16,-1 0-2 0,1 0 0 16,-1 0 2-16,0 0-1 0,-3 0-2 15,2 0 0-15,-4 0-1 16,2 0-2-16,-3 2 0 0,0-2 3 15,-2 1 1-15,2 1 0 0,-3 0 0 16,2-1 0-16,-2-1 2 0,0 3-2 16,0-1 0-16,-4 1-1 0,4-2 0 15,-2 0-1-15,-1 2 0 0,0 0 0 16,-3 0-3-16,-1 0 1 0,-3 0 0 16,1 0 0-16,-4 2-1 0,-3 0 1 15,-4-2 1-15,0 1-1 16,-5-1 0-16,0 1 0 0,-4 1 0 15,-3-2-1-15,2 2-1 0,-5-2-3 16,-2 1-10-16,-1-1-19 0,-1 1-40 16,-4-1-85-16,-6 0-69 0,2-1-33 15,-4 1-9-15,-4-1 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7:08:24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10743 3282 78 0,'13'9'261'15,"2"-4"10"-15,5-1 8 0,10-6-91 16,10-2-92-16,13-4-48 16,10-4-23-16,15-1-10 0,10-4-6 15,13-2-5-15,13-1-2 0,11 1 1 16,8-4-3-16,12 2 1 0,5 0 0 15,9 3 1-15,7 0-2 0,6 2 0 16,5 2 4-16,2 4-4 0,6 1-1 16,7 2-4-16,3 1-1 0,10 2 6 15,3-2-1-15,7 0-4 0,6-1 0 16,5-1 5-16,8-2 5 0,4-2-7 16,0-1 7-16,7-3-1 0,0 0 2 15,4-2-7-15,0-3 1 0,1 1 5 16,0-1-10-16,0 2-2 15,-2-3 7-15,2 3 6 0,-5 1-7 16,-3 0-4-16,1 1 6 0,-1-1 3 16,-1 2-7-16,-3 0-6 0,-4 1 9 0,-1-2 5 15,-4 2-5-15,0 0-3 0,-3-1 6 16,-3 2 3-16,2-1-8 16,-6 3 0-16,0-1 4 0,-4 2 5 15,-4 1-4-15,-5 2-3 0,1 0 1 16,-3 2 2-16,-8 1-1 0,-3 2-6 15,-2 0-1-15,-3 3 1 0,-6-2 0 16,-3 2 1-16,-5 0 1 0,-3 0 2 16,-8 0 2-16,-4 0-2 0,-7 0 1 15,-5 0-2-15,-11 0-10 0,-4 0-19 16,-11 2-43-16,-9-2-97 16,-13 3-53-16,-13-3-29 0,-16-3-6 15,-18 3 9-15</inkml:trace>
  <inkml:trace contextRef="#ctx0" brushRef="#br0" timeOffset="917.58">11069 5442 14 0,'-40'5'319'15,"5"-7"27"-15,5-4 9 0,5 1 3 16,12-4-176-16,10 3-94 0,11 2-48 16,16-4-23-16,12 2-13 0,12-3-4 15,14 1 3-15,12-4 2 0,12-1-2 16,14-4 0-16,14 3 0 16,12-1-3-16,9-1 0 0,12-2 2 15,8 4-2-15,11-1-2 0,13 1-2 16,7 1 8-16,9 1-5 0,10 2-4 15,9-1-1-15,9 2 6 0,9 0 2 16,11 1-6-16,6 1 2 0,7-2 2 16,9 0 1-16,7-1-8 15,13 0 3-15,6-2 2 16,11-2-9-16,11 0 7 0,13-4 0 0,7-2 9 16,10-3-2-16,7 0-3 0,7-5 7 15,7 3-4-15,3-3-3 0,1 0-3 16,8 1-2-16,10-3 10 15,5 2-8-15,1 0-3 0,-6 1 7 16,-1-1-4-16,-12 5 7 0,-7-1-4 16,4 3-1-16,1 0 6 0,2 1-5 15,-3 2 4-15,-8 5-2 0,-10 2-2 16,-19 5 9-16,-18 5-3 0,-13 5 0 16,-14 5-2-16,-12 4-1 0,-9 5-10 15,-7 2-25-15,-7 1-35 16,-13 0-106-16,-9-1-91 0,-16-3-46 15,-16-6-16-15,-14-5 11 0</inkml:trace>
  <inkml:trace contextRef="#ctx0" brushRef="#br0" timeOffset="4618.02">27746 1146 32 0,'-31'-10'338'0,"-4"-1"26"16,-2 2 15-16,1 4 6 15,2 7-182-15,0 6-91 0,4 10-52 16,0 8-27-16,5 7-13 0,1 5-4 15,2 7-3-15,5 4-3 16,2 3-2-16,7 2 0 0,7-1 3 16,4 0-1-16,6-6-2 0,4-6 3 15,9-7-4-15,2-6-4 0,4-10-2 16,4-8-2-16,3-10-1 0,1-9-4 16,7-10 3-16,-2-11-1 0,0-12-1 15,2-8-1-15,-7-9 0 16,-4-6 1-16,-9-4-3 0,-5-1-1 15,-10-1-1-15,-5 2 3 16,-12 5-3-16,-8 9-9 0,-6 10-16 16,-9 12-15-16,-4 12-24 0,-5 11-19 15,0 9-30-15,-1 7-28 0,2 8-51 16,3 3-57-16,6 4-19 0,5 4 2 16,10 2 17-16</inkml:trace>
  <inkml:trace contextRef="#ctx0" brushRef="#br0" timeOffset="4764.1">27474 1212 28 0,'14'32'213'0,"2"-1"28"15,0 1 23-15,-2-1-78 0,7 2-40 16,-3-1-24-16,2 1-26 16,0-2-15-16,4-2-16 0,-2 0-13 15,4-1-17-15,-1 0-12 0,-3-1-7 16,4-3-9-16,-5 1-14 0,3-2-22 16,0-4-50-16,-7-1-122 0,4-4-65 15,-4-10-30-15,5-4-10 0,0-8 12 16</inkml:trace>
  <inkml:trace contextRef="#ctx0" brushRef="#br0" timeOffset="4926.35">28183 1628 195 0,'3'5'285'0,"-1"1"12"0,-2 3 9 16,-4 1-143-16,3 6-73 0,-4 0-41 16,0 2-23-16,0 1-11 0,-1 3-9 15,2-1-3-15,0 1-1 0,1 2-9 16,1 2-17-16,6-1-40 0,-4-1-117 15,1 0-63-15,6-4-30 0,0-10-13 16,8-7 8-16</inkml:trace>
  <inkml:trace contextRef="#ctx0" brushRef="#br0" timeOffset="5429.89">28878 1257 75 0,'13'-55'288'0,"-7"2"23"15,-6 0 24-15,-3 3-47 0,-2 3-94 16,-3 3-36-16,-2 3-15 0,-2 9-4 16,1 3-12-16,-1 8-16 15,-4 9-19-15,-5 11-26 0,-1 11-20 16,-8 14-18-16,-5 15-12 0,-1 11-5 16,0 11-1-16,-3 7 1 0,6 7 3 15,3-2 0-15,7-3 0 16,7-2 1-1,8 45 12-15,28-31-6 0,1-53-15 16,8-14-1-16,4-11-5 0,9-10 0 16,1-17-5-16,8-6-1 0,-4-9-1 15,-3-8-3-15,-2-5-6 16,-11-4-12-16,-4-1-16 0,-8 0-26 16,-13 4-20-16,-6 8-22 0,-9 2-22 15,-10 11-12-15,-6 6 0 16,-9 9 8-16,0 7 15 15,-6 7 18-15,1 4 29 0,2 5 24 16,4 7 20-16,5 2 13 0,7 6 11 16,0 1 6-16,7 6 6 0,6 3 9 15,5 0 9-15,3 5 6 0,3 0 5 16,5 2 5-16,5 2-1 16,0-1-5-16,5 1-8 0,0-1-3 15,6 2-6-15,-1-3-4 0,4-2-5 0,3 0-6 16,2-6-17-16,6-2-27 15,0-7-81-15,3-5-92 0,1-9-49 16,0-8-20-16,2-7-2 0</inkml:trace>
  <inkml:trace contextRef="#ctx0" brushRef="#br0" timeOffset="5751.2">29267 1571 161 0,'10'-14'292'0,"-9"1"28"16,-1 1 22-16,-1 1-107 0,-4 6-65 15,4 1-42-15,-4 3-30 16,-2 3-24-16,-1 6-19 0,-6 9-15 15,-2 5-14-15,1 6-6 0,-1 4-1 16,0 0-7-16,2 5 2 0,0-5-2 16,4 4 0-16,4-4-7 0,1-2-5 15,3-7 0-15,5-2-3 0,4-5-1 16,6-6-3-16,2-5 2 0,7-5-1 16,2-7 1-16,6-5 1 0,4-10 0 15,-3-1-1-15,-1-7 2 0,-1-6 0 16,-4-7 1-16,-6-1-1 0,-6-5 1 15,-7 2-3-15,-8 2 5 0,-6 3 6 16,-8 6-2-16,-6 9-1 0,-3 4 2 16,-3 10-2-16,-1 6-9 15,1 5-11-15,5 8-25 0,3 4-32 16,9 4-36-16,-2 2-123 0,12 1-74 16,6-2-33-16,5-3 0 0,14 0 21 15</inkml:trace>
  <inkml:trace contextRef="#ctx0" brushRef="#br0" timeOffset="5978.26">30007 1182 287 0,'13'-24'353'0,"-5"4"29"16,-2 2 26-16,1 5-151 0,0 4-80 15,0 5-50-15,2 4-35 0,4 4-24 16,3 6-18-16,4 7-10 0,1 4-4 15,3 9-6-15,-2 2-8 0,-2 5-14 16,-2 0-25-16,-1 2-33 16,-3-3-37-16,-1 2-34 0,-2-6-55 15,-5-4-105-15,2-7-65 0,1-9-14 16,1-9 8-16,3-6 25 16</inkml:trace>
  <inkml:trace contextRef="#ctx0" brushRef="#br0" timeOffset="6150">30537 1077 169 0,'8'-21'312'16,"-5"4"35"-16,-1 4 27 0,-2 2-100 15,-7 7-71-15,-5 6-36 0,-8 6-26 16,-6 12-28-16,-9 8-22 0,-9 8-17 16,-4 9-30-16,-7 9-64 0,-4 8-79 15,-2 4-174-15,-3 1-94 0,3-1-48 16,2-7-18-16,6-8 31 0</inkml:trace>
  <inkml:trace contextRef="#ctx0" brushRef="#br0" timeOffset="11312.66">9543 16534 182 0,'0'3'289'0,"0"0"16"0,0-1 7 16,3 1-133-16,2-2-78 0,3 1-46 16,6-2-22-16,2 1-12 0,4-1-4 15,7 0 1-15,5 0 1 0,8 0 0 16,8-1 2-16,6-4-2 16,9 0-1-16,5 0-2 0,7-3 1 15,9 0-1-15,4-3 1 0,10 1-1 16,8-3 2-16,10 0-2 0,9-3-5 15,9-1-4-15,3-2 1 0,12 0-3 16,6 0-1-16,6-5-3 0,7 4-1 16,1-4 3-16,5 2-1 0,0-2-2 15,3 1 0-15,2-1-2 0,1 1 7 16,0-2-5-16,-1 3-2 0,0 2 2 16,-1-1 0-16,-6 1 2 0,-4 5-2 15,-7-2-5-15,-6 2-7 0,-6 1-11 16,-7 0-19-16,-9 3-37 0,-16-3-117 15,-13 3-77-15,-13-2-34 16,-16 1-11-16,-12 0 9 0</inkml:trace>
  <inkml:trace contextRef="#ctx0" brushRef="#br0" timeOffset="13194.41">28077 5284 276 0,'-10'-5'345'0,"1"2"30"0,1-4 40 15,-3 1-105-15,3-1-34 0,-2-4 1 16,2 1 9-16,-2-1 10 15,-2-2-13-15,1 4-27 0,-1-3-42 16,0 1-30-16,-1 2-23 0,-2 0-20 16,-1 3-9-16,0 2-9 0,-2 1-10 15,-6 3-15-15,-2 5-25 0,-2 5-17 16,-4 6-15-16,-4 8-19 16,-2 8-13-16,2 10-4 0,-2 7-5 15,0 7-2-15,0 5 1 0,3 5-2 16,7-3-8-16,5 0-8 0,8-1-19 15,7-6-17-15,6-7-17 0,9-9-12 16,7-7 1-16,6-9 3 16,7-9 12-16,6-11 10 0,6-9 16 15,6-11 12-15,3-10 3 0,4-10-2 16,-3-7-4-16,-2-4-5 0,-4-5-9 16,-5 1-7-16,-10-1-17 15,-5 1-22-15,-8 2-42 0,-8 6-62 16,-7 3-58-16,-7 7-51 0,-4 7-31 15,-8 10-49-15,-4 6-70 0,-6 6 7 16,-1 6 34-16,-1 7 46 0,1 4 45 16</inkml:trace>
  <inkml:trace contextRef="#ctx0" brushRef="#br0" timeOffset="13354.18">27664 5460 212 0,'-11'26'312'0,"3"-1"39"0,5 2 38 16,0-2-88-16,7 1-35 0,3 1-6 15,1-1 8-15,6 2 4 0,2 0-9 16,1 1-26-16,4-1-42 0,2 1-48 15,1-2-50-15,0 3-37 16,-2-4-38-16,0 2-49 0,-2-3-73 16,-2-3-89-16,-1-3-83 0,-1 0-94 15,-2-2-141-15,-2-7-43 16,-3-1 16-16,0-4 61 0,1-5 73 16</inkml:trace>
  <inkml:trace contextRef="#ctx0" brushRef="#br0" timeOffset="13537.82">28061 5929 158 0,'10'-12'360'15,"0"4"52"-15,-3 0 43 0,-2 2-31 16,-2 4-71-16,0 2-35 0,0 2-24 16,2 6-20-16,-5 0-30 15,1 6-36-15,-1 5-51 0,0 4-54 16,-1 3-41-16,-5 4-34 0,1 2-34 16,-2 3-59-16,3-1-81 0,-4-2-98 15,4-2-87-15,-2-3-154 16,3-8-87-16,3-4-14 0,2-10 50 15,9-10 77-15,1-10 81 0</inkml:trace>
  <inkml:trace contextRef="#ctx0" brushRef="#br0" timeOffset="13796.65">28662 5160 230 0,'11'-38'477'16,"-6"8"65"-16,-5 5 57 0,0 6 4 15,-4 5-171-15,3 5-112 16,-2 4-79-16,-1 7-58 0,0 8-45 16,-2 9-46-16,-2 8-29 0,1 6-24 15,-3 11-15-15,1 5-13 0,0 6-8 16,-3 3-13-16,0 3-11 16,-1-3-27-16,4 0-45 0,0-4-65 15,4-5-77-15,3-10-62 0,5-7-44 16,5-9-38-16,6-8-75 0,1-14-23 15,7-5 28-15,3-13 44 0,5-8 46 16</inkml:trace>
  <inkml:trace contextRef="#ctx0" brushRef="#br0" timeOffset="14016.91">28907 5328 193 0,'21'-49'334'16,"-3"5"55"-16,-6 1 65 0,-3 8-35 16,-5 4-25-16,0 3-13 0,-3 8-12 15,3 1-14-15,-4 7-32 16,0 6-57-16,-2 6-37 0,-1 6-27 15,-1 8-23-15,0 9-26 0,-5 6-29 16,2 9-24-16,-3 5-33 0,0 6-38 16,0 5-46-16,0 1-47 0,1 0-48 15,4-2-36-15,2-4-47 0,2-8-83 16,2-5-86-16,6-9-60 16,2-5-86-16,0-9-97 0,3-8-26 15,-2-5 56-15,0-11 92 0,0-5 87 16</inkml:trace>
  <inkml:trace contextRef="#ctx0" brushRef="#br0" timeOffset="14181.49">28907 5416 58 0,'-22'-15'335'0,"-2"3"33"0,2 5 26 15,4-1 1-15,3 4-135 16,4 1-85-16,4-3-49 0,5 6-28 16,6-2-26-16,4-1-26 0,7-1-30 15,5-1-41-15,6-2-46 0,4-2-35 16,5-2-33-16,3-2-48 0,3-2-64 15,-1-4-69-15,-4 2-12 0,-2-3 4 16,-3-1 16-16</inkml:trace>
  <inkml:trace contextRef="#ctx0" brushRef="#br0" timeOffset="14362.32">29221 5155 14 0,'18'-16'237'15,"-2"4"91"-15,-7 0 79 0,-1 0 81 0,-3 2-30 16,-1 2-33-16,-2 2-31 16,0-1-29-16,-2 2-27 0,0-1-43 15,0 6-57-15,0 4-46 0,3 3-34 16,-2 3-26-16,3 3-31 0,-1 5-24 15,2 3-25-15,-4 6-20 0,-1 3-32 16,0 3-41-16,-1 3-44 0,-4 3-40 16,-2 0-85-16,-1-1-127 15,4-4-96-15,-6-2-142 0,6-6-73 16,0-6-25-16,3-6 55 0,4-7 108 16,0-7 105-16</inkml:trace>
  <inkml:trace contextRef="#ctx0" brushRef="#br0" timeOffset="14537.01">29253 5356 28 0,'-17'-14'394'0,"1"4"59"16,-5 0 46-16,4 2 65 0,1 4-109 16,5-2-97-16,-1 3-76 0,7-1-50 15,3 2-44-15,5-1-58 0,7 0-62 16,5 0-62-16,7-4-79 16,5 1-88-16,7-1-73 0,0-3-64 15,8-1-42-15,2 0-30 0,-3-3-52 16,0 0-6-16,-3-1 25 0,0-1 35 15,-8 0 34-15</inkml:trace>
  <inkml:trace contextRef="#ctx0" brushRef="#br0" timeOffset="14714.94">29609 5111 58 0,'12'-10'292'16,"0"2"94"-16,-4 3 89 0,-6-3 86 0,2 2-62 15,-4 2-61-15,-2-1-55 16,0 1-36-16,2 4-38 0,0 4-52 16,0 3-42-16,0 5-32 0,0 2-30 15,0 5-28-15,0 6-32 0,0 1-30 16,-2 4-47-16,-2 2-55 0,1 1-51 15,-2 1-50-15,1-5-101 0,0-2-127 16,3-1-107-16,1-7-148 0,1-6-55 16,3-5-8-16,0-6 67 0,4-10 115 15,6-7 117-15</inkml:trace>
  <inkml:trace contextRef="#ctx0" brushRef="#br0" timeOffset="14917.04">29750 4894 63 0,'-5'-30'427'15,"0"5"72"-15,-3 7 48 0,5 3 50 16,2 6-125-16,4 1-98 0,3 7-71 16,3 4-29-16,6 7-11 0,4 6-13 15,2 9-24-15,2 6-21 0,1 7-21 16,-2 11-34-16,-6 8-38 0,-2 10-83 16,-10 9-83-16,-8 6-86 0,-10 4-121 15,-7 1-152-15,-12 0-148 16,-13-5-124-16,-8-2-35 0,-6-5 14 15,-5-8 82-15,1-7 132 0</inkml:trace>
  <inkml:trace contextRef="#ctx0" brushRef="#br0" timeOffset="16142.61">28521 3119 328 0,'0'-10'389'15,"-2"2"43"-15,-1-2 52 0,3 0-102 16,-1 0-66-16,1 3-29 0,0 1-14 16,1 0-20-16,-1 0-36 0,2 4-48 15,1 0-47-15,2-1-36 0,1 2-35 16,7 1-21-16,0 0-13 0,2 1-9 16,0 2-1-16,0 0-2 15,0 1-7-15,2-1 2 0,-4 0 0 16,-1 2 0-16,-2-2 3 0,-2-2-2 15,0-1 4-15,-4 2 5 0,1-1 12 16,-4-1 7-16,-1-1 2 0,0-1 7 16,-1 1 0-16,-2-4-8 0,-2 2-7 15,4-1-9-15,-4-1-4 0,2 3-2 16,-1-2-2-16,3 2-5 16,-1 0-1-16,1-2-4 0,1 4 2 15,-2 0-3-15,0-4 0 0,2 4 0 16,0-1 3-16,-1 0 7 0,1-2-5 15,-3 1 2-15,1 2-1 0,0-2 4 16,-2-1-2-16,1 1-2 0,0 1 6 16,-1-2-3-16,0 3 4 0,-1-2 0 15,0 1-1-15,-3 0-4 16,4 1-2-16,-1 0 2 0,2-2-2 0,-2 2-5 16,1-2 7-16,1 2-1 15,2-1-3-15,-2 1 3 0,1 0-1 16,2-1 1-16,-1 1-2 0,1 0 0 15,-2-2 6-15,2 2-4 0,-1-2-1 16,-1 1-1-16,0 0 4 0,2 1-4 16,0-2-7-16,-1 2-8 0,1-1-8 15,-2 1-10-15,2-2-24 0,0 2-42 16,0-1-73-16,0 1-89 16,0 0-83-16,-2-2-134 0,-1-1-100 15,2 0-19-15,-3-1 45 0,6-3 76 16,0-3 88-16</inkml:trace>
  <inkml:trace contextRef="#ctx0" brushRef="#br0" timeOffset="17160.31">28043 2563 7 0,'-12'-9'239'16,"2"1"14"-16,2 1 9 0,1 1-63 15,0 0-83-15,4 2-44 0,0 1-23 16,1 0-15-16,1 0-6 0,1 3-7 15,-2-1-8-15,2-1-4 0,0 2 1 16,0-2 6-16,0 2 10 0,0 0 12 16,0 0 20-16,0 0 23 0,0-2 21 15,0 2 30-15,-2 0 25 0,2-3 21 16,-1 2 16-16,-1 0 13 16,1-1 8-16,-4 1-1 0,4-2-12 15,-2 3-12-15,-1-2-19 0,3-3-23 16,-3 4-26-16,3 0-22 0,-1-1-14 0,1-1-14 15,-1 2-11-15,0-1-4 0,2 0-3 16,0 1-8-16,0 0-3 16,0 1-2-16,0-2-7 0,0 0-1 15,0 2-3-15,2 0-2 0,-2-1-10 16,0 1-3-16,0 0-3 0,0 0-10 16,0 0 1-16,0 0-2 0,0-1 0 15,0 1 3-15,0 0-5 0,0 0 3 16,0 1-3-16,0-1-3 0,0 0 4 15,0 1 0-15,0-1 9 0,0 0 7 16,0 0 13-16,0 0 15 0,0 0 13 16,0 0 18-16,0 2 14 0,0-2 26 15,0 2 25-15,0-2 17 0,-2 0 8 16,2 0 3-16,0 0-6 0,-1 0-26 16,1 0-27-16,0 0-23 0,-2 0-22 15,1 1-18-15,1 0-11 0,0 3-6 16,0 0-6-16,0 5-3 0,0 1-2 15,0 6 0-15,0 3 0 0,0 4-5 16,-2 1-2-16,-1 4-1 0,3 4-5 16,-1 1 0-16,-1 1-4 0,-1 4-5 15,0-1-13-15,-1-1-25 16,1 0-45-16,0-4-86 0,1-3-102 16,1-4-77-16,1-2-120 0,3-9-104 15,3-2-80-15,4-7-98 0,2-9 2 16,3-3 35-16,2-8 102 0,1-6 117 15</inkml:trace>
  <inkml:trace contextRef="#ctx0" brushRef="#br0" timeOffset="17744.25">29451 2436 251 0,'-5'-2'358'0,"-1"-3"39"0,-2 1 49 15,0 0-63-15,2-3-47 0,-1 3-14 0,1-2-4 16,1 2-7-16,-3-2-17 0,4 1-27 15,0 1-9-15,0-1 4 0,0 2 17 16,3 0 25-16,-3 0 4 0,1 1-16 16,2 0-34-16,-2-1-46 0,0 3-49 15,0 0-51-15,-1 1-39 0,-2 3-22 16,-1 1-17-16,-3 6-13 0,-2 0-11 16,0 7-3-16,-2 4-2 0,-1 2-2 15,0 3 2-15,2 3-1 0,-1-1 0 16,3 3 1-16,1-2-2 0,2 1-3 15,4-1-1-15,4-4-7 0,1-2-5 16,7-4-11-16,1-2-9 0,7-5-14 16,5-6-23-16,6-2-24 0,4-8-33 15,6-6-40-15,1-6-39 16,4-4-23-16,-1-5 0 0,-2-6 21 0,-5-2 25 16,-2-4 48-16,-8-3 53 0,-7-1 38 15,-8-1 26-15,-5 1 18 0,-8 5 16 16,-5-1 14-16,-8 6 4 0,-4 8-1 15,-5 1 1-15,0 7-7 0,-4 4-2 16,1 6-10-16,1 4-19 0,3 0-31 0,1 7-35 16,6 2-53-16,3 0-92 15,7 1-104-15,4 2-81 0,11 0-67 0,5 1-129 16,4 0-31-16,6-3 40 0,5 1 82 16,5-4 80-16</inkml:trace>
  <inkml:trace contextRef="#ctx0" brushRef="#br0" timeOffset="18213.04">30365 2274 161 0,'1'-10'329'0,"-1"3"31"15,-1-2 39-15,-1 0-56 0,0 3-67 16,1 0-19-16,1 0-1 0,0 2 11 15,-2 1-2-15,0-2-15 0,2 3-36 16,-1-2-37-16,-1 1-38 0,2 2-34 16,0-2-31-16,-1 3-16 0,-2 0-12 15,1-2 1-15,1 2-2 0,1 0 4 16,-3 2-2-16,-1 1-7 0,0 1-2 16,-1 2-12-16,-6 2-6 0,0 3-5 15,-2 5-10-15,-4 2-2 0,-1 2 0 0,-1 6-1 16,0 3-4-16,2 3 3 15,-4 0 7-15,5 3-4 0,2-2-3 0,5-2 3 16,1 1 0-16,3-6-6 16,7-2-9-16,5-2-6 0,5-6-7 15,6-5-4-15,5-4-10 0,5-7-3 16,6-6-2-16,2-5-1 0,-2-6 1 16,1-5 3-16,-3-4 6 0,-5-4 7 15,-6-2 8-15,-6-2 11 0,-8-1 4 16,-7 1 4-16,-8 2-4 0,-10 2-6 0,-6 5-14 15,-7 5-18-15,-8 5-39 0,-4 6-62 16,-8 6-81-16,-2 4-83 0,-3 10-101 16,-4 2-121-16,-3 4-34 0,-2 4 25 15,-1 3 65-15,1 5 80 0</inkml:trace>
  <inkml:trace contextRef="#ctx0" brushRef="#br0" timeOffset="18961.02">28610 2961 206 0,'-9'-2'305'0,"-1"2"16"0,-2-2 16 15,4 4-128-15,-1-2-80 0,1 4-40 16,0 0-22-16,3 2-11 0,1 1-12 16,-2 1-11-16,3 0-9 15,1 2-7-15,2-2-8 0,2-1-1 16,1 0-6-16,1 1 2 0,1-4 0 15,1-2 7-15,1 0 2 0,2-4 0 16,4-2 4-16,-2-2 0 0,1-5-3 16,0 2-3-16,-1-3-2 0,-2 0 3 15,-3 1 2-15,1-1 5 0,-4 1 6 16,0 3 9-16,-3 1 12 0,0 3 2 16,-3 1-2-16,0 4-3 0,-5 4-6 15,0 3-11-15,-5 3-13 0,0 5-6 16,1 0-4-16,-1 3-2 0,2 1-5 15,-1 3-4-15,2-3-6 0,-1 3-7 16,7-3-10-16,-1-2-14 16,3-2-8-16,4-4-7 0,4-3 1 15,5-5 2-15,3-4 8 0,3-2 10 16,4-6 8-16,1-1 6 0,2-3 4 16,-2-1 6-16,-4-1 2 0,-1 2 4 15,-6 0 9-15,-5 3 7 16,-6 4 8-16,-4 5 3 0,-9 5 6 15,-11 7 0-15,-4 7-5 0,-7 6-3 16,-3 6-15-16,-4 7-23 0,0 6-60 16,-5 0-149-16,-2 7-75 0,-7 1-43 15,-2 2-13-15,-2 4 10 0</inkml:trace>
  <inkml:trace contextRef="#ctx0" brushRef="#br0" timeOffset="22215.03">30322 4977 150 0,'-9'4'436'0,"-3"-1"62"16,3-1 56-16,0-2 17 0,4 0-159 16,0 0-100-16,5-2-72 15,0 2-46-15,5-3-42 0,0 1-38 16,7 2-35-16,1-1-28 0,4 1-39 15,-1 0-54-15,3-1-94 0,-2 1-99 16,2-1-96-16,-8 1-154 0,2 0-87 16,-8-3-17-16,-5 3 53 0,0 0 83 15,-5 4 85-15</inkml:trace>
  <inkml:trace contextRef="#ctx0" brushRef="#br0" timeOffset="22361.68">30252 5116 26 0,'-16'18'368'0,"2"-4"43"0,5-2 39 0,2-2 48 15,6 1-125-15,4-2-76 16,3-1-46-16,6-2-27 0,6-1-33 16,8-3-66-16,5-4-124 0,11-3-163 15,3-1-228-15,1-2-126 16,0-3-63-16,-10-1-9 0,-2-2 60 16,-8 0 111-16</inkml:trace>
  <inkml:trace contextRef="#ctx0" brushRef="#br0" timeOffset="24183.42">30338 2542 145 0,'0'0'231'15,"0"0"11"-15,0 0-47 0,0 0-72 16,0 0-46-16,0 0-29 0,0 0-17 15,0 0-9-15,0 0-7 0,0 0-4 16,0 0-3-16,0 0-4 0,0 0-1 16,0 0 0-16,0 0 2 0,0 0 1 15,0 0 2-15,0 0 1 0,0 0-2 16,0 0 3-16,0 0-2 0,0 0 0 16,0 0-1-16,0 0 0 0,0 0-1 15,0 0-2-15,0 0-1 0,0 0 1 16,0 0-1-16,0 0-6 0,0 0-8 15,0 2-25-15,-2-1-58 0,-1-1-90 16,-2 0-46-16,-6 0-21 0,-2-3-4 16</inkml:trace>
  <inkml:trace contextRef="#ctx0" brushRef="#br0" timeOffset="26175.32">30926 4710 193 0,'-2'-7'328'0,"-1"1"36"15,0-5 43-15,0 3-67 0,1 1-38 16,0-3-4-16,2 2 14 16,-1 0 9-16,1 1-15 0,0 1-21 15,0 2-30-15,0 0-20 0,0 2-8 16,0 0 1-16,0 2 5 0,0 0 11 15,0 3 2-15,0 3-10 0,-3 3-32 16,3 3-31-16,-5 4-28 0,4 4-37 16,-2 4-39-16,-2 2-25 15,1 2-18-15,1 1-9 0,-2 4-8 16,1-4-2-16,-1 2-7 0,1 0-16 16,0-3-36-16,-1-2-55 0,2 0-88 15,0-7-81-15,1-1-70 0,1-5-94 16,1-4-98-16,1-1-70 0,3-5-94 15,-1-3-14-15,2-6 24 0,0 1 81 16,-1 0 117-16</inkml:trace>
  <inkml:trace contextRef="#ctx0" brushRef="#br0" timeOffset="26819.22">31263 4909 340 0,'-4'2'399'0,"1"1"53"0,-2-3 71 15,2 1-101-15,-3-1-65 0,5 0-42 16,-2 2-29-16,-1-1-35 0,3 3-57 15,-3-2-51-15,4 3-42 0,0 0-26 16,0-1-22-16,4 0-18 0,-3 1-8 16,3-1-7-16,-1-1-2 15,1-1-4-15,-2-1 0 0,1-1 6 16,-2 0 6-16,1-1 8 0,0-2 11 16,-1 0 11-16,-1-2 11 0,0 1 12 15,0-1 11-15,0 1 8 0,0 0 15 16,-1 0 5-16,1 2-6 0,-2 0-13 15,2 0-17-15,-2 2-17 0,2 0-21 16,0 2-17-16,0 2-7 0,-1 1-4 16,-1 0-2-16,1 0 2 0,1 3-4 15,0-2 0-15,-2 1-5 16,-1-2-4-16,3-1 3 0,0-1-3 16,0-2 0-16,0 2 0 0,0-3-3 15,0-4-7-15,0-1-30 0,0-1-42 16,0 1-63-16,-1-3-55 0,-2 1-113 15,-1 0-134-15,-1-1-148 0,1 0-112 16,-1-1-24-16,-3 2 10 0,3 1 95 16,-1-2 130-16</inkml:trace>
  <inkml:trace contextRef="#ctx0" brushRef="#br0" timeOffset="28224.16">31543 4786 97 0,'-2'-7'281'0,"-1"1"20"0,-2-2 26 16,0 2-76-16,2-1-66 0,-3 1-20 16,1-2-4-16,0 2 12 0,2 2 13 15,-2-1 16-15,4 0 6 0,-3 1-1 16,3 3-7-16,-1-2-16 15,1 3-15-15,-2-3-28 0,1 3-23 16,1 0-23-16,-2 3-18 0,1 0-17 0,-1 2-15 16,-2 5-9-16,0 0-10 0,2 3-8 15,-2 3-4-15,-1 2 0 0,3 3-6 16,0-1-2-16,-1 3 1 16,3 0 0-16,1 1-3 0,1-2-3 15,1-1 1-15,1 0-1 0,4-3-2 16,0 1-4-16,1-5 4 0,2 0-3 15,2-5 1-15,1-2-1 0,3-2 0 16,0-4 4-16,1-4-8 0,1-1 2 16,0-4-5-16,-2-4 5 0,0-3-1 15,-1-4 3-15,-2-2 6 16,-1-5 1-16,-4-4-1 0,-1-1-2 16,-4-2 0-16,-3-1 0 0,-1 2 0 15,-5 4-2-15,-4 0 4 0,1 3-2 16,-7 5 0-16,0 2-3 0,-3 6-5 15,-3 3-3-15,0 5-15 0,-2 4-17 16,-1 3-41-16,0 2-64 0,4 5-73 16,0 2-74-16,9 1-63 0,-2 1-142 15,6 1-45-15,4-2 21 0,4-1 50 16,7 2 70-16</inkml:trace>
  <inkml:trace contextRef="#ctx0" brushRef="#br0" timeOffset="28443.02">31896 4873 386 0,'12'0'511'0,"-6"-3"80"0,-3 1 66 16,2-2-64-16,-2 1-81 0,-2-1-41 16,-1 0-24-16,2 0-36 0,-2 0-46 15,0-1-50-15,-2 1-108 16,2 2-159-16,-1-3-166 0,-1 2-164 15,1 0-197-15,-4 1-201 0,2 0-141 16,2-1-13-16,-4 2 44 0,5-3 99 16,0 4 162-16</inkml:trace>
  <inkml:trace contextRef="#ctx0" brushRef="#br0" timeOffset="29311.7">32181 4543 252 0,'0'-11'358'0,"0"0"44"0,0 1 49 16,0 2-90-16,2 2-59 0,-2 0-28 15,0 3-13-15,0 3-5 0,1 1-19 16,3 5-25-16,-3 6-29 0,3 4-25 16,0 4-32-16,1 5-34 0,-2 3-26 15,0 2-22-15,-1 1-17 0,1 1-9 16,-3-1-4-16,0 1-6 16,-2-2-2-16,1-2-4 0,-1-4 0 0,0-1-2 15,1-7-1-15,1-3 2 0,0-3 0 16,1-8-1-16,1-2 0 0,3-7 0 15,-2-5-5-15,2-3 4 0,1-6-4 16,2-3 3-16,-2-4-4 0,1-4 0 16,-2-2 0-16,1-1 0 0,0 1 3 0,0 0-4 15,-1 3 7-15,0 4 0 0,-2 6 2 16,0 5-2-16,-3 4 1 0,2 7 2 16,-4 5-2-16,1 7-1 0,-4 10 0 15,-3 6-7-15,0 4-14 0,-4 4-22 16,-3 4-64-16,0 1-99 0,-2 3-105 15,-1 0-127-15,2-2-130 0,2 1-54 16,1-4 25-16,2-5 74 0,5-2 95 16</inkml:trace>
  <inkml:trace contextRef="#ctx0" brushRef="#br0" timeOffset="30224.04">32970 4563 84 0,'2'-6'266'0,"-2"0"21"0,0-2 22 15,0 1-82-15,0 0-56 0,0 1-14 16,0 0 7-16,0 0 24 0,-2 1 28 15,-1 0 26-15,3 2 21 0,0-2-1 0,-1 4-11 16,1-2-26-16,0 2-33 16,0 1-36-16,0 0-34 0,0 3-11 0,0 3-6 15,-2 1 10-15,0 5 11 0,1 1 12 16,-1 5 10-16,1-1-12 0,-3 3-13 16,1 0-27-16,0 4-21 0,-2-2-26 15,-1 0-20-15,1 1-15 16,1-1-28-16,-1-1-36 0,2 0-42 0,-2-2-38 15,2-4-31-15,-3 2-29 0,2-4-47 16,3-2-57-16,-1-3-53 0,4-2-41 16,-1-1-37-16,3-4-82 0,-4-1-39 15,4-3 40-15,-2-3 60 0,1-3 62 0,-2 1 61 16</inkml:trace>
  <inkml:trace contextRef="#ctx0" brushRef="#br0" timeOffset="30398.16">32798 4709 131 0,'-11'-6'319'15,"-2"1"29"-15,4 0 33 0,1 1-50 16,2 1-78-16,1 1-39 0,3-3-10 16,2 4 0-16,3 0-8 0,5 0-22 15,5 1-26-15,4 1-29 16,6 0-28-16,7-1-34 0,6 1-42 0,5 2-68 16,44-3-83-16,-7 2-83 0,-12-2-141 15,-7 0-118-15,-51 0-40 0,2 0 14 16,7-2 54-16,-2-2 72 0</inkml:trace>
  <inkml:trace contextRef="#ctx0" brushRef="#br0" timeOffset="32656.31">31211 5989 95 0,'-4'0'283'0,"3"0"23"16,-2 0 25-16,1-1-70 15,-1 1-61-15,0-2-27 0,1 1-3 16,0 1 11-16,1-1 6 0,-1 1 2 15,1-2 1-15,1 2-6 0,-2-2-10 16,2 2-11-16,0 0-15 0,0-1-16 16,0 1-14-16,0-1-14 0,2 1-12 15,-2-2-13-15,0 2-6 0,0-2 3 16,0 2 3-16,0 0 25 0,0 0 20 16,0 0 28-16,0 0 20 15,0 0 9-15,0 0 4 0,0 0-20 16,0 0-15-16,0 0-21 0,0 0-23 15,0 0-18-15,0 0-11 0,0 2-11 16,0 0-10-16,0-1-7 0,0 2-2 16,0 0 0-16,0 0-6 0,0 1 2 15,0 2-7-15,0-1-2 0,0 2-4 16,0 0-8-16,-2 3-2 0,0-1-6 16,0 4-2-16,-2 1 0 0,3 1-5 15,-2 3-1-15,-1 3-3 16,3 1-2-16,-2 4-1 0,-1-1 0 15,3 2-1-15,-3 0-2 0,4 1 2 16,-3-2-1-16,3-1-6 0,-1-1-4 16,-2-1-6-16,1-3-15 0,1-4-27 15,1 0-35-15,-3-4-44 0,3-4-63 16,0 0-59-16,0-5-43 0,0 0-77 16,-2-5-100-16,2-2-72 15,0-4-120-15,0 0-35 0,0-4 8 16,-2-1 73-16,1-2 120 0,1 0 116 15</inkml:trace>
  <inkml:trace contextRef="#ctx0" brushRef="#br0" timeOffset="34467.05">31591 5988 241 0,'-1'-2'283'0,"-1"1"14"0,2 1-36 15,-1-1-94-15,1-1-57 0,0 2-30 16,0-2-14-16,0 2-11 0,0-1-1 16,1 1-7-16,-1-1-3 15,2-1-3-15,-1 0 0 0,1 2-2 16,0-2-1-16,-1 2-1 0,-1 0-6 15,2 0-3-15,-2-2-8 0,0 2-11 16,-2 0-24-16,2-2-31 0,-1 1-45 16,-3 1-89-16,1-2-107 0,-3 2-54 15,1-1-11-15,-1 1 14 0,0 0 34 16</inkml:trace>
  <inkml:trace contextRef="#ctx0" brushRef="#br0" timeOffset="34945.04">31468 6225 10 0,'0'3'312'16,"0"1"35"-16,-2-1 27 0,1 2-2 16,-2-1-98-16,-2 0-51 0,2 1-22 15,2 1-5-15,-3-4-8 0,3 4-11 16,-1-1-24-16,0-3-32 0,4 3-31 15,0-4-24-15,-1 1-15 16,3-2-7-16,0 0-3 0,2-2-2 0,-1-2 1 16,0 0-1-16,0-4 2 15,0 0-2-15,-2 0 2 0,0 0 0 16,0-1 2-16,-3 0-1 0,0 1-7 16,-5 3-4-16,4-1-15 0,-4 0-16 15,2 3-27-15,-2 2-45 16,0 0-59-16,0 1-67 0,2 1-62 0,-1 3-49 15,4-2-50-15,0 3-81 16,0-2-24-16,4 0 20 0,2-2 42 16,6-1 47-16</inkml:trace>
  <inkml:trace contextRef="#ctx0" brushRef="#br0" timeOffset="35256.82">31875 6021 77 0,'8'-11'350'15,"-2"4"56"-15,0-3 66 0,-1 5 23 16,-4-1-62-16,3 2-41 16,-4 0-24-16,0 2 6 0,0 2 19 15,0 2 11-15,3 4-4 0,-3 3-16 16,0 5-24-16,0 4-47 0,0 3-79 15,0 4-81-15,-2 2-61 0,1 3-42 16,-3-1-30-16,-1 2-31 0,2-2-50 16,-3-1-78-16,2-2-96 15,-1-4-78-15,0-1-87 0,2-4-113 16,-1-5-83-16,3-4-66 0,-1-4-50 16,2-4 3-16,0-4 54 0,2-7 112 15,1 0 111-15</inkml:trace>
  <inkml:trace contextRef="#ctx0" brushRef="#br0" timeOffset="35882.9">32197 6199 52 0,'6'6'359'16,"-1"0"39"-16,-2 0 36 0,0-1 24 16,1 1-96-16,1 0-46 0,-2 0-20 15,-2-2-9-15,-1 0-9 0,3 0-27 16,-1-2-42-16,-2 3-43 0,3-5-29 16,-3 2-19-16,1-2-3 0,3 3 6 15,-1-2 3-15,-2-1 1 0,-1-1-2 0,4-2-3 16,-4 3-7-16,0 0-11 0,1-2 1 15,-1 2 6-15,-1-3 10 0,1 3 6 16,-2-2-1-16,0 2-5 0,1 0-16 16,-1 0-20-16,1 0-22 0,1 2-16 15,0-2-12-15,0 3-10 0,0-1-4 16,0 4-7-16,1-4-1 0,1 3-2 16,-1 0-4-16,3 0-1 0,-3-1-2 15,3-1-1-15,-3 1-1 0,2-1 0 16,-1 0 0-16,1-1-1 0,-2-1 2 15,-1-1-1-15,2 2 0 0,-2-2 1 16,0 0 4-16,0 0 2 0,0 0 1 16,0 0 3-16,0 0-2 0,0 0-1 15,1 0 0-15,-1-2-2 0,2 2-5 0,0-1 3 16,-1 1-3-16,-1 0-1 0,0-2 0 16,2 2 0-16,-2-1 0 0,2 1-1 15,-2 0 1-15,0 0 0 0,0 0 0 16,0 0 0-16,-2 1 0 0,2-1 1 15,0 2 0-15,0-1-1 0,0 1-1 16,0-1-5-16,0 1-8 0,-2-2-16 0,2 0-27 16,-1 1-45-16,-1-1-76 15,0-1-70-15,1 1-58 0,-2-3-41 16,-2 0-73-16,2 0-76 0,2 0-36 0,-4-3-98 16,1 1-43-16,0-1 2 15,0 0 66-15,3-1 106 0,1-1 108 0</inkml:trace>
  <inkml:trace contextRef="#ctx0" brushRef="#br0" timeOffset="40275.16">32848 5914 242 0,'-9'-7'367'15,"1"-3"47"-15,2 2 64 0,-2-2-62 16,2 4-33-16,3-1-19 0,-1 1-10 16,1 2 28-16,1 1 32 0,1 0 13 15,-1 1-16-15,1 1-17 0,1-1-27 16,0 2-62-16,-2 0-80 0,2 0-71 15,0 3-42-15,-2 5-27 0,2 2-12 16,-1 3-8-16,-2 5-9 0,-2 5-11 16,1 3-12-16,0 2-9 0,-1 2-11 15,1 2-4-15,0 2-14 0,0-2-12 0,-2 1-29 16,1-5-64-16,-2-1-131 0,1-4-121 16,4-4-193-16,-6-4-201 0,4-3-159 15,2-6-37-15,2-6 77 0,4-6 91 16,0-5 189-16,-1 1 203 0</inkml:trace>
  <inkml:trace contextRef="#ctx0" brushRef="#br0" timeOffset="40775.36">30001 7619 178 0,'-18'5'480'0,"3"0"53"0,2-2 27 16,1 0 10-16,5-3-224 0,4 0-136 16,3 0-83-16,5 0-42 0,3-3-24 15,4 1-6-15,6 0-6 0,4-4-28 16,5 2-63-16,1-3-89 0,4-1-89 16,-2 1-149-16,-4-1-121 0,1 1-51 15,-7-2 12-15,-3 0 62 16,-4 3 78-16</inkml:trace>
  <inkml:trace contextRef="#ctx0" brushRef="#br0" timeOffset="40918.5">30131 7638 74 0,'-23'15'428'15,"-4"0"54"-15,4-3 27 0,2-4 9 16,7 1-172-16,4-3-148 0,6-4-95 16,8 0-54-16,8-4-27 0,10-2-17 15,9-5-39-15,10-5-60 0,11-4-70 16,12-4-162-16,4-7-96 0,6-5-44 15,7-5 7-15,1-8 40 16</inkml:trace>
  <inkml:trace contextRef="#ctx0" brushRef="#br0" timeOffset="42788.79">30836 7369 268 0,'5'-11'297'0,"1"2"19"15,-3-2-20-15,0 2-95 0,2-1-45 16,-2 2-15-16,0 0 3 0,1 1 11 15,-1 1 10-15,1-1 16 16,-1 2 16-16,0 1 15 0,1-1 8 16,-3 2-2-16,1 0-10 0,-1 1-15 15,-1 1-14-15,0 1-6 0,0 0 7 16,0 0 16-16,-1 0 20 0,-1 1 25 16,2 2 27-16,-1 3-2 0,-3 5-17 15,3 0-30-15,-2 6-33 0,-3 2-42 16,1 3-51-16,0 0-34 0,0 3-22 15,0 3-13-15,2 0-10 0,-3 1-6 16,3-1-1-16,1 0-4 0,1 1-1 16,2-4-4-16,1 0-3 0,1-3-6 15,3-3-9-15,2-2-9 0,0-4-12 16,5-2-4-16,-1-3-6 16,6-4 3-16,1-4 3 0,3-3 6 0,2-4 9 15,0-3 5-15,2-6 4 16,0-2-3-16,-1-6 2 15,0-3-1-15,-1-5 2 0,-5-6 7 0,-4 2 0 16,-2-3 9-16,-5 3 3 0,-6 3 5 16,-4 2 0-16,-6 5-1 0,-3 2 0 15,-4 5-6-15,-5 5-8 0,-2 3-19 16,-5 4-43-16,2 4-70 0,-2 1-65 16,3 5-67-16,2 2-114 0,4-1-118 15,5 4-93-15,5 0-104 0,3 1-20 16,7 2 20-16,4-3 95 15,4-2 127-15</inkml:trace>
  <inkml:trace contextRef="#ctx0" brushRef="#br0" timeOffset="43155.68">31718 7269 12 0,'-2'-12'382'0,"1"2"69"0,-3-1 69 16,3 3 68-16,-5 1-99 0,3-1-86 16,0 4-43-16,-1-1-4 0,3 2 4 15,1 2-11-15,0 0-19 0,0 1-1 16,-2 2-10-16,1 4-40 0,-1 3-54 15,0 4-49-15,1 5-36 0,-3 1-37 16,3 3-40-16,-1 1-23 16,-2 5-16-16,2-1-12 0,-1 4-12 15,0-2-14-15,0 1-35 0,-2-1-54 16,0-1-87-16,0 0-84 0,-1-5-66 16,5-2-78-16,-2-3-92 0,1-4-56 15,4-3-14-15,-2-4-71 0,3-6-26 16,3-2 48-16,-2-4 91 0,4-6 95 15</inkml:trace>
  <inkml:trace contextRef="#ctx0" brushRef="#br0" timeOffset="43343.13">31566 7440 263 0,'-20'-7'355'0,"-1"2"29"16,-1 2 35-16,5 0-103 0,1 1-79 15,6 1-55-15,1 1-33 0,6 0-26 16,3 0-30-16,5 1-37 0,5 1-25 15,8 0-15-15,6-2-19 0,6-2-25 16,3-1-37-16,2 0-44 0,4-3-53 16,0 1-87-16,-2-1-113 0,-2-1-45 15,-2-3 0-15,-3 2 28 0,2-1 38 16</inkml:trace>
  <inkml:trace contextRef="#ctx0" brushRef="#br0" timeOffset="43687.06">32313 7180 278 0,'-4'-4'388'0,"3"-3"55"15,-2 1 68-15,-1 2-67 0,3 1-50 16,-3-1-31-16,3 1 15 0,-2 0 44 15,3 3 33-15,0-2-2 0,0 0-20 16,-3 1-25-16,1 1-59 0,2 0-90 16,0 1-91-16,-1 3-60 0,1 3-35 15,-2 3-20-15,1 7-11 0,-3 4-7 16,3 5-7-16,-2 1-9 0,-1 2-6 16,1 5-6-16,0-2-12 0,1-2-15 0,-4 2-41 15,2-2-91-15,-1-3-124 16,0-3-162-16,2-3-193 0,-1-5-231 0,3-3-92 15,-4-4 22-15,-2-3 89 0,2-5 144 16,0-1 189-16</inkml:trace>
  <inkml:trace contextRef="#ctx0" brushRef="#br0" timeOffset="44128.6">30270 8724 28 0,'-26'13'431'0,"8"1"66"15,-2-3 35-15,0 1 22 0,4-3-129 16,0 1-137-16,7-3-101 0,4-1-47 15,2 1-23-15,3-1-11 0,4 1-11 16,8-1-16-16,2 0-14 16,7-3-14-16,4-1-12 0,5-2-21 15,1 0-44-15,6-5-67 0,-1 0-101 16,3-2-94-16,-5 0-150 0,-6 0-107 16,-4-2-32-16,-7 2 28 0,-4-1 78 15,-5 1 84-15</inkml:trace>
  <inkml:trace contextRef="#ctx0" brushRef="#br0" timeOffset="44308.8">30316 8871 26 0,'-21'17'380'15,"0"0"47"-15,4-2 23 0,4-2 17 16,2 0-148-16,4-2-111 0,3 0-69 16,8-3-37-16,3-1-17 0,4 1-11 15,8-6-17-15,5 0-18 0,11-4-31 16,4-3-52-16,7-3-80 0,5-1-110 15,2-3-148-15,-3-3-76 0,-1-3-24 16,-3-1 21-16,-4-2 61 0</inkml:trace>
  <inkml:trace contextRef="#ctx0" brushRef="#br0" timeOffset="46441.77">31669 8401 93 0,'2'0'255'0,"1"0"20"16,0 0-10-16,-3 0-69 16,1 2-61-16,1-2-34 0,-2 0-17 15,0 0-6-15,1 0-6 0,-1 0 1 16,0 0-6-16,0 0 2 0,2 0 0 16,0 0 2-16,-2 0 2 0,0-2 8 15,1 2 5-15,-1 0 6 0,0 0 8 16,0 0 7-16,0 0 5 0,0 0 7 15,0 0 8-15,0 0 4 16,0 0-2-16,-1 0-4 0,1-1-7 16,0 1-12-16,-2 0-15 0,0 0-12 15,2-1-17-15,0 1-10 0,0 0-10 16,0 0-10-16,0 0-9 0,0 0-6 16,0-2-5-16,0 2 0 0,0 0-7 15,0 0 0-15,0 0 2 0,0 0-1 16,0-2 1-16,0 2-3 0,0 0 3 15,0-1 1-15,0 1-2 0,0 0 1 16,0 0-3-16,-1 0 1 0,1 0 5 16,0 0-2-16,0 0-1 15,0 0 1-15,0 0 2 0,0 0-3 16,0 0-1-16,0 0-3 0,0 0-2 16,0 0 1-16,0 0 0 0,0 0-2 15,0 0 2-15,0 0-2 0,0 0 2 16,0 0-2-16,0 0 0 0,0 0 0 15,0 0-1-15,0 0 1 16,0 0-5-16,0 0 3 0,0-1 2 16,0 1 0-16,0 0 0 0,0 0 0 15,0 0 2-15,0 0-2 0,0 0-2 16,0 0 2-16,0 0-3 0,0 0-1 16,0 0 4-16,0 0 0 0,0 0 0 15,0 0-1-15,0 0 1 0,0 0 1 16,0 0 1-16,0 0 0 0,0 0 0 15,0 0-1-15,0 0-4 16,0 0 3-16,0 0-2 0,0 0 0 0,0 0 2 16,0 0 0-16,0 0 2 0,0 0-4 15,0 0 5-15,0 0-2 16,0 0 4-16,0 0 0 0,0 0-5 16,0 0 1-16,0 0-2 0,0 0-2 15,0 0-2-15,0 0-2 0,0 0 4 16,0 0 1-16,0 0 5 0,0 0 0 15,0 0 4-15,0 0-1 0,0-2-4 16,0 2-2-16,0 0-2 0,0 0 0 31,0 0-1-31,0 0 4 0,0 0 5 16,0 0-3-16,0 0-2 0,0 0-1 16,0 0 0-16,0 0 2 0,0 0-2 15,1 0 0-15,-1 0-3 0,0 0 3 16,4-2 1-16,-3 1-2 0,1 1 2 15,0 0-1-15,1-1 2 0,-2 1-1 16,3-2-2-16,-1 2 1 0,-2-2 0 16,4 2 2-16,-2-1-2 15,0 1 2-15,0-2-1 0,1 1-4 16,-3-2 2-16,1 3-2 0,-1 0-2 16,1 0 2-16,-2-2-1 0,2 2 3 15,-2-2-2-15,1 2 0 0,-1 0 3 16,0 0 0-16,0 0 2 0,0 0 0 15,0 0 3-15,0 0 0 0,0 0-4 16,0 0-2-16,0 0-2 0,0 0-2 16,0 0-1-16,0 0 3 15,0 0 6-15,0 0 1 0,0 0 0 16,0 0 3-16,0 0-1 0,0 0 1 16,0 0 0-16,0 0 7 0,-1 0-1 15,1 0-1-15,0 0 4 0,0 0-4 16,0 0 0-16,0-3-1 0,0 3 9 15,-2 0 4-15,2 0 11 0,0 0 6 16,0 0 14-16,0 3 16 0,0-3 9 16,2 2 17-16,-2 0 15 0,0-2 15 15,0 0 3-15,0 0 1 0,0 0-3 16,0 0-7-16,0 0-10 0,0 0-9 16,0-2-6-16,-2 2-5 15,2-2-3-15,-2 2-4 0,2 0-7 16,0 0-12-16,0-3-8 0,0 3-9 15,-1 0-8-15,1-1-5 0,0 1-5 16,0-1 0-16,0 1-5 0,0-1 0 16,0 1-3-16,0 0-2 0,0 0 0 15,0 0 1-15,0 0-2 0,-2 0 0 16,2 0 2-16,0-3-1 16,0 3-1-16,0 0 1 0,0 0-1 15,0 0 0-15,0 0 2 0,0 0 0 16,0 0 0-16,0 0 5 0,-1 0-7 15,1 0 2-15,0 0-3 0,0 0-2 16,0 0-3-16,0 0 1 0,0 0 0 16,0 0-1-16,0 0 3 0,0 0 3 15,0 0-4-15,0 0 2 0,0 0 0 16,0 0-1-16,0 0 3 0,0 0-4 16,0 0-1-16,-2 0 0 0,2 0 1 15,0 0-1-15,0 0-1 16,0 0 1-16,0 0-1 0,0 0 1 15,0 0 0-15,0 0 0 0,0 0 1 16,0 0-2-16,0 0 2 0,0 0-1 16,0-1-1-16,0 1 2 0,0 0-3 15,0 0-2-15,0 0-3 0,0 0 0 16,0 0 0-16,0 0 1 0,0 0-1 16,0 0-1-16,0 0 2 0,0 0-4 15,0 0 0-15,0 0 0 0,0 1-2 16,-2 5 1-16,2 1-2 0,-1 6 4 15,-4 4-1-15,2 1 2 0,-3 5-1 16,3 2-2-16,-2 2 2 0,-2 3-3 16,1 1 0-16,0 1-2 15,0 1-2-15,1-3-6 0,0-2-9 16,2-1-12-16,-2-5-12 0,2-3-13 16,-3-2-16-16,3-7-19 0,-1-1-38 15,3-3-88-15,-3-3-112 0,3-2-78 16,-2-4-84-16,-1-3-106 0,4-1-76 15,0-2-40-15,0-3-24 16,-1 1 12-16,-1-2 64 0,1-1 104 16,-4 0 111-16</inkml:trace>
  <inkml:trace contextRef="#ctx0" brushRef="#br0" timeOffset="48639.36">18218 15475 93 0,'0'-1'252'16,"2"-2"20"-16,0 0 0 0,-2 0-81 16,0 0-59-16,1-1-29 0,-1 0-12 15,0-1 1-15,0 2 6 0,0-4 7 16,-1 1 4-16,1 0 6 0,-4-1 5 16,0-2 4-16,1-2 3 0,-2-1-3 15,0-3-8-15,0-3-6 0,0-1-12 16,-2-4-15-16,5-3-11 15,-1-3-19-15,2-2-10 0,1-8-14 16,1-1-11-16,2-4-9 0,3-5-2 16,2-2-3-16,4-1-2 15,0-1-3-15,2 1 2 0,5 2 0 16,0 2-1-16,3 1-5 0,4 4-1 16,0 2 3-16,3 3 1 0,1 4-1 15,2 2 0-15,1 5 0 0,2 1 2 16,-1 4 0-16,5 4-1 0,-3 3-1 15,3 2 3-15,2 4 2 16,-1 7 1-16,-1 2 0 0,3 2-2 16,-3 7 3-16,-1 4-3 0,0 5-1 15,-2 1-1-15,-1 4-1 0,-2 2 5 16,-1 0-1-16,-4 2-1 0,1 1 0 16,-4-2-1-16,0 0 0 0,-4 0-2 15,1-1 0-15,-3 0 2 16,-5 0 0-16,-1-2 2 0,-2 1 0 15,-5-2 0-15,-1 0 1 0,-1 1 6 16,-3-2 5-16,-2 1 4 0,-3-1 1 16,-1 1 6-16,-1 1-3 15,-5 0-1-15,0-2-6 0,-2 4-2 16,-1-3-3-16,-2 2 2 0,-4 1-1 16,-4-1-1-16,2-1 1 0,-7 2 2 15,-2 0 0-15,-5 0-4 0,-2 1 1 16,-4-2-3-16,-5 0-1 0,1-1-4 15,-6-4 3-15,-2-3 0 0,-1 0 0 16,-4-5-1-16,-3-2-2 0,-2-3 1 16,-1-5-4-16,0-6-5 0,2-2-12 15,5-5-25-15,4-5-41 0,3-3-65 16,10-5-70-16,3 1-96 0,8-2-134 16,5-4-52-16,-1 2 0 0,8-2 45 15,3 0 57-15</inkml:trace>
  <inkml:trace contextRef="#ctx0" brushRef="#br0" timeOffset="50573.5">27281 10210 21 0,'-22'-6'341'0,"8"-3"41"16,-5-3 28-16,-1-2 25 16,2 1-140-16,-1 3-58 0,5-1-9 15,-5 4-4-15,3 1-6 0,-1 4-7 16,-4 8-28-16,4 6-37 0,-5 7-43 16,-2 11-31-16,0 9-22 0,-3 9-17 15,0 7-9-15,-1 8-7 16,3 2-7-16,1 4-3 0,8-1-1 15,5-3 1-15,8-8-5 0,6-6-2 16,10-8-1-16,4-10-4 0,7-8 1 16,6-12-1-16,6-9 2 15,5-10-4-15,4-11-4 0,2-6-3 16,1-9 2-16,0-6 1 0,-1-5-3 16,-7-2-8-16,-3-4-18 15,-7-2-15-15,-9 0-33 0,-9 2-41 0,-7-1-41 16,-8 6-40-16,-10 4-26 0,-3 6-17 15,-4 9-6-15,-3 6 4 16,-4 5-29-16,-3 8-47 0,0 6-7 16,0 2 14-16,2 6 18 0</inkml:trace>
  <inkml:trace contextRef="#ctx0" brushRef="#br0" timeOffset="50735.21">27090 10324 7 0,'-8'23'218'0,"5"-1"39"0,3 1 27 16,3 1-13-16,5-2-97 15,0 2-53-15,3 1-23 0,2-2-14 16,1 3-7-16,5 0-7 0,-3 0-10 15,6 1-13-15,-2 2-9 0,3-2-12 16,-1 3-11-16,0-3-8 16,-3 1-18-16,5-2-17 0,-2-4-19 15,3-2-24-15,-3-7-42 0,4-1-83 16,-3-10-74-16,1-2-32 0,-3-5-7 16,2-5 10-16</inkml:trace>
  <inkml:trace contextRef="#ctx0" brushRef="#br0" timeOffset="51070.35">27599 10755 84 0,'13'-17'266'0,"-7"-1"37"0,-3 4 35 15,1 0-41-15,-6 2-64 0,0 1-12 16,-1 2 11-16,-2 2 11 16,-1 3 1-16,2 4-8 0,-5 2-22 15,1 4-34-15,-2 6-40 0,0 3-37 16,0 2-26-16,0 7-16 0,-2 1-13 16,4 1-17-16,0 4-9 0,1 0-10 15,2-2-2-15,3-1-10 16,4-1-11-16,3-6-3 0,6-3-10 15,1-5-6-15,6-7-9 0,1-5-8 16,4-6-9-16,3-6-8 16,-3-7-5-16,0-3 4 0,-3-6 4 15,-3-3 11-15,-7-1 16 0,-4-5 13 16,-6 4 11-16,-6 2 2 16,-6 3-1-16,-4 4-8 0,-6 5-9 0,1 3-19 15,-5 7-17-15,3 2-27 0,-1 2-34 16,7 2-37-16,3 1-34 15,7 2-24-15,4 2-78 0,3-2-72 16,8 0-11-16,3-2 15 0,10-2 28 16,1-2 36-16</inkml:trace>
  <inkml:trace contextRef="#ctx0" brushRef="#br0" timeOffset="51390.03">28088 10251 111 0,'6'-21'282'16,"-3"-2"27"-16,1 3 25 16,0 0-76-16,-1 3-61 0,0 4-21 15,-1 1 1-15,0 3 2 16,-2 0 1-16,1 3-10 0,-1 4-12 0,0 2-12 16,0 0-9-16,0 2-9 15,-1 6-7-15,-3 7-6 0,0 2-9 16,-6 9-18-16,1 7-20 0,-6 5-21 15,0 8-13-15,-1 2-17 0,-1 4-8 16,-1 1-6-16,5-3-13 0,4 0-17 16,4-6-26-16,5-4-30 0,5-5-32 15,3-9-43-15,6-5-48 16,4-5-44-16,3-9-48 0,2-7-97 16,2-4-57-16,2-6 0 0,0-8 31 15,1-2 51-15</inkml:trace>
  <inkml:trace contextRef="#ctx0" brushRef="#br0" timeOffset="51619.17">28407 10294 148 0,'14'-37'328'0,"-4"4"48"0,-4 4 52 15,0 5-38-15,-4 4-37 0,-1 6-12 16,1 2-11-16,-2 3-27 0,-2 2-41 16,1 5-56-16,-2 4-65 15,-2 7-56-15,1 2-37 0,-1 9-19 16,-3 5-10-16,0 7-13 0,-5 5-2 15,4 4-2-15,-4 4-8 0,4 0-8 16,-1 0-17-16,4-3-36 16,0-4-58-16,6-7-77 0,1-4-72 15,7-5-61-15,-3-5-103 0,3-6-74 16,1-6 0-16,-1-5 45 0,2-7 56 16,-2-5 64-16</inkml:trace>
  <inkml:trace contextRef="#ctx0" brushRef="#br0" timeOffset="51787.37">28286 10447 120 0,'-20'-6'318'0,"2"0"22"0,0 2 22 16,2 1-65-16,3 0-112 15,6 0-65-15,4 1-38 0,3-2-22 16,9 0-19-16,4 0-16 0,7-3-26 16,4 5-25-16,5-9-33 0,2 4-20 15,7-3-23-15,2-1-59 0,-1-2-99 16,4-1-42-16,-4-2-5 0,-1 0 5 15,0-1 14-15</inkml:trace>
  <inkml:trace contextRef="#ctx0" brushRef="#br0" timeOffset="51985.25">28695 10207 100 0,'6'-10'296'0,"-3"0"49"15,-3-1 43-15,-1 4-16 0,-2 0-58 16,-1 0-10-16,1 2-5 0,0 1-19 16,-1 1-30-16,4 1-43 0,-2 4-53 15,2 2-55-15,2 4-40 0,-2 2-21 16,1 7-13-16,2 2-6 15,-1 6-5-15,-4 4-6 0,-1 1-1 16,-2 4-8-16,1 0-17 16,-1 0-39-16,-3-1-65 0,1-4-84 15,3-4-86-15,1-2-171 0,1-5-81 16,2-5-10-16,2-7 38 0,1-4 68 16</inkml:trace>
  <inkml:trace contextRef="#ctx0" brushRef="#br0" timeOffset="52168.58">28584 10359 215 0,'-16'-3'319'0,"1"-2"17"0,3 3 11 15,3-2-132-15,5 2-91 0,7 0-52 16,4-2-34-16,6 1-17 0,7 2-21 16,3-1-20-16,10-3-10 0,2 3-21 15,4-5-44-15,-1 1-106 16,5-4-61-16,-5 2-27 0,-3-3-13 15,-1-1 9-15</inkml:trace>
  <inkml:trace contextRef="#ctx0" brushRef="#br0" timeOffset="52368.06">28983 10213 32 0,'1'-6'296'15,"-1"0"50"-15,-3 2 47 0,-2-2 20 16,2 2-74-16,-2 0-34 0,1 1-26 16,1 2-29-16,0 1-41 15,-1 1-47-15,3 3-58 0,1 7-47 0,-4 4-25 16,4 1-12-16,0 7-8 15,-3 0-6-15,2 4 0 0,-3 3-3 16,1 0-13-16,-3-1-37 0,0 1-52 16,1-4-67-16,2-2-72 0,0-3-137 15,-1-3-100-15,4-4-29 0,2-7 25 16,6-7 46-16,2-4 65 16</inkml:trace>
  <inkml:trace contextRef="#ctx0" brushRef="#br0" timeOffset="52639.22">29109 10062 42 0,'-9'-17'367'15,"-4"2"59"-15,5 4 32 0,2 3 17 16,-1 2-172-16,6 2-81 0,1 4-52 16,5 5-37-16,4 4-18 15,7 5-3-15,2 4-5 0,2 4-21 16,3 8-20-16,3-1-17 0,-4 6-17 0,0 8-10 15,-3 0-11-15,-6 4-4 0,-4 1-11 16,-5 0-10-16,-8-2-12 16,-5-1-13-16,-2-3-18 0,-7-3-18 15,1-6-24-15,-4-4-27 0,4-2-32 16,4-8-46-16,-1-3-104 0,5-5-93 16,4-9-34-16,5-2 3 0,6-7 31 15,10-6 50-15</inkml:trace>
  <inkml:trace contextRef="#ctx0" brushRef="#br0" timeOffset="52819.54">29680 10374 97 0,'9'-8'374'0,"-2"4"47"0,-2-1 29 16,1 1-10-16,-3 2-145 15,2-2-91-15,1 1-59 0,5 2-40 16,3-3-27-16,2 2-39 0,5-2-66 0,1 3-76 15,-1 0-69-15,1-1-151 0,0-1-97 16,-5 1-34-16,-3 2 18 16,-4-5 45-16</inkml:trace>
  <inkml:trace contextRef="#ctx0" brushRef="#br0" timeOffset="52987.22">29801 10438 29 0,'-25'15'394'0,"2"1"58"16,-1-3 47-16,6-2 26 0,1-3-149 15,8 0-114-15,4-2-79 16,8-2-52-16,8 1-38 0,8-4-28 16,9-1-43-16,6-3-67 0,5 0-91 15,3-3-125-15,-2 2-159 0,2-4-79 16,-4 1-18-16,-3-4 27 0,-5-1 63 16</inkml:trace>
  <inkml:trace contextRef="#ctx0" brushRef="#br0" timeOffset="55656.04">30286 1344 136 0,'4'-2'230'16,"1"2"13"-16,-4-1-41 15,3 1-77-15,-4 0-49 0,1 0-24 16,-1 0-14-16,2 0-12 0,-1 0-5 16,-1 0-6-16,0 0-1 0,0 0-3 15,0 0-3-15,0 0-2 0,0 0 2 16,0 0 0-16,0 0 1 15,0 0-1-15,0 0 2 0,0 0 3 16,0 0 2-16,0 1-2 0,0-1-4 16,0 0 3-16,0 0-3 0,0 0 0 15,2 0-2-15,-2 0 1 0,0 0-1 16,0 0 0-16,0 0-3 16,2 0 1-16,-2 0-4 0,0-1-1 15,1 1 0-15,-1-2 0 16,0 2 0-16,4-1 0 0,-4-1 0 15,0 1 0-15,1 1 0 0,1-2 1 0,-1 2-1 16,-1-1 1-16,2 1-1 16,1-2 1-16,-3 0-1 0,1 2 0 15,-1 0 0-15,2-1 0 0,-2 1 0 16,0-1-2-16,1 1-1 0,-1-2-5 16,2 2-5-16,-2-1-16 0,2 1-23 15,-6-2-102-15,1 0-65 16,-4-2-35-16,-1 0-10 0,1 1 2 15</inkml:trace>
  <inkml:trace contextRef="#ctx0" brushRef="#br0" timeOffset="58138.61">30333 10057 95 0,'0'-4'402'0,"-2"2"70"0,1 0 64 16,-1-2 38-16,0 2-112 0,1-2-81 15,-1 2-41-15,2 2-7 16,2 0-12-16,1 4-17 0,0-1-23 16,4 2-15-16,-2-1-30 0,4-1-49 15,-1 0-43-15,0 0-41 0,0-2-27 16,-1 1-20-16,1-1-17 0,-3-1-8 15,0 0-7-15,0 0-4 0,-4 0-5 16,3-1-1-16,-2 1-4 0,-2-2-2 16,0 2-4-16,0-1-2 0,0 1-1 15,0 0 2-15,-2 0-3 0,2 0 0 16,-2 0 0-16,0 0 0 0,2 0 0 16,0 0-4-16,0 0 1 15,0 0-3-15,0 0 2 0,0 0-1 16,0 0-2-16,0 0 0 0,0 0 1 15,0 0 1-15,0 0 3 0,0 0 1 16,0 0 1-16,0 0 0 0,0 0 0 16,0 0 0-16,0 0-1 0,0 0 1 15,0 0-4-15,0 0 3 0,0 0 1 16,0 0 0-16,0 0-2 0,0 0-2 16,0-2 4-16,0 2-1 15,0 0 0-15,-1-1-3 0,1 1 2 16,0-2-2-16,0 2 0 0,-2-1 0 0,1 1 0 15,1 0-1-15,0 0-1 16,-2-2 3-16,2 1-3 0,0-1 0 16,0 2 1-16,0-2 1 0,-2 2-2 15,2-2 1-15,0 0 4 0,0 1-2 16,0 0-1-16,0-1 3 0,0 0-3 16,0 2 4-16,0-2-2 15,0 2-2-15,0 0 3 0,0 0 1 16,0 0-1-16,0 0-1 0,0 0 2 15,0 0-2-15,0 0 0 0,0 0 1 16,0 0-1-16,0 0 0 0,0 0-2 16,0 0 1-16,0 0-3 0,0 0-1 15,0 0 0-15,0 0-2 0,0 0 1 16,0 0 0-16,-1 0 2 0,1 2-1 16,0-2-1-16,-2 0 4 0,2 0-1 15,0 0-2-15,0 0-2 0,0 0-4 16,-1 0-4-16,1 0-8 0,0 0-14 15,-2 0-5-15,2 0-9 16,-2 0-7-16,2 0-8 0,0 0-3 16,0 0 4-16,0 0-1 0,0 0 2 15,0-2 6-15,0 2 0 0,0 0 5 16,0 0 0-16,-1 0 4 0,1 0 2 16,-2-3 3-16,2 3 4 0,0-1 5 15,0 0 4-15,0 1 3 16,0-2 3-16,0 2-3 0,0 0-2 15,0 0-9-15,0 0-6 0,0 0-9 16,-2 0-3-16,2 0-6 0,0 0-6 16,-1 2-9-16,-1-2-21 0,2 0-34 15,0 0-48-15,-1 0-50 0,1-2-46 16,0 2-27-16,0-1-7 0,0-2-7 16,0 1-38-16,-3-3-22 0,1 3 13 15,2-3 23-15,-1 0 26 0</inkml:trace>
  <inkml:trace contextRef="#ctx0" brushRef="#br0" timeOffset="59634.3">30531 10197 236 0,'-8'-13'275'0,"0"3"15"0,0-5-37 0,0 3-79 16,2 0-43-16,-1 2-13 15,2-1-3-15,1 1 10 0,-1 0 13 16,2 2 9-16,0 0 20 0,0 4 12 16,1-1 12-16,0 1 7 0,1 1-2 15,-1 1-10-15,1 2-17 0,-3 0-24 16,0 3-24-16,-2 3-23 0,-2 3-24 16,-2 3-14-16,0 3-17 0,-2 4-7 15,1 0-6-15,-2 3-8 0,4 2-3 16,-3 2-4-16,3-1-2 0,1 1-4 15,2 1-6-15,3-3-1 0,1-2-2 16,2-1-2-16,3-1 0 0,4-6-2 16,1-1 3-16,2-2-4 15,7-5 5-15,1-5-5 0,4-2-7 16,2-5-5-16,2-5-6 0,2-3-9 16,1-3-7-16,-4-2-2 0,-2-4 3 15,0-2 5-15,-4-3 6 0,-7-2 6 16,1 0 8-16,-8-2 11 15,-2 2-2-15,-5 2 4 0,-3 2-1 16,-4 2 6-16,-2 3-5 0,-2 5 2 16,-2 2 3-16,-2 5-4 0,-1 3 2 15,-1 4-4-15,1 4 1 0,3 2-30 16,-1 3-68-16,2 4-95 0,6 1-108 16,4-1-178-16,3 3-96 0,4-1-24 15,4 1 44-15,5 1 80 0</inkml:trace>
  <inkml:trace contextRef="#ctx0" brushRef="#br0" timeOffset="59841.09">30924 10213 236 0,'-3'-7'501'0,"-3"0"52"0,-2-1 35 15,-5-1 25-15,5 1-204 0,2-3-146 16,-3 3-81-16,4-1-48 0,2 1-34 15,-1 4-42-15,4-2-54 0,2 2-81 16,3-2-102-16,4 2-103 0,-3-1-151 16,2 3-118-16,4-1-37 0,-3 0 30 15,1-2 72-15,1 2 90 16</inkml:trace>
  <inkml:trace contextRef="#ctx0" brushRef="#br0" timeOffset="60467.14">31229 9807 270 0,'-1'-2'295'16,"1"1"23"-16,-3-2-32 0,3 1-77 16,-4-1-37-16,4 0-5 0,-1 0 11 15,1 0 16-15,-2 0 24 0,1-1 19 16,1 2 4-16,0-1 0 0,0 0-13 15,0 0-17-15,-2 0-24 16,2 2-17-16,0-1 5 0,0 2 7 16,-3 0 24-16,3 0 20 0,-1 0 9 15,1 0 0-15,0 0-18 0,0 0-25 16,0 0-32-16,1 0-30 0,2 2-27 16,-1 1-16-16,-1 0-19 0,1 1-14 15,1 1-12-15,-1-1-9 16,1 4-7-16,-2-1-2 0,1-1-4 15,0 5-3-15,-1-1-3 0,-1 2-1 16,2 1 0-16,-2 3-6 0,0 0 0 0,0 2-1 16,-2 2-2-16,2 1-2 15,-1-1 0-15,-3 3 3 0,3 1-3 16,-2-1-1-16,-1-2-3 0,3 0 0 16,-1-2-6-16,1-3 0 0,-4-1-8 15,4-4-11-15,-3 0-20 0,3-4-38 16,-2-1-66-16,1-2-88 0,-1-2-65 15,3-2-51-15,-2-2-82 0,1 0-88 16,2-3-42-16,-2 0-80 0,1-2-39 16,1-2 6-16,-1-1 74 15,7-3 112-15,1 2 99 0</inkml:trace>
  <inkml:trace contextRef="#ctx0" brushRef="#br0" timeOffset="61354.11">31818 9751 264 0,'1'-2'289'0,"-1"-2"21"16,0 2-35-16,0-4-83 15,0 4-42-15,4-1-12 0,-4 0 7 16,1-2 18-16,1 0 20 0,-1 3 21 15,-1-2 18-15,5 2 6 0,-5-3-2 16,1 4-13-16,-1-3-21 0,0 3-28 16,0 1-26-16,-1 0-20 0,1 1-5 15,1 4 5-15,1 2 9 0,1 6 5 16,2 4 2-16,-4 0-7 0,3 7-20 16,-3 2-27-16,3 2-23 15,-4 2-24-15,1 1-20 0,-1-2-13 16,-1 0-19-16,1-1-42 0,-4-2-40 15,3-4-32-15,-3-2-38 0,3-2-48 16,-2-5-59-16,3 2-43 0,-2-9-42 16,0 1-38-16,2-3-55 0,0-4-66 15,-1-4 12-15,-2-3 46 0,3-2 62 16,0-3 62-16</inkml:trace>
  <inkml:trace contextRef="#ctx0" brushRef="#br0" timeOffset="61553.06">31738 9951 119 0,'-6'-2'309'0,"0"2"29"16,1-5 24-16,0 4-69 0,4 0-77 15,-1-1-40-15,2 0-20 0,2 1-6 16,3 1-12-16,1-1-12 0,6-1-22 16,3 0-24-16,4-2-28 0,1 1-18 15,6-1-26-15,4-1-39 16,0 1-55-16,1-1-65 0,-2 1-119 0,-1 0-116 15,-3-2-54-15,-4-3-3 0,0 4 29 16,-3-3 58-16</inkml:trace>
  <inkml:trace contextRef="#ctx0" brushRef="#br0" timeOffset="65991.62">32411 9724 243 0,'0'0'273'15,"-2"2"12"-15,2-2-47 0,0 0-88 16,0 0-51-16,0 3-23 0,0-3-13 16,0 1-1-16,0-1-2 0,0 0 1 15,0 0-4-15,0 0-3 0,0 0-4 0,0 0-3 16,0 2 0-16,0-2 6 0,0 0 3 16,0 0 9-16,0 0 4 15,0 0 4-15,0 0 3 0,0 0 0 0,0 0-3 16,0 0-5-16,0-2-5 0,0 2-4 15,0 0-5-15,2 0-5 0,-2 0-4 16,0 0-4-16,0 0-7 0,0 0-2 16,0-1-1-16,0 1-8 0,0 0-3 15,0 0-1-15,0 0-1 0,0 0-3 16,1 0-3-16,-1 0 1 0,0 0 3 16,0-3 1-16,0 3 2 0,0 0 2 15,3 0 1-15,-3 0-3 0,0 0 2 16,0 0-3-16,0 0-3 0,0 0 0 15,2 0-1-15,-2 0 1 0,0 0 0 16,0-2-3-16,0 2 2 0,0 0 0 0,1 0 1 16,-1 0-2-16,0 0-5 0,0 0 4 15,0 0-1-15,0 0 0 0,0 0 1 16,0 0-3-16,0 0 3 0,0 0-2 16,0 0 1-16,0 0 0 0,2-3 2 15,-2 3 1-15,0 0-3 0,0 0 1 16,0 0 1-16,0-2-1 0,0 2 2 15,0 0-3-15,0-1 0 0,1 1 2 16,-1-1 3-16,0 1 1 0,0-2 1 16,0 2 5-16,2-2 1 0,-2 2-1 15,0 0 0-15,0-1-2 0,0 1-3 0,0-1-4 16,0 1-1-16,0 0-3 0,0 0 1 16,0 0-4-16,0-2 0 0,0 2-1 15,0 0 3-15,0 0 1 0,0 0-1 16,0 0-2-16,0-2 6 0,0 2 1 15,0-1 2-15,0 1 0 0,0 0 4 16,0-1 0-16,0 1 0 0,0-2-2 16,0 0 1-16,-2 2-6 0,2-1 1 15,0 0 0-15,0-1-6 0,-1 2-1 16,1-1 2-16,0 1 1 0,0-2-3 16,0 2 3-16,-2-1-3 0,1 1-2 0,1-2-5 15,0 2 2-15,-2 0 2 0,2-1 3 16,-3-1 0-16,3 2 1 15,-1 0 6-15,1 0-2 0,-2-1-4 0,2 1-2 16,-1 0-2-16,-1 0 1 0,0 0-1 16,2 0 1-16,0 0-1 0,-1 0 3 15,1 0 0-15,0 0 0 0,0 0-3 16,0 0 3-16,0 0 1 0,-2 0 0 16,2 0 2-16,-2 0 4 0,2 0 6 15,0 0-1-15,-1 0 2 0,1 0 2 16,-2 0 8-16,2 1 2 0,0-1 0 15,0 2 1-15,0-1-1 0,0-1-2 16,0 0-7-16,0 0 1 0,0 2-6 16,-1-2 3-16,1 0 2 0,0 0 1 15,-2 0 0-15,2 0-4 0,0 0 6 0,0 0-1 16,0 0-3-16,0 0 5 0,0 0-1 16,0 0-2-16,0 0 2 0,0 0 4 15,0 0-2-15,0 0 2 0,0 0 4 16,0 0 4-16,0 0 2 0,-2 0 4 15,2 0 7-15,0 0-2 0,-1 0 0 16,-1 0-3-16,1 0-3 0,1 0-3 16,-5 0-7-16,5 0-3 0,-1 0-2 15,1 0-2-15,-2 0-2 0,0 0-3 16,2 0-3-16,-1 0-2 0,1 0-2 16,0 0-1-16,-2 0-1 0,1 0 1 15,1 0-2-15,-2 0-1 0,0 0 1 16,1 0-1-16,1 0 2 0,-3 0 2 15,3 0 1-15,-2 0 3 0,0 0 0 0,1 0 0 16,1 0-2-16,-3 1 0 0,3-1-2 16,-2 0-2-16,-1 2-1 0,2-2-1 15,1 0 0-15,-4 0-3 0,4 1 0 16,-1-1 1-16,-1 2-1 0,1-1 1 16,-1-1-1-16,0 1 0 0,1-1-2 15,-1 2 0-15,1 0 0 0,-1-1-3 0,0-1 2 16,1 0-1-16,-1 1 1 15,2 1-2-15,-1-2 2 0,1 0 0 16,0 2-4-16,-2-2 3 0,0 0-1 0,2 0 3 16,0 0 0-16,0 0 2 0,0 0 0 15,-2 0 5-15,2 0-1 0,0 0 1 16,-2 0-1-16,2 0 2 0,-2 0 0 16,2 0 1-16,0 0-3 0,0 0 1 15,0 0 0-15,0 0-3 0,0 0 1 16,0 0-3-16,0 0 0 0,0 0-1 15,0 0-1-15,0 0 3 0,-1 0 1 16,1 0-1-16,0 0-1 0,0 0-1 16,0 0-1-16,0 0 0 0,0 1-4 15,0-1 2-15,0 0-1 0,0 0 2 0,0 0-1 16,0 0 0-16,0 0-2 0,0 0 0 16,0 0 1-16,0 0-2 0,-2 0 3 15,2 0-1-15,0 0 3 0,0 0-1 16,0 0-3-16,0 0 1 0,0 0-2 15,0 0 2-15,0 0-2 0,0 0 3 16,0 0 0-16,0 0-1 0,0 0 3 16,0 0-2-16,0 0-1 0,0 0 0 15,0 0-2-15,0 0 2 0,0 0 1 16,0 0-2-16,0 0-1 0,0 0 1 16,0 0 0-16,0 0-1 0,0 0-1 15,0 0 0-15,2 0 1 0,-2-1 0 0,0 1-1 16,0 0 0-16,0 0-2 15,0 0 1-15,1 0-1 0,-1-2 0 0,0 2 1 16,0 0-1-16,2 0-1 0,0-2 0 16,-2 1-1-16,0 1 0 0,2 0 0 15,-2 0-2-15,2-1 2 0,0 1 0 16,-2-2-3-16,1 2-1 0,1-2-2 16,-2 2 0-16,1 0-4 0,-1-1 0 15,2 1-2-15,-2-1 1 0,2 1 0 16,-1-2-4-16,1 2 3 0,-2-1-4 15,1 1 3-15,1-2-1 0,0 1 0 16,-1 1 5-16,1-2 0 0,-1 1 0 0,-1-1 4 16,4 1 3-16,-4-1 0 0,1 0 0 15,2 2 4-15,-1-2-1 0,-1 0 0 16,1 1 2-16,-1-2 0 0,-1 0 1 16,2 1 1-16,0 0 0 0,-2 0 1 15,0-2 0-15,1 2 0 0,1-1 0 16,-2 1 0-16,0-2 2 0,1 2-2 15,-1-1 4-15,0 0 1 0,0 2 3 16,0-3 4-16,0 3 3 0,0-2 5 16,0 0 2-16,0 2 1 0,0-1 0 15,0 0 0-15,0 2 0 0,0-1-2 16,0 1 0-16,-1 0-1 0,1 0 2 0,0 0-1 16,-2 1 2-16,2 1 4 0,0 2 3 15,0 2 4-15,2 5 1 0,-2-3 5 16,0 4-2-16,1 1-1 0,-1 2-6 15,0 1-2-15,2 4-4 0,0 0-4 16,-2 1-5-16,0-1-3 0,0 4-3 16,0-1-6-16,0 1 0 0,0 0 0 15,0-1-2-15,-4 1-2 0,4-2 0 16,-1 1 1-16,-1-4-1 0,1 0-2 16,-1-4 1-16,0 1-1 0,2-6 0 0,0-1-1 15,-1-2-1-15,1-2-3 16,0-2-1-16,0-3-1 0,0-3-1 15,0-2 1-15,0-2-1 0,1-5 1 0,-1-1-1 16,0-5 4-16,4-2-1 0,-3-1-1 16,2-5 0-16,1 1-2 0,-1-3 2 15,2-2-3-15,-1 3 1 0,1-2-4 16,0 5 5-16,-1 3 0 0,0 3 0 16,-3 4 4-16,1 3 0 0,0 3-1 0,-1 3 1 15,-1 3 1-15,2 2-1 16,-2 2 2-16,0 5-1 0,0 2 2 0,-2 3-2 15,1 1-8-15,-1 1-13 0,0 2-16 16,-3 1-27-16,2 2-51 0,-2-1-81 16,2 0-97-16,-3 0-69 0,3 1-72 15,1-3-100-15,1-1-74 0,1-2-73 16,0 1-40-16,1-3 6 0,-1-3 46 16,5 0 107-16,1-4 115 0</inkml:trace>
  <inkml:trace contextRef="#ctx0" brushRef="#br0" timeOffset="66721.67">32844 9859 175 0,'-6'-2'329'0,"-1"1"37"16,1-2 40-16,1 1-69 16,-3 2-42-16,5-1-5 0,-2 1 5 15,2 1 7-15,0 3-6 0,0 0-24 0,-1 0-31 16,1 4-33-16,2 1-24 15,1 0-19-15,0 1-14 0,0-2-11 0,0 1-11 16,0-1-20-16,1-4-22 0,-1 2-15 16,2-3-13-16,-1-2-3 0,3-1-4 15,-3-1-1-15,2-4-6 0,1-1-5 16,-1-1-6-16,2-2-9 0,-2 0-5 16,0-1-8-16,0-1-5 0,-2 2-3 15,-1 0-2-15,0 2-2 0,0-1 0 0,0 2 0 16,-1 2-4-16,1-1-5 0,-3 2-17 15,0 2-33-15,1 1-48 0,1 0-48 16,1 1-48-16,-2 2-69 0,2 2-90 16,2-1-78-16,4 2-69 0,-2-2-106 15,3 2-34-15,-1-1 31 0,4 0 84 16,2-3 96-16</inkml:trace>
  <inkml:trace contextRef="#ctx0" brushRef="#br0" timeOffset="67048.41">33280 9637 244 0,'0'-16'374'0,"0"1"57"0,-3 2 74 16,0 0-48-16,1 2-39 0,1 3-24 15,1 0 30-15,0 5 52 0,0 3 23 16,0 0-14-16,0 0-33 0,0 7-26 16,0 5-68-16,3 6-95 0,0 1-92 15,0 3-60-15,-2 4-34 0,1 1-28 16,0 3-19-16,-2 0-16 0,0 0-19 16,-2 0-28-16,-1-2-71 0,0-1-138 15,-5-1-131-15,5-5-194 0,-3 0-222 16,-1-7-156-16,4-1-26 15,0-2 84-15,4-7 105 0,-1-4 181 0</inkml:trace>
  <inkml:trace contextRef="#ctx0" brushRef="#br0" timeOffset="67637.78">30614 11176 399 0,'0'-8'502'0,"-3"-1"59"15,0 1 44-15,0 1-89 0,0 3-121 16,1 0-74-16,2 2 6 0,0 2 37 16,3 5 33-16,2 3 5 0,0 3-11 15,0 4-31-15,3 5-84 0,-1 2-93 16,0 2-75-16,1 3-48 15,-3 1-25-15,-1 1-23 0,-1-1-22 16,-1 3-30-16,-2-3-50 0,-2 1-73 16,-1-2-78-16,2-3-65 0,-2-2-49 15,3-2-69-15,-2-4-59 0,4-2-31 16,1-4-26-16,1-2-80 0,-1-4-23 16,2-4 51-16,0-4 84 0,1-4 87 15</inkml:trace>
  <inkml:trace contextRef="#ctx0" brushRef="#br0" timeOffset="67815.96">30622 11453 181 0,'-17'-4'373'0,"0"1"42"15,0 0 37-15,4-1-27 0,1 2-78 16,6-1-44-16,-2 0-31 0,7 2-16 16,4-3-28-16,8 1-50 0,3 1-53 15,8-3-47-15,7 1-32 0,5-4-25 16,5 2-40-16,1-1-76 15,3-1-101-15,2-1-107 0,0 0-187 16,-2 0-90-16,-2 1-23 0,-9 1 43 16,-2 0 82-16</inkml:trace>
  <inkml:trace contextRef="#ctx0" brushRef="#br0" timeOffset="69552.67">31269 11280 245 0,'3'-16'361'0,"2"-1"44"16,-5 2 43-16,0 2-76 15,0 3-47-15,0 1-10 0,0 3-3 16,0 1-11-16,-3 0-20 0,1 2-43 15,2 3-48-15,-1 1-53 0,-1 4-36 16,1 4-24-16,-3 2-19 16,-1 6-10-16,1 3-11 0,-3 2-8 0,1 2-11 15,0 4-8-15,1 0-4 0,2 0-2 16,-2-1-3-16,3-2-2 0,2-2 1 16,4-2-1-16,-1-4-4 0,3-4-1 15,7-2 0-15,-1-7 1 16,6-2-3-16,-1-7-4 0,5-4-7 15,2-4-7-15,-2-5 2 0,0-5-2 16,0-4 1-16,-4-4 6 0,-1-5 10 16,-5-5 1-16,-3-2 5 0,-6 0 0 15,-3 2 2-15,-5 3-3 0,-6 5 1 16,0 8 0-16,-4 3-2 16,-3 6 0-16,-3 7-3 0,-1 5-10 15,0 5-15-15,2 6-38 0,-2 4-77 16,7 4-105-16,4 4-101 0,7 0-176 15,4 3-81-15,6 1-13 0,6-1 49 16,4 0 94-16</inkml:trace>
  <inkml:trace contextRef="#ctx0" brushRef="#br0" timeOffset="69727.21">31674 11335 10 0,'16'-1'422'0,"-8"-2"100"15,-4-3 81-15,-4-1 59 16,-1-3-113-16,-6 1-122 0,3 0-113 15,-1-1-86-15,0 1-80 0,-1-2-57 16,3 1-38-16,3 1-37 0,3 0-42 16,3 1-93-16,4-1-116 0,2 1-122 15,4 1-185-15,0 0-88 0,3 1-21 16,-2 0 53-16,1 3 98 0</inkml:trace>
  <inkml:trace contextRef="#ctx0" brushRef="#br0" timeOffset="70147.55">32051 11084 265 0,'4'-10'358'0,"-4"-2"47"15,3 1 52-15,-2 1-75 0,3 0-31 16,-3 1-7-16,1-1-2 0,0-1 5 16,-2 4 21-16,1 3 6 0,1 0-6 15,-1 2-6-15,1 0-7 0,-2 2-22 16,0 2-57-16,0 1-54 0,-2 4-57 15,1 2-50-15,-2 6-33 0,-1 2-25 0,-2 4-22 16,-2 5-14-16,-4 2-8 0,2 5-5 16,-3 2-5-16,-1 1-3 0,4 0-2 15,1-2-3-15,4-2-5 16,4-4-10-16,2-3-10 0,7-5-13 16,3-5-26-16,4-4-36 0,7-7-37 0,3-7-39 15,3-4-27-15,2-5-10 16,4-9 14-16,-4-4 29 0,-2-4 37 15,-1-7 45-15,-8-6 37 0,-2-4 25 0,-7-3 15 16,-4 0 9-16,-6 0 7 16,-3 5-1-16,-6 3 2 0,-7 6-1 0,-5 7-7 15,-6 7-26-15,-4 9-29 0,-4 8-30 16,-6 6-51-16,0 8-114 0,-1 6-123 16,-3 9-193-16,-1 9-86 0,-6 5-30 15,-7 4 18-15,1 6 100 0,-5 6 123 16</inkml:trace>
  <inkml:trace contextRef="#ctx0" brushRef="#br0" timeOffset="70513.7">29345 12846 215 0,'-27'-3'512'0,"7"0"51"16,3 0 25-16,5-3 12 0,6 2-230 16,7-3-171-16,7 1-92 0,9-1-49 15,5-1-25-15,7-1-19 0,4 2-42 16,4-1-71-16,4 2-91 0,1 1-134 16,-2 1-138-16,-4 2-70 0,-6-2-4 15,-3 2 44-15,-6-2 77 0</inkml:trace>
  <inkml:trace contextRef="#ctx0" brushRef="#br0" timeOffset="70682.77">29556 12889 199 0,'-25'15'513'15,"2"0"54"-15,1-3 27 0,6-3 15 16,3-2-218-16,10-2-182 0,9-4-96 16,8-3-58-16,12-4-28 0,8-6-42 15,11-5-78-15,10-4-98 0,4-4-168 16,4-4-124-16,5-4-62 0,3-7-10 15,5-6 53-15,0-7 85 0</inkml:trace>
  <inkml:trace contextRef="#ctx0" brushRef="#br0" timeOffset="71852.58">30589 12531 258 0,'2'-9'309'16,"-2"1"20"-16,-2 0-3 0,1-1-110 15,-1 2-47-15,0 0-13 0,1 1 12 16,-2 1 14-16,-1 1 10 0,3 0 4 15,-3 2-4-15,1-1-12 16,2 2-15-16,1-1-18 0,-5 2-19 16,4 0-19-16,-2 2-25 0,-1 0-20 15,0 4-21-15,-3 3-11 0,-2 3-11 16,1 4-6-16,-2 6 3 0,1 1-8 16,-4 5-4-16,4 2 1 0,1 3-2 15,-1 1-2-15,0 1-3 0,5-2 0 16,0 1 2-16,4-3-3 0,4-4-3 15,0-5-1-15,5-3 0 0,3-4 0 16,2-4 2-16,7-7 0 0,1-4 0 16,2-4-4-16,4-7-5 15,1-7-2-15,-1-5-7 0,-1-2-3 16,-4-7 0-16,-3-1 0 0,-3-5 4 16,-6-4 0-16,-3 1 4 0,-7-1 8 15,-7 3 1-15,0 3 5 0,-5 6 5 16,-5 6-1-16,-2 8 0 15,0 5 0-15,-3 5-2 0,0 6-12 16,3 6-31-16,0 3-48 0,2 5-53 16,8 1-69-16,3 4-72 0,2 1-135 15,6 3-75-15,6-3-10 0,0 2 26 16,12-8 52-16,1 3 65 0</inkml:trace>
  <inkml:trace contextRef="#ctx0" brushRef="#br0" timeOffset="72153.7">31269 12453 258 0,'-1'-19'427'0,"-3"1"63"15,1 2 65-15,0 3-45 0,1 4-107 16,-1 1-71-16,3 4-52 0,-2 2-35 15,2 4-40-15,2 9-38 0,1 1-23 16,0 4-22-16,1 5-25 0,-1 3-23 16,0 3-26-16,0 4-16 0,-1 1-24 15,1 0-28-15,-3 4-24 16,0-3-27-16,-3 1-41 0,0-3-69 0,1-1-79 16,-1-2-67-16,3-5-57 0,0-2-106 15,-2-4-74-15,1-5 7 0,-1-3 51 16,2-7 72-16,3-3 65 15</inkml:trace>
  <inkml:trace contextRef="#ctx0" brushRef="#br0" timeOffset="72346.97">31146 12628 236 0,'-15'-7'364'0,"1"0"22"15,5 1 20-15,1 1-99 0,4 2-105 16,4 1-63-16,5-1-35 15,5 3-21-15,5-1-14 0,5-2-19 16,5 3-20-16,3-2-30 0,6-3-39 16,-1 3-48-16,3-3-70 0,0 2-149 15,-2 0-76-15,-3-2-27 0,-2-2 9 16,-4 1 29-16</inkml:trace>
  <inkml:trace contextRef="#ctx0" brushRef="#br0" timeOffset="72648.22">31866 12248 218 0,'-4'-7'373'0,"-1"-1"45"15,1 2 50-15,0-1-63 0,3 3-60 16,-1 2-25-16,0 2-10 15,-1 2-4-15,2 7-4 0,-3 1-15 16,4 7-22-16,2 2-39 0,0 5-35 16,-2 2-37-16,0 4-36 0,0 3-38 15,-2 1-46-15,-1 1-54 0,0-1-51 16,-3 1-47-16,3-2-73 0,-2-4-102 16,0-1-103-16,2-4-76 0,1-4-131 15,-1-6-51-15,1-1 16 0,2-6 74 16,3-3 102-16</inkml:trace>
  <inkml:trace contextRef="#ctx0" brushRef="#br0" timeOffset="72964.17">32286 12289 107 0,'-3'-13'387'0,"-2"1"68"0,2 1 72 16,-2 2 11-16,1 2-91 0,1 3-68 0,-3 0-38 16,3 4 13-16,0 2 20 15,1 4 13-15,2 1 1 0,-1 5-11 0,1 3-27 16,1 3-74-16,-1 2-81 0,4 4-71 16,-3 1-53-16,1 2-30 0,-2 3-23 15,0 0-24-15,-3 0-36 0,-1 1-54 16,1-3-73-16,0 0-76 0,0-4-50 15,-1 0-39-15,3-4-51 0,1-4-53 16,0-3-26-16,0-3-13 0,1-2-69 16,-1-7-66-16,0-1 15 0,4-1 72 15,0-4 77-15,1-3 78 0</inkml:trace>
  <inkml:trace contextRef="#ctx0" brushRef="#br0" timeOffset="73164.84">32138 12481 325 0,'-14'-9'408'16,"1"1"38"-16,0 2 50 0,1 1-92 0,6 0-75 16,-2 2-49-16,5 2-28 0,3-2-24 15,3 3-38-15,6-2-46 0,4 2-44 16,8 0-37-16,4-3-32 0,2 3-38 16,8-2-55-16,-1 1-72 0,3-1-81 0,3-2-68 15,4 1-77-15,-2 1-134 16,0 1-37-16,-2-2 23 0,-5 1 54 0,2 0 57 15</inkml:trace>
  <inkml:trace contextRef="#ctx0" brushRef="#br0" timeOffset="73587.08">32918 12308 122 0,'-3'-10'355'0,"0"1"48"16,-1-3 59-16,-2 3 6 15,3 0-63-15,-2 0-34 0,4 2-1 16,-2 1 51-16,1 0 50 0,-1 2 7 0,3-1-21 16,-2-1-26-16,-1 6-42 15,3-2-84-15,-3 2-101 0,0 0-73 0,0 2-47 16,-2 1-30-16,-1 3-16 0,-3 3-12 16,-1 3-7-16,-2 3-7 0,0 5-2 15,-2 1-2-15,-1 4-3 0,0 1 0 0,2 5 0 16,0 0-4-16,2 2-1 0,3-1 0 15,3-3 0-15,3 1-7 0,4-4-4 16,3-2-5-16,5-3-5 0,1-4-12 16,5-4-16-16,6-4-17 0,0-5-18 15,5-4-9-15,3-4-16 16,3-4-4-16,0-5 5 0,1-3 12 0,-3-5 13 16,-2-4 13-16,-7-4 18 0,-4-5 15 15,-5-1 7-15,-6-2 2 0,-7-3 0 16,-8 6-5-16,-5 0-18 0,-7 6-27 15,-6 5-39-15,-2 6-41 0,-5 8-42 16,-2 4-60-16,-7 10-107 0,-3 4-88 16,-9 8-123-16,-3 9-80 0,-9 6-21 0,-9 4 39 15,-3 7 102-15,-7 4 109 16</inkml:trace>
  <inkml:trace contextRef="#ctx0" brushRef="#br0" timeOffset="73911.16">29641 13866 343 0,'-30'3'578'0,"4"1"50"15,4 0 16-15,6-4 8 0,8 4-299 16,8-2-179-16,7-2-96 0,8 0-51 16,6 0-19-16,3-4-33 0,6 2-73 15,1-1-94-15,4 1-92 0,3-1-166 16,-7-2-95-16,-1 2-20 0,-5-1 42 15,-5 0 76-15</inkml:trace>
  <inkml:trace contextRef="#ctx0" brushRef="#br0" timeOffset="74097.13">29741 13933 91 0,'-25'8'467'0,"3"3"57"0,5-3 29 15,-2-2 15-15,6 0-168 0,5 0-177 16,8-3-108-16,8 2-54 0,6-4-27 15,8-1-17-15,10-3-23 0,5-1-48 16,7-2-71-16,8-3-76 0,3 2-108 16,0-3-130-16,4 1-50 15,-3-2 8-15,-1-1 45 0,0 1 62 16</inkml:trace>
  <inkml:trace contextRef="#ctx0" brushRef="#br0" timeOffset="74469.5">30781 13630 245 0,'2'-6'379'0,"-2"-2"48"16,0 3 55-16,0 0-58 0,0 1-54 16,0-1-28-16,0 2-16 0,0 0-12 15,0 3 9-15,0 0 21 0,2 5 23 16,1 1 7-16,0 4 3 16,1 5-15-16,-1 3-50 0,0 6-74 0,-1 6-82 15,1 2-62-15,-3 3-38 0,0 3-24 16,-2 3-16-16,1-2-20 15,-1-1-27-15,-1 2-43 0,-2-5-80 16,2-1-111-16,0-4-99 0,-1-7-155 16,4-1-132-16,0-9-169 0,2-2-34 15,0-5 49-15,-2-6 70 0,0-5 150 16,1-2 146-16</inkml:trace>
  <inkml:trace contextRef="#ctx0" brushRef="#br0" timeOffset="76051.94">21016 15241 279 0,'-32'-3'323'0,"0"-1"15"15,-1-6 6-15,0 0-158 16,1-3-84-16,4-4-44 0,1 1-15 15,0-5-8-15,6-4 4 0,1 0 3 16,2-6 4-16,6-1 5 0,4-4-1 16,5-1-5-16,4-3-4 0,6-1-8 15,2-1-6-15,5 0-9 0,2-2-5 16,5 1-7-16,2-2-2 0,4-1-2 16,2 3-2-16,2 1 0 15,2 0 0-15,6 4 0 0,0 4 1 16,4 1 0-16,1 3 2 0,2 5-1 15,-3 3 2-15,-2 4-1 0,0 4-1 16,-2 5-2-16,-1 5 0 16,0 4 0-16,-3 5 0 0,3 6 0 15,-3 5 0-15,-2 6 3 0,-1 9 2 16,-4 3 1-16,-1 5-1 0,-2 5 1 16,-4-1-1-16,-2 4 1 0,-5-1-3 15,0-1 0-15,-4-1 1 0,-4-1-1 16,-1 0 0-16,-3-4 5 15,-6 1 1-15,0-5 5 0,-4 1 3 16,-8-5 7-16,-3-2-2 0,-7 0 0 16,-4 0-2-16,-6-3-4 0,-6-4-6 15,-8 0-4-15,-5-3-3 0,-5 1-1 16,-6-2-4-16,-6-2-1 0,-2 1-4 16,1-4-7-16,-1-2-13 15,5-2-19-15,5-3-25 0,8-2-35 0,6-4-53 16,8-2-135-16,7-3-60 15,5-3-21-15,5-7 6 0,5-2 23 16</inkml:trace>
  <inkml:trace contextRef="#ctx0" brushRef="#br0" timeOffset="83886.56">12974 2392 100 0,'-3'0'266'0,"-3"-4"12"16,-1-2-1-16,1 1-112 0,1 2-104 16,2 3-113-16,3 0-113 0,0 3-58 15,0 0-25-15,0-3-7 0</inkml:trace>
  <inkml:trace contextRef="#ctx0" brushRef="#br0" timeOffset="84066.32">13194 2332 65 0,'0'0'246'0,"-3"0"10"16,-2-3 8-16,2 1-102 0,0 1-88 31,1 2-59-31,-8 16-497 0,4-11 243 0,3 1-3 16</inkml:trace>
  <inkml:trace contextRef="#ctx0" brushRef="#br0" timeOffset="105641.05">1968 6928 20 0,'5'-1'465'0,"-2"1"93"0,-5 0 62 16,-1 0 31-16,0 2-117 0,1 3-167 15,2 3-132-15,2 3-83 0,1 2-45 16,2 5-13-16,0 2-2 0,2 8 3 16,0 0-3-16,-1 5-11 0,2 0-11 0,1 2-18 15,-2 3-17-15,-1-1-18 16,2-1-11-16,-3-2 2 0,-2-4-4 0,2-3-7 15,-2-6-6-15,0-6 1 0,-1-6-3 16,-1-4-7-16,-1-8 0 0,-3-10 9 16,0-7 1-16,-2-8 3 0,-4-12 3 15,-1-6 4-15,-1-10-4 0,-1-5-3 16,-1-1-2-16,-1-4 4 0,4 3-2 16,-1 5 5-16,2 3 5 0,2 10 3 15,4 5 3-15,0 9-2 0,1 5-1 16,2 8 1-16,2 5 4 0,3 5 8 15,3 7 5-15,7 4 4 0,0 6 2 16,4 4 2-16,1 5-8 0,1 5-7 16,1 4-8-16,0 1-7 0,-3 7-4 15,2-1-6-15,-3 4-3 0,-3-3-3 0,0-1 0 16,-3-3 0-16,-3-6-2 0,0-2-2 16,-2-6-3-16,-2-5-6 0,-2-6-5 15,-2-3 1-15,-1-10-2 0,-1-3 4 16,-2-11 1-16,-2-6 6 0,-2-7 10 15,0-5-2-15,0-5 1 0,1-1 1 16,1-3 10-16,2 3-3 0,1 2-5 16,2 7 6-16,0 2 2 0,2 4 0 15,3 7-6-15,-2 4 5 0,2 6 1 0,3 3 2 16,1 4 1-16,2 6-1 16,2 2-2-16,3 9 5 0,0 3-4 15,-1 7 0-15,1 2-1 0,1 7 3 16,-2 2 1-16,1 4-1 0,-5 0 0 0,3 3 1 15,-3 0-1-15,-1-1-3 0,0-4 0 16,0-1 0-16,1-2-4 0,-2-8-4 16,1-2 0-16,-2-6-1 0,3-5-4 15,-2-4-5-15,3-8 4 0,2-4-3 16,-1-9-3-16,2-5-3 0,-2-7-2 16,4-3-4-16,-2-7 0 0,2-1 2 15,-3-5 7-15,2-2 9 0,-5 2 6 16,0-3 10-16,-3 3-2 0,-3 2 6 0,-4 2 2 15,-4 5-1-15,0 2 8 0,-5 6 7 16,0 4 15-16,-1 7 20 0,-1 3 26 16,-1 5 14-16,2 5 0 0,-1 4-3 15,-1 4-11-15,3 7-22 0,2 4-29 16,1 5-15-16,3 6-11 0,2 3-1 16,5 2-4-16,0 4-1 0,3-1 3 15,4 0 1-15,1 0-9 0,2-3-20 16,0-3-26-16,4-5-29 0,2-2-26 15,-1-6-21-15,2-5-5 0,1-8 0 16,0-6-9-16,4-6-43 0,-2-10-72 16,4-10-57-16,1-6-45 0,-2-8-28 15,-2-6-3-15,-2-5 60 0,-6-3 99 16,-3-2 91-16,-6 0 70 0,-6 3 66 16,-3 4 68-16,-3 6 59 0,-1 7 63 15,-1 8 71-15,0 8 58 16,2 4 23-16,0 5 0 0,-1 6-34 0,4 6-52 15,0 5-70-15,2 8-59 16,1 8-39-16,2 5-22 0,3 8-13 16,1 2-15-16,1 5-5 0,-2 4-20 15,3 6-16-15,-5 0-17 0,2 6-29 16,-3-2-62-16,-2 0-102 0,3-4-95 16,0-3-101-16,1-7-149 0,1-6-62 15,-3-12 17-15,2-7 77 0,-4-11 84 16</inkml:trace>
  <inkml:trace contextRef="#ctx0" brushRef="#br0" timeOffset="106491.8">3059 6634 158 0,'-8'-25'353'0,"0"1"35"0,0 0 25 15,-1 1-55-15,2 2-103 16,4-2-59-16,0 0-34 0,3-1-19 0,3-1-18 16,2-3-20-16,6 0-28 15,2-2-25-15,1-3-21 0,3-1-13 16,1-1-13-16,2-2-8 0,-4 1-3 15,-2 3-5-15,0-3 0 0,-4 7 0 16,-5 2 2-16,0 2 6 0,-4 6 13 16,-4 5 25-16,0 0 43 0,-2 4 36 15,0 4 28-15,-4 4 16 0,4 4 3 16,0 4-17-16,2 7-32 0,2 5-29 16,1 7-19-16,3 7-12 15,0 5-7-15,5 6-6 0,1 4-10 16,-1 3-7-16,2 3-7 0,-1 0-14 15,1 1-6-15,-1 1-8 0,2-3-6 16,0-4-6-16,-1-4-8 16,-1-7-6-16,-1-8-10 0,-2-6-11 15,-1-6-5 1,5-9-97-16,-6-18 128 0,-2-6 19 16,4-7 8-16,-1-4 5 0,2-3 2 15,2 0-2-15,0 2 2 0,1-1-3 16,2 5 3-16,1 2 0 0,-2 4-4 15,3 5 3-15,-1 2-1 0,1 4 4 16,-1 6-2-16,1 4 3 16,-3 2-1-16,1 6 1 0,0 6 2 0,-4 1-1 15,0 2-1-15,0 0 2 16,-2 0-3-16,0 1-4 0,-1-3-7 0,2-2-11 16,-1-2-17-16,0-2-29 0,0-6-39 15,1-3-39-15,2-6-21 16,2-4-9-16,0-5 4 0,2-6 23 15,3-7 31-15,-2 0 45 0,0-3 24 16,1-5 22-16,-1-1 12 0,-3-3 15 16,1 1 19-16,-4-2 27 0,0 1 42 15,-3 1 51-15,-3 2 47 0,1 3 35 16,-3 5 12-16,0 3 4 0,-3 5-6 16,3 4 10-16,-2 6 6 0,1 3-4 15,-1 5-12-15,2 3-13 0,-2 7-33 16,-1 9-61-16,2 5-53 15,-1 7-37-15,4 2-17 0,-1 3-14 16,4 1-5-16,3-2-1 0,3-2-12 16,0 0-16-16,5-4-16 0,1-5-23 15,2-3-33-15,3-7-36 0,-1-4-20 16,4-9-6-16,0-6 1 16,-3-3 11-16,-1-9 22 0,-2-3 31 15,-5-6 26-15,-4-4 21 0,-6 0 18 16,-7-2 12-16,-6 2 14 0,-1 4 4 15,-4 3 6-15,-6 3 4 0,-2 5 0 16,-2 4 0-16,3 5-7 0,-3 4-7 16,6 0-29-16,2 4-76 0,3-1-104 15,7 2-88-15,6 0-126 0,3 0-128 16,6 2-48-16,4-5 38 0,4 0 80 16,7-2 81-16</inkml:trace>
  <inkml:trace contextRef="#ctx0" brushRef="#br0" timeOffset="106941.55">4306 5995 78 0,'10'-15'429'0,"-7"3"97"0,-6 0 81 15,-5 2 42-15,-3 0-115 0,-5 3-69 16,-1 1-46-16,-1 3-46 0,-4 3-40 16,-1 3-31-16,0 3-27 0,0 5-46 15,2 3-58-15,2 6-45 0,3 1-39 16,5 5-28-16,5 2-23 15,0 2-23-15,6 2-26 0,3-1-33 16,4-1-42-16,3-1-51 0,3-4-58 16,4-4-42-16,2-3-21 0,2-7-19 0,2-5-16 15,3-8-2-15,-3-6 6 16,1-11 12-16,-2-5 13 0,0-8 36 16,-7-6 51-16,-3-6 57 0,-7-5 56 15,-3-7 56-15,-7-6 42 0,-6-7 37 16,-5-8 31-16,-3-8 33 0,-3-1 34 15,-2-3 16-15,2 8 15 0,2 11 18 16,4 13 34-16,2 12 12 0,4 12-10 16,4 9-18-16,2 7-19 0,4 11-31 15,2 8-48-15,4 10-44 0,4 12-27 16,4 13-12-16,1 7-17 16,2 10-12-16,-3 9-20 0,3 7-41 15,-2 7-63-15,0 3-64 0,0 3-68 16,0 0-107-16,-2-5-111 0,4-3-69 15,4-6-118-15,1-7-42 0,2-12 10 16,-1-8 79-16,4-12 104 16,-1-10 96-16</inkml:trace>
  <inkml:trace contextRef="#ctx0" brushRef="#br0" timeOffset="107409.02">5231 5434 108 0,'-12'-30'488'0,"2"5"91"16,-4-1 63-16,-2 4 47 0,0-2-146 15,2 1-106-15,5 4-61 0,2-1-32 16,1 3-27-16,5 0-21 0,1 4-31 16,7 0-57-16,3 0-62 0,4 2-54 15,7 3-39-15,2 0-17 0,4 2-13 16,1 6-5-16,1 3-2 15,1 3-5-15,-3 7 0 0,0 7-3 16,-2 5 1-16,-3 7-1 0,-4 7-4 16,-4 4 2-16,-6 5-13 15,-8 5-16-15,-5 2-28 0,-8 4-35 16,-7 1-43-16,-5-1-32 0,-7 2-10 16,-1-6 6-16,-2-5 27 0,2-9 42 15,1-7 48-15,4-9 34 0,2-10 19 16,5-9 8-16,4-9-2 0,5-10-8 15,4-7-7-15,8-6 3 0,5-3-4 16,9-1 1-16,2-2-1 0,7 1-1 16,6 5 1-16,1 2-2 15,3 6 3-15,-1 7 2 0,3 3-2 16,-2 5 1-16,2 6-19 0,-5 5-41 16,0 0-45-16,-2 4-97 15,-1-1-132-15,-5 1-152 0,-3 1-147 16,0 0-47-16,0-1-3 0,-3-4 76 15,1 1 117-15</inkml:trace>
  <inkml:trace contextRef="#ctx0" brushRef="#br0" timeOffset="107821.59">2658 8628 497 0,'-137'100'739'16,"19"-9"87"-16,13-11 45 0,14-16 8 15,18-8-374-15,22-17-228 0,24-14-148 16,27-17-48-16,27-16 11 0,24-17 54 15,28-17 64-15,27-18 41 0,28-15 17 16,34-21-25-16,36-15-48 0,32-20-51 16,29-17-43-16,26-14-32 0,18-10-26 15,21-11-15-15,3-1-8 0,-7 5-7 16,-8 5-8-16,-13 7-1 0,-27 15-4 16,-21 15 5-16,-22 11-3 0,-20 10-6 15,-19 11-11-15,-17 6-20 0,-19 9-66 16,-20 8-145-16,-20 5-166 15,-20 9-222-15,-24 7-243 0,-21 7-111 16,-23 8-8-16,-18 5 103 0,-20 7 146 16,-15 5 216-16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6:09:00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2746 1386 234 0,'-3'-2'280'0,"1"1"19"0,1 0-26 16,-1-3-83-16,0 3-39 0,1-1-15 15,1-2-2-15,-2 4 2 0,0-2 3 16,2-1-8-16,-1 1-8 0,1 2-4 16,0 0-8-16,0 0-5 0,0 0-7 15,0 0-9-15,0 0-8 0,0 0-16 16,-2 5-11-16,2-3-9 0,0 9-4 15,-1 1-4-15,-2 7 1 0,0 5-1 16,1 4-4-16,-3 5-8 0,2 5-6 16,-2 2-4-16,-1 3-5 0,-3-2-5 15,2 0 1-15,1-3-3 0,-2 1-8 16,-1-1-19-16,2-2-24 0,-1-6-38 0,2-3-44 16,3-4-45-16,1-3-36 0,-1-3-26 15,6-4-16-15,0-5-40 0,-1-3-68 16,-2-5-17-16,5-5 11 0,1-5 23 0,1-6 33 15</inkml:trace>
  <inkml:trace contextRef="#ctx0" brushRef="#br0" timeOffset="317.95">2689 1544 145 0,'-8'-19'285'0,"2"1"20"0,-2 0 17 0,2 0-105 16,3 0-72-16,-1 1-38 15,4-2-20-15,2 3-15 0,1-1-15 16,5 2-10-16,1 0-13 0,4 0-10 0,4 3-6 16,4 0-2-16,1 2-3 0,2 1-4 15,3 2-2-15,-2 6-2 16,3 1-1-16,-7 3-2 0,1 5-1 16,-3 2-1-16,-5 4 2 0,-4 2 0 15,-4 6 3-15,-6-1 0 0,-6 4 0 16,-4-1 0-16,-4 3 2 0,-5-2-1 15,-4 0 1-15,-3 1-3 0,2-2 0 16,-3 0 3-16,2-3-7 0,0-1-6 16,6-2-16-16,0-5-23 0,2-1-34 15,7-3-77-15,0 0-117 0,4-5-52 16,2-3-19-16,4-1 6 0,6-5 23 0</inkml:trace>
  <inkml:trace contextRef="#ctx0" brushRef="#br0" timeOffset="588.38">3011 1731 258 0,'2'13'323'0,"-4"-2"14"16,2-1 18-16,-1-1-139 0,-1-1-75 16,2-2-41-16,0 0-19 0,0-4-10 15,0 2-12-15,3-2-13 0,2 0-10 0,0 0-9 16,0-4-2-16,1-1-5 15,2-2-2-15,0 1-5 0,-3-3-4 16,0-1-1-16,-2 1-2 0,-3 0-1 16,0 1-1-16,-2-2 0 0,-3 3-3 15,0 0-3-15,-1 3-10 0,-2 0-16 0,1 0-31 16,0 4-31-16,2 0-59 0,0 0-130 16,2 3-62-16,3-5-21 0,0 0 8 15,3-5 22-15</inkml:trace>
  <inkml:trace contextRef="#ctx0" brushRef="#br0" timeOffset="1167.98">3748 1474 145 0,'0'-7'328'0,"0"1"31"0,-1 0 35 15,-3 0-47-15,4-2-89 0,-2 3-52 16,0-2-28-16,0-1-24 16,2 1-28-16,0 0-38 0,2-2-32 15,0-1-24-15,2-1-9 0,-1-2-8 16,0 1-4-16,-1 1 0 0,0-3 3 16,-1 1 2-16,-1-2 3 0,0 2 8 15,-3-2 9-15,1 5 6 16,-1 1 6-16,-2 1 2 0,-1 3-1 15,0 2-8-15,-2 3-11 0,-2 3-9 16,-2 4-10-16,1 5-5 0,-3 5-5 16,1 2-2-16,0 2 0 0,2 2 0 15,0 2 2-15,3 0 1 16,2-2 0-16,1 2 1 0,5-2-1 16,2 0-2-16,1-3 0 0,3-1-3 15,2 0 0-15,0-2-3 0,3-1 3 16,0-1 1-16,0 2 2 0,3-1 2 15,-4-1-1-15,3 3 1 0,-1-3 2 16,-2 0-1-16,-2-1-3 0,1 1 3 16,-3-1 0-16,-1 3 4 0,-3-3-2 15,-2 2-4-15,-3 1 4 0,-4-1-3 16,-5 1 5-16,-1-1-5 16,-4 1-2-16,-3-4 5 0,-3-1-1 0,-1 0-1 15,-2-4-3-15,-1-3 4 0,1-3 0 16,-1-2-4-16,2-2-4 0,3-3-20 15,3-3-41-15,3-3-66 0,5-2-73 16,2 0-102-16,4-5-135 0,5 0-57 16,3-1 3-16,6 2 44 0,1-1 60 0</inkml:trace>
  <inkml:trace contextRef="#ctx0" brushRef="#br0" timeOffset="2059.03">2754 2569 98 0,'6'0'268'0,"-3"-5"19"0,2-1 13 16,-2 0-90-16,0-1-66 0,2-2-30 16,-3 0-9-16,1-1 6 0,1 0 11 15,-2-1 9-15,0 0 9 0,-2 2 13 0,1 0 14 16,-1 0 8-16,-1 0 10 0,-1 2 6 16,2 1-4-16,-2-1-10 0,0 2-19 15,0 0-20-15,-1 0-23 0,1 3-24 16,-1-2-22-16,-2 3-17 0,2 1-13 0,-5 1-11 15,-1 4-9-15,-1 3-6 0,-1 3-6 16,-5 3-2-16,0 4 3 0,-3 7-3 16,1 3 1-16,-2 5-3 0,0 1 1 15,4 3-4-15,-1 3-2 0,2 0-2 16,3 3 3-16,2-2-5 0,4-2-1 0,0-1-6 16,6-4-6-16,4-4-8 0,1-3-6 15,5-6-3-15,5-3 0 0,0-4 0 16,5-4 1-16,4-7 0 0,2-3-3 0,2-5-10 15,2-5-11-15,0-5-9 16,3-4-3-16,-3-5-2 0,-1-6 8 16,-3-4 13-16,-2-2 13 0,-6-1 16 15,-1-1 9-15,-6-1 8 0,-2 2 5 16,-6-1 5-16,-3 2 3 0,-3 7 7 16,-4 0 6-16,-1 8 2 0,-2 5-1 15,-4 4-3-15,0 5-4 0,-3 7-7 0,-1 6-9 16,-1 2-20-16,-3 7-30 0,3 1-50 15,-3 6-54-15,3 0-44 0,1 3-37 16,1 3-22-16,4-1 0 0,-1-2 5 16,6 1-10-16,-1-2-31 0,1-4-19 0,0-2 4 15,3 0 16-15,2-6 37 0</inkml:trace>
  <inkml:trace contextRef="#ctx0" brushRef="#br0" timeOffset="2299.61">2654 2838 38 0,'4'-3'253'0,"-1"-2"30"15,-2-1 20-15,2-1-53 0,0-3-77 16,-1-1-47-16,1 2-21 0,0-1-12 15,0 0-9-15,-1 3-3 0,1 1-7 0,1 0-9 16,-1 3-12-16,0 0-5 0,3 3-9 16,0 2-3-16,-1 0-5 0,2 6-3 15,-1 1 0-15,3 3-5 0,-1 1-4 16,0 3-5-16,1 4-1 0,-1 0-4 0,-1 0-3 16,1 4-2-16,1-2-3 0,-3-1 0 15,2 0-1-15,0-2-1 0,0-2-4 16,0-4-8-16,2-1-9 0,-2-4-17 15,2-1-26-15,2-3-25 0,-1-8-30 16,6-1-79-16,-4-4-104 0,4-4-41 16,0 0-9-16,1-4 10 15,2 0 27-15</inkml:trace>
  <inkml:trace contextRef="#ctx0" brushRef="#br0" timeOffset="2497.88">3195 2850 42 0,'5'1'385'15,"-1"2"51"-15,0-1 31 0,-3-2 18 16,1 1-111-16,-1 2-78 0,-1-1-54 16,0 0-25-16,-1 5-15 0,-1 0-24 15,-1 4-40-15,0 4-48 0,0 1-35 16,-2 2-24-16,0 1-11 0,-3 3-10 0,2 0-10 16,-4 3-21-16,2-2-56 0,-4 1-91 15,4-1-87-15,-2 1-129 0,1-5-138 16,4-2-52-16,2-4 13 15,6-9 67-15,2-4 75 0</inkml:trace>
  <inkml:trace contextRef="#ctx0" brushRef="#br0" timeOffset="3049.87">4434 2444 227 0,'-6'-10'377'15,"-5"1"37"-15,2 0 38 16,-3 0-54-16,0 2-76 0,2-2-39 0,2 1-25 16,-4 1-9-16,4 0-24 0,0-1-36 15,2 0-43-15,-2 1-37 0,3 2-25 16,-1-1-20-16,1 2-13 0,0 0-11 15,2 0-3-15,-3 2 0 0,1 0-5 16,0 2 1-16,-1 2-5 0,-2 3-7 16,-6 2-4-16,-1 6-8 0,-2 5-3 15,-5 4-6-15,3 5 5 0,-5 2-2 16,1 4 2-16,2 5-2 0,-1 0 3 16,2 3-5-16,3-1 1 0,4-1 0 15,3-2-7-15,5-3-8 0,2-5-2 16,6-1-7-16,2-6-6 0,6-2-5 15,3-7 1-15,4-4 0 0,5-3-6 16,4-12 1-16,3-3 1 0,2-6 0 16,1-7-4-16,2-6-2 0,0-3-1 15,2-3 5-15,-5-4-2 0,-2-2 5 16,-3-4 8-16,-3 2 11 0,-5 1 10 16,-5 3 6-16,-3 2 6 0,-5 5 2 15,-4 8 3-15,-7 3 1 0,-1 6-3 16,-7 3-6-16,-3 9-7 0,-4 2-18 15,-4 6-36-15,-2 7-56 0,-3 1-70 0,1 5-56 16,0 6-44-16,1 2-51 16,2 1-89-16,0 0-32 0,5 1 22 15,2-2 35-15,2-1 39 0</inkml:trace>
  <inkml:trace contextRef="#ctx0" brushRef="#br0" timeOffset="3666.14">4164 2700 51 0,'7'-2'282'0,"0"-2"29"0,0-2 24 0,-1-3-52 15,2 0-76-15,1 0-43 16,-1-2-19-16,0 5-8 0,0-3-6 16,3 1-5-16,0 2-15 0,3 4-13 15,-1 0-14-15,0 2-9 0,4 2-16 16,-2 4-8-16,2 1-10 0,-3 5-9 16,0 1-5-16,-1 1-10 0,-2 1-3 15,-2 3-4-15,0-1-1 0,-2 4-4 16,-2 0-5-16,-2-3-13 0,2 2-20 15,-2-4-23-15,0-1-26 0,1-3-29 16,-1-2-18-16,4-2-12 0,1-1 1 16,0-7 9-16,6 0 17 0,1-5 19 15,2-2 20-15,-1-4 20 0,4 0 17 16,-2-3 13-16,-1 0 8 0,-2 1 14 16,0-4 16-16,-3 4 23 0,-2-2 29 15,0 2 40-15,-4 1 47 0,-1 1 51 16,-2-1 40-16,2 3 32 0,-4-1 10 15,1 2-10-15,-2 3-21 0,0-1-32 16,0 2-28-16,0 2-19 0,0-1-12 16,-2 2-7-16,1 1-6 0,-2 4-12 15,0 0-21-15,1 4-23 0,-1 3-24 16,-2 4-26-16,0 3-10 0,-1 5-14 16,0 4-5-16,1-1-6 0,0 4-4 15,0-1-3-15,2 0-5 0,2-2-18 16,1-2-22-16,1-3-31 0,4-4-24 15,3-5-16-15,1-3-14 0,4-4 4 16,0-4 19-16,6-7 22 0,1-5 20 16,1-6 11-16,-1-7 17 0,2-6 10 15,-4-2 0-15,-4-5 8 0,-3-1 5 16,-3-3 4-16,-2 3-1 16,-6 1 5-16,-4 5 5 0,-2 3 6 0,-6 6 4 15,-3 4 0-15,-5 6-2 16,-5 5-10-16,-3 7-26 0,-1 4-69 15,1 2-115-15,3 3-124 0,2 1-195 16,3 0-94-16,1 2-34 0,6-1 37 16,5-5 99-16,7-3 114 0</inkml:trace>
  <inkml:trace contextRef="#ctx0" brushRef="#br0" timeOffset="4467.55">7276 1090 181 0,'-15'5'305'0,"-2"-1"27"0,1-1 23 16,1-2-99-16,3 1-59 0,4 0-34 15,1-2-24-15,2 0-17 0,5 0-19 16,5-2-24-16,4 0-25 15,2 1-17-15,6-2-10 0,4 0-8 16,3 1-3-16,-1-3-6 0,1-1-4 16,-3 0-6-16,-2 0 0 0,-5 4-3 15,0-3 0-15,-6 3 1 16,-1 1 0-16,-4-2 3 0,-3 2 0 16,-3 1 4-16,-2 1-1 0,-2 2 2 15,-1 0 1-15,1 4-1 16,0 0 1-16,-1 4 0 0,2 3-4 15,-2 4 2-15,2 7 0 0,1 3 0 16,-1 4 0-16,-1 1-2 16,0 3-3-16,0 0-18 0,-1-1-32 15,0 2-40-15,1-3-41 0,0-5-77 16,1-4-126-16,-1-4-52 16,3-6-5-16,-2-3 18 0,1-6 31 15</inkml:trace>
  <inkml:trace contextRef="#ctx0" brushRef="#br0" timeOffset="4635.16">7138 1534 220 0,'-15'5'333'16,"2"0"23"-16,0-3 14 0,2 1-112 15,5 0-94-15,1-2-59 16,5 3-36-16,3-4-14 0,8 1-15 16,6-1-15-16,6-1-9 0,7-4-5 15,6-1-16-15,5-1-21 0,4-4-34 16,5-1-40-16,-1-3-131 0,-1-3-82 15,-1-1-36-15,-4-6-5 16,2 2 18-16</inkml:trace>
  <inkml:trace contextRef="#ctx0" brushRef="#br0" timeOffset="4882.29">7858 1082 172 0,'-2'-19'367'15,"0"2"51"-15,-4 4 60 16,1 1-17-16,2 6-74 0,-3 2-53 15,3 1-40-15,1 4-33 0,-1 5-43 16,1 6-63-16,-1 5-49 0,0 8-31 16,-2 2-22-16,0 9-15 0,-4 6-12 15,0 5-7-15,-3 7-9 16,-2 3-9-16,-2 5-11 0,-1 2-24 16,-2-1-44-16,3-1-68 0,-1-6-83 15,3-5-71-15,1-8-78 16,5-6-132-16,2-7-41 0,3-9 23 15,1-8 63-15,5-9 63 0</inkml:trace>
  <inkml:trace contextRef="#ctx0" brushRef="#br0" timeOffset="5367.22">8055 1289 58 0,'-4'-13'404'0,"-1"3"55"0,-2 4 34 15,-1 3 30-15,-2 4-147 0,0 8-93 16,0 5-68-16,-2 7-40 0,2 5-26 16,-1 8-25-16,0 6-36 15,0 4-31-15,0 6-23 0,-1 5-12 16,0 1-13-16,1-1-13 0,0-1-19 16,0-3-13-16,0-5-10 0,3-2-10 15,0-10-7-15,3-4 0 0,1-7 6 16,-1-7 5-16,5-5-1 0,-1-7 2 15,2-8-1-15,2-5 7 0,2-8-2 16,1-8 1-16,1-6 2 0,2-6 7 16,2-8 8-16,-1-7 5 15,4-9 8-15,-3-7 4 0,5-5 2 16,0 2 6-16,1 0 4 0,-1 5 4 16,1 10 6-16,1 11 8 0,0 5 5 15,2 10 4-15,0 5-2 16,2 8-2-16,2 5-2 0,-2 8-5 15,0 4-3-15,-1 5-6 0,-4 6 1 16,0 6-2-16,-5 4-1 16,-4 1-2-16,-4 5 3 0,-7-2-3 15,-3 1 1-15,-5 0 0 0,-8-2-1 16,-4-2 3-16,-5-1-4 0,-1-2-15 16,-4-3-37-16,0-1-56 0,3-2-71 15,2-3-174-15,2-2-89 16,4-2-34-16,5-1 6 15,1 1 46-15</inkml:trace>
  <inkml:trace contextRef="#ctx0" brushRef="#br0" timeOffset="5949.6">7306 2406 215 0,'3'-6'364'15,"0"1"33"-15,0-1 24 0,0 2-91 16,0 1-85-16,-1 0-51 0,3 1-28 16,1 2-10-16,2 2-4 0,3 4-10 15,0 1-20-15,5 3-24 0,0 7-22 16,1 0-22-16,1 2-16 0,2 2-13 15,-1 2-5-15,-3 1-9 0,1-1-12 16,-1 2-33-16,-2-2-42 0,-1-3-57 16,-2 1-58-16,-2-3-52 0,1-4-44 15,-5-4-108-15,0-2-41 16,-2-5 6-16,1-6 34 0,-2-5 38 16</inkml:trace>
  <inkml:trace contextRef="#ctx0" brushRef="#br0" timeOffset="6148.37">7595 2473 18 0,'0'-22'310'0,"0"0"41"0,-2 5 41 16,-2 1 25-16,2 5-58 0,-1 0-15 16,0 6-10-16,1 0-12 0,-4 2-25 15,1 3-47-15,-4 3-74 0,1 3-62 16,-5 4-46-16,-1 5-31 0,-2 6-12 16,-3 3-10-16,-3 3-8 0,1 5-7 15,-5 2-28-15,0 2-62 0,-2 0-110 16,4 0-104-16,3-3-191 0,-1-3-98 15,8-6-28-15,0-6 33 0,6-7 91 16,8-11 95-16</inkml:trace>
  <inkml:trace contextRef="#ctx0" brushRef="#br0" timeOffset="6732.67">10108 1008 214 0,'10'-20'328'16,"-5"2"38"-16,0 1 38 0,1 4-94 15,-4 1-41-15,1 3-24 16,-3 3-20-16,0 5-22 0,0 3-30 15,0 9-38-15,0 8-41 0,-3 4-33 16,1 9-23-16,-4 4-9 16,0 6-11-16,-4 4-7 0,1 2-18 15,-3 2-20-15,-1-1-33 0,1-4-45 16,0-4-52-16,2-3-50 0,4-11-35 16,4-2-51-16,-1-10-95 15,5-11-26-15,1-6 15 0,3-8 31 16,7-7 39-16</inkml:trace>
  <inkml:trace contextRef="#ctx0" brushRef="#br0" timeOffset="7081.81">10128 1146 176 0,'8'-36'301'0,"-3"1"29"15,-2 4 30-15,3 2-93 0,-3 3-44 16,-1 4-19-16,1 6-12 16,-1 3-5-16,1 3-10 0,0 6-21 15,2 4-25-15,1 8-24 0,3 5-16 16,1 8-16-16,0 7-14 0,0 4-12 15,0 6-12-15,0 8-11 16,0 1-7-16,0-2-4 0,-2 2-6 16,4-2-3-16,-2-9-2 0,1-3-2 15,0-4 0-15,-1-8 1 16,-1-5-1-16,2-7 1 0,0-8 2 16,1-7-2-16,0-7 0 0,-1-9-3 15,2-7 0-15,-4-12-1 16,1-1-4-16,-2-8-1 0,-1-4 2 15,-2-1-3-15,0 2-1 0,0 0 2 16,0 7 1-16,-2 5 0 16,1 7-3-16,-1 7-21 0,-1 7-38 15,1 6-53-15,-3 13-58 0,2 9-68 16,-4 4-164-16,1 8-62 0,-1 6-12 16,-1 2 29-16,4 7 49 15</inkml:trace>
  <inkml:trace contextRef="#ctx0" brushRef="#br0" timeOffset="7266.56">10683 1342 253 0,'-2'14'422'15,"-3"-1"63"-15,-4-5 66 0,1-2-50 16,-1-3-104-16,1-3-89 0,0-2-63 16,2-2-62-16,4-5-91 15,2 1-113-15,3-1-116 0,5-1-98 16,8-2-94-16,4-3-162 0,1-2-57 15,6 0 17-15,3 1 56 16,5 2 68-16</inkml:trace>
  <inkml:trace contextRef="#ctx0" brushRef="#br0" timeOffset="7714.84">11265 1150 298 0,'11'-6'353'0,"-5"-2"33"0,0-7 25 16,-4 2-109-16,1-3-50 15,-3-5-28-15,0 0-14 0,-1-2-15 16,-1-2-21-16,2-2-31 0,-2-3-28 16,2 2-23-16,-2-3-14 0,0 3-7 15,0 3-4-15,-1 5 3 16,0 3-2-16,1 4-9 0,-2 5-10 16,-3 4-10-16,-2 8-9 0,-2 5-12 15,-2 6-7-15,-3 6-5 16,-1 5 0-16,-1 4-3 0,1 2-3 15,3 4 0-15,-2 1 0 0,3 1-1 16,4-1-5-16,2-3-2 0,3 1-2 16,4-3-3-16,4-3-6 15,4-2-2-15,2-1 2 0,1-2 1 16,6-4-2-16,-1 0-2 0,-2 0 0 16,-1-2-4-16,-2-2-4 15,-1 2-2-15,-5 1-1 0,-4-2 5 16,-4-1 4-16,-3 1 7 0,-6 0 8 15,-5-4 6-15,-3-1 3 0,-4-3 0 16,-3-2 3-16,-2-5 0 16,-1-4-4-16,0-4-20 0,0-4-46 15,2-2-71-15,3-3-83 16,-1 0-134-16,4-6-126 0,5 1-52 16,2 3 8-16,8 2 57 0,4 1 67 15</inkml:trace>
  <inkml:trace contextRef="#ctx0" brushRef="#br0" timeOffset="8435.07">9251 2391 230 0,'-7'-11'316'16,"2"0"18"-16,-1 1 17 0,1-3-123 15,-1 4-59-15,3-3-25 0,0 1-4 16,1-1 12-16,-1 0 6 0,3-1 4 16,-2 0 0-16,1 0-4 0,-1 0 2 15,1-1-8-15,-1-1-5 0,0 0-13 16,-1 2-15-16,-3-1-16 0,3 0-18 15,-2 5-14-15,2-3-15 0,-2 5-10 16,0 1-14-16,2 1-5 0,-2 4-6 16,-2 2-12-16,-1 6-2 0,-2 4-3 15,-1 5 0-15,0 6-2 0,-2 7-2 16,1 4 0-16,2 4 0 0,-2 2-3 16,4 3 0-16,3 0-2 0,0-2-2 15,5-1-4-15,2-1-7 0,4-5-10 16,4-4-9-16,4-5-2 0,2-6-4 15,6-6-6-15,3-5-2 0,5-7-6 16,2-7-10-16,1-5-10 16,2-7 0-16,1-4 7 0,0-6 14 15,-4-2 14-15,1-5 15 0,-6-3 17 16,-3-2 4-16,-3-4 2 0,-7 2-3 16,-3-1 3-16,-5 0-2 0,-6 1 0 15,-3 6 1-15,-5 2 1 0,-4 8 3 16,-3 7-3-16,-4 7 1 0,-3 6-4 15,-2 5-10-15,-3 8-28 0,1 6-45 16,-3 6-50-16,1 5-46 0,1 4-43 16,2 5-76-16,2 3-95 0,1 1-18 15,2 2 15-15,5-2 29 0,1-2 37 16</inkml:trace>
  <inkml:trace contextRef="#ctx0" brushRef="#br0" timeOffset="8699.89">9203 2455 267 0,'6'-10'320'16,"-4"-1"23"-16,1 1-4 0,1-1-110 16,-1 0-61-16,1 3-35 0,-1-1-19 15,2 1-7-15,1 4-10 0,1 0-14 16,1 2-17-16,4 4-16 0,1 0-12 16,3 6-9-16,0 2-10 0,1 2-2 15,1 3-8-15,0 3 0 0,1 0-2 16,-3 1 0-16,3 4-3 0,-3-4 0 15,1 0-2-15,-1-1 1 0,0-2-3 16,-2-3-8-16,2-2-10 0,-3-5-19 16,-1-1-29-16,1-4-31 0,-2-4-33 15,3-1-40-15,-6-5-116 16,3-2-64-16,-3-1-16 0,0-1 5 16,3-2 23-16</inkml:trace>
  <inkml:trace contextRef="#ctx0" brushRef="#br0" timeOffset="8891.25">9748 2429 52 0,'7'0'318'0,"-2"0"32"0,-1 3 23 0,-2-1-18 16,0 3-94-16,-2 2-39 0,0 1-17 15,0 2-1-15,-2 3-1 0,0 4-17 16,1-2-25-16,-2 3-37 16,-1 3-36-16,1 2-31 0,-2 1-21 15,-1 0-14-15,0 3-18 0,-2-2-40 16,3 0-60-16,-2 0-74 0,3-4-76 15,1-3-170-15,3-2-82 0,3-7-18 16,5-5 34-16,8-4 57 0</inkml:trace>
  <inkml:trace contextRef="#ctx0" brushRef="#br0" timeOffset="9997.7">11151 2119 246 0,'11'-19'414'0,"-5"1"59"0,-6 1 52 15,-3 1-38-15,-3 0-85 16,0 0-51-16,-4 1-47 0,-1-1-28 16,0 1-26-16,3 6-29 0,0-1-27 15,0 6-23-15,2 1-16 0,1 2-24 16,0 1-24-16,-3 0-34 0,1 2-26 15,-3 4-20-15,0 2-12 0,-5 6-5 16,2 2-3-16,-6 5-2 0,2 5 0 16,-4 6-1-16,-2 1-4 0,-1 5 0 15,0 3 0-15,0 1-3 0,2-1-1 16,5-1-3-16,1-3-10 0,6-2-14 16,4-5-20-16,6-4-15 0,6-3-16 15,4-3-8-15,6-6 6 0,5-4-4 16,4-6 12-16,5-7 7 0,1-3 3 15,6-9 4-15,-1-4 2 0,3-3 6 16,-2-4 10-16,-1-4 9 0,-2-3 8 16,-3-3 8-16,-4-3 8 0,-2-3 5 15,-7 1-1-15,-6 1-1 0,-4 1 2 16,-6 4-5-16,-5 8-10 0,-7 6-8 16,-7 5-28-16,-5 6-33 0,-4 6-50 15,-4 4-47-15,-3 8-32 0,3 1-31 16,-2 6-6-16,2 3 5 0,3 4 19 15,2 2 21-15,3 2 12 16,6-2 10-16,1 0 19 0,3-4 25 0,3 0 46 16,4-3 49-16,2-4 50 0,2-2 46 15,1-4 36-15,1-2 23 0,2-4 6 16,2-1 1-16,1-1 6 0,2-4 7 16,0 0 10-16,3-2 7 0,2 0 10 15,-2-1 2-15,3 2-5 0,2 1-6 16,-2 0-16-16,2 0-18 0,0 5-17 15,-2 0-19-15,3 5-16 0,-2 2-11 16,-1 2-10-16,-3 3-5 0,0 3-6 16,-2 3-9-16,-1 3-1 15,-1 2-4-15,-2 2-4 0,-1 0-3 0,-1-2-3 16,0 1-9-16,-1-2-17 0,1-3-23 16,-1-3-29-16,1-2-37 0,0-5-31 15,4-1-19-15,2-3-11 16,1-5 6-16,2-5 21 0,4 0 29 15,0-6 27-15,4-1 26 0,-1-1 24 16,0-4 15-16,0-1 12 0,0 0 5 16,-1 0 10-16,-3 0 14 0,1 1 16 15,-2-1 24-15,-1 0 28 0,-2 4 38 0,-2 1 42 16,-2 1 40-16,-1 1 34 16,-4 3 15-16,1 1-2 0,-3 1-20 15,0 1-33-15,0 1-43 0,0 2-40 16,-3 2-31-16,3 0-22 0,-2 5-9 15,-1 1-8-15,-2 4-5 0,2 5-4 16,-3 2-5-16,-2 1-4 0,2 4-8 16,-1 3-6-16,-1 0-1 0,-1 3-3 15,4 0-3-15,-1-2-4 0,1 1-3 16,3-3-5-16,4-3-10 16,1-3-11-16,2-3-6 0,6-6-2 0,3-3-2 15,2-6-2-15,5-2 5 0,2-9 2 16,4-3 3-16,0-4 3 0,-1-2 2 15,-3-5 6-15,1-5 5 0,-8-2 5 16,-2-2 3-16,-4 0 7 0,-7 1 2 16,-5 0 5-16,-6 4 3 0,-3 1 3 15,-6 6 4-15,-4 5 0 0,-3 4-1 16,-3 5-7-16,-3 4-5 16,2 6-23-16,0 2-55 0,2 2-109 15,6 1-118-15,4 0-200 0,5-3-107 16,5 0-42-16,6-4 20 0,7-2 92 15,11-4 109-15</inkml:trace>
  <inkml:trace contextRef="#ctx0" brushRef="#br0" timeOffset="10681.1">13284 1208 16 0,'0'-13'292'15,"0"-2"30"-15,0-1 25 16,-1-2-12-16,-3-2-96 0,1-1-33 16,1 0-6-16,1 0 12 0,-1 2 12 15,-1 2 14-15,1 1-3 0,-1 4-12 16,2 1-21-16,-1 4-31 15,-1 2-30-15,2 0-32 0,-3 4-28 16,3-2-24-16,-2 6-21 0,-1 2-10 16,-4 3-11-16,-2 9-6 15,-5 7-1-15,0 4-1 0,-3 10-3 16,-1 3 2-16,3 5-3 0,-1 1 2 16,6-1-4-16,1-3-7 15,4-4-1-15,8-5-6 0,5-6-6 16,4-4-3-16,7-9-4 0,4-5-5 15,7-8-6-15,5-8-13 16,4-7-10-16,0-7-9 0,0-7-3 16,-3-6-1-16,-3-5 6 0,-6-2 15 15,-8-3 11-15,-9-4 13 0,-6 1 10 16,-7-1 5-16,-9 4 9 16,-6 2 4-16,-5 8 7 0,-4 6 3 15,-2 10 0-15,-2 5-1 0,-1 7-3 16,3 5-14-16,0 6-36 15,6 5-53-15,8 2-65 0,4 3-61 16,10 5-58-16,4-2-101 0,10-2-79 16,4-3-1-16,6-4 34 0,8-2 44 15,5-4 52-15</inkml:trace>
  <inkml:trace contextRef="#ctx0" brushRef="#br0" timeOffset="10931.43">13798 833 46 0,'11'-26'340'16,"0"5"49"-16,-5-2 51 0,-3 4 31 16,-1 2-104-16,0 7-56 15,-1 1-43-15,-1 8-29 0,0 5-38 0,2 8-44 16,-2 9-43-16,0 6-33 16,-2 12-19-16,1 4-14 0,-3 8-16 15,-2 6-10-15,0 5-5 0,-4 5-9 16,-4 6-6-16,-2 3-12 15,-3 2-31-15,-3-1-41 0,0-2-61 16,3-6-56-16,0-8-61 0,6-9-44 16,3-8-83-16,3-10-77 0,2-10-4 15,5-8 30-15,5-9 43 0,6-7 48 16</inkml:trace>
  <inkml:trace contextRef="#ctx0" brushRef="#br0" timeOffset="11413.53">14016 1317 301 0,'17'-34'416'16,"-6"6"69"-16,-2 6 50 16,-5 5-103-16,1 5-77 0,-4 6-64 15,-1 4-53-15,0 8-52 0,-3 8-45 16,-3 8-35-16,1 4-22 0,-3 6-28 16,0 7-19-16,-3 1-13 15,-1 6-11-15,-2 4-6 0,-1 0-14 16,2 4-18-16,-2-6-24 0,3-5-26 15,0-6-29-15,4-7-32 0,3-6-17 16,4-10-7-16,1-8-2 0,5-6 14 16,-1-7 15-16,6-10 27 0,1-5 23 15,0-13 24-15,1-5 19 0,1-9 16 16,-2-7 10-16,3-6 5 16,-1-7 7-16,1-3 3 0,1-1 7 15,0 0 10-15,0 8 11 0,0 5 8 16,-2 10 10-16,3 9-2 0,-2 7 3 15,3 9-6-15,-1 6-5 0,5 7-7 16,-2 8-7-16,3 4-3 16,2 8-4-16,-2 5-4 0,-1 7 0 15,-3 4-3-15,-5 2-1 0,-1 5-1 16,-7 0 1-16,-8 2-2 16,-6 0-1-16,-7 0-2 0,-9-3 0 15,-7 0-2-15,-3-1-3 16,-6-2-15-16,-3-1-32 0,1-4-49 15,-1 2-55-15,3-2-113 0,1-1-119 16,5-1-48-16,5-1 0 0,5-1 31 16,6 2 42-16</inkml:trace>
  <inkml:trace contextRef="#ctx0" brushRef="#br0" timeOffset="12116.04">13568 2116 245 0,'-6'0'368'15,"-2"-3"31"-15,4 2 23 0,0-3-103 16,1 3-91-16,1 1-53 0,2 0-30 15,4-1-13-15,2-3-7 0,2 2-13 16,6-2-16-16,4 2-17 0,2-3-19 16,2-1-17-16,2 0-11 0,3 0-10 15,0 0-9-15,1-2-4 0,-1 1-5 16,-2-2-3-16,1 0-1 0,-4-2 0 16,-2 1 1-16,-1 0-1 0,-3 1 1 15,-2-1 3-15,-2-1 3 0,-6 4 13 16,0 1 17-16,0 2 18 0,-3 1 14 15,-3 2 4-15,0-1-2 0,-3 4-8 16,-3 4-17-16,-2 1-13 0,-1 5-17 16,-4 5-6-16,0 2-2 0,-4 5-2 15,1 2-2-15,-3 4-5 0,-1 0 3 16,-6 6 0-16,0 1-2 0,-3-1 0 16,-1 3 0-16,-2-4 1 15,2-1 0-15,2-2 0 0,1-2 1 16,2-5-2-16,4-4-2 0,2-3-1 15,6-5-8-15,1-3-6 0,4-6-5 16,3-4-5-16,2-4-2 0,3-4 1 16,3-4 1-16,2-3 9 0,3-1 7 15,3-1 3-15,0-1 2 0,2 2 1 16,3 0 3-16,-2 1-1 0,2 5-1 16,0 1-1-16,-1 1 3 0,1 6 0 15,0 2 2-15,1 2 7 0,-3 3 2 0,4 2 4 16,-4 4 6-16,3 0-1 15,-2 1-3-15,0 0 0 0,0-1-2 16,-2 1-2-16,1 1-4 0,-2-6 2 16,2 1 4-16,-1-5-2 0,3-2 0 15,-2-2 2-15,5-4-5 0,-1-4-2 16,2-3-6-16,2-3-18 0,-1-3-28 16,1-3-46-16,0-1-61 0,2-1-69 15,-3 3-63-15,-8-3-145 0,0 4-74 0,-3 2-6 16,-4-1 34-16,0 3 53 0,-4 2 60 15</inkml:trace>
  <inkml:trace contextRef="#ctx0" brushRef="#br0" timeOffset="13363.68">2993 3893 245 0,'-5'-4'322'0,"0"0"28"16,0-1 21-16,0 3-115 0,1-3-50 15,-1 0-18-15,-1 1 0 0,1 1 2 16,2-1 1-16,-1 1-10 0,1 2-21 16,-1 0-21-16,1 0-26 0,0 1-24 15,-2 0-26-15,0 1-16 0,-3 4-20 16,-1-1-11-16,-3 2-6 0,0 5-2 16,-4-1-3-16,0 3-3 0,-1 5-1 15,0 2 5-15,1 2-3 0,-3 2 0 0,4 5 2 16,-2-1-1-16,4 3 0 15,1 1-3-15,1 0-1 0,1-2 0 0,4-1-3 16,0-2 3-16,4-4-3 0,1-2-5 16,2-3 0-16,4-2-7 0,4-6-6 15,4-1-10-15,4-6-7 0,4-5-6 16,4-4-12-16,5-2-11 0,2-8-9 16,1-2-7-16,0-4-2 0,2-3 6 15,-4-5 6-15,-5-1 14 0,-2 0 10 16,-4-2 13-16,-7-2 11 0,-4 1 7 15,-4 0 4-15,-5 0 7 0,-3 4 2 16,-6 2 7-16,-1 4 4 0,-3 3 2 16,-3 6 7-16,2 3-1 0,-3 4-3 15,2 5-3-15,0 3-7 0,2 3-18 16,2 3-34-16,3 4-37 0,5 5-41 16,6-1-52-16,4 3-146 0,5 1-62 15,4-3-15-15,6 2 15 0,8-4 33 16</inkml:trace>
  <inkml:trace contextRef="#ctx0" brushRef="#br0" timeOffset="13982.63">4601 3919 189 0,'4'-2'267'0,"-2"0"22"0,-1 0-38 0,-1-1-67 16,2 2-49-16,-2-2-24 0,0 0-5 15,-2 0 0-15,2-1 15 0,-1 3 14 16,-1-2 19-16,-1 2 21 0,2-2 20 16,-1 3 14-16,1-2 3 0,-1 2-9 15,2 0-20-15,-2 0-32 0,1 0-31 16,-1 2-34-16,-1-1-28 16,-2 3-19-16,2 3-15 0,-5 2-12 0,2 3-8 15,-1 1 0-15,-1 2-4 16,2 3 1-16,-3 2-1 0,2 0 2 15,1 2-4-15,1 2-1 0,0-4 3 0,1 2 1 16,4-3-2-16,0-1-3 0,6-4-4 16,0-1-5-16,1-2-8 15,4-3-5-15,3-4-4 0,4-4-7 16,2-3-2-16,2-2 2 0,2-4-2 16,-2-3 2-16,0-1 2 0,0-4 7 15,-3-2 8-15,-1-3 8 0,-4-1 2 16,-2-2 5-16,-2-2 3 0,-5-2 2 15,-3 0 3-15,-4 1 4 16,0 2 8-16,-6 2 10 0,0 5 9 0,-6 2 3 16,0 5-3-16,-5 3-1 0,-1 6-14 15,-3 5-19-15,-2 3-28 16,1 6-47-16,-1 2-74 0,3 4-82 16,-2 3-123-16,4 1-135 0,4 0-54 15,3 0 0-15,10-3 53 0,8-3 70 16</inkml:trace>
  <inkml:trace contextRef="#ctx0" brushRef="#br0" timeOffset="14746.41">7826 3660 257 0,'-6'-3'300'0,"-1"0"20"16,2-2-18-16,-2 1-89 0,5-2-45 15,-3 1-14-15,2-1 5 0,0 1 13 16,1-1 13-16,1 2 14 16,-1 0 16-16,-1 1-2 0,1-1-7 15,-2 2-19-15,-1-3-20 0,2 2-31 16,0 3-36-16,-4-1-26 0,2 2-27 16,-2 0-13-16,-1 2-15 0,-2 5-9 15,-2 1-3-15,1 4-3 0,-1 1-1 16,-3 5-2-16,2-1 3 0,-1 7-3 15,1 2 0-15,0 0-1 16,-1 1-1-16,3-1 1 0,2 2-1 16,1-2-1-16,3-2 2 0,5-2 0 15,0-2 0-15,5-3-2 0,3-4 0 16,6-1-2-16,0-4-5 0,5-3 1 16,6-6-7-16,1 0-4 0,1-8-6 15,3-1-5-15,3-6-1 0,-2-1 3 16,-2-5 0-16,0-3 7 15,-4-1 4-15,-3-7 6 0,-3 0 2 16,-5 0 4-16,-6-4 1 0,-3 5 4 16,-5 1 4-16,-3 6 3 0,-5 3 0 15,-5 4-2-15,-3 7 1 0,-6 6-6 16,0 2-15-16,-5 7-27 0,-1 4-49 16,1 2-67-16,0 5-79 0,5 2-89 15,1 1-150-15,2 0-61 0,5 1 3 16,3-3 45-16,6-2 66 0</inkml:trace>
  <inkml:trace contextRef="#ctx0" brushRef="#br0" timeOffset="15930.12">3005 5170 243 0,'-3'0'316'0,"-2"-2"28"15,2 1 12-15,0-2-82 16,0 0-38-16,-2-1-3 0,2 1 10 16,1 0 5-16,-1-1-3 0,1 0-17 15,-2 3-24-15,2-2-32 0,1 0-34 16,1 3-24-16,-2-2-24 0,2 2-19 15,-3 0-18-15,-2 0-18 0,0 2-9 16,-3 5-8-16,-4 1-8 0,1 4-7 16,-3 1-1-16,1 3-1 0,-1 3-1 15,3 4-1-15,-2 0-1 0,2 4 1 16,3-1-3-16,0 0 1 0,3-1 1 16,2 3 0-16,3-4 2 0,0-3-3 15,5 0-7-15,3-4-7 0,5-3-4 16,2-2-7-16,3-4-11 0,7-5-7 15,2-3-1-15,3-6-4 16,2-5-16-16,1 0-7 0,2-6 0 16,-2-2 2-16,0-4 5 0,-4-2 7 15,-4-5 19-15,-2-1 16 0,-5-1 9 16,-7-1 8-16,-3-3 6 0,-5-1 4 16,-6 5 6-16,-5 0 11 0,-3 4 10 15,-5 2 10-15,-3 7 8 0,-2 2 4 16,-2 7-2-16,-2 4-9 15,-2 6-11-15,-2 4-21 0,4 6-26 16,-4 4-45-16,4 6-68 0,3 2-79 16,4 2-86-16,6 1-156 0,7 0-69 15,5-3-12-15,7-1 41 0,8-2 65 16</inkml:trace>
  <inkml:trace contextRef="#ctx0" brushRef="#br0" timeOffset="16614.3">4826 5029 15 0,'5'0'264'0,"-3"2"31"16,1-2 20-16,0 1-46 0,-3-1-63 15,2 0-31-15,-2 0-6 0,0-1 7 16,0 1 19-16,0-2 15 0,0 1 9 16,0 1 4-16,0-3-2 15,0 3-11-15,-2-2-20 0,2 1-20 16,0-1-23-16,-1 2-25 0,-1 0-28 16,2 0-27-16,-3 3-19 0,1 2-15 15,-3 1-15-15,1 4-8 16,-4 5-3-16,3 2-1 0,-1 2-4 15,1 2-4-15,0-1 2 0,2 4-1 16,0-3-3-16,3 1 1 0,0-1-4 16,6-3 1-16,-1 0-5 0,3-2-2 15,3-6-5-15,5-1-5 16,6-5 1-16,-1-4-6 0,6-4-7 16,1-5-5-16,0-4-2 0,1-3-2 15,-2-3-2-15,-4-4 7 0,-2-2 10 16,-2-4 10-16,-5-1 5 15,-3-3 8-15,-6 0 7 0,-2 0 7 16,-6 0 2-16,-5 3 13 0,-3 3 11 16,-3 5 6-16,-2 3 5 0,-3 4-5 15,-5 7-3-15,1 5-14 0,-6 6-16 16,1 5-28-16,-2 7-47 0,3 4-77 16,4 0-104-16,5 5-118 15,6-1-159-15,5 0-72 0,11-4-5 16,6-5 50-16,12-2 93 0</inkml:trace>
  <inkml:trace contextRef="#ctx0" brushRef="#br0" timeOffset="17263.16">7906 4697 133 0,'-3'-5'263'0,"2"2"17"0,-4-2-39 16,5-1-34-16,-1 1-67 0,1 1-33 16,0 1-15-16,0-2-1 0,0 3 7 15,1-1 10-15,-1 0 15 0,0 0 18 16,3 1 22-16,-3 1 16 0,0 1 10 16,0-2 1-16,0 2-12 15,-3 0-16-15,3 2-30 0,0-1-27 16,-1 1-21-16,-1 2-17 0,1 3-7 15,-3 4-9-15,3 3-1 0,-1 5-3 16,-1 2-5-16,1 5-6 16,-1 1-8-16,0 4-8 0,1 2-6 15,-1 2-5-15,-1-2-4 0,1-1 0 16,-1 1-2-16,1-4 2 0,0-3-3 16,0-4-2-16,1-2-6 0,0-5-16 15,-1-5-30-15,3-2-69 16,0-5-99-16,2-5-101 0,-1-4-178 15,4-7-82-15,-2-3-24 0,-1-4 41 16,1-3 87-16</inkml:trace>
  <inkml:trace contextRef="#ctx0" brushRef="#br0" timeOffset="18378.91">2893 6353 224 0,'3'-2'300'0,"2"0"21"16,-2 0-8-16,-1-2-90 0,1 0-48 15,0 1-16-15,-2-2 4 0,1 1 16 16,-2-1 10-16,3 0 12 0,-3 4 5 16,0-4 1-16,2 3-5 0,-2 0-12 15,0 1-16-15,0-1-22 0,0 2-24 16,0-1-26-16,0 1-25 0,-2 1-22 16,2 1-14-16,-2 1-11 15,1 4-9-15,-2 2-11 0,-2 5 0 16,2 1-7-16,0 4-3 0,1 2 1 15,-1 3-1-15,0 3 0 0,1 0-4 16,-1 4 4-16,3-3-1 16,3 0-1-16,-1-1-2 0,3-3-3 0,1-3-5 15,5 1-2-15,0-8-4 0,5 0-6 16,3-7-3-16,3-3-4 0,3-4-6 16,4-2-3-16,-1-7-9 15,-2-5-5-15,2-4 1 0,-4-3 4 16,-4-4 7-16,-4-2 7 0,-5-5 14 15,-5-1 8-15,-4-1 7 0,-5-2 7 16,-6-1 12-16,-4 3 5 0,-2 0 14 16,-5 5 10-16,-2 4 2 0,-3 4 5 15,-1 6-2-15,-1 4-8 0,-1 5-12 16,-1 5-11-16,-1 5-9 0,0 6-17 16,2 2-35-16,1 3-64 0,5 2-92 15,8 1-96-15,4 0-171 0,10 0-103 16,5-1-29-16,6-2 27 0,8-3 80 15,9-5 82-15</inkml:trace>
  <inkml:trace contextRef="#ctx0" brushRef="#br0" timeOffset="19228.66">4980 6193 217 0,'3'-1'283'16,"-3"-1"12"-16,0 1-24 0,-2 1-106 15,1-3-66-15,1 3-44 0,0 0-19 16,0-2-10-16,0 2-10 0,0 0-9 15,0 0-3-15,0 0-1 0,0 0-2 16,0 0 5-16,0 0 6 16,0 0 8-16,0 0 7 0,-2 0 10 15,2 0 7-15,0 0 7 0,0 0 0 16,0 0-3-16,0 0-3 0,0 0-9 16,0 0-4-16,0 0-9 15,0 0-3-15,0 0-2 0,0 0 8 16,0-3 8-16,0 3 13 0,0 0 17 15,0 0 15-15,0-2 15 0,0 1 7 16,2-2 3-16,-1 0-4 0,1-2-3 16,1-1-6-16,-1 2-5 15,1-2 1-15,0 0 1 0,1 0 1 16,-1 1 2-16,0 0 8 0,0-2 0 16,0 2-2-16,-2-1-3 0,1 1-3 15,1-3-5-15,-3 2 1 16,2 2 10-16,-1-2 20 0,-1 2 26 15,2-1 30-15,-2 2 24 0,0-1 13 16,0 1 2-16,0 1-9 0,0 1-20 16,0 1-28-16,-2-1-26 0,2 1-32 15,-1 1-24-15,1 2-23 16,-2 1-14-16,2 5-10 0,0 3-6 16,0 3 0-16,-1 6-4 0,1 2 3 15,0 1-4-15,-2 4-3 0,2 1-2 16,-2 2-1-16,1-1-3 0,1 3-2 15,-3-1-1-15,0-2 0 16,0 0-2-16,0-3-3 0,-1-2-11 16,-1-2-24-16,2-3-45 0,-3-4-75 15,4-3-87-15,-1-4-81 0,0-3-146 16,3 0-133-16,0-6-167 0,3-6-38 16,-3-1 27-16,3-5 53 15,2-5 141-15,3-3 147 0</inkml:trace>
  <inkml:trace contextRef="#ctx0" brushRef="#br0" timeOffset="20062.2">8216 5992 14 0,'-6'0'237'16,"4"-3"23"-16,-2 3-10 15,1-1-38-15,1-2-54 0,1 2-40 16,-1-3-23-16,0 2-3 0,2-2 3 16,0 2 11-16,-1 2 20 0,-1-2 29 15,2-1 32-15,0 1 31 0,-1 1 30 16,-1-2 15-16,2 3-5 15,0 0-19-15,-2-2-31 0,2 2-38 16,-1 0-31-16,-1 0-30 0,1 2-24 16,-1-2-16-16,-2 4-14 0,0 3-15 15,-4 0-11-15,2 3-12 16,-4 4-9-16,1 2 0 0,-2 1-6 16,1 6 0-16,-2 0-2 0,4 4-2 15,0-2 3-15,0 0-2 0,5 0 1 16,0-2-2-16,3-1-7 0,3-3-8 15,3 0-10-15,0-4-5 16,7-5-5-16,3-4-1 0,3-3 2 16,3-3-1-16,3-4 5 0,2-5-2 15,0-5 0-15,0-1 1 0,0-6 3 16,-5-4 8-16,-2-4 5 0,-5-1 6 16,-3-2 3-16,-5-2 2 15,-6-1 5-15,-4 1 2 0,-3 4-1 16,-5 2 1-16,-2 3 4 0,-4 6 0 15,-1 6-5-15,-4 4-13 0,-1 4-54 16,-3 5-83-16,4 7-97 16,-2 3-114-16,1 6-164 0,1 2-70 0,2 5 3 15,-2 1 60-15,-1 3 83 16</inkml:trace>
  <inkml:trace contextRef="#ctx0" brushRef="#br0" timeOffset="20962.16">3276 7393 138 0,'-7'1'291'0,"1"-1"22"16,1 3 16-16,-1-3-84 0,0 0-63 15,1 0-27-15,3 0-4 0,-1 0 4 16,0 0-3-16,3 0-13 16,-2 0-20-16,-1 2-21 0,-2 2-18 15,-1 1-18-15,-2 4-12 0,0 2-9 0,-3 5-2 16,0 1-3-16,-2 7-8 16,-2 1-4-16,4 3-6 0,-1 4-4 15,0 1-6-15,4 0-3 0,0 2-2 16,6-1-3-16,2 1-2 0,2-3 2 15,4-3-2-15,6-2-1 0,3-4-3 16,3-5-2-16,7-6-7 16,5-5-3-16,5-7-11 0,1-5-6 15,7-6-7-15,-2-6-5 0,3-6 0 16,-3-2 2-16,-1-4 5 0,-4-5 11 16,-4 0 8-16,-5-4 9 0,-7 1 7 15,-5-2 6-15,-6-2 5 0,-9 1 2 16,-3 1 3-16,-8 1 1 0,-2 4 8 15,-7 4 1-15,-4 6 5 0,-2 4-1 16,-2 7 0-16,-2 5-5 0,1 5-8 16,1 6-12-16,3 1-17 0,3 7-23 15,4 3-25-15,6 2-37 16,7 2-40-16,8 3-37 0,5-1-117 16,3 0-73-16,11-1-26 0,2-2 10 15,9-1 27-15</inkml:trace>
  <inkml:trace contextRef="#ctx0" brushRef="#br0" timeOffset="21411.62">5001 7388 7 0,'3'-4'276'0,"1"1"30"16,-2 0 21-16,1 2-31 0,0-2-87 15,0 0-40-15,-1-1-16 0,1 3 7 16,-1 0 10-16,0-1 14 0,-1 2 8 15,-1 0-5-15,0 2-12 16,0-1-4-16,0 0 0 0,2 6-6 16,-2 0-14-16,0 5-5 0,1 2-7 15,-1 4-21-15,0 1-26 0,-1 4-24 16,1 1-18-16,-2 1-16 0,-1 3-11 16,1 2-8-16,-1-1-5 15,-2 0-8-15,-1 0-11 0,0 1-24 16,-2-3-59-16,0-2-115 0,5-5-121 15,-2-3-203-15,3-4-100 0,2-7-38 16,0-6 30-16,5-4 94 0,6-6 115 16</inkml:trace>
  <inkml:trace contextRef="#ctx0" brushRef="#br0" timeOffset="22078.51">8547 6985 186 0,'-8'-4'291'15,"0"-1"23"-15,0 3 4 0,-1-3-86 16,3 2-42-16,-1 0-13 0,2 1 9 16,2 0 17-16,0 0 15 15,0 0 4-15,0 1-10 0,0 1-23 16,1-1-30-16,2 2-31 0,-3 2-28 16,3 1-23-16,-2 4-10 0,2 4-6 15,0 1 3-15,-1 4-2 0,1 6-6 16,0-1-9-16,-2 3-13 15,2 1-8-15,0 1-12 0,-3 0-9 16,1 3-3-16,-1-2-10 0,0 0-29 16,-2 1-61-16,-1-3-92 0,3-2-97 15,1-1-198-15,-1-6-101 0,1-2-25 16,-1-4 26-16,3-4 79 16,0-2 91-16</inkml:trace>
  <inkml:trace contextRef="#ctx0" brushRef="#br0" timeOffset="22861.67">3378 8620 93 0,'-12'-1'286'0,"1"0"25"16,-1-3 17-16,2 2-63 0,2-2-65 16,1 3-21-16,2-1 6 0,1-2 11 15,1 4 7-15,1 0-5 0,1 0-23 16,-1 0-26-16,0 4-31 0,-1 4-25 15,0 3-21-15,-2 5-11 16,-1 5-12-16,-2 3-14 0,2 4-8 16,-2 2-7-16,-2 5-8 0,-1 0-3 15,0 5-4-15,0-1 1 0,-2 2-6 16,1 0-2-16,-1-2-24 0,2-3-51 16,3-2-68-16,2-4-73 0,3-2-102 15,6-9-137-15,6-4-51 16,2-8 9-16,10-8 50 0,7-6 60 0</inkml:trace>
  <inkml:trace contextRef="#ctx0" brushRef="#br0" timeOffset="23544.7">5089 8669 218 0,'-1'-2'329'0,"-3"-3"29"0,0 2 34 16,-3-1-93-16,1 0-49 16,-2 0-20-16,0 1-3 0,2 0 7 15,-1 2-10-15,-2-1-21 0,4 2-32 16,-1 0-31-16,1 2-33 0,0 1-30 15,-1 1-23-15,0 4-20 16,1 3-11-16,-1 2-8 0,-1 3-3 16,1 2-1-16,-2 6-6 0,2 1 1 15,1 1 0-15,0 4-1 0,-1-1 0 16,6 0 0-16,0 0-1 0,3-2-1 16,2-3-1-16,3-4-4 15,3-1 2-15,3-4-1 0,5-3-2 16,5-6-2-16,4-4-7 0,4-6-5 15,3-3-8-15,0-6-6 16,2-4-7-16,-4-4 0 0,-1-3-1 16,-3-2 6-16,-7-5 8 0,-3-3 8 15,-5-3 6-15,-5-4 2 0,-7 0 5 16,-4 0 3-16,-7-1 2 0,-5 7 5 16,-2 3 7-16,-5 6 6 0,-4 6 2 15,-2 8 0-15,-1 5-10 16,-2 7-23-16,2 7-39 0,1 5-64 15,4 3-72-15,9 4-73 0,3 3-144 16,8 2-97-16,9-2-23 0,9-3 25 16,13-2 57-16,13-2 63 0</inkml:trace>
  <inkml:trace contextRef="#ctx0" brushRef="#br0" timeOffset="24278.67">8697 8361 70 0,'-6'-2'291'15,"-2"-1"27"-15,1 0 24 0,-2 0-51 16,3-1-74-16,1-1-32 0,0 1-7 16,0 0 12-16,2 2 8 0,-3-3 7 15,3 3-5-15,2 0-17 16,-1 0-16-16,0 2-21 0,1 0-23 15,-1 0-25-15,-1 2-21 0,-4 1-17 16,1 4-20-16,-5 2-14 0,0 6-12 16,-3 1-3-16,3 5-4 0,-2 2-6 15,2 2 1-15,0 2 1 16,1-1-3-16,1 4-2 0,1-3 4 16,5 0 1-16,0 0-6 0,3-3 1 15,1-3 4-15,6-3-2 0,2-4-2 16,5-2-1-16,2-6-2 15,6-3-5-15,2-6-11 0,4-4-11 0,2-6-8 16,2-4-4-16,-2-3 0 16,0-5 2-16,-5-5 8 0,-2-2 7 15,-3-2 9-15,-7-5 7 16,-5 0 2-16,-7-1 5 0,-2-1 4 0,-7 6-1 16,-3 4-3-16,-2 6-6 15,-6 6-10-15,0 5-28 0,-3 8-44 16,-2 6-55-16,-1 8-50 0,0 7-46 15,-2 3-102-15,3 5-95 0,0 5-20 16,-2 0 24-16,0 6 33 16,-4 0 43-16</inkml:trace>
  <inkml:trace contextRef="#ctx0" brushRef="#br0" timeOffset="24944.58">3291 9851 173 0,'-3'5'331'0,"1"-2"30"0,1-1 27 15,-1-1-81-15,-2-1-78 0,4 1-43 16,-2-1-29-16,1 4-23 0,-1 0-19 16,1 5-13-16,-3 4-13 0,3 6-10 15,-3 5-1-15,1 4 6 0,-3 4-2 16,1 2-2-16,-4 5-20 15,-1 1-15-15,2 4-12 0,-4 0-16 16,1-3-7-16,1 3-20 0,-2-5-31 16,2-1-48-16,2-5-67 0,2-5-63 15,3-4-139-15,3-6-99 0,3-4-32 16,6-8 18-16,7-6 50 0,5-8 55 16</inkml:trace>
  <inkml:trace contextRef="#ctx0" brushRef="#br0" timeOffset="25627.55">5336 9841 196 0,'5'-3'308'0,"-5"-2"23"16,0 3 19-16,-2-1-95 16,0-1-50-16,-1 0-15 0,0 2 2 15,-2-2 11-15,2 0 9 0,-2 1-4 16,-1 1-13-16,1 2-18 0,1-1-23 16,-1 1-29-16,-2 1-28 0,1 1-24 15,-3 3-24-15,-1 3-15 16,-1 4-10-16,-1 5-7 0,-1 2-3 15,-3 6-4-15,3 3 1 0,-1 2-6 16,0 4 0-16,4 0-1 0,0 0-5 16,3 1-2-16,4-1-2 0,3-3 4 15,1-4-3-15,8-1-5 16,3-6-1-16,4-4-6 0,6-7-2 16,3-3-9-16,5-8-10 0,2-4-9 15,1-6-9-15,0-4-7 0,0-5-2 16,-1-5 2-16,-2-2 8 15,-5-6 12-15,-3-2 14 0,-7-3 12 16,-4-4 4-16,-2 0 5 0,-9-2 4 16,-3 1 3-16,-6 2-2 0,-4 6 2 15,-4 6-1-15,-1 6-5 0,-2 6-1 16,-2 6-17-16,1 6-34 16,-1 5-46-16,2 4-55 0,5 4-55 15,3 3-146-15,7 1-82 0,5 2-22 16,6-3 18-16,10 0 39 0,9-1 53 15</inkml:trace>
  <inkml:trace contextRef="#ctx0" brushRef="#br0" timeOffset="26296.19">8615 9556 182 0,'9'-5'262'16,"0"1"16"-16,0 0-35 0,-3-2-60 16,0 1-48-16,-1-1-19 0,0 0-9 15,1 2 12-15,-3 0 18 0,0-1 24 16,-1-1 29-16,0 4 30 0,-1-1 21 15,-1 1 12-15,0 1-5 16,0 0-24-16,0 1-36 0,0 0-37 16,0 2-38-16,0 3-26 0,0 1-14 15,-1 7-8-15,-1 1-2 0,0 4 6 16,1 6 0-16,-1-3-11 0,2 5-10 16,-3 2-9-16,0 2-10 15,0 2-15-15,0 0-4 0,-2-1-10 16,2-1-18-16,-2-1-19 0,0 0-31 15,-1-4-74-15,2-2-125 0,2-5-112 16,0-4-183-16,4-5-85 0,1-9-27 16,0-2 47-16,6-7 110 0,-1-5 108 15</inkml:trace>
  <inkml:trace contextRef="#ctx0" brushRef="#br0" timeOffset="27110.18">3426 11094 6 0,'0'-3'363'0,"0"1"52"0,-2 0 40 16,2 2 34-16,0 0-123 0,0-3-86 15,0 3-49-15,-1 0-28 0,1 3-19 16,0 1-19-16,0 3-25 0,0 5-23 15,0 4-18-15,0 5-18 0,-2 4-15 16,2 1-14-16,-3 4-10 0,1 2-8 16,-3 1-11-16,1 0-9 0,-4 3-3 15,2-1-14-15,-4-1-21 16,0 1-44-16,1-3-76 0,1 1-95 16,3-6-86-16,0-5-148 0,4-5-92 15,4-5-16-15,2-5 44 0,8-7 80 16,7-4 78-16</inkml:trace>
  <inkml:trace contextRef="#ctx0" brushRef="#br0" timeOffset="27610.62">5434 10992 11 0,'6'-8'268'16,"0"2"26"-16,-1 0 21 0,-2 2-34 15,1 0-83-15,-1 0-32 0,-2 1-6 16,1 2 11-16,0-1 13 0,-2 1 12 16,2 1 3-16,-2 1-2 15,0 1 1-15,0 1-1 0,0 0 1 16,0 4-14-16,-2 2-6 0,2 3-6 15,-2 5-15-15,0 2-22 16,1 5-21-16,-1 4-17 0,2 3-24 16,-3 2-21-16,1 1-18 0,-1 1-13 15,0-3-19-15,0 0-30 0,-2-1-31 16,-1-2-46-16,1-2-110 0,2-5-128 16,3 0-189-16,3-6-105 0,-1-4-43 15,4-7 11-15,0-5 90 16,2-8 117-16</inkml:trace>
  <inkml:trace contextRef="#ctx0" brushRef="#br0" timeOffset="28309.99">8868 10757 138 0,'0'-6'316'0,"-5"2"28"0,0 0 27 15,-1-1-73-15,0 2-71 16,-1 0-31-16,-1 2-9 0,2-1 7 15,-3 1 9-15,2-1 3 0,1 2-13 16,1 0-13-16,-2 0-21 16,0 3-26-16,1 0-29 0,-2 2-28 15,-3 2-19-15,1 4-14 0,-1 1-9 16,-3 4-9-16,1 4 0 0,-4 5-3 16,1 3-2-16,-1 1-5 0,-1 4-7 15,3 2-1-15,2-1-3 16,0 1-2-16,5-1-1 0,4-3-1 15,2-2 0-15,5-5-5 0,2-2 1 16,6-5-4-16,6-5-5 16,5-6-12-16,5-5-8 0,3-5-14 0,5-6-11 15,3-6-13-15,-1-5-2 0,-1-5 4 16,-3-2 9-16,-1-8 11 16,-5-1 17-16,-4-3 9 0,-7-3 4 15,-5-3 8-15,-6 4 2 0,-7 0 2 16,-6 6 1-16,-7 6-2 0,-6 7-6 15,-6 4-16-15,-3 8-34 16,-2 5-51-16,-1 8-54 0,0 4-56 16,1 5-110-16,-2 8-103 0,4 4-28 15,1 2 17-15,-4 2 39 0,2 3 51 16</inkml:trace>
  <inkml:trace contextRef="#ctx0" brushRef="#br0" timeOffset="29029.22">3601 12606 178 0,'0'-2'312'0,"0"1"22"16,0-2 17-16,0 0-105 0,0 1-72 15,2 1-34-15,-2-2-11 0,0 3-4 16,0 0-3-16,0 0-9 16,0 0-10-16,1 3-7 0,1 5 1 15,-2 4 4-15,0 5 7 0,0 5 2 16,-3 8-1-16,-2 3-14 0,0 7-20 16,-2 1-23-16,0 3-19 0,-1 1-18 15,0 2-18-15,-3-2-33 0,3-1-54 16,2 0-66-16,3-2-62 0,1-6-76 15,5-3-140-15,2-4-48 16,5-10 10-16,5-7 41 0,6-9 50 16</inkml:trace>
  <inkml:trace contextRef="#ctx0" brushRef="#br0" timeOffset="29509.51">5587 12468 223 0,'11'-6'335'0,"-4"0"25"0,-1 0 24 15,-1 1-102-15,-2 1-65 0,1 2-26 16,-2-1-1-16,-1 3 1 0,1 0-6 15,-2 0-6-15,3 5-8 0,-1-1-8 16,1 7-19-16,2 2-7 16,-2 4-6-16,2 3-17 0,-1 5-20 15,1 3-26-15,-2 4-22 0,-1 2-16 16,-2 5-14-16,-2 2-8 0,-1-1-16 16,-2 2-14-16,-2-1-42 0,2-3-94 15,0-2-104-15,-3-5-145 16,3-5-135-16,4-2-62 0,2-9-2 15,9-5 71-15,4-9 93 0</inkml:trace>
  <inkml:trace contextRef="#ctx0" brushRef="#br0" timeOffset="30326.77">8574 12276 91 0,'0'-4'279'0,"0"0"23"16,-2 0 19-16,2-1-70 16,0 1-63-16,-1 1-20 0,-1-2 6 15,2 2 19-15,0 0 20 0,-1 2 5 16,1 0-4-16,-2-1-23 0,2 2-31 15,-2 2-34-15,2 0-27 16,0 5-17-16,-1 3-10 0,1 4-6 16,-2 5-9-16,1 2-3 0,-1 3-10 15,2 4-10-15,-3-2-10 0,1 4-5 16,-1-2-6-16,1 2-3 0,-2-2 0 16,1-1-6-16,1-4-2 15,-1-3 0-15,1-5-2 0,1 0 0 16,-1-5-6-16,2-4-1 0,2-5-3 15,-1-3-5-15,1-5-4 0,3-7 0 16,-2-5 0-16,3-6 0 16,-1-3 4-16,0-5 3 0,-1-4 4 15,0-5 3-15,0 4-2 0,-2 0 2 16,2 4 1-16,0 4 0 0,-3 6-1 16,2 5 3-16,-3 5-4 0,2 7 1 15,-2 3 1-15,0 5 2 16,0 6 2-16,-2 8 0 0,2 4 6 15,-3 5-1-15,0 5-3 0,-3 1 4 16,3 3 1-16,-2-1-14 0,-1 3-19 16,-1 0-40-16,1-4-55 0,-2 1-74 15,2-4-69-15,-1-1-128 0,-1-4-100 16,2-4-28-16,0-4 24 16,4-6 51-16,2-4 62 0</inkml:trace>
  <inkml:trace contextRef="#ctx0" brushRef="#br0" timeOffset="40193.73">9630 3417 175 0,'5'1'275'16,"-2"1"17"-16,0-1-5 0,0-1-97 16,-1 0-54-16,0-1-21 0,-1-1-5 15,-1 2 7-15,3-1 7 0,-3-1 12 16,2 1 8-16,-2-2 9 0,0-1 2 16,0 1-1-16,0 0-1 0,0-2-3 15,-2 0-12-15,2 1-14 0,-3-1-11 16,0 2-15-16,0 0-13 15,-1 0-15-15,1 1-10 0,-2 1-12 0,1 1-10 16,-2 1-9-16,1 1-9 16,-2 2-7-16,-1 4-6 0,-4 3-4 15,-1 6 0-15,-1 4-1 0,0 2-1 16,-1 6 0-16,1 2-1 0,0 3 0 16,0 1 0-16,4 2 0 0,2 0 0 15,2-1 2-15,3-5-1 0,3-2 0 16,3-3-5-16,3-5 0 0,4-4-2 15,3-2 1-15,4-4-4 0,3-5-3 16,4-4 2-16,3-3-2 16,3-6-2-16,4-2-3 0,0-7 2 15,2-1-1-15,-1-5 1 0,-2-4 1 16,-4-1 2-16,-5-4 3 0,-4 0 1 16,-4-2 6-16,-8-3 0 0,-3-1 0 15,-5-1 1-15,-7 1 1 0,-1 1 0 16,-6 0 0-16,-2 4 0 15,-1 5 0-15,-2 4-7 0,-2 7-13 16,-1 6-29-16,2 5-52 0,-3 8-70 16,2 6-68-16,0 6-64 0,0 8-153 15,1 3-59-15,3 6 6 0,2 4 45 16,7 1 55-16</inkml:trace>
  <inkml:trace contextRef="#ctx0" brushRef="#br0" timeOffset="41090.62">9816 4628 42 0,'-1'0'259'0,"-1"0"17"0,1 0 13 15,-1-2-63-15,-1 0-85 0,3 0-42 16,-3 0-17-16,3-1-8 16,0 0-1-16,-1-2 8 0,1 3 8 15,0-2 13-15,0 2 20 0,-2-2 19 16,2 3 17-16,0-3 14 0,-2 2 5 16,1-2-2-16,-1 3-9 0,0-2-14 15,1 2-14-15,-1-1-20 16,1 1-17-16,-1-1-16 0,2 1-18 15,-2 1-12-15,2 0-16 0,0 0-13 16,0 0-5-16,0 0-6 0,0 0-3 16,-1 0-4-16,1 0 4 15,-2 0 1-15,2 0 0 0,0 0 4 16,0 0 1-16,0 0 1 0,-1 0 3 16,1 0 3-16,-2 0-4 0,2 0 0 15,0 0 0-15,0 0-1 0,-3 0-1 16,3 0-2-16,0 0 3 15,-1 0-2-15,-1 0 0 0,-1 0 0 16,0 3-5-16,-4-2 0 0,1 2-2 16,-3 1-4-16,-1 1-2 0,0 2-3 15,-2 2 0-15,2 1 4 0,-1 2-6 16,-1 1-1-16,1 5-6 16,-1 0 2-16,0 5 1 0,2 1-5 15,1 2 7-15,1 2 2 0,0-1 2 16,5 1 2-16,0 2-3 0,3-3-1 15,1 0-3-15,2-3-6 16,4 0-2-16,2-4-4 0,1-3-5 16,1-4-4-16,4-1 0 0,3-6-3 15,1-4 1-15,3-2 3 0,2-5 1 16,3-6 6-16,3-2 6 0,0-5 5 16,0-5 2-16,0-1 2 0,-2-7 1 15,-2 1 1-15,-3-6-1 16,-5-3-2-16,-1-2-2 0,-6-1-1 15,-4 3 2-15,-4 0-1 0,-5 5 2 16,-4 4 2-16,-1 4 1 0,-7 5 0 16,-2 4 1-16,-4 9-12 15,-1 3-14-15,-4 5-46 0,-2 6-80 16,2 5-93-16,0 4-94 0,2 6-174 16,3 3-78-16,-1 2-6 0,4 1 52 15,1 0 79-15</inkml:trace>
  <inkml:trace contextRef="#ctx0" brushRef="#br0" timeOffset="41893.4">9951 5905 91 0,'-2'-2'277'16,"-1"-4"22"-16,0 1 22 0,1-1-76 15,-1-1-64-15,2 1-28 16,-1 0-6-16,0 0 13 0,2 1 17 16,0-1 22-16,-2-1 18 0,0 3 16 15,2 0 8-15,0-1-3 0,-2 3-19 16,2-2-27-16,0 2-34 0,-1 2-35 16,-1 0-32-16,2 0-26 15,0 2-18-15,0 0-11 0,-1 4-10 16,1 1-1-16,-2 7-5 0,2 0-2 15,-2 5 2-15,2 2-1 0,-3 1-5 16,2 2-3-16,-3 3-3 16,1 0 1-16,-2 0-2 0,1 2-3 15,-1-1-2-15,0 0 1 0,-1-3-3 16,1-2-4-16,2-4-8 0,-3-1-8 16,4-5-18-16,-1-2-18 0,2-4-33 15,-1-2-73-15,2-4-96 0,0-2-86 16,3-4-113-16,-1-4-120 15,1-3-38-15,1 1 37 0,-1-3 79 16,2 0 88-16</inkml:trace>
  <inkml:trace contextRef="#ctx0" brushRef="#br0" timeOffset="42707.06">10024 6934 139 0,'3'2'318'15,"-2"-2"32"-15,-1 0 34 0,2 2-49 16,-2-2-46-16,0-2-9 0,0 2 4 16,-2-2 14-16,2-1-5 0,-1 0-23 15,-2 0-37-15,1-1-25 16,2 0-23-16,-1 4-17 0,1-1 7 15,-2 1 11-15,2 0 9 0,-1 0-4 16,-1 0-12-16,2 0-16 0,-2 0-31 16,2 0-36-16,-3 1-32 0,1 3-25 15,-1 2-20-15,-2 3-5 16,-1 8-12-16,-3-1-1 0,2 5-1 16,-1 2-1-16,-1 5-1 0,1 0-1 15,0 2 4-15,2 2-2 0,-1-4-4 16,1 2-1-16,3-2-9 0,3-2-18 15,0-2-25-15,3-3-29 16,1-3-27-16,3-2-26 0,1-3-14 16,3-3 2-16,2-2 8 0,1-5 21 15,3-3 25-15,1-6 25 0,1-3 17 16,3-4 10-16,-3-4 12 16,2-4 5-16,-1-3 5 0,-4-4 0 15,1-1 6-15,-4-6 6 0,-3-1 5 16,-3-1 1-16,-2 1 5 0,-3 1-1 15,-4 5 2-15,-1 5 2 0,-5 5-1 16,2 3-1-16,-5 7-7 16,-3 4-9-16,-1 5-32 0,-4 3-74 15,3 6-99-15,-1 5-102 0,-1 3-159 16,0 3-106-16,2 1-35 0,0 3 37 16,6 0 81-16,1 3 95 15</inkml:trace>
  <inkml:trace contextRef="#ctx0" brushRef="#br0" timeOffset="43290.82">10123 8224 54 0,'-1'-2'332'0,"-1"2"44"16,0-4 48-16,-2-1 23 0,2 3-70 15,1-2-28-15,-1 2-22 16,2 0-14-16,-1-1-31 0,1 2-54 16,-2 1-67-16,2 0-56 0,0 4-37 15,0 2-29-15,0 3-15 0,-2 5-9 16,2 3-3-16,0 3 2 0,-1 3-3 16,-1 4-1-16,1 3-2 15,-1 0 3-15,-1 1-5 0,-1 3-5 16,0 0-1-16,-2-3-7 0,-1 1-22 15,1-2-72-15,3-5-118 0,-1-2-128 16,1-4-184-16,2-6-88 0,-2-2-31 16,6-7 42-16,1-7 103 15</inkml:trace>
  <inkml:trace contextRef="#ctx0" brushRef="#br0" timeOffset="43974.53">10204 9576 24 0,'-5'-2'307'0,"0"-3"34"0,-3 3 29 15,4-2 0-15,-2 3-95 16,1 0-43-16,2-1-24 0,-1 0-8 16,1 1-11-16,0 1-28 0,3 0-33 15,-2 0-30-15,1 0-26 0,-1 3-9 16,2 1-1-16,-3 7 8 0,0-2 4 16,-2 5 4-16,2 1 2 15,-2 3-13-15,-1 1-11 0,0 4-17 16,-2 1-14-16,3 1-12 0,2 1-8 15,0 1-3-15,0-2-2 0,3 1-2 16,0-2 1-16,3-4 0 16,0 0-3-16,3-3-8 0,2-4-7 15,2-2-2-15,2-7-3 0,6-2-1 16,2-7-8-16,3-5 3 0,2-5-5 16,0-4-5-16,2-3-4 15,-4-3-5-15,-2-3 6 0,0-6 3 0,-7 0 13 16,-2-3 8-16,-4 0 6 0,-4-2 7 15,-4 3 7-15,-4 3 12 16,-4 4 9-16,-2 6 5 0,-2 1 1 16,-2 9 0-16,0 4-18 0,-2 3-31 15,0 6-53-15,0 6-62 0,1 3-64 16,2 8-63-16,-3 3-120 16,5 1-82-16,0 5-13 0,3 2 26 15,5 0 50-15,1 1 54 0</inkml:trace>
  <inkml:trace contextRef="#ctx0" brushRef="#br0" timeOffset="44642.58">10237 10801 24 0,'-1'-2'293'0,"-2"-3"30"0,1 2 23 16,-1-1-15-16,1 1-92 0,-1 1-40 16,1 1-10-16,1-2 2 15,-1 1 0-15,2 2-5 0,-2 0-17 16,2 0-22-16,0 0-20 0,0 0-17 16,0 0-17-16,-1 0-10 0,-1 0-9 15,2 2-9-15,-1 1-8 0,-1 0-9 16,-1 6-6-16,-1 1-10 15,0 3-7-15,-1 5-4 0,-1 4-3 16,1 1-6-16,-1 1-2 0,5 4-6 16,-1-3-2-16,2 1-2 0,0 0 1 15,3 0-2-15,3-4-1 16,-1-2-1-16,3-2-9 0,0-5-5 16,4-2-9-16,0-4-2 0,2-2-10 15,0-7-2-15,6-4 6 0,-3-2 2 16,3-6 4-16,0-3 4 0,-2-4 9 15,-1-2 2-15,-1-4 2 16,-2-1 3-16,-4-3 1 0,-4-4 0 16,-1 1 7-16,-3-1 3 0,-4 1 0 15,-1 2 3-15,-4 5 4 0,-1 3 1 16,-4 4 2-16,1 9-3 0,-2 2-4 16,-1 5-11-16,-2 8-24 0,0 3-36 15,2 6-45-15,0 6-49 16,4 3-53-16,2 3-41 0,1 6-58 15,2 0-104-15,5 3-33 0,0-1 15 16,0 3 35-16,3-1 41 0</inkml:trace>
  <inkml:trace contextRef="#ctx0" brushRef="#br0" timeOffset="45272.66">10324 11820 11 0,'-3'0'290'16,"0"1"30"-16,0-1 24 0,-1 0-17 15,3 0-93-15,-2 0-46 0,1 0-18 16,0 0 4-16,0 0 7 16,0 0 1-16,0 0-1 0,2 0-12 15,-1 0-10-15,1 0-22 0,-3 1-21 16,1 1-20-16,-3 5-15 0,0-1-16 15,-1 7-11-15,-3 1-8 16,-1 5-7-16,2 4-6 0,-3 4-9 16,2 2-7-16,1 3-6 0,0 4-7 15,0-2 1-15,0 2-5 0,3 1-1 16,2-3 0-16,3-3 4 0,3 0-2 16,2-5-5-16,3-2-5 15,4-4-6-15,1-4-10 0,4-4-14 16,1-4-8-16,4-7-2 0,3-4 3 15,2-7-4-15,2-3-5 0,-1-10-1 16,-2-2 3-16,1-4-1 0,-4-6 3 16,-4-5 7-16,-1-7 12 15,-6-2 13-15,-1 1 9 0,-4 0 5 16,-4 4 4-16,-5 5 10 0,-1 6 10 16,-5 10 0-16,-6 3 3 0,-2 7-3 15,-6 9-25-15,-2 7-43 16,0 5-67-16,-1 3-72 0,0 5-116 15,1 0-131-15,5 2-53 0,0 0 1 16,8-1 36-16,2-2 59 0</inkml:trace>
  <inkml:trace contextRef="#ctx0" brushRef="#br0" timeOffset="50021.57">11282 3280 97 0,'2'0'271'0,"-2"0"19"0,2-3 13 0,0 0-89 16,-2 2-63-16,0-3-29 16,0 0-7-16,0 0 4 0,0-3 12 15,0 4 11-15,0-4 14 0,-2 1 16 16,0 0 15-16,2 1 9 0,-2-1 4 16,2 4-6-16,-3 0-15 0,3-1-29 15,-3 2-28-15,3 1-27 0,-2 0-26 16,-1 1-20-16,-2 6-14 0,-1 3-13 15,-3 5-2-15,-1 3-7 0,0 6-6 16,0 2-1-16,0 5-3 0,0 1-1 16,1 4-4-16,1-3 1 15,3 5 1-15,1-2-1 0,2-2 0 16,4 0 1-16,2-5 0 0,3 0-2 16,5-7-1-16,1-3-2 0,4-5-1 15,3-6-2-15,3-6 4 0,4-6-2 16,3-7-2-16,0-3 0 0,0-7-3 15,3-4-4-15,-4-5 2 0,-4-2-2 16,-1-4 1-16,-7-3 0 0,-2-3 3 16,-5-1 6-16,-8-1-1 0,-2 1 1 15,-5 1-2-15,-5 3 6 16,-3 7-6-16,-5 4 1 0,1 6-1 16,-4 6 0-16,-1 6-13 0,3 4-28 15,-3 6-41-15,2 6-61 0,2 6-60 16,-1 4-61-16,6 7-62 0,-1 5-121 15,5 3-43-15,1 6 19 0,1 1 39 16,3 6 51-16</inkml:trace>
  <inkml:trace contextRef="#ctx0" brushRef="#br0" timeOffset="50470.88">11475 4328 161 0,'0'0'303'0,"2"1"24"16,-1-1 24-16,-1 0-81 0,3 0-36 15,-3 0 11-15,2 0 26 0,-2 0 25 16,0 0 16-16,0 0-11 0,0 0-38 16,-2 0-46-16,2 0-37 0,0 5-24 15,0 2-4-15,2 5 18 16,-2 4 16-16,0 7 9 0,0 1-18 15,-3 6-18-15,-2 3-26 0,-1 4-41 16,1 1-38-16,-1 0-28 0,-1 5-22 16,-1-2-63-16,-1-3-71 0,1 1-63 15,2-1-119-15,2-3-144 16,4-1-206-16,0-8-73 0,0-1-6 16,2-8 25-16,-2-6 100 0,3-5 134 15</inkml:trace>
  <inkml:trace contextRef="#ctx0" brushRef="#br0" timeOffset="51204.67">11496 5809 165 0,'0'-7'301'16,"-2"-1"24"-16,-1 0 29 0,1 1-80 16,-1 0-36-16,0-1-3 0,-2 3 19 15,2-1 23-15,-3-2 10 16,3 2-11-16,-2 1-31 0,0-2-32 15,0 2-38-15,0 2-31 0,1 0-25 16,-2 3-25-16,1 0-14 0,0 3-14 16,-3 1-15-16,2 7-8 0,-3 0-11 15,0 7-7-15,1 1-5 16,1 8-2-16,-1 0-4 0,3 4-2 16,0 5-3-16,2 1-3 0,3 1-4 15,0-1-4-15,5-3 0 0,1 2-5 16,2-4-2-16,6-4-5 0,-1-2-3 15,4-7-4-15,1-4-5 16,2-6-7-16,4-6-4 0,3-6 0 16,1-7-2-16,1-8 3 0,2-3 4 15,-1-8 2-15,-2-3 10 0,-2-4 2 16,-4-3 3-16,-3-2 0 16,-6-5 4-16,-5 1 2 0,-5-1 3 15,-3 4 0-15,-8 0 3 0,-3 9 3 16,-5 5-1-16,-1 4 2 0,-7 7-1 15,1 8-2-15,-3 5 1 0,-2 5-5 16,2 7-9-16,-1 5-37 0,2 5-66 16,3 5-90-16,5 4-97 15,-1 4-149-15,5 5-113 0,3 0-34 16,2 3 36-16,6-1 72 0,4 1 87 16</inkml:trace>
  <inkml:trace contextRef="#ctx0" brushRef="#br0" timeOffset="51605.43">11644 6736 210 0,'0'-7'321'0,"0"-3"33"15,-1 2 42-15,-1 0-70 0,2-1-14 16,-1 0 15-16,1 2 12 0,-2-1 7 16,0 2-22-16,1 2-45 15,-1 1-56-15,2 3-51 0,0 2-25 16,0 3-8-16,2 6-6 0,1 4-3 15,-1 6-8-15,-1 3-12 0,-1 7-24 16,-1 2-23-16,-1 6-16 0,-1 3-19 16,-4 3-23-16,1 2-48 15,-2-2-51-15,2-1-41 0,1 0-46 16,-1-5-115-16,1-3-135 0,2-3-174 16,2-4-68-16,1-5-24 0,-2-7 13 15,4-1 102-15,2-7 134 16</inkml:trace>
  <inkml:trace contextRef="#ctx0" brushRef="#br0" timeOffset="52305.97">11771 8338 163 0,'-2'-7'296'16,"1"0"25"-16,-1-1 28 0,0 0-81 16,1 1-36-16,-1 0 3 0,2 0 22 15,0 2 15-15,-1 1 1 0,-1 1-18 16,2 2-33-16,0 2-39 0,3 4-37 16,-1 3-35-16,-1 5-26 0,1 5-22 15,1 4-20-15,-1 5-16 16,-2 4-7-16,-2 1-9 0,1 5-6 15,-1 0-5-15,-3 2-23 0,2 1-56 16,-2 0-95-16,2-5-99 0,-3 1-158 16,3-5-127-16,0-2-48 15,-1-3 15-15,4-6 73 0,0-4 87 16</inkml:trace>
  <inkml:trace contextRef="#ctx0" brushRef="#br0" timeOffset="52770.09">11845 9349 172 0,'-2'2'320'0,"-2"-2"30"0,1 3 34 16,1-2-66-16,1 1-49 0,-1-1-1 15,0 3 12-15,1 0 20 16,-1 4-3-16,2-1-24 0,-1 5-44 16,-1 1-52-16,2 7-48 0,0 3-41 15,-2 2-24-15,1 2-20 0,-1 3-15 16,-1 1-4-16,0 0-9 16,-2 1-7-16,-1 0-6 0,1-1-8 15,-1 2-16-15,-1-1-42 0,0-3-79 16,2 1-115-16,0-2-146 0,0-5-157 15,2-2-68-15,1-2-6 0,4-7 57 16,1-2 101-16</inkml:trace>
  <inkml:trace contextRef="#ctx0" brushRef="#br0" timeOffset="53503.87">11856 10969 255 0,'-1'-9'335'0,"-4"2"26"15,1-2 35-15,-1 2-98 16,1 1-47-16,0-1-9 0,0 2 10 16,1 0 11-16,0 0-5 0,1 2-22 15,-1-2-32-15,1 4-44 0,-1 0-33 16,3-1-33-16,-4 2-31 16,4 2-22-16,-2 0-20 0,-1 4-5 15,-2 4-7-15,1 1-5 0,-3 5 1 16,1 4-1-16,-2 2 1 0,0 4-4 15,2 3 0-15,-1 1 0 16,4 2-2-16,0-1 0 0,3-1-1 16,3-1 0-16,3-3-3 0,1-2-3 15,4-7-7-15,3-4-10 0,2-2-10 16,6-8-16-16,0-4-13 0,3-5-13 16,-1-6-5-16,2-6 1 15,0-4 7-15,-2-5 15 0,-3-1 13 16,-1-5 16-16,-1-1 11 0,-8-5 10 15,1-2 3-15,-5-1 2 0,-4-3 2 16,-3 3 4-16,-3 2 8 0,-2 4 7 16,-5 6 6-16,-2 6 2 15,-2 8 1-15,-5 6-6 0,0 7-7 16,-3 6-18-16,0 7-27 0,-2 6-48 16,2 4-66-16,3 7-63 0,2 1-64 15,0 6-124-15,5 2-81 0,3 3-10 16,2 0 35-16,6 2 48 15,2 1 56-15</inkml:trace>
  <inkml:trace contextRef="#ctx0" brushRef="#br0" timeOffset="53805.98">11983 11665 233 0,'0'3'348'0,"0"-1"36"0,0-1 47 15,0-1-67-15,0 0-41 0,0 0-10 16,0 0 3-16,1 1-9 0,-1 3-31 16,4 3-53-16,-3 3-63 0,2 5-56 15,-1 2-40-15,1 5-27 16,-3 4-15-16,-3 6-9 0,1 2-4 15,-1 3-6-15,-2 3-6 0,1 3-24 16,-3-1-57-16,-2-2-106 0,4 0-114 16,0-5-199-16,0-3-98 15,-1 0-37-15,-5-9 29 0,3 1 85 16,-1-10 109-16</inkml:trace>
  <inkml:trace contextRef="#ctx0" brushRef="#br0" timeOffset="57786.95">13828 3244 58 0,'-5'-9'264'0,"-1"-1"24"0,-2-1 16 15,2 1-67-15,-1 1-73 0,2 0-32 16,1 1-10-16,-2-1 11 0,1 3 26 16,2-1 29-16,-1 1 25 0,3 1 12 15,-1 2 3-15,-1 0-12 0,1 2-24 16,2 1-31-16,-3 0-33 0,1 1-25 15,-2 5-15-15,-4 3-16 0,2 6-9 16,-4 5-12-16,-4 4-9 0,1 4-7 16,-2 5-6-16,0 3-7 15,0 0-4-15,0 5-4 0,1 1-1 16,3 0-4-16,1 0-2 0,6-3-2 16,0-2-5-16,4-3 0 0,5-3-3 15,6-6-2-15,2-3-2 0,6-9 0 16,3-4-3-16,6-8-1 0,2-5-6 15,2-7-6-15,3-4-6 0,0-8-6 16,-2-2 0-16,0-4 0 16,-1-4 4-16,-4-5 2 0,-4 1 10 15,-4-6 7-15,-7-2 5 0,-2 1 2 16,-7 1 5-16,-6 3 5 0,-4 3 0 16,-6 6-5-16,-6 4 0 0,-2 6-4 15,-5 5-2-15,-2 5-8 0,-3 5-23 16,0 6-47-16,0 6-67 15,0 6-73-15,3 7-73 0,-3 3-144 0,5 5-84 16,4 5-10-16,2 1 37 0,11 3 60 16,-1 5 66-16</inkml:trace>
  <inkml:trace contextRef="#ctx0" brushRef="#br0" timeOffset="58387.15">13896 4428 114 0,'-2'-8'280'0,"-1"-1"23"16,1 2 18-16,1-2-84 0,-1 0-63 16,2 1-23-16,0-1 4 0,-1 1 22 15,-1 3 24-15,2-1 24 16,-2 1 15-16,2 1 7 0,0 1-7 16,-1 0-21-16,-1 2-28 0,2-1-36 15,-1 2-33-15,-1 0-31 0,-1 2-27 16,-1 2-17-16,-3 3-16 15,-3 5-11-15,0 4-8 0,-2 7-6 16,1 4-4-16,-3 4-2 0,1 4 0 16,1 2 0-16,2 0 2 0,2 2 0 15,0-2-6-15,2 0-3 0,6-2-6 16,0-4-5-16,5 0-11 16,1-7-6-16,4-4-4 0,3-3-7 15,2-8-6-15,7-4-15 0,1-6-19 16,4-7-23-16,3-4-17 0,0-6-10 15,1-5 2-15,-1-4 11 0,-1-6 31 16,-3-3 27-16,-2-4 24 16,-6-3 18-16,-3-3 10 0,-5-2 7 15,-7 2 1-15,-3 2 6 0,-6 3 3 0,-4 5 2 16,-5 10 5-16,-5 2-1 16,-2 10 1-16,-3 7-3 0,-2 7-16 15,-1 7-36-15,-1 5-57 0,5 8-64 16,-3 4-136-16,2 7-111 15,3 4-50-15,5 2 3 0,4 4 38 16,7 0 52-16</inkml:trace>
  <inkml:trace contextRef="#ctx0" brushRef="#br0" timeOffset="59025.75">13989 5824 66 0,'0'-13'270'0,"0"0"23"0,-1 0 16 16,-1 1-62-16,-1 0-68 0,0 2-29 15,-1-2-1-15,1 1 11 0,0 2 19 16,-3 1 22-16,4 3 17 0,-1-1 14 16,0 1 0-16,0 2-9 15,1 0-19-15,1 3-31 0,-3-1-35 16,1 2-37-16,-2 2-32 0,-1 2-22 15,-2 4-24-15,0 2-9 0,-1 6-6 16,-4 4-1-16,2 3-4 0,-1 6 1 16,0 0 3-16,0 6-4 15,-1 2 0-15,2 2-3 0,0 0 0 16,3 1-5-16,3-2-1 0,2-3-10 16,3-1-6-16,2-6-12 0,4-3-14 15,2-5-4-15,6-7-12 0,1-7-7 16,5-6-10-16,2-5-14 15,5-9-6-15,1-5-11 0,2-8 1 16,-2-5 12-16,0-4 13 0,1-4 20 16,-3-3 18-16,-4-4 19 0,0-4 14 15,-6 1 7-15,-2-2 3 16,-6 1 5-16,-4 7 3 0,-8 5 1 16,-2 7-1-16,-6 7 0 0,-3 6 0 15,-4 7-2-15,-3 6-11 0,-2 9-27 16,-1 5-43-16,0 6-55 0,1 6-59 15,-1 5-148-15,4 6-76 0,1 3-23 16,1 2 17-16,8 1 40 16</inkml:trace>
  <inkml:trace contextRef="#ctx0" brushRef="#br0" timeOffset="59636.38">14092 6941 178 0,'0'-10'298'0,"-3"1"17"0,1 0 23 16,-1 0-106-16,2 0-54 0,-3 0-21 16,1 1 7-16,0-1 19 15,0 1 19-15,-1 3 9 0,1-1 8 16,2 3-4-16,-1-2-13 0,-1 4-24 16,3-2-29-16,-3 3-30 0,0 2-36 15,-2 0-23-15,-3 6-23 0,2 3-17 16,-7 8-6-16,2 1-5 15,-1 7-2-15,-3 3-5 0,2 4-1 16,-1 5-1-16,1 2 0 0,0 1-1 16,3-2 1-16,0 2-4 0,1-1 1 15,4-1-1-15,2 0-4 16,3-3-5-16,3-4-6 0,5-3-5 16,5-5-13-16,4-5-19 0,5-5-19 15,4-6-17-15,4-8-12 0,1-5-16 16,4-6-12-16,0-8 7 0,-2-3 13 15,0-7 16-15,-3-3 17 0,-3-5 24 16,-3-3 21-16,-8-5 14 16,-1-2 9-16,-5-4 5 0,-7 2 4 15,-3 3 4-15,-4 3 4 0,-5 6 2 16,-6 8-1-16,0 6 0 0,-6 6-4 16,-2 9-13-16,-2 5-25 0,-2 6-33 15,0 8-45-15,2 6-55 0,1 4-155 16,2 5-73-16,0 1-20 15,1 5 7-15,2 1 33 0</inkml:trace>
  <inkml:trace contextRef="#ctx0" brushRef="#br0" timeOffset="60269.01">14089 8258 76 0,'0'-2'285'0,"0"-4"26"16,0 1 17-16,-2 1-50 0,2 0-82 16,-3-1-28-16,2-1-6 0,-1 2 9 15,0 0 16-15,-1 2 5 0,1-3 6 16,2 5-1-16,-3-2-6 16,3 0-13-16,0 1-17 0,-3 0-22 15,1 2-27-15,-1 2-29 0,-3 1-27 16,-2 7-20-16,0 3-15 0,0 2-9 15,-4 6-9-15,1 3-3 0,-1 6 2 16,0 3 0-16,1 0-4 0,0 3-1 16,3 1 3-16,3 0-2 15,0-1-3-15,2 0-7 0,5-4-9 16,1-2-7-16,3-3-18 0,2-4-13 16,5-6-8-16,3-5-20 0,4-5-22 15,5-6-17-15,2-5-9 0,3-10-4 16,2-2-8-16,-2-7 16 15,-2-6 25-15,-2-2 23 0,-1-4 20 16,-4-3 22-16,-4-3 17 0,-3-4 11 16,-2-3 4-16,-6 1 8 0,-3 2 10 15,-6 2 13-15,-2 6 9 0,-5 5 5 16,-2 6 1-16,-6 8-2 0,-2 5-6 16,-1 8-14-16,-4 4-18 15,0 7-24-15,-2 6-33 0,5 6-41 16,1 6-47-16,-1 2-125 0,3 2-93 15,3 3-33-15,-1 1 1 0,7 3 25 16,4 0 39-16</inkml:trace>
  <inkml:trace contextRef="#ctx0" brushRef="#br0" timeOffset="60862.71">14119 9324 26 0,'0'-6'275'0,"-2"-2"23"0,2 1 19 16,-1-1-42-16,-1 1-90 0,-1-1-42 15,1 2-14-15,1-5 4 0,-2 4 14 16,-1 1 16-16,1 0 13 0,1 0 13 16,-1 3 8-16,-1 0 0 0,2 0-5 15,-1 2-14-15,2-2-21 16,-3 3-29-16,1 0-29 0,-2 3-26 16,0 1-21-16,-4 2-27 0,1 6-9 15,-3 1-9-15,-3 7-4 0,1 4-3 16,0 5-2-16,1 3-1 15,-1 3 2-15,1 5 0 0,2-1-4 16,0 4 0-16,3-3-3 0,2 1 2 16,2-4-5-16,3-2 0 15,3-4-7-15,2-3-10 0,7-3-1 0,1-5-7 16,4-3-3-16,3-4-20 16,3-6-14-16,4-7-5 0,3-5-8 15,2-8-4-15,-1-4 1 0,-1-5 17 16,-3-7 18-16,-3-4 16 0,-5-5 13 15,-2-5 10-15,-4-2 7 16,-4-4 2-16,-4 0 2 0,-5 3 3 16,-5 4 2-16,-2 5 3 0,-5 7 1 15,-2 6 0-15,-3 6-1 0,-4 8-7 16,-1 6-20-16,-2 8-41 0,-1 6-50 16,3 6-53-16,3 5-79 15,0 5-139-15,3 2-59 0,2 3-2 16,1 5 27-16,4-2 44 0</inkml:trace>
  <inkml:trace contextRef="#ctx0" brushRef="#br0" timeOffset="61535.97">14143 10619 63 0,'1'-7'289'0,"2"0"28"0,-3 1 17 15,-1 0-49-15,-1 0-86 16,2 0-37-16,-3 1-11 0,1 3 13 16,-1-2 16-16,2 0 21 0,-3 2 2 15,1 0 0-15,0-1-7 0,0 1-15 16,-3 2-28-16,1 0-32 15,-1 2-23-15,-3 1-28 0,0 5-25 16,-2 1-19-16,0 6-8 0,-3 4-9 16,1 7-6-16,-3 4 1 0,2 2-1 15,2 7 0-15,0 2-3 0,3 2 0 16,2-1-2-16,1-1-4 16,5 1-1-16,2-7-7 0,5-1-4 15,2-8-7-15,4-2-9 0,3-5-7 16,4-8-4-16,5-3-5 0,1-8-7 15,5-5-6-15,-1-7-3 0,2-4-2 16,-1-9-1-16,-1-3 6 16,-2-3 12-16,-5-7 14 0,0-2 13 15,-3-5 13-15,-6-2 4 0,-4-1 7 16,-1 2 2-16,-7 1 1 0,-4 4 0 16,-4 7-3-16,-4 7 0 0,-2 6-5 15,-5 8-2-15,-2 7-18 16,-2 10-34-16,-2 5-47 0,2 6-46 15,0 6-38-15,4 4-36 0,1 7-93 16,3 2-67-16,0 4-7 0,4 1 16 16,4 1 27-16,2 4 32 0</inkml:trace>
  <inkml:trace contextRef="#ctx0" brushRef="#br0" timeOffset="61868.63">14156 11575 294 0,'-1'-13'381'15,"-1"-2"36"-15,1 2 45 0,-2 3-86 16,1 1-53-16,2 2-29 0,0 2-19 15,0 0-6-15,0 5-29 0,2 5-41 16,2 6-42-16,-1 6-41 0,2 5-27 16,-1 6-26-16,-3 7-16 15,-1 4-16-15,-1 4-17 0,-3 4-13 16,-1 1-16-16,-4 0-35 0,0 0-82 16,1-3-100-16,1-5-99 0,-3-2-152 15,3-5-107-15,2-6-34 0,0-8 41 16,5-5 86-16,2-10 88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7:10:36.91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16811 1587 304 0,'0'-8'352'0,"-1"-1"28"16,-3 0 29-16,3-3-135 0,-2 2-62 16,0-4-19-16,1-3-4 15,1 1 1-15,-1-2-4 0,2-1-16 16,-1 0-19-16,1-4-29 0,0 2-25 15,0 0-28-15,0 0-15 16,-4 4-10-16,1 3-6 0,0 3-5 16,-4 5-3-16,-2 4-5 0,-2 7-3 15,-2 5-9-15,-6 8-6 0,-1 6-7 16,-1 8 1-16,1 4-1 16,1 2 1-16,3 1 0 0,2 3 0 15,6-3 1-15,3-1-4 0,5-2-1 16,3-4 2-16,5-4-2 0,3-1-2 15,4-4 0-15,3-2-2 0,2-2 1 16,0-1-5-16,4-1 5 0,-2-1-2 16,-5 1 5-16,0-1 3 0,-7 4 1 15,-7-1-1-15,-4 3 0 0,-7 3 2 16,-9-1 1-16,-4 1 2 0,-9 2-5 16,-6-3 6-16,-2-1-3 0,-5-2 1 15,-3-6-4-15,3-3 0 0,3-5-1 16,1-2-21-16,8-8-38 0,7-5-63 15,6-7-78-15,10-9-70 0,12-4-67 16,9-8-135-16,10-3-39 0,7-5 22 16,3-2 55-16,5-5 56 0</inkml:trace>
  <inkml:trace contextRef="#ctx0" brushRef="#br0" timeOffset="230.68">16935 1410 138 0,'17'-22'343'0,"-3"3"53"0,-6 4 57 15,-3 5-28-15,0 1-74 0,-2 4-47 16,-2 2-39-16,-1 4-40 0,2 4-48 16,-1 4-47-16,1 7-40 15,1 8-33-15,1 2-16 0,0 10-13 16,0 0-9-16,0 8-2 0,-2 2-4 16,2 3-6-16,-4-2-13 0,0 0-18 15,0-5-45-15,-1-3-68 0,-2-5-71 16,1-5-66-16,-1-5-102 0,0-5-106 15,0-5-26-15,-2-8 29 0,5-6 50 16,-2-6 61-16</inkml:trace>
  <inkml:trace contextRef="#ctx0" brushRef="#br0" timeOffset="760.47">16911 1761 57 0,'-10'-2'283'15,"-4"2"21"-15,3 0 19 0,3-1-55 16,3 1-111-16,1-1-61 0,4-3-30 0,7 3-21 15,3-5-11-15,3 1-10 0,9-1-8 16,2-3-2-16,4 0-7 0,4-3-3 16,3 1-2-16,-1-5-2 0,4 0 0 15,-3-1 0-15,1-1 0 16,-3-1 0-16,-6 2 1 0,-3 1 16 16,-5 1 20-16,-8 1 31 0,-1 2 40 15,-6 2 40-15,-4 0 40 16,-4 3 23-16,-4 2 4 0,-2 1-13 15,-2 4-24-15,-2 2-36 0,-1 4-36 16,-2 2-36-16,1 6-23 0,-1 3-18 16,2 4-10-16,-2 2-5 0,6 7-6 15,0-3-3-15,3 4 3 16,3-1-8-16,4-4-5 0,1-1-11 0,1-5-7 16,4 0-10-16,2-5-13 15,2-4-10-15,2-5-11 0,2-3-5 16,2-4-9-16,0-6-1 0,0-4 4 15,1-2 10-15,0-3 9 0,-5-2 16 16,2 0 16-16,-5-4 8 0,-2 2 10 16,0 1 9-16,-4 0 13 0,1 6 14 15,-3 2 10-15,0 4 6 0,3 4 3 16,-1 3-4-16,-2 6-5 16,1 5-11-16,-1 3-9 0,3 4-4 0,-1 0-5 15,0 1-3-15,-1 4-2 0,2-3-4 16,-1-1-17-16,1-1-24 15,0 0-38-15,2-7-53 0,3-2-54 16,1-4-48-16,4-4-70 0,1-4-97 16,2-7-26-16,2-8 19 0,0-5 35 15,3-9 39-15</inkml:trace>
  <inkml:trace contextRef="#ctx0" brushRef="#br0" timeOffset="1209.82">17616 1167 237 0,'0'-46'377'0,"-5"8"63"15,-1 6 75-15,-2 7-61 16,2 7-57-16,0 6-50 0,1 5-47 16,1 5-56-16,0 4-72 0,-1 8-65 15,2 8-45-15,2 7-27 0,-3 8-17 16,3 9-6-16,-1 6-10 16,0 6 3-16,1 6-3 0,-1 5 0 15,1 2-3-15,-1-1-9 0,2-1-10 16,2-7-15-16,1-8-15 0,2-6-22 15,1-9-18-15,3-7-21 0,3-8-5 16,-3-8-4-16,5-6 3 0,1-6 6 16,0-7 10-16,3-7 15 0,-1-7 14 15,-3-5 14-15,4-5 12 0,-5-5 12 16,-1-3 12-16,-3-1 13 16,0 1 11-16,-3 1 16 0,-2 5 21 15,-1 6 24-15,-3 4 24 16,0 7 12-16,-3 6 2 0,-1 5-8 15,-1 9-13-15,-3 5-27 0,0 9-20 16,0 10-14-16,-3 3-7 0,3 8-3 16,3 2-3-16,1 1 1 0,2 0-3 15,4-4-3-15,2-3-4 0,4-6-16 16,4-2-14-16,3-6-23 0,6-7-24 16,0-6-38-16,4-5-47 0,3-9-51 15,1-6-100-15,1-7-100 0,-4-8-35 16,0-7 5-16,-4-5 37 0,-3-7 51 15</inkml:trace>
  <inkml:trace contextRef="#ctx0" brushRef="#br0" timeOffset="1360.17">17675 1276 42 0,'-60'0'310'0,"4"6"31"16,4 0 20-16,9 0-19 0,9-1-139 15,10-1-78-15,11 1-45 16,11-2-29-16,14-1-22 0,11-2-29 15,11-2-33-15,10-2-49 0,8-4-146 16,8-3-76-16,7-1-40 0,1 0-9 16,7 3 15-16</inkml:trace>
  <inkml:trace contextRef="#ctx0" brushRef="#br0" timeOffset="1843.94">18685 1195 272 0,'27'1'413'0,"-10"1"86"0,-7 0 83 15,-6 0-76-15,-4-2-62 0,-6 0-44 16,0 0-44-16,-4-2-40 0,1-2-43 16,-4 3-34-16,0-2-30 15,1 2-25-15,2 1-39 0,-1 3-45 16,-1 3-40-16,1 2-25 0,-5 5-17 16,3 6-14-16,-4 4-1 15,-1 8 0-15,1 1-6 0,1 5-4 16,-1 3-7-16,2 3-7 0,2 0-17 15,1 1-16-15,4-6-24 0,5-4-22 16,3-6-18-16,3-7-7 0,4-4 2 16,2-4 6-16,8-7 18 0,1-7 18 15,6-10 12-15,3-11 7 0,1-11 2 16,0-9 4-16,1-11 6 16,-4-5 4-16,-6-9 9 0,-2-6 9 15,-5-5 6-15,-6-3 9 0,-3-2 2 16,-3 2 12-16,-3 4 16 15,-3 12 17-15,-1 11 23 0,-1 12 6 16,-1 12 1-16,3 12-5 0,-1 14-7 16,2 11-17-16,1 14-17 15,-2 11-8-15,3 11 0 0,-1 8-6 16,1 6-10-16,3 9-14 0,0 1-15 16,0 3-37-16,3-1-88 15,1-2-73-15,3-4-65 16,3-5-50-16,-1-8-69 0,-1-11-101 0,3-9 11 15,2-12 39-15,1-10 47 16,4-9 50-16</inkml:trace>
  <inkml:trace contextRef="#ctx0" brushRef="#br0" timeOffset="2025.37">18901 1314 125 0,'13'-31'357'0,"-3"6"70"16,-3 3 61-16,-2 7-24 0,0 1-90 15,-3 7-58-15,-1 3-56 0,1 6-50 16,0 6-52-16,-1 7-40 15,1 4-31-15,-2 8-27 0,1 2-18 16,-2 5-21-16,-1 0-32 0,1 1-46 16,-1-1-73-16,0 0-83 0,2-6-91 15,2-7-161-15,0-7-73 16,-1-8-7-16,2-10 43 0,3-9 71 16</inkml:trace>
  <inkml:trace contextRef="#ctx0" brushRef="#br0" timeOffset="2180.77">19003 988 105 0,'-15'-15'293'0,"1"5"19"0,1 4 7 15,4 0-86-15,3 4-115 0,6 2-68 16,3 4-49-16,6 4-67 0,6 0-124 16,3 2-60-16,3 5-31 15,5-1-9-15,5 4 6 0</inkml:trace>
  <inkml:trace contextRef="#ctx0" brushRef="#br0" timeOffset="4278.88">19309 1125 185 0,'19'6'355'0,"-6"-1"86"16,-3-3 83-16,-7-1-44 15,-3-1-34-15,-3 0-35 0,-4-2-34 0,-1-3-47 16,0-1-48-16,-2 0-33 16,1-1-30-16,1 4-24 0,-2 0-34 15,0 4-35-15,0 2-36 0,-2 7-41 16,-1 6-28-16,-2 5-15 15,0 7-18-15,2 5-24 0,-2 5-25 16,3 1-25-16,0 3-20 0,4-3-23 16,5-2-4-16,1-2 8 0,4-7 7 15,3-3 10-15,4-8 8 16,5-6 8-16,1-9 6 0,5-9 6 16,1-6 8-16,0-8 9 0,-1-6 8 15,-1-5 10-15,-5-4 9 16,-3-3 17-16,0 1 14 0,-3 0 20 15,-3 3 20-15,-2 5 14 0,-1 5 12 16,-2 7 0-16,0 3-1 0,0 6-12 16,0 6-12-16,1 3-15 15,-1 7-8-15,2 7-3 0,1 2-7 16,-2 5-14-16,2 2-10 0,1 1-16 16,1 0-25-16,-1 0-33 15,4-3-38-15,3-2-41 0,2-2-34 16,3-4-29-16,1-5-4 0,5-5 11 15,7-5 26-15,-1-5 34 16,5-7 32-16,2-4 39 0,2-2 24 16,-2-5 20-16,-4-5 18 0,-1-1 26 15,-5-1 29-15,-6 0 31 0,-3-1 38 16,-3-1 49-16,-9 3 50 16,-4 2 36-16,-4 2 21 0,-6 6 6 15,-2 2-12-15,-6 5-30 0,2 6-43 16,-6 7-39-16,0 2-35 0,1 9-27 15,-1 3-22-15,2 7-16 16,2 5-10-16,3 4-8 0,4 4-2 16,1 4-3-16,4 0-5 0,4 0-13 15,6-1-19-15,3-3-23 16,3-2-30-16,1-8-25 0,5-4-18 16,0-4-7-16,2-8 5 0,3-3 16 15,-3-9 19-15,-1-6 26 16,-3-3 20-16,-2-5 20 0,-2-6 17 15,-5-2 21-15,-2 0 25 0,-1 0 31 16,-4 3 34-16,1 4 32 0,-3 3 22 16,1 3 3-16,2 5-10 15,-1 3-27-15,2 6-30 0,2 4-30 16,-1 12-26-16,6 6-14 0,-3 8-7 16,5 11 0-16,1 5-5 15,-2 10-8-15,-3 6-14 0,3 7-21 0,-7 2-34 16,1 4-33-16,-4 0-30 15,-1-6-16-15,-5-1-4 0,0-7 14 0,-3-7 24 16,0-4 36-16,-1-9 29 0,-1-7 29 16,-1-9 24-16,1-5 13 15,-1-12 8-15,1-8 6 0,-2-7 10 16,0-11-4-16,1-7-7 0,3-8-8 16,1-9-9-16,5-6-10 0,1-5-20 15,8-3-13-15,1-7-13 0,5-4-15 16,4 1-11-16,3 1-16 15,5 6-5-15,-1 2-4 0,5 5 6 16,-1 6 10-16,-2 6 10 0,3 4 21 16,-6 4 20-16,1 8 13 0,-2 5 17 15,-5 4 13-15,2 2 16 0,-4 6 14 16,1 5 11-16,1 0 13 0,1 5 7 16,4 3 2-16,-1 3-3 15,2 4-6-15,2 2-4 0,0 4-13 16,-1 2-10-16,-1 3-8 0,-6 2-6 15,0 3-5-15,-7 0-7 16,-6-1-6-16,-4-1-1 0,-7-4-2 16,-2-1-2-16,-2-6 1 0,-3-4 7 15,-1-3 4-15,1-7 3 16,4-4-1-16,0-4 2 0,5-6-5 16,5-4-4-16,6-4-7 0,5-7-12 15,6-1-16-15,6-3-13 16,7 1-18-16,4-2-9 0,7 2-10 15,-2 0 5-15,2 1 8 16,0 4 13-16,-1 1 17 0,-1 3 13 0,-1 1 17 16,-4 2 11-16,-2 2 6 15,-5 2 14-15,-4 1 16 0,-3 1 23 16,-4 3 26-16,-5 0 24 0,0 2 25 16,-7 1 16-16,-1 1 4 0,-6 2-12 15,2 1-23-15,-6 2-27 16,-1 4-25-16,-3 3-23 0,-1 3-23 15,0 5-9-15,0 3-5 0,0 5-4 16,0 2-8-16,4 3-3 16,2 2-3-16,2-1-9 0,4 0-11 15,2-1-24-15,2-4-25 0,6-3-30 16,-1-2-33-16,4-6-22 16,4-4-14-16,0-5 2 0,2-5 17 15,0-5 20-15,2-6 27 0,-3-5 22 16,1-4 25-16,-4-3 19 15,-1-1 18-15,-1-2 27 0,-4-1 30 16,2 3 28-16,-4 1 34 0,1 2 25 16,-3 5 14-16,1 4 1 0,-1 2-19 15,-1 3-22-15,3 4-27 16,0 2-22-16,2 4-15 0,1 2-10 16,-1 7-2-16,2 0-4 0,0 4-1 15,1 1-1-15,-1 4-8 16,1 1-3-16,0 1-2 0,0-2-8 15,-1-1-10-15,0-2-16 0,3-3-6 16,-3-6-5-16,2-2-3 0,0-6 0 16,3-6 11-16,1-7 10 15,-1-5 10-15,4-7 3 0,-4-1 2 16,2-5 6-16,0 0-1 0,1-2 4 16,-2 2 4-16,1 0 9 15,0 4 11-15,-2 1 2 0,-1 6 9 16,-2 4 1-16,0 4-4 15,0 4-3-15,0 5-5 0,-2 4 0 16,5 4-2-16,-5 7-1 0,0 1-2 16,-2 4-5-16,3 4-2 0,-2 3-10 15,-3 2-16-15,0 0-12 0,-3 3-24 16,1-3-15-16,-2-2-10 0,-2-3-3 16,2-2 9-16,-1-6 13 15,-1-5 17-15,0-5 16 0,2-7 14 16,4-5 5-16,0-8 1 15,4-4 2-15,2-6 0 0,3-1 1 16,4-3-3-16,0 0 1 0,5-1 0 16,-1 4 3-16,2 3 0 15,-2 3-3-15,1 4-2 0,0 8 4 16,-1 4 2-16,-1 4 2 0,-1 7 5 16,1 4 5-16,-2 5 5 0,-3 5 3 15,-3 2-4-15,-1 4 1 16,-3 6-5-16,-4-1-4 0,-8 0-1 15,1-2-3-15,-5-1 3 0,0-5 9 16,2-3 18-16,-3-7 20 16,2-6 15-16,1-6 19 0,2-7 13 15,3-9-1-15,4-6-10 0,5-7-24 16,8-7-15-16,5-3-17 0,2-5-21 16,7 0-13-16,3 1-2 15,2 4-6-15,0 2-4 0,0 7 8 16,-2 9 1-16,-3 9 0 0,-3 7 0 15,-3 10 0-15,-6 9-16 0,-1 5-41 16,-7 10-83-16,-5 9-100 16,-5 1-182-16,-5 9-110 0,-9 4-42 15,-9-2 4-15,-3 6 66 0,-8 0 93 16</inkml:trace>
  <inkml:trace contextRef="#ctx0" brushRef="#br0" timeOffset="4633.89">16789 2811 412 0,'-57'22'617'0,"21"-9"55"0,25-9 29 16,28-10 12-16,31-9-322 0,35-7-185 16,33-10-99-16,39-9-51 0,42-8-7 15,36-13 15-15,41-5 9 0,27-7 23 16,21-2 11-16,11-1 11 0,7-1-22 16,11-2-31-16,-5 4-11 15,1 1-32-15,-17 5-17 0,-27 9-11 16,-19 4-7-16,-27 2-14 0,-21 4-38 15,-28 2-46-15,-26 7-142 0,-38 3-168 16,-35 6-191-16,-36 2-83 0,-29 1-25 16,-29 5 19-16,-22 1 135 0,-13 2 158 15</inkml:trace>
  <inkml:trace contextRef="#ctx0" brushRef="#br0" timeOffset="40221.46">23430 1825 239 0,'-2'0'326'0,"-1"-1"26"15,0-2 17-15,0 1-129 0,1-4-72 16,2 0-33-16,0 0-7 0,0 0 0 16,0 0 2-16,0-1 4 0,0 1-2 15,0-1-11-15,-1 1-9 0,-1-2-13 16,2 2-8-16,-1 1-9 15,-4-1-3-15,2 3-7 0,-4-1-10 16,1 4-14-16,-3 0-14 0,-3 2-11 0,0 3-12 16,-3 3-6-16,-2 5-4 0,0 5 0 15,-2 3 2-15,0 5-3 16,0 2 1-16,2 3 1 0,2 3-2 0,4-1 0 16,2 1-4-16,6-4-1 0,3-3-3 15,1-4-4-15,8-5-3 0,3-5-5 16,0-6-3-16,7-2-3 0,2-6-5 15,3-7-6-15,-1-4-2 0,6-5-1 16,-2-3 1-16,-2-6 3 16,-2 1 7-16,-3-2 7 0,-2-2 8 0,-5 4 5 15,0-3 3-15,-7 6 13 0,-3 0 14 16,-1 2 21-16,-5 3 17 0,-1 4 22 16,1 1 17-16,-3 3 3 15,1 4-6-15,2 3-16 0,0 2-18 16,1 4-21-16,1 7-13 0,2 7-8 15,3 6 0-15,-1 5-2 0,3 12-2 16,2 4 0-16,0 10 2 0,0 3-8 16,-2 6-6-16,2 7 2 0,-3 4 3 15,-1 2-12-15,-4 5-12 0,-1 0-10 0,-4 3-13 16,-3-4-15-16,-4-5-11 16,0-7 5-16,-2-10 12 0,-2-9 11 15,-1-9 13-15,1-11 13 0,-3-11 9 16,2-11 4-16,-4-8 3 0,1-11 0 15,2-11-2-15,-1-12-3 0,2-6 0 16,4-8-13-16,4-4-23 0,2-5-30 16,7 0-36-16,2-4-40 0,4 4-31 15,4 4-18-15,6 1-2 0,0 4 16 16,6 4 29-16,0 3 34 16,2 2 33-16,3 5 28 0,-1-1 20 0,4 6 18 15,-3 3 14-15,2 2 14 16,-3 1 18-16,1 5 17 0,2 2 18 15,-5 2 17-15,3 4 14 0,-1 3 8 16,1 1 5-16,2 2-5 0,-1 4-12 16,0 4-11-16,-1 2-18 0,-3 1-18 15,2 3-16-15,-4 4-9 0,-5 5-6 16,-3-2-4-16,-4 4-2 0,-7 1-2 0,-4 2 1 16,-8 0-4-16,-2 0-1 0,-6 0 2 15,-2-3 0-15,-2-3 3 0,-1-5-1 16,2-1 1-16,2-5 4 0,0-3-5 15,5-4 0-15,0-6-7 0,7-3-3 16,4-6-5-16,7-3-7 16,4-2-1-16,4-4-5 0,7 1-6 15,3-5-1-15,2 2-1 0,5-2 2 16,2 3 3-16,0-1 1 16,-1 1 7-16,-1 3 5 0,0 2 4 0,-1 1 2 15,-6 2-1-15,-1 4 2 0,-4 1 3 16,-3 2-3-16,-3 4 2 0,-6 2 4 15,2 2 9-15,-7 2 2 0,-1 4 12 16,-1 0 6-16,-4 5 2 0,-3 2 0 16,0 4 1-16,-1 3 3 0,-4 2-6 15,0 4-8-15,3-3 0 0,-2 3-3 16,4 1-4-16,-1-3-9 0,4-1 0 16,2-2 0-16,3-1-6 0,0-6-8 15,3-1-10-15,2-3 0 0,4-4-8 16,-1-2-5-16,4-4 0 0,2-5 3 15,0-4 4-15,3-4 5 0,1-5 4 16,-1-2 4-16,0-1 4 0,-1-2 1 16,-2 1 2-16,-2 2-2 0,-4 2 5 15,-2 5 8-15,-3 2 15 0,3 2 11 16,-4 5 4-16,-1 1 0 0,-1 3-1 16,0 0-9-16,0 5-14 15,0 2-8-15,0 4-2 0,0 1-2 0,0 3-2 16,4 3 3-16,-3 0-1 0,2 1 0 15,2 1-1-15,3-3-1 0,1 3 4 16,-1-5-8-16,2 1-4 0,2-4-14 16,1-1-5-16,3-5-14 0,-2-2-13 15,3-4-10-15,1-5-5 0,3-4-1 16,-4-7 0-16,4-1 0 0,-3-8 7 16,0-2 9-16,-2-3 9 0,-5 0 11 15,0-2 8-15,-3-1 9 0,-5 1 10 16,-1 2 18-16,-2 2 16 0,-4 5 23 15,3 3 26-15,-6 5 26 0,1 5 16 16,2 3 1-16,-1 4-14 16,1 5-11-16,1 5-14 0,2 5-16 0,1 7-10 15,-2 5-4-15,2 9-3 0,2 2-10 16,-2 9-5-16,0 3-12 0,0 7-6 16,0 3-8-16,-2 2-1 0,-1 4-2 15,0 1-11-15,-3 1-13 0,1 0-12 16,2-1-6-16,-1-2-11 15,0-5-9-15,0-5-8 0,1-8 2 16,0-9 4-16,-1-10 0 0,2-6 10 16,0-15 9-16,2-9 13 0,4-11 9 15,-3-9 5-15,4-10 4 0,1-9 5 16,0-5 2-16,3-7 2 0,0-6-2 16,0-3 1-16,3-2-4 0,0-1-2 15,2 2 0-15,2 6 0 0,0 5 3 16,3 8 4-16,0 10 1 0,0 7 0 15,1 7 1-15,0 7 4 0,-2 6-2 16,-2 6 5-16,2 7-1 0,-4 5 6 16,-2 6-3-16,-4 6 2 0,-3 5-1 15,-3 2-1-15,-5 5-3 0,-5 4 2 16,-4-1-2-16,-2 1-3 0,-2-1 1 16,-3-2-10-16,1-4-10 0,-2-3-25 15,0-5-39-15,2-5-49 0,0-3-47 16,4-6-42-16,1-7-99 0,5-8-72 15,1-8-13-15,6-7 20 0,4-7 32 16</inkml:trace>
  <inkml:trace contextRef="#ctx0" brushRef="#br0" timeOffset="40805.01">24842 1609 224 0,'31'-38'353'16,"-7"11"35"-16,-2 4 42 0,-5 8-85 15,0 5-56-15,-4 9-27 0,-1 6-10 16,-3 7-3-16,-1 8-20 0,-2 8-30 15,-2 6-39-15,-1 4-43 0,-2 5-39 16,-4 2-34-16,2 4-14 16,-4 3-20-16,-4 2-29 0,1 3-24 15,0 1-21-15,-2 1-27 0,-1-6-20 0,5-4-11 16,-2-6 12-16,1-10 18 0,1-6 20 16,3-7 23-16,3-6 19 15,0-8 14-15,2-6 10 0,4-8-1 0,2-3 3 16,0-7 2-16,6-1 2 15,-1-4-2-15,3-1-1 0,-1 0-2 16,1 1 2-16,0 0 0 0,-2 6-5 16,0 2 3-16,-2 4-2 0,-2 6 3 15,-2 1 5-15,0 5 9 0,0 3 9 16,-2 4 1-16,1 4 6 0,-2 1 2 16,-2 1-2-16,-2 1-6 0,3 1-9 15,-1-1 1-15,3 0-5 0,-5-3 0 16,4-1 0-16,0-2-3 0,1-2-5 15,2-4-7-15,5-1-10 16,-4-4-6-16,9-2-12 0,-4-5-8 0,5-6-7 16,-1 0 3-16,0-8 5 0,-2-1 4 15,0-3 11-15,-3 0 7 0,-3 0 16 16,-1 0 20-16,-5 4 25 0,0 2 30 16,-4 3 30-16,0 5 26 0,0 3 14 15,-4 1-1-15,3 4-19 0,-2 4-24 16,-1 2-28-16,3 5-25 0,-3 5-19 15,1 3-9-15,2 8-5 0,-4 0-3 16,5 3 0-16,5 3-10 0,-4-1 3 16,2-2-10-16,2 0-15 0,3-4-30 15,0-1-43-15,5-5-47 0,1-4-74 16,7-7-62-16,2-4-105 0,1-7-99 16,3-7-20-16,-2-7 17 0,1-6 51 15,-1-7 60-15</inkml:trace>
  <inkml:trace contextRef="#ctx0" brushRef="#br0" timeOffset="40947.87">25521 1698 258 0,'-26'-14'354'0,"-4"5"20"15,1 5 11-15,6 2-127 0,1 2-109 16,7 0-69-16,7 2-47 0,5 2-33 16,6 3-30-16,7-1-27 0,7 2-30 15,4-1-63-15,4 4-105 0,2-2-47 16,3-1-15-16,5-4 2 0,1 0 18 15</inkml:trace>
  <inkml:trace contextRef="#ctx0" brushRef="#br0" timeOffset="41717.62">25733 1746 29 0,'35'0'254'0,"-6"3"63"16,-9-2 85-16,-4 1 52 0,-5-1-9 15,-4-1-2-15,-6-3 4 0,-1-1 19 16,-1 4 4-16,-6 0-17 0,1 0-31 16,-2 3-26-16,-5-3-33 0,2 0-59 15,-3 3-77-15,1 0-81 0,-1 5-58 16,-2 2-40-16,0 3-20 0,-2 5-15 15,0 3-8-15,2 6-1 0,1 2-1 16,-1 4-7-16,2 3-15 0,1 3-19 16,2 1-30-16,1 0-37 0,6-2-50 15,0-5-54-15,8-4-39 0,4-4-25 16,6-2 0-16,3-8 16 0,7-2 31 16,8-6 33-16,2-7 24 0,9-4 15 15,1-6-7-15,7-7-10 0,-4-4-8 16,1-2 13-16,-6-3 22 15,-4-4 27-15,-9 4 35 0,-5 0 46 16,-9 3 53-16,-5 2 43 0,-9 3 43 0,-5 1 29 16,-3 4 23-16,-7 2 7 0,1 2-18 15,-5 4-30-15,1 5-30 0,-1 2-22 16,0 4-24-16,1 5-17 0,4 2-10 16,1 2-4-16,4 2-5 15,3 2-3-15,2 1-10 0,3 1-4 0,3-2-9 16,3-1-9-16,2-1-14 15,5-3-10-15,-2-3-6 0,3-3-1 0,3-4-4 16,1-2 4-16,-2-4 8 0,2-4 10 16,0-2 9-16,-2 0 8 0,-2-3 9 15,2-2 8-15,-7 4 8 0,-1-1 12 16,2 0 9-16,-6 3 10 16,1-1 11-16,-2 4 5 0,-1 0-4 15,0 2-5-15,-1-1-9 0,-1 3-8 16,2 0-6-16,-1 1-4 0,3 3-1 15,-3-2-1-15,5 3-2 0,-3-3-3 16,2 2 1-16,3 0-1 0,-1-2 2 16,0-1-5-16,3-4 0 0,3-1-2 15,1-4-7-15,3-3 4 0,4-6-2 16,1 0 2-16,-1-5-2 0,2-5 7 16,2-3-1-16,-1-3-3 0,0-3 1 15,-3-6-2-15,-3-8 5 0,-2-8 2 16,-2-9 1-16,-6-3 12 0,-1 0 21 15,-4 4 26-15,-1 7 20 0,-6 10 26 16,3 10 17-16,-6 10-3 16,1 10-9-16,-4 11-18 0,0 13-16 15,-3 11-20-15,-1 16-13 0,1 10-11 16,0 10-7-16,1 10 3 0,0 4-10 16,2 0-29-16,0 1-38 15,4-3-56-15,1-2-106 0,5-5-109 16,8-7-71-16,9-5-81 0,7-8-119 15,14-12-26-15,5-8 63 0,15-14 79 16,12-9 60-16</inkml:trace>
  <inkml:trace contextRef="#ctx0" brushRef="#br0" timeOffset="42568.33">27900 1453 123 0,'11'2'297'0,"0"-4"14"15,0-5 12-15,0-3-83 0,1-6-96 16,-4-2-48-16,1-2-17 16,-2-4 2-16,-4 1 0 0,-1-1 5 15,-2 0-1-15,-3 1 0 0,-3 4-1 16,-1 2-11-16,-1 8-11 0,-1 2-12 16,-5 7-12-16,1 7-17 15,-3 6-9-15,2 7-8 0,-3 7-1 16,0 5 0-16,4 5-5 0,0 4 1 15,2 1-4-15,5-2-4 0,1-3-9 16,5 0-5-16,1-7-5 0,6-5-7 16,2-4-6-16,2-7 0 15,2-8 6-15,3-8 5 0,2-5 5 16,3-8 10-16,1-6 6 0,2-5 8 16,-2-2 2-16,0-2 6 15,0-2 5-15,-4 1 0 0,1 2 6 16,0 3 1-16,-3 1-2 15,1 6-3-15,0 4-4 0,2 3-2 16,2 6-5-16,-4 6-1 0,5 4 0 16,-1 5 1-16,-2 6 4 0,0 4-2 15,-5 5-5-15,-1 1 3 0,-5 1 0 16,-4 2 0-16,-4-4 3 16,-4-2 8-16,-1-2 14 0,-6-5 15 15,0-5 11-15,-1-5 7 0,0-7 4 16,4-6-7-16,2-6-16 0,-1-6-28 15,7-10-29-15,3-2-40 0,4-6-45 16,4-4-46-16,5-3-34 16,5-1-40-16,2-2-65 0,2 2-56 15,2 4-11-15,0 5 30 0,0 6 113 16,0 5 131-16,-3 5 130 0,-1 7 120 16,-2 6 76-16,-3 4 37 15,0 4-43-15,1 4-48 0,-1 3-19 16,0 1-4-16,3 8-2 15,0 3-12-15,1 7-20 0,-5 5-24 16,4 6-27-16,-7 6-26 0,-3 5-29 16,-8 4-32-16,-8 4-34 15,-10 1-36-15,-9 0-29 0,-5-2-26 16,-8-5-16-16,-5-5-3 0,-5-5 2 16,-4-6-19-16,-5-7-89 0,-8-7-52 15,-1-8-18-15,-1-8-1 0,-2-9 13 0</inkml:trace>
  <inkml:trace contextRef="#ctx0" brushRef="#br0" timeOffset="42800.24">27503 1082 363 0,'-15'-36'419'0,"0"7"34"16,-1 6 24-16,2 6-136 0,-1 10-105 15,0 8-69-15,-6 11-27 16,2 13-7-16,-5 13 0 0,-2 12 4 15,0 12-15-15,1 12-15 0,-2 7-18 16,6 5-24-16,4 3-31 0,8-1-38 16,5-4-41-16,13-5-49 0,6-5-45 15,10-6-47-15,13-10-40 0,10-8-21 16,14-8-8-16,12-9-55 0,7-9-69 16,7-12-17-16,4-11 13 15,6-11 22-15,4-10 33 0</inkml:trace>
  <inkml:trace contextRef="#ctx0" brushRef="#br0" timeOffset="43049.91">29354 1320 146 0,'17'-31'497'0,"-8"5"73"16,-6 5 62-16,-2 4 45 0,-1 5-178 15,0 1-140-15,0 5-101 0,-1 4-69 16,-1 4-52-16,-3 9-40 15,2 6-25-15,-3 8-26 0,0 7-17 16,-1 6-5-16,-1 4-21 0,3 5-16 16,-4 6-30-16,3 2-42 0,-2 0-47 15,1-5-71-15,3-7-74 0,2-8-64 16,4-7-47-16,-2-9-71 0,4-7-63 16,1-11 9-16,3-10 52 0,5-8 59 15,-2-6 64-15</inkml:trace>
  <inkml:trace contextRef="#ctx0" brushRef="#br0" timeOffset="43318.38">29398 1407 60 0,'-9'-53'414'0,"0"4"73"0,-4 2 76 16,-1 8 70-16,1 3-124 0,1 6-100 15,5 3-74-15,1 3-58 0,4 4-66 16,4 2-67-16,4 4-51 0,5 3-38 16,8 0-29-16,6 7-17 0,4 1-12 15,6 6-9-15,-2 5-9 16,2 2-13-16,-5 6-4 0,-3 4-3 15,-6 4-1-15,-6 1 1 0,-5 5 6 16,-10 1 10-16,-5 0 8 0,-6 2 1 16,-7-3 0-16,-3-1-5 15,-2-2-14-15,-1-3-25 0,2-4-37 16,5-4-56-16,1-6-72 0,6-1-68 16,7-6-60-16,3-3-80 0,3-6-67 15,7-5-1-15,4 0 48 0,4-6 62 16,5-1 64-16</inkml:trace>
  <inkml:trace contextRef="#ctx0" brushRef="#br0" timeOffset="43473.61">29618 1288 122 0,'23'-15'307'0,"-5"5"62"0,-5 0 59 16,0 5-17-16,-5 1-67 0,-2 4-45 15,2 0-29-15,-5 4-20 0,0 3-32 16,0 4-37-16,0 4-41 0,1 0-28 16,-4 6-29-16,0 1-40 15,0 2-42-15,-4-1-51 0,3-1-69 16,-1-1-95-16,2-1-90 15,-1-8-164-15,1-3-77 0,0-9-16 16,0-5 42-16,4-5 71 0</inkml:trace>
  <inkml:trace contextRef="#ctx0" brushRef="#br0" timeOffset="43634.04">29729 1020 182 0,'-13'-26'362'0,"-2"3"22"0,0 9 18 0,1 1-75 16,6 5-143-16,3 2-90 0,4 4-55 15,6 4-37-15,4 2-40 16,8 6-33-16,5-1-50 0,4 5-92 16,4-2-87-16,1 3-34 0,3-6 0 15,0 2 14-15</inkml:trace>
  <inkml:trace contextRef="#ctx0" brushRef="#br0" timeOffset="44051.14">29998 1058 156 0,'23'6'306'0,"-3"1"96"0,-3-3 106 15,-7 1 10-15,-3-2-29 0,-2 0 4 16,-5 0 28-16,0-2 7 0,0 3-34 15,-8-2-55-15,0 4-45 16,-1-1-64-16,-4 2-92 0,-1 4-86 16,-1 3-61-16,0 4-32 0,0 3-27 15,0 3-15-15,-1 6-9 0,2-1-3 16,4 4-3-16,-1 0-14 0,3 1-23 16,5-5-33-16,1-2-54 0,2-5-75 15,5-2-61-15,3-5-42 16,5-6-20-16,4-6-36 0,5-9-51 15,4-5-31-15,0-9-19 0,4-6-20 16,-1-5-28-16,-2-7-24 0,-3-3 37 16,-1-5 64-16,-2 0 81 0,-4-2 166 15,1 0 157-15,-6 3 156 16,2 4 125-16,-4 4 99 0,-4 6 84 16,-1 8-21-16,1 5-20 0,-4 7-19 15,-2 4-27-15,0 2-45 0,0 5-68 16,0 4-72-16,0 4-54 15,0 5-37-15,0 7-22 0,0 3-18 16,1 5-14-16,-1 4-3 0,0 4-5 16,-1 3-14-16,-1 3-13 0,-4 1-33 15,3 0-63-15,-2-5-97 0,0 0-96 16,4-7-91-16,-2-5-153 16,-1-5-57-16,4-10 20 0,-1-6 71 15,1-5 78-15</inkml:trace>
  <inkml:trace contextRef="#ctx0" brushRef="#br0" timeOffset="44803.97">30208 1221 320 0,'-12'-9'394'0,"2"-1"41"15,4 4 38-15,-1-1-125 0,4 3-100 16,4-3-74-16,4 3-44 0,5-1-36 16,6-1-35-16,4 0-24 0,7-1-12 15,3 1-6-15,7 0-10 0,0-1 3 16,1-3-4-16,-1 3 0 15,-6 0-1-15,-1-2 2 0,-4 0 2 16,-9 2-1-16,-3-1 9 0,-6 0 14 16,-4 0 21-16,-4 2 20 15,-5 0 13-15,-3 4 14 0,-5-1 10 16,1 1-7-16,-1 5-17 0,-5 1-17 16,1 2-13-16,3 4-17 0,-2 3-13 15,5 2-12-15,0 5-6 0,2 3-7 16,1 3 1-16,1 3-6 0,4-3-8 15,1 4-10-15,2-4-19 16,2-2-20-16,3-4-23 0,0-2-21 16,3-5-5-16,2-2 4 0,3-5 13 15,1-6 20-15,-1-5 21 0,3-2 20 16,-4-5 16-16,0-3 10 0,2-3 14 16,-3-4 13-16,0 0 13 15,0 0 17-15,0-1 9 0,1 1 8 16,-2 2 4-16,1 3-8 0,3-1-4 15,-1 6-12-15,4 4-6 16,0 0-16-16,1 5-8 0,1 5-7 16,-1 1-1-16,0 5-3 0,-1 3-9 15,-4 6-5-15,-1 1-9 0,-6 3-13 16,1 2-14-16,-7 0-7 0,0 1 4 16,-4-1 5-16,-2-2 7 0,0-4 14 15,-1-3 12-15,1-3 12 0,0-5 7 16,3-4 4-16,-1-3 5 15,4-5 1-15,4-3-7 0,0-4-1 16,5-3-8-16,3-3-2 0,1-3-6 16,4-2 1-16,2 1 3 0,1-4-3 15,2 4 3-15,2-2 0 0,0 4 0 16,-7 1-1-16,2 5-2 16,-4 1-1-16,-5 2 9 0,-2 2 11 15,-1 4 5-15,-2 4 5 0,-2 0 8 16,-2 4 16-16,1 2 4 0,-4 5-7 15,1 5-6-15,-1 1-5 16,-1 2-8-16,1 6-13 0,-2 1-4 16,0 2-16-16,1 0-21 0,-2 0-36 15,3-2-55-15,-2-1-71 0,4-2-79 16,0-4-91-16,0-7-119 0,4-5-42 16,-4-5 14-16,2-4 49 15,5-5 62-15</inkml:trace>
  <inkml:trace contextRef="#ctx0" brushRef="#br0" timeOffset="44941.07">30924 870 98 0,'-14'-12'286'0,"-3"6"13"16,5 0 0-16,3 6-88 0,8 0-116 16,1 3-71-16,9 1-66 0,0 1-76 15,4 0-88-15,8-1-40 16,1 5-20-16,6 0 3 0</inkml:trace>
  <inkml:trace contextRef="#ctx0" brushRef="#br0" timeOffset="45495.63">31206 963 18 0,'33'8'258'16,"-8"2"47"-16,-4-3 62 0,-5-4 26 15,-6 0-13-15,-5-1 6 0,-1 1 2 16,-8-2-11-16,-1 2-44 0,-7 2-66 16,-2 0-73-16,-3 1-57 15,-3-1-42-15,1 4-30 0,-1 0-17 16,2 3-17-16,0 3-11 0,1 4-9 15,4 1-11-15,-2 3-18 0,3 3-18 16,4-3-24-16,0-1-30 16,4-3-28-16,4-1-26 0,5-5-19 15,3-4-14-15,5-3-1 0,1-6 7 16,5-3 7-16,2-3 19 0,-1-4 24 16,1-5 26-16,-4 1 25 0,-1-5 33 15,-3 1 36-15,-2 0 34 16,0 0 40-16,-5 4 29 0,-1 2 30 0,0 3 13 15,-4 1-4-15,4 4-19 16,-5 3-30-16,3 2-26 0,-2 2-26 16,3 3-18-16,-1 5-10 15,0 2-4-15,0 4 6 0,2 1-2 16,0 1 0-16,-1-1-5 0,3-1-1 16,-2 1-5-16,-1-5-15 0,3-2-13 15,0-4-12-15,1-2-13 0,4-9-11 16,2-1-11-16,0-9 3 15,3-5 3-15,-1-6 7 0,0-5 10 16,-3-4 9-16,-4-11 12 0,4-4 9 16,-7-7 9-16,1-8 10 0,-4-2 30 15,0 0 49-15,1 7 51 0,-4 12 38 16,0 10 23-16,-1 10 8 16,-2 10-33-16,0 7-45 0,-2 10-45 15,-1 12-30-15,-3 14-22 0,-1 11-17 16,-3 11-26-16,-3 8-80 15,-1 6-123-15,-7 4-175 0,-4 9-158 16,-6 4-76-16,-4-2-15 0,-4 5 56 16,-3-3 108-16</inkml:trace>
  <inkml:trace contextRef="#ctx0" brushRef="#br0" timeOffset="46672.89">29018 2964 107 0,'-34'7'526'0,"8"-7"64"15,5-2-6-15,2-8-22 0,8-3-160 16,5-6-254-16,6-4-137 0,7-4-62 15,3-5 5-15,3-2 18 0,2-6 11 16,6 1 8-16,-2-5 4 0,5-3 2 16,-3 1-1-16,4-3 4 0,-3 3 0 15,0 1 3-15,-6 4-2 0,-1 6 6 16,-3 5 10-16,-6 4 13 0,0 7 7 16,-6 3 8-16,-6 5 6 0,0 3-5 15,-4 5-8-15,-1 3-13 0,-5 5-5 16,0 6-8-16,-1 5-7 0,-2 2-1 15,5 1-4-15,1 3 0 0,0 1-1 16,5 1-3-16,3-1 0 0,5 1-1 16,4-2 3-16,4 1-2 0,1-2 1 15,4-3-1-15,1-1 1 0,2 2 0 16,-2-4-1-16,3 0 2 0,-2-3-2 16,-1 0 2-16,-5-2-1 0,0 1 3 15,0-3 0-15,-5 2 4 0,0-1-3 16,-4 1 3-16,0 1 2 15,-4 1 4-15,3 1-1 0,-2-3-1 16,-2 5 0-16,4-2-2 0,-2 0-1 16,3-1-5-16,0 2-3 0,3-3 3 15,3 1-2-15,-2-4 2 0,4 0-8 16,2-4 0-16,2-1 0 0,3-3-8 16,4-3 0-16,-2-3 0 0,7-4 2 15,3-4-6-15,-2-4-2 0,3-3-4 16,-1-3-2-16,-1-3-1 0,-2-1 4 15,-2-2 5-15,-5 0 7 0,-1-2 17 16,-8 4 26-16,-2 2 30 0,-1 5 30 16,-5 1 26-16,-5 5 18 0,-1 7 4 15,-2-2-14-15,-2 8-24 0,-2 2-29 16,-1 2-22-16,-3 6-17 0,4 2-13 16,-1 5-8-16,0 5-3 0,5 1 0 0,0 3-8 15,2 2 0-15,6 0 0 16,0 3-1-16,6 0-6 15,2-2-7-15,2-1-10 0,4-3-16 0,0-2-16 16,7-3-19-16,-2-8-14 0,5-1-8 16,1-8-5-16,2-6 7 0,3-5 11 15,0-7 6-15,0-2 9 0,0-6 15 16,-3-5 16-16,-3-1 4 0,-2-2 9 16,-2-4 14-16,-2-1 20 0,-4 4 16 15,-3-1 21-15,0 4 31 0,-7 4 33 16,0 4 20-16,-3 4 10 0,1 5 0 0,-2 4-16 15,-2 3-30-15,2 5-28 16,-1 6-25-16,-3 5-18 0,1 7-11 0,2 9 1 16,-2 3-3-16,1 8 3 0,1 5 2 15,-1 4-6-15,-1 5-5 0,0 5-6 16,-2 3-7-16,-2 4-35 0,3 0-36 16,-5 0-27-16,2-5-18 15,1-5-20-15,1-6-14 0,2-10 13 0,-2-8 21 16,4-9 15-16,1-8 13 15,0-11 20-15,0-7 17 0,1-10 14 16,4-8 15-16,-2-10 18 0,2-6 9 16,1-8 5-16,1-8 1 0,3-3 2 15,2-4 5-15,2 1 5 0,5 1 11 16,0 5 9-16,3 7 11 0,2 4 7 16,1 6 1-16,0 8 0 0,-1 6-10 0,-2 4-13 15,0 6-4-15,-5 7-13 0,-1 4-5 16,-3 5-7-16,-4 5 2 0,-2 5 1 15,-7 3 3-15,-3 5 2 0,-5 4 0 16,-6 1-1-16,-2 3-2 0,-6 1-1 16,-2 0-10-16,-1 0-19 0,-4 0-31 15,5-3-46-15,-1 0-56 0,5-4-69 16,0-3-122-16,3-1-88 0,6-4-26 16,2-2 18-16,9-2 41 0,6-5 59 15</inkml:trace>
  <inkml:trace contextRef="#ctx0" brushRef="#br0" timeOffset="48353.14">30064 2755 229 0,'4'-1'408'15,"-4"-2"38"-15,-2-2 23 0,-1-1-51 16,-2 0-113-16,0-2-68 0,0-2-37 16,-1 0-14-16,3-4-13 0,1-1-29 15,2-3-34-15,2-3-37 0,4-3-34 16,2-2-17-16,2-5-14 0,2 1-8 15,1-3-7-15,1 2-8 0,0 0-1 16,-2 3-9-16,0 4-3 0,-2 5-6 16,-4 4-3-16,-1 4 1 0,-4 3-2 15,-1 4 6-15,-1 6 2 0,-6 2 3 16,-1 5 5-16,-1 3 6 0,-5 5 6 0,-1 2-5 16,0 2 4-16,0 0 3 0,1 0 4 15,3 1-1-15,0 1 1 16,6-4 1-16,2-2 0 0,3-1 0 15,3 0-4-15,2-3 2 0,4-2-2 16,3-1 4-16,2-2 1 0,-2-2 1 16,6-2-2-16,-4-1 2 0,2 0 2 15,-3-2-6-15,-2-1 2 0,-1 0-3 16,-1 2 1-16,-5 0 2 0,0 0 3 16,-3 2 8-16,1 0 8 0,-2 2 8 15,0 3 2-15,-2 0 1 0,-1 2-1 16,1 1-6-16,1 0-4 0,-2 0-4 15,1 1-1-15,0-4-1 0,2 2-3 16,0-1-3-16,4-1 0 0,-1-3-4 16,2 0-4-16,3-3-5 0,1-1-3 15,4-2-4-15,2-5-3 0,1-2-7 16,5-2-2-16,1-5-6 0,0-2 1 16,2-2-5-16,-1-3 2 0,2-5 7 15,-5-1 2-15,-1-1 6 0,-3-1 8 16,-6 0 20-16,0 4 16 0,-5 0 26 15,-2 6 28-15,-3 5 17 0,-3 3 11 16,-4 4-3-16,-1 4-9 0,-4 5-15 16,-2 3-20-16,-2 4-9 0,0 4-5 15,-3 5-4-15,3 2-4 0,-1 4-7 16,2 1-2-16,2 3-12 0,3-1-3 16,2-1-9-16,5 2-3 0,-2-4-2 15,10-2-3-15,-1-3-9 0,4-2-12 16,4-3-10-16,3-7-14 0,6-4-17 0,0-5-21 15,4-6-17-15,5-6-18 16,0-6-14-16,1-2-3 0,3-5 7 16,-4-3 19-16,0-3 20 0,-2-2 32 15,-3-2 30-15,-4-1 20 0,0-2 20 16,-4 1 22-16,-8 5 30 0,0 1 25 0,-6 5 34 16,-2 6 20-16,-4 5 12 0,-2 2-7 15,0 7-18-15,-3 3-23 0,-2 5-33 16,-2 5-20-16,3 3-18 0,0 5-8 15,1 2-6-15,3 3-6 16,3 3-1-16,5 2 0 0,4 2 0 16,5 0-4-16,1 2 0 0,4 0-1 0,1 0-6 15,1 2-9-15,-3-1-10 0,-1-1-8 16,-3 0-8-16,-4-3-8 0,-6 0-8 16,-6-1-3-16,-2-3 10 0,-7-1 7 15,-6-4 11-15,-3-5 16 0,-1-2 16 16,0-4 13-16,-2-2 10 0,3-5 9 15,4-3 2-15,4-1-7 0,6-5-5 16,6-1-11-16,6-5-8 0,8-1-14 16,4-2-7-16,8-3-3 0,4-2-11 15,4-1-8-15,3 0-10 0,-1 0-5 16,4-1-1-16,0 1-3 0,-2 0 11 16,-1 0 11-16,-1 1 11 0,-4 1 8 15,-5 1 6-15,-3 5 14 0,-5 2 15 16,-4 3 17-16,-5 4 12 0,-5 1 7 15,-5 3 4-15,-4 4-8 0,-5 2-9 16,-2 2-12-16,-4 6-11 0,3 3-3 16,-5 3-5-16,1 3 1 0,3 1-5 15,3 4-3-15,2 0-3 0,3 2 1 16,4 1-1-16,3 1 2 0,3-1-4 16,2 1-11-16,3-3-10 0,1-3-15 15,3-1-13-15,5-2-17 0,-3-6-7 0,5-3 2 16,-1-5 3-16,0-3 10 0,1-3 11 15,-3-5 15-15,0-1 16 0,-3-2 17 16,-2 1 15-16,1-3 16 16,-4 2 12-16,-1 1 8 0,0-1 4 15,-4 4-7-15,2-1-5 0,-3 3-12 16,0 4-12-16,1 1-7 0,-3 1-9 16,1 6-4-16,1 1-4 0,-2 3-1 15,-2 3-2-15,1 0-3 0,-2 3-8 16,-2 2-7-16,0-3-5 0,-3 0-7 15,4-1 2-15,-1-2 3 0,2-2 6 16,-1-3 2-16,3-2-4 0,1-5-3 16,0-2-2-16,3-4-2 0,2-2 0 15,3-7 3-15,2 0 9 0,2-4 7 16,-3 1 5-16,5-1 2 0,-1 1 1 16,1 0 2-16,-3 4 3 0,1 1 0 15,-5 4 3-15,0 2 4 0,-1 0 9 16,-3 3 10-16,2 3 6 0,-2 3 4 15,2 4 1-15,-2-1-1 0,2 3-5 16,-4 1-10-16,4-1-7 0,-2 1-4 16,4 1-1-16,-1-1-5 0,-2-1-2 15,5-2 1-15,-3-1-3 0,5-3-3 16,-3-2-6-16,1-2 0 0,3-4-4 16,-2-4 1-16,2-3-1 0,-3-4 2 15,2-4 6-15,-1-2 3 0,-2-4 3 16,-1-4 2-16,-2 0 4 15,0-4 4-15,-5-2 2 0,1-3 8 0,-2 0 13 16,1-1 11-16,-3 5 9 0,-1 1 13 16,3 8 8-16,1 3-6 0,-3 7-13 15,3 4-8-15,0 6-14 0,0 6-13 16,0 6-12-16,0 6-3 0,0 8 0 16,0 5-5-16,0 5 4 0,-2 4-5 0,-1 2-7 15,2 2-8-15,-2 0-20 0,-2 3-48 16,1-2-85-16,0 0-101 0,0-2-97 15,0-2-164-15,-2-2-68 0,2-4-3 16,1-7 62-16,3-4 86 0</inkml:trace>
  <inkml:trace contextRef="#ctx0" brushRef="#br0" timeOffset="49049.54">31311 2507 333 0,'-10'-11'390'16,"2"3"31"-16,0 1 15 15,4 1-139-15,3 0-110 0,4 1-64 0,3-1-35 16,6 2-15-16,3-2-10 16,6 0 1-16,3 2 16 0,6-2 6 0,3-1 2 15,5 3-4-15,-2-3-9 0,1 1-8 16,-3 0-24-16,-2 0-16 0,-4 1-10 16,-4 0-6-16,-6 1 1 0,-3-1-2 15,-3 2 9-15,-6 0 3 0,-2 1 8 16,-5 2 2-16,-5 0 1 0,-5 0-3 0,-2 2-12 15,-5 1-8-15,-2 5-7 16,-2 1-5-16,-2 2 1 0,-1 3-6 0,0 2 4 16,4 4 1-16,-1-1-1 0,3 4-4 15,3-3-11-15,4-1-8 0,2 0-14 16,3-2-15-16,4-4-11 0,3 0-8 16,3-4-1-16,4-2 4 0,-1-4 10 15,8-3 14-15,1-1 14 16,2-7 8-16,-1-1 9 0,3-1 7 15,-3-2 4-15,-1-2 9 0,0 0 6 16,-3 3 11-16,-2 0 14 0,-4 2 10 16,1 3 5-16,-3 0-2 0,1 3-3 15,-4 2-7-15,3 1-9 0,0 1-7 16,0 3-4-16,1 3-5 0,-1 1 1 16,4 2-4-16,-2 0-3 0,2 2-3 15,-1 0-4-15,3-1-12 0,-1-1-15 16,-1-2-12-16,4-1-27 0,-2-2-30 15,-1-4-34-15,3-2-18 0,0-2-9 0,-1-4-3 16,1-5 16-16,1-1 26 16,-2-6 37-16,0-4 33 0,-3-1 27 15,3-4 27-15,-3-3 15 0,-2-5 18 16,3-1 16-16,-5-7 21 0,4 1 19 16,-2 0 29-16,1 1 34 0,-2 6 33 15,-2 7 17-15,-2 5-2 0,-1 6-7 0,0 4-31 16,0 9-37-16,0 5-41 0,-1 5-23 15,-2 9-17-15,1 4-17 0,-1 6-5 16,-4 5-5-16,2 2-3 0,-2 3-8 16,-1 2-15-16,0 1-15 0,-3 0-34 15,-3 1-62-15,2-4-87 0,-2 0-85 16,0-3-132-16,0-3-117 0,0-2-38 16,0-5 24-16,6-8 63 0,0-2 77 15</inkml:trace>
  <inkml:trace contextRef="#ctx0" brushRef="#br0" timeOffset="49332.36">31702 2371 195 0,'0'-14'374'15,"0"1"30"-15,0 0 17 0,0 1-68 16,6 1-116-16,1 1-65 0,2 0-34 0,3 0-14 16,5 1-3-16,2 0-8 0,3 1-16 15,3 1-24-15,4 1-18 0,-2 0-11 16,-1 1-13-16,3 3-8 0,-6-1-7 15,0 1-6-15,-3 2-2 0,-5 0-6 16,-1 2 3-16,-3 2 4 0,-3 4 4 16,-2 1 9-16,-3 3 5 0,-3 3 1 0,-2 2-1 15,-2 3-3-15,-4 1-5 0,0 2-5 16,-2 1-1-16,0 0-1 0,0 1-10 16,0-1-16-16,0 0-41 0,0-3-53 15,2-2-64-15,3-5-74 0,-2-2-155 16,-1-1-80-16,3-4-15 0,-2-4 23 15,7-6 50-15</inkml:trace>
  <inkml:trace contextRef="#ctx0" brushRef="#br0" timeOffset="50131.8">32058 2061 335 0,'-3'-8'380'15,"-1"4"11"-15,3-1 3 0,2 0-152 0,4 3-123 16,3 0-74-16,6 2-46 0,2 0-22 15,5 0-16-15,0 2-15 0,4 0-11 16,2 5-2-16,3-3 1 0,0 3 8 16,1-1 10-16,-1 0 13 0,-1-2 16 15,-6-1 15-15,-3-1 23 0,-3 0 31 0,-7 0 43 16,-1-1 45-16,-6 1 48 0,-3-1 44 16,-3 2 29-16,-5-1 12 0,-2 1-11 15,-2-1-16-15,-6 3-27 0,0 0-29 0,-2 2-29 16,-2 1-20-16,-1 3-15 0,2 5-9 15,-1 0-10-15,2 2-12 0,2 5-13 16,1-1-15-16,2 3-16 0,1 0-17 0,5-1-12 16,1 0-7-16,2-3-13 0,2 0-12 15,3-2-16-15,4-3-21 0,1-2-14 16,4-3-15-16,4-4-2 0,3-2 2 0,3-4 11 16,4-5 12-16,1-3 11 0,6-3 5 15,1-7 7-15,0 0 8 0,2-4 4 16,-2-4 5-16,0-1 7 0,0-5 1 0,-6-3 2 15,-2-1 2-15,-4-3 5 16,-5 2-2-16,-3-1-2 0,-4 6 10 0,-6 4 6 16,-4 4 4-16,-3 4 3 0,-4 6 1 15,-5 2 1-15,0 4-8 0,-2 7-2 0,-2 0-9 16,0 6-1-16,1 1-2 0,3 3 0 16,0 1 2-16,7 1 0 0,1 2 2 15,5-1-5-15,-2 0 2 0,10 1-2 0,-2-3-6 16,5 1-1-16,0-4-1 0,3 0-2 15,3-4-1-15,2 1-2 0,1-3 6 0,5-2 1 16,2 0 3-16,-2-5 1 0,2 1 1 16,0-1 1-16,1-2-2 0,-3 2 2 15,0-1-2-15,-1 2 0 0,-2-1 3 16,0 2 0-16,-1 3 6 0,2 0 3 0,-1 5 4 16,-2-1 6-16,4 5 1 0,-3 2-1 15,-1 2 2-15,-4 2-3 0,0 2-6 16,-5-1-6-16,0 2 4 0,-7-1-4 15,-1 0-6-15,-4 0 7 0,-7-1-4 0,0 1 3 16,-3-4-4-16,2-3 4 0,1-1 6 16,1-3 4-16,1-3 7 0,5-3 4 15,0-3 2-15,4-3-2 0,4-5-1 0,4-4-10 16,6-2-7-16,3-2-5 0,5-3-2 16,5-1-3-16,3-1-7 0,3 0 1 15,4 3-1-15,-1 3-5 0,2 5 0 16,1 4 1-16,-4 2 1 0,2 9 1 0,-4 4-23 15,-3 8-20-15,-5 5-63 0,-4 6-93 16,-4 4-107-16,-7 5-139 0,-4 4-131 16,-12 3-55-16,-7 4 18 0,-10 0 71 15,-9 3 94-15</inkml:trace>
  <inkml:trace contextRef="#ctx0" brushRef="#br0" timeOffset="50915.36">29743 4034 35 0,'-12'-10'517'0,"2"1"93"0,-4-4 45 16,0-2 23-16,-2-1-96 0,2 0-246 16,4 0-140-16,0-2-77 15,0 3-26-15,-2 1 10 0,4 1 18 16,-2 1 14-16,0 2 5 0,0 4-1 16,0 1-22-16,-3 1-36 0,-1 6-36 15,-2 5-34-15,-1 3-22 0,0 7-19 0,-1 1-4 16,3 9 1-16,0 4 6 15,3 3-3-15,2 7-7 0,5 1-12 16,3 1-10-16,4 0-11 0,3-5-7 16,2-1-1-16,3-5 0 15,3-4-6-15,5-5-23 0,4-6-28 0,2-7-20 16,3-7-17-16,3-6 0 0,0-9 19 16,0-4 31-16,-4-7 41 0,-4-4 42 15,-5-5 49-15,-4 0 47 0,-7-3 42 16,-3 1 40-16,-1-1 21 0,-4 2 3 15,1 2-11-15,-3 0-23 16,1 3-26-16,3 3-29 0,0 3-21 16,5 0-11-16,2 4-10 15,5 3-12-15,2 3-14 0,8 1-6 0,0 5 0 0,2 5-3 16,3 6-5-16,0 3-2 0,-2 6 1 16,-1 6 0-16,-6 5-3 15,-3 4 3-15,-5 7 6 0,-5 4 2 0,-7 7 3 16,-4 5 2-16,-4 5 1 15,-7 3 3-15,-4 2 0 0,2 3-7 16,-1 0 5-16,-1-3-1 16,4-8 0-16,3-5-4 0,6-8-1 0,3-7 2 15,5-8-6-15,5-8-2 0,7-8-4 16,4-10-6-16,4-7-8 0,6-9-9 16,-1-10-14-16,1-9-16 0,-1-7-7 15,-3-5-5-15,-6-5 3 0,-5-1 9 16,-8 3 14-16,-3 0 13 0,-7 6 11 15,-3 6 9-15,-3 4 6 0,-3 4-6 16,0 8-4-16,-1 5-16 16,2 2-30-16,2 7-61 0,1-1-76 15,7 4-65-15,4 3-115 0,1 2-100 16,6 2-31-16,4-2 28 0,7 1 58 16,2-1 62-16</inkml:trace>
  <inkml:trace contextRef="#ctx0" brushRef="#br0" timeOffset="51500.25">30550 4051 70 0,'-5'9'451'0,"-2"0"75"16,0-5 41-16,2 0 31 0,3-4-152 16,4-4-133-16,3 0-95 0,4-5-55 15,4-5-30-15,4 0-23 0,4-5-23 0,4-3-17 16,3-3-27-16,4-2-21 15,1-5-20-15,1-1-21 0,0-4-27 16,0-4-19-16,-3-3-13 0,4-1-13 16,-5 1-6-16,-6 2 7 0,-1 3 19 15,-2 3 14-15,-10 8 15 0,-3 6 13 16,-4 4 13-16,-8 6 11 0,-4 5 5 16,-3 5 0-16,-6 5 2 0,-3 5 6 15,-2 2 6-15,0 7 6 0,3 2 1 16,2 2 4-16,1 3 1 0,7 1-4 15,2 0-7-15,6 2-6 0,4-2-5 16,3 2 1-16,7-2-1 0,-1-2-4 16,6-2 0-16,-1 0 0 0,4 0-7 15,1 0-4-15,-5 0-2 16,4-1 0-16,-8-1-2 0,-1 1 1 0,-6 1 2 16,-2-2 0-16,-8 1 3 0,-4-2 6 15,-4 0 1-15,-2-5-7 0,-5 1 0 16,0-5 0-16,0-3-17 0,-2-5-45 15,2-2-56-15,2-5-55 0,1-5-55 16,7-3-75-16,1-2-115 0,3-5-29 16,6-3 23-16,6-3 41 0,6-4 47 15</inkml:trace>
  <inkml:trace contextRef="#ctx0" brushRef="#br0" timeOffset="51689.89">31153 3606 298 0,'24'-11'377'0,"-3"4"43"16,-4 1 53-16,-3 3-86 0,-1 3-56 15,1 5-43-15,-2 0-26 0,0 4-30 16,-3 3-48-16,0 5-56 0,0 2-49 16,-1 6-33-16,-2 2-24 0,-3 2-12 15,1 3-20-15,-3-1-37 0,-2 0-46 16,-3 0-68-16,1-4-66 16,2 0-69-16,-3-5-98 0,-1-2-91 15,4-5-12-15,-5-5 31 0,4-5 49 0,2-5 63 16</inkml:trace>
  <inkml:trace contextRef="#ctx0" brushRef="#br0" timeOffset="52566.92">31288 3848 291 0,'-5'-10'430'15,"-1"1"42"-15,0 0 36 0,-1 3-80 16,6 2-124-16,-1-2-91 0,5 1-59 16,2 1-31-16,6-1-32 0,3 1-27 0,7-3-19 15,4 1-16-15,5 0-14 0,5-1-12 16,1-2-9-16,2 0-1 0,2 1-9 15,1-2-9-15,-3 0-6 16,-5 0-7-16,-5 2-4 0,-2 0 2 16,-10 1 5-16,-2 2 10 0,-9 2 15 15,-5 1 13-15,-5 4 10 0,-6 1 9 16,-3 3 6-16,-4 3 3 0,1 3 1 16,-4 2-5-16,4 3 1 0,-2-1-5 0,3 3-9 15,3 1-2-15,4-2-5 0,2 1-5 16,1-3-7-16,6-1-8 15,4-1-17-15,2-3-13 0,2-1-15 16,0-4-11-16,6-3-5 0,-3-3 3 16,3-1 11-16,3-6 9 0,-1 2 13 15,-2-4 12-15,-1-2 10 0,0 2 13 16,-4-2 12-16,-1 3 15 0,1 0 16 16,-4 1 13-16,-1 2 11 0,-1 1 1 15,-2 1-3-15,1 1-11 0,-2 1-11 16,2 1-13-16,-2 0-11 0,1 1-9 15,1 2-5-15,-1 0-2 0,3 1 0 16,0 1-1-16,1 0-3 0,0-1-7 16,3-1-9-16,0 0-11 0,1-3-5 15,4-3-6-15,1 0-2 0,0-4 7 16,5-3 6-16,-1-4 8 0,4-4 4 16,-1-5 7-16,0-4 5 0,1-5 3 15,0-2 1-15,-1-4 0 0,-2-6 3 16,0-2 0-16,-6 0-2 0,1 0 3 0,-3 3 15 15,-3 3 22-15,0 7 20 0,-2 5 27 16,-5 7 17-16,1 6 10 0,-4 4-8 16,-2 5-13-16,-4 6-23 0,0 4-21 15,-2 8-16-15,-3 4-11 0,0 6-3 16,-1 7-6-16,1 2 2 0,2 6-3 16,0 4-4-16,0 2 1 0,3 0-4 15,-2 2-10-15,6-2-18 0,2 1-26 16,0-5-28-16,4-3-36 0,3-5-33 15,0-4-22-15,5-7-2 0,2-4 10 0,2-7 23 16,0-4 28-16,5-5 29 0,-3-5 27 16,3-4 19-16,-2-5 13 0,1-1 14 15,-1-6 12-15,-3-2 16 0,-1-2 20 16,1 0 21-16,-4 0 19 0,-1 1 14 16,-1 3 13-16,-3 3 17 0,-1 1 8 0,-2 5 2 15,0 2-3-15,-4 5-11 0,0 1-16 16,-2 5-27-16,0 4-23 0,0 4-17 15,-2 4-12-15,1 5-4 0,2 5-5 16,-1-1 4-16,4 3-3 0,4 1-2 16,0 1-6-16,7-2-2 0,0 0-3 15,5-4-8-15,0-2-11 0,4 0-22 16,1-6-28-16,3-4-36 0,3-3-39 0,3-3-43 16,1-6-45-16,6-2-51 0,-4-5-104 15,-1-3-67-15,-2-7-16 0,-8-4 17 16,-2-5 43-16,-10-4 59 0</inkml:trace>
  <inkml:trace contextRef="#ctx0" brushRef="#br0" timeOffset="52733.54">32223 3441 417 0,'-47'-6'567'0,"2"0"61"0,7 1 30 16,6 4-75-16,9-1-201 0,11 1-152 16,7 2-106-16,12 1-56 0,6-1-30 0,7 4-18 15,9-2-12-15,4 1-25 0,5 2-45 16,3 2-87-16,5-2-101 0,-7 4-144 15,1 1-134-15,-6 2-62 0,-8 2 6 16,-9 3 62-16,-9 3 90 0</inkml:trace>
  <inkml:trace contextRef="#ctx0" brushRef="#br0" timeOffset="52994.6">30864 4726 291 0,'-22'25'578'0,"5"-4"59"15,3-1 39-15,4 3 19 0,5-2-247 16,5 3-181-16,2 0-100 0,1 3-54 16,0 0-30-16,-1 1-16 0,-1 1-21 15,-1 1-20-15,-1 1-23 0,-2 1-20 16,-1-3-24-16,-2 2-36 15,-2-3-72-15,-1-2-87 0,1-4-82 16,0-4-84-16,-5-3-131 0,4-3-49 16,-1-8 22-16,-1-4 66 0,8-6 78 15</inkml:trace>
  <inkml:trace contextRef="#ctx0" brushRef="#br0" timeOffset="53872.04">30701 5095 361 0,'3'-9'537'0,"-3"2"56"16,-1 0 33-16,2 0-73 0,4 1-161 15,5-1-153-15,6-3-87 0,2 2-42 16,10-3-24-16,2-1-8 16,6 0-13-16,3-1-14 0,6-2-10 15,0 1-10-15,5-2-11 0,-3-1-17 16,-1-1-17-16,-2 2-15 0,-4-1-26 16,-5-1-22-16,-9 3-8 0,-5 2 4 15,-8 2 6-15,-7 1 17 0,-8 4 17 16,-6 3 20-16,-6 3 17 0,-8 3 10 15,-3 4 9-15,-4 5 5 0,1 3 5 16,-4 4 2-16,4 1-5 0,-1 3-2 16,8 1-8-16,3-2-2 0,2 2-9 15,5-1-20-15,4-2-27 16,6-2-39-16,4-4-43 0,3-3-42 16,8-3-30-16,3-4-12 0,3-5 2 15,2-3 20-15,2-5 33 0,0-3 34 16,1-1 31-16,-3-1 29 0,-5 0 35 15,-1 0 36-15,-5 0 34 0,2 2 39 16,-7 3 38-16,-1 0 31 0,-2 4 15 16,0 1 2-16,-3 1-13 0,2 2-25 15,0 2-29-15,-1 4-33 0,1-1-22 16,1 5-16-16,3-2-10 0,-1 2-5 16,3-2-6-16,0 0-6 15,2 0-6-15,3-3-6 0,3 0-11 16,2-3-13-16,0-4-11 0,6-3-5 15,2-3-7-15,2-4-7 0,2-2-4 16,2-10-2-16,-1-1 1 0,-1-8-2 16,2-6-1-16,-3-7 7 15,-3-4 7-15,-4-7 13 0,-1-3 11 16,-7 1 19-16,-3 2 24 0,0 8 36 0,-6 5 44 16,-3 8 43-16,-2 9 36 0,-4 6 17 15,-2 6 4-15,-3 8-11 0,-2 7-34 16,1 6-36-16,-2 6-32 0,0 8-26 15,3 6-16-15,-4 6-18 16,4 5-12-16,1 4-9 0,-3 3-18 16,3-1-21-16,0-1-16 0,-1-1-15 15,2-3-6-15,2-3 1 0,1-7 7 16,0-5 16-16,3-5 16 0,1-5 14 16,1-5 11-16,3-7 12 0,2-2 7 15,4-7 7-15,0 0 6 16,5-5 4-16,0 0 5 0,3 1 3 15,-1-2 2-15,1 4 14 0,-1 3 8 16,0 1 10-16,-2 1 4 0,0 5 4 16,-3 5-4-16,-1 3-8 0,-5 3-8 15,2 3-13-15,-7 2-12 16,-1 3-7-16,-4 1-2 0,-4 1-4 16,-3 1-5-16,-4-1-8 0,-3 0-5 0,-1-3-15 15,-2 0-21-15,-3-2-28 0,2-3-40 16,-1-3-47-16,2-5-57 0,0-4-50 15,4-3-37-15,4-9-27 0,5-4-62 16,7-6-44-16,2-9 6 16,6-5 33-16,6-5 42 0,5-5 46 15</inkml:trace>
  <inkml:trace contextRef="#ctx0" brushRef="#br0" timeOffset="54281.88">32041 4332 123 0,'45'-29'398'0,"-5"7"54"0,-8 2 35 16,-7 5-9-16,-8 5-105 0,-3 2-75 15,-1 3-59-15,-4 5-28 16,-2 3-20-16,-6 3-28 0,-1 5-38 0,-4 3-33 16,-4 7-28-16,-6 2-23 0,-2 4-13 15,-3 2-12-15,0 3-9 0,1 2-1 16,3 0-5-16,0 0-9 0,7 1-14 16,1-4-12-16,5 0-17 0,4-2-23 15,4-4-24-15,2-2-20 0,3-4-20 16,5-6-18-16,3-3-10 0,3-6-1 15,1-2 11-15,7-5 20 0,2-6 21 0,1-6 31 16,5 0 26-16,0-8 20 16,0-2 13-16,-2-6 8 0,-2-2 8 15,-4-5 7-15,-7 1 7 0,-3-1 12 0,-6 3 17 16,-5 6 28-16,-6 3 22 0,-4 6 21 16,-7 7 14-16,-6 4 11 0,-7 6 4 15,-4 6-7-15,-7 4-3 0,-1 7-1 16,-2 4-4-16,1 2-17 0,4 5-8 15,4 0-19-15,6 0-16 0,2 1-21 16,12 0-21-16,4-3-19 0,7 1-38 16,7-4-55-16,5-3-73 15,5-4-77-15,4-3-76 0,3-3-126 0,1-3-78 16,3-2-5-16,-1-5 39 0,6-3 62 16,1-1 71-16</inkml:trace>
  <inkml:trace contextRef="#ctx0" brushRef="#br0" timeOffset="54391.59">32838 4576 241 0,'18'0'495'0,"-8"0"66"0,-5-1 41 0,-5 1-43 16,0-2-166-16,0-1-175 0,0 0-179 16,0-1-155-16,-7 0-184 0,3-2-163 15,-5-2-76-15,-3-3-15 0,6 0 42 16,-2-2 79-16</inkml:trace>
  <inkml:trace contextRef="#ctx0" brushRef="#br0" timeOffset="56371.93">15293 5449 3 0,'-31'19'357'0,"2"-5"40"15,2-4 23-15,2 0 13 16,0-6-144-16,7-1-118 0,4-6-64 16,5-1-37-16,4-7-15 0,5-2-14 15,3-5-11-15,8-6-8 0,5-2-9 16,5-6-6-16,4-5-3 0,5-1-2 15,3-5-3-15,1 0-2 0,-1-2 0 16,-2 1 0-16,-1 0 0 16,-3 0-2-16,-5 5 3 0,-6 4 2 15,-3 7-3-15,-5 4 0 0,-7 6-1 16,-4 7 0-16,-5 5-2 0,-3 6-1 16,-5 6 2-16,-2 7-1 0,-3 6 2 15,0 2 4-15,4 4 0 16,3 4 5-16,4-3 3 0,2 3 4 15,8 0 0-15,6-2 3 0,2-2 2 16,7 0 1-16,4-3-5 0,3-1-1 16,0-2-1-16,3 0-5 0,-3-3-3 15,0 0-1-15,-6 2 1 16,-6-3-2-16,-1 2 1 0,-9-1-2 16,-5 3-8-16,-7-3-3 0,-3 1-5 15,-5-3-10-15,-2-1-7 16,-2-3-15-16,-1-3-18 0,1-6-27 0,4-3-32 15,4-8-53-15,2-6-99 16,7-6-67-16,6-9-22 0,4-3 8 16,9-4 25-16</inkml:trace>
  <inkml:trace contextRef="#ctx0" brushRef="#br0" timeOffset="56554.04">15548 4966 78 0,'22'-16'296'15,"-6"4"26"-15,-5 3 18 0,0 3-49 16,-3 3-93-16,-1 5-45 0,-3 2-25 15,2 5-12-15,-4 6-11 0,-1 4-16 16,-1 5-19-16,-1 3-21 16,-1 5-17-16,-2 1-13 0,2 3-8 15,-1 3-11-15,2-1-20 0,-1 3-28 16,2-3-36-16,2-5-38 0,-1-5-83 16,4-5-112-16,-1-8-47 15,1-6-7-15,-2-8 18 0,0-5 29 16</inkml:trace>
  <inkml:trace contextRef="#ctx0" brushRef="#br0" timeOffset="57830.01">15602 5248 220 0,'-13'-6'319'0,"2"0"23"0,-1 2 21 15,2 1-130-15,5-2-83 16,0 3-50-16,5 0-27 0,5-1-18 16,5 0-15-16,5-2-9 0,5-2-4 15,5-3-6-15,5 0-4 0,3-5-6 16,2-1-3-16,4-1-3 0,1-6-4 15,0 4 0-15,-6-1-2 0,-4 0 1 16,-3 0 0-16,-6 5 1 0,-7 2 4 16,-5 2 4-16,-6 4 10 15,-6 0 8-15,-3 6 9 0,-5 1 9 16,0 3 4-16,-5 2-2 0,2 6-4 16,-3 2-5-16,0 2-7 0,2 2-10 15,2 6-6-15,-1 0-4 0,4 2-4 16,2 2-6-16,2 0-1 15,2 0-13-15,2-1-16 0,5-7-15 16,5-1-11-16,0-4-5 0,3-7-1 16,3-7 5-16,2-5 10 0,5-5 13 15,-3-5 10-15,0-4 3 16,1-4 8-16,-5 1 3 0,2 1 4 16,-5 0 7-16,-3 2 10 0,0 3 11 15,-4 2 16-15,0 5 15 0,-3 1 10 16,-1 4 2-16,0 0-4 0,0 4-8 15,0 4-16-15,-1 2-14 16,-1 1-11-16,2 5-3 0,0 1-5 16,0 0 0-16,2 3-3 0,-1-2-1 15,4-1 2-15,0-1-9 16,1-2-5-16,3-4-4 0,1-2-4 16,1-5-1-16,3-5-3 0,2-4 0 15,3-8 0-15,3-6-2 0,-1-5 3 16,1-3 1-16,0-6 1 0,-3-3 7 15,0-2 3-15,-2-4 4 0,-4-2 2 16,-2-4 2-16,-3-1 2 0,-5 0 10 16,0 0 15-16,-4 6 35 15,-3 6 45-15,1 8 46 0,-3 8 38 16,0 9 15-16,0 3-2 0,-1 9-30 16,2 10-40-16,-4 7-42 0,1 10-36 15,0 9-22-15,-1 10-14 16,3 9-5-16,-1 3-9 0,2 8-5 0,2 3-7 15,3 4-6-15,2 0-4 16,2-3-10-16,3-3-6 16,4-7-8-16,3-5-9 0,3-10-5 15,3-8 0-15,3-9-4 0,6-7-1 16,1-12 2-16,3-7 2 0,2-10 1 16,0-7 4-16,-1-5 9 0,-2-5 7 15,-3-3 9-15,-3-3 10 0,-7 0 11 16,-3 2 8-16,-4-1 13 0,-7 3 25 15,-1 4 28-15,-4 4 24 0,-4 3 21 16,-2 4 10-16,-2 5 0 16,-1 5-17-16,-3 4-23 0,0 4-27 15,-2 8-20-15,-2 5-18 0,3 5-9 16,-1 5-6-16,3 3 0 0,5 5 0 16,2 1 1-16,4 0-1 0,5 0-2 15,3-2-3-15,6 1-10 16,2-6-5-16,6-1-10 0,2-4-6 15,3-3-8-15,0-5-8 0,1-3-10 16,2-5-12-16,-1-5-12 0,-4-5-10 16,2-2-1-16,-4-6 5 15,-5-2 17-15,-1-5 14 0,-4-2 22 16,-1-2 20-16,-3-3 18 0,-5-2 19 16,-2-2 13-16,-2-1 13 0,-2 1 10 15,-1-2 13-15,-2 3 9 0,0 1 2 16,-2 5 3-16,1 2 1 0,-1 5-5 15,1 5-9-15,1 4-17 16,-1 0-14-16,4 5-15 0,-1 3-11 16,3 4-7-16,0 3-8 0,0 1-5 15,3 1 0-15,-1 2-5 0,5 0-4 16,2 1-4-16,-3 1-2 0,5-1-2 16,-2-1-7-16,1-2 8 0,2 4 1 15,0-4 6-15,-3-1 1 16,4 3 3-16,-2-3-1 0,-1 1 4 15,0-3 1-15,-2 1-2 0,-1-1 3 16,-1 0 4-16,-1 0 2 0,-1 3 0 16,-2 2 0-16,-2 1-2 15,-2 3 2-15,-2 3-2 0,-2 2 0 16,-6 5-14-16,-3 0-35 0,-1 0-50 16,-5 3-63-16,0-3-65 0,-1-3-74 15,0-3-149-15,-3-4-53 16,3-9 5-16,-7-4 38 0,1-8 53 15</inkml:trace>
  <inkml:trace contextRef="#ctx0" brushRef="#br0" timeOffset="58012.83">16083 4861 261 0,'-30'-12'401'0,"4"-1"24"0,9 3 14 16,9 0-92-16,9-2-162 0,10-1-88 15,15-2-59-15,9-2-30 0,13-1-23 16,14-3-25-16,11 2-35 0,11-3-55 16,9 2-144-16,3 0-70 15,4 1-30-15,-2 3-2 0,-1 3 19 16</inkml:trace>
  <inkml:trace contextRef="#ctx0" brushRef="#br0" timeOffset="58226.01">17929 4823 29 0,'-3'25'401'15,"3"-6"58"-15,-2-4 46 0,1-5 26 16,1 0-141-16,3-6-122 0,2-1-74 16,6-6-45-16,0 0-33 0,5-4-21 15,4-3-34-15,6-1-68 16,2-3-97-16,4 0-102 0,-2-2-150 15,0 0-129-15,-2-1-53 0,-4 1 12 16,-5 1 57-16,-3 1 75 0</inkml:trace>
  <inkml:trace contextRef="#ctx0" brushRef="#br0" timeOffset="58429.89">17896 4961 256 0,'-27'25'334'0,"6"-4"21"0,4-5 17 15,4-4-130-15,7-3-78 16,6-2-41-16,8-6-25 0,6-6-13 16,7-2-17-16,6-5-24 0,7-5-36 15,6-5-44-15,6-2-49 0,1-3-78 16,4-5-130-16,-3-1-62 0,-1 0-20 16,-4-1 10-16,-7 0 27 15</inkml:trace>
  <inkml:trace contextRef="#ctx0" brushRef="#br0" timeOffset="58698.81">18263 4478 224 0,'-25'7'366'0,"-1"1"27"0,5 3 18 16,4-2-93-16,4 1-118 0,9 3-63 16,4-1-37-16,4 0-12 15,6 1-8-15,10 0-6 0,5 2-9 16,11-5-13-16,2 3-9 0,1 1-13 15,5-1-12-15,-2 1-5 0,-6 0-7 16,-3 5-3-16,-8 0 2 0,-12 2 0 16,-7 2 5-16,-12 5 2 0,-10 2 5 15,-11 4 5-15,-9 1 0 16,-10 1-2-16,-5 1-16 0,-1 0-31 16,0-3-59-16,8-2-83 0,4-7-172 15,7-4-91-15,6-5-36 0,8-8 1 16,13-8 41-16</inkml:trace>
  <inkml:trace contextRef="#ctx0" brushRef="#br0" timeOffset="59396.93">19577 4314 70 0,'9'-12'314'0,"-1"1"44"0,-3-1 37 15,-1 0-16-15,-2 2-82 16,-2-1-26-16,-2 4-10 0,0-3-3 16,0 4-7-16,0 0-18 0,-1 0-31 15,2 2-41-15,-1 3-41 0,0-2-33 16,1 3-27-16,-1 1-26 0,-3 2-12 15,2 6-9-15,-4 3-7 0,0 5-6 16,-1 4-2-16,0 4 2 16,2 5-5-16,-3 5-3 0,2 1-2 15,2 1-3-15,4 1-8 0,2-1-12 16,3-5-18-16,2-1-17 0,6-6-24 16,4-6-20-16,6-6-25 15,4-7-30-15,4-7-28 0,1-6-18 16,4-8-14-16,2-6-1 0,-3-4 13 15,-2-4 33-15,-4 0 40 0,-4-1 45 16,-6-1 48-16,-3 5 43 0,-3 2 39 16,-6 1 40-16,-2 4 37 15,-1 4 35-15,-3 3 25 0,0 3 14 16,0 2-2-16,0 2-19 16,0 4-30-16,-1 1-35 0,1 1-36 15,1 4-26-15,1 3-19 0,1 6-7 16,1 0-3-16,0 4-2 0,1 3-1 15,0 2-13-15,1 0-15 0,-1 0-32 16,0-1-36-16,-1-3-48 0,1-4-48 16,0-3-55-16,-1-5-130 0,0-7-49 15,0-9-5-15,1-4 27 16,3-9 37-16</inkml:trace>
  <inkml:trace contextRef="#ctx0" brushRef="#br0" timeOffset="59529.81">19994 4038 182 0,'-16'-21'308'0,"1"6"17"16,0 4 8-16,1 4-116 16,6 2-102-16,5 4-58 0,5 1-40 0,2 3-33 15,6 4-58-15,1 1-120 16,3 7-68-16,7 0-34 0,-1 2-10 16,4 5 11-16</inkml:trace>
  <inkml:trace contextRef="#ctx0" brushRef="#br0" timeOffset="59979.69">20234 4353 330 0,'-3'24'391'0,"-5"-3"50"0,-1-5 53 0,1-2-113 16,0-4-54-16,0-6-40 15,0 0-39-15,2-4-43 0,3-6-45 16,4-5-50-16,4-4-43 0,8-6-29 16,3-6-24-16,4-3-14 15,4-4-14-15,0-4-15 0,1-3-15 16,0 0-12-16,-1 0-13 0,-5 3-7 15,-2 4 5-15,-4 6 4 0,-2 4 4 16,-5 8 7-16,-4 3 9 0,-4 6 6 16,-4 4 3-16,-5 7 0 0,-2 4 5 15,-4 4 9-15,1 6 7 0,-3 0 4 16,3 4 5-16,1 0 2 16,3 0 2-16,3-1 0 0,3 0 0 15,4 0 3-15,5-3-1 0,3-2 1 16,2-1-1-16,4-3-2 15,3-1 3-15,0-4-1 0,2 0 1 0,0-3 0 16,2 0 1-16,-3-1-1 0,1 1 1 16,-4 1 0-16,0 0-2 15,-4-1 1-15,-1 2 1 0,-2 2 1 16,-1 0 1-16,-2 3 1 0,-1 0 2 16,-2 1 1-16,0 0 0 0,0-1 0 15,-2-1-13-15,2 1-26 0,0-4-46 16,0 0-48-16,4-4-47 15,0-1-71-15,1-5-109 0,4-3-47 16,3-7 5-16,0-3 27 0,7-4 34 16</inkml:trace>
  <inkml:trace contextRef="#ctx0" brushRef="#br0" timeOffset="60979.61">20691 4157 227 0,'10'-17'373'0,"-4"3"70"0,0 2 68 15,-4 3-61-15,-2 3-52 0,-2 0-39 16,1 3-42-16,-4 2-56 0,2 1-57 0,0 3-57 15,-2 1-51-15,2 5-39 16,-2 3-23-16,0 3-10 0,1 4-12 16,1 0-4-16,1 2-5 0,1 3-2 15,1 0-2-15,0 1-6 0,1 2-2 16,2-1-7-16,3-2-15 0,1-2-25 16,1-3-25-16,3-3-24 15,3-7-23-15,2-6-20 0,3-8-17 16,1-7-11-16,4-8-5 0,2-3 0 15,2-9 11-15,0-5 22 0,-1-4 29 16,2-4 31-16,-4-4 33 0,-4-4 29 16,-1-2 20-16,-4-4 18 15,-2-3 19-15,-3-1 30 0,-2 2 31 16,0 6 38-16,-5 5 37 0,0 8 30 16,-3 9 16-16,1 5-2 0,-1 7-18 15,-1 8-34-15,-1 3-36 0,-1 6-40 16,1 8-32-16,-1 8-21 0,-1 9-11 15,0 7-10-15,-2 8-2 0,1 3-2 16,1 5-3-16,-1 2 4 0,2 5-5 16,2 2-1-16,0 2-2 15,6-2 2-15,1 0-3 0,2-6-3 16,4-3-8-16,1-3-6 0,5-9-10 16,0-2-13-16,5-8-11 0,-1-6-14 15,3-7-1-15,-2-4-5 0,3-8-5 16,-4-5 6-16,2-4 4 15,-3-4 13-15,-2-6 14 0,-2-3 11 16,-1 0 14-16,-7-4 12 0,0-2 12 16,-4 0 14-16,-2-2 8 0,-3 1 9 15,-2 2 18-15,-3 3 17 0,1 2 8 16,-3 6 2-16,-2 4-2 16,-1 5-5-16,-3 4-15 0,3 6-18 15,-4 7-18-15,4 3-8 0,-1 4-10 16,2 5-2-16,4 3-2 0,0 0 1 15,4 1-3-15,4-1 0 0,-1-1 2 0,4 0-3 16,1-3 0-16,-1-1-1 16,1-2 0-16,1-4 3 0,-1 0-4 15,0-2 1-15,-1-2 1 0,2-2 0 16,-1-1 2-16,0-4-2 0,1-4 3 16,4-1-7-16,-2-1-5 15,4-4-3-15,-2-1-8 0,4 0-6 16,0-4-1-16,1-2 6 0,-2-1 1 15,2-1 7-15,-4-2 6 0,2-3 7 16,-3 1-3-16,-3-2-1 0,0 0 2 16,-2 2-1-16,-3 1 3 0,1 3 0 15,-5 2 3-15,-1 4 3 0,0 4 4 16,-1 3 2-16,-5 3-1 16,-1 5 1-16,1 1 2 0,-4 4-6 15,1 2-2-15,1 1-3 0,0 5 0 16,2-2-3-16,-2 1 0 0,6 0 0 15,1 1-3-15,2-1 2 0,3-1-1 16,3 0-1-16,1-2 0 0,2 0 2 16,2 1 2-16,1-3 0 0,3 2 7 15,-2 2 0-15,3-1 0 0,-2-1-6 16,0 3-1-16,-2 0-2 0,-2 1-8 16,-1-2-4-16,-6 2-16 0,0 2-21 15,-8-2-39-15,0 0-51 0,-7-3-65 16,0 0-65-16,-3-2-70 15,-1-2-128-15,-4-1-44 0,2-2 11 16,-2-3 46-16,4-2 56 0</inkml:trace>
  <inkml:trace contextRef="#ctx0" brushRef="#br0" timeOffset="61107.27">21696 4135 7 0,'14'-10'379'0,"-6"3"74"0,-4 2 52 15,0-1 35-15,-2 2-141 0,-4-1-114 16,0 2-96-16,-3-2-98 0,4 1-125 15,1 0-123-15,-4 0-199 0,6-1-104 16,0-1-51-16,-2 1-3 0,4-3 57 16</inkml:trace>
  <inkml:trace contextRef="#ctx0" brushRef="#br0" timeOffset="69294.53">16459 6615 199 0,'-3'6'318'0,"-2"0"22"15,0-4 16-15,2 0-122 16,1 1-79-16,1-1-40 0,2-2-13 16,6-2 10-16,2 2 25 0,9-5 22 15,7-1 25-15,8-4 8 0,10-2 6 16,11-4-6-16,7-2-22 0,11-5-22 16,8-1-27-16,7-3-25 15,6 0-27-15,4 0-21 0,1-1-23 16,0 2-11-16,-3 2-9 0,-5-1-5 15,-5 5 0-15,-8 1-5 0,-7 2-10 16,-12 1-33-16,-10 4-41 16,-5-2-55-16,-12 4-62 0,-8-1-57 15,-5 3-43-15,-5-4-30 0,-4 1-3 16,-9 0-54-16,-4-1-10 0,-5-3 22 16,-3 1 37-16,-2-5 52 15</inkml:trace>
  <inkml:trace contextRef="#ctx0" brushRef="#br0" timeOffset="69694.27">17778 5926 161 0,'-2'-1'303'0,"0"1"24"16,1 0 14-16,-1 0-108 16,2 0-72-16,0 1-30 0,0 1-4 15,2 1 10-15,1 1 19 0,2 3 22 16,2-1 13-16,3 2 1 0,3 1-15 15,2 0-16-15,1 1-22 0,5-2-25 16,-1 3-23-16,4-3-20 16,2 2-17-16,0-2-14 0,1 2-11 15,-2-2-3-15,2-1-10 0,2-1-4 16,-4 1-2-16,1-1 1 0,-1-1 2 16,0-1-3-16,-2 2 1 0,-2-3 1 15,0 2 5-15,-2-3 7 16,-5 3 6-16,-4 1 9 0,-1 2 11 15,-6-1 5-15,-5 4 1 0,-7 4-7 16,-5 2-10-16,-10 8-4 0,-7 3-12 16,-9 4-9-16,-9 2-6 0,-2 5 0 15,-9 2-14-15,-2 2-18 16,-1-2-53-16,3 1-118 0,3-3-132 16,5-3-200-16,8-8-96 0,3-4-43 15,9-7 23-15,8-10 102 0,5-6 123 16</inkml:trace>
  <inkml:trace contextRef="#ctx0" brushRef="#br0" timeOffset="85825.41">16045 8305 263 0,'4'0'366'0,"-4"-4"26"0,2 2 18 16,-2 0-124-16,0 2-95 0,2-3-44 15,-2 3-22-15,0-1-2 0,0 0 1 16,0 1-3-16,-2 0-6 0,2-1-21 16,0 1-23-16,0 0-13 15,0 0-6-15,0 0-1 0,-2 0 0 16,1 0 0-16,-2 0-7 0,-1-3-6 16,-1 2-9-16,-2-4-6 0,1 1 2 15,-1 0 4-15,2-1 3 0,0-4 4 16,1 2-1-16,-1-3-1 0,4-1-9 15,1-2-7-15,1 0-6 16,5 1-5-16,1 1-3 0,1 2-4 16,1-1-3-16,2 3 3 0,2 1-2 15,1 6 2-15,-1 0 1 0,2 4 6 16,1 2 5-16,2 3 5 0,-4 4 4 16,2 3 2-16,-5 2-3 15,-1 4-6-15,-3 4-1 0,-5 2-6 16,-7 5-4-16,-3 3 1 0,-6 3-4 15,-7 4 0-15,-4 1 0 0,-6 0 1 16,-1-2 4-16,-3-2-4 16,2-7 5-16,3-6 9 0,3-6 5 15,3-6 7-15,5-6 1 0,4-9 1 16,3-4 0-16,4-8-6 0,4-6-9 16,4-4-9-16,6-1-8 0,2-1-2 15,3 1 0-15,3 4 2 0,5 2-2 16,0 5 4-16,3 5 2 15,2 4 3-15,2 6 0 0,0 2 1 16,3 5-3-16,-2 3-1 0,-1 2-4 16,1 3-4-16,-4 2-13 0,-1-1-16 15,-2 2-20-15,-4-4-42 16,-2 2-54-16,1-4-62 0,-3-3-56 16,1-3-52-16,-2-3-78 0,1-2-80 15,1-8-3-15,1-5 36 0,-1-3 47 16,7-5 55-16</inkml:trace>
  <inkml:trace contextRef="#ctx0" brushRef="#br0" timeOffset="86390.64">17478 7870 5 0,'4'-4'352'15,"-1"1"52"-15,-2 0 36 0,3 0 25 16,-3 1-142-16,2 0-71 0,-1-2-38 15,1 2-19-15,0 2-7 0,-1-3-4 16,1 2-8-16,-3 0-22 16,5 1-30-16,-5 0-27 0,0 0-18 15,0 0-13-15,0 0-11 16,-5 1-7-16,2 0-6 0,-2 2-6 16,-3-3-10-16,-3 4-6 0,-5-1-4 15,-4 0-8-15,-1 0-3 0,-2 0-2 16,-3 0 1-16,1-1-2 0,1 0 2 15,2 0 7-15,2 0 3 0,2 0 3 16,2 0-1-16,5-1 0 0,2 2-3 16,3 0-5-16,2 5-5 15,4 2 0-15,0 4-2 0,5 4 2 16,0 5-2-16,2 5 0 0,2 4-2 16,-5 1-3-16,3 5 3 0,-4 1-2 15,1 3 0-15,-2 1-5 0,-2 2-4 16,-4-2-3-16,-1-1-7 15,0-2-16-15,0-4-22 0,-1-4-53 16,2-5-82-16,1-6-81 0,2-7-80 16,1-3-111-16,0-11-89 15,1-6-8-15,1-6 53 0,1-4 72 16,0-6 76-16</inkml:trace>
  <inkml:trace contextRef="#ctx0" brushRef="#br0" timeOffset="86556.56">17208 8271 317 0,'-12'-8'384'0,"-3"3"33"15,0 3 25-15,0 0-122 16,6 1-90-16,-2 1-63 0,4 0-39 16,4 1-30-16,3-1-20 0,3 2-28 15,7-2-25-15,7 0-26 0,8 0-36 16,5-5-51-16,10-1-61 16,3-2-113-16,3-3-117 0,1-4-52 15,1 3-6-15,-4-5 29 0,3 1 49 16</inkml:trace>
  <inkml:trace contextRef="#ctx0" brushRef="#br0" timeOffset="87025.74">17994 7844 226 0,'-5'-2'355'0,"2"-2"35"16,2 2 21-16,-3-2-101 15,4 3-92-15,0 0-37 0,4-1-16 16,0 2 4-16,4 0 5 0,3 0 2 16,2 2-7-16,3-1-19 0,-4 2-24 15,4-1-26-15,-5 4-22 0,0-4-13 16,-1 1-15-16,-2 1-4 16,-7-1-1-16,1-2-9 0,-5 4-1 15,-5-2-6-15,-6 2-2 0,-4 1-9 16,-6-1-8-16,-2 1-1 0,-4 0 2 15,-1 0 3-15,1 0 9 0,0 0 5 16,2-2 7-16,4 1 1 16,5-1-2-16,2 2-2 0,4-2-9 15,2 2-4-15,3 0-8 0,3 3-6 16,5 4-3-16,0 3-4 0,5 6 2 16,0 2-1-16,3 3-2 0,-2 3 2 15,2 1-1-15,-1 4-1 0,-3 2 0 16,2 1-1-16,-4 2-6 15,-2-1-8-15,-2-3-10 0,-4-1-23 16,3-4-58-16,-2-6-80 0,2-3-89 16,3-7-95-16,-1-8-155 0,1-7-63 15,1-6 8-15,-1-6 60 0,5-8 82 16</inkml:trace>
  <inkml:trace contextRef="#ctx0" brushRef="#br0" timeOffset="87177.74">17828 8247 267 0,'-2'-15'409'0,"-1"1"63"0,-2 2 59 15,-1 2-63-15,2 0-95 16,0 2-65-16,1 2-54 0,3 0-54 0,3-2-50 16,5 1-49-16,6-2-39 15,6-1-42-15,5 0-53 0,7-2-92 16,2 1-106-16,5 0-126 16,0-1-153-16,-3 4-68 0,-1 1-3 15,-3 5 57-15,-4 2 89 0</inkml:trace>
  <inkml:trace contextRef="#ctx0" brushRef="#br0" timeOffset="87608.04">18236 8341 60 0,'-14'21'370'16,"-4"-3"61"-16,4-3 50 0,2-2 33 16,2-5-129-16,3-2-79 0,3-3-58 15,1-4-50-15,6-5-48 0,3-4-46 16,4-5-38-16,5-6-32 0,3-4-14 15,6-4-15-15,-1-7-11 16,6-1-10-16,-4-5-9 0,4 0-3 16,-1-1-5-16,1-3 2 15,-4 5 3-15,-2 2 1 0,-5 5 4 16,-1 5 5-16,-5 6 1 0,-2 7 1 16,-7 5 3-16,1 7 1 0,-8 5 2 15,-5 8-1-15,1 5 0 0,-3 4 6 16,-3 4 1-16,4 0 1 0,2 1 3 15,4 0-2-15,4-1 2 0,1-1-2 16,9-3 0-16,3 0 1 16,5-3 1-16,4 0 0 0,1 0 2 15,2-2-1-15,0 0 3 0,-3 0-4 16,-2 2 3-16,-3 0 1 0,-8 3 4 16,-4 2 2-16,-8 2 3 0,-7 4-1 15,-8 1-13-15,-7-2-36 16,-8 3-70-16,-3-1-82 0,-7-2-152 15,-1-1-116-15,-5-3-52 0,0-2 1 16,6-5 47-16,2-4 70 0</inkml:trace>
  <inkml:trace contextRef="#ctx0" brushRef="#br0" timeOffset="95122.71">22407 6967 107 0,'0'-6'309'0,"0"-1"30"0,-5 0 17 16,2-2-61-16,-2 2-96 0,4-2-46 15,-3 0-20-15,1 0-3 0,2 2 3 16,-3-1 3-16,1 1-5 16,2 3-11-16,-4-2-15 0,4 3-20 15,-1 1-16-15,1 1-21 0,1-2-13 16,-4 7-13-16,3-2-5 0,-4 7-6 15,-2 1-4-15,1 6-6 0,-3 5 3 16,-1 3-1-16,2 5-2 16,1 2-1-16,-1 1 3 0,4 1-4 15,1 0-3-15,3-2 2 16,3-1 1-16,1-3-2 0,4-1-5 16,2-6 0-16,2-3 0 0,2-3-4 15,2-5-1-15,2-4 0 0,3-3-2 16,1-5-1-16,5-6-1 0,0-4-4 15,1-6-3-15,2-1 1 0,-1-5-2 16,-2-6 2-16,-5-1 0 0,-1 0 4 16,-4-3 2-16,-4 1 2 15,-5 2 5-15,-7 1 4 0,-2 1 5 16,-6 4 1-16,-3 2 1 0,-3 6-1 16,-2 3 0-16,-4 6-6 0,-3 5-4 15,0 4-9-15,-2 4-19 0,1 5-15 16,1 4-23-16,-1 4-26 0,4 1-28 15,6 2-22 1,1 0-33-16,4-1-87 0,5-1-61 0,3-3-18 16,5-3 6-16,6-5 23 15</inkml:trace>
  <inkml:trace contextRef="#ctx0" brushRef="#br0" timeOffset="95837.58">23115 6739 236 0,'0'-3'293'16,"-3"-1"19"-16,2 0-16 0,-3 0-107 16,1-1-61-16,2 2-31 0,-3-2-11 15,3 3-6-15,-1-4-4 0,1 3-4 16,-1 1-1-16,2 0-5 0,-2 0-8 15,2 0-5-15,-1 1-4 16,1 0-1-16,-2 1-4 0,2-2-2 16,-1 2-1-16,-1 0-3 0,-1-2 3 15,3 1-2-15,-1 1-1 16,-3 0 0-16,3-1-5 0,-2 1-6 16,-1 0-5-16,1 0-4 0,0 0 0 15,-2 1-4-15,0-1-3 0,-1 0-2 16,2 1 2-16,-1 1-4 0,-2 0 4 15,2-1 3-15,-2 0 4 0,2 1 3 16,-1 0 4-16,-1 0 1 16,1 0-2-16,-2 1-3 0,4 0-3 15,-3 2-2-15,1 0-2 0,1 1-4 16,-3 0 0-16,4 0-1 0,-1 1-2 16,-2 2-1-16,4 2-3 15,-2 1-1-15,4 1-2 0,-4 4 3 16,5-3-3-16,0 4 1 0,0 0-1 15,3 3 0-15,-1 0 1 16,1 1-1-16,2 3 3 0,-2-3-2 16,3-1 0-16,-1 0 1 0,4-1-2 15,-1-4-2-15,4-1 2 0,-2-5 2 16,3 1-2-16,4-3 0 16,-1-6 0-16,3 1-2 0,2-8-3 0,3-2-1 15,-1-5 2-15,2-1 0 16,1-5 1-16,-4-2-3 0,2-5 1 15,-1 1 0-15,-3-5 1 0,-3 1 3 16,-3 0-1-16,-1-2 2 0,-7 1 1 16,-3 0 0-16,-4 2 0 0,-4 4-1 15,-5 1 0-15,-4 3 4 16,-2 4-3-16,-6 5 0 0,-1 4-3 16,-6 4-16-16,-2 7-36 0,-4 2-57 15,-3 7-60-15,0 3-87 0,-3 5-140 16,1 2-58-16,2 1-6 0,2 0 33 15,2-3 51-15</inkml:trace>
  <inkml:trace contextRef="#ctx0" brushRef="#br0" timeOffset="98353.99">22603 7697 100 0,'2'-3'275'0,"-1"3"16"16,-1-2 10-16,0 1-93 0,0-2-78 16,0 1-44-16,0-2-20 15,0 3-9-15,-1-3-4 0,1 2-4 16,0-2 1-16,0 1-2 16,0 0-3-16,0 1 2 0,-2-1 7 0,0 0 7 15,2 0 7-15,-1 2 7 16,1-2 7-16,-4 2-1 0,3-3-1 15,-1 3-6-15,-2-2-6 0,1 3-10 16,0-2-9-16,-1 2-10 0,-1 0-9 16,2 0-8-16,-2 0-4 0,1 2-6 15,-1 0-3-15,1 0-3 0,-1 2-2 16,0 1-2-16,0 1-2 16,0 3-2-16,-1 2-1 0,3 2 1 15,-2 4 1-15,4 1 0 0,-3 3 1 16,4 2-1-16,0 0-1 0,4 1 2 15,-1 0 0-15,2 1-1 0,2-3 1 16,1-1 3-16,0 0-1 16,3-2 1-16,0-2-2 0,1-1 6 15,3-3-2-15,0-2-3 0,2-3-4 16,0-2-3-16,2-4-2 16,0-4-2-16,0-4-2 0,2-5 0 0,-1-3 1 15,-1-5-2-15,2-3 0 16,-4-6-2-16,2 0-5 0,-3-3-1 15,-2-4-4-15,-3 0 2 0,-1-2-1 16,-4 1 7-16,-4 2 2 0,-4 2 4 16,-3 6 4-16,-2 2 0 15,-5 6 0-15,-2 6 2 0,-3 4-3 16,-2 5 1-16,0 3-5 0,-3 6-1 16,-2 3-7-16,3 4-12 0,-1 2-15 15,3 1-23-15,0 3-26 0,5 0-25 16,3-1-37-16,3 1-95 0,0-2-74 15,7-3-26-15,2-1 5 16,7-5 15-16</inkml:trace>
  <inkml:trace contextRef="#ctx0" brushRef="#br0" timeOffset="99392.41">23226 7474 97 0,'2'-2'246'0,"-1"2"21"0,1-4-21 0,-2 3-65 16,1-3-58-16,-1 2-37 0,0 0-14 15,2-1-8-15,0 1-2 16,-2 1-1-16,0-2 5 0,0 2 0 16,0 1 8-16,0-3 0 0,0 3 9 15,0-2 10-15,-2 0 8 0,0 1 9 16,2 0 7-16,0-1 5 0,0 0 3 15,0 1 0-15,-1 1-1 16,1-2-4-16,-2 2-4 0,2-1-5 16,0 0-6-16,0 1-4 0,0-2-7 15,0 1-8-15,0 1-9 16,0 0-4-16,0-2-10 0,0 2-13 16,0-1-6-16,0 1-6 0,0 0 0 15,0 0-6-15,0 0-6 0,0 0 0 16,-1 1-2-16,1-1-7 0,0 2-4 15,0-2-5-15,0 1-2 0,0 1-3 16,1 0-6-16,2 3 3 16,1 3-1-16,0 0 2 0,1 4 1 15,1 1 2-15,1 3 3 0,-3 2-4 16,6 1 4-16,-6 4-3 0,3 1 4 16,-2 1-6-16,-1 3 1 15,0 0 4-15,0 0-3 0,-2 2-2 16,-1-4-6-16,-1-1-6 0,0 0-14 15,0-4-34-15,-1-5-71 0,1-3-103 16,1-3-96-16,1-4-132 16,-1-6-121-16,4-3-41 0,-2-5 35 15,1-5 86-15,1 1 87 0</inkml:trace>
  <inkml:trace contextRef="#ctx0" brushRef="#br0" timeOffset="102024.02">22841 8431 57 0,'0'0'273'0,"-3"1"22"15,-3-1 16-15,3-1-62 0,2 1-90 16,-3-1-46-16,3-1-26 0,-1-1-13 16,1 0-7-16,-1 0-10 0,2 0-4 15,0 0-2-15,0 0-1 16,0 1 9-16,0 0 10 0,-2-1 14 15,2 0 20-15,0 2 19 0,0-3 17 16,0 4 12-16,-1-1 10 0,1 0-3 16,-2 1-7-1,2 0-14-15,-2-2 94 0,2 2-144 0,-1-2-21 16,-1 2-12-16,2 0-16 16,0 0-12-16,0 0-11 0,0 0-6 15,0 0-3-15,0 0-2 0,0 0-4 16,0 0 0-16,0 2 0 0,0-2-2 15,0 2 2-15,0-1 0 0,3 2-2 16,-1 3 1-16,1 1 2 16,2 2-3-16,0 3 2 0,1 4 2 15,3 0 3-15,0 2-4 0,-1 1 2 16,0 5 0-16,2-3-2 16,-2 5-4-16,-1 2 0 0,2-2 3 15,-4 2-2-15,0 1 3 0,-1-1-2 16,-2-1 3-16,0-2-3 15,-2-4-11-15,0-3-17 0,0-1-40 0,-2-5-61 16,2-1-69-16,0-7-71 0,2 1-65 16,-2-5-113-16,0 0-65 15,-4-3 4-15,1-5 43 0,0-2 57 16,1-2 62-16</inkml:trace>
  <inkml:trace contextRef="#ctx0" brushRef="#br0" timeOffset="103052.84">23561 8335 73 0,'0'0'285'0,"0"0"26"16,-2-2 20-16,1 2-58 16,-1-1-86-16,-1 0-40 0,1-1-18 15,-1 1-2-15,2-1-1 0,-4 1 4 16,4 0 4-16,-1 1 3 0,1-2 0 16,-3 0 1-16,3 1-3 0,-1 0-6 15,0-1-14-15,-1-1-15 0,0 3-13 16,0-3-14-16,0 1-15 0,-2 1-11 15,2-1-9-15,0 2-6 16,0-4 0-16,-2 4-5 0,2-2-2 16,-1 0 0-16,1 2-1 0,-3-3-2 15,1 2 0-15,1 0 0 0,-1 1-2 16,2-1-3-16,-4 1-2 16,2 0-2-16,1 0-1 0,-1 0-1 15,0 0-3-15,2 0 5 0,-2-3 1 16,2 3-6-16,0 0 0 0,0 0-2 15,-2 3 0-15,2-2-6 0,2-1-6 16,-3 2 8-16,3 1-4 16,-1 1 2-16,1 3-2 0,-3 1 2 15,3 0 1-15,-1 1-4 0,0 4 3 16,2 2-5-16,-1 0 4 0,1 6-3 16,1-2 2-16,3 2 0 0,-3 2-2 15,3-2 4-15,0-1 2 16,3 3-4-16,0-4 0 0,1-2-2 15,0 1 2-15,4-2 2 0,-2-2-2 16,2-2 4-16,2-1 0 0,-2-4-4 16,1-1-4-16,3-4-7 15,-2-2 1-15,2-3-9 0,0-3-1 16,1-5 7-16,2-2 3 0,-1-4 1 16,0-1 1-16,2-4 4 0,-3-1 4 15,0-3 0-15,-4 0-3 16,-2-4 1-16,0 0 3 0,-5 0 1 15,-3-2 0-15,-3 5 0 0,-3 2 1 16,-5 4 4-16,-1 3-3 0,-4 3-4 16,-4 5-4-16,-4 5-11 0,-2 2-22 15,-6 6-48-15,-2 4-66 0,0 2-65 16,0 5-62-16,2 0-56 0,-1 3-115 16,4-2-45-16,0-1 20 15,2-1 42-15,9-1 49 0</inkml:trace>
  <inkml:trace contextRef="#ctx0" brushRef="#br0" timeOffset="104753.33">23228 9178 94 0,'0'-2'284'16,"0"2"22"-16,-2 0 19 0,0-1-81 15,1 1-76-15,-1-1-41 0,2 1-9 16,0 0 0-16,-1-2 6 16,1 2 5-16,-2-1 7 0,2 1 6 15,-2 0 2-15,2 0 8 0,0 0 11 16,-1 0 7-16,-1 0 2 0,0 0-6 15,1-2-9-15,-1 2-20 0,1 0-24 16,1-1-23-16,-5 1-19 16,5 0-15-16,0 0-19 0,-1 0-10 15,1 0-9-15,0 1-6 0,1 5-2 16,-1 3-8-16,5 6 3 0,-4 5-7 16,2 4-2-16,1 2 3 15,-1 5-2-15,0-1-6 0,0 2-9 16,1 0-13-16,-1 0-28 0,-2-1-58 15,3-4-77-15,1-1-71 0,0-7-62 16,3-2-64-16,-3-7-112 0,6-4-30 16,-1-9 37-16,-1-5 53 0,8-8 59 15</inkml:trace>
  <inkml:trace contextRef="#ctx0" brushRef="#br0" timeOffset="105201.64">23888 8893 127 0,'2'-1'289'16,"-2"1"23"-16,0-1 21 0,-2-2-89 16,2 2-64-16,0 1-19 0,-1-1 6 15,1 1 11-15,0 0 15 16,-2 0 18-16,2 0 5 0,0 0-2 16,-3 0-10-16,3 1-18 0,0-1-19 15,-1 0-28-15,1 1-33 0,-2 3-27 16,2 3-26-16,2 4-20 0,-2 5-13 15,1 4-5-15,2 5-4 0,0 4-1 16,-1 2 0-16,3 4 3 16,-2 0-2-16,2 2-5 0,0 0 1 15,-2-2-3-15,1-1-8 0,-1-4-16 16,-1-1-39-16,-1-6-68 0,3 0-93 16,-1-9-90-16,2-3-118 15,0-6-121-15,-1-3-37 0,2-5 33 16,-3-6 74-16,-1-3 78 0</inkml:trace>
  <inkml:trace contextRef="#ctx0" brushRef="#br0" timeOffset="116070.8">20176 7804 270 0,'-10'6'330'0,"2"-1"12"0,6-2 6 16,2 0-153-16,6-3-88 0,3-3-48 15,10-2-23-15,5-5-6 0,6-2-4 16,11-7 3-16,7-1 0 0,10-6 1 16,9-3 0-16,8-5-4 15,9-3-3-15,6-3-2 0,10 1-6 16,3-2-4-16,0 1-18 0,-3 2-24 16,0 2-27-16,-7 4-40 0,-9 7-100 15,-9 1-95-15,-14 5-39 0,-9 8-6 16,-11 0 15-16</inkml:trace>
  <inkml:trace contextRef="#ctx0" brushRef="#br0" timeOffset="116402.45">20527 7976 65 0,'1'-4'271'0,"4"0"16"16,3-1 7-16,3 0-71 16,7 1-96-16,5-1-42 0,7 0-16 15,8 0-6-15,7 1 1 0,8 2 4 16,7 4-2-16,10-1-8 0,7 6-14 15,6 0-7-15,5 3-11 0,3 2-12 16,0 2-14-16,-1-1-14 0,2 1-21 16,-2-2-26-16,-1-1-45 15,-6 0-115-15,-2-2-72 0,-7-2-28 16,-7 2-3-16,-7-5 12 0</inkml:trace>
  <inkml:trace contextRef="#ctx0" brushRef="#br0" timeOffset="116767.7">20679 8644 225 0,'4'5'317'0,"1"-3"16"16,3 3 9-16,8 2-129 16,5-1-87-16,9 4-37 0,9 0-10 15,12 1 5-15,7-1 4 0,13 2 2 16,8 2-9-16,7-1-16 0,5 4-16 15,4-1-18-15,3 2-23 16,4-1-24-16,-3-1-27 0,4 0-33 16,-5-5-32-16,-2 3-46 0,-9-2-122 15,-7-4-60-15,-10 2-15 0,-8-2 7 16,-11-2 18-16</inkml:trace>
  <inkml:trace contextRef="#ctx0" brushRef="#br0" timeOffset="117088.66">21171 9533 251 0,'-2'13'323'0,"8"-4"17"0,5-1 10 16,11 3-130-16,8-3-71 0,10 3-25 15,10 2-3-15,8 0 15 0,9 2 12 16,5 2-3-16,5 4-15 0,7 0-21 16,4 1-28-16,3 0-43 15,0 3-68-15,-1-3-74 0,-1 1-77 16,-5-2-161-16,-5-3-85 0,-6-5-31 15,-7-1 18-15,-9-7 44 0</inkml:trace>
  <inkml:trace contextRef="#ctx0" brushRef="#br0" timeOffset="119637.61">25906 6441 230 0,'0'1'257'0,"-2"-1"12"0,2-1-58 16,-1-1-78-16,1 1-44 15,0-2-17-15,0 2-10 0,0-1 0 16,0 0 0-16,0 0-4 0,1 0 2 16,-1 0-5-16,0 0-5 0,2 2-6 15,-2 0-3-15,0 0-3 16,0 0-2-16,0 0 2 0,0 0 0 16,0 0 1-16,0 0 4 0,0 0 10 15,0 4 7-15,0 0 3 0,2 0 1 16,-2 1 2-16,0 1-6 0,1 0-10 15,-1 2-9-15,2-1-8 0,-1 2-7 16,4 0-2-16,-4 1-5 16,2 3-2-16,1-1-1 0,-3 3-4 15,3-1 0-15,-1 5-2 0,0-1 1 16,-1 4-4-16,-1-1 1 0,2 4 0 16,-3-3-2-16,0 0-1 15,0-1-2-15,-1-1 2 0,-1-2-1 16,2-3 7-16,-1-2 9 0,1-3 17 15,0 0 25-15,0-4 29 16,0-2 28-16,-2-1 21 0,0-3 8 16,2-1-6-16,-1-2-19 0,-2-3-26 15,-1-4-30-15,3-3-24 0,-3-2-18 16,3-3-11-16,-2-3-2 0,3 0-5 16,-3-6 0-16,3 0-2 0,0-1-1 15,3-2 2-15,0 0-5 0,0 1-2 16,2 2-1-16,1 0-2 15,1 0 1-15,2 4 3 0,1 0 5 16,-1 2-3-16,4 3 0 0,-1 1-2 16,1 1-2-16,1 2 2 0,1 2-7 15,-1 2 3-15,0 2 2 0,0 2 0 16,-3 2-2-16,2 3 0 16,-4 1 1-16,-1 1-3 0,2 3 2 15,-1 4 1-15,-2-1 2 0,1 5-4 16,-4 0 3-16,0 3 1 0,0 3 2 15,-2 2-1-15,-1 1 0 16,-1-1 4-16,0 5-4 0,0-1 1 16,-1-1-4-16,-1 0 3 0,2 0-2 15,0-2 4-15,0 0-2 0,0-5 0 16,2-1 2-16,-1-1-2 0,1-5 0 16,1-2-2-16,2-1 5 15,1-2-4-15,2-8-5 0,6-1-1 16,2-3-11-16,5-3-18 0,1-4-34 15,0 0-49-15,-3 0-53 0,1-1-61 16,0 0-44-16,-2 2-33 0,-2 0-39 16,-5 1-81-16,-3 0-15 15,0 3 22-15,-2-2 35 0,2 3 40 16</inkml:trace>
  <inkml:trace contextRef="#ctx0" brushRef="#br0" timeOffset="120266.46">26910 5824 78 0,'9'-10'304'15,"-1"0"22"-15,-2 3 15 0,1 0-60 16,-1 1-106-16,-1 1-60 0,0 1-36 16,0 1-18-16,1-1-8 0,-3 3-11 15,0 0-9-15,0-1-13 16,-1 2-2-16,-1 0 4 0,-1 0 7 16,0 2 9-16,-3-1 0 0,-3 2 3 15,-5 2-3-15,-2-1-8 0,-4 2-11 16,-1 0-9-16,-2 1 0 0,-2-1 3 15,1 1 2-15,1-1 2 0,-1-1 6 16,5 1 0-16,1-2 0 0,5 2-7 16,2-1-4-16,3 3-2 15,4 2-4-15,1 6-2 0,3 2-6 16,2 3 4-16,3 5-1 0,0 4-1 16,1 5 0-16,-1 2 2 15,0 4 1-15,-2 3 0 0,2-1-2 16,-3-1-1-16,-4 0-1 0,2-3-7 15,-3-3-10-15,-1-3-15 16,-1-5-23-16,1-3-27 0,1-7-31 16,1-5-38-16,-1-5-94 0,3-7-80 15,-1-5-29-15,1-5 1 0,2-5 18 16</inkml:trace>
  <inkml:trace contextRef="#ctx0" brushRef="#br0" timeOffset="120435.81">26761 6210 84 0,'-15'-9'296'0,"-3"2"26"0,1 2 18 16,4 0-58-16,2 0-105 0,2 3-60 16,5-2-34-16,4 2-25 0,4-2-17 15,8 0-15-15,6-2-15 0,7-3-15 16,3 0-19-16,9-1-24 16,1-2-29-16,-1 1-95 0,1-1-96 15,-1-1-44-15,-2 0-13 0,0 0 6 16</inkml:trace>
  <inkml:trace contextRef="#ctx0" brushRef="#br0" timeOffset="120848.96">27370 5814 45 0,'5'-11'293'16,"-2"0"27"-16,-2 4 22 0,1 1-35 15,-2 0-116-15,2 3-59 0,-2-1-37 16,3 1-24-16,-1 1-13 0,2 1-17 15,2 0-11-15,2-1-9 16,-1 2-8-16,1 0-6 0,-2 2 0 16,-2-2-4-16,0 1 4 0,-3-1 7 15,-1 1 5-15,0-1 4 0,-5 2 0 16,-4-2 0-16,0 1-1 16,-4 2-8-16,-4 0-3 0,1-1-2 15,-6 1 4-15,1 1 2 0,0-1 2 16,3 0 3-16,-3 3 0 0,7-1 0 15,-2 2-4-15,3 1-6 16,4 1-2-16,1 1-3 0,3 2-3 16,4 3-2-16,1 1-1 15,0 4 1 1,9 55 3-16,-4-45-3 0,-4 3 2 0,1 0-7 16,-4 3-12-16,1 0-23 0,-5-1-29 15,-2-1-31-15,1-1-35 16,1-4-78-16,-3-7-100 0,2-2-35 15,2-7-2-15,2-7 12 0,3-6 30 16</inkml:trace>
  <inkml:trace contextRef="#ctx0" brushRef="#br0" timeOffset="121016.43">27243 6139 58 0,'-6'-15'298'0,"2"0"23"15,-3 0 20-15,2 2-44 16,4-1-125-16,2 1-67 0,6-2-39 0,4-1-22 15,8 0-15-15,3 1-13 0,6 2-13 16,5-1-27-16,2 2-45 16,-2 3-140-16,1 3-76 0,-4 3-39 15,-7 3-13-15,1 5 10 0</inkml:trace>
  <inkml:trace contextRef="#ctx0" brushRef="#br0" timeOffset="121449.1">27520 6229 91 0,'-16'24'292'0,"0"-3"22"16,1-4 14-16,0-4-59 0,5-1-91 16,0-3-46-16,3-3-19 0,4-3-12 15,2-3-13-15,1 0-13 16,4-7-21-16,3-4-20 0,4-4-16 16,3-2-8-16,1-6-6 0,3-4-2 15,0-2-1-15,2-4-1 16,4-1-1-16,0-2 1 0,0-2-2 15,3 1 2-15,-2 2-1 0,0 2 1 16,-3 6 0-16,-6 5 0 0,-2 4 3 16,-4 5 1-16,-6 5 0 0,-2 4-2 15,-4 6-2-15,-6 4 4 16,-1 5-4-16,-2 6 0 0,-2 0 2 16,1 3-2-16,4 1 0 0,1 2 0 15,6-3 0-15,1 1 0 0,6 1-2 16,4-2 0-16,5 1 0 0,1 0 2 15,3-1 0-15,3-1 0 0,-2 2 4 16,-2-1-2-16,0 1 0 0,-2 0 1 16,-8 1-3-16,-4 1 0 15,-4 1-3-15,-4-1-2 0,-8 1-6 16,-2 2-12-16,-3-2-17 0,-5-2-25 16,1-2-29-16,4 0-88 15,-2-6-108-15,6-1-46 0,3-6-16 16,4-3 9-16,10-2 25 0</inkml:trace>
  <inkml:trace contextRef="#ctx0" brushRef="#br0" timeOffset="121664.54">28488 6461 265 0,'22'4'397'0,"-9"-3"33"0,-4 0 23 16,0-1-88-16,-1 0-121 0,-3 0-75 15,2-1-41-15,2-2-31 0,4-1-18 16,4-2-26-16,5-3-47 0,5 0-56 16,3-2-51-16,3 1-50 15,2-1-70-15,1 0-141 0,-6 3-51 16,-4 0-4-16,-7 2 19 16,-6 3 34-16</inkml:trace>
  <inkml:trace contextRef="#ctx0" brushRef="#br0" timeOffset="121849.06">28488 6616 126 0,'-25'23'308'15,"5"-5"19"-15,5-3 10 0,7-3-81 16,6-4-112-16,7-2-68 0,8-4-32 16,6-4-17-16,7-4-12 0,9-5-9 15,5-3-6-15,7-6-13 0,2 0-12 16,5-7-23-16,0-1-65 0,-2 0-110 15,-5-3-56-15,-4-3-23 16,-2 3-5-16,-6-3 13 0</inkml:trace>
  <inkml:trace contextRef="#ctx0" brushRef="#br0" timeOffset="122115.67">28992 6246 77 0,'-19'1'303'16,"-3"4"25"-16,2-1 14 15,4 4-54-15,2 0-117 0,4-1-67 16,4 2-32-16,6 0-17 0,3 1-3 15,5 0-3-15,7 1-2 0,3 1-7 16,7 1-4-16,4-2-9 16,2 1-8-16,3 2-1 0,0-1-6 15,-2 3-3-15,-3 1 0 0,-4 1-1 16,-5 1-3-16,-7 2-3 0,-7 2-2 16,-6 1 3-16,-6 2 0 0,-7 1 3 15,-7 0 0-15,-5-1 3 0,-2-1-1 16,-2-1-3-16,5-2-8 0,1-2-23 15,4-5-37-15,6-2-53 0,2-2-121 16,6-4-87-16,5-7-40 0,6-3-5 16,9-5 21-16</inkml:trace>
  <inkml:trace contextRef="#ctx0" brushRef="#br0" timeOffset="122681.9">29797 6513 169 0,'8'-4'342'0,"-8"-1"27"16,-2-2 32-16,-3 3-47 0,-1-3-90 15,-2 2-38-15,0-3-13 0,0 1-3 16,-2-2-5-16,2 0-21 0,-2 0-27 16,2 0-25-16,2-2-22 0,1 3-23 15,2-5-21-15,1 3-21 0,2-2-18 16,3 2-12-16,1-1-10 15,1 0-2-15,1 3-3 0,3 0 0 0,1 1-5 16,-1 3 3-16,4 2-2 0,-4 2-1 16,4 2-2-16,0 3 2 15,-2 4 0-15,3 3 3 0,-5 5-1 16,1 2 4-16,-1 5 1 0,-4 3-2 16,-2 3 0-16,-4 3-5 0,-4 3-5 15,-4 2-11-15,-4 2-12 0,-8 0-3 16,-1 1-6-16,-7-1 1 0,-2-2 5 15,-4-5 7-15,-3-1 12 0,5-4 13 16,2-8 11-16,4-4 11 16,4-7 7-16,3-3 5 0,4-7 0 15,7-5-2-15,4-8-4 0,5-6-10 16,5-2-5-16,4-2-10 0,8-2-5 16,4 1-7-16,1 3-4 0,2 4-4 15,3 3 3-15,-2 2 1 0,2 7 4 16,0 2 4-16,-3 6 3 0,-1 2 3 15,3 5-4-15,-5 4-1 0,0 0-3 16,0 0-14-16,-4 2-15 0,-3 0-20 16,-1 0-25-16,0-1-22 15,-4-4-26-15,-1 1-21 0,0-5-18 16,-2-4-17-16,1-2-15 0,1-5-40 16,1-4-65-16,-3-6-51 0,6-6-7 15,-2-6 13-15,2-4 29 0</inkml:trace>
  <inkml:trace contextRef="#ctx0" brushRef="#br0" timeOffset="123048.77">30124 6098 81 0,'2'-23'338'0,"0"5"40"16,-1 3 24-16,-1 4-33 0,0 2-128 16,0 3-84-16,2 3-38 0,-2 1-23 15,1 6-8-15,1 2-5 0,1 2-6 16,-2 5 0-16,1 2-18 0,-2 3-18 15,0-1-16-15,-3 6-9 0,-3 0-5 16,-1 0-5-16,-2 2-3 0,-4-2-1 16,4-4-2-16,-3-3 0 0,2-1 1 15,2-7 4-15,0-3 3 0,0-3 5 16,2-4 3-16,2-6-1 0,3-4-1 16,2-5-4-16,3-4-1 0,3-3-6 15,3-1-3-15,0-4 0 0,7 4 0 16,-1-1-2-16,4 4 2 15,2 2-2-15,2 5 0 0,0 3 0 16,-1 6-2-16,4 2 1 16,-2 5-9-16,-1 3-14 0,-1 7-20 15,-5 3-28-15,-2 5-33 0,-2 4-35 0,-2 2-33 16,-8 4-65-16,-4 0-101 0,-1 2-41 16,-6-1-2-16,-2 0 19 0,1-2 30 15</inkml:trace>
  <inkml:trace contextRef="#ctx0" brushRef="#br0" timeOffset="123532.84">30528 6663 314 0,'-2'7'387'0,"0"-4"36"15,1-1 33-15,-1-2-115 0,2-2-93 16,2-2-44-16,1-2-30 0,2-4-23 15,5-4-24-15,2-2-26 0,5-3-25 16,2-1-27-16,5-5-15 0,3-5-15 16,1-2-7-16,0-2-8 15,2-5-3-15,0-1-2 0,-3-2-4 16,-3 1 2-16,2 1-2 0,-8 5-3 16,-5 3 1-16,0 9-7 0,-9 2 1 15,-2 6-6-15,-5 4-1 0,-6 5 1 16,-4 5 0-16,-4 3 6 0,-4 8 4 15,-3 2 2-15,-1 4 3 0,0 4 3 16,2 2-4-16,1 4 3 16,4-3-3-16,3 3 3 0,7-2-1 15,4 1 1-15,4-1 2 0,6-1 0 16,3-1 0-16,3 1 0 0,5-3-2 16,-1 1 0-16,1-2 2 0,2-1 0 15,-3 2 0-15,-3-2-1 0,-3-1 2 16,-2 1 1-16,-3 0 3 0,-5-2-3 15,-3 0 2-15,-5 2 3 0,-6-5 0 16,-4 1-5-16,0-2-10 16,-6-3-25-16,1-1-50 0,0-6-60 15,3-3-72-15,0-5-132 0,5-4-92 16,3-6-30-16,6-7 16 0,8-3 48 16,4-5 61-16</inkml:trace>
  <inkml:trace contextRef="#ctx0" brushRef="#br0" timeOffset="123757.11">31054 6161 319 0,'16'-8'433'0,"-7"0"32"0,-1 2 21 15,0 3-98-15,-3 3-111 0,0 5-77 16,-1 2-39-16,0 5-12 0,-1 5-8 16,-2 3-18-16,1 3-28 15,-2 5-26-15,-2 3-23 0,-1 0-21 16,-3 3-20-16,-2 1-23 0,-5 0-32 15,4-1-44-15,-3-4-58 0,0-1-54 16,4-5-45-16,2-5-45 0,2-3-58 16,3-6-64-16,1-6-7 15,0-4 27-15,1-4 36 0,3-5 52 0</inkml:trace>
  <inkml:trace contextRef="#ctx0" brushRef="#br0" timeOffset="124903.26">31032 6426 110 0,'-6'-4'338'15,"-2"-1"35"-15,3-1 23 0,0 4-46 16,3-4-132-16,4 5-78 0,4-4-45 16,6 0-22-16,3 1-15 0,6 0-3 15,4-4-1-15,7 2-5 0,4-1-5 16,4-2-10-16,-1-1-11 0,7 0-12 16,-2-2-4-16,2 0-3 0,-3-1-4 15,-2 0-1-15,-3-3-3 16,-8 1 0-16,-6 2 2 0,-5-1 2 15,-8 2 2-15,-8 2 4 0,-5 0 9 16,-7 2 8-16,-6 6 11 0,-5-1 9 16,-4 6 9-16,-4 2 10 15,0 5-1-15,-2 4-5 0,3 2-8 0,3 3-12 16,0 2-12-16,4 4-10 0,3-2-6 16,4 3-3-16,4-2-4 0,1 0-1 15,5-4-9-15,2 1-13 0,4-5-13 16,2-3-11-16,4-2-15 0,7-5-7 15,-2-3 1-15,7-3-2 0,2-4 4 16,0-6 1-16,0 0 9 16,3-3 7-16,-4-2 8 0,-3-3 11 15,-2 3 8-15,-2-2 12 0,-3 2 9 16,-2 4 11-16,-4-2 10 0,0 4 10 16,-2 1 4-16,0 2 1 0,-2 5-4 15,1 1-3-15,-2 1-8 0,-1 7-7 16,4 1-4-16,-4 4 0 15,3 0-2-15,-2 2-2 0,3 0-2 16,-1-2-4-16,2 2 4 0,1-3-2 16,-2 0-1-16,3-1-1 0,-2-4 0 15,3-1-1-15,1-5-3 0,-1-1 2 16,2-4 0-16,3-5-2 16,2-4 2-16,0-6-2 0,5-5 1 0,0-5 2 15,2-6-3-15,-1-10 0 0,3-4 0 16,-1-7-1-16,1-9 0 0,-2-3 4 15,-1-3 1-15,-1 0 5 16,-4 4 11-16,-2 7 19 0,-4 12 35 16,-5 6 29-16,-1 11 26 0,0 5 12 15,-4 11-3-15,-4 5-11 0,0 7-30 16,-3 10-31-16,-3 8-22 0,-2 9-13 16,1 8-6-16,0 6-1 0,-3 6-6 15,2 6-4-15,0 4-1 0,1 4-4 16,0 2-7-16,-2 4-8 0,4-6-6 15,2 0-8-15,1-7-10 0,5-4-10 16,1-5-11-16,4-8-11 0,1-4-9 16,3-6-8-16,2-6-3 15,3-5-1-15,0-7 9 0,6-6 12 16,0-6 14-16,3-5 14 0,4-6 15 16,-1-4 7-16,2-3 12 0,-2-3 1 15,1-3 3-15,0 1 2 0,-4-2-1 0,2 3 10 16,-6-1 5-16,-1 5 10 15,-4 2 13-15,-4 1 14 0,-1 4 15 16,-3 4 12-16,-2 4 0 0,-5 1-6 16,-3 4-5-16,-4 2-15 0,-4 4-16 0,-3 5-17 15,-6 4-11-15,-1 2-5 0,-1 4-2 16,2 2-2-16,0 4 6 0,3-1-2 16,4 2 1-16,6 0 2 0,4 0-2 15,4-2 0-15,6 1-4 0,2-4 3 16,3 1-4-16,4-4 0 0,7 0-2 15,1-4 0-15,0-2-4 0,2 1 4 16,1-4 0-16,-1 1 1 0,1-2 1 16,-6-1 0-16,-2 1 3 15,-2-2-2-15,-6 0 4 0,-3 1 1 0,-4 1 10 16,-2 1 3-16,-7 0 3 0,-2 3 5 16,1 0 6-16,-3 1-2 0,-1 1 2 15,-1-2-1-15,-3 1-2 0,5-1-7 16,0 1-6-16,0-1 0 0,1 0-9 0,2-2-3 15,2 2-2-15,-2-3-7 0,0 0-12 16,4-1-31-16,-1 0-40 0,-2-3-66 16,0 1-68-16,0-4-58 0,2 0-60 15,-3-2-89-15,-1-4-54 0,1-5 8 16,0-3 43-16,0-6 48 0,1-3 64 16</inkml:trace>
  <inkml:trace contextRef="#ctx0" brushRef="#br0" timeOffset="125080.21">31791 6040 361 0,'-15'-13'463'16,"1"1"43"-16,5 1 29 0,2 5-95 15,6 1-116-15,6 4-84 0,4-2-50 16,7 3-28-16,6-1-22 0,7-1-26 16,10 1-38-16,5-2-45 0,10-1-79 15,4-2-112-15,4-1-130 0,-2 1-186 16,-1-1-95-16,-5-3-34 0,-5 4 30 0,-7 1 87 15</inkml:trace>
  <inkml:trace contextRef="#ctx0" brushRef="#br0" timeOffset="125768.93">31988 6417 76 0,'-11'9'400'0,"3"0"41"15,0-2 22-15,5-1 15 0,2-1-171 16,-1-2-103-16,4-2-46 0,-1 1-15 16,2-4-3-16,4-1-6 0,1-1-13 15,3-2-23-15,3-4-32 0,5-2-26 16,-1-1-16-16,5-5-11 0,-1-1-6 15,2-4-7-15,-5 1 0 0,1-5-3 0,-4-1 1 16,2 0 0-16,-5 1 0 0,-3 2 3 16,-3 0 2-16,-3 5 8 0,0 2 13 15,-6 3 15-15,-1 3 12 0,-2 2 5 16,-6 3 4-16,2 3-5 0,-7 2-12 16,-2 4-12-16,-2 5-10 0,-3 5-3 15,-2 5 0-15,2 7 1 0,-1 6 2 16,2 3 4-16,3 4 0 0,2 2-6 15,4 2-4-15,5-2-3 0,5-1-6 16,4 0-4-16,4-3 0 16,5-3-2-16,5-4 0 0,3-5-4 15,4-1-1-15,5-6 2 0,1-4-8 16,4-5 3-16,3-5 2 0,4-4 3 0,4-3-2 16,0-6 4-16,3-4 2 15,2-4-1-15,1-4-3 0,-3-4 2 0,0-3-1 16,-5-6 0-16,-3-3-1 0,0-4 0 15,-3-4-2-15,-5 0 0 0,-6 3 1 16,-4 3-3-16,-5 2 3 0,-6 8 4 0,-8 5 4 16,-1 5 2-16,-6 8-1 15,-3 3 4-15,-4 5-1 0,1 6-1 16,-1 3 1-16,0 6-2 0,4 3 1 0,2 5-1 16,6 3-3-16,2 3 0 0,6 5 0 15,2 4 0-15,1 3-1 16,1 3-2-16,0 3 3 0,-2 2-2 0,-2 1 1 15,-4 4 0-15,-6-2-7 0,-5 1-13 16,-10 1-30-16,-10-4-70 16,-8 0-101-16,-14-7-105 0,-15 0-147 15,-13-4-100-15,-14-6-34 0,-13-5 41 0,-12-4 81 16,-12-6 95-16</inkml:trace>
  <inkml:trace contextRef="#ctx0" brushRef="#br0" timeOffset="126598.98">21483 6000 24 0,'-7'17'350'0,"2"0"42"0,0-4 24 16,0-5 14-16,5-2-170 15,0-3-90-15,4-4-55 0,2-3-28 16,5-8-15-16,2-1-9 0,5-8-7 16,6-4-11-16,6-7-11 0,4-4-9 15,3-3-7-15,5-4-6 0,0-4-2 16,1-2-4-16,-2-1-1 0,-3-1-6 15,0-1-5-15,-7 1 2 16,-5 3-2-16,-6 6 1 0,-7 5 0 16,-4 11-1-16,-9 6 0 0,-4 8 2 15,-10 7-2-15,-4 10 1 0,-6 9 0 16,-2 7 1-16,-4 2 4 0,0 8 0 16,1 2-2-16,6 1 2 15,5-1 2-15,5 2-1 0,7-3 2 16,8-3-1-16,6 0-1 0,7-3 1 15,6 0-1-15,4-2-1 0,5-1-2 16,5-1 1-16,-4-1-1 16,3-1 0-16,-4-1 1 0,-6-1-3 15,-4 0 0-15,-9 1 1 0,-5-2-1 16,-6-2-1-16,-10 2 1 16,-3-2-1-16,-8-2-2 0,-4-1-7 15,1-3-17-15,-3-4-34 0,0-5-38 16,4-5-42-16,2-5-90 0,5-7-108 15,4-5-42-15,6-7-4 0,6-5 23 16,4-7 33-16</inkml:trace>
  <inkml:trace contextRef="#ctx0" brushRef="#br0" timeOffset="126814.19">22146 5404 302 0,'25'-19'349'0,"-1"6"21"15,-5 2 23-15,-2 6-143 0,-1 5-77 16,-2 5-40-16,1 4-14 15,-3 6-7-15,-1 4-12 0,-1 5-14 16,-1 7-18-16,-1 2-14 0,-1 4-16 16,-4 5-16-16,0 0-9 0,-3 1-13 15,2 1-18-15,-2-4-26 16,0-2-33-16,1-7-43 0,2-4-43 16,-1-6-80-16,1-5-106 0,0-5-41 15,-1-9 3-15,-1-7 19 0,-1-5 40 16</inkml:trace>
  <inkml:trace contextRef="#ctx0" brushRef="#br0" timeOffset="127997.02">22236 5695 276 0,'-20'-6'347'0,"0"5"23"15,3-2 17-15,4 2-141 16,3-1-90-16,5 0-56 0,3 1-32 16,6 0-13-16,5-3-10 0,7 0-5 15,6-5-5-15,6 1-3 0,5-4-6 16,5-3-8-16,5-1-7 15,1-2-5-15,2-1-2 0,-2 0-2 16,-2 0-3-16,-4 1-5 0,-7-1-3 16,-2 3-1-16,-7 2-2 0,-7 3 1 15,-7 2 8-15,-3 3 10 16,-6 0 6-16,-4 4 9 0,-3 4 4 16,-5 1 8-16,-1 5-1 0,-2 0-2 15,0 4-5-15,1 2-2 0,2 1-7 16,-1 3-6-16,4 2-4 0,2-1-4 15,2 1-2-15,3 0-3 16,3-2-2-16,3-1-7 0,3-4-7 0,2-1-7 16,2-4-4-16,2-2-4 15,1-5 2-15,3-4 2 0,-2-3 4 16,2-1 6-16,-2-5 5 0,-1-2 2 16,-1 1 4-16,0 1 4 15,-4-3 6-15,-1 6 8 0,-2-2 6 0,-2 4 5 16,0 1 2-16,1 1-2 15,-4 4-3-15,1-1-9 0,2 2-3 16,-1 3-3-16,1 2-2 16,2 1 2-16,-1 1-1 0,1 2 0 15,0 0 1-15,2-1-1 0,-3 1 0 16,5-3-2-16,-1 0 0 0,4-2-2 16,2-3-5-16,-1-2-5 0,5-5-8 15,3-2-7-15,0-6-9 16,2-6-8-16,4-4-4 0,0-6-5 0,0-4 3 15,-2-8 2-15,-1-5 9 16,-4-7 6-16,-4-5 8 0,-2-5 8 16,-4-3 10-16,-4-2 13 0,-4 3 17 15,-4 4 27-15,-1 8 34 0,-2 10 37 16,-1 6 39-16,0 11 28 0,-4 6 1 16,1 6-13-16,-1 9-29 15,-1 8-33-15,-1 9-39 0,0 10-32 16,2 9-17-16,-2 8-5 0,4 6-8 15,1 7 1-15,4 7-3 0,1 2-3 16,2 7-5-16,3 2-8 16,5 0-9-16,1-4-6 0,4-5-8 15,3-8-5-15,1-5-8 0,2-8-9 16,2-9-10-16,1-5-7 16,2-11-5-16,-2-5-7 0,1-7 0 15,1-8 1-15,-2-7 6 0,2-4 11 16,-2-6 10-16,-4-5 9 0,0-4 11 15,-5-3 11-15,1-3 8 0,-4 0 11 16,0 1 11-16,-6 2 13 0,2 1 18 16,-3 3 15-16,-1 6 21 0,0 4 15 15,-2 3 14-15,-2 4 5 16,0 5-8-16,-1 5-10 0,2 4-18 16,-7 6-18-16,3 7-21 0,-3 7-14 15,2 5-10-15,-3 7-6 0,4 0-2 16,2 5-4-16,-1 0-1 15,6-1-2-15,1-2 0 0,4-2-4 16,0-3-7-16,4-4-8 16,-1-5-6-16,6-6-12 0,0-4-4 0,3-6-1 15,2-4-3-15,0-6-2 16,5-6 2-16,-3-3 5 0,2-6 3 16,-1-3 2-16,-1-4 8 0,-5-4 7 15,-2-2 10-15,0-3 5 0,-6 0 2 16,-4 3 1-16,-2 2 2 0,-4 7 3 15,-4 2 4-15,-1 8-4 0,-3 5 6 16,2 5-2-16,-5 6 4 16,1 7 4-16,2 6 0 0,3 5 1 15,2 4-2-15,5 4 2 0,3 3-2 16,3 4-5-16,3 2-1 0,3 0-5 16,-1 3 5-16,1-5-1 0,-5 1-2 15,-2 0 2-15,-2-2-4 0,-7-3-8 16,-4-3-27-16,-6-3-54 15,-5-3-70-15,-10-3-132 0,-3-5-122 16,-6-6-57-16,-5-7-6 0,-1-8 33 16,-3-7 60-16</inkml:trace>
  <inkml:trace contextRef="#ctx0" brushRef="#br0" timeOffset="128138.79">22983 5284 205 0,'-12'-15'413'0,"4"2"33"16,7-1 20-16,2 4-52 15,10-2-169-15,10-4-112 0,7 0-62 0,9 0-36 16,6-2-30-16,4 0-57 16,2 3-72-16,2 1-169 0,-4 0-91 15,-3 5-47-15,-9-1-10 0,-6 6 34 16</inkml:trace>
  <inkml:trace contextRef="#ctx0" brushRef="#br0" timeOffset="128630.52">20634 5988 191 0,'-8'-18'519'0,"7"0"73"16,-4 0 40-16,-1 4 23 0,1 1-211 15,0 3-173-15,2 2-115 0,2 3-69 16,-1 2-37-16,2 1-22 15,2 7-13-15,-1 0-1 0,4 9 1 16,-2 3-2-16,1 5 1 0,-3 8-1 16,-1 2-3-16,-1 4-1 15,-3 3-4-15,1-1 0 0,0 1 2 16,0-5-4-16,1-1 0 0,2-4-3 16,2-7 1-16,2-1-2 0,6-6-3 15,2-3-2-15,6-5 4 0,4-2-4 16,2-5-10-16,4-7-25 15,2-3-44-15,3 0-62 0,1-6-77 16,-1-1-67-16,-1-1-87 0,-4-3-118 16,-4 3-29-16,-8 0 24 0,-6 0 53 15,-6 2 62-15</inkml:trace>
  <inkml:trace contextRef="#ctx0" brushRef="#br0" timeOffset="128817.1">20846 6027 69 0,'-15'-11'397'0,"3"5"58"0,3-1 39 15,1 2 28-15,0 2-176 0,3 0-104 16,2 3-56-16,3 1-14 0,3 7-6 16,4 7-3-16,2 5-1 0,1 14-6 15,1 7-28-15,1 8-43 16,-1 8-36-16,-2 8-53 0,0 2-105 16,-3 6-123-16,1-3-207 0,-3-1-131 15,0-3-62-15,-4-7-10 16,-4-6 73-16,4-8 103 0</inkml:trace>
  <inkml:trace contextRef="#ctx0" brushRef="#br0" timeOffset="132645.7">26298 6978 151 0,'-5'12'270'16,"0"-2"11"-16,5-1 5 0,0-1-129 16,7-1-76-16,1-1-37 0,3-4-20 15,5 1-8-15,2-3-3 16,6-5 0-16,3-1 3 0,8-2 3 0,7-6 2 16,6-3 2-16,9-4 0 15,10-5 2-15,7-1-6 0,7-4-5 16,5-3-3-16,6-2 1 0,0-2-3 15,3 1-3-15,-2-1 0 16,0 2-1-16,1 2-7 0,-4 1-21 0,-8 5-49 16,-9 2-123-16,-10 3-65 15,-13 5-31-15,-10 3-13 0,-12 2 8 16</inkml:trace>
  <inkml:trace contextRef="#ctx0" brushRef="#br0" timeOffset="133345.9">29573 7200 58 0,'-18'3'312'0,"-3"-3"23"0,3 1 14 15,2-1-39-15,-2 0-130 16,9 0-73-16,1 0-43 0,0 0-16 0,7 0-9 15,2-1 2-15,7 1-1 16,5-3-2-16,9 2 1 0,8-6 2 16,9 1-4-16,13-4-2 0,13-3-3 15,11-1-6-15,11-4-2 0,16-2-4 16,8-3-7-16,12-2-8 0,10 1-8 16,11-2-18-16,3 3-22 15,3 0-26-15,0 3-28 0,-3 0-31 16,0 3-48-16,-8 2-88 0,-8 2-53 15,-7 3-12-15,-7-3 7 0,-9 4 24 0</inkml:trace>
  <inkml:trace contextRef="#ctx0" brushRef="#br0" timeOffset="137165.88">18611 11916 174 0,'3'-8'283'0,"1"-1"16"0,-4 0 6 16,-2 0-124-16,0 1-65 0,-1 1-26 15,0 0-12-15,-1-2 0 0,1 0 8 16,0 2 1-16,-2-1-8 0,3 2-3 16,-1 0-3-16,-1-2-1 15,-1 2-1-15,2 0 0 0,-2 1-3 16,-1 0-3-16,-1 0-7 0,0 1-7 15,-3 1-9-15,0 0-8 0,-2 1-9 16,-1 1-2-16,-2 2-3 0,-1 1-4 16,-3 2-1-16,0 2-2 15,-3 2-2-15,-2 2-4 0,0 1-4 16,0 2 1-16,-1 3-3 0,1 1 1 16,-1 2 0-16,0 3 0 15,4 3 0-15,-1-1 0 0,0 4-1 16,1 1 1-16,1 3-2 0,0 1-3 15,0 1 1-15,1 3 0 0,2 1 2 16,3 1-1-16,1 2 1 0,1 2 0 16,4 0 1-16,1 3-1 0,4-2 1 15,3 2 0-15,1-1-1 16,3-1 2-16,1 4-1 0,4-1-1 16,4 1-3-16,-1-1 2 0,4-1-1 15,2-2-1-15,2-1 1 0,2-4 1 16,2-1 1-16,3-4-3 15,1-1 3-15,2-2 0 0,4-5 3 16,1 0-3-16,-1-3 1 0,4-4 1 16,0-1 0-16,-2-3 0 0,4 0-1 15,1-3 2-15,0-2-2 0,2-2 1 16,3-3 4-16,-2-1-1 16,2-4-3-16,0-4 3 0,3-1-1 15,-3-3 1-15,3-2-5 0,-1-2 0 16,2-3 0-16,-2 0 0 0,2-3 4 15,0-3-4-15,2 0-3 16,-4-4 2-16,1 2-2 0,-5-4 0 16,2-2-2-16,-5 0 2 0,-3-3 0 15,0-3-1-15,-3 0-2 0,-4-5-1 16,-2 0-1-16,-5-2-4 0,-2-1 4 16,-2-1-1-16,-4-1 1 0,-2-1 3 15,-4-2 3-15,-2 1 2 0,-2 2 2 16,-5 1-1-16,-2 3 5 15,-5 1-3-15,-1 1 0 0,-2 3 0 16,-4 1-1-16,-3 0-1 0,-2 3-2 16,-2-1 1-16,-2 2-1 0,-1-1-1 15,-3 1-1-15,-2 1 0 16,-2 1 2-16,-2 2-2 16,-1 0 0-16,-5 4-1 0,0 1 1 0,-3 2 1 15,-3 4-3-15,-1 1 4 16,0 2-4-16,-2 1 5 0,0 1 0 15,1 2 0-15,-3 2-1 0,-1 1 0 16,1 3-1-16,-2 3-8 0,-1 3-11 16,0 3-20-16,-2 5-20 0,-1 3-31 15,2 4-30-15,1 0-29 0,4 3-50 16,5 0-117-16,5 0-46 0,3-1-10 16,9-3 14-16,5-3 26 15</inkml:trace>
  <inkml:trace contextRef="#ctx0" brushRef="#br0" timeOffset="138211.93">18668 12398 56 0,'1'-2'231'0,"-1"-3"21"0,0 3-4 15,0-2-73-15,0 2-53 16,0-3-26-16,0 4-17 0,-1-4-10 16,1-1-5-16,-2 4-8 0,2 0-2 15,-2-3-2-15,1 0 2 16,-1 2 2-16,-1 0 1 0,1 0 3 15,-1 0 3-15,-3-1 1 0,3 1 0 16,0 0 1-16,0 0-2 0,-4 1-3 16,4 0-3-16,-2 1-3 0,-2 0-3 15,0 2-7-15,1 0-4 0,-1 3-2 16,-1 0-4-16,-1 4-5 16,1-1-3-16,0 5-4 0,-1 2-3 15,1 3-3-15,0 3-5 0,1 3-4 16,0 1-2-16,2 3-1 0,0 1-3 15,4 1-1-15,1-1 0 16,1-1 0-16,3 0-1 0,0-2 0 16,5 0-2-16,-1-6 2 0,2-1-2 15,2-3-1-15,1-3 1 16,4-4-3-16,0-4 1 0,1-4-3 16,0-4 1-16,4-6-3 0,-2-2-1 15,4-4-1-15,-3-3 0 0,-1-2 2 16,-2-4 2-16,-2-2 1 0,-4-3 1 15,-1-1 3-15,-6-3 1 0,-3 1 0 16,-2-1 2-16,-5 2 0 0,-6 2 3 16,1 4 0-16,-6 2-3 15,-1 6 0-15,-2 5-4 0,0 2 0 16,-1 4-1-16,-1 7-3 0,4 0-11 16,-2 4-20-16,4 5-35 0,1 2-39 15,8 2-47-15,1 4-100 0,5 0-93 16,3-1-32-16,4 0 5 0,5-2 25 15,4-1 41-15</inkml:trace>
  <inkml:trace contextRef="#ctx0" brushRef="#br0" timeOffset="138777.57">19091 12424 36 0,'-1'-8'249'0,"-3"0"19"0,0 0 16 16,-2 1-73-16,1-1-73 0,0 1-38 16,2 2-21-16,0-2-14 15,-1 5-5-15,1-4-9 0,0 1-3 16,0 3-5-16,0-2 1 0,3 2 4 16,-2-2 3-16,-1 2 6 0,2-1 2 15,-1 1 5-15,0 1 6 0,-1-1 6 16,2 1 6-16,-3 1 5 15,1 0 2-15,2 0-3 0,-3 0-7 16,-2 1-7-16,3 2-8 0,-2 2-10 16,1 1-5-16,-3 2-5 0,2 3-3 15,-2 3-5-15,2 1-3 0,0 1-6 16,0 6-7-16,2-1-5 16,1 0-6-16,-1 2-1 0,3 1-5 15,2 0-1-15,-1-2 1 0,4 1-2 16,0-4 1-16,2-2-2 0,3-1-3 15,0-1-2-15,3-5-6 16,2 1-1-16,1-7-6 0,3-4-7 16,0-3-3-16,2-2-9 0,3-4-4 15,-1-6-6-15,2-3 3 0,-2-1-2 16,0-4 6-16,-1-5 7 0,-4-2 7 16,-2-2 11-16,-7-1 3 0,-1-2 8 15,-3 0 2-15,-10 5 6 0,1 1-4 16,-6 6-2-16,-3 4 0 15,-3 7-1-15,-4 3-2 0,-1 6-8 16,-1 4-27-16,-1 5-43 0,2 5-56 16,-5 3-125-16,4 2-106 15,2 1-54-15,2 0 0 0,4 0 27 16,3 0 47-16</inkml:trace>
  <inkml:trace contextRef="#ctx0" brushRef="#br0" timeOffset="140031.18">24149 10875 84 0,'-8'-9'254'15,"2"-1"21"-15,-5-2 17 0,1 2-97 16,1 1-52-16,-5 0-29 16,1 2-12-16,-3-1-7 0,0 2-4 15,1 2-8-15,-1 0-7 0,-3 4-12 16,1 2-9-16,1 3-12 15,-2 2-9-15,2 6-9 0,-4 3-4 16,4 5-3-16,-4 9-5 0,2 6-5 16,3 4 0-16,1 9-4 0,0 1-1 15,6 8-2-15,-2-2 1 0,5 5-1 16,4-3 0-16,4 0 1 0,2 1 1 16,6-3 0-16,4 0 3 0,4-2-2 15,4-1-1-15,3-4 1 16,5-1-2-16,5-3-4 0,1-1-2 15,3-7-1-15,3-1-3 0,1-6-4 16,0-4 0-16,2-5-1 0,2-6-1 16,-1-4 3-16,5-7 3 0,-2-8 4 15,5-2 2-15,-1-9 0 16,6-3 2-16,1-4 0 0,1-5 0 16,4-3-3-16,0-5 2 0,2-2 0 15,-2-3-2-15,-4-5 0 0,-2-3 0 16,-4-2-2-16,-5 0-1 15,-7-5 1-15,-5-1 1 0,-8 0-3 16,-5-6-1-16,-7-1 3 0,-9 0 1 16,-5 0 1-16,-9 1 1 0,-6 2-1 15,-7 1 6-15,-5 3 0 0,-6 4 3 16,-9 2 0-16,-5 4 2 0,-7 4 2 16,-7 3-5-16,-5 4 1 0,-3 5-1 31,-3 5-3-16,-215-25-2-15,209 52-2 0,5 5-2 0,-3 6 1 16,3 4-7-16,4 4-10 16,4 5-16-16,4 4-17 0,7 2-29 0,11 6-79 15,4 0-109-15,11 2-51 16,9-1-19-16,7-1 6 0,6-4 18 16</inkml:trace>
  <inkml:trace contextRef="#ctx0" brushRef="#br0" timeOffset="140610.53">24331 11361 109 0,'-5'-5'267'0,"0"-1"21"0,1 0 19 0,-4 1-99 15,2-3-59-15,-1 0-23 16,2 1-12-16,-4-1-3 0,3 1 2 16,-1 0 1-16,-1 2 3 15,-1-2 1-15,3 5 0 0,-1-2-6 16,-1 3-9-16,2 1-13 0,-3 1-16 15,-1 4-18-15,4 1-17 0,-5 4-17 16,3 2-7-16,0 5-8 0,1 1-5 16,3 3-2-16,-1 1-1 0,5 3 3 15,5-1 0-15,-2 2-2 0,5-3 1 16,2 3-1-16,2-4-5 16,2-2-8-16,4-2-7 0,-1-3-3 15,5-4-7-15,0-5-8 0,1-2-3 16,0-5-1-16,3-6-2 0,-1-3 2 15,-2-4 3-15,-2-2 6 0,-2-4 7 16,-1-2 6-16,-4-4 7 16,-6-3 4-16,-5 1 2 0,-3-3 1 15,-5-1 5-15,-5 1-1 0,-4 0 0 16,-3 4 2-16,-4 4 0 0,-1 3-1 16,-2 3-2-16,1 7-2 15,1 4 0-15,0 3-5 0,4 5-12 16,3 2-20-16,3 4-34 0,6 1-30 15,4 4-48-15,4-1-97 0,4 1-82 16,4-2-25-16,5-2 5 0,3-1 18 16</inkml:trace>
  <inkml:trace contextRef="#ctx0" brushRef="#br0" timeOffset="140867.09">24669 11103 165 0,'-3'-19'295'0,"-2"4"27"16,1 2 25-16,-1 1-102 0,0 2-54 15,4 1-30-15,-2 2-22 0,3 1-18 16,0 3-17-16,1 6-19 0,2 1-20 16,2 5-15-16,3 5-9 0,-2 4-5 15,2 7-7-15,-1 3-6 16,0 4-10-16,-2 2-8 0,0 4-21 15,0 1-39-15,-2-2-45 0,2 1-72 16,-4-2-145-16,4-2-72 0,-4-2-25 16,-1-6 15-16,0-6 33 15</inkml:trace>
  <inkml:trace contextRef="#ctx0" brushRef="#br0" timeOffset="144709.6">25316 14704 203 0,'-17'-11'301'0,"-1"0"16"16,-2 1 18-16,-1 0-120 15,1 3-60-15,-4-1-23 0,2 2-3 16,1 2 2-16,-1 1-4 0,0 3-11 16,1 0-18-16,1 5-23 0,0 2-20 15,0 3-18-15,0 6-12 0,-1 5-9 16,4 5-4-16,-4 7-3 15,4 8 0-15,-1 4 1 0,3 5-2 16,2 9 1-16,0 4-2 0,6 6-1 16,-1 4-3-16,4 6-3 0,4 0-1 15,4 1-1-15,4-1-1 0,2-2-1 16,5-2-4-16,5-2-2 0,2-2-11 16,7-5-14-16,0-4-10 0,2-3-14 15,8-5-12-15,3-6-7 0,3-6-6 16,3-7 3-16,6-7 6 15,1-7 6-15,3-8 8 0,4-8 15 16,1-6 10-16,5-10 11 0,4-7 7 16,2-6 11-16,0-8 0 0,2-3 7 15,5-7-2-15,-2-6-3 0,-2-6 5 16,-1-3-2-16,-5-7-5 0,-1-1-5 16,-7-5-3-16,-6-5-3 0,-7-4-2 15,-7-3 0-15,-9-2 5 16,-9-3 5-16,-8 0 6 0,-11-2 8 15,-7 3 6-15,-12 1 4 0,-9 1 10 16,-12 4 11-16,-8 4 3 0,-11 7 4 16,-7 7-2-16,-10 6 1 0,-5 11-7 15,-7 8-7-15,-6 7-8 0,-2 12-5 16,-2 10-8-16,2 9-5 0,3 12-4 16,1 8-16-16,8 10-19 15,8 6-28-15,8 7-55 0,9 0-124 16,6 3-65-16,13 0-25 0,5-1 3 15,15 2 17-15</inkml:trace>
  <inkml:trace contextRef="#ctx0" brushRef="#br0" timeOffset="145191.79">25433 15205 206 0,'-6'-9'316'0,"-2"0"28"16,2 2 23-16,-2 1-106 0,3 1-61 15,-2 1-29-15,3 1-12 0,1 3-4 16,0 3-11-16,3 3-15 0,-2 6-21 15,2 6-22-15,2 2-22 16,-1 7-20-16,2 1-17 0,1 2-13 16,-2 2-9-16,2 1-13 0,-1 0-9 15,-2-2-25-15,3 0-31 0,-3-2-32 16,6-3-36-16,-3-3-32 0,4-5-29 16,0 0-39-16,0-7-87 0,-1-4-33 15,3-3 4-15,0-4 17 0,4-6 31 16</inkml:trace>
  <inkml:trace contextRef="#ctx0" brushRef="#br0" timeOffset="145645.03">25831 15188 196 0,'0'-8'301'0,"-3"-1"20"0,-3 1 9 15,1 3-106-15,1-1-58 16,-3-3-22-16,1 5 0 0,-2-1 4 0,3 1 4 16,2 1-7-16,0 2-10 0,-2-1-19 15,2 2-22-15,0 0-20 0,-2 3-16 16,-1 2-11-16,1 2-9 0,-1 6-6 16,-1 0-3-16,1 3-4 0,-2 5-3 15,2 4-3-15,0 2-4 16,1 1-2-16,1 2-3 0,1-1-3 15,-1 3 0-15,4 0-5 0,4-4 0 16,-1 1 0-16,6-4-5 0,-1-1-1 16,5-4-7-16,2-3-6 0,4-4-5 15,0-6-13-15,5-4-11 16,-1-4-15-16,2-7-8 0,1-5-2 16,-5-7 1-16,2-4 8 0,-2-6 16 15,-5-4 12-15,-2-3 14 0,-6-5 6 16,-4 3 7-16,-4-1 2 0,-4 6 4 15,-6 6 1-15,-9 5-1 16,-3 8 0-16,-6 7-4 0,-4 8-27 16,1 8-32-16,-3 5-49 0,4 5-70 0,0 5-137 15,3 2-69-15,2 2-13 0,-2 3 13 16,2 2 37-16</inkml:trace>
  <inkml:trace contextRef="#ctx0" brushRef="#br0" timeOffset="146711.7">19830 16665 178 0,'-19'-2'296'16,"0"-1"16"-16,-3-1 15 0,0-1-121 16,1 1-66-16,0-2-31 15,-1 1-11-15,3-1 1 0,-1 2 0 16,-2-1 0-16,2 2-7 0,-2 2-9 15,0 2-14-15,0 2-15 0,1 5-15 16,-1 0-13-16,1 9-6 0,-2 2-7 16,-1 4-6-16,-1 7 0 0,2 6-4 15,-3 8-1-15,4 4-4 0,0 6 1 16,2 3-1-16,3 4-2 0,4 4-2 16,4 2 2-16,5 4-1 15,5 1 1-15,4 0-4 0,9 0-3 0,2-4-3 16,6-1-9-16,6-5-9 0,4-6-7 15,6-6-9-15,3-9-6 0,7-6-5 16,4-8-1-16,3-9-1 0,2-7 3 16,7-8 6-16,0-11 5 0,7-8 9 15,4-7 9-15,4-9 6 0,0-8 8 16,1-7 6-16,-2-5 2 0,3-5 1 16,-5-6-6-16,-2-1-13 0,-8 0-17 15,-3-1-20-15,-7-4-17 0,-12-3-8 16,-5-3 9-16,-13-3 14 15,-6 0 25-15,-11-3 31 0,-13 1 29 16,-7 1 20-16,-13 1 14 0,-6 4 5 16,-11 7 2-16,-8 7 1 0,-8 5-6 15,-3 11-6-15,-8 8-9 0,0 9-6 16,-3 9-10-16,-1 10-5 0,3 9-10 16,5 9-9-16,0 6-8 0,7 7-11 15,4 5-18-15,7 5-24 0,2 5-40 16,6 2-96-16,3 4-69 0,5-1-31 15,5 2-6-15,7-2 14 16</inkml:trace>
  <inkml:trace contextRef="#ctx0" brushRef="#br0" timeOffset="147309.81">19741 17089 135 0,'-1'-8'307'0,"-1"3"31"0,0-1 30 16,2 1-85-16,-3 2-61 0,3 0-31 15,-2 2-18-15,2 1-8 0,0 1-9 16,0 3-18-16,2 6-25 0,1 3-28 15,1 5-24-15,-1 1-25 0,2 4-16 16,-2 4-11-16,3 0-8 0,-5 3-5 16,2 2-15-16,-1 1-21 0,1-2-28 15,-1 1-33-15,1-5-35 0,0-3-32 16,2-3-33-16,0-5-45 16,-1-4-94-16,0-8-27 0,0-5 2 0,1-6 21 15,6-9 33-15</inkml:trace>
  <inkml:trace contextRef="#ctx0" brushRef="#br0" timeOffset="147475.59">20061 16971 191 0,'15'-28'343'0,"-3"8"26"0,-3 3 14 16,-5 7-101-16,1 6-95 0,-3 6-59 16,0 9-39-16,-4 7-22 0,0 7-12 15,-1 7-11-15,0 2-23 0,1 4-39 16,2 1-50-16,0 0-81 15,2 1-138-15,-1-2-68 0,-4-1-33 16,2-3 5-16,-8-5 33 0</inkml:trace>
  <inkml:trace contextRef="#ctx0" brushRef="#br0" timeOffset="148508.76">10705 12951 245 0,'-29'-4'322'0,"-1"-2"15"0,2 2 14 15,1-2-140-15,2 2-64 0,1 0-30 16,2 2-12-16,3 0-6 16,0 2-6-16,3 3-10 0,1 5-18 15,2 2-20-15,3 8-16 0,-2 7-13 16,5 6-6-16,-1 7-6 0,-1 6 0 15,3 6 4-15,4 6-2 0,-1 1 0 16,5 6 0-16,1 1 2 16,3-2-3-16,5 0-1 0,5-3-1 15,3-8 3-15,6-5 1 0,5-7 0 16,3-5-2-16,9-9 0 0,6-6 0 16,3-7-3-16,8-5-4 15,1-10-4-15,3-5-4 0,4-9-6 16,0-5-7-16,0-7 0 0,-1-7 0 15,-1-4 0-15,0-7 3 16,-3-6 7-16,-4-3 4 0,-4-8 2 16,-10-1 5-16,-7-3-6 0,-12-3-4 0,-10 0 0 15,-15-3-4-15,-9 1 1 16,-12-2-3-16,-9 4 7 0,-12 3 4 16,-6 8 2-16,-9 7 5 0,-3 11 0 15,-3 9 2-15,-5 11-1 0,0 7-4 16,-3 14 1-16,5 8-5 15,2 10-14-15,6 6-24 0,7 6-29 16,7 11-51-16,6 1-121 0,8 6-76 16,6 0-32-16,7 3 2 0,6-2 21 15</inkml:trace>
  <inkml:trace contextRef="#ctx0" brushRef="#br0" timeOffset="148941.54">10732 13279 156 0,'-9'-2'292'0,"-3"-3"21"0,2 2 10 16,-2 0-107-16,4 1-73 0,-1-1-35 15,1 1-21-15,0 2-11 0,3 5-12 16,0-3-10-16,2 5-18 0,2 5-13 15,-2 1-11-15,3 4-5 16,3 2 0-16,-2 3-5 0,2 2 3 16,2-1-4-16,2 1 0 0,-1 1 1 15,5-3-2-15,-1-1 0 16,1-2 0-16,3-5 0 0,0-2 3 16,5-6-3-16,0-5 3 0,0-5-1 15,3-5-1-15,-3-6 0 0,0-2-1 16,-3-7 0-16,-5 1 0 0,-3-5 0 15,-5-2 0-15,-6-1 0 0,-3-1 0 16,-6 3 0-16,-2-1 0 16,-6 2 0-16,1 4 1 0,-3 7-2 15,0 2 0-15,2 6-5 0,0 4-4 16,4 5-15-16,2 1-16 0,6 5-27 16,3 4-32-16,5 0-61 0,3 2-102 15,2 0-44-15,5-1-12 16,4-3 10-16,3 0 25 0</inkml:trace>
  <inkml:trace contextRef="#ctx0" brushRef="#br0" timeOffset="149327.13">10964 13206 220 0,'4'-11'294'16,"-4"-1"21"-16,0 0-12 0,-2 0-99 15,0-1-49-15,-1 1-19 0,2 1-8 16,-3 2 4-16,3 0-1 0,-1 1-8 15,-1 4-14-15,3 1-24 0,-3 2-19 16,3 2-21-16,0 4-13 16,0 3-13-16,0 5-4 0,0 6-6 15,0 4 1-15,3 2-1 0,0 6-2 16,-1 1 1-16,3 1-3 0,-1 0 0 16,3 0-3-16,4-1-4 0,-2-6-6 15,4-2-4-15,4-5-6 16,1-6-7-16,4-6-6 0,3-5-4 15,0-6-8-15,4-7-10 0,-1-5-7 16,-2-7-1-16,1-4-2 0,-5-2 4 16,-4-3 10-16,-8-3 11 15,-5-1 11-15,-5 2 9 0,-8 2 6 16,-2 2 5-16,-7 4 3 0,-2 7-1 0,0 4-7 16,-3 9-19-16,0 8-32 15,3 8-68-15,-2 7-124 0,5 7-63 16,1 6-29-16,5 3 2 15,1 5 24-15</inkml:trace>
  <inkml:trace contextRef="#ctx0" brushRef="#br0" timeOffset="150074.92">13099 14847 207 0,'2'-14'300'0,"-2"1"18"0,-3-1 6 16,-1 2-115-16,-2-1-57 0,-1-2-17 15,-2 3-2-15,-2-1 14 16,0 2 13-16,-3 0 1 0,-1 1-9 15,-2 3-17-15,1 3-22 0,-4 3-23 16,-1 3-23-16,-1 5-16 0,-2 6-12 16,-1 5-10-16,-2 9-9 15,0 5-1-15,2 6-3 0,-1 9-2 16,5 6-3-16,-1 9-2 0,5 4-1 16,4 6-2-16,6 8-5 0,7-1-3 15,7 5 0-15,6-3-6 0,8-2-5 16,9-3-9-16,6-5-6 15,4-7-10-15,5-8-9 0,5-8-14 16,5-8-10-16,4-8-10 0,2-8-6 16,4-10-4-16,2-5 3 0,1-13 12 15,3-8 15-15,1-9 14 0,1-11 13 16,-1-8 14-16,-2-10 12 0,-5-8 6 16,-1-9 1-16,-8-8 2 0,-3-8 1 15,-6-5-2-15,-9-4 0 0,-8-5 0 16,-8-3 0-16,-9-1 0 0,-10-1 3 15,-9 1 2-15,-9 7 7 0,-13 5 4 16,-7 13 8-16,-12 11 5 0,-10 14 5 16,-5 15 0-16,-9 11-5 15,-2 12-4-15,-1 11-11 0,3 11-11 16,3 9-19-16,4 7-22 0,9 9-34 16,8 5-40-16,11 4-58 0,4 1-134 15,8 3-61-15,8-1-21 0,4 1 11 16,7 0 30-16</inkml:trace>
  <inkml:trace contextRef="#ctx0" brushRef="#br0" timeOffset="150524.82">13281 15266 93 0,'-10'-4'310'0,"1"-2"29"16,-2-1 16-16,0-1-53 0,1 1-98 15,1-3-42-15,1 2-15 0,1 1 1 16,-1 0 5-16,2 3 0 0,0-1-11 16,3 3-19-16,-2 1-27 0,0 2-23 15,0 4-20-15,-4 1-20 0,1 6-14 16,0 3-5-16,-1 5-10 16,-1 2-1-16,1 5-1 0,1 2 0 15,-1 1-1-15,2 1 1 0,2 1-1 16,2 0 0-16,3-1 1 0,3-3-4 15,5-2-4-15,3-4-8 16,3-4-6-16,5-6-7 0,2-4-14 0,3-7-7 16,1-8-5-16,3-5-7 0,-1-9-4 15,0-4 2-15,-1-7 9 16,-6-3 8-16,0-4 9 0,-8-1 15 16,-6-2 7-16,-3-1 6 0,-4 4 4 15,-6 3 4-15,-2 4 0 0,-5 6 2 16,-1 5 3-16,-3 6-2 0,1 4-1 15,-3 9-6-15,4 2-14 0,2 6-28 16,3 1-31-16,4 6-36 0,3 1-40 16,4 0-82-16,8 0-93 0,1 0-32 15,1-2 3-15,5-3 20 0,-2-3 32 16</inkml:trace>
  <inkml:trace contextRef="#ctx0" brushRef="#br0" timeOffset="150696.79">13472 15077 343 0,'9'-20'419'0,"-2"0"36"16,-4 5 24-16,2 2-143 0,-2 2-101 16,-1 6-61-16,1 3-43 15,3 8-23-15,0 6-15 0,1 9-10 0,-1 10-16 16,2 10-36-16,-2 6-63 0,2 9-75 16,2 4-78-16,-3 6-124 0,0 2-124 15,-1 2-49-15,-1 2 4 0,0-1 42 16,-4 1 63-16</inkml:trace>
  <inkml:trace contextRef="#ctx0" brushRef="#br0" timeOffset="151646.22">11064 17419 139 0,'-5'-2'301'0,"-3"2"20"16,0-2 9-16,1-1-94 0,0 0-93 15,3 0-40-15,0 1-22 0,1-3-7 16,1 1-3-16,2 2-4 0,-1 0-3 15,1-2-11-15,1 3-6 16,-1-2-6-16,2 1 3 0,0 1 4 16,-1-2 8-16,-1 3 10 0,0-1 13 15,0 1 12-15,0 0 10 0,0 0 10 16,0 0-1-16,0 0-3 0,0 0-9 16,0 0-9-16,0 0-8 0,-1 0-11 15,-1 1-7-15,2-1-9 0,0 0 1 16,-2 0-10-16,2 2-8 0,-3-1-7 15,3-1-9-15,-4 0-2 0,2 3-6 16,1 0-2-16,-1 4-2 0,2 4 1 16,0 2-2-16,0 4 0 0,3 7-7 15,-1 3 0-15,5 5-2 0,-2 2 1 16,0 4-1-16,2 2-1 16,-1 4 1-16,1 0-4 0,0 1 0 15,-1 1-1-15,-1-5 3 0,0 0-1 16,3-2 0-16,-4-4 2 0,1-1 0 15,0-2 1-15,3-1-3 0,1-3 1 16,1-2 1-16,1-4-2 0,6-1 0 16,-1 0-2-16,6-5-1 0,4-3-3 15,-1-4 1-15,1-3-1 0,5-3 3 16,0-6-1-16,2-2-2 0,-1-3 1 0,3-6-3 16,0-3 0-16,-2-6-2 0,0 0 1 15,1-5 4-15,-3-4 3 16,-1-4 3-16,-3-3 4 0,1-1 3 15,-4-7-1-15,-2-1-1 0,-3-3 1 16,0-1 0-16,-6-2-2 0,-5-2-2 16,-4-1 3-16,-5-1 3 0,-7-3 1 15,-5 2-1-15,-9-1 3 0,-6 0 0 16,-5 0-4-16,-5 1-1 0,-4 4 1 16,-2 7-1-16,-2 6 2 0,-3 10 1 15,2 10 0-15,-4 10 2 16,2 9-5-16,3 8-5 0,1 8-11 0,5 8-16 15,5 7-28-15,7 2-36 16,6 4-50-16,7 6-52 0,7-1-53 16,6 2-45-16,4 5-106 0,6-3-60 15,2 1 3-15,2-4 32 0,4-1 46 16</inkml:trace>
  <inkml:trace contextRef="#ctx0" brushRef="#br0" timeOffset="151940.49">11296 17616 221 0,'-6'-8'314'0,"0"2"16"15,1 2 13-15,2-1-128 0,1 2-73 16,1 0-32-16,1 2-16 0,1-1-5 0,1 2 0 15,1 0-2-15,2 3-10 0,1 3-11 16,0 3-11-16,1 5-10 16,-1 1-11-16,1 6-8 0,-1 3-11 15,-2 1-10-15,1 4-9 0,-2-1-20 16,1 3-22-16,-1-2-29 0,0 1-28 16,3-4-28-16,0-4-44 0,-2-1-93 15,0-7-60-15,0-1-16 0,-1-8 5 16,3-4 22-16</inkml:trace>
  <inkml:trace contextRef="#ctx0" brushRef="#br0" timeOffset="152291.73">11516 17601 293 0,'3'-18'350'0,"-3"2"28"0,-3 5 11 15,3 0-110-15,-1 3-53 0,-1 2-26 16,0 2-12-16,2 0-6 0,0 4-16 15,-1 0-17-15,1 0-26 0,1 4-24 16,1 2-21-16,1 4-15 0,0 3-11 16,1 4-8-16,1 0-14 0,-2 4-9 15,1 3-9-15,2 2-5 0,-1-1-2 16,0 1-3-16,2-2 0 0,0-2-4 16,1-4-3-16,2-2-4 0,-1-6-7 15,5-4-9-15,-2-6-12 0,1-6-14 16,0-8-11-16,1-7-9 0,-4-6-6 15,-2-7 3-15,-2-4 0 0,-4-4 6 16,-4-3 9-16,-6-1 7 0,-3 0 8 16,-8 3-2-16,-3 6-8 0,-3 2-27 15,-7 7-37-15,-4 6-54 0,-4 8-130 16,-6 5-80-16,-6 7-27 0,-5 5 8 16,-3 3 33-16</inkml:trace>
  <inkml:trace contextRef="#ctx0" brushRef="#br0" timeOffset="153048.1">8719 15919 202 0,'-13'-27'309'15,"-2"0"22"-15,-1 0 18 0,-1 1-121 16,1 2-61-16,-2 2-25 15,4 4-3-15,-3 0 9 0,0 3 12 16,2 4 0-16,1 1-7 0,-2 4-20 16,3 3-25-16,-1 5-29 0,1 4-27 15,1 9-19-15,1 7-13 0,0 10-10 16,0 8-2-16,6 14-6 0,0 9-1 16,5 8-2-16,3 8-2 0,4 7-1 15,5 1 3-15,4 0 0 0,6-2 0 16,5-3-1-16,3-6-2 15,7-7-6-15,4-8-11 0,9-7-8 16,5-11-11-16,7-8-7 0,6-13-11 16,2-11-13-16,6-12-15 0,1-13-13 15,4-13-9-15,-2-12-8 0,0-10-1 16,0-13 10-16,-3-8 18 0,-6-10 20 16,-9-7 18-16,-9-3 15 0,-14-4 8 15,-14-2 13-15,-16 1 3 0,-11 0 5 16,-16 4 6-16,-11 4 2 0,-10 5 5 15,-9 7 7-15,-8 8 6 0,-5 13 8 16,-4 15 5-16,-2 7 2 16,0 17-2-16,2 9-6 0,1 9-15 15,3 9-16-15,4 9-22 0,4 6-23 16,10 6-36-16,3 7-74 0,9 6-104 16,5 1-49-16,3 4-16 0,4 1 5 15,6 1 28-15</inkml:trace>
  <inkml:trace contextRef="#ctx0" brushRef="#br0" timeOffset="153309.82">8776 16210 26 0,'-3'-6'340'16,"0"-2"35"-16,-2-1 20 0,1 2 12 15,0 0-146-15,1 1-74 0,2 2-39 16,-1 2-24-16,2 0-14 0,2 2-10 15,2 3-19-15,2 5-23 0,1 2-17 16,2 3-8-16,-2 7-11 0,5 3-7 16,-4 2-12-16,0 2-17 15,3 5-23-15,-3-3-31 0,0 5-36 16,0-5-40-16,4 3-32 0,-2-5-44 16,-2-5-92-16,1-3-55 0,-2-8-7 15,1-9 14-15,0-4 27 0</inkml:trace>
  <inkml:trace contextRef="#ctx0" brushRef="#br0" timeOffset="153476.1">9036 16111 279 0,'7'-31'388'0,"-4"7"36"16,-1 4 22-16,0 5-117 0,-2 5-94 0,0 4-59 16,0 5-44-16,1 5-28 0,-1 8-21 15,2 9-16-15,3 6-29 16,0 7-48-16,1 6-70 0,6 1-85 15,-4 5-173-15,0-2-92 0,-2 1-40 16,-4-3 4-16,-2-3 41 0</inkml:trace>
  <inkml:trace contextRef="#ctx0" brushRef="#br0" timeOffset="211927.63">22393 6748 139 0,'0'2'239'0,"0"1"13"16,0-2-40-16,0 1-66 16,0-1-50-16,0 1-27 0,0-2-18 15,0 1-5-15,0 0-8 0,0 1 0 16,0 0 0-16,0-1 2 15,0 0 5-15,0-1 11 0,1 0 11 16,-1-1 5-16,0-2-4 0,4-6-6 16,0-7-10-16,7-11-14 0,7-6-18 15,9-11-16-15,7-10-20 0,10-9-33 16,9-6-57-16,4-6-134 0,4-6-70 16,3-2-32-16,-4-2-4 0,-2 5 18 15</inkml:trace>
  <inkml:trace contextRef="#ctx0" brushRef="#br0" timeOffset="-207097.19">18849 12658 90 0,'-1'1'201'15,"-1"-1"8"-15,2 2-47 0,0 1-48 16,2-3-24-16,-1 0-20 0,-1 0-13 16,0 0-4-16,2 0-6 0,-2 0-3 15,3 0-6-15,-1 0-2 16,-1 2-8-16,1-2 0 0,0 0-5 16,-1 0-1-16,2 0-2 0,-3 3 0 15,2-3 4-15,-2 1-1 0,1-1 4 16,-1 2-1-16,0-2 2 15,0 1-2-15,0-1 1 0,0 0 0 16,0 0 2-16,0 0-2 0,0 0 1 16,0 0-2-16,0 0-2 0,0 0-6 15,0 0-4-15,0 0-3 0,0-1-2 16,0 1-2-16,0 0-3 16,0 0-1-16,0-2-1 0,2 2-1 15,-2 0 1-15,0 0-1 0,0-1 1 16,0 1 1-16,0 0 0 0,0 0 0 15,0-3 1-15,0 3 2 16,0 0-1-16,0 0-1 0,0 0 0 16,0 0 2-16,0 0-3 0,0 0 0 15,0 0-2-15,0 0-1 0,0 0 2 16,0 0-2-16,0 0 0 0,0 0 0 16,0 0 0-16,0 0 0 15,0 0-2-15,0 0 2 0,0 0 0 16,0 0 0-16,0 0 0 0,0 0 2 15,0 0-2-15,0 0 0 0,-2 0-3 16,2 0-10-16,0 0-12 16,0 0-15-16,-1 0-16 0,1 0-26 15,-2 4-55-15,-1-1-103 0,-2 2-46 16,1-2-17-16,-3-1 3 0,1-1 18 16</inkml:trace>
  <inkml:trace contextRef="#ctx0" brushRef="#br0" timeOffset="-193708.2">300 4192 4 0,'0'0'197'0,"-5"0"15"0,-1 0-2 15,1 0-73-15,-1-1-37 0,1 1-18 16,0-2-8-16,0 1-4 0,-1 1-6 16,6 0-8-16,0 0-9 0,0 0-13 15,0 0-9-15,0 0-11 0,0 0-4 16,0 0-4-16,6 4-4 16,1 0 1-16,4 1 0 0,6 3-3 15,1-2 2-15,7 0 1 0,7 2 0 16,4 2-2-16,8-3 1 0,7 0 0 15,11 0-1-15,1-4-1 16,13-2 2-16,6-1 3 0,2-3 0 16,9-1 1-16,-1-2-1 0,1-2 0 15,2 1-5-15,-2-2 0 0,5-1 0 16,-3 2 0-16,0-1 3 0,3-2-2 16,-3 1 2-16,1 1 1 0,-1-2-1 15,-3 0-3-15,0 1 0 0,-6 3 0 0,-2-3-2 16,-5 3 2-16,-1 2-2 0,-4-1 2 15,-3-1 4-15,-1 3 0 16,-4 0 1-16,-3-2 1 0,-1 2-1 0,-2 2-1 16,-3-3-4-16,-2 1 0 0,-4 2 0 15,-2-1-3-15,-4 0 2 16,-3 0-1-16,-4 1 2 0,-3-1 2 16,-2 2-1-16,0-4 2 0,-3 2-2 15,0-1 0-15,-3 0-1 0,2-1 0 16,-3 0 0-16,-2 1 2 0,-1-1-1 15,0 1 0-15,-4 0 0 0,0 0-1 0,-2 2 0 16,-4-3 0-16,-2 1-1 0,-3 3 0 16,-3 1-3-16,-2-1-16 15,-8 2-81-15,-5 0-99 0,-7 3-51 16,-6 1-30-16,-3-4-10 0,-8 0 8 16</inkml:trace>
  <inkml:trace contextRef="#ctx0" brushRef="#br0" timeOffset="-190176.33">2460 3926 12 0,'0'1'236'16,"-2"0"13"-16,-3-1 9 0,2 0-75 16,-3 0-82-16,3 0-48 0,3 0-26 0,-2 1-12 15,2 2-7-15,0-3-4 16,0 0-2-16,2 0-1 0,1 2-2 0,-1 0-9 16,4 0-21-16,-3 0-67 0,2 0-79 15,-2 1-40-15,0-3-22 0,2-2-2 16</inkml:trace>
  <inkml:trace contextRef="#ctx0" brushRef="#br0" timeOffset="-188391.42">5633 3913 146 0,'-22'4'267'0,"-2"0"12"0,0-2 12 16,-1 2-119-16,-2-4-58 0,0-1-24 15,2-4-7-15,-3 0 3 0,-1-2 2 16,2-4-3-16,-3-1-2 0,0-4-9 16,0-1-2-16,0-4-11 15,-2-1-11-15,2-6-9 0,0 0-8 16,3-2-7-16,2-3-10 0,3-1-4 16,3-2-4-16,5 0-4 0,4-3-2 15,4 0-2-15,6-2 1 16,5 1-2-16,4-1-1 0,7 1-1 15,5 1 0-15,4 2 0 0,5-1-1 16,5 3-1-16,1-1 3 0,8 3-2 0,1 0 1 16,4 0-2-16,3 0 4 0,2 3 0 15,1 2 2-15,2 2 0 16,0 2-1-16,1 5-1 0,1 4-3 16,1 2-4-16,-3 4-4 0,0 7-2 15,1 2-1-15,-4 4-1 0,-2 6 0 16,-4 3-1-16,-3 5 2 0,-5 2 0 15,-2 4-2-15,-5 1 3 0,-3 1 3 16,-3 4 3-16,-2-2 2 16,-3 0 3-16,-6-1-1 0,0 2 1 0,-5-2 1 15,-1 1 0-15,-1 0 0 16,-3-1 2-16,-2 3 2 0,-3-2-1 16,-1 2 4-16,-1-1-2 0,-3 3 2 15,-2 0-1-15,-3 1-1 0,-1 0 0 16,-3 0 1-16,-1 1-3 0,0-1 1 15,-3 2 0-15,-2-3-1 0,0 2 0 16,-5-2 1-16,0-3-1 0,0-2 2 16,-4 0-1-16,-1-3 0 0,-4-1-1 15,0-2-1-15,-6-3 0 0,-1-4 2 16,-4 1-1-16,-4-5-1 16,0-4 0-16,-3-1 0 0,-1-4 2 0,0-2-5 15,2-3-10-15,0 0-18 16,5-2-20-16,3-1-22 0,4-4-42 15,0 2-95-15,6-3-80 0,4 0-32 16,4-2-6-16,4-3 12 0</inkml:trace>
  <inkml:trace contextRef="#ctx0" brushRef="#br0" timeOffset="-183093.94">7291 3829 109 0,'-4'-1'262'0,"-2"1"15"0,-1-2 9 16,4 1-110-16,-2-1-71 0,2 0-39 16,1 1-24-16,2 1-7 0,0 0-6 15,0-2-5-15,0 2-5 0,0 0-5 16,2 0-4-16,1 0-5 0,2 0-4 16,5 2-1-16,2-2 0 0,3 0 3 15,5 1-2-15,3-1 5 16,6 0-2-16,6 0 4 0,4 0 0 15,4-1 0-15,8-1 1 0,4-2 1 16,8 1-1-16,5-3-2 0,8 0-1 16,3-1-6-16,8-3 0 0,2-1 0 15,2 0 0-15,4 1 2 0,3-2 0 16,2 0-1-16,4 0-1 0,-3 1 3 16,2-1-3-16,-2 2-3 0,-3 0 2 15,-3 0-3-15,-5 1 1 0,-6 2-2 16,-5-2-4-16,-6 2 0 0,-4 1-2 15,-7 2 0-15,-8 1-4 0,-5 0-5 16,-6 2-9-16,-7-1-8 16,-10 2-22-16,-6 0-33 0,-6 3-76 0,-11-3-61 15,-8 3-26-15,-9-2-6 16,-6 3 12-16</inkml:trace>
  <inkml:trace contextRef="#ctx0" brushRef="#br0" timeOffset="-179921.9">2400 4111 8 0,'3'2'182'0,"0"-1"12"0,-3-1-32 15,3 0-52-15,-3 0-31 0,2 0-16 16,-2 0-8-16,1 0-7 0,-1 0-1 16,0-1-2-16,2 1-3 0,-2-2-6 0,0 2-7 15,0 0-4-15,2 0-8 0,-1-1-4 16,-1 1-6-16,0 0-2 0,0 0-3 15,0 0-2-15,0 0 0 0,0 0 0 16,0 0 0-16,0 0 1 0,0 0 2 16,0 0-3-16,0 0 0 0,0 0 0 15,0 0 2-15,0 0 0 0,0 0-4 0,0 0 5 16,0 0-6-16,0 0 0 0,0 0-7 16,0 0-7-16,0 0-7 0,0 1-13 15,0-1-26-15,0 2-49 0,-3-1-69 16,-2-1-29-16,2 2-12 0,0-1 2 15</inkml:trace>
  <inkml:trace contextRef="#ctx0" brushRef="#br0" timeOffset="-178244.91">5930 3646 97 0,'0'2'241'15,"0"-1"10"-15,0-1 3 0,-3 2-116 16,3-2-62-16,0 1-35 0,-1-1-18 15,-1 0-6-15,2 0-3 0,0 0-2 16,0 0 2-16,0 0-6 0,0 0 2 16,0 0-4-16,0 0-2 0,0 0-1 15,0 0-3-15,0 0 0 0,0 0 0 16,2 0-3-16,-1 0 3 0,-1 0-3 16,3 0 0-16,-3 0 0 15,3 0 0-15,-3 0 0 0,0 0-2 16,2 0 1-16,-2 0-3 0,0 0-3 15,0 0-3-15,0 0-6 0,1 0-5 16,-1 0-9-16,2 0-25 0,0 0-43 16,-2 0-70-16,0 0-34 0,1-1-16 15,-1 1-1-15</inkml:trace>
  <inkml:trace contextRef="#ctx0" brushRef="#br0" timeOffset="-166826.95">18307 11934 37 0,'5'0'275'0,"-5"1"22"0,0-1 15 16,-5 0-48-16,5 0-99 0,-3 0-45 15,2 0-17-15,1 0-9 16,-4 0-1-16,4-1-7 0,0 1-7 16,0-1-13-16,0 1-7 0,0-2 2 15,0 2 1-15,0 0-2 0,-3-3 1 16,1 1-1-16,-1-1-3 0,2-1-3 15,-6-1-2-15,0-1 5 16,0-1 8-16,-1 1 4 0,-1-3 3 16,-2-1-1-16,1 0-1 15,1-2-8-15,-4-1-4 0,4-2-5 0,-1 0-5 16,-1-5-7-16,2-1-4 16,-3 0-3-16,3-3-2 0,1-1-5 15,0-1-1-15,0-1 6 0,1 0-4 16,0 0-2-16,1 0 2 0,-1 0 1 15,1 0-5-15,1 0-5 0,2 0 0 16,0 0 2-16,1 0-5 16,1-1-2-16,-1 0 0 0,4 0-3 15,-1 0 1-15,1-2-3 0,1 0 2 16,0-1-4-16,2 3-3 0,1-1 3 16,1 3-1-16,-3 1 0 0,5-1 1 15,0 0 3-15,-1 3 0 16,1-2-2-16,4 1 0 0,-2 0-3 15,0 0-2-15,3 2 1 0,1-2 0 16,0 0 1-16,0 3-3 0,0-2 1 16,0 0-2-16,2 3-1 0,-1 0-1 15,1 0-2-15,-2 2 3 16,0-1 3-16,1 1-3 0,0 0 0 16,0 1 0-16,1 2 0 0,-3-1-2 15,5 1 2-15,-3 2 0 0,1 0 0 16,1 0 2-16,-1 1-2 0,0 1 0 15,0 1-3-15,0 3 1 0,0-1 1 16,-1 1-3-16,0 0 3 16,1 2 2-16,-1-1 1 0,1 4 0 15,1-3-2-15,-2 3 0 0,2 2 3 16,-1-2-3-16,0 4 0 0,0-2 0 16,1 2 3-16,-2 3-3 15,1-3 0-15,2 3-2 0,-5 1 2 16,5 0 2-16,-5 0-2 0,3 1 0 15,0 0 0-15,0 1-2 16,-3 1 1-16,3-2 0 0,-4 2-1 0,4 1 0 16,-4-2-2-16,1 2 3 15,1 0 2-15,-1 0-1 0,-3 1 1 16,2-1 0-16,1 1 3 0,-1 2-4 16,-1-1 0-16,-1 2 3 0,2-1-2 15,-1 1 1-15,1 1 1 0,-1 0 2 16,1 0-3-16,-3-1 0 0,4 2 1 15,-4 0-3-15,2 1-1 0,-2-2-5 16,-1 0 1-16,2-1 3 16,-1 1 1-16,-4 2-2 0,2-2 6 15,0 0 4-15,-2 0-2 0,-1 1-1 16,-2 0-4-16,4 0 0 0,-6 1-1 16,2-2 1-16,2 4 0 0,-4 0 0 15,1-2 2-15,-1 1-2 16,-1 1 0-16,0-2-2 0,-1 3-1 15,1-1 0-15,-2 0 3 0,1 2 3 16,-4-3 0-16,2 1-2 0,2 2 2 16,-6-2-2-16,2-1-1 15,0 1 0-15,1 1 0 0,-5-2-3 16,2 2 3-16,-1 0 2 0,-3-1 1 16,2 0-2-16,-3 1 2 0,0 0 0 15,2 2-2-15,-1-3 0 0,-1 1-1 16,1 1-1-16,-5-2-2 15,5 1-4-15,-1-1-3 0,0 0-12 16,3-3-11-16,-3-2-20 0,2 0-25 16,0-2-33-16,2-2-48 0,-1 0-47 15,1-4-42-15,1 0-32 0,2-3-38 16,1-3-75-16,-4-1-40 16,3-4 9-16,2-3 34 0,1-3 35 15</inkml:trace>
  <inkml:trace contextRef="#ctx0" brushRef="#br0" timeOffset="-166332.05">18988 11449 85 0,'0'0'301'15,"-4"0"28"-15,2 0 25 0,1 0-55 16,-1 0-85-16,2 0-33 0,0 0-19 16,0 0-12-16,0 0-13 0,0 0-7 15,2 0-8-15,-1 2-6 16,1-2-2-16,2 5 6 0,-2-2 10 16,1 2 0-16,0 1-11 0,-1 0-11 15,1 2-15-15,0 1-15 0,-1-1-13 16,0 3-12-16,1 1-3 15,-2 1-13-15,1 0-5 0,0 1-4 16,0 2-6-16,2-1-6 0,-3-1-4 16,1 3-4-16,1 1-2 15,0-1-1-15,0-2-4 0,1 0 1 16,-1 0 1-16,0-2-1 0,5-2-2 0,-4-1 0 16,1-1 0-16,2-2 0 15,2-4 7-15,4 0-1 0,0-6 2 16,4-3 1-16,5-4 1 0,0-3-2 15,8-5-1-15,2-3 1 0,4-3 1 16,3-2 0-16,3-1-4 0,-1-1-18 16,1 0-57-16,0-2-117 15,-7 3-164-15,-4-1-177 0,-2 2-90 16,-7 0-32-16,-2 2 30 0,-7-1 100 16</inkml:trace>
  <inkml:trace contextRef="#ctx0" brushRef="#br0" timeOffset="-156431.87">17818 10125 203 0,'0'3'273'0,"0"-2"17"16,-1 1-27-16,-2-1-83 0,3-1-42 16,-2 0-22-16,1 0-8 0,-1-1-1 15,1-1 2-15,1 1 3 0,-4-1 2 16,3 0 2-16,-1 0 4 15,-3 0 5-15,2 0 4 0,-2 0 0 16,-1-2 2-16,-2 1-3 0,0 1-4 16,0 0-4-16,-2 1-5 0,1-2-10 15,0 3-10-15,-2-2-7 0,3 2-14 16,0 2-15-16,-3-2-12 0,3 3-7 16,0 0-9-16,0-1-9 15,-1 5-4-15,3-1-6 0,-2 1-3 16,1 2-2-16,-2 2-6 0,4 2-1 15,0 1 0-15,2 3 0 0,-2 2-2 16,4 1-3-16,-3 3 5 0,4 1 0 16,0 2-3-16,0 1 1 15,2 0 2-15,1-2 0 0,1 0 0 16,-3 0 1-16,6-3 3 16,-3-2 1-16,4 1-3 0,-2-3 5 15,2-3-3-15,2-2-1 0,-1-3 0 16,2 1-1-16,-1-3-2 0,2-4-5 15,1 1-1-15,1-5 2 0,-1 0-1 16,3-3-1-16,-4-3 3 0,3-2-1 16,1-3 6-16,-2 0-5 0,2-3 3 15,-4 1 0-15,2-2-2 0,-2-2 2 16,-3 1 0-16,4-2 2 16,-7 0-2-16,2-4-2 0,0 1 2 15,-4-1-3-15,0-1 1 0,-3-1-2 16,-1-1 3-16,0 1 0 0,-3 3 1 15,-2 0 0-15,-1 2 0 16,-2 3 6-16,0-1-5 0,-1 4 3 16,-4 5-5-16,0-1-1 0,-1 3 2 15,0 3-5-15,-3 3-19 0,1 1-44 16,-1 5-84-16,2 1-109 16,-4 3-145-16,5 3-140 0,-2-4-59 15,3 3 4-15,4-1 68 0,1-4 94 16</inkml:trace>
  <inkml:trace contextRef="#ctx0" brushRef="#br0" timeOffset="-153367.02">11459 3267 137 0,'-9'7'296'16,"-4"1"19"-16,2-2 20 0,-2-3-88 15,1-2-65-15,1-1-28 0,-2-3-8 16,2-2-3-16,-2-3 1 0,-1-3-9 16,1-2-10-16,-1-2-17 0,2-3-13 15,0-3-16-15,0-4-11 0,2-2-12 16,2 0-16-16,-1-7-12 16,4 1-13-16,2-3-4 0,2-1-6 15,2-3-3-15,2 5-4 0,2-3-1 16,6 2 2-16,0 2 1 0,2 2 1 15,6 0 0-15,1 2 1 0,4 2 0 16,3 0-1-16,5 1-3 0,1 0-2 16,6 4-1-16,-1-1 2 0,5 5-2 15,1 2 1-15,2 4 2 0,1 4-1 16,-2 3-1-16,2 6-4 0,-1 1 3 16,1 6-1-16,-4 4-3 0,3 3 2 15,-5 5-1-15,-1 4 1 0,-4 3 0 16,0 6 2-16,-6 3 3 0,-6 5 2 15,-2 3-1-15,-5 4 1 0,-7 3-2 16,-5 3 1-16,-7-2 1 0,-6 4 1 16,-6-1 2-16,-7-2 1 0,-7 0 6 15,-7 1 2-15,-6-6-1 16,-6 1 0-16,-7-6 0 0,-6-5 1 16,-5-3-3-16,-5-9-3 15,0-5-1-15,0-4 1 0,3-8-1 0,1-6-3 16,4-7-2-16,5-4-4 0,7-5-22 15,6-6-48-15,7-6-61 0,10-3-76 16,9-6-161-16,8-3-81 0,8 1-22 16,7 3 25-16,8-1 46 0</inkml:trace>
  <inkml:trace contextRef="#ctx0" brushRef="#br0" timeOffset="-152516.96">18118 9706 268 0,'-4'-6'337'0,"1"2"23"0,0-1 16 16,1 5-142-16,2 2-56 0,-1 4-26 15,1 4-7-15,0 7 3 0,1 6 4 16,2 4-2-16,-1 9-18 0,1 7-19 16,2 5-23-16,1 4-20 15,-1 8-20-15,-2 5-13 0,-1 4-14 16,-1 3-12-16,-1 0-7 0,-1 0-5 16,-1-3-3-16,-1-4 0 0,0-7-4 15,-2-6-19-15,4-5-41 0,-1-10-49 16,4-6-51-16,2-9-57 15,2-6-92-15,1-9-99 0,1-7-20 16,3-8 13-16,-2-9 36 0,4-3 51 16</inkml:trace>
  <inkml:trace contextRef="#ctx0" brushRef="#br0" timeOffset="-152001.56">18481 10149 171 0,'-3'-6'293'0,"-2"0"24"0,0 1 21 15,-2-1-105-15,0 0-52 0,2 2-15 16,2-3 3-16,-2 3 13 0,2 0 8 16,0-1-2-16,1 2-4 0,-2-2-15 15,2 4-16-15,2-2-12 16,-3 1-11-16,3 1-10 0,-1 0-15 15,1 1-14-15,0-2-11 0,-2 2-14 16,0 3-21-16,2 0-9 0,-3 5-10 16,2 1-7-16,-1 8-4 0,-1 2-9 15,-1 1 3-15,4 6-1 16,-1 3-7-16,1 3 2 0,1 2-1 16,1 1 2-16,3 2-4 0,0-3 2 15,1 0 1-15,5-5-3 0,0-2 0 16,2-4 1-16,3-5 0 15,-2-5-5-15,6-5-4 0,1-7-5 16,1-4-7-16,2-7-9 0,1-8-12 16,-3-6-10-16,2-7-5 0,-3-4-2 15,-4-7 3-15,-4-6 6 0,-5 0 9 16,-7-4 11-16,-4 2 14 16,-5 3 7-16,-5 4 7 0,-6 6 2 0,-6 6 2 15,-3 9-1-15,-5 7-4 16,-2 8-6-16,-3 8-51 0,1 5-81 15,4 7-105-15,1 4-181 0,4 2-96 16,3 4-47-16,4-1 23 0,5 2 65 16</inkml:trace>
  <inkml:trace contextRef="#ctx0" brushRef="#br0" timeOffset="-147698.04">15232 11701 78 0,'-18'5'379'0,"0"-2"35"0,0 0 17 16,2-1 26-16,4-2-168 0,4-2-81 15,2-4-39-15,6 0-18 0,6-3-12 16,3-4-18-16,10-1-32 15,3-4-31-15,5-2-26 0,3 1-16 16,0-1-9-16,0 1-10 0,-3 2-2 16,-5 0-3-16,-4 5 0 0,-4 2 4 15,-8 1-1-15,-3 2 4 0,-6 2 6 16,-3 3 0-16,-5-2 3 16,-2 6 5-16,-2 1 11 0,0 1 5 15,-2 5 7-15,4 3 3 0,0 1 1 16,3 4-2-16,2 4-6 0,3 3-7 15,1 2-11-15,4 2-4 0,4 2-7 16,-1 4-9-16,0-2-7 16,4 3-26-16,-3-1-52 0,2 1-69 15,-1-3-64-15,2-1-86 0,-3-3-142 16,-2-4-52-16,1-2 17 0,-4-6 43 16,-3-3 56-16</inkml:trace>
  <inkml:trace contextRef="#ctx0" brushRef="#br0" timeOffset="-147517.5">15223 12045 221 0,'-17'2'326'0,"2"2"21"16,0-2 16-16,0 2-106 0,4-3-84 16,4 0-45-16,2-1-26 15,5 0-14-15,5-2-11 0,6-4-18 16,7-4-21-16,4-5-13 0,8-2-9 16,8-8-7-16,3-1-8 0,3-4-22 15,7-3-34-15,-1 0-53 0,-4-3-97 16,-2-1-112-16,-4-5-57 15,-7-1-14-15,-6 0 17 0,-6 0 43 16</inkml:trace>
  <inkml:trace contextRef="#ctx0" brushRef="#br0" timeOffset="-147302.84">15668 11331 91 0,'-9'-13'300'0,"1"2"31"16,0 1 25-16,0 6-54 0,0 1-83 15,4 5-26-15,0 3-1 0,3 7 11 16,1 5 6-16,1 8 4 0,1 6-15 15,1 5-34-15,2 4-31 0,2 3-34 16,0 6-30-16,-2 2-23 16,1 4-19-16,-1 4-12 0,1 2-13 15,-3 0-12-15,0 1-33 0,1-2-61 16,-3-5-73-16,6-7-78 0,-3-4-128 16,2-9-111-16,2-10-26 0,0-11 27 15,2-11 54-15,6-11 72 0</inkml:trace>
  <inkml:trace contextRef="#ctx0" brushRef="#br0" timeOffset="-146836.02">15878 11725 282 0,'-4'-30'361'0,"-1"6"44"0,-1 4 50 16,1 8-105-16,0-1-59 0,0 9-29 16,1 4-14-16,2 6-18 0,2 9-38 15,0 6-33-15,0 6-39 0,2 7-33 16,4 7-28-16,-3 2-25 0,2 7-12 15,0 3-15-15,0 1-8 16,-2 1-1-16,0-3-6 0,1-3-5 16,-1-5-6-16,-1-8 0 0,-2-7-3 15,0-8-8-15,0-9-8 0,-2-10-3 16,-1-7 4-16,-3-12 4 0,2-11 5 16,-4-7 7-16,1-12 9 0,-2-6 5 15,1-9 0-15,-2-4 0 16,2-3 0-16,2 1 2 0,2 1 3 15,2 5-2-15,4 8 4 0,2 4 1 16,5 8-1-16,1 6 0 0,7 6 1 16,-1 4-2-16,5 8-2 0,0 8-1 15,2 3 0-15,-1 5-3 16,0 6-5-16,-2 5 3 0,-5 6-1 16,-2 4-1-16,-5 7-4 0,-4 1 6 15,-8 5 1-15,-2 0 8 0,-9 4 0 16,-2-2 2-16,-7 1 2 0,0-1 0 15,-1-2-2-15,-2-3-2 16,4-2-18-16,-1-6-27 0,5-4-46 16,3-2-60-16,6-7-67 0,4-6-89 15,4-4-118-15,4-8-42 0,3-5 9 16,1-8 38-16,8-4 58 0</inkml:trace>
  <inkml:trace contextRef="#ctx0" brushRef="#br0" timeOffset="-146547.81">16158 10966 174 0,'0'-25'337'16,"-1"3"36"-16,-1 8 17 0,-1 3-78 16,2 6-80-16,2 6-25 0,2 8-9 15,0 7 0-15,2 13 6 16,3 9-6-16,0 14-25 0,1 9-41 15,1 12-31-15,-4 7-33 0,1 13-23 16,-4 9-20-16,1 11-12 0,-4 7-6 16,-1 4-12-16,-5 2-9 0,-1-5-23 15,-2-3-33-15,1-9-40 0,-1-6-40 16,2-14-38-16,4-7-39 0,1-12-33 16,2-10-60-16,2-14-76 15,-1-11-18-15,1-14 8 0,1-14 29 16,2-10 48-16</inkml:trace>
  <inkml:trace contextRef="#ctx0" brushRef="#br0" timeOffset="-145665.7">16436 11958 110 0,'0'-2'288'0,"-1"1"31"0,-2-1 35 16,-2 0-64-16,1-1-33 0,-3 2-3 15,2 0 13-15,0-1 5 16,1 2-6-16,-4 0-26 0,3 0-42 15,0 4-44-15,1 4-47 0,-1 4-32 16,2 4-20-16,-3 8-17 0,4-1-6 16,1 8-11-16,2 0-5 0,1 3-4 15,4 3-7-15,-2 1 0 16,1 0-2-16,3-1-3 0,2-2 0 16,2-7 0-16,1-2 0 0,1-5-5 15,2-6-9-15,-2-8-14 0,1-5-20 16,0-8-23-16,-4-8-21 0,1-7-11 15,-5-4 2-15,-2-6 10 16,-7-2 18-16,-2-4 22 0,-9 1 21 16,-3 0 12-16,-3 3 8 0,-3 3 5 15,0 6 2-15,-2 3 0 0,-1 6 0 16,3 5-3-16,1 4-11 16,2 4-30-16,3 2-43 0,4 3-46 15,7 2-51-15,5 1-75 0,3 0-124 16,4 1-42-16,4-3 7 15,-2 0 25-15,6-4 43 0</inkml:trace>
  <inkml:trace contextRef="#ctx0" brushRef="#br0" timeOffset="-145386.61">16621 11662 161 0,'-3'-18'364'0,"-3"3"47"0,0 4 41 15,1 1-45-15,2 5-79 0,0 3-30 16,1 9-25-16,2 3-20 0,3 9-26 16,0 5-25-16,4 8-51 0,1 5-52 15,1 8-35-15,2 6-27 0,-1 7-16 16,2 4-10-16,-4 4-4 16,0 1-12-16,-2 1-21 0,-1-1-26 15,2-3-46-15,-4-3-58 0,2-9-64 16,1-7-55-16,2-8-35 15,-4-8-34-15,1-8-35 0,0-9-44 16,-2-8 6-16,0-10 31 0,-1-11 41 16,6-4 48-16</inkml:trace>
  <inkml:trace contextRef="#ctx0" brushRef="#br0" timeOffset="-144717.21">16784 12148 122 0,'5'-40'286'0,"-1"5"32"0,-3 7 34 15,-1 4-72-15,0 6-39 16,2 6-11-16,-2 4 5 0,1 7 8 15,4 3-7-15,-4 9-18 0,2 6-28 16,2 2-33-16,-1 3-36 0,0 6-32 16,0 0-30-16,-1 4-22 15,0 2-14-15,1 3-10 0,-1-1-9 16,-3 3-1-16,2-1 0 0,-2 1-3 16,0-6 0-16,0 1 0 0,0-7 0 15,0-4-1-15,0-5-2 0,0-3 1 16,0-4-1-16,0-5-11 15,0-4-11-15,0-4-12 0,0-2-13 16,0-4-14-16,0-2-12 0,3 0-3 16,-3 0 6-16,4-2 9 0,-4-1 14 15,1 1 13-15,1-1 16 0,-1 1 10 16,-1 1 6-16,0 3 7 0,0 0 2 16,-1 2-1-16,-1 1 0 15,1 0 2-15,1 2 1 0,-2 0-1 16,0 2-3-16,2 1 0 0,0 0 0 15,0 0 0-15,0 0-2 0,0 0 0 16,0 1 0-16,0-1 4 16,0 0 2-16,0 0 2 0,-1-1 3 15,-1-3 0-15,0 0 1 16,-1-1-1-16,-1-6-3 0,2-1 0 16,-1-2-2-16,-2-4-2 0,2-4 1 0,-2-6-4 15,2 0 0-15,0-6-1 16,0-1-1-16,-2-5 1 0,4 1 1 15,2-3-2-15,4 4 0 0,-2 1-3 16,3 5 2-16,4-1 1 0,2 7-1 16,0 4 2-16,2 2 0 0,2 3 2 15,0 6 0-15,2 2 4 16,0 6 0-16,-1 3 1 0,2 4 6 16,-3 5-5-16,0 5 0 0,-3 3-5 15,-3 5 0-15,-5 2-3 0,-3 5-2 16,-6 0-1-16,-8 4 3 15,-2 1-3-15,-8-2 3 0,-3 1-1 16,-6-3 0-16,0-1-1 0,1-3-13 16,1-4-42-16,4-6-83 0,1-3-125 15,5-2-144-15,3-4-79 16,1-7-26-16,3-5 20 0,4-3 72 16</inkml:trace>
  <inkml:trace contextRef="#ctx0" brushRef="#br0" timeOffset="-137110.23">1057 5209 116 0,'4'-3'190'0,"-3"1"-17"16,4 0-42-16,-4-2-36 16,1 3-27-16,-1-2-16 0,1 0-7 15,0 0-5-15,-1 0-5 0,-1 0-3 16,2 2-4-16,-2-2-5 0,0 0-7 15,0 1-3-15,0 1-6 0,0-1-2 16,0 2-7-16,1 0-6 0,1-2-5 16,-2 2-13-16,3-1-42 0,-6 0-87 15,0-1-42-15,-2 1-20 16,2-2-5-16</inkml:trace>
  <inkml:trace contextRef="#ctx0" brushRef="#br0" timeOffset="-133548.08">5866 4999 159 0,'-7'5'253'16,"-4"0"14"-16,1-3-16 0,-4 0-92 15,1-1-46-15,-2-1-27 0,0-1-13 16,-2-2-7-16,1-3-8 0,-4 0-6 15,-1-3-4-15,1-1-3 16,-1-2-1-16,-2-2 1 0,2-1-4 16,-3-3 1-16,2-4-1 0,2-1-1 15,2-1-8-15,-1-4-6 0,3-3-6 16,2-2-6-16,5-3-5 16,0-3-7-16,6-3-1 0,3 1-3 15,3-3 0-15,4 2 0 0,6 0-2 16,4 0 1-16,8 0-1 0,2 3 1 15,6-2 2-15,5 2 2 0,4 3 2 16,5 2 0-16,2 1-2 0,6 4 0 16,2 4-1-16,3 4-1 0,2 5-4 15,0 6 1-15,-1 6 0 0,-1 5-2 16,0 7-1-16,-1 9 0 0,-5 5 0 16,0 9-2-16,-6 6-4 15,-5 6 1-15,-5 9 0 0,-8 5-5 16,-11 6-4-16,-8 5 0 15,-11 0 1-15,-11 4 0 0,-12-6 5 16,-9 2 7-16,-8-3 5 0,-10-2 3 16,-7-3 5-16,-8-5-2 0,-11-2-2 15,-6-6-1-15,-3-8-1 0,-3-3-2 16,1-7 3-16,1-8-2 0,2-7-13 16,9-9-22-16,7-7-36 0,5-9-125 15,9-10-81-15,7-6-38 0,9-8-12 16,11-6 13-16</inkml:trace>
  <inkml:trace contextRef="#ctx0" brushRef="#br0" timeOffset="-131954.39">6827 4653 276 0,'-11'0'323'0,"1"0"24"0,-1 0-3 16,3 0-125-16,2 0-76 0,1-2-44 15,2 2-33-15,3 0-25 0,3 0-15 16,2 2-11-16,7-2-2 0,3 3-4 15,5 0 0-15,5-1-4 16,7 2-2-16,1-2 0 0,4 3-6 16,2-1-9-16,1-1-14 0,1 2-19 15,-3-3-29-15,2 1-40 0,-6-3-105 16,-5-3-74-16,-2-1-27 16,-7-5-4-16,-1 2 13 0</inkml:trace>
  <inkml:trace contextRef="#ctx0" brushRef="#br0" timeOffset="-131667.73">7171 4510 110 0,'-15'-3'269'0,"2"0"19"0,-1 2 12 16,6 1-106-16,0 0-79 16,3 0-41-16,3 3-25 0,4 0-14 15,1 1-10-15,5 4 0 0,6-1-3 16,1 4 1-16,5-1-4 0,5 2 1 15,3 2 0-15,3-3-4 0,2 4 2 16,0-2-5-16,-1 2-2 0,-2 1 0 16,-6 0-5-16,-4 5-1 0,-12 0 1 15,-8 4-1-15,-11 4-1 16,-12 3 0-16,-11 6-4 0,-9 3-8 16,-9 2-20-16,-4 5-64 0,-4-2-125 15,-4 2-64-15,-1-3-32 0,1 0-12 16,0-3 10-16</inkml:trace>
  <inkml:trace contextRef="#ctx0" brushRef="#br0" timeOffset="-128235.78">19863 12291 78 0,'-2'0'290'16,"-1"0"17"-16,-2-2 11 0,4 2-65 15,-5 0-99-15,3-2-42 0,-1 2-13 16,-1-3 2-16,2 3 2 16,2 0-3-16,-3-1-11 0,3 1-16 15,1 0-17-15,-2 0-11 0,2 0-6 16,-1 0 0-16,1 0 2 0,0 0 3 15,0 0 2-15,0 0 0 0,-2 1 7 16,2-1 8-16,0 0 5 16,0 0 12-16,0 3 10 0,-3-3 6 15,3 2 4-15,-1-2 0 0,1 0-1 16,0 0-6-16,-2 2-5 0,2-2-6 16,-2 0-8-16,2 0-4 15,0 0-6-15,0 3-6 0,0-3-9 16,-1 0-8-16,1 1-6 0,0-1-6 15,0 0-3-15,0 0-2 0,0 0-2 16,0 0-1-16,0 0-2 0,0 0-5 16,0 0 1-16,0 0-1 0,1 2 5 15,-1-1 2-15,2-1 0 16,0 0 4-16,-1 2-2 0,2-2 3 16,-1 2 3-16,-2-2-2 0,0 1 6 15,1-1 2-15,-1 0 5 0,0 1-1 16,0-1 2-16,0 0 6 0,-1-1-3 15,1 1 4-15,0 0-4 16,0-1 3-16,0 1-2 0,1-2-4 16,2 0 1-16,1 1-7 0,-3-1-2 15,2 1-4-15,2-2-6 0,-1 3 2 16,0-2-3-16,2-3 1 16,1 4-5-16,-3-1-2 0,3-2 1 15,1 3-6-15,-1-3-1 0,1 2-4 16,2-2-2-16,2 0 1 0,-2 1 2 15,6-1-1-15,-3-3-1 0,1 3 4 16,5-1 1-16,1-1-3 0,0 0-2 16,1-2-4-16,5 3 1 15,0-2-4-15,4-1 0 0,1 0 2 16,0 1-2-16,4-2 3 0,1 0 0 16,3 2-1-16,-1-4 2 0,2 2-4 15,0-2-1-15,1 1-2 0,2 1 4 16,0-2-2-16,1 2-5 0,-3-1-1 15,0 1-2-15,3 1-4 16,-1-2-2-16,1 3-2 0,0-2-1 16,-1-1 0-16,1 2 3 15,-1-1-2-15,3 0-1 0,-2 0 5 16,-1 1 0-16,-2-1-2 0,0 1-1 16,-3 1-3-16,0-2 3 0,-3 3-11 15,0-3-3-15,-1 2 6 0,-2-1 1 16,1 0-1-16,-1 3 5 0,0-3 4 15,-1 0 6-15,2 1 0 0,-1-1-2 16,-2 3 9-16,0-2 0 0,0 1 2 16,0-1-1-16,-1 1-3 15,-3 0 7-15,3 0-3 0,-1-1-2 16,1 2 1-16,-3 0 4 0,1 0 0 16,-1-1-2-16,1 1 0 0,1 1 0 15,-1-1-1-15,2 1-1 16,-3-2-3-16,3 1-1 0,-2-1-5 15,1 2 5-15,-2 0 0 0,1-1-3 16,-1-1 5-16,1 2 3 0,0 0 1 16,-2 0 1-16,-1-1 0 15,2 2-1-15,-3-2 2 0,1 2-1 16,-1 1-1-16,0-3 0 0,0 3-4 16,3-2 4-16,-3 2-1 0,0-3 2 15,0 0 1-15,3 2 3 0,-1-1 1 16,-2-3 0-16,3 4-1 15,-1-2-1-15,0-1-1 0,1 1 0 16,-1-1-4-16,2 0 2 0,-3-1 0 16,3 1 0-16,-2 0-1 0,2 0 1 15,-2 0 3-15,0 0 2 0,-2 2 0 16,-1-2 1-16,-2 1-1 16,-1 1 4-16,2 0-1 0,-5 1-5 15,-1 0-1-15,0-1 0 0,-1 1-2 16,-3-1-2-16,1 0 2 0,-1 1 0 15,-1 0-1-15,2 1 5 0,-3-3 3 16,0 4-5-16,2-3-1 16,-1 1-3-16,-1 0 4 0,3 0-3 15,-2 1 1-15,3 0 0 0,-1-2 2 16,1 1 0-16,1 1 0 0,1-2 1 16,-1 2-3-16,0-2 2 15,2 2 0-15,-2-1 1 0,2 0 0 16,-3 1-2-16,1-1 1 0,0 0 2 15,-3 2-1-15,2-3 0 0,-4 3 1 16,-1-1-1-16,0 1 2 0,-2 0-5 16,1-1 4-16,-1 1-1 0,1-1 1 15,0 0 0-15,-1 0 1 0,2 0 2 16,-1 1-2-16,1-2 2 16,1 1-1-16,1-1 0 0,-1 2-2 15,4-1 3-15,-4-1-2 0,4 1-1 16,-2 0 0-16,2-2 0 0,-1 4 2 15,-1-3-3-15,1 2 0 16,-2-1 1-16,-2-3 2 0,2 5-1 16,-2-2-2-16,0 0 2 0,-4 0-4 15,1 2 1-15,0-2 0 16,-2 1-2-16,2 1 0 0,-4-2 0 16,-1 2 5-16,2 0-3 0,-2-1-1 15,0 1-5-15,-2 0-11 0,-1 0-19 16,-4-2-30-16,-2-1-53 0,-2 0-84 15,-1 2-83-15,2-3-65 0,1 0-60 16,-4-2-97-16,4 0-44 0,-3-1 31 16,2-1 60-16,2-3 64 15</inkml:trace>
  <inkml:trace contextRef="#ctx0" brushRef="#br0" timeOffset="-127819.95">23529 11273 234 0,'-6'-2'318'0,"0"0"31"15,-2-1 13-15,2 2-84 0,1 0-39 16,0-1-9-16,0 0 4 16,2 1 1-16,0 1-13 0,0 0-12 15,3 0-25-15,0 1-27 16,0 1-18-16,3 2-21 0,2-1-13 0,-2 1-13 16,3 3-12-16,1 0-16 15,2-1-14-15,0 2-8 0,3-1-2 16,2 3-3-16,-3-2-10 0,2 0 6 15,1 1-3-15,-1-1 2 0,2 2-6 16,-2-2-4-16,1-1 0 0,-3 1-1 16,4 1-2-16,-1-1-4 0,-3 0 0 15,1-1 4-15,-1 0-3 16,-1 0-1-16,2-1 2 0,-4 0-1 16,2-1 7-16,-2 1 12 0,0 0 13 15,-3 1 30-15,-4 0 27 0,-1 1 25 16,-3 0 22-16,-5 1 18 15,-8 5 9-15,-6 5-7 0,-5 1-20 16,-11 5-19-16,-4 7-25 0,-9 4-42 16,-1 3-62-16,-5 1-99 0,0 3-114 15,2-1-129-15,7-5-199 16,2-2-248-16,8-7-103 0,7-3 6 16,1-10 63-16,8-4 103 0,6-5 181 15</inkml:trace>
  <inkml:trace contextRef="#ctx0" brushRef="#br0" timeOffset="-125685.11">21292 10965 253 0,'2'-5'293'16,"-2"2"17"-16,0 0-29 0,0 0-99 16,-2 1-53-16,2-3-20 0,0 2-12 15,-1-1-1-15,1 1-1 0,-2 2-1 16,2-1 1-16,0-1-4 16,0 1 1-16,0 0 2 0,0 2 9 15,0-3 7-15,-1 1 10 0,1 0 14 16,0 0 12-16,-2 1 11 0,2-2 7 15,0-1 0-15,-2 3-10 0,1-2-11 16,-1 0-9-16,2 0-4 16,-1 2 7-16,1-1 12 0,-2 1 19 15,2-1 15-15,-2 2 9 0,2 0-6 16,0 0-15-16,-1 0-23 16,1 2-27-16,0-1-20 0,0 4-14 15,0 1-4-15,1 4-7 0,1 6 0 16,1 3-1-16,-1 5-5 0,1 3-8 15,-1 7-12-15,-2 4-9 0,0 4-9 16,0 1-9-16,-4 4-9 0,1-1-9 16,-2 0-10-16,0 0-20 15,1-5-27-15,-2 0-50 0,-1-4-78 16,3-3-82-16,-1-4-79 0,1-6-145 16,0-5-179-16,-1-7-133 0,2-6-20 15,3-6 30-15,3-7 60 0,-1-7 146 16</inkml:trace>
  <inkml:trace contextRef="#ctx0" brushRef="#br0" timeOffset="-121375.42">11723 4792 127 0,'-20'-3'278'0,"-4"-2"18"15,-1-5 8-15,2 0-103 16,-2-3-81-16,0-3-40 0,3-3-17 15,0-2-11-15,1-5 1 0,1-4-3 16,4 0-3-16,0-6-4 0,5-3-4 16,3 2-5-16,0-3-8 0,4-1-4 15,4 1-4-15,1-1-6 0,2 0 1 16,5 2 0-16,0 1-1 16,3 1 0-16,3 3-1 0,1-1 0 15,3 2-2-15,2 1-2 0,3 4-3 16,4 1 0-16,2 0 0 0,2 2 0 15,4 2 0-15,1 2-2 0,2 0 4 16,0 4-3-16,3 1 2 0,1 4 1 16,0 1 1-16,1 4-1 0,2 5-3 15,-2 0 2-15,3 5-3 16,0 1 1-16,0 3-1 0,0 4-1 16,-2 3 0-16,3 1 3 0,-4 3-4 15,1 3 0-15,-4 2 0 0,-2 3 0 16,0 4-1-16,-7 4-2 0,-5 3 3 15,-4 3 2-15,-5 4 0 0,-9 4-2 16,-6 2-4-16,-9 3-1 0,-10 4-7 16,-5 4-2-16,-11-3-4 0,-7 2 2 15,-6-3 2-15,-6-6 6 16,-5-2 6-16,-4-5 2 0,-6-5 2 16,-3-3 2-16,-4-6 0 0,-2-3-3 15,-2-6 0-15,1-4 0 0,2 0-4 16,5-8-12-16,7-3-17 0,6-2-25 15,11-6-36-15,3-1-130 16,10-5-77-16,6-3-32 0,11-2-9 16,8-3 15-16</inkml:trace>
  <inkml:trace contextRef="#ctx0" brushRef="#br0" timeOffset="-120392">21796 10356 246 0,'-3'-15'354'0,"-4"0"36"0,0 2 30 16,-1 5-105-16,0 2-81 15,-1 3-30-15,3 6-8 0,-2 4 0 16,0 6 0-16,-2 11-2 0,2 5-7 15,0 8-20-15,0 10-29 0,-1 6-34 16,1 7-24-16,-2 5-20 0,1 8-22 16,-2 2-14-16,0 2-8 0,-3 7-8 15,-1-2-9-15,-2 0-11 0,1 0-9 16,-3-3-12-16,-1-6-14 16,2-4-18-16,0-6-32 0,0-5-40 15,2-9-45-15,7-6-42 0,1-8-41 16,2-6-27-16,4-7-56 0,1-10-70 15,2-7-10-15,7-8 22 16,0-6 35-16,3-7 40 0</inkml:trace>
  <inkml:trace contextRef="#ctx0" brushRef="#br0" timeOffset="-119858.7">22021 11024 279 0,'-3'-15'332'0,"0"2"28"0,-2 1 13 15,-3 0-115-15,4 4-45 16,-3-3-12-16,1 3 1 0,-1 0 3 16,1 3 1-16,2-1-8 0,0 4-18 15,-1-3-23-15,4 3-18 0,-2-1-24 16,3 1-20-16,-2 2-18 0,0 0-16 15,1 0-14-15,-1 3-12 16,-4 1-5-16,3 3-3 0,-3 4-3 16,-1 5 5-16,-1 2-3 0,-3 4 2 15,3 3-4-15,-1 4-1 16,-2 0-4-16,3 5-6 0,2-1-6 16,-1 0-5-16,2-2 0 0,5-1-2 15,0-1-4-15,3-3 1 0,4-2-1 16,1-1 5-16,3-5-2 0,2-1 1 15,-1-4 0-15,6-3 0 0,-1-4-3 16,4-1-2-16,1-7-2 16,1-3 1-16,0-3-2 0,4-4 2 15,-4-4 0-15,1-3 2 0,-2-4 3 16,0-4-2-16,-5-3 3 0,-2-3-3 16,-3-3 2-16,-5 1-1 15,-4-2 4-15,-5 5-4 0,-3 0 2 16,-7 3 2-16,-2 5-1 0,-8 3 0 15,-4 5-6-15,0 4-3 0,-3 4-27 16,-6 4-71-16,5 4-116 0,-1 4-146 16,2 2-166-16,4 5-83 15,-1 1-21-15,4-2 46 0,6 1 103 16</inkml:trace>
  <inkml:trace contextRef="#ctx0" brushRef="#br0" timeOffset="-95859.08">848 6617 97 0,'-14'0'243'0,"0"0"19"16,0-1 15-16,4-2-109 15,-2 0-54-15,4 2-22 0,1-1-13 16,3 1-7-16,4 1-12 0,0 0-7 16,0 0-14-16,0 0-11 0,0 0-9 15,0 0-10-15,4 0-5 16,8 0-4-16,8 0-2 0,9 0 2 15,7 1 2-15,13-1 0 0,5 2 2 16,6-1 1-16,8 0-2 0,3 3 0 16,5-2-3-16,3 2 2 15,6 0-2-15,5 0 0 0,2 1 2 0,3-3 4 16,5 3 0-16,1-4 2 0,6-1-2 16,1-1-2-16,2-4-3 0,0 0-1 15,0-1 2-15,-2-2 1 0,2 0-1 16,-1 0 2-16,1-1 0 0,-5 1-1 15,-3-2-8-15,-6 2-6 0,-9-2-10 16,-11 2-14-16,-9 2-25 0,-12 4-77 16,-11-3-98-16,-14 4-48 0,-14-2-20 15,-10-2 1-15,-12 1 16 0</inkml:trace>
  <inkml:trace contextRef="#ctx0" brushRef="#br0" timeOffset="-93516.01">5919 6300 82 0,'-13'13'264'16,"-4"-4"17"-16,-2-3 9 0,0 0-83 15,2-4-80-15,1 1-42 16,0-3-21-16,2-3-8 0,-2-4-7 16,2-1-6-16,1-3-5 0,-1-4-6 15,1-2-5-15,1-5-5 0,2-2-2 16,1-3-4-16,-1-3-5 0,4-3-1 16,1 0-4-16,2-6-3 15,1 0-2-15,2-3-2 0,2 1 2 16,3 0 1-16,3-1 2 0,3 1-2 15,0 5 2-15,3 1-1 0,5-1-3 16,0 4-3-16,2 1 0 16,2 2 0-16,4 2-2 0,0 1 3 15,3 2 1-15,2 0-1 0,1 3-1 16,3 0 1-16,2 3 0 0,2 1 2 16,-1-1-2-16,-1 5 2 0,2 0-1 15,-1 1-2-15,-1 1 1 16,-3 4 1-16,0 1 1 0,1 0 0 15,-1 1 0-15,-4 2 4 0,1 3-2 16,-5 0 1-16,0 0-1 0,-2 6-2 16,-3-4-1-16,-1 9 0 15,-4-3-1-15,-3 5 2 0,-1 4-2 16,-2 2 1-16,0 5 1 0,-4 1 1 16,-1 3 0-16,-1 4 0 0,-2 1-1 15,0 0 3-15,-3 3-1 0,0 2 0 16,0-1 2-16,0 1-1 0,0 0 2 15,-3 0-2-15,0-2 4 0,-2-2-6 16,0-1-1-16,-3-1 2 16,-1-1-2-16,-1-1 2 0,-4-1-2 15,-2 1 4-15,-4-3 0 0,-3 3-1 16,-3-2 2-16,-6 0-4 16,-3 0 4-16,-7 0-5 0,-3-1 0 0,-7 0-3 15,-6 0-2-15,-2-2-5 0,-5-2-10 16,0-2-11-16,0 0-15 15,3-4-35-15,4-4-130 0,3-2-67 16,4-7-30-16,4-6-8 0,2-5 7 16</inkml:trace>
  <inkml:trace contextRef="#ctx0" brushRef="#br0" timeOffset="-88595.29">7557 6193 193 0,'-4'1'215'0,"0"-1"14"16,1 0-91-16,0 0-46 0,1 0-25 16,2 0-13-16,-1-1-11 15,1 1-10-15,0-1-5 0,1-1-9 16,1 1-6-16,3-2-5 0,1 1-5 16,5-1-1-16,0 1 1 0,6 0-3 15,3-2 5-15,5 2-1 16,5-2 1-16,3 3-3 0,8-2 4 15,5 1 1-15,6 1-4 0,5 0 0 16,3-1-3-16,5 2 2 0,3 0-4 16,2-1 0-16,2 1 2 15,7-2 2-15,-1 1 2 16,7-2-1-16,1-2 4 0,2-1-3 0,2 1-4 16,2-5 0-16,-2 1-2 15,0 0 0-15,-3-1 2 0,0-1 0 16,-3 1 0-16,-2 1 0 0,-3-2 0 15,-2 3 0-15,-4-3 0 0,-3 4 0 16,-5 0-2-16,-5 1 1 0,-6 0 1 16,-6 0-7-16,-8 2-10 0,-5 2-47 15,-8 1-98-15,-10 1-51 0,-9 1-26 16,-13-1-9-16</inkml:trace>
  <inkml:trace contextRef="#ctx0" brushRef="#br0" timeOffset="-82585.01">24738 11987 146 0,'0'0'270'0,"-4"0"12"0,4-3 0 16,-1 3-107-16,-1-2-67 0,1 1-35 15,1-4-17-15,-2 3-12 0,0-2-3 16,2 0-6-16,0 0-2 0,0-2-3 16,2 1 3-16,0 1 4 15,-2-2 3-15,0 2 6 0,0-2 8 16,0 1 8-16,0 2 9 0,0-1 6 15,0 1 11-15,0-1 6 0,0 1 9 16,0 2 4-16,0-1 1 16,0-1-4-16,0 1-9 0,0 2-10 15,0 0-19-15,0 2-9 0,0 2-4 16,1 1 0-16,1 3 4 0,-1 5 1 16,3 1 4-16,-1 5 3 0,3 2-5 15,-3 4-8-15,2 2-8 16,1 0-3-16,1 4-6 0,2 3-7 15,-1-1-8-15,-2 2-3 0,2 1-3 16,5 1-7-16,-4 3-2 0,2-1 1 16,0 1-2-16,0 0-1 0,2 0 1 15,0 0 3-15,-2 1-3 0,1-2-4 16,-1 3 2-16,1-2-1 16,0 2 0-16,-1-1-1 0,-1-1 0 15,1 1 0-15,-3-2-1 0,1-1-3 16,1-1 1-16,-2-1 1 0,-2 1 2 15,2-1 0-15,1 0 2 16,-1 1 2-16,-1-4-1 0,1 4 0 16,2-3-1-16,-2-1 1 0,1 2-2 15,0-4-1-15,-1 1 0 0,0-1-1 16,-2 1 0-16,3-4-1 0,-2 2 2 16,1 0-1-16,-3-2 1 15,4 2 0-15,-5-1 1 0,1-2 1 0,2 0-1 16,-1-1 0-16,-1-3-1 15,1 3 4-15,-1-3-2 0,0 1-2 16,-1-2 1-16,1 1 0 0,0-1-1 16,1 1-1-16,-1-2 0 0,0 0 2 15,-1-2-1-15,1 0 0 16,-2-3 0-16,1 0 0 16,0-1-1-16,-2-3-6 0,1 0-8 15,-2-1-3-15,-1-4-12 0,2-1-14 16,0-1-21-16,-2-2-20 0,0-2-29 15,0 1-30-15,0-1-24 0,0-1-18 16,1 2-13-16,-1-2-2 0,2 1 9 16,-1-1 11-16,-1 2 12 0,4-1 9 15,-4-1-5-15,1 3-23 0,-1-3-41 16,-3 2-39-16,0 0-5 16,0 0 8-16,-1 0 30 0</inkml:trace>
  <inkml:trace contextRef="#ctx0" brushRef="#br0" timeOffset="-82117.61">25076 13903 7 0,'-7'-9'284'16,"3"2"30"-16,-3 1 21 0,6 2-25 15,-4 0-100-15,4 1-49 0,-2 2-17 16,3 1 3-16,3 1 10 15,-2 3 11-15,5 3 6 0,1 1 1 16,-1 2-8-16,4 0-15 0,0 3-19 16,0 1-16-16,1 2-18 0,2-2-15 15,0 3-14-15,0 1-11 16,-1 1-7-16,1 0-8 0,-1 1-2 16,-1 1-7-16,2 1-2 0,-2-3-7 15,0 1-6-15,0 3-1 0,-2 0 3 16,3-1-2-16,0 1-5 0,-1 1 2 15,2-2-2-15,0 1-1 16,-2-1-9-16,3-1-3 0,-3-3 1 16,1-2 3-16,0-1-1 0,-3-2-2 15,2-3 4-15,-1-2 5 0,-1-4-2 16,2-2 2-16,0-5-5 0,-1-5 3 16,2-5-4-16,1-4-4 15,3-10 0-15,-3-4-2 0,4-7-4 16,-1-6-4-16,2-3-8 0,0-4-38 15,-1-3-91-15,4 1-114 0,-4 4-161 16,2 1-140-16,-3 6-65 0,1 1-5 16,0 4 69-16,0 1 106 0</inkml:trace>
  <inkml:trace contextRef="#ctx0" brushRef="#br0" timeOffset="-79913.68">25654 12572 161 0,'-3'-1'291'16,"-2"-2"17"-16,1 0 14 16,-1 0-114-16,2 0-72 0,-2-1-36 15,2 1-18-15,0-1-3 0,0 2 2 16,-1-3-3-16,1 4 2 0,2-2-1 16,-4 1 1-16,4 0 4 0,-3 0 1 15,3 2 0-15,-2-3 1 0,-1 3 1 16,1-1-3-16,2 1-3 15,-3 0-3-15,0-2-2 0,0 0-3 16,-2 2-4-16,2 0 0 0,-3 0-3 16,1 0-4-16,-1 4-1 0,0-4-5 15,0 1-5-15,3 2-5 16,-1 1-4-16,-2 0-3 0,0-2-7 16,0 3-4-16,1 1-1 0,1 0-4 15,-1 1-4-15,0 0-5 16,-1 3-2-16,2-1 1 0,1 3 1 15,-1 1-4-15,2 1 0 0,-3 1-2 16,3-1 0-16,-1 4 5 0,1-4-6 16,1 4 2-16,1 0 1 0,1 0-1 15,0 1-3-15,1-3-2 0,3 0 2 16,-3 2-2-16,3-4 2 0,0 1 0 16,2-2-3-16,1-1-1 15,1 1 4-15,0-3-6 0,-1-1 1 16,0-1 2-16,1-1-2 0,0-1 0 15,1 0-1-15,1-3 3 0,-1 0 0 16,0 0-2-16,3-2 0 0,-3-1 2 16,4-1-1-16,-2-1-2 15,2-1 0-15,-3 0 2 0,3-2-2 16,0 1 0-16,-2-1 0 0,2 0-2 16,-3-1 2-16,2-2 0 15,-3 2 0-15,0 0 0 0,0-1 5 16,-1-1-3-16,1 1-1 0,-5-1 1 15,3-1-4-15,-2 0 4 0,0 1-2 16,-1 0 0-16,0-2 2 0,-2 3-6 16,2 0 2-16,-1-1 1 0,-2 2 1 15,1 2 0-15,0-2-3 16,-2-1 3-16,1 2 2 0,1-2-2 16,-2 0-4-16,0 1 4 0,0-2 0 15,0-1 0-15,-2 2 2 0,1 0 0 16,-1-1 0-16,0 2-3 15,-1-1 1-15,0 1 0 0,-1-2 0 16,0 1 0-16,0-1 1 0,-3 1 0 16,1-1-1-16,-2-1 0 0,-5 0-1 15,4 0-1-15,-7-1 0 16,3 2 4-16,-5 1 0 0,-2 0-4 0,-2 4-24 16,-6-1-61-16,-2 4-115 15,-8 5-191-15,-5-1-148 0,-1 1-73 16,-3 4-18-16,1-3 38 0,-2 0 104 15</inkml:trace>
  <inkml:trace contextRef="#ctx0" brushRef="#br0" timeOffset="-77902.93">25974 12298 49 0,'-3'-14'308'0,"0"2"36"16,-1-1 32-16,1 2-19 0,2 2-94 16,-3 1-35-16,3 2-17 0,1 1-18 15,-2 4-4-15,2 4 1 0,2 4-12 16,-2 5-17-16,0 11-13 15,-3 7-8-15,-1 7-13 0,-3 10-25 16,-1 8-25-16,-5 7-18 0,-4 7-21 16,-4 6-8-16,0 2-16 0,-2 6-9 15,-2-1-5-15,-1 1-5 0,4-6 4 16,-2 1-7-16,2-6-13 16,5-2-16-16,-1-7-37 15,6-6-54-15,3-5-67 0,4-11-65 0,5-6-54 16,3-7-77-16,3-12-93 15,7-5-13-15,-4-11 34 0,7-9 46 16,2-5 56-16</inkml:trace>
  <inkml:trace contextRef="#ctx0" brushRef="#br0" timeOffset="-77296.83">26141 12970 76 0,'0'-6'274'0,"-1"0"22"0,-3-1 18 15,4 2-73-15,-3 0-87 0,3 1-42 16,0 0-18-16,0 1-4 16,0 0-5-16,0-1 3 0,0 2 1 15,0-1 3-15,0 0 6 0,0 2 11 16,0-3 17-16,0 2 18 15,-1 0 14-15,1-1 12 0,0 2 6 16,-5-1-5-16,4-1-17 0,-1 1-18 16,-1 2-22-16,0 0-26 0,0 2-25 15,-2 3-14-15,0 1-17 0,-3 1-11 16,2 5-6-16,-2 2-1 0,0 4 0 16,-1 4-5-16,1 0 0 15,1 3-1-15,1 5-6 0,1-2-2 16,1 0-4-16,2 2 0 0,2-2-2 15,2 0 6-15,2-5 0 0,1 3 0 16,3-3-2-16,0-4-2 0,4-1 5 16,0-3-4-16,2 0 2 15,3-7-2-15,0-3 2 0,4-3-1 16,0-2-3-16,1-4-3 0,2-5 1 16,-2 0-1-16,1-7-3 0,2-2 3 15,-4-3 0-15,0-5 5 0,-2-3-3 16,-3-2 4-16,-4-4 2 15,-4-2-2-15,-3-2 1 0,-5 0-1 16,-5 0 0-16,-3 3 5 0,-6 1-2 16,0 6 0-16,-7 3 2 0,-1 5-1 15,0 6 0-15,-4 3-8 0,0 7-24 16,-3 4-54 0,2 2-94-16,-28 17-534 0,28-6 156 15,3 1-44-15,1 3 20 0,6-3 71 16,4 0 89-16</inkml:trace>
  <inkml:trace contextRef="#ctx0" brushRef="#br0" timeOffset="-74083.63">6207 7330 151 0,'-13'-1'279'0,"-3"-4"18"15,1-1 11-15,0-1-115 16,-2-4-71-16,4-3-33 0,-4 0-18 16,4-4-8-16,-4-2-3 0,3-3 0 15,-2 1-6-15,3-4-2 0,1-2-6 16,1-2-8-16,4-4-9 15,2-2-9-15,1-2-6 0,4-2-7 16,4-4-5-16,3 3 0 0,4-5-4 16,4 4 2-16,3-3-2 0,3 4 2 15,2 3 0-15,4 1 0 0,0 3 0 16,3 4 0-16,2 0 0 0,2 4 0 16,1 1-3-16,0 4 2 15,1 3 0-15,1 1-1 0,4 4 2 16,-2 2-2-16,-1 4 2 0,2 1 0 15,1 5 0-15,-1 1-3 0,-1 4 1 16,-1 5 0-16,0 3-1 0,-2 5-1 16,-2 4-1-16,-3 3 5 15,-1 8-4-15,-5 0 1 0,-1 5 3 16,-3 4 3-16,-4 3 1 16,-4 2-3-16,-5 5 4 0,-2 2-4 0,-6 1-2 15,-6 1-5-15,-4 1-1 16,-6-4-3-16,-6 1-2 0,-8-5 4 15,-3-1-2-15,-9-6 1 0,-6 0 3 16,-6-4 3-16,-4-2 1 0,-4-4 2 16,-1-4 2-16,0-3-7 0,1-4-9 15,0-7-26-15,7-2-50 0,7-6-139 16,3-6-73-16,5-6-33 16,5-7-6-16,5-4 10 0</inkml:trace>
  <inkml:trace contextRef="#ctx0" brushRef="#br0" timeOffset="-71926.66">26571 14641 12 0,'-4'-2'258'0,"-4"-3"22"16,2 0 17-16,-1 0-49 0,2 2-88 15,1-2-46-15,-2-2-20 0,2 3-5 16,1 0 4-16,2-1 2 0,1 0 3 15,1 0 2-15,2-1-3 16,1 0-6-16,2-2-5 0,2 1-3 16,1-3-5-16,2 2 5 0,3-5 4 15,4 3 1-15,-1-2 2 0,5 0 0 16,3-1 2-16,2 0 0 0,3 0-2 16,4 1-5-16,0 0-5 15,3 0-8-15,1 3-6 0,3 1-12 16,-3-3-14-16,0 6-11 15,0-1-6-15,-2 2-11 0,0 0-3 0,-2 2-6 16,0 2 0-16,0 0-3 16,-1 2 2-16,-1 2 0 0,1 0 0 15,-2 2 1-15,3-1 0 0,-4 6-1 16,0-3-4-16,0 3 5 0,-2 1 0 16,-1 1 0-16,-2 0-1 0,-2 1 3 15,-1 0 1-15,-2-2 0 16,-2 1-2-16,1 1 3 0,-5-1 0 15,2 0 0-15,1 1 8 0,-4 0 0 16,1 1-2-16,2 1 1 0,-4 0 3 16,6 3 0-16,-2 0-8 0,-1 0-3 15,0 1 0-15,0 1-6 0,-3 0 1 16,0-1-2-16,-2 1 1 16,-2-3 2-16,-4 1 1 0,2-2-1 15,-3 2-2-15,-3-2-2 16,0-3 2-16,0 3 0 0,-3-2 0 0,-1-1 2 15,-1-1 0-15,-1 2 2 16,-1-1-1-16,-1-2-3 0,1 3-3 16,0-3 6-16,-1 0-2 0,2-1 2 0,-3 0-2 15,2 1 1-15,-1-2 3 0,3 1-5 16,-4-2 0-16,5 1 0 16,-1-3 0-16,-2 0 0 0,2 1 1 15,2-4 0-15,-3 2 1 0,5-1-5 16,-3 0 3-16,1-3 1 0,2 2 1 15,-1-2-1-15,0 0 3 0,1 0 0 16,1-2-2-16,0 1 0 0,-2-1 0 16,2 0 0-16,0 0-2 0,0 0 0 15,0 0 0-15,0 0 0 16,-1 0-6-16,-1-1-13 0,-1-1-53 16,0 0-90-16,-1 0-104 0,-5-2-156 15,3-1-128-15,-1-1-55 0,-1-1 13 16,2-3 72-16,5-2 93 0</inkml:trace>
  <inkml:trace contextRef="#ctx0" brushRef="#br0" timeOffset="-70813.06">26678 14402 315 0,'-24'-5'345'0,"5"-1"16"0,2-1 7 15,4 3-164-15,5 1-92 0,3 2-43 16,5-1-20-16,5 0-7 0,4 2-1 15,6-2-1-15,3-2-3 16,8 2-7-16,4-3-8 0,1-2-8 16,4-1-5-16,-2-2-3 0,2-1-2 15,-5-3-3-15,-1 0-1 0,-7-3 0 16,-5 1 4-16,-1 0 8 0,-8-3 3 16,-5 4 9-16,-6 2 5 15,-7 1 4-15,-5 2 3 0,-8 4-1 16,-4 4 1-16,-6 4 0 0,-4 4 4 15,-1 4 2-15,0 5 0 0,-1 3-4 16,5 6-2-16,4 1-8 16,6 3-6-16,7 4-6 0,7 1-6 15,10 1-2-15,11 0-2 0,10-3-2 16,12-1-1-16,14-5-5 0,9 0-1 16,12-7-3-16,8-5-2 0,7-2-1 15,3-5-2-15,4-5 2 0,2-2 0 16,1-4 2-16,-1-4 1 15,-5-2-1-15,-8-5 5 0,-14-2 1 16,-10-1 1-16,-16-1 3 0,-12 0 1 16,-12 0 3-16,-14 2 0 0,-10 1 1 15,-13 3 1-15,-12 3 5 0,-8 6 6 16,-9 3 12-16,-6 7 19 0,-4 2 24 16,-1 5 19-16,0 4 16 15,2 3 8-15,8 6-5 0,5 1-14 16,7 4-22-16,8 0-18 0,9 3-24 15,11-2-14-15,11 1-8 16,10 0-5-16,12-4-2 0,10-1-3 16,12-3 1-16,11-2-4 0,9-5-4 15,7-2-5-15,5-3-12 0,3-6 0 16,-2-1-5-16,-5-5 1 0,-9-2 1 16,-10-2 8-16,-12-2 8 15,-12-4 5-15,-14 0 3 0,-9 0 1 16,-13-1 8-16,-9 3-1 0,-15-1 1 15,-10 5 0-15,-14 4 4 0,-3 2 11 16,-10 3 9-16,-1 7 14 0,2 2 7 16,0 4 3-16,10 5 1 0,6 4-11 15,10 3-14-15,12 2-17 0,13 0-8 16,11 0-4-16,12-1-5 16,15-2-2-16,14-3 1 0,7-3-4 15,17-3-7-15,9-6-11 0,8-1-19 16,6-6-18-16,0-2-9 15,-3-5 4-15,-8-3 1 0,-9-1 14 16,-13-5 23-16,-18 0 14 0,-14 1 11 16,-17-5 9-16,-15 2 5 0,-17 0 2 15,-20-1-6-15,-16 1-3 0,-19 1-20 0,-17-1-48 16,-15 1-96-16,-10-2-115 0,-13-1-171 16,-10-3-88-16,-10-6-29 15,-3-3 16-15,-2-8 82 0</inkml:trace>
  <inkml:trace contextRef="#ctx0" brushRef="#br0" timeOffset="-69517.91">24695 10624 186 0,'-5'-7'318'0,"-3"-1"25"0,4 0 27 16,-1-2-94-16,1-2-68 16,1 1-27-16,2-6-1 0,1 3 4 15,1-5-1-15,2-2-1 0,2-5-14 16,3-1-16-16,1-5-27 16,4-4-24-16,1-3-19 0,6-5-23 15,0-3-14-15,3-4-14 0,6-1-10 16,1-3 0-16,2 4-4 0,2-1 3 15,0 3-1-15,1 2 0 16,1 4 3-16,1 4-3 0,-3 1-1 16,5 4-1-16,-2 0-3 0,3 7-1 15,-2-3-2-15,1 7-3 0,1 1 0 16,-1 2-3-16,4 4 2 0,-4 3-5 16,-1 4 0-16,0 1-1 15,1 7 1-15,0 2 5 0,-5 4-3 16,1 4-4-16,0 3 2 0,-2 3 2 15,1-2-4-15,-4 4-6 0,-2 0 4 16,-1 4 5-16,0-1-1 0,-5 3 3 16,-3 1 1-16,0 2-2 0,-6-1-1 15,-1 3-3-15,-4 4 1 16,-2-1 5-16,-2 2-3 0,-4 2 5 16,-2 0-1-16,-1-1 1 0,-4 2-4 15,-1 0-7-15,0 3 3 0,-4-4 0 16,1 5-1-16,-3-2-1 15,1 1-1-15,2 0 2 0,-7 0-2 16,4-2-4-16,-3-2-1 0,0 2 2 16,-3-1 1-16,0 0-4 0,-4-2-7 15,2 1 1-15,-3-2-7 16,-1 0-9-16,-2 0-13 0,0-3-14 0,-2 2-15 16,0-3-26-16,0 1-25 0,0-5-24 15,0 0-32-15,1-4-24 16,2-2-22-16,6-2-18 0,-1-4-45 15,2-1-80-15,2-6-21 0,1 0 12 16,6-5 25-16,3-4 39 0</inkml:trace>
  <inkml:trace contextRef="#ctx0" brushRef="#br0" timeOffset="-69138.65">25333 10597 4 0,'-6'-10'306'0,"0"1"42"0,0 1 37 16,1 2 10-16,-2 1-93 0,3 2-41 15,2-2-12-15,-1 5 8 0,2 0-1 16,1 6-15-16,-2-1-24 16,2 5-32-16,2 2-41 0,-2 1-45 15,1 2-31-15,-1 4-22 0,0 1-16 16,0 3-7-16,-1 2-3 0,-3 1-8 15,-1 2 2-15,1 1-4 0,-3-1-3 16,1 1 0-16,0 0-2 16,-1-4 2-16,4-1-3 0,0-4 3 15,3 0 4-15,3-5-1 0,4-3-4 16,5-6-1-16,7-3 3 0,7-4-2 16,10-7-3-16,8-4-3 15,7-4-7-15,7-3-4 0,6 1-32 16,4-2-84-16,4 2-119 0,-5-1-168 15,-3 3-141-15,-3 0-75 16,-8 2-12-16,-2 1 59 0,-5 1 109 16</inkml:trace>
  <inkml:trace contextRef="#ctx0" brushRef="#br0" timeOffset="-67370.51">25843 8969 285 0,'-5'-6'361'0,"2"2"28"0,-2 1 14 16,2 2-130-16,-2 2-61 0,2 2-22 16,1 5-8-16,-1 1-2 0,0 8 1 15,1 3-14-15,-1 4-29 0,3 2-40 16,0 2-35-16,-1 2-22 0,1 2-15 16,-4 1-12-16,3 0-6 15,-7-1-12-15,3 2-22 0,1-4-40 16,0-2-47-16,0-3-47 0,2-5-51 15,2-3-45-15,3-5-40 16,-1-5-78-16,4-7-33 0,2-5 8 16,5-3 29-16,3-9 37 0</inkml:trace>
  <inkml:trace contextRef="#ctx0" brushRef="#br0" timeOffset="-67053.93">26254 8788 112 0,'3'-14'317'0,"-2"0"34"16,-1 3 31-16,-1 0-48 16,1 4-80-16,0 2-34 0,-3 1-8 15,1 4 6-15,2 3 1 0,-1 6-2 16,-1 6-15-16,-1 8-26 0,0 5-28 15,-4 10-31-15,-1 5-33 0,1 7-26 16,-5 7-17-16,3 4-12 16,-5 3-9-16,1 4-8 0,-3 2-4 15,4 3-12-15,-6-1-21 0,2-2-39 16,-1-4-58-16,3-4-63 0,0-5-69 16,2-7-60-16,1-6-94 0,2-7-86 15,3-7-9-15,2-9 31 16,4-7 50-16,4-8 61 0</inkml:trace>
  <inkml:trace contextRef="#ctx0" brushRef="#br0" timeOffset="-65083.82">26567 9256 44 0,'3'-1'246'0,"-2"-1"23"15,1 0 12-15,0 0-72 0,-1 0-56 16,-1 1-31-16,2-2-11 16,-1 1-10-16,-1-1-4 0,2 2-4 15,-2-1 0-15,0 0-2 0,2 1 5 16,-2 1 7-16,0-1 7 0,1 1 4 15,-1-2 2-15,0 2 1 0,0-1-8 16,0 1-3-16,0-2-3 0,0 1-4 16,0 1-8-16,0 0-7 0,0-1-3 15,0 1-9-15,-1 0-9 16,1 0-11-16,0-2-5 0,0 2-7 16,0 0-6-16,0-2-4 0,0 2-5 15,0 0-3-15,0 0 0 0,0 0-3 16,0 0-3-16,0 0 2 15,0-1 0-15,0 1 0 0,0 0-2 16,0 0 1-16,-2 0 2 0,2 0-5 16,0 0-1-16,-2-1-2 15,2 1-3-15,0-2-5 0,0 2 2 0,0 0 0 16,0-2-3-16,0 2 0 16,0-1-1-16,0 1 6 0,0 0-2 15,0 0-3-15,0 0-1 0,0 0 0 16,0 0-2-16,0 0-2 0,0 0 3 15,0 0 0-15,0 0 0 16,0 0-1-16,0 0 1 0,0 0 0 16,0 0-4-16,0 0 4 0,0 0-1 15,0 0 1-15,0 0 0 0,0 0 1 16,0 0-1-16,0-1 1 0,0 1-1 16,0-2 3-16,0 2 1 15,0 0-4-15,0 0 3 0,0 0-1 16,0 0 2-16,0 0-4 0,0-2 0 15,0 2 0-15,0-1 0 0,0-1 0 16,0 1 0-16,0-2 4 16,2 3-4-16,-2 0 5 0,0 0-2 15,0-2-2-15,2 2 2 0,-2 0-6 16,0 0 7-16,0 0-4 0,0-3-5 16,0 1 10-16,0 2-5 0,0-1 0 15,0 1 0-15,0-1 0 0,0 1 0 16,1 0-6-16,-1-1 3 15,2 1 1-15,-2-3 0 0,1 2 2 16,-1 0 2-16,0 1-3 0,0-2 6 16,2 2-2-16,0-2 0 0,-2 2-4 15,0-1-1-15,0 1 4 0,0 0-7 16,1-1 2-16,-1-1-2 16,0 2 7-16,0 0-2 0,0-2 3 15,0 2 1-15,0-1 1 0,0 1-1 16,0-1 2-16,0 1-1 15,0-2-2-15,0 1 1 0,0-1-1 16,0 2 1-16,0-1-4 0,0-1 4 16,0 1-1-16,0 1-1 0,0-2 2 15,0 2-2-15,0 0 4 0,0 0-4 16,0-3 2-16,0 3 3 0,0 0-4 16,0 0-3-16,0 0 2 0,0 0 2 15,0 0-1-15,0-2 0 16,0 2 1-16,0 0 5 0,-1 0-1 15,1 0 0-15,0 0 1 0,0 0 0 16,0 0-4-16,-2 0 1 0,2 2 2 16,-2-2-4-16,2 0 4 15,0 2-2-15,-1-1 2 0,-2 1-3 16,-1-1 0-16,1 2 0 0,-2 2-2 16,1-1-3-16,-4 2 3 0,2 2 0 15,-1-1-1-15,1 1-2 0,-1 1 1 16,0 3-1-16,0 0 1 15,1 1-1-15,1 3 0 0,0 2 1 16,-1-1 2-16,3 3-4 16,2-1-2-16,1 2 3 0,0 0-1 0,1 0-2 15,2-1 0-15,2 3 5 16,-2-3-1-16,3-1-3 0,1 0 4 16,-1-1-2-16,3-2-2 0,1-1-1 15,0-3 2-15,2 0-2 0,-1-3 0 16,0-1 3-16,3-4 0 0,-1 1 0 15,3-5 0-15,0 0 1 16,3-5 1-16,-2 1 1 0,2-4-2 16,2-1-1-16,-4-3 4 0,4-3-1 15,-5-1-1-15,1-2 2 0,-3-2-8 16,0-5 0-16,-2-2 1 0,-6-1-3 16,1-3 3-16,-3 1 1 15,-4 0 4-15,-2 2 2 0,-3 2-1 16,-4 1 4-16,-2 4-5 15,-5 3 3-15,-1 2-1 0,-5 6 0 16,-5 2 1-16,-2 6-6 0,-4 2-5 16,2 4-14-16,-4 5-33 0,1 3-84 15,1-1-127-15,2 4-163 0,2 3-151 16,2-2-67-16,8 1-11 0,3-2 64 16,5-2 110-16</inkml:trace>
  <inkml:trace contextRef="#ctx0" brushRef="#br0" timeOffset="-57975">885 9225 32 0,'-21'-3'223'0,"-2"-5"12"16,2-1 8-16,2 0-96 0,5 1-66 15,1 2-34-15,5 2-21 16,0 0-11-16,4 2-7 0,4 2-4 16,0 0-2-16,4-3-1 0,4 0 2 15,5 0 1-15,8 0-1 0,2 0 1 16,7 0 1-16,7 0 1 0,2 1 0 15,10 0-1-15,-1 2 1 0,4 0 1 16,1 0-5-16,0 2 1 0,4-1 0 16,-2 2 0-16,4 0 0 0,-1-1-1 15,2 2-2-15,-2-1 0 0,2 0 0 16,2-2 5-16,1 2-2 0,2-3 2 16,2 0 1-16,4-3 1 0,3 2-2 15,2-2-3-15,3 0 0 0,-1-1-1 16,1 3-1-16,-3 0 0 0,1-2 2 15,-2 1-2-15,0 1 2 0,-2 1 2 16,-2-1 1-16,2-3-1 16,-2 3 3-16,2-2-3 0,-1 0 0 0,1 0-4 15,-3 0 0-15,1 0 0 16,-5-2-3-16,1 0 0 0,-4-1 1 16,0 2 2-16,-1-4 0 0,-2 3 2 15,0 0 0-15,-3-3 1 0,1 3-1 16,-2 1 0-16,-2-4-3 0,-2 2-1 15,1 0 2-15,-2 1 0 0,0-2 0 16,-1 1 0-16,-4 1 1 16,0-2 0-16,-3 2-1 0,0-1-2 0,-1 1 2 15,-2 0-1-15,-2 1-2 16,1-2 1-16,-3 1 2 0,1 2 0 16,1-2 3-16,-3 1 1 0,4 2 0 15,-3-3-2-15,1 2 3 0,-1-1-5 16,4-1 0-16,1 1 0 0,0 1-1 15,3-1 1-15,2-1 0 0,3 1 1 16,-1-1-1-16,0 1 0 16,2 0 0-16,0-2 0 15,-1 1-1-15,0 0-1 0,2 1 0 0,-2-1 1 16,1 0 1-16,1 3 0 0,1-3 0 16,2 0 1-16,-2 1 1 15,3 1-2-15,-1-1-3 0,3 1 3 16,2-2-1-16,1 0 0 0,-2 3 0 15,1-3 1-15,-1 3 1 0,-1-2-1 16,-3 0-2-16,3 1 1 0,0 0 3 16,-2-2 0-16,0 1-1 15,1 2 2-15,-1-4 0 0,4 1-1 16,-1 1-2-16,2-2-2 0,0 2 2 16,0-1 0-16,2 2 0 0,-2-1 0 15,0-1 0-15,0 1-1 0,0 1-1 16,2-2-1-16,-1 3 3 0,3-3 0 15,-1 0 1-15,2 2-1 16,1-1 2-16,4-1 1 0,1 3-3 16,2-1-3-16,0-1 0 15,1 1 3-15,0 0-2 0,0 0-1 0,2 0 4 16,-3 0 2-16,3 0-2 0,2 2 4 16,1-4-2-16,1 2-1 15,4 0-2-15,0 0 0 0,3-1-2 16,-2 1 0-16,-1 0-1 0,1 0 0 15,1 0 3-15,-1 2 0 0,-1-3 0 16,5 1 1-16,-1-1 1 0,5 2-2 16,1 2-3-16,-1-5 1 0,0 3-3 15,1-2 0-15,-1 3 5 16,-1-2 2-16,1 3 1 0,0-3 1 16,2 2-1-16,4-1 2 0,-1 0-4 15,0 0-1-15,-1-1-3 0,-1 1 1 16,1 1 1-16,-1-1 1 0,2 1 0 15,-3-1 0-15,3 2 0 16,0-1 0-16,0 1 0 0,-3 0-3 16,-3 0 0-16,1 1 3 15,-3-1 1-15,0 2 0 0,-3-1 0 0,0 1 2 16,0-1 0-16,2 1-3 0,-5-1-3 16,1 2 3-16,-3-2 0 15,-1-1-2-15,-2 2 0 0,-2 1 2 16,-2-2 2-16,-3 1 0 0,2 1-2 15,-4-2 3-15,2 2-3 0,-6-2 0 16,3 0-3-16,-1 0-1 0,-4 1-9 16,-3 1-17-16,-4-3-34 15,-3 2-98-15,-10-2-50 0,-4-2-25 0,-9-1-8 16</inkml:trace>
  <inkml:trace contextRef="#ctx0" brushRef="#br0" timeOffset="-55680.58">3086 8892 49 0,'-11'0'160'0,"-5"0"6"0,3 1-77 15,-1-1-39-15,3 1-24 0,0-1-10 16,0 0-7-16,3 0-4 0,0 0-1 16,3 0-3-16,2 0-2 0,1 0-15 15,2 0-50-15,0 0-47 0,0 0-27 16,5 0-14-16</inkml:trace>
  <inkml:trace contextRef="#ctx0" brushRef="#br0" timeOffset="-51656.72">24889 15649 85 0,'8'-1'198'0,"3"-1"-1"0,-5 1-30 16,3-3-39-16,0 3-28 0,-5-1-8 15,3 0-5-15,-2 0-1 0,0 1 0 16,-2-2 6-16,-2 3 7 0,1 0 5 16,1-1 15-16,-2 1 13 0,-1 0 15 15,-1 0 5-15,-2 0 3 0,1 0-13 16,-2 1-19-16,-1-1-21 16,-5 1-25-16,-4 1-18 0,1-1-17 0,-4 2-10 15,-2 0-7-15,-2 0-5 0,-2 2-6 16,0-1-3-16,0 0-5 0,-2 2-1 15,-1 0-5-15,0 0 1 16,-1 1 2-16,-2-1-2 0,0 1 0 16,-1 1-1-16,2-2 1 0,-4 2 0 15,2 0-1-15,0 1 0 0,0-1-1 16,0 0-2-16,-2 2 0 0,1-3 1 16,-1 1-2-16,1 1 2 0,-4-2 2 15,6 1 0-15,-7-2 0 0,3 1-1 16,-3-2-2-16,-2 3 2 0,-2-1-2 15,-2 0 1-15,0-1-3 0,-2 0 2 16,1 0-2-16,-1-1-1 0,-3 1 0 16,1-2 2-16,-2 1 2 0,0-1 2 15,-2 1 3-15,2 1 0 0,-2-1 2 16,0-2-4-16,-1 2 4 16,0 0-4-16,-1 1-1 0,-1-2 0 15,0 2 0-15,0 0 2 0,-3 0-4 16,4 0 2-16,0 0 0 0,0 1-3 15,3-1 2-15,1 3-1 0,3-3 2 16,0 1 0-16,4-1-3 16,-1 0 2-16,4 0 2 0,-1 0-1 15,3-1 0-15,0 2 0 0,1-1 0 16,4-1 0-16,-1 1 0 0,0 0 0 16,2-1 0-16,0 1 0 0,0 0 2 15,0 1-1-15,2-1-1 0,-1 0 0 16,-1-1 0-16,3 1 0 0,-1 2 0 15,-1-2 0-15,2 1 0 0,1-1 0 16,-1 1 0-16,0 0-1 0,0 2-1 16,3-1 2-16,-1-2 0 0,0 1 0 15,-1-1 0-15,1 1 0 16,3-1 0-16,-4 1 0 0,1-1-1 16,-2 3 1-16,2-5-1 0,3 5 3 15,-4-3 1-15,3 0 2 0,1 0-1 16,1-2 0-16,1 2-3 0,-1-1-1 15,0-1 0-15,3 0-1 0,-3 1 0 16,3-4-2-16,-2 4 3 0,0-1 0 16,2-2 0-16,-2 1 3 0,2 2-3 15,-2-2-1-15,-1 0 1 0,2 0-2 16,-1 1 2-16,-1 0-1 16,2-2-1-16,-2 2 2 0,1 0 0 15,1-1 0-15,-2 1 0 0,1 1 0 16,1-2-1-16,-2 1-1 0,1 0 1 15,1 2-1-15,-2-1 1 0,2 0 1 16,-1 2 1-16,-1-5-1 0,2 5 0 16,0-2 2-16,2 0-2 15,1-1-2-15,0 0-4 0,5-1-11 16,0 0-20-16,0 0-24 0,5-1-33 16,1-1-36-16,2-1-35 0,1 2-26 15,2-2-19-15,2 0-41 0,-2 0-77 16,4-5-21-16,3 1 7 0,4-2 20 15,2-1 29-15</inkml:trace>
  <inkml:trace contextRef="#ctx0" brushRef="#br0" timeOffset="-51271.86">21280 16054 161 0,'3'-11'292'0,"-2"1"24"0,1 1 21 16,-2 2-107-16,0 1-57 0,-2 1-25 15,2 1-4-15,-3 1 1 0,2 2-1 16,-3-1-7-16,-1 2-7 0,-2 2-17 16,-1-1-16-16,-2 5-13 0,-4 1-8 15,0 4-6-15,-5 3-2 0,-2 3-3 16,-2 3-4-16,-3 1-3 15,-4 5-7-15,0 1-4 0,-3 1-6 16,1 2-3-16,-2 2-5 0,0 1-4 16,-1 1-2-16,2-2-3 0,2 2-5 15,2-3-3-15,4 1-2 0,5-5-4 16,5-5 1-16,4-1-1 16,8-2 3-16,8-4-1 0,7-1-5 0,9-5-14 15,12-3-40-15,7-5-62 16,12-3-65-16,9-3-76 0,7-4-113 15,9 0-122-15,5-3-33 0,0-1 23 16,3-1 41-16,2-3 64 0</inkml:trace>
  <inkml:trace contextRef="#ctx0" brushRef="#br0" timeOffset="-49674.99">22810 16588 212 0,'-3'-3'265'0,"-5"-1"24"16,5 2-39-16,-2-3-69 0,2 2-34 15,0-2-17-15,-1 0-5 0,1 0 6 16,-1 1 3-16,2 0 4 0,-1-1 4 15,2 0 3-15,-1 3 1 0,-1-1-3 16,1 0-5-16,0-2-3 0,-1 3-8 16,2 0-11-16,-4 0-11 15,2 1-12-15,-5 0-11 0,3 1-12 16,-1 0-13-16,-1 0-7 0,-3 1-9 0,0 4-7 16,-1-1-3-16,-2 2-4 15,1 1-4-15,-1 2 0 0,-3 3-4 16,3 0 2-16,-2 3-4 0,0 5-3 15,1-1-4-15,1 5-2 0,1 2-2 16,2 2 0-16,1 1-5 0,1-1-1 16,3 1 1-16,2-1-2 0,2 1-2 15,4-5-1-15,3-2 1 0,3-1 2 16,4-5-1-16,4-2 2 16,1-3 3-16,4-2-4 0,5-7-3 15,0-2 1-15,3-7-3 0,1-2-7 16,3-5-2-16,-3-2-2 0,1-3 0 15,-4-4-3-15,-2-4 0 0,-7-1 3 16,-4-5 4-16,-7 0 4 0,-8-2 3 16,-3 0 6-16,-8 1 5 0,-6 4 2 15,-7 4 1-15,-3 1-2 0,-1 8-2 16,-4 6-6-16,-2 3-12 0,0 7-40 16,1 5-74-16,3 4-93 0,0 4-131 15,3 4-153-15,6 1-75 0,4 1-8 16,7-2 54-16,1 0 82 15</inkml:trace>
  <inkml:trace contextRef="#ctx0" brushRef="#br0" timeOffset="-47194.87">23258 16373 235 0,'4'-19'315'15,"-4"2"28"-15,2 0 23 0,0 3-124 16,-2 2-50-16,0 2-12 0,0 2 9 16,0 3 11-16,0 0 5 0,-2 1 5 15,0 4-1-15,1 4-11 16,-1 4-20-16,-3 6-15 0,2 7-24 16,-3 7-22-16,-3 9-25 0,-1 6-19 15,-3 10-19-15,-2 4-13 0,-2 9-11 16,-1 6-5-16,-6 5-11 0,3 4-8 15,-1 1-4-15,0-1-2 0,3 1-3 16,0-1 4-16,5-1 0 0,0-4-6 16,2-4-15-16,3-4-34 0,3-5-67 15,3-9-83-15,4-6-78 0,7-8-68 16,1-5-126-16,4-11-83 0,3-9 10 16,2-10 45-16,4-10 63 0,1-7 66 15</inkml:trace>
  <inkml:trace contextRef="#ctx0" brushRef="#br0" timeOffset="-46727.52">23534 17190 155 0,'-1'-20'349'0,"-3"1"41"0,0 1 42 0,-3 0-37 15,-2 1-76-15,3 4-28 16,-2-1-13-16,1 2-7 0,0 2-17 15,2 3-33-15,2 0-43 0,-2 3-46 16,2-1-38-16,1 5-34 0,0 3-21 16,-1-1-13-16,-2 5-8 0,1 3-4 15,-1 1-5-15,-1 3-1 0,-1 2-1 16,1 4-4-16,-2 4 0 0,0 1-2 16,0 7-1-16,0 1 0 0,-1 3 2 15,4 1 4-15,1 2-3 0,2 2 1 16,0-2 3-16,4-3-5 15,3-6 0-15,0 1-2 0,5-7-2 0,2-4-1 16,2-3-4-16,5-9 0 16,1-3-2-16,3-7-3 0,2-5 0 0,2-6-1 15,-2-6-3-15,0-5-3 0,-1-5 2 16,-3-5 2-16,-3-3-1 16,-2-7 5-16,-5 1 4 0,-4-3 1 15,-7 1 4-15,-7 4-4 0,-5 1 5 16,-6 8-3-16,-5 1-1 0,-7 9-4 15,-4 4-16-15,-4 7-32 0,1 3-69 16,0 5-82-16,2 4-81 0,1 4-156 16,0 1-103-16,4 3-28 0,3 0 36 15,7 0 65-15,2 1 75 16</inkml:trace>
  <inkml:trace contextRef="#ctx0" brushRef="#br0" timeOffset="-44524.73">6512 9838 184 0,'-14'0'271'15,"-3"-3"16"-15,2-1-7 16,-4-3-117-16,3-5-61 0,-2-1-28 0,0-5-14 16,-1-3-4-16,0-2-7 15,3-2-1-15,-1-5-4 0,1-1-8 16,2-4-7-16,3-2-11 0,1-1-5 16,1-2-4-16,6 2-4 0,1-1 0 15,2 0-4-15,3 3 0 16,5-3-1-16,0 5 0 0,3-1 0 15,5 4 0-15,0-1 0 0,6 3 0 16,3-1 0-16,2 4 0 0,6 1 0 16,2 0 1-16,3 6-1 0,2-1 1 15,2 4-1-15,1 4 0 0,1 2 0 16,-1 3-2-16,1 4 0 16,0 3 0-16,-4 6-1 0,4 1-1 15,-4 7 1-15,-2 3 3 0,-2 5-3 16,-6 5 2-16,0 5-1 15,-8 5 2-15,-3 3-1 0,-6 3 1 0,-7 6 0 16,-6 1-3-16,-6 4-1 16,-10 1-2-16,-5 1 1 0,-9-1-4 15,-6 1 1-15,-8-4-3 0,-2-1 0 16,-8-4 0-16,-3-2 0 16,-1-6 6-16,-1-5 1 0,3-7 2 15,3-5-6-15,4-9-5 0,3-6-12 16,5-7-16-16,8-4-32 0,2-5-81 15,4-4-83-15,6-6-38 0,4-3-16 16,7-2 2-16</inkml:trace>
  <inkml:trace contextRef="#ctx0" brushRef="#br0" timeOffset="-42394.13">24971 14947 252 0,'-6'5'377'0,"-2"-2"30"16,-1-2 27-16,1 2-104 0,-3-1-85 16,1-1-49-16,2-1-18 0,0 0-14 15,-1-1-8-15,1-4-10 16,-2 1-20-16,0-2-27 0,-2-3-24 16,0-1-9-16,-1-3 2 0,-1 0 4 15,-3-4 2-15,-1 2 8 0,-1-2 4 16,-1-1-7-16,0 0-9 0,-3 1-11 15,-1-1-7-15,1 1-14 0,0-2-10 16,-2-1-2-16,0 1-4 0,1-4-6 16,-1-1 0-16,2-1 4 15,-2-4-6-15,2-4 0 0,1-3-7 16,-1-3 6-16,1 0-9 0,2-1-2 16,0-1 4-16,2 3-3 15,0 0 2-15,-1 1-4 0,1-1 3 16,-2 1-2-16,1-1-3 0,3-3 2 15,-4 1 0-15,0-1 0 16,0-1-3-16,-2-1-1 0,2-1 2 0,1-1-2 16,-2-1-1-16,1-2 4 15,1 1 0-15,0-1-4 0,0 2 2 16,1-1 2-16,1 1-2 0,1 1 3 16,1-3-2-16,2 0 5 0,-1 1 1 15,2-3-1-15,1 1 1 0,0 3-6 16,3 0 3-16,0 1 0 15,4 4-7-15,-2-1 5 0,-1 0-1 16,6 3 1-16,-3 2 1 0,3-1-4 16,1 2 2-16,0 3-5 0,0 0 1 15,1 2 1-15,3 0-2 0,-3 1 2 16,4 3 1-16,1 0 4 16,0 2-1-16,-1-1-1 0,2 2 0 15,-1-1 2-15,2 5-5 0,-2-1 1 16,0 2 0-16,1 2 1 15,-1-1-1-15,0 3-1 0,1 0 3 16,-3 3-4-16,1 2-1 0,2-1-1 16,0 2-3-16,0 0 0 0,-1 2-5 15,1-1 3-15,-1 1-4 0,1-1 0 16,2 1-4-16,-5 2-4 0,3-2-8 16,-1 5-13-16,-2-4-21 0,0 4-31 15,-3-3-57-15,-1 0-71 16,-1 2-61-16,-3 0-59 0,0 0-108 15,-5 3-63-15,1 0 8 0,-4 0 46 16,0 3 58-16,2-2 67 0</inkml:trace>
  <inkml:trace contextRef="#ctx0" brushRef="#br0" timeOffset="-41978.85">23696 12379 276 0,'-10'11'358'0,"4"-3"23"16,-1 0 23-16,1 1-120 0,5-2-68 16,-1-2-28-16,4 1-3 0,-1-3 12 15,7 0 0-15,1-3-7 0,3-5-19 16,3-2-29-16,6-2-31 0,-2-4-31 16,5-1-20-16,-1-4-15 15,0 2-19-15,0-4-10 0,-1-1-4 16,0 0-4-16,-4 0 1 0,1 2 0 15,-6-1 5-15,0 1 11 0,-3 2 9 16,-2 2 6-16,0 2 5 16,-4 1 3-16,1 3 2 0,-1 0-6 15,-1 2-7-15,-2 4-6 0,3-1-2 16,-3 3-8-16,2 1 1 0,3 2-2 16,2 4 3-16,0 5 1 0,4 3-3 15,0 7-1-15,1 5-7 16,2 3-1-16,0 6-6 0,4 4-4 15,-5 1-6-15,7 2-14 0,-3 0-30 16,-2-3-90-16,5 0-124 0,-7-4-183 16,2-3-143-16,0-2-69 15,-4-7-9-15,4-5 66 0,-2-3 113 0</inkml:trace>
  <inkml:trace contextRef="#ctx0" brushRef="#br0" timeOffset="-40156.58">22666 13534 93 0,'0'-4'315'0,"0"-3"34"0,-1 2 30 16,-3-1-37-16,3 0-67 0,-1 0-1 15,0 0 14-15,-1 1 8 0,2-1 1 16,-4 3-20-16,4 1-45 0,-1 1-60 16,2 2-54-16,3 3-34 15,-1 0-25-15,2 4-4 0,1 2-5 16,-2 4-5-16,2 2-4 0,2 5-6 15,-3 5-5-15,0 2-6 16,2 2-3-16,-3 3-9 0,0 0-7 0,0 1-1 16,0-3-1-16,2 1-5 15,-2-3-7-15,2-1-7 0,1-3-9 16,-3-4-18-16,2-6-43 0,0-2-60 16,-2-5-81-16,2-8-76 0,4 0-68 15,-2-8-105-15,-1-5-74 16,1-5 0-16,2-7 52 0,0 0 67 15,-1-5 70-15</inkml:trace>
  <inkml:trace contextRef="#ctx0" brushRef="#br0" timeOffset="-39823.78">22936 13241 250 0,'0'-14'365'15,"-1"-1"40"-15,-1 0 44 0,1 1-80 16,-1 3-40-16,-1 3-17 0,0 0-13 16,2 2-24-16,1 4-25 0,0 2-43 15,1 7-55-15,2 3-52 0,3 8-30 16,-1 7-11-16,-2 7-9 0,2 9-8 16,-2 8-2-16,1 8-6 0,-4 11-8 15,0 4-7-15,-2 4-9 16,0 2-9-16,-3 3-1 0,1-2 2 15,-1 0 2-15,-3-4-2 0,4-5-6 16,-5-4-6-16,5-3-14 0,-3-5-17 16,4-8-35-16,0-5-67 15,3-6-81-15,5-7-77 0,3-9-64 16,0-6-90-16,4-9-92 0,2-8 4 16,2-5 54-16,0-5 64 0,4-7 65 15</inkml:trace>
  <inkml:trace contextRef="#ctx0" brushRef="#br0" timeOffset="-39246.08">23343 13984 165 0,'-2'-15'379'0,"-1"0"44"15,-2 2 40-15,-1 0-32 0,2 1-89 16,-1 2-38-16,-2 1-20 0,2 1-22 15,2-2-18-15,0 4-33 16,-1-1-44-16,2 0-50 0,-1 5-38 16,1-2-17-16,2 2-8 0,-1 0-6 15,1 0-1-15,-2 2 1 0,2-1-2 16,0 1 0-16,-2 0-4 0,2 1-3 16,-1 1 1-16,-1 1-7 15,-3 0 1-15,2 6 4 0,-2-3 6 0,-1 5 5 16,0 2 3-16,0 2 5 15,1 4 3-15,0 5-3 0,-3 2-6 16,5 3-2-16,2 1-2 0,-1 3-5 16,0-1-4-16,4 3-8 0,0-1-3 15,1-3-8-15,2 0-1 16,4 0-7-16,-1-4-2 0,1-2-1 0,5-2-4 16,-1-6-1-16,4-1-11 15,0-5-7-15,3-3-10 0,0-6-15 16,1-4-13-16,3-3-13 0,-1-4-8 15,-1-4-5 1,-1-4 2-16,1-3 4 0,-3 0 9 0,-3-4 10 16,-5-3 13-16,0-2 11 0,-6-1 10 15,-5-6 13-15,-3 2 16 0,-4-2 14 16,-5 1 11-16,-1 6 17 0,-4 1 9 16,-1 4 6-16,-1 5-6 15,-3 2-3-15,3 5-11 0,-3 5-16 16,0 2-26-16,3 5-40 0,-2 5-46 15,4 2-47-15,1 2-106 0,5 2-149 16,0 0-220-16,6 0-93 16,1 1-27-16,-3 2 8 0,6-2 86 15,-3 0 144-15</inkml:trace>
  <inkml:trace contextRef="#ctx0" brushRef="#br0" timeOffset="-34889.63">618 10384 148 0,'3'-4'243'0,"-1"-2"13"0,-1 1-30 16,-1 5-97-16,0 0-53 0,0 0-33 16,0 0-20-16,0 0-12 0,0 0-4 15,2-3-2-15,4 0 0 0,0 3 1 16,4 0 1-16,5 2-1 15,0-1 0-15,7 2-4 0,5 0 0 16,4 1-2-16,1 1 2 0,6 0 1 16,3-1 2-16,5 0-1 15,5 1 0-15,2-3 2 0,4 3 0 16,2-4-6-16,2 0 4 0,3-1-3 16,2-1 2-16,4-2-3 0,4-2 0 15,5-1 0-15,3-1 1 0,5-1 5 16,3 1-2-16,0-1 0 0,3 1 1 0,2 0 1 15,2-1-4-15,-4 0-2 16,2 1-3-16,-2 0 1 0,-1 1 3 16,1 2 3-16,1 1 1 0,-1-2-1 15,0 3 2-15,2-1 0 0,-3 1-6 16,0-1-4-16,-5 0 1 0,-1 0-2 16,-5 2 3-16,0-4-2 0,-1 2 4 15,-2 1-3-15,-1-2 3 16,-2 0 0-16,-2 0-2 0,1-1 1 15,-5 2 1-15,-1-2-1 0,-3 2-1 16,0-1 2-16,-6-1 0 0,-1 2-2 16,-1-1 0-16,0-2 2 0,-2 1 2 15,-1 1 0-15,-2-1 1 0,2-1 0 16,1 1 2-16,0-1-3 0,1 0-2 16,1-1 0-16,1 1-2 0,2-3 0 15,-1 1-1-15,1 2 1 0,0-1-1 16,-2 0 0-16,1-2 2 15,-1 1 0-15,0 2 2 0,0-1 0 16,2 1 4-16,0-2-5 0,0 2 0 16,4 0 0-16,0 0-1 0,1 0-1 15,4-1-1-15,-2 1 2 0,1-1 1 16,0 1-2-16,1-3-3 0,-1 4-1 16,2 0 2-16,0-2 3 15,2 1-2-15,1 0 2 0,3 1 1 16,0-1-2-16,4 0-3 0,-2 2 0 15,2-1-1-15,0 1 2 16,0-1-1-16,2 1 0 0,-1 0 4 16,5-1-1-16,0 3 0 0,3-2 1 15,4-1-3-15,2 1 2 0,3-1-2 16,2-1-3-16,0 0 0 0,0 0 3 16,2 0 4-16,2 0 0 0,2 0 0 15,3-1 1-15,2 0 2 0,1 0-7 16,1 1-1-16,-1-3 3 0,1 3 2 15,0-2-1-15,4 3 1 16,1-3 1-16,2 2 0 0,2-1-2 16,0 1-6-16,-2-1 5 0,-1 0-1 15,3 1 1-15,-1-1 2 0,4-1-1 16,0 2 1-16,5-1-5 0,-4 2 5 16,2-1 0-16,0 0 0 15,4 1 0-15,2-1 2 0,0-2-1 16,1 2-4-16,-1-2 5 0,-1 2 1 15,-2 0 1-15,3-2 0 16,-1 3 3-16,2-3 0 0,2 2-7 16,-4 0 4-16,1-1 0 0,-1 0-1 15,2 0 2-15,2 1-1 0,-2-1 0 16,-1-1-4-16,-1 2 1 0,-3-1 3 16,-4-1 0-16,2 2 0 0,-3-1-1 15,0 0 1-15,-3-1-5 0,-5-1-7 16,-7 2-3-16,-5 0-13 0,-9-2-43 15,-6 0-97-15,-9-2-49 16,-12-2-26-16,-8 0-8 0</inkml:trace>
  <inkml:trace contextRef="#ctx0" brushRef="#br0" timeOffset="-30747.47">19871 16306 187 0,'2'2'304'0,"-2"-1"24"0,0 1 17 16,0-2-118-16,0 0-70 0,0-2-32 16,0 2-14-16,0-1 0 0,0 1 2 15,1-2 0-15,-1 1 0 16,0 0-3-16,0-1-2 0,2 2 0 15,-2-3-2-15,0 2-1 0,0-4 0 16,0-1-3-16,0 0-7 0,-2-3-5 16,1-2-12-16,-3-2-4 0,-1-4-7 15,1-1-9-15,-3-4-11 0,-2-4-12 16,-1-4-5-16,1-4-11 0,-4-7-6 16,-1-4-8-16,-2-6-4 0,-3-7 4 15,0-2-3-15,-1-6 2 0,1-6 0 16,-2-2 0-16,-1-4 0 0,1 1-2 15,-1-3-4-15,0 0 1 16,3 2-4-16,-1 2 3 0,-1-1 2 16,2 4 2-16,0-1 0 0,2 2-2 15,-2-1-1-15,0-1-2 0,1-1-3 16,1 2-2-16,1-1 1 0,1 4 6 16,2-1-3-16,0 5 2 15,4 3 1-15,1 4-2 0,1 4 3 16,0 5 0-16,4 6 0 0,-2 2-3 15,1 3 1-15,1 1 0 0,0 4 1 16,0 1 1-16,0 1 0 16,-2 2-1-16,4 2 1 0,-1 1-1 15,1 1-1-15,-3 2 2 0,1 0 0 16,1 3-2-16,-1 2 0 0,2 1 2 16,-1 0 1-16,0 4-1 0,1 0 0 15,1 1-1-15,-2 1 1 0,2 0 0 16,0 2 0-16,-1-2 0 0,-1 1 0 15,-1 1 1-15,3-1-1 0,-3 2 0 16,3 1-1-16,-1 0 0 16,-1-1-2-16,0 1-1 0,-1 1 1 15,3-3-2-15,-2 2-1 0,1-2 3 16,-1 1-2-16,1-3 3 0,1 4 1 16,0-2-2-16,-4 2 3 15,4 0-3-15,-1 1-9 0,-1 1-14 16,1-1-26-16,-4 2-40 0,4 1-53 15,-1 0-57-15,-1 3-56 16,0 1-56-16,-1 1-117 0,-2 3-43 16,-4 0 9-16,0 1 38 0,-2 3 50 15</inkml:trace>
  <inkml:trace contextRef="#ctx0" brushRef="#br0" timeOffset="-30380.08">19068 13495 203 0,'-7'14'301'0,"1"-5"21"16,-2-2 24-16,5-1-118 0,0-1-47 16,1-4-25-16,1-1-11 0,1-3-6 15,1-1-9-15,2-4-14 16,2-2-19-16,6-4-13 0,-1-1-10 16,4-4-5-16,0-2-5 0,3-3-7 15,-1 0-9-15,3-2-8 0,-3-2-5 16,5 1-6-16,-7-2-1 0,3-1-1 15,-2 3 6-15,0 2 4 16,-3 2 9-16,-2 2 6 0,-2 5 4 16,-1 1 2-16,-2 6-7 0,-1-1-6 15,1 6-11-15,-1 1-10 0,1 3-12 16,0 5-4-16,3 2-3 16,3 6-3-16,-1 1 1 0,1 4-1 15,1 5-2-15,3 1-5 0,-1 3-15 16,0-1-31-16,2 2-55 0,1 0-64 15,2-2-65-15,-3 1-107 0,1-4-121 16,-1 0-39-16,-5-3 12 0,-3-4 46 16,-5-1 56-16</inkml:trace>
  <inkml:trace contextRef="#ctx0" brushRef="#br0" timeOffset="-29729.94">17989 14296 226 0,'-4'-6'305'0,"-3"-1"20"0,2-1 12 15,-1 2-133-15,2-1-63 16,-3-3-22-16,2 4-2 0,2-1 5 16,-2 0 9-16,2 2 3 0,-1 0 0 15,2 1-8-15,1 1-6 16,-1 2-7-16,2-1-13 0,-2 1-15 15,2 1-16-15,-1 0-13 0,1 0-15 16,-2 3-8-16,-1 3-6 0,0 2-3 16,-2 5 1-16,-3 5-5 15,4 3 0-15,-5 1-5 0,5 5 0 16,-3 0-4-16,1 3-3 0,3 0 0 16,1 1-7-16,2-1 4 0,4-2-4 15,2-5-2-15,2 1 1 0,0-7 0 16,6-2 2-16,0-3 1 0,3-6 1 15,4-1 1-15,1-7-2 0,3-6-2 16,2-2-2-16,2-6-7 16,-4-7-1-16,1-3-7 0,-5-5-3 15,-2-2-5-15,-6-3 3 0,-6-3 2 16,-6 2 1-16,-4-2 9 0,-7 3 3 16,-4 4 0-16,-2 2 2 15,-4 6 0-15,-4 5-2 0,0 5-1 0,-3 5-7 16,1 6-5-16,0 4-13 15,1 5-19-15,3 4-27 0,3 2-35 16,3 2-35-16,7 2-34 0,4 0-27 16,3 2-42-16,2-2-80 15,5 0-44-15,2-3-3 0,2-2 21 16,3-4 28-16</inkml:trace>
  <inkml:trace contextRef="#ctx0" brushRef="#br0" timeOffset="-29398.25">18220 13981 145 0,'6'-22'287'0,"-1"-3"18"0,-2 6 21 16,-1 1-102-16,0 5-63 0,-2 1-23 16,1 4-16-16,-1-1-12 0,0 6-3 15,3 3-4-15,-1 3-10 16,2 8-8-16,0 6 0 0,0 5 5 15,0 7 5-15,0 9 0 0,1 9 0 16,0 5-10-16,1 10-9 0,-3 5-12 16,0 7-17-16,1 4-15 15,-3 0-16-15,-1 0-7 0,0-2-7 16,2-2 0-16,-1-3-14 0,-1-6-23 16,0-3-29-16,2-9-36 0,1-4-38 15,1-8-48-15,0-6-33 0,2-7-50 16,-3-6-65-16,1-9-46 0,0-8-5 15,1-8 26-15,3-8 30 16</inkml:trace>
  <inkml:trace contextRef="#ctx0" brushRef="#br0" timeOffset="-28592.55">18552 14464 95 0,'0'-7'270'0,"0"1"18"15,0 0 15-15,0 0-90 0,0 1-74 16,2-1-37-16,1 2-18 16,-3-1-5-16,1 1-1 0,-1-1-1 15,3 1 5-15,-3 0 3 0,2 0 7 16,-2 2 9-16,0-3 11 0,2 0 8 15,-2 2 4-15,0-2 1 0,-2 1-2 16,2 0-8-16,-2-1-11 0,2 2-10 16,-3-1-5-16,2 1-9 15,-4-2-7-15,4 2-3 0,-1-1-7 16,1 2-5-16,-3 0-11 0,3 0-5 16,-1 0-8-16,0 1-6 0,2 1-8 15,0-1-3-15,-1 1-6 16,1 0-2-16,0 0-3 0,0 0 2 15,0 0-1-15,-2 1 1 0,1-1-2 16,-1 3 0-16,0-1-2 16,-1 0-1-16,-1 1-1 0,2 0-2 15,-1-1 0-15,2 1 3 0,-3 0-2 16,1-2-1-16,1 1 0 0,1-1 2 16,-1 2-1-16,1 0-2 0,-3 0 1 15,1 1 0-15,0 1 1 0,-3 1-2 16,5 0 1-16,-3 1 1 0,1-1-1 15,1 4 2-15,-1-1-1 16,2 3 2-16,-3 1 2 0,3 2-2 16,1 1-3-16,0 3 1 0,0 0-1 15,3 0-1-15,-1 3-2 0,2 1 0 16,0-1 1-16,2-1 2 0,2 0 2 16,0 0-2-16,0-3 0 15,1-2 1-15,4-2 2 0,-2-2-3 16,3-2 0-16,0-3 4 0,2-1 1 15,0-4-3-15,3-4 0 0,0-2 0 16,3-5-2-16,-2-3-3 16,1-4 1-16,1-1 1 0,-1-7 1 15,-4-2-3-15,-1-4 3 0,-5 0 0 16,-2-3-2-16,-4-4 0 16,-5 2 0-16,-1 2 4 0,-7 4-4 0,-2 1 2 15,-1 8 2-15,-3 2 2 16,-2 3-1-16,-3 5-2 0,0 5 0 15,-3 3-8-15,0 2-17 0,0 4-37 16,1 5-64-16,2-2-85 0,5 2-85 16,-5 3-143-16,6-2-101 15,1 1-25-15,1-3 31 0,4-1 67 16,-2 0 79-16</inkml:trace>
  <inkml:trace contextRef="#ctx0" brushRef="#br0" timeOffset="-19417.14">20383 16048 133 0,'-2'4'219'16,"2"-2"10"-16,0-2-53 0,-1 2-58 16,1-2-34-16,0 0-18 0,0 0-9 15,0 0-5-15,1 0-7 0,-1 0-5 16,0 0-7-16,2 0-7 0,0 0-2 16,-2 0-3-16,1 0 3 0,-1 0 0 15,2 0 2-15,-1 0 4 16,1 0 2-16,0-2 0 0,-2 2 5 15,1 0 0-15,1-2 2 0,-1-2 2 16,3 2-1-16,2-7-2 0,-2 2-2 16,3-3-3-16,1-4-5 0,3-2-3 15,-3-2-6-15,3-2 0 0,1-2-6 16,0-4 1-16,0-2-1 16,6-2 0-16,-1-5-1 0,-1-1 1 0,3-2-2 15,1-1-2-15,1-4-3 16,2 0 1-16,-2-3-4 0,3-2 0 15,0 1-1-15,-1-4-2 0,2 2 2 16,-2-3-2-16,4 4-2 0,-4 0 1 16,4 2 0-16,-2-1 0 0,1 4-1 15,1-1 4-15,0 3 0 0,-1-2-1 16,4 2-1-16,-3 0 3 16,3 0-3-16,-1 2 0 0,1-1 0 15,0 2-1-15,1-1-1 0,-1 2 1 16,0-1 0-16,0-1 0 0,0 1-1 15,2 1 0-15,-2-1-2 0,0 3 2 16,0-3 0-16,2 2-1 0,-1 0 2 16,1 2 1-16,0-1 0 0,-1 2 0 15,-1 1 0-15,0 3 1 0,2-1-1 16,-2-1-1-16,0 3 1 16,0-1 1-16,0 1-1 0,-1 1-1 15,1-1-1-15,-3-1 2 0,3 1-2 16,0-1-2-16,0 1 3 0,0 0 1 15,2-2 0-15,-1 1 0 16,-1 0 0-16,0-1 0 0,-1 0 0 16,-1 0-1-16,-1 0 0 0,-2 0-1 15,0-1 1-15,0 0 1 0,-2-1 0 16,-1 2 0-16,2-2 0 16,-3 1-2-16,1 1 1 0,0-2 1 15,0 2 0-15,-1-2 0 0,2 1 0 16,-1 0-2-16,2 2 3 0,0-2 0 15,-1-1-1-15,3 2 0 0,-3 0 0 16,1 0 3-16,2-1-3 0,-3 2 0 16,1 1 0-16,-2-2 0 0,2 4 1 15,-1-2-1-15,-1 0 3 16,1 2-2-16,1-1-1 0,-1-1 0 16,-1 2-1-16,1 1-2 0,0-3-1 15,1 2 4-15,-1 3-1 0,-2-1 0 16,1 0 1-16,-1 0 0 0,-2 2 2 15,0-1-2-15,-2 2 0 16,-3 0 1-16,-1 1 1 0,1-1-2 16,-4 4 0-16,1-2-3 0,-3 2 1 15,-2 4-2-15,-1 0-1 0,-2 1-4 16,0 1-6-16,-1 2-6 0,1 1-14 16,-6-1-21-16,1 3-28 15,-1 2-48-15,-2 1-119 0,-3 0-53 16,-6 3-21-16,0 0 4 0,-6 3 17 15</inkml:trace>
  <inkml:trace contextRef="#ctx0" brushRef="#br0" timeOffset="-18960.14">22733 12412 83 0,'-8'-4'269'0,"1"-2"23"16,1 0 16-16,1 1-87 16,5-1-79-16,0-1-43 0,5 1-22 15,3-2-14-15,3 1-7 0,5-3-8 16,1 3-1-16,5-2-8 0,5-1-5 16,1 1-4-16,4 0-5 15,1 0-3-15,2-1-2 0,0 2-4 16,-2-2-2-16,1 3-2 0,-4 0-4 15,-2-2 3-15,-3 1 0 0,-1 0 5 16,-5 0 4-16,-2 3 7 0,-4-3 12 16,1 1 16-16,-4-1 19 15,-2 3 20-15,1-1 19 0,-4-2 16 16,0 4 10-16,-2 0-7 0,-2 0-14 16,3 3-13-16,-4 2-11 0,0 4-11 15,0 3-11-15,0 8-5 16,-2 3-6-16,-1 10-9 0,0 4-11 15,-2 6-12-15,-2 5-8 0,0 5-5 16,0 2-5-16,1 2-14 0,-1-1-34 16,4-1-60-16,2-1-84 0,2 0-96 15,2-5-184-15,2-4-86 16,2-3-21-16,-1-7 31 0,3-4 66 16</inkml:trace>
  <inkml:trace contextRef="#ctx0" brushRef="#br0" timeOffset="-13767.33">21043 12987 52 0,'-17'-17'371'0,"0"0"53"16,0 1 59-16,-1 2 59 0,6 3-115 15,-2 2-59-15,6 0-47 0,0 4-37 16,2 0-49-16,1 5-60 0,3 2-62 16,5 6-47-16,3 6-28 0,-1 1-16 15,3 7-5-15,-1 3-9 16,1 3-7-16,1 2-1 0,-1 4 0 16,-2 0-6-16,2 1-6 0,0-1-18 15,-3-1-42-15,-1-1-74 0,1-7-84 16,2-2-75-16,2-7-74 0,-4-5-113 15,1-8-55-15,2-8 21 0,3-7 59 16,2-7 65-16</inkml:trace>
  <inkml:trace contextRef="#ctx0" brushRef="#br0" timeOffset="-13483.66">21306 12616 252 0,'4'-25'387'15,"-3"4"52"-15,-2 4 52 0,-3 5-69 16,1 4-69-16,1 3-39 0,-1 5-31 16,2 7-25-16,-4 6-41 0,5 9-43 15,0 8-42-15,5 6-40 16,-4 9-29-16,2 6-25 0,2 4-12 16,0 6-15-16,2 5-4 0,1 3-7 15,-2 0 0-15,0 1-4 0,2-1-5 16,-2-1-7-16,-1-3-12 0,1-3-31 15,-1-7-60-15,-2-5-81 16,4-8-77-16,-1-6-73 0,2-9-108 16,-4-8-82-16,3-10-4 0,-1-7 52 15,5-12 63-15,0-8 72 0</inkml:trace>
  <inkml:trace contextRef="#ctx0" brushRef="#br0" timeOffset="-12963.97">21743 12882 383 0,'0'-24'467'15,"-3"3"64"-15,-4 3 58 16,2 5-94-16,-1 0-96 0,2 6-81 16,0 1-66-16,1 3-49 0,2 4-54 15,1 7-48-15,1 5-34 0,2 7-24 16,2 5-8-16,2 3-14 0,-1 6-3 15,2 0-6-15,-2 4-3 16,2 0-1-16,0 2-6 0,0 0 0 16,0-1 1-16,-3-2-2 0,-1-3-1 15,2-3 0-15,-3-4 2 0,1-7 1 16,-3-4-3-16,-1-5-5 16,0-6 4-16,-1-5-7 0,-3-7 1 15,1-6 0-15,2-10 1 0,-7-4 3 16,3-5 0-16,0-5-2 0,1-3 3 15,-3-4-7-15,1 3 3 0,0-2-4 16,1 7 1-16,0 3 4 0,2 7 1 16,0 3 2-16,1 8-1 15,1 4 2-15,1 8 1 0,1 6-1 16,2 8-1-16,1 4 6 0,0 8 0 16,1 2-1-16,-2 2-2 0,2 5-1 15,0 0 0-15,-2 2-3 16,-2-3 1-16,3 1 3 0,-3-3-1 15,-1-3-4-15,3-4-7 0,-3-5-2 16,0-4-15-16,0-6-32 0,-3-3-43 16,2-8-56-16,-4-6-69 0,2-3-75 15,-2-7-85-15,-1-1-123 16,-1-3-37-16,-1-1 17 0,-2 0 53 0,-2 0 66 16</inkml:trace>
  <inkml:trace contextRef="#ctx0" brushRef="#br0" timeOffset="952.2">29117 10296 146 0,'-4'-17'401'15,"-5"2"49"-15,0 0 44 16,-4 2 20-16,4 1-135 0,1 3-67 16,-1 1-39-16,1 4-30 0,0 1-29 15,-4 4-50-15,2 2-49 0,-2 6-41 16,3 6-30-16,-5 6-21 0,2 5-11 15,-1 5-5-15,1 4-1 16,3 2-2-16,-2 3-2 0,4-2 4 16,4 3-8-16,0-2-2 0,3-3 0 15,3-5-4-15,4-3 0 0,1-6-1 16,4-6 1-16,3-5-3 16,3-9-4-16,4-6-6 0,4-9-15 15,2-7-15-15,2-6-15 0,4-5-13 16,-4-6-6-16,0-7-3 0,-5-2 8 15,-1-6 11-15,-10-1 15 0,-3 2 19 16,-10 3 7-16,-5 3 10 16,-9 7 8-16,-5 7 8 0,-7 7 2 15,-5 6 0-15,0 7 2 0,-1 7-2 16,-1 5-3-16,4 4-23 0,2 4-43 16,4 6-58-16,10 1-56 0,3 2-64 15,5 1-119-15,4 1-81 0,8 0-12 16,3-3 27-16,9-1 45 0,5-3 54 15</inkml:trace>
  <inkml:trace contextRef="#ctx0" brushRef="#br0" timeOffset="1363.03">29501 10161 193 0,'12'-14'357'0,"-8"1"46"15,1-2 48-15,-5 1-42 0,-2-1-61 16,-1 1-24-16,-1 1-14 0,-1 1-18 15,-2 2-34-15,1 1-51 0,-2 1-55 16,3 2-51-16,1 1-40 0,-3 4-24 16,1 2-16-16,-3 4-7 15,-3 3-7-15,3 7-1 0,-4 3-2 16,1 4-4-16,2 5 4 0,-2 5-2 16,4 2-4-16,1 2-2 0,2 3-2 15,5-7-2-15,3-1-9 0,6-6-4 16,0-2-11-16,7-7-26 0,1-5-24 15,7-10-30-15,3-2-28 0,4-11-8 16,3-6 3-16,2-6 19 0,1-6 27 16,-1-4 30-16,-3-5 31 15,-5-2 15-15,-7-2 13 0,-5-2 5 16,-8 0 6-16,-7 0 3 0,-7 4 6 16,-5 3 10-16,-7 7 7 0,-3 4 0 15,-5 8-1-15,2 2-15 0,-3 8-30 16,4 4-56-16,-1 1-70 0,6 4-95 15,3 4-155-15,4-2-70 0,4 1-20 16,4 0 25-16,6-2 52 16</inkml:trace>
  <inkml:trace contextRef="#ctx0" brushRef="#br0" timeOffset="1881.82">30028 9851 28 0,'-8'0'360'0,"1"0"40"0,0-2 31 15,4-3 24-15,3-4-143 0,4-2-78 16,9-6-35-16,1-6-7 0,8-4 4 16,3-6 2-16,7-4-12 0,5-7-22 15,4-4-33-15,6-4-28 0,2-4-32 16,3-5-28-16,0 3-20 16,-2-4-11-16,-3-1-9 0,-4 2-14 15,-6 3-19-15,-7 3-19 0,-6 5-29 16,-3 5-28-16,-8 8-33 15,-4 5-38-15,-4 8-43 0,-2 6-37 16,-6 5-28-16,-2 8-64 0,-7 7-78 0,-1 7-11 16,-8 4 27-16,-2 5 38 15,2 7 48-15</inkml:trace>
  <inkml:trace contextRef="#ctx0" brushRef="#br0" timeOffset="2244.33">30085 9805 236 0,'-8'7'285'0,"0"-3"15"0,3-1-23 15,2 0-108-15,0-1-65 16,1-1-27-16,1 0-13 0,-1 1-7 15,2-2-1-15,2 0-2 0,-1 1 9 16,2 2 14-16,4 2 12 0,2-1 19 16,1 5 23-16,4 0 19 0,3 6 8 15,4-2 5-15,3 4-6 0,4 3-9 16,4 2-15-16,7 2-21 16,4 2-23-16,6 2-22 0,5-1-19 0,3 2-18 15,1-2-24-15,1 0-40 16,-1-2-52-16,-1-2-70 0,-6-2-76 15,-1-5-103-15,-5-3-133 0,-6-5-49 16,-9-5 10-16,-8-4 44 0,-3-4 62 16</inkml:trace>
  <inkml:trace contextRef="#ctx0" brushRef="#br0" timeOffset="3263.46">30335 8959 230 0,'-7'2'296'0,"2"-1"23"0,-1 0-2 16,2-1-103-16,0 3-45 0,4-3-12 16,-1 0 5-16,1 0 11 0,0 0 3 15,0 0 1-15,1 0-11 16,1-3-18-16,3 1-19 0,2-4-18 16,5-2-19-16,0-1-16 0,9-3-17 15,-1-2-9-15,3-4-12 0,3 0-13 16,1 0-10-16,0-1-8 0,-2-1-2 15,0 0-2-15,-4 2-3 16,-2 0 1-16,-4 1 2 0,-1 3 10 16,-6 4 8-16,0 1 7 0,-2 2 3 15,-3 2 0-15,0 4-1 0,-1 1-8 16,1 3-10-16,-2 4-8 0,4 7-1 16,-1 3-3-16,3 4 0 0,-1 2-4 15,2 3 5-15,4 1-1 0,-2 0-2 16,2 0-15-16,2 0-29 0,-3-3-47 15,2 0-63-15,1-3-67 0,-1-3-67 16,-1-2-110-16,-2-2-84 0,1-6-13 16,-2-3 31-16,4-10 50 15,0-2 59-15</inkml:trace>
  <inkml:trace contextRef="#ctx0" brushRef="#br0" timeOffset="3713.8">30976 8410 196 0,'0'-10'343'0,"0"-2"32"16,0 3 42-16,-1-2-63 16,1 2-60-16,0 0-16 0,-2 2 9 0,1-1 2 15,1 2-15-15,-2 1-32 16,0 1-46-16,2 2-51 0,-2 0-48 15,2 2-40-15,-4 0-22 0,4 2-19 16,-3 2-6-16,-2 3-6 0,1 5-2 16,-1 4 0-16,-2 6-3 0,0 3 1 15,0 5 0-15,1 4 0 0,1 1-4 16,2 5 1-16,0-2 1 16,3 0 1-16,3-4 0 0,3 0-1 15,4-5 2-15,4-3-1 0,2-5-5 16,4-5-2-16,6-4-3 0,-1-7-5 15,5-5-12-15,5-5-14 0,-1-8-10 16,0-7-5-16,-3-6-6 16,-2-3 5-16,-7-7 7 0,-5-5 12 15,-5-3 16-15,-9 0 9 0,-6-1 8 0,-5 1 1 16,-7 3 0-16,-5 5-14 0,-4 7-31 16,-4 6-48-16,-2 8-58 15,-2 7-67-15,1 8-72 0,1 4-145 0,3 9-56 16,1 4-1-16,2 3 40 15,9 5 53-15</inkml:trace>
  <inkml:trace contextRef="#ctx0" brushRef="#br0" timeOffset="5266.84">30910 10003 163 0,'-9'-4'314'16,"2"-2"27"-16,-1 1 19 0,3 1-83 15,1-1-79-15,-1 2-30 16,2 1-12-16,0-2-2 0,0 4-8 16,1-1-17-16,0 1-10 0,4 1-8 15,1 4-4-15,2-1-8 0,3 4 3 16,1 1 5-16,3 1-4 0,5 1-12 15,0 2-11-15,5 0-14 0,2 1-10 16,3 3-10-16,0-3-12 0,-2 5-8 16,4-1-13-16,-2 1 0 15,-4-1-7-15,-3 3-5 0,-3-1-1 16,-5 1-1-16,-6-2 5 0,-7 0-3 16,-8 3-1-16,-7-3 1 0,-8 2 3 15,-8-1 1-15,-4-1-3 0,-5 2-2 16,-7-4-7-16,1 4-6 0,-4-2-20 15,2-1-33-15,7-1-50 0,2-2-66 16,8-3-74-16,9 1-99 0,4-3-126 16,11 1-44-16,5-5 11 15,6-3 50-15,8 0 64 0</inkml:trace>
  <inkml:trace contextRef="#ctx0" brushRef="#br0" timeOffset="5962.04">31629 9942 40 0,'0'-4'251'16,"-1"3"22"-16,1-2 10 0,0 3-69 16,0-2-72-16,0 1-38 0,-2 0-17 15,2 1-3-15,0-2 3 0,0 2 9 16,0 0 11-16,0-2 16 0,0 1 21 15,0 0 24-15,0-1 27 0,0 1 18 16,-1-1 12-16,1-1-1 0,-2 2-17 16,0-1-27-16,2 1-32 15,-1-1-31-15,1 2-26 0,0 0-21 16,-2-1-16 0,2 1-8-1,0 0 66-15,2 1-98 0,-2 1 2 0,1 4-3 16,4 2 0-16,-2 6 8 0,4 3 3 15,-1 4 4-15,3 2-7 0,-1 5-5 16,-1 2-4-16,1-1-5 0,1 7-3 16,-2-5-4-16,1 1 0 0,-4-1 1 15,4-3 0-15,-5-2-1 0,0-4 4 16,1-5-4-16,-3-4 0 16,1-4 2-16,-1-5-1 0,-1-4 2 15,-1-5-7-15,-2-8 4 0,-1-3 1 16,-1-6-1-16,-2-4-1 0,1-4-4 15,1-2 2-15,-2-2-3 0,2 1 1 16,1 1-2-16,-1 4 0 0,4 5 0 16,-2 4 0-16,1 4-2 15,2 5-3-15,0 4 5 0,0 6 0 16,2 6 0-16,1 6-6 0,0 3-6 16,3 8-11-16,-3 2-35 0,0 0-84 15,4 1-117-15,-6 0-150 0,4-1-150 16,-2 0-76-16,2-4-13 0,-1-5 61 15,0 1 104-15</inkml:trace>
  <inkml:trace contextRef="#ctx0" brushRef="#br0" timeOffset="7094.94">29659 12166 275 0,'5'-7'348'0,"-2"-2"25"0,-1 0 30 16,-2 0-121-16,-2-1-50 0,1 0-2 15,-2 1 10-15,-4-1 10 0,-1 0 7 16,-3 0-15-16,2 3-29 0,-1-1-47 16,-1 2-43-16,2 1-35 0,-3 3-28 15,2 0-20-15,0 4-14 0,0 2-12 16,-2 4-4-16,1 1-2 15,1 10-6-15,0 4-1 0,1 3-3 0,1 8 2 16,4 4-4-16,-2 2-1 16,4 3 4-16,4-1 2 0,4 0 2 15,0-1-1-15,5-5 2 0,5-5-2 16,2-4-3-16,7-7-2 0,2-4-5 16,3-8-5-16,3-7-9 0,2-7-13 15,3-6-12-15,-2-7-12 0,-2-6-9 16,1-4 0-16,-6-6 6 0,-2-1 9 15,-10-4 11-15,-1-2 17 0,-7-3 11 16,-5 0 3-16,-8 1 4 16,-4 2 5-16,-5 5 0 0,-4 5-3 15,-1 7 0-15,-3 7 2 0,0 6 0 16,-2 6 0-16,1 6-9 0,2 5-12 16,3 3-25-16,3 6-42 0,2 1-53 15,5 2-53-15,5 2-42 0,7 0-44 16,2 1-79-16,3-3-58 0,3-1-1 15,4-3 26-15,4-4 33 16,1-3 51-16</inkml:trace>
  <inkml:trace contextRef="#ctx0" brushRef="#br0" timeOffset="7343.16">30053 12058 145 0,'5'-17'352'15,"-4"2"45"-15,1 1 49 0,-2 0-18 16,-2 3-73-16,2 0-43 0,-1 6-29 15,-1 0-32-15,2 3-39 0,0 2-46 16,2 2-46-16,3 8-33 0,0 5-28 16,4 3-9-16,-1 4-9 0,1 5-15 15,-1 2-10-15,3 2-4 0,-3 4-5 16,-1 1-4-16,-1 0-4 16,0 1-12-16,-1-1-27 0,-4-3-53 15,4 0-69-15,-2-6-82 0,4-2-74 16,0-2-94-16,1-9-104 15,0-3-16-15,4-9 33 0,0-6 63 0,2-5 67 16</inkml:trace>
  <inkml:trace contextRef="#ctx0" brushRef="#br0" timeOffset="7679.22">30498 11796 187 0,'-7'7'394'0,"2"-2"48"0,0-1 42 15,4-2-30-15,-2-1-95 0,4-2-58 16,2-4-38-16,2-4-29 0,7-2-30 16,5-8-41-16,0-2-45 0,9-3-42 15,0-3-26-15,4-4-20 0,0-2-15 16,0-2-4-16,-3 2-4 0,0-2-10 15,-3 1-11-15,-3 1-16 16,-4 3-26-16,-3 2-38 0,-1 3-42 16,-2 0-48-16,-5 6-47 0,1 2-33 15,-3 4-21-15,-2 2-14 0,-4 4-44 16,-4-1-53-16,0 7-2 0,-6-3 21 16,2 4 31-16,2 2 39 0</inkml:trace>
  <inkml:trace contextRef="#ctx0" brushRef="#br0" timeOffset="8031.29">30603 11316 191 0,'-17'6'374'0,"2"-2"42"0,2 1 38 16,0-1-54-16,5 0-87 0,0-2-48 16,3 0-28-16,1-1-19 0,4-1-21 15,0 0-18-15,6 0-25 0,5-3-30 16,6 1-21-16,7-3-22 0,4-3-16 15,4-2-22-15,1 0-16 0,0-2-12 16,1-1-9-16,-3 1-2 16,-1 0 1-16,-3-1 1 0,-3 1-1 15,-5 1-1-15,-3 1 1 0,-3 2-3 16,-1 1-2-16,-6 2-3 0,-1 3 3 16,0-2-4-16,-2 6 1 0,0 2 0 15,-1 3 5-15,1 7-2 0,-2 6 0 16,1 2 1-16,-2 4 3 0,0 2 1 15,-2 4-9-15,1-1 3 0,-2 2-5 16,0 2-18-16,0-2-38 0,-1 0-60 16,3-4-84-16,1-1-89 0,0-4-124 15,1-4-120-15,3-6-40 16,0-5 22-16,5-4 66 0,3-8 78 16</inkml:trace>
  <inkml:trace contextRef="#ctx0" brushRef="#br0" timeOffset="8527.07">31221 11089 218 0,'-1'-6'349'16,"-2"-3"40"-16,-2 2 35 0,4-1-79 15,1 0-62-15,0 0-12 0,0 0 5 16,1 2 4-16,-1 1-9 0,0-1-25 16,0 2-40-16,0 2-46 0,0-2-51 15,0 3-39-15,0 0-22 0,0 1-17 16,-1 0-10-16,1 2-8 16,-4 2-4-16,0 4-2 0,-1 6-6 15,-3 5 1-15,-1 4 1 0,1 7-3 16,0 3 1-16,1 1 1 0,1 4-2 15,1-2-3-15,5-2 2 0,2-3 2 16,4 0-1-16,4-7 1 16,1-2-1-16,4-5 0 0,5-4-6 15,2-6 0-15,4-3-8 0,3-8-8 16,3-4-5-16,-1-6-10 0,1-3-3 16,-2-8-9-16,-5-3-4 0,-3-5-1 15,-4-3 2-15,-9-5 4 0,-1 1 0 16,-8 0 1-16,-8 3 0 0,-3 4-6 0,-3 3-10 15,-5 8-12-15,-3 6-18 16,-2 4-33-16,-1 11-36 0,-2 7-41 16,-2 4-44-16,2 12-82 15,-1 4-89-15,0 10-29 0,-2 3 17 0,3 5 33 16,3 4 52-16</inkml:trace>
  <inkml:trace contextRef="#ctx0" brushRef="#br0" timeOffset="8993.68">30558 11848 63 0,'-8'-7'309'0,"-1"3"36"16,5 1 33-16,-2 0-19 0,1-2-86 15,2 5-34-15,0-2-12 0,-1 2-7 16,3 0-20-16,1 0-14 16,0 2-16-16,0 5-20 0,1 1-22 15,4 4-11-15,3 1-8 0,3 5-14 16,3 4-16-16,5 1-17 0,2 3-12 15,6 3-16-15,5 2-8 16,7 0-9-16,2 1-5 0,5-2-6 16,4-1-3-16,7 2 2 0,2-4 2 15,-1 0-4-15,1-5-4 0,-4-1-11 16,-3-4-15-16,-1-4-37 0,-10 0-41 16,-4-6-47-16,-6-1-38 0,-7-4-35 15,-9 0-23-15,-3-4-4 0,-9 1 6 16,-5-2 11-16,-4 0-2 0,-7 1-30 15,-1 0-61-15,-3-1-14 16,1 3 5-16,-1-3 21 0,5 1 36 0</inkml:trace>
  <inkml:trace contextRef="#ctx0" brushRef="#br0" timeOffset="9392.86">31449 12190 220 0,'-13'-10'375'0,"0"-1"48"0,-2 1 57 16,1-1-40-16,4 4-61 0,1 0-35 16,0 1-29-16,4 2-34 15,0 1-45-15,2 2-66 0,3-1-56 16,0 4-43-16,0 2-27 0,5 4-13 15,-1 1-7-15,9 8-2 0,-4-2-4 16,7 5-6-16,2 1 0 0,0 2-7 16,2 1 1-16,0 2-2 0,0-1-4 15,-2 2 1-15,-2-2 4 0,-3 1-2 16,-3-1 1-16,-6 1-4 0,-4-3 2 16,-8 2 2-1,-5-3 0-15,-6 1-1 0,-6-1-3 0,-5-1 5 0,-5-3-5 16,0 1-8-16,1-3-3 15,-1-3-11-15,1 0-16 0,6-3-41 16,1-3-82-16,10-2-98 0,3-4-107 16,7-3-165-16,7-3-77 0,7-3-2 15,2-4 51-15,12 0 93 0</inkml:trace>
  <inkml:trace contextRef="#ctx0" brushRef="#br0" timeOffset="9662.21">31973 12173 153 0,'0'-15'457'16,"-2"-2"77"-16,0 2 66 0,-2 1 34 16,0 2-158-16,1 2-115 0,0 3-83 15,-1 1-64-15,4 2-56 0,-2 4-33 16,2 5-27-16,2 6-11 0,0 5-13 15,2 7-6-15,0 8-12 16,0 3-17-16,-1 7-13 0,-3 2-28 16,1 5-30-16,-1 0-36 0,0 3-106 15,0-2-158-15,0-2-226 0,-3-1-109 16,-2 2-38-16,-3-5-2 0,-2-2 87 16,0 2 145-16</inkml:trace>
  <inkml:trace contextRef="#ctx0" brushRef="#br0" timeOffset="10146.39">29955 13714 248 0,'0'-9'375'0,"0"1"37"0,1 2 36 15,1 1-67-15,1 2-47 0,4 1-18 16,-2 4-13-16,-1 4-12 0,4 4-19 16,-2 7-48-16,2 6-60 0,-1 4-63 15,0 6-40-15,0 4-25 0,-2 4-15 16,-1 0-10-16,0 5 0 15,0-2-2-15,0 3-8 16,-3-4-15-16,2 0-36 0,-1-3-77 0,1-6-104 16,2-3-97-16,-1-8-123 0,3-6-122 15,4-7-37-15,1-5 39 16,6-9 77-16,-1-3 85 0</inkml:trace>
  <inkml:trace contextRef="#ctx0" brushRef="#br0" timeOffset="10525.67">30428 13933 343 0,'9'-24'476'0,"-4"0"70"0,-5 3 68 16,0 2-73-16,-3 1-112 15,-2 3-89-15,0 1-59 0,1 5-48 16,-1 0-51-16,2 3-43 0,-3 4-31 16,1 4-26-16,0 4-23 0,0 5-26 15,-1 7-17-15,-1 3-6 0,1 6-3 16,0 6-4-16,1 3-1 0,0 2 2 15,4 1 4-15,-3-1-4 0,6-1 2 16,1 0-3-16,2-6-4 16,3-3-14-16,4-3-11 0,1-8-9 15,5-3-10-15,-1-5-11 0,7-9-7 16,-1-7 5-16,0-5 1 0,-1-6 5 16,-2-7 8-16,-4-3 10 0,-2-5 9 15,-4-6 7-15,-5-1 3 0,-5-4 8 16,-5 0 2-16,-1 1 1 0,-6 3 1 15,-3 5-1-15,0 6-1 0,-2 4-5 16,-2 7-16-16,3 5-35 0,2 4-64 16,1 3-90-16,5 4-84 0,2 6-121 15,2 0-121-15,5 2-37 0,4 1 25 16,4-1 67-16,4 3 78 16</inkml:trace>
  <inkml:trace contextRef="#ctx0" brushRef="#br0" timeOffset="10826.35">30915 13804 354 0,'-5'-2'482'0,"-4"-3"61"0,1-1 54 16,0-2-65-16,3-1-135 0,2-1-97 15,1-4-68-15,4-1-54 0,1-4-48 16,3-4-43-16,6-1-33 0,5-4-20 15,-1-1-16-15,4 0-9 0,2-5-4 16,1 1-2-16,-1 0-1 0,3-2-1 16,-5 1 0-16,0 1 2 0,-3 4-4 15,-3-1-8-15,-2 6-10 0,-2 3-21 16,-3 2-31-16,-4 4-51 0,-2 3-71 16,1 3-73-16,-2 3-56 0,-2 4-64 15,-4 0-116-15,0 2-20 0,-4 2 31 16,1-1 54-16,2 3 59 0</inkml:trace>
  <inkml:trace contextRef="#ctx0" brushRef="#br0" timeOffset="11208.66">30931 13315 340 0,'-11'6'399'0,"-2"-3"51"15,2 0 62-15,1-3-100 0,5 1-60 16,1-2-38-16,-2 0-33 0,6-3-40 15,0 0-48-15,6-2-57 0,2-1-47 16,1-2-29-16,8-2-20 0,1-1-12 16,3 3-10-16,1-4 0 0,0 1-6 15,2 0-2-15,-1 0-7 16,-1 1-2-16,-2 1 3 0,-3-1-5 0,-1 2 2 16,-2 1-1-16,-5 1 2 15,-1 3 1-15,-2-1-3 0,1 2 0 16,-4 2-1-16,2-1-1 0,-4 4-2 15,6 0 4-15,-2 5 2 16,2 3-2-16,1 3 0 0,0 6 0 16,0 0 0-16,1 5 4 0,1 0-1 15,-2 2 1-15,1 0-7 0,-2 2-10 16,-1-1-29-16,-1-1-61 0,0-1-79 16,1-3-88-16,0-2-73 0,-1-4-112 15,1-5-92-15,1 0-7 0,-1-9 47 16,2-2 66-16,1-2 72 0</inkml:trace>
  <inkml:trace contextRef="#ctx0" brushRef="#br0" timeOffset="11635.24">31465 13206 300 0,'0'-12'392'15,"-2"0"53"-15,2 0 53 0,-1 1-84 16,1 0-52-16,-2 2-29 15,2-1-26-15,-3 3-33 0,3 1-40 0,0 1-53 16,-1 2-50-16,1 0-47 16,-2 3-30-16,1 0-14 0,-1 3-5 15,-1 3-3-15,-1 3-4 0,0 5-1 16,-1 4-1-16,0 1-7 0,-2 5-6 16,2 1-4-16,0 1-4 0,0 3-1 15,0-1-2-15,2 0 1 0,0-2-1 16,3-2-2-16,5-3-3 0,-2-3-1 15,2-2-7-15,4-5-1 0,4-5-8 16,-1-3-6-16,7-4-11 0,1-7-4 16,2-2-2-16,-1-7-3 15,-1-3 3-15,-1-5 4 0,-3-3 12 0,-2-6 8 16,-5-1 7-16,-2-3 4 16,-3-1 8-16,-7 1 2 0,-2 3-6 15,-4 3 1-15,-2 5-1 0,-7 7-7 16,0 4-10-16,-5 6-10 0,-2 6-36 15,-2 6-63-15,-1 7-79 0,-2 6-72 16,1 6-80-16,-2 5-144 16,-1 6-46-16,0 3 19 0,4 6 56 15,3 2 62-15</inkml:trace>
  <inkml:trace contextRef="#ctx0" brushRef="#br0" timeOffset="11982.08">30920 13764 320 0,'-9'-12'388'0,"0"0"42"0,1-1 48 15,3 6-107-15,1 1-64 0,0 0-44 16,3 3-20-16,1 1-13 0,1 4-27 15,3 2-34-15,4 6-32 0,3 4-24 16,5 2-27-16,1 5-27 16,4 0-21-16,2 3-14 0,2 1-3 15,4-1-9-15,-1 2-2 0,1-1-3 16,-2 1-1-16,1-1-3 0,1-2-4 16,-6-3-7-16,-1 0-9 0,-2-2-24 15,-6-6-31-15,-3-1-45 0,-3-3-54 16,-2-3-61-16,-1-4-45 0,-4-2-36 15,2 0-33-15,-3-4-78 0,-3 2-29 16,3-1 17-16,-1-2 35 0,2-2 40 16</inkml:trace>
  <inkml:trace contextRef="#ctx0" brushRef="#br0" timeOffset="12427.04">31593 13980 324 0,'-19'-11'408'0,"2"1"49"0,-2 3 57 16,3-1-71-16,2 3-69 0,1-1-46 15,2 1-30-15,1 4-35 0,4 1-51 16,0 1-62-16,0 4-52 0,3 3-32 15,1 0-16-15,4 5-9 0,2 2-1 16,4 1-4-16,1 5-2 16,3 0-3-16,2 3-4 0,2 0-6 0,-1 3-4 15,1 0-4-15,2 0-7 16,-2 0-1-16,-4-2-2 0,-1 0-4 16,-3 0 2-16,-3-2-2 0,-5-3 5 15,-6 2-4-15,-4-3 1 0,-4-1-1 16,-8-2-3-16,-5 2 2 0,-3-5 0 15,-5 0 1-15,-2 0-3 0,3-2 0 16,-2 1-5-16,2-3-7 16,4-1-13-16,8 0-13 0,0-3-25 15,5 0-71-15,4-2-106 0,8-3-104 16,3-2-151-16,9-2-104 0,3-3-41 16,7-3 40-16,6-3 93 0,6 0 102 15</inkml:trace>
  <inkml:trace contextRef="#ctx0" brushRef="#br0" timeOffset="12679.82">31914 14034 365 0,'12'-20'510'0,"-3"1"82"0,-5-1 58 15,0 4-81-15,-4 2-125 0,1 3-109 16,1 4-82-16,-2 0-63 0,1 3-30 15,3 6-14-15,-2 2-12 0,5 7-9 16,-2 8-14-16,-2 3-11 0,-2 6-24 16,-1 7-25-16,0 2-18 0,-1 7-38 15,-6 2-47-15,3 2-48 16,-6 2-81-16,4 2-153 0,-4-2-175 16,2 1-152-16,1 0-55 0,0-3-9 15,6-2 52-15,-1-4 135 0</inkml:trace>
  <inkml:trace contextRef="#ctx0" brushRef="#br0" timeOffset="13145.9">30480 15633 181 0,'-9'-12'481'0,"-1"3"83"0,4-1 57 0,-1 4 11 15,1 1-167-15,1 3-117 0,2 4-97 16,3 4-66-16,0 3-42 0,0 9-38 16,3 6-17-16,2 2-18 15,1 5-20-15,-1 3-16 0,1 2-13 16,-1 3-8-16,0 2-14 0,-2 0-20 15,2-1-13-15,-2 1-21 0,-2-3-39 16,-1-1-71-16,0-5-84 0,4-4-74 16,-3-5-68-16,2-4-115 15,1-8-66-15,1-6 19 0,4-8 60 0,4-6 73 16,4-6 71-16</inkml:trace>
  <inkml:trace contextRef="#ctx0" brushRef="#br0" timeOffset="13391.41">30866 15630 336 0,'11'-28'462'0,"-3"2"76"16,-4 6 64-16,0 2-82 0,-3 7-101 15,-1 0-89-15,2 5-68 0,0 6-63 16,-2 2-56-16,3 9-41 0,-3 6-25 0,1 5-22 16,4 7-12-16,-2 5-9 15,-2 5-10-15,1 3-6 0,0 4-3 16,-2 4-8-16,0 2-7 0,0 0-14 15,-4 0-20-15,3-1-25 0,-2-4-54 16,-2-1-90-16,5-4-91 0,5-7-81 16,-2-5-136-16,-2-5-83 0,4-7-3 15,2-8 62-15,1-4 81 0,2-6 86 16</inkml:trace>
  <inkml:trace contextRef="#ctx0" brushRef="#br0" timeOffset="13748.01">31269 15831 328 0,'-10'4'431'0,"1"-1"50"0,0 2 63 15,1 0-72-15,3-4-78 0,-2 0-63 16,6-1-50-16,1-1-41 0,1-4-49 15,6-4-62-15,3-3-45 0,5-5-32 16,3-3-14-16,5-4-15 0,4-3-5 16,3-4-6-16,3-5-8 0,2-1 2 15,2-3-6-15,-1-2 0 16,-3 1 0-16,-5-2 0 0,0 1-4 0,-6 2-3 16,0 2-6-16,-6 2-6 0,-4 4-7 15,-4 5-9-15,-1 4-21 0,-4 4-30 16,-3 2-50-16,-3 6-58 0,-1 0-58 15,-1 5-46-15,-1 3-34 0,0 3-45 16,-7 2-76-16,2 2-5 0,-1 2 26 16,-1 2 41-16,5 2 45 0</inkml:trace>
  <inkml:trace contextRef="#ctx0" brushRef="#br0" timeOffset="14060.61">31247 15700 218 0,'-13'15'351'0,"4"-1"39"15,-1-2 43-15,2-1-72 0,4 2-39 16,-1-1-12-16,5-2 1 0,0 1-10 16,3-3-20-16,2 2-37 0,6 1-49 15,0 0-49-15,6 0-35 0,2 2-20 16,6-1-12-16,7 1-9 0,1 2-10 15,7-2-11-15,4-1-13 0,2 1-11 16,3-1-12-16,5-2-1 0,-3 5-8 16,2-5-11-16,1 1-14 0,-5-1-22 15,1-1-16-15,-5 0-19 0,-3-2-42 16,-5-3-63-16,-4 0-85 0,-6-3-69 16,-4-2-92-16,-10-3-132 0,-3-2-39 15,-6-1 31-15,-5-2 77 0,1-4 80 0</inkml:trace>
  <inkml:trace contextRef="#ctx0" brushRef="#br0" timeOffset="14560.28">31471 15316 49 0,'-8'-1'329'0,"-1"-1"34"0,3 1 30 16,-1-2-8-16,2 0-109 0,4-1-49 16,1-1-22-16,0-1 5 0,3 0 1 15,2 0-3-15,1-2-8 0,5-1-17 16,2-1-24-16,1-1-27 0,7-1-28 15,-3-1-17-15,0-1-28 0,3 0-18 16,-4 0-15-16,2-1-8 16,0-3-2-16,-3 4-10 0,-1-2 2 0,0 1-1 15,-1 0-2-15,-1 0 1 0,-4 3 1 16,0-1-3-16,-2 2 5 16,-1 2 1-16,-1 0 2 0,-2 1-1 15,1 1-1-15,1 1 4 0,-1 2-7 0,-3 1-2 16,1 2 0-16,1 0 0 0,0 2-2 15,4 2-4-15,0 2 2 0,3 6 1 16,1 3 0-16,2 4 0 0,-1 6 0 16,6 2 1-16,-2 3-3 15,1 4-7-15,-3 1-25 0,3 2-53 0,-4 2-98 16,4-1-110-16,-4-1-131 0,1-2-140 16,-1-1-59-16,-3-1 12 0,1-4 76 15,-5-1 95-15</inkml:trace>
  <inkml:trace contextRef="#ctx0" brushRef="#br0" timeOffset="14946.71">32088 15690 7 0,'-2'0'416'0,"6"1"75"0,-3 1 51 16,1-1 42-16,-1 4-102 0,4 1-112 15,-2 1-92-15,5 4-51 0,-3-1-41 16,3 4-34-16,1 1-37 0,4 2-38 0,1 0-22 16,3 3-18-16,1-2-5 0,2 3-9 15,2 0-7-15,-1-1 1 0,5 1-2 16,-1-1-4-16,-2-1-6 0,-2 2-1 16,3-4-2-16,-4 1 0 0,-4-3-4 15,0-1 2-15,-6-1-2 0,-6-5-1 16,1 3 0-16,-5-4-3 0,-9 1 3 0,-1 2 0 15,-7-3 1-15,-3 0-2 0,-6 4 1 16,-4 0-4-16,-4 1 1 0,-2 1-8 16,-3 1-1-16,-3 0-6 15,0 3 2-15,-2-2-5 0,4 2-15 0,0-1-36 16,4-2-63-16,5-1-79 0,6 0-86 16,4-5-95-16,3 0-139 0,9-5-44 15,1-2 27-15,4-2 59 0,6-4 76 16</inkml:trace>
  <inkml:trace contextRef="#ctx0" brushRef="#br0" timeOffset="15457.12">32316 15022 209 0,'-13'-20'333'16,"2"2"21"-16,-2 2 20 0,5 2-95 15,0 1-79-15,2 1-18 0,3 1 13 0,0 4 29 16,1 1 19-16,1 0 3 16,-3 2-16-16,3 0-37 0,-2 4-41 0,1 0-39 15,0 2-28-15,1 2-25 0,-2 4-10 16,-3 1-9-16,3 4-11 0,-2 0-7 15,0 3-6-15,2 4-2 0,-2 1-5 16,0 1 1-16,1 4-1 0,1 0-5 0,3 2-3 16,0 0-2-16,0 1-1 0,3-1 0 15,3-1-2-15,2-3 6 0,0-1-2 16,6-4 0-16,-2-3 0 0,6-3-1 16,1-6-1-16,5-1-3 15,1-6-6-15,2-4-4 0,-2-5-7 0,5-4-5 0,-1-3-6 16,-2-3-1-16,-5-5 1 0,-2-3 5 15,-6-5 2-15,-4-2 6 0,-6-3 5 16,-4-3 4-16,-4 1 3 0,-4 1 0 16,-3 6 2-16,-5 4 2 0,-2 3 0 15,1 7-7-15,-3 6-4 0,1 5-7 16,-2 5-15-16,5 7-33 0,1 6-50 16,2 3-59-16,0 6-58 0,9 4-59 15,-1 4-97-15,5 3-79 0,1 2-10 0,3 0 29 16,5 4 50-16,4 1 54 0</inkml:trace>
  <inkml:trace contextRef="#ctx0" brushRef="#br0" timeOffset="15724.55">32757 15756 291 0,'4'-2'446'0,"-2"0"74"16,0-3 68-16,1 1-61 0,-2 2-88 0,3 2-71 16,-1-2-53-16,-1 2-29 15,1 2-24-15,-2 3-25 0,4 1-18 16,-5 5-14-16,0 5-29 0,0 3-40 0,-5 4-39 16,1 0-36-16,-1 6-51 0,1 0-70 15,0 2-66-15,-1-2-66 0,2 3-134 16,3-2-156-16,-5 0-193 0,5-4-64 15,0 0-2-15,-1-1 26 0,7-4 114 0,-3-2 150 16</inkml:trace>
  <inkml:trace contextRef="#ctx0" brushRef="#br0" timeOffset="17939.31">31743 8318 256 0,'-11'6'334'0,"3"-2"21"0,0-1 18 15,3-2-144-15,2 0-78 0,2 1-45 16,1-2-20-16,3-2-10 0,2 0-4 16,4-4-5-16,3-1-9 0,6-3-8 15,4-1-14-15,5-2-15 0,-3 1-16 16,6-2-19-16,0 3-29 16,-1-1-34-16,1-1-33 0,-3 2-46 0,-5 0-97 15,-2-1-76-15,-6 2-26 0,-2-2 7 16,-3 1 19-16</inkml:trace>
  <inkml:trace contextRef="#ctx0" brushRef="#br0" timeOffset="18374.13">31905 8063 42 0,'0'0'266'16,"1"0"24"-16,1 0 17 0,-2 0-64 0,0 0-79 16,0 0-47-16,1 0-24 15,-1-2-11-15,0 2-10 0,4 0-8 16,-3 0-5-16,2 0-10 0,2 0-2 16,1 0-5-16,2 0 6 0,3 2 7 15,3 2 6-15,2-3 7 0,5 3 2 16,2-4-2-16,6 4-6 0,-1 0-5 15,4-1-12-15,1 2-13 0,0 0-7 16,4-1-6-16,-2 0-6 0,-2 3-4 16,-1 0-2-16,-4-1-2 0,-4 1-1 15,-7 1-2-15,-1-1 1 0,-8 1 2 16,-6 4-1-16,-6-1 2 0,-7 3-2 16,-6 1 0-16,-7 4 1 0,-1 2-1 0,-6 1 0 15,0 1-3-15,-2 2-7 0,-3-1-10 16,2-2-20-16,4 1-26 0,5-1-28 15,3-1-31-15,3-3-31 0,8-1-32 16,3-3-86-16,2-6-71 16,6 0-24-16,6-7 7 0,5-2 22 0</inkml:trace>
  <inkml:trace contextRef="#ctx0" brushRef="#br0" timeOffset="19723.93">32809 7836 169 0,'3'0'286'0,"2"-2"20"0,-2 0-1 16,-2 0-99-16,1-1-67 0,0 0-34 15,-1 1-14-15,1-1-4 0,-2 2-1 16,0-2 1-16,0 1 3 0,0 0-1 15,0 2 1-15,-2-1-2 0,1 1-3 16,1-2 2-16,0 2-1 0,-2 0-3 0,0 0-3 16,1 0-7-16,1 0-8 0,-3-1-9 15,0 1-9-15,0-1-8 0,1-1-5 16,-1 2-4-16,1-1-1 0,1-1 0 16,-3 2 1-16,4-1 1 0,-1 1-4 15,-1 0-3-15,2-1 2 0,-1 1-6 16,1 0-1-16,0 0-4 0,-2 0-1 15,0 0-2-15,2 0-5 0,0 0 0 16,0 0-4-16,-1 0-3 0,1 0 0 16,0 0 3-16,0 1-2 0,0-1 1 15,-2 0 1-15,2 0 2 0,0 0-1 16,0 0 0-16,0 0 0 0,-1 0-1 0,1 0 1 16,0 0 0-16,0 0-1 15,0 0 0-15,0 0 3 0,-2 0-3 16,-1 0-1-16,3 0 0 0,0 0 1 0,-1 0-1 15,1 0 2-15,0 0 1 0,-2 0 0 16,1 0-1-16,1 0-2 0,0-1 2 16,-2 1 1-16,2 0-1 0,-3 0 0 15,3-2 1-15,-4 2 1 0,4 0-3 16,-1 0-1-16,-1 0 1 0,1 0 0 16,1-2-3-16,-4 2 0 0,4 0 2 15,-1 0-2-15,-1 0 0 0,1 0 4 16,1-1-2-16,0 1 1 0,-2-1 0 15,2 1-3-15,-3 0 3 0,3 0-3 0,-1-2 5 16,1 2 0-16,0 0-1 0,0 0 0 16,-2 0 1-16,2-2 0 0,-2 2-1 15,2 0 5-15,0 0 0 0,-1 0 4 16,1 0-2-16,0 0-2 0,-2-1 4 16,1 1-4-16,1 0-3 0,0-2 1 15,-2 2 0-15,2 0-2 0,-2 0-4 16,2-1 2-16,-1 1 0 0,1 0 0 15,0 0-1-15,-2-2 1 0,2 2-1 16,-1-1-3-16,-1 1 1 0,0 0-2 16,1-2 2-16,-1 2-2 0,1 0 4 15,-1-1 1-15,0 0-2 0,0 1 0 0,-2-2-1 16,3 0-1-16,-2 0 0 16,1 2-1-16,0 0 1 0,1 0-4 0,1-3 3 15,-3 3 3-15,3-1 1 0,-4 1-3 16,3-1 2-16,-3 1 3 0,3 0-2 15,-2-1-3-15,-2-2 0 0,1 3-1 16,0 0-3-16,1 0-1 0,0 0-1 16,0 0 4-16,-1 0 0 0,0 3 0 15,-1-2 3-15,1-1 1 0,-1 2 2 16,2 1-3-16,-2 1 1 16,1 0-1-16,0 1-4 0,-2 1 3 0,-1 0-3 15,2 4 2-15,1 1-1 0,-1 2-1 16,0 0 5-16,1 6 1 0,1-1 1 15,-2 0 2-15,1 1-3 0,3 2 3 16,1-2-4-16,0 1 0 0,0-1 2 0,1-2-3 16,4 0 0-16,-1-4 0 0,3 0 1 15,-1-1 1-15,2-2-2 0,4-1 2 16,0-2-1-16,3-3 2 0,0-3 0 16,3-1-4-16,1-1 1 0,-1-3-2 15,2-2 0-15,2-1 0 0,-5-3 0 16,4-1 4-16,-4 0-2 0,-1-3 0 15,-1 0 3-15,-2-3-3 0,0 0 2 16,-5-2-7-16,-3 0 5 0,-2-3-3 16,-2 0 1-16,-2-1 2 0,-4 3 0 15,-2-1 0-15,-2 3-6 0,0 2-7 16,1 3-14-16,-5 3-18 0,4 3-24 16,-3 1-19-16,0 1-24 0,2 5-25 15,1 0-19-15,0 2-20 0,1 3-14 16,0 1-16-16,4 2-13 0,0-1-66 15,-1 4-73-15,4-4-21 0,1 2 7 0,6-1 23 16,3-2 34-16</inkml:trace>
  <inkml:trace contextRef="#ctx0" brushRef="#br0" timeOffset="20223.32">33211 7746 119 0,'6'-8'284'0,"-3"-2"25"0,-2 1 18 16,1 0-83-16,-2 0-71 0,-2 0-27 0,1 1-6 15,-2 1 9-15,-2-1 10 16,1 2 11-16,0 1 5 0,-1 1-4 16,1 0-8-16,0 3-17 0,1-3-20 15,-3 4-25-15,6 0-21 0,-3 0-21 16,0 0-19-16,-4 5-15 0,1 1-9 15,0 1-10-15,-2 5-6 0,3-1-3 16,0 7 3-16,4 2-1 0,-2 0 2 0,1 4 3 16,2 3 1-16,2 2-3 15,1 0 0-15,0-1-2 0,3-3 0 0,4-1-2 16,1-3 2-16,2-3-2 16,4-1-1-16,-1-4-4 0,4-2-7 15,2-3-8-15,2-6-1 0,-2-2-7 0,4-2 0 16,-3-5-3-16,1-3 5 0,-2-3 9 15,-1-1 0-15,-4-6 5 0,-4-2 3 16,-5-4 5-16,-1-2 3 16,-5-1 0-16,-4-2 3 0,-4-2 0 15,-3 1 0-15,-3 1 0 0,-1 2 2 16,0 4-2-16,-4 6-8 0,0 2-13 16,2 7-19-16,-1 1-36 0,0 5-39 15,2 6-47-15,0 4-42 0,-1 6-62 16,1 3-120-16,0 4-39 0,-2 4-1 15,2 4 28-15,-3 1 36 0</inkml:trace>
  <inkml:trace contextRef="#ctx0" brushRef="#br0" timeOffset="21047.1">32343 9955 174 0,'-5'11'353'0,"-2"-3"36"0,4-3 23 16,-2 0-67-16,5-4-103 0,0 1-56 15,5-4-26-15,5-2-13 0,3-3-9 16,9-3-17-16,4-3-21 0,8-2-25 0,2-2-26 16,5 1-37-16,-1 0-47 0,1-2-53 15,0 0-51-15,-5 2-43 0,1 0-48 16,-6-2-73-16,-4 1-83 0,-3-1-14 16,-10 1 12-16,-3-2 29 0,-3 2 37 15</inkml:trace>
  <inkml:trace contextRef="#ctx0" brushRef="#br0" timeOffset="21325.61">32706 9619 145 0,'-19'2'302'0,"3"2"25"16,1-1 12-16,4 1-93 0,1 1-87 15,1 0-50-15,2 2-24 0,4-5-12 16,3 4 0-16,3-1 4 0,5 2-1 0,5-1 4 16,1 0 0-16,5 0 3 0,4 0-4 15,2 0-1-15,3 0-5 0,1 1-10 16,-1-1-11-16,0 2-8 15,-2 1-12-15,-1 0-10 0,-8 1-8 0,1 1-4 16,-7 0-2-16,-5 1-3 0,-6 1-2 16,-3 5 1-16,-7-2-2 0,-4 4-2 15,-6-1-5-15,-6 2-6 0,0 0-15 16,-3 0-12-16,1 0-20 0,-2-1-23 0,2-2-26 16,5-1-27-16,1-4-22 15,7 0-34-15,0-3-102 0,3-3-61 0,8-6-16 16,4-1 11-16,6-6 22 0</inkml:trace>
  <inkml:trace contextRef="#ctx0" brushRef="#br0" timeOffset="21789.77">33221 9474 133 0,'-4'-11'321'0,"-2"1"35"16,1 1 37-16,0 2-45 0,0-1-66 16,0 3-22-16,2 0-7 0,-3 3-3 15,5 0-15-15,1 2-31 0,0 0-40 16,-3 0-43-16,-2 3-37 0,0 3-30 16,-3 3-23-16,-3 3-12 0,1 3-5 15,1 5-2-15,-2 1-5 0,1 3-4 16,1 1-2-16,0 1 1 0,1 2 0 15,1-2-2-15,2-1-2 0,4-2 2 0,2-2-1 16,3-5 0-16,2-1-3 16,4-2-3-16,4-6-3 0,2-3-8 0,4-4-10 15,4-4-12-15,-1-3-7 0,0-6-6 16,2-2-3-16,-1-1 0 16,-4-5 6-16,-6-2 8 0,-2-1 8 15,-3-3 7-15,-8-1 2 0,-2-1 6 16,-8 1 0-16,-3 1 1 0,-1 1 1 15,-4 5-2-15,0 2 3 0,-2 5-7 16,-1 3-10-16,2 6-16 0,-3 0-27 0,7 5-29 16,0 2-32-16,4 2-30 15,6 4-21-15,4-1-39 0,-6 5-95 16,8-4-45-16,2 1-4 0,2-1 14 0,8-1 28 16</inkml:trace>
  <inkml:trace contextRef="#ctx0" brushRef="#br0" timeOffset="22159.25">33459 9312 84 0,'3'-6'288'0,"-2"1"26"16,-1 1 22-16,0 4-62 0,2-4-79 15,-2 4-30-15,0 0-2 0,-2-5 12 16,2 5 15-16,0 0 14 0,0 0 4 16,0 0-1-16,0 0-15 0,0 0-26 15,0 0-27-15,0 0-27 0,0 0-24 16,0 0-22-16,-1 5-11 16,-2 3-8-16,6 4-6 0,-2 3-5 15,2 6-8-15,2 0-6 0,0 6-8 0,0 2-7 16,1 5-7-16,2 0 1 15,-3 3 1-15,1-1-2 0,-1 0-2 16,0-2-6-16,-2-1-24 0,0-2-42 16,2-3-62-16,-4-3-65 0,2-4-74 15,4-3-63-15,-7-3-132 0,0-4-55 16,0-4 9-16,-2-4 40 0,7-3 58 16</inkml:trace>
  <inkml:trace contextRef="#ctx0" brushRef="#br0" timeOffset="23155.92">32246 11131 216 0,'-11'-10'323'0,"-1"1"27"0,2 0 20 15,2 1-108-15,0 0-58 0,4 4-23 16,0-1-5-16,3 1-4 0,1-1-8 16,0 3-20-16,5-3-23 0,2 0-25 15,4-1-30-15,4 1-19 0,7-2-15 16,1 0-8-16,2 1-8 0,6-1-7 15,-1 0-7-15,0 2-22 0,-2-1-30 0,-1-1-41 16,2 0-46-16,-6 1-41 0,3-1-35 16,-6-1-27-16,-4 2-53 0,-5-1-68 15,-3-2-9-15,-3 2 12 16,-5-4 22-16,0 3 39 0</inkml:trace>
  <inkml:trace contextRef="#ctx0" brushRef="#br0" timeOffset="23440.74">32501 10859 52 0,'-15'-2'276'0,"0"1"23"0,2-2 19 15,2 1-52-15,-2 2-90 0,4 0-51 16,4 0-27-16,-3 0-21 0,7 0-15 16,-1 2-10-16,4 1-3 0,4-1-2 15,2 2 0-15,1 0 4 0,8 2 2 0,3-2 0 16,3 4 4-16,3-3-1 16,2 0-1-16,0 0-2 0,2 2-4 0,0-1-9 15,0 0-10-15,-1 0-12 0,-5 3-6 16,0-3-5-16,-6 4-3 15,-1-3-1-15,-7 3 1 0,-3-1 0 0,-6 3 0 16,-6 0 0-16,-5 1 1 0,-3 3-4 16,-8-1 4-16,-1-1-3 0,-3 2-1 15,-5-2-8-15,0 2-10 0,0-3-22 16,3 1-25-16,-2-2-29 0,7-3-31 16,6-1-31-16,2 1-65 0,6-7-98 15,8-2-39-15,4-4-4 0,4-3 13 16,6-3 27-16</inkml:trace>
  <inkml:trace contextRef="#ctx0" brushRef="#br0" timeOffset="23711.78">32923 10619 205 0,'0'-7'347'0,"-2"1"26"0,1 1 12 15,1 3-102-15,0 2-89 0,1 0-47 0,1 2-24 16,1 6-8-16,2 1 2 16,0 4-5-16,2 1-14 0,0 4-21 15,1 3-23-15,0 2-18 0,1 1-12 16,-1 1-10-16,-3 1-6 0,0 1-5 16,-2-2-14-16,-2-1-22 0,-1 2-31 0,3-5-37 15,-1-2-36-15,-1 0-34 0,2-5-36 16,-1-2-82-16,0-5-64 0,2-2-16 15,1-4 9-15,8-3 25 0</inkml:trace>
  <inkml:trace contextRef="#ctx0" brushRef="#br0" timeOffset="24139.23">33250 10678 278 0,'5'-15'349'16,"-4"2"42"-16,3 0 35 0,-1 2-101 15,0 2-44-15,-1 3-13 0,1 0-7 16,-3 0-17-16,0 6-23 0,0 0-36 16,0 0-44-16,0 0-40 0,0 0-28 15,0 0-20-15,1 7-16 0,-1 2-6 16,0 4-1-16,0 3-7 16,-1 3-6-16,1 2-4 0,-2 4-2 0,1 1-4 15,-1 3 0-15,0 1-3 0,2 0-1 16,0-3-3-16,0 0 1 15,4-2-1-15,-1-4-2 0,4-1 2 0,0-4-1 16,1-4-3-16,1-3-3 0,5-3-1 16,1-4-5-16,2-5-5 0,1-3-3 15,0-5 1-15,1-1 1 0,-4-4-2 16,0-1 7-16,-3-6 1 0,-4 1 6 16,-5-6 0-16,-2 1 4 0,-5-3 1 15,-3-2-2-15,-3 1 1 0,-3 1-1 16,-2 4 0-16,0 4-5 0,-2 3-12 15,0 4-27-15,3 5-44 0,-2 2-60 16,3 6-63-16,-1 4-57 0,5 4-79 16,-3 4-114-16,0 4-27 0,-1 2 16 15,-1 2 46-15,5 3 53 0</inkml:trace>
  <inkml:trace contextRef="#ctx0" brushRef="#br0" timeOffset="24763.64">32636 11987 291 0,'-13'2'362'0,"1"0"24"16,3 2 20-16,0-1-131 0,0-3-85 16,6 2-42-16,-2-1-22 0,4-1-7 15,1 0-12-15,1 0-10 0,6-1-8 16,1-1-17-16,6-1-14 0,4-1-13 15,4-3-8-15,3-1-14 0,0 2-31 0,1-3-38 16,0-2-51-16,3 1-51 16,-2-1-52-16,-2-2-64 0,-3 0-110 0,-6-1-39 15,-1-2 6-15,-3 1 29 0,-3-4 40 16</inkml:trace>
  <inkml:trace contextRef="#ctx0" brushRef="#br0" timeOffset="25042.44">32841 11731 202 0,'-13'3'315'0,"2"0"20"15,-2 0 13-15,4 0-121 0,2 1-77 16,1-2-45-16,3 2-21 0,3 2-8 0,3 1 1 16,3-1 1-16,4 1 1 15,3 1-6-15,4-1-3 0,5 0-3 0,0 3 1 16,4-3-5-16,4 1-6 0,-4 0-6 16,3-1-10-16,-2 5-11 0,-2-3-9 15,-6 1-8-15,-2 2-4 0,-7 1-2 16,-5-1-1-16,-7 4 2 15,-6 0-1-15,-6 1 0 0,-5 1 0 0,-6 0-2 16,-4 0 2-16,1 0-4 0,-4-2-3 16,4 0-10-16,-2-1-22 0,7-2-35 15,3-1-43-15,3-2-51 0,7-2-68 16,4-2-127-16,2-5-52 0,4-1-3 16,8-3 21-16,4-3 41 0</inkml:trace>
  <inkml:trace contextRef="#ctx0" brushRef="#br0" timeOffset="25444.51">33236 11841 5 0,'0'-15'323'0,"-2"4"45"16,1-3 43-16,-4 4 42 0,2 0-98 0,-1 2-38 16,0 2-9-16,-1 1-9 15,2 1-24-15,0 2-44 0,3 2-48 16,0 0-58-16,-3 1-48 0,-2 1-36 15,2 6-19-15,-1 6-12 0,3 2-7 0,1 3-1 16,0 4-2-16,0 2 0 16,0 1 1-16,0 0 1 0,0 4 0 15,1-4-1-15,3 0-1 0,0-3-5 16,3-4-1-16,4-2-4 0,-2-8-6 0,3 2-7 16,5-9-4-16,-3-2-6 15,5-6-5-15,-1-5-2 0,0-2 7 16,1-5-1-16,-4-4 6 0,-3-3 7 15,-2 0 10-15,-4-5 2 0,-3 0 2 16,-4-3 3-16,-3 0-5 16,-4 0-4-16,-2 3-8 0,-2 2-12 0,-2 4-17 15,0 4-27-15,1 4-26 0,1 4-30 16,2 4-35-16,2 4-24 0,3 2-25 16,-1 5-21-16,5 2-56 0,-1 1-80 15,4-2-22-15,-1 3 7 0,7-1 26 16,2-2 38-16</inkml:trace>
  <inkml:trace contextRef="#ctx0" brushRef="#br0" timeOffset="25710.4">33606 11622 21 0,'3'-8'350'15,"0"1"53"-15,-1-1 46 0,1 2 29 16,-3 0-115-16,0 6-64 0,0 0-50 15,0 0-26-15,0 0-23 0,0 0-24 16,3 5-29-16,-2 4-30 0,4 6-25 16,-1 4-19-16,0 2-26 0,0 5-17 15,-1 4-12-15,-2 1-8 0,1 2-4 16,1 5-3-16,-6 1-9 0,1-1-36 16,1 2-58-16,1-3-74 0,0 1-88 15,1-4-105-15,-2-1-145 0,1-3-51 16,0-2 13-16,0-5 52 0,1-2 74 15</inkml:trace>
  <inkml:trace contextRef="#ctx0" brushRef="#br0" timeOffset="26568.1">31969 13258 57 0,'-6'6'393'0,"0"-1"46"16,-4-1 27-16,7 0 14 0,2-4-166 16,5 0-108-16,6-4-62 0,4 0-34 15,6-4-18-15,4-1-10 0,8-2-17 16,1 0-19-16,5-1-39 0,2-2-58 16,2 1-61-16,-1 2-59 0,1 1-67 15,-8-2-138-15,0 0-67 0,-4-1-6 0,-8 0 31 16,0 0 43-16</inkml:trace>
  <inkml:trace contextRef="#ctx0" brushRef="#br0" timeOffset="26889.18">32292 13000 1 0,'-14'5'301'16,"4"-2"27"-16,1 0 13 0,3 0-16 15,1-1-123-15,1 2-68 0,4-2-35 16,4 2-10-16,1 0 4 0,1 0 8 15,8 3-2-15,0-3-2 0,8 3-6 16,2 0-8-16,3-1-11 0,3 1-11 0,1 2-12 16,3 0-9-16,-1 2-5 15,2 2-3-15,-4-2-9 0,3 3-4 0,-8-1-3 16,0 0-3-16,-7 2-4 0,-3 2-2 16,-8 0 1-16,-5-1 2 0,-6 1-3 15,-9 2 3-15,-3-1-2 0,-6 0 0 16,-6-2-6-16,-5 0-7 0,1 2-11 15,-4-4-21-15,-1 0-24 0,3-3-34 16,3 0-31-16,4-4-33 0,2 0-30 16,9-1-58-16,2-5-95 0,3-1-33 15,8-3-2-15,2-3 22 0,6-3 31 16</inkml:trace>
  <inkml:trace contextRef="#ctx0" brushRef="#br0" timeOffset="27240.35">33018 12903 3 0,'-4'-9'350'15,"3"-1"58"-15,-2 3 50 0,1 1 44 0,0 0-124 16,2 3-66-16,-1-1-35 0,1 2-31 15,0 1-31-15,0 1-33 0,0 0-31 16,0 1-36-16,3 5-33 0,-1 2-26 16,2 4-18-16,0 1-12 0,1 4-8 15,-1 1-8-15,1 1-5 0,-2 2-5 16,-2 2 1-16,-1 0-1 16,-1 0-3-16,1 2-5 0,-3-3-13 0,0 0-29 15,1-2-45-15,2-2-61 0,0-2-65 16,5-2-61-16,1-6-46 0,4-1-58 15,-2-3-82-15,4-5-11 0,-1-4 34 16,5-4 44-16,-2-3 50 0</inkml:trace>
  <inkml:trace contextRef="#ctx0" brushRef="#br0" timeOffset="27459.31">33272 12758 158 0,'0'-17'363'0,"-1"7"48"15,1-1 36-15,-2 3-57 0,-1 4-109 0,3 4-54 16,0 0-22-16,0 0-13 0,-2 7-16 16,2 6-12-16,2 6-11 15,1 3-29-15,0 4-41 0,3 2-33 16,-3 4-21-16,1 2-15 0,1 0-23 16,-4 4-47-16,1-1-69 0,1 1-79 15,2-2-87-15,-5 0-142 0,0 0-85 0,0-4-16 16,-3-2 42-16,6 0 62 15,-2-2 78-15</inkml:trace>
  <inkml:trace contextRef="#ctx0" brushRef="#br0" timeOffset="27942.79">32346 14121 335 0,'-8'0'402'0,"-2"0"36"15,3 0 24-15,2 0-118 0,-2 0-95 16,6 0-56-16,2 0-20 0,3-2-4 16,6-1-5-16,6 1-14 0,6-6-17 15,7 0-25-15,2-1-26 0,6-3-40 16,-1 0-55-16,2 2-77 0,0-4-84 16,0 2-82-16,-1 2-105 0,-6-2-131 15,1 0-40-15,-7 0 24 0,-1-2 55 16,-3-1 66-16</inkml:trace>
  <inkml:trace contextRef="#ctx0" brushRef="#br0" timeOffset="28239.11">32700 13841 37 0,'-16'0'334'0,"5"0"32"16,1 2 16-16,0 0-11 0,5-2-135 16,0 1-71-16,3 0-26 0,4 3-1 15,0-2 18-15,6 3 23 0,2 1 8 16,5-1-8-16,3 3-15 0,3-1-16 15,5 0-28-15,4 2-27 0,-2 0-22 16,4 2-21-16,-4-1-16 0,1 1-13 16,-1 4-12-16,-3-2-5 0,-6 2-3 15,-1 0-1-15,-9 0 2 0,-4 0 1 16,-6 2-1-16,-8-1 6 0,-3 2-3 16,-7 0-4-16,-2 0-2 0,-1-1-9 15,-3 1-14-15,-2-3-21 0,2 0-35 16,0-2-41-16,4-2-56 0,2-1-47 15,6-3-43-15,2-2-43 0,2 0-92 16,4-4-46-16,5-1 6 0,0 0 32 0,8-6 41 16</inkml:trace>
  <inkml:trace contextRef="#ctx0" brushRef="#br0" timeOffset="28688.01">33247 13877 66 0,'1'-13'339'16,"-2"-4"47"-16,-4 4 54 0,-1 1 27 16,0 2-72-16,1 0-39 0,-2 3-26 15,0 1-22-15,2 0-37 0,2 1-59 16,-1 3-65-16,4 2-51 0,0 0-36 16,-4 1-21-16,-1 4-18 0,0 4-9 15,-2 2-6-15,2 3-2 0,-3 4-1 16,1 1 1-16,0 1-5 0,0 4 1 15,1-1-3-15,-1 2 0 0,3-1 0 16,0 0 2-16,4-1 1 0,0-2 1 16,2-2-1-16,3-1-5 0,1-3-4 0,2-2-9 15,3-3-3-15,2-3-9 0,0-5-10 16,5-2-10-16,3-5-10 0,0-3-18 16,1-5-20-16,0-4-24 0,-1-2-15 15,-3-1-12-15,1-3-1 0,-8-3 1 16,1 0 12-16,-6-4 23 15,-6 2 26-15,-5 1 23 0,-1 3 20 0,-4 2 17 16,-4 3 15-16,1 2 9 16,-3 4 4-16,-2 6 1 0,0 0 1 15,4 5-7-15,-2 2-13 0,7 2-27 0,-1 2-31 16,4 2-36-16,3 3-47 16,0-1-105-16,3 1-78 0,1 1-21 0,5-2 4 15,4-1 20-15</inkml:trace>
  <inkml:trace contextRef="#ctx0" brushRef="#br0" timeOffset="28941.92">33568 13770 196 0,'5'-8'379'0,"-5"1"52"0,0-1 48 15,0 4-45-15,-4 0-86 0,4 4-55 16,0 0-40-16,0 0-33 0,0 0-33 15,-1 2-37-15,1 6-38 0,-2 4-31 16,2 4-23-16,-1 2-14 0,1 5-17 16,0 0-10-16,-2 6-12 0,0 1-8 15,2 3-24-15,0 0-38 0,-1 2-69 16,2-1-81-16,3 1-80 0,-8-3-141 16,4 2-97-16,-1-4-25 0,-4-2 35 15,7-2 64-15,-4 0 76 0</inkml:trace>
  <inkml:trace contextRef="#ctx0" brushRef="#br0" timeOffset="30365.39">32738 14913 239 0,'0'5'348'0,"0"-2"36"16,-2-1 30-16,2 2-101 0,-1-2-56 0,1-2-19 16,-2 2-3-16,2-2 0 0,0 0-7 15,0 0-20-15,0-2-30 0,2 2-39 16,1-2-35-16,5-1-30 0,3 2-22 0,1-4-19 16,6 3-6-16,-1-5-9 0,4 2-13 15,1-2-17-15,-3 1-27 0,3-1-42 16,-4 2-58-16,0-2-60 0,1 0-58 15,-1 1-45-15,-3-1-32 0,-3-2-57 16,-4-1-48-16,-4-1 5 0,-2 0 34 16,-1-1 38-16,1 0 51 0</inkml:trace>
  <inkml:trace contextRef="#ctx0" brushRef="#br0" timeOffset="30657.8">32942 14730 201 0,'-8'1'317'15,"2"1"22"-15,-2-1 15 0,3 1-117 0,0-1-83 16,1 1-51-16,0-1-17 0,4 0-8 15,0 3 6-15,6 0 0 16,1 1 6-16,1 0 3 0,3 2-6 0,5-1-13 16,0 1-7-16,4 1-13 0,0 1-11 15,1 0-9-15,1 0-6 0,0-1-5 16,0 3-7-16,-2-1-2 0,-3-1-5 16,-4 2-4-16,-1 0 0 0,-6-1-1 15,-2 1 4-15,-4 1 1 0,-5-1 3 16,-8 2-1-16,-1 0 3 0,-3 1-3 0,-4-1-2 15,-3 0-3-15,1 1-2 0,-1-2-3 16,2 0-12-16,0 0-23 0,3-3-34 16,4 0-40-16,3-2-46 0,6 0-48 15,1-5-72-15,2 2-95 0,3-4-27 16,3-1 6-16,3-4 27 0,8-2 42 0</inkml:trace>
  <inkml:trace contextRef="#ctx0" brushRef="#br0" timeOffset="31087.55">33372 14794 272 0,'4'-10'362'0,"-4"-1"37"0,0 2 40 16,-1-3-87-16,-2 5-41 0,-3-1-13 16,3 1-5-16,-2 1-6 0,0 1-22 15,2 2-46-15,-2 1-55 0,-3 0-57 16,2 2-37-16,-1 3-29 0,-1 1-18 15,-2 4-7-15,2 2-9 0,-2 4 1 16,2 1 0-16,0 2-2 0,4 2-6 16,0 5 0-16,0-2 0 0,2 4-1 15,0-3 1-15,4 3-2 0,0-5-1 16,1 0-3-16,0-3-2 0,3-3-1 16,2-1-7-16,2-2-3 0,-1-5-3 15,4-1-4-15,-1-5-8 0,1-2-4 16,3-2-10-16,-2-2-6 0,3-5-8 15,-4 0-10-15,3-3-2 0,-6-4-2 16,0-1 3-16,-3-5 4 0,-2 1 10 16,-5-4 10-16,-4-1 9 0,-1 2 13 15,-4-1 7-15,0 3 5 0,-3 0-1 16,-1 4-8-16,1 5-16 0,-2 2-23 16,5 3-34-16,1 1-37 0,3 6-38 15,5 2-32-15,0 0-34 0,-3 2-76 16,1 2-59-16,4 0-10 0,1 0 18 15,5 1 30-15</inkml:trace>
  <inkml:trace contextRef="#ctx0" brushRef="#br0" timeOffset="31521.33">33569 14768 60 0,'5'-2'324'0,"-1"-3"40"16,-1 1 36-16,-2-1-9 0,-1-1-69 15,0 1-20-15,0 0-2 0,-1-1 0 16,-1 3-7-16,1 0-31 0,1 3-47 16,0 0-64-16,0 0-48 0,0 0-42 15,0 0-24-15,0 0-14 0,0 0-7 16,-4 6-5-16,3 1-5 0,-3 7 0 16,1-1 1-16,2 6-3 0,-3 0-1 15,3 3-3-15,-2 2 1 0,1 3-1 16,-1 0-3-16,2 0-1 0,1-2-6 15,0-2 0-15,1-2-4 0,4-3-1 16,-1 0-6-16,3-5-3 0,-1-2-7 16,7-3-4-16,-2-6-5 0,2-2-3 15,2-2-3-15,0-6 1 0,0-3 10 16,1-2 4-16,0-2 3 0,-3-6 11 16,-2 0 7-16,-3-4 3 0,-4-4 3 15,-4-1 8-15,-1-1-2 0,-4-1-4 16,-1-1 0-16,-5 4-4 0,1 2-7 15,-1 5-27-15,-1 5-32 0,0 4-51 16,0 3-55-16,1 5-65 0,1 7-60 16,-2 2-137-16,0 5-48 0,-5 4 8 15,3 1 33-15,-3 4 54 0</inkml:trace>
  <inkml:trace contextRef="#ctx0" brushRef="#br0" timeOffset="32105.63">33048 15899 294 0,'-19'3'385'0,"3"1"43"16,0 0 39-16,3-1-104 16,4 1-59-16,0-2-42 0,2 2-22 15,2-3-28-15,1 0-30 0,0-1-38 0,4 0-43 16,4 0-32-16,0 0-27 0,8 0-14 16,2-1-9-16,3-2-4 0,4-1-14 15,4-1-25-15,-2-1-43 0,0-2-56 0,2 1-68 16,-1-4-66-16,3 1-61 0,-7-1-92 15,-1 0-69-15,-2-2-2 0,-4 1 37 16,0-3 52-16,-5 3 58 0</inkml:trace>
  <inkml:trace contextRef="#ctx0" brushRef="#br0" timeOffset="32388.17">33191 15706 214 0,'-13'0'332'0,"-4"0"21"15,5 2 15-15,2-1-114 0,2 2-82 0,4 0-46 16,-2 0-15-16,6 2-4 0,2-1 1 15,3 2 2-15,3 2-6 0,2-1-12 16,4 1-15-16,2-1-14 0,3 3-8 16,-2-3-11-16,4 3-8 0,-1-1-7 15,-1 0-3-15,0 1-7 0,0 1-5 16,-6-2-2-16,-4 2-3 0,1 1-2 16,-7 0-1-16,-3 1 2 0,-5 3 0 15,-6-3 0-15,-2 3-1 0,-5 1 2 16,0-1-2-16,-4 1-2 0,-2 0 0 0,1 0 1 15,2-2-10-15,-1-2-20 0,1 0-33 16,5-2-46-16,6-3-51 0,5-2-60 16,-2 0-84-16,4-3-102 0,3-3-29 15,3-3 12-15,5-4 33 0,11 0 48 16</inkml:trace>
  <inkml:trace contextRef="#ctx0" brushRef="#br0" timeOffset="32804.22">33495 15730 196 0,'6'-18'346'0,"1"4"34"0,-4 0 34 15,-1 2-65-15,1 1-68 0,-3 4-20 16,0 1-2-16,-3 1 2 0,3 5-9 16,0 0-25-16,0 0-43 0,0 0-45 15,-4 5-41-15,0 1-33 0,-1 4-22 16,-2 3-17-16,0 1-4 0,0 4-4 15,1 2-6-15,-1-1-4 0,0 4-5 0,1-3 3 16,2 3-5-16,0-2-1 16,2 0 1-16,0-3 4 0,4-1-4 15,0-4-2-15,2 0-8 0,3-6-9 0,0-1-9 16,3-3-10-16,3-5-15 0,1-2-15 16,2-4-16-16,1-5-16 0,1-1-12 15,-1-4-8-15,-3-2 6 16,2-3 7-16,-6-3 23 0,-4 0 22 15,0-5 16-15,-6 3 19 0,-3 1 15 16,-5 0 7-16,0 2 3 0,-2 5 2 0,-3 1 3 16,0 4-6-16,-3 4-4 0,3 1-15 15,-1 5-20-15,1 2-32 0,4 3-38 16,0 1-38-16,4 2-39 0,2 5-59 16,-2-2-107-16,3 3-35 0,2-1 1 15,3 1 22-15,7-2 37 0</inkml:trace>
  <inkml:trace contextRef="#ctx0" brushRef="#br0" timeOffset="33070.97">33706 15580 287 0,'6'-9'398'16,"-3"0"55"-16,-2 2 61 0,3 0-70 15,-1 0-59-15,0 3-51 0,0 0-41 16,0 0-36-16,-3 4-46 0,4 2-55 15,2 2-44-15,0 4-31 0,-1 4-18 16,0 3-16-16,0 2-14 0,-2 6-12 16,-2 1-8-16,2 3-3 0,-6 0-9 15,2 0-7-15,-2-1-16 0,-2 2-37 0,1-4-61 16,1-1-104-16,2-2-93 0,-3-2-143 16,3-1-122-16,1-1-39 0,-2-6 28 15,7-1 79-15,1-4 88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7:21:57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2746 1386 234 0,'-3'-2'280'0,"1"1"19"0,1 0-26 16,-1-3-83-16,0 3-39 0,1-1-15 15,1-2-2-15,-2 4 2 0,0-2 3 16,2-1-8-16,-1 1-8 0,1 2-4 16,0 0-8-16,0 0-5 0,0 0-7 15,0 0-9-15,0 0-8 0,0 0-16 16,-2 5-11-16,2-3-9 0,0 9-4 15,-1 1-4-15,-2 7 1 0,0 5-1 16,1 4-4-16,-3 5-8 0,2 5-6 16,-2 2-4-16,-1 3-5 0,-3-2-5 15,2 0 1-15,1-3-3 0,-2 1-8 16,-1-1-19-16,2-2-24 0,-1-6-38 0,2-3-44 16,3-4-45-16,1-3-36 0,-1-3-26 15,6-4-16-15,0-5-40 0,-1-3-68 16,-2-5-17-16,5-5 11 0,1-5 23 0,1-6 33 15</inkml:trace>
  <inkml:trace contextRef="#ctx0" brushRef="#br0" timeOffset="0.99">2689 1544 145 0,'-8'-19'285'0,"2"1"20"0,-2 0 17 0,2 0-105 16,3 0-72-16,-1 1-38 15,4-2-20-15,2 3-15 0,1-1-15 16,5 2-10-16,1 0-13 0,4 0-10 0,4 3-6 16,4 0-2-16,1 2-3 0,2 1-4 15,3 2-2-15,-2 6-2 16,3 1-1-16,-7 3-2 0,1 5-1 16,-3 2-1-16,-5 4 2 0,-4 2 0 15,-4 6 3-15,-6-1 0 0,-6 4 0 16,-4-1 0-16,-4 3 2 0,-5-2-1 15,-4 0 1-15,-3 1-3 0,2-2 0 16,-3 0 3-16,2-3-7 0,0-1-6 16,6-2-16-16,0-5-23 0,2-1-34 15,7-3-77-15,0 0-117 0,4-5-52 16,2-3-19-16,4-1 6 0,6-5 23 0</inkml:trace>
  <inkml:trace contextRef="#ctx0" brushRef="#br0" timeOffset="1.99">3011 1731 258 0,'2'13'323'0,"-4"-2"14"16,2-1 18-16,-1-1-139 0,-1-1-75 16,2-2-41-16,0 0-19 0,0-4-10 15,0 2-12-15,3-2-13 0,2 0-10 0,0 0-9 16,0-4-2-16,1-1-5 15,2-2-2-15,0 1-5 0,-3-3-4 16,0-1-1-16,-2 1-2 0,-3 0-1 16,0 1-1-16,-2-2 0 0,-3 3-3 15,0 0-3-15,-1 3-10 0,-2 0-16 0,1 0-31 16,0 4-31-16,2 0-59 0,0 0-130 16,2 3-62-16,3-5-21 0,0 0 8 15,3-5 22-15</inkml:trace>
  <inkml:trace contextRef="#ctx0" brushRef="#br0" timeOffset="2.99">3748 1474 145 0,'0'-7'328'0,"0"1"31"0,-1 0 35 15,-3 0-47-15,4-2-89 0,-2 3-52 16,0-2-28-16,0-1-24 16,2 1-28-16,0 0-38 0,2-2-32 15,0-1-24-15,2-1-9 0,-1-2-8 16,0 1-4-16,-1 1 0 0,0-3 3 16,-1 1 2-16,-1-2 3 0,0 2 8 15,-3-2 9-15,1 5 6 16,-1 1 6-16,-2 1 2 0,-1 3-1 15,0 2-8-15,-2 3-11 0,-2 3-9 16,-2 4-10-16,1 5-5 0,-3 5-5 16,1 2-2-16,0 2 0 0,2 2 0 15,0 2 2-15,3 0 1 16,2-2 0-16,1 2 1 0,5-2-1 16,2 0-2-16,1-3 0 0,3-1-3 15,2 0 0-15,0-2-3 0,3-1 3 16,0-1 1-16,0 2 2 0,3-1 2 15,-4-1-1-15,3 3 1 0,-1-3 2 16,-2 0-1-16,-2-1-3 0,1 1 3 16,-3-1 0-16,-1 3 4 0,-3-3-2 15,-2 2-4-15,-3 1 4 0,-4-1-3 16,-5 1 5-16,-1-1-5 16,-4 1-2-16,-3-4 5 0,-3-1-1 0,-1 0-1 15,-2-4-3-15,-1-3 4 0,1-3 0 16,-1-2-4-16,2-2-4 0,3-3-20 15,3-3-41-15,3-3-66 0,5-2-73 16,2 0-102-16,4-5-135 0,5 0-57 16,3-1 3-16,6 2 44 0,1-1 60 0</inkml:trace>
  <inkml:trace contextRef="#ctx0" brushRef="#br0" timeOffset="3.99">2754 2569 98 0,'6'0'268'0,"-3"-5"19"0,2-1 13 16,-2 0-90-16,0-1-66 0,2-2-30 16,-3 0-9-16,1-1 6 0,1 0 11 15,-2-1 9-15,0 0 9 0,-2 2 13 0,1 0 14 16,-1 0 8-16,-1 0 10 0,-1 2 6 16,2 1-4-16,-2-1-10 0,0 2-19 15,0 0-20-15,-1 0-23 0,1 3-24 16,-1-2-22-16,-2 3-17 0,2 1-13 0,-5 1-11 15,-1 4-9-15,-1 3-6 0,-1 3-6 16,-5 3-2-16,0 4 3 0,-3 7-3 16,1 3 1-16,-2 5-3 0,0 1 1 15,4 3-4-15,-1 3-2 0,2 0-2 16,3 3 3-16,2-2-5 0,4-2-1 0,0-1-6 16,6-4-6-16,4-4-8 0,1-3-6 15,5-6-3-15,5-3 0 0,0-4 0 16,5-4 1-16,4-7 0 0,2-3-3 0,2-5-10 15,2-5-11-15,0-5-9 16,3-4-3-16,-3-5-2 0,-1-6 8 16,-3-4 13-16,-2-2 13 0,-6-1 16 15,-1-1 9-15,-6-1 8 0,-2 2 5 16,-6-1 5-16,-3 2 3 0,-3 7 7 16,-4 0 6-16,-1 8 2 0,-2 5-1 15,-4 4-3-15,0 5-4 0,-3 7-7 0,-1 6-9 16,-1 2-20-16,-3 7-30 0,3 1-50 15,-3 6-54-15,3 0-44 0,1 3-37 16,1 3-22-16,4-1 0 0,-1-2 5 16,6 1-10-16,-1-2-31 0,1-4-19 0,0-2 4 15,3 0 16-15,2-6 37 0</inkml:trace>
  <inkml:trace contextRef="#ctx0" brushRef="#br0" timeOffset="4.99">2654 2838 38 0,'4'-3'253'0,"-1"-2"30"15,-2-1 20-15,2-1-53 0,0-3-77 16,-1-1-47-16,1 2-21 0,0-1-12 15,0 0-9-15,-1 3-3 0,1 1-7 0,1 0-9 16,-1 3-12-16,0 0-5 0,3 3-9 16,0 2-3-16,-1 0-5 0,2 6-3 15,-1 1 0-15,3 3-5 0,-1 1-4 16,0 3-5-16,1 4-1 0,-1 0-4 0,-1 0-3 16,1 4-2-16,1-2-3 0,-3-1 0 15,2 0-1-15,0-2-1 0,0-2-4 16,0-4-8-16,2-1-9 0,-2-4-17 15,2-1-26-15,2-3-25 0,-1-8-30 16,6-1-79-16,-4-4-104 0,4-4-41 16,0 0-9-16,1-4 10 15,2 0 27-15</inkml:trace>
  <inkml:trace contextRef="#ctx0" brushRef="#br0" timeOffset="5.99">3195 2850 42 0,'5'1'385'15,"-1"2"51"-15,0-1 31 0,-3-2 18 16,1 1-111-16,-1 2-78 0,-1-1-54 16,0 0-25-16,-1 5-15 0,-1 0-24 15,-1 4-40-15,0 4-48 0,0 1-35 16,-2 2-24-16,0 1-11 0,-3 3-10 0,2 0-10 16,-4 3-21-16,2-2-56 0,-4 1-91 15,4-1-87-15,-2 1-129 0,1-5-138 16,4-2-52-16,2-4 13 15,6-9 67-15,2-4 75 0</inkml:trace>
  <inkml:trace contextRef="#ctx0" brushRef="#br0" timeOffset="6.99">4434 2444 227 0,'-6'-10'377'15,"-5"1"37"-15,2 0 38 16,-3 0-54-16,0 2-76 0,2-2-39 0,2 1-25 16,-4 1-9-16,4 0-24 0,0-1-36 15,2 0-43-15,-2 1-37 0,3 2-25 16,-1-1-20-16,1 2-13 0,0 0-11 15,2 0-3-15,-3 2 0 0,1 0-5 16,0 2 1-16,-1 2-5 0,-2 3-7 16,-6 2-4-16,-1 6-8 0,-2 5-3 15,-5 4-6-15,3 5 5 0,-5 2-2 16,1 4 2-16,2 5-2 0,-1 0 3 16,2 3-5-16,3-1 1 0,4-1 0 15,3-2-7-15,5-3-8 0,2-5-2 16,6-1-7-16,2-6-6 0,6-2-5 15,3-7 1-15,4-4 0 0,5-3-6 16,4-12 1-16,3-3 1 0,2-6 0 16,1-7-4-16,2-6-2 0,0-3-1 15,2-3 5-15,-5-4-2 0,-2-2 5 16,-3-4 8-16,-3 2 11 0,-5 1 10 16,-5 3 6-16,-3 2 6 0,-5 5 2 15,-4 8 3-15,-7 3 1 0,-1 6-3 16,-7 3-6-16,-3 9-7 0,-4 2-18 15,-4 6-36-15,-2 7-56 0,-3 1-70 0,1 5-56 16,0 6-44-16,1 2-51 16,2 1-89-16,0 0-32 0,5 1 22 15,2-2 35-15,2-1 39 0</inkml:trace>
  <inkml:trace contextRef="#ctx0" brushRef="#br0" timeOffset="7.99">4164 2700 51 0,'7'-2'282'0,"0"-2"29"0,0-2 24 0,-1-3-52 15,2 0-76-15,1 0-43 16,-1-2-19-16,0 5-8 0,0-3-6 16,3 1-5-16,0 2-15 0,3 4-13 15,-1 0-14-15,0 2-9 0,4 2-16 16,-2 4-8-16,2 1-10 0,-3 5-9 16,0 1-5-16,-1 1-10 0,-2 1-3 15,-2 3-4-15,0-1-1 0,-2 4-4 16,-2 0-5-16,-2-3-13 0,2 2-20 15,-2-4-23-15,0-1-26 0,1-3-29 16,-1-2-18-16,4-2-12 0,1-1 1 16,0-7 9-16,6 0 17 0,1-5 19 15,2-2 20-15,-1-4 20 0,4 0 17 16,-2-3 13-16,-1 0 8 0,-2 1 14 16,0-4 16-16,-3 4 23 0,-2-2 29 15,0 2 40-15,-4 1 47 0,-1 1 51 16,-2-1 40-16,2 3 32 0,-4-1 10 15,1 2-10-15,-2 3-21 0,0-1-32 16,0 2-28-16,0 2-19 0,0-1-12 16,-2 2-7-16,1 1-6 0,-2 4-12 15,0 0-21-15,1 4-23 0,-1 3-24 16,-2 4-26-16,0 3-10 0,-1 5-14 16,0 4-5-16,1-1-6 0,0 4-4 15,0-1-3-15,2 0-5 0,2-2-18 16,1-2-22-16,1-3-31 0,4-4-24 15,3-5-16-15,1-3-14 0,4-4 4 16,0-4 19-16,6-7 22 0,1-5 20 16,1-6 11-16,-1-7 17 0,2-6 10 15,-4-2 0-15,-4-5 8 0,-3-1 5 16,-3-3 4-16,-2 3-1 16,-6 1 5-16,-4 5 5 0,-2 3 6 0,-6 6 4 15,-3 4 0-15,-5 6-2 16,-5 5-10-16,-3 7-26 0,-1 4-69 15,1 2-115-15,3 3-124 0,2 1-195 16,3 0-94-16,1 2-34 0,6-1 37 16,5-5 99-16,7-3 114 0</inkml:trace>
  <inkml:trace contextRef="#ctx0" brushRef="#br0" timeOffset="8.99">7276 1090 181 0,'-15'5'305'0,"-2"-1"27"0,1-1 23 16,1-2-99-16,3 1-59 0,4 0-34 15,1-2-24-15,2 0-17 0,5 0-19 16,5-2-24-16,4 0-25 15,2 1-17-15,6-2-10 0,4 0-8 16,3 1-3-16,-1-3-6 0,1-1-4 16,-3 0-6-16,-2 0 0 0,-5 4-3 15,0-3 0-15,-6 3 1 16,-1 1 0-16,-4-2 3 0,-3 2 0 16,-3 1 4-16,-2 1-1 0,-2 2 2 15,-1 0 1-15,1 4-1 16,0 0 1-16,-1 4 0 0,2 3-4 15,-2 4 2-15,2 7 0 0,1 3 0 16,-1 4 0-16,-1 1-2 16,0 3-3-16,0 0-18 0,-1-1-32 15,0 2-40-15,1-3-41 0,0-5-77 16,1-4-126-16,-1-4-52 16,3-6-5-16,-2-3 18 0,1-6 31 15</inkml:trace>
  <inkml:trace contextRef="#ctx0" brushRef="#br0" timeOffset="9.99">7138 1534 220 0,'-15'5'333'16,"2"0"23"-16,0-3 14 0,2 1-112 15,5 0-94-15,1-2-59 16,5 3-36-16,3-4-14 0,8 1-15 16,6-1-15-16,6-1-9 0,7-4-5 15,6-1-16-15,5-1-21 0,4-4-34 16,5-1-40-16,-1-3-131 0,-1-3-82 15,-1-1-36-15,-4-6-5 16,2 2 18-16</inkml:trace>
  <inkml:trace contextRef="#ctx0" brushRef="#br0" timeOffset="10.99">7858 1082 172 0,'-2'-19'367'15,"0"2"51"-15,-4 4 60 16,1 1-17-16,2 6-74 0,-3 2-53 15,3 1-40-15,1 4-33 0,-1 5-43 16,1 6-63-16,-1 5-49 0,0 8-31 16,-2 2-22-16,0 9-15 0,-4 6-12 15,0 5-7-15,-3 7-9 16,-2 3-9-16,-2 5-11 0,-1 2-24 16,-2-1-44-16,3-1-68 0,-1-6-83 15,3-5-71-15,1-8-78 16,5-6-132-16,2-7-41 0,3-9 23 15,1-8 63-15,5-9 63 0</inkml:trace>
  <inkml:trace contextRef="#ctx0" brushRef="#br0" timeOffset="11.99">8055 1289 58 0,'-4'-13'404'0,"-1"3"55"0,-2 4 34 15,-1 3 30-15,-2 4-147 0,0 8-93 16,0 5-68-16,-2 7-40 0,2 5-26 16,-1 8-25-16,0 6-36 15,0 4-31-15,0 6-23 0,-1 5-12 16,0 1-13-16,1-1-13 0,0-1-19 16,0-3-13-16,0-5-10 0,3-2-10 15,0-10-7-15,3-4 0 0,1-7 6 16,-1-7 5-16,5-5-1 0,-1-7 2 15,2-8-1-15,2-5 7 0,2-8-2 16,1-8 1-16,1-6 2 0,2-6 7 16,2-8 8-16,-1-7 5 15,4-9 8-15,-3-7 4 0,5-5 2 16,0 2 6-16,1 0 4 0,-1 5 4 16,1 10 6-16,1 11 8 0,0 5 5 15,2 10 4-15,0 5-2 16,2 8-2-16,2 5-2 0,-2 8-5 15,0 4-3-15,-1 5-6 0,-4 6 1 16,0 6-2-16,-5 4-1 16,-4 1-2-16,-4 5 3 0,-7-2-3 15,-3 1 1-15,-5 0 0 0,-8-2-1 16,-4-2 3-16,-5-1-4 0,-1-2-15 16,-4-3-37-16,0-1-56 0,3-2-71 15,2-3-174-15,2-2-89 16,4-2-34-16,5-1 6 15,1 1 46-15</inkml:trace>
  <inkml:trace contextRef="#ctx0" brushRef="#br0" timeOffset="12.99">7306 2406 215 0,'3'-6'364'15,"0"1"33"-15,0-1 24 0,0 2-91 16,0 1-85-16,-1 0-51 0,3 1-28 16,1 2-10-16,2 2-4 0,3 4-10 15,0 1-20-15,5 3-24 0,0 7-22 16,1 0-22-16,1 2-16 0,2 2-13 15,-1 2-5-15,-3 1-9 0,1-1-12 16,-1 2-33-16,-2-2-42 0,-1-3-57 16,-2 1-58-16,-2-3-52 0,1-4-44 15,-5-4-108-15,0-2-41 16,-2-5 6-16,1-6 34 0,-2-5 38 16</inkml:trace>
  <inkml:trace contextRef="#ctx0" brushRef="#br0" timeOffset="13.99">7595 2473 18 0,'0'-22'310'0,"0"0"41"0,-2 5 41 16,-2 1 25-16,2 5-58 0,-1 0-15 16,0 6-10-16,1 0-12 0,-4 2-25 15,1 3-47-15,-4 3-74 0,1 3-62 16,-5 4-46-16,-1 5-31 0,-2 6-12 16,-3 3-10-16,-3 3-8 0,1 5-7 15,-5 2-28-15,0 2-62 0,-2 0-110 16,4 0-104-16,3-3-191 0,-1-3-98 15,8-6-28-15,0-6 33 0,6-7 91 16,8-11 95-16</inkml:trace>
  <inkml:trace contextRef="#ctx0" brushRef="#br0" timeOffset="14.99">10108 1008 214 0,'10'-20'328'16,"-5"2"38"-16,0 1 38 0,1 4-94 15,-4 1-41-15,1 3-24 16,-3 3-20-16,0 5-22 0,0 3-30 15,0 9-38-15,0 8-41 0,-3 4-33 16,1 9-23-16,-4 4-9 16,0 6-11-16,-4 4-7 0,1 2-18 15,-3 2-20-15,-1-1-33 0,1-4-45 16,0-4-52-16,2-3-50 0,4-11-35 16,4-2-51-16,-1-10-95 15,5-11-26-15,1-6 15 0,3-8 31 16,7-7 39-16</inkml:trace>
  <inkml:trace contextRef="#ctx0" brushRef="#br0" timeOffset="15.99">10128 1146 176 0,'8'-36'301'0,"-3"1"29"15,-2 4 30-15,3 2-93 0,-3 3-44 16,-1 4-19-16,1 6-12 16,-1 3-5-16,1 3-10 0,0 6-21 15,2 4-25-15,1 8-24 0,3 5-16 16,1 8-16-16,0 7-14 0,0 4-12 15,0 6-12-15,0 8-11 16,0 1-7-16,0-2-4 0,-2 2-6 16,4-2-3-16,-2-9-2 0,1-3-2 15,0-4 0-15,-1-8 1 16,-1-5-1-16,2-7 1 0,0-8 2 16,1-7-2-16,0-7 0 0,-1-9-3 15,2-7 0-15,-4-12-1 16,1-1-4-16,-2-8-1 0,-1-4 2 15,-2-1-3-15,0 2-1 0,0 0 2 16,0 7 1-16,-2 5 0 16,1 7-3-16,-1 7-21 0,-1 7-38 15,1 6-53-15,-3 13-58 0,2 9-68 16,-4 4-164-16,1 8-62 0,-1 6-12 16,-1 2 29-16,4 7 49 15</inkml:trace>
  <inkml:trace contextRef="#ctx0" brushRef="#br0" timeOffset="16.99">10683 1342 253 0,'-2'14'422'15,"-3"-1"63"-15,-4-5 66 0,1-2-50 16,-1-3-104-16,1-3-89 0,0-2-63 16,2-2-62-16,4-5-91 15,2 1-113-15,3-1-116 0,5-1-98 16,8-2-94-16,4-3-162 0,1-2-57 15,6 0 17-15,3 1 56 16,5 2 68-16</inkml:trace>
  <inkml:trace contextRef="#ctx0" brushRef="#br0" timeOffset="17.99">11265 1150 298 0,'11'-6'353'0,"-5"-2"33"0,0-7 25 16,-4 2-109-16,1-3-50 15,-3-5-28-15,0 0-14 0,-1-2-15 16,-1-2-21-16,2-2-31 0,-2-3-28 16,2 2-23-16,-2-3-14 0,0 3-7 15,0 3-4-15,-1 5 3 16,0 3-2-16,1 4-9 0,-2 5-10 16,-3 4-10-16,-2 8-9 0,-2 5-12 15,-2 6-7-15,-3 6-5 16,-1 5 0-16,-1 4-3 0,1 2-3 15,3 4 0-15,-2 1 0 0,3 1-1 16,4-1-5-16,2-3-2 0,3 1-2 16,4-3-3-16,4-3-6 15,4-2-2-15,2-1 2 0,1-2 1 16,6-4-2-16,-1 0-2 0,-2 0 0 16,-1-2-4-16,-2-2-4 15,-1 2-2-15,-5 1-1 0,-4-2 5 16,-4-1 4-16,-3 1 7 0,-6 0 8 15,-5-4 6-15,-3-1 3 0,-4-3 0 16,-3-2 3-16,-2-5 0 16,-1-4-4-16,0-4-20 0,0-4-46 15,2-2-71-15,3-3-83 16,-1 0-134-16,4-6-126 0,5 1-52 16,2 3 8-16,8 2 57 0,4 1 67 15</inkml:trace>
  <inkml:trace contextRef="#ctx0" brushRef="#br0" timeOffset="18.99">9251 2391 230 0,'-7'-11'316'16,"2"0"18"-16,-1 1 17 0,1-3-123 15,-1 4-59-15,3-3-25 0,0 1-4 16,1-1 12-16,-1 0 6 0,3-1 4 16,-2 0 0-16,1 0-4 0,-1 0 2 15,1-1-8-15,-1-1-5 0,0 0-13 16,-1 2-15-16,-3-1-16 0,3 0-18 15,-2 5-14-15,2-3-15 0,-2 5-10 16,0 1-14-16,2 1-5 0,-2 4-6 16,-2 2-12-16,-1 6-2 0,-2 4-3 15,-1 5 0-15,0 6-2 0,-2 7-2 16,1 4 0-16,2 4 0 0,-2 2-3 16,4 3 0-16,3 0-2 0,0-2-2 15,5-1-4-15,2-1-7 0,4-5-10 16,4-4-9-16,4-5-2 0,2-6-4 15,6-6-6-15,3-5-2 0,5-7-6 16,2-7-10-16,1-5-10 16,2-7 0-16,1-4 7 0,0-6 14 15,-4-2 14-15,1-5 15 0,-6-3 17 16,-3-2 4-16,-3-4 2 0,-7 2-3 16,-3-1 3-16,-5 0-2 0,-6 1 0 15,-3 6 1-15,-5 2 1 0,-4 8 3 16,-3 7-3-16,-4 7 1 0,-3 6-4 15,-2 5-10-15,-3 8-28 0,1 6-45 16,-3 6-50-16,1 5-46 0,1 4-43 16,2 5-76-16,2 3-95 0,1 1-18 15,2 2 15-15,5-2 29 0,1-2 37 16</inkml:trace>
  <inkml:trace contextRef="#ctx0" brushRef="#br0" timeOffset="19.99">9203 2455 267 0,'6'-10'320'16,"-4"-1"23"-16,1 1-4 0,1-1-110 16,-1 0-61-16,1 3-35 0,-1-1-19 15,2 1-7-15,1 4-10 0,1 0-14 16,1 2-17-16,4 4-16 0,1 0-12 16,3 6-9-16,0 2-10 0,1 2-2 15,1 3-8-15,0 3 0 0,1 0-2 16,-3 1 0-16,3 4-3 0,-3-4 0 15,1 0-2-15,-1-1 1 0,0-2-3 16,-2-3-8-16,2-2-10 0,-3-5-19 16,-1-1-29-16,1-4-31 0,-2-4-33 15,3-1-40-15,-6-5-116 16,3-2-64-16,-3-1-16 0,0-1 5 16,3-2 23-16</inkml:trace>
  <inkml:trace contextRef="#ctx0" brushRef="#br0" timeOffset="20.99">9748 2429 52 0,'7'0'318'0,"-2"0"32"0,-1 3 23 0,-2-1-18 16,0 3-94-16,-2 2-39 0,0 1-17 15,0 2-1-15,-2 3-1 0,0 4-17 16,1-2-25-16,-2 3-37 16,-1 3-36-16,1 2-31 0,-2 1-21 15,-1 0-14-15,0 3-18 0,-2-2-40 16,3 0-60-16,-2 0-74 0,3-4-76 15,1-3-170-15,3-2-82 0,3-7-18 16,5-5 34-16,8-4 57 0</inkml:trace>
  <inkml:trace contextRef="#ctx0" brushRef="#br0" timeOffset="21.99">11151 2119 246 0,'11'-19'414'0,"-5"1"59"0,-6 1 52 15,-3 1-38-15,-3 0-85 16,0 0-51-16,-4 1-47 0,-1-1-28 16,0 1-26-16,3 6-29 0,0-1-27 15,0 6-23-15,2 1-16 0,1 2-24 16,0 1-24-16,-3 0-34 0,1 2-26 15,-3 4-20-15,0 2-12 0,-5 6-5 16,2 2-3-16,-6 5-2 0,2 5 0 16,-4 6-1-16,-2 1-4 0,-1 5 0 15,0 3 0-15,0 1-3 0,2-1-1 16,5-1-3-16,1-3-10 0,6-2-14 16,4-5-20-16,6-4-15 0,6-3-16 15,4-3-8-15,6-6 6 0,5-4-4 16,4-6 12-16,5-7 7 0,1-3 3 15,6-9 4-15,-1-4 2 0,3-3 6 16,-2-4 10-16,-1-4 9 0,-2-3 8 16,-3-3 8-16,-4-3 8 0,-2-3 5 15,-7 1-1-15,-6 1-1 0,-4 1 2 16,-6 4-5-16,-5 8-10 0,-7 6-8 16,-7 5-28-16,-5 6-33 0,-4 6-50 15,-4 4-47-15,-3 8-32 0,3 1-31 16,-2 6-6-16,2 3 5 0,3 4 19 15,2 2 21-15,3 2 12 16,6-2 10-16,1 0 19 0,3-4 25 0,3 0 46 16,4-3 49-16,2-4 50 0,2-2 46 15,1-4 36-15,1-2 23 0,2-4 6 16,2-1 1-16,1-1 6 0,2-4 7 16,0 0 10-16,3-2 7 0,2 0 10 15,-2-1 2-15,3 2-5 0,2 1-6 16,-2 0-16-16,2 0-18 0,0 5-17 15,-2 0-19-15,3 5-16 0,-2 2-11 16,-1 2-10-16,-3 3-5 0,0 3-6 16,-2 3-9-16,-1 3-1 15,-1 2-4-15,-2 2-4 0,-1 0-3 0,-1-2-3 16,0 1-9-16,-1-2-17 0,1-3-23 16,-1-3-29-16,1-2-37 0,0-5-31 15,4-1-19-15,2-3-11 16,1-5 6-16,2-5 21 0,4 0 29 15,0-6 27-15,4-1 26 0,-1-1 24 16,0-4 15-16,0-1 12 0,0 0 5 16,-1 0 10-16,-3 0 14 0,1 1 16 15,-2-1 24-15,-1 0 28 0,-2 4 38 0,-2 1 42 16,-2 1 40-16,-1 1 34 16,-4 3 15-16,1 1-2 0,-3 1-20 15,0 1-33-15,0 1-43 0,0 2-40 16,-3 2-31-16,3 0-22 0,-2 5-9 15,-1 1-8-15,-2 4-5 0,2 5-4 16,-3 2-5-16,-2 1-4 0,2 4-8 16,-1 3-6-16,-1 0-1 0,-1 3-3 15,4 0-3-15,-1-2-4 0,1 1-3 16,3-3-5-16,4-3-10 16,1-3-11-16,2-3-6 0,6-6-2 0,3-3-2 15,2-6-2-15,5-2 5 0,2-9 2 16,4-3 3-16,0-4 3 0,-1-2 2 15,-3-5 6-15,1-5 5 0,-8-2 5 16,-2-2 3-16,-4 0 7 0,-7 1 2 16,-5 0 5-16,-6 4 3 0,-3 1 3 15,-6 6 4-15,-4 5 0 0,-3 4-1 16,-3 5-7-16,-3 4-5 16,2 6-23-16,0 2-55 0,2 2-109 15,6 1-118-15,4 0-200 0,5-3-107 16,5 0-42-16,6-4 20 0,7-2 92 15,11-4 109-15</inkml:trace>
  <inkml:trace contextRef="#ctx0" brushRef="#br0" timeOffset="22.99">13284 1208 16 0,'0'-13'292'15,"0"-2"30"-15,0-1 25 16,-1-2-12-16,-3-2-96 0,1-1-33 16,1 0-6-16,1 0 12 0,-1 2 12 15,-1 2 14-15,1 1-3 0,-1 4-12 16,2 1-21-16,-1 4-31 15,-1 2-30-15,2 0-32 0,-3 4-28 16,3-2-24-16,-2 6-21 0,-1 2-10 16,-4 3-11-16,-2 9-6 15,-5 7-1-15,0 4-1 0,-3 10-3 16,-1 3 2-16,3 5-3 0,-1 1 2 16,6-1-4-16,1-3-7 15,4-4-1-15,8-5-6 0,5-6-6 16,4-4-3-16,7-9-4 0,4-5-5 15,7-8-6-15,5-8-13 16,4-7-10-16,0-7-9 0,0-7-3 16,-3-6-1-16,-3-5 6 0,-6-2 15 15,-8-3 11-15,-9-4 13 0,-6 1 10 16,-7-1 5-16,-9 4 9 16,-6 2 4-16,-5 8 7 0,-4 6 3 15,-2 10 0-15,-2 5-1 0,-1 7-3 16,3 5-14-16,0 6-36 15,6 5-53-15,8 2-65 0,4 3-61 16,10 5-58-16,4-2-101 0,10-2-79 16,4-3-1-16,6-4 34 0,8-2 44 15,5-4 52-15</inkml:trace>
  <inkml:trace contextRef="#ctx0" brushRef="#br0" timeOffset="23.99">13798 833 46 0,'11'-26'340'16,"0"5"49"-16,-5-2 51 0,-3 4 31 16,-1 2-104-16,0 7-56 15,-1 1-43-15,-1 8-29 0,0 5-38 0,2 8-44 16,-2 9-43-16,0 6-33 16,-2 12-19-16,1 4-14 0,-3 8-16 15,-2 6-10-15,0 5-5 0,-4 5-9 16,-4 6-6-16,-2 3-12 15,-3 2-31-15,-3-1-41 0,0-2-61 16,3-6-56-16,0-8-61 0,6-9-44 16,3-8-83-16,3-10-77 0,2-10-4 15,5-8 30-15,5-9 43 0,6-7 48 16</inkml:trace>
  <inkml:trace contextRef="#ctx0" brushRef="#br0" timeOffset="24.99">14016 1317 301 0,'17'-34'416'16,"-6"6"69"-16,-2 6 50 16,-5 5-103-16,1 5-77 0,-4 6-64 15,-1 4-53-15,0 8-52 0,-3 8-45 16,-3 8-35-16,1 4-22 0,-3 6-28 16,0 7-19-16,-3 1-13 15,-1 6-11-15,-2 4-6 0,-1 0-14 16,2 4-18-16,-2-6-24 0,3-5-26 15,0-6-29-15,4-7-32 0,3-6-17 16,4-10-7-16,1-8-2 0,5-6 14 16,-1-7 15-16,6-10 27 0,1-5 23 15,0-13 24-15,1-5 19 0,1-9 16 16,-2-7 10-16,3-6 5 16,-1-7 7-16,1-3 3 0,1-1 7 15,0 0 10-15,0 8 11 0,0 5 8 16,-2 10 10-16,3 9-2 0,-2 7 3 15,3 9-6-15,-1 6-5 0,5 7-7 16,-2 8-7-16,3 4-3 16,2 8-4-16,-2 5-4 0,-1 7 0 15,-3 4-3-15,-5 2-1 0,-1 5-1 16,-7 0 1-16,-8 2-2 16,-6 0-1-16,-7 0-2 0,-9-3 0 15,-7 0-2-15,-3-1-3 16,-6-2-15-16,-3-1-32 0,1-4-49 15,-1 2-55-15,3-2-113 0,1-1-119 16,5-1-48-16,5-1 0 0,5-1 31 16,6 2 42-16</inkml:trace>
  <inkml:trace contextRef="#ctx0" brushRef="#br0" timeOffset="25.99">13568 2116 245 0,'-6'0'368'15,"-2"-3"31"-15,4 2 23 0,0-3-103 16,1 3-91-16,1 1-53 0,2 0-30 15,4-1-13-15,2-3-7 0,2 2-13 16,6-2-16-16,4 2-17 0,2-3-19 16,2-1-17-16,2 0-11 0,3 0-10 15,0 0-9-15,1-2-4 0,-1 1-5 16,-2-2-3-16,1 0-1 0,-4-2 0 16,-2 1 1-16,-1 0-1 0,-3 1 1 15,-2-1 3-15,-2-1 3 0,-6 4 13 16,0 1 17-16,0 2 18 0,-3 1 14 15,-3 2 4-15,0-1-2 0,-3 4-8 16,-3 4-17-16,-2 1-13 0,-1 5-17 16,-4 5-6-16,0 2-2 0,-4 5-2 15,1 2-2-15,-3 4-5 0,-1 0 3 16,-6 6 0-16,0 1-2 0,-3-1 0 16,-1 3 0-16,-2-4 1 15,2-1 0-15,2-2 0 0,1-2 1 16,2-5-2-16,4-4-2 0,2-3-1 15,6-5-8-15,1-3-6 0,4-6-5 16,3-4-5-16,2-4-2 0,3-4 1 16,3-4 1-16,2-3 9 0,3-1 7 15,3-1 3-15,0-1 2 0,2 2 1 16,3 0 3-16,-2 1-1 0,2 5-1 16,0 1-1-16,-1 1 3 0,1 6 0 15,0 2 2-15,1 2 7 0,-3 3 2 0,4 2 4 16,-4 4 6-16,3 0-1 15,-2 1-3-15,0 0 0 0,0-1-2 16,-2 1-2-16,1 1-4 0,-2-6 2 16,2 1 4-16,-1-5-2 0,3-2 0 15,-2-2 2-15,5-4-5 0,-1-4-2 16,2-3-6-16,2-3-18 0,-1-3-28 16,1-3-46-16,0-1-61 0,2-1-69 15,-3 3-63-15,-8-3-145 0,0 4-74 0,-3 2-6 16,-4-1 34-16,0 3 53 0,-4 2 60 15</inkml:trace>
  <inkml:trace contextRef="#ctx0" brushRef="#br0" timeOffset="26.99">2993 3893 245 0,'-5'-4'322'0,"0"0"28"16,0-1 21-16,0 3-115 0,1-3-50 15,-1 0-18-15,-1 1 0 0,1 1 2 16,2-1 1-16,-1 1-10 0,1 2-21 16,-1 0-21-16,1 0-26 0,0 1-24 15,-2 0-26-15,0 1-16 0,-3 4-20 16,-1-1-11-16,-3 2-6 0,0 5-2 16,-4-1-3-16,0 3-3 0,-1 5-1 15,0 2 5-15,1 2-3 0,-3 2 0 0,4 5 2 16,-2-1-1-16,4 3 0 15,1 1-3-15,1 0-1 0,1-2 0 0,4-1-3 16,0-2 3-16,4-4-3 0,1-2-5 16,2-3 0-16,4-2-7 0,4-6-6 15,4-1-10-15,4-6-7 0,4-5-6 16,4-4-12-16,5-2-11 0,2-8-9 16,1-2-7-16,0-4-2 0,2-3 6 15,-4-5 6-15,-5-1 14 0,-2 0 10 16,-4-2 13-16,-7-2 11 0,-4 1 7 15,-4 0 4-15,-5 0 7 0,-3 4 2 16,-6 2 7-16,-1 4 4 0,-3 3 2 16,-3 6 7-16,2 3-1 0,-3 4-3 15,2 5-3-15,0 3-7 0,2 3-18 16,2 3-34-16,3 4-37 0,5 5-41 16,6-1-52-16,4 3-146 0,5 1-62 15,4-3-15-15,6 2 15 0,8-4 33 16</inkml:trace>
  <inkml:trace contextRef="#ctx0" brushRef="#br0" timeOffset="27.99">4601 3919 189 0,'4'-2'267'0,"-2"0"22"0,-1 0-38 0,-1-1-67 16,2 2-49-16,-2-2-24 0,0 0-5 15,-2 0 0-15,2-1 15 0,-1 3 14 16,-1-2 19-16,-1 2 21 0,2-2 20 16,-1 3 14-16,1-2 3 0,-1 2-9 15,2 0-20-15,-2 0-32 0,1 0-31 16,-1 2-34-16,-1-1-28 16,-2 3-19-16,2 3-15 0,-5 2-12 0,2 3-8 15,-1 1 0-15,-1 2-4 16,2 3 1-16,-3 2-1 0,2 0 2 15,1 2-4-15,1 2-1 0,0-4 3 0,1 2 1 16,4-3-2-16,0-1-3 0,6-4-4 16,0-1-5-16,1-2-8 15,4-3-5-15,3-4-4 0,4-4-7 16,2-3-2-16,2-2 2 0,2-4-2 16,-2-3 2-16,0-1 2 0,0-4 7 15,-3-2 8-15,-1-3 8 0,-4-1 2 16,-2-2 5-16,-2-2 3 0,-5-2 2 15,-3 0 3-15,-4 1 4 16,0 2 8-16,-6 2 10 0,0 5 9 0,-6 2 3 16,0 5-3-16,-5 3-1 0,-1 6-14 15,-3 5-19-15,-2 3-28 16,1 6-47-16,-1 2-74 0,3 4-82 16,-2 3-123-16,4 1-135 0,4 0-54 15,3 0 0-15,10-3 53 0,8-3 70 16</inkml:trace>
  <inkml:trace contextRef="#ctx0" brushRef="#br0" timeOffset="28.99">7826 3660 257 0,'-6'-3'300'0,"-1"0"20"16,2-2-18-16,-2 1-89 0,5-2-45 15,-3 1-14-15,2-1 5 0,0 1 13 16,1-1 13-16,1 2 14 16,-1 0 16-16,-1 1-2 0,1-1-7 15,-2 2-19-15,-1-3-20 0,2 2-31 16,0 3-36-16,-4-1-26 0,2 2-27 16,-2 0-13-16,-1 2-15 0,-2 5-9 15,-2 1-3-15,1 4-3 0,-1 1-1 16,-3 5-2-16,2-1 3 0,-1 7-3 15,1 2 0-15,0 0-1 16,-1 1-1-16,3-1 1 0,2 2-1 16,1-2-1-16,3-2 2 0,5-2 0 15,0-2 0-15,5-3-2 0,3-4 0 16,6-1-2-16,0-4-5 0,5-3 1 16,6-6-7-16,1 0-4 0,1-8-6 15,3-1-5-15,3-6-1 0,-2-1 3 16,-2-5 0-16,0-3 7 15,-4-1 4-15,-3-7 6 0,-3 0 2 16,-5 0 4-16,-6-4 1 0,-3 5 4 16,-5 1 4-16,-3 6 3 0,-5 3 0 15,-5 4-2-15,-3 7 1 0,-6 6-6 16,0 2-15-16,-5 7-27 0,-1 4-49 16,1 2-67-16,0 5-79 0,5 2-89 15,1 1-150-15,2 0-61 0,5 1 3 16,3-3 45-16,6-2 66 0</inkml:trace>
  <inkml:trace contextRef="#ctx0" brushRef="#br0" timeOffset="29.99">3005 5170 243 0,'-3'0'316'0,"-2"-2"28"15,2 1 12-15,0-2-82 16,0 0-38-16,-2-1-3 0,2 1 10 16,1 0 5-16,-1-1-3 0,1 0-17 15,-2 3-24-15,2-2-32 0,1 0-34 16,1 3-24-16,-2-2-24 0,2 2-19 15,-3 0-18-15,-2 0-18 0,0 2-9 16,-3 5-8-16,-4 1-8 0,1 4-7 16,-3 1-1-16,1 3-1 0,-1 3-1 15,3 4-1-15,-2 0-1 0,2 4 1 16,3-1-3-16,0 0 1 0,3-1 1 16,2 3 0-16,3-4 2 0,0-3-3 15,5 0-7-15,3-4-7 0,5-3-4 16,2-2-7-16,3-4-11 0,7-5-7 15,2-3-1-15,3-6-4 16,2-5-16-16,1 0-7 0,2-6 0 16,-2-2 2-16,0-4 5 0,-4-2 7 15,-4-5 19-15,-2-1 16 0,-5-1 9 16,-7-1 8-16,-3-3 6 0,-5-1 4 16,-6 5 6-16,-5 0 11 0,-3 4 10 15,-5 2 10-15,-3 7 8 0,-2 2 4 16,-2 7-2-16,-2 4-9 15,-2 6-11-15,-2 4-21 0,4 6-26 16,-4 4-45-16,4 6-68 0,3 2-79 16,4 2-86-16,6 1-156 0,7 0-69 15,5-3-12-15,7-1 41 0,8-2 65 16</inkml:trace>
  <inkml:trace contextRef="#ctx0" brushRef="#br0" timeOffset="30.99">4826 5029 15 0,'5'0'264'0,"-3"2"31"16,1-2 20-16,0 1-46 0,-3-1-63 15,2 0-31-15,-2 0-6 0,0-1 7 16,0 1 19-16,0-2 15 0,0 1 9 16,0 1 4-16,0-3-2 15,0 3-11-15,-2-2-20 0,2 1-20 16,0-1-23-16,-1 2-25 0,-1 0-28 16,2 0-27-16,-3 3-19 0,1 2-15 15,-3 1-15-15,1 4-8 16,-4 5-3-16,3 2-1 0,-1 2-4 15,1 2-4-15,0-1 2 0,2 4-1 16,0-3-3-16,3 1 1 0,0-1-4 16,6-3 1-16,-1 0-5 0,3-2-2 15,3-6-5-15,5-1-5 16,6-5 1-16,-1-4-6 0,6-4-7 16,1-5-5-16,0-4-2 0,1-3-2 15,-2-3-2-15,-4-4 7 0,-2-2 10 16,-2-4 10-16,-5-1 5 15,-3-3 8-15,-6 0 7 0,-2 0 7 16,-6 0 2-16,-5 3 13 0,-3 3 11 16,-3 5 6-16,-2 3 5 0,-3 4-5 15,-5 7-3-15,1 5-14 0,-6 6-16 16,1 5-28-16,-2 7-47 0,3 4-77 16,4 0-104-16,5 5-118 15,6-1-159-15,5 0-72 0,11-4-5 16,6-5 50-16,12-2 93 0</inkml:trace>
  <inkml:trace contextRef="#ctx0" brushRef="#br0" timeOffset="31.99">7906 4697 133 0,'-3'-5'263'0,"2"2"17"0,-4-2-39 16,5-1-34-16,-1 1-67 0,1 1-33 16,0 1-15-16,0-2-1 0,0 3 7 15,1-1 10-15,-1 0 15 0,0 0 18 16,3 1 22-16,-3 1 16 0,0 1 10 16,0-2 1-16,0 2-12 15,-3 0-16-15,3 2-30 0,0-1-27 16,-1 1-21-16,-1 2-17 0,1 3-7 15,-3 4-9-15,3 3-1 0,-1 5-3 16,-1 2-5-16,1 5-6 16,-1 1-8-16,0 4-8 0,1 2-6 15,-1 2-5-15,-1-2-4 0,1-1 0 16,-1 1-2-16,1-4 2 0,0-3-3 16,0-4-2-16,1-2-6 0,0-5-16 15,-1-5-30-15,3-2-69 16,0-5-99-16,2-5-101 0,-1-4-178 15,4-7-82-15,-2-3-24 0,-1-4 41 16,1-3 87-16</inkml:trace>
  <inkml:trace contextRef="#ctx0" brushRef="#br0" timeOffset="32.99">2893 6353 224 0,'3'-2'300'0,"2"0"21"16,-2 0-8-16,-1-2-90 0,1 0-48 15,0 1-16-15,-2-2 4 0,1 1 16 16,-2-1 10-16,3 0 12 0,-3 4 5 16,0-4 1-16,2 3-5 0,-2 0-12 15,0 1-16-15,0-1-22 0,0 2-24 16,0-1-26-16,0 1-25 0,-2 1-22 16,2 1-14-16,-2 1-11 15,1 4-9-15,-2 2-11 0,-2 5 0 16,2 1-7-16,0 4-3 0,1 2 1 15,-1 3-1-15,0 3 0 0,1 0-4 16,-1 4 4-16,3-3-1 16,3 0-1-16,-1-1-2 0,3-3-3 0,1-3-5 15,5 1-2-15,0-8-4 0,5 0-6 16,3-7-3-16,3-3-4 0,3-4-6 16,4-2-3-16,-1-7-9 15,-2-5-5-15,2-4 1 0,-4-3 4 16,-4-4 7-16,-4-2 7 0,-5-5 14 15,-5-1 8-15,-4-1 7 0,-5-2 7 16,-6-1 12-16,-4 3 5 0,-2 0 14 16,-5 5 10-16,-2 4 2 0,-3 4 5 15,-1 6-2-15,-1 4-8 0,-1 5-12 16,-1 5-11-16,-1 5-9 0,0 6-17 16,2 2-35-16,1 3-64 0,5 2-92 15,8 1-96-15,4 0-171 0,10 0-103 16,5-1-29-16,6-2 27 0,8-3 80 15,9-5 82-15</inkml:trace>
  <inkml:trace contextRef="#ctx0" brushRef="#br0" timeOffset="33.99">4980 6193 217 0,'3'-1'283'16,"-3"-1"12"-16,0 1-24 0,-2 1-106 15,1-3-66-15,1 3-44 0,0 0-19 16,0-2-10-16,0 2-10 0,0 0-9 15,0 0-3-15,0 0-1 0,0 0-2 16,0 0 5-16,0 0 6 16,0 0 8-16,0 0 7 0,-2 0 10 15,2 0 7-15,0 0 7 0,0 0 0 16,0 0-3-16,0 0-3 0,0 0-9 16,0 0-4-16,0 0-9 15,0 0-3-15,0 0-2 0,0 0 8 16,0-3 8-16,0 3 13 0,0 0 17 15,0 0 15-15,0-2 15 0,0 1 7 16,2-2 3-16,-1 0-4 0,1-2-3 16,1-1-6-16,-1 2-5 15,1-2 1-15,0 0 1 0,1 0 1 16,-1 1 2-16,0 0 8 0,0-2 0 16,0 2-2-16,-2-1-3 0,1 1-3 15,1-3-5-15,-3 2 1 16,2 2 10-16,-1-2 20 0,-1 2 26 15,2-1 30-15,-2 2 24 0,0-1 13 16,0 1 2-16,0 1-9 0,0 1-20 16,0 1-28-16,-2-1-26 0,2 1-32 15,-1 1-24-15,1 2-23 16,-2 1-14-16,2 5-10 0,0 3-6 16,0 3 0-16,-1 6-4 0,1 2 3 15,0 1-4-15,-2 4-3 0,2 1-2 16,-2 2-1-16,1-1-3 0,1 3-2 15,-3-1-1-15,0-2 0 16,0 0-2-16,0-3-3 0,-1-2-11 16,-1-2-24-16,2-3-45 0,-3-4-75 15,4-3-87-15,-1-4-81 0,0-3-146 16,3 0-133-16,0-6-167 0,3-6-38 16,-3-1 27-16,3-5 53 15,2-5 141-15,3-3 147 0</inkml:trace>
  <inkml:trace contextRef="#ctx0" brushRef="#br0" timeOffset="34.99">8216 5992 14 0,'-6'0'237'16,"4"-3"23"-16,-2 3-10 15,1-1-38-15,1-2-54 0,1 2-40 16,-1-3-23-16,0 2-3 0,2-2 3 16,0 2 11-16,-1 2 20 0,-1-2 29 15,2-1 32-15,0 1 31 0,-1 1 30 16,-1-2 15-16,2 3-5 15,0 0-19-15,-2-2-31 0,2 2-38 16,-1 0-31-16,-1 0-30 0,1 2-24 16,-1-2-16-16,-2 4-14 0,0 3-15 15,-4 0-11-15,2 3-12 16,-4 4-9-16,1 2 0 0,-2 1-6 16,1 6 0-16,-2 0-2 0,4 4-2 15,0-2 3-15,0 0-2 0,5 0 1 16,0-2-2-16,3-1-7 0,3-3-8 15,3 0-10-15,0-4-5 16,7-5-5-16,3-4-1 0,3-3 2 16,3-3-1-16,3-4 5 0,2-5-2 15,0-5 0-15,0-1 1 0,0-6 3 16,-5-4 8-16,-2-4 5 0,-5-1 6 16,-3-2 3-16,-5-2 2 15,-6-1 5-15,-4 1 2 0,-3 4-1 16,-5 2 1-16,-2 3 4 0,-4 6 0 15,-1 6-5-15,-4 4-13 0,-1 4-54 16,-3 5-83-16,4 7-97 16,-2 3-114-16,1 6-164 0,1 2-70 0,2 5 3 15,-2 1 60-15,-1 3 83 16</inkml:trace>
  <inkml:trace contextRef="#ctx0" brushRef="#br0" timeOffset="35.99">3276 7393 138 0,'-7'1'291'0,"1"-1"22"16,1 3 16-16,-1-3-84 0,0 0-63 15,1 0-27-15,3 0-4 0,-1 0 4 16,0 0-3-16,3 0-13 16,-2 0-20-16,-1 2-21 0,-2 2-18 15,-1 1-18-15,-2 4-12 0,0 2-9 0,-3 5-2 16,0 1-3-16,-2 7-8 16,-2 1-4-16,4 3-6 0,-1 4-4 15,0 1-6-15,4 0-3 0,0 2-2 16,6-1-3-16,2 1-2 0,2-3 2 15,4-3-2-15,6-2-1 0,3-4-3 16,3-5-2-16,7-6-7 16,5-5-3-16,5-7-11 0,1-5-6 15,7-6-7-15,-2-6-5 0,3-6 0 16,-3-2 2-16,-1-4 5 0,-4-5 11 16,-4 0 8-16,-5-4 9 0,-7 1 7 15,-5-2 6-15,-6-2 5 0,-9 1 2 16,-3 1 3-16,-8 1 1 0,-2 4 8 15,-7 4 1-15,-4 6 5 0,-2 4-1 16,-2 7 0-16,-2 5-5 0,1 5-8 16,1 6-12-16,3 1-17 0,3 7-23 15,4 3-25-15,6 2-37 16,7 2-40-16,8 3-37 0,5-1-117 16,3 0-73-16,11-1-26 0,2-2 10 15,9-1 27-15</inkml:trace>
  <inkml:trace contextRef="#ctx0" brushRef="#br0" timeOffset="36.99">5001 7388 7 0,'3'-4'276'0,"1"1"30"16,-2 0 21-16,1 2-31 0,0-2-87 15,0 0-40-15,-1-1-16 0,1 3 7 16,-1 0 10-16,0-1 14 0,-1 2 8 15,-1 0-5-15,0 2-12 16,0-1-4-16,0 0 0 0,2 6-6 16,-2 0-14-16,0 5-5 0,1 2-7 15,-1 4-21-15,0 1-26 0,-1 4-24 16,1 1-18-16,-2 1-16 0,-1 3-11 16,1 2-8-16,-1-1-5 15,-2 0-8-15,-1 0-11 0,0 1-24 16,-2-3-59-16,0-2-115 0,5-5-121 15,-2-3-203-15,3-4-100 0,2-7-38 16,0-6 30-16,5-4 94 0,6-6 115 16</inkml:trace>
  <inkml:trace contextRef="#ctx0" brushRef="#br0" timeOffset="37.99">8547 6985 186 0,'-8'-4'291'15,"0"-1"23"-15,0 3 4 0,-1-3-86 16,3 2-42-16,-1 0-13 0,2 1 9 16,2 0 17-16,0 0 15 15,0 0 4-15,0 1-10 0,0 1-23 16,1-1-30-16,2 2-31 0,-3 2-28 16,3 1-23-16,-2 4-10 0,2 4-6 15,0 1 3-15,-1 4-2 0,1 6-6 16,0-1-9-16,-2 3-13 15,2 1-8-15,0 1-12 0,-3 0-9 16,1 3-3-16,-1-2-10 0,0 0-29 16,-2 1-61-16,-1-3-92 0,3-2-97 15,1-1-198-15,-1-6-101 0,1-2-25 16,-1-4 26-16,3-4 79 16,0-2 91-16</inkml:trace>
  <inkml:trace contextRef="#ctx0" brushRef="#br0" timeOffset="38.99">3378 8620 93 0,'-12'-1'286'0,"1"0"25"16,-1-3 17-16,2 2-63 0,2-2-65 16,1 3-21-16,2-1 6 0,1-2 11 15,1 4 7-15,1 0-5 0,1 0-23 16,-1 0-26-16,0 4-31 0,-1 4-25 15,0 3-21-15,-2 5-11 16,-1 5-12-16,-2 3-14 0,2 4-8 16,-2 2-7-16,-2 5-8 0,-1 0-3 15,0 5-4-15,0-1 1 0,-2 2-6 16,1 0-2-16,-1-2-24 0,2-3-51 16,3-2-68-16,2-4-73 0,3-2-102 15,6-9-137-15,6-4-51 16,2-8 9-16,10-8 50 0,7-6 60 0</inkml:trace>
  <inkml:trace contextRef="#ctx0" brushRef="#br0" timeOffset="39.99">5089 8669 218 0,'-1'-2'329'0,"-3"-3"29"0,0 2 34 16,-3-1-93-16,1 0-49 16,-2 0-20-16,0 1-3 0,2 0 7 15,-1 2-10-15,-2-1-21 0,4 2-32 16,-1 0-31-16,1 2-33 0,0 1-30 15,-1 1-23-15,0 4-20 16,1 3-11-16,-1 2-8 0,-1 3-3 16,1 2-1-16,-2 6-6 0,2 1 1 15,1 1 0-15,0 4-1 0,-1-1 0 16,6 0 0-16,0 0-1 0,3-2-1 16,2-3-1-16,3-4-4 15,3-1 2-15,3-4-1 0,5-3-2 16,5-6-2-16,4-4-7 0,4-6-5 15,3-3-8-15,0-6-6 16,2-4-7-16,-4-4 0 0,-1-3-1 16,-3-2 6-16,-7-5 8 0,-3-3 8 15,-5-3 6-15,-5-4 2 0,-7 0 5 16,-4 0 3-16,-7-1 2 0,-5 7 5 16,-2 3 7-16,-5 6 6 0,-4 6 2 15,-2 8 0-15,-1 5-10 16,-2 7-23-16,2 7-39 0,1 5-64 15,4 3-72-15,9 4-73 0,3 3-144 16,8 2-97-16,9-2-23 0,9-3 25 16,13-2 57-16,13-2 63 0</inkml:trace>
  <inkml:trace contextRef="#ctx0" brushRef="#br0" timeOffset="40.99">8697 8361 70 0,'-6'-2'291'15,"-2"-1"27"-15,1 0 24 0,-2 0-51 16,3-1-74-16,1-1-32 0,0 1-7 16,0 0 12-16,2 2 8 0,-3-3 7 15,3 3-5-15,2 0-17 16,-1 0-16-16,0 2-21 0,1 0-23 15,-1 0-25-15,-1 2-21 0,-4 1-17 16,1 4-20-16,-5 2-14 0,0 6-12 16,-3 1-3-16,3 5-4 0,-2 2-6 15,2 2 1-15,0 2 1 16,1-1-3-16,1 4-2 0,1-3 4 16,5 0 1-16,0 0-6 0,3-3 1 15,1-3 4-15,6-3-2 0,2-4-2 16,5-2-1-16,2-6-2 15,6-3-5-15,2-6-11 0,4-4-11 0,2-6-8 16,2-4-4-16,-2-3 0 16,0-5 2-16,-5-5 8 0,-2-2 7 15,-3-2 9-15,-7-5 7 16,-5 0 2-16,-7-1 5 0,-2-1 4 0,-7 6-1 16,-3 4-3-16,-2 6-6 15,-6 6-10-15,0 5-28 0,-3 8-44 16,-2 6-55-16,-1 8-50 0,0 7-46 15,-2 3-102-15,3 5-95 0,0 5-20 16,-2 0 24-16,0 6 33 16,-4 0 43-16</inkml:trace>
  <inkml:trace contextRef="#ctx0" brushRef="#br0" timeOffset="41.99">3291 9851 173 0,'-3'5'331'0,"1"-2"30"0,1-1 27 15,-1-1-81-15,-2-1-78 0,4 1-43 16,-2-1-29-16,1 4-23 0,-1 0-19 16,1 5-13-16,-3 4-13 0,3 6-10 15,-3 5-1-15,1 4 6 0,-3 4-2 16,1 2-2-16,-4 5-20 15,-1 1-15-15,2 4-12 0,-4 0-16 16,1-3-7-16,1 3-20 0,-2-5-31 16,2-1-48-16,2-5-67 0,2-5-63 15,3-4-139-15,3-6-99 0,3-4-32 16,6-8 18-16,7-6 50 0,5-8 55 16</inkml:trace>
  <inkml:trace contextRef="#ctx0" brushRef="#br0" timeOffset="42.99">5336 9841 196 0,'5'-3'308'0,"-5"-2"23"16,0 3 19-16,-2-1-95 16,0-1-50-16,-1 0-15 0,0 2 2 15,-2-2 11-15,2 0 9 0,-2 1-4 16,-1 1-13-16,1 2-18 0,1-1-23 16,-1 1-29-16,-2 1-28 0,1 1-24 15,-3 3-24-15,-1 3-15 16,-1 4-10-16,-1 5-7 0,-1 2-3 15,-3 6-4-15,3 3 1 0,-1 2-6 16,0 4 0-16,4 0-1 0,0 0-5 16,3 1-2-16,4-1-2 0,3-3 4 15,1-4-3-15,8-1-5 16,3-6-1-16,4-4-6 0,6-7-2 16,3-3-9-16,5-8-10 0,2-4-9 15,1-6-9-15,0-4-7 0,0-5-2 16,-1-5 2-16,-2-2 8 15,-5-6 12-15,-3-2 14 0,-7-3 12 16,-4-4 4-16,-2 0 5 0,-9-2 4 16,-3 1 3-16,-6 2-2 0,-4 6 2 15,-4 6-1-15,-1 6-5 0,-2 6-1 16,-2 6-17-16,1 6-34 16,-1 5-46-16,2 4-55 0,5 4-55 15,3 3-146-15,7 1-82 0,5 2-22 16,6-3 18-16,10 0 39 0,9-1 53 15</inkml:trace>
  <inkml:trace contextRef="#ctx0" brushRef="#br0" timeOffset="43.99">8615 9556 182 0,'9'-5'262'16,"0"1"16"-16,0 0-35 0,-3-2-60 16,0 1-48-16,-1-1-19 0,0 0-9 15,1 2 12-15,-3 0 18 0,0-1 24 16,-1-1 29-16,0 4 30 0,-1-1 21 15,-1 1 12-15,0 1-5 16,0 0-24-16,0 1-36 0,0 0-37 16,0 2-38-16,0 3-26 0,0 1-14 15,-1 7-8-15,-1 1-2 0,0 4 6 16,1 6 0-16,-1-3-11 0,2 5-10 16,-3 2-9-16,0 2-10 15,0 2-15-15,0 0-4 0,-2-1-10 16,2-1-18-16,-2-1-19 0,0 0-31 15,-1-4-74-15,2-2-125 0,2-5-112 16,0-4-183-16,4-5-85 0,1-9-27 16,0-2 47-16,6-7 110 0,-1-5 108 15</inkml:trace>
  <inkml:trace contextRef="#ctx0" brushRef="#br0" timeOffset="44.99">3426 11094 6 0,'0'-3'363'0,"0"1"52"0,-2 0 40 16,2 2 34-16,0 0-123 0,0-3-86 15,0 3-49-15,-1 0-28 0,1 3-19 16,0 1-19-16,0 3-25 0,0 5-23 15,0 4-18-15,0 5-18 0,-2 4-15 16,2 1-14-16,-3 4-10 0,1 2-8 16,-3 1-11-16,1 0-9 0,-4 3-3 15,2-1-14-15,-4-1-21 16,0 1-44-16,1-3-76 0,1 1-95 16,3-6-86-16,0-5-148 0,4-5-92 15,4-5-16-15,2-5 44 0,8-7 80 16,7-4 78-16</inkml:trace>
  <inkml:trace contextRef="#ctx0" brushRef="#br0" timeOffset="45.99">5434 10992 11 0,'6'-8'268'16,"0"2"26"-16,-1 0 21 0,-2 2-34 15,1 0-83-15,-1 0-32 0,-2 1-6 16,1 2 11-16,0-1 13 0,-2 1 12 16,2 1 3-16,-2 1-2 15,0 1 1-15,0 1-1 0,0 0 1 16,0 4-14-16,-2 2-6 0,2 3-6 15,-2 5-15-15,0 2-22 16,1 5-21-16,-1 4-17 0,2 3-24 16,-3 2-21-16,1 1-18 0,-1 1-13 15,0-3-19-15,0 0-30 0,-2-1-31 16,-1-2-46-16,1-2-110 0,2-5-128 16,3 0-189-16,3-6-105 0,-1-4-43 15,4-7 11-15,0-5 90 16,2-8 117-16</inkml:trace>
  <inkml:trace contextRef="#ctx0" brushRef="#br0" timeOffset="46.99">8868 10757 138 0,'0'-6'316'0,"-5"2"28"0,0 0 27 15,-1-1-73-15,0 2-71 16,-1 0-31-16,-1 2-9 0,2-1 7 15,-3 1 9-15,2-1 3 0,1 2-13 16,1 0-13-16,-2 0-21 16,0 3-26-16,1 0-29 0,-2 2-28 15,-3 2-19-15,1 4-14 0,-1 1-9 16,-3 4-9-16,1 4 0 0,-4 5-3 16,1 3-2-16,-1 1-5 0,-1 4-7 15,3 2-1-15,2-1-3 16,0 1-2-16,5-1-1 0,4-3-1 15,2-2 0-15,5-5-5 0,2-2 1 16,6-5-4-16,6-5-5 16,5-6-12-16,5-5-8 0,3-5-14 0,5-6-11 15,3-6-13-15,-1-5-2 0,-1-5 4 16,-3-2 9-16,-1-8 11 16,-5-1 17-16,-4-3 9 0,-7-3 4 15,-5-3 8-15,-6 4 2 0,-7 0 2 16,-6 6 1-16,-7 6-2 0,-6 7-6 15,-6 4-16-15,-3 8-34 16,-2 5-51-16,-1 8-54 0,0 4-56 16,1 5-110-16,-2 8-103 0,4 4-28 15,1 2 17-15,-4 2 39 0,2 3 51 16</inkml:trace>
  <inkml:trace contextRef="#ctx0" brushRef="#br0" timeOffset="47.99">3601 12606 178 0,'0'-2'312'0,"0"1"22"16,0-2 17-16,0 0-105 0,0 1-72 15,2 1-34-15,-2-2-11 0,0 3-4 16,0 0-3-16,0 0-9 16,0 0-10-16,1 3-7 0,1 5 1 15,-2 4 4-15,0 5 7 0,0 5 2 16,-3 8-1-16,-2 3-14 0,0 7-20 16,-2 1-23-16,0 3-19 0,-1 1-18 15,0 2-18-15,-3-2-33 0,3-1-54 16,2 0-66-16,3-2-62 0,1-6-76 15,5-3-140-15,2-4-48 16,5-10 10-16,5-7 41 0,6-9 50 16</inkml:trace>
  <inkml:trace contextRef="#ctx0" brushRef="#br0" timeOffset="48.99">5587 12468 223 0,'11'-6'335'0,"-4"0"25"0,-1 0 24 15,-1 1-102-15,-2 1-65 0,1 2-26 16,-2-1-1-16,-1 3 1 0,1 0-6 15,-2 0-6-15,3 5-8 0,-1-1-8 16,1 7-19-16,2 2-7 16,-2 4-6-16,2 3-17 0,-1 5-20 15,1 3-26-15,-2 4-22 0,-1 2-16 16,-2 5-14-16,-2 2-8 0,-1-1-16 16,-2 2-14-16,-2-1-42 0,2-3-94 15,0-2-104-15,-3-5-145 16,3-5-135-16,4-2-62 0,2-9-2 15,9-5 71-15,4-9 93 0</inkml:trace>
  <inkml:trace contextRef="#ctx0" brushRef="#br0" timeOffset="49.99">8574 12276 91 0,'0'-4'279'0,"0"0"23"16,-2 0 19-16,2-1-70 16,0 1-63-16,-1 1-20 0,-1-2 6 15,2 2 19-15,0 0 20 0,-1 2 5 16,1 0-4-16,-2-1-23 0,2 2-31 15,-2 2-34-15,2 0-27 16,0 5-17-16,-1 3-10 0,1 4-6 16,-2 5-9-16,1 2-3 0,-1 3-10 15,2 4-10-15,-3-2-10 0,1 4-5 16,-1-2-6-16,1 2-3 0,-2-2 0 16,1-1-6-16,1-4-2 15,-1-3 0-15,1-5-2 0,1 0 0 16,-1-5-6-16,2-4-1 0,2-5-3 15,-1-3-5-15,1-5-4 0,3-7 0 16,-2-5 0-16,3-6 0 16,-1-3 4-16,0-5 3 0,-1-4 4 15,0-5 3-15,0 4-2 0,-2 0 2 16,2 4 1-16,0 4 0 0,-3 6-1 16,2 5 3-16,-3 5-4 0,2 7 1 15,-2 3 1-15,0 5 2 16,0 6 2-16,-2 8 0 0,2 4 6 15,-3 5-1-15,0 5-3 0,-3 1 4 16,3 3 1-16,-2-1-14 0,-1 3-19 16,-1 0-40-16,1-4-55 0,-2 1-74 15,2-4-69-15,-1-1-128 0,-1-4-100 16,2-4-28-16,0-4 24 16,4-6 51-16,2-4 62 0</inkml:trace>
  <inkml:trace contextRef="#ctx0" brushRef="#br0" timeOffset="50.99">9630 3417 175 0,'5'1'275'16,"-2"1"17"-16,0-1-5 0,0-1-97 16,-1 0-54-16,0-1-21 0,-1-1-5 15,-1 2 7-15,3-1 7 0,-3-1 12 16,2 1 8-16,-2-2 9 0,0-1 2 16,0 1-1-16,0 0-1 0,0-2-3 15,-2 0-12-15,2 1-14 0,-3-1-11 16,0 2-15-16,0 0-13 15,-1 0-15-15,1 1-10 0,-2 1-12 0,1 1-10 16,-2 1-9-16,1 1-9 16,-2 2-7-16,-1 4-6 0,-4 3-4 15,-1 6 0-15,-1 4-1 0,0 2-1 16,-1 6 0-16,1 2-1 0,0 3 0 16,0 1 0-16,4 2 0 0,2 0 0 15,2-1 2-15,3-5-1 0,3-2 0 16,3-3-5-16,3-5 0 0,4-4-2 15,3-2 1-15,4-4-4 0,3-5-3 16,4-4 2-16,3-3-2 16,3-6-2-16,4-2-3 0,0-7 2 15,2-1-1-15,-1-5 1 0,-2-4 1 16,-4-1 2-16,-5-4 3 0,-4 0 1 16,-4-2 6-16,-8-3 0 0,-3-1 0 15,-5-1 1-15,-7 1 1 0,-1 1 0 16,-6 0 0-16,-2 4 0 15,-1 5 0-15,-2 4-7 0,-2 7-13 16,-1 6-29-16,2 5-52 0,-3 8-70 16,2 6-68-16,0 6-64 0,0 8-153 15,1 3-59-15,3 6 6 0,2 4 45 16,7 1 55-16</inkml:trace>
  <inkml:trace contextRef="#ctx0" brushRef="#br0" timeOffset="51.99">9816 4628 42 0,'-1'0'259'0,"-1"0"17"0,1 0 13 15,-1-2-63-15,-1 0-85 0,3 0-42 16,-3 0-17-16,3-1-8 16,0 0-1-16,-1-2 8 0,1 3 8 15,0-2 13-15,0 2 20 0,-2-2 19 16,2 3 17-16,0-3 14 0,-2 2 5 16,1-2-2-16,-1 3-9 0,0-2-14 15,1 2-14-15,-1-1-20 16,1 1-17-16,-1-1-16 0,2 1-18 15,-2 1-12-15,2 0-16 0,0 0-13 16,0 0-5-16,0 0-6 0,0 0-3 16,-1 0-4-16,1 0 4 15,-2 0 1-15,2 0 0 0,0 0 4 16,0 0 1-16,0 0 1 0,-1 0 3 16,1 0 3-16,-2 0-4 0,2 0 0 15,0 0 0-15,0 0-1 0,-3 0-1 16,3 0-2-16,0 0 3 15,-1 0-2-15,-1 0 0 0,-1 0 0 16,0 3-5-16,-4-2 0 0,1 2-2 16,-3 1-4-16,-1 1-2 0,0 2-3 15,-2 2 0-15,2 1 4 0,-1 2-6 16,-1 1-1-16,1 5-6 16,-1 0 2-16,0 5 1 0,2 1-5 15,1 2 7-15,1 2 2 0,0-1 2 16,5 1 2-16,0 2-3 0,3-3-1 15,1 0-3-15,2-3-6 16,4 0-2-16,2-4-4 0,1-3-5 16,1-4-4-16,4-1 0 0,3-6-3 15,1-4 1-15,3-2 3 0,2-5 1 16,3-6 6-16,3-2 6 0,0-5 5 16,0-5 2-16,0-1 2 0,-2-7 1 15,-2 1 1-15,-3-6-1 16,-5-3-2-16,-1-2-2 0,-6-1-1 15,-4 3 2-15,-4 0-1 0,-5 5 2 16,-4 4 2-16,-1 4 1 0,-7 5 0 16,-2 4 1-16,-4 9-12 15,-1 3-14-15,-4 5-46 0,-2 6-80 16,2 5-93-16,0 4-94 0,2 6-174 16,3 3-78-16,-1 2-6 0,4 1 52 15,1 0 79-15</inkml:trace>
  <inkml:trace contextRef="#ctx0" brushRef="#br0" timeOffset="52.99">9951 5905 91 0,'-2'-2'277'16,"-1"-4"22"-16,0 1 22 0,1-1-76 15,-1-1-64-15,2 1-28 16,-1 0-6-16,0 0 13 0,2 1 17 16,0-1 22-16,-2-1 18 0,0 3 16 15,2 0 8-15,0-1-3 0,-2 3-19 16,2-2-27-16,0 2-34 0,-1 2-35 16,-1 0-32-16,2 0-26 15,0 2-18-15,0 0-11 0,-1 4-10 16,1 1-1-16,-2 7-5 0,2 0-2 15,-2 5 2-15,2 2-1 0,-3 1-5 16,2 2-3-16,-3 3-3 16,1 0 1-16,-2 0-2 0,1 2-3 15,-1-1-2-15,0 0 1 0,-1-3-3 16,1-2-4-16,2-4-8 0,-3-1-8 16,4-5-18-16,-1-2-18 0,2-4-33 15,-1-2-73-15,2-4-96 0,0-2-86 16,3-4-113-16,-1-4-120 15,1-3-38-15,1 1 37 0,-1-3 79 16,2 0 88-16</inkml:trace>
  <inkml:trace contextRef="#ctx0" brushRef="#br0" timeOffset="53.99">10024 6934 139 0,'3'2'318'15,"-2"-2"32"-15,-1 0 34 0,2 2-49 16,-2-2-46-16,0-2-9 0,0 2 4 16,-2-2 14-16,2-1-5 0,-1 0-23 15,-2 0-37-15,1-1-25 16,2 0-23-16,-1 4-17 0,1-1 7 15,-2 1 11-15,2 0 9 0,-1 0-4 16,-1 0-12-16,2 0-16 0,-2 0-31 16,2 0-36-16,-3 1-32 0,1 3-25 15,-1 2-20-15,-2 3-5 16,-1 8-12-16,-3-1-1 0,2 5-1 16,-1 2-1-16,-1 5-1 0,1 0-1 15,0 2 4-15,2 2-2 0,-1-4-4 16,1 2-1-16,3-2-9 0,3-2-18 15,0-2-25-15,3-3-29 16,1-3-27-16,3-2-26 0,1-3-14 16,3-3 2-16,2-2 8 0,1-5 21 15,3-3 25-15,1-6 25 0,1-3 17 16,3-4 10-16,-3-4 12 16,2-4 5-16,-1-3 5 0,-4-4 0 15,1-1 6-15,-4-6 6 0,-3-1 5 16,-3-1 1-16,-2 1 5 0,-3 1-1 15,-4 5 2-15,-1 5 2 0,-5 5-1 16,2 3-1-16,-5 7-7 16,-3 4-9-16,-1 5-32 0,-4 3-74 15,3 6-99-15,-1 5-102 0,-1 3-159 16,0 3-106-16,2 1-35 0,0 3 37 16,6 0 81-16,1 3 95 15</inkml:trace>
  <inkml:trace contextRef="#ctx0" brushRef="#br0" timeOffset="54.99">10123 8224 54 0,'-1'-2'332'0,"-1"2"44"16,0-4 48-16,-2-1 23 0,2 3-70 15,1-2-28-15,-1 2-22 16,2 0-14-16,-1-1-31 0,1 2-54 16,-2 1-67-16,2 0-56 0,0 4-37 15,0 2-29-15,0 3-15 0,-2 5-9 16,2 3-3-16,0 3 2 0,-1 3-3 16,-1 4-1-16,1 3-2 15,-1 0 3-15,-1 1-5 0,-1 3-5 16,0 0-1-16,-2-3-7 0,-1 1-22 15,1-2-72-15,3-5-118 0,-1-2-128 16,1-4-184-16,2-6-88 0,-2-2-31 16,6-7 42-16,1-7 103 15</inkml:trace>
  <inkml:trace contextRef="#ctx0" brushRef="#br0" timeOffset="55.99">10204 9576 24 0,'-5'-2'307'0,"0"-3"34"0,-3 3 29 15,4-2 0-15,-2 3-95 16,1 0-43-16,2-1-24 0,-1 0-8 16,1 1-11-16,0 1-28 0,3 0-33 15,-2 0-30-15,1 0-26 0,-1 3-9 16,2 1-1-16,-3 7 8 0,0-2 4 16,-2 5 4-16,2 1 2 15,-2 3-13-15,-1 1-11 0,0 4-17 16,-2 1-14-16,3 1-12 0,2 1-8 15,0 1-3-15,0-2-2 0,3 1-2 16,0-2 1-16,3-4 0 16,0 0-3-16,3-3-8 0,2-4-7 15,2-2-2-15,2-7-3 0,6-2-1 16,2-7-8-16,3-5 3 0,2-5-5 16,0-4-5-16,2-3-4 15,-4-3-5-15,-2-3 6 0,0-6 3 0,-7 0 13 16,-2-3 8-16,-4 0 6 0,-4-2 7 15,-4 3 7-15,-4 3 12 16,-4 4 9-16,-2 6 5 0,-2 1 1 16,-2 9 0-16,0 4-18 0,-2 3-31 15,0 6-53-15,0 6-62 0,1 3-64 16,2 8-63-16,-3 3-120 16,5 1-82-16,0 5-13 0,3 2 26 15,5 0 50-15,1 1 54 0</inkml:trace>
  <inkml:trace contextRef="#ctx0" brushRef="#br0" timeOffset="56.99">10237 10801 24 0,'-1'-2'293'0,"-2"-3"30"0,1 2 23 16,-1-1-15-16,1 1-92 0,-1 1-40 16,1 1-10-16,1-2 2 15,-1 1 0-15,2 2-5 0,-2 0-17 16,2 0-22-16,0 0-20 0,0 0-17 16,0 0-17-16,-1 0-10 0,-1 0-9 15,2 2-9-15,-1 1-8 0,-1 0-9 16,-1 6-6-16,-1 1-10 15,0 3-7-15,-1 5-4 0,-1 4-3 16,1 1-6-16,-1 1-2 0,5 4-6 16,-1-3-2-16,2 1-2 0,0 0 1 15,3 0-2-15,3-4-1 16,-1-2-1-16,3-2-9 0,0-5-5 16,4-2-9-16,0-4-2 0,2-2-10 15,0-7-2-15,6-4 6 0,-3-2 2 16,3-6 4-16,0-3 4 0,-2-4 9 15,-1-2 2-15,-1-4 2 16,-2-1 3-16,-4-3 1 0,-4-4 0 16,-1 1 7-16,-3-1 3 0,-4 1 0 15,-1 2 3-15,-4 5 4 0,-1 3 1 16,-4 4 2-16,1 9-3 0,-2 2-4 16,-1 5-11-16,-2 8-24 0,0 3-36 15,2 6-45-15,0 6-49 16,4 3-53-16,2 3-41 0,1 6-58 15,2 0-104-15,5 3-33 0,0-1 15 16,0 3 35-16,3-1 41 0</inkml:trace>
  <inkml:trace contextRef="#ctx0" brushRef="#br0" timeOffset="57.99">10324 11820 11 0,'-3'0'290'16,"0"1"30"-16,0-1 24 0,-1 0-17 15,3 0-93-15,-2 0-46 0,1 0-18 16,0 0 4-16,0 0 7 16,0 0 1-16,0 0-1 0,2 0-12 15,-1 0-10-15,1 0-22 0,-3 1-21 16,1 1-20-16,-3 5-15 0,0-1-16 15,-1 7-11-15,-3 1-8 16,-1 5-7-16,2 4-6 0,-3 4-9 16,2 2-7-16,1 3-6 0,0 4-7 15,0-2 1-15,0 2-5 0,3 1-1 16,2-3 0-16,3-3 4 0,3 0-2 16,2-5-5-16,3-2-5 15,4-4-6-15,1-4-10 0,4-4-14 16,1-4-8-16,4-7-2 0,3-4 3 15,2-7-4-15,2-3-5 0,-1-10-1 16,-2-2 3-16,1-4-1 0,-4-6 3 16,-4-5 7-16,-1-7 12 15,-6-2 13-15,-1 1 9 0,-4 0 5 16,-4 4 4-16,-5 5 10 0,-1 6 10 16,-5 10 0-16,-6 3 3 0,-2 7-3 15,-6 9-25-15,-2 7-43 16,0 5-67-16,-1 3-72 0,0 5-116 15,1 0-131-15,5 2-53 0,0 0 1 16,8-1 36-16,2-2 59 0</inkml:trace>
  <inkml:trace contextRef="#ctx0" brushRef="#br0" timeOffset="58.99">11282 3280 97 0,'2'0'271'0,"-2"0"19"0,2-3 13 0,0 0-89 16,-2 2-63-16,0-3-29 16,0 0-7-16,0 0 4 0,0-3 12 15,0 4 11-15,0-4 14 0,-2 1 16 16,0 0 15-16,2 1 9 0,-2-1 4 16,2 4-6-16,-3 0-15 0,3-1-29 15,-3 2-28-15,3 1-27 0,-2 0-26 16,-1 1-20-16,-2 6-14 0,-1 3-13 15,-3 5-2-15,-1 3-7 0,0 6-6 16,0 2-1-16,0 5-3 0,0 1-1 16,1 4-4-16,1-3 1 15,3 5 1-15,1-2-1 0,2-2 0 16,4 0 1-16,2-5 0 0,3 0-2 16,5-7-1-16,1-3-2 0,4-5-1 15,3-6-2-15,3-6 4 0,4-6-2 16,3-7-2-16,0-3 0 0,0-7-3 15,3-4-4-15,-4-5 2 0,-4-2-2 16,-1-4 1-16,-7-3 0 0,-2-3 3 16,-5-1 6-16,-8-1-1 0,-2 1 1 15,-5 1-2-15,-5 3 6 16,-3 7-6-16,-5 4 1 0,1 6-1 16,-4 6 0-16,-1 6-13 0,3 4-28 15,-3 6-41-15,2 6-61 0,2 6-60 16,-1 4-61-16,6 7-62 0,-1 5-121 15,5 3-43-15,1 6 19 0,1 1 39 16,3 6 51-16</inkml:trace>
  <inkml:trace contextRef="#ctx0" brushRef="#br0" timeOffset="59.99">11475 4328 161 0,'0'0'303'0,"2"1"24"16,-1-1 24-16,-1 0-81 0,3 0-36 15,-3 0 11-15,2 0 26 0,-2 0 25 16,0 0 16-16,0 0-11 0,0 0-38 16,-2 0-46-16,2 0-37 0,0 5-24 15,0 2-4-15,2 5 18 16,-2 4 16-16,0 7 9 0,0 1-18 15,-3 6-18-15,-2 3-26 0,-1 4-41 16,1 1-38-16,-1 0-28 0,-1 5-22 16,-1-2-63-16,-1-3-71 0,1 1-63 15,2-1-119-15,2-3-144 16,4-1-206-16,0-8-73 0,0-1-6 16,2-8 25-16,-2-6 100 0,3-5 134 15</inkml:trace>
  <inkml:trace contextRef="#ctx0" brushRef="#br0" timeOffset="60.99">11496 5809 165 0,'0'-7'301'16,"-2"-1"24"-16,-1 0 29 0,1 1-80 16,-1 0-36-16,0-1-3 0,-2 3 19 15,2-1 23-15,-3-2 10 16,3 2-11-16,-2 1-31 0,0-2-32 15,0 2-38-15,0 2-31 0,1 0-25 16,-2 3-25-16,1 0-14 0,0 3-14 16,-3 1-15-16,2 7-8 0,-3 0-11 15,0 7-7-15,1 1-5 16,1 8-2-16,-1 0-4 0,3 4-2 16,0 5-3-16,2 1-3 0,3 1-4 15,0-1-4-15,5-3 0 0,1 2-5 16,2-4-2-16,6-4-5 0,-1-2-3 15,4-7-4-15,1-4-5 16,2-6-7-16,4-6-4 0,3-6 0 16,1-7-2-16,1-8 3 0,2-3 4 15,-1-8 2-15,-2-3 10 0,-2-4 2 16,-4-3 3-16,-3-2 0 16,-6-5 4-16,-5 1 2 0,-5-1 3 15,-3 4 0-15,-8 0 3 0,-3 9 3 16,-5 5-1-16,-1 4 2 0,-7 7-1 15,1 8-2-15,-3 5 1 0,-2 5-5 16,2 7-9-16,-1 5-37 0,2 5-66 16,3 5-90-16,5 4-97 15,-1 4-149-15,5 5-113 0,3 0-34 16,2 3 36-16,6-1 72 0,4 1 87 16</inkml:trace>
  <inkml:trace contextRef="#ctx0" brushRef="#br0" timeOffset="61.99">11644 6736 210 0,'0'-7'321'0,"0"-3"33"15,-1 2 42-15,-1 0-70 0,2-1-14 16,-1 0 15-16,1 2 12 0,-2-1 7 16,0 2-22-16,1 2-45 15,-1 1-56-15,2 3-51 0,0 2-25 16,0 3-8-16,2 6-6 0,1 4-3 15,-1 6-8-15,-1 3-12 0,-1 7-24 16,-1 2-23-16,-1 6-16 0,-1 3-19 16,-4 3-23-16,1 2-48 15,-2-2-51-15,2-1-41 0,1 0-46 16,-1-5-115-16,1-3-135 0,2-3-174 16,2-4-68-16,1-5-24 0,-2-7 13 15,4-1 102-15,2-7 134 16</inkml:trace>
  <inkml:trace contextRef="#ctx0" brushRef="#br0" timeOffset="62.99">11771 8338 163 0,'-2'-7'296'16,"1"0"25"-16,-1-1 28 0,0 0-81 16,1 1-36-16,-1 0 3 0,2 0 22 15,0 2 15-15,-1 1 1 0,-1 1-18 16,2 2-33-16,0 2-39 0,3 4-37 16,-1 3-35-16,-1 5-26 0,1 5-22 15,1 4-20-15,-1 5-16 16,-2 4-7-16,-2 1-9 0,1 5-6 15,-1 0-5-15,-3 2-23 0,2 1-56 16,-2 0-95-16,2-5-99 0,-3 1-158 16,3-5-127-16,0-2-48 15,-1-3 15-15,4-6 73 0,0-4 87 16</inkml:trace>
  <inkml:trace contextRef="#ctx0" brushRef="#br0" timeOffset="63.99">11845 9349 172 0,'-2'2'320'0,"-2"-2"30"0,1 3 34 16,1-2-66-16,1 1-49 0,-1-1-1 15,0 3 12-15,1 0 20 16,-1 4-3-16,2-1-24 0,-1 5-44 16,-1 1-52-16,2 7-48 0,0 3-41 15,-2 2-24-15,1 2-20 0,-1 3-15 16,-1 1-4-16,0 0-9 16,-2 1-7-16,-1 0-6 0,1-1-8 15,-1 2-16-15,-1-1-42 0,0-3-79 16,2 1-115-16,0-2-146 0,0-5-157 15,2-2-68-15,1-2-6 0,4-7 57 16,1-2 101-16</inkml:trace>
  <inkml:trace contextRef="#ctx0" brushRef="#br0" timeOffset="64.99">11856 10969 255 0,'-1'-9'335'0,"-4"2"26"15,1-2 35-15,-1 2-98 16,1 1-47-16,0-1-9 0,0 2 10 16,1 0 11-16,0 0-5 0,1 2-22 15,-1-2-32-15,1 4-44 0,-1 0-33 16,3-1-33-16,-4 2-31 16,4 2-22-16,-2 0-20 0,-1 4-5 15,-2 4-7-15,1 1-5 0,-3 5 1 16,1 4-1-16,-2 2 1 0,0 4-4 15,2 3 0-15,-1 1 0 16,4 2-2-16,0-1 0 0,3-1-1 16,3-1 0-16,3-3-3 0,1-2-3 15,4-7-7-15,3-4-10 0,2-2-10 16,6-8-16-16,0-4-13 0,3-5-13 16,-1-6-5-16,2-6 1 15,0-4 7-15,-2-5 15 0,-3-1 13 16,-1-5 16-16,-1-1 11 0,-8-5 10 15,1-2 3-15,-5-1 2 0,-4-3 2 16,-3 3 4-16,-3 2 8 0,-2 4 7 16,-5 6 6-16,-2 6 2 15,-2 8 1-15,-5 6-6 0,0 7-7 16,-3 6-18-16,0 7-27 0,-2 6-48 16,2 4-66-16,3 7-63 0,2 1-64 15,0 6-124-15,5 2-81 0,3 3-10 16,2 0 35-16,6 2 48 15,2 1 56-15</inkml:trace>
  <inkml:trace contextRef="#ctx0" brushRef="#br0" timeOffset="65.99">11983 11665 233 0,'0'3'348'0,"0"-1"36"0,0-1 47 15,0-1-67-15,0 0-41 0,0 0-10 16,0 0 3-16,1 1-9 0,-1 3-31 16,4 3-53-16,-3 3-63 0,2 5-56 15,-1 2-40-15,1 5-27 16,-3 4-15-16,-3 6-9 0,1 2-4 15,-1 3-6-15,-2 3-6 0,1 3-24 16,-3-1-57-16,-2-2-106 0,4 0-114 16,0-5-199-16,0-3-98 15,-1 0-37-15,-5-9 29 0,3 1 85 16,-1-10 109-16</inkml:trace>
  <inkml:trace contextRef="#ctx0" brushRef="#br0" timeOffset="66.99">13828 3244 58 0,'-5'-9'264'0,"-1"-1"24"0,-2-1 16 15,2 1-67-15,-1 1-73 0,2 0-32 16,1 1-10-16,-2-1 11 0,1 3 26 16,2-1 29-16,-1 1 25 0,3 1 12 15,-1 2 3-15,-1 0-12 0,1 2-24 16,2 1-31-16,-3 0-33 0,1 1-25 15,-2 5-15-15,-4 3-16 0,2 6-9 16,-4 5-12-16,-4 4-9 0,1 4-7 16,-2 5-6-16,0 3-7 15,0 0-4-15,0 5-4 0,1 1-1 16,3 0-4-16,1 0-2 0,6-3-2 16,0-2-5-16,4-3 0 0,5-3-3 15,6-6-2-15,2-3-2 0,6-9 0 16,3-4-3-16,6-8-1 0,2-5-6 15,2-7-6-15,3-4-6 0,0-8-6 16,-2-2 0-16,0-4 0 16,-1-4 4-16,-4-5 2 0,-4 1 10 15,-4-6 7-15,-7-2 5 0,-2 1 2 16,-7 1 5-16,-6 3 5 0,-4 3 0 16,-6 6-5-16,-6 4 0 0,-2 6-4 15,-5 5-2-15,-2 5-8 0,-3 5-23 16,0 6-47-16,0 6-67 15,0 6-73-15,3 7-73 0,-3 3-144 0,5 5-84 16,4 5-10-16,2 1 37 0,11 3 60 16,-1 5 66-16</inkml:trace>
  <inkml:trace contextRef="#ctx0" brushRef="#br0" timeOffset="67.99">13896 4428 114 0,'-2'-8'280'0,"-1"-1"23"16,1 2 18-16,1-2-84 0,-1 0-63 16,2 1-23-16,0-1 4 0,-1 1 22 15,-1 3 24-15,2-1 24 16,-2 1 15-16,2 1 7 0,0 1-7 16,-1 0-21-16,-1 2-28 0,2-1-36 15,-1 2-33-15,-1 0-31 0,-1 2-27 16,-1 2-17-16,-3 3-16 15,-3 5-11-15,0 4-8 0,-2 7-6 16,1 4-4-16,-3 4-2 0,1 4 0 16,1 2 0-16,2 0 2 0,2 2 0 15,0-2-6-15,2 0-3 0,6-2-6 16,0-4-5-16,5 0-11 16,1-7-6-16,4-4-4 0,3-3-7 15,2-8-6-15,7-4-15 0,1-6-19 16,4-7-23-16,3-4-17 0,0-6-10 15,1-5 2-15,-1-4 11 0,-1-6 31 16,-3-3 27-16,-2-4 24 16,-6-3 18-16,-3-3 10 0,-5-2 7 15,-7 2 1-15,-3 2 6 0,-6 3 3 0,-4 5 2 16,-5 10 5-16,-5 2-1 16,-2 10 1-16,-3 7-3 0,-2 7-16 15,-1 7-36-15,-1 5-57 0,5 8-64 16,-3 4-136-16,2 7-111 15,3 4-50-15,5 2 3 0,4 4 38 16,7 0 52-16</inkml:trace>
  <inkml:trace contextRef="#ctx0" brushRef="#br0" timeOffset="68.99">13989 5824 66 0,'0'-13'270'0,"0"0"23"0,-1 0 16 16,-1 1-62-16,-1 0-68 0,0 2-29 15,-1-2-1-15,1 1 11 0,0 2 19 16,-3 1 22-16,4 3 17 0,-1-1 14 16,0 1 0-16,0 2-9 15,1 0-19-15,1 3-31 0,-3-1-35 16,1 2-37-16,-2 2-32 0,-1 2-22 15,-2 4-24-15,0 2-9 0,-1 6-6 16,-4 4-1-16,2 3-4 0,-1 6 1 16,0 0 3-16,0 6-4 15,-1 2 0-15,2 2-3 0,0 0 0 16,3 1-5-16,3-2-1 0,2-3-10 16,3-1-6-16,2-6-12 0,4-3-14 15,2-5-4-15,6-7-12 0,1-7-7 16,5-6-10-16,2-5-14 15,5-9-6-15,1-5-11 0,2-8 1 16,-2-5 12-16,0-4 13 0,1-4 20 16,-3-3 18-16,-4-4 19 0,0-4 14 15,-6 1 7-15,-2-2 3 16,-6 1 5-16,-4 7 3 0,-8 5 1 16,-2 7-1-16,-6 7 0 0,-3 6 0 15,-4 7-2-15,-3 6-11 0,-2 9-27 16,-1 5-43-16,0 6-55 0,1 6-59 15,-1 5-148-15,4 6-76 0,1 3-23 16,1 2 17-16,8 1 40 16</inkml:trace>
  <inkml:trace contextRef="#ctx0" brushRef="#br0" timeOffset="69.99">14092 6941 178 0,'0'-10'298'0,"-3"1"17"0,1 0 23 16,-1 0-106-16,2 0-54 0,-3 0-21 16,1 1 7-16,0-1 19 15,0 1 19-15,-1 3 9 0,1-1 8 16,2 3-4-16,-1-2-13 0,-1 4-24 16,3-2-29-16,-3 3-30 0,0 2-36 15,-2 0-23-15,-3 6-23 0,2 3-17 16,-7 8-6-16,2 1-5 15,-1 7-2-15,-3 3-5 0,2 4-1 16,-1 5-1-16,1 2 0 0,0 1-1 16,3-2 1-16,0 2-4 0,1-1 1 15,4-1-1-15,2 0-4 16,3-3-5-16,3-4-6 0,5-3-5 16,5-5-13-16,4-5-19 0,5-5-19 15,4-6-17-15,4-8-12 0,1-5-16 16,4-6-12-16,0-8 7 0,-2-3 13 15,0-7 16-15,-3-3 17 0,-3-5 24 16,-3-3 21-16,-8-5 14 16,-1-2 9-16,-5-4 5 0,-7 2 4 15,-3 3 4-15,-4 3 4 0,-5 6 2 16,-6 8-1-16,0 6 0 0,-6 6-4 16,-2 9-13-16,-2 5-25 0,-2 6-33 15,0 8-45-15,2 6-55 0,1 4-155 16,2 5-73-16,0 1-20 15,1 5 7-15,2 1 33 0</inkml:trace>
  <inkml:trace contextRef="#ctx0" brushRef="#br0" timeOffset="70.99">14089 8258 76 0,'0'-2'285'0,"0"-4"26"16,0 1 17-16,-2 1-50 0,2 0-82 16,-3-1-28-16,2-1-6 0,-1 2 9 15,0 0 16-15,-1 2 5 0,1-3 6 16,2 5-1-16,-3-2-6 16,3 0-13-16,0 1-17 0,-3 0-22 15,1 2-27-15,-1 2-29 0,-3 1-27 16,-2 7-20-16,0 3-15 0,0 2-9 15,-4 6-9-15,1 3-3 0,-1 6 2 16,0 3 0-16,1 0-4 0,0 3-1 16,3 1 3-16,3 0-2 15,0-1-3-15,2 0-7 0,5-4-9 16,1-2-7-16,3-3-18 0,2-4-13 16,5-6-8-16,3-5-20 0,4-5-22 15,5-6-17-15,2-5-9 0,3-10-4 16,2-2-8-16,-2-7 16 15,-2-6 25-15,-2-2 23 0,-1-4 20 16,-4-3 22-16,-4-3 17 0,-3-4 11 16,-2-3 4-16,-6 1 8 0,-3 2 10 15,-6 2 13-15,-2 6 9 0,-5 5 5 16,-2 6 1-16,-6 8-2 0,-2 5-6 16,-1 8-14-16,-4 4-18 15,0 7-24-15,-2 6-33 0,5 6-41 16,1 6-47-16,-1 2-125 0,3 2-93 15,3 3-33-15,-1 1 1 0,7 3 25 16,4 0 39-16</inkml:trace>
  <inkml:trace contextRef="#ctx0" brushRef="#br0" timeOffset="71.99">14119 9324 26 0,'0'-6'275'0,"-2"-2"23"0,2 1 19 16,-1-1-42-16,-1 1-90 0,-1-1-42 15,1 2-14-15,1-5 4 0,-2 4 14 16,-1 1 16-16,1 0 13 0,1 0 13 16,-1 3 8-16,-1 0 0 0,2 0-5 15,-1 2-14-15,2-2-21 16,-3 3-29-16,1 0-29 0,-2 3-26 16,0 1-21-16,-4 2-27 0,1 6-9 15,-3 1-9-15,-3 7-4 0,1 4-3 16,0 5-2-16,1 3-1 15,-1 3 2-15,1 5 0 0,2-1-4 16,0 4 0-16,3-3-3 0,2 1 2 16,2-4-5-16,3-2 0 15,3-4-7-15,2-3-10 0,7-3-1 0,1-5-7 16,4-3-3-16,3-4-20 16,3-6-14-16,4-7-5 0,3-5-8 15,2-8-4-15,-1-4 1 0,-1-5 17 16,-3-7 18-16,-3-4 16 0,-5-5 13 15,-2-5 10-15,-4-2 7 16,-4-4 2-16,-4 0 2 0,-5 3 3 16,-5 4 2-16,-2 5 3 0,-5 7 1 15,-2 6 0-15,-3 6-1 0,-4 8-7 16,-1 6-20-16,-2 8-41 0,-1 6-50 16,3 6-53-16,3 5-79 15,0 5-139-15,3 2-59 0,2 3-2 16,1 5 27-16,4-2 44 0</inkml:trace>
  <inkml:trace contextRef="#ctx0" brushRef="#br0" timeOffset="72.99">14143 10619 63 0,'1'-7'289'0,"2"0"28"0,-3 1 17 15,-1 0-49-15,-1 0-86 16,2 0-37-16,-3 1-11 0,1 3 13 16,-1-2 16-16,2 0 21 0,-3 2 2 15,1 0 0-15,0-1-7 0,0 1-15 16,-3 2-28-16,1 0-32 15,-1 2-23-15,-3 1-28 0,0 5-25 16,-2 1-19-16,0 6-8 0,-3 4-9 16,1 7-6-16,-3 4 1 0,2 2-1 15,2 7 0-15,0 2-3 0,3 2 0 16,2-1-2-16,1-1-4 16,5 1-1-16,2-7-7 0,5-1-4 15,2-8-7-15,4-2-9 0,3-5-7 16,4-8-4-16,5-3-5 0,1-8-7 15,5-5-6-15,-1-7-3 0,2-4-2 16,-1-9-1-16,-1-3 6 16,-2-3 12-16,-5-7 14 0,0-2 13 15,-3-5 13-15,-6-2 4 0,-4-1 7 16,-1 2 2-16,-7 1 1 0,-4 4 0 16,-4 7-3-16,-4 7 0 0,-2 6-5 15,-5 8-2-15,-2 7-18 16,-2 10-34-16,-2 5-47 0,2 6-46 15,0 6-38-15,4 4-36 0,1 7-93 16,3 2-67-16,0 4-7 0,4 1 16 16,4 1 27-16,2 4 32 0</inkml:trace>
  <inkml:trace contextRef="#ctx0" brushRef="#br0" timeOffset="73.99">14156 11575 294 0,'-1'-13'381'15,"-1"-2"36"-15,1 2 45 0,-2 3-86 16,1 1-53-16,2 2-29 0,0 2-19 15,0 0-6-15,0 5-29 0,2 5-41 16,2 6-42-16,-1 6-41 0,2 5-27 16,-1 6-26-16,-3 7-16 15,-1 4-16-15,-1 4-17 0,-3 4-13 16,-1 1-16-16,-4 0-35 0,0 0-82 16,1-3-100-16,1-5-99 0,-3-2-152 15,3-5-107-15,2-6-34 0,0-8 41 16,5-5 86-16,2-10 88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8T08:16:23.211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16788 15691 145 0,'3'-1'300'16,"-1"-1"28"-16,-1 2 23 0,-1-1-90 15,2-2-75-15,-2 0-36 0,1 1-10 16,1 0 1-16,-2-3 0 0,3-1 2 15,-3 0-1-15,0 0 1 16,1-2-7-16,-1-1-9 0,0 2-7 0,0-4-7 16,-1 1-7-16,-2-1-10 0,0 0-13 15,0 0-5-15,-4-3-11 0,2 4-6 16,-3-1-8-16,1 3-7 0,-1-2-3 16,0 3-8-16,-2 2-5 15,-1 1-8-15,0 2-6 0,-3 2-5 16,1 5-3-16,-4 1-5 0,1 2-6 15,-3 6 0-15,3 3 1 0,-3 4 1 16,2 1-1-16,-1 7 0 0,1 2 4 16,1 4 5-16,1 2-5 0,3 6 5 15,1-2-1-15,2 1-1 16,1 0-2-16,6-2-3 0,1 1 0 16,2-5 0-16,4-2-3 0,4-2-2 15,1-5 0-15,1-1-1 0,3-5 3 16,1-5-5-16,0-2-3 0,5-6 3 15,-3-3 2-15,2-4-2 0,1-4 1 16,1-6 1-16,-2-5 6 0,3-4 0 16,-2-6-2-16,0-3-3 0,-2-4 2 15,0-5 3-15,-4-1-6 16,2-3 2-16,-7-2 3 0,1-2 2 16,-4-1 0-16,0 0 1 0,-1 4-1 15,-5 4 4-15,0 3-4 0,-2 3 0 16,-1 6-1-16,-4 5-1 0,0 4 0 15,-1 4-7-15,-1 5-9 0,-4 4-18 16,0 4-28-16,0 5-32 0,-4 5-42 16,0 0-39-16,3 8-40 0,-2-1-33 15,0 4-15-15,4 0-4 0,-1 4-6 16,-1 1-41-16,1 0-44 0,0-1-1 16,3-2 19-16,0 0 21 0</inkml:trace>
  <inkml:trace contextRef="#ctx0" brushRef="#br0" timeOffset="351.47">16566 15943 48 0,'2'-1'271'0,"-1"-3"24"0,1 0 18 15,1-1-65-15,1-3-79 0,-3-1-41 16,5 1-23-16,-3 1-7 0,2-1-5 16,0 2 0-16,0 0-4 0,1 2-2 15,-1 1-3-15,2 3-2 0,2 1 1 16,-1 4 0-16,1 0 1 15,0 6 0-15,1 3-3 0,-2 3-6 16,3 0-11-16,-2 4-10 0,1 3-12 16,-1 2-11-16,1 0-10 0,-2 2-7 15,1 0-8-15,-1 0-2 0,0-1-2 16,0-2 0-16,0-2-2 0,-2-2 2 16,2-4 0-16,-1-3-1 15,-1-4 1-15,1-2 6 0,0-3 5 16,1-5 5-16,3-5 1 0,2-5 1 0,-2-3-2 15,3-6-10-15,0-3-13 16,0-3-22-16,-1 0-29 0,1-3-35 16,-3 3-48-16,1 1-50 0,-2 3-46 15,-5 3-128-15,0 3-60 0,-2 3-15 16,-3 3 24-16,3 3 37 0</inkml:trace>
  <inkml:trace contextRef="#ctx0" brushRef="#br0" timeOffset="15713.33">17714 16009 119 0,'-3'0'221'15,"1"0"6"-15,1 0-38 0,-1 0-84 16,2 0-45-16,-1 0-27 0,1 0-8 16,0 0-7-16,0 0 0 0,0 0-1 15,0 0-3-15,0 0-1 0,0 0 2 16,-2 0-1-16,2 0 5 16,-2 0 3-16,2 0 4 0,0 2 1 15,-3-2 2-15,2 1 0 0,-1-1 1 16,-1 3-4-16,0-3 1 0,1 0-4 15,2 2 0-15,-1-2-2 0,-1 0-3 16,2 1 0-16,0 1-4 0,0-2-2 16,0 0-1-16,0 0-4 0,0 0 0 15,-1 0 1-15,1 0 1 0,0 0 2 16,0 0 2-16,0 0-1 16,0 0 1-16,0 0-2 0,0 0 2 15,0 0-3-15,0 0-1 0,0 0 1 16,0 0-2-16,0 0 0 0,0 0-2 15,0 0 2-15,-2 0-1 0,2 0-3 16,0 0 2-16,0 0-3 0,0 0 2 16,0 0-2-16,0 0 1 0,0 0-1 15,0 0 0-15,0 0-1 0,0 0 2 16,0 0-1-16,0 0 2 0,0 0-1 16,0 0 1-16,0 0-3 0,0 0 3 15,0 0-3-15,0 0 1 16,0 0-1-16,0 0 2 0,0 0-1 15,0 0 1-15,0 0-1 0,0 0 3 16,0 0-1-16,0 0 1 0,0 0-1 16,0 0 0-16,0 0 2 0,0 0-3 15,0 0 3-15,0 0-4 0,0 0 2 16,0 0-1-16,0 0 1 0,0 0-4 16,0 0 3-16,0 0-2 0,0 0 1 15,0 0 1-15,0 0-3 16,0 0 2-16,0 0 0 0,0 0-1 15,0 0-1-15,0 0 2 0,0 0-1 16,0 0 0-16,0 0-1 0,0 0 0 16,0 0 1-16,0 0-1 0,0 0-1 15,0 0 0-15,0 0 2 0,0 0 1 16,0 0-2-16,0 0-1 0,0 0 2 16,0 0 0-16,0 0-1 0,0 0-1 15,0 0 2-15,0 0-2 0,0 0 0 16,0 0 0-16,0 0 0 15,0 0 0-15,0 0 0 0,0 0 0 16,0 0 0-16,0 0 0 0,0 0-2 16,0 0 4-16,0 0-2 0,0 0 0 15,0 0 0-15,0 0 0 0,0 0 0 16,0 0 0-16,0 0 1 0,0 0 3 16,0 0-3-16,0 0 0 0,0 0-1 15,0 0 2-15,0 0-2 16,0 0 2-16,0 0-2 0,0 0 1 15,0 0 0-15,0 0 1 0,0 0-2 16,0 0 0-16,0 0 1 0,0 0 0 16,0 0 2-16,0 0-2 0,0 0 2 15,0 0 1-15,0 0-2 0,0 0 3 16,0 0-1-16,0 0-1 0,0 0 2 16,0 0-1-16,0 0 1 0,0 0-1 15,0 0 1-15,0 0 0 0,0 0 0 16,0 0 0-16,-2 0-1 0,2 0 1 15,0 0-1-15,0 0 1 16,0 0 1-16,0 0-1 0,0 0 1 16,0 0-1-16,0 0 2 0,0 0 0 15,0 0-1-15,0 0 2 0,0 0-1 16,0 0 1-16,0 0 0 0,0 0 0 16,0 0-3-16,0 0 1 0,0 0-4 15,0 0 1-15,0 0-1 0,-1 0-2 16,1 0 1-16,0 0 2 15,0 0 0-15,0 0-2 0,0 0 0 16,0 0 1-16,0 0-2 0,0 0 1 16,0 0-1-16,0 0 0 0,0 0 0 15,0 0 0-15,0 0 0 0,0 0 0 16,0 0-1-16,0 0-1 0,0 0 2 16,0 0 0-16,0 0 0 0,0 0 2 15,0 0-1-15,0 0-1 0,0 0 0 16,0 0 0-16,0 0 0 15,0 0 0-15,0 0 0 0,0 0 0 16,0 0 2-16,0 0 0 0,0 0-1 16,0 0-1-16,0 0 0 0,0 0-1 15,0 0-1-15,0 0 2 0,0 0 0 16,0 0 0-16,0 0-2 0,0 0 2 16,0 0 0-16,0 0 0 0,0 0 2 15,0 0-2-15,0 0 1 0,0 0 0 16,0 0-1-16,0 0 0 0,0 0-1 15,0 0 1-15,0 0-1 16,0 0 1-16,0 0 0 0,0 0 0 16,0 0-2-16,0 0 1 0,0 0-1 15,0 0 2-15,0 0-1 0,0 0 0 16,0 0 1-16,0 0 1 0,0 0-1 16,0 0 0-16,0 0 4 0,0 0-1 15,0 0-3-15,0 0-1 0,0 0 1 16,0 0 0-16,0 0-2 0,0 0 1 15,0 0 2-15,0 0-1 16,0 0 0-16,0 0 0 0,0 0 0 16,0 0 0-16,0 0 0 0,0 0 0 15,0 0 0-15,0 0 0 0,0 0-1 16,0 0 1-16,0 0 0 0,0 0-2 16,0 0 2-16,0 0-1 0,0 0 1 15,0 0 0-15,0 0 0 0,0 0 1 16,0 0 1-16,0 0-2 0,0 0 0 15,0 0 3-15,0 0-3 0,0 0 0 16,0 0 0-16,0 0 1 16,0 0 0-16,0 0-2 0,0 0 0 15,0 0 1-15,0 0 0 0,0 0-2 16,0 0 2-16,0 0 0 0,0 0-1 16,0 0 1-16,0 0 0 0,0 0 0 15,0 0 0-15,0 0 0 0,0 0 1 16,0 0-1-16,0 0 0 0,0 0 0 15,0 0 0-15,0 0 0 0,0 0 0 16,0 0 0-16,0 0 0 0,0 0 2 16,0 0-2-16,0 0 2 0,0 0-1 15,0 0-1-15,0 0 0 16,0 0 0-16,0 0 0 0,0 0 0 16,0 0 0-16,0 0 0 0,0 0 0 15,0 0 0-15,0 0 0 0,0 0 0 16,0 0 0-16,0 0-2 0,0 0 1 15,0 0 1-15,0 0 0 0,0 0 0 16,0 0 0-16,0 0 2 0,0 0-1 16,0 0-1-16,0 0 0 15,0 0-1-15,0 0 0 0,0 0 0 16,0 0 1-16,0 0 0 0,0 0 0 16,0 0 1-16,0 0-1 0,0 0 1 15,0 0 0-15,0 0-1 0,0 0 1 16,0 0 0-16,0 0 0 0,0 0-2 15,0 0 0-15,0 0 0 0,0 0 1 16,0 0-1-16,0 0 1 0,0 0 1 16,0 0-1-16,0 0 0 0,0 0 0 15,0 0 0-15,0 0 0 0,0 0 0 16,0 0 0-16,0 0 0 0,0 0 0 16,0 0 0-16,0 0 0 15,0 0-1-15,0 0 1 0,0 0-1 16,0 0 1-16,0 0 0 0,0 0-1 15,0 0 1-15,0 0 0 0,0 0 0 16,0 0 0-16,0 0 0 0,0 0 0 16,0 0 1-16,0 0 0 0,0 0-1 15,0 0 0-15,0 0 0 16,0 0 0-16,0 0 0 0,0 0 0 16,0 0 0-16,0 0 0 0,0 0 0 15,0 0 0-15,0 0 0 0,0 0 0 16,0 0 0-16,0 0 0 0,0 0 1 15,0 0-1-15,0 0 2 0,0 1 1 16,0-1 3-16,0 0 3 0,0 0 0 16,0 0-1-16,0 0 0 0,0 0 2 15,0 0-1-15,0 0 0 0,0 0 4 16,0 0 2-16,0 0 4 0,0 0 1 16,0 0 1-16,0 0 4 15,0 0-2-15,-2 2 3 0,2-2 2 16,0 0 1-16,-1 0 5 0,1 0 1 15,0 1 1-15,0-1 0 0,0 2-3 16,0-2-3-16,-2 0-4 0,2 0-5 16,0 0-5-16,0 0-2 0,0 0-2 15,0 0-2-15,0 0-4 0,0 0-1 16,-2 0-2-16,2 0 0 0,0 0-2 16,0 0 0-16,0 0 0 15,0 0 0-15,0 0 1 0,0 0-1 16,0 0-2-16,0 0 1 0,0 0 0 15,0 0 1-15,0 0-1 0,0 0 0 16,0 0 1-16,0 0 0 0,0 0-1 16,0 0-1-16,0 0 1 0,0 0 0 15,0 0 0-15,0 0 0 0,0 0 1 16,0 0-1-16,0 0 0 0,0 0 0 16,0 0 0-16,0 0-1 15,0 0 1-15,0 0 0 0,0 0 0 16,0 0 0-16,0 0 0 0,0 0 0 15,0 1 0-15,0-1-1 0,0 0 1 16,0 0-1-16,0 0 1 0,0 0 1 16,-1 0 0-16,1 0-1 0,0 0 1 15,0 0 1-15,0 0 0 0,0 0 0 16,0 0-1-16,0 0 1 0,0 2-2 16,0-2 3-16,0 0-2 0,0 0 0 15,-2 0 3-15,2 0-2 0,0 0-1 16,0 0 0-16,0 0 2 15,0 0-3-15,0 0 3 0,0 0-1 16,0 0 1-16,0 1-3 0,0-1 2 16,0 0 1-16,0 0-2 0,-1 0 2 15,1 0 1-15,0 1-1 0,-2 1-1 16,0-2 1-16,2 2-2 0,-2-1 1 16,2 0-1-16,-2-1-1 0,2 2 0 15,0-2-1-15,-2 2-1 16,2-2 2-16,0 1 0 0,0-1 3 15,-1 1 0-15,1-1 0 0,0 0 3 16,-2 3 0-16,2-3 1 0,0 0 0 16,-1 0 3-16,1 1 0 0,0-1-3 15,0 0-2-15,0 0 0 0,0 0-1 16,0 0-2-16,0 0 1 0,0 0 0 16,0 0 0-16,0 1-1 0,0-1 0 15,0 0-1-15,0 0 2 0,0 0-1 16,0 0 0-16,0 0 0 0,0 0 2 15,-2 0-3-15,2 0 0 16,0 0-1-16,0 0 2 0,0 0-1 16,0 0 0-16,0 0 0 0,-2 0 2 15,2 0 1-15,0 0-3 0,0 0 1 16,0 0-1-16,0 0-1 0,0 0 1 16,0 0 1-16,0 0 0 0,0 1-1 15,0-1 2-15,0 0-3 16,-1 0 3-16,1 0 0 0,0 0 0 15,0 0 0-15,0 3 2 0,0-3 1 16,0 0-1-16,0 0 0 0,0 0-1 16,0 0 3-16,0 0-2 0,0 0-1 15,0 0 0-15,-2 0 0 0,2 0-2 16,0 0 2-16,0 0-1 0,0 0-2 16,0 0 2-16,0 0-2 0,0 0 1 15,0 0-1-15,0 0 2 0,0 0-1 16,0 0 0-16,0 0-2 15,0 0 2-15,0 0 1 0,0 0-3 16,0 0 2-16,0 0-2 0,0 0 1 16,0 0 2-16,0 0-2 0,0 0 2 15,0 0 0-15,0 0 0 0,0 0 1 16,0 0-1-16,0 0 0 0,0 0 2 16,0 0 1-16,0 0-2 0,0 0-1 15,0 0 0-15,0 0 0 0,0 0 0 16,0 0-2-16,0 0 2 0,0 0 0 15,0 0-2-15,2-3-1 16,-2 3 0-16,0 0 1 0,0 0-2 16,0 0 1-16,0 0 1 0,0 0 1 15,0 0-2-15,0 0 0 0,0 0 0 16,0 0 0-16,0 0 0 0,0 0 0 16,0 0-1-16,0 0 0 0,0 0 1 15,0 0 0-15,0 0-1 0,0 0 1 16,0 0 0-16,0 0 0 15,0 0-2-15,0 0 1 0,0 0 1 16,0 0-1-16,0 0-1 0,0 0 2 16,0 0 0-16,0 0 3 0,0 0-2 15,0 0 0-15,0 0-1 0,0 0 1 16,0 0-1-16,0 0-1 0,0 0-1 16,0 0 2-16,0 0 0 0,0 0 0 15,0 0 0-15,0 0 0 0,0 0 0 16,0 0 1-16,0 0-1 0,0 0 0 15,0 0 0-15,0 0 0 0,0 0 0 16,0 0 1-16,0 0 0 16,0 0 0-16,0 0-1 0,0 0 1 15,0 0 0-15,0 0-1 0,0 0 0 16,0 0 0-16,0 0-2 0,0 0 0 16,0 0 0-16,0 0 2 0,0 3 0 15,0-3 0-15,0 0 1 0,0 0 1 16,0 0-1-16,0 0 0 0,0 0-1 15,0 0-1-15,0 0-1 16,0 0 1-16,-2 0 0 0,2 0 1 16,0 0-1-16,0 0 1 0,0 0 1 15,0 0 0-15,0 0 0 0,0 0-1 16,0 0-1-16,0 0 1 0,0 0-1 16,0 0-2-16,0 0 3 0,0 0 3 15,0 0-1-15,0 0 1 0,0 0 0 16,0 0 2-16,0 0-4 0,0 0 0 15,0 0-1-15,0 0-1 0,0 0 1 16,0 0-1-16,0 0 1 0,0 0 1 16,0 0-1-16,0 0 3 0,0 0-1 15,0 0-1-15,0 0-1 0,0 0 0 16,0 0-1-16,0 0 0 16,0 0-2-16,0 0 2 0,0 0 0 15,-1 0 1-15,1 0-1 0,0 0 0 16,0 0 1-16,0 0 0 0,0 0 2 15,0 0-1-15,0 0-1 0,0 0 0 16,0 0 1-16,0 0-1 16,0 0-1-16,0 0-1 0,0 0-1 15,0 0 2-15,0 0-1 0,1 0 2 16,-1 0 0-16,2 0 0 0,-1 0 0 16,3 2 2-16,-1-2 1 0,0 0 0 15,1 0-2-15,0 0 1 0,0 0-1 16,0 0 0-16,-3 0-2 0,2 0 0 15,-1 0 1-15,0 0 1 0,-1 2-1 16,-1-2 0-16,0 0 2 16,0 0 1-16,0 0-3 0,0 0 2 15,0 0-2-15,0 0 0 0,0 0 0 16,0 0-2-16,2 0 2 0,-2 0-1 16,0 0 1-16,0 0 0 0,0 0 0 15,0 0 0-15,0 0 0 0,0 0 1 16,0 0 4-16,0 0-3 0,0 0 2 15,0 0 1-15,0 0 2 0,0 0 1 16,0 0 2-16,0 0 1 0,0 0 2 16,0 0-3-16,0 0 3 0,0 0-5 15,0 0-1-15,0 0-1 16,0 0-3-16,0 0 1 0,0 0 3 16,0 0-2-16,0 0 2 0,0 0 0 15,0 0 1-15,0 0-5 0,0 0 3 16,0 0 1-16,0 0-1 0,0 0 1 15,0 0-3-15,0 0 3 0,0 0-1 16,0 0-3-16,0 0 0 16,0 0-2-16,0 0 1 0,0 0-2 15,0 0 2-15,0 0-2 0,0 0 0 16,0 0 0-16,0 0 0 0,0 0 2 16,0 0-4-16,0 0 2 0,0 0 0 15,0 0 0-15,0 0 2 0,0 0-2 16,0 0 1-16,0 0-1 0,0 0 2 15,0 0-2-15,0 0 0 0,0 0 0 16,0 0 0-16,0 0 0 0,0 0-2 16,0 3 2-16,0-3 0 0,0 0 0 15,0 0 0-15,0 0 0 0,0 0 0 16,0 0 0-16,0 0-3 0,0 0 3 16,0 0 0-16,0 0 0 15,0 0 0-15,0 0 0 0,0 0 2 16,0 0-2-16,0 0 0 0,0 0 1 15,0 0 1-15,0 0-2 0,0 0 0 16,0 0 0-16,0 0 0 0,0 0 0 16,0 0 2-16,0 0-2 15,0 0 0-15,0 0-2 0,0 0-3 16,0 0 5-16,0 0 0 0,0 0 0 16,0 0 0-16,0 0 0 0,-2 0 0 15,2 0 0-15,0 0 0 0,0 0 3 16,0 0 1-16,0 0 0 0,0 0-1 15,0 0-2-15,0 0-1 0,0 0 0 16,0 0 0-16,0 0 0 0,0 0 0 16,0 0 0-16,0 0 0 0,0 0 0 15,0 0-1-15,0 0 1 0,0 0 0 16,0 0-3-16,0 0-1 16,0 0-3-16,-1 0-2 0,1 0-7 0,0 0-9 15,0 0-7-15,0 0-6 16,0 0-8-16,-2 1-10 0,0 1-11 15,1-1-19-15,-1 3-24 0,-1-3-35 16,0 2-33-16,0 0-30 0,1 0-45 16,-4 0-101-16,1-2-38 0,2 1 7 15,-2-1 26-15,5-1 31 0</inkml:trace>
  <inkml:trace contextRef="#ctx0" brushRef="#br0" timeOffset="16551.02">17645 16084 195 0,'-2'0'238'0,"0"0"11"0,2 0-62 16,0 0-70-16,-1 0-42 0,-1 0-23 15,2 0-11-15,0 0-10 0,0 0-7 16,0 0-3-16,0 0-5 15,0 0-4-15,0 0 2 0,0 0-2 16,0 0 5-16,0 0 0 0,-2 0 3 16,2 2 1-16,0-2 4 0,-1 0-1 15,-1 0 4-15,2 0-1 0,0 0 1 16,0 0-1-16,-1 0-4 0,-2 0-1 16,3 0-3-16,0 0 1 0,-2 0-4 15,2 0-1-15,0 0 1 0,-1 0-1 16,1 0 0-16,-2 0-2 0,2 0 0 15,0 0-1-15,0 0-1 16,0 0 1-16,0 0-1 0,0 0 1 0,0 0-3 16,0 0 3-16,0 0-1 15,0 0-2-15,0 0 0 0,0 0-3 16,0 0 2-16,0 0 0 0,0 0 0 16,0 0-1-16,0 0 1 0,0 0 0 15,0 0 1-15,0 0 2 0,0 0-2 16,0 0 2-16,0 0 0 0,0 0 0 15,0 0 0-15,0 0 2 16,0 0-2-16,0 0 0 0,0 0-1 16,0 0 0-16,0 0-3 0,0 0-2 15,0 0 2-15,0 0-3 0,0 0 2 16,0 0-4-16,0 0 2 0,0 0-2 16,0 0 2-16,0 0-4 0,0 0 2 15,0 0-1-15,0 0 0 0,0 0 0 16,0 0-1-16,0 0 1 0,0 0 0 15,0 0-1-15,0 0 0 0,0 0 0 16,0 0 0-16,0 0 0 16,0 0 0-16,0 0 0 0,0 0 0 15,0 0-2-15,0 0 1 0,0 0-1 16,0 0 0-16,0 0-2 0,0 0-4 16,0 0-7-16,0 0-10 0,2 0-12 15,-1 0-13-15,-1 0-14 0,0 0-13 16,2 0-12-16,2 0-25 0,-4 1-67 15,0-1-77-15,0 0-34 0,0 0-5 16,0 0 4-16</inkml:trace>
  <inkml:trace contextRef="#ctx0" brushRef="#br0" timeOffset="19702.56">17668 16077 119 0,'-1'3'233'0,"-3"-3"13"0,0 1-33 16,2 1-75-16,-1-1-48 0,2 1-29 15,-1-1-11-15,0-1-9 0,2 1-1 16,-1-1-1-16,-1 2-2 0,2-2-3 16,0 0-3-16,-1 2 1 0,1-2 0 15,-4 1-1-15,4-1 3 16,-3 2-2-16,1-2 0 0,1 0-1 15,-1 3 2-15,-2-3-2 0,1 1 1 16,0 1-3-16,-1-2 3 0,1 1-1 16,-2 1-2-16,2-1-4 0,0 0-2 15,-3 1 0-15,3-2-4 0,0 3-3 16,-1-3-3-16,1 1 1 0,2-1-5 16,-3 0-3-16,3 2 0 0,-1 0-1 15,2-2-3-15,-2 0-2 0,2 0 0 16,0 0 0-16,0 0 0 0,0 0 2 15,0 0 1-15,0 0-1 16,0 0 1-16,0 0 2 0,0 0 1 16,0 0-2-16,0 0-1 0,0 0 3 15,0 0-4-15,0 0 2 0,0 0-1 16,0 0 3-16,0 0-1 0,0 0-1 16,0 0 4-16,0 0-2 0,2 0 1 15,-2 0 2-15,2 0 0 0,-1 0 3 16,3 0-1-16,-3 0 1 0,1 0-3 15,-1 0-1-15,1 0-1 16,-2 0-2-16,2 0 1 0,-2 0-1 16,1 0 2-16,-1 0 2 0,0 1 2 15,0-1 2-15,0 0 4 0,0 0 3 16,0 0 3-16,0 0 1 0,0 1 2 16,0-1 1-16,0 0-1 0,0 0-1 15,0 3-1-15,0-3-1 0,0 0 1 16,0 0-2-16,-1 0 2 15,1 0-3-15,0 0 1 0,0 0-2 0,0 0-1 16,0 0-1-16,-2 0 2 16,2 0-3-16,0 1 1 0,0-1 0 15,0 0-1-15,0 0-2 0,0 0 0 16,-2 0-1-16,2 0-1 0,0 1 0 16,0-1 1-16,0 0-1 0,0 0-1 15,0 0-2-15,0 0-2 0,0 0 2 16,0 0-2-16,0 0-3 0,0 0 2 15,0 0-3-15,0 0-1 16,0 0 0-16,0 0 2 0,0 0-2 16,0 0 1-16,0 0-2 0,0 0 2 15,0 0-2-15,0 0-1 0,0 0-1 16,0 0 2-16,0 0-4 0,0 0 2 16,0 0-1-16,0 0-1 0,0 0-2 15,0 0 3-15,0 0 1 0,0 0-1 16,0 0 0-16,0 0-1 15,0 0 2-15,0 0 0 0,2 1 0 16,1-1 2-16,-1 0-1 0,1 3 1 16,0-3-2-16,0 0 0 0,0 0 2 15,0 2-1-15,1-2 1 0,-3 0-1 16,2 0-1-16,1 2 1 0,-3-2-1 16,-1 0 0-16,3 0 0 0,-3 0 2 15,2 0-2-15,-2 0 0 0,4 0 1 16,-4 3 0-16,3-3-1 0,-3 0 0 15,2 1 0-15,1-1 2 0,-1 2-2 16,0-2 2-16,-1 0-2 0,2 1 0 16,-1-1 0-16,0 0 0 0,-1 0 1 15,1 2-2-15,-1-2 2 16,1 0-1-16,-2 0 1 0,2 0-1 16,0 0 0-16,-2 2 0 0,2-2-2 15,-2 0 1-15,2 0 0 0,-2 0-1 16,1 1 2-16,1-1 0 0,-1 0 0 15,1 0 0-15,0 0 0 16,-2 0 0-16,1 0 0 0,-1 0 0 16,2 0 0-16,-2 0 0 0,0 0 0 15,0 0-1-15,0 0 1 0,0 1 1 16,0-1 1-16,0 0-1 0,0 0 0 16,0 0 1-16,0 0-1 0,0 0-1 15,0 0 0-15,0 0 0 0,0 0 0 16,0 0-1-16,0 0-1 0,0 0 1 15,0 0 1-15,0 0 1 0,0 0-1 16,0 0 1-16,0 0 3 16,0 0-1-16,0 0-2 0,0 0 1 15,0 0-1-15,0 0-1 0,0 0 0 16,0 0-1-16,0 0 1 0,0 0 0 16,0 0 0-16,0 0 0 0,0 0 0 15,0 0 0-15,0 0 0 0,0 0 0 16,0 0 0-16,0 0 2 0,0 0-1 15,0 0-2-15,0 0 1 0,0 0-1 16,0 0 1-16,0 0-3 16,0 0 1-16,-2 0 3 0,2 0 0 15,0 0 1-15,0 0-2 0,0 0 1 16,0 0 1-16,0 0-2 0,0 0 1 16,0 0-1-16,0 0 1 0,0 0 1 15,0 0 1-15,0 0-3 0,0 0 1 16,0 0 1-16,0 2-2 0,0-2 0 15,0 0-1-15,0 0 1 0,0 0-2 16,0 0 1-16,0 0 1 16,0 0 1-16,0 0 0 0,0 0 1 15,0 0 2-15,0 0-4 0,0 0 2 16,0 0-4-16,0 0 2 0,0 0 0 16,0 0 0-16,0 0 2 0,0 0-2 15,0 0 1-15,0 0-1 0,0 0-1 16,0 0 1-16,0 0 0 0,0 0 1 15,0 0-1-15,0 0-1 0,0 0-1 16,0 0 1-16,0 0-1 0,0 0 1 16,0 0 1-16,0 0 0 0,0 0 2 15,0 0-1-15,0 0-1 16,0 0 1-16,0 0-1 0,0 0 0 16,0 0 0-16,0 0 0 0,0 0 0 15,0 0 2-15,0 0-1 0,0 0 0 16,0 0-1-16,0 0-7 0,-1-2-31 15,-1 2-45-15,-1 0-54 16,0-1-54-16,-3 0-73 0,1-1-132 16,2-1-42-16,-1-3 6 0,1-2 35 15,6-3 44-15</inkml:trace>
  <inkml:trace contextRef="#ctx0" brushRef="#br0" timeOffset="20431.48">17486 14370 145 0,'-3'2'260'0,"-2"0"11"0,1 1-1 16,1 3-121-16,0 0-69 0,1 1-36 15,-1 1-20-15,1 3-12 0,2-1-10 16,2 4-13-16,-1-1-20 15,1 3-55-15,-4 0-94 0,1 0-48 16,-1-1-23-16,2 2-4 0</inkml:trace>
  <inkml:trace contextRef="#ctx0" brushRef="#br0" timeOffset="20629.73">17466 14734 37 0,'2'13'209'16,"1"4"15"-16,-2-4-17 0,1 1-69 15,2 1-55-15,-2 0-29 0,0 2-20 16,-1-1-11-16,2 1-10 16,-1 0-4-16,0 2-5 0,-1-2-6 15,-1 3-10-15,0-2-7 0,0 0-14 16,0 0-33-16,-1-1-46 0,-3-1-40 16,1 0-30-16,2-1-11 0,-5 0 0 15</inkml:trace>
  <inkml:trace contextRef="#ctx0" brushRef="#br0" timeOffset="20944.32">17461 15171 173 0,'0'10'193'0,"0"0"-7"16,0 1-30-16,0-2-41 16,2 1-33-16,-2-2-22 0,0 1-10 0,0-1-11 15,0 1-9-15,0-2-5 16,0 4-5-16,-2-1-7 0,2-2-4 16,-1 5-5-16,-1-1-1 0,0 1-3 15,1-1-3-15,-1 2-3 0,1 2-6 16,-3-2-4-16,0 1-7 0,1-2-4 15,1 1-1-15,1 0 0 0,-3 1-1 16,1-2 6-16,3 1 5 0,-1-2 3 16,-1 0 6-16,0-3 5 0,2 4 9 15,0-4 9-15,2 2 4 16,0-2 9-16,-2-1 3 0,1 2 2 16,2-3-2-16,-1 1-6 0,0-1-4 15,-1 1-6-15,2-1-5 0,-1 3-3 16,2-3-4-16,-2 3-2 0,0-1-8 15,-1 2-14-15,2 0-25 0,-1 2-66 16,-2-3-71-16,-2 2-38 0,2-2-10 16,0 3 1-16</inkml:trace>
  <inkml:trace contextRef="#ctx0" brushRef="#br0" timeOffset="21311.28">17469 15862 35 0,'2'11'223'0,"-1"-4"19"0,3 2-5 15,-2 0-73-15,2-1-58 0,-4 3-36 16,1-1-26-16,2-1-11 0,-3 3-12 16,4-2-9-16,-4 4-3 0,1 1-6 15,-1 2-4-15,2-1-8 16,-1 3-10-16,-1 1-6 0,0 0-11 0,0 0-7 16,0 2-8-16,0-1-2 0,-1-1 3 15,-1 3 5-15,1-2 6 16,1 0 8-16,-4 0 10 0,3-1 16 15,-1 0 12-15,1 1 13 0,-3 0 7 16,4 0 11-16,-2 1 9 0,2-2 5 16,0 1 2-16,0 0 1 0,-2 2 1 15,2-1-4-15,-2 2-6 0,2-1-7 16,0 2-6-16,-1 2-7 0,1-1-5 16,-2-1-7-16,1 4-6 15,-1-2-3-15,-1-1-5 0,1 2-10 0,1-1-10 16,-3 2-16-16,4-2-30 15,-1-2-87-15,-1-1-66 0,2 0-30 16,0-2-9-16,3-1 3 0</inkml:trace>
  <inkml:trace contextRef="#ctx0" brushRef="#br0" timeOffset="21451.93">17510 17174 57 0,'-6'13'253'16,"1"0"12"-16,0-1 10 0,2-1-86 15,-2-1-88-15,5-2-55 0,0-1-39 16,4-1-49-16,-4-4-115 0,3 1-57 16,0-3-31-16,3-5-11 0,7-4 6 15</inkml:trace>
  <inkml:trace contextRef="#ctx0" brushRef="#br0" timeOffset="22211.7">19483 14318 70 0,'0'-2'258'0,"0"2"24"0,0-2 13 0,2 2-91 15,-2-3-74-15,0 3-43 16,1 3-26-16,-1-3-13 0,0 4-13 16,2 2-4-16,0 4-6 0,-2 2-6 15,1 3-4-15,-1 2-7 0,0 4-3 16,0 4-7-16,0-2-9 0,0 4-8 15,-1 2-13-15,1 0-20 16,-2-1-27-16,0 2-60 0,-1-2-82 16,0 1-40-16,-3 0-14 0,5-1 8 15</inkml:trace>
  <inkml:trace contextRef="#ctx0" brushRef="#br0" timeOffset="22364.16">19473 15051 179 0,'-2'21'234'0,"0"0"11"0,2-2-58 16,0-1-74-16,0 1-42 0,0 1-26 16,2-2-17-16,1 0-9 0,-1 1-13 15,2 1-20-15,-1-2-23 0,-1 3-87 16,-1-2-67-16,1-2-33 0,0 1-12 16,1 0 0-16</inkml:trace>
  <inkml:trace contextRef="#ctx0" brushRef="#br0" timeOffset="22553.59">19526 15704 48 0,'-1'16'231'0,"-1"-1"14"16,0-2 5-16,2 4-101 0,0-2-64 15,0 0-42-15,0 0-19 0,2-1-16 16,0 2-17-16,1 0-33 0,-2 1-73 15,-1-3-67-15,0 1-35 16,0 2-14-16,2-2 1 0</inkml:trace>
  <inkml:trace contextRef="#ctx0" brushRef="#br0" timeOffset="22762.44">19529 16186 58 0,'0'16'236'0,"-3"-3"20"15,2 1-1-15,1-1-84 0,-2 0-61 16,0 0-38-16,2 0-24 16,0-1-17-16,2 0-13 0,0 0-9 15,-1-2-8-15,1 0-7 0,-1 1-7 16,1 1-7-16,0-1-7 0,-1-1-14 16,1-1-20-16,-2 2-52 0,0-1-71 15,-2 0-35-15,2-2-12 0,-1 1 1 16</inkml:trace>
  <inkml:trace contextRef="#ctx0" brushRef="#br0" timeOffset="22963.33">19543 16593 32 0,'0'15'213'0,"0"0"13"16,0-2-17-16,0 2-63 0,0 1-53 16,2-2-29-16,-2 3-22 15,1-3-14-15,1 3-10 0,0-2-7 16,-1 2-10-16,-1-1-6 0,4-1-9 15,-4-1-8-15,1 3-18 0,-1-2-18 16,0 2-26-16,0 0-28 0,0-1-40 16,-1 1-31-16,-3-2-7 0,-1 1 8 15</inkml:trace>
  <inkml:trace contextRef="#ctx0" brushRef="#br0" timeOffset="23124.37">19529 17062 57 0,'-1'11'216'0,"-1"-1"22"0,2 0-21 16,0 1-56-16,0-3-38 15,0 1-26-15,0 0-20 0,0-2-13 16,0 4-14-16,0-3-14 0,0 2-7 16,-1 0-10-16,1 1-8 0,0 0-7 15,-4-1-4-15,4 0-14 0,-3 1-13 16,1-1-37-16,-1-1-88 16,-3 2-71-16,2-3-33 0,-3-2-16 15,5-2 7-15</inkml:trace>
  <inkml:trace contextRef="#ctx0" brushRef="#br0" timeOffset="27026.22">20250 14424 230 0,'0'1'257'0,"0"1"15"0,2-2-68 15,-2 1-65-15,0-1-42 0,1 2-22 16,-1-1-16-16,2 2-5 0,-1 2-5 15,1 1-5-15,0 1-7 0,-2 5-10 16,1 1-6-16,-1 1-8 16,-1 3-3-16,1 2-5 0,-4 1-2 15,0 1-3-15,-4 1-7 0,3 2-14 16,-3 1-13-16,-1 1-17 0,-1-2-26 16,2 2-33-16,0-1-76 15,2-1-57-15,-2-1-20 0,5-2-1 16,2 0 11-16</inkml:trace>
  <inkml:trace contextRef="#ctx0" brushRef="#br0" timeOffset="27366.24">20203 14982 163 0,'5'11'245'0,"-2"2"17"15,0-3-36-15,3-1-75 0,-3 2-45 16,0-1-28-16,1-1-19 0,0 2-13 16,-2 0-11-16,1-1-9 0,1 2-12 15,-1 0-4-15,1 1-4 16,-1 0-3-16,-1 2-4 0,-1 2-7 15,1 0-3-15,0-1-9 0,-2 3-11 16,0 1-9-16,0-2-12 0,0 3-13 16,-4 1-19-16,4-3-11 0,-3 1-1 15,3 0 1-15,-1 0 15 0,1-2 28 16,0-1 35-16,0 2 30 0,1-2 26 16,-1-1 21-16,3 0 11 0,1-1 1 15,-3 0-1-15,2 0-6 0,-1-1-5 16,1-1-12-16,1 1-5 0,-3-1-11 15,2 1-8-15,2-1-11 16,-4 1-2-16,2-1-7 0,-1-1-4 16,0 3-7-16,-1-2-3 0,-1 3-9 15,4-1-15-15,-4 1-19 0,1 1-46 16,-1-2-69-16,0 3-49 0,-1-2-22 16,1-1-3-16</inkml:trace>
  <inkml:trace contextRef="#ctx0" brushRef="#br0" timeOffset="27516.05">20313 15981 182 0,'3'17'238'16,"-3"-6"11"-16,2 3-62 0,1-1-70 15,-3 0-41-15,4 1-30 0,-3 0-18 16,2-1-16-16,-1 1-12 0,1 0-17 16,-1 2-21-16,1-2-52 0,-1 0-81 15,-2 3-42-15,0-3-17 0,0 3-1 16</inkml:trace>
  <inkml:trace contextRef="#ctx0" brushRef="#br0" timeOffset="27710.49">20334 16620 75 0,'0'21'237'16,"-1"-2"12"-16,1 1 1 0,-2-1-103 15,2-1-69-15,0 0-37 0,2 1-34 16,-1-3-20-16,1 0-30 0,-1 2-55 16,1-3-76-16,0 0-36 15,0 2-14-15,0-2 2 0</inkml:trace>
  <inkml:trace contextRef="#ctx0" brushRef="#br0" timeOffset="27894.62">20343 17115 179 0,'-2'12'271'16,"-2"3"13"-16,1-2-22 0,2 2-103 15,-3 2-67-15,1-2-37 0,2 1-27 16,-1 1-14-16,0-3-17 0,2 4-26 16,0-2-58-16,0-1-103 15,-3-1-50-15,1 0-24 0,-1 0-6 16,3-4 10-16</inkml:trace>
  <inkml:trace contextRef="#ctx0" brushRef="#br0" timeOffset="30725.54">21332 13737 178 0,'1'-2'274'0,"2"0"11"16,-3 0-10-16,2 0-114 0,0 2-67 15,-1 0-35-15,1 4-18 16,1-2-11-16,-1 4-3 0,2 0-4 16,0 3-4-16,0 3-7 0,-1 2-2 15,0 1-4-15,1 2-2 0,-3 0-4 16,2 4 0-16,-3 0-2 16,0 0-3-16,-1 1-6 0,-1 3-10 15,-1-1-8-15,0 1-9 0,0 1-12 16,-3 1-9-16,1 0-7 0,2-2-3 15,-2 2 2-15,2-2 7 0,-1 0 12 16,0-1 13-16,0-2 18 16,2-1 17-16,0 0 17 0,0-1 14 15,2-3 11-15,0 2 6 0,0-1 7 16,0 0 1-16,2-2-3 0,0 0-6 16,-2 2-7-16,2-4-6 15,-2 1-8-15,0 1-7 0,2 1-5 16,-2-2-3-16,0 3-4 0,0 0-4 15,0 0-6-15,-2 1-7 0,2 1-9 16,0-1-18-16,-2 1-25 0,-2 0-45 16,1-1-81-16,-2 1-49 0,1-1-19 15,-3-2 0-15,5 2 15 16</inkml:trace>
  <inkml:trace contextRef="#ctx0" brushRef="#br0" timeOffset="30876.58">21289 14872 7 0,'2'19'232'16,"-1"-1"18"-16,-1 0 12 0,0-2-71 15,2 0-72-15,1 1-40 0,-2-2-23 16,1 2-17-16,-1-1-7 0,1 0-9 16,1 1-6-16,1-1-8 0,-4 2-6 15,1-1-6-15,1 2-11 16,-1 1-21-16,-1 1-24 0,0 1-62 16,-3 0-77-16,2 1-40 0,-3 1-14 15,1 0 5-15</inkml:trace>
  <inkml:trace contextRef="#ctx0" brushRef="#br0" timeOffset="31077.05">21308 15580 125 0,'3'18'262'0,"-3"2"13"0,3-1 7 16,-3-1-119-16,4 0-69 0,-3 0-38 16,2 0-19-16,-1 0-8 0,0 1-10 15,0-3-3-15,2 2-8 0,-1 0-4 16,-2-2-7-16,3 1-6 0,-3 1-10 15,1 0-13-15,-1 0-21 0,-1-1-28 16,2 4-53-16,-4-4-73 0,1 1-30 16,-1 1-8-16,1 0 8 0</inkml:trace>
  <inkml:trace contextRef="#ctx0" brushRef="#br0" timeOffset="31292.19">21346 16238 155 0,'2'23'254'0,"-1"-3"16"0,-1 1-30 15,2-2-81-15,-2 1-57 0,1 1-33 16,-1-2-20-16,0 1-11 0,0 1-13 16,0 0-6-16,2-2-7 0,-2 2-4 15,0 0-2-15,2-1-6 0,-2-1-1 16,1 0-5-16,2 3-2 0,-1-4-11 16,-2 1-6-16,1-1-14 0,-1 2-16 15,2-2-23-15,-2 0-38 0,1-1-47 16,-1 2-51-16,0-1-20 0,0-2 3 15,0 2 19-15</inkml:trace>
  <inkml:trace contextRef="#ctx0" brushRef="#br0" timeOffset="31441.92">21374 16873 97 0,'4'20'231'0,"-3"-1"22"15,1 2-15-15,0 0-63 0,-2 0-51 16,0 2-39-16,0-3-24 0,0 4-20 16,-2-4-12-16,2 3-8 0,0-4-11 15,0 2-9-15,0-1-6 0,2-3-4 16,-1 2-12-16,2-1-35 15,3-4-114-15,-1 0-60 0,0 0-27 16,1-4-16-16,1-2 3 0</inkml:trace>
  <inkml:trace contextRef="#ctx0" brushRef="#br0" timeOffset="32224.8">22978 13594 38 0,'5'2'268'16,"-1"-1"21"-16,1-1 10 0,-4 1-65 15,2-1-98-15,1 0-54 0,-3 2-34 16,3-2-18-16,-3 2-10 0,4 1-5 15,1-2-4-15,0 2-7 16,1 3-11-16,1-1-15 0,-2 1-32 16,1 1-98-16,0 1-77 0,0-1-40 15,-3-1-16-15,3 0 3 0</inkml:trace>
  <inkml:trace contextRef="#ctx0" brushRef="#br0" timeOffset="32827.15">23199 13759 172 0,'-1'5'279'15,"1"-3"12"-15,-4 2 6 0,1-2-133 16,3 3-71-16,-1-2-39 0,1 1-13 16,0 3-13-16,0-1-3 0,1 3-3 15,2 1-4-15,1 2-6 16,0 1-6-16,2 1-1 0,-1 4-2 15,-2-1-1-15,2 2-4 0,-2 0 2 16,1 5-4-16,-1-2 1 0,-2 1-2 16,3 3-2-16,0 0-4 0,-3 1 0 15,3-1-1-15,-3 3 0 16,-1-1 2-16,4 2 2 0,-3-3 2 16,-1 4 4-16,3-1-2 0,-3 0 4 15,4 2 2-15,-3-3 2 0,1 1 4 16,-1 0 2-16,3-1 7 15,0 1 1-15,-1-3 1 0,0 0 0 16,1-2-3-16,-3 0-4 0,2 2-1 16,1-2-3-16,-1 2-4 0,-2-1-2 15,3 0-4-15,-3-1-5 0,2 5-8 16,-1-2-9-16,-2 0-11 16,1 1-12-16,-1-1-9 0,2 0-11 15,-2 1-9-15,0 0-5 0,0-3-3 16,0 2 6-16,0 0 11 0,-2-2 20 15,2 1 28-15,-1-2 29 0,1 1 28 16,0-1 19-16,-2 0 13 0,2 1 8 16,0-1-4-16,2 1-4 0,-2 0-6 15,1 0-8-15,1-1-9 0,-1 2-8 16,3-4-6-16,-3 2-8 0,2 0-6 16,2 0-3-16,-1 0-4 0,-1-3-6 15,3 2-3-15,-5-1-6 16,6 1-7-16,-6 0-10 0,4-2-12 15,-2 2-14-15,2 1-15 0,0 0-26 16,-1 0-53-16,-2 1-78 0,-2-2-35 16,0 1-12-16,0-2 5 0</inkml:trace>
  <inkml:trace contextRef="#ctx0" brushRef="#br0" timeOffset="32992.64">23375 16046 105 0,'0'22'255'0,"1"0"21"15,-1 0-4-15,0 0-85 0,2-2-63 16,-2-1-39-16,0 0-26 0,1-2-20 15,-1 1-11-15,0-2-9 0,4 1-5 16,-4-1-7-16,1 1-7 16,1-2-1-16,-1 1-9 0,1-1-9 15,1 0-15-15,-3 0-28 0,0 0-56 16,-3 2-90-16,0-2-44 0,0 0-18 16,-1 2-1-16</inkml:trace>
  <inkml:trace contextRef="#ctx0" brushRef="#br0" timeOffset="33308.56">23383 16686 127 0,'1'18'278'0,"-1"0"13"15,0-2 9-15,-1 1-109 0,1-2-76 16,0 1-47-16,0 2-24 0,0-4-14 16,1 2-10-16,-1 1-6 0,3-1-5 15,-1 1-6-15,1-1-8 0,-2 1-4 16,2 1-10-16,1-2-6 0,-1 2-8 15,-1-1-5-15,-1 1-3 0,2-2 0 16,-1 2 1-16,0-1 4 0,-2 1 6 16,1-2 11-16,-1 1 11 15,0 0 10-15,0-3 13 0,0 1 9 16,0 0 8-16,0-1 6 0,0 1 1 16,0-2-3-16,0 1-3 0,2-1-6 15,-1 0-8-15,1 0-9 0,1-2-14 16,0-1-19-16,0-3-27 0,0 2-55 15,1-3-99-15,-1-3-47 0,2-1-19 16,3-6 1-16</inkml:trace>
  <inkml:trace contextRef="#ctx0" brushRef="#br0" timeOffset="34336.49">25147 14082 24 0,'3'-5'151'0,"0"0"-24"0,-1 3-35 16,-1-3-32-16,1 4-23 0,0-2-10 15,-1 0-11-15,1 1-3 0,-1 1 0 16,1-2-4-16,0 1-3 16,-1-1 0-16,-1 3-4 0,2-1-1 15,-2-1-1-15,1-1 0 0,-1 3-1 16,0-2-1-16,0 0 2 0,0 2 2 15,0-3-2-15,0 2 0 16,0-1 0-16,0-2-2 0,0 4-6 16,0 0-19-16,0-3-26 0,0 3-37 15,-1-1-37-15,-1-2-18 0</inkml:trace>
  <inkml:trace contextRef="#ctx0" brushRef="#br0" timeOffset="35374.03">25057 13909 18 0,'-5'0'130'16,"5"-3"-25"-16,0 3-32 0,-1-1-30 16,1-1-23-16,0 1-13 15,0-1 0-15,0 1 8 0,0-1 14 16,1 2 14-16,-1 0 9 0,0-1 8 15,3 1 4-15,-1-2-5 0,-1 2-8 16,-1-1 2-16,3 1-1 0,1-2 0 16,-3 2 1-16,1 0-3 0,1-1 1 15,0 1-1-15,1-1-1 16,-1 1-2-16,1-2 1 0,-1 2-1 16,2 0-4-16,-2 0-3 0,2 2-9 15,-3-1-6-15,1 0-7 0,-1 2-5 16,-1 2-1-16,1 2-4 15,-2 2-1-15,-2 0-1 0,1 3-4 16,-1 1-5-16,-1 3-8 0,-1 0-10 16,1 0-13-16,-2 3-11 0,1 2-22 15,-2 1-24-15,1-1-49 16,-2 1-71-16,1 1-32 0,0-2-12 16,0-1 7-16</inkml:trace>
  <inkml:trace contextRef="#ctx0" brushRef="#br0" timeOffset="35532.61">25038 14301 161 0,'3'17'241'15,"-1"0"17"-15,-1 0-29 0,3-3-82 16,-1 2-46-16,-2-1-27 0,4 0-18 16,-2-2-11-16,0 2-9 15,-1 0-10-15,1 1-6 0,0 0-8 16,-1-1-6-16,1 3-4 0,-1-2-8 16,1 2-7-16,-2 2-13 0,2-3-19 15,-1 3-24-15,-2 0-50 0,0 1-82 16,0-2-40-16,-5 1-13 15,5-1 3-15</inkml:trace>
  <inkml:trace contextRef="#ctx0" brushRef="#br0" timeOffset="35712.1">25081 14893 206 0,'0'21'253'0,"0"-1"14"16,0 1-49-16,0-2-80 16,0-2-47-16,-2 4-27 0,1-3-17 0,1-1-10 15,0 0-9-15,0 2-9 16,0-3-8-16,0 1-8 0,0 0-3 15,0 2-8-15,1 0-5 0,1-2-14 16,-2 3-11-16,1 1-18 0,-1-1-29 16,3 1-52-16,-3 0-70 0,-3 1-27 15,2-1-8-15,-2 0 7 0</inkml:trace>
  <inkml:trace contextRef="#ctx0" brushRef="#br0" timeOffset="35909.33">25069 15498 196 0,'-3'18'251'0,"3"3"19"16,-1-2-42-16,-3 1-76 0,4 0-51 15,-3-1-29-15,3 0-19 0,0 1-11 16,0 0-8-16,0 4-9 0,2-4-7 16,-1 3-5-16,3-2-5 0,-3 1-4 15,1 2-4-15,-1-1-4 0,3 0-5 16,-3-1-8-16,3 0-9 16,-3 3-13-16,1-3-12 0,-1 1-17 15,4 2-31-15,-4-1-49 0,-1 2-63 16,0 0-25-16,0 0-8 0,0 0 13 15</inkml:trace>
  <inkml:trace contextRef="#ctx0" brushRef="#br0" timeOffset="36073.75">25096 16285 221 0,'2'21'256'0,"-2"0"16"15,0-1-50-15,-2 0-78 0,2-3-47 16,-1 3-31-16,-1-2-21 0,2 2-10 16,-2-1-13-16,2 0-6 0,0 0-6 15,0 1-2-15,0-1-5 0,0 1-3 16,0 1-6-16,0-2-8 0,0-2-12 15,2 1-17-15,0-2-26 16,-1 3-50-16,-1-3-83 0,-1 2-39 16,1-2-16-16,-2 0 6 0</inkml:trace>
  <inkml:trace contextRef="#ctx0" brushRef="#br0" timeOffset="36242.04">25130 16899 111 0,'0'13'280'0,"0"1"21"0,-4-3 7 15,3 3-95-15,-3-2-84 0,0-1-56 16,-1-1-29-16,4 1-18 16,-2-4-13-16,3-1-10 0,0 0-13 15,1-2-14-15,2-2-24 0,3-2-55 16,-1-4-104-16,2-6-48 0,-3-4-24 16,4-7-2-16,3-7 11 0</inkml:trace>
  <inkml:trace contextRef="#ctx0" brushRef="#br0" timeOffset="37227.3">25974 14372 45 0,'6'-7'223'0,"-1"1"14"16,-4 2-17-16,4-4-66 0,-2 4-53 16,1 0-31-16,-3-1-17 15,-1 0-2-15,2 3-2 0,-1-2 5 16,-1 2-1-16,0-1 2 0,0 1-3 16,0 2-2-16,0-2-3 0,0 2-9 15,0 0-8-15,0 2-7 16,-1 0-6-16,-1 7-7 0,1-1-4 15,1 4 0-15,-4 3-4 0,4 3 0 16,-3 4-1-16,3 3-1 0,-1 1-3 16,1 5 2-16,0 1-7 0,-2 4-2 15,2-1-6-15,0 1-5 16,0 0-8-16,0 2-3 0,0-1-6 16,2 1-3-16,-2-1-1 0,0 1 2 15,1-1 2-15,-1 0 4 0,0-2 8 16,0-2 7-16,0 2 7 15,-1-4 8-15,1 1 8 0,0-3 4 0,0 1 9 16,1-2 5-16,-1 0 4 16,0-1 3-16,3-1 1 0,-3-1-2 15,4-1-1-15,-4 1-6 0,1-3-5 16,1 0-2-16,-1 1-7 0,1-3-1 16,0 3-3-16,-2 0-3 0,0-2-4 15,0 1-3-15,0 0-6 0,0-1-8 16,-4 1-10-16,3-1-7 0,-2 1-11 15,-1 2-12-15,1 0-14 0,2 0-17 16,-3 0-14-16,3 2-1 0,-4-2 9 16,1 1 33-16,0-1 32 0,1-1 40 15,2 0 39-15,-1-1 27 0,0 0 13 16,1-1 0-16,-1-2-6 16,2 1-9-16,-1 1-10 0,1-2-11 15,1 0-13-15,-1-1-8 0,2 1-8 16,-1-2-9-16,1 0-3 0,1 1-5 15,-1 0-8-15,-1 2-5 0,3-2-11 16,-4 1-10-16,2 2-19 16,0-4-35-16,0 2-60 0,-2-1-65 15,-2 0-30-15,0 1-10 0,2-3 11 16</inkml:trace>
  <inkml:trace contextRef="#ctx0" brushRef="#br0" timeOffset="37372.28">25982 16498 62 0,'0'19'260'15,"1"-2"22"-15,-1 0 11 0,-1-2-87 16,1 0-81-16,0 2-53 0,-2-3-30 16,2 0-18-16,0 1-13 0,0-2-8 15,2 1-9-15,-2 1-13 0,3 0-23 16,-2-2-54-16,-1 2-96 0,0 1-50 16,0-2-21-16,0 0-4 15</inkml:trace>
  <inkml:trace contextRef="#ctx0" brushRef="#br0" timeOffset="37564.05">26026 16975 162 0,'0'18'304'0,"-2"-3"21"0,-1 1 11 15,0 0-108-15,-2-1-78 0,4 1-51 16,-5 0-24-16,2 1-12 0,1-2-12 16,2 2-9-16,-3-2-10 0,4 0-11 15,0 0-13-15,0 2-9 16,0-3-11-16,4 0-16 0,-3 1-19 15,1-2-26-15,3 0-33 0,-5 1-102 16,0 0-73-16,0-4-31 0,0-1-5 16,0-5 13-16</inkml:trace>
  <inkml:trace contextRef="#ctx0" brushRef="#br0" timeOffset="38290.49">27027 14455 223 0,'0'-4'248'0,"1"0"16"0,-1 2-67 15,0 0-70-15,2 0-40 0,-1 2-22 16,-1 0-12-16,0 2-7 0,2 2-4 16,-2 4-3-16,0 1-6 15,0 4-8-15,0 1-4 0,-2 1-9 16,2 5-5-16,-3 1-5 0,3 0-8 16,-1 1-5-16,-2 2-8 0,1 1-13 15,1-2-19-15,1 4-27 16,-3-2-67-16,-1 1-74 0,3 0-35 15,-3 1-10-15,3-2 5 0</inkml:trace>
  <inkml:trace contextRef="#ctx0" brushRef="#br0" timeOffset="38457.15">27021 15066 24 0,'1'25'239'0,"4"-1"18"0,-5 0 14 16,1-1-78-16,1-1-72 0,-1 1-48 15,3-1-23-15,-3-1-17 16,1 0-11-16,1 1-8 0,-1 0-6 15,1-1-6-15,-1 0-9 0,1-1-10 16,0 1-15-16,1-1-28 0,-2 1-50 16,-2 0-82-16,0-1-39 0,-2-2-16 15,1 0 3-15</inkml:trace>
  <inkml:trace contextRef="#ctx0" brushRef="#br0" timeOffset="38650.91">27051 15743 114 0,'0'17'254'0,"-3"0"14"15,-1-1-10-15,3 1-88 16,-3 0-65-16,3-2-35 0,-1 1-23 16,-1 0-15-16,1-1-11 0,2 2-8 15,0-2-6-15,0-2-7 0,0 2-9 16,0 0-11-16,2 0-8 0,-2 0-11 16,2-1-18-16,-2 1-15 0,0-1-33 15,0 3-35-15,0 0-48 0,-4-2-27 16,3 1-4-16,-1 0 9 0</inkml:trace>
  <inkml:trace contextRef="#ctx0" brushRef="#br0" timeOffset="39009.03">27018 16206 120 0,'-4'17'226'16,"3"0"22"-16,-3-1-23 0,1 0-58 15,2 0-47-15,-3-2-35 0,1 1-21 16,2-1-15-16,-4 2-11 0,4-1-9 16,1-2-8-16,-2 2-7 0,1 0-3 15,1 1-7-15,0-2-2 0,1 1-4 16,1 0-5-16,-2 1-8 0,1 1-6 15,2-2-10-15,-1 3-8 16,-1-1-12-16,2-1-8 0,1 1-10 16,-3 0-7-16,2 0-1 0,1-1 2 15,-3 2 12-15,3 0 15 0,-1-1 19 16,-2 1 24-16,4-2 20 0,-4 1 23 16,1 0 16-16,-1-1 13 0,-1 1 8 15,0-3 3-15,-1 2-1 0,-1-1-7 16,2-2-10-16,-1 0-11 0,-2 1-11 15,1-3-11-15,2 2-10 0,-1 1-3 16,1-4-7-16,0 2-4 16,1 1-4-16,-1-2-5 0,5 2-6 15,-4 0-10-15,1-3-11 0,-1 4-15 16,3-2-18-16,-1 1-22 0,-2 1-35 16,3-2-42-16,-4 1-37 0,1-1-22 15,-1 1 0-15,2 0 37 0</inkml:trace>
  <inkml:trace contextRef="#ctx0" brushRef="#br0" timeOffset="39140.98">27048 17145 58 0,'0'11'179'15,"1"1"48"-15,-1 1 6 0,0-2-31 16,-1 2-51-16,1-3-43 0,0 2-30 16,0-2-22-16,0 2-18 15,0-1-10-15,0 0-7 0,3-1-10 16,-2 1-6-16,1-1-8 0,1 0-13 16,0 0-29-16,-2-1-77 0,-2 2-87 15,-1-3-43-15,1 0-20 0,1-5-3 16</inkml:trace>
  <inkml:trace contextRef="#ctx0" brushRef="#br0" timeOffset="39923.25">28867 14371 28 0,'-3'-1'207'0,"2"-3"13"15,-1 3-12-15,0 0-70 0,1-1-42 16,1 2-28-16,0-1-12 15,0 1-7-15,0 1-1 0,0 1 1 16,1-1 1-16,-1 4 2 0,0 2-4 16,0 0-4-16,-1 5-10 0,1 1-10 15,-2 2-7-15,1 2-6 16,-3 1-6-16,3 4-9 0,-1 0-4 16,-1 2-9-16,1 1-12 0,0 0-15 15,-2 0-18-15,4 0-23 0,-1 3-47 16,-1-4-74-16,1 1-32 0,1 0-10 15,0-3 10-15</inkml:trace>
  <inkml:trace contextRef="#ctx0" brushRef="#br0" timeOffset="40075.3">28851 14914 48 0,'4'23'235'0,"-1"-1"19"0,-2-2 8 16,1-1-81-16,0 2-63 0,-1-3-36 16,2 2-23-16,-1-4-17 0,0 2-11 15,0-3-10-15,2 1-7 0,-1 1-9 16,-2 0-7-16,3-1-12 15,-1 0-12-15,-2 1-21 0,3 1-44 16,-4-1-88-16,0-1-52 0,-2 2-21 16,0-1-3-16,2 1 14 0</inkml:trace>
  <inkml:trace contextRef="#ctx0" brushRef="#br0" timeOffset="40273.3">28905 15543 102 0,'0'15'269'0,"-3"0"20"0,2-2 12 15,-3 0-100-15,3 0-73 0,-1 0-42 16,1-1-27-16,-3 0-17 16,3 0-10-16,1 1-9 0,0 0-11 0,0 0-7 15,0 0-7-15,0 1-13 16,1 0-12-16,1 1-12 0,0 0-19 16,-1 0-20-16,-1 1-39 0,2-2-61 15,-4 4-54-15,1-3-24 0,1 1 2 16,-2 0 15-16</inkml:trace>
  <inkml:trace contextRef="#ctx0" brushRef="#br0" timeOffset="40456.21">28893 16029 100 0,'0'20'253'0,"0"2"23"0,0-1-7 15,-4-1-81-15,4 2-57 16,-1 0-39-16,-2-2-27 0,3 1-16 16,-4-1-13-16,4 0-10 0,-1-1-6 15,1 1-11-15,-2 0-5 0,2-1-8 16,0-1-9-16,2 0-10 0,-2 0-17 15,0 1-19-15,0-1-28 16,1 0-43-16,-1 1-59 0,-1-1-47 0,1 0-16 16,0 0 3-16,1-2 20 0</inkml:trace>
  <inkml:trace contextRef="#ctx0" brushRef="#br0" timeOffset="40773.39">28901 16667 242 0,'0'16'274'0,"0"0"15"0,0 1-50 16,-2-2-80-16,0 0-52 0,1 0-32 15,-1 0-21-15,1 0-11 0,-3 0-12 16,3 3-11-16,-1 0-8 0,1 0-5 16,1 1-3-16,1 0-6 0,1 0-5 15,-2 1-4-15,1 2-7 0,3-1-9 16,0 0-9-16,0-2-11 0,2 1-6 16,-2-1-12-16,1 1-13 15,2-1-24-15,1 0-25 0,-2-2-11 16,2 1 11-16,-4-2 29 0,1 1 38 15,2 0 46-15,-1-2 49 0,-2-1 35 16,0 0 16-16,-3 0 2 0,1 0-7 16,-2-4-4-16,-2 0-6 0,2-1-7 15,-3-1-13-15,1-2-9 0,-1 0-11 16,2-2-9-16,-2-1-10 16,1-1-9-16,2-2-15 0,2-2-30 15,1-3-72-15,-3-2-81 0,1-4-44 16,2-3-17-16,2-5-2 0</inkml:trace>
  <inkml:trace contextRef="#ctx0" brushRef="#br0" timeOffset="41423.15">30640 14453 18 0,'1'2'269'0,"1"0"18"0,-1-1 12 15,-1 0-53-15,4 4-108 0,-4-1-63 16,1 5-36-16,3 1-19 0,-3 2-12 16,1 1-8-16,-2 2-10 15,1-1-11-15,-1 5-17 0,0 0-35 16,-3-2-71-16,-2 3-72 0,0-2-33 15,1 0-15-15,-1 0 9 0</inkml:trace>
  <inkml:trace contextRef="#ctx0" brushRef="#br0" timeOffset="41595.75">30614 15002 112 0,'0'27'250'15,"0"-4"18"-15,0 2-4 0,0-3-92 16,0 1-56-16,0 2-36 0,0-1-21 15,0 0-14-15,0-1-12 0,0 3-11 16,0 0-8-16,0-3-13 0,2 3-14 16,0 0-25-16,-2 0-46 0,-4-1-110 15,3-1-56-15,-2-1-23 0,-1 0-7 16,3 1 14-16</inkml:trace>
  <inkml:trace contextRef="#ctx0" brushRef="#br0" timeOffset="41807.58">30562 15843 169 0,'-4'18'278'16,"-1"-2"10"-16,-2 0-3 0,2 1-112 15,1 0-69-15,-2 1-37 0,4-2-25 16,-1 0-10-16,1 1-11 0,2 1-8 16,0 0-8-16,2-1-12 0,0 3-15 15,1-3-9-15,-2 1-20 0,4 2-25 16,-1 0-36-16,0-3-50 15,-3 3-59-15,1-2-24 0,0 0-4 0,-1 0 17 16</inkml:trace>
  <inkml:trace contextRef="#ctx0" brushRef="#br0" timeOffset="42005.84">30562 16381 105 0,'0'20'245'0,"0"0"22"0,0-4-18 0,0 2-65 16,-1-2-49-16,1 0-32 0,0 1-19 15,-2 0-9-15,2-2-8 0,0 1-6 16,2 0-6-16,-2 0-6 0,0-1-10 15,1-1-10-15,1 3-8 0,1-1-12 16,-2-2-12-16,2 1-11 0,1 0-14 16,-3-1-15-16,3 0-16 0,-1 2-15 15,-2-1-15-15,3-2-20 16,-1 2-32-16,-2-1-37 0,1 1-36 16,-2 2-24-16,0-3-1 0,-2 1 20 15</inkml:trace>
  <inkml:trace contextRef="#ctx0" brushRef="#br0" timeOffset="42172.59">30584 16926 100 0,'-3'17'199'0,"0"2"31"0,0-1 0 15,-1-3-31-15,0 1-50 16,-1-3-33-16,4 1-23 0,-2-2-17 16,-1-3-11-16,3 2-8 0,1-4-7 15,-3 1-11-15,3-2-9 0,-2-2-7 16,2 0-9-16,0 1-5 0,0-3-9 0,0 1-5 16,0 0-8-16,0-3-11 0,2 1-9 15,-2-1-17-15,0 0-21 16,3 0-55-16,-3 0-97 0,0-3-45 15,0-3-19-15,0-1-1 0,1-4 18 16</inkml:trace>
  <inkml:trace contextRef="#ctx0" brushRef="#br0" timeOffset="43155.81">30815 14526 56 0,'-3'-5'248'0,"2"0"19"0,1 3 14 15,-4-1-90-15,4 0-67 0,0 1-39 16,-1 1-25-16,1 1-14 16,0 0-7-16,0 3-4 0,-2 3 0 15,1 2-4-15,-1 4 0 0,-1 6-4 16,1 2-5-16,-1 5-4 0,0 5-6 16,0 5-4-16,-1 5-2 0,-2 4-2 15,2 4 0-15,-1 5-2 0,2 1-1 16,-2 3-2-16,1 1-3 0,1 3-6 15,2-4-5-15,1 4-7 0,0-2-3 16,1-1-2-16,2-2-2 0,1 0-1 16,-3-1 3-16,3-3 1 0,-1-1 6 15,-2 0 4-15,3-5 6 0,-4 1 4 16,1-4 5-16,-1-1 2 0,0-1 2 16,0-2 0-16,0-3 5 0,0-1 0 15,0 1 4-15,2-4 0 0,-2 0 3 16,1-1-3-16,-1-1 0 0,0-1 1 15,2-1-4-15,0-2-3 16,-2 1 0-16,2-4-5 0,0 2-1 0,0-1-1 16,-1-2-3-16,-1 0-4 0,2 2-2 15,-2-2-4-15,-2 0-3 0,1 1 0 16,1-1-2-16,-4 2-2 0,2 2 2 16,-2-1 0-16,1 0-5 15,0 1-4-15,0-1-3 0,0 1-3 0,-2 2 0 16,1-3-5-16,0 1 0 15,-2 2-1-15,3-1 2 0,-2-1-3 16,2 2 2-16,-2 0 0 0,1-2 4 0,0 2 7 16,-1-2 6-16,1-1 4 0,-1-1 6 15,-2 0 7-15,2-1 1 16,1 1-1-16,-2-3-1 0,-1-2-8 0,2 3-15 16,1-3-19-16,-1-1-18 15,0 0-18-15,1-2-16 0,1 1-17 16,-2-2-14-16,1-2-3 0</inkml:trace>
  <inkml:trace contextRef="#ctx0" brushRef="#br0" timeOffset="43345.28">30605 17363 237 0,'-2'2'307'0,"-3"0"23"0,1-2-19 15,-1 1-84-15,0-1-57 0,1 0-38 16,-1 0-31-16,0 0-21 0,2 0-22 15,-2 0-27-15,5 0-26 16,-1 0-25-16,1 0-25 0,1-1-24 16,1 1-31-16,2 0-56 0,-1-4-107 15,1 0-48-15,-3-1-12 0,-1-5 3 16,0-3 21-16</inkml:trace>
  <inkml:trace contextRef="#ctx0" brushRef="#br0" timeOffset="43822.51">30858 15917 127 0,'6'-15'216'16,"1"0"2"-16,-3 4-37 0,1 0-48 0,-4 1-32 16,3 3-20-16,-4-1-9 15,1 2-5-15,-1 1-8 0,0 3-6 16,0-1-11-16,0 3-2 0,0 3-6 15,-1 4 0-15,-1 2-1 0,-1 6 0 16,0 4-1-16,1 6 0 0,-2 7-4 16,-1 6-3-16,2 7-6 0,-2 6-3 15,0 5-3-15,0 6-4 0,-2 4-6 16,-1 2 4-16,0 4-4 0,-5 3-2 16,4 0-1-16,-3 0-5 0,-2 1-5 15,3-1-8-15,-2-3-5 0,1-1-8 16,1-5-5-16,-2-3-5 0,4-2-1 15,2-2 3-15,2-2-2 0,4-1-19 16,2-3-59-16,3-2-85 0,-3-3-46 16,6-3-21-16,-2-3-6 0</inkml:trace>
  <inkml:trace contextRef="#ctx0" brushRef="#br1" timeOffset="49438.43">20222 14479 160 0,'1'-2'285'0,"2"-1"24"0,1 2 16 16,-3-1-116-16,1 2-63 0,-1-3-36 15,1 1-14-15,0 2-8 0,-1 0-1 16,1 0 1-16,0 0 3 15,-1 2-2-15,1 2-5 0,-1 1-6 16,2 1-16-16,-1 1-15 0,-2 2-14 16,0 1-14-16,0 1-15 0,0 1-21 15,-2 2-19-15,-1-1-28 16,3 2-26-16,0 0-28 0,-1-2-15 16,1 3-13-16,0-1-8 0,1-2-2 15,-1 0-17-15,0 0-15 0,0-2 4 16,0 2 34-16,0-1 70 15,0-1 59-15,3 1 63 0,-1 0 58 16,-2 0 38-16,0-1 1 0,0 0-25 16,0-1-15-16,0 0-10 0,-2-1-5 15,-1 0-5-15,3 0-6 0,-3 0-10 16,3-1-12-16,-1 3-11 0,-1-3-13 16,0 1-9-16,2 2-8 15,0-3-10-15,0 3-13 0,0-1-21 16,0-1-19-16,2 2-24 0,0-2-37 15,-1 0-71-15,-1-2-82 0,0 0-31 16,0-2-6-16,0 0 12 0</inkml:trace>
  <inkml:trace contextRef="#ctx0" brushRef="#br1" timeOffset="49604.21">20269 15025 7 0,'0'9'266'0,"2"0"31"16,-2 0 20-16,0 0-37 0,-2 1-92 15,2-2-52-15,0 1-37 0,-1 0-23 16,1 0-21-16,0 0-14 0,1 2-16 15,1-3-13-15,0 1-16 16,-1 2-19-16,2-2-19 0,2 2-27 16,-2-2-45-16,-2-1-99 0,-1 2-67 15,2-2-26-15,-2 1 0 0,3 0 12 16</inkml:trace>
  <inkml:trace contextRef="#ctx0" brushRef="#br1" timeOffset="49771.28">20313 15338 105 0,'3'11'278'0,"-3"-2"18"0,0-1 16 16,0 3-94-16,0-4-83 16,0 2-49-16,2-2-26 0,0-1-21 15,-1 3-14-15,3-1-8 0,-3-1-11 16,4 0-14-16,-2 3-17 0,0-1-25 16,1 0-53-16,-2 0-109 0,-2 1-55 15,2 1-22-15,-2-2-4 16,3 1 19-16</inkml:trace>
  <inkml:trace contextRef="#ctx0" brushRef="#br1" timeOffset="49948.6">20377 15633 63 0,'0'8'276'0,"0"0"26"16,-2 1 18-16,0-1-64 0,2-1-84 16,0 1-56-16,0 1-31 0,0-1-24 15,0 0-18-15,4 1-14 0,-4 0-17 16,1 2-14-16,-1 0-17 0,0-1-16 15,3 2-20-15,-3 0-22 0,2 1-34 16,0 0-83-16,-2 2-64 16,0-2-22-16,0 1-5 0,0 0 8 0</inkml:trace>
  <inkml:trace contextRef="#ctx0" brushRef="#br1" timeOffset="50139.18">20393 16005 261 0,'0'18'297'0,"-2"0"20"0,0-3-36 16,2 3-82-16,0-2-56 0,0-2-37 15,0 0-18-15,0-1-18 0,0 0-15 16,0-1-12-16,2 0-13 0,0 0-12 16,-2-1-11-16,0 2-12 0,1-4-17 15,-1 2-20-15,2-1-20 16,-1-1-19-16,-1 2-11 0,0 1-18 16,2-4-41-16,-2 3-57 0,0 0-46 15,0-1-19-15,0 1-4 0,0-1 15 16</inkml:trace>
  <inkml:trace contextRef="#ctx0" brushRef="#br1" timeOffset="50304.52">20399 16401 207 0,'0'13'266'0,"0"-1"22"0,2 2-28 16,-2-2-78-16,1-1-49 0,-1 2-33 15,0-2-22-15,3 1-14 16,-3 2-15-16,2 0-11 0,-2-1-11 16,1-1-11-16,1 2-13 0,-1-1-11 15,-1 1-8-15,2-1-19 0,-2 1-17 16,2-3-20-16,-2 1-30 0,0 1-36 15,0 0-37-15,0 1-44 0,-2-2-33 16,2 1-6-16,-2 0 22 0</inkml:trace>
  <inkml:trace contextRef="#ctx0" brushRef="#br1" timeOffset="50457.17">20405 16789 137 0,'0'15'241'0,"2"-1"20"16,-2 1-8-16,1-3-40 0,1 1-59 16,-1-3-39-16,1 1-26 15,0 0-18-15,-1-2-16 0,2 0-14 16,-1-2-13-16,0 1-11 0,-1 0-6 15,3 2-12-15,-4-2-13 0,1 3-19 16,1 0-21-16,-1-1-39 0,-1 2-64 16,0 0-88-16,-1 1-39 0,-2 0-10 15,1 2 10-15</inkml:trace>
  <inkml:trace contextRef="#ctx0" brushRef="#br1" timeOffset="50639.49">20419 17224 58 0,'-1'15'287'0,"-1"0"32"15,1-2 27-15,-1 0-54 0,0-1-82 16,1-2-56-16,-1 0-40 0,2 0-29 16,0-1-25-16,0-2-20 0,2 1-28 15,-2 0-23-15,1-3-27 0,1 4-27 16,0 0-35-16,-1 0-59 0,-1 3-90 16,0-1-56-16,0 1-18 0,0 0 5 15,0 0 25-15</inkml:trace>
  <inkml:trace contextRef="#ctx0" brushRef="#br1" timeOffset="50775.54">20413 17614 239 0,'-3'17'338'0,"0"1"23"15,-2-2 19-15,0 2-130 0,2-2-90 16,0 2-61-16,1-2-36 0,-1 0-38 16,3-1-39-16,0 0-41 0,0 0-57 15,0 0-137-15,-1 2-69 0,1-2-26 16,0-2 0-16,1 0 19 0</inkml:trace>
  <inkml:trace contextRef="#ctx0" brushRef="#br1" timeOffset="51803.58">26061 14616 296 0,'-3'0'328'0,"-1"0"15"0,1 0-8 16,0 2-139-16,-2 2-72 0,4 1-45 15,-4 2-25-15,4 2-13 0,-1 3-10 16,1 3-7-16,1 1-9 0,0 2-8 16,1 2-16-16,-1 2-13 0,2 0-18 15,-2 4-16-15,1 0-19 0,2 0-16 16,-1-1-20-16,-1 0-40 15,1 0-60-15,-1-2-44 0,-1-1-19 0,0 1 2 16,0-2 43-16</inkml:trace>
  <inkml:trace contextRef="#ctx0" brushRef="#br1" timeOffset="51955.36">26046 15051 12 0,'0'20'157'0,"2"-3"65"15,-2 1 40-15,0-2 7 0,-2-1-57 16,2 2-63-16,-1-2-33 0,1 0-24 16,0 2-9-16,-2-2-9 0,2 2-14 15,0-1-11-15,-1 0-10 0,1 1-14 16,0-1-8-16,0 2-9 0,0 0-13 15,0 0-17-15,0 1-17 16,1-2-23-16,-1 1-34 0,0 0-74 16,0-1-93-16,-1 2-37 0,-1 0-10 15,-2-2 7-15</inkml:trace>
  <inkml:trace contextRef="#ctx0" brushRef="#br1" timeOffset="52157.77">26024 15698 187 0,'0'14'309'0,"-4"1"23"15,0 1 19-15,0 0-113 16,-2-1-74-16,2-2-48 0,1 1-29 16,2-1-21-16,-1 0-17 0,2 2-17 15,2-2-15-15,-2-1-18 0,1 1-18 16,2 3-22-16,1-3-25 0,-3 2-25 16,4-2-36-16,-4 2-72 0,-1-1-76 15,-1 1-28-15,-1 2-3 0,-1-3 12 16</inkml:trace>
  <inkml:trace contextRef="#ctx0" brushRef="#br1" timeOffset="52338.53">25982 16165 162 0,'-2'18'300'0,"-2"1"28"0,0-2 24 15,1 0-91-15,0-1-64 16,1 0-35-16,1 0-21 0,-1-1-17 16,2-1-21-16,0 0-23 0,2 1-23 15,-1-1-17-15,1 1-18 0,0 0-13 16,-1 0-20-16,1 0-19 0,-1 0-24 15,1 0-23-15,0 0-26 0,0 1-22 16,-2 0-15-16,2 0-10 0,0 0-26 16,-2-1-43-16,0 0-48 0,0 1-18 15,0-2 4-15,-2 1 12 16</inkml:trace>
  <inkml:trace contextRef="#ctx0" brushRef="#br1" timeOffset="52501.31">25976 16662 138 0,'0'15'249'0,"0"1"40"15,0-1 17-15,0 0-49 0,0 0-59 16,0-1-37-16,0-3-24 0,0 2-16 15,0-2-20-15,2 1-19 0,0 1-20 16,0-2-19-16,-1 0-18 0,1 3-19 16,-1-2-18-16,3 0-24 0,-3 1-24 15,2 1-26-15,-3-1-24 16,4 2-26-16,-3 0-39 0,1-1-57 16,-2 4-56-16,-2-2-17 0,2-1 4 15,-1 2 17-15</inkml:trace>
  <inkml:trace contextRef="#ctx0" brushRef="#br1" timeOffset="52670.28">25991 17140 84 0,'0'14'282'0,"0"-1"24"0,0-1 19 16,-1 1-71-16,1-3-84 0,0 1-52 15,0 0-33-15,0 0-23 0,0-1-20 16,1 1-15-16,2 0-19 0,-1-3-18 16,0 3-17-16,-1-2-24 15,2 2-25-15,1 0-29 0,-3 3-76 16,-1-1-75-16,0 1-31 0,-1 1-4 15,1-2 13-15</inkml:trace>
  <inkml:trace contextRef="#ctx0" brushRef="#br1" timeOffset="52859.17">26006 17569 20 0,'-4'14'302'0,"3"-2"34"0,-2-1 22 0,-1 0-20 15,3 1-104-15,-1-4-73 0,1 1-49 16,1 0-26-16,0 1-23 0,1 1-20 15,2-1-20-15,-1 2-18 0,0 0-18 16,-1 1-20-16,2 0-18 0,-1 2-11 16,0-2-25-16,-1 4-27 0,4-4-53 15,-10 2-94-15,5-1-46 0,-1-1-15 16,-3-4 6-16,4 0 26 0</inkml:trace>
  <inkml:trace contextRef="#ctx0" brushRef="#br0" timeOffset="61534.59">17493 16384 80 0,'1'0'185'16,"-1"-1"-7"-16,0 1-35 0,2-2-45 15,-2 2-27-15,0-1-19 0,0 1-6 16,0 0-5-16,0-1-5 0,0-1-1 15,2 2-3-15,-2 0 0 0,0 0-2 16,0 0-1-16,0 0 1 0,0 0 2 16,0 0 0-16,0 0 3 0,0 0 1 15,-2 0-2-15,2 0-2 0,0 0-1 16,0 0-2-16,0 0-3 16,0 0-2-16,0 0-4 0,0 0 1 15,0 0-3-15,0 0-1 0,0 0-3 16,0 0-3-16,0 0-2 0,0 0-1 15,0 0-4-15,0 0 1 0,0 0-1 16,0 0-1-16,0 0 1 0,0 0-3 16,0 0 0-16,0 0 2 15,0 0-2-15,0 0-1 0,0-2-2 16,0 1-4-16,2 0-5 0,-1-1-7 16,2-1-13-16,-1 2-11 0,1-4-22 15,2 2-17-15,-4 0-26 0,2-2-61 16,-3 1-59-16,2-2-22 0,-2 1-1 15,2-1 14-15</inkml:trace>
  <inkml:trace contextRef="#ctx0" brushRef="#br0" timeOffset="62470.5">17546 16248 145 0,'0'0'212'0,"0"0"-5"15,0 0-48-15,-1 0-50 0,1 0-31 16,-2 0-21-16,2 0-9 0,-1 0-8 16,1 0-3-16,0 0-2 0,-2 0-2 15,-1 0-2-15,2 0-3 0,-1 0 3 16,1 0-5-16,1 0 0 15,-2 0-1-15,0-2-2 0,-1 1 1 16,1 1-1-16,1 0 1 0,-1 0 0 16,1 0 0-16,-1 0-2 0,0-2 1 15,2 2-3-15,-1-1 0 0,-1 1 0 16,2-2 2-16,0 2-2 0,-1 0 2 16,1 0 2-16,0-2 0 15,-2 2-2-15,-1 0 4 0,3 0 2 16,0 0 1-16,0 0 0 0,0 0 2 15,0 0 2-15,0 0 1 0,-1 0 0 16,1 0 1-16,0 0 2 0,0 0 3 16,0 0 3-16,0 0 1 0,-2 0 3 15,2 0-1-15,0 0 1 0,-2 0 0 16,2 0-1-16,0 0-4 0,0 0-3 16,0 0-3-16,0 0-5 0,0 0-5 15,0 0-1-15,0 0 0 0,0 0-2 16,0 0 2-16,-1 0 0 0,-1 0 2 15,2 0-1-15,0 0 0 0,0 0 0 16,0 0 2-16,-1 2-3 16,-1-2 3-16,2 0 0 0,0 0-1 15,-2 0-1-15,2 0 4 0,0 0-4 16,0 2 6-16,0-2 5 0,-1 0 2 16,1 0 6-16,-2 0 1 0,2 1 2 15,0-1-2-15,-1 0-9 0,1 0-5 16,0 0-8-16,0 0-5 15,0 0-5-15,-2 0-2 0,2 0 0 16,-2 0-5-16,2 2 2 0,0-2-3 16,0 0-2-16,0 0 0 0,0 0-2 15,0 0 2-15,0 0-2 0,0 0 0 16,0 0 2-16,-1 0-2 0,-1 0-2 16,2 1 3-16,0-1-3 0,0 0 2 15,0 0 0-15,0 2-2 0,-1-2 4 16,1 0-1-16,0 0-1 0,0 0 2 15,0 0-4-15,0 0 3 16,0 0-3-16,0 0-1 0,0 0 0 16,0 0 0-16,0 0-4 0,0 0-3 15,0 0 1-15,0 0-7 0,0 0 0 16,0 0-7-16,0 0 0 0,0 0-4 16,0 0 1-16,0 0-3 0,1 0 1 15,-1 0-7-15,0 0-12 0,0 0-19 16,0 0-26-16,0 0-33 0,0 1-28 15,0 1-23-15,0-1-12 0,2 2-6 16,-1 0 4-16,-1 1 10 16,4 0 7-16,-3 1-10 0,-1-2-60 15,0 2-48-15,-1-3-12 0,1 2 5 16,0 1 17-16</inkml:trace>
  <inkml:trace contextRef="#ctx0" brushRef="#br0" timeOffset="64142.64">17434 17016 119 0,'2'1'226'0,"-2"-1"19"0,0 0-42 16,0 0-58-16,0 0-35 0,2 0-26 15,-2 0-13-15,0 0-7 0,0 0-8 16,0 0-2-16,0 0-7 0,0 0-1 16,0 0-4-16,0 0-4 0,0 0 1 15,0 0-3-15,0 0-1 0,0 0-1 16,0 0-2-16,0 0-1 0,0 0-4 15,0 0 1-15,0 0-3 0,0 0 2 16,0 0-1-16,0 0 2 0,0 0 0 16,0 0 0-16,0 0 3 15,0 0 4-15,0 0 4 0,0 1 3 16,-2-1 6-16,0 0 2 0,2 0 5 16,0 0 4-16,0 2 3 0,-1-2 2 15,-1 0 2-15,2 0-4 0,0 0-3 16,-1 0-6-16,1 2-5 0,0-2-4 15,0 1-2-15,-2-1-2 0,2 0-2 16,-2 0-1-16,2 0-3 16,0 0-6-16,0 0-3 0,0 0-4 15,0 1-4-15,0-1-3 0,0 0-2 16,0 0-1-16,0 0 2 0,0 0-1 16,0 0 3-16,0 0-1 0,-1 0 5 15,1 2 1-15,0-2 0 0,0 0 2 16,0 0 2-16,0 0 0 0,0 0 2 15,0 0 0-15,-2 0 1 0,2 0-1 16,0 0 2-16,0 3 3 0,0-3 1 16,-2 0 0-16,2 0 0 15,0 0 0-15,0 0-1 0,0 0-4 16,0 0-7-16,-1 0-2 0,1 0 0 16,0 0-5-16,0 0-2 0,0 0-3 15,0 0 1-15,0 0-1 0,0 0-1 16,0 0-2-16,0 0 1 0,0 0-4 15,0 0 3-15,0 0-3 0,0 0 2 16,0 0-1-16,0 0 2 16,0 0-1-16,-2 0-2 0,2 0-2 15,0 0 0-15,0 0 2 0,0 0-2 16,0 0 0-16,0 0-2 0,0 0 2 16,0 0 0-16,0 0 0 0,0 0 0 15,0 0 0-15,0 0 2 0,0 0 1 16,0 0 0-16,0 0-3 0,0 0 2 15,0 0-2-15,0 0-2 0,0 0 2 16,0 0-2-16,0 0 1 0,0 0 0 16,0 0-3-16,0 0 4 15,0 0-1-15,0 0 2 0,0 0-1 16,0 0 0-16,0 0 2 0,0 0 2 16,0 0-2-16,0 0-2 0,0 0 2 15,0 0 1-15,0 0-4 0,0 0-3 16,2 0 2-16,-1 0-2 0,-1-3 2 15,0 3 2-15,0 0 0 0,0 0 2 16,0 0-2-16,0 0 4 0,0 0-3 16,0 0 0-16,0 0-1 0,0 0 0 15,0 0 2-15,0 0 1 16,0 0-3-16,0 0 0 0,0 0 0 16,0 0 0-16,0 0 0 0,0 0 0 15,0 0 0-15,0 0-3 0,0 0 1 16,0 0 2-16,0 0 0 0,0-2-1 15,0 2 2-15,0 0 1 0,0 0 0 16,0 0 0-16,0 0-2 16,0 0 1-16,0 0-1 0,0 0 0 0,0 0 0 15,0 0 0-15,0 0 0 16,0 0 0-16,0 0 1 0,-1 2-2 16,-1 1-1-16,2-1 1 0,-1-2-1 15,-2 6 2-15,1-3-2 0,1 0 2 16,-1 0 0-16,1 0-1 0,-3 2-6 15,3-3 1-15,-2 1-6 0,-1 0-8 16,1 2-10-16,0-2-14 0,0 0-18 16,-2 0-22-16,1 0-21 0,0-2-27 15,3 2-22-15,-1-1-19 0,2-2-19 16,0 1-14-16,0-1-14 0,3-1-12 16,1-1-31-16,-3-1-86 15,2 0-26-15,-1-1 3 0,-2-2 24 16,4 0 34-16</inkml:trace>
  <inkml:trace contextRef="#ctx0" brushRef="#br0" timeOffset="69576.42">17482 16935 65 0,'0'-2'188'15,"0"0"10"-15,0 1-49 0,0-2-60 16,0 0-33-16,0 0-18 0,0 0-5 16,0 2-7-16,1-3-2 0,-1 3-2 15,0-2-2-15,2 2-3 16,-2-1 0-16,1 1 2 0,-1 0 1 15,0-1 2-15,0 2 4 0,0 0 0 16,0 0 2-16,0 0-2 0,-1 0-1 16,1 0-3-16,0 0-3 0,-2 0-1 15,2 0-5-15,0 0 2 0,0 2-1 16,0-2-2-16,0 0 5 0,-1 0 2 16,1 0 0-16,0 1 0 0,0-1 2 15,0 0 0-15,0 0-2 16,0 0-2-16,0 0-2 0,0 0-3 15,0 0 0-15,0 0-3 0,0 0 0 16,0 0-1-16,0 0 0 0,0 0 0 16,0 0-3-16,0 0 0 0,0 0-1 15,0 0-2-15,0 0 0 0,0 0-2 16,0 0 3-16,0 0-3 0,0 1 0 16,0-1 0-16,0 0 1 0,0 0 0 15,0 0 1-15,0 0-2 0,0 0 0 16,0 0 0-16,0 0 1 15,0 0 3-15,0 0-2 0,0 0 0 16,0 0 1-16,0 0-2 0,-2 0 0 16,2 0-1-16,0 0 0 0,-2 2 0 15,2-2 0-15,0 0 1 0,0 0 0 16,0 0 0-16,0 0 3 0,-2 0 0 16,2 0 2-16,0 0 1 15,0 0-1-15,0 0 2 0,0 0 0 16,0 0 0-16,0 0-1 0,0 0-2 15,0 0-1-15,-2 0-1 0,2 0 1 16,0 0-4-16,0 0 2 0,0 0-1 16,-2 0-1-16,2 0 0 0,0-2-1 15,-1 2-1-15,-1-1 2 0,1 1-1 16,-1-1-1-16,0 1 2 0,2-2 0 16,-1 0 2-16,-1 1-2 0,2 1 0 15,0 0 0-15,-1-1 0 0,1 1-2 16,0-2 2-16,0 2 0 0,0 0 0 15,0 0 0-15,0 0 0 16,0 0 0-16,0 0 0 0,0 0 0 16,0 0-1-16,0 0 2 0,0 0 2 15,0 0 0-15,0 0 2 0,0 0 1 16,0 0 0-16,0 0 3 0,0 0-2 16,0 0-1-16,0 0 1 0,0 0-1 15,0 0 3-15,0 0-1 0,-2 0 3 16,2 0 3-16,0 2 2 15,-2-2 7-15,2 0 2 0,0 0 3 16,0 0 6-16,0 0 2 0,0 1 4 16,-1-1-1-16,1 0 1 0,-2 0 1 15,2 0-1-15,0 0 0 0,0 0 0 16,-1 0-3-16,1 1 0 0,0-1-3 16,0 0-2-16,0 2-2 0,0-2-3 15,-2 0-1-15,2 0-5 0,0 0 2 16,0 2-4-16,0-2 3 15,0 0-1-15,0 0-2 0,0 0-1 0,0 0-1 16,0 0-1-16,0 0-2 16,0 1 4-16,0-1-3 0,0 0 0 15,0 0-2-15,0 0 0 0,-2 0 0 16,2 0-3-16,0 0-2 0,0 0-1 16,0 0 0-16,0 0-1 0,0 0-2 15,0 1 0-15,0-1-2 0,0 0 1 16,0 0-1-16,0 0 0 0,0 0 1 15,0 0 1-15,0 0-1 0,0 0 4 16,0 0-2-16,0 0 2 16,0 0 0-16,0 0 0 0,0 0-1 15,0 0 1-15,0 0-2 0,0 0-1 16,-2 0-2-16,2 0 2 0,0 0-2 16,0 0 0-16,0 0-1 0,0 0 0 15,0 2-1-15,0-2 0 0,0 0 0 16,0 0 0-16,0 0 0 0,0 0 1 15,-2 0-1-15,2 0 3 16,0 0-3-16,0 0 2 0,0 0-2 16,0 0 0-16,0 0 2 0,0 0-2 15,0 0 0-15,0 0 3 0,0 0-3 16,0 0 1-16,0 0-1 0,0 0 2 16,0 1-1-16,0-1-2 0,0 0 2 15,0 0 0-15,0 0-1 0,0 0 0 16,-2 0-1-16,2 0 1 0,0 0 0 15,0 0 0-15,0 0 0 0,0 0 0 16,0 0 2-16,0 0-1 16,0 0-1-16,0 0 0 0,0 0 3 0,0 0-3 15,0 0 0-15,0 0 0 16,0 0 2-16,0 0-1 0,0 0 0 16,0 0 1-16,0 0-1 0,0 0-1 15,0 0 0-15,0 0 0 0,0 0 2 16,0 0-2-16,0 2 3 0,0-2-3 15,0 0 1-15,0 0 1 0,0 0-4 16,0 0 1-16,0 0 0 16,0 0 1-16,0 0-2 0,0 0 2 15,0 0 0-15,0 0 2 0,0 0-1 16,0 0-1-16,0 0 0 0,0 0 0 16,0 0 1-16,0 0-1 0,0 0 0 15,0 0 2-15,0 0 0 0,0 0 0 16,0 0-2-16,0 0 0 0,0 0 0 15,0 0-2-15,0 0 2 0,0 0 0 16,0 0 0-16,0 0 0 0,0 0 2 16,0 0-2-16,0 0 1 0,0 1-1 15,0-1 2-15,0 0-1 0,0 0-1 16,0 0 0-16,0 0 0 16,0 0 2-16,0 0-4 0,0 0 2 15,0 0 0-15,0 0 0 0,0 0-3 16,0 0 2-16,0 0 1 0,0 0 1 15,0 0-1-15,0 0 0 0,0 0 2 16,0 0-1-16,0 0-1 0,0 0 0 16,0 0 2-16,0 0-1 15,0 0-1-15,0 0 0 0,0 0 0 16,0 0 0-16,0 0 0 0,0 0 0 16,0 0 1-16,0 0-1 0,0 0 1 15,0 0 0-15,0 0-1 0,0 0 1 16,0 0-2-16,0 0 1 0,0 0-1 15,0 0-1-15,0 0 2 0,0 1 0 16,0-1 0-16,0 2 0 16,0-2 1-16,0 2 0 0,2-2-1 0,-2 0 0 15,0 0-1-15,2 1 1 16,0-1 0-16,-2 0-1 0,2 0 1 16,0 2 0-16,-2-2-4 0,1 0-6 15,-1 0-4-15,2 1-5 0,-1-1-6 16,-1 0-5-16,2 0-2 0,0 0-1 15,-2 0 5-15,1 0 5 0,-1 0 6 16,0 0 4-16,0 0 4 0,0 0 3 16,0 0 2-16,0 0 1 0,0 0 0 15,0 0 2-15,0 0-2 16,0 2 3-16,0-2 0 0,0 0 2 16,0 0-2-16,0 0 1 0,0 0-1 15,0 0 0-15,0 0 0 0,0 0 0 16,0 0 0-16,0 0 0 0,0 0 0 15,0 0 0-15,0 0 0 0,0 0 0 16,0 0 0-16,0 0-1 0,0 0 1 16,0 0 0-16,0 0 1 15,0 0-1-15,0 0 0 0,0 0 1 16,0 0-1-16,0 0 0 0,0 1 0 16,0-1 0-16,-1 0 0 0,1 0 0 15,-2 0 0-15,2 0 0 0,0 0 0 16,0 2 0-16,0-2 0 0,0 0 0 15,0 0 0-15,0 0 0 0,0 0 0 16,0 0 0-16,0 0 0 0,0 0 0 16,0 0 0-16,0 0 0 0,0 0 0 15,0 0 0-15,0 0 0 0,0 0 0 16,0 0 0-16,0 0 0 0,0 0 0 16,0 0-1-16,0 0-2 15,0 0 3-15,0 0 0 0,0 0 0 16,0 0 0-16,0 0-1 0,0 0 0 15,0 0 0-15,0 0 1 0,0 0-2 16,0 0 1-16,0 0 1 0,0 0 0 16,0 0 0-16,0 0 0 0,0 0 0 15,0 0 0-15,0 0 0 16,0 0 0-16,0 0 1 0,0 0-1 16,0 0 0-16,0 0 0 0,0 0 0 15,0 0 0-15,0 0-1 0,0 0 0 16,0 0 1-16,0 0 0 0,0 0 0 15,0 0 1-15,0 0 0 0,0 0-1 16,0 0 0-16,0 0-1 0,0 0 1 16,0 0-1-16,0 0-1 0,0 0 1 15,0 1 1-15,0-1 0 0,0 0 0 16,0 0 0-16,0 2 1 16,0-2 0-16,0 0 0 0,2 0-1 15,-2 0 0-15,0 0 0 0,0 0 0 16,0 0 0-16,0 1 0 0,0-1 1 15,0 0 0-15,0 0-2 0,0 0 0 16,0 0 0-16,0 0 0 0,0 0 0 16,0 0-1-16,0 0 2 0,0 0 0 15,0 0 0-15,0 0 0 0,1 0 0 16,-1 1 2-16,0-1-4 0,2 0 2 16,-2 0-4-16,0 0 1 15,0 0-2-15,1 0-2 0,-1 0-4 16,2 0-1-16,-2 0-2 0,0 0-2 15,2 0-2-15,-2 0-2 0,1 2-2 16,-1-2-3-16,2 0-1 0,-2 2-2 16,1-2 0-16,-1 0-1 0,0 0 1 15,2 0 2-15,-2 1 1 0,0-1 3 16,0 0 2-16,0 0 5 0,0 0 1 16,2 1 3-16,-2-1 2 15,0 0 1-15,0 0 4 0,0 0 0 16,0 0 1-16,0 0-1 0,0 0 2 15,2 2 0-15,-2-2 2 0,0 0-2 16,0 0 2-16,0 0 0 0,0 2 0 16,0-2 0-16,0 0 0 0,0 0 0 15,2 0-1-15,-2 0-1 0,2 0-2 16,-2 1 1-16,0-1-5 0,0 1-1 16,1-1-4-16,-1 0-3 0,0 0-5 15,2 0-5-15,-2 0-3 0,0 0-5 16,0 0-7-16,1 0-9 15,-1 0-9-15,0 0-16 0,2 0-19 16,0 0-55-16,-2 0-93 0,0 0-43 16,0 0-13-16,-4-2 3 0,4 2 19 15</inkml:trace>
  <inkml:trace contextRef="#ctx0" brushRef="#br0" timeOffset="80289.53">17483 16908 195 0,'-3'1'264'0,"-1"1"19"0,0-2-29 0,3 1-87 16,-2-1-49-16,1 0-29 0,0 1-17 15,1-1-9-15,-1 0-9 16,1 0-3-16,1 0-4 0,-2 0-2 16,2 0 4-16,0 0 4 0,0 0 4 15,0 0 6-15,0 0 2 0,0 0 8 16,0 0 6-16,0 0 7 0,-2 0 6 16,2 0 3-16,0 2 3 0,0-2 1 15,-1 2 1-15,-1-2 0 0,2 0-1 16,0 0-4-16,-1 0-1 15,1 1-8-15,0-1-5 0,-2 0-11 16,2 0-7-16,-2 2-9 0,2-2-7 16,0 0-7-16,0 0-5 0,0 0-6 15,-2 0-7-15,2 0-1 0,-2 0-5 16,2 0-1-16,0 0-6 0,0 0-1 16,0 0 0-16,0 0-2 0,0 0 2 15,0 0-1-15,0 0 2 0,0 0 1 16,0 0-4-16,0 0 2 15,0 0-2-15,0 0-2 0,0 0-3 16,0 0 2-16,0 0-1 0,0 0 2 16,0 0-2-16,0 0 2 0,0 0 3 15,0 0-4-15,0 0 1 0,0 0-2 16,0 0 0-16,0 0-2 0,0 0 0 16,0 0 2-16,0 0 0 0,0 0 0 15,0 0-1-15,0 0-1 0,0 0 0 16,0 0 1-16,0 0 2 0,0 0-4 15,2 0-2-15,-2 0 3 0,0 0 0 16,0 0 0-16,0 0 1 16,2 0 1-16,-2 0 1 0,0 0-3 15,2 1 3-15,0-1-3 0,-2 2 2 16,1-2 1-16,-1 0-2 0,3 1 3 16,-3 1-2-16,0-2 2 0,2 0-1 15,-2 0-2-15,2 1 2 0,-2-1-2 16,1 0-2-16,-1 0 2 15,2 0-1-15,-2 0 0 0,1 0 0 16,-1 2 2-16,0-2-1 0,0 0-1 16,0 0-1-16,0 0 1 0,0 1-2 15,0-1-1-15,0 0 1 0,0 0 3 16,0 0-1-16,0 0 0 0,0 0 3 16,0 1-2-16,2-1 1 0,-2 0-2 15,0 0 1-15,0 2 2 0,0-2-2 16,0 0-1-16,0 0 0 0,0 2 0 15,0-2 0-15,2 0-1 0,-2 1-2 16,0-1 5-16,0 0-1 16,1 0 0-16,-1 1 1 0,2-1-1 0,-2 0 2 15,1 0-3-15,-1 2-2 16,0-2 4-16,2 0-4 0,-2 2 2 16,2-2 4-16,-2 0-2 0,2 1 1 15,-2-1-2-15,4 0 3 0,-4 1 1 16,1-1-1-16,1 0-2 0,-1 2 3 15,-1-2-4-15,2 0 0 16,0 0 0-16,-2 0-1 0,0 2 1 16,1-2-1-16,-1 0 4 0,0 0-2 15,2 1 0-15,-2-1-1 0,0 0-3 16,0 0-1-16,1 0-1 0,-1 0 4 16,0 0-1-16,2 0 2 0,-2 1-1 15,0-1 2-15,2 0 2 0,-1 2-2 16,-1-2 2-16,2 0-3 0,-1 3 2 15,-1-3-2-15,0 0-3 0,2 0 0 16,-2 0 1-16,0 0 1 0,2 0-1 16,-1 0 1-16,-1 0 0 15,3 2 1-15,-1-2 0 0,-1 0-1 16,-1 0 2-16,3 0-1 0,-3 0 3 16,2 0-3-16,0 3 0 0,-1-3 0 15,1 0-1-15,-1 0 2 0,1 0-1 16,-2 0-1-16,2 0 0 0,-1 0 0 15,1 0 0-15,-2 1 0 0,2 1 1 16,-1-2-1-16,-1 0 0 0,2 0 0 16,-1 0 0-16,2 0 0 15,-1 0 4-15,-2 0-1 0,1 1-2 16,1-1-1-16,-1 0 2 0,-1 2-2 16,2-2-2-16,0 0 1 0,-1 2-1 15,1-2 1-15,-1 0-1 0,1 0 0 16,-2 0 4-16,3 0-1 0,-3 0-4 15,2 0 3-15,0 0 0 0,-1 1-1 16,-1-1-2-16,3 0 3 0,-3 0 0 16,5 0 0-16,-4 1 3 0,1-1-3 15,-1 2-1-15,1-2 1 16,1 0-2-16,1 0 2 0,-3 2 0 16,2-2 2-16,1 0 0 0,-1 0-2 15,0 0 3-15,1 0-3 0,-1 0-3 16,-1 0 1-16,1 0 0 0,1 0 2 15,-3 0 2-15,4 0-1 16,-2 0 0-16,0 0 2 0,3 0-6 0,-3 0 3 16,1 0 0-16,-1 0-2 0,0 0 0 15,0 0 2-15,2 0 0 0,-2 0 0 16,1 0-1-16,0 0-1 16,1 0 1-16,0 0-1 0,-1 0 5 15,1 0-2-15,2-2 1 0,0 2 2 16,1-2 0-16,0 2-3 0,-1-1-1 15,2 1 0-15,-1-1-5 0,-2 1 1 16,2 0 0-16,0 0-1 0,-2-2 4 16,2 2 1-16,-3 0 2 15,3 0-1-15,-2 0-2 0,-1 0 1 16,0 0 1-16,0 0-1 0,-1 0 1 16,4 0 2-16,-2 0 0 0,-1 0-3 15,3 0 0-15,-3 0 0 0,4 0-2 16,-1-2 2-16,-1 2 2 0,1 0 0 15,-1 0 0-15,3 0 0 0,0-1 0 16,-1 1-1-16,-1 0-1 16,0-2 2-16,1 2-2 0,0 0 1 0,-1-1 3 15,2 1-2-15,-1 0-2 16,-1 0 0-16,2-3 0 0,-2 3 0 0,1 0-2 16,-1 0 4-16,0 0 1 15,1 0-3-15,-1 0 0 0,0 0 0 16,0 0 0-16,2 0-3 0,-2 0 3 15,1-2-2-15,-1 2 1 0,1 0 1 16,1 0 0-16,-2 0 1 0,1 0-1 16,1 0 2-16,0 0 1 0,-1 0-2 15,0 0 1-15,-1 0-2 0,2 0 0 16,-1 0 0-16,1 0 0 0,-1 0 0 16,2 0 0-16,-3 0 0 15,3 0 0-15,0 0 0 0,-3-3 0 16,3 3 2-16,0 0-2 0,-1-2 0 15,0 2-2-15,2 0 2 0,-1 0 0 16,0 0-3-16,2 0 2 0,0 0 2 16,-1-1 0-16,1 1 1 0,1 0-2 15,-1 0 2-15,1-1-1 0,2-1-1 16,-4 2-1-16,2 0-1 16,-1-2 0-16,3 2-2 0,-2 0 2 15,0-1-2-15,-1 0 3 0,3 1 1 16,-3-2 1-16,1 0-1 0,0 1 0 15,-1 1 3-15,-1-1-3 0,3-1-3 16,-1 0 2-16,-2 1 1 0,1 0 0 16,1-1 0-16,-2 1-2 0,1 1 4 15,-3-3-1-15,1 3-1 16,2-2 0-16,-4 1 0 0,1-1 2 0,-1 2-2 16,-1-1 1-16,0 1-1 0,3 0-4 15,-3-2-3-15,0 2 2 0,0-2-1 16,4 2 1-16,-2-1 1 0,0 0 5 15,2 1 3-15,-2-2-3 16,2 1 0-16,-1 1 1 0,1-2-2 16,-2 1-1-16,-2 1-1 0,2-1-2 15,1 1 3-15,-5-2-1 0,1 2 1 16,1 0 1-16,-4 0 0 0,2 0 0 16,-1 0 1-16,0 0-1 0,0 0 0 15,1-2 0-15,-1 2 1 0,3-1 0 16,-2 1 0-16,0 0-1 0,2-1 0 15,2 1 0-15,-2-2 0 16,0 2-1-16,0-2-3 0,2 2 0 16,-2 0 3-16,1-1-1 0,0 1 2 15,-1-1 1-15,0 1 0 0,0-2 2 16,1 2 1-16,-1-2-1 0,0 2-1 16,0-1 0-16,1 1 1 0,-2-2-3 15,1 1 0-15,0 1 0 0,-1-3-1 16,1 3 0-16,0 0 0 15,-1 0 1-15,0-2 0 0,1 2 0 16,0 0 1-16,-3 0 0 0,4-3-1 16,-4 3-1-16,1 0 0 0,-1 0-1 15,0-2-1-15,3 2 1 0,-4-1 2 16,1 1-5-16,0-1 4 0,2 1 2 16,-3-2-1-16,2 2 3 0,1 0-3 15,-1-2 2-15,1 2-2 0,2-1 0 16,0 1-1-16,3-1 0 0,-2 1-2 15,0 0 2-15,0-2 1 16,-1 0-1-16,4 2-1 0,-7 0 0 16,2-1 1-16,0 1 0 0,-4 0-1 15,0 0 2-15,-1 0 2 0,0-1-1 16,-1 1 1-16,-1 0 0 0,-1 0-3 16,2 0 0-16,-2 0 1 0,0-2 0 15,2 2-1-15,-2 0 0 0,0 0 3 16,1 0-4-16,-1 0 1 15,2 0 1-15,-1 0 0 0,2 0 0 16,-1 0 1-16,1-2 2 0,0 2-3 16,0 0 0-16,-1-1 0 0,-1 1 0 15,3 0-3-15,-1 0 0 0,0-1 3 16,0 1 0-16,2 0-2 0,-4 0 0 16,2 0 2-16,-1 0 0 0,0 0 0 15,-1 0-1-15,3 0 1 0,-3 0 0 16,1 0 1-16,-1 0 1 0,1 0-2 15,0 0 2-15,-1 0-2 0,1 0 2 16,1-2 0-16,0 2-3 16,-2 0 0-16,1 0 1 0,-1 0-2 15,1 0 2-15,1 0-2 0,-1 0 4 16,0 0-2-16,1 0-2 0,-2 0-2 16,3 0 4-16,-4 0 0 0,1 0 0 15,1 0 1-15,-1 0 2 0,-1 0 1 16,2 0-4-16,-2 0 1 0,0 0-2 15,2 0 1-15,0 0 0 0,-2 0-2 16,0 0 2-16,2 0-2 16,0 0 2-16,-2 0-2 0,0 0 2 15,0 0-1-15,0 0 1 0,0 0 3 16,0 0-3-16,0 0 0 0,0 0 0 16,0 0 2-16,0 0-2 0,0 0-2 15,0 0 2-15,0 0 0 16,0 0 0-16,0 0 0 0,0 0 0 0,0 0 2 15,0 0-2-15,0 0 2 0,0 0-2 16,0 0 1-16,0 0 1 16,0 0-2-16,0 0 0 0,0 0-1 15,0 0 0-15,0 0 0 0,0 0 1 16,0 0 1-16,0 0 0 0,0 0-1 16,0 0 1-16,0 0 0 0,0 2-3 15,0-2-2-15,0 0 4 0,0 0-2 16,0 0 2-16,0 0 0 0,0 0 0 15,-2 1 0-15,2-1 0 0,-2 1 0 16,2-1 2-16,0 0-2 0,0 2-2 16,0-2 0-16,0 0 1 15,-2 0 0-15,2 0-1 0,0 0 0 16,0 0 2-16,0 0 2 0,0 2-2 16,0-1 0-16,-2-1-3 0,2 0 2 15,0 0-1-15,0 0-3 0,0 0 1 16,0 0 1-16,0 0 0 0,0 0 1 15,0 0-3-15,0 1 4 0,0-1-1 16,0 0 0-16,0 0 1 16,0 0-2-16,0 0 3 0,0 0-1 15,0 0-1-15,0 0 0 0,0 0 0 16,0 0-1-16,0 0 2 0,0 0-6 16,0 0 1-16,0 0 1 0,0 0 1 15,0 0-2-15,0 0-1 0,0 0 6 16,0 0-1-16,0 0 2 0,0 0 2 15,0 0 0-15,0 0 3 0,0 0-4 16,0 0-2-16,0 0-1 0,0 0 0 16,0 0 1-16,2 0 1 0,-2 0 2 15,0 0 0-15,0 0-2 0,0 0 1 16,0 0 0-16,0 0-1 16,0 0 0-16,0 0 0 0,0 0 2 15,2 0-2-15,-2 0-2 0,0 0 2 16,0 0 0-16,0 0-1 0,0 0-1 15,0 0 0-15,0 0 4 0,0 0-4 16,0 0 1-16,0 0-5 16,0 0 2-16,0 0 0 0,0 0-3 15,0 0 0-15,0 0 0 0,0 0 3 16,0 0 4-16,0 0-1 0,0 0-3 16,0 0 4-16,0 0 2 0,0 0-1 15,0 0-1-15,0 0 1 0,0 0 3 16,0 0-4-16,0 0 0 0,0 0 0 15,0 0 0-15,0 0 0 0,0 0 0 16,0 0 0-16,0 0 1 0,0 0-1 16,0 0 2-16,0 0-4 0,0 0 2 15,2 0 2-15,-2 0-1 16,0 0 3-16,0 0 0 0,0 0 1 16,0 0 1-16,0 0 0 0,0-1 2 15,0 1-3-15,0 0 1 0,0 0-2 16,0 0 1-16,0 0 0 0,0 0-4 15,0 0 2-15,0 0 2 0,0 0-2 16,0 0 2-16,0 0-2 0,0 0 1 16,0 0 0-16,0 0-1 0,0-1 1 15,0 1-1-15,0 0 2 0,0 0-3 16,0 0 5-16,0 0 0 16,0 0-2-16,0-2 2 0,0 2 1 15,0 0 0-15,-2-2-1 0,2 1-1 16,0 0 4-16,-4-1 0 0,4 1-5 15,-2-2 2-15,1 0-1 0,-1 0-2 16,1 1 3-16,1-1 0 0,-4 0 0 16,4-1 0-16,-1 1 2 0,-1-1-2 15,1-1-1-15,1 0 1 0,-2 1-3 16,0-1-1-16,2-1 1 0,0 1-1 16,-1-1 3-16,1 2-1 15,0-2 0-15,0 2 0 0,0-2 0 16,0 1-1-16,1-1-1 0,-1-1-3 15,0 2-2-15,2-1 1 0,0-1 0 16,-2 2 2-16,0 0 0 0,1-4 3 16,-1 5 1-16,2-3 1 0,-1 1-2 15,-1-1-4-15,0 2 0 0,2-1 0 16,0 0 0-16,-2-2 0 16,0 4 0-16,0-1 0 0,0-2 0 15,0 1 0-15,0-2 0 0,0 2-3 16,0-1 2-16,-2 0-2 0,2 2 2 15,-2-4 1-15,2 3 1 0,0 0 4 16,0 0-3-16,0-1 1 0,0 1-2 16,0 0 1-16,0 2 1 0,-1-2-3 15,1 2 2-15,-2-2 0 0,2 0 2 16,-1 1 0-16,1-1-1 16,0 2 1-16,0-2 0 0,-2 0-1 15,0 1 1-15,2-1 0 0,0 1-1 16,0-1 2-16,0 0 0 0,0 1-2 15,0-1-2-15,0-1 5 0,0 2-5 16,0 1 0-16,-1-1 3 0,1-1-1 16,-2 1 1-16,2-2-1 0,-2 0 3 15,2 1 1-15,0-1-5 0,-1 0 2 16,1-2-1-16,-2 1 3 0,1 1-1 16,1 0 0-16,-3-3 1 0,3 3-2 15,-2-1 2-15,2 2 2 16,-1 0 4-16,1 0-1 0,-2 0 4 15,2-1 3-15,0-1-2 0,-1 3-1 16,1-1-4-16,-2-2-1 0,2 2 0 16,-2 1-4-16,2-2-2 0,0 1 2 15,0 0-5-15,0 0-1 0,-1 0 2 16,1 1-2-16,-2-1 3 0,2 2-2 16,0-2 1-16,0 2 3 15,0-2-5-15,0 1 1 0,0-1-2 16,0 2 2-16,0-2 1 0,2 1-2 15,-1-1 0-15,-1 0 5 0,0 0-5 16,0 0-1-16,0-2-3 0,2 3 2 16,-2-1-1-16,2-2-1 0,-2 2 4 15,0-1 1-15,0 1 0 0,0-3 1 16,0 5 2-16,0-2-3 0,0-1 3 16,0 2 0-16,0-1-1 0,0 1-3 15,0-1-3-15,0 0 4 0,0-1 1 16,0 1-5-16,0 0 0 15,0 0 7-15,-2 0 1 0,2 1-5 16,0 1-1-16,0 1 2 0,0-1 1 16,0 1-4-16,0 1 4 0,0 0 1 15,0 1 2-15,0 0 3 0,0 1-2 16,-2-2 1-16,2 2-1 0,0 0-2 16,0 0 1-16,0-1 2 15,-1 1-1-15,1 0-6 0,-2-2 3 16,2 2 2-16,0-1-1 0,0 0-1 15,0-1-2-15,0 2 5 0,0-3-6 16,0 3 0-16,0-1 0 0,-1-1 0 16,1 0 2-16,0 0 3 0,0 0-3 15,0 0 0-15,0-1 1 0,0 2 0 16,0-2-3-16,0-1-1 0,0 0 0 16,0 2 0-16,0-3 1 0,-2 1 0 15,2 0-3-15,0 0 1 0,0-1 2 16,0 1-1-16,0-1 1 15,0-1-2-15,0 2 2 0,-2-1 0 16,2 3-3-16,0-3 2 0,-1 0-2 16,1 2 0-16,0-1 3 0,-2 0 0 15,2 0 3-15,0 2 0 0,0-2 2 16,0 1 1-16,0 1-8 0,0 0 2 16,0-2 3-16,0 3-3 0,0-2 0 15,0 2-1-15,0-2 4 0,0 1-3 16,0 1 0-16,-2-1-1 0,2 1 0 15,0-1 1-15,0 2 2 16,0-3 3-16,0 3-5 0,0 0 2 0,0-1 0 16,0 1-1-16,0 0-1 15,0 0 1-15,0 0 3 0,0 0-3 16,0 0 5-16,0 0-1 0,0 0 0 16,0 0 1-16,0-2 1 0,0 2 0 15,0 0-4-15,0-1 3 0,0 1-1 16,0 0-4-16,0-2-1 0,0 2 0 15,0-1 0-15,0 1-1 0,0-1 2 16,0 1 3-16,0 0-1 0,0 0-5 16,0 0 5-16,0 0 0 0,0 0-4 15,0 0 0-15,0 0 0 16,0 0 1-16,0 0-4 0,0 0 0 16,0 0 4-16,0 0 0 0,0 0 0 15,0 0 0-15,0 0 0 0,0 0 0 16,0 0 0-16,0 0 0 0,0 0 0 15,0 0 0-15,0 0 3 0,0 0-3 16,0 0 2-16,0 0-2 16,0 0 0-16,0 0 3 0,0 0-3 15,0 0 0-15,0 0 0 0,0 0-3 0,0 0 5 16,0 0-5-16,0 1 3 16,-1-1-4-16,1 0 4 0,0 0 0 15,0 0-6-15,0 0 6 0,0 0-3 16,0 0 5-16,0 0-1 0,0 1-2 15,0-1 2-15,0 0-1 0,0 0 0 16,0 0-3-16,0 0-1 0,0 0 3 16,0 2 0-16,1-2-1 15,-1 0 2-15,0 1-3 0,2-1 3 16,-2 2 2-16,0-2-4 0,2 1 0 16,-1-1 4-16,-1 0 1 0,0 1 1 15,2 1-3-15,-2-2 1 0,0 0 0 16,0 2-1-16,0-2-2 0,0 0-4 15,0 0 3-15,0 0 3 0,0 0-2 16,0 0-1-16,0 0 1 0,0 0 4 16,0 0-3-16,0 0-2 0,0 0 2 15,0 0 3-15,0 0-2 0,0 0 3 16,0 0-1-16,0 0 3 0,0 0 2 16,0 0-3-16,0 0 2 0,0 0-3 15,0 0 8-15,0 0 0 16,0 0-3-16,0 0 4 0,0 0-2 15,0 0-1-15,0 0-3 0,0 0-2 16,0 0 0-16,0 0-1 0,0 0-1 16,0 0 0-16,0 0-3 0,0 0 0 15,0 0 0-15,0 0 2 0,0 0-2 16,0 0-2-16,0 0 4 0,0 0 0 16,0 0 0-16,0 0-2 0,0 0 0 15,0 0 0-15,0 0 0 0,0 0 0 16,0 0 0-16,0 0 1 0,0 0 0 15,0 0-2-15,0 0 2 16,0 0-1-16,0 0 0 0,0 0-1 16,0 0 1-16,0 1 2 0,0-1 0 15,0 0 0-15,0 0-1 0,0 0 4 16,0 0-4-16,0 0-1 0,0 0-1 16,0 0-1-16,0 0 0 0,0 0 2 15,0 0 2-15,0 0 0 0,0 0-4 16,0 0 2-16,0 0 0 15,0 0 0-15,0 0-2 0,0 0 2 16,0 0 2-16,0 0 3 0,0 0-4 16,0-1-2-16,0 1 0 0,0 0 3 15,0 0-1-15,0 0-1 0,0 0 0 16,0 0 2-16,0 0 2 0,0 0 2 16,0 0-2-16,0 0 0 0,0 0 6 15,0 0 0-15,0 0 1 16,0 0-3-16,0-2 5 0,0 2-4 0,2-3-2 15,-2 2-4-15,0-2 2 16,0 1-5-16,0 1-1 0,1-2 2 16,-1 0-1-16,0 2 0 0,0-1 0 15,0 0-4-15,0 0 2 0,2 0 1 16,-1 0-1-16,-1-1-1 0,0 2 1 16,0 1 2-16,0-3-1 0,0 3 1 15,0 0-4-15,0 0 4 0,0-2 0 16,0 2 3-16,0 0 1 0,0 0 0 15,0 0 0-15,0 0 2 0,0 0-2 16,0 0 1-16,0 0-4 0,0 0-1 16,0 0 1-16,0 0 0 0,0 0 0 15,0 0-3-15,0 0 2 16,0 0 2-16,0 0 1 0,0 0 1 16,0 2 0-16,0-2 2 0,0 0 1 15,-1 0 0-15,-1 0 4 0,2 0-2 16,0 0-1-16,0 0 3 0,0 0-4 15,0 0-1-15,0 0-3 0,0 0 0 16,-1 3 6-16,1-3-5 0,0 0 0 16,0 0 2-16,0 0 2 0,0 0-1 15,0 0-5-15,0 1 2 0,0-1 3 16,0 0-4-16,0 0-1 16,0 0-1-16,0 0 2 0,0 0 2 15,0 0-5-15,0 0 2 0,0 0 0 16,0 0 1-16,0 0-2 0,0 0-1 15,0 0 2-15,0 0 0 0,0 0 1 16,0 0-1-16,0 0-1 0,0 0 1 16,0 0 6-16,0 0-7 0,0 0 1 15,0 0 2-15,0 0-3 0,0 0 1 16,0 0-4-16,0 0 4 16,0 0-2-16,0 0 0 0,0 0 2 15,0 0-1-15,0 0 1 0,0 0 1 16,0 0-1-16,0 0-2 0,0 0 3 15,0 0 1-15,0 0 1 0,0 0-2 16,0 0 2-16,0 0-2 0,0 0 2 16,0 0-3-16,0 0-2 0,0 0-1 15,0 0 1-15,0 0 3 0,0 0-1 16,0 0 1-16,0 0 0 0,0 0 2 16,0 0 0-16,0 0-4 0,0 0 2 15,0 0-2-15,0 0 1 0,0 0-1 16,0 0-1-16,0 0 0 15,0 0 0-15,0 0 0 0,0 0 5 0,0 0-4 16,0 0 1-16,0 0 1 16,0 0 2-16,0 0-2 0,0 0-3 15,0 0 1-15,0 0 4 0,0 0 0 16,0 0 0-16,0 0 4 0,0 0 1 16,0 0-3-16,0 0 2 0,0 0-3 15,0 0-2-15,0 0 0 0,0 0 2 16,0 0 4-16,0 0 2 0,0 0 2 15,0 0 4-15,0 0-1 16,0 0 0-16,0 0-1 0,0 0-3 16,0 0 0-16,0 0-4 0,0 0 1 15,0 0-4-15,0 0-1 0,0 0-3 16,0 0 2-16,1 0-4 0,-1 0 0 16,3 0 1-16,1 2-1 0,-1-2 1 15,3 1 1-15,-2-1-1 0,1 2 2 16,2 0-3-16,-2-2 4 0,1 1-2 15,2-1-3-15,-2 1 1 16,0-1 0-16,-1 0 1 0,4 0-2 16,-4 0-1-16,2 0 3 0,1 0-1 15,-4 0 2-15,4 0-3 0,-2 0 1 16,1 0 0-16,-1 2 0 0,1-2 0 16,0 0 0-16,0 2 1 0,1-2-1 15,-2 0 2-15,3 0-1 0,-1 0-1 16,0 0 4-16,0 0-3 0,3 0-1 15,-3 1-1-15,-1-1-1 0,2 0 0 16,-3 0-1-16,2 0 0 0,0 1 2 16,-1-1 1-16,0 2 1 15,0-2-1-15,-1 0 1 0,0 0 0 16,2 0 0-16,-2 0 1 0,-1 0 0 16,3 0 2-16,-3 0-4 0,4 0-1 15,-2 0-1-15,-1 0 0 0,1 0 2 16,-1 0-1-16,1 0-1 0,1 0 1 15,-1 0 1-15,-1 0 0 0,3 0-1 16,0 0 1-16,-3 0 2 0,0 0 0 16,3 0 0-16,-2 0-2 15,-1 0 1-15,2-2 0 0,2 2-3 0,-4 0 1 16,0 0-2-16,2 0 3 16,0 0 0-16,0 0 2 0,-2 0 0 15,3 0-2-15,-2 0 0 0,-1 0-1 16,2 0 0-16,1 0-1 0,0 0 2 15,-1 0 0-15,3 0 0 0,0 0 2 16,-2 0 1-16,4 0 0 0,-1 0-4 16,1 0 0-16,1 0 1 0,2 0-1 15,0-1 0-15,-2 1-1 0,4 0 2 16,-4 0 0-16,2 0 0 0,-4 0-2 16,-2 0 2-16,1 0-1 0,-5 0 1 15,2 0-1-15,-3 0-1 16,-2 0 2-16,2 0 1 0,-4 0-1 0,2 0 2 15,-3 0 1-15,2 0-2 0,-2 0 0 16,0 0-1-16,2 0 0 16,-1 0 0-16,-1 0-1 0,4 0 1 15,-3-1 0-15,2 1 3 0,-1 0-1 16,1-2-2-16,-1 0 0 0,1 2 2 16,1 0-1-16,0 0-1 0,-3-1 2 15,2 1 1-15,1-1-2 0,-3-1 0 16,1 2-1-16,1-2 0 0,-1 2 0 15,-1 0 0-15,2-1 0 16,-1 1 1-16,2-2-4 0,-4 2 2 16,4-1 1-16,-4 1-4 0,0 0 4 15,1 0 4-15,-1 0 1 0,0 0-3 16,0 0-2-16,0 0 0 0,0 0 0 16,2 0-2-16,-1 0 1 0,-1 0 1 15,0 0 1-15,0 0 1 0,0-3-2 16,0 3 0-16,0 0 0 0,0 0 0 15,0 0 2-15,0 0-2 16,0 0 4-16,0 0-3 0,0 0 2 16,0 0 0-16,0 0-1 0,0 0 2 15,0 0-1-15,0 0 3 0,0 0-2 16,0 0 6-16,0 0-1 0,0 0 3 16,0 0 4-16,0 0-2 0,0 0 1 15,0 0-2-15,0 0-1 0,0 0-2 16,0 0 0-16,0 0 1 0,0 0 0 15,0 0-2-15,0 0-1 0,0 0-2 16,-1 0 2-16,-1 0-1 0,2 3 0 16,0-3 0-16,-1 0 1 15,1 0-1-15,0 1 0 0,-2-1-3 16,2 0-3-16,0 0 0 0,0 0 3 16,0 0 11-16,0 0 8 0,0 0 3 15,0 0 3-15,0 0 4 0,0 0 0 16,0 0-13-16,0 0-7 0,0 0-3 15,0 2-5-15,0-2-3 0,-2 0-3 16,2 0 1-16,0 0 0 0,0 0 0 16,0 0 1-16,0 1 3 15,0-1-1-15,0 0-2 0,0 0-1 16,0 0 0-16,0 0 0 0,0 0 0 0,0 0 0 16,0 0 0-16,0 0 0 15,0 0 1-15,0 0 2 0,0 0-1 16,0 0 0-16,0 0-1 0,0 0 4 15,0 0-2-15,0 0 1 0,0 0 3 16,0 0 1-16,0 0 2 0,0 0-2 16,0 0 3-16,0 0 0 0,0 0-2 15,0 0-3-15,0 0 1 0,0 0-1 16,0 0-1-16,0 0-1 16,0 0 1-16,0 0-2 0,0 0 0 15,0 0 0-15,0 0 2 0,0 0-3 16,0 0-2-16,0 0 2 0,0 0 0 15,0 0-2-15,0 0 1 0,0 0-1 16,0 0 2-16,0 0-1 0,0 0 0 16,0 0-1-16,0 0 0 0,0 0 0 15,0 0 0-15,2 0 0 0,-2 0 0 16,0 0 2-16,2 0-2 0,-2 0 2 16,0 0-1-16,0 0-1 15,0 0 1-15,0 0-1 0,0 0 0 16,0 0 0-16,0 0 0 0,0 0 0 15,0 0 0-15,0-1 3 0,0 1-1 16,0 0-2-16,0 0 3 0,0 0-2 16,0 0-1-16,0 0 2 0,0 0-2 15,0 0 1-15,0 0-1 0,1-2 1 16,-1 2-1-16,0 0 0 0,0 0 0 16,2-1 1-16,-2 1-1 0,0 0 0 15,0 0 0-15,0 0 1 0,0 0 1 16,1 0-2-16,-1 0 2 15,0 0-2-15,2 0 1 0,-2 0-1 16,0 0 0-16,0 0-3 0,0 0 3 16,0 0 0-16,0 0 0 0,0 0-2 15,0 0 4-15,0 0-2 0,0 0 0 16,0 0 2-16,0 0-4 0,0 0 2 16,0 0 0-16,0 0 3 0,0 0-3 15,0 0 1-15,0 0 2 0,0 0-2 16,0 0 1-16,0 0-2 0,0 0 0 15,0 0 2-15,0 0-2 16,0 0 0-16,0 0 0 0,0 0-2 16,0 0 2-16,0 0-2 0,0 0 1 15,0 0 1-15,0 0 0 0,0 0 0 16,0 0 3-16,0 0-3 0,0 0 0 16,0 0 0-16,0 0-2 0,0 0 2 15,0 0-1-15,0 0-3 0,0 0 4 16,0 0-3-16,0 0 1 0,0 0 0 15,0 0 1-15,0 0-2 16,0 0 0-16,0 0 2 0,0 0-3 16,0 1 2-16,0-1 1 0,0 2-1 15,0-1 2-15,0 3 0 0,0-2 0 16,0 3 3-16,0-2-3 0,0 0 0 16,0 0 1-16,0 1 0 0,0 1 2 15,0-2-2-15,0 1-2 0,0 1-2 16,0-1 2-16,0 0 1 0,0 1 0 15,0 0 3-15,0 0-2 16,0-1 0-16,0 2 2 0,0-1-2 16,0 1-1-16,0 0 0 0,0-1 0 15,2 1 0-15,-2 0 0 0,0 0-1 16,0 2 1-16,0-2 0 0,0 1 0 16,0-1 1-16,0 2 2 0,0-1-2 15,0 1-1-15,0-1 0 0,0 1 0 16,1-1 0-16,-1-1 0 0,0 1 1 15,2-1 2-15,-1 3 0 0,-1-5-2 16,4 3 1-16,-4-1-1 0,0 0-1 16,1 0 1-16,-1 1 1 15,3 0-2-15,-3 0 0 0,2-1 2 16,-2 2-2-16,2-1 2 0,-1 1-1 16,2 1-2-16,-3-1 1 0,2-1 1 15,-1 0 1-15,-1 1-1 0,2-2-1 16,-2 1 2-16,1-1 0 0,1 2-4 15,0-1 1-15,-2-2 0 0,0 1 1 16,1 0 0-16,-1-2 0 0,2 2 1 16,-2-1 0-16,1 1-1 0,-1 0 0 15,2 0 0-15,0 0 0 16,-2 0 0-16,1 0 0 0,-1 1-1 0,0-1-1 16,2 1 2-16,0 0-1 15,-2-1-1-15,0 1 0 0,0 1 2 16,0-1 0-16,0 1 0 0,0-2 0 15,0 1 0-15,0-1 0 0,0 2 0 16,0-2 0-16,0 0 0 0,0 1 0 16,0-1 0-16,0 2 0 0,0-2 0 15,0-1 0-15,0 1 0 0,0 0 0 16,0 0 0-16,0 1 0 0,0-1-2 16,-2 0 2-16,0-1 0 15,2 1 0-15,0-2 0 0,0 1 0 16,0 0 2-16,-1 0 2 0,1 1-3 15,-2-2-1-15,2 0 0 0,-2 2 0 16,2-1 0-16,0 1-1 0,-1 0 2 16,1 1-1-16,-2-3 0 0,2 2 0 15,-1-2 0-15,1 2 1 0,0-1-1 16,-2 1 0-16,2 0 1 0,-2 0 0 16,2 0 1-16,0-1-1 0,0 0 1 15,0 0-1-15,0 1-1 0,0 0 0 16,-1-1 0-16,1 1-1 15,0-2 0-15,0 1 0 0,0 0 1 16,0 0 0-16,0-1 0 0,0 0-3 16,0 1 3-16,0 0 0 0,0 0 3 15,0-3-2-15,0 4-1 0,1-4 0 16,-1 4 1-16,0-1-1 0,0-3 0 16,0 3 0-16,0 0-1 0,0-1 1 15,0-1 0-15,0 1 0 0,0-1 0 16,0 2 0-16,0-2 1 0,0 0-1 15,0-1-1-15,0 3 1 0,0-4 0 16,0 3 0-16,0-2-1 0,0 2 1 16,0-2 0-16,0 0 0 15,0 1 1-15,0 2-1 0,0-2 2 0,0-2-2 16,0 3 0-16,0-2 1 16,0 2-2-16,0-3 1 0,0 2-1 15,0-1 1-15,0-1 0 0,0 2 0 16,2-2 0-16,-2 1 0 0,0-1 0 15,0 2-1-15,0-1 1 0,0-1 0 16,2 2-1-16,-2-1 1 0,0 1 0 16,0-2 1-16,0 1-1 0,0-1 1 15,0 2 0-15,0-1-1 16,0-1 0-16,0 2 0 0,0-1 0 16,0 0 0-16,0 1 0 0,0-2 0 15,0 1 0-15,0 0 0 0,0 1 0 16,0-1 0-16,1 1 0 0,-1-2 0 15,0 1 0-15,0 1 0 0,0-1 1 16,0-1-1-16,0 2 1 0,0-1-1 16,0-1 2-16,0 2-2 0,0-1 0 15,0-1 0-15,0 2 0 16,0-2 0-16,0-1 0 0,0 2 0 16,0-1 0-16,0 0 1 0,0-1-1 15,0 2 0-15,0-2-1 0,0 0 1 16,0 2-2-16,0-2 1 0,0 0 1 15,0 0 0-15,0 0 0 0,0 0 0 16,-1 0 1-16,1 0 1 0,0 0-1 16,0 0-1-16,0 0 2 0,0 0-2 15,0 0 0-15,0 0 1 0,0 0 0 16,0 0 0-16,0 0-1 0,0 0 0 16,0 0 2-16,0 0-2 15,0 0 1-15,0 0-1 0,0 0 1 16,0 0 1-16,0 0 0 0,0 0-2 15,0 0 0-15,0 0 0 0,0 0 0 16,0 0 2-16,0 0-1 0,0 0-1 16,0 0 1-16,0 0-1 0,0 0-4 15,0 0-9-15,0 0-14 0,0 0-19 16,0 0-37-16,0 0-80 0,-2-2-74 16,-1 2-60-16,0-2-91 0,-3 0-104 15,2 0-90-15,1-1-114 16,-2-1-24-16,1 1 10 0,-1-2 77 15,2 1 109-15,3-1 118 0</inkml:trace>
  <inkml:trace contextRef="#ctx0" brushRef="#br0" timeOffset="91119.28">20437 16858 102 0,'0'0'241'0,"0"0"18"0,0 2-29 16,0-1-64-16,0-1-54 0,0 0-33 16,0 0-15-16,0 1-8 0,0-1-4 15,0 0-5-15,0 0-3 0,0 0-5 16,0 0-4-16,0 2-4 0,0-2 1 15,0 0 1-15,0 0 5 0,0 0 3 16,0 2 1-16,0-2 4 0,0 0-2 16,0 0-2-16,0 0-2 15,0 0-3-15,0 0-5 0,0 0-3 16,0 1-5-16,0-1-3 0,0 0 0 16,0 0-5-16,0 0-2 0,0 0-2 15,0 0 0-15,0 0 0 0,0 1-1 16,0-1 2-16,0 0 1 0,0 0 4 15,0 0 1-15,0 0 2 0,0 0 4 16,0 0-2-16,0 0-1 0,0 0 0 16,0 0-2-16,0 0 0 15,0 0-3-15,0 0 1 0,0 0-3 16,0 0 1-16,0 0 0 0,0 0-1 16,0 0-3-16,0 0-3 0,0 0-1 15,0 0 0-15,0 0-1 0,0 0 0 16,0 0 0-16,0 0 1 0,0 0 1 15,0 2 0-15,0-2 0 0,0 0 4 16,0 0 0-16,-2 0 3 0,2 0 1 16,-3 0 4-16,3 0-1 15,0 0 2-15,0 0 0 0,0 0-2 0,0 0 2 16,0 0-4-16,0 0 0 16,0 0-2-16,0 0 4 0,0 0 1 15,0 0 5-15,0 2 1 0,0-2 3 16,0 0 1-16,-1 0-2 0,1 0-4 15,0 0-8-15,0 0-2 0,0 0-6 16,0 0 0-16,0 0-2 0,0 0-1 16,0 0-2-16,0 0-2 0,0 0-2 15,-2 1 2-15,2-1 2 0,0 0-1 16,0 0 1-16,0 0 1 16,0 0-2-16,0 0 5 0,0 0-2 15,0 0 0-15,0 0 1 0,0 0 0 16,0 0 3-16,0 0 0 0,0 0-1 15,0 0-2-15,0 0 0 0,0 0 0 16,0 0 0-16,0 0 1 16,0 0 2-16,0 0 1 0,0 0-2 15,0 0 1-15,0 0-2 0,0 0-1 16,0 0 1-16,0 0-1 0,0-1 1 16,0 1-3-16,0 0-1 0,0 0-2 15,0 0 1-15,0 0-2 0,0 0 2 16,0 0-1-16,0 0 1 0,0 0-2 15,0 0-1-15,0 0 0 0,0 0 2 16,0 0-2-16,0 0 1 0,0 0 0 16,0 0 0-16,0 0-1 0,0 0 0 15,0 0 2-15,0 0-2 0,2 0 1 16,-2 0 1-16,0 0 0 0,0 0 0 16,0 0-2-16,0 0 0 15,0 0 3-15,0 0-3 0,0 0 0 16,0 0 0-16,0 0 0 0,0 0 0 15,0 0 0-15,0 0 0 0,0 0 0 16,0 0 0-16,0 0 0 0,0 0 0 16,0 0 1-16,0 0-2 0,0 0 1 15,0 0 0-15,0 0 3 16,0 0-2-16,0 0-1 0,0 0 3 16,0 0-3-16,0 0 0 0,0 0 0 15,0 0 0-15,0 0 0 0,0 0-1 16,0 0 1-16,0 0 0 0,0 0 0 15,0 0 1-15,0 0-1 0,0 0 0 16,0 0 1-16,0 0-2 0,0 0 1 16,0 0 0-16,0 0-1 0,0 0 1 15,0 0-2-15,0 0 2 0,0 0 0 16,0 0 2-16,0 0-1 0,0 0-1 16,0 0 1-16,0 0 1 0,0 1-1 15,0-1-1-15,0 0 0 16,-2 0 0-16,2 0-1 0,0 0 1 15,0 1-2-15,0-1 1 0,0 2 1 16,2 1 0-16,-2-1-3 0,1-2 3 16,-1 3-1-16,0 0 1 0,3-2 1 15,-1 1 1-15,-2 0-1 0,0-1-1 16,0 0 0-16,0-1 0 16,0 2 0-16,0-2 0 0,0 2 3 15,0-2 5-15,0 0 5 0,0 0 5 16,0 0 5-16,0 0 3 0,0 0 3 15,0 0-1-15,0 0-1 0,0 0 0 16,0 0-1-16,0 0 0 0,0 0 3 16,0 0 1-16,0-2-1 0,0 2 0 15,0 0-1-15,0 0-7 0,0 0-5 16,0-2 0-16,0 2-3 0,0 0-2 16,0 0 2-16,0 0-2 15,0 0-3-15,0 0-1 0,0 0-1 16,0 0-4-16,0 0 0 0,0 0-1 15,0 0 4-15,0 0-5 0,0 0-2 16,0 0 5-16,0 0-2 0,0 0-1 16,0 0 0-16,0 0 4 0,0 0 0 15,0 0-4-15,0 0 3 0,0 0 0 16,0 0 0-16,0 0-1 0,0 0-2 16,0 0 0-16,0 0 2 0,0 0-4 15,0 0 2-15,0 0-2 16,0 0 2-16,0 0 0 0,0 0 0 15,0 0 0-15,0 0 0 0,0 0 0 16,0 0-2-16,0 0 1 0,0 0 1 16,-2 0 0-16,2 0 1 0,0 0 1 15,0 0 0-15,0 0 0 0,0 0 0 16,0 0-1-16,-3 0-1 0,3 0 0 16,0 0-3-16,0 0 1 0,0 0 2 15,0 2 0-15,0-2 0 16,0 0 0-16,0 0 2 0,0 0-4 15,0 0 2-15,0 0-2 0,0 0 0 16,0 0 1-16,0 0 0 0,0 0 2 16,0 0 0-16,0 0 1 0,0 0 0 15,0 0-2-15,0 0 3 0,0 0-3 16,0 0 1-16,0 0 0 0,0 0 1 16,0 0-1-16,0 0-1 0,-1 0-2 15,1 0 1-15,0 0 2 0,0 0-1 16,-2 0 0-16,2 0 3 0,0 0 3 15,0 0-5-15,0 0 1 16,0 0 1-16,0 0-2 0,0 0-2 16,0 0 1-16,0 0 1 0,0 0 0 15,0 0 1-15,0 0 1 0,0 0-2 16,0 0 0-16,0 0-1 0,-1 0 0 16,1 0 0-16,0 0 1 15,0 0 4-15,0 0-1 0,0 0 2 16,0 0-4-16,0 0 2 0,0 0-3 15,0 0-1-15,0 0 0 0,0 0 0 16,0 0 0-16,0 0 1 0,0 0 1 16,0 0 3-16,0 0-2 0,0 0-3 15,0 0 4-15,0 0-2 0,0 0 3 16,0 0-3-16,0 0-1 0,0 0 3 16,0 0 1-16,0 0-5 0,0 0 0 15,0 0 0-15,0 0-1 0,0 0 0 16,0 0 1-16,0 0 1 0,0 0 0 15,0 0 1-15,0 0 1 16,0 0-3-16,0 0 1 0,0 0-1 16,0 0 0-16,0 0-4 0,0 0 2 15,0 0 1-15,0 0-1 0,0 0 2 16,0 0-2-16,0 0 2 0,0 0 0 16,0 0 0-16,0 0 0 0,0 0 0 15,0 0 3-15,0 0-1 0,0 0 2 16,0 0-2-16,0 0 2 15,0 0-3-15,0 0-1 0,0 0 1 16,0 0-3-16,0 0-2 0,0 0 3 16,0 0 0-16,0 0 1 0,0 0-2 15,0 0 2-15,0 0 4 0,0 0-4 16,0 0 0-16,0 0 1 0,0 0 2 16,0 0-1-16,0 0-2 0,0 0 4 15,0 0-1-15,0-2-1 0,0 2 3 16,0 0-3-16,0 0 3 15,0 0-4-15,0 0-1 0,0 0 0 16,0 0 1-16,0 0-2 0,0 0 1 16,0 0 4-16,0 0-2 0,0 0 1 15,0 0-3-15,0 0 2 0,0 0 0 16,0 0-2-16,0 0 1 0,0 0-1 16,0 0 5-16,0 0-3 0,0 0-3 15,0 0 2-15,0 0 1 0,0 0 0 16,0 0-3-16,0 0 4 0,0 0-2 15,0 0 4-15,0 0-5 16,1 0 1-16,1 0 6 0,-1-1 2 16,5 1 2-16,-3-1 1 0,2 1 2 15,-2 0-1-15,2 0-3 0,0 0-2 16,-2 0-5-16,2-2-1 0,-2 2 0 16,2 0-1-16,-4 0 1 0,3 0-1 15,-1 0 2-15,-2 0 0 0,3 0-3 16,-4 0 2-16,1 0-4 15,2 0-1-15,-1 0 0 0,1 0 3 16,0 0 1-16,0 0 1 0,0 0 2 16,1 0-2-16,0 0 1 0,0 0-1 15,0-2-2-15,1 2-2 0,-1 0-1 16,1 0 3-16,0-1-1 0,0 1 0 16,0-2-2-16,0 2 2 0,1 0 1 15,-2 0 1-15,1 0-2 0,2 0 1 16,-3 0 0-16,1 0 0 0,0 0 0 15,-1 0 0-15,0 0 0 0,-1 0 1 16,2 0-2-16,-2 0 1 16,0 0 0-16,3 0 0 0,-1 0 0 15,0 0 0-15,-1 0 1 0,1 0-2 16,0 0-1-16,3 0 2 0,-4 0-2 16,1 0-1-16,2 2 3 0,-1-2-1 15,-1 0-2-15,2 1 2 0,-2-1 0 16,2 0 0-16,-2 0 0 0,-1 0-1 15,2 0 2-15,-1 0 0 0,-2 2 0 16,2-2 2-16,-2 0-2 0,2 0 1 16,-2 0 1-16,1 0-1 0,0 0 3 15,-1 0-4-15,0 0 1 16,1 0 2-16,0 0-3 0,0 0 1 16,-3 0 1-16,2 0-2 0,-1 0 2 15,1 0-1-15,2 2-2 0,-4-2-1 16,2 0 0-16,1 0 2 0,-3 0 0 15,1 0-4-15,-1 0 6 0,3 0-4 16,-3 0 2-16,3 0-1 16,-3 0 1-16,2 0-1 0,2 0 0 15,-2 0 1-15,2 0 0 0,-2 0 0 16,0 0 0-16,2 0 1 0,-2 0-1 16,3 0 0-16,-3 0-1 0,2 0 1 15,-2 0 0-15,0 0 0 0,2 0 1 16,-1 0 0-16,-3 0 0 0,2 0 1 15,2 0-2-15,-4 0-2 0,2 0 1 16,-3 0 0-16,2 0-2 16,0 0 3-16,-1 0 0 0,-1 0 3 0,0 0-3 15,0 0 0-15,2 0-3 0,-2 0 2 16,0 0 0-16,0 0-1 16,0 0 3-16,0 0-1 0,0 0-1 15,0 0 1-15,0 0-2 0,0 0 0 16,0 0-1-16,0 0 1 0,0 0 3 15,0 0 0-15,0 0-1 0,0 0 2 16,0 0 1-16,0 0 0 0,0 0-1 16,0 0-1-16,0 0-1 15,0 0 0-15,0 0 0 0,0 0 0 16,0 0 0-16,0 0 0 0,0 0 0 16,0 0 2-16,0 0-1 0,0 0-1 15,0 0 1-15,0 0 0 0,0 0-1 16,0 0 0-16,0 0 0 0,2 0-1 15,-2 0 1-15,0 0-4 0,0 0 3 16,0 0-1-16,0 0 1 0,0 0 2 16,0 0-2-16,0 0 2 0,0 0 2 15,0 0-3-15,0 0 2 16,0 0-1-16,0 0 0 0,0 0-1 16,0 0 0-16,0 0-1 0,0 0-2 15,0 0 2-15,0 0 0 0,0 0 1 16,0 0 1-16,0 0 0 0,0 0 2 15,0 0-6-15,0 0 2 0,0 0 0 16,0 0 1-16,0 0 0 0,0 0-2 16,0 0 3-16,0 0 0 0,0 0 1 15,0 0-3-15,0 0 1 0,0 0 1 16,0 0 1-16,0 0-1 16,0 0-1-16,0 0 1 0,0 0-1 15,0 0 0-15,0 0 0 0,0 0 0 16,0 0-1-16,0 0 0 0,0 0-1 15,0 0 2-15,0 0 2 0,0 0-2 16,0 0 1-16,0 0 0 0,0 0 0 16,0 0-1-16,0 0 0 0,0 0 0 15,0 0 3-15,0 0-4 0,0 0-1 16,0 0 4-16,0 0-2 16,0 0-3-16,0 0 3 0,0 0 0 15,0 0-1-15,0 0-2 0,0 0 3 16,0 0 2-16,0 0 0 0,0 0-1 15,0 0 1-15,0 0-2 0,0 0 0 16,0 0-2-16,0 0 1 0,0 0 1 16,0 0 0-16,0 0 1 0,0 0-1 15,0 0 0-15,0 0-1 0,0 0-1 16,0 0 0-16,0 0 2 0,0 0 0 16,0 0 4-16,0 0-3 0,0 0 3 15,0 0-2-15,0 0-2 16,0 0 0-16,0 0-2 0,0 0 1 15,0 0 1-15,0-2-1 0,0 2 2 16,0 0-1-16,0 0 0 0,0 0 1 16,0 0-3-16,1 0 3 0,-1 0-1 15,0 0-1-15,0 0-1 16,0 0 2-16,0 0 0 0,2 0 0 16,-1 0 0-16,3-2 0 0,-3 2-1 15,2-1 0-15,3 1 1 0,-3-2 1 16,1 2-1-16,1 0 0 0,-4-1 0 15,4 1 4-15,-2 0-3 0,4 0-1 16,-3-3-1-16,-1 3 1 0,4 0 1 16,-4 0-2-16,2-2 0 0,-1 2 2 15,2 0 0-15,-1 0-1 0,2-3 0 16,-3 3-2-16,4-2 3 0,2 2-2 16,-4-1-1-16,4 0 2 0,-2 1 0 15,2-2 4-15,0 2-5 0,1 0 0 16,2-2 1-16,-4 1-2 0,4 1 1 15,-4-1 0-15,3 1 0 16,-2-2 1-16,2 0 0 0,-1 1 0 16,0 1-2-16,-2 0 2 0,2-1 0 15,0-1 0-15,0 2 0 0,-1 0 0 16,2-2 2-16,-2 2-2 0,1-1-2 16,3 1 0-16,-2-1 2 15,0 1-1-15,-1-2 2 0,0 2 0 16,3 0 2-16,-2-1-1 0,0 1-1 15,-1 0 2-15,-1 0-3 0,1 0 0 16,-2 0 0-16,-1-2 0 0,3 2 0 16,-1 0-4-16,-4 0 2 0,2 0-1 15,0 0 1-15,0 0 2 0,0 0 0 16,-2 0 1-16,3 0 1 0,-1 0 0 16,2 0-2-16,-2 0 1 15,1 0 0-15,-1 0-1 0,0 0 0 16,1 0-2-16,-1 0 0 0,-1 0 2 15,-1 0-2-15,-1 0 0 0,3 0 2 16,-4 0 0-16,0 0-2 0,0 0 2 16,1 0-2-16,-2 0 3 0,1 0-3 15,-3 0 0-15,4 0 2 0,-5 0 0 16,1 0 2-16,-1 0-4 0,0 0 6 16,0 0-4-16,2 0 1 0,-2 0-1 15,0 0 0-15,1 0 0 0,-1 0 0 16,0 0 3-16,0 0-2 15,0 0 0-15,0 0-3 0,0 0 3 16,0 0-2-16,0 0-2 0,0 0 1 16,0 0 1-16,0 0 3 0,0 0-4 15,0 0 2-15,0 0 1 0,0 0 0 16,0 0 0-16,0 0-1 0,0 0 0 16,0 0-5-16,0 0 8 0,0 0-1 15,0 0-3-15,0 0 0 16,0 0 2-16,0 0 3 0,0 0-7 15,0 0 2-15,0 0 2 0,0 0-1 16,0 0 0-16,0 0-1 0,0 0 1 16,0 0-2-16,0 0-1 0,0 0 0 15,0 0 1-15,0 2 2 0,0-2 0 16,0 0 0-16,0 0 0 0,0 0 0 16,0 0 2-16,0 0-1 0,0 0 0 15,0 0 0-15,0 0 0 0,0 0 3 16,0 0-4-16,0 0-1 0,0 0 0 15,0 0-1-15,0 0 1 16,0 0-4-16,0 0 5 0,0 0 0 16,0 0-2-16,0 0 2 0,0 0 2 15,0 0 4-15,0 0-3 0,0 0-1 16,0 0 3-16,0 0-2 0,0 0-3 16,0 0 0-16,0 0-2 0,0 0 2 15,0 0 0-15,0 0 0 0,0 0 0 16,0 0-1-16,0 0 1 15,0 0-1-15,0 0 2 0,0 0 2 16,0 0-2-16,0 0-1 0,0 0 1 16,0 0 0-16,0 0-1 0,0 0-5 15,0 0 3-15,0 0 0 0,0 0 0 16,0 0 2-16,0 0-1 0,0 0 1 16,0 0 0-16,0 0 0 0,0 0-2 15,0 0 0-15,0 0 2 16,0 0 0-16,0 0 0 0,0 0 0 0,0 0 3 15,0 0-3-15,0 0-3 0,0 0 3 16,0 0 0-16,0 0 2 16,0 0-2-16,0 0 0 0,0 0 2 15,0 0-2-15,0 0 0 0,0 0 0 16,0 0 0-16,0 0-1 0,0 0 1 16,0 0 0-16,0 0-1 0,0 0 1 15,0 0 3-15,0 0 0 0,0 0-2 16,0 0 0-16,0 0 0 0,0 0-4 15,0 0 2-15,0 0-1 0,0 0 0 16,0 0 3-16,0 0-1 0,0 0 4 16,0 0-4-16,0 0 1 15,0 0-1-15,0 0-1 0,0 0 1 16,0 0-3-16,0 0 3 0,0 0 0 16,0 0 0-16,0 0 0 0,0 0-1 15,0 0 4-15,0 0-2 0,0 0-1 16,0 0 0-16,0 0 0 0,0 0 2 15,0 0-1-15,0 0-1 16,0 0 0-16,0 0-3 0,0 0 0 16,0 0 3-16,0 0-1 0,0 0 0 15,0 0 1-15,0 0 1 0,0 0 0 16,0 0-1-16,0 0 2 0,0 0-1 16,0 0-1-16,0 0 0 0,0 0 1 15,0 0-2-15,0 0-2 0,0 0 3 16,0 0-1-16,0 0 2 0,0 0-1 15,0 0 3-15,0 0 0 0,0 0-3 16,0 0 4-16,0 0-3 0,0 0-1 16,0 0-1-16,0 0 1 0,0 0 3 15,0 0-3-15,0 0-2 16,0 0 1-16,0 0 1 0,0 0 1 16,0 0-1-16,0 0-1 0,0 0 1 15,0 0 0-15,0 0 0 0,0 0-1 16,0 0 1-16,0 0 1 0,0 0 0 15,0 0-1-15,0 0 0 0,0 0 3 16,0 0-2-16,0 0-1 0,0 0 2 16,0 0-2-16,0 0-2 15,0 0 2-15,0 0-1 0,0 0 1 16,0 0-1-16,0 0 3 0,0 0 1 16,0 0-1-16,0 0 1 0,0 0-3 15,0 0 3-15,0 0-3 0,0 0-3 16,0 0 3-16,0 0 0 0,0 0 0 15,0 0 0-15,0 0 0 0,0 0 3 16,0 0-3-16,0 0 1 0,0 0 2 16,0 0 0-16,0 0 1 0,0 0 0 15,0 0-1-15,0 0-3 16,0 0 0-16,0 0-2 0,0 0 2 0,0 0 0 16,0 0 0-16,0 0 3 15,0 0-2-15,0 0 1 0,0 0 1 16,0 0-1-16,0 0 0 0,0 0 0 15,0 0 0-15,0 0-1 0,0 0-1 16,0 0 0-16,0 0 2 0,0 0 2 16,0 0-4-16,0 0 1 0,0 0-1 15,0 0 3-15,0 0-5 16,0 0 1-16,0 0 0 0,0 0 2 16,0 0 2-16,0 0-1 0,0 0 1 15,0 0-1-15,0 0 1 0,0 0-1 16,0 0-2-16,0 0 0 0,0 0 1 15,0 0 3-15,0 0 2 0,0 0-2 16,0 0 0-16,0 0-2 0,0 0 6 16,0 0-4-16,0 0-2 0,0 0 4 15,0 0 1-15,0 0 0 0,0 0-2 16,2 0 0-16,-2 0 5 16,0 0-3-16,0 0 2 0,0 0-1 15,0 0 1-15,0 0-2 0,0 0-5 16,0 0-2-16,0 0 0 0,0 0 0 15,0 0 0-15,0 0 0 0,0 0 0 16,0 0 4-16,2 0-2 0,-2 0 0 16,0 0 3-16,0 0-2 0,0 0 0 15,0 0-1-15,0 0-2 0,0 0 0 16,0 0-1-16,0 0-1 0,0 0-2 16,0 0 4-16,0 0 0 15,0 0 0-15,0 0 2 0,0 0 1 16,1 0-1-16,-1 0-2 0,0 0 0 15,0 0-3-15,0 0 1 0,0 0 0 16,2-2 2-16,-2 2 1 0,0 0-1 16,0 0 1-16,0 0-1 0,0 0 3 15,1 0-3-15,-1 0-1 0,0-1 1 16,0 1-3-16,0 0 2 0,0 0 1 16,0 0 0-16,0 0 2 15,2 0 3-15,0 0 1 0,-2-2-2 16,0 2-4-16,1-1 0 0,3 1 0 15,-3 0 0-15,2-2 3 0,0 2-3 16,0-1 2-16,0 1 1 0,1-2 0 16,-3 2-2-16,1 0-1 0,1 0 0 15,-1-2 0-15,-1 2 0 0,3 0 0 16,-3 0 0-16,1 0-1 0,-1-1-2 16,4 1 0-16,-5 0 3 0,1 0-1 15,1 0-2-15,-1-1 3 0,1 1 0 16,0 0 0-16,-1 0 0 15,1 0 3-15,0-2-3 0,-1 2 0 16,2 0 1-16,1 0 3 0,-3 0-4 16,2-1 0-16,2 1 0 0,-2 0-1 15,0-2 0-15,0 2-1 0,-1 0 2 16,1 0-1-16,0 0 1 0,1 0 1 16,-1-1 2-16,2 1-3 0,-3 0 0 15,3 0 1-15,-2 0-1 0,2-1-1 16,-2-1 2-16,2 2-1 0,2 0-4 15,-1 0 6-15,-2 0-4 16,3 0 1-16,-1-2-2 0,-1 2 2 16,3 0 0-16,-2-1 0 0,0 1 2 15,1 0 0-15,-1-1-1 0,2 1 3 16,-2 0 1-16,2 0-2 0,0 0-2 16,1 0 0-16,0-2 2 0,0 2-1 15,2-2-1-15,-1 2-1 0,-1 0 1 16,2 0 0-16,-1 0 0 15,-1 0-3-15,4 0-1 0,-4 0 3 16,2 0 2-16,0 0 0 0,0 0-1 16,1 0 2-16,-2 0 0 0,3 0-2 15,0 0-4-15,-2-1-1 0,0 1 2 16,3 0 2-16,-1-1 1 0,1 1 0 16,-1 0 1-16,2 0 1 0,-2 0 0 15,3 0 1-15,-2 0-3 0,2 0 1 16,0-2-1-16,-2 2-1 0,3 0 0 15,-2 0 1-15,1-2-3 16,-2 2 2-16,2-1 1 0,-2 1 1 16,2 0-1-16,-2 0 0 0,2-2 0 15,-2 1 0-15,3 1-1 0,-2 0 0 16,0 0 0-16,1 0 0 0,2 0-2 16,-1 0 2-16,0 0 0 0,1 0 2 15,-1 0-1-15,2 0 1 16,-1 0 1-16,0 0-2 0,1 0 2 15,1 0-1-15,-2 0-1 0,0 0 2 16,1 0-2-16,1 0 4 0,-1 0-4 16,0 0 0-16,2 0 0 0,0 0-1 15,-3 0-2-15,3 0 3 0,-2 0 0 16,1 0 3-16,-4 0-6 0,3-3 3 16,2 3 0-16,-5 0-3 0,1 0 3 15,-1 0-2-15,1 0 2 0,-2 0 0 16,2 0 0-16,-3 0 0 0,2 0 0 15,0-2 1-15,1 2 0 0,1 0-1 16,0 0 0-16,1 0 0 16,-1 0 3-16,2 0-3 0,2 0 1 15,-2 0-2-15,2 0 0 0,-1 0-1 16,0 0-2-16,1 0-1 0,2 0 2 16,0 0 2-16,-2 0-4 0,5 0-1 15,-2 0-1-15,0 2 1 0,4-2-1 16,-4 0-4-16,1 0 3 0,-1 3 1 15,0-3 0-15,0 1-2 0,-3 1-2 16,2-2 6-16,-3 1-1 16,1-1-1-16,-3 2-2 0,1-2 5 15,-2 2 0-15,-1-2-2 0,2 1 4 16,-3-1 2-16,0 1-3 0,-2-1 1 16,2 2-2-16,-2-2-1 0,2 0-1 15,-2 0 1-15,0 2 3 0,2-2 0 16,-2 0 1-16,2 0-2 0,0 0 0 15,-2 0 1-15,3 0-2 0,-2 0-3 16,0 0 4-16,2 0-1 16,-2 0 4-16,1 0-2 0,1 0 2 15,3 0 2-15,-2 0-2 0,4 0 0 16,-1 0 2-16,3 0-4 0,0 0 2 16,-3 1-4-16,0-1 0 0,0 1 4 15,-1-1-3-15,-2 2 0 0,1-2 0 16,-2 0 0-16,0 2 2 0,1-1-1 15,-4-1 2-15,2 0 1 0,-3 1-1 16,1-1 0-16,0 0-1 0,-1 0-1 16,1 0 1-16,-1 0 0 0,1 0 1 15,-2 0-1-15,1 0-2 16,1 0 0-16,-1 0 1 0,1 0 2 16,-1 0-1-16,1 0 2 0,-1 0 1 15,0 0 1-15,1 0 0 0,-2 2-1 16,1-2-2-16,0 1 0 0,1-1 1 15,-3 0-2-15,2 0-1 16,-1 0 2-16,1 0 0 0,-1 0 0 16,1 0 0-16,-2 0 2 0,3 0-2 15,-1 0-1-15,1 0 0 0,1 0-2 16,0-1 3-16,1 1 0 0,5 0 2 16,2 0-1-16,1 0-1 0,2 0 1 15,0 0 0-15,0 0-3 0,-3 0 2 16,-2 1 0-16,1-1-3 0,-2 0 1 15,0 2-1-15,-2-2 7 0,1 1-4 16,-4-1-2-16,0 0 3 0,-5 0-1 16,0 0-3-16,-2 0 0 0,-2 0 0 15,-2 0 3-15,1 0 0 0,-2 0 2 16,-1 0 0-16,0 0 0 0,-1 0 0 16,1 0 0-16,-1 0-3 15,-1 0 0-15,2 0-1 0,0 0 2 16,-1 0-1-16,2 0 1 0,0 0 1 15,0 0-1-15,1 0 0 0,-3 0 5 16,2 0-2-16,1 0-4 0,-1 0 1 16,0 0 1-16,0 0-1 15,2 0-3-15,-1 0 2 0,0 0 4 16,-1 0-1-16,0 0-2 0,0 0 1 16,1 0-1-16,0 0 0 0,1 0-5 15,-4 0 2-15,2 0 4 0,1 0 1 16,-3 0 2-16,1 0-4 0,-1 0 2 15,-1 0 1-15,2 0-6 0,-2 0 3 16,0 0-2-16,0 0 6 0,0 0-4 16,0 0 0-16,0 0 1 0,0 0 0 15,0 0-1-15,0 0-1 0,0 0 2 16,0 0-1-16,0 0 1 0,0 0-2 16,0 1-3-16,-2-1 1 15,2 0 2-15,0 0 1 0,0 0-2 16,0 0 2-16,0 0 2 0,0 0 0 15,0 0-2-15,-1 0 0 0,-1 2 1 16,1-2-1-16,-1 0 1 0,0 2-1 16,-1-2 3-16,2 1-1 0,-4-1 1 15,4 0 0-15,1 0-3 0,-3 0-2 16,3 0 2-16,-4 2-2 0,3-2 0 16,-1 0 2-16,0 0-1 15,1 0 2-15,-1 0 1 0,1 0 0 16,1 1 0-16,-4 1-4 0,3-2 2 15,-2 0-1-15,1 0 1 0,-2 0-3 16,2 0 2-16,-1 0 1 0,0 0 1 16,-1 0-1-16,1 0-1 0,0 0 1 15,0 0-1-15,-5 0 0 16,5 0 1-16,-2 0 0 0,0 0 0 0,1 0 2 16,-1 0-2-16,0 0 1 15,-1 0-1-15,1 0 0 0,-1 0 3 16,3 0-2-16,-2 0-1 0,1 0-1 15,1 0 0-15,2 0-1 0,1 0 2 16,-3 0-1-16,1 0 0 0,2 0 1 16,0 0 0-16,0 0 0 0,0 0-1 15,0 0-2-15,0 0 1 0,0 0 1 16,0 0 1-16,0 0-3 0,0 0-1 16,0 0 4-16,0 0-3 0,0 0-2 15,0 0-1-15,0 0 0 0,0 0-2 16,0 0-6-16,0 0 1 15,0 0-5-15,0 0-5 0,-1 0-8 16,-1 0-12-16,2 1-23 0,0 1-38 16,-1-1-45-16,1-1-73 0,-4 0-60 15,3-1-49-15,-1-2-37 0,-3 1-54 16,0-1-51-16,1 0 28 0,-5 0 41 16,5 0 46-16,-1 0 56 15</inkml:trace>
  <inkml:trace contextRef="#ctx0" brushRef="#br0" timeOffset="117172.01">24911 16840 173 0,'0'0'218'0,"0"-2"7"0,0 1-66 16,0 0-54-16,0-1-31 0,0 2-12 16,0 0-9-16,0-1-4 0,0 1-4 15,0 0-5-15,0 0-4 0,0 0-6 16,2 0-5-16,-2 0-6 0,0 0-1 16,0 0 0-16,0 0-2 15,0 0-1-15,0 0 2 0,0 1-2 16,0-1 0-16,0 0 3 0,0 0-3 15,0 0 1-15,-2 0-2 0,2 0-1 16,0 2 3-16,0-2-2 0,0 0 0 16,0 0 2-16,0 1 1 0,-1-1-1 15,1 1 1-15,0-1 0 0,0 2-1 16,0-2-1-16,0 0-2 0,0 2-1 16,0-2-1-16,0 1 0 15,0-1 0-15,0 0 1 0,0 0-1 16,0 0 0-16,0 0 1 0,0 0 0 15,0 0 0-15,0 0-1 0,0 0 1 16,0 0-1-16,0 0-1 0,0 0 1 16,0 0 0-16,0 0-1 0,0 0 3 15,1 0 0-15,-1 0 1 0,0 0-1 16,0 0 0-16,0 0 0 0,0 0-2 16,2 0-1-16,-2 0-1 0,0 0 1 15,0 0 0-15,1 0-2 0,-1 0 0 16,0 0 0-16,0 0-1 15,0 0 0-15,0 0 1 0,0 0-2 16,0 0 1-16,0 0 0 0,2 0-1 16,-2 0-1-16,0 0 1 0,0 0 0 15,0 0-1-15,0 2 0 0,0-2-1 16,0 0 2-16,0 0-2 0,0 0 0 16,0 0 1-16,0 0 0 15,0 0 1-15,0 0 0 0,0 0 2 16,0 0 0-16,0 0-1 0,0 0 2 15,0 0 0-15,0 0-2 0,0 0 2 16,0 0-3-16,0 0-1 0,0 0 0 16,0 0-1-16,0 0 0 0,0 1 0 15,0-1-2-15,0 0 2 0,0 0-2 16,0 0-1-16,0 0 2 0,0 2 0 16,0-2-1-16,0 0 1 0,0 0-1 15,0 0-1-15,0 0-1 0,0 0 2 16,0 0-2-16,0 0 0 15,2 0 0-15,-2 0 0 0,0 0-2 16,0 0 2-16,1 1 0 0,-1-1 0 16,2 2 2-16,0-2-1 0,-2 1 1 15,0-1-2-15,1 0 0 0,-1 0 0 16,2 0 0-16,-1 2 0 0,-1-2 0 16,0 0 0-16,2 0 0 0,1 0 1 15,-3 0-1-15,0 1 0 16,1-1 2-16,-1 0-1 0,2 0-1 15,-1 1 0-15,-1-1 0 0,2 0 0 16,0 0 0-16,-2 0 0 0,1 0 0 16,1 2 0-16,0-2 0 0,-2 0 0 15,1 0 0-15,1 0 0 0,-2 0 0 16,0 0 0-16,1 0 0 0,-1 2 0 16,0-2 0-16,2 0 0 0,0 1 0 15,-2-1 0-15,0 0 0 0,1 0 0 16,-1 0 0-16,0 0 0 0,2 0 0 15,-2 0 2-15,0 0-2 0,1 0 0 16,-1 0 1-16,0 0-1 16,0 1 1-16,2-1-1 0,-2 0-1 15,3 0 1-15,-3 0 0 0,0 0 0 16,0 0-1-16,0 0 2 0,0 0 0 16,0 0-1-16,1 0 0 0,-1 0 0 15,0 0 0-15,0 0-2 0,0 0 0 16,0 0 1-16,0 2-2 0,0-2 3 15,0 0-1-15,0 2 0 16,0-2 0-16,0 0-1 0,0 0 2 16,0 0 0-16,0 0-1 0,0 0-2 15,0 0 1-15,2 0 1 0,-2 0-1 16,0 0 0-16,0 0 1 0,0 0-1 16,0 0 1-16,0 0-1 0,0 0 2 15,0 0-2-15,0 0 0 0,0 0 1 16,0 0-1-16,0 0-1 15,0 0 1-15,0 0-1 0,0 0-2 16,0 0 2-16,0 0-2 0,0 0 0 16,0 0-3-16,0 0-1 0,0 0-8 15,0 0-5-15,0 0-9 0,0 0-10 16,0 0-8-16,0 0-10 0,0 1-4 16,0-1-5-16,1 1-3 0,-1-1-3 15,2 2-10-15,-2-2-13 0,0 0-25 16,0 0-74-16,0 0-58 0,0 0-22 15,-5 0-2-15,5 0 16 0</inkml:trace>
  <inkml:trace contextRef="#ctx0" brushRef="#br0" timeOffset="122138.43">25112 16868 70 0,'5'0'224'0,"-5"-1"17"15,0 0-20-15,0-1-67 16,0 0-43-16,0 1-26 0,0 0-14 0,0-1-8 16,0 0-2-16,0 1-7 15,0 1-6-15,0-1-9 0,0-1-7 16,0 2-5-16,0 0-7 0,0 0-2 16,0 0-7-16,0-1-1 0,0 1-2 15,0 0-1-15,0 0-1 0,0 0-1 16,0 0 2-16,0 0 0 0,0 0 1 15,0 0 0-15,0 0 0 0,0-2-2 16,-3 2 1-16,1-1-3 0,2 1 0 16,0 0 0-16,0 0-2 0,0 0 4 15,0 0-2-15,0 0 1 16,0 0 0-16,0 0 2 0,0 0-2 16,0 0 2-16,0 0 2 0,0 0 0 15,0 0 1-15,0 0 0 0,5 0 4 16,-4 0 2-16,2 1 3 0,1-1 0 15,1 2 4-15,-1-1 3 0,1-1-2 16,4 2 3-16,-1-1-1 0,2-1-2 16,0 1-4-16,2-1 3 0,-1 2-4 15,5-2-3-15,-5 0-2 16,5 0-3-16,-4 0 0 0,1 0-4 16,3 0 1-16,-2 0-1 0,0 0 0 15,-1 0 0-15,3 0 2 0,-3 0-1 16,0 0 0-16,0 0 1 0,1 0-1 15,-2-2 0-15,0 2-3 0,-1 0-1 16,0 0-2-16,1-1 1 0,-2 1 0 16,3 0 2-16,0 0 0 0,-2 0 2 15,2 0 0-15,1 1-2 16,-1-1 1-16,0 2-1 0,-1-2-2 0,1 2 0 16,-1-1-2-16,-1-1 1 15,2 1-1-15,-4-1-1 0,1 2 0 16,1 0 0-16,-3-2 0 0,-2 0 1 15,1 1 0-15,-3-1-1 0,4 0 2 16,-3 0-1-16,-1 0 0 0,1 0 0 16,0 0 1-16,-2 0-1 15,3-1 0-15,-1 1 2 0,-2 0-1 16,2-2-1-16,0 0-1 0,0 2 2 16,1 0-2-16,-2-1 0 0,1 1 0 15,0 0 1-15,2 0-1 0,-3-1 1 16,2-1 0-16,-1 2 1 0,0 0-2 15,0-2 0-15,0 2 1 0,-1 0-1 16,1-1 0-16,3 1 0 0,-3 0 0 16,1-1-1-16,0 1 1 0,-1-2 0 15,1 2 0-15,1 0 0 16,-1 0 0-16,-1 0 2 0,1 0-2 0,0-1 0 16,2 1 1-16,0 0 0 0,0 0 5 15,5 0 1-15,-4 0 1 16,4 0 2-16,0 0-1 0,-1 1-1 15,1-1-4-15,-2 0-1 0,-1 2-2 16,0-2-1-16,-2 1 0 0,-3-1 0 16,2 0 0-16,-1 0 2 0,-5 0-2 15,2 0 0-15,-1 0 2 0,0 0 0 16,-2 0 0-16,1 0 2 16,-1 0 2-16,0 0 2 0,2 0 2 15,-2 0 2-15,0 1 2 0,0-1 0 16,0 0 0-16,0 0 1 0,0 0-1 15,0 0-2-15,0 0 3 0,0 0-3 16,0 0 0-16,0 0 1 0,0 0 0 16,0 0 2-16,0 0 2 0,0 0 2 15,-2 0-1-15,2 0 2 16,0 0-3-16,0 0 2 0,0 0 1 0,0 0-1 16,0 0-1-16,0 0 1 0,0 2-3 15,0-2-1-15,0 0-2 16,0 0 0-16,0 0-1 0,0 0 0 15,0 0 1-15,0 0-2 0,0 0-2 16,-1 0 2-16,1 0-3 0,0 0 0 16,-2 0-5-16,0 0 1 0,2 0-3 15,0 0 0-15,-1 0-2 0,1-2 1 16,0 2 0-16,0 0-1 0,-2 0 1 16,2 0-2-16,0 0 1 0,0-1 0 15,0 1-2-15,0-1-5 16,0 1 2-16,-1-2-4 0,1 2-4 15,-2 0-8-15,-1-1-7 0,2 1-11 16,1-2-15-16,-2 2-14 0,0 0-17 16,2 0-12-16,0-1-9 0,-1 1-7 15,-1 0-5-15,2 0 0 0,0 1 3 16,-1-1 0-16,-1 2-5 16,0-2-8-16,-1 0-47 0,3 0-72 15,-5 0-28-15,1-2-5 0,-2 2 11 16</inkml:trace>
  <inkml:trace contextRef="#ctx0" brushRef="#br0" timeOffset="128118.42">26078 16804 45 0,'3'-3'169'0,"1"3"-17"0,-3 0-32 16,1-2-36-16,-1 2-28 0,1-1-15 16,0 1-6-16,-2 0-2 0,0 0-2 15,0 0 3-15,0 0 4 0,0 0-1 16,0 0-2-16,0 0 0 15,0 0 1-15,0 0-2 0,0 0-2 16,-2 0-4-16,2 0-3 0,0 0 2 16,-2 0 0-16,2 0-3 0,0 1 1 15,0-1-3-15,0 2-1 0,0-2 0 16,0 3 0-16,0-3 0 0,-1 2 0 16,1-2 1-16,0 3 5 0,-2-3-2 15,1 3 2-15,1-2 1 0,-2 3-2 16,0-3 3-16,2 0-4 15,0 3 0-15,-1-3-3 0,1 0-4 16,-4 1 0-16,4 1-3 0,-3 0-3 16,3-2-3-16,-1 2-1 0,-2 0 0 15,1-1-1-15,1 1-1 0,1-2 0 16,0 1-1-16,-2 1-2 0,1-2 4 16,1 1-3-16,0-1-1 0,-2 0 0 15,0 1-2-15,2-2 0 0,0 2-2 16,0-1 0-16,0-1 0 0,0 0 1 15,0 0 0-15,0 0 0 0,0 0 2 16,0 0 0-16,0 0 3 16,0 0 1-16,0 0-1 0,0 0 4 15,0 0-2-15,0 0-1 0,0 0 1 16,0 0-1-16,2 0 2 0,-2 0-1 16,2 0 2-16,-2 0 1 0,0 0-1 15,0 0 2-15,0 0-2 0,0 0 1 16,0 0 0-16,0 0 2 15,0 0 2-15,1 0 1 0,-1 0 4 16,0 0 3-16,2 0 4 0,-2 0 2 16,0 0 3-16,0 0 0 0,0 0 1 15,0 0 4-15,0-1-2 0,0 1-1 16,0 0-2-16,0 0-3 0,0 0 0 16,0 0-2-16,0 0-5 0,0 0-1 15,0 0-1-15,0 0 1 0,0 0-3 16,0 0 0-16,0 0 1 0,0 0-2 15,0 0-1-15,0 0-1 0,0 0 1 16,0 0-1-16,0 0-1 0,0 0 1 16,0 0-1-16,0 0 4 15,0 0 1-15,0 0 2 0,0 0 3 16,0 0 1-16,0 0 2 0,0 0 0 16,0 1 2-16,0-1 0 0,0 0-1 15,0 0-1-15,0 0-1 0,0 0 0 16,0 0 0-16,0 0 0 0,0 0 0 15,0 0 1-15,0 0 1 0,0 0-2 16,0 0 5-16,0 0 3 16,0 0-1-16,0 0 2 0,0 0 0 15,0 0 0-15,-2 0-3 0,2 0-2 16,0 0 4-16,0 0-1 0,-1 0-2 16,1 0-1-16,0 0 0 0,0 0-3 15,0 0-4-15,0 0-2 0,0 0-1 16,0 0-2-16,0 0-4 0,0 0-1 15,0 0-1-15,0 0-1 0,0 0-1 16,0 0-1-16,0 0 2 16,0 0 2-16,0 0-1 0,0 0-1 0,0 0-2 15,0 0 2-15,0 0 0 16,0 0-3-16,0 0-2 0,0 0 1 16,0-1 1-16,0-1-3 0,0 2 2 15,0 0 1-15,0 0-1 0,0 0 3 16,0 0-1-16,0 0-1 0,0 0 0 15,0 0-1-15,0 0-3 0,0-2 0 16,0 2 4-16,0-1-1 0,0 0 0 16,-2-1-3-16,2 1 2 15,0-1-3-15,0 1-2 0,0-2-2 16,0 0 2-16,0 1 0 0,0-1 1 16,0 0 0-16,0 2 3 0,0-2-4 15,0 0 0-15,0 1 0 0,0 0-3 16,0-2 1-16,0 2 1 0,0-3 3 15,0 2-3-15,0 0 0 0,0 1 1 16,0-3 0-16,0 3 0 0,2-2 0 16,-2 2 0-16,0 0-1 15,0 0-2-15,0 1 5 0,1-2-2 16,1 1-3-16,-2 1 3 0,0-2 0 16,0 2 0-16,0-1-1 0,0 1 1 15,0-1 0-15,1-1 1 0,-1 2 2 16,0-1-1-16,0 0-2 0,0 1 0 15,0 1 0-15,0-1 1 0,0-1-1 16,0 1 0-16,0-1 2 0,0 1 3 16,0 0-5-16,2-1 0 0,-2 2 1 15,3-3 0-15,-3 3 1 16,0-1-1-16,0-1 0 0,0 0 1 16,0 1 0-16,0 0-1 0,0-3-2 15,0 3 1-15,0-1-2 0,0 1 2 16,1-2-2-16,-1 1 2 0,0-3-1 15,0 3 1-15,2-2 0 0,-2 2 0 16,0-3 0-16,0 2 1 16,0-1-1-16,0-1 0 0,0 1 0 15,0 1 0-15,0-2 2 0,0 2-2 16,0-1 0-16,0-1 0 0,-2 3-2 16,2-3 0-16,0 0 2 0,0 2-4 15,0-1 0-15,0 2 2 0,0-3 1 16,0 2 0-16,-1-2 1 0,1 1 0 15,0 0 0-15,-3 1-1 0,1-1 2 16,2-2-1-16,0 1 0 0,-1 1 0 16,1-1 0-16,0 1 1 0,0 0 1 15,-2-1-2-15,2 0 0 16,0-2-1-16,0 2 1 0,0-3 0 16,0 2 0-16,0-1 0 0,-1 0 1 15,1-1 3-15,0 1-4 0,0 1-1 16,0-2-1-16,0 2 4 0,0-1 0 15,0 0 0-15,0 1 0 0,0-1 0 16,0 1 0-16,0-1-2 0,0-1 0 16,0 1 0-16,0 1 3 15,1-3-1-15,-1 1-1 0,0-1-2 16,2 1-1-16,-2 1 2 0,0-2 0 16,0 2-3-16,0 0 3 0,0 0 0 15,0 0 2-15,0 1-1 0,0 0-1 16,0-2 0-16,0 2 2 0,0 0-1 15,1 0-1-15,-1 0-1 0,0 0-1 16,0 0 3-16,0 0-1 0,0 0 0 16,0 0-1-16,0 0 1 0,0-1 0 15,0 1-1-15,0-2-3 16,2 1 4-16,-2-1 0 0,0 2 4 16,3-1-3-16,-3-1-1 0,0 2 2 15,0-1-5-15,0 0-1 0,0 0 4 16,0 1 0-16,0-2 0 0,0-1-1 15,0 2 1-15,0 0 1 0,0-1-1 16,-3 1-1-16,1 1 1 0,2-2 1 16,0 2-1-16,0-1 0 0,0-1 0 15,-1 2-3-15,1-1 4 0,0-1 0 16,-2 1 0-16,1 0-1 16,1 0 0-16,0 0 0 0,-2 0 0 15,0-1 0-15,2 1 0 0,0-2 0 16,-1 1 0-16,1 0 2 0,0 1 0 15,-2-1-2-15,0 0 0 0,2 2 1 16,0-4-1-16,0 3 0 0,0 0 0 16,0 0 0-16,-1 0 1 0,1-1 0 15,0 1 0-15,-2-1-1 0,2 1 0 16,-1 1 0-16,1-1-1 0,0-1-4 16,0 1 3-16,-2-2 1 0,2 3 0 15,0-1 0-15,0 1 1 16,0-1 0-16,0 1 0 0,0 0-1 15,0 0-1-15,0 1 1 0,0-1-3 16,0 2 4-16,0 1-1 0,2-1 1 16,-2-1-1-16,0 1 4 0,0 2 0 15,0-2-2-15,0 0-1 0,0 1 0 16,0 0 1-16,0-1-2 0,0 1 1 16,0-1-4-16,0 0 7 15,0 1-3-15,0 0 0 0,0 1 1 16,0 0 2-16,1-1 0 0,-1 2-1 15,0-1 3-15,0 0-4 0,0-1-1 16,0 3-1-16,0-1 0 0,0-1 1 16,0 2-1-16,0-1 1 0,0 1-3 15,0-2 1-15,0 2 2 0,0-1 0 16,0-2-4-16,0 3 1 0,0 0-1 16,0 0 2-16,0 0 1 15,0 0-1-15,0 0 0 0,0 0 4 16,0 0-2-16,0 0 3 0,0 0 2 15,0 0-2-15,0 0-1 0,0 0-4 16,0 0 3-16,0 0-3 0,0 0 0 16,0 0 0-16,0 0 5 0,0 0 2 15,0 0-3-15,0 0 0 0,0 0-4 16,0 0 1-16,0 0 0 0,0 0-5 16,0 3 0-16,0-3 6 0,0 0 0 15,0 0 1-15,0 0 0 0,0 0 6 16,0 0-2-16,0 0-3 15,0 0 1-15,-1 0-6 0,1 0 1 16,0 0-1-16,0 0 1 0,0 0 1 16,0 0 0-16,0 0 2 0,0 0 0 15,0 0 0-15,0 1-2 0,0-1 2 16,0 2-1-16,0-2-3 0,0 0 3 16,0 1-1-16,0-1-2 15,0 2 2-15,0-2 2 0,0 0 3 16,0 1-2-16,0-1-2 0,0 0 2 15,0 0-4-15,0 2 1 0,0-1 1 16,0-1-6-16,0 0 4 0,0 0-3 16,0 0 4-16,0 0 1 0,0 0-3 15,0 0 3-15,0 0 3 0,0 0 2 16,0 0-1-16,0 0-3 16,0 0 1-16,0 0 0 0,0 0 1 15,0 0-1-15,0 0-2 0,0 0 0 16,0 0 0-16,0 0-2 0,0 0 0 15,0 0-1-15,0 0 3 0,-2 0 0 16,2 0 0-16,0 0-2 0,0 0 1 16,0 2 2-16,0-2 1 0,0 2 0 15,0-1 1-15,0 0 0 0,0 1-1 16,0 0-2-16,0-1 0 0,0-1-2 16,2 1 4-16,-2 1-2 15,0-2 0-15,0 1 0 0,0-1-2 16,0 0 1-16,0 0-4 0,0 0 1 15,0 0 2-15,0 0 3 0,0 0 0 16,0 0 3-16,0 0 0 0,0 0-2 16,0 0 4-16,0 0-4 0,0 0 4 15,0 2-4-15,0-2 3 0,0 0-3 16,0 0 1-16,0 0 0 0,0 0-2 16,0 0 1-16,0 0 5 0,0 0-2 15,0 0 2-15,0 0-1 0,0 0-4 16,0 0 5-16,0-2-1 15,0 2 0-15,0 0 0 0,0 0 2 16,0 0 2-16,0 0-2 0,0 0 0 16,0 0-3-16,0 0-3 0,-2 0 4 15,2 0-3-15,0 0 0 0,0 0 2 16,0 0-2-16,0 0 0 0,0 0 3 16,0 0-6-16,0 0-1 0,0 0-2 15,0 0 1-15,0 0 2 0,0 0-3 16,0 0 3-16,0 0 3 15,0 0 1-15,0 0-2 0,0 0 0 16,0 0 4-16,0 0-3 0,0 0-3 16,0 0 0-16,0 0 1 0,0 0 2 15,0 0-1-15,0 0-2 0,0 0 2 16,0 0 0-16,0 0-2 0,0 0 0 16,0 0-5-16,0 0 4 0,0 0-2 15,0 0 3-15,0 0 0 16,0 0-1-16,0 0 4 0,0 0-2 15,0 0 0-15,0 0-2 0,0 0-3 16,0 0 4-16,0 0-1 0,-2 0 1 16,2 0-2-16,0 0 2 0,0 0 6 15,0 0-5-15,0 0-2 0,0 0 2 16,0 0 1-16,0 0-2 0,0 0-2 16,0 0 2-16,0 0 2 0,0 0-2 15,0 0-2-15,0 0 2 0,0 0-1 16,0 0-1-16,0 0-2 0,0 0 6 15,0 0 3-15,0 0-5 0,0 0 2 16,0 0 2-16,0 0-2 16,0 0-2-16,0 0 0 0,0 0 1 15,0 0 1-15,0 0-2 0,0 0-3 16,0 0 6-16,-1 0-5 0,1 0 4 16,0 0-5-16,0 0 2 0,0 0 1 15,0 0 0-15,0 0 1 0,0 0-1 16,0 0 0-16,0 2 0 0,0-2-1 15,0 0 1-15,0 0 0 16,0 0-1-16,0 0 2 0,0 0-1 16,0 0-1-16,0 0-3 0,0 0 2 15,-2 0 2-15,2 0 0 0,0 0 2 16,0 0 0-16,0 1 1 0,0-1-2 16,0 1-2-16,0-1 1 0,0 0-1 15,0 0-1-15,0 0 0 0,-1 0 0 16,1 0 2-16,0 0-1 0,0 0-1 15,0 0 2-15,0 0 3 16,0 0-1-16,0 0-2 0,0 0 0 0,0 0-1 16,0 0 2-16,0 0-2 15,0 0 0-15,-2 0 1 0,2 0 0 16,0 0 4-16,0 0-1 0,0 0-3 16,0 0 0-16,0 0 0 0,0 0 0 15,0 0-1-15,0 0-1 0,-3 0 2 16,3 2 3-16,0-2-1 0,0 0 1 15,0 0-3-15,0 0 1 0,0 0 0 16,0 0-1-16,0 0 0 16,0 0 0-16,0 0 0 0,0 0-1 15,-1 0 1-15,1 0-5 0,0 0 5 16,0 0 0-16,0 0 4 0,0 0-3 16,0 0 0-16,0 0-1 0,0 0 1 15,0 0-2-15,0 0-5 0,0 0 5 16,0 0 0-16,0 0 1 0,0 0-2 15,0 0 5-15,0 0-2 0,-2 0-1 16,2 0-4-16,0 0 4 0,0 0-2 16,0 0 0-16,0 0-1 15,0 0 3-15,0 0 0 0,0 0 0 16,0 0 0-16,0 1 0 0,0-1 2 16,0 0-1-16,0 0 0 0,0 0-1 15,0 0 1-15,0 0 1 0,0 0 1 16,0 0-2-16,0 0 0 0,0 0-1 15,0 0-1-15,0 0 1 0,0 0-1 16,0 0 1-16,0 0 0 0,0 0 1 16,0 0-1-16,0 0-2 15,0 0 0-15,0 0 0 0,0 0 2 16,0 0 0-16,0 0 2 0,0 0 1 16,0 0-3-16,0 0 0 0,0 0-1 15,0 0-3-15,0 0 2 0,0 0 1 16,0 0-1-16,0 0 2 0,0 0 0 15,0 0 3-15,0 0-3 0,0 0-3 16,0 0 6-16,0 0 1 16,0 0-1-16,0 0-3 0,0 0 1 15,0 0 3-15,0 0-4 0,0 0-3 16,0 0 2-16,0 0 2 0,0 0-1 16,0 0-1-16,0 0 1 0,0 0-1 15,0 0-2-15,0 0 3 0,0 0-2 16,0 0 4-16,0 0 0 0,0 0 0 15,2 0 4-15,-2 0-4 0,0 0 3 16,0 0-7-16,0 0 2 0,0 0-5 16,0 0 0-16,0 0 0 0,0 0 2 15,0 0 4-15,0 2-1 16,0-2 0-16,0 2 2 0,1-2 0 16,2 1-2-16,-1 1-2 0,-1-2-2 15,1 1 4-15,-2 1 1 0,1-1-2 16,1-1 1-16,-2 0 0 0,2 2 2 15,-2-1-2-15,1 0 0 0,1-1 2 16,-2 2 2-16,1-2-1 0,-1 0-3 16,0 2 1-16,2-2-2 15,0 1-2-15,-2-1 2 0,1 1 1 16,-1-1 1-16,4 2 0 0,-3-2-1 16,1 2 0-16,-1-2 2 0,-1 0-5 15,5 0 3-15,-5 2 4 0,1-2-2 16,1 3-1-16,-1-3-2 0,1 0 1 15,0 1-5-15,-1-1 0 0,1 1 3 16,0-1 0-16,-1 0 6 0,1 0-4 16,-1 1 3-16,-1-1-2 0,4 0-1 15,-4 0-1-15,1 0-4 16,-1 0 3-16,0 0 2 0,2 0 0 0,-1 0 0 16,-1 0 4-16,0 0-4 15,0 3-2-15,0-3 4 0,0 0-4 16,0 0 0-16,0 0-1 0,0 0 5 15,0 0-1-15,0 0 0 0,0 0 2 16,0 0 0-16,0 0-2 0,0 0-1 16,0 0 0-16,0 0-1 0,0 0 1 15,0 0-1-15,0 0 2 0,0 0-4 16,0 0 1-16,0 0 4 16,0 0 0-16,0 0 1 0,0 0 2 15,0 0-3-15,0 0 3 0,0 0-5 16,0 0 0-16,0 0-2 0,0 0-3 15,0 0 5-15,0 0-2 0,0 0 1 16,0 0 1-16,0 0 1 0,0 0 0 16,0 0-2-16,0 0 1 0,0 0-1 15,0 0 1-15,0 0 2 16,0 0-2-16,0 0 1 0,0 0-1 16,0 0 5-16,0 0-4 0,0 0-2 15,0 0 3-15,0 0-2 0,0 0 2 16,0 0-2-16,0 0 2 0,0 0-2 15,0 0-2-15,0 0-1 0,0 0-2 16,0 0 4-16,0 0-2 0,0 0 6 16,0 0-2-16,0 0 3 0,0 0-2 15,0 0 2-15,0 0 0 0,0 0-5 16,0 0 1-16,0 0 0 0,0 0 0 16,0 0-3-16,0 0-1 0,0 0 4 15,0 0 0-15,0 0 0 16,0 0 0-16,0 0 2 0,0 0 0 15,0 0-1-15,0 0 1 0,0 0-5 16,0 0 1-16,0 0 2 0,0 0-2 16,0 0 2-16,0 0-2 0,0 0 2 15,0 0 1-15,0 0-1 0,0 0 0 16,0 0 0-16,0 0 1 0,0 0-1 16,0 0 2-16,0 0 0 15,0 0-2-15,0 0 0 0,0 0-2 16,0 0 0-16,0 0-1 0,0 0-1 15,2 0 2-15,-2 0-1 0,0 0 2 16,0 0 0-16,0 0 2 0,0 0-1 16,0 0 3-16,0 0-3 0,0 0 1 15,0 0 0-15,0 0 0 0,0 0-1 16,0 0-1-16,0 0 1 0,0 0-1 16,0 0 1-16,0 0-3 0,0 0 1 15,0 0 1-15,0 0-6 0,0 0-5 16,0 0-8-16,0 0-12 0,0 0-14 15,0 2-12-15,0-2-16 16,3 0-19-16,-3 0-24 0,1 0-25 16,-1-2-40-16,0 2-40 0,0 0-37 15,0 0-37-15,0 0-81 0,0 0-65 16,0 0-1-16,-6 0 25 0,6-3 38 16,-3 1 56-16</inkml:trace>
  <inkml:trace contextRef="#ctx0" brushRef="#br0" timeOffset="132669.31">26073 15949 57 0,'-4'-4'245'16,"1"-3"18"-16,0 0 8 0,-2 1-91 15,1 0-64-15,3-1-40 0,-1-1-20 16,2 1-8-16,0-3-8 0,0 3-2 16,0 1-7-16,2-1-4 0,-1 1-1 15,-1-1-6-15,4 1-2 0,-3 0 0 16,-1-1 0-16,4 3 2 0,-4-3 0 15,1 4 3-15,1-2 3 16,-2 0 2-16,0 2 1 0,0-1 3 16,0 1 1-16,0 0 1 0,-2-2-1 15,1 2 2-15,-1 0-1 0,0 0-4 16,1-1 0-16,-3 1-1 0,3 0-3 16,-1 0 1-16,1-2-4 0,-3 2 2 15,3 0-3-15,-1-1 1 0,1 2 3 16,-1 0 1-16,-1-3 5 0,2 1-1 15,-1 2 3-15,1-2 0 0,-1 0-2 16,0 1-4-16,2 0 0 16,-1 0-2-16,-1-1-1 0,0 0-7 15,2 3-1-15,-3-3-3 0,3 1-3 16,-1 1-3-16,1 0 0 0,-2 0 2 16,0-1 1-16,2 2 1 0,0 1 2 15,-1-4 0-15,-1 4-1 0,2 0 3 16,0 0-3-16,0 0 2 15,0 0-2-15,0-1-3 0,0 1-1 16,0 0 0-16,0 0-3 0,0 0 0 16,0 0 1-16,0 0 1 0,0 0 2 15,0 0-1-15,0 0 3 0,0 0-1 16,-1 0-3-16,1 0 1 0,0 0 0 16,0 0-1-16,0 0 0 0,0 0 0 15,0 0-1-15,0 0 2 0,0 0 3 16,-2 0 0-16,2 1-2 0,0-1 4 15,-3 0-1-15,3 0 1 0,0 0-3 16,0 0 0-16,0 0 2 0,0 0-5 16,0 0 3-16,0 0-1 0,0 0-2 15,0 0 1-15,0 0-3 16,0 0 0-16,0 0-1 0,0 0 0 16,0 0-2-16,0 0 3 0,0 0 0 15,0 0 2-15,0 0-2 0,0 0 0 16,0 0 0-16,0 0-1 0,0 0-3 15,0 0 2-15,0 0-1 16,0 0 0-16,0 0 2 0,0 0-1 16,0 0-1-16,0 0 0 0,0 0 1 15,0 0-2-15,0 0 0 0,0 0-2 16,0 0 2-16,0 0-4 0,0 2 4 16,0-2-2-16,0 0 1 0,0 0 1 15,0 0 0-15,0 0 3 0,0 0-2 16,0 0 0-16,0 0-3 0,0 0-1 15,0 0 1-15,0 0 0 0,0 0-2 16,0 0 1-16,0 0 1 0,0 0-2 16,0 0 2-16,0 0 0 15,0 0-2-15,0 0 2 0,0 0 0 16,0 0 2-16,0 0-2 0,-1 0 0 16,1 0 3-16,0 0 0 0,0 0-1 15,0 0-2-15,0 0 1 0,0 0-2 16,0 0 1-16,0 0-2 0,0 0 2 15,0 0-1-15,0 0 1 0,0 0 0 16,0 0 0-16,0 0 0 0,0 0 0 16,0 0-2-16,0 0 2 15,0 0 0-15,0 0 0 0,0 0 2 16,0 0 2-16,0 0-1 0,0 0-1 16,0 0-2-16,0 0 0 0,0 0-4 15,0 0 2-15,0 0 0 0,0 0 2 16,0 0 0-16,0 0 0 0,0 0 0 15,0 0 0-15,0 0-1 0,0 0 1 16,0 0 1-16,0 0-1 0,0 0 0 16,0 0 0-16,0 0 0 15,0 0 0-15,0 0-1 0,0 0 1 16,0 2 1-16,0-2-1 0,0 0 0 16,0 0 2-16,0 0-1 0,0 0 0 15,0 0-1-15,0 0 0 0,0 0 0 16,0 0 0-16,0 0 0 0,0 0 0 15,0 0 0-15,0 0 0 0,0 0 0 16,0 0-1-16,0 0 0 0,0 0 2 16,0 0-1-16,0 0 1 0,0 0 1 15,0 0 0-15,0 0-2 16,0 0-1-16,0 0-2 0,0 0 3 16,0 0-1-16,0 0 1 0,0 0 0 15,0 0 1-15,0 0 1 0,0 0 0 16,0 0 0-16,0 0-4 0,0 0 2 15,0 0 0-15,0 0 2 0,0 0-4 16,0 0 2-16,0 0 0 16,0 0 0-16,0 0 0 0,0 0-1 15,0 0-2-15,0 0 3 0,0 0-4 16,0 0 4-16,0 0 0 0,0 0 0 16,0 0 2-16,0 0-2 0,0 0 2 15,0 0-2-15,0 0 0 0,0 0 0 16,0 0-2-16,0 0 3 0,0 0-1 15,0 0 0-15,0 0 1 0,0 0 1 16,0 0 0-16,0 0-3 0,0 0 1 16,0 0-1-16,0 0-1 0,0 0 0 15,0 0-1-15,0 0 3 0,0 0-2 16,0 0 2-16,0 0 0 0,0 0 0 16,0 0 0-16,0 0 2 0,0 0-1 15,0 0 1-15,0 0-1 16,0 0-1-16,0 0 0 0,0 0-1 15,0 0 2-15,0 0 0 0,0 0-1 16,0 0 0-16,0 0 0 0,0 0 0 16,0 0-1-16,0 0-2 0,0 0 3 15,1 0-1-15,-1 0 1 16,0 0 0-16,0 0 0 0,0 0 1 16,0 0-2-16,0 0 1 0,0 0 1 15,0 0-2-15,0 0-1 0,0 0 2 16,0 1 2-16,0-1-1 0,0 0-1 15,0 0 2-15,0 0 0 0,0 0-2 16,0 0 0-16,0 0 0 0,0 0 0 16,0 0 0-16,0 0 0 0,0 0 0 15,3 0 2-15,-1 0-2 0,-2 0-2 16,0 0 2-16,0 0 0 0,1 1 0 16,-1 1 0-16,0-2 0 15,2 0 0-15,-2 0 0 0,0 0 2 16,0 0-2-16,0 0-2 0,1 0 2 15,-1 0 0-15,0 0 0 0,0 0 0 16,0 0 2-16,0 0 0 0,0 0-2 16,0 0 2-16,0 0-2 0,0 0 0 15,0 0 0-15,0 0 0 0,2 0 0 16,0 0 0-16,-2 0-2 0,0 0 2 16,0 0 0-16,1 0 0 15,-1 0 0-15,0 0 0 0,0 0 0 16,0 0 0-16,0 0 0 0,0 0 0 15,0 2-1-15,0-2 1 0,0 0 0 16,0 0 0-16,2 0 0 0,-2 0 0 16,0 0 1-16,0 0-1 0,0 0-4 15,0 0 4-15,0 0-1 0,0 0 0 16,0 0 1-16,0 0 1 0,0 0 0 16,0 0 2-16,0 0-2 15,1 0-1-15,-1 0-1 0,0 0-2 16,0 0 3-16,0 0 0 0,0 0 0 15,0 0 0-15,0 0 0 0,0 0 0 16,0 0-1-16,0 0 2 0,0 0 1 16,0 0-1-16,0 0-1 0,0 0-1 15,0 0 1-15,0 0-2 0,0 0 1 16,0 0 0-16,0 0 2 0,0 0 0 16,0 0-1-16,0 0 2 0,0 0 0 15,0 0-2-15,0 0 2 0,0 0-2 16,0 0 0-16,0 0 2 15,0 0-4-15,0 0 2 0,0 0 0 16,0 0 0-16,0 0-2 0,0 0 2 16,0 0-1-16,0 0 0 0,0 0-1 15,0 0 2-15,0 0 0 0,0 0 0 16,0 0-1-16,0 0-2 0,0 0-3 16,0 0-11-16,0 0-22 15,-1 0-38-15,1 0-45 0,1 0-52 16,1 1-70-16,1-1-149 0,2 0-62 15,1-3-7-15,-1-5 23 0,1-2 38 16</inkml:trace>
  <inkml:trace contextRef="#ctx0" brushRef="#br0" timeOffset="138501.5">29908 9563 29 0,'0'6'177'0,"0"-1"4"16,0-3-42-16,0 4-57 0,0-1-38 15,0-3-17-15,0 2-13 0,0 0-7 16,-2 0-10-16,0 1-27 0,2-1-60 16,-3 1-49-16,3-1-24 0,-1 1-12 15</inkml:trace>
  <inkml:trace contextRef="#ctx0" brushRef="#br0" timeOffset="138682.51">29879 9749 93 0,'0'4'170'0,"-1"-1"-16"0,1 1-57 16,0 1-50-16,-2-1-36 0,0 1-48 15,2-1-64-15,0-1-34 16,-1 2-19-16</inkml:trace>
  <inkml:trace contextRef="#ctx0" brushRef="#br0" timeOffset="139049.5">29806 10274 51 0,'-1'8'178'0,"-3"1"6"15,3 0-52-15,-2-2-61 16,0 3-36-16,1-3-28 0,1 2-33 15,-2 1-54-15,-1-2-51 0,3 0-27 16,-2-1-10-16</inkml:trace>
  <inkml:trace contextRef="#ctx0" brushRef="#br0" timeOffset="139256.76">29789 10593 116 0,'0'7'180'15,"0"0"-14"-15,0 1-54 0,0 1-56 16,0-2-28-16,2-1-26 0,-2 2-33 16,0 1-52-16,0-1-51 0,0-1-23 15,0 0-13-15</inkml:trace>
  <inkml:trace contextRef="#ctx0" brushRef="#br0" timeOffset="139453.22">29816 10875 154 0,'0'6'194'16,"0"2"-8"-16,0-3-68 0,0 0-53 15,2 1-30-15,-2 0-16 0,0-2-14 16,1 0-21-16,1 1-49 16,-4 2-66-16,1-5-35 0,1 2-17 15,0 0-6-15</inkml:trace>
  <inkml:trace contextRef="#ctx0" brushRef="#br0" timeOffset="141594.06">29664 17298 48 0,'-1'1'204'0,"1"2"1"0,-2-1-39 16,0 0-87-16,2 2-91 0,-1-2-95 15,-2 2-53-15,-1-2-24 0,3 2-7 16</inkml:trace>
  <inkml:trace contextRef="#ctx0" brushRef="#br0" timeOffset="145318.1">26149 15777 28 0,'-3'3'229'0,"2"-3"11"16,-3 1 0-16,3-1-78 0,1 2-67 16,-4-2-34-16,4 0-21 0,0 0-7 15,-1 0-6-15,-1 0-2 0,2 1-3 16,0-1-5-16,-1 0-3 0,-4 2 2 15,2-1-2-15,2 0 1 0,-4 1 1 16,2-1 0-16,-2-1 1 16,1 2 0-16,0 0-3 0,-4-1-1 15,3 1 1-15,1-2 0 0,0 1-1 16,-1 1 1-16,2-2 2 0,-1 1-1 16,2-1 0-16,1 0-2 0,-1 0-2 15,1 0-2-15,1 0-2 0,0 0 0 16,0 0-1-16,0 2 0 0,0-2 1 15,0 0 2-15,0 0 1 16,0 0 1-16,0 0 2 0,0 0 2 16,0 0-1-16,0 0 2 0,0 0 1 15,0 0 1-15,0 0 3 0,1 0 2 16,1 0 3-16,-1 1 3 0,4-1 0 16,-2 1 0-16,2 1-4 0,-2-2-3 15,2 2-3-15,0-2-4 0,-2 1-2 16,0-1-4-16,1 1-4 0,-1-1 0 15,-1 2-2-15,0-2-3 0,-1 0 0 16,-1 0 1-16,2 0-1 16,-2 0 1-16,0 0 0 0,0 0 0 0,0 0-1 15,0 0 0-15,0 0 3 16,0 0-3-16,0 0 0 0,0 0 0 16,0 0-3-16,0 0 0 0,0 0-7 15,0 0 0-15,0 0-6 0,0 0 0 16,0 0-4-16,0 0 3 0,0 0 0 15,0 0 3-15,0 0 3 0,0 0 3 16,0 0-1-16,0 0 2 16,0 0-1-16,0 0-1 0,0 0-1 15,0 0-1-15,0 0-1 0,0 0-1 16,0 0 1-16,0 0-1 0,0 0 0 16,0 0 2-16,0 0 3 0,0 0 0 15,0 0 4-15,0 0 1 0,0 0 1 16,0 0 0-16,0 0 2 0,0 0 0 15,0 0 0-15,0 0 0 0,0 2-1 16,0-2-2-16,-2 0-1 0,2 0-2 16,0 0 0-16,0 0-2 15,0 0 2-15,0 0-2 0,0 0 2 0,-1 0 2 16,1 0-4-16,0 0 4 16,0 0-1-16,0 0 0 0,0 0-2 15,0 0 3-15,0 0 2 0,-2 0-3 16,2 2 4-16,-2-2 0 0,1 3-2 15,-1-3 3-15,2 1-1 0,-4 0 1 16,2-1 0-16,1 1 1 0,-1 2 0 16,1-3 1-16,1 0-1 0,-2 0-1 15,0 2 0-15,2-2 0 16,0 0 0-16,0 0 1 0,0 0 1 16,-1 0 3-16,1 0-1 0,0 0 4 15,0 0 1-15,0 0 0 0,0 0 1 16,0 0 1-16,0 0 0 0,0 0 3 15,0 0-3-15,0 0-1 0,0 0 1 16,0 0-2-16,0 0-3 0,0 0 2 16,0 0 1-16,0 0-3 15,1 0 4-15,-1 0-2 0,4 0-2 16,-3 0 1-16,2 0 0 0,-1 0-1 16,2 0-1-16,-1 0 1 0,1 2-1 15,-3-2-1-15,3 0 1 0,-1 0-1 16,-2 0-1-16,3 0 3 0,-3 0-1 15,2 0 2-15,-1 0-2 0,1 0 1 16,-2 0 0-16,2 0 0 0,1 0-1 16,1 0 0-16,-4 0-1 15,6 0 0-15,-3 0 0 0,2 0-2 0,-1 0 0 16,2-2-1-16,-1 2 0 0,0 0 0 16,-1 0 1-16,4 0-2 15,-1 0 3-15,1 0-1 0,0 0-2 16,-1 0 1-16,0 0-1 0,1-2 0 15,4 2-1-15,-4 0 1 0,4 0 0 16,-2-3 0-16,0 3 0 0,3-1 1 16,-1 0 1-16,3 0 0 15,-4 1-1-15,1 0-1 0,3-3 0 16,-3 3 0-16,2-2 0 0,-2 2 0 16,1 0 0-16,-3 0 0 0,2 0 0 15,0 0 0-15,-4 0-1 0,3 0 1 16,0 0 1-16,-3 0-1 15,4 0 2-15,-4 0-1 0,4 2 1 0,0-2-1 16,-1 0 0-16,4 0 0 0,0 0 2 16,1 0-2-16,4 0 1 0,-4 0 0 15,5 0-1-15,0 0-1 16,-1 0 0-16,1 3 0 0,2-3-1 0,-3 0 1 16,1 0 0-16,-2 0 0 15,-2 0 1-15,1 0-1 0,-1 0 0 16,-2 0-1-16,2 0 1 0,-4 0 0 15,2 0-2-15,-4 0 2 0,1 0 0 16,1 0 0-16,1 0 0 0,-1 0 0 16,-1 0 0-16,2 0 0 0,0 0-2 15,-2-3 2-15,0 3-1 0,3 0-2 16,-2 0 2-16,-1-2 1 16,4 2 0-16,-4 0 0 0,3 0-1 15,-2 0 1-15,2 0 1 0,-2 0-1 16,2 0 0-16,-2 0 0 0,2 0 0 15,-2-2 0-15,4 2-1 0,-4 0 1 16,2 0 1-16,0 0-1 0,-1 0 0 16,0-2 0-16,0 2 1 0,0 0-1 15,0 0 0-15,0 0 2 16,-1 0 0-16,0 0-1 0,2 0 0 16,-2 0 1-16,2-1-1 0,-2 1-1 15,2-1 0-15,-2 1 0 0,2 0 0 16,-3-2 0-16,2 2 0 0,0 0 0 15,0 0 0-15,0 0 0 0,0 0 0 16,1 0-1-16,0-2 1 0,0 2 0 16,0-1 0-16,0 1 0 0,-1-1 1 15,0 1-1-15,-1-2 0 0,2 2 0 16,-2 0 0-16,-1-1 0 0,-1 1 0 16,1-2 0-16,0 2 0 15,-1-1 2-15,-1 1-1 0,2 0 0 16,-1 0 0-16,0 0 0 0,2 0 3 15,-3 0-4-15,2-2 2 0,-1 2-1 16,-1 0-1-16,3-1 1 0,1 1-1 16,-4 0 2-16,5-2-2 0,-4 2 0 15,6 0 0-15,-4-2 0 0,3 2 0 16,-1 0 1-16,3-1-1 16,0 1 0-16,-1 0 2 0,4-2 1 0,-4 2 0 15,3-1-3-15,0 1 3 16,1-1-1-16,-2 1-2 0,1 0 0 15,1 0 2-15,-3 0 0 0,2 0-1 16,0 0 1-16,-3 0-2 0,1 0-2 16,-1 0 2-16,-1 0-1 0,0 0 1 15,-3 0 0-15,2 0 0 0,-2 0 0 16,-1 0 1-16,1 0-1 16,-2 0 0-16,1 0 0 0,-1 0-1 0,2 0 1 15,-5 0 0-15,1 0 0 16,0 0 0-16,-1 0 0 0,-1 0 1 0,-2 0-1 15,1 0-1-15,-1 0 1 16,-2-2 0-16,0 2 0 0,0 0 0 16,-2 0 0-16,1 0 0 0,-1 0 0 15,-1 0 0-15,3 0 0 0,-3 0 0 16,2 0 1-16,0 0-1 0,0 0 2 16,1 0-2-16,-3 0 2 0,2 0-2 15,1 0 0-15,-3 0 1 16,3 0-1-16,0 0 0 0,1 0 0 15,-2 0 1-15,2 0-1 0,-1 0 2 16,1-1-2-16,0 1 0 0,3 0 0 16,-4-2 0-16,3 2 0 0,-2 0 1 15,0 0-1-15,-1 0 1 0,2 0 0 16,-3 0-1-16,2 0 1 0,-1 0-1 16,-3 0 0-16,1 0 0 0,-2 0 0 15,1 0 3-15,-1 0-3 0,0 0 3 16,0 0-3-16,0 0 4 0,0 0-1 15,0 0 0-15,0 0 2 16,0 0 2-16,0 0 0 0,0 0-2 16,0 0-3-16,0 0 4 0,0 0-5 15,0 0 1-15,0 0 1 0,0 0-1 16,0 0 2-16,0 0 0 0,0 0 4 16,0 0 3-16,0 0-2 0,0 0 3 15,0 0-3-15,0 0 1 0,0 0-3 16,0 0-4-16,0 0 1 0,0 0 0 15,0 0-1-15,0 0-1 0,0 0 3 16,0 0-2-16,0 0 2 16,0 0-2-16,0 0 0 0,0 0 1 15,0 0-1-15,0 0 0 0,0 0-2 16,0 0 1-16,0 0 1 0,0 0 0 16,0 0 1-16,0 0 0 0,0 0 0 15,0 0 2-15,0 0 2 0,0 0-2 16,0 0 0-16,0 0 1 15,0 0 0-15,0 0 0 0,0 0 0 16,0 0-1-16,0 0 2 0,0 0-2 16,0 0 0-16,0 0-1 0,0 0 1 15,0 0 0-15,0 0-1 0,0 0-1 16,0 0 2-16,0 2 0 0,0-2-2 16,0 0 0-16,0 0 2 0,0 0-2 15,0 0 1-15,0 0 0 0,0 0 3 16,0 1-3-16,0-1 1 0,-1 0 0 15,1 0-2-15,0 0-1 16,0 0 0-16,0 0-2 0,0 0 1 16,0 0 0-16,0 0 0 0,0 0-2 15,0 0 0-15,0 0 0 0,0 0 2 16,0 0-2-16,0 0 0 0,0 0 0 16,0 0 2-16,0 0-2 0,0 0 0 15,0 0-4-15,0 0-2 0,0 0-10 16,-2-1-15-16,1 1-24 0,1-2-25 15,-2 1-25-15,0 1-36 0,-3 0-94 16,1-1-84-16,-4-1-26 16,-1-1-1-16,4 2 12 0</inkml:trace>
  <inkml:trace contextRef="#ctx0" brushRef="#br0" timeOffset="173441.53">28636 15840 91 0,'4'-2'203'16,"-3"1"11"-16,1-2-55 0,-1 0-51 16,3 1-30-16,-3 0-21 0,1-2-10 15,1 2-11-15,-1-3 0 0,2 3-6 16,-2-1-6-16,1 0-2 0,-2 1-3 15,-1 1-3-15,4-2-1 16,-4 3-1-16,0-1-1 0,1-1-2 16,1 1 0-16,-2 1 2 0,0 0-2 15,0 0 3-15,0 0 1 0,0 0 0 16,0 0-1-16,0 0-2 0,0 0 0 16,0 0-4-16,0 0-2 0,0 0-2 15,0 0-2-15,0 0-2 0,0 0 0 16,0 0 0-16,0 0 1 0,0 0 1 15,0 0-1-15,0 0 1 16,0 0 2-16,0 0-2 0,0 0 0 16,0 0-2-16,0 0 5 0,1 0-4 15,-1 0 1-15,0 0 0 0,0 0-1 16,0 0 2-16,0 0-2 0,0 0 5 16,0 0-2-16,0 0 1 0,0 0 3 15,0 0 1-15,0 0-1 0,0 0-1 16,0 0 1-16,0 0-1 15,0 0 1-15,0 0-1 0,0 0 0 0,0 0-1 16,0 0 1-16,0 0-1 16,0 0-4-16,0 0 3 0,0 0-4 15,0 0 3-15,0 0-2 0,0 0-1 16,0 0 0-16,0 0 1 0,0 0-2 16,0 0 2-16,0 0-1 0,0 0-1 15,0 0 0-15,0 0 0 0,0 0 0 16,0 0 0-16,0 0 1 0,0 0-1 15,0 0 1-15,0 0-1 0,0 0 0 16,0 0 0-16,0 0 0 0,0-2 2 16,0 2-4-16,0 0 2 15,0 0 0-15,0 0 0 0,0 0 0 16,0 0-1-16,0 0 1 0,0 0 0 16,0-1 0-16,0 1 0 0,0 0 0 15,0 0-1-15,0 0 1 0,0 0 0 16,0 0-1-16,0 0 1 0,0 0 0 15,0 0 0-15,-1 0-2 16,1 0 2-16,0 0 0 0,0 0-2 16,0 0 2-16,0 0 0 0,0 0 0 15,0 0-1-15,0 0 1 0,0 0 1 16,0 0-1-16,-2 0-1 0,1 0 1 16,1-2 1-16,0 2-1 0,-2-2 0 15,0 2 0-15,2 0 0 0,-1 0 0 16,1 0-1-16,-3 0 1 0,3 0-1 15,-2 0-1-15,-2 0 2 0,4 0-2 16,-2 0 2-16,0-1 2 0,1 1-2 16,1 0 2-16,-2 0-1 15,2 0 0-15,0 0 1 0,-1 0-2 16,1 0 0-16,0 0 0 0,0 0 0 16,0 0 0-16,0 0 0 0,0 0 0 15,-2 0 3-15,2 0-2 0,-2 0-1 16,2 0 1-16,0 0 1 0,0 0-2 15,0 0 0-15,0 0 0 0,0 1 0 16,0-1 0-16,0 0 0 16,0 0 1-16,0 0 2 0,0 0-3 15,0 0 3-15,0 0-1 0,0 0 2 16,0 2-1-16,2-2 4 0,0 2 1 16,-1-1 4-16,2 1 2 0,1-2 1 15,2 1-1-15,-3 1 1 0,2-1 0 16,3-1-2-16,-2 2 1 0,3-2 1 15,1 1-2-15,-1-1 2 0,4 0-3 16,-2 0-3-16,3 1-3 0,-1-1-3 16,0 0 2-16,1 0-2 15,2 0 0-15,-2 0-2 0,2 0 1 16,-1 0 0-16,0 0 0 0,2 2-2 16,-1-2 0-16,1 0 0 0,-2 2 0 15,2-2 2-15,-1 1 0 0,0-1-1 16,1 1-1-16,-4 1 1 0,-1 0 0 15,2-2-1-15,-4 0 0 0,0 0 2 16,-1 2 1-16,-1-2-1 0,-2 0 0 16,1 0 3-16,0 0 2 0,0 0 1 15,-1 0 0-15,2 0-1 16,0-2 1-16,0 2-1 0,0 0-1 16,0 0-3-16,1 0 0 0,-3-2-2 15,2 2 1-15,0-2 0 0,1 2 1 16,0-1 0-16,-1 0-1 0,1 1 1 15,0-2 2-15,1 2 1 0,0-2 1 16,2 2-2-16,1-1 2 0,1 0-2 16,0 1 0-16,2-2-4 0,-2 1 4 0,2-1-2 15,0 1-3-15,3 1 2 16,-5 0-2-16,3-2 0 0,-1 1 0 16,2-1 0-16,-2 0 0 0,2 2 0 15,3 0 0-15,-3-1 0 0,2 1 0 16,2-2 1-16,-1 2 0 0,2-1-1 15,1 1 1-15,0 0 2 0,-4 0-2 16,4 0-1-16,-4 0 1 0,0 0-1 16,-1 0 1-16,-1 0-1 0,-3 0 0 15,-1-1 2-15,-1 1-1 0,-2-2-1 16,-2 2 0-16,-1 0 0 0,0-1 0 16,-2-1 0-16,4 1 0 0,-4 1 0 15,0-1 0-15,-1-1 2 0,3 0-2 16,0 1 0-16,-2 0 0 0,2-1 0 15,-1 0 1-15,2 2 0 0,-3-3 0 16,2 3 0-16,2-1-1 0,1-1 2 16,-2 1-2-16,1 1 0 0,2 0 0 15,-2-2 2-15,0 2-2 0,0 0 3 16,2 0 1-16,0 0 0 0,-1 0 0 16,-1 0 1-16,1 0-1 0,-2 0 2 15,3 0-1-15,-2-1-3 0,1 1 4 16,1 0 1-16,2 0-1 0,-3-3-1 15,3 3 1-15,0 0 0 0,0 0-1 16,1 0-2-16,-2 0 2 0,1 0-2 16,0 0 1-16,2-2-1 0,-3 2 0 15,2 0 1-15,0 0-1 0,-2 0-2 16,0 0 1-16,1 0 1 0,-2 0-2 16,0 0 0-16,2 0 1 0,-2-2-1 15,-2 2 0-15,3 0 1 0,-2 0-2 16,0 0 0-16,-1 0 2 0,1 0-2 15,-2 0 4-15,-1 0-2 16,0 0-1-16,-1-3-1 0,0 2 1 0,0 1 1 16,-2 0-2-16,-1 0 0 15,0 0 1-15,-1-1 1 0,3 1-1 0,-3-1 0 16,2 1 2-16,-2-3-1 16,2 3-1-16,-2 0 3 0,2-2-1 15,-4 2 1-15,5 0 0 0,-3 0 3 0,2-2-2 16,-1 2-1-16,0-2-2 15,0 2 4-15,-1-1-1 0,2 0-1 16,1-1 2-16,-3 2 0 0,2-3-1 0,-1 3-2 16,1-1-1-16,2 1 1 0,-1-2-1 15,-2 2-1-15,1-1-1 16,2-1 1-16,-2 2-1 0,-1-1-1 0,1 1 1 16,-1-2 0-16,3 2 0 15,-4-1 0-15,0 1 1 0,4 0-1 16,-3-2 0-16,1 0 0 0,-2 2 0 15,0-1 1-15,4 1-1 0,-4 0 0 16,0-2 0-16,0 1-1 0,3 1 0 16,-3 0 1-16,1-1 0 0,-1 1 0 15,0-2 0-15,0 2 1 0,1 0-1 16,-1 0 0-16,-2 0 0 0,4 0 0 16,-4 0 0-16,1 0 0 0,-1 0 0 15,1 0 0-15,0 0-1 0,-1 0 1 16,3 0 0-16,-1 0 0 0,-2 0 0 15,1 0 0-15,0 0 0 0,1 0 0 16,-2 0-1-16,3 0-1 0,-4 0 2 16,2 0-1-16,2 0 1 0,-4 0 0 15,1 0 0-15,1 0 0 0,-1 0-2 16,-1 0 2-16,0 2 0 0,0-2-1 16,0 0-2-16,0 0-1 0,0 0-4 15,-1 0-9-15,-2 0-17 0,-1-2-19 16,-2 2-22-16,-2-1-20 0,4 1-30 15,-6 0-67-15,-2 0-85 0,-1-2-30 16,-1 1-8-16,-1-2 7 0,1 1 28 16</inkml:trace>
  <inkml:trace contextRef="#ctx0" brushRef="#br0" timeOffset="179491.52">30807 15754 89 0,'-3'-2'202'16,"0"2"11"-16,0-3-45 0,1 2-64 16,1 1-33-16,-1-1-17 0,0 1-6 15,2-1-1-15,0-2 1 0,0 1 3 16,0 2-6-16,0-2 1 0,0 0-4 15,0 2-3-15,0-2-5 0,0 2-4 16,0 0 2-16,0-2-3 0,0 0 5 16,0 1-3-16,0 0 1 0,0-1-2 15,0 1 3-15,0-1-1 16,-1-1 0-16,1 0 1 0,-2 0 5 16,2 0 1-16,-1 2 6 0,1-2 3 0,0 0 5 15,-2 2 3-15,2-1 7 0,0-1 3 16,0 2-2-16,0 1 3 0,2-2-5 15,-2 0-5-15,0 2-10 0,0 0-8 16,1 0-3-16,1 4 5 0,-1-3 2 16,3 4 4-16,-1 0 6 0,0 2 5 15,0 3 0-15,0-1-2 0,2 4 1 16,0-1-1-16,-1 2 0 16,0 2 2-16,-1-1 1 0,-2 3-2 0,3 1 0 15,-3-2-1-15,-1 3-5 16,0-1-4-16,0 1-1 0,-1-1-5 15,1 0-5-15,-4 2-5 0,3 0-3 16,-2-2-5-16,-1 0-1 0,3 1-4 16,-2-1-5-16,1 1-1 0,-1-3 0 15,2 2 0-15,-3-1-5 0,4 0 0 16,0-2 3-16,-1 0-1 0,1 0-2 16,0-1-2-16,1-2 0 0,-1 0 5 15,0 2-3-15,4-2-2 0,-4-3-1 16,1 2 5-16,2-1-3 0,-1 1-2 15,-2-2 0-15,1-1 2 0,1 2 1 16,-2-2-5-16,0 0 2 0,1 0 0 16,-1 0-1-16,0-2-2 0,2 2 0 15,0-3 2-15,-2 1 0 0,0 0-1 16,1 2 0-16,1-1 1 0,-2-1-2 16,0 0-2-16,0 1-4 0,1-1 5 15,-1 1 0-15,0 0 0 0,0 0 0 16,0 1 5-16,0 0-1 0,2 2-2 15,-2-3-1-15,0 2-2 0,0 0 1 16,0-1 0-16,2 0 0 0,-2 0 0 16,0 0 0-16,0 1 0 0,0-2 1 15,0 1 2-15,0 0 2 0,-2 0-1 16,0 0 1-16,2-1-1 0,0 1-2 16,0 0 0-16,0-2 0 0,-1 2-1 15,1-1 0-15,0-2-1 0,0 1 5 16,0-1-3-16,0 1-1 0,0 0 1 15,0-1 1-15,0-1 3 0,0-1-1 16,0 2-2-16,0-2-1 0,0-1 1 16,0 1-4-16,0 0 2 0,1 0 1 15,-1-1 1-15,0 0-1 0,0 0-2 16,0-2 4-16,0 1-2 0,0 0-2 16,0-2 2-16,0 1 0 0,0-1 1 15,0 0-2-15,0 0 2 0,0 0 3 16,0 0 0-16,0 0 0 0,2 0 2 15,-2 0 0-15,0-1 1 0,2 1 0 16,-2 0-2-16,0 0 0 0,0-2 3 16,0 2 0-16,0-2 1 0,0 2 1 15,1-1 2-15,-1 1 2 16,0 0-2-16,3-1 1 0,-1 1-1 16,0-2-2-16,-1 2 2 0,4-1-4 0,-2 1 1 15,0-3 3-15,0 3-1 16,-1-2-1-16,3 1-1 0,-4-1 0 0,3 1 0 15,-1 1-4-15,1-2 1 0,-2 0 3 16,1 1-2-16,-2 1 2 0,3-1-3 16,-3 1 0-16,-1-2 0 0,2 2-1 15,-1 0 4-15,-1 0-2 16,0 0 5-16,0 0 3 0,0 0 1 16,0 0 3-16,0 0-3 0,0 0 4 0,0 2-1 15,0-1 3-15,-1 2 6 16,-1-1 8-16,2-1 3 0,0 1 2 15,-1-2 1-15,1 1 0 0,0-1-7 16,-2 0-7-16,0 2-5 0,2-2-7 16,0 0-1-16,0 0-7 0,0 0 0 15,0 0 1-15,0 0 0 0,0 0 2 0,0 0 1 16,-1 0 2-16,1 0 2 0,0 0 2 16,0 0 0-16,0 0 1 15,0 0 0-15,0 0 0 0,0 0-1 16,0 0 3-16,0 0-2 0,0 0 3 15,0 0-1-15,0 0 1 0,0 0 2 16,0 0-2-16,0 0 1 0,1 0-5 16,-1 0 2-16,2-2-9 0,0 1-1 0,1-1-4 15,0 1-4-15,0 1-2 16,1-2-1-16,0 0 1 0,2 1-2 16,-3 0 0-16,2-1-2 0,2 1 2 15,-1-1 0-15,2 1-3 0,-2 0 1 16,1-1 3-16,1 2 0 0,0-3-1 15,1 3 2-15,-3 0-1 0,2-1-1 16,1-1 0-16,1 0-3 0,0 2 1 16,-1-1-1-16,4 1-1 0,-4-1 1 15,4 1 1-15,-1-2 2 0,1 2 2 16,1-2-1-16,1 2 1 0,0 0-2 16,1 0-2-16,2 0 1 0,0 0-3 15,2 2 4-15,-2-2 0 0,2 2 0 16,0-2 0-16,0 1 0 0,0-1 0 15,-1 0 0-15,1 1 0 0,-2-1-1 16,0 0-3-16,2 0 4 0,-3 0-3 16,2 0 1-16,-3 0-2 0,1 0 0 15,-3 0 2-15,3 0 1 0,-4 0-5 16,4-1 3-16,-4 1 0 0,3-1 3 16,-2 1-2-16,2-2 0 0,-2 2 1 15,2-2-1-15,-2 2-1 0,4 0 1 16,-2 0-3-16,1 0 0 0,-3 0-1 15,3 0 2-15,1 2-1 0,-1-2 0 16,-1 2 1-16,3-2 1 0,0 1-2 16,-1 0 1-16,0-1-2 0,2 2 2 15,-1 0 0-15,-1-1 3 16,2 0 1-16,-2 1 1 0,2 0-1 0,2-1 0 16,-2 0 1-16,-1 1-2 0,3-2-2 0,-1 1-4 15,-2 1 0-15,0-1-1 0,-1-1-3 16,0 0 0-16,-1 1 1 0,-1-1 0 15,2 2 2-15,-2-2 0 0,1 2 2 16,-3-2 0-16,2 1 3 0,-2-1-3 16,0 2 1-16,1-2-2 0,0 1 0 0,0-1 1 15,0 0 0-15,0 2 1 0,0-2-3 16,0 0 5-16,0 0-1 0,2 0 0 16,0 0-2-16,-1 0-1 0,-1 0 0 15,1 0-1-15,2 0 1 0,-2 0 0 16,1 0 5-16,0 0-3 0,-3 0-1 0,4 0 0 15,-6 0-2-15,4-2 1 0,-2 2-3 16,-1 0 4-16,1-1-2 0,-2 1 4 16,1 0-5-16,-1 0 1 0,-1 0 2 15,1-2-5-15,0 2 7 0,-2 0-2 16,0 0 5-16,0 0-1 0,-1 0 0 16,4-1 2-16,-5 1-2 0,1 0 0 0,4 0-2 15,-4 0-2-15,-1 0 3 0,3 0 0 16,-1-2-1-16,-1 2 4 0,0 0 0 15,1 0 0-15,-2 0 0 0,3-2 0 16,-3 2 0-16,0 0-3 0,2 0 5 16,-1 0-4-16,-1 0 0 0,1 0-2 0,1-1 2 15,-2 1 0-15,0 0-2 0,1 0 3 16,0 0 0-16,-1 0-1 0,1 0-1 16,-2 0-1-16,-1 0 4 0,1 0-1 0,-1 0 1 15,1 0 2-15,-1-1 3 0,0 1-4 16,1-2-1-16,-3 2 1 0,3-1-1 15,0 1 0-15,0 0-2 0,-2-2 1 16,1 2 2-16,0-1-1 0,2 1 0 16,-3-1 1-16,1 1 2 0,-1 0 2 0,1-2-4 15,0 2 0-15,-1 0-2 0,0-2-1 16,0 2-2-16,0-1 2 0,-5 1-1 16,4 0 2-16,-4 0 2 0,8 0-1 15,-3 0 2-15,0 0-2 0,-5 0 0 16,4 0 1-16,-4 0 0 0,0 0 1 15,0 0-3-15,0 0-10 0,7 0-23 16,-5-3-32-16,-2 3-34 0,3-2-33 0,-8 0-72 16,-2-2-99-16,-2 0-80 0,-4-1-76 15,-3-3-130-15,-6-2-54 0,-4 1 28 16,-8-3 86-16,1 1 89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7:22:15.18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240 5388 70 0,'-5'1'190'16,"-1"2"12"-16,3-3-48 0,3 0-55 15,0 0-27-15,-5 1-12 16,5-1-6-16,0 0-4 0,0 0-8 16,0 0-6-16,0 0-8 0,0 0-7 15,0 0-4-15,3 5-3 0,2-2-2 16,4-1 1-16,1 1-1 0,1 0-3 15,5-2-2-15,1 2-2 16,4-1 3-16,2-1-5 0,1 0 1 16,4 1 1-16,2-2-1 0,4 0-1 15,2 0 0-15,2-2 1 16,2 1-2-16,5-2 1 0,0 0-3 16,5 0 3-16,-2 0 0 0,4 0 2 15,2-1-3-15,-2-1 2 0,-3 1 1 16,1 0-2-16,-2-1-1 0,-1 0-2 15,-2 3 2-15,-1-2 0 0,-3 1 0 16,0-1 1-16,2 4-2 0,-5-2 0 16,1 2 1-16,1-3-2 0,-4 3 0 15,0 0-2-15,-1 0 1 0,0 0-2 16,-3 0 2-16,-1 0-2 0,1 0 2 16,0 0-1-16,-2 3 0 0,0-3 2 15,1 0 0-15,-1 2 0 16,0-2 0-16,-1 0 2 0,1 0-2 0,0 0 0 15,-2 0 0-15,2 0-2 0,-1-2 1 16,1 2-3-16,0-3 3 0,0 0 1 16,0-2-3-16,0 3 0 0,2-2 1 15,1 0 0-15,2-2 0 0,1-1 0 16,2 0 0-16,-2 0 1 0,2-1-1 16,0 0 2-16,-1-1-2 0,2 1 1 15,-1-1 1-15,2 0 0 0,-1 2 0 16,2-1 3-16,0 1-1 0,3-2 1 15,-1 2-1-15,0-4 2 0,1 6-4 16,2-3 0-16,0 1 0 0,2 0 0 16,0-1 0-16,2 0 0 0,0 1 0 15,2-1 0-15,-4 2 0 0,2-2 0 16,1 0 0-16,-2 0 0 16,1 1 0-16,-2 1 0 0,4-1 0 0,0 1 2 15,-1-2 0-15,1 3 0 16,2-1-2-16,-1 1 2 0,0-1-4 15,2 0 2-15,2 4 0 0,-2-4-2 16,4 1-2-16,-4 3 4 0,2-2-2 16,-2 0 2-16,2 1-2 0,-2 0 2 15,2 2 2-15,-1-2 0 0,1 0 3 16,-2 1-2-16,2 1-2 16,1-1 4-16,-1 0-5 0,2 1-3 15,-2 1-3-15,3-1-3 0,-1 1-1 16,-1 1-2-16,-1-1-1 0,0 1 4 15,-2-1-2-15,1 2 2 0,-1-2 0 16,3 0 4-16,-2 0 2 0,2-2-1 16,0 0 3-16,1 0-2 15,1-1 3-15,2 2-5 0,1-2 0 16,-1-1-2-16,-1 0-2 0,1 2-3 16,-5 0 0-16,2-1-3 0,-2 0-1 15,-2 3 0-15,-2-3 1 0,0 3 6 16,-1 0 2-16,0 0 1 15,0 0 2-15,-1 0 4 0,1 0 0 16,0 0 0-16,-1 0 0 0,4 0 0 16,0 0-2-16,1-2 1 0,-1 2-1 15,2 0 1-15,-2-3 0 0,1 0-1 16,-1 2 2-16,1 0 2 0,-1-2-2 16,3 1 1-16,1 0 1 15,1-1-1-15,0 2 0 0,3-1-1 16,2-1 2-16,3 3-4 0,1-3 1 15,3 2-1-15,1-2 1 0,1 1 1 16,-2-1 0-16,3 2 0 0,2-4 0 16,1 2 3-16,1 2 0 15,1-3 1-15,1 0-1 0,3 2 0 16,1-3-3-16,-1 2-2 0,2-2 1 16,-1 1-2-16,0-1-1 0,2 1 4 15,-1-1 0-15,2 0 2 0,2 1-1 16,2 0 1-16,3-1-2 0,1 1-1 15,2-3-3-15,0 3 1 16,0-1 2-16,0-1 2 0,2 1 0 16,1-1 1-16,2 0 2 0,1 1-1 15,2 0-3-15,-3-2-3 0,4 1-1 16,-4 0 4-16,2 0 0 0,0 0 2 16,2 0 0-16,1-1-1 15,3 1-1-15,0 0-2 0,1 0-3 16,-1-1 1-16,1 1 1 0,-1-3 3 15,3 3 2-15,-1-1-1 0,4 1-1 16,-1-1 0-16,-1 1-3 0,1-1-2 16,-1 1 3-16,-1-2 2 15,3 3 0-15,2-3 1 0,-1 1 1 16,2 1-1-16,0-1-1 0,-1 1-3 16,1-1 4-16,1 3 0 0,-3-1 0 15,4 0 2-15,-1-1-3 0,0 1 4 16,-1-2-6-16,-2 3-4 15,-2-1 6-15,1 0 0 0,-2 0 0 16,0 1 0-16,-2 1-2 0,-1-1-16 16,-6 1-47-16,-7-2-81 0,-5 2-44 15,-10 0-19-15,-4 2-8 16</inkml:trace>
  <inkml:trace contextRef="#ctx0" brushRef="#br0" timeOffset="1862.65">346 7909 192 0,'-24'-7'206'0,"3"-1"-2"0,1 0-85 15,0 1-49-15,2 2-22 0,1-3-13 16,1 2-4-16,0 0 0 16,2-1 4-16,-2 2 2 0,5-1-2 15,1 2-1-15,1 2-5 0,3-1-8 16,1 0-6-16,5 3-2 0,0 0-6 15,0 0-2-15,0 0-3 16,3 3-2-16,4 1 3 0,3 1-2 16,6 2 1-16,3 1 1 0,2 1 1 15,6 0 0-15,6 0-1 0,5-1-1 16,3 2 0-16,5-3-2 0,6 1 3 16,6-1-2-16,6-3 1 0,4 2 1 15,6-2 1-15,2-1 2 16,6-3-1-16,5 0-1 0,-3-3 1 15,3 0 0-15,-2-4-5 0,2-2 0 16,0 2 0-16,-3-3-1 0,3-1-3 16,-2 1 3-16,0-1-2 0,-2 1-2 15,-1-1 1-15,0 0 0 0,-1 3-2 16,-2-1-1-16,-1 1-2 0,-1 1 2 16,-4 0 2-16,1-1 2 15,-3 2 0-15,-1-1 3 0,1 1 4 0,-2-1 0 16,3 1-1-16,0 0-1 0,1 0 2 15,0 0-4-15,4 0-4 0,-2 1 0 16,0-1-1-16,0-1-1 0,-2 1-3 16,1 0-1-16,-3 1 2 0,3-1 0 15,-1 2 0-15,-2 0 2 0,3-1 2 16,-1-1 3-16,0 2 1 0,4 0-2 16,-4 1 1-16,1-1 0 15,-2 3-1-15,-1-2 1 0,0 0 0 16,-2 1 1-16,1 0 2 0,0 0 0 15,-1 0 2-15,2-1 1 0,1 2-2 16,0-2-3-16,1 1-2 0,0 0 1 16,2-4 0-16,-2 3-1 0,-3 1 1 15,4-2 0-15,-3 0 1 16,-1 1 0-16,4 0 1 0,-3 0-1 16,1 2 1-16,0-2 2 0,1-2-3 15,4 2 0-15,-2 0 0 16,0-1-1-16,-2 1-3 0,0-1 2 15,1-3 1-15,-1 3 1 0,-2-1 3 16,3 1-1-16,-4-1 2 0,3 3 1 16,3-3-2-16,-2 1-3 0,3 2-2 15,0-3 1-15,0 2-2 0,-3 0 0 16,3-1-2-16,-2-1 1 0,4 0 1 16,0 1-1-16,2 0 0 15,2-4 1-15,3 2 0 0,4-1-1 16,0-1-1-16,2 1-2 0,1-3 1 15,-1 2 0-15,1 0 6 0,-1-1 0 16,3 1 3-16,0-2-1 0,2 1 0 16,1 1-2-16,2-3-4 0,-2 2 0 15,0-1-2-15,-3 1 3 16,3 0 3-16,-3-1-1 0,1 3 2 16,1-1 0-16,3 1 1 0,-1 1-2 15,4-2-3-15,-3 2 0 16,1 0 0-16,-3 0-1 0,3-1 6 15,-1 3-1-15,1-1 0 0,4 0 1 16,0 1-1-16,1-1-1 0,-2 1 0 16,4 0-4-16,-1 1 3 0,1 1 1 15,3 1 2-15,-1-2 0 0,3 1-2 16,3 2 3-16,-2-2-3 0,0 2-3 16,2-1 3-16,-1-1 0 0,2 2 0 15,1 0 0-15,0 0 0 16,0 2 1-16,-1-1-1 0,2-1-3 15,-4 2 2-15,-1-2 0 0,3 2 1 16,0 2 0-16,-2-2 1 0,1 1 0 16,-1-1-5-16,-3 2 2 15,-1 0 0-15,0-1 5 0,-3 0-3 16,0 1 4-16,3 1 0 0,-3-2-1 16,1 1-3-16,-5 0-4 15,-1-1 0-15,1 1 2 0,-6-2 2 0,0 2 2 16,-1-1-1-16,1-2 1 15,0 1 0-15,-4-2-6 0,0 0-10 16,-6 0-19-16,-4 0-39 0,-8 0-81 16,-5-2-44-16,-6 1-21 0,-8-1-3 15</inkml:trace>
  <inkml:trace contextRef="#ctx0" brushRef="#br0" timeOffset="3445.77">36 10401 160 0,'-10'0'205'0,"4"-2"9"16,0 2-85-16,6 0-51 15,0 0-33-15,0 0-19 0,0 0-10 16,0 0-8-16,0 0-2 0,0 0-2 15,0 0 1-15,0 0 2 0,3 2 2 16,3 4 1-16,4-1 4 0,7 1-2 16,4 0 0-16,7-2 1 15,6 2-3-15,6-3-2 0,3 0-2 16,9 0 0-16,5-2-2 0,6-1-1 16,5 0-1-16,9 0 1 0,0 0 0 15,4 0 2-15,7 0 3 0,1-1-2 16,7 1 1-16,-3-2 0 0,1 1 1 15,1-1-6-15,-2-1 0 0,3 2-2 16,-1-2 1-16,0-2 2 0,0 3 0 16,0-2-2-16,1 2 2 0,-1-2 0 15,0-1-2-15,-2 3-3 16,-1 1-5-16,-4-4-5 0,-1 5-5 0,-5 0-1 16,-1 0-1-16,1 0 0 15,-4 0 5-15,2 0 3 0,4 0 8 16,3-2-1-16,2-4 4 0,1 0-1 15,3-1-1-15,1-2-1 0,-1 0 2 16,5 0 1-16,-2-1 0 0,2 0 3 16,0 1 1-16,0-3-3 0,2 1 0 15,-4 1-2-15,-3 0 1 0,2-1 0 16,-3 0 0-16,-2 1 0 0,2-1 1 16,1 3 2-16,0-3-1 15,2-1-2-15,0 2-2 0,0-3-1 16,0 3 1-16,-2-2-1 0,2 1 3 15,-3 3 0-15,1-3 0 0,1 3 3 16,-1 0-2-16,2-1 2 0,0 1-6 16,-2 2-1-16,-1 0 1 0,-4 0 2 15,2 1 1-15,-3 1 0 0,2 1 3 16,-4-1-2-16,5 1 3 16,-3 1 0-16,2-1-5 0,1 2-1 15,0-2 1-15,0 1 1 16,0 0 0-16,0 0 0 0,2-1 1 15,1 0 3-15,2-1-3 0,3 1 1 16,0-1-3-16,3 0-2 0,-3 2-1 16,2-4 0-16,-2 1 3 0,3 1 1 15,0 0 1-15,-1-1 2 0,3-1-2 16,4 0 0-16,-2 0-2 0,2-1-1 16,-1 0-3-16,-2-2 4 0,-1 1 1 15,0 0 0-15,3 2 3 16,2-3 0-16,0 2-2 0,3-1-1 15,-2 1-3-15,1 0 3 0,-3-1 2 16,1 1 0-16,1-1-1 0,1 3 2 16,-1-3-1-16,3 2-4 15,-1 0-3-15,0-1-1 0,-2 1 5 16,0 0 1-16,3 2 3 0,-1-2-2 16,4 0 2-16,2 2-2 0,0-3-3 15,-1 1-3-15,3 0 4 16,-1 0 1-16,2 0 0 0,2 0 1 15,1 0 2-15,2 2 0 0,0-3-4 16,-3 3 1-16,-2-1 1 0,2 0-1 16,-1 0 1-16,3 1 2 0,1-1 0 15,0 1-5-15,0 2-2 0,-4-3 4 16,-2 1 0-16,-2 2 1 0,-3 0 2 16,1 0 0-16,-3-1-2 15,-4 3-9-15,-2-1-17 0,-8-1-58 16,-5 0-72-16,-6 1-36 0,-9 1-18 15,-7-1-4-15</inkml:trace>
  <inkml:trace contextRef="#ctx0" brushRef="#br0" timeOffset="7012.65">20500 4071 173 0,'0'-8'250'0,"-2"1"19"16,1 1-36-16,-4-2-74 15,1 1-41-15,0 0-23 0,0-1-7 16,-3 2-3-16,1-1-3 0,-2 1-2 15,0-3-5-15,2 5-8 0,-2 1-10 16,-5 0-10-16,4 2-13 0,-4 2-9 16,-3 2-9-16,-1 4-9 0,-4 8-1 15,-4 2-6-15,-3 5 0 0,-6 9-5 16,-1 3 1-16,-4 8 0 0,1 8-7 16,-3 7 0-16,0 7-5 15,-3 10 0-15,4 6 1 0,2 5-2 16,5 3 5-16,6 3 5 0,5 6 3 15,6-1-3-15,12 3-1 0,5-2-1 16,11-2-4-16,8-4-7 0,8-5-1 16,13-5-3-16,7-6 2 15,8-8 1-15,13-5 1 0,5-7 2 16,3-8 1-16,9-7-2 0,4-7 4 16,5-7-3-16,1-8 1 0,7-8 2 15,4-10-1-15,5-7 5 16,-1-11-3-16,1-8 5 0,-2-6 4 15,-1-10 5-15,-6-3 4 0,-4-9 0 16,-3-8 1-16,-2-9-3 0,-9-7-3 16,-7-7-4-16,-12-7 1 0,-9-7 3 15,-13-4-2-15,-10-7 2 0,-11-2 1 16,-12-5 0-16,-15 1-4 0,-12 4 1 16,-13 5 5-16,-12 10 0 0,-13 8 1 15,-12 13 2-15,-11 10 3 0,-9 11-4 16,-5 16-1-16,-9 7-3 15,-5 11-3-15,-5 9 1 0,-3 9-6 16,1 9-6-16,2 8 1 0,8 5-8 16,9 10-12-16,8 3-18 0,12 7-48 15,11 3-99-15,10 5-53 0,9-1-21 16,13 2-3-16,8 2 13 0</inkml:trace>
  <inkml:trace contextRef="#ctx0" brushRef="#br0" timeOffset="7514.45">20716 4868 148 0,'-9'-11'274'0,"0"1"17"15,-4-3 12-15,-1 0-115 0,1-1-56 16,-2 4-32-16,2-1-14 0,-3 3-3 16,5 0-5-16,0 5-10 15,-2 1-15-15,2 7-11 0,-1 3-13 16,0 5-13-16,1 5-7 0,0 7-4 16,0 4-2-16,3 5 1 0,2 4-1 15,0 3 0-15,3 1-2 0,3 4-1 16,3-1-4-16,4 0-8 15,5-3-4-15,0-2-10 0,7-4-4 16,5-5-8-16,4-6 0 16,2-7-3-16,5-5-3 0,2-11-2 0,2-7-10 15,-1-9-3-15,5-5-12 0,-5-7-2 16,-2-10 0-16,-3-2 9 16,-6-6 14-16,-5-1 20 0,-7-5 18 15,-8-2 14-15,-7 4 13 0,-9 0 5 16,-5 4 8-16,-10 6-3 0,-6 5 2 15,-5 7-4-15,-3 9-2 0,-4 6-1 16,0 5-6-16,4 9-1 0,2 3-7 16,4 3-7-16,9 4-18 15,7 2-33-15,5 4-109 0,8-3-65 16,4 1-35-16,11-3-9 0,6-2 1 16</inkml:trace>
  <inkml:trace contextRef="#ctx0" brushRef="#br0" timeOffset="7950.24">21288 4807 214 0,'1'-14'300'16,"-2"1"22"-16,-6-2 11 0,1 1-123 16,-5-2-61-16,1 1-26 15,-1 0-8-15,-1 2 1 0,2-1-3 16,-1 3 3-16,0 3-7 0,3 2-11 15,0 1-15-15,2 2-17 0,-4 3-20 16,2 3-18-16,2 6-9 0,0 5-11 16,-4 4-4-16,2 4-2 15,0 7-2-15,0 4 2 0,-1 4-2 16,4 4 2-16,1 2 0 0,-1 2 1 16,5 0-3-16,1-3-3 15,4-1-10-15,3-5-13 0,6-5-9 16,5-5-12-16,3-8-4 0,4-8-7 15,4-8-6-15,1-10-7 0,3-10-9 16,0-7-2-16,3-10 3 16,-4-8 8-16,-3-4 12 0,-5-4 17 0,-4-3 20 15,-12-2 13-15,-7-4 7 16,-7 3 8-16,-9 5 3 0,-8 3 6 16,-7 11-1-16,-7 14 0 0,-10 12-9 15,-3 15-14-15,-6 14-29 0,-2 13-47 16,0 9-141-16,2 8-73 15,5 7-34-15,2 1-7 0,10 2 12 0</inkml:trace>
  <inkml:trace contextRef="#ctx0" brushRef="#br0" timeOffset="9346.95">28167 6969 196 0,'-32'-27'318'0,"-2"0"20"15,-3 3 12-15,1 5-105 0,-2 3-92 16,3 4-45-16,-4 6-24 0,1 3-12 15,0 8-5-15,-4 7-9 16,-2 8-12-16,3 8-12 0,0 13-7 16,-2 6-7-16,4 10-6 0,1 11-8 15,2 7 2-15,2 9-1 0,4 7-1 16,6 9-2-16,2 6-2 16,7 3 3-16,3 2-5 0,9-1 1 15,6-4-1-15,9-3-1 0,8-2-5 16,10-3-5-16,11-5-4 15,10-5-8-15,9-7-5 0,10-9-4 0,8-9-4 16,9-9 0-16,5-9 5 16,6-10 6-16,7-10 3 0,3-10 7 15,8-12 5-15,3-10 5 0,3-10 0 16,-2-11 0-16,-3-10 3 0,-2-9 2 16,-7-8 4-16,-1-9 0 0,-6-11 5 15,-4-6-1-15,-7-9-3 0,-8-8-1 16,-11-8-3-16,-9-6-1 0,-10-4-1 15,-11-3 3-15,-11-1 6 0,-11 0 4 16,-14 4 2-16,-13 1 8 0,-18 7 6 16,-16 6-1-16,-16 11-3 15,-15 9 2-15,-12 11-2 0,-14 10-5 16,-8 13-4-16,-12 13-5 0,-7 11-6 16,-8 11-11-16,-4 13-15 15,-3 12-11-15,3 10-12 0,4 10-17 0,11 11-15 16,10 6-11-16,11 5-14 15,18 3-38-15,11 2-105 0,18 1-49 16,11-1-19-16,15 1 5 0,20-1 16 16</inkml:trace>
  <inkml:trace contextRef="#ctx0" brushRef="#br0" timeOffset="9847.02">28274 7971 235 0,'-4'-11'311'16,"-5"0"23"-16,0-3 17 0,1 1-124 0,0-4-56 16,-1 2-23-16,-2-1-4 15,1-1 5-15,1 2 1 0,0 1-2 16,0 4-8-16,1 0-12 15,-1 3-16-15,1 3-24 0,0 4-17 16,2 3-19-16,-7 5-20 0,4 8-11 16,-2 4-8-16,-2 8-6 0,2 3-4 15,-1 9-3-15,4 1 0 16,0 4-2-16,3 2 1 0,3 2 4 0,4 0 0 16,3-4-8-16,4-2-6 15,7-6-13-15,1-3-18 0,5-6-19 16,5-7-9-16,3-8-4 0,4-5-3 15,0-8-4-15,1-8 0 16,3-11 0-16,1-4-4 0,-2-10 1 0,-2-7 3 16,-5-5 11-16,-7-5 14 15,-3-4 12-15,-8-3 14 0,-7 1 10 16,-7 1 8-16,-6 3 9 0,-7 11 1 16,-7 5 2-16,-6 8 2 0,-3 8-1 15,-4 6-1-15,1 10-1 0,-1 4-4 16,1 6-11-16,8 5-19 15,5 3-36-15,5 0-47 0,5 4-131 16,5-2-66-16,9 1-24 0,5-2 0 16,6-3 24-16</inkml:trace>
  <inkml:trace contextRef="#ctx0" brushRef="#br0" timeOffset="10081.2">28731 7729 290 0,'7'-19'370'16,"-6"0"41"-16,-1 3 50 0,0 2-112 16,0 4-71-16,0 4-42 0,2 6-18 15,0 8-17-15,-1 7-35 16,1 14-34-16,-1 14-25 0,4 11-27 16,-5 12-40-16,0 9-64 0,0 8-73 15,3 5-90-15,-3 5-117 0,5 5-158 16,-1 0-71-16,5 0-6 15,1-4 38-15,2-5 69 0</inkml:trace>
  <inkml:trace contextRef="#ctx0" brushRef="#br0" timeOffset="10965.06">22739 12281 265 0,'-51'3'321'0,"-6"7"14"0,-1 2 8 16,-2 5-159-16,0 7-84 0,0 6-44 16,0 5-25-16,-2 11-9 0,2 7 0 15,3 12 0-15,5 12 5 0,4 11 3 16,10 12-3-16,8 8 3 16,12 8-4-16,8 2-4 0,11 4-8 0,12 0-4 15,11-8-5-15,9-3-3 0,9-11-2 16,9-6-2-16,10-8 1 15,8-10 0-15,5-10 1 0,13-10 1 16,5-12-1-16,8-9 0 0,6-11-1 16,3-11-1-16,3-13-2 0,0-13-3 15,2-9 4-15,1-12 4 16,-2-12 2-16,2-8 3 0,-1-9 1 16,-2-10 1-16,-3-11-7 0,-6-8-2 15,-8-7-3-15,-8-8-1 16,-8-4 1-16,-14-5 1 0,-12-6-2 15,-11-2 0-15,-17-4 0 0,-12 3 4 16,-17 1 0-16,-9 6 1 0,-15 5 2 16,-14 7 3-16,-14 6 2 0,-16 12-3 15,-14 13 0-15,-10 13-2 0,-10 15 3 16,-10 12 1-16,-4 14-1 0,-5 12-3 16,0 13-4-16,0 10-5 15,2 11-11-15,6 11-16 0,13 3-12 16,5 10-20-16,13 3-32 0,10 6-73 15,14-2-89-15,15 3-41 0,9 1-13 16,11-6 6-16,10 4 29 0</inkml:trace>
  <inkml:trace contextRef="#ctx0" brushRef="#br0" timeOffset="11244.74">22720 13078 73 0,'-8'-6'374'0,"0"3"40"15,-3-1 19-15,1 3 19 0,0 1-188 16,2 0-93-16,1 2-49 0,1 4-25 16,1 3-16-16,1 6-12 15,2 5-13-15,0 4-14 0,4 4-13 16,1 6-18-16,0 4-26 0,3 3-34 15,-1 0-38-15,0 5-34 0,1 0-39 16,1-1-32-16,2-2-29 0,-1-2-101 16,-2-7-35-16,6-3-2 15,-2-9 16-15,3-7 26 0</inkml:trace>
  <inkml:trace contextRef="#ctx0" brushRef="#br0" timeOffset="11648.03">23118 13209 336 0,'0'-20'392'0,"-6"-3"42"0,0 5 44 15,-2 1-110-15,-2 0-47 0,-1 2-23 16,0 3-15-16,2 2-20 16,-2 1-25-16,3 3-45 0,1 3-54 15,2 3-45-15,2 3-36 0,-3 4-23 16,3 10-21-16,-2 5-9 0,4 5-5 15,-1 6-4-15,5 5 2 0,1 2-3 16,0 5 2-16,5 0-3 16,3 3-3-16,1 1-5 0,5-4-6 15,1-1-8-15,4-5-8 0,4-6-11 16,1-7-16-16,4-10-17 0,2-11-20 16,4-7-10-16,0-13-11 0,2-7-1 15,-4-11 11-15,3-9 13 16,-9-8 18-16,-4-5 13 0,-6-7 15 15,-10-5 8-15,-7-3 11 0,-7 0 7 16,-11 1 9-16,-5 5 1 0,-10 8-7 16,-4 4-22-16,-9 11-38 15,-5 11-47-15,-11 8-53 0,-7 11-105 16,-7 6-90-16,-4 8-29 0,-4 0 14 16,0 4 28-16,-1 0 46 0</inkml:trace>
  <inkml:trace contextRef="#ctx0" brushRef="#br0" timeOffset="12516.57">17936 9475 35 0,'-30'-51'290'0,"-4"2"26"0,-2 2 12 15,-2 7-33-15,0 3-123 0,-3 8-60 16,1 3-28-16,-1 5-15 0,-3 6-4 16,-2 9-4-16,-3 6-2 0,-2 8-8 15,-1 10-9-15,0 10-8 0,0 14-8 16,1 15-7-16,-1 18-8 15,0 15-7-15,5 17 0 0,1 13 1 16,5 14-2-16,4 9-3 0,7 9 4 16,8-2 3-16,9-2-6 0,12-4-3 15,10-7 1-15,12-10-2 0,10-8-3 16,12-13-8-16,13-12 0 16,8-13-6-16,11-14-2 0,10-13-2 15,9-16 2-15,2-15 0 0,8-13 0 16,5-14-3-16,5-15-3 15,6-17-6-15,0-15 0 0,5-20-1 16,-1-12 0-16,-3-15 13 0,-2-9 8 16,-7-10 5-16,-4-7 3 0,-12-8 4 15,-9-8 7-15,-12 1-5 0,-19-4-1 16,-14 0 1-16,-19 3 2 0,-16 0 5 16,-18 8 0-16,-16 9 6 0,-15 14 5 15,-14 10 7-15,-16 19 0 0,-10 14 2 16,-13 17-4-16,-12 14-9 15,-7 17-5-15,-6 14-8 0,-4 12-2 16,4 15-8-16,5 10-11 0,7 12-11 16,9 9-24-16,12 8-33 0,8 5-92 15,12 5-89-15,12-2-40 0,12 1-11 16,15-3 7-16</inkml:trace>
  <inkml:trace contextRef="#ctx0" brushRef="#br0" timeOffset="12794.48">17663 10221 226 0,'-9'0'374'16,"0"-2"32"-16,-3-1 20 0,2 2-87 15,3-1-140-15,2 2-75 0,0 0-49 16,4 3-29-16,1 5-16 15,0 5-8-15,1 5-4 0,4 5-2 16,0 6-1-16,2 7-5 0,-3 1-10 16,2 5-15-16,-1 1-19 0,2 2-25 15,-3 1-32-15,1-5-28 16,2-4-34-16,0-2-72 0,0-8-85 16,1-11-29-16,-2-4-2 0,6-14 16 15,0-8 31-15</inkml:trace>
  <inkml:trace contextRef="#ctx0" brushRef="#br0" timeOffset="12977.99">17931 10093 258 0,'14'-40'371'0,"-5"5"35"0,-2 8 19 16,-4 6-123-16,0 6-104 0,2 9-55 16,-4 3-34-16,-1 8-22 0,0 13-7 15,2 9-3-15,-1 10-4 0,-1 11-15 16,0 11-34-16,2 8-61 15,1 8-81-15,-1 3-156 0,1 0-116 16,0 0-61-16,-1-4-15 0,1-8 29 16,6-10 57-16</inkml:trace>
  <inkml:trace contextRef="#ctx0" brushRef="#br0" timeOffset="19281.09">20378 3975 223 0,'-11'-5'306'0,"2"-1"19"0,-1-1 17 16,-2-4-133-16,2 1-64 16,-1-5-28-16,-1-2-7 0,-1-3 1 15,-1-5 1-15,-1-5-1 0,1-3-7 16,-2-3-8-16,2-4-14 0,1-5-16 0,1-4-18 15,-2-6-14-15,2-3-10 16,4-5-11-16,-1-5-8 0,4-1-1 16,2 0-4-16,2-6-1 0,2 2-3 15,4-2-2-15,5 2-1 0,2 3 0 16,4 1-1-16,4 4-2 0,6 1 3 16,4 4 1-16,5 3 0 0,1 5 2 15,6 2 0-15,3 5 0 0,4 5-1 16,2 2 4-16,1 4 1 15,4 5-1-15,1 5 1 0,1 3-1 0,2 5-1 16,1 5-4-16,3 4 2 16,-3 7 2-16,4 7 2 0,-5 4 2 15,-3 7 0-15,0 7 2 0,-3 7-2 16,-4 6-1-16,-4 9-1 0,-2 7 1 16,-6 6 5-16,-5 4 1 0,-3 7 1 15,-6 2 0-15,-6 4-3 0,-4 1-1 16,-5 2-8-16,-6-4-6 0,-1 0-5 15,-5-1-9-15,-4-1-8 0,-2-5-6 16,0-3-11-16,-4-4-11 0,-1-3-15 16,-1-6-11-16,-2-5-13 0,4-5-11 15,-2-7-12-15,4-6-34 16,-7-7-108-16,5-6-47 0,2-9-18 16,-1-3 5-16,5-8 16 0</inkml:trace>
  <inkml:trace contextRef="#ctx0" brushRef="#br0" timeOffset="19596.57">21284 3442 264 0,'-4'-1'336'0,"-1"-1"18"16,1 4 15-16,0-1-138 15,1 3-68-15,1 6-25 0,4 2-7 16,1 6 8-16,-2 3 10 0,4 4 2 0,0 4-7 15,0 5-21-15,1 3-23 16,2 2-19-16,-4 4-21 0,1-3-18 16,0 2-10-16,0-3-4 0,0-3 2 15,0-3 7-15,1-5 8 0,0-3 13 16,0-7 12-16,1-5 7 0,4-9 0 16,1-4-9-16,7-10-8 0,4-11-20 15,5-8-29-15,7-12-53 0,4-9-66 16,6-7-88-16,7-6-89 15,0-3-182-15,0-3-83 0,0 0-18 16,-6 2 33-16,-2 4 68 16,-6 3 82-16</inkml:trace>
  <inkml:trace contextRef="#ctx0" brushRef="#br0" timeOffset="22845.79">20696 1408 63 0,'-14'-12'294'0,"-2"2"28"0,3-1 24 15,3 0-47-15,0 4-102 0,3 0-45 16,1 2-29-16,0 2-16 0,3 2-9 15,-2 2-11-15,0 5-12 16,0 4-11-16,-4 9-10 0,1 6-12 16,-1 5-6-16,-3 8-8 0,3 5 0 15,0 2-5-15,0 4-3 16,0-4-1-16,5 2-5 0,0-5-2 16,4-3-2-16,4-5-5 0,0-3-3 15,5-6 3-15,1-6 2 0,5-1-5 16,3-8 4-16,4-6-5 0,4-6 5 15,4-4 1-15,0-8-6 0,4-6 0 0,0-6-5 16,-1-2-1-16,-1-8-2 16,-6-7-4-16,-5-4 3 0,-5-4 0 15,-10-1 3-15,-9 0 2 0,-7 3-3 16,-7 4 2-16,-8 6-2 0,-2 8 1 16,-6 7-9-16,1 10-17 15,-2 8-27-15,2 9-36 0,2 9-42 16,2 6-80-16,2 5-116 0,7 2-50 15,0 4-8-15,8-1 19 16,1 4 33-16</inkml:trace>
  <inkml:trace contextRef="#ctx0" brushRef="#br0" timeOffset="26528.8">21289 736 137 0,'0'-33'289'0,"-1"0"30"0,-3 1 28 16,1 0-92-16,0 6-46 15,1 4-26-15,-1 3-27 16,0 9-20-16,3 10-10 16,-3 8-8-16,-5 16-14 0,3 17-3 15,-3 18-2-15,-1 18-5 0,-5 14-10 16,-1 13-18-16,0 11-20 0,-6 6-10 15,4 1-3-15,-1-2-10 0,2-6-16 16,2-7-16-16,0-8-24 0,-2-9-25 16,5-9-35-16,-2-9-36 0,4-9-32 15,1-8-28-15,3-8-22 0,5-10-39 16,-1-8-64-16,2-8-40 0,2-11-2 16,4-10 19-16,4-8 27 0</inkml:trace>
  <inkml:trace contextRef="#ctx0" brushRef="#br0" timeOffset="26975.73">21439 1581 65 0,'8'-17'286'0,"-2"4"32"15,-1 1 28-15,-3-2-44 16,-1 3-72-16,-1 3-24 0,-1 0 5 15,1 1 12-15,-4 1 7 0,1 1-2 16,2 2-19-16,-4 0-30 0,5 2-40 16,-3-1-39-16,3 4-36 0,-1 1-28 15,1 4-13-15,-4 5-9 16,3 5-4-16,-3 7 1 0,1 6-1 16,2 4 6-16,-4 5-3 0,2 2 1 15,1 0 0-15,-1 1-6 0,3-3-2 16,3 1-3-16,-1-5-3 0,2-3 0 15,4-2 0-15,2-6 1 0,6-3 2 16,-2-6-7-16,7-4 3 0,4-8-3 16,3-6 1-16,5-8-5 15,2-6-5-15,0-5-1 0,2-6-6 0,-6-5 1 16,-1-5 0-16,-5-7 6 16,-6-2 4-16,-6-6 2 0,-10 0 5 15,-8 4-2-15,-7 5 0 0,-10 8-18 16,-8 10-13-16,-7 10-41 0,-4 10-59 15,-2 11-71-15,-5 10-111 0,3 7-136 16,4 5-59-16,0 1 0 0,11 0 36 16,3-3 62-16</inkml:trace>
  <inkml:trace contextRef="#ctx0" brushRef="#br0" timeOffset="31471.08">7851 4816 58 0,'5'1'229'16,"0"1"2"-16,-2-2-4 0,5 0-112 15,-2 0-76-15,4 0-55 16,-1-2-105-16,4 1-50 0,1-4-27 16,5 1-9-16</inkml:trace>
  <inkml:trace contextRef="#ctx0" brushRef="#br0" timeOffset="31838.37">9635 4638 95 0,'-2'-2'222'0,"0"1"11"16,-1 0-27-16,2-1-83 0,-1 2-50 16,2-3-28-16,-3 3-13 0,3-1-8 15,-1-1-7-15,1 2-5 0,0-2-3 16,0 2-5-16,0 0-2 0,0 0-4 16,0 0 2-16,0 0 0 15,0 0 0-15,0 0-2 0,0 0 4 16,0 0-4-16,-2 0-10 0,1 2-26 15,-6 0-88-15,-1-1-60 0,-4 2-34 16,-4 0-13-16,0 0 1 16</inkml:trace>
  <inkml:trace contextRef="#ctx0" brushRef="#br0" timeOffset="33325.23">5848 4259 66 0,'0'-2'204'15,"0"-1"8"-15,-2 0-36 0,1-2-61 16,-1 2-39-16,-1 0-15 0,1-1-11 16,1 2-4-16,-2-3-4 0,0 3-7 15,0-2-3-15,-1 2-5 16,0-2-2-16,-1 0-3 0,0 1-2 15,-4 3-1-15,2-1-7 0,-4 1 1 16,0 1-7-16,-2 2-1 0,-1 1-2 16,-3 2 0-16,-2 5 1 0,-2 1-2 15,-4 3 2-15,1 3-1 0,-4 5-2 16,1 4 2-16,0 4-3 16,0 5-1-16,0 4-1 0,2 4 1 15,3 2-1-15,0 1 1 0,6-2-1 16,2 2 0-16,4-2 2 0,4-3 0 15,4-1 0-15,2 0 2 0,5-2-1 16,3-3 1-16,3-4-2 0,3-2 2 16,8-3-1-16,2-5-1 15,6-4 2-15,3-3-2 0,5-7 1 16,5-1 0-16,3-7-1 0,0-7 0 16,4-2-1-16,2-7 1 15,-2-4 1-15,-2-6-1 0,-1-4 2 16,-2-1 1-16,-7-7 0 0,-1-2-1 15,-7-5 2-15,-5-2 1 0,-5-7 0 16,-7-3 2-16,-5 0 1 0,-3-2 1 16,-5 1-1-16,-5 1-3 0,-6 1 1 15,-2 4-2-15,-6 4 2 0,-4 4-3 16,-3 9 0-16,-2 5-2 16,1 7-3-16,-6 7-9 0,1 8-8 15,1 8-12-15,-1 8-17 0,4 8-40 16,2 6-94-16,2 5-50 0,4 2-19 15,2 4-4-15,1 2 9 0</inkml:trace>
  <inkml:trace contextRef="#ctx0" brushRef="#br0" timeOffset="34240.85">11886 3837 32 0,'-25'4'220'16,"-2"1"9"-16,-3 3 5 0,0 2-100 15,0 4-60-15,-2 0-30 16,-1 7-21-16,2 4-10 0,-3 4-6 0,1 7-2 16,1 6 1-16,2 3 1 0,4 5 0 15,2 2 0-15,8 2 0 16,2 1-1-16,8 0-2 0,4-1-2 16,5-3 1-16,8-5-3 0,5-5 0 15,6-5 0-15,8-6 0 0,8-6 0 16,5-6 0-16,6-8 0 15,4-5-1-15,4-7-4 0,-1-7-2 16,4-6-2-16,-1-7-1 0,-1-9 0 16,-1-6 8-16,-4-7 3 0,-2-3 10 15,-3-6 6-15,-7-5 7 16,-5-4 5-16,-6-2 1 0,-6-4-2 0,-7-1-3 16,-11-1-4-16,-7 1-8 15,-12 0-1-15,-9 3-3 0,-10 7 2 16,-12 9-5-16,-7 7 1 0,-7 13-4 15,-8 10-8-15,-12 13-15 0,-4 12-36 16,-2 10-109-16,-8 12-55 0,2 10-29 16,3 4-9-16,4 6 4 0</inkml:trace>
  <inkml:trace contextRef="#ctx0" brushRef="#br0" timeOffset="35273.12">22606 5064 160 0,'-10'-8'256'0,"0"-1"14"0,2 0-7 16,1 2-109-16,1-1-53 0,1 1-22 16,-1 1-14-16,3 1-7 0,0 1-4 15,1 0-5-15,2 2-9 16,0-1-8-16,0 3-8 0,3 0-7 15,2 1-9-15,6 4-3 0,2 1-2 16,2 3 4-16,6 1 1 0,8 5 0 16,2 6-2-16,10 0 2 0,5 6-4 15,9 2-4-15,9 5 0 16,5 5 2-16,12 2 3 0,1 2-2 16,13 2 8-16,4 2 1 0,9 2 3 15,7-2-2-15,7 2 0 0,6 5 0 16,2-3-5-16,1 5 2 0,0 0 2 15,2 3-2-15,3 0-3 0,2 2 1 16,2 1 2-16,-4 1-9 0,1-3 2 16,-3 2-1-16,-3-3 0 15,-3-2 1-15,-1-3-2 0,-5-1 0 16,-9-4-1-16,-4 0 0 0,-9-3 0 16,-7-2 2-16,-8-5 2 0,-9 1 1 15,-6-6-2-15,-7-3 2 16,-9-3-3-16,-7-6 0 0,-10-3-2 15,-7-3 0-15,-7-6 0 0,-3-2 0 16,-5-5 0-16,-5-3-1 0,-1-3-4 16,-4-3-12-16,3-3-16 0,-8-2-25 15,0-1-38-15,-3-3-109 0,-3 0-78 16,1-3-34-16,-2-1-8 16,4-3 13-16</inkml:trace>
  <inkml:trace contextRef="#ctx0" brushRef="#br0" timeOffset="35624.37">26579 6459 184 0,'-11'-5'296'15,"-1"1"22"-15,1 1 15 0,-1 1-125 16,2 2-63-16,2 3-34 0,1 2-14 16,2 2-5-16,1 4 7 15,4 2 5-15,4 6 0 0,6 1-3 16,3 5-1-16,6 5-8 0,6-1-17 15,3 5-10-15,5 0-9 0,6 2-11 16,0 1-12-16,7 1-8 0,0 4-4 16,1-2-9-16,-2 1-5 0,-1-1-1 15,-6-3-4-15,-4-1-2 16,-7-2 3-16,-6-4 2 0,-8-3 16 16,-10-5 11-16,-10-1 9 0,-13-3 6 15,-13-1 3-15,-18-2-1 0,-12-4-14 16,-16 3-10-16,-13-1-10 0,-9 0-5 15,-11 0-5-15,-5 0-14 0,-3 1-30 16,-4 0-53 0,3 1-76-16,2 0-129 0,10-2-136 0,9-1-59 15,11-6-11-15,20-7 34 16,4-9 64-16</inkml:trace>
  <inkml:trace contextRef="#ctx0" brushRef="#br0" timeOffset="38537.62">22407 4979 94 0,'-3'0'251'16,"1"0"17"-16,1 0 11 0,-1 0-107 15,2 0-66-15,0 0-32 16,0 0-22-16,0 0-14 0,0 0-8 16,0 0-9-16,0 0-6 0,0 0-4 15,0 0-3-15,0 0-1 0,0 0 1 16,3 0-3-16,-1 2 3 0,2-2-1 16,-1 3-1-16,2-3 3 0,0 2-1 15,3 4-1-15,1-1 0 16,4 1 0-16,2 2 0 0,0 1 2 15,6 3-2-15,-1 0 3 0,6 3-2 16,0 0 1-16,5 3-1 0,2 1-4 16,2 4 1-16,3 0-2 0,2 1-3 15,3 1 1-15,3 4-1 16,2-1 0-16,2 4-1 0,-1-2 1 16,3 4 0-16,2-4-3 0,-2 2 3 15,-1 1 0-15,1-2 0 16,2 2-1-16,-3-1 1 0,2-1 3 15,-1-1-2-15,2 1 0 0,2 1 2 16,-1 0 0-16,2-2 2 0,3 2-5 16,-2 2 1-16,2-1 2 0,0-1-2 15,0 4 0-15,0-4-2 0,-2 3-2 16,-3-1 2-16,2 2-2 0,0 0 2 16,-2-1-1-16,2 2 1 0,-5 1 1 15,5-2 0-15,-2 1 4 0,4-4-2 16,-1 2-2-16,4-1 1 15,1-1-2-15,0 1-1 0,2-3-3 16,-1 1 3-16,-1 0-1 0,0-2 3 16,0 2 0-16,2-2 5 0,0-1 0 15,3 0-1-15,-2-2 0 0,2 2-2 16,0-1-2-16,-1-1-2 0,-1 2 2 16,2-1-1-16,-5 3-2 15,-3-2 2-15,-2 1 0 0,-3 2-1 16,-5-1-2-16,-2-1-1 15,-6-1 1-15,-2-1-1 0,-3-2 1 16,-4-4-4-16,-5-1-1 0,-3-3-1 16,-3-1-5-16,-2-3-6 0,-5-4-9 15,0-3-12-15,-3-1-10 0,-2-3-39 16,-2-1-94-16,-2-5-54 0,-2 0-22 16,0-5-7-16,0-1 8 0</inkml:trace>
  <inkml:trace contextRef="#ctx0" brushRef="#br0" timeOffset="41611.93">25082 4626 209 0,'-13'-17'380'0,"-4"0"36"0,6 6 19 15,0 0-68-15,2 7-153 0,2 5-82 16,2 7-44-16,2 5-28 0,-2 8-18 16,4 5-6-16,-4 5-7 15,1 8-4-15,0 7-9 0,0 3-16 16,0 4-22-16,1 0-38 0,0 1-38 15,0-3-47-15,-2-1-85 0,-1-7-110 16,1-5-44-16,4-10-2 0,1-7 23 16,3-9 35-16</inkml:trace>
  <inkml:trace contextRef="#ctx0" brushRef="#br0" timeOffset="41973.85">25378 4264 208 0,'8'-19'312'16,"-3"1"24"-16,-1 1 17 0,-1 3-124 15,-1 6-75-15,-1-1-35 0,1 8-11 16,0 1 11-16,-2 7 19 15,0 8 18-15,0 11 18 0,-4 8 10 16,3 13-3-16,-8 13-22 0,-3 11-30 16,-2 12-30-16,-6 7-31 0,-2 9-19 15,-4 6-19-15,2 4-18 0,-3 3-18 16,2-1-21-16,2-5-17 16,1-6-32-16,2-8-25 0,3-8-29 15,3-10-26-15,3-10-22 0,5-8-15 16,1-9-14-16,3-6-28 0,0-9-105 15,2-6-33-15,0-9-4 16,2-10 13-16,0-8 27 0</inkml:trace>
  <inkml:trace contextRef="#ctx0" brushRef="#br0" timeOffset="43087.21">25634 5031 93 0,'2'0'264'0,"-2"0"20"16,1-2 15-16,-1 2-97 0,3-1-65 15,-3-1-34-15,0 1-18 16,2-2-8-16,-2-1-5 0,0 2-1 15,0-1 1-15,0 0-7 0,0 0 1 16,0-1 1-16,0-1-1 16,0 2-1-16,-2-2-2 0,-1 1-1 15,2-3 0-15,-1 4-2 0,-1-4 1 16,0 1 6-16,-1 0 4 0,0 2 6 16,-1-1 2-16,-3 0-1 0,3 1 1 15,-3 1-7-15,4 2-9 0,-4 0-12 16,-2 2-11-16,2 2-7 0,-1 2-14 15,-4 5 0-15,1 4-2 16,-6 8-5-16,4 2 4 0,-3 5 0 16,1 8 2-16,-1 3-4 0,0 5-1 15,3 5-1-15,3 2-1 0,5 2-3 16,4-2-5-16,5-3 0 0,5-3-2 16,8-4-7-16,3-6-6 0,6-3-13 15,7-4-13-15,1-7-18 16,5-5-19-16,5-4-16 0,0-8-13 15,2-5-4-15,1-5 2 16,2-7 7-16,-6-4 15 0,-2-5 19 16,-2-5 19-16,-9-10 19 0,-4-3 15 15,-6-6 12-15,-7-6 9 0,-7-1 9 16,-5-2 8-16,-8 3 8 0,-6 4 1 16,-8 1 4-16,-7 5 1 0,-2 7-5 15,-4 2-9-15,-2 8-11 0,-3 6-29 16,3 7-49-16,1 6-76 15,-1 4-177-15,2 5-92 0,1 5-46 16,-4 1-2-16,2 5 32 0</inkml:trace>
  <inkml:trace contextRef="#ctx0" brushRef="#br0" timeOffset="53250.45">28037 8768 169 0,'0'-10'293'0,"-1"1"15"16,-2 1 14-16,1 1-117 0,0 1-73 16,1 2-35-16,-2-1-15 0,1 2-3 15,0 0 0-15,1 0-1 0,-3 1-4 16,1 0-11-16,2 2-9 0,-4 1-14 15,1 2-11-15,-5 2-10 0,-2 4-6 16,-3 3-5-16,-2 3-3 16,-6 4 2-16,-1 4-2 0,-6 3-3 15,-1 5-2-15,-5 1 0 0,-3 5 0 16,-3 3 0-16,-1 1-1 0,-3 2 2 16,0 5 1-16,-2 2-2 0,-3 1 2 15,-2 3 2-15,-1 4 0 0,-2 1 0 16,0 2-1-16,0 2-1 15,-4-1 1-15,4 1-7 0,-6 0 2 16,1-1 1-16,-1 2-2 16,-1 0 3-16,0-3-2 0,2 1 1 15,2 0-1-15,1-3-4 0,-1 1 0 16,2 1-3-16,2-3-3 0,1 1-1 16,-3-5-2-16,4 1 3 0,0-1-2 15,0-2 4-15,1-2 1 0,0 0 3 16,3-3 1-16,-3 0 3 0,4-3-2 15,-4-2 1-15,7 0 0 0,-2-2 1 16,3-4 0-16,3 3-2 16,-2-6-1-16,6 2-1 0,-2-1 0 15,0 1 2-15,3-2-2 0,-3-1 3 16,3 0 3-16,2 0-1 0,0-3 1 16,1 3 1-16,1-3-1 0,1-1 0 15,1 1 0-15,1-2 0 16,-1 0 0-16,2 0 0 0,3-2 1 15,1 0 1-15,-2 0-2 16,1-1 2-16,0 0 1 0,2-1-2 16,-2 0 0-16,1-1-1 0,-4 3 0 15,3 0-1-15,-5-1 1 0,2 3 0 16,1-1 0-16,-4 0-3 0,1 1 3 16,2 0 0-16,-1-2-1 0,1 3 1 15,0-2 0-15,2-1 1 0,-1-2-1 16,3-2 0-16,-1-1 0 0,3-1-1 15,1-1-1-15,0-2 2 16,0-1 0-16,0 2 2 0,1-2-1 16,1-1 2-16,1 2-2 0,1-3-2 15,1 1 1-15,0-1-1 0,1-2 1 16,1-1-2-16,4 2 1 0,-2-3 1 16,3 1 0-16,1-2 0 0,0-2-5 15,2-1-5-15,2-1-9 0,0 1-11 16,-1-2-16-1,3-1-17-15,-1-2-14 0,2 0-8 0,0 0-12 16,3-5-14-16,1 0-29 16,1-2-62-16,-2-3-49 0,3-3-21 15,-2-2 1-15,1-3 17 0</inkml:trace>
  <inkml:trace contextRef="#ctx0" brushRef="#br0" timeOffset="53620.54">24541 11801 167 0,'8'-10'297'0,"-4"0"23"0,-3 4 14 15,2 0-112-15,-3 3-74 0,2-1-32 16,-2 1-11-16,0 2-7 16,0 1-6-16,-2 4-2 0,2 0-8 0,-3 5-14 15,2 3-11-15,-4 4-4 16,0 3-1-16,-2 4-4 0,0 3-5 15,-1 2-7-15,0 4-8 16,-3 2-6-16,-2 1-10 0,2 2-3 16,-5 1-1-16,4-1-1 0,-4-1 0 15,2 0 6-15,-2-1 0 0,3-2 4 16,2-3-4-16,0-3 1 0,5-5 0 16,3-1-1-16,4-7 0 0,6 1 5 15,6-7-1-15,5-6 0 0,7-3-4 16,10-6-9-16,8-6-16 0,6-5-19 15,11-4-23-15,8-4-36 16,9-2-38-16,4-1-48 0,0 1-118 16,2 0-82-16,-2 3-34 0,0 0 3 15,-2 0 28-15,-5 6 46 16</inkml:trace>
  <inkml:trace contextRef="#ctx0" brushRef="#br0" timeOffset="55468.93">26565 11409 129 0,'2'0'262'0,"-1"-1"18"0,1-1 0 16,-2 0-104-16,1 2-60 16,-1-1-29-16,0 1-11 0,0 0-2 15,2-2-4-15,-2 1-2 0,0-1-7 16,2 2-7-16,-2-1-3 0,0-1-2 15,0 1 2-15,0 0 2 0,0 1 1 16,0 0 0-16,0-2 0 16,1 2-5-16,-1-2-4 0,0 2 2 15,0-2-4-15,0 2 1 0,0 0 1 16,0 0-3-16,0 0-3 0,0-3-1 16,0 3-1-16,-1 0-2 15,1 0-2-15,0 0 2 0,0-1 1 16,0 1-2-16,0-1 2 0,0 1-2 15,0 0-2-15,0 0 0 0,0 0-5 16,0 0 0-16,0 0 0 0,0-1-2 16,0 1 3-16,0 0-1 0,0 0-1 15,0 0 0-15,0 0 0 16,0 0-3-16,0 0-2 0,0 0-2 16,0 0 1-16,0 0 1 0,0 0-3 15,0 0 3-15,0 0-1 16,0-3-3-16,0 3-1 0,0 0-4 15,0 0 1-15,0 0-4 0,0 0-1 16,0-2 2-16,0 2-1 0,0 0-1 16,-2-2 0-16,2 2 5 0,-2-2-3 15,2 1 0-15,0-1 0 16,-1 2 2-16,1-2-3 0,-2 2 4 16,2-2 1-16,-1 1-1 0,-1-1 3 15,-1 2 2-15,2-1-1 0,-1-1 2 16,0 2 0-16,2-2 2 0,-3 1-3 15,3 1 0-15,-1-1 1 16,-3 1-2-16,3-2-5 0,-1 0-5 16,1 2-1-16,-1 0-2 0,0-1 0 15,1-1-2-15,1 2-1 0,-3 0 5 16,-1 0-3-16,2 0-2 0,2 0 1 16,-4 0 0-16,4 0 2 0,-3 0-1 15,2 2 2-15,1-2-1 16,-4 0 0-16,4-2-1 0,-1 2 2 15,-1 0-4-15,1 0 4 0,1 0 0 16,-2 0-2-16,0 2-1 0,1-2 2 16,-1 1 0-16,0-1-2 15,-1 0-1-15,2 0-1 0,-2 2 2 16,1 0-1-16,-1-1 1 0,2-1-2 16,-3 1 0-16,1 1 0 0,0-2 0 15,0 2-2-15,-1-1 2 0,1-1 0 16,2 2 0-16,-4-1 0 15,4 1 2-15,-2-2-2 0,-1 1-3 16,3 0 3-16,-3-1 1 0,3 2 1 16,-2-1 0-16,1 1 1 0,0-2 0 15,-1 2 3-15,2-2-2 16,-4 2 0-16,4 1-3 0,-2-2 4 16,-1 0-1-16,3 0-1 0,-3 2-2 15,1-3-1-15,-2 4 0 0,2-1-1 16,-3 0 0-16,3 0 3 0,-2 0-4 15,0 3 4-15,1-1 0 16,-1-1 2-16,0 1-4 0,-1 3 1 16,1 0 3-16,-1-1-5 0,-1 3 2 15,3-2 1-15,-2 3-1 16,-1-1-1-16,1 3 0 0,1 3 5 16,0-2-5-16,2 3 0 0,0 0 1 0,-2 1 1 15,2-1-2-15,3 2 2 16,-1-1 1-16,1-2-1 0,0 2-1 15,1 1-1-15,1-2 2 0,1 0-2 16,1-1 2-16,-1-2-1 0,2 2-1 16,2-2 0-16,-1-1-1 0,1-2 0 15,2-1-2-15,-3-1 0 16,2 0 3-16,-1-1 1 0,2-2 1 16,0 0 1-16,0 0-2 15,1-1 2-15,0-3-2 0,0 3 1 16,2-4-2-16,-3 2 2 0,3-2 2 0,2-1 0 15,-5-1-2-15,5-1-2 16,-2 1 2-16,0-2-2 0,2-1 2 16,-1-1-4-16,1-1-2 15,-1 0 4-15,-2-1-2 0,2-1 0 16,0-1-2-16,-3 0 2 0,1-1 2 16,-1-1 0-16,1 1 2 0,-3-4-1 15,2 1 0-15,-1-2-1 0,-3-1 4 16,1 0-4-16,-1-1 0 0,0-2-2 15,2 1 5-15,-3-1-2 16,-4 0 0-16,3-2 2 0,-1 4 1 16,-3-3 0-16,-3 3-2 0,-2-2-2 15,-2 4 0-15,-2 0-5 0,0 2 3 16,-4 0 2-16,-3 3 0 16,2-1 0-16,-5 4-3 0,2 1 5 15,-1 0-7-15,-1 3-8 0,2 0-25 16,-4 3-45-16,4 0-72 0,1 1-94 15,0 1-110-15,4-1-156 0,-1-1-62 16,0 0 0-16,4-3 49 16,-1 1 79-16</inkml:trace>
  <inkml:trace contextRef="#ctx0" brushRef="#br0" timeOffset="58137.47">28971 6750 131 0,'-4'6'309'16,"-2"-3"25"-16,-1-3 21 0,-1 0-60 16,3-3-86-16,1-2-34 0,-1-1-9 15,2-3 1-15,2-3-1 0,1-3-6 16,0-4-12-16,4-4-22 15,5-5-16-15,1-4-17 0,6-3-16 16,0-6-20-16,6-6-15 0,4-5-9 16,5-7-12-16,3-5-7 0,8-5-7 15,2-4-3-15,5 0-1 0,5-2-2 16,6 2-1-16,1 0 2 0,6 9-4 16,-1 0 1-16,2 8 1 0,2 5-3 15,-2 8-1-15,-3 4 0 0,-1 5 4 16,1 6 4-16,-3 6 0 15,0 7 2-15,-4 5-2 0,1 6-1 16,-4 8-1-16,-3 4-4 0,2 7 2 16,-4 7-1-16,-2 6 1 0,-2 8-1 15,-7 5-2-15,-5 6 6 0,-4 7 1 16,-8 5 2-16,-10 4-3 0,-7 1 2 16,-6 4 2-16,-11 1-5 0,-10 1-2 15,-8-1-3-15,-8 0-5 0,-5-3-3 16,-5-1-11-16,-2-6-1 0,-3-1-8 15,2-4-8-15,4-7-8 0,-1-4-18 16,5-5-16-16,4-7-36 0,6-4-37 16,6-8-38-16,6-4-38 15,3-6-81-15,5-6-78 0,2-6-18 16,5-6 14-16,2-4 32 0,4-6 44 16</inkml:trace>
  <inkml:trace contextRef="#ctx0" brushRef="#br0" timeOffset="58450.24">30063 6459 171 0,'0'-6'320'16,"0"-2"31"-16,0 4 20 0,0-1-88 15,0 3-86-15,-2 0-48 16,0 2-19-16,1 3-5 0,-4 3-2 16,0 6-1-16,-2 2-5 0,-5 10-4 0,3 2-10 15,-5 5-15-15,-1 5-15 16,-2 1-15-16,-1 3-14 0,0 2-13 15,-3 2-12-15,2 0-5 0,0-4-5 16,3 1-4-16,1-7 3 0,5-4-3 16,4-3 1-16,0-5 7 0,8-5 7 15,6-6 4-15,5-5 0 0,11-7 1 16,9-8-14-16,8-9-26 0,13-7-37 16,8-7-45-16,6-7-51 0,7-4-61 15,5-5-87-15,0-3-124 16,1-2-39-16,-8 0-3 0,-5-3 32 15,-7 3 48-15</inkml:trace>
  <inkml:trace contextRef="#ctx0" brushRef="#br0" timeOffset="59050.76">30356 4523 251 0,'4'-6'296'16,"-3"-1"31"-16,1 1-12 0,0 2-89 16,1-3-31-16,-2 5-6 0,3-1-2 15,-4 1-7-15,1 2-8 0,2 2-4 16,-1 3-7-16,2 6-9 0,-1 4-6 16,2 5-3-16,-3 7-7 15,1 5-19-15,-3 5-21 0,0 4-23 16,-1 3-24-16,-1 3-13 0,0 1-11 15,-1 0-5-15,1 0-7 0,-1 0-5 16,2-3 0-16,-2-3-1 0,1-4-4 16,-1-5-3-16,2-3 0 15,-1-7 1-15,0-3-1 0,1-6-6 16,-1-3-21-16,-1-6-49 0,0-5-71 16,-1-6-90-16,1-6-91 0,2-8-164 15,-5-2-69-15,1-4 0 0,-1-7 48 16,1 2 75-16</inkml:trace>
  <inkml:trace contextRef="#ctx0" brushRef="#br0" timeOffset="62015.62">27191 10905 300 0,'-6'-27'367'0,"-2"5"41"0,4 3 18 16,0 7-146-16,3 6-45 15,-1 8-5-15,4 11 5 0,-1 10 7 16,1 10 8-16,0 14 1 0,-2 12-33 16,-4 12-54-16,-1 9-52 0,-3 10-43 15,-2 5-24-15,-5 7-19 0,0 3-11 16,-1 0-4-16,-5 0-10 0,3-4-14 15,0-7-22-15,-3-7-29 16,4-6-47-16,0-12-50 0,2-9-55 16,3-10-56-16,4-7-50 0,0-13-75 15,3-9-78-15,5-10-12 0,0-11 29 16,8-11 46-16,5-8 57 16</inkml:trace>
  <inkml:trace contextRef="#ctx0" brushRef="#br0" timeOffset="62435.49">27381 11794 202 0,'11'-22'372'0,"-3"-1"57"0,-3 4 58 16,-1-1-46-16,-2 4-54 0,0 0-36 16,-2 3-32-16,0 1-32 0,0 3-41 15,0 4-60-15,-2-1-56 16,0 2-47-16,2 4-34 0,-3 5-21 15,2 4-14-15,-6 9-10 0,0 5-1 16,-1 9-2-16,1 8-1 0,-2 2 0 16,-1 7 4-16,4 1-4 0,0 1-1 15,2 1 1-15,3-5-3 16,1-3 1-16,5-4-6 0,1-7 2 16,4-4-1-16,5-8-4 0,4-4 0 15,4-11-1-15,5-6-3 0,4-9-3 16,2-10 1-16,4-7-3 15,-2-9 1-15,1-10 4 0,-2-6 1 16,-5-7 8-16,-5-5 1 0,-6 0 5 0,-3 1 0 16,-10 5 4-16,-7 8 3 15,-11 7-1-15,-6 9 0 0,-9 7-1 16,-6 11-10-16,-5 6-29 0,-7 7-56 16,-1 7-87-16,3 4-109 15,1 3-195-15,2 1-101 0,2-5-35 16,4 0 25-16,5-5 72 0,6-8 99 0</inkml:trace>
  <inkml:trace contextRef="#ctx0" brushRef="#br0" timeOffset="63181.92">30946 4093 239 0,'0'-20'325'0,"-1"4"21"0,-1 2 14 16,0 6-146-16,2 2-76 0,0 7-34 15,-1 7-11-15,1 10 5 0,-3 8 12 16,-2 12 12-16,1 13 3 0,-3 14-9 15,-3 13-20-15,0 9-22 0,-2 12-25 16,3 8-12-16,-2 3-8 0,3 4-6 16,5 0-7-16,1-3-1 0,4-3 0 15,-1-7-17-15,4-7-20 0,-1-5-32 16,-1-8-34-16,-2-6-43 0,2-7-45 16,-1-11-56-16,-4-7-120 0,-1-9-42 15,2-11-5-15,1-11 21 0,1-9 31 16</inkml:trace>
  <inkml:trace contextRef="#ctx0" brushRef="#br0" timeOffset="63647.71">31345 5192 186 0,'1'-19'314'0,"-2"1"35"15,-3-1 35-15,0 4-86 0,-2 0-52 16,3 1-7-16,-2 2 6 0,2 2 4 16,-2 1-5-16,1 2-20 15,3 4-35-15,-2-2-41 0,-3 3-40 16,3 4-38-16,-2 4-26 0,-2 1-18 16,1 7-10-16,-3 1-5 0,1 4-4 15,-2 8-7-15,-1-1 3 0,0 5-3 16,1 4-3-16,0 0 3 0,2 3 0 15,1-1 2-15,2 0-2 0,4-3 2 16,1-1 0-16,3-3 1 16,3-3-3-16,2-2 2 0,6-5 1 15,3-5-2-15,3-3-1 0,2-6-1 16,6-4-5-16,2-8-5 0,4-6-2 16,-3-6-2-16,1-8-1 0,-2-5 0 15,-3-8 6-15,-5-8 7 0,-5-3 1 16,-5 0 4-16,-6-1 2 15,-8 1 3-15,-7 7-1 0,-10 5-4 16,-5 7 1-16,-6 7-5 0,-8 9-12 16,-1 7-27-16,-3 8-57 0,4 8-87 15,2 5-99-15,6 2-176 0,5 8-84 16,1 1-23-16,4 2 33 0,7-1 70 16</inkml:trace>
  <inkml:trace contextRef="#ctx0" brushRef="#br0" timeOffset="66180.09">2463 8951 105 0,'0'-1'240'0,"0"0"-4"0,0 1-24 15,0 0-225-15,5 2-117 0,0 3-65 16,-1-2-30-16,2-1-1 0</inkml:trace>
  <inkml:trace contextRef="#ctx0" brushRef="#br0" timeOffset="69719.57">21819 12947 252 0,'4'2'300'0,"-1"-2"14"0,1 2-24 16,-1-1-118-16,-1 0-71 0,2 2-36 16,0-1-15-16,-1 1-5 15,3 0-4-15,-2 2-1 0,1-2-7 16,3 2-6-16,-1-3-8 0,2 2-10 16,-1-2-4-16,2 2-5 0,0-3 0 15,-2 0 0-15,0 1-3 0,0-1 0 16,2-1 1-16,-4 0-2 0,-1 0 4 15,0 0-1-15,-2 0 2 16,0 0 1-16,-1 0 0 0,-1 0 2 16,-1 2 0-16,3-2 10 0,-3 0 7 15,-3 1 10-15,2-1 13 0,-2 0 14 16,-2-1 16-16,-2 1 12 16,-1-2 6-16,-4-1 5 0,-3-1 2 15,-2 0-1-15,-2-2-4 0,-5-5-5 16,-2 1-3-16,-6-5-11 0,-5-3-10 15,-1-2-9-15,-6-5-13 16,-2-3-14-16,-4-6-10 0,-4-2-5 16,-3-5-7-16,-3-2-2 0,-3-1-4 15,-2 0-1-15,-1-5 0 0,-1 4-1 16,1-1-2-16,-1 2 1 0,0 1 2 16,0 2 2-16,2 3 1 0,-1-2-3 15,3 5 0-15,-1-3-5 16,3-1 2-16,-1 1-1 0,2 1-4 15,1-1 1-15,1 1 3 0,1 1 2 16,5 0-2-16,-4 1 0 0,4 1 2 16,3 1-1-16,0 1-1 15,0 0 0-15,3 0 6 0,1 0-2 16,0 2 4-16,6 3 3 0,-2-2-1 16,1 6 1-16,4-2-5 15,2 2 0-15,1 0-2 0,2 3 0 0,0 0 0 16,6 1 3-16,-2 2 0 0,6 1-1 15,0 0 2-15,2 3-3 16,2-1 0-16,2 2-1 0,2 0-2 16,3 1 2-16,0 2 1 0,2 1 0 15,0 0 0-15,2 1 0 0,1 0-1 16,2 4 0-16,1-4 2 0,-1 2-2 16,0 1 3-16,0 0-3 0,-2-1 3 15,2-1 0-15,-2-1-3 16,0-2-2-16,-3 0 2 0,-1 0 2 15,0-1-2-15,1-2 3 0,-5 2 5 16,2-1-1-16,1 2 5 0,-4-2 0 16,0 1-1-16,-2 0 4 15,4-1 4-15,-6 1 2 0,2-1 0 16,-1 3 10-16,1-3 4 16,1 2 0-16,0-2-2 0,0 2 0 15,-2 0-2-15,0 1-2 0,3-2-3 16,-2 2-1-16,3-1-3 0,-2 1-2 15,2 0 1-15,2-1-6 0,-3 1-4 16,4 1-4-16,-1 0 1 0,0 0 1 16,5-1-2-16,-2 2-5 0,-1-1 4 15,2 1-1-15,2 0-2 0,0 0-3 16,2 2 0-16,0-1 0 16,0-1-6-16,0 4-3 0,3-1-24 15,-2 0-48-15,2 2-59 0,0-2-64 16,2 1-60-16,1 2-58 0,2 3-103 15,-1 0-51-15,1 3 3 0,-2 1 36 16,4-1 50-16,-1 2 54 16</inkml:trace>
  <inkml:trace contextRef="#ctx0" brushRef="#br0" timeOffset="70135.67">18978 11226 75 0,'-7'8'303'0,"2"-1"26"0,-1-3 18 16,-2-1-40-16,4-1-94 15,-3-2-28-15,2-2-2 0,0-1 2 16,1-3 1-16,-2-1-8 0,3-4-23 16,-1-4-31-16,1-1-33 0,3-4-18 15,-2-3-5-15,2-2-5 0,-3 0 0 16,3-3-2-16,-1 0 1 15,-3 1-3-15,1 0-5 0,-3 0-6 16,3 0-3-16,-2 1-2 0,0 3-2 16,1 1 0-16,-3 2-4 0,4 2 4 15,-3 3-3-15,3 1-4 16,0 3-4-16,1 5-5 0,0 2-9 16,2-1-2-16,2 3-8 0,1 2 0 15,2 2 1-15,4 3-2 0,2-3 2 16,7 4-4-16,-1-1 3 0,5 3-1 15,3-2-5-15,7 0-4 0,1-1 2 16,7-1-11-16,3-2-42 16,4-2-81-16,4-3-108 0,-4 0-133 15,4-2-155-15,-4 1-76 0,1-2-3 16,-2-4 57-16,-6 1 96 0</inkml:trace>
  <inkml:trace contextRef="#ctx0" brushRef="#br0" timeOffset="70713.14">19074 12184 231 0,'-6'-4'321'16,"-2"-3"21"-16,-2 0 28 0,-2-3-108 16,0-1-46-16,0 0 6 0,1 1 18 15,-1 0 26-15,-1-1 3 0,-2 2-8 16,3 0-32-16,1 3-41 15,-1 0-44-15,-2 3-37 0,5 3-32 16,-4 2-23-16,2 3-16 0,1 5-11 16,0 1-9-16,0 7-3 0,2 3-6 15,0 6 2-15,0-1-2 0,4 6-2 16,0 1-5-16,4 3 5 16,0 3-2-16,5 0 3 0,2 0-6 15,3-2 2-15,0-2 0 0,7-4 0 16,-1-3 0-16,6-5-2 0,2-8-2 15,3-3-1-15,-2-12 0 16,5-6-4-16,2-9-6 0,0-9-7 16,-2-6-2-16,-2-9-7 0,-6-5-6 15,-5-8 0-15,-5-2-3 0,-11-1 5 16,-2-1 4-16,-11 6 4 0,-5 2-1 16,-2 9-23-16,-5 7-20 0,-3 9-26 15,-1 10-25-15,0 8-40 16,-1 10-49-16,2 4-36 0,4 6-57 15,5 3-118-15,4 1-48 0,4 2 1 16,6 0 37-16,0-1 52 0</inkml:trace>
  <inkml:trace contextRef="#ctx0" brushRef="#br0" timeOffset="73356.25">6743 9438 111 0,'1'0'213'0,"1"-1"10"0,0-1-49 16,-1 0-67-16,1 1-46 0,0 1-25 15,1-2-17-15,-2 1-12 16,5-2-20-16,-4 3-39 0,-2 0-86 16,0 0-45-16,0 0-23 0,-3 0-10 15</inkml:trace>
  <inkml:trace contextRef="#ctx0" brushRef="#br0" timeOffset="75748.84">23191 11805 200 0,'3'7'316'0,"1"-4"18"16,-4 0 17-16,0-3-109 15,-2 0-77-15,0-2-33 0,2-2-6 16,0-3 3-16,0-2 1 0,0-3-1 15,5-5-7-15,0-4-5 0,2-4-7 16,2-3-2-16,0-7-3 0,5-3-8 16,1-6-5-16,0-4-12 15,3-5-10-15,2-8-15 0,5-7-6 16,2-6-5-16,5-2-6 0,3-4-5 16,4-2 2-16,4-1 5 0,8 0-10 15,2-1 1-15,3 1-6 0,5 3-2 16,2-3-11-16,2 2-5 15,3 2-7-15,1 1 0 0,-3 2-6 16,2 2 5-16,0 2 2 0,-3 1 4 16,1 2-3-16,1 2-5 0,-3 1-2 15,6-2-8-15,-5 1-6 0,3 4-6 16,-3 2 1-16,-1 3 2 0,1 8 0 16,-5 0 5-16,-1 4-1 15,-4 4 3-15,-3 1 2 0,-3 1 6 16,-1 2-1-16,-2 2 4 0,-1 0-1 15,1 2 2-15,1 0-2 0,0 0-2 16,1 1 3-16,0 0 3 16,4 2-4-16,0-1 0 0,1 4 2 15,-1-1 0-15,1 4-4 0,1-2 0 16,-5 2 0-16,2 2-1 16,-5 1 1-16,3-1-2 0,-6 3-1 15,4 2 2-15,-4-1-1 0,2 1 3 16,0 3 3-16,-1-2 3 0,-1 2 3 15,-1 0-2-15,1 0 5 0,-4 3-5 16,1-1-3-16,-3 2-1 0,-1 1 0 16,-5 1 0-16,-2 0 2 15,-4 3-2-15,-3-1 3 0,0 2-2 16,-4 0 2-16,-2-1-4 0,0 3-1 16,-2-1 2-16,0-1-5 0,2 1-4 15,-2-1-7-15,2-1-10 0,-2 2-16 16,0-1-19-16,-1 1-24 0,-1 0-28 15,0 0-28-15,-6 1-33 16,-1-1-41-16,-4 0-79 0,-4 0-87 16,-5-2-32-16,-6 1 8 0,-3-1 25 15,-4 2 48-15</inkml:trace>
  <inkml:trace contextRef="#ctx0" brushRef="#br0" timeOffset="76064.09">26546 8314 280 0,'-9'4'341'16,"-1"0"19"-16,6-2 13 0,2 2-115 16,4-1-47-16,2 1-10 0,7 2 9 15,4 0 15-15,5 0 10 0,5 2-7 16,5-1-25-16,8 1-27 0,5-1-27 16,8 1-29-16,4 0-25 0,3-1-22 15,7 0-16-15,2 1-21 16,-2 1-13-16,1 2-6 0,-3-1-3 15,-4 3-4-15,-9 1 0 0,-9-1 0 16,-9 1-5-16,-12 0 0 0,-13 4-6 16,-12-1-2-16,-14 3 0 0,-11 2 2 15,-11 1-3-15,-13 1-9 0,-6-1-18 16,-9-1-40-16,-10 0-73 16,-5-1-88-16,-7-1-90 0,0 3-128 15,-1-4-107-15,0 0-20 16,4-2 34-16,1-2 72 0,3-2 81 15</inkml:trace>
  <inkml:trace contextRef="#ctx0" brushRef="#br0" timeOffset="76761.84">23620 8724 178 0,'8'-5'387'0,"-2"1"51"15,-2-1 33-15,0 3-44 0,-1 0-99 16,0 2-42-16,-1 2-26 0,-1 3-19 16,2 4-8-16,-3 5-17 0,4 5-36 15,-3 4-50-15,1 5-38 0,-1 7-26 16,-1 0-23-16,2 5-15 0,-2 0-7 16,2 3-7-16,-2-4-2 0,0 1-4 15,1-5 1-15,2-3-1 16,-1-3-4-16,-1-9-2 0,2-2 1 15,1-6-1-15,-3-8 0 0,1-7-3 16,1-6 0-16,0-8 1 0,0-10-5 16,1-7-1-16,0-5 3 15,-1-5 2-15,-1-5 1 0,-1-4 0 0,-1-1 1 16,-1-1 3-16,-1 2-1 16,1 5-3-16,-1 6 0 0,-2 8 8 15,4 7-2-15,-2 6 4 0,2 6-2 16,0 5-1-16,0 9 2 0,2 7-4 15,-1 8-3-15,2 6-1 16,-1 8-1-16,-2 6 0 0,3 2 0 16,-2 5 0-16,-1-1 0 0,4 1 0 15,-4-2 0-15,1-3 0 0,1-5 0 16,-1-3 2-16,1-7-4 0,0-4 7 16,-2-6-4-16,0-5 1 15,0-10 2-15,0-4-2 0,0-9-1 16,0-7-8-16,0-6-5 0,0-4-8 15,-2-4-7-15,0 0-10 0,-1 0-19 16,-2 3-23-16,2 5-47 0,0 8-69 16,-1 5-73-16,2 9-80 15,-1 6-157-15,0 8-67 0,-2 6 3 16,-2 4 48-16,-2 4 68 0</inkml:trace>
  <inkml:trace contextRef="#ctx0" brushRef="#br0" timeOffset="78685.77">19395 11998 285 0,'-3'-22'348'0,"-3"4"30"0,2-1 32 16,4-4-117-16,0 6-46 15,0 2-16-15,2 2-5 0,0 1-8 16,0 4-6-16,2 5-13 0,-1 3-18 16,2 6-21-16,1 6-14 0,0 9-8 15,2 8-13-15,-2 10-13 0,-2 7-14 16,-1 9-8-16,-2 5-10 15,-4 8-8-15,2 4-9 0,-6 6-15 16,-2 4-11-16,-1 4-12 0,-1 1-18 16,-4 1-17-16,-2-5-19 15,0-3-18-15,1-6-19 0,-3-5-15 0,2-8-13 16,3-6-42-16,4-7-62 0,1-6-77 16,8-12-67-16,1-9-101 15,4-9-114-15,5-11-21 0,1-9 37 16,6-7 72-16,1-6 75 0</inkml:trace>
  <inkml:trace contextRef="#ctx0" brushRef="#br0" timeOffset="79145.14">19698 12769 51 0,'0'-16'389'0,"0"2"65"16,-6-3 51-16,3 4 55 0,-2 2-130 15,0 0-66-15,1 1-48 0,0-1-33 16,1 4-16-16,-3 1-23 0,3 2-35 16,2 0-34-16,-3 2-32 15,3 0-21-15,-1 1-34 0,0 2-23 16,2 3-15-16,-3 2-5 0,3 2-1 16,-1 10 1-16,-3 1-1 0,1 7-5 15,2 6-6-15,-1 4-9 0,-1 5-9 16,0-1-6-16,3 3-4 0,3-4-8 15,2-1-10-15,-1-3-16 16,4-3-16-16,2-7-13 0,6-5-11 16,-2-4-7-16,5-8-1 0,3-7 1 15,0-7 4-15,5-8 6 0,0-7 11 16,-2-7 8-16,2-9 5 0,-2-7 11 16,-4-6 7-16,-4-4 5 15,-5-4 5-15,-6 2 4 0,-3 2 4 16,-9 4 6-16,-4 6-1 0,-4 6 2 15,-8 8 2-15,-4 8-6 16,-5 6-5-16,-2 7-19 0,-4 7-24 16,2 3-75-16,-1 5-120 0,2 3-146 0,3 0-169 15,9 2-79-15,2-3-25 16,8-6 51-16,6-3 106 0</inkml:trace>
  <inkml:trace contextRef="#ctx0" brushRef="#br0" timeOffset="79814.78">24665 7688 5 0,'-18'-13'338'0,"1"4"47"16,0 4 27-16,1 2 26 0,-2 8-138 16,7 4-61-16,-3 10-30 0,1 8-5 15,-1 8 2-15,0 12-2 16,-3 11-16-16,1 12-29 0,-3 9-27 15,0 11-35-15,-2 12-27 0,-2 6-22 16,-3 7-16-16,2 4-19 0,-1 2-17 16,-2-2-6-16,2-4-17 0,0-4-21 15,2-6-18-15,1-7-27 0,2-8-34 16,5-11-45-16,3-8-34 16,4-14-31-16,3-11-25 0,5-12-38 15,4-11-94-15,0-12-29 16,3-13 12-16,2-11 28 0,1-11 36 15</inkml:trace>
  <inkml:trace contextRef="#ctx0" brushRef="#br0" timeOffset="80246.28">24506 8826 301 0,'7'-23'371'0,"-6"1"48"0,1 1 55 16,-4-1-95-16,1 5-33 15,-2-1-19-15,-2 3-16 0,0 1-21 16,-1 2-39-16,1 1-43 0,0 6-45 16,2-1-33-16,0 3-26 0,1-1-19 15,-1 3-16-15,2 1-20 16,-1 3-16-16,-1 3-16 0,2 3-9 16,-3 7-3-16,1 5-2 15,-2 2 1-15,2 8-4 0,0 0 0 16,0 2 1-16,1 0-2 0,1 3 1 15,2-3-4-15,2 0 5 0,2-4-2 16,3-1-9-16,5-6-6 0,1-4-5 16,3-4 0-16,4-7-5 0,4-5 0 15,4-8 7-15,2-6 1 16,1-8 3-16,0-5-1 0,-2-6 3 0,-5-7 2 16,-5-3 3-16,-7-3 2 15,-6-2 0-15,-7 4 3 0,-7 3 0 16,-7 6 0-16,-8 7-2 0,-4 9-8 15,-4 6-12-15,-3 10-27 0,2 6-73 16,-3 6-108-16,6 4-117 0,3 5-181 16,4 1-88-16,5 0-25 0,1 0 45 15,3-3 92-15,8-2 115 0</inkml:trace>
  <inkml:trace contextRef="#ctx0" brushRef="#br0" timeOffset="87113.87">18405 8925 55 0,'-2'0'261'0,"-2"1"19"15,1-1 15-15,0 2-79 0,-1-2-77 16,1 0-47-16,2 0-24 0,-3 0-11 16,4 0-10-16,0 0-6 15,-1 0-6-15,-1 0-9 0,2 0-5 16,0 0-1-16,0 0 2 0,0 0 3 15,0 0 2-15,0 0 8 0,0 0 3 16,0 0 8-16,0 0 7 16,0 0 3-16,0 0 6 0,0 0 3 15,0 0 1-15,0 0 0 0,0 0-5 16,-2 0-1-16,2 0-7 0,0 0-5 16,0 0-8-16,0 0-8 15,-1 0-5-15,-1 0-7 0,2 1-5 16,0-1-3-16,0 2-3 0,0 0-4 15,0 0 0-15,0 1-3 0,-1-1 2 16,1-1 0-16,0 2 0 0,0-1-1 16,0-1 4-16,0 1-1 0,0-1 3 15,0 0-2-15,0 1 4 0,0 1 1 16,0-3-1-16,0 3-2 16,0-3 0-16,0 2-1 0,0-2-3 15,0 1 1-15,0-1 1 0,0 1-1 16,0-1 4-16,0 0 0 0,0 3 2 15,0-3 5-15,0 1 2 16,0 0 3-16,0-1 2 0,0 1 2 16,0-1-2-16,0 5 0 0,0-5-1 15,0 0 1-15,0 0-2 0,0 2 4 16,0-2 3-16,0 3 2 16,0-3 3-16,0 1 5 0,0-1-1 15,0 2 2-15,0-2-4 0,0 0-4 16,1 1 0-16,-1-1-7 0,0 2-3 15,0-2-4-15,2 0-3 0,-1 2 3 16,-1-2-2-16,2 1 3 0,0-1 0 16,-1 0 1-16,3 1 1 15,-3 1-2-15,1-2-2 0,-1 0-4 16,3 0 1-16,-1 2-5 0,0-2-2 16,1 0 2-16,-1 0 0 0,2 0-1 15,-1 0-1-15,-1 0 3 16,2 0 3-16,-4 0 1 0,4-2 0 15,-1-1 5-15,1 0 4 0,2-6-3 16,-1 2-1-16,0-6-2 0,5-2 1 16,-1-2-7-16,1-8-7 15,1-2 3-15,5-4-1 0,-2-9 0 16,3-1-2-16,2-7-2 0,5-3 2 16,1-3-2-16,-1-3-5 0,5-3 7 15,0-4 0-15,2 1 2 0,2-3 2 16,0-5-3-16,0 0 1 0,1-5-7 15,0-4 0-15,3-2-5 0,1-4-1 16,-1 1 6-16,2-3 1 0,1 2 0 16,2-1-5-16,1-1 4 15,0 2-3-15,1 2-3 0,-1 3-3 16,-3 6 5-16,-1 1 2 0,-4 5 2 16,2 4 2-16,-4 3 4 0,0 0 3 15,-3 5-2-15,1 2-1 16,0 0 1-16,-4 3-2 0,0 1-2 15,2 4-2-15,-4-2-4 16,-2 4 1-16,-1 3 0 0,-2 3 3 16,-3 3-2-16,-1 3 0 0,-4 5-1 15,-1 2 0-15,-4 4 2 0,-2-1-1 16,2 4 0-16,-2-1 2 0,-1 2 3 16,2 0 1-16,-1 2-4 0,0-2 1 15,2 0-1-15,-2-2 2 0,2 4-4 16,-1-1 1-16,2 2 2 15,-1-2-1-15,2 3 0 0,-4-1-3 16,5-1 0-16,-3 0-2 0,2 2 0 16,-1 0 2-16,-1 0-2 0,-2 1 5 15,2-2 0-15,1 1 5 0,-2-1 0 16,-1 1-3-16,1 3 2 0,-1-1-1 16,-2 3 2-16,1 0-3 15,-5 3-9-15,0 1-7 0,0 2-25 16,-5 1-42-16,-1 2-71 0,-3 2-73 15,-3 2-65-15,0 2-54 0,-4 2-108 16,-1 3-61-16,1 0 13 16,-1-1 47-16,2-3 52 0,0 1 57 15</inkml:trace>
  <inkml:trace contextRef="#ctx0" brushRef="#br0" timeOffset="87515.43">19804 5779 91 0,'-11'2'309'0,"0"1"36"0,3-2 24 16,0-1-48-16,2 3-98 0,0-3-38 16,1 2-20-16,4 0 1 0,-1 0 8 15,2 1 17-15,2 2 8 0,2-4 1 16,5 2-10-16,3 0-20 0,1-1-26 16,4-2-30-16,2-2-32 15,2-1-24-15,2-5-21 0,2 2-10 16,0-4-9-16,1 0-10 0,-1-2-2 15,1-1-1-15,-4 0-1 0,0-2-2 16,-5 2 2-16,0-1 2 16,-2 1 3-16,-3 1 2 0,-4 4 4 15,0-3 6-15,-3 5 0 0,-2 4 4 16,2-2-5-16,-5 3 2 0,1 4-3 16,-1 3-7-16,0 6-3 0,-1 6-2 15,1 9 0-15,-5 8 5 0,1 10-3 16,-3 4 4-16,-1 10-2 15,-4 5-2-15,-1 4-13 0,-3 2-18 16,-1-1-23-16,-4-1-61 0,4-7-87 16,-4-3-91-16,4-5-89 0,3-8-162 15,-4-4-65-15,-1-7 7 0,-8-6 66 16,-3-4 77-16</inkml:trace>
  <inkml:trace contextRef="#ctx0" brushRef="#br0" timeOffset="88061.91">18342 6631 196 0,'-9'-2'321'0,"-1"1"25"0,3-2 27 16,-2-1-89-16,3-1-51 16,-1-2 5-16,1 1 24 0,0 0 17 15,-2-2 5-15,2 4-13 0,-1-2-33 16,2-1-52-16,1 3-50 0,0 2-38 16,-2-3-26-16,3 3-17 0,2 2-11 15,-3 0-11-15,1 0-6 16,-2 2-5-16,2 5-2 0,-2 4-6 15,-2 5-5-15,0 6-1 0,1 8 0 16,-1 5-4-16,0 5 1 0,2 5-5 16,4 4 0-16,1-2 0 15,4 1 0-15,2-2 0 0,6-6-1 16,0-5-2-16,7-6 2 0,3-6-8 16,5-6-1-16,3-8-3 0,2-9-1 15,2-9-4-15,1-8-1 0,-1-8 0 16,-3-5-5-16,-2-7 2 15,-7-2 4-15,-10-4 0 0,-3 0 7 16,-11-2 7-16,-8 2 4 0,-7 5 0 16,-7 6-3-16,-9 7 0 0,-6 8-6 15,-3 9-2-15,-5 6-6 0,3 8-10 16,2 4-39-16,2 7-68 16,3 4-84-16,10 0-96 0,8 1-177 15,3 2-86-15,8 1-12 0,-1-5 43 16,8 1 73-16</inkml:trace>
  <inkml:trace contextRef="#ctx0" brushRef="#br0" timeOffset="90574.5">6596 12244 153 0,'-2'0'225'0,"-1"2"6"0,2-2-53 15,-1 2-84-15,2-2-52 16,-2 4-32-16,2-3-50 0,-3 2-93 15,0 0-48-15,1 0-23 0,-2-1-10 16</inkml:trace>
  <inkml:trace contextRef="#ctx0" brushRef="#br0" timeOffset="92649.22">19156 9240 118 0,'-1'0'281'0,"-3"-2"20"16,-1 1 10-16,1-1-83 0,-2 0-82 16,1 0-37-16,2-1-10 0,0 0-3 15,-1-2-1-15,1 3-4 0,3-3-7 16,-2 0-14-16,4-2-14 15,1-1-11-15,2-1-10 0,5-3-9 16,2-2-5-16,3-1-1 16,3-4-6-16,4-2 1 0,2-3-2 0,8-1-2 15,1-5-4-15,8-1-3 0,0-3-1 16,7-1-2-16,-1-3 0 16,5-1 0-16,4-1 2 0,-2 1 1 15,4-1 0-15,2 0 1 0,3 2 0 16,1 1-1-16,3-2-2 0,1 2-2 15,4-1 0-15,-1 2 0 0,1-3-2 16,-2 3-2-16,1-2 4 0,-1 4 0 16,-1-1 0-16,-1 3 0 15,1 0 3-15,1 1-2 0,0 2 3 16,1-2-6-16,3 5 2 0,-1-2-2 16,0 0-1-16,1 2 2 0,-4-4-1 15,0 3-1-15,-1-1 0 0,0 1 1 16,0 0 0-16,-5 2 2 15,3-1 0-15,-2 2 2 0,1 2 0 16,3-1-1-16,0 0-1 0,-1 5-1 16,1-3-1-16,1 1-2 0,-2 1 4 15,0 2-2-15,0-2-2 16,-2 1 4-16,3 2 0 0,-4 0 4 16,0 1-2-16,-1 1-2 0,0 2 5 15,5 0-2-15,-5 1-2 0,6 3-1 16,-6 0 0-16,1 4-1 0,0-1-1 15,-2 2-2-15,1 3 2 0,-3-1 0 16,1 2 0-16,-2 1 2 16,0 1 0-16,0 0 2 0,-1 0-2 15,-1 1 0-15,1 2 0 0,-2 0 0 16,1 0-4-16,2 2 3 0,-1-2 0 16,-2-1 1-16,0 4 0 0,-4-3 0 15,-2 2 2-15,1 0-2 16,0-1 0-16,-2 1 2 0,0-1 0 15,0 2 0-15,0-1 3 0,0-1-2 16,1 2 0-16,1 1-4 16,0-3 1-16,-3 2-1 0,3 0 0 0,0-1 1 15,-1 2-1-15,0 0 1 16,-4 1 1-16,-1 0-1 0,0-1 1 16,-5 1-1-16,0 0-1 0,2 0 1 15,-4 0-1-15,-1 1 0 0,0 1-3 16,1-1 2-16,-2 1 2 0,1-2 2 15,2 2-2-15,0 0 2 0,-1 0 2 16,0 0-2-16,-1 0-1 16,3 1-2-16,-1-2-1 0,-1 1 0 15,2 0-4-15,-4-1 4 0,-1-1 0 16,-1 2 2-16,-2-2 0 0,-1 1 0 16,-2-1 0-16,-2 0 0 15,-1-1 0-15,-3 0-2 0,-5 0 2 16,0-1 0-16,-2-1 4 0,-3 1-4 15,-1-5 2-15,-4 3 0 0,-1-2-4 16,0-2 0-16,-2 0-8 0,-2-2-12 16,-3 1-29-16,1-4-32 15,-2 0-36-15,-2-2-102 0,-1-3-103 16,-1-3-44-16,-3-1-6 0,6 0 17 16,-4-3 30-16</inkml:trace>
  <inkml:trace contextRef="#ctx0" brushRef="#br0" timeOffset="92978.2">26132 7902 202 0,'-5'-3'319'0,"2"0"32"0,2 0 23 15,1 1-108-15,-2 1-58 0,2 1-18 16,2 1 4-16,-1 2 11 16,2 2 19-16,3 2 14 0,2 4-5 15,4 0-15-15,2 2-31 0,2-1-35 16,2 3-35-16,3-1-37 0,5 3-24 15,0-2-16-15,6 2-14 16,0 1-9-16,-1-4-6 0,-1 5-4 0,-3-4-9 16,-3-2-2-16,-8-1 3 15,-6-2 0-15,-6 1 3 0,-11 0-2 16,-8-2 0-16,-14 2 4 0,-14 0 1 16,-17 0 1-16,-14 0-3 15,-15 4-3-15,-13-4-2 0,-7 5-21 16,-8-2-36-16,0-1-72 0,1 2-88 15,9-5-89-15,3 2-117 0,7-5-122 16,10-3-38-16,6-4 28 0,12-8 70 16,7-4 79-16</inkml:trace>
  <inkml:trace contextRef="#ctx0" brushRef="#br0" timeOffset="93825.18">23236 6726 256 0,'-8'-8'371'0,"-2"1"57"15,3-1 51-15,-2 2-103 0,5 1-71 16,0 3-46-16,1 2-29 16,2 2-23-16,-3 4-21 0,4 7-19 15,-1 4-15-15,-3 3-19 0,1 9-23 16,-3 3-30-16,0 3-28 0,-2 6-20 15,0-1-9-15,-3-1-11 0,5 0-7 16,-2-4-5-16,1-6 0 0,1-2-1 16,1-5 1-16,2-6 0 0,2-6 1 15,-3-3 3-15,4-6 1 16,0-7 0-16,0-6 1 0,0-6-4 16,4-8-2-16,-1-3 1 0,2-8-1 15,1-3 0-15,0-1-3 0,0-5 1 16,3 1 2-16,-5 2 0 15,4 3 3-15,-3 8 0 0,-1 3 2 16,0 7-3-16,-3 7-4 0,1 6 1 16,0 6-4-16,-2 6 2 0,-2 7 2 15,-1 5-2-15,-1 9 7 16,0 2-2-16,-3 5-4 0,-2 2 4 16,3 4-1-16,-2 1 4 0,0-2-4 15,0 1 2-15,2-6 3 0,1-5-5 16,2-2-1-16,-1-8-1 0,1-4 2 15,3-8-2-15,0-5-1 0,2-9 0 16,1-7 0-16,0-6-2 16,4-8-3-16,-1-4-6 0,2-1-1 15,0-2-7-15,0 4-7 0,-3 6-6 16,-1 5-15-16,2 4-17 0,-6 7-23 16,0 7-36-16,-3 7-53 0,-3 5-59 15,3 8-48-15,-7 5-125 16,2 4-82-16,-1 1-19 0,1 2 33 15,5 2 48-15,1-1 57 0</inkml:trace>
  <inkml:trace contextRef="#ctx0" brushRef="#br0" timeOffset="98360.83">18676 5972 119 0,'-15'-8'290'0,"-2"-2"29"15,3 2 24-15,-2 0-78 0,6 2-62 16,1 2-19-16,2-1-11 0,0 2-9 15,4 3-5-15,-1 3 3 0,4 5 5 16,0 5 3-16,4 10-2 16,-1 10 4-16,0 7-7 0,3 11-24 15,-1 6-34-15,0 9-33 0,-1 5-22 16,3 4-19-16,-2 1-14 0,2 4 0 16,-2 1-6-16,0 1-7 0,0-1-6 15,-4 0-11-15,2-5-22 16,-1-2-40-16,-2-5-44 0,0-7-51 15,0-6-52-15,0-9-42 0,2-6-29 16,-1-7-49-16,4-8-85 0,-4-8-14 16,2-9 16-16,1-8 31 15,0-5 44-15</inkml:trace>
  <inkml:trace contextRef="#ctx0" brushRef="#br0" timeOffset="98910.77">18935 6394 155 0,'-2'-10'297'0,"0"1"21"15,1 0 23-15,-1 2-98 0,2 1-63 16,-1 0-20-16,1 1-1 0,0-1 8 15,0 4 11-15,0-3 11 0,0 3 2 16,0 0-3-16,0 0-9 0,-3 1-12 16,3 0-22-16,-2 1-18 15,2 0-26-15,-1 0-22 0,-1 2-19 16,1 2-16-16,-3 3-9 0,1 3-8 16,-2 5-6-16,0 2-5 15,1 5-4-15,-1 6 2 0,1 2-6 16,0 3-1-16,4 3-4 0,0 0 0 15,0 3-3-15,5-3 0 0,3-2 0 16,0-2 2-16,1-2 1 0,4-5 0 16,1-3 3-16,5-4-6 0,0-4-1 15,5-6-4-15,3-7-8 0,-1-4-4 16,1-7-4-16,3-6 1 16,-1-8 0-16,-4-2-2 0,1-9 10 15,-6-4 5-15,-6-3 3 16,-3-4 4-16,-6-2 1 0,-7 1 1 0,-4-1-2 15,-6 6 0-15,-6 7 1 0,-6 5-1 16,-2 8 1-16,-3 7-5 16,-4 9-10-16,0 6-30 0,-4 6-60 15,2 6-80-15,-2 5-85 0,0 4-117 16,2 1-129-16,5 2-43 16,2-1 16-16,6-2 64 0,6-2 72 15</inkml:trace>
  <inkml:trace contextRef="#ctx0" brushRef="#br0" timeOffset="101005.87">23602 6291 167 0,'9'-13'333'16,"-5"-1"42"-16,-3 2 37 15,-1 0-57-15,0 3-59 0,0 1-14 16,0 2-3-16,-1 3-7 0,1 3-11 16,-2 6-24-16,0 5-37 0,-1 10-43 15,2 7-38-15,-5 9-29 16,-1 10-24-16,-1 8-18 0,-1 7-14 16,-4 7-10-16,0 8-5 0,-2 5-6 15,-1 3-7-15,-1 6 0 0,-1-1-6 16,-1-4-7-16,4-1 0 15,-1-4-7-15,3-8-10 0,-1-6-26 0,4-6-49 16,1-7-72-16,4-9-83 16,5-8-71-16,3-7-68 0,3-7-128 15,1-10-32-15,2-8 31 0,1-8 62 16,4-11 64-16</inkml:trace>
  <inkml:trace contextRef="#ctx0" brushRef="#br0" timeOffset="101614.35">23908 6854 304 0,'13'-22'401'0,"-5"4"54"0,-3 1 58 16,-1 6-99-16,-4 2-55 0,1 1-44 15,-1 5-34-15,0 2-34 0,0 5-39 16,0 6-39-16,-1 8-45 0,1 7-35 15,-2 3-22-15,0 7-21 16,1 2-16-16,-3 4-13 0,1 0-4 16,2 4-6-16,-3-6-5 0,0 1-1 15,-1-2 3-15,2-5-2 0,0-5-2 16,1-4 0-16,1-8 5 16,-1-2-5-16,2-5-1 0,0-5 1 15,0-7-3-15,0-6-2 0,2-7-2 16,-1-12 1-16,3-4 0 0,-3-7 0 15,2-3-1-15,3-2 6 0,-3 2-1 16,1 3 2-16,-1 6-3 16,-2 8 2-16,3 4 2 0,-3 6-1 15,-1 7-1-15,0 5-1 0,0 9 2 16,-1 9 2-16,-3 7-4 16,0 10-2-16,-4 4 1 0,0 3 2 15,0 2 1-15,0 2-4 0,-3 0 0 16,3-4 4-16,-1-1-3 0,1-4-4 15,2-4 0-15,-1-4-1 0,4-7 0 16,0-6-2-16,1-6 1 0,2-8 0 16,0-7-4-16,3-8 3 0,1-7-4 15,-3-10-1-15,6-6-2 0,-1-4-2 16,-2-5 2-16,1 0-3 16,2 3 0-16,-4 6 2 0,0 7-4 15,-1 8-9-15,-4 11-13 0,-1 10-16 16,-4 10-38-16,-2 9-50 0,-4 11-64 15,2 7-64-15,-2 3-111 16,1 4-110-16,1 1-31 0,-2-2 22 16,7-3 52-16,0 0 67 0</inkml:trace>
  <inkml:trace contextRef="#ctx0" brushRef="#br0" timeOffset="113112.96">20652 3359 46 0,'0'4'127'16,"1"0"-47"-16,-1 2-32 0,3-2-21 15,-1 3-5-15,1-3-9 0,0 2-1 16,2-4-4-16,-1 3-1 0,0-3-3 16,1 2-9-16,-2-2-58 0,-3-2-34 15,0 0-21-15</inkml:trace>
  <inkml:trace contextRef="#ctx0" brushRef="#br0" timeOffset="113757.34">20396 4001 66 0,'-2'2'183'16,"1"2"8"-16,-1-4-57 0,-1 0-44 15,0 0-25-15,-2-5-11 0,-2-1-11 16,0-2-3-16,-1-2-3 0,-2-4-10 15,-4-4-4-15,3 0-3 16,-3-6-5-16,0-4-5 0,1-7-3 16,-3-5-5-16,2-10-3 0,-2-5-3 15,5-9-5-15,0-7-1 0,1-6-10 16,4-6-7-16,1-8-8 0,2-6-10 16,0-7-10-16,3-3-4 0,3 1 3 15,0 6 14-15,5 6 13 0,0 11 12 16,5 8 15-16,1 7 11 0,5 8 4 15,0 7-1-15,6 4-5 0,2 6 0 16,3 4-4-16,2 6-2 0,1 3-5 16,4 6 1-16,3 4-1 0,2 3 4 15,0 9 0-15,6 2 0 0,-2 4 2 16,3 5-2-16,-2 4 1 0,4 4-1 16,-3 3 0-16,0 4-1 0,-1 3-1 15,1 2 2-15,-2 5 0 0,-3 3 0 16,1 3 0-16,-5 5-1 0,-1 5 2 15,0 3 1-15,-3 4 2 16,0 3-3-16,-5 6 5 0,-5 2 0 16,2 7-2-16,-5 5-2 0,-3 2-6 15,-5 5-8-15,-4 1-41 0,-6 0-63 16,-5 1-31-16,-7 0-15 0</inkml:trace>
  <inkml:trace contextRef="#ctx0" brushRef="#br0" timeOffset="116642.02">23443 11914 76 0,'0'0'191'0,"-4"0"13"16,4 0-52-16,-1 0-47 0,-1 0-23 15,1 0-11-15,-1 2-11 0,0-2-8 16,1 0-8-16,1 0-7 15,-2 0-13-15,2 0-9 0,0 0-7 16,0 3-2-16,0-2-5 0,0 1-2 16,2 1-7-16,-2-2-5 0,1 1-18 15,1-1-26-15,-2-1-68 16,-2 2-61-16,2-2-31 0,0 0-10 16,0 0 8-16</inkml:trace>
  <inkml:trace contextRef="#ctx0" brushRef="#br0" timeOffset="116803.59">23488 11926 111 0,'-1'0'134'0,"1"0"-83"0,-5-3-98 16,4 0-54-16,-1-1-29 0</inkml:trace>
  <inkml:trace contextRef="#ctx0" brushRef="#br0" timeOffset="118355.96">22200 13189 112 0,'-4'-5'257'16,"0"3"17"-16,-2 0 5 0,-1 0-103 16,2 2-61-16,-3-1-32 0,-4 1-15 15,1 0-9-15,-5 0-4 0,-1 0-2 16,-5-3-7-16,-4 0-2 15,-4-2-7-15,-3 0-6 0,-7-4-6 16,-6-3-7-16,-7-5-6 0,-9-5 1 16,-8-6-4-16,-7-6-1 0,-10-9-2 15,-8-12-2-15,-8-5-4 0,-10-15-2 16,-6-7 2-16,-1-5 2 0,-5-7-2 16,0-5 0-16,0-4 0 15,4-1-2-15,2 0-6 0,8 5-3 16,9 5-5-16,13 7 0 0,10 9-7 15,14 6-6-15,16 10-17 0,14 10-28 16,13 7-81-16,14 9-89 0,13 4-45 16,9 7-17-16,13 8 4 15</inkml:trace>
  <inkml:trace contextRef="#ctx0" brushRef="#br0" timeOffset="119068.37">23289 11709 38 0,'-13'13'208'0,"-1"-1"20"15,3-3-1-15,1-3-64 16,1 1-36-16,3-5-23 0,1-2-14 16,4-5-12-16,-1-3-17 0,5-7-16 15,2-7-17-15,5-10-6 0,4-5-3 16,4-13-5-16,6-13-6 15,7-12-4-15,8-14-4 0,5-17-4 16,10-11 1-16,6-15-5 0,10-13-3 16,7-11-3-16,10-12 4 0,10-2 0 15,0 3-2-15,6 3-2 0,5 7 7 16,4 9 2-16,3 10-6 0,5 12-8 16,1 9-15-16,0 16-22 0,-2 9-28 15,-2 9-30-15,-5 11-82 0,-7 7-36 16,-4 11-8-16,-6 7 12 0</inkml:trace>
  <inkml:trace contextRef="#ctx0" brushRef="#br0" timeOffset="120101.81">18497 8824 131 0,'21'-39'181'0,"5"-4"-18"15,3-6-60-15,2-7-41 16,4-6-27-16,2-8-10 0,3-7-11 15,2-8-7-15,1-8-8 0,1-10-26 16,-1-6-55-16,2-7-55 0,0-6-29 16,0-1-13-16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7:18:49.91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21023 15818 154 0,'-3'3'220'15,"-3"-2"10"-15,1-1-61 0,0-1-61 16,-3 1-27-16,-1-3-14 0,0 1-10 15,-3 0-3-15,-3-1-3 0,0 0-3 16,-3-1 0-16,-2-2-5 0,-2-2-1 16,0-1 0-16,-1-3-2 0,0-1-4 15,0-2-4-15,-1 0-2 0,2-5-2 16,4-1-6-16,1-2-6 0,4-2-1 16,4 0-5-16,0-4-4 0,5 0-2 15,1-4-1-15,3-1-2 0,5-1 0 16,0-5-1-16,4 1 0 15,2 0 3-15,5 1 0 0,0-2-1 16,6 0 2-16,5 4-1 0,6-3-1 16,3 3 1-16,9-1-2 0,4 3-1 15,4 2 2-15,6 0 0 0,-2 3-2 16,3 4 2-16,0 6-2 16,-1 6 0-16,-1 8-2 0,-3 7 1 15,-3 12 2-15,-2 9 3 0,-3 11-2 16,-6 12 2-16,-6 11-3 0,-5 10 3 15,-6 12-5-15,-8 3 0 0,-7 6-1 16,-8 1 4-16,-5 3 0 0,-10-4 1 16,-7-1 4-16,-9-3-4 0,-9-6 0 15,-6-5-3-15,-5-8-3 0,-7-9-3 16,-3-10 2-16,-4-10 1 0,0-10 1 16,0-11 0-16,4-8 2 0,5-8 0 15,7-7 0-15,9-9-5 16,5-5-5-16,12-3-11 0,8-4-12 15,10-2-19-15,10-1-30 0,6 5-85 16,4 2-79-16,6 2-37 0,2 5-13 16,4 3 9-16</inkml:trace>
  <inkml:trace contextRef="#ctx0" brushRef="#br0" timeOffset="635.51">21809 17412 154 0,'5'5'284'0,"-2"-3"15"0,2 2 12 15,-4-3-120-15,2 0-66 0,1-1-33 16,2-2-12-16,4-4-2 0,4-5 1 16,5-4-6-16,6-5-6 0,10-7-13 15,11-6-15-15,7-5-12 0,11-8-7 16,7-2-9-16,9-10-8 0,6-4-1 15,7-2-14-15,5-1-24 16,2 2-39-16,-4 2-70 0,-1 3-120 16,-6 3-67-16,-15 8-22 0,-11 3 7 15,-14 9 27-15</inkml:trace>
  <inkml:trace contextRef="#ctx0" brushRef="#br0" timeOffset="6479.6">20315 9715 56 0,'-3'-4'227'0,"-5"-2"11"0,2-3 7 16,-2 0-108-16,-3-2-61 0,0-3-34 16,-1-2-13-16,-1-5-5 15,-2-3-3-15,-1-3 3 0,0-4 2 16,-1-4-2-16,0-1-4 0,1-3-3 16,1-1-4-16,0-4-6 0,2 1 0 15,1-4-4-15,4-2 1 0,1-1 2 16,4 1-1-16,3 0 1 15,3-3 2-15,9 1 1 0,5 0-2 16,9-1 0-16,8-1-1 0,7 1-2 16,6 1 0-16,6 2-4 0,4 5 2 15,1 3-1-15,5 5 1 16,1 6 1-16,1 6-3 0,-2 8 3 16,2 7 1-16,-1 7-1 0,-2 11-2 15,-3 8-3-15,-6 11 1 0,-1 12-1 16,-7 11 1-16,-8 10-4 0,-9 8 2 15,-11 8-2-15,-9 4 3 16,-10 5 2-16,-7 1-2 0,-13 2 4 16,-8-2 0-16,-7-5 1 0,-7-4-1 15,-7-9-4-15,-4-5-1 0,-2-12 3 16,-3-7 3-16,2-9 1 0,0-10-1 16,1-8 2-16,5-8-2 0,5-10-5 15,3-10-4-15,7-8-10 16,7-8-15-16,8-10-28 0,5-9-110 15,6-3-54-15,8-6-30 0,3-3-4 16,8 0 4-16</inkml:trace>
  <inkml:trace contextRef="#ctx0" brushRef="#br0" timeOffset="7117.11">21529 9543 28 0,'-11'4'217'0,"0"-2"14"0,-1-2 8 15,-1-3-95-15,-3-2-55 0,2-3-26 16,-5-3-10-16,0-4-7 0,-2-5-2 16,-1-4-2-16,-1-2-5 0,1-5-3 15,-1-5-5-15,4-2-6 0,2-3-6 16,1-7-1-16,5-2-3 15,2-2-4-15,4-6-2 0,3 1-3 16,6-3 1-16,6-2-3 0,6-1-2 16,10-2-1-16,5 2-2 15,10 3 0-15,8 3 0 0,10 4 2 16,6 3 1-16,8 4 0 0,5 5 3 16,6 7-2-16,3 6 2 0,3 12-4 15,-1 8 1-15,-4 14-2 0,-3 14-1 16,-6 14-1-16,-11 17-7 0,-8 17-7 15,-11 11-19-15,-15 10-16 0,-13 6-37 16,-13 1-99-16,-13 1-45 0,-9-1-20 16,-17 2 3-16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7:19:09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11149 4943 51 0,'-4'-5'255'0,"-1"-3"20"16,0 2 17-16,-1-1-78 15,1-1-75-15,0 1-38 0,1 1-14 16,0-2-8-16,1 1 2 0,0-1 3 15,-1 2 8-15,0 0 4 0,1 0 4 16,2 2 5-16,-1 0 6 16,-1 0 2-16,1 1-1 0,-1 2-8 15,3-2-13-15,-2 3-20 0,2 0-21 16,0 0-19-16,4 3-16 16,2 0-9-16,2 2-4 0,8 1-2 15,4 1 3-15,6-1-2 0,7 1 3 16,9 1 1-16,4-1-2 0,10 1 1 15,7-3 0-15,9 0 1 0,6-2 0 16,6-1-4-16,6-2-1 0,3 3 0 16,5-3 2-16,2-3-2 0,4 3 0 15,1 0-2-15,-1-2 2 16,2-1 0-16,-5 1-2 0,-3 1-2 16,-6 0 1-16,-4 1-7 0,-9 0-9 15,-7 1-15-15,-11 2-20 0,-7 0-27 16,-10 2-27-16,-9 1-30 0,-6 0-24 15,-7 0-39-15,-8 0-121 16,-5-2-48-16,-9 2-9 0,-5 0 11 16,-5 0 27-16</inkml:trace>
  <inkml:trace contextRef="#ctx0" brushRef="#br0" timeOffset="1050.23">19191 4999 145 0,'-10'4'278'0,"-2"-3"17"16,2 0 10-16,1-1-113 15,1 0-71-15,0-1-36 0,2 1-12 16,1-1-7-16,0 1-4 0,3 0-8 16,2-2-7-16,2 2-10 0,5-2-10 15,1 2-6-15,7 0-5 0,6 0 3 16,9 0 3-16,9 2 4 16,7 0 5-16,11-1 0 0,10 2 3 15,11 0 0-15,13 1-5 0,8 2-2 16,15 2-8-16,8-2-5 0,4 0-5 15,7 1-7-15,-1-1 4 0,0 0-2 16,-4 0-2-16,-1-1-4 16,-6-1-12-16,-6-2-15 0,-10 1-28 15,-11-2-28-15,-12-1-40 16,-18 2-92-16,-11-4-85 0,-14 1-37 16,-15 0-3-16,-7-3 12 0</inkml:trace>
  <inkml:trace contextRef="#ctx0" brushRef="#br0" timeOffset="1649.23">20870 4157 261 0,'-8'10'341'0,"0"-4"20"16,0-1 20-16,3-1-140 0,1-2-82 16,4-1-42-16,0-1-23 0,3-3-7 15,3 0-4-15,7-5-5 0,4-4-6 16,5-3-10-16,8-4-14 0,4-3-22 15,0-3-26-15,4 0-35 0,2-4-36 16,-2 1-42-16,-2-4-40 0,-6 2-77 16,-3-3-101-16,-6 0-36 0,-6-1 0 15,-5-1 19-15,-3 3 29 0</inkml:trace>
  <inkml:trace contextRef="#ctx0" brushRef="#br0" timeOffset="1902.05">21156 3643 78 0,'-19'3'288'0,"0"0"23"0,4 2 12 15,0-2-69-15,4 0-104 0,5 0-60 16,6 1-30-16,3 0-15 0,9 1-4 16,5 0 0-16,5 1 2 0,6-2-1 15,5 1-2-15,5 2-7 0,2-1-8 16,2 3-6-16,-2 0-8 16,-2 2-5-16,-5 3 0 0,-3 1-2 15,-8 6 1-15,-6 0-1 0,-8 1 2 16,-10 4-3-16,-7 2 3 0,-12 2-3 15,-4 1 1-15,-7 1-3 0,-4-1-1 16,-2-1-4-16,-1-2-11 0,2-3-20 16,6-4-24-16,6-6-37 0,4-3-111 15,7-6-84-15,9-10-38 0,6-4-4 16,11-9 9-16</inkml:trace>
  <inkml:trace contextRef="#ctx0" brushRef="#br0" timeOffset="2301.21">21770 3513 218 0,'9'-27'304'0,"-4"1"17"0,-3 1 14 15,-5 3-132-15,-2-2-71 0,-2 4-32 16,-1 0-13-16,-1 3-3 16,-1-1-7-16,2 5-10 0,0 3-9 15,-1 1-13-15,4 1-16 0,1 5-14 16,0 2-9-16,0 4-8 0,-4 4-4 15,2 4-1-15,-1 4-1 0,-3 5-1 16,1 0-2-16,1 5 3 0,0 0 1 16,3 2 0-16,2 0-1 0,2 0 5 15,1-2 0-15,3-1 1 0,2 1-3 16,1-5 5-16,4 0-1 0,2-1-2 16,-1-1 1-16,1-1 2 0,2-2-2 15,-5 0 2-15,4-2 0 0,-7 1 2 16,-1-1 1-16,-2-1 2 15,-3 2 0-15,-3-3-2 0,-5 3 0 0,-5-2-1 16,-3 2 4-16,-4-2-5 16,-4 0-2-16,0-2-9 0,2-1-12 15,-1-3-21-15,2-5-25 16,7-1-34-16,3-5-67 0,1-6-105 0,9-6-45 16,4-10-13-16,9-4 11 0,4-3 21 15</inkml:trace>
  <inkml:trace contextRef="#ctx0" brushRef="#br0" timeOffset="2487.65">21826 3407 56 0,'26'-19'292'0,"-5"2"36"0,-6 5 28 16,-2-1-44-16,-3 6-96 15,-3 0-55-15,0 4-27 0,-4 2-20 16,2 5-19-16,-4 4-10 0,2 6-15 16,-1 3-12-16,0 8-16 0,-2 5-12 15,-2 4-10-15,-3 4-21 0,0 3-22 16,1 2-33-16,-1 1-35 0,2-3-38 15,1-4-58-15,0-3-122 0,2-9-51 16,0-4-10-16,2-9 12 0,1-3 26 16</inkml:trace>
  <inkml:trace contextRef="#ctx0" brushRef="#br0" timeOffset="3698.82">21891 3660 229 0,'-14'-6'316'16,"2"0"23"-16,0 1 19 0,2 1-137 15,3 1-82-15,4-1-47 0,3 0-29 16,3 2-21-16,5-3-21 0,8 1-6 16,1-3-6-16,7 1-3 0,4-3-1 15,2 0-2-15,5-3-1 0,-1 2-6 16,-3-2-1-16,-1 1-3 16,-5 1-2-16,-3 0 1 0,-7 2 5 15,-4 2 7-15,-3 0 11 0,-7 0 15 16,-1 3 15-16,-5-1 12 0,-1 2 1 15,-5 2-1-15,0 3-6 0,-3 0-13 16,0 4-12-16,-2 3-12 0,3 1-5 16,0 3-5-16,3 3-3 0,2 2 0 15,1 2-8-15,4-2-7 16,1 3-8-16,5-2-11 0,2-2-16 16,0-1-11-16,6-3-6 0,0-6-6 15,2-2 4-15,3-4 5 0,0-5 9 16,-2-2 10-16,0-3 12 0,-3-5 11 15,2 1 6-15,-5-3 11 0,-2 2 12 16,2-1 10-16,-4 1 10 0,0 2 12 16,-3 2 10-16,1 1 3 0,-1 3 1 15,-1 2-4-15,0 2-7 16,0 1-8-16,0 1-11 0,0 3-6 16,0 3-6-16,2 3-4 0,0 1-1 15,1 0-3-15,0 1-3 0,2-1-1 16,2-2-5-16,0-1-3 0,3-1-2 15,0-5-6-15,5-2-2 0,2-6-3 16,1-2-1-16,4-6-2 0,0-6 0 16,-1-3-2-16,4-4 5 0,-3-6 2 15,1-2 7-15,-2-5 2 0,0-7 6 16,-3-2 1-16,-2-5 6 16,2 0 2-16,-9 0 2 0,1-1 15 15,-5 6 7-15,-4 4 15 0,-1 7 20 16,-1 6 23-16,-2 7 19 0,-1 4 8 15,-1 8-2-15,1 5-11 0,-3 7-21 16,-2 7-22-16,1 8-23 0,-2 9-18 16,0 4-8-16,0 9-4 0,0 8 0 15,2 4 2-15,-1 5-1 0,3 4-12 16,1 1-10-16,2 4-16 0,-1-3-17 16,4-4-13-16,4-5-7 0,-1-4-1 15,3-6-1-15,2-5 9 0,3-8 6 16,2-6 5-16,3-6 4 0,0-8 9 15,2-7 9-15,2-6 8 0,2-6 7 16,0-4 3 0,-3-7 4-16,0-2 1 0,-1-2 0 0,-1-3 5 15,-3-1 9-15,-3 2 10 0,-2 1 8 16,1 2 16-16,-7 4 17 0,0 2 14 16,-1 2 11-16,-4 6 2 0,-1 3-2 15,0 3-11-15,-5 6-13 0,0 2-18 16,-2 9-15-16,-2 3-9 15,-1 7-8-15,0 1-2 0,3 5-3 16,-2 3 0-16,6 0-2 0,0 1-2 16,3 1-4-16,3 0-9 0,3-4-3 15,3-2-8-15,2-5-5 0,2 0-7 16,2-6 3-16,2-5 3 0,2-6 3 16,0-2 1-16,1-7 4 0,3-4 2 15,0-5 2-15,0-5 1 0,1-6 2 16,1-2 3-16,0-1 4 0,-3-4 4 15,0 0 2-15,0-2 7 16,-5 3 8-16,-2 1 9 0,-3 4 13 0,-4 5 11 16,-5 4 7-1,-5 4 1-15,-3 5-2 0,-3 4-6 16,-3 6-11-16,-2 2-12 0,2 5-10 0,-4 1-3 16,2 5-6-16,6-1-2 15,3 4-3-15,2-1-1 0,7 0 1 0,3 3-1 16,4-1 1-16,5 4 1 0,2-1 1 15,3 0 2-15,2 2 1 0,-4 1 0 16,2 1 0-16,-4-2-1 16,-6 1 1-16,-5 0-1 0,-5-2 2 15,-10-1-3-15,-3 0 3 0,-8-5-7 16,-5-3-23-16,-5-4-41 0,-1-1-59 16,-4-7-91-16,-4-3-145 0,0-5-71 15,0-8-19-15,1-8 20 0,1-6 45 16</inkml:trace>
  <inkml:trace contextRef="#ctx0" brushRef="#br0" timeOffset="3849.01">22438 3382 236 0,'0'-1'364'16,"-1"-3"27"-16,1 2 22 0,1-2-96 16,4 2-113-16,3-3-56 0,9 1-34 15,3-2-21-15,6-2-21 0,8 0-41 16,2-2-70-16,8 1-90 0,1 0-168 15,0-1-95-15,-4 1-41 0,-2 0 0 16,-5 0 38-16</inkml:trace>
  <inkml:trace contextRef="#ctx0" brushRef="#br0" timeOffset="5298.82">11089 5901 229 0,'-6'-4'275'0,"1"2"14"0,2-1-32 16,-3 0-103-16,4-2-49 0,1 5-24 15,-1-5-12-15,2 3-2 16,-1 0-5-16,-1-1-4 0,2 2-8 15,0 1-11-15,3-2-9 0,0 2-8 16,3-2-7-16,2 1-2 0,2 0-5 16,6-1 2-16,4-1 0 0,6 2-2 15,5-2 2-15,9 0 2 0,10 0 2 16,7-2-2-16,8 2 1 16,12-1 0-16,6 0-1 0,9 0-5 15,4 2 1-15,6-2-3 0,3 2 1 16,6 0-2-16,0-3 3 15,4 1-2-15,-2-1-1 0,-1 1-2 0,-7-2-3 16,-4 1 1-16,-9-1-3 16,-7 2-2-16,-10-2-10 0,-7 1-15 15,-13 2-23-15,-8-1-29 0,-8 1-57 16,-13 0-121-16,-8 0-54 16,-9 0-21-16,-9-3 7 0,-9 3 18 15</inkml:trace>
  <inkml:trace contextRef="#ctx0" brushRef="#br0" timeOffset="7183.69">11606 5767 190 0,'-3'5'283'16,"0"4"14"-16,1 8 11 15,1 7-136-15,2 11-70 0,2 9-33 16,2 11-16-16,0 11-13 0,0 10-7 15,3 12-12-15,1 10-7 0,1 4-4 16,-1 9-6-16,2 2-8 0,-1 5-6 16,-4-4-12-16,2 3-18 0,-2-7-6 15,-3-1-7-15,-1-8-13 16,-4-3-34-16,-1-7-63 0,-6-5-57 16,-2-8-31-16,0-6-10 0,-2-10 4 15</inkml:trace>
  <inkml:trace contextRef="#ctx0" brushRef="#br0" timeOffset="7483.79">11494 7811 270 0,'-3'-12'329'16,"-2"1"20"-16,2 1-1 0,0 4-137 16,1 1-73-16,2 5-41 15,3 2-16-15,1 7-1 0,2 7 4 16,4 8 8-16,2 5-2 0,3 6-9 15,0 5-14-15,3 3-18 0,0 2-17 16,1 0-13-16,-1 0-8 0,1-3-2 16,-2-2-2-1,-1-4-2-15,0-5-1 0,0-8 2 0,-2-4 8 16,0-9 4-16,2-6 5 0,1-10 4 16,4-11 0-16,-2-7-12 0,6-10-24 15,-1-7-31-15,1-6-39 0,2 2-37 16,0-5-39-16,3 1-32 15,-3 4-76-15,-2 3-79 0,2 5-25 16,-2 3 6-16,-1 4 23 0,2 6 36 16</inkml:trace>
  <inkml:trace contextRef="#ctx0" brushRef="#br0" timeOffset="8723.01">12693 7966 283 0,'-4'-3'334'0,"-2"1"32"0,1-1 12 0,-1-1-102 16,1 0-39-16,-1 1-8 15,3 0 7-15,-2 0 3 0,2 0-9 16,-2 1-26-16,-1 4-38 0,1 1-43 16,-3 3-42-16,0 4-32 0,-3 7-22 15,0 3-12-15,0 5-3 16,-3 3-6-16,4 1 1 0,-2 5-5 15,4 0-2-15,1 0-3 0,1-1 1 16,4-1 1-16,1-6 0 0,2-1-7 16,4-6-6-16,2-4-12 0,2-5-15 15,5-7-16-15,1-4-15 0,2-7-10 16,3-6-7-16,-2-7-3 16,1-5 8-16,-5-4 12 0,-6 0 19 15,-2 0 25-15,-4-2 32 0,-7 5 39 16,-1 0 34-16,-4 4 26 0,1 4 19 15,-2 1 8-15,1 3-2 16,2 3-19-16,3 3-25 0,-2 2-25 16,5 1-22-16,2 1-17 0,6 0-14 15,2 1-6-15,5 0-2 0,4-1-1 16,7 0 0-16,2 1 1 0,1 1 1 16,1 2-2-16,0 1 1 15,-1 3 0-15,-3 2 2 0,-2 6-2 16,-3 2 0-16,-3 4 0 15,-5 6 0-15,-5 1-1 0,-2 4-2 0,-6 2 3 16,-5 2 0-16,-1 2 4 0,-4-1 0 16,-1-1 0-16,-1-2 1 15,3-4 1-15,-2-5-1 0,2-5-5 16,3-3 2-16,2-4 4 0,4-4-2 16,-1-5-2-16,5-6-2 15,1-5-2-15,3-5-2 0,4-5-8 16,2-5-2-16,3-2-2 0,2-2 4 15,1-1-2-15,2 3 0 16,-3 1 2-16,1 2 4 0,-1 4-1 0,-2 3 1 16,-2 2 3-16,0 6-4 0,-5 2 6 15,2 6-2-15,-4 2 4 0,0 4 1 16,-2 7 2-16,-1 4 0 0,-2 3 0 16,1 3 0-16,-2 3-2 15,0-1 0-15,0 2-2 0,2-1 4 16,2 2 0-16,-1-5 0 0,4-1 0 15,-1-2-6-15,0-2-1 0,5-3-8 16,0-5-4-16,1-6-6 0,5-3-3 16,3-6-10-1,1-8-4-15,3-4-9 0,1-3-4 0,0-8-1 16,-1 0-2-16,0-6 12 0,-4 0 9 16,-2-3 10-16,-2 0 15 15,-7 1 20-15,-4 2 25 0,-1 5 28 16,-5 1 20-16,-7 10 20 0,0 4 4 15,-3 7-6-15,-5 6-15 16,0 8-18-16,-3 5-21 0,1 8-19 16,0 8-7-16,1 1-6 0,2 2-5 15,5 3-5-15,3 2-3 0,7-2 0 16,3 2-17-16,7 0-28 0,2-2-31 16,6-3-51-16,2-2-66 0,7-5-65 15,5-5-52-15,1-6-112 0,5-6-73 16,1-10-3-16,4-3 31 0,6-8 51 15,0-3 63-15</inkml:trace>
  <inkml:trace contextRef="#ctx0" brushRef="#br0" timeOffset="8925.81">13964 7958 44 0,'-2'-8'379'15,"-1"3"54"-15,0 3 39 0,-2 0 21 16,4 2-147-16,-1 2-82 0,0 2-38 15,2 5-29-15,0 3-22 0,0 6-11 16,2 1-29-16,0 4-38 0,-1 0-37 16,-1 5-32-16,2 0-32 15,-2 1-43-15,-2 1-60 0,1-3-69 16,1-2-70-16,0-4-72 0,-2-4-146 16,0-8-49-16,2-6 12 0,-1-9 41 15,1-6 55-15</inkml:trace>
  <inkml:trace contextRef="#ctx0" brushRef="#br0" timeOffset="9092.82">13956 7831 36 0,'-8'-23'360'15,"-2"6"41"-15,1 4 24 0,3 1 11 16,-1 2-177-16,4 3-113 16,1 1-74-16,4 1-63 0,5 2-56 15,2 0-59-15,2 2-122 0,3 1-97 16,2 0-46-16,2 0-7 0,5 0 17 15,4 0 39-15</inkml:trace>
  <inkml:trace contextRef="#ctx0" brushRef="#br0" timeOffset="9298.34">14209 7740 20 0,'6'3'393'0,"-4"0"85"0,-2 1 66 16,0-1 44-16,-5 0-118 16,2 2-92-16,1 1-71 0,-2 5-64 15,0 4-57-15,0 2-36 0,0 7-38 16,1 5-37-16,2 2-29 15,2 7-24-15,1 1-8 0,1 6-7 16,-1 0-9-16,-1 7-12 0,-1 3-18 16,0-1-42-16,-1-2-76 0,-1 0-90 15,2-4-78-15,3-4-75 0,-3-7-138 16,0-7-40-16,3-9 27 0,2-9 65 16,3-6 72-16</inkml:trace>
  <inkml:trace contextRef="#ctx0" brushRef="#br0" timeOffset="9748.14">14386 8222 58 0,'10'-29'434'0,"-3"8"99"16,-2 4 64-16,-2 4 37 15,0 3-153-15,-3 4-106 0,2 6-107 16,-2 5-90-16,-2 6-57 0,2 7-33 16,0 4-28-16,0 5-24 0,0 5-15 15,0 3-7-15,0 7-6 0,-1-1-8 16,-2 3-13-16,-1 2-17 15,0 1-21-15,-2-2-23 0,1-4-15 16,0-4-3-16,0-7 2 0,0-8 3 16,1-8 3-16,0-8 8 0,0-12 11 15,2-10 2-15,2-9 4 16,0-9 15-16,2-8 18 0,2-7 7 16,1-2 8-16,0-7 6 0,5 1 0 15,-1 1 1-15,7 2 5 16,1 2 4-16,1 8 3 0,2 3 1 0,1 7 4 15,4 6 2-15,0 6-2 0,1 5-3 16,-1 6-1-16,0 5-7 16,-2 4-2-16,-2 8-2 0,-2 3 2 15,-6 6 0-15,-2 2 0 0,-6 3 8 16,-8 3-3-16,-3 4 4 0,-7 0 0 16,-4 0-1-16,-3-2-1 15,-5 0 3-15,1 0-3 0,2-6-7 16,2-1-23-16,2-3-46 0,4-2-73 15,5-5-77-15,1-3-154 0,5-5-95 16,4-5-30-16,4-3 16 0,12-3 54 16,6-3 72-16</inkml:trace>
  <inkml:trace contextRef="#ctx0" brushRef="#br0" timeOffset="9972.25">15224 8061 65 0,'22'-2'453'0,"0"2"71"0,-6 0 36 16,-2 0 26-16,-1 2-138 0,3 3-130 16,-2 1-94-16,3 1-55 0,-1 5-25 15,3 0-23-15,-1 3-24 0,4 3-36 16,0 0-24-16,1 2-13 0,-2 2-11 16,1-1-14-16,-3 1-41 15,-3-1-76-15,0 0-101 0,-4-3-103 16,-3-1-173-16,0-7-94 0,-5-4-21 15,0-5 50-15,0-3 83 0,1-7 90 16</inkml:trace>
  <inkml:trace contextRef="#ctx0" brushRef="#br0" timeOffset="10165.23">15668 8010 173 0,'-2'-22'491'0,"1"8"95"15,-5 0 60-15,1 4 16 16,0 4-172-16,0 3-130 0,-3 3-119 15,-1 6-89-15,-4 7-58 0,-4 8-34 16,-2 8-27-16,-5 5-21 0,-4 7-5 16,-4 4-10-16,-1 4-27 0,-2 2-82 15,0 1-131-15,-3 1-183 0,-1-5-148 16,4-3-71-16,0-5-21 16,7-7 59-16,3-4 121 0</inkml:trace>
  <inkml:trace contextRef="#ctx0" brushRef="#br0" timeOffset="12031.08">17224 5235 208 0,'-13'8'296'0,"-1"0"18"15,3-3 14-15,3-1-136 16,3-4-68-16,2 0-39 0,0-3-19 15,6-4-13-15,2-4-12 0,4 0-11 16,4-6-5-16,6-6-10 0,3-1 0 16,5-4-7-16,0-2-1 0,0-3-1 15,2-2-2-15,-3 1-2 16,0-1-1-16,-5 4 0 0,-3 2 1 16,-1 1-2-16,-5 4-2 0,-4 3 2 15,-2 6 3-15,-3 4 2 16,-3 2-2-16,-3 3 0 0,-3 4-1 15,-2 6-1-15,-2 2-1 0,0 4-1 16,-4 3 1-16,3 3 0 0,2-1 0 16,3 1 0-16,2 2-2 0,3 0 2 15,4 1-2-15,2-2 2 0,2 1 0 16,5-2 0-16,-1 2 0 0,4-5 0 16,-2 2 0-16,1-2 2 15,-1 1 0-15,1-1 3 0,-4 0-1 16,-4-2-3-16,-3 3 2 0,-4-2-3 15,-4 0-6-15,-5 0-7 0,-4 2-6 16,-2-3-8-16,-3 0-5 16,-1-2-9-16,1-2-11 0,2-4-16 15,2-3-30-15,3-3-79 0,4-6-76 16,4-3-35-16,4-4-7 0,9-4 7 16</inkml:trace>
  <inkml:trace contextRef="#ctx0" brushRef="#br0" timeOffset="12247.24">17554 4924 97 0,'18'-15'278'0,"-5"3"22"16,-4 1 18-16,-1 4-86 0,-4 3-75 16,1-1-43-16,-1 5-22 0,-4 3-16 15,1 2-13-15,-1 3-10 0,0 4-13 16,0 5-6-16,0 3-13 16,0 2-6-16,0 2-6 0,2 5-2 15,-2-1-1-15,0 1-10 0,1 1-14 16,-1-4-17-16,2 2-24 0,0-4-28 15,1-3-47-15,-2-6-113 0,-1-2-53 16,2-5-18-16,-2-5 4 16,4-6 18-16</inkml:trace>
  <inkml:trace contextRef="#ctx0" brushRef="#br0" timeOffset="13230.93">17611 5155 200 0,'-6'-4'276'15,"-2"0"14"-15,2 0-13 0,1 3-117 16,4-2-67-16,1 0-35 0,1 1-22 15,4 2-12-15,3-5-7 0,6 3-1 16,2-4-3-16,4 0 3 0,2-2-1 16,4-1-4-16,-1-1 1 15,2 0-4-15,2-1 2 0,-1-2-3 16,-3 1-1-16,0 2-3 0,-4-2 0 16,-2 3 5-16,-3 1 7 0,-7 2 11 15,-2-1 9-15,-4 3 8 0,-3 2 3 16,-3-1 1-16,-4 3-10 0,-1 3-12 15,-2 2-4-15,-2 4-9 0,-2 3-3 16,1 1-3-16,2 2-4 16,0 1 1-16,2 3-3 0,2-3-2 15,2 2 1-15,4 1-2 0,1-5-3 16,1 0-2-16,4-2-3 0,0-3 0 16,3-2-4-16,5-4 1 0,-4-2 1 15,2-3 4-15,3-4 1 16,-1-2 4-16,1-1 0 0,-4-3 2 15,1-1-1-15,-3 0 2 16,0 0 1-16,-4 1 3 0,1-1 3 16,-1 2 1-16,-1 2 2 0,-2 3 2 0,4-1-1 15,-5 2-4-15,1 2-3 16,2 1 0-16,-1 4 0 0,1 1-3 16,1 3 1-16,0 2 1 0,1 3 0 15,0-1 0-15,2 1 0 0,-2 2-1 16,3 0-1-16,0-1 1 15,2-1 0-15,-1 0-1 0,1-4-1 16,2-3 0-16,-1-1-3 0,2-3 1 16,4-4-3-16,-4-4 0 0,4-4 2 15,-2-3-2-15,1-4 1 16,-2-2 1-16,0-3-1 0,-3-4 4 16,0-1-1-16,-1-1 4 0,-4-4 0 15,-1 2 4-15,-2-1 7 16,1 2 3-16,-2 0 13 0,0 4 15 15,-2 5 15-15,0 3 9 0,-2 6 0 16,0 3-3-16,2 5-13 0,-2 3-11 16,0 7-19-16,0 6-10 0,-1 6-5 15,2 5-6-15,-3 5 1 0,1 7 0 16,3-1 0-16,-1 6 3 0,1 2 0 16,0 1 0-16,1 0 0 0,4-1-1 15,0-4-6-15,2-3-5 16,3-4-6-16,0-5-5 0,4-3-4 15,0-7-3-15,3-3-1 16,1-6 2-16,1-6 5 0,-2-5 4 16,4-4 2-16,-3-4 3 0,0-2 3 15,-1-4 2-15,-2 0 2 0,-3-3 2 16,-1-1 2-16,-2 1 7 0,0 0 6 16,-5-1 8-16,0 4 10 15,-3 2 12-15,-1 3 9 0,0 2 5 16,-1 2-2-16,-3 5-8 0,0 2-8 15,-1 6-9-15,-1 2-13 0,-1 7-8 16,1 3-4-16,0 5-2 0,-2 3-3 16,5 3-1-16,0 2-1 0,1 1 2 15,4-1-1-15,1 0 0 0,0 0 0 16,5-1-1-16,0-3-10 16,0-4-12-16,4-3-14 0,-1-3-15 15,4-6-21-15,0-3-22 0,1-6-19 16,2-5-21-16,0-6-38 0,-2-6-111 15,0-2-56-15,-3-8-19 16,-4 0 7-16,1-6 22 0</inkml:trace>
  <inkml:trace contextRef="#ctx0" brushRef="#br0" timeOffset="13390.46">18320 4920 217 0,'-43'8'308'0,"7"2"14"16,3-1 9-16,7 1-144 0,7-1-80 15,7 1-46-15,10-2-27 0,11-2-16 16,12 1-14-16,12-3-18 0,16-2-24 16,11-4-62-16,12-2-114 0,11-4-60 15,11-2-24-15,9 0-5 0,10 1 15 16</inkml:trace>
  <inkml:trace contextRef="#ctx0" brushRef="#br0" timeOffset="14050.02">21199 6025 100 0,'-10'4'296'16,"2"1"23"-16,-1-3 10 0,4 1-77 15,1-2-100-15,4 2-50 0,4 1-23 16,7-2-8-16,5 0 3 15,8-2 7-15,11-2-1 0,10-3-7 16,17-3-10-16,9-1-11 0,19-5-12 16,15-2-16-16,17-2-25 0,13-2-44 15,10-1-53-15,5 1-164 0,3 1-85 16,-3-1-44-16,-8 1-9 0,-10-3 24 16</inkml:trace>
  <inkml:trace contextRef="#ctx0" brushRef="#br0" timeOffset="19016.97">16354 8391 301 0,'-11'8'368'16,"2"-4"20"-16,4-1 7 0,4-1-139 16,4-2-114-16,8-2-62 0,3-5-37 15,8-4-19-15,6-3-5 0,6-3-6 16,4-5-2-16,3 0-3 0,6-7-3 15,-1 1-12-15,3-4-14 16,2 1-20-16,-7-1-25 0,3-1-33 16,-5 4-68-16,-8-3-106 0,-5 3-49 15,-7 2-14-15,-9 4 6 0,-8 6 23 16</inkml:trace>
  <inkml:trace contextRef="#ctx0" brushRef="#br0" timeOffset="19395.29">16423 8376 196 0,'-4'6'303'15,"-1"-3"16"-15,5 0 7 0,0 0-128 16,7-1-71-16,4 4-36 0,5-1-11 16,6 3-1-16,6 2 6 15,7 4 5-15,6-1-3 0,8 6-6 16,6 0-10-16,4 3-8 0,7 1-13 15,2 3-13-15,2 0-20 16,1 2-34-16,2-2-36 0,-2-2-47 16,0-1-55-16,-6-4-145 0,-5-4-66 15,-6-3-20-15,-10-7 13 0,-8-5 27 16</inkml:trace>
  <inkml:trace contextRef="#ctx0" brushRef="#br0" timeOffset="67873.96">746 3863 21 0,'-11'8'345'15,"-6"-1"49"-15,-1-1 39 0,-1-4 44 16,3 0-142-16,4-1-73 0,2-2-40 16,3-1-36-16,4 0-30 15,3-4-39-15,5-2-32 0,5-1-29 16,5-4-21-16,6 0-15 0,6-4-6 15,6 0-8-15,2-2-2 0,3 1 0 16,-2 0-3-16,-1 6-4 0,-3 1-9 16,-4 3-6-16,-7 4-7 0,-4 4-6 15,-4 4-2-15,-4 4 3 0,-6 4 8 16,-3 4 6-16,-6 4 6 0,-5 2 5 16,0 1 5-16,-5 2 0 0,2-2 0 15,1 1 0-15,2-2 0 0,5 0-3 16,3-5-6-16,3 0 2 15,4-1 0-15,6-2 2 0,7-3 2 0,1-1 6 16,7-3 2-16,0 1 2 0,4-4 0 16,-2 1-2-16,-2-1-7 0,-3 1-10 15,0-1-4-15,-6 2-4 0,-5 3 0 16,-6 1 1-16,-7 6 4 0,-4 0 6 16,-11 4 3-16,-3 1-1 0,-8 3-1 15,-5-2 7-15,-4 1-2 16,-3-4-3-16,3-2-10 0,1-4-24 15,6-5-39-15,4-7-52 0,12-5-51 16,5-7-56-16,2-5-100 0,9-9-63 16,4-6-7-16,8-4 24 0,15-5 37 15</inkml:trace>
  <inkml:trace contextRef="#ctx0" brushRef="#br0" timeOffset="68056.47">1318 3675 229 0,'28'-20'318'16,"-2"5"28"-16,-5 3 20 0,-3 5-125 15,-2 7-71-15,0 0-33 0,-3 7-18 16,-2 5-10-16,-5 5-17 0,-1 2-10 16,0 6-14-16,-4 1-16 0,1 4-18 15,-4 2-13-15,2-3-15 16,-3 1-23-16,0 0-38 0,3-8-44 0,0-1-65 16,0-6-145-16,-2-8-71 0,-1-5-24 15,-3-8 11-15,-4-10 32 0</inkml:trace>
  <inkml:trace contextRef="#ctx0" brushRef="#br0" timeOffset="68210">1336 3391 135 0,'-18'-9'316'0,"-4"4"20"16,3 5 11-16,3 0-82 0,1 2-120 16,5 1-69-16,5 0-38 0,5 1-30 15,2 3-29-15,9-1-46 0,1 3-137 16,4-2-70-16,3 2-35 0,3-2-14 15,1-3 10-15</inkml:trace>
  <inkml:trace contextRef="#ctx0" brushRef="#br0" timeOffset="68434.89">1631 3326 203 0,'8'-5'362'16,"-6"3"56"-16,1-4 45 0,-3 3-64 15,0 0-88-15,0 2-52 0,0 1-33 0,2 1-24 16,2 2-16-16,1 6-22 0,1 4-24 15,4 4-17-15,2 5-20 0,-1 10-25 16,1 6-28-16,0 7-20 0,-1 6-9 16,-3 8-8-16,0 6-16 0,-2 6-22 15,-4 0-42-15,1-3-59 0,-1 0-65 16,1-6-70-16,2-9-62 16,-2-8-105-16,1-7-73 0,-2-13-5 15,1-9 35-15,5-15 51 0,2-9 64 0</inkml:trace>
  <inkml:trace contextRef="#ctx0" brushRef="#br0" timeOffset="68852.37">1911 3654 215 0,'7'-35'390'0,"-3"8"55"0,2 5 35 0,-4 5-74 16,1 6-104-16,-1 3-55 0,1 5-38 16,0 3-22-16,0 4-18 0,1 5-12 0,-1 6-19 15,3 6-29-15,-3 6-31 0,2 8-27 16,-2 5-19-16,-1 7-12 0,-1 2-8 15,-1 7-12-15,2 2-10 0,-2 4-15 0,0-2-24 16,0-3-25-16,3-3-13 0,-3-6-15 16,3-11-14-16,-1-5-4 0,-2-11 7 15,1-9 7-15,-1-9 9 0,-1-11 12 16,-1-8 18-16,-3-11 18 0,2-9 16 16,-2-9 12-16,-1-5 14 0,-3-5 4 15,2-7 3-15,1-2 2 0,-1-3 2 16,3 1 6-16,-1 2 6 0,5 6 10 0,2 4 4 15,4 7 2-15,2 6 4 0,0 9-6 16,6 3-5-16,-1 6-5 16,5 4-7-16,0 5-3 0,3 4-3 0,-1 4 0 15,1 3-3-15,1 6 2 0,0 6 0 16,-4 1-5-16,0 6 2 0,-5 3-7 16,-2 5-6-16,-5 3-5 0,-4 4-11 0,-7 5-7 15,-4-1-18-15,-2 5-24 0,-4-4-30 16,-2 3-36-16,0-5-34 0,-1-2-58 15,-2-1-105-15,2-7-41 0,3-4-2 16,2-4 23-16,8-6 33 0</inkml:trace>
  <inkml:trace contextRef="#ctx0" brushRef="#br0" timeOffset="69251.35">2238 3751 193 0,'11'-9'348'15,"-4"2"41"-15,-2-1 39 0,-4-1-83 0,2 0-75 16,-1 1-52-16,-1-5-24 0,-1 0-17 15,3-2-20-15,2 0-20 0,0-7-23 16,2 1-19-16,3-4-25 0,0-1-23 16,1-5-22-16,3-3-9 0,-1-2-6 15,4-3-4-15,1-1-4 0,1 1 0 0,-2-1-1 16,0 7 0-16,-1 1-1 0,-5 9-4 16,-3 3-2-16,-1 7-5 0,-3 2-3 15,-2 7-7-15,-4 4 2 0,-4 4-1 16,-2 5 2-16,0 4 2 0,-4 4 6 15,-1 1 1-15,3 3 4 0,-1 0-2 16,5 2 2-16,1-3 4 0,5 1-2 0,2-2 2 16,4-2 0-16,5-3 1 0,0 1-2 15,5-1 1-15,3-2-1 0,1-2-2 16,3 2 2-16,1-2-1 0,-1 3 6 16,1-1-2-16,-3-1 0 0,-3 2-7 15,-2 2-12-15,-5 0-12 0,-8 1-16 0,-4 4-22 16,-4 3-22-16,-7-1-18 0,-3 0-20 15,-5 2-28-15,1-1-35 0,-5-2-73 16,0-2-94-16,-4 0-38 0,0-7-4 16,-1 1 23-16,-3-6 39 0</inkml:trace>
  <inkml:trace contextRef="#ctx0" brushRef="#br0" timeOffset="70768.37">966 5881 301 0,'12'9'369'0,"-1"-4"24"0,-3-1 14 0,-2-4-131 16,-4-4-94-16,-2-5-46 0,-2-5-19 16,-2-5 1-16,1-6 1 0,0-7-8 15,-2-4-15-15,2-5-20 0,1-4-18 16,0-6-25-16,2-5-14 0,0 0-11 15,0-4-4-15,2 1 0 0,3 3-4 16,-2 4 0-16,3 6 0 0,2 6 0 16,0 6 0-16,0 6-4 15,0 8 0-15,4 4 0 0,1 5 2 16,1 7 0-16,4 7 4 0,1 2 0 16,-2 9 5-16,5 5 1 0,0 4-2 15,0 7 1-15,-1 5-2 0,3 4 0 16,-2 5-2-16,-3 3-2 0,0 2 3 15,-2 1-9-15,-3-1-16 16,-1-2-30-16,-2-2-40 0,-1-4-47 16,-2-5-56-16,1-8-68 0,-4-6-117 15,-4-5-40-15,-2-9 3 0,-4-8 27 16,-4-2 43-16</inkml:trace>
  <inkml:trace contextRef="#ctx0" brushRef="#br0" timeOffset="70935.38">1173 5634 138 0,'-27'0'329'15,"2"1"22"-15,2 4 11 0,1-3-68 16,5 3-131-16,6-4-74 0,3 3-41 16,5-4-18-16,6 0-8 0,5-5-7 15,11-1-9-15,3-3-14 0,8-3-21 16,9-1-38-16,1-5-49 16,1 2-103-16,0-1-74 0,2-1-29 15,-3 3 0-15,2 1 19 0</inkml:trace>
  <inkml:trace contextRef="#ctx0" brushRef="#br0" timeOffset="71090.98">1581 5485 178 0,'20'5'299'16,"-3"1"35"-16,-4 1 28 16,-3 1-98-16,1 3-52 0,-3-1-24 0,0 1-12 15,-4 3-8-15,0 2-12 0,0 1-22 16,-4 3-22-16,0 2-31 16,-3 5-25-16,0 0-28 0,-2 3-32 15,0-1-41-15,1 1-55 0,-1-3-57 16,-3-3-84-16,2-7-134 0,-1-4-59 15,1-10-4-15,1-9 29 0,0-9 45 16</inkml:trace>
  <inkml:trace contextRef="#ctx0" brushRef="#br0" timeOffset="71717.25">1785 5052 335 0,'12'-29'460'0,"-1"9"52"16,-3 3 27-16,-3 4-105 0,0 6-124 15,-2 1-93-15,1 2-54 0,-4 4-29 0,2 1-10 16,-2 7-7-16,3 5-12 16,-3 6-20-16,2 4-21 0,-2 5-23 15,0 6-16-15,0 1-14 0,0 3-11 16,-2 1-8-16,-1 1-7 0,1-7-9 16,2-3-10-16,-4-7-10 0,4-7-12 15,0-6-10-15,-2-8-8 0,1-9 0 16,1-9 3-16,1-10 8 15,1-7 10-15,-2-5 15 0,2-6 10 16,0-4 10-16,0 0 4 0,-2-2 6 16,3 4 3-16,-1 2 3 0,3 5 1 15,-2 3 0-15,3 5 1 0,2 5 0 16,1 5-1-16,1 4 0 0,4 3-1 16,-1 3 0-16,0 5 0 0,4 3-1 15,-3 5 3-15,2 4-2 0,0 3-1 0,-4 6-8 16,0 4-7-16,-2 3-7 0,-5 4-7 15,-3 1 2-15,-2 4 4 0,-2 0 5 16,-1-2 9-16,-6 2 9 0,2-3 8 16,1-2-3-16,-2-4 3 15,2-2 1-15,1-2-1 0,2-7 3 0,3 0-1 16,0-3 0-16,3 1-1 16,2-5 2-16,4 1 2 0,1-2-2 0,3-3 1 15,2 0 0-15,4-2-3 0,-1 0-1 16,0 0-2-16,2-1-2 0,0 2 1 15,0 1-1-15,-2 2 1 0,1 3 3 16,-3 2 0-16,-2 4-2 0,-3 2 3 0,-3 5-2 16,-2 3 6-16,-6 5 1 0,-6 1 0 15,-2 3 2-15,-5-1 1 16,-2 3-1-16,-3-2-6 0,-2 0-1 0,1-5-15 16,0-3-24-16,0-5-48 0,3-3-62 15,0-3-69-15,5-6-98 0,3-7-111 16,-1-7-46-16,7-6 16 0,4-6 40 15,7-6 59-15</inkml:trace>
  <inkml:trace contextRef="#ctx0" brushRef="#br0" timeOffset="71885.21">2349 5107 191 0,'33'-21'325'16,"-4"2"29"-16,-4 5 30 0,-5 2-91 16,-2 3-75-16,-4 3-39 0,-1 3-12 15,-1 3-3-15,-5 3-8 0,-1 5-17 16,-3 4-15-16,-1 6-23 0,-2 4-25 0,-3 5-24 15,-4 3-31-15,1 5-36 0,-5-2-42 16,3 3-52-16,0-2-59 0,2-2-77 16,-3-5-124-16,2-6-68 0,1-6-15 15,1-9 23-15,3-9 42 0</inkml:trace>
  <inkml:trace contextRef="#ctx0" brushRef="#br0" timeOffset="72201.21">2874 4515 55 0,'0'-33'390'0,"-1"5"66"0,-6 5 62 15,-1-1 63-15,-3 3-138 0,0 2-91 16,0 3-58-16,-2 0-44 0,1 1-48 16,0 2-50-16,0 2-40 0,-1 3-31 15,2 1-20-15,2 2-18 0,-1 4-15 16,1 2-8-16,-2 5-9 0,1 8-5 15,-2 5-2-15,2 8-2 0,2 8-1 16,0 8-4-16,1 5 1 0,2 5 0 0,3 1-1 16,5-1 0-16,4-5-1 0,3-4 4 15,8-5-3-15,6-9-7 0,6-8-4 16,11-7-17-16,8-13-71 0,14-11-122 16,7-12-146-16,13-10-168 0,8-11-92 15,0-5-30-15,3-3 44 16,-6 0 111-16</inkml:trace>
  <inkml:trace contextRef="#ctx0" brushRef="#br0" timeOffset="73216.71">1475 7077 1 0,'6'-6'286'0,"-1"0"29"0,-2 0 19 15,3 0-30-15,-3-2-96 0,2-1-60 16,0 1-33-16,0-3-14 0,3 0-7 16,-1 2 1-16,3-2-6 15,1 3-4-15,3-1-8 0,-1 1-7 16,2 1-7-16,2 2-9 0,0 3-7 15,-1 4-9-15,-1 3-5 0,0 5-5 16,-3 7-1-16,-4 6-6 0,-5 9-1 16,-4 7-5-16,-7 6-4 0,-8 4-4 15,-3 6-7-15,-6 2 0 0,-2 0-3 16,-3-1-1-16,-3-1-1 16,1-5 0-16,0-8 4 0,4-8 3 15,3-7 2-15,4-10-3 0,5-6-1 16,2-9-4-16,8-8-3 0,3-9-6 15,8-2-3-15,5-5 2 0,6-3 2 16,6-1 2-16,5 0 2 0,2 3 0 16,-1 4 2-16,2 2-1 0,-1 6-1 15,-2 5-3-15,-2 4-8 0,0 4-13 16,-1 3-15-16,-3 2-16 0,-1 3-18 16,-3-1-21-16,-1 2-20 0,0 0-16 15,0-1-17-15,-1-3-55 0,-3-2-84 16,3-5-32-16,-2-6-2 15,2-4 14-15,5-9 29 0</inkml:trace>
  <inkml:trace contextRef="#ctx0" brushRef="#br0" timeOffset="73572.34">2226 6934 285 0,'22'-36'359'16,"-8"4"37"-16,-3 1 42 0,-6 7-108 15,-4 1-41-15,-1 2-5 0,-3 7 0 16,0 0-5-16,-3 3-22 0,-3 1-35 15,2 5-48-15,-4 3-59 0,0 2-41 0,0 6-31 16,1 5-21-16,-2 5-11 0,1 5-10 16,1 6 1-16,1 6-1 0,1 3-1 15,6 6 1-15,1 2 1 0,2 0 0 16,4 0-4-16,3-2-4 0,6-6-5 16,0-5-4-16,5-6-5 0,5-6-10 15,4-8-8-15,2-10-14 0,2-9-26 16,1-8-33-16,-3-8-32 0,-1-8-27 15,-4-4-20-15,-3-4-4 0,-6-2 14 16,-5 0 29-16,-6-1 30 0,-5 6 33 16,-7 1 29-16,-2 5 22 0,-7 4 17 15,0 6 12-15,-4 4 4 0,-1 7 4 16,-1 4 1-16,-2 4-4 0,1 6-11 16,1 1-17-16,1 3-27 0,4 2-36 15,2 0-59-15,3 1-110 0,2-1-67 16,5-4-25-16,4-1 8 0,7-5 25 0</inkml:trace>
  <inkml:trace contextRef="#ctx0" brushRef="#br0" timeOffset="73821.42">2580 6411 41 0,'5'-20'403'0,"-2"4"74"0,0 2 61 15,-3 2 46-15,-2 3-137 0,1 3-106 16,1 3-80-16,0 0-60 0,-2 2-49 0,2 3-38 15,2 5-28-15,-1 8-22 0,3 4-16 16,0 7-16-16,2 7-12 0,-1 5-8 16,0 8 0-16,1 5-4 0,1 6-1 15,-1 4-1-15,0 8-13 0,-1 5-12 16,0 2-38-16,-2-1-51 16,2-2-72-16,0-8-77 0,2-5-71 0,1-7-95 15,-3-10-95-15,2-9-18 0,-1-8 38 16,3-15 62-16,1-10 69 0</inkml:trace>
  <inkml:trace contextRef="#ctx0" brushRef="#br0" timeOffset="74266.27">2891 6763 261 0,'8'-33'506'0,"-3"6"63"0,0 8 33 16,-1 5-43-16,-2 5-153 0,-2 7-133 15,3 6-92-15,-3 6-53 0,0 7-24 16,0 4-18-16,-3 9-18 0,1 4-23 15,1 4-16-15,-2 2-10 16,0 4-11-16,1 2-6 0,1 2-10 16,-1-1-5-16,2-4-13 0,-2-5-11 15,2-7-11-15,0-7-10 0,0-9-3 16,0-7-4-16,0-11 6 0,-1-12 7 16,-1-11 10-16,-3-10 12 0,2-9 8 15,-3-8 9-15,-2-5 4 0,3-5 1 16,-1-3 4-16,3 0 4 0,1-2 5 15,2 6-4-15,5 4-1 0,0 5 2 16,3 6-2-16,4 8-2 0,-1 6 0 16,5 6 3-16,0 5 0 0,4 5 0 15,-2 4-1-15,4 3 1 0,-2 8-2 16,-2 3 0-16,1 6 1 16,-6 6 1-16,1 5 5 0,-8 3 1 15,-1 6 0-15,-7 3 0 0,-3 1-1 16,-4 5 1-16,-3 0-6 0,-3 1-7 15,-4-3-23-15,2-1-46 0,1-2-65 16,3-5-76-16,2-5-97 16,5-4-140-16,6-6-56 0,2-6-1 0,4-4 45 15,6-4 63-15</inkml:trace>
  <inkml:trace contextRef="#ctx0" brushRef="#br0" timeOffset="74617.32">3337 6594 263 0,'19'-6'408'0,"-6"0"61"15,-4 0 52-15,-2-2-83 0,-4 1-84 16,0-4-61-16,0-1-46 0,-1-1-49 16,-1-5-37-16,3-3-37 0,2-4-34 15,-2-2-32-15,4-7-25 0,-1-3-13 16,5-5-10-16,-2-1-5 0,3-3-3 16,1 0 1-16,0 7 0 15,-2 3 0-15,0 6-3 0,-4 6-4 16,-1 7-3-16,-4 6-4 0,-1 9 0 15,-4 6-5-15,-1 7 3 0,-3 6 5 16,0 5 1-16,1 3 0 0,0 3 1 16,4-2 5-16,2 3-2 0,3-4 3 15,2 2 0-15,6-3-2 0,3 0-2 16,2-2 1-16,4 1 0 16,1 0 0-16,0 1-1 0,-3 4 5 15,-2-2 0-15,-7 5 1 0,-5 6-2 16,-7 1-29-16,-4 6-50 0,-7 2-76 15,-6 2-96-15,-8 3-148 0,-3 0-126 16,-3 3-40-16,-3 2 11 0,1-3 59 16,0 2 86-16</inkml:trace>
  <inkml:trace contextRef="#ctx0" brushRef="#br0" timeOffset="75183.89">1807 8991 151 0,'4'0'291'0,"0"0"18"0,-1-3 11 16,-2 3-105-16,1-3-74 16,0 0-32-16,-1 1-15 0,2-2 2 15,1 2-3-15,0 2 11 0,4-3 5 16,-2 1 7-16,4 1 3 0,2 1 2 15,3 0 4-15,2 1-2 0,2 4-13 16,3 0-14-16,2 1-17 0,3 4-15 0,0 1-14 16,1 4-14-16,2 2-13 0,-1 3-9 15,1 1-18-15,-2 3-31 0,-1 2-51 16,-5-2-58-16,0 1-62 0,-2-2-69 16,-8 0-130-16,-3-6-52 0,-2-5 1 15,-4-3 34-15,3-6 48 0</inkml:trace>
  <inkml:trace contextRef="#ctx0" brushRef="#br0" timeOffset="75415.37">2238 8949 249 0,'-12'-25'418'0,"-1"2"57"0,-1 3 57 16,0 4-41-16,2 1-98 0,0 4-66 16,2 2-51-16,1 3-41 0,1 1-47 15,2 3-48-15,1 1-47 0,0 3-35 16,0 4-24-16,-2 8-16 0,0 6-7 0,-1 10-11 15,-3 10-5-15,0 6-1 0,2 6-5 16,-4 7-11-16,4 3-18 0,-1 3-41 16,0-1-76-16,1 0-87 0,4-4-84 15,1-6-142-15,2-9-93 0,4-9-13 16,1-12 40-16,5-14 74 0,6-10 83 16</inkml:trace>
  <inkml:trace contextRef="#ctx0" brushRef="#br0" timeOffset="75815.69">2450 8830 340 0,'11'-25'499'0,"-4"5"59"15,-2 5 37-15,-2 3-79 0,-2 3-140 16,2 4-118-16,-3 2-78 0,2-1-51 16,-1 3-31-16,1 1-24 0,1 2-19 15,2 4-16-15,5 4-13 0,2 2-8 16,1 3-5-16,2 3-5 0,0 2-2 15,2 4-3-15,1-2-5 0,-1 1-6 16,-1 1-5-16,1-4-16 0,-1-3-20 0,0-4-29 16,-2-6-37-16,2-2-30 0,-2-10-22 15,0-5 1-15,-1-5 9 0,-1-7 22 16,-2-7 33-16,-2-4 37 0,-3-3 25 16,-2-7 21-16,-1-1 27 0,-4 0 30 15,0-2 34-15,1 6 35 0,-1 2 35 16,-1 4 23-16,3 6 9 0,-2 6-9 15,1 6-24-15,2 5-24 0,3 4-23 16,2 10-23-16,3 6-14 0,2 11-6 16,2 15-5-16,1 12-8 0,-1 13-10 15,1 15-6-15,-4 8-10 0,-4 10-12 16,-1 5-66-16,2 7-142 16,-2 3-224-16,-3 0-150 0,1-6-79 15,-3-7-34-15,-2-8 38 0,-1-8 130 16</inkml:trace>
  <inkml:trace contextRef="#ctx0" brushRef="#br0" timeOffset="78249.03">943 12927 26 0,'-33'16'426'0,"-3"-3"52"15,8-5 24-15,8-6 12 16,14-2-137-16,14-2-180 0,16-6-98 16,12-3-50-16,16-7-21 0,11-5-4 15,12-5 2-15,13-5 6 0,10-7 1 16,14-3 4-16,10-5 1 0,11-5-1 16,9-3-2-16,6-3-5 0,7-4-5 15,4-2 1-15,2 1-6 0,1-1-4 16,1-2-18-16,-5 0-41 0,-6 1-59 15,-10 2-73-15,-11 3-75 0,-14 2-158 16,-14 4-73-16,-18 1-6 0,-20 2 32 16,-14 3 56-16</inkml:trace>
  <inkml:trace contextRef="#ctx0" brushRef="#br0" timeOffset="78549.42">3343 11416 52 0,'-37'9'356'0,"4"0"31"0,7-3 16 16,4 3 7-16,9-1-186 0,7 1-103 16,6 0-52-16,8 0-23 0,9-2-7 15,7 2 3-15,6-1 4 16,8-2 2-16,5 0 0 0,6 0-6 0,6-1-7 16,5-2-10-16,0 2-5 15,3 1-6-15,-4 2-5 0,-5 1 1 0,-4 4-1 16,-8 4 0-16,-11 5-2 15,-9 7 5-15,-14 6 4 0,-14 9 7 16,-16 10 7-16,-10 7 3 0,-17 5 1 16,-13 9-1-16,-12 6-8 0,-10 4-12 15,-12 2-26-15,-4 0-47 0,-3 0-68 16,-7-2-129-16,4-7-125 0,0-9-64 16,8-12-17-16,8-17 24 0,7-10 56 15</inkml:trace>
  <inkml:trace contextRef="#ctx0" brushRef="#br0" timeOffset="79249.49">1266 11667 253 0,'-6'-5'342'0,"-2"2"28"0,-2 0 36 15,4 0-112-15,-2-2-53 0,1 4-18 16,3-2-12-16,-2 3-16 16,1-1-27-16,3 1-36 0,1 1-41 15,1 3-35-15,0 4-28 0,1 3-13 16,1 5-7-16,1 5-1 0,-1 5-3 16,4 1 0-16,-2 5-2 0,3-1-1 15,-1 3 1-15,4-1-4 16,1-4-2-16,0-1-7 0,3-6-12 15,-1-4-15-15,4-5-14 0,2-7-14 16,0-9-16-16,2-6-12 0,3-10-7 16,-1-5-3-16,-1-4 1 0,-3-6 7 15,-3-4 14-15,-3 1 17 0,-8-4 19 16,-1 1 13-16,-10 1 16 0,-2 3 7 16,-6 3 9-16,-5 6 2 0,0 4 5 15,-4 9 1-15,0 3-2 0,1 7 2 16,0 5-7-16,3 5-11 15,3 3-14-15,5 3-24 0,3 3-32 0,8-2-39 16,3 2-84-16,5-3-91 0,6-1-36 16,2-4-4-16,8-3 17 15</inkml:trace>
  <inkml:trace contextRef="#ctx0" brushRef="#br0" timeOffset="79697.99">1758 11512 168 0,'5'-7'332'16,"-7"-1"29"-16,-3 2 25 0,-3-1-70 0,-3 1-83 16,0-2-40-16,0 2-11 15,0 0 1-15,0-1 0 0,3 3-9 0,-1 0-18 16,2 0-26-16,4 1-28 0,-2 1-29 16,4 1-22-16,-1-1-24 15,0 2-15-15,2 3-9 0,2 0-2 16,0 3-2-16,-1 4 1 0,2 5 1 15,1 2-1-15,-3 4 1 0,4 1 1 16,-2 4 1-16,2 1 0 0,-1 4-3 16,3-3 0-16,-1-1 3 0,2-1-11 15,3-3-8-15,0-3-18 16,2-5-19-16,1-4-20 0,3-6-24 16,-1-5-17-16,3-5-12 0,2-8-1 15,-2-5 0-15,1-3 11 0,-2-5 18 16,-4-2 19-16,-1-2 18 0,-5-1 21 0,-5 0 15 15,0-2 9-15,-9 0 8 0,1 3 3 16,-5 2 7-16,-5 3 4 0,0 4 6 16,-5 3 0-16,1 7 1 0,-3 3 0 15,0 6-2-15,1 3-14 16,0 4-12-16,3 3-20 0,3 4-28 16,4 1-37-16,7 1-46 0,2-1-78 15,5-3-83-15,3 1-28 0,5-4-1 16,4 1 21-16</inkml:trace>
  <inkml:trace contextRef="#ctx0" brushRef="#br0" timeOffset="80098.66">2055 11365 159 0,'8'-8'308'16,"-3"-1"31"-16,-2 2 28 0,0-3-88 15,-3 1-56-15,0-1-18 0,0-1 10 0,-1 3 21 16,-3-1 14-16,3 1 0 0,-3 1-14 15,3 2-26-15,-2-2-37 0,-1 3-44 16,3 2-35-16,-1-1-24 0,1 3-21 16,-1 0-19-16,2 0-9 0,-3 3-10 15,2 2-3-15,-1 4-8 0,-1 2 0 16,1 6 0-16,1 4-1 0,-1 4 2 16,0 1-4-16,1 3 3 0,1 2-1 15,3 1-3-15,0-2 0 0,2 0-10 0,4-4-3 16,1-3-12-16,0-3-16 0,5-5-21 15,1-4-24-15,3-7-20 0,1-4-17 16,3-9-14-16,0-5-14 0,1-6-9 16,1-5-5-16,-5-2 0 0,-2-3 8 15,-8-2 15-15,-4 1 29 0,-6-2 27 16,-4 0 34-16,-6 2 22 0,-3 1 15 16,-4 5 9-16,-5 5 2 0,1 5 3 15,-3 2-4-15,-1 7-2 0,0 3-11 16,0 5-15-16,4 1-26 0,0 4-39 15,4-1-92-15,3 0-85 0,6-2-37 16,1-1-7-16,7-3 12 0</inkml:trace>
  <inkml:trace contextRef="#ctx0" brushRef="#br0" timeOffset="80398.3">2371 10719 298 0,'-3'-23'379'16,"0"3"46"-16,-2 3 41 0,-1 3-109 16,3 2-67-16,1 3-49 0,-1 3-32 15,1 1-39-15,2 4-26 0,2 4-29 16,1 6-26-16,5 4-22 0,0 10-11 0,0 7 0 16,3 11-12-16,1 9-13 0,-4 8-10 15,0 12-6-15,0 8-3 0,-5 6-12 16,-1 7 0-16,-2 0 0 15,0 0-6-15,0-1-13 0,0-4-22 0,0-7-39 16,3-6-56-16,-1-8-59 0,1-8-65 16,3-10-95-16,-1-7-108 0,1-12-30 15,0-9 15-15,1-13 44 0,-2-11 57 16</inkml:trace>
  <inkml:trace contextRef="#ctx0" brushRef="#br0" timeOffset="81051.88">2904 11016 315 0,'-3'-8'383'0,"-5"1"47"0,3 2 50 16,-1-1-107-16,0 2-52 16,1 0-30-16,2 2-22 0,-1-3-27 15,3 2-40-15,-1 2-44 0,1-1-49 16,-1 2-35-16,2-1-30 0,0 1-20 16,-2 1-12-16,1 1-7 0,1 2 0 15,0 5-4-15,0 6-1 16,0 2 5-16,0 8 0 0,-2 3-1 15,2 6-2-15,-3 2-2 0,3 1 1 16,0-1-1-16,3-1 2 0,0-6-1 0,4-2-4 16,1-4-1-16,4-6-12 0,1-4-15 15,4-7-26-15,3-6-20 16,3-7-28-16,2-8-26 0,1-6-21 16,-1-6-14-16,-3-6 6 0,0-4 5 15,-7 0 23-15,-3-4 22 0,-5 4 27 16,-6-1 29-16,-6 4 18 0,-3 5 17 15,-4 4 12-15,-4 8 7 0,-3 6 2 16,-3 5 2-16,0 8-1 16,-2 2-5-16,0 5-6 0,7 1-17 15,0 2-21-15,7 0-31 0,4 0-33 16,10-1-48-16,1-2-95 0,3-2-74 16,8-3-26-16,0-4 6 0,7-4 21 15</inkml:trace>
  <inkml:trace contextRef="#ctx0" brushRef="#br0" timeOffset="81447.17">3346 10846 261 0,'7'-12'369'0,"-4"-1"51"0,-1 2 51 16,-2 0-82-16,-2-1-42 0,1 1-28 16,-3 2-24-16,1 1-24 15,0 0-41-15,0 1-46 0,-2 1-53 16,4 3-39-16,-2 0-28 0,1 2-24 15,0-1-11-15,2 2-12 0,-1 2-6 16,1 1-8-16,0 6 1 0,1 4 0 16,-1 5 0-16,2 5 0 0,1 5-4 15,-1 4 4-15,4 1-4 0,-2 3-2 16,3-2-5-16,1-1-1 16,0-2 0-16,4-7-9 0,1-3-6 15,3-6-12-15,2-6-6 0,2-9-16 16,2-10-21-16,0-6-25 0,2-10-16 15,0-6-4-15,-2-3 1 0,-5-6 10 16,-1-3 28-16,-5-2 30 0,-4-2 25 16,-6 2 17-16,-4 0 11 15,-4 5 4-15,-2 5-1 0,-5 6-4 16,-1 10-12-16,-7 8-34 0,-1 10-46 16,-1 12-63-16,-3 11-80 0,-5 10-149 15,-4 7-69-15,0 12-10 0,-5 7 22 16,-1 11 50-16</inkml:trace>
  <inkml:trace contextRef="#ctx0" brushRef="#br0" timeOffset="81919.35">1193 14541 189 0,'-39'25'395'0,"4"-2"32"0,2-3 19 16,4-2-56-16,7 2-146 15,3-5-92-15,6-1-47 0,6-4-8 16,10 0 10-16,9-4 20 0,15-2 19 16,11-8 15-16,16-5 3 0,17-8-9 15,19-12-21-15,16-11-27 0,19-11-26 16,16-6-21-16,14-9-21 15,8-3-17-15,9-5-7 0,5-1 1 0,0 1-2 16,5 3-6-16,0 0-1 0,0 0-1 16,-7 4-1-16,-10 4-19 0,-12 5-37 15,-16 4-74-15,-18 4-109 0,-18 7-117 16,-22 5-166-16,-20 4-79 0,-26 4-14 16,-19 5 54-16,-20 6 95 0</inkml:trace>
  <inkml:trace contextRef="#ctx0" brushRef="#br0" timeOffset="82222.69">3298 13427 372 0,'-21'7'434'0,"7"-4"25"16,6-1 13-16,6 0-130 0,9-2-146 16,7 2-92-16,8-2-40 15,8-2-16-15,5 2-3 0,6-2 5 0,8 0 9 16,6-1 5-16,5 0 1 15,5-1-5-15,3 0-10 0,2 3-11 16,1 1-10-16,-5 1-11 0,-4 3-18 16,-10 6-12-16,-11 3-9 0,-14 7-7 15,-16 4-4-15,-17 7-2 0,-14 8 7 16,-17 2 3-16,-12 6-1 0,-14 0-6 16,-13 6-16-16,-16 1-21 0,-9 1-24 15,-11 2-22-15,-5 2-20 0,-5-2-26 16,-1-2-38-16,-4-3-114 0,1-2-46 15,1-7-16-15,3-5 9 0,5-8 29 16</inkml:trace>
  <inkml:trace contextRef="#ctx0" brushRef="#br0" timeOffset="82717.32">1408 13723 260 0,'-2'-14'327'0,"-1"4"24"16,-1 0 5-16,1 1-116 0,1 0-60 15,1 2-25-15,-1-3 0 0,0 4 11 16,1-1 2-16,-1 5-5 0,1-3-14 15,1 4-22-15,-2 0-21 0,2 1-26 16,-2 0-16-16,1 1-17 16,-1 5-10-16,2 0-10 0,-3 9-6 15,3 5-7-15,0 3-2 0,0 7-5 16,0 1 1-16,5 0-4 0,0 2-3 16,3-3-1-16,4-1 0 0,1-5 0 15,7-3 0-15,-1-6-7 16,5-4-16-16,3-7-19 0,3-7-24 0,0-7-25 15,0-6-24-15,-3-3-15 16,0-8 0-16,-8-2 6 0,-5-2 15 0,-6-1 20 16,-8-1 20-16,-5 4 18 0,-9-1 13 15,-2 7 14-15,-4 2 7 16,-6 6 5-16,1 4 3 0,-4 5 3 16,1 3 0-16,1 6-6 0,5 2-12 15,2-1-26-15,7 1-35 0,5-1-48 16,3 1-105-16,5-5-78 0,6-2-27 15,4-2 1-15,7-6 24 0</inkml:trace>
  <inkml:trace contextRef="#ctx0" brushRef="#br0" timeOffset="82948.08">1733 13422 178 0,'18'-13'355'0,"-3"1"33"0,-3 4 23 15,-5 0-78-15,-1 2-99 0,-3 2-63 16,2 2-32-16,-1 1-17 0,0 1-6 15,-1 3-5-15,3 3-9 0,4 3-16 16,1 4-14-16,0 4-14 0,-2 4-15 16,4 3-14-16,-2 4-9 0,-1 1-6 15,2 2-14-15,-2 3-19 0,-1-1-31 16,4 1-36-16,-4-3-47 0,1 2-49 16,2-8-44-16,1-2-58 0,-4-5-94 15,1-7-31-15,1-4 8 0,2-8 34 0,3-7 39 16</inkml:trace>
  <inkml:trace contextRef="#ctx0" brushRef="#br0" timeOffset="83296.73">2196 13450 245 0,'1'-23'357'15,"-2"-1"46"-15,-2 5 40 0,-2 1-95 16,0 4-59-16,-2 1-29 0,0 1-14 16,2 1-7-16,0 4-20 0,2 3-27 15,-2-1-38-15,2 3-40 0,1 1-34 16,1 4-32-16,-1 3-22 0,-2 6-14 15,2 4-6-15,1 9 0 0,-1 2-6 16,2 6 0-16,0 1-3 0,2 4 2 0,1 2-1 16,4-2 2-16,0-1-2 15,3-2-4-15,2-5-9 0,1-6-13 16,2-3-18-16,1-8-18 0,5-5-27 0,1-8-25 16,2-8-24-16,1-5-15 0,-1-8-9 15,-5-6-5-15,0-5 2 0,-4-1 15 16,-8-1 18-16,-6 1 23 0,-5-1 24 15,-9 4 25-15,-3 1 26 0,-6 5 23 16,-3 1 14-16,-3 5 9 0,-1 5 5 16,-1 2 2-16,4 5-9 0,-1 2-9 15,4 1-17-15,4 1-29 16,6 2-40-16,5-3-68 0,1 1-112 0,5 0-57 16,4-3-22-16,7-2 8 0,5-2 31 0</inkml:trace>
  <inkml:trace contextRef="#ctx0" brushRef="#br0" timeOffset="83530.45">2450 12969 112 0,'3'-18'370'0,"-3"1"60"16,0 4 53-16,-1 1-11 0,-1 3-102 16,-1 0-71-16,0 7-52 0,3-3-48 15,-2 4-39-15,2 2-32 0,2 6-21 16,1 4-20-16,3 6-14 0,1 9-5 0,1 10-11 15,-2 7-13-15,3 10-11 16,-4 10-12-16,1 9-8 0,1 7-7 0,-4 7-6 16,2 2-27-16,-1 0-64 0,-2-2-106 15,6-5-117-15,-3-10-182 16,3-5-94-16,4-11-26 0,-4-11 35 0,5-10 92 16</inkml:trace>
  <inkml:trace contextRef="#ctx0" brushRef="#br0" timeOffset="84079.44">2679 13176 273 0,'-1'-2'420'15,"-2"0"60"-15,-1-2 48 0,3 1-80 16,-1 0-82-16,1 2-59 0,-1-1-56 15,-1 2-49-15,3 0-40 0,0 0-38 16,0 5-39-16,6 1-37 0,-3 2-19 0,4 5-14 16,1 4-5-16,0 2-3 15,1 1-3-15,-1 3 2 0,0 3-3 0,1 2-8 16,-2 0-31-16,-1 3-58 0,4-3-82 16,0 0-86-16,2-5-85 15,-1-2-132-15,0-9-71 0,2-5 4 16,-4-7 51-16,7-7 73 0,-2-6 74 15</inkml:trace>
  <inkml:trace contextRef="#ctx0" brushRef="#br0" timeOffset="84279.29">2988 13109 94 0,'3'-23'455'0,"-1"2"88"16,-2 3 64-16,0 3 43 0,-2 3-160 15,2 1-133-15,0 5-102 0,0 3-81 16,0 3-61-16,3 5-34 0,2 6-31 15,3 7-14-15,1 8-9 0,-1 9-13 16,3 7-19-16,0 4-113 0,-4 8-200 16,1 2-194-16,1 1-104 15,-4 0-50-15,-2-5-13 0,-2-2 90 16,-2-7 189-16</inkml:trace>
  <inkml:trace contextRef="#ctx0" brushRef="#br0" timeOffset="86779.4">906 12391 209 0,'-29'-18'296'0,"-6"-6"14"15,-1-4 6-15,-1-4-140 0,4-4-84 16,3-3-43-16,2-4-23 16,6-6-10-16,6-3-8 0,2-6-1 15,9-4 0-15,5-4-1 0,8-2 1 16,8-2 0-16,9 0 0 0,8 0-2 16,7-2 0-16,7 0 2 15,7 3-3-15,8-2 1 0,7 2-1 16,5 1 1-16,5 5-1 0,2 3-1 15,6 5-2-15,2 4-1 0,1 6 2 16,1 6 0-16,1 7 1 0,1 10-1 16,-4 10 0-16,-1 7 3 0,-5 10 1 15,-3 10-2-15,-7 13 0 0,-8 8-2 16,-8 12 0-16,-10 9-2 0,-12 9-6 16,-10 8-2-16,-12 3-6 0,-11 5-2 15,-10 3-7-15,-13 0-6 0,-9 1-7 0,-13 3-1 16,-9-4 0-16,-11-3-1 0,-7-2 10 15,-7-5 10-15,-7-8 5 0,-1-5 7 16,-2-8 1-16,2-9-1 16,2-9-16-16,6-8-50 0,5-8-103 0,4-11-54 15,7-9-27-15,4-11-10 0,8-7 6 16</inkml:trace>
  <inkml:trace contextRef="#ctx0" brushRef="#br0" timeOffset="88528.89">920 6370 253 0,'-19'9'306'0,"4"-3"10"0,3 0-14 15,4-1-131-15,3-3-71 16,5-2-42-16,10 0-17 0,10-1-7 16,12-4 1-16,11-3 2 0,17-9 2 15,12-6-1-15,14-10-2 0,16-9-7 16,15-10-5-16,16-8-2 0,11-6-7 15,11-4 0-15,5-5-3 0,3-2 0 16,3-1 1-16,4 0-9 0,1-3-10 16,-3 2-27-16,-5 1-33 0,-10 3-75 15,-11 4-119-15,-14 7-62 0,-17 3-20 16,-18 6 3-16,-20 7 25 0</inkml:trace>
  <inkml:trace contextRef="#ctx0" brushRef="#br0" timeOffset="90662.11">3336 2385 209 0,'-10'-8'302'0,"0"0"19"15,0 0 11-15,0 1-120 0,2 2-62 16,3 0-31-16,-2-1-11 0,4 3-13 16,-1 0-12-16,1 3-15 0,1 3-14 15,1 3-14-15,1 6-17 0,0 6-12 16,0 5-3-16,1 4-2 0,3 4-4 15,1 5 0-15,-1 2 0 0,4 0-1 0,-2 2 0 16,2 0 1-16,2-5-2 16,1-4-5-16,0-5-6 0,3-5-3 15,-1-8-2-15,4-7-4 0,-1-7-2 16,3-7 2-16,-1-8 0 0,0-7-3 16,0-5-1-16,-2-7 3 0,-4-3 3 0,-1-1 0 15,-3-3 9-15,-5 3 5 0,-6-1 3 16,-2 1-1-16,-7 5-2 15,-1 3 0-15,-4 3-3 0,-1 6-3 16,-2 4-3-16,1 5-5 0,-2 6-3 16,2 6-6-16,3 2-17 0,2 6-21 15,5 0-21-15,4 3-46 0,3 1-105 0,2 0-49 16,7-1-16-16,1-6 5 0,9-1 17 16</inkml:trace>
  <inkml:trace contextRef="#ctx0" brushRef="#br0" timeOffset="91044.3">3699 2146 270 0,'2'-10'314'0,"-2"-1"25"0,-2 0-11 15,-4 3-105-15,-1-2-57 0,0 3-29 16,-3 0-14-16,2 1-10 0,-1 1-13 16,-2 1-3-16,3 1-12 0,-2 3-19 15,1 0-16-15,3 3-14 0,-1 1-16 16,2 5-8-16,1 2-7 0,2 5-5 15,-1 2 0-15,6 3 1 0,-1 3-5 16,1 2-6-16,3 1-8 0,2 0-9 16,0-2-12-16,6-1-17 0,-1-2-10 15,3 1-9-15,0-8-4 0,4-3 3 16,2-6 4-16,1-3 5 0,0-6 14 16,1-5 6-16,-2-7 6 0,0-2 3 15,-3-4 8-15,-6-3 8 0,-1-4 3 16,-7 2 8-16,-5-3 6 0,-5 2 8 0,-3-2 5 15,-6 3 2-15,-2 1 2 0,-3 5 1 16,-1 2 0-16,1 3-1 0,-3 5-5 16,5 3-6-16,1 4-9 0,3 5-17 15,2 0-27-15,3 6-39 0,6 1-90 16,1 0-79-16,4-1-35 0,5-2-12 16,6-2 15-16</inkml:trace>
  <inkml:trace contextRef="#ctx0" brushRef="#br0" timeOffset="91448.55">4088 1900 77 0,'2'-9'286'0,"-4"0"30"0,-1-2 21 16,-3 1-60-16,0 1-85 0,-1-3-42 0,1 0-22 16,-1 3-4-16,0-3-1 0,0 1 5 15,1 1-1-15,-1 2 0 0,1 1-6 16,0 3-15-16,3-2-10 0,0 3-20 15,-1 0-17-15,3 1-17 0,-1 2-11 16,1 0-12-16,-1 5-7 0,0 4-6 16,1 1-5-16,1 8-1 0,0 1 0 15,0 7 2-15,0 3-2 0,3 4-8 16,0 0-6-16,2 1-5 0,2-1-14 16,0-3-11-16,4-1-9 0,2-5-2 0,1-5-8 15,2-2-6-15,3-6-9 16,4-7-11-16,2-6-10 0,0-7-5 15,5-6-5-15,0-6 0 0,2-7 7 16,-4-4 6-16,-1-3 12 0,-4-3 7 16,-5 1 10-16,-4-1 8 0,-6 1 5 0,-5 1 14 15,-8 5 6-15,-3 4 2 0,-4 2 8 16,-6 5 3-16,-2 7-1 0,-4 5-16 16,0 8-32-16,-6 8-83 0,0 3-61 15,0 6-35-15,-1 2-10 0,0 5 7 16</inkml:trace>
  <inkml:trace contextRef="#ctx0" brushRef="#br0" timeOffset="92145.07">4049 2814 18 0,'-3'-18'353'0,"1"5"47"16,-1 3 35-16,-2 1 17 0,2 3-162 16,1 2-103-16,1 1-69 0,-1 1-44 15,2 5-32-15,2 5-18 0,-1 2-8 0,4 5-4 16,-2 7-5-16,4 3 1 15,0 1-17-15,0 6-26 0,1 3-36 16,0 1-35-16,2 1-38 0,0 1-52 16,-3-3-98-16,-3-2-57 0,2-2-9 15,-4-6 11-15,1-3 27 0</inkml:trace>
  <inkml:trace contextRef="#ctx0" brushRef="#br0" timeOffset="92416.3">4074 3194 230 0,'-6'-4'351'0,"-2"2"29"15,0-2 26-15,0 2-109 0,2 2-103 16,1 0-63-16,3 0-38 0,-1 0-22 16,5 6-17-16,1 1-11 0,3 5-7 15,1 2-4-15,5 3-4 0,1 2-6 16,2 1-7-16,3 3-5 0,1-2-1 16,1 0-1-16,0-3-2 0,0-1-2 15,-4-3-1-15,0-3 2 0,-5-2 0 16,1-6 0-16,-2-3 3 0,-2-7-2 15,-2-4 1-15,2-6-2 0,-2-5-8 16,-1-3-11-16,0-5-20 0,0 4-25 16,2 1-28-16,-4 1-36 0,2 7-44 15,-1 2-70-15,-1 4-89 0,-2 5-37 16,-1 6 2-16,-3 8 17 0,-2 5 40 16</inkml:trace>
  <inkml:trace contextRef="#ctx0" brushRef="#br0" timeOffset="92678.11">4008 4120 268 0,'-7'17'430'0,"-1"-6"41"16,1-2 18-16,2-2-68 0,2-1-169 15,-1-3-108-15,3 2-61 0,-1-3-30 16,4 4-15-16,3 0-7 0,1 6-4 15,5 1 0-15,0 4-4 16,3 4-5-16,-1 2-8 0,1 2-18 16,2 2-27-16,-5 3-37 0,3-1-40 15,-3 2-44-15,2-3-42 0,-2-2-53 16,-5-5-94-16,1-6-40 0,0-4 2 16,-2-10 22-16,2-7 33 0</inkml:trace>
  <inkml:trace contextRef="#ctx0" brushRef="#br0" timeOffset="92854.82">4271 4234 328 0,'9'-17'404'0,"-3"6"39"16,-3 1 22-16,0 3-138 15,-1 3-86-15,2 3-60 0,-2 2-34 16,1 3-23-16,-1 7-17 0,1 0-12 16,0 7-13-16,2 4-25 0,-2 0-30 15,2 3-36-15,3 5-45 0,-2-4-60 16,0 2-56-16,2 0-55 0,3-6-48 15,-3 0-79-15,-3-6-58 16,2-7 1-16,0-4 27 0,-2-10 39 16</inkml:trace>
  <inkml:trace contextRef="#ctx0" brushRef="#br0" timeOffset="93040.33">4439 4329 80 0,'4'-25'316'0,"-1"3"49"16,-3 4 41-16,1 0-24 0,-1 6-75 15,0 1-37-15,-1 4-30 0,1 1-30 16,0 3-31-16,0 2-33 15,1 2-40-15,1 3-40 0,4 6-27 16,-1 3-17-16,0 2-17 0,1 3-21 0,2 3-34 16,1 0-41-16,-1-1-52 15,2 1-51-15,2-2-46 0,-1-2-57 16,-3 0-97-16,3-6-32 0,-3-5 13 16,-1-6 32-16,2-6 40 0</inkml:trace>
  <inkml:trace contextRef="#ctx0" brushRef="#br0" timeOffset="93218.06">4675 4067 187 0,'6'-28'359'0,"-1"3"44"0,-2 3 32 0,0 8-85 15,-1 2-97-15,2 5-60 0,-2 3-30 16,3 9-21-16,1 5-11 0,2 12-11 16,3 9-8-16,0 9-37 0,0 7-87 15,5 8-111-15,-1 7-177 16,0 5-137-16,1 5-71 0,-2 0-20 15,-1 0 43-15,1-3 73 0</inkml:trace>
  <inkml:trace contextRef="#ctx0" brushRef="#br0" timeOffset="94402.26">4164 8053 6 0,'-3'-2'350'15,"0"4"54"-15,-4-2 36 0,1-2 34 16,-3 2-132-16,4-1-72 0,-1 1-38 16,-1 0-30-16,2 0-20 0,-2 1-25 15,2 3-31-15,0 2-34 0,-3 2-34 16,3 5-26-16,-2 6-17 16,2 4-10-16,2 4-5 0,-2 4-2 0,5 3-1 15,0 0-1-15,0 2-3 16,3 0-7-16,2-2-10 0,1-2-17 15,2-2-14-15,2-6-12 0,1-3 1 16,4-8-3-16,1-4 0 0,3-7 4 16,3-8-1-16,1-7-4 0,0-8-7 15,1-7-5-15,-2-4 1 0,-6-6 4 16,1-4 8-16,-7-2 12 0,-5-2 12 16,-5 3 14-16,-5-1 11 15,-3 5 6-15,-6 4 9 0,-1 8 5 16,-3 6 3-16,-2 7-1 0,-2 6-5 15,2 8-10-15,2 2-15 0,-2 7-21 16,7 2-25-16,1 3-27 16,5 0-26-16,4 3-60 0,5-2-99 0,4-1-42 15,8-1-5-15,2-5 11 0,8-3 24 16</inkml:trace>
  <inkml:trace contextRef="#ctx0" brushRef="#br0" timeOffset="94762.92">4504 8024 7 0,'3'-6'305'0,"-1"-2"41"0,-5-1 31 0,-2 2 2 16,0-1-95-16,-1 3-44 15,-1 0-18-15,-2 1-7 0,1 1-1 16,0 2-15-16,-1-1-22 0,1 1-34 16,1 2-36-16,1 1-33 0,1 4-24 15,-2 1-22-15,2 4-13 0,0 4-7 16,2 6-4-16,1 2-4 15,1 5-3-15,2 3 3 0,1 1 0 16,3 1-1-16,1-2-1 0,3 1-6 16,1-5-9-16,1-5-15 0,3-4-17 15,2-4-18-15,3-8-25 0,1-7-21 16,1-9-16-16,1-7-8 0,2-6 0 16,-2-6 4-16,0-5 11 0,-3-3 16 15,-4-5 16-15,-5 3 11 0,-7-1 12 16,-3 3 10-16,-7 2 3 0,-1 7 2 15,-5 7-2-15,-6 6-12 16,2 5-15-16,-5 10-26 0,-2 6-58 0,-3 9-85 16,0 2-37-16,2 6-10 15,-2 3 9-15</inkml:trace>
  <inkml:trace contextRef="#ctx0" brushRef="#br0" timeOffset="95180.68">4433 8704 103 0,'0'-4'344'0,"0"1"41"0,-2-1 22 15,1 2-50-15,-1 0-127 0,2 1-77 16,0 2-51-16,0 1-32 16,0 4-18-16,3 3-9 0,-1 6-8 0,4 5-7 15,1 2-16-15,0 5-28 0,1 2-34 16,0 2-42-16,5 1-60 0,-7 2-127 16,-1 1-82-16,1 1-27 0,-2-2 7 15,2-4 28-15</inkml:trace>
  <inkml:trace contextRef="#ctx0" brushRef="#br0" timeOffset="95444.41">4469 9312 257 0,'-6'4'358'0,"1"-1"20"0,0 2 11 15,-2-3-126-15,4 2-107 0,1-2-61 16,2 3-30-16,3 1-16 0,-1 2-9 15,5 1-2-15,1 1-9 16,2 3-7-16,2 0-12 0,-2 0-10 16,3 2-16-16,-1-4-16 0,-1 1-16 15,1-3-16-15,-2-3-15 0,0-2-5 16,1-5-9-16,-2-7 1 0,1-4-6 16,0-4-15-16,-1-4-47 0,-3-4-76 15,-3-1-34-15,2-1-9 0,0 2 8 16</inkml:trace>
  <inkml:trace contextRef="#ctx0" brushRef="#br0" timeOffset="95812.24">4548 9861 3 0,'-1'10'362'15,"-4"1"48"-15,2 1 34 0,0 1 31 16,1 4-116-16,1-3-74 0,1 5-40 15,1 2-20-15,1 0-14 0,-1 4-20 16,3 2-38-16,0 2-43 0,2 3-40 16,1-1-30-16,-1 2-29 15,2 0-39-15,3-4-52 0,-3 3-64 16,2-5-73-16,0-3-66 0,0-4-60 16,1-5-87-16,-3-8-49 0,0-7 8 15,-2-7 44-15,1-6 51 0,0-11 61 16</inkml:trace>
  <inkml:trace contextRef="#ctx0" brushRef="#br0" timeOffset="95996.77">4743 9993 97 0,'11'-31'358'0,"-2"3"53"15,-2 6 46-15,-3 4 1 0,1 4-90 16,-3 3-62-16,1 5-36 0,0 6-29 16,3 11-29-16,-1 6-45 0,1 11-45 15,3 10-37-15,-3 6-37 0,3 6-56 16,-1 0-84-16,0 5-112 15,1 2-137-15,3-2-159 0,-1-4-81 16,-1-4-13-16,0-6 46 0,-2-7 88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6:13:49.62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10732 2594 264 0,'-3'5'323'0,"-2"0"17"16,0 1 7-16,2 1-157 0,-2 2-81 15,4 0-45-15,-2 5-25 0,-1-2-7 16,0 3-5-16,2-2 1 0,-1 2-4 16,0 0 2-16,3-2-6 0,-2-3 1 15,2-3 3-15,0-1 10 16,2-3 6-16,1-4 0 0,2-7 0 15,3-5-2-15,1-9-8 0,7-6-14 16,1-8-9-16,5-4-4 0,-1-7 1 16,3-2-2-16,-2-5-2 0,1-2 0 15,-2-4 0-15,0-2-3 0,-2-1-1 16,-2-3 3-16,-1 7 6 0,0 0 10 16,-1 10 10-16,-2 5 13 0,1 9 5 15,-1 5 3-15,-3 8-1 0,0 6-7 16,-1 5-2-16,-1 7-7 0,2 4-2 15,-2 6 1-15,0 8 0 16,0 6 0-16,0 7-5 0,-3 9-4 0,-2 8 1 16,0 6-6-16,-3 7-4 0,-3 4 0 15,0 3-1-15,-2 4-3 0,-4-2-6 16,2-1-13-16,-1-3-21 0,0-7-21 16,1-5-31-16,0-8-38 0,4-7-34 15,0-5-34-15,0-8-82 16,-1-7-76-16,0-9-22 0,-2-6 7 15,1-6 26-15,0-6 38 0</inkml:trace>
  <inkml:trace contextRef="#ctx0" brushRef="#br0" timeOffset="169.68">10818 2521 189 0,'-15'-7'288'0,"4"0"16"0,2 3 10 0,2 0-135 15,6-1-74-15,2-1-42 0,4 0-23 16,6 1-16-16,6-2-6 0,5 0-9 15,1-1-8-15,5-1-9 0,4 1-13 16,0-1-18-16,2 1-31 0,-2 0-68 16,-5 1-85-16,1-1-42 0,-4-1-15 15,-4 2 5-15</inkml:trace>
  <inkml:trace contextRef="#ctx0" brushRef="#br0" timeOffset="599.42">11189 2341 42 0,'3'-2'266'15,"-3"0"26"-15,-3-2 25 0,0 2-48 16,1 0-84-16,-1 0-38 0,1 1-27 15,-1 0-15-15,2 1-11 0,-1 1-12 16,0 4-10-16,2-1-10 16,-1 7-7-16,-1 0-4 0,-1 3-6 15,0 3-5-15,0 2-9 0,0 6-8 16,-2-2-8-16,0 4-5 0,-3 2-2 16,1 1-4-16,0-2-1 0,-1-1-3 15,2-4 1-15,1-4-1 0,-1-4 0 16,4-4-1-16,-1-6-2 0,3-4-3 15,2-7 0-15,1-5-4 0,5-5 0 16,0-7-1-16,1-3 4 0,5-5 2 16,-1 0 2-16,3-1 3 0,0-1 0 15,2 4 0-15,-3-1-2 0,4 5-1 16,-3 5 2-16,1 1 0 0,-3 4 0 16,0 5-1-16,-2 4 2 0,0 3-2 15,-4 3 0-15,0 4 0 0,0 4 2 16,-5 3 0-16,2 6 0 0,-4 0 0 15,-1 4 1-15,-3 1 1 0,0 3-2 16,-1 1-3-16,-1 0-4 16,-2 0-7-16,2-3-7 0,1-2-18 15,-2-1-20-15,2-5-21 0,3-2-23 16,1-4-25-16,1-3-40 0,3-3-82 16,3-4-58-16,1-5-14 0,2-2 7 15,5-2 20-15</inkml:trace>
  <inkml:trace contextRef="#ctx0" brushRef="#br0" timeOffset="1067.84">11538 2445 56 0,'16'-16'263'0,"-3"1"26"16,-4 1 20-16,-2-1-68 0,-4 1-65 15,0 0-32-15,-3 1-12 0,-3 0-2 16,0 1 2-16,-1 1 1 0,-2 2 3 16,0 2-7-16,-2 1-12 0,0 2-17 15,0 4-18-15,0 0-19 0,-3 6-18 16,0 2-18-16,-1 4-11 0,0 3-7 15,0 6-1-15,-1 2-4 0,0 4-1 16,4 3 0-16,-2 0 0 0,5 1-3 16,1 1-5-16,3-3-5 0,2-1-10 15,3-4-10-15,2-3-11 16,2-5-10-16,3-2-6 0,0-6-1 16,3-6-2-16,2-4 1 0,-2-5 9 15,3-4 6-15,-2-3 6 0,0-4 9 16,-1-5 6-16,-2-3 11 0,0 0 4 15,-3-2 2-15,0 1 6 0,-3 2 5 16,-1 1 4-16,-1 3 9 0,-3 3 7 16,0 2 10-16,0 4 4 0,0 4 1 15,0 1-5-15,0 5-3 0,0 2-9 16,0 2-7-16,0 5-5 0,2 4-3 16,-2 1-1-16,0 4-3 0,2 2-1 15,-1 1-1-15,1 4 0 0,-2 0-6 16,3-2-6-16,-3 2-16 0,3-3-18 15,-1-3-22-15,1-4-25 16,2-4-22-16,2-3-22 0,2-4-20 16,2-6-34-16,3-3-82 0,0-8-45 15,2-4-7-15,1-5 6 0,5-6 27 16</inkml:trace>
  <inkml:trace contextRef="#ctx0" brushRef="#br0" timeOffset="2099.35">11863 2073 187 0,'-2'-27'292'0,"0"4"27"15,-1 5 11-15,-2 3-97 0,2 5-53 16,0 1-34-16,-1 7-22 16,2-1-17-16,0 6-14 0,1-1-13 15,1 9-14-15,0 5-8 0,0 3-6 16,0 5-10-16,1 5-8 0,-1 2-10 16,-1 4-6-16,-1 2-8 0,-1 4-4 0,0 1-12 15,-2 1-13-15,2 2-14 16,-1-3-19-16,1-1-19 0,-1-5-14 15,4-5-15-15,0-6-7 0,4-5-2 16,-1-5 5-16,2-6 11 0,2-6 11 16,-1-6 20-16,3-4 16 0,-1-5 14 15,0-5 14-15,0-1 12 0,2-3 9 16,-2 0 12-16,-2 0 10 16,2 0 13-16,-2 3 14 0,-3 3 14 0,0 3 17 15,-1 2 9-15,0 3 3 16,-1 1-3-16,-1 3-6 0,0 6-13 15,-1-1-13-15,-1 8-10 0,0 0-10 0,2 3-6 16,0 2-9-16,0 3-6 0,0 3-6 16,2 0-6-16,1-1-2 0,0 0-2 15,2 0-5-15,3-2-8 16,0-1-10-16,1-5-13 0,1-2-13 16,1-4-12-16,2-4-8 0,2-2-6 15,0-6 1-15,2-5 3 0,-3-2 9 16,2-5 8-16,-2-3 12 0,-4-2 10 15,1-2 10-15,-3-1 10 0,-3-2 8 16,-2 2 9-16,-1 2 11 0,-2 2 13 16,-2 0 14-16,-1 8 18 0,1 2 9 15,-1 3 2-15,0 3-1 0,-1 6-4 16,1 4-6-16,-3 7-7 0,3 5-3 16,1 8 2-16,-1 6-1 0,2 6-4 15,-1 6-4-15,0 8-9 16,1 3-11-16,-1 11-9 0,-1 5-12 15,-2 4-14-15,0 5-26 0,-4 0-17 16,0 3-18-16,-1 0-11 0,-4-5-6 16,1-2 4-16,-1-5 12 0,-2-5 17 15,-1-8 13-15,-1-7 10 0,1-8 8 16,-2-8 6-16,3-8 4 0,-1-11-2 16,-1-7 3-16,0-12 0 0,1-7 2 15,0-9 2-15,4-8 3 0,3-9 1 16,5-5 3-16,5-6 1 0,3-6 1 15,8-1-2-15,3-4-1 0,5-4 0 16,2-1-2-16,4-3-3 0,5 0-1 16,4 3 0-16,-1 0-1 15,4 2 1-15,0 1 0 0,2 5-1 16,1 2 0-16,2 4-3 0,-5 3-4 16,-2 5-7-16,-2 1-7 0,-3 6-4 15,-5 1-3-15,-3 5 3 0,-6 6 3 16,-6 3 8-16,-1 3 5 0,-7 6 6 0,-2 3 4 15,-4 3 2-15,-3 6 4 16,-3 2 1-16,1 4 2 0,-4 4 2 16,2 2 0-16,0 3 2 0,0 2 2 15,1 0 0-15,4 0-1 0,1 1 0 16,2 0 2-16,3 0-2 0,3 0-4 16,4-1 1-16,1-3 0 0,1 3-1 15,4-3-2-15,0-1 1 0,2-1 1 16,-2 1-1-16,1-1-1 0,-3-1-1 15,-3 2 0-15,1-3 1 0,-4 2 0 16,-3-2 2-16,-4 1 1 0,0-1 0 16,-7-1 1-16,1 2-3 15,-1-2 1-15,-2 0-6 0,-2-2-5 0,3-1-11 16,-2-2-13-16,2-2-32 16,2-2-75-16,-2-2-96 0,2-2-52 15,1 0-18-15,2-5 0 0,7-1 20 16</inkml:trace>
  <inkml:trace contextRef="#ctx0" brushRef="#br0" timeOffset="3013.25">12534 2370 276 0,'0'6'310'16,"-3"0"21"-16,0 0-22 0,1 0-100 15,-1 0-49-15,2 1-27 0,-1-1-14 16,2 2-6-16,2-4-9 0,1 3-10 16,2-1-15-16,1-2-17 0,2 0-12 15,4-1-14-15,-2-3-10 0,1 0-9 16,3 0-4-16,1-4-5 0,-1 1-4 16,-3-3-2-16,1-1-1 0,-2 2-1 15,-4-3 2-15,-1 2-2 0,0 0 0 16,-2 0 1-16,-3 2 4 0,3-1 5 15,-3 1 3-15,0 1 6 0,0 0 2 16,0 1-1-16,0 1 2 0,-3 1-6 16,3-2-2-16,0 2-4 0,0 0-3 15,0 0-2-15,0 0 0 0,-1 0-1 16,-1 2-1-16,2-2 2 0,0 1-2 16,-2-1 4-16,2 0 0 15,0 2 2-15,-1-2 0 0,-1 1-1 0,2-1 0 16,0 0-3-16,0 0 1 15,-1 0-2-15,1 0-1 0,-2 0-1 0,2 0 0 16,0 0-1-16,0 0-1 0,0 0 2 16,0 0-1-16,0 0-1 0,0 0 0 15,0 0 0-15,0 0 0 0,0 0-6 16,-2 0-10-16,2 0-20 0,-1 0-25 16,-1 0-25-16,1-1-29 0,-3 1-23 15,3 0-15-15,-2 0-10 16,-3 0-1-16,4 0 3 0,-1 0-7 15,0-2-29-15,-1 2-42 0,1-3-27 0,-2 0-4 16,-1 1 9-16</inkml:trace>
  <inkml:trace contextRef="#ctx0" brushRef="#br0" timeOffset="3728.21">12332 2282 148 0,'-3'-4'307'0,"0"0"28"0,-2-1 24 16,2 2-89-16,0 0-73 0,-1 2-41 16,3-1-16-16,-1 4-2 0,1-1 3 15,1 5-3-15,1 3-3 0,1 3-3 16,1 3-9-16,0 3-15 0,0 3-14 15,1 2-18-15,-1 2-13 0,0 2-13 16,-1 0-10-16,-1 2-12 0,2-2-7 16,-3-2-8-16,0-2-5 0,2-2-2 15,-2-3-3-15,0-3-1 0,0-2-2 16,0-4 4-16,1-3 2 0,-1 0 6 16,0-3 2-16,0 0 5 0,2-1-1 15,-1-2-2-15,-1 0-2 0,0-2-6 16,2 2-5-16,-2-5-7 15,2 3-3-15,-1-2-12 0,-1 2-14 16,0-3-18-16,0 0-21 0,0 1-27 16,0 0-30-16,0-1-21 0,0-1-18 15,0 2-7-15,0 0 1 0,0-1 7 16,0 2 11-16,0-1 8 0,0 0 3 16,0 1-26-16,-1-1-60 0,-3 2-48 15,1-1-17-15,0 0 4 16,0-2 18-16</inkml:trace>
  <inkml:trace contextRef="#ctx0" brushRef="#br0" timeOffset="5016.51">12332 2496 108 0,'0'-2'263'15,"-1"2"21"-15,-1 0-1 0,2-3-84 16,0 3-69-16,0 0-38 0,0 0-24 15,0 0-11-15,0 3-7 0,0-3-3 16,2 5 1-16,-1-2 1 16,2 2 1-16,-3 2 6 0,3-1-5 15,-3 1 4-15,2 1-3 0,-1-1-2 16,-1 1-2-16,0-1-3 0,0 2 0 16,0-4-1-16,-1 2 0 0,1-3-1 15,0 2 5-15,0-4 6 0,0 0 11 16,0 0 4-16,-2-4-1 0,2-1-2 15,0-4-9-15,0-1-10 0,2-4-19 16,-1-4-8-16,3-1-4 0,0-5-4 16,1 0-2-16,2-2-4 0,0-1 1 15,1 1-5-15,0 0-2 0,2 1-1 16,2 2-1-16,-2 3-3 16,4 0 4-16,-1 4-4 0,2-1 0 15,-2 5 1-15,3-2-1 0,0 5 4 16,-2 1-3-16,0 1 1 0,-2 1 3 0,-2 4-3 15,-2 0 1-15,-1 0-1 0,-4 3 3 16,0 1-1-16,-3 0 1 16,-1 4 0-16,-3 0 1 0,0-1-1 15,-3 2 2-15,-2-1 1 0,1 2 0 16,-2-1-2-16,2 2 3 0,-1-1 1 16,1 1-1-16,0 1 4 0,2 2 3 15,-2 0-1-15,0 1 3 0,3 1-1 16,0 1 2-16,2 3-4 0,0-2-1 15,1 1-1-15,2 1-4 0,0-2 2 16,0 0-4-16,2-4 0 0,0 3-1 16,-1-7-2-16,2 0 1 0,1-3-1 15,-1 1 2-15,0-5-1 0,3-2 2 16,-1-4 3-16,4-1-2 16,-1-3 2-16,2-5-2 0,2-1-2 15,-2 0 1-15,1-2 1 0,3 0-2 16,-4 0 0-16,4 0 1 0,-3 4-1 15,0-1-1-15,0 3-1 0,0 2 2 0,-1 2 5 16,1 2 7-16,-2 3 14 0,3 5 10 16,0 5 12-16,-1 3 8 15,2 6 1-15,-2 5 0 0,-1 4-5 16,-4 3-9-16,1 6-8 0,-2 4-10 16,-5 3-8-16,-5 4-5 0,-2 6-6 15,-3 0-8-15,-3 2-7 0,-5-2-6 16,-6-2-4-16,0-4-4 0,-5-1 2 15,-1-5 7-15,0-6 7 0,0-7 9 16,2-4 9-16,1-8 8 0,4-10 3 16,-1-7 0-16,6-7 2 0,3-10-4 15,4-3-3-15,6-8-8 16,3-7-4-16,7-4-5 0,5-4-2 16,5-4-5-16,4-2-7 0,5-3-8 15,4 1-8-15,4 1-10 0,1 0-3 16,4 4-1-16,0-1 2 0,1 4 7 15,0 1 8-15,-1 1 8 0,-1 4 6 16,-4 0 6-16,2 5 1 0,-6 0 0 16,-1 3 2-16,-4 2 2 0,-4 2-1 15,-5 1-2-15,0 2 3 0,-4 1 0 16,-4 1 1-16,-2 2 0 0,-3 2 2 16,-2 2 5-16,-1 1 6 15,-3-1 5-15,0 5 6 0,0 2 4 0,-4 1 5 16,1 1-4-16,0 3-5 0,0 4 0 15,-2 4-3-15,-2 3 3 0,-2 6 1 16,3 3 7-16,0 6 7 0,0 6 6 16,3 3 6-16,0 3 0 0,5 3 1 15,3 0-1-15,3-1-4 0,3-3-11 16,4-1-6-16,4-6-5 0,4-4-10 16,4-3-9-16,3-6-1 0,3-4-8 15,7-4-17-15,2-7-34 16,2-3-80-16,5-4-102 0,2-4-110 15,-2-3-173-15,1-4-81 0,-4 2-15 16,-7-3 49-16,-2-1 94 0</inkml:trace>
  <inkml:trace contextRef="#ctx0" brushRef="#br0" timeOffset="7214.65">15050 4876 145 0,'-2'-1'249'0,"2"-1"15"16,-3-1-26-16,3 0-80 0,-3 0-51 15,2-1-29-15,-1 1-16 0,1 0-9 16,-1 0-4-16,0 1-5 0,2 0-4 16,-1 2-6-16,1-2-4 15,0 4-7-15,0-1-5 0,0 5 0 16,0 3-3-16,0 6 2 0,0 3 3 16,0 8 1-16,1 5-1 0,-1 8 0 15,0 7-3-15,2 5-4 0,0 9-6 16,-1 6-4-16,2 3 0 15,0 6-3-15,3 0-1 0,-1 5 1 16,3 1 1-16,-1 3 2 0,0 3 0 16,1 3 0-16,-1 2 0 0,-1 2-1 15,-1 0-2-15,2 1-3 0,0-1 3 16,-2-1 1-16,1 0-1 0,1-1 0 16,0 1 0-16,0-1 0 15,-1 0-3-15,0-3-3 0,4-1 0 16,-4-3 2-16,0 0 0 0,2-3 0 15,2-3 0-15,-2 1 1 0,1 1 1 16,-1-1 0-16,1-1-3 16,1-1 3-16,-2-1-1 0,1-4 0 15,1-1 0-15,0 0 0 0,0-1 3 16,-2-3 0-16,2 0 3 0,-2-2-1 16,1 0 0-16,-1 0-2 0,0-1-2 15,-1-2-3-15,0-2-2 0,-2-1 1 16,1-3-1-16,-1-3 0 0,0 0 0 15,-2-4 3-15,2-2-3 0,-4-3-2 16,1-5-1-16,-2-3-5 16,0-2-3-16,-2-5-7 0,1-6-3 15,-4-4-15-15,2-7-29 0,-2-3-84 16,-3-8-81-16,0-6-42 16,-3-8-14-16,0-9 6 0</inkml:trace>
  <inkml:trace contextRef="#ctx0" brushRef="#br0" timeOffset="9834.46">15146 4870 184 0,'-3'-2'245'0,"2"1"14"16,-3-2-50-16,0 2-74 16,2-1-49-16,-1 1-24 0,0-2-12 15,1 1-8-15,-1 0-4 0,0 0 2 16,0 0-5-16,1 0 1 0,-1 0-1 16,0 0-4-16,-2 1-4 0,2 1-1 15,0-3-1-15,1 3 0 0,-1-3-1 16,2 3 3-16,-3 0 0 15,4-2 3-15,-1 2-1 0,-1 0-1 16,2 0-3-16,0 0-5 0,0 0-5 16,0 0-4-16,2 0-5 0,-1 0 1 15,3 0-1-15,-3 0-1 0,6 2 0 16,2-2 1-16,2 0 0 16,2 0 0-16,6 0-2 0,3 0-1 15,3-2 0-15,8 2-2 0,3-5 1 16,7 2-2-16,6-2 0 0,5-1 0 15,8-2-2-15,6-1 1 16,1 0-1-16,6-1-1 0,5 1 3 16,4-2 0-16,2-2 2 0,5-1-1 15,7 2 2-15,0-3-1 0,2 2-2 16,-2-3-2-16,-2 0-1 16,-1 1 0-16,-3 0-2 15,0 0-2-15,-5 1-4 0,-2-3 0 0,-3 1-4 16,-3 2-2-16,-3-1 0 0,-6 2 2 15,-6-2 1-15,-3 2 5 0,-6 1 3 16,-8 0 2-16,-3 2 3 0,-5-1 1 16,-8 4 0-16,-2-3 0 15,-7 5 0-15,-5-3 0 0,0 2 3 16,-5 2-1-16,-3-2 5 0,2 2-2 16,-3 0 3-16,0 0-2 0,3-2-3 15,-2 1 1-15,3 0-4 0,0 3 0 16,3-4 0-16,-2 4 0 15,0-1 0-15,3 0 0 0,-3 1 0 16,0 1 0-16,1 1 0 0,-3-1-2 16,1 1 1-16,-1 0 2 0,1 0-2 15,2 0 0-15,-1 0 1 16,0 0 2-16,0 0 0 0,0 0-2 16,0 0 0-16,-1 0 0 0,2 0 1 15,-2 1-1-15,0-1 0 16,-2 0 0-16,-1 1 0 0,4-1 0 0,-5 2 0 15,1-2 0-15,-1 2 0 16,3-1-1-16,-5-1 1 0,3 1 0 16,-5 1 0-16,2 0 0 0,-3-2 0 15,2 2 1-15,-1 1 5 0,-3-2 1 16,-1 1 3-16,3 1 1 16,-3 1 3-16,4 2 0 0,-4 1 0 15,0 1-2-15,1 2-2 0,-1 2-3 16,0 5-1-16,2 1-1 0,-1 2 0 15,-1 3-1-15,2 2 1 0,1 4-1 16,-2 1 1-16,1 3-3 0,-1 2 2 16,1 1-2-16,1 1 3 0,-3 4-4 15,4 1 3-15,-3 3 0 16,1-1 2-16,1 3-3 0,-1 3 1 16,-2 1-2-16,1 0 0 0,1 3-2 15,-1 0 0-15,1 2 0 0,0 2 0 16,0-3 0-16,0 1 0 15,1-1-2-15,2 1 2 0,0 0 0 16,1 0 0-16,3 1 0 0,-1-1 0 16,0 1 3-16,0 0-1 0,5 1-2 15,-4 1 0-15,1-1 0 16,2 0-1-16,0 1-1 0,-1-2 0 16,0 2 0-16,0-4 0 0,1 2 0 15,0-3 2-15,-1 0 0 0,-1-1 2 16,2-3 0-16,-1 0-1 0,0 0 3 15,-2-4-3-15,1 2-1 0,-1-3-2 16,1 0 0-16,0 1 2 0,-1-3-1 16,-1-1-2-16,0 0 3 15,0-2 0-15,1-1 0 0,-3 0 0 16,2-2 2-16,-1 0-1 0,0 0-1 16,0-1 0-16,-1-1 1 15,1-1-1-15,-3 0 4 0,2 0-3 16,-1-2 0-16,2-2 1 0,-3 2-2 15,1-2 0-15,0 0-3 0,3-2 3 16,-4 0 0-16,1 4 0 0,2-4 0 16,-3 2 0-16,4 0 0 0,-2-2 0 15,-1 1 0-15,0-2 0 16,2 0 0-16,-3 1 0 0,2-1 0 16,-3 0 0-16,2 0 0 0,-2 0 0 15,1-1 0-15,1 1 1 0,-4-1-1 16,5 2 2-16,-3-2-1 0,0-1 1 15,-1 2-1-15,1-3 0 16,0 0-1-16,-1-3 2 0,0 0-2 16,-1 0 3-16,-1-3-1 0,2-2-2 15,-2 0 0-15,-2-2 2 0,2-1-1 16,-3-1-1-16,1-1 0 16,-1-2 1-16,0 1 0 0,1-4 0 15,-2 1-1-15,-2-3 2 0,-1 1 0 16,1-2 1-16,-2 0-2 0,-3 0-1 15,0-1 0-15,-5 2 0 0,0-2 0 16,-4 0 0-16,-3 2-1 16,-2 0-1-16,-5-2-1 0,-2 3 1 15,-4 1-4-15,-5 1 1 0,-2-1 1 16,-2 1-2-16,-1-1 3 0,-2 3 0 16,-1-2 0-16,0 2 1 0,2-2 0 15,-4 1 2-15,-1 1 0 16,1 0 2-16,-1 1 0 0,-1-1-2 15,-1 1 3-15,1 0-3 0,-2 0 0 16,-2 1-1-16,1 2-1 0,-3-1 2 16,3-3 0-16,-2 4 0 0,1-3 0 15,0 1-2-15,4 1 2 16,0-3 0-16,1 2-2 0,3-3 4 16,1 1-2-16,5-1 2 0,-2-1-2 15,3-1 0-15,4 1 2 0,0-2-2 16,1 3-2-16,5-3 0 0,-1 1 2 15,3-2 0-15,0 2 0 16,2-1 0-16,1 0 0 0,0 1 2 16,0-1-2-16,2-1-2 0,3 2 0 15,-4-2 2-15,4 2 0 0,2-1 0 16,1 1 0-16,0-1 0 0,1 1 0 16,1 0 0-16,1-2 0 0,0 1 4 15,0-3-4-15,1 3 2 16,-1 0-2-16,-1-2 0 0,-1 2 0 15,-1 0-2-15,-1 0 2 0,-1 1-4 16,0 1 4-16,-2-1-3 16,-1 2 2-16,-1-1 1 0,2-1 1 15,-2 1 2-15,0 0-3 0,3 0 2 16,1-1 0-16,-1-2 0 0,3 2 0 16,0-1 0-16,-1 1 0 0,-1 0-1 15,4-1-1-15,-2 1 0 16,1-2 0-16,-1 2 0 0,1 0 0 15,3-1 0-15,-2 1 0 0,3-2 0 16,-2 0 0-16,3 1 0 0,0 0 0 16,-1 0-1-16,3-2-3 0,-1 2 0 15,2 0 2-15,-1-2 0 0,-1 2 1 16,0-1-3-16,3 0 2 16,-5 0 2-16,2 0-2 0,-3-1-4 15,0-1-1-15,1 3 1 0,0-2-4 16,-2 0 3-16,2-1-1 0,-2-1 3 15,4 1 0-15,0-1-2 0,2 0-1 16,-2 1-6-16,4-2-8 0,-1 0-11 16,1 0-14-16,2 0-16 15,1 0-23-15,0 0-54 0,-3 0-100 16,2 0-48-16,0 0-17 0,-1-2 4 16,4 0 17-16</inkml:trace>
  <inkml:trace contextRef="#ctx0" brushRef="#br0" timeOffset="12517.6">13456 5811 109 0,'-3'6'259'16,"0"-1"12"-16,0-3 7 0,-2 2-112 15,4-2-74-15,1 2-39 0,-2-3-20 16,2 2-7-16,2-2-3 0,-1 2-2 16,2 0 0-16,-1 0-2 0,2-1 0 15,0 1-3-15,0-2 1 16,5 1 2-16,0-1 2 0,3-1 0 16,1 0 0-16,6 0 0 0,3-3 0 15,5 0-5-15,3-1-2 0,3-4-1 16,5 1-1-16,0-3-1 15,5-1-2-15,0 2-2 16,1-2-3-16,5 1 0 0,0-1-1 0,0 1 0 16,1 1-1-16,-2-2 2 0,3 2-2 15,-5 0-2-15,1 0 1 16,-3-1-2-16,0 0 1 0,-2 2-2 16,-3-1-1-16,0 0 3 0,-4 1-1 15,-1 1 1-15,-4-1-1 0,-2 0 1 16,-4 3 0-16,-4-3 0 0,-1 2-1 15,-3 2 0-15,0-2 1 16,-5 3 0-16,1-2 0 0,-3 3 0 16,0-2 1-16,-1 0-1 0,-2 1 0 15,1 1-1-15,-1-3 1 0,0 3-1 16,0-2 0-16,-1 3-1 0,2 0 2 16,-6-1 0-16,4 0-1 0,-2 2 1 15,0-1 0-15,3 1-2 16,-2 0 2-16,0-1 0 0,3 1-2 15,-1-2 2-15,1 2 0 0,3-2 0 16,-2 1 0-16,2 1 0 16,2-3 0-16,-2 3 2 0,0-1-2 0,0-1 0 15,0 1 0-15,-2-1 0 16,1 2 0-16,-1-1-2 0,-3 1 2 16,0-2 0-16,-2 2 0 0,-1 0 2 15,1 0-2-15,-3 0 2 0,3 0 1 16,-2 0-2-16,-1 0 0 15,2 0 0-15,-2-1-1 0,1 1 0 16,-1-2-1-16,2 2 1 0,0-2 0 16,-1 2 0-16,3-1 0 0,-3 0 0 15,2-1 1-15,2 1-1 0,-2 1 0 16,3-3-1-16,-2 2 1 16,0-3 0-16,1 3 1 0,-2 1-1 15,1-1 0-15,-1-1 0 0,-2 0 0 16,1 2 0-16,0-1 0 0,-1 0 0 15,2 1 0-15,-3 0 0 16,2 0 0-16,-2 0-1 0,0 0 0 16,1 0 1-16,1-2 0 0,-1 2 0 15,1 0-1-15,1-2 1 0,-1 1 0 16,-1 1-3-16,3 0 1 0,-3-2-3 16,1 2-1-16,0 0-5 15,-2 0 0-15,1-1-7 0,-1 1-6 16,0 0-4-16,-1 0-21 0,1 0-56 15,0 0-106-15,-5-3-51 0,1 1-25 16,1-4-6-16,-2 1 13 0</inkml:trace>
  <inkml:trace contextRef="#ctx0" brushRef="#br0" timeOffset="12898.08">15313 5260 165 0,'-7'0'290'0,"2"0"19"16,0-1 16-16,2-1-112 0,-1 2-67 15,2-1-40-15,2 1-20 0,0-2-12 16,0 1-11-16,6-1-8 0,-1 1-9 16,3-2-6-16,5-1-6 0,3 0-3 15,2 0-4-15,5-2-6 16,2-1-6-16,3-1-4 0,3-2-6 16,0 2-1-16,4-3-8 0,-2 1-10 15,1 1-20-15,-3-2-20 0,-1 3-22 16,-3-3-24-16,-5 3-39 15,-8 1-76-15,-4-1-69 0,-9 2-29 16,-2 2 0-16,-5 1 10 0</inkml:trace>
  <inkml:trace contextRef="#ctx0" brushRef="#br0" timeOffset="13094.25">15651 5101 90 0,'-7'6'271'16,"1"-2"21"-16,1 1 15 0,1 1-83 15,1 0-77-15,1 0-39 0,1 3-19 16,1 1-6-16,0 1-2 0,0 4-2 15,1 2-5-15,-1 2-9 0,3 4-9 16,2-1-11-16,-1 4-11 16,-2 2-11-16,1-1-9 0,0 2-11 15,-1-2-19-15,-2-1-23 0,2-1-30 16,-1-3-34-16,1-2-62 0,-2-4-117 16,2-5-47-16,-2-2-12 0,0-6 6 15,0-3 26-15</inkml:trace>
  <inkml:trace contextRef="#ctx0" brushRef="#br0" timeOffset="15512.63">14114 7253 122 0,'-13'4'274'0,"1"0"14"16,2-1 8-16,2 0-109 15,0 0-80-15,2-1-40 0,3 0-19 16,2-2-10-16,1 0-3 0,0 0-6 15,0 0 1-15,3 0-4 0,3 0-5 16,2 0-1-16,3 0 0 16,4 0 1-16,0 0-2 0,5-2-1 15,5-1-1-15,2-2-1 0,2 1-3 16,6-2-2-16,3-1 0 0,3-2-2 16,5 0-1-16,0 1-2 0,4-3-1 15,-1 1-1-15,2 1-4 16,-2-2 0-16,-5 3 0 0,-1-3-1 15,-4 4-2-15,-4 2-4 0,-5-3 1 16,-2 3-3-16,-7 1-3 0,-2 1 1 16,-6 0 1-16,1 1 2 15,-6 0 3-15,0-1 3 0,-2 1 0 16,-3 2 2-16,0-1 2 0,-1-2-2 16,0 1 1-16,-2 1-1 0,1 0 0 15,-1-1 0-15,0 0-1 0,0 1-2 16,0 1-1-16,0-1-3 15,0 1-5-15,0 0-1 0,0 0-2 16,0 0 1-16,0 0-3 0,0 0 2 16,0 0 3-16,0 0 1 0,0 0 5 15,0 0 2-15,0 0 1 0,0 0 3 16,0 0-2-16,0 0 2 0,-1 0-4 16,1 0-2-16,0 0-5 15,0 0-6-15,0 0-9 0,0 0-8 16,0 0-3-16,0 0-1 0,1 0 4 15,1 0 5-15,1 0 7 0,0-2 9 16,0 0 6-16,3 2 5 16,-2 0 2-16,-3-2 2 0,2 2 2 15,-1 0 2-15,1-3 1 0,-1 3 2 16,-1 0 5-16,1 0-2 0,-2 0 2 16,0 0 1-16,2 0-1 0,-1 0 2 15,-1 0 0-15,0 0 2 0,0 0 1 16,2 0 0-16,-2 0 0 15,1-1-1-15,-1 1-2 0,2-1-2 16,-2 1-3-16,2-1-1 0,2 1-1 16,-2-3-1-16,2 3-1 0,0 0 0 15,0-2-3-15,1 2 3 16,0 0-4-16,3-2 1 0,-4 2-2 16,1-3-1-16,2 1 2 0,-1 1-2 15,0 0-1-15,-1-1 0 0,0 1 0 16,-1-1 0-16,0 1 0 0,-1 1 1 15,0-4-1-15,0 4 0 16,-1-1 0-16,1 0 1 0,-2-1-1 16,2 2 0-16,-1 0 0 0,-2-2 0 15,3 2-1-15,-3-1 1 0,4 1 0 16,-4-1 0-16,1 1 0 16,1 0 0-16,-1-2 0 0,1 1 0 15,1-1 0-15,0 1 0 0,3 1 0 16,-3-3 0-16,-1 3 1 0,1-1 1 15,1 1-1-15,-3-2-1 0,1 0 0 16,-1 2-1-16,1 0 1 16,-2 0-3-16,2 0 2 0,-1 0 0 15,1-1-2-15,-1 1 0 0,3 0 0 16,-2-2 1-16,2 2-1 0,-4-1-4 16,1 1 0-16,-1-2-7 15,0 2-8-15,0 0-15 0,0-1-26 16,-3-1-73-16,-1 1-88 0,-1-2-47 15,-2 1-12-15,1 0-2 0</inkml:trace>
  <inkml:trace contextRef="#ctx0" brushRef="#br0" timeOffset="15997.38">15173 6820 38 0,'-1'0'270'0,"1"0"22"0,0 0 11 16,0 0-59-16,1 0-97 15,-1 0-51-15,0 0-32 0,2 0-17 16,-1 0-9-16,1 0-2 0,1 0-1 15,2 3-7-15,1-1 0 0,4 2 0 16,-2-1-1-16,1 1-4 16,4 1-2-16,-2 0-5 0,2 1-1 0,1-2-3 15,-1 1-2-15,2 1-5 16,1-1 1-16,0 3 0 0,-2-3-2 16,3 1 0-16,-1 0-2 0,0 0-1 15,-5-2-1-15,3 0 0 16,-6 1 0-16,0-4 1 0,0 4 2 15,-2-2 0-15,-3 0 2 0,1 3 2 16,-3-4 6-16,1 5 5 0,-4-1 7 16,-1 4 4-16,-2 0 5 0,-4 3-1 15,-4 4 0-15,-4 1-6 0,-2 3-7 16,-6 2-9-16,-4 2-15 16,-2 2-21-16,-3 0-22 0,1-1-21 15,1-3-28-15,4-2-32 0,1-3-109 16,4-4-67-16,5-3-24 0,2-7-4 15,12-4 14-15</inkml:trace>
  <inkml:trace contextRef="#ctx0" brushRef="#br0" timeOffset="16729.41">13744 6704 133 0,'0'-4'294'0,"-3"0"18"0,-2-2 16 16,4 0-93-16,-4 1-81 0,0-1-35 16,-3 0-7-16,2 2 3 15,-1 1 9-15,-1 0 3 0,-4 0-1 16,2 3-11-16,-2 3-16 0,-4 3-16 16,3 1-18-16,-4 5-13 0,1 4-7 15,-1 3-9-15,2 3-6 0,1 2-5 16,1 4-3-16,1 1-8 15,6 1-4-15,-1 2-3 0,6-1-3 16,2-2-2-16,4-2-7 0,3-5-10 16,6-2-12-16,4-5-24 15,4-6-30-15,3-8-35 0,5-5-32 16,3-6-29-16,2-8-42 0,-2-4-112 16,-3-3-44-16,0-5-3 0,-4-3 17 15,-1 0 26-15</inkml:trace>
  <inkml:trace contextRef="#ctx0" brushRef="#br0" timeOffset="16979">13926 6561 191 0,'-2'-13'314'0,"-1"1"31"15,0 2 30-15,0 1-95 0,1 3-59 16,-1 0-28-16,1 2-16 0,1 0-23 16,-2 4-23-16,3 0-27 15,3 2-31-15,-2 6-26 0,1 2-16 16,-1 7-10-16,3 1-4 0,-1 4-3 15,-1 4-3-15,1 2-1 0,-2 3-5 16,1 1-10-16,0-1-19 16,-1 3-28-16,1-4-27 0,-1-2-37 15,4-4-26-15,-1-3-21 0,0-2-10 16,2-8-7-16,-1-5-39 0,1-3-75 16,4-6-24-16,-2-4-1 0,0-5 11 15,2-5 22-15</inkml:trace>
  <inkml:trace contextRef="#ctx0" brushRef="#br0" timeOffset="17513.78">14071 6616 159 0,'3'-16'303'0,"-1"1"28"0,-2 2 24 15,0 2-84-15,0 0-65 0,-2 3-33 16,2 4-23-16,0 0-19 16,0 2-20-16,0 2-31 0,0 3-29 15,2 3-24-15,3 5-14 0,-2 4-3 16,2 3-2-16,1 4-2 0,-3 5 2 15,2 0-1-15,-2 3-2 0,-1 3-4 16,-1 2-1-16,1-2-5 0,-2-2-1 16,0-4-2-16,0-5 0 15,2-2 2-15,-2-5 2 0,1-6 4 16,-1-3 0-16,2-6 3 0,-1-5-2 16,1-3-1-16,2-7-2 0,1-3-5 15,2-5 1-15,1-2-2 16,2-4-1-16,2 1-1 0,-3 1-1 15,5 0 0-15,-1 0-2 0,3 3-3 16,-2 2-1-16,3 3-7 0,-1 3-11 16,1 1-10-16,0 3-14 0,-2 2-10 15,-4 5-9-15,2-1-4 0,-7 6 4 16,-1 0 12-16,-3 6 12 16,-4-1 11-16,-3 2 17 0,-4 3 11 15,-2 1 12-15,-2 0 8 0,-3 3 8 16,0 0 13-16,-1 0 8 0,1-3 7 15,2 1 4-15,3 0-2 16,0-3-3-16,3 3-2 0,3-4-3 16,4 3 1-16,1-3 3 0,1 1 3 15,4 2 3-15,3-1-3 0,4-1-6 16,1 2-9-16,1-3-8 0,2 3-5 16,3 0-14-16,-1-2-15 15,1 1-25-15,-1 1-27 0,3-3-36 16,-2 1-86-16,-3 0-112 0,1-5-50 15,-5 0-12-15,-2-4 10 0,0 0 24 16</inkml:trace>
  <inkml:trace contextRef="#ctx0" brushRef="#br0" timeOffset="19862.15">18497 5243 114 0,'-9'7'234'16,"2"-1"13"-16,1-1-37 0,-2 1-64 15,-2 3-54-15,1-4-28 0,-1 3-16 16,1-2-6-16,-1 2-4 0,2-2-3 16,-1-1 2-16,1 1-4 0,0 0-3 15,-2 0-3-15,1 0 0 16,1 0-2-16,-1 2 4 0,1-4 3 16,-1 1 2-16,0 4 7 0,1-5 3 15,2 1 2-15,-1 0 2 0,0-1 1 16,2-3-2-16,0 3 0 0,1 0-1 15,-1-1-1-15,2 0-2 16,0 0-4-16,1-2-5 0,1 1-4 16,-1-1-7-16,2-1-4 0,3 1-6 15,0 1-2-15,7 0-1 0,2-2 1 16,6 0-3-16,1 0 1 0,6-4-1 16,8 2-3-16,2-4 1 15,8 0-5-15,3-3 2 0,7-1-1 16,7-3 5-16,5 0 0 15,7-1 1-15,6-1-1 0,5 1 1 0,4-3 0 16,5 1-6-16,-2-1-2 16,1 0-2-16,-1-1 0 0,-1 3-2 15,-4-2-7-15,-6 3-14 0,-3-1-19 16,-9 1-22-16,-9 1-28 0,-10 3-27 16,-8 0-30-16,-11 0-63 0,-15 1-80 15,-6 0-30-15,-8 0-1 16,-8 0 14-16,-3 0 27 0</inkml:trace>
  <inkml:trace contextRef="#ctx0" brushRef="#br0" timeOffset="20446.72">18794 4898 225 0,'-6'6'327'16,"-1"1"15"-16,2-3 10 0,1 1-131 16,-1 1-96-16,4-2-51 0,-1 2-28 15,2 0-11-15,0-1 0 16,0 1 2-16,0-2-1 0,2-1-4 15,-1 2 0-15,1-4 2 0,1 2 2 16,-3-1 12-16,0-2 8 0,1-2 2 16,-1-2 1-16,3-4-7 15,-1-1-11-15,1-5-13 0,2-5-14 16,0-4-5-16,0 1-2 0,2-5-4 16,0-3 0-16,-1-1-1 0,1-3-2 15,-3 0-1-15,4 2-1 0,-2-2 2 16,-1 3 0-16,0 2 1 0,1 2 1 15,2 5-2-15,-2 2 3 16,1 5-2-16,-1 2-1 0,2 2 0 16,1 4 0-16,-1 2 0 0,1 2 1 15,0 5 1-15,0 1 1 0,1 5 3 16,2 2 0-16,0 5-2 16,-3 3 3-16,5 3 0 0,-3 4 0 15,3 0 0-15,-2 5 1 0,-3-1-1 16,4 4-1-16,-5-4-3 0,-2 0-7 15,2 2-16-15,-2-4-22 0,-1-1-23 16,0-5-29-16,-2-4-28 16,0-3-23-16,0-6-33 0,-1-2-111 15,-2-6-46-15,-2-4-12 0,-1-3 9 16,1-4 21-16</inkml:trace>
  <inkml:trace contextRef="#ctx0" brushRef="#br0" timeOffset="20630.13">18961 4747 235 0,'-10'1'325'16,"0"-1"16"-16,2 3 13 0,2-2-135 16,-2 0-85-16,7 0-48 15,1 2-27-15,1-1-13 0,4-2-8 16,4 2-4-16,6-2-9 0,3 0-9 16,9-2-18-16,3-3-33 0,5-1-51 15,1-1-147-15,1-3-77 0,-1-1-38 16,-4 0-8-16,-4 0 15 0</inkml:trace>
  <inkml:trace contextRef="#ctx0" brushRef="#br0" timeOffset="22313.06">18721 7883 142 0,'-3'5'286'0,"-2"-2"15"15,2 0 9-15,-3-1-110 16,5 1-81-16,-1-2-47 0,0-1-22 16,2 0-12-16,4 0-9 0,-3 0-3 15,7-1-7-15,0 1-7 0,5-3-3 16,4 0 0-16,5 0 1 0,2-4 2 16,6 2 0-16,3-4-2 0,6-2 3 15,4 0-5-15,2 0 1 16,7-3-4-16,0 2 1 0,3-1-4 15,-1 1 1-15,1 1-4 0,-6 3-7 16,-3-2-8-16,-3 3-14 0,-10 1-16 16,-6 1-24-16,-10 2-57 15,-6 0-102-15,-9 2-48 0,-7-2-18 16,-3 3 2-16,-3-2 14 0</inkml:trace>
  <inkml:trace contextRef="#ctx0" brushRef="#br0" timeOffset="22828.38">19026 7600 107 0,'-3'3'281'0,"-2"1"15"16,-1 0 9-16,2 1-92 0,0-2-99 15,1 2-49-15,2-1-29 0,-1 0-13 16,2-1-6-16,0-2-2 0,0 1 2 16,0-2 3-16,2-2 5 15,-1 1 9-15,1-4-3 0,-1-3 2 16,3-3-2-16,-1-4-7 0,0-5-6 16,1-1-4-16,1-5-1 0,-2-3-1 15,1-2 1-15,-1-2-2 0,-2 1 2 16,3-3 1-16,-3 1 1 15,-1 1 1-15,3 1 1 0,-3 3 1 0,2 1 1 16,1 4-4-16,2 4-2 16,-1 4-2-16,0 3-5 0,-1 2-1 15,0 4-5-15,4 1-2 0,0 4 0 16,1 2 1-16,0 5 0 16,3 4-1-16,2 3-1 0,0 2 3 15,0 6 3-15,2 1-1 0,0 3-1 16,-2 1 2-16,3 5 0 0,-5-4-3 15,0 4 0-15,0-2-6 0,-3 0-7 16,0 0-8-16,-3-2-14 16,-2-5-12-16,2 1-16 0,-4-5-10 15,1-2-14-15,-2-5-21 0,0-3-66 16,-2-3-73-16,-4-4-34 0,2-2-5 16,-3-4 5-16</inkml:trace>
  <inkml:trace contextRef="#ctx0" brushRef="#br0" timeOffset="23010.81">19107 7422 155 0,'-4'-2'279'0,"0"-1"15"0,4 3-1 15,0-1-118-15,0-1-77 0,4 2-43 16,-1 0-24-16,4 0-12 16,1 0-3-16,5 0-4 0,1-1-2 15,4-2-8-15,2 1-7 0,2-1-15 16,-1-1-33-16,1 0-102 0,-3-2-74 15,-3-3-36-15,-1 4-17 0,-2-6 3 16</inkml:trace>
  <inkml:trace contextRef="#ctx0" brushRef="#br0" timeOffset="23294.28">18826 7059 187 0,'-2'-2'323'16,"1"-1"20"-16,1 2 10 16,0-2-110-16,4 0-96 0,1 0-56 15,8-2-32-15,-1-2-12 0,6 1-8 16,2-3-7-16,4 1-5 0,5-2-6 15,2-3-11-15,4 3-20 0,1-2-28 16,0 1-36-16,-4-1-118 16,0-2-97-16,-6 0-47 0,-6-1-13 15,-3-1 11-15</inkml:trace>
  <inkml:trace contextRef="#ctx0" brushRef="#br0" timeOffset="24460.87">18623 4221 167 0,'-5'-8'295'0,"-2"1"20"16,0-1 15-16,-1 2-111 0,2-1-75 15,-2 1-36-15,2 1-18 16,0 1-7-16,-1 1-5 0,2 0-10 16,-1 1-10-16,2 2-12 0,-1 2-16 15,0 4-8-15,0 2-9 0,-1 2-8 16,-2 6 1-16,0 3-4 16,2 7 1-16,-2 4-1 0,0 5-1 15,0 2-1-15,2 4 2 0,1-1 0 16,0 2-1-16,2-1-1 0,2-3-5 15,2-5-1-15,5-1-4 0,1-7-1 16,1-2-1-16,1-5 0 16,5-5 1-16,-1-7 4 0,6-4-1 15,0-4 1-15,2-9-2 0,1-5 0 16,1-7-2-16,-2-4-2 0,3-7-2 16,-2-1 1-16,-5-7-3 0,0-1 0 15,-2-4-1-15,-4 0-2 16,-5 3-1-16,-3-2 2 0,-3 6 1 0,-3 3 3 15,-3 8 1-15,-2 4 0 16,-3 6-3-16,-2 6-5 0,-1 6-7 16,-2 5-8-16,-1 4-4 0,-1 6-7 15,-1 4-9-15,3 4-12 0,-1 4-36 16,0 1-80-16,3 3-59 16,1 2-26-16,-3-1-6 0,6 1 10 15</inkml:trace>
  <inkml:trace contextRef="#ctx0" brushRef="#br0" timeOffset="24777.44">18522 4465 224 0,'2'-1'273'0,"1"-2"17"0,-2-1-38 15,-1-1-88-15,0-1-51 16,2-2-32-16,-1 1-15 0,1-1-10 16,1 1-8-16,0 0-8 0,1 1-6 15,1-1-7-15,-1 3-5 0,4 1-3 16,-2 3 0-16,2 4-1 0,0 2-1 15,3 5 2-15,-1 2-1 16,-1 4 1-16,2 2-6 0,0 1-1 16,-1 2-2-16,-1 0-3 0,1 2-3 15,0-4-1-15,-1-1 1 0,-1-2-3 16,-2-2 1-16,2-3-2 16,0-3 3-16,0-5-3 0,1-2-1 15,1-5-2-15,2-7-6 0,1-5-6 16,1-6-14-16,2-5-15 15,1-2-21-15,-1-4-36 0,2 2-106 0,-6 1-72 16,-1 1-30-16,-1 3-7 16,-4 5 11-16</inkml:trace>
  <inkml:trace contextRef="#ctx0" brushRef="#br0" timeOffset="26377.72">19237 6970 156 0,'-5'-6'291'0,"-1"1"18"0,-1-5 13 15,-1 2-104-15,0-2-69 0,-1 0-34 16,1 0-9-16,0 2 0 16,2-3 6-16,-2 4 4 0,3 0-3 15,1 1-3-15,-1 0-4 0,1 1-4 16,1 3-9-16,2-3-5 0,-4 4-2 15,2 1-6-15,0 0-5 16,-2 1-9-16,-3 4-7 0,2-3-6 16,-5 4-4-16,0 3 5 0,-2 0 3 15,-1 4 5-15,1 0 2 0,-3 7-9 16,2 2-5-16,0 4-12 0,-1 4-11 16,3 3-6-16,1 3-10 15,1 2-3-15,4 0-2 0,2 3-6 16,2 0-3-16,2 1 3 0,3-3 2 15,5-3-1-15,1-3-4 16,4-2 0-16,3-4-3 0,1-4-2 0,5-4-4 16,0-5 0-16,4-6 0 15,-1-6-5-15,4-5 1 0,1-5-6 16,0-8-5-16,1-4-4 0,0-5-2 16,-3-3-2-16,-3-5 0 0,-3-3 3 15,-3-5 4-15,-5-1 4 0,-2-5 5 16,-6-1 7-16,-2 1 3 15,-6-2 6-15,-2 4 1 0,-4 5 0 16,-3 5 2-16,-4 5 1 0,-2 8-2 16,-1 5-7-16,-3 6-10 0,-1 5-17 15,-2 8-23-15,-1 7-29 0,0 3-30 16,1 5-29-16,0 5-24 16,4 8-14-16,1-2-10 0,4 4-4 15,3 4-27-15,-1-1-66 0,5-3-37 16,0 1-3-16,2-2 10 0,3-4 22 15</inkml:trace>
  <inkml:trace contextRef="#ctx0" brushRef="#br0" timeOffset="26709.88">19056 7303 97 0,'2'-4'282'0,"1"-3"25"16,-1 0 22-16,-1-2-74 0,3-1-69 16,-1-2-31-16,0 1-9 15,3-1-3-15,-3 2-2 0,2 0-10 16,-2 3-18-16,2 3-19 0,0-1-18 15,1 5-16-15,5 4-11 0,0 1-8 16,2 6-2-16,1 2-6 0,2 3-4 16,1 3-6-16,1 1-5 0,-1 0-4 15,0 1-4-15,1 0-2 16,1-3-2-16,-2 0-5 0,-1-5 1 16,0 0 1-16,-3-4-2 0,-1-5 1 15,4-4-1-15,-2-4 4 16,4-7 0-16,-2-6-2 0,1-4-1 15,2-4-7-15,-5-1-9 0,3-4-10 16,-4 1-12-16,3 1-12 0,-5 2-17 16,-1 1-18-16,-1 3-24 0,-1 4-25 15,-3 4-28-15,-1 1-30 0,1 5-70 16,-5 2-77-16,0 6-24 0,-1 2 9 16,1 4 20-16,0 5 38 15</inkml:trace>
  <inkml:trace contextRef="#ctx0" brushRef="#br0" timeOffset="27112.79">19618 7452 151 0,'1'17'304'0,"-1"-1"24"16,0-6 17-16,0 1-91 0,0-4-77 16,0-1-36-16,0-1-15 0,0-2 0 15,0-3-5-15,2 0-6 0,0-3-11 16,1-5-17-16,0-2-13 15,0-5-14-15,3-4-6 0,-3-1-8 16,2-6-4-16,0-1-3 0,2 0 0 16,-3 0-6-16,2-1-4 0,1 2-3 15,-3 1-3-15,3 1-3 16,-1 3-3-16,0 3 0 0,-1 3-4 16,2 3-3-16,-3 3-2 0,0 1-4 15,0 2-4-15,4 5 0 0,-2 1 0 16,1 4 0-16,2 3 4 0,0 8 1 15,1 1 2-15,1 3 2 16,-1 2-2-16,-1 3-3 0,1 3 0 16,1 1-1-16,-3 1-2 0,1 1-12 15,-2-1-22-15,0-1-27 0,-2-1-35 16,0-3-37-16,-2-3-36 16,0-3-23-16,-1-3-25 0,-2-5-66 15,-2-1-72-15,-3-7-20 0,2-3 6 16,-2-6 20-16,2-2 36 0</inkml:trace>
  <inkml:trace contextRef="#ctx0" brushRef="#br0" timeOffset="27301.5">19731 7407 208 0,'-12'-3'361'16,"4"0"29"-16,-2-1 20 0,6 4-92 16,-2 0-106-16,3 0-66 0,3 0-42 15,1 0-24-15,4 2-11 0,4-2-13 16,2 2-14-16,6-2-10 15,0-2-14-15,3 0-23 0,0-1-35 16,1 0-44-16,0-4-46 0,-4 1-93 16,0-1-119-16,-5-3-49 0,-2 2-9 15,-5-4 23-15,0 1 34 16</inkml:trace>
  <inkml:trace contextRef="#ctx0" brushRef="#br0" timeOffset="27677.1">18949 6878 224 0,'0'0'347'0,"2"0"20"0,-2 0 13 15,0 0-117-15,1 0-104 0,-1 0-66 16,5 0-34-16,-1 0-10 0,5 0-1 16,0 0 4-16,8 0 4 0,1 0 1 15,6-4-7-15,4-1-7 0,4-1-10 16,4 2-11-16,3-7-10 0,3 3-13 15,1-4-21-15,0 0-29 16,-1-1-32-16,-1-2-40 0,-3 4-93 16,-7-3-108-16,-4 1-43 15,-8 2-4-15,-2 1 13 0,-7 0 31 0</inkml:trace>
  <inkml:trace contextRef="#ctx0" brushRef="#br0" timeOffset="30029.05">19823 5123 118 0,'-1'0'220'0,"1"-1"7"16,-5 0-50-16,2-1-59 0,0-1-55 15,0 0-25-15,-2 0-13 16,2-1-3-16,-4 1-5 0,2-2 1 15,1 2 5-15,-1 0-3 0,2 2 1 16,0-1 1-16,1 1 2 0,1 1-4 16,-3 0-4-16,4 0-2 0,0 0 0 15,0 1 0-15,0 2 1 16,0 0 3-16,4 0 1 0,-3 2 5 16,2-2-1-16,2 1-1 0,4-1 3 15,-1 0-3-15,4-2 0 0,3 1-1 16,3-2-1-16,4 0-4 15,3-3 0-15,5 0-4 0,3-1 1 16,9-2-4-16,2-4-1 0,7 2 0 16,4-3-2-16,6-2 1 0,4-2 1 15,5-2-1-15,4-1-1 16,4-1 0-16,5-2 1 0,4 0-2 0,5 0 2 16,3-2-6-16,5 1 0 15,-1 1-1-15,2-2-2 0,1 0-2 16,-4 3 3-16,-2-1-1 0,-1 2-2 15,-2 0-2-15,-3 1-5 0,-3 1-3 16,-5 0-7-16,-5 0-3 0,-8 4-4 16,-8-1-1-16,-8 1 0 15,-8 4 3-15,-6-2 4 0,-8 3 4 16,-6-1 4-16,-9 3 6 16,-2 2 4-16,-6 0 4 0,-4-1 3 0,-3 0 0 15,-2 3 2-15,-3-1-2 0,0 0-1 16,-1 2-2-16,-3-1-4 15,3 2-8-15,1 0-21 0,-4 0-83 16,-2 3-84-16,-1-2-45 0,-2 2-22 16,-1 1-6-16</inkml:trace>
  <inkml:trace contextRef="#ctx0" brushRef="#br0" timeOffset="32363.19">15881 10513 116 0,'-1'2'258'0,"-1"-2"16"15,-2-2-4-15,1 1-88 0,0-1-65 16,-1-1-32-16,1 2-16 0,2-2-3 16,-3 1 2-16,3 0 1 15,-1 0-1-15,2 0-7 0,0 1-7 0,0 2-9 16,3 3-6-16,1 3-7 15,0 3-2-15,3 6-2 0,0 9 2 16,5 8-4-16,-3 9-3 0,5 12-3 16,-1 11-5-16,3 14-3 15,-4 10-6-15,1 10 0 0,1 9-6 16,1 3 1-16,-1 5 0 0,0 3-1 16,3 2 0-16,-2 4-2 0,4 1 0 15,-1 0-1-15,0 0-3 0,2 3-1 16,1-2-4-16,0 2-5 0,-1 0-2 15,1 0-7-15,1-7-3 0,0-2 0 16,0-5-2-16,0-2-4 0,-1-6-4 16,-1-1-3-16,0-7-7 15,-2-6-5-15,-2-6-4 0,0-6-3 16,-5-8 5-16,1-6 2 0,-2-5-4 16,-2-7-22-16,-5-8-59 0,-1-6-74 15,-5-11-40-15,0-8-18 16,-4-10 3-16</inkml:trace>
  <inkml:trace contextRef="#ctx0" brushRef="#br0" timeOffset="34527.92">15915 10574 77 0,'-7'-4'240'0,"1"3"15"16,0 0-12-16,1 1-75 0,0 0-69 15,0 0-39-15,1 1-20 0,-1 0-9 16,1 1-5-16,0 1-4 0,0-2-1 16,2 1 1-16,-1-1 1 15,1 1 2-15,0-2 2 0,1 1 1 16,-1 1 3-16,2-2 1 0,0 0-4 16,0 0-1-16,0 0-5 0,0 0-1 15,3 0 1-15,1 0 0 0,1 1 1 16,4-1 6-16,3-1 1 15,5 1 1-15,5-3-1 0,1 0-3 16,9-1-3-16,3-2-4 0,6-3 0 16,8-1-5-16,8-2-1 0,4-1-2 15,9-1-3-15,5-3-2 0,7-2-4 16,1 0-3-16,3-2 4 16,4-1-2-16,3-2 4 0,1 1-2 15,3-1-1-15,1-2-3 0,0-1 0 16,-1 1-2-16,0 1-3 0,-7 0-1 15,-4 0 2-15,-2 3 2 0,-6 1-1 16,-3 2-1-16,-5-1 1 0,-2 3-1 16,-4 0-4-16,-6 2-1 15,-3 0 0-15,-3-2-1 0,-6 2 2 16,-2 0 3-16,-6-1 1 0,-3 0 2 16,-3 0 0-16,-2 0 2 0,-3-1-2 15,-4 3 2-15,1-3 0 0,-3 2 0 16,-1-1 0-16,-2 3 0 15,-1 0 0-15,-2 0 0 0,0 2 0 16,0 2-1-16,-3-2 1 0,-1 1 0 16,-1 2 0-16,1 1 0 0,-3 0 0 15,-2 1 0-15,0 0 0 0,-1 1 0 16,1-1 0-16,1 4 0 16,-4-3 0-16,0 1 0 0,2 2-1 15,-2 0 1-15,0 0 0 0,3-1 0 16,-1 2 0-16,1-3 0 0,-1 4 0 15,3-1 0-15,-2 0 0 0,1-1-2 16,-1 2 2-16,-1 0 0 0,-2 0 0 16,2 2 0-16,-1-1 0 15,-1 0 4-15,-1 3 0 0,1-2 1 16,-1 3 1-16,0 0 4 0,-1 2-2 16,2 1 1-16,1 3 0 15,-3 0 2-15,1 4-3 0,1 3 1 0,1 3 0 16,-1 3 0-16,2 3-1 15,2 3 0-15,-1 5-1 0,1 0 1 16,0 3 0-16,1 4-2 0,0 3 0 16,0 3-1-16,3 3-4 0,-3 3 1 15,3 0-2-15,2 4 0 16,-4 0 0-16,4 2-2 0,-4-1 2 0,4 3 0 16,-1 1 2-16,1-2 0 15,1 3-2-15,1-1 4 0,0 1-2 16,-2 1-2-16,2 1 0 0,0-3 0 15,0-1-2-15,0 1 2 16,1-3-3-16,0 1 2 0,-2-1 1 0,2-1 0 16,-3-3 1-16,1-1 2 15,-1 1 1-15,-1-2-2 0,-1-1-2 16,-1 0-1-16,2-1-2 0,-2-2 1 16,-1 2-2-16,2-4 0 0,-1 0 1 15,0-3 0-15,0-2 3 0,-2 1-2 16,0-1-2-16,3-2 3 15,-3-1 1-15,0-1 0 0,0 0 1 16,-3 0 0-16,1 1 0 0,-3-5 2 16,0 1-3-16,1 0-1 0,-3-4-2 15,-1 4 2-15,2-4 0 16,-1 2 1-16,-1-3 0 0,2 1-2 16,-2-1-1-16,-2-2 3 0,2 1 0 15,-1-2-2-15,-1 0 1 0,2-2 1 16,-1-1 0-16,1 0 0 15,0-3 0-15,1 0 0 0,-1-3 0 16,0 0 0-16,2-1 0 0,-2-1-1 16,1-4 0-16,-1 1 1 0,2-2-1 15,0 0-1-15,-1-2 4 0,1 0-1 16,-1 0 0-16,-1-2-1 16,2-1 0-16,1 4 0 0,-2-4 0 15,-1-1 0-15,0 0 0 0,2 0 1 16,-1 0-1-16,-1 0 3 0,0 0-2 15,0-2 1-15,0 0-1 0,0 1 0 16,0-2-1-16,0 0 0 16,0-1-1-16,0 2 1 0,0-1-1 15,0 1 1-15,0-3 0 0,0 2 1 16,-1-1 0-16,-1 0-1 0,1 2 0 16,-4-2 0-16,1 1 0 0,-3-1-4 15,-1-1 0-15,-3 0-1 16,-2 3-1-16,-1-3-2 0,-5 1 0 15,1 1 1-15,-8-2 0 0,2 4 1 16,-6-1-1-16,-3 2 1 0,-5 2-1 16,-3 1 2-16,-3 2-1 0,-7-1 2 15,-2 1 4-15,-4 3 0 16,-1 1 2-16,1-1 0 0,-1-1 1 16,0 1-3-16,1-2 0 0,0-1-1 15,0 0 1-15,3 1-2 0,-1-3 2 16,1 2-1-16,0-2 1 15,5 0-1-15,-3 1 1 0,3-2 0 16,2 0 1-16,-1 3 0 0,2-5 1 16,2 3-1-16,1 1 3 0,2-2-2 15,2 1 0-15,1 0-2 0,1 0 0 16,4 1-2-16,0 1 1 0,1-2 0 16,2 1 1-16,0-2-1 15,0 1-1-15,3 0 2 0,-1 0 0 16,1 0 0-16,0-1 0 0,3 0 2 15,-1 1-2-15,1-1 0 0,1-2 0 16,-1 2 0-16,3-1-2 16,-1-1 1-16,2 0 0 0,1 0 1 15,0 0 0-15,1-1 0 0,-1-1 0 16,-1-1 0-16,2 1 0 0,1-2 1 16,0 3-1-16,-2-2-1 15,0 0 1-15,1 1 0 0,-2-1 0 0,2 2 0 16,-2-1 0-16,0 2 0 15,2-2-2-15,-1 1 2 0,1 0-1 16,0-1 0-16,2-1 1 0,2 3 0 16,-4-4 0-16,6 1 0 0,-1 0-2 15,-1-1 2-15,1 1-1 0,1 3-4 16,-1-2-5-16,-1-1-3 16,2 1-3-16,1-1-6 0,-1 2-6 15,1-2-4-15,-1 0-2 0,2 0-4 16,2 0-6-16,-2-2-11 0,2 0-33 15,0 1-80-15,0-2-80 16,0 0-37-16,1-2-15 0,2 0 7 16</inkml:trace>
  <inkml:trace contextRef="#ctx0" brushRef="#br0" timeOffset="37707.19">11809 6396 97 0,'-10'1'262'0,"-1"-1"13"0,2 0 8 16,1 0-102-16,3 0-80 15,0 0-41-15,2 0-23 0,1-1-10 16,1 1-6-16,2-2-7 0,1 2-3 15,1-2-8-15,5 2 1 0,2-2-3 16,4 0 0-16,2-2 0 0,6 1 0 16,3-3 1-16,4 1 1 15,2-2-3-15,7-2 3 0,2-1 0 16,4 0-2-16,5-1 3 0,3-1-1 16,4 1 2-16,0-3 1 0,4 0-1 15,4-2-1-15,1 0-2 16,3-1-2-16,0 1 0 0,-1-2-4 15,0 0 2-15,-2 0-2 0,0 0-1 16,-2 0 3-16,0-1 1 0,0 2 0 16,1-1-1-16,-3-1 2 0,1 2 0 15,-2 0 0-15,0-1-1 16,-1 4-2-16,-3-3-1 0,-3 4-3 16,-3 0-4-16,-2 1-2 0,-7 2 1 15,-1 0-5-15,-6 0 1 0,-2 1-4 16,0-2 0-16,-6 4 1 0,-2-2-5 15,-4 0-6-15,-2 3-4 16,-6-1-6-16,-4 2-9 0,-3 1-10 16,-5 0-8-16,-3 2 2 0,-5 2 1 15,-3 0 3-15,-2 0-8 0,-4 0-17 16,-2 2-38-16,-6-2-28 16,-4 2-13-16,-4 2-2 0</inkml:trace>
  <inkml:trace contextRef="#ctx0" brushRef="#br0" timeOffset="37991.66">12626 6129 165 0,'-19'7'249'0,"8"-1"9"0,6-3-33 16,9-1-97-16,5-4-56 15,8-1-35-15,9-4-16 0,4-2-11 16,8-3-2-16,3-4-6 0,9 2 0 16,1-4-4-16,8-1 2 0,2 0 0 15,3 0 2-15,5-2-1 0,1 0 3 16,1 1-2-16,1-1-2 0,0 4-9 16,-4 0-24-16,-7 2-80 15,-7-1-74-15,-10 5-38 0,-9 0-20 16,-9 6-2-16</inkml:trace>
  <inkml:trace contextRef="#ctx0" brushRef="#br0" timeOffset="41537.6">15706 11290 75 0,'3'3'265'0,"-1"-2"15"16,3-1 9-16,-2 0-87 0,5 0-87 16,0-1-47-16,-2 0-26 0,4-1-13 15,0 1-7-15,3-2-5 16,1-1-2-16,-1 2-5 0,4-5-2 16,1 3-2-16,1 0-3 0,-2-2-1 15,5 0-2-15,-1 0 0 0,-2 0 0 16,1-1 0-16,-1 1-4 0,-3 0-5 15,1 1-9-15,0 0-12 16,-4-1-34-16,-3 1-81 0,-2 1-75 16,-3 0-38-16,-1 0-14 0,1-1 2 15</inkml:trace>
  <inkml:trace contextRef="#ctx0" brushRef="#br0" timeOffset="42356.28">16445 10996 258 0,'-4'-7'341'15,"-1"2"25"-15,-2 1 28 0,2-1-123 16,4 2-57-16,-3 3-23 15,1 2 0-15,1 2 6 0,1 4-2 16,-1 5-13-16,2 2-21 0,3 5-26 16,-1 3-33-16,3 4-34 0,-2 3-22 15,2-1-17-15,-1 3-10 16,-1-4-11-16,-3 1-4 0,0-2-4 16,0-2-5-16,-3-3-2 0,2-3-1 15,-4-4-8-15,2-4-3 0,2-1-11 16,-1-4-10-16,0-6-11 0,-1-5-13 15,1-4-4-15,1-5 0 16,-1-7 3-16,2-8 5 0,0-6 8 16,2-2 10-16,-1-7 6 0,4 1 5 15,0-3 6-15,4 5 8 0,-1-1 9 16,2 7 3-16,2 1 5 16,1 3 2-16,0 4 2 0,4 2 2 15,-2 4 1-15,2 3 0 0,0 3 2 16,-1 3 0-16,0 5 0 0,-2 2-2 15,2 5 4-15,-2 3-2 0,-1 5 0 16,-1 3 0-16,0 5 1 0,0 1-3 16,-2 6-2-16,-4-2-1 15,0 3-2-15,0 1-2 0,-6 1-2 16,-2 0-3-16,-2 2-4 0,-4-5-5 16,0 1 0-16,0-1-2 0,-4-3-1 15,1 0 4-15,0-4 3 16,0-2 4-16,1-4 2 0,4-1 3 15,-2-1-1-15,5-4-2 0,1-2-1 16,2-2-1-16,4-2-3 0,0-2-3 16,7-4 5-16,0 1-2 0,3-1-1 15,1 1 0-15,0-1 0 0,1 1 0 16,0 2 0-16,-3 3 2 16,0 0 2-16,-3 4 2 0,0 0 12 15,-2 5 10-15,1 4 5 0,-4 4 8 16,0 4 1-16,-4 0 2 0,-1 1-5 15,-1 1-8-15,-6 1-4 0,-2-3-3 16,-2 1-4-16,-3-3-3 0,-7-1-4 16,-4 1-3-16,-3-5-9 15,-6 1-10-15,-2-3-33 0,-4 0-45 16,-2-3-54-16,1-4-61 0,-1-3-147 16,0-3-70-16,2-4-11 0,1-1 25 15,1-1 39-15</inkml:trace>
  <inkml:trace contextRef="#ctx0" brushRef="#br0" timeOffset="43331.02">15184 12548 42 0,'-18'-2'270'0,"2"-3"20"0,0 3 9 15,2 0-63-15,4-1-94 0,-1 0-51 16,6 1-27-16,1 1-15 0,0 0-6 16,4-3-5-16,5 1-6 0,3-1-4 15,4 2-4-15,5-6-5 0,5 1 1 16,1 1-6-16,6-1-1 15,2-2-1-15,4 1-5 0,3-2-3 16,3 1 1-16,5 0-5 0,-1 0 1 16,-2-1-1-16,0 3-1 0,-3 1-5 15,-2 0 1-15,-4 0-1 0,-2 2-2 16,-2 0-1-16,-5 0 1 16,-2 2-2-16,-3-2 3 0,1 2-1 15,-7-2 1-15,2 3 4 0,-4-2 0 16,-2 0 3-16,1 1 0 0,-3 0 0 15,-2-1 1-15,2 2 0 16,-2-1-1-16,-1-1 0 0,0 2-1 16,-2 0 1-16,0-1 0 0,-1 2-1 15,1-2 1-15,0 1 0 0,-1 0 1 16,4-1-1-16,-1-1-1 16,1 0 1-16,2 0 0 0,0-1 1 15,3-1-1-15,0 1 1 0,2-1-1 16,-4 3-1-16,3-3 1 0,-2 4-1 15,1-1-1-15,-1 0 2 0,2 2 0 16,-3 0 2-16,-1 0-2 0,-2 0 0 16,1 2 0-16,0-2 0 15,-4 0 0-15,2 0-1 0,-2 0-2 16,0 0 3-16,-1 0-1 0,0 0 1 16,0 0-1-16,2 0 1 0,-4 0 0 15,1 0 1-15,2 0-1 0,1 0 0 16,-3 0 0-16,2 0-3 15,-1-2 2-15,0 2 0 0,-1 0 1 16,1 0-1-16,-1 0-1 0,1 0-5 16,-2 0-7-16,0 0-11 0,-2 0-15 15,1 0-25-15,-1 0-68 16,-3-1-96-16,2 1-46 0,-2-1-17 16,2-3 1-16,3 0 19 0</inkml:trace>
  <inkml:trace contextRef="#ctx0" brushRef="#br0" timeOffset="43790.1">16147 12070 207 0,'-3'-4'307'0,"-2"0"20"15,2 1 11-15,2 2-127 16,-3 0-80-16,3 0-42 0,-1-2-28 15,1 3-14-15,1 3-5 0,3-2-3 16,0 4-5-16,3-1 0 0,2 3-1 16,3 1-2-16,0 0-7 15,5 0 1-15,0 0-3 0,4 1 3 16,1-2-2-16,5 0 0 0,2 2 0 16,0-5-8-16,2 3-5 0,2-1-2 15,-2 0-5-15,0 0 0 16,-1-1-2-16,-3-1 2 0,-6 1-4 15,-2-2 1-15,-5 0 0 0,0 0 1 16,-5-2 1-16,-3 2 5 0,-2-1 2 16,-2 0 2-16,-4 2 2 0,-2 1 4 15,-1-2 5-15,-4 4 3 0,-4 0 1 16,1 3 3-16,-4 0-2 16,-4 3-4-16,-1 3-5 0,-3 3-7 15,-5 4-6-15,2 2-10 0,-4 2-11 16,2 0-20-16,3 0-24 0,2-2-25 15,6-1-30-15,3-3-39 0,3-3-111 16,1-4-71-16,6-2-24 0,1-5 3 16,5-4 18-16</inkml:trace>
  <inkml:trace contextRef="#ctx0" brushRef="#br0" timeOffset="62059.31">10534 6097 105 0,'-3'-5'285'15,"2"3"20"-15,-3-3 8 0,3 4-91 16,-1-2-94-16,1 3-55 0,-1 0-27 15,4 1-16-15,-1 5 1 16,4 3-1-16,3 8 5 0,3 5 0 16,5 8 2-16,1 8-4 0,2 5-8 15,5 8-7-15,-1 6-4 0,3 6-4 16,-1 5-1-16,2 5-4 16,-2 2-1-16,1 2 2 0,-1 0-3 15,-3 3-1-15,0-1 0 0,-3-4-2 16,0-5-2-16,-3-3-4 0,-2-7-8 15,0-4-7-15,-1-5-6 0,-2-6-10 16,0-6-16-16,-1-5-13 16,-4-6-23-16,3-5-58 0,-7-8-90 15,1-4-39-15,-3-10-13 0,0-6 3 16</inkml:trace>
  <inkml:trace contextRef="#ctx0" brushRef="#br0" timeOffset="63154.48">10509 6166 42 0,'-5'-7'254'0,"1"-1"17"16,-1 1 9-16,0-1-76 0,-1 1-88 15,3 0-48-15,0-1-24 16,1 0-14-16,0 2-6 0,-1 0-3 16,3 0-3-16,0 2-2 0,3 1-5 15,-1-2 1-15,1 1-4 0,2-1 3 16,1 1 1-16,2 0 0 16,2-1-3-16,0 0 0 0,3 0 2 15,3 0-4-15,3 0 1 0,1-1-1 16,1 1 1-16,6-1 0 0,3 2 0 15,5-2-1-15,4 2-2 0,-1-1 1 16,5 0-1-16,3 1-1 16,-2 0-1-16,3 1-2 0,-2 1-1 15,2 0 1-15,-2 0-1 0,0 2 2 16,-2 2-1-16,-2 0 0 0,0 3-1 16,-1-1 0-16,-4 4 0 0,-1-1 0 15,-2 2 0-15,-1 0 0 16,-4 0 0-16,-1 2 2 0,-2 0-2 15,-1-1 1-15,-2 2-1 0,-4 1-1 16,-3 1-1-16,1-1 1 0,-3 2-2 16,-2 0 2-16,-3 1 1 15,0 1 0-15,1-1 0 0,-4 3 1 16,1-1 2-16,-1-2-2 0,-2 2-1 16,2 1 0-16,-2-2 0 0,2 3 0 15,-2-2 0-15,-3 2 2 0,2-1-1 16,-1 1-1-16,-1 0 1 15,-1 0 1-15,-1-1-2 0,2 1 0 16,-2 0-2-16,-1-3 2 0,3 3-1 16,-3-2 1-16,0-1 0 0,2 3 0 15,-1-2 0-15,0 2 0 16,-1 0 1-16,0-1 1 0,1 0-2 16,-1-1 1-16,0 3 0 0,1-1 0 15,-2-1 0-15,0 2 2 0,-2-2 0 16,0 0-2-16,0-1 1 0,-1 1-2 15,-2-2 1-15,1 1 0 16,-2-1-1-16,-2 3 5 0,2-2 0 16,-1 3 2-16,-3 0-2 0,1-1 0 15,-2 3 0-15,0-3-1 0,0 3-2 16,-1-3 1-16,-2 0-1 0,2 1-1 16,-2 0-1-16,1-1 3 15,-3 0-1-15,0-2 0 0,0 1-2 16,0 0 5-16,0-2-2 0,0-1-2 15,0 0 2-15,2 2-1 0,-2-4 0 16,1 1-1-16,1-1 1 0,0-2-1 16,0-1-1-16,2 0 0 15,-1-2 0-15,1-1 1 0,3 0-1 16,-2-3-1-16,0 1-3 0,1-3-1 16,0 0-6-16,0 0-5 0,1-1-9 15,-1 1-7-15,4-3-8 0,-1 0-8 16,2 0-17-16,1 0-30 15,2 0-84-15,-1 0-59 0,4-3-25 16,-3-1-11-16,6 0 9 0</inkml:trace>
  <inkml:trace contextRef="#ctx0" brushRef="#br0" timeOffset="64286.54">10623 6477 15 0,'3'1'240'16,"-1"0"23"-16,-2 1 5 0,1-2-71 15,-1 3-59-15,0-3-44 0,0 0-26 16,0 0-15-16,-1 0-9 0,-1 2-5 15,2-2-6-15,-3 0-7 0,0 3-6 16,-1-3-4-16,-3 3-4 16,-1-1-4-16,-2 3-2 0,-1 1 1 15,-3 0 0-15,-2 2-1 0,-3 1 1 16,-4 1-1-16,-3 0 1 0,-2 3-1 16,-5 4 1-16,-4-1 0 15,-1 1 0-15,-5 6-2 0,-4-3-1 16,-2 4 1-16,-3 0-4 0,-5 2 1 15,-3 0-4-15,-3 1 2 0,-2 1-1 16,-2-2 0-16,1 2-1 0,1-2 2 16,2 0-2-16,0-3 2 15,4 2 0-15,1-3 0 0,5 2 0 16,1-4 0-16,6 0-6 0,-1-3-8 16,1 3-8-16,2-2 0 0,3-2 0 15,0-1-1-15,3-1 4 16,5-2 1-16,1-1-4 0,5-3-9 15,6-2-22-15,4 0-54 0,0 1-96 16,7-6-46-16,2 2-21 0,8-3-4 16,5-3 19-16</inkml:trace>
  <inkml:trace contextRef="#ctx0" brushRef="#br0" timeOffset="70637.89">9437 7104 71 0,'-3'-1'259'0,"0"1"13"15,-2 0 9-15,2 0-88 0,-2-2-83 16,3 0-39-16,-1 2-20 0,0 0-10 16,0-2-5-16,0 2 0 0,0 0-3 15,3 0-7-15,-2 0-1 16,2 0-4-16,-1-3-4 0,1 3-4 16,0 0-1-16,0 0 0 0,0 0-1 15,0 0 0-15,0 0-3 0,0 0-2 16,0 3 0-16,0-3-2 15,0 2-2-15,1 2 0 0,-1 0-2 16,2 2 2-16,1 5 1 0,0 0-1 16,3 3 3-16,1 4-2 0,1 3-2 15,1 1 1-15,2 4-1 0,2 4-1 16,2 0 2-16,0 4-1 0,2 3 3 16,2 1-2-16,0 4 1 15,2 2 0-15,-2 1-1 0,4 5-2 16,-2 2 0-16,0-2 0 0,1 5 0 15,0-1-1-15,-1 2-1 0,2-2-4 16,2 2-2-16,1 0 0 0,-1-1-3 16,-1-1 2-16,0 0-2 0,-1-1 0 15,1 0 3-15,-1 2-2 16,-3 1 2-16,-2 0-5 0,0 2 1 16,2 1 2-16,-2 1 0 15,-2 1-1-15,1-3-1 0,-1-2-2 0,1 2 1 16,-2-1 2-16,2-3 2 0,-1 2 1 15,1 0 4-15,-2-1 1 16,0 1 3-16,1-2-1 0,0 3 1 16,0 3-2-16,-1-1 0 0,3-1 2 15,-1-1 0-15,0-1 0 16,-1-2 0-16,0-1 0 0,0 2 0 16,1-1 0-16,-1-1-1 0,1 2 0 0,-2-3 0 15,2-2 0-15,-1 4-2 16,1 0-1-16,-1-1 1 0,0 2 0 15,-2-3 1-15,2 3-2 0,-2-3 3 16,-1 0 1-16,0-1-2 0,-1 1 1 16,-1-2 1-16,-1 1 0 15,2-1 3-15,-2 0-2 0,-2 0 1 16,3-1 2-16,-3 0-4 0,0-1 0 16,0 0 0-16,1 1 0 0,-3-1 0 15,2 1 0-15,-1-2 0 0,2-2 0 16,-3 0 0-16,2 0-2 15,-1-2 2-15,-1 0 0 0,3 0 2 16,-1-1 0-16,-1 1-1 0,4-2 1 16,-3 1-1-16,1-1-1 0,-1-2-1 15,3 0 1-15,-1 0 0 16,-1-1-2-16,0-1 2 0,0 0 0 16,-1-2 0-16,1-1 0 0,-3-1 0 15,2-1 2-15,-1-5-1 0,-1 0 2 16,2-3 2-16,-2 0-2 0,0-3 2 15,2-1-1-15,-3 0-1 16,3 1 3-16,-2-6-4 0,-1 2 2 16,1-1-3-16,-2-1-1 0,0-1 0 15,1-1 1-15,-2-1 1 0,0-1-1 16,0-4 2-16,-1-1-1 16,0-1 3-16,-2-1-2 0,1-2 2 15,-1 0 0-15,2 1 1 0,-2-2-1 16,0 0 3-16,0-1-1 0,0 1-1 15,0-1 3-15,0 3-1 0,0-1 0 16,0 0-1-16,0-2 0 16,0 6 0-16,0-1-1 0,0 1 0 15,0 1-5-15,0 0 3 0,0 2-3 16,2 1 2-16,-1 1-2 16,1 1 0-16,-1-3 0 0,2 2 2 0,-1 1-2 15,-1-2-1-15,2 4 0 0,-1-3 0 16,1 2 0-16,-1-1 0 0,-1 1 2 15,1 1-1-15,1-1-1 16,-1-1 0-16,1 0-3 0,-1 1 3 16,-1-3 0-16,1-1 0 0,1 0 0 15,-2-2 0-15,1 1 0 16,-1-2 0-16,1-2 0 0,-2-1 0 16,3-1-1-16,-3 1-2 0,0-2 3 15,0 1 0-15,2-2-1 0,-2 0-1 16,0 0-1-16,2 0 1 0,-1-2-1 15,-1 2 2-15,0-1 1 0,2 1 0 16,-2 0 1-16,0-3 0 16,0 3-1-16,1 0 2 0,-1 0-2 15,2 0-2-15,-2 0 1 0,0-2 0 16,2 2 1-16,-2 0-2 0,1 0 2 16,-1 0 0-16,2-5 0 0,-2 5 2 15,1-1-1-15,-1 1 2 16,0-1 1-16,2 0-3 0,-2 1 2 15,0 0 1-15,3-3-1 0,-3 3 0 16,1-1-2-16,-1 1 0 0,0-1-1 16,2 1 0-16,-1-2 0 0,-1 2 4 15,0-2 0-15,2 1 0 16,0 0 4-16,-1-1-2 0,1-1 1 16,1 0-1-16,-1 0-3 0,1 0 0 15,0-1-1-15,0 2-2 0,-1-1 1 16,4 0 0-16,-3 0 0 0,2 1-1 15,0-3 0-15,0 2 0 16,-1 0 0-16,4 0 0 0,-2-2 0 16,1 1 2-16,-1 2-1 0,2-4-1 15,1 1 0-15,1 1 0 0,-2 0-3 16,4-2 1-16,-2 1 1 16,3-1 1-16,1-1-2 0,-1 2 1 15,2-1 2-15,1-1 1 0,3 1-2 16,0 0 2-16,3-2-2 0,0-1 0 15,4 0 0-15,0 0 0 0,1 0 0 16,-1-1-1-16,2 1 2 16,2-3 0-16,1 2-2 0,0 0 1 15,2-2 0-15,-1 3 1 0,4-1-1 16,-3 1 0-16,2-2 2 0,0 0-2 16,-2 3 0-16,2-2 0 15,-2 3 0-15,-1-2 0 0,0 2-2 16,-1-2 1-16,-1 3 0 0,0-2 0 15,0 2-1-15,0-2 1 0,-3-1-2 16,1 2 2-16,1 0-2 0,-2-1 2 16,1 2 1-16,-1-3 0 0,0 2 1 15,2-2 0-15,-1 4-1 16,-1-3 0-16,1-1-1 0,2 2-3 16,-3 0 0-16,2-1-1 0,-1 2-1 15,-1-1 0-15,0 1-5 0,-2 0 2 16,2 0-2-16,-2-1-1 15,1 2 0-15,0-1 2 0,-2 0 3 0,0 0 2 16,1 1 0-16,-3 1 0 16,2-3 1-16,-2 3 0 0,0 0-1 15,2-1 1-15,-2 1 1 0,1-2-1 16,0 1 2-16,1-1-1 16,-1 0-3-16,-2 0-1 0,4 1-3 0,-3-1 0 15,2 1 1-15,-1 0-2 16,0-1-1-16,-1 2 0 0,-1-2 1 15,1 1-2-15,0-1 3 0,2 2 0 16,-4-2 3-16,2-1 4 0,2 2-1 16,-3-1 2-16,3 0-2 15,-1 0 3-15,2-2 0 0,1 2-1 16,-1 0-1-16,1 1 3 0,0-3-2 16,3 2-1-16,-1-3-4 0,1 5-1 15,-3-5 0-15,4 3 1 16,-1-2-1-16,-1 0-4 0,1 0-3 0,-2 1-3 15,0-1 1-15,1-2 3 16,1 3-4-16,-3-2 2 0,3-1 3 16,-2 0 4-16,1 1 1 15,1 0 0-15,-3 0-5 0,2 0-6 16,-1-1-1-16,-1 1-2 0,1-1 1 16,-2 2-5-16,0 0 1 0,-2-2-4 15,-1 3 3-15,0-3 6 0,2 1 8 16,-3 1 7-16,0-1 10 0,1 2 5 15,-2-2 1-15,0 2-3 0,2-2-11 16,-3 2-2-16,3-3 1 16,0 1 4-16,-2 1 1 0,0-3-2 0,0 5-2 15,0-2 2-15,-1 1 4 16,-1 0 4-16,0 3 4 0,1-1 6 16,-3 0 0-16,1 0-3 0,-2 1-6 15,0-1-4-15,0 1-1 0,0 0 0 16,0 0-2-16,0-1 4 0,0 1-4 15,0-2 6-15,1 2 2 16,1-1 4-16,-1 1-2 0,0-3-2 16,2 3 2-16,-1-1-4 0,2 0-6 15,-2 0-4-15,0 1 0 16,1-1-6-16,-1-1-3 0,-1 0-5 16,2 1 1-16,-2 1 2 0,1 0 3 15,-3-1 9-15,3 1 6 0,1-1 1 16,-4 4 1-16,3-4-2 15,-2 2-3-15,0 0 2 0,0 0-2 0,0 1 2 16,-2 0 2-16,3-1-3 16,-2 0-1-16,-1 0-2 0,1 0 0 15,1 0 3-15,-2 0 6 0,2 0 4 16,0-1 1-16,-2 1-2 0,4 0-1 16,-4-2-8-16,1 3-4 15,-1-3-5-15,2 3 1 0,0-1 3 16,-2 0 1-16,1-2 2 0,-3 2 4 15,3 0 0-15,-1 0 3 0,0 0-2 16,3 0 1-16,-5 1-2 0,1-2-3 16,-1 3-4-16,2-2 1 15,-2-2 0-15,-1 2 1 0,4 0 1 16,-5 1 0-16,4-4 3 0,-1 3 2 16,1 1 1-16,1-2-1 0,1 0 1 15,0 1-3-15,-2-1-1 16,-2 1-5-16,3 0 1 0,-2-2 0 15,0 2-3-15,-1-2 2 0,-1 3-1 16,1-3-2-16,-3 3 0 0,0-2-1 16,-2 1 3-16,3-1-2 0,-4-1 0 15,1 2 4-15,-1-1 1 16,0 0 0-16,3 0 0 0,-4-1-1 16,0 1 0-16,0 1-4 0,1-1-1 15,0 1-9-15,1-2-20 0,0 2-31 16,-1-2-38-16,0 1-61 0,2 0-35 15,-1-2-12-15,3 0 9 16</inkml:trace>
  <inkml:trace contextRef="#ctx0" brushRef="#br0" timeOffset="71920.78">14324 7216 21 0,'0'-3'227'0,"0"1"17"15,0 0-11-15,0-1-55 16,0 0-60-16,-1 0-42 0,1 2-25 15,-2-3-12-15,2 1-4 0,-1 2-3 16,1-1 0-16,0 1-2 0,-2 1 1 16,0-2-2-16,1 2-5 0,-3 0-1 15,1 2-4-15,-3-1-5 16,0 2-6-16,-4 0-2 0,-2 3 0 16,1 2-4-16,-5-1 2 0,-2 2-2 15,-2 0 2-15,-2 0-1 0,-2 2 4 16,-3-2-3-16,-1 2 1 0,-1-2 0 15,-2 2 0-15,-3-1-3 16,0 3 0-16,-3-2-2 0,-2 0 0 16,-2 3 0-16,-2-4 0 0,-3 4 0 15,-2-5-1-15,1 4 0 0,0-2 1 16,-2-1 0-16,0 1 0 16,4-2 0-16,1 0 0 0,-2-2 0 15,5-2 1-15,-1 2 0 0,2-1 2 16,2 0-1-16,2-1 1 0,-2-1 0 15,6 1-1-15,-1 0-2 0,3-3 2 16,2 3-2-16,0-3 0 0,3 3 0 16,0-2-2-16,3 2 1 15,1-4-1-15,2 2 1 0,4-1-1 16,2-1 0-16,3 0 2 0,1-1-5 16,3 2-2-16,2-2-6 0,3 0-3 15,-1 0-6-15,4 0-5 16,1 0-5-16,2 0-1 0,1 0-2 15,3 0-7-15,1 0-6 0,1 0-14 16,3 0-22-16,1 0-34 0,0 0-55 16,1 1-41-16,3-1-11 0,0 0 1 15</inkml:trace>
  <inkml:trace contextRef="#ctx0" brushRef="#br0" timeOffset="72226.24">13266 7532 126 0,'0'-1'246'0,"0"-1"14"16,0 1-35-16,0 0-70 0,0-2-62 15,0 0-42-15,0-1-21 0,0 3-13 16,2-2-7-16,1 0-4 0,-1 0-2 15,1 0-2-15,0 2-2 16,1-2 0-16,-3 2 0 0,5-3-2 16,-3 4-2-16,2-3-2 0,-2 2-1 15,2-1-2-15,2 2-9 0,-3-1-7 16,4 1-14-16,-2 0-18 0,1 0-34 16,-1 0-43-16,3 0-52 15,-4-2-26-15,3 2-3 0,0-1 10 16</inkml:trace>
  <inkml:trace contextRef="#ctx0" brushRef="#br0" timeOffset="73782.34">13461 7456 14 0,'0'0'244'16,"2"0"18"-16,-2-2 11 0,-2 2-70 15,2-1-78-15,-2 1-45 0,2 0-28 16,0 0-15-16,-1 0-4 15,-1-1-7-15,2 1-3 0,0 0 0 16,-1 0-3-16,1 0 0 0,0 0-3 16,0 0-2-16,0 0-2 0,0 0-2 15,0 0-4-15,-2 1 0 16,2 0-3-16,-2 2 0 0,2 1-1 16,0 3 0-16,0 1-2 0,0 1 1 15,0 3 2-15,2 1-2 0,0 2-1 16,1 3 1-16,0 3 0 0,2 1-1 15,0 3 2-15,2 3-2 0,0 2 0 16,1 4 0-16,0 1 0 16,2 5-1-16,0-2 0 0,1 4 0 15,2 2-1-15,-2-1 0 0,4 3 1 16,-2-2 0-16,1 4-2 0,-1 0 2 16,3 2 1-16,-2 1 0 0,1-1 0 15,0 3 3-15,0 0-1 0,0 0-2 16,0 0-2-16,0 2-2 15,1 0-2-15,3-2-1 0,-2 2-1 16,-1-1 0-16,2-2-2 16,-4-1 2-16,3 2 2 0,-2-1 3 0,-1-2-3 15,-2 1 5-15,1-2 0 0,1 2 0 16,-2-1-1-16,0 1-4 16,-1 3 3-16,0-1-1 0,0 1 0 15,0-3 0-15,1 2 1 0,0-1 2 16,-1-3-2-16,2 0 1 15,-2-1-1-15,-1 0-1 0,2 0 3 0,-1-1 2 16,0 1-1-16,0 0 2 16,-1-2-3-16,1 1 0 0,0 2-3 0,0-1-1 15,1 0-2-15,0 2-3 16,-3-1 1-16,4-1 0 0,-4-2 2 16,1 1-1-16,1-2-1 0,-2-2 3 15,1 1-2-15,1 1 4 0,-2-2-1 16,-1 1-1-16,0-2 0 15,3 2 1-15,-3-1-3 0,0-2-3 16,1 0-4-16,1 0-2 0,-2 3 1 16,0-3-5-16,1 3-2 0,1-2-3 15,-1 0-1-15,1-3 2 0,-2-1 0 16,0-3 9-16,0 2 5 16,-1-4 6-16,1 0 0 0,0-2 2 15,-1 0 0-15,0 0 1 0,1-2 1 16,-1 0-3-16,-1 0 0 0,2-2-4 15,-4 0-3-15,1-2-1 16,0 0 0-16,2 0 0 0,-3-3 4 0,1 3 4 16,-1-5 1-16,-2 2 0 15,3 0 2-15,-2-1 3 0,0 0-2 16,-1-2-1-16,1 1 2 0,0-1-1 16,2 1-2-16,-2-2-1 0,-2 0 1 15,3 1-2-15,-1 0 3 0,0-2-1 16,0 1 1-16,-1-1 0 15,1 4 0-15,0-3 3 0,1-1-1 16,2 0 1-16,-5 0 2 0,4-1 2 16,-2 2 2-16,0-2 1 0,2-2-1 15,-2 3 6-15,1-4-2 16,2 2 1-16,-2 1 0 0,1-3 0 16,2 2-1-16,-3-2-6 0,4 2 2 15,-2-1-3-15,-1-1 1 0,-2 1-2 16,2-1 3-16,0 1-3 15,-2-3 1-15,2 4-1 0,-2-5-1 16,0 3 0-16,0-1-2 0,-1-1 2 16,-1 1-1-16,3-2-1 0,-3-1 0 15,3-1 1-15,-3 3 0 0,1-3-1 16,-1-2 1-16,1 1-2 16,2 0 3-16,-2-3-2 0,-1 1 0 15,1-3 0-15,-2 3 2 0,3-4-4 16,-3 3 0-16,2-3 2 0,0 0 1 15,-1 2-1-15,1-3 1 0,-1 0 3 16,3 0 0-16,0 0 1 16,1-3 0-16,1 2-1 0,1 0 0 15,-1-3-1-15,0 3-1 0,5 0 0 16,-3-3-2-16,3 2 0 0,0 0-2 16,2-2 1-16,-2 1 0 15,3-4-1-15,-1 3 0 0,4 0-1 16,-4-2 1-16,4 0-1 0,-1 0-1 15,2 0-2-15,0-1 2 0,0 4-2 16,1-4 1-16,0 3 0 0,1-1 0 16,1 1 1-16,-2-1 2 15,3 1 0-15,0-2 0 0,-1 1 2 16,1 1-1-16,-2-2-1 0,1 0-3 16,1 0 3-16,-1 1-2 0,-1-2-1 15,-2-1 0-15,0 2-3 0,-1 0 2 16,1 2 1-16,-3-2-4 15,0 1 0-15,-2 2 0 0,1-1 1 16,-3 1 0-16,1-1 2 0,-2 2-1 16,-2-1 2-16,2 2 0 0,-2-1 2 15,-2 0 0-15,2 1-2 0,-1-1 3 16,-1 1 0-16,1-2 0 0,0 3 2 16,-1-2-2-16,2 0 0 15,3-2-8-15,-1 3-7 0,-1-3-11 16,2 3-15-16,-3-2-12 0,2 3-22 15,-3-2-30-15,1 2-51 0,-4 0-42 16,-4 0-15-16,0 0-1 0</inkml:trace>
  <inkml:trace contextRef="#ctx0" brushRef="#br0" timeOffset="80082.3">10947 7110 119 0,'6'3'265'0,"-4"-3"15"15,-2 1 10-15,1 1-107 0,-1-2-74 16,0 1-35-16,0-1-18 0,0 0-11 16,0 2-3-16,0-2-9 15,0 0-5-15,0 0-7 0,0 0-3 16,0 0-4-16,0 1 0 0,0-1 3 15,0 0 3-15,0 2 3 0,-1-2 0 16,-1 2 1-16,-4-1-2 0,1 3-2 16,-1-1-5-16,-4 3-4 15,-2 0 0-15,-1 0-4 0,-2 3-2 16,-3-1-1-16,-1 3-2 0,-2-1-1 16,-2 2-1-16,-3 1 0 0,1 1 0 15,-2-3 0-15,-1 4 2 16,2-2-1-16,1 0-1 0,0-1 1 15,1 1-2-15,1 0 1 0,0-2 0 16,1 0 0-16,3-1 0 0,0-1 1 16,4-1 0-16,0 0 2 0,4-3-3 15,3 0 2-15,2-1-2 16,-1-1-4-16,4-1 2 0,-1-1 2 16,2-1-1-16,1 3 0 0,1-3-2 15,0 0 1-15,0 2 1 0,1 0 1 16,1 1-1-16,2 0-1 15,-1 0 2-15,2 4 2 0,-1 0-2 16,0 2 0-16,1 4 1 0,3 2 0 16,-2 4 4-16,2 4-3 0,2 2 0 15,-1 4 0-15,2 4-2 0,0 3-3 16,0 3 1-16,0 3-1 16,2 4 2-16,1 2 1 0,-1 2-2 15,3 2 1-15,-2 1-4 0,3-1-2 16,-2 1-2-16,2 1-3 0,-1-1-1 15,1 1 2-15,0-2 1 0,-1-1-1 16,3-2 2-16,-3 1-2 16,3 0-1-16,-1 0-4 0,0-2 1 0,1 2-3 15,-1-4-2-15,2 1-1 16,-2-2 0-16,1 0 1 0,-2-1 2 16,1-2-1-16,-1-2 3 0,-1-2 2 15,1 1 0-15,-1-3 4 0,-2 1-2 16,1-5 2-16,0 2-1 15,0-3 3-15,0-1-3 0,-2-1 2 16,1-3 1-16,0 4 1 0,-1-4 2 16,1 1 0-16,1 2-1 0,-1-3-3 15,0 5 0-15,0-3 1 0,-1-1-4 16,2 2 1-16,-2-2 2 0,3-1 4 16,-3-1 1-16,0 0-1 15,-1-2 3-15,1 1-2 0,-2-3 2 16,-2-2 0-16,3 1-2 0,-3 1 3 15,0-3 0-15,-1-1-1 16,0 2 2-16,1 0-2 0,-1 1 2 16,-1-1 0-16,-1 1 0 0,3 0 2 15,-2 0-1-15,1 1-1 0,-2 1 0 16,3 0 0-16,0-1 1 0,-1-2-2 16,-2 2 0-16,3 0 1 0,-1 0-2 15,-3 0 2-15,3 0 0 0,-2 1 0 16,0 1 0-16,2 0 0 15,1-1 0-15,-2 1 0 0,-1 1 0 16,2-2 2-16,-1 1-2 0,2-2 0 16,-3 0-2-16,1 0 1 0,-1-1 0 15,-1 0-1-15,4-2 0 16,-4-1 2-16,0-3 2 0,1 2 0 16,-2-2-2-16,0-3 0 0,-2 1 1 15,2-3-1-15,-1 2 0 0,1-3 0 16,-1 1 0-16,-1 2 0 0,1-1-1 15,-2 0 0-15,3-1 0 16,-1-1 1-16,0 2 1 0,1-2-1 16,0-1 2-16,0 4-1 0,-2-3 1 15,3 1-2-15,-2 0-2 16,3 2 2-16,-2-3-2 0,2 3 2 16,-2 2 0-16,1-1 1 0,0-1 3 15,-2 3 0-15,0-2 5 0,1 0 0 16,-3 2-1-16,2-4-1 0,-1 0 1 15,-1-2 0-15,-1-1-1 0,0-2 0 16,0-1-1-16,0 1 1 0,2-4 1 16,-1 0-1-16,-1 1 1 15,0-2 0-15,2 0-2 0,-2-2 1 16,2 1-2-16,-1-2 1 0,4-1-1 16,0-1 0-16,1 0 0 0,3-3-2 15,1 1 1-15,1-3-1 0,5 2 0 16,0-5-3-16,3 1 2 15,1 0 0-15,1 0 0 0,4 0-2 16,0-1 0-16,2 0 4 0,0 0-4 16,1 1 0-16,2 0 0 0,1-1 2 15,2 1-1-15,0-1 0 0,2 0-1 16,-2 0 1-16,4-1 0 16,-1 1 0-16,2-2 3 0,-2 2-4 15,2 0 0-15,0-2-3 0,1 2 2 16,1-1 0-16,-2 0-1 0,3 0-2 15,-2 0 0-15,0-1 4 0,-1 1-2 16,-2 1-1-16,2-2 0 16,-4 2 1-16,0 1 2 0,-1-2-1 15,0 1 1-15,-1 0 0 0,0 1 0 16,-2 2 0-16,-2 0 0 0,2-1-1 16,-2 1 1-16,-1 1-1 0,-1 1 0 15,-1-3-1-15,0 4 0 16,-1 0 2-16,0-1-3 0,-4-1 3 15,2 2-1-15,0 0 1 0,-1-3 1 16,0 3-1-16,-1-1 2 0,-1 1-2 16,0-1-2-16,2 2-1 0,-4 0 0 15,0 0-1-15,0 2 1 16,-2-1 0-16,-2 3-1 0,1-3 1 16,-3 2 1-16,-1-1-1 0,-1 1 1 15,-3 1 1-15,1 0 0 0,-2 2 1 16,-1-4 1-16,2 4-1 15,-3 0 0-15,-1-2 0 0,1 2 1 16,1 0-1-16,-3 0 0 0,1-3 0 16,-1 3 0-16,-1-2 0 0,2 2-1 15,-2 0 1-15,2 0 0 0,-2 0 1 16,1 0-1-16,1 0 0 16,-1 0 0-16,3 0 0 0,-2 0 0 15,2-1 0-15,-1 1 0 0,0-1-1 16,2 1 2-16,0 0-1 0,-1-2 2 15,1 0-2-15,1 2 0 0,-1 0 1 16,1 0-1-16,1 0 2 16,-1 0 0-16,0 0 0 0,2 0 2 15,-1 0 0-15,-1 0-1 0,3 0 1 16,-1 0-4-16,-1 0 0 0,-1 0 0 16,3 0 0-16,-2 0 0 15,-2 0 0-15,-1 0-2 0,1 0 2 0,-2 2-2 16,2-2 2-16,-4 2 2 15,2-2 0-15,-3 0-2 0,2 0 5 16,-2 0-1-16,0 0 1 0,0 1 0 16,0-1 1-16,-2 0-3 0,-1 0 2 15,-1 0-3-15,-1 0-2 16,2 0 1-16,-2-1 0 0,0 1 0 16,2-4-2-16,0 3 1 0,0-2-1 15,-2 0 0-15,4-2-1 0,-1 0 0 16,1-3 0-16,1 1 0 0,1 0 2 15,2-1 0-15,2-1-1 16,-1 1 0-16,1-3 0 0,0 3 0 16,3-1 1-16,1-2 0 0,-1 1 0 15,2 1 0-15,0-2 0 0,0 0 0 16,0 3 0-16,4-2 0 0,-3 3 1 16,4-2 1-16,0 2-1 15,1-1-1-15,1 0 2 0,2 3 3 16,-3-3-2-16,5 2 1 0,-2 0 0 15,1 0 0-15,2 1 0 0,-2 1 0 16,0 0 2-16,0-1 0 0,1 2 0 16,-2 0 0-16,0 0-1 15,-3 2 1-15,3 1-1 0,-5-2-4 16,2 2 0-16,-5 2 1 0,0-2 2 16,0 3-2-16,-3-1 1 15,-1 2 0-15,0-1 2 0,-1 1 1 0,-1 2 1 16,0 0 1-16,0 1 0 15,0 1 2-15,1 1-2 0,-2 2 2 16,1-1-2-16,0 1 0 0,0-1-2 16,-2 0 0-16,2 1-2 0,-1-3-2 15,-1 3-2-15,1 1 0 16,-1-5 0-16,-1 2 0 0,1-2 0 16,-2 1 0-16,1-2 0 0,0 0 0 15,-1-2 0-15,-1-1 0 0,2-1 2 16,-1 2-2-16,-1-2 0 0,0-1 0 15,2-1 0-15,-2 1 1 16,0-1-1-16,0 0 2 0,0 0-2 16,0 0 2-16,0 0 1 0,0-1-2 15,3 0 1-15,0-1-1 0,0 1 0 16,4-2 0-16,-1 1 4 0,6-1 1 16,3 0 2-16,4-2 0 0,3 1 1 15,3-2-1-15,5 2 0 16,2-2-4-16,4 1 1 0,2-1-4 15,0 2 0-15,2 0 1 0,1-2-1 16,1 2-1-16,3-1 0 0,0 1 0 16,-2-2 0-16,4 1 0 15,0 1 2-15,1-2 1 0,-1 2-1 16,1-2 0-16,0 1-2 0,1-1 0 16,0 2-2-16,0-2 0 0,1 2-1 15,0-1 1-15,0 0 2 0,-1 0 0 16,-1 1-1-16,0 0 1 0,-1-1 1 15,-2 2-1-15,1-2-1 0,0 1-1 16,0 0 2-16,-1 0 2 16,2-1-2-16,0 0 1 0,1 1 1 15,-1-1-1-15,0 1 1 0,2 0-2 16,3-1-2-16,-2 0 2 16,3 1-1-16,-1 1 1 0,-1-3-2 15,3 4-1-15,-2-3 2 0,-1 3 1 16,-1-2-3-16,2 0 3 0,-1 0-2 15,1 0 4-15,-2-1 1 0,1 0-2 16,1-1 4-16,-1 2 1 0,1-3-5 16,0 1 1-16,0 0-2 0,-1 1-2 15,1-1-4-15,0-1 2 16,-1 1 0-16,0 0-2 0,-1 0-1 16,-2-1 0-16,-1 1-1 0,-1-1 2 15,-2 1-1-15,-1 0 5 0,1-1 0 16,-3 3 2-16,1 1 0 0,-2-3 0 15,-2 0 1-15,0 1 0 16,1 1-1-16,0 1-1 16,-3 0 0-16,2 1 1 0,-1 0 0 0,-1-3 0 15,3 2 0-15,-2 0 0 0,1 0 0 16,-2-1-1-16,1-1 0 0,-1 3-1 16,-2-3 2-16,1 0 0 15,-1 1 0-15,-3-1 0 0,1-1 0 16,0 1 0-16,-1-1-1 0,-1 2 1 15,0-4 0-15,0 3-1 0,2-1 1 16,-2-1 0-16,2 0 1 0,-2 0-1 16,0 0 1-16,0-1-1 15,0 0 0-15,0-1 0 0,1 0 0 16,-1 2 2-16,0-1-1 0,0 1-1 16,-1 1 2-16,-1-1-1 0,-2 1-1 15,-1 1 0-15,2-1 0 0,-3-1 1 16,-1 3-1-16,-2 0-1 15,-1-1 0-15,-2 2 0 0,-6 0 1 16,-2 0-1-16,1 2 1 0,-5-1 0 16,-1 1 0-16,0-1 1 0,-3 2 1 15,1-1 0-15,-2-1-1 16,-1 2 5-16,0 0-3 0,2 0 2 16,1 0 1-16,-3 0 0 0,0 0 0 15,0 2-2-15,0-1 2 0,0 1-1 16,0 1 0-16,0 2-1 0,0 0 0 15,-3 2 2-15,1 4 0 16,2 0 1-16,-1 1 0 0,-1 1 0 16,1 3-1-16,-1 1 0 0,0 2 2 15,1 1-4-15,-1 1 1 0,2 0-2 16,-1-1-2-16,1 1 1 16,0 0-1-16,1 0-1 0,-1 0 2 15,0 0-2-15,2-1 1 0,-2 0-1 16,1-1 0-16,-1 1 0 0,0 1 0 15,0-6-1-15,0 2-1 0,-1-1 2 16,1-1 2-16,-2-1-1 16,2 1 0-16,-1-3-1 0,-1 0 4 15,2-3-2-15,0 1-2 0,0-2-2 16,0-1 2-16,0-1 0 0,2 1-2 16,-1-1 2-16,-1 0 0 0,2-2-1 15,-1 2 0-15,1-2 1 16,0 1 0-16,-1-1 0 0,-1 0 0 15,2 0 0-15,-2-2 0 0,1 3 0 16,-1-4 1-16,0 3 0 0,2-2-1 16,1 3 0-16,-3-5 0 15,0 2 0-15,1 2 0 0,-1-1 0 16,3 1 0-16,-3 0 0 0,2-1 0 16,0 2 0-16,-1-3 0 0,1 3-1 15,0-1 1-15,-1 2-1 0,-1-1 1 16,3 0 0-16,-3 1-1 15,4 0 1-15,-4 0 1 0,0 1-1 16,0-1 0-16,0-1 0 0,-2 2 2 16,0-1 0-16,-2 0 0 0,0-2 2 15,-2 2 4-15,-2-1 3 16,-1 0 5-16,-1 0 3 0,-4 1 3 0,-2 1 4 16,-4 0 3-16,-4 1 3 15,0 3 3-15,-4 0 7 0,-4-1 9 16,-1 2 5-16,0 0 0 0,1-1-3 15,2 0-8-15,3-1-6 0,2 0-14 16,1-2-7-16,5-1-18 0,3-1-14 16,2-2-27-16,5 1-35 15,2-2-33-15,2-1-40 0,5-2-80 16,0 0-98-16,2-2-35 0,1-2-1 16,0-2 18-16,2 0 30 0</inkml:trace>
  <inkml:trace contextRef="#ctx0" brushRef="#br0" timeOffset="81697.34">19641 10294 241 0,'7'-3'277'0,"-4"2"16"0,2-2-40 15,-2 0-95-15,0-2-54 0,2 1-31 16,-4-1-10-16,2 1-6 16,-1-3 2-16,0 3 4 0,-2-2 3 15,0-1 1-15,-2-1 3 0,-1 0 1 16,0 1 0-16,-5-2 1 0,3 2 1 16,-3-1 0-16,0 2 0 0,-1 1-5 15,3 3-11-15,-4 0-10 16,0 2-11-16,-2 4-14 0,1 5-7 15,-3 4-7-15,-1 6-4 0,0 5-4 16,-1 6-1-16,-1 4-1 0,2 6 1 16,0 0 1-16,3 2-2 15,3-1 2-15,-1 2 0 0,6-4-1 16,2-3-1-16,5-2-6 0,2-3-7 16,4-6-10-16,1-6-10 0,3-2-9 15,2-8-4-15,6-4-4 0,-2-10-1 16,5-4-1-16,-1-5 2 15,6-8 3-15,-1-5-1 0,-1-4 10 16,3-7 5-16,-1-1 2 0,-2-9 7 16,-1-2 4-16,-2-2 3 0,-2 2 1 15,-6 1 3-15,0 4 2 0,-8 9 4 16,-4 4-1-16,-4 8 2 0,-4 7 0 16,-4 6 1-16,-8 5-2 15,2 8-4-15,-7 4-8 0,-1 6-8 16,1 2-9-16,-1 5-7 0,-1 5-8 15,1 0 0-15,2 3-4 0,0 3-3 16,6 0-13-16,-4 2-18 0,4-1-17 16,2-4-4-16,0 0 7 15,4-4 34-15,-1-1 37 0,6-6 45 16,0-2 38-16,1-4 24 0,1-4 12 16,1-1-10-16,0-4-11 0,1-2-11 15,2-3-4-15,1-1-3 16,0-1-1-16,2-2 0 0,-1 1 3 15,3 0 0-15,-1-3 0 0,1 3 0 16,1 0-3-16,0 1-3 0,1 2 0 16,4 2-4-16,-1 2-4 0,2 4-4 15,2 2-5-15,0 3-4 16,0 2-6-16,2 1-5 0,-2 2-4 16,-1 1-3-16,2 1 0 0,-4-1-3 15,2 2 0-15,-4-3 0 0,-2-3-1 16,2 0-5-16,0-2-5 0,-1-4-8 15,0 0-5-15,0-5-9 16,1-5-11-16,1-2-5 0,3-3-12 16,-2-2-8-16,-1-3-19 0,4-1-22 15,-1-1-37-15,-2-1-49 0,-1 2-52 16,-1 0-15-16,0 0 5 16,-3 1 30-16</inkml:trace>
  <inkml:trace contextRef="#ctx0" brushRef="#br0" timeOffset="82347.67">20088 10437 111 0,'9'-8'225'0,"-5"4"44"16,0 1 19-16,-1 1-50 0,-1 2-79 15,-2 2-47-15,0 2-29 0,0 4-11 16,-2 2-2-16,0 2 1 0,-1 6 0 16,1 1 2-16,1 3-7 0,-1 1-5 15,2 3-9-15,-1 1-13 16,1 1-8-16,-5 2-9 0,5-1-8 16,-1 0-3-16,-1-2-5 0,1 0-2 15,-1-4-3-15,0 2 1 0,1-8 0 16,-1-1-4-16,2-5-1 0,-2-2-6 15,2-7-1-15,0-4-4 16,0-4-1-16,2-10 0 0,-2-3 6 16,3-7 2-16,1-4 5 0,-3-3 2 15,2-3 0-15,3-1 2 0,-1 2-2 16,2-1-1-16,1 4 0 16,-2 2 0-16,3 5-1 0,-1 3 2 15,0 4-1-15,1 3 0 0,1 3-3 16,0 2 4-16,-1 2 0 0,2 4-1 15,0 1 1-15,2 3 1 0,-4 5-1 16,3 3 0-16,-2 2 2 16,-2 4-2-16,0 2 2 0,-3 4-2 15,-2 1 2-15,-1 1-2 0,-4 2 2 16,1-1-1-16,-4-1-1 0,-2-1 1 16,-1 1 0-16,-1-3-1 0,0-4 1 15,1 0 0-15,-2-2 1 0,1-4-2 16,2-1 3-16,3-4-2 15,0 1-1-15,1-4 0 0,3-1 0 16,3-2 0-16,2-2-2 0,2-2 0 16,1-1-1-16,4 1 2 0,-1-2 1 15,5 2-1-15,-2-1 0 16,0 2 0-16,-1 1-1 0,0 2 2 16,-1 2-2-16,0 2 2 0,-2 5 0 15,2 2 0-15,-4 5 1 0,0 3-1 16,-1 2 1-16,0 1-1 0,-7 1 4 15,0 2 5-15,-7 0 4 0,-4-3 6 16,-1 0 4-16,-6-2 7 16,-1-1-2-16,-4-4-5 0,-3-1-2 15,0-4-10-15,-1-3-22 0,3-3-30 16,0-4-35-16,4-2-49 0,0-3-125 16,2-2-92-16,5-3-31 15,2 0-3-15,8 0 19 0</inkml:trace>
  <inkml:trace contextRef="#ctx0" brushRef="#br0" timeOffset="82965.11">19466 12327 165 0,'-3'3'290'0,"-2"-3"17"15,0 1 9-15,-1-1-120 0,1 0-74 16,2 3-46-16,0-3-24 16,3 0-17-16,0 2-8 0,2-1-10 15,2 2-6-15,7 0-3 0,0 0 0 16,7 0-1-16,4-3 4 0,5 0-1 15,6-3 0-15,8-2 1 0,3 0-3 16,5-4 3-16,4-2-4 16,2 1-1-16,3-2-3 0,3 0-12 15,-1 0-13-15,0 1-28 0,-4 0-52 16,-3 3-121-16,-6-1-63 0,-5 1-22 16,-9 1-8-16,-6 3 15 15</inkml:trace>
  <inkml:trace contextRef="#ctx0" brushRef="#br0" timeOffset="84381.03">20698 12252 52 0,'5'1'271'0,"-1"-1"22"0,1-1 12 15,-2-3-63-15,0 0-90 0,-1-1-46 16,-1-1-14-16,-1-2-2 16,0-1 8-16,0 1 8 0,-3 1 10 15,0-1 9-15,0 1 5 0,-5 1 3 16,2-1 0-16,-2 3-8 0,0 1-15 16,-5 3-21-16,0 2-21 15,0 3-19-15,-4 3-17 0,0 6-15 16,1 5-6-16,-3 2-4 0,-1 6-5 15,4 2-2-15,-3 10 1 0,3 0-1 16,2 4 0-16,1 4 1 0,4-3 1 16,0 3-1-16,5-2-6 0,3-3 3 15,4-2-2-15,3-5-3 16,7-3-9-16,1-5-9 0,7-7-13 16,2-5-11-16,2-7-14 0,7-8-13 15,1-7-7-15,4-7-2 0,1-7 2 16,1-6 5-16,1-6 4 15,-2-9 2-15,-4-3 8 0,-2-4 11 16,-2-2 9-16,-5-1 10 0,-5 5 9 16,-5 2 9-16,-7 4 8 0,-6 7 3 15,-5 4 2-15,-5 4 2 16,-8 7-1-16,-2 4-3 0,-4 6-2 16,-4 4-3-16,-3 5-9 0,-1 5-9 15,0 4-4-15,-2 4-9 0,4 4-4 16,2 3-7-16,1 5-2 0,3 2 3 15,3 0 2-15,3 1 3 0,5 2 8 16,0-1 7-16,3-2 6 0,3-2 8 16,2-2 5-16,2-3 8 0,-1-3 5 15,4-5 5-15,-2-2 6 16,3-2 6-16,2-4 5 0,-1-1 6 16,5-3 5-16,0-4 4 15,0 1 3-15,3 0 3 0,1 0 0 0,0 1 5 16,1 2 6-16,1 4 5 0,0-2 0 15,-2 7 3-15,4-1-2 16,-4 3-8-16,0 3-9 0,3 0-9 16,-5 3-12-16,1 2-7 0,-1-2-7 15,-1-1-2-15,2 1-6 0,-4 0 2 16,2-4-3-16,-1-1-1 0,-1-3-5 16,4-2-7-16,-2-4-8 15,3-3-10-15,4-3-8 0,1-4-8 16,2-2-7-16,1-2-3 0,3-2 3 15,-1-3 2-15,-1 3 4 0,-1 0 6 16,-2 0 8-16,-3 0 11 0,-3 2 13 16,-4 3 17-16,0 0 20 15,-4 2 26-15,-2 3 17 0,1 2 13 16,-4 1 8-16,-2 3 11 0,-3 4 5 16,0 3 1-16,-1 4-5 15,-2 3-7-15,0 3-6 0,0 4-16 16,-1 2-22-16,3 3-17 0,-1 0-13 15,-1 0-9-15,1 0-5 0,0-2-3 16,-1 0 1-16,2-4-5 0,0 0-2 16,1-9-15-16,2-1-16 0,1-2-16 15,2-5-8-15,0-5-6 16,5-5 0-16,3-5 4 0,0-4 18 16,1-6 10-16,4-4 9 0,1 1 8 15,3-6 3-15,-1 3 5 0,2-1 4 16,-2 0 0-16,-1 2 1 15,1 3-1-15,1 2 1 0,-2 2 1 16,-1 2 0-16,-1 3-1 0,1 3 0 16,-5 3 2-16,1 2 4 0,-4 4 4 15,3 3 1-15,-4 1 4 0,0 5 1 16,-2 4 0-16,1 3-1 16,-4 2-8-16,-4 3 1 0,0-1-4 15,-3 5-2-15,-4-1-1 0,2-2 0 16,-3 0 1-16,0 0-2 0,-1-5 1 15,1 0 0-15,2-1-1 16,1-6 0-16,2 1 0 0,4-5 0 16,3-2 0-16,2-2-1 0,4-4-1 15,2-4 0-15,8 0-1 0,-2-3-2 16,6-1-2-16,1-1 0 0,3-1-1 16,1 1 1-16,0 1 2 15,1 2-1-15,-4 2 4 0,2 3-1 16,-4 2 3-16,-4 2 0 0,-2 2 2 15,-6 3 1-15,-1 4 8 0,-7 1 1 16,-5 3 5-16,-3 0 2 16,-6 3 2-16,-2 2 1 0,-8-2 0 0,-3 1-2 15,-3-1-6-15,-5 1 1 16,-1 0-5-16,-2-4-18 0,-3 0-26 16,1-3-38-16,1-4-43 0,1-2-50 15,2-5-93-15,3-5-107 16,-1-4-37-16,4-8 0 0,2-3 28 15,3-5 37-15</inkml:trace>
  <inkml:trace contextRef="#ctx0" brushRef="#br0" timeOffset="84698.53">20375 11848 333 0,'-2'-7'372'0,"-2"0"15"16,6 4 12-16,4-4-158 16,-2 3-93-16,8-1-52 0,3-1-17 15,3 0-4-15,5-1 4 0,4 1 2 16,3 0-5-16,5-2-13 15,2 2-10-15,5-2-15 0,1 2-12 16,1-3-12-16,2 1-18 0,-1-1-25 16,0-2-39-16,-4 1-42 0,-1 1-48 15,-4 0-68-15,-9 1-118 0,-3 1-46 16,-9 1-1-16,-8 0 19 16,-6 1 37-16</inkml:trace>
  <inkml:trace contextRef="#ctx0" brushRef="#br0" timeOffset="86279.47">16373 11078 158 0,'-12'3'286'16,"2"-2"16"-16,2-1 6 0,1 0-118 16,2 0-84-16,2-1-46 0,1 1-25 15,2 0-13-15,2-3-9 0,-1 1-2 16,1 2-4-16,-1 0 0 0,3-2-2 15,-3 2 3-15,-1 0 2 16,3 0 5-16,-3 0 6 0,0 0 5 16,0 0 4-16,0 0-2 0,0 0-2 15,0-1-6-15,-3 1-5 0,3 0-4 16,0 0-5-16,0 0-2 16,0 0-2-16,0 0-1 0,0 0-1 15,0 0 0-15,0 0-2 0,0 0-2 16,0 0-2-16,0 0-3 0,0 0-2 15,0 0-5-15,0 0-5 0,0 0-5 16,-1 0 2-16,1 0 2 16,-2 0-1-16,2 0 8 0,-2 0 0 15,2 0 9-15,0 0-1 0,-1 0 2 16,1 0 3-16,0 0-3 0,0 0 1 16,-2-2-3-16,2 2 0 0,-1 0-4 15,1-2-2-15,-2 2 0 16,2 0-2-16,-2 0-3 0,1 0-2 15,-1 0-4-15,1 0-8 0,-3 2-129 16,-2-2-66-16,-2 2-33 0,0-1-15 16,0-1-4-16</inkml:trace>
  <inkml:trace contextRef="#ctx0" brushRef="#br0" timeOffset="88911.88">16525 11061 48 0,'-12'0'264'16,"-3"0"19"-16,-4 1 9 0,-1 1-68 16,-1 1-91-16,-1 1-46 0,0-1-21 15,1 1-9-15,2 1-2 16,2-1-1-16,6 0-3 0,1-2-4 16,2-1-7-16,4-1-6 0,4-1-6 15,6-1-7-15,2-5-4 0,6-1-3 16,8-6-5-16,5-2 0 15,6-5-1-15,6-3-3 0,1-3-3 16,3-2 1-16,2-1-1 0,-1 0-1 16,-1 1 0-16,-3 1 2 0,-3 1-1 15,-6 2-2-15,-5 6-4 16,-7 5-4-16,-7 3-3 0,-5 4-3 16,-7 2-3-16,-5 5 2 0,-6 2 1 15,-2 2 5-15,-2 4 3 0,-3-1 2 16,1 2 3-16,-1 2 1 0,1-1 2 15,3 1 2-15,-2 1 4 0,3 0-1 16,2 1 6-16,5 0 0 16,1 4 3-16,2-4 3 0,3 7 3 0,3 1 3 15,0 4-1-15,2 3 2 16,0 2-5-16,3 4-3 0,0 3-2 16,-4 4-5-16,3 0-5 0,-2-1-3 15,1 0 1-15,-3 1-3 0,-2-4-1 16,1 0 1-16,0-7-1 15,-2-5 3-15,1-4 0 0,-1-5-2 16,0-3-5-16,0-7-10 0,0-4-5 16,0-6-2-16,-1-6-7 0,1-7 2 15,-2-4 4-15,0-5 6 0,-1-4 6 16,-2-8 2-16,-1-3 5 16,0-2 0-16,0-2 0 0,-2-1 2 15,-2 3 1-15,4 1 1 0,-2 4 6 16,3 7 4-16,0 4 10 15,-1 6 5-15,3 4 3 0,2 6 0 0,-1 4-4 16,2 2-3-16,2 6-4 16,-1 7-4-16,2 5-3 0,-1 9 0 15,4 9 2-15,-1 4-3 0,-2 10-3 16,0 0-1-16,-1 7-2 0,-1 1-2 16,-1 1-2-16,-1-4 2 15,-2 1 0-15,-1-2 0 0,-1-8 0 16,2-3 2-16,-3-7 1 0,3-6 1 15,0-6-1-15,-2-7 1 0,2-7-2 16,-4-7 1-16,0-9-3 0,1-6-2 16,-3-8 0-16,1-6-3 0,-1-7 1 15,0-4 0-15,-1-6 0 16,-4-3 2-16,3-1-1 0,0-1 2 16,-2 3-1-16,2 6 0 0,1 6 0 15,1 10-1-15,4 3-2 0,2 9-1 16,3 4 2-16,2 7-1 0,3 9 2 15,1 5-1-15,6 8 2 16,0 5 2-16,2 7-1 0,-2 7-1 16,1 2 0-16,1 4 0 0,-2 0 2 15,-2 2-1-15,1-4-1 0,-2 1 2 16,0-5 0-16,-3-3 0 16,1-3-1-16,-3-7 1 0,0-4-1 15,-1-6 5-15,-2-4-3 0,-1-4 1 16,2-5-1-16,-2-7 1 0,0-5-4 15,-2-9 2-15,2-5-2 0,-1-4 1 16,-1-6-1-16,-3-3-1 16,2-4 2-16,-2 0-1 0,0-1 0 15,1 5 0-15,-2 1-1 0,3 6 2 16,-2 8-2-16,1 3-1 0,4 7-4 16,-1 3 4-16,2 5 0 15,1 6-2-15,1 7 0 0,2 7 2 16,3 5 4-16,-2 8 0 0,2 5-2 15,-1 3 0-15,-1 2 0 0,0 1-2 16,-3-1 2-16,0 1 0 0,-1-4 0 16,-2-3 3-16,-2-2 0 15,2-7 3-15,-1-2 0 0,-1-6 4 16,2-4 1-16,-2-6 2 0,-1-5-2 16,-1-6-1-16,2-6-4 0,1-6-2 15,-1-8-1-15,1-5-5 16,-3-5 2-16,0-4 0 0,0-4 0 15,-1-2 0-15,-2 4 0 0,2 1 0 16,0 4-2-16,2 7-1 0,0 6 2 16,1 4-4-16,1 9 1 0,-1 3 1 15,4 4 0-15,1 8 1 16,0 5-1-16,4 7 4 0,-1 10 1 16,1 4-1-16,0 5 1 0,-1 3 2 15,-1 3-3-15,0 0 2 0,-1 1-2 16,-1-4-1-16,-1-2 2 15,-2-6-2-15,2-1 3 0,-2-6 0 16,0-6 3-16,0-4 0 0,-2-4-1 0,2-6 2 16,-2-4-2-16,-1-7 1 15,-1-6-1-15,2-6-2 0,-2-6-3 16,0-4-3-16,-2-6 3 16,-1-1-2-16,0-1-1 0,1-2 3 15,-1 4 0-15,2 5 2 0,0 3-2 16,2 7 0-16,0 5-2 0,0 4-3 15,3 5 2-15,3 6-1 0,0 5 1 16,2 7 1-16,1 8 2 0,3 4 0 16,-3 7 2-16,1 4-2 0,2 4 0 15,-1-2-2-15,-4 3 2 16,4-4 0-16,-5-1-3 0,2-1 3 16,-2-5 0-16,-1-3 2 0,1-6-1 15,-1-5 2-15,-2-2 0 0,1-5-4 16,-1-6-1-16,0-5-5 15,2-7 1-15,-2-6-4 0,0-5-1 16,0-7 2-16,-2-3 2 0,1-5 0 16,-3-3 0-16,1 0-1 0,2 5 2 15,-3 0 3-15,1 8 0 0,1 6 1 16,-1 8-2-16,3 5 2 16,-4 7 0-16,2 8 0 0,-1 10 1 15,0 6-1-15,-2 5-7 0,4 7-15 16,-3-1-18-16,1 0-22 0,3 1-26 15,0-4-23-15,3-4-53 16,1-3-106-16,-1-2-45 0,0-6-12 16,0-3 4-16,-1-2 19 0</inkml:trace>
  <inkml:trace contextRef="#ctx0" brushRef="#br0" timeOffset="90428.4">15387 5157 87 0,'3'3'261'0,"-2"-2"14"0,1 1 8 16,1-1-98-16,-1 1-82 0,1-1-43 16,0 2-22-16,1-1-9 15,0-1 0-15,2 1 6 0,2-2-1 16,4 0 1-16,0 0 0 0,2-3-3 16,5-2-4-16,2-1-3 0,4-1-3 15,2-2-2-15,1-2-1 0,2-2-5 16,0-1-1-16,1 0-5 15,0 0 0-15,-1 0-4 0,2 0-1 16,-4-1-1-16,-3 2-2 0,-2 1 0 16,-4 2 2-16,-4 1 2 15,-3 1 3-15,-6 3 1 16,-1 3 3-16,-4-2 1 0,-4 3 0 0,-5 1 2 0,0 1-6 16,-6 4-2-16,-2 1-3 15,-3-1 0-15,-4 3-3 0,-1 2 1 16,-5 0 1-16,1 2-2 0,-4 0 0 15,-1 3-2-15,-3-1 1 0,1 1 1 16,3-2-3-16,1 0 3 16,4-1-2-16,6-1 1 0,6-3 1 15,3-2-2-15,6-1 1 0,6-1-2 16,5-4 1-16,4 0 2 0,10-3-1 16,2-3-1-16,6-3 2 0,3-1 0 15,2-2-2-15,-1 1-5 16,1-3-2-16,-1 1-8 0,-2 1-8 15,-4 1-10-15,-3 1-12 0,-4 2-15 16,-4 1-24-16,-6 1-72 16,-8 1-83-16,-5 2-35 0,-6 2-14 15,-5 2 8-15</inkml:trace>
  <inkml:trace contextRef="#ctx0" brushRef="#br0" timeOffset="91394.85">8256 7101 210 0,'-28'-17'337'0,"1"0"19"0,4 4 11 15,3 1-106-15,4 4-113 16,5 0-64-16,3 1-34 0,3 5-17 15,5-4-7-15,2 6-3 0,4-2-3 16,7 4 2-16,6 0 0 16,3 4-2-16,2 3-4 0,6-1-6 15,0 5-1-15,3-1-6 0,-1 4 0 0,2-1 0 16,-2 2-2-16,-2-1 3 16,-3 0-8-16,-3 2-7 0,0-3-15 15,-6-1-15-15,-2-2-19 0,-3-3-20 16,-4-3-21-16,-2-4-27 15,-2-2-67-15,-5-6-74 0,-4-5-29 16,1-4-6-16,-3-7 13 0</inkml:trace>
  <inkml:trace contextRef="#ctx0" brushRef="#br0" timeOffset="91599.67">8468 6936 107 0,'-10'-25'284'0,"1"5"26"16,-1 1 18-16,2 6-79 15,2 0-78-15,0 2-32 0,1 5-20 16,2 0-9-16,-2 3-12 0,2 2-11 15,1 4-20-15,1 4-15 0,-2 6-17 16,-1 8-12-16,-3 10-4 0,0 6-4 16,-4 8-2-16,-3 9-6 15,-4 4-20-15,-2 7-32 0,-3 7-45 16,-4 5-145-16,-5 0-98 0,-1 3-53 16,-8-3-12-16,-5-7 15 0,-2-5 37 15</inkml:trace>
  <inkml:trace contextRef="#ctx0" brushRef="#br0" timeOffset="95299.39">19336 10146 103 0,'-9'1'260'0,"-2"1"14"0,1-1 1 15,1 0-104-15,-4 1-79 16,4 0-39-16,1-1-26 0,-1-1-6 16,2 1-4-16,1 1 0 0,-1-2 3 15,1 2-3-15,3-2 0 0,1 0-2 16,-1 0-3-16,3 0-3 15,-1 0 2-15,1 0-3 0,0 0 0 16,0 0 1-16,1 0 1 0,2 0 0 16,2 0 1-16,1 0 2 0,4 0 1 15,1-2 1-15,3-1-2 0,1 0-1 16,3 0 1-16,4-3-4 16,2-1 0-16,3-2-1 0,5-1-1 15,1-3-1-15,6 0-1 0,3-1-1 16,0-2-3-16,6-1 5 0,2-2-3 15,1 0 2-15,3 0-1 16,1-1 2-16,3-2-2 0,2 1-4 0,2-1-2 16,1 1-2-16,2 0-1 15,2 0-1-15,-1 0-2 0,1 1 1 16,-1-4 1-16,3 5 2 0,-1-2 3 16,2-1 0-16,-2 2 1 0,5-3-2 15,-2 2-2-15,0 0-5 0,3 0-6 16,-1 1-2-16,-2-2-7 15,0 3 0-15,-3-1-1 0,-3 1 3 16,2 0 5-16,-6 3 2 0,-1 0 8 16,0-1 3-16,-3 2 1 0,-2 0-4 15,0-1 3-15,-3 1-3 0,-4 0-2 16,2 1-1-16,-3-3-1 16,-2 4 0-16,-2-2 1 15,-4 2 2-15,-1-2 0 0,-4 2 1 0,-2 1 0 16,-2 1 2-16,-3-1 1 0,-3 2 3 15,1 0 0-15,-6 1 1 0,0-2 2 16,-2 3 2-16,-3-1-4 16,-1 1 2-16,0 1 0 0,-5 1 0 15,-2 0-2-15,2 0 0 0,-4 1 0 16,0 1 2-16,-4-1 4 0,0 0-3 16,0 2 4-16,-4-2 1 0,1 0 0 15,2 0 0-15,-5 0 2 16,1-1-1-16,0-1 2 0,-1-1-3 15,-1-1 0-15,0-3 0 0,-1-4-3 16,0-1-1-16,-5-4-3 0,4-5 1 16,-6-4 0-16,1-4-2 0,0-7 0 15,-3-4 1-15,0-5-2 16,-1-5 0-16,0-2-3 0,-2 0 4 16,-1-3-2-16,4 2 2 0,-5-3 3 15,0 3 4-15,1-2 1 0,-1 2 0 16,-2-2-1-16,2-2 0 0,1 0-4 15,1-3-1-15,-1 0-2 16,2 1 0-16,0 0 0 0,3 0-2 16,-1 1 4-16,3 1 0 0,0 3 0 15,2-1-1-15,0 1 0 0,4 4 0 16,0-1-1-16,2 2-1 0,-3 2 0 16,4 0-2-16,-2 2 1 15,2 2 2-15,-1 0-2 0,-3 3 4 16,2 0-2-16,-1 4 4 0,-2 0-3 15,-2 3-1-15,3-1-2 0,-4 0 2 16,2 1 2-16,0 1-2 0,-1 1 1 16,0-2 1-16,0 3 2 15,1 1-3-15,1-2-1 0,-1 2 0 16,2 1 0-16,-1 0-1 0,-1 0-1 16,3 3 0-16,0 0 1 0,0 3 1 15,-3 1 0-15,3 4 0 0,0-1 3 16,0 2-1-16,1 2-2 15,0 1 0-15,1 0 2 0,-1-1-2 16,3 2 0-16,-2-1 0 0,3-1 0 16,-1 2 1-16,3-3 0 0,-1 2 0 15,2 1-1-15,0-3 0 16,2 2 0-16,-1 0 0 0,-1-1 0 16,0 3 0-16,2 0 0 0,-2-1 3 15,2 3-2-15,-2 0 2 0,0 3 0 16,0-2-2-16,0 2 3 0,0 2 0 15,1 0 2-15,-1 2 1 0,0 0-2 16,0-1 0-16,2 2 0 16,-2-2 1-16,1 0-2 0,-1 1 0 15,2-2 2-15,-2 0 0 0,3 2 1 16,-3-2-1-16,0 1 3 16,0 1-3-16,0-1 1 0,0-1-2 0,-3 1 1 15,3 0 0-15,0 0 1 16,-2 0-2-16,2 1 2 0,0 0 0 15,0 0-3-15,0-1-2 0,0 3 0 16,2-4 2-16,1 1-2 16,-2 1 1-16,1 0 0 0,-1 1-1 15,3 0 1-15,-1 0-1 0,0 1-2 16,0 3 0-16,2-2 3 0,4 2 1 16,-2 0 1-16,2-1 0 0,1 1 2 15,4 1-1-15,2-2 1 16,3 3-2-16,3-2 3 0,2-1-2 15,4-1 1-15,4 0-2 0,6-2 2 16,0 2-4-16,1-3 0 0,5 1-1 16,2-2-1-16,2 0-1 0,-1 0 0 15,0-1 0-15,1-2 0 0,-1 1-2 16,-2 0 0-16,-1 0-1 16,-3-2-2-16,-1 2-1 0,-1 1-3 15,-4-2-3-15,-2-1-6 0,-3 3-5 16,-3-1-5-16,-6 2-5 15,-2 1-3-15,-7-1-7 0,-2 2-10 0,-6 2-13 16,-4-2-38-16,-4 1-88 16,-6 0-51-16,1 2-21 0,-2-2-4 15,-3 0 9-15</inkml:trace>
  <inkml:trace contextRef="#ctx0" brushRef="#br0" timeOffset="97126.43">22247 4555 94 0,'-1'-16'239'16,"-1"-1"12"-16,1 1-7 0,-1-2-92 15,0 2-61-15,1-3-26 0,1 1-19 16,-2 0-5-16,1 2-7 0,-1-1-3 16,0 0-3-16,1 4-2 15,1 0-2-15,0 0-1 0,-2 0-1 16,2 2-2-16,-2 3 1 0,1 0-1 16,1 1 2-16,-2 1 3 0,2 1-3 15,-1 2 2-15,1 0-5 0,0 3-4 16,-3 0-1-16,3 0-3 15,0 4-2-15,3 3 3 0,-2 3 0 0,2 3 4 16,1 4-2-16,1 4 0 16,-1 6-1-16,4 5 1 0,1 4-3 15,1 3-4-15,3 6 0 16,1 1-3-16,-1 2-1 0,2 3-1 0,1 3-1 16,2 0 1-16,-1 1 4 15,0 1-2-15,1 0 1 16,-2-1 0-16,-1-1 2 0,1 0-6 0,2 1-1 15,-4-5 2-15,0 0-1 0,-1 0-1 16,-2-6-4-16,0-2-4 0,-3-3-2 16,-2-4-2-16,-1-4-7 15,1-2-1-15,-3-4-4 0,0-6-4 16,-3-2-2-16,2-3-8 0,0-5-9 16,-2-3-11-16,-2-3-19 0,0-5-48 15,1-2-88-15,-2-3-45 16,-3-7-17-16,3-3 1 0,-2-4 16 15</inkml:trace>
  <inkml:trace contextRef="#ctx0" brushRef="#br0" timeOffset="97859.93">22187 4354 208 0,'-3'-12'265'16,"2"2"10"-16,-1-1-32 0,2 4-105 15,2-3-56-15,-1 2-29 0,7-2-15 16,0 2-9-16,1-2-2 0,5 2-6 15,2-1-1-15,5 0-4 16,-2-1-1-16,6 1-1 0,4 2-2 16,1-2-2-16,3 2-2 0,3-1-2 15,5 1-1-15,4 1 1 0,2 1-1 16,2 1-1-16,5 1-2 0,3 3 1 16,3 0-2-16,0 3 0 15,1 1-1-15,3 4 0 0,-3-1 2 16,1 4-2-16,-2-1 0 0,-2 3 1 15,-1 4-1-15,-2 2 2 0,-3 0-1 16,-4 4 2-16,-2 0 0 0,-3 3-1 16,-4 1 1-16,-5 3-2 15,-4-1-1-15,-7 5 0 0,-3-1-1 16,-11 0-2-16,-1 1 3 0,-8 3-2 16,-5-2 2-16,-6 1-2 0,-2 2-1 15,-5-2 2-15,-2 1 0 16,-3 0 1-16,-1 0 0 0,-3-2 2 0,1 2 2 15,-3 0-2-15,1 1 0 16,-1-2 1-16,-1 2-2 0,-3-1 1 16,1 1-2-16,2-1 0 0,-1 1 0 15,-3-1 1-15,1-1-1 0,0-1 0 16,0 1 0-16,-4-4 1 16,2 0-1-16,2-4 1 0,-2 0-1 15,4-3 0-15,-4-3 1 0,4-1-1 16,-1-3 0-16,0-1 0 0,1-4-1 15,-1 1 1-15,1-4-1 0,-3-1 0 16,1-3 1-16,0 2 1 16,0-5-1-16,1 0-2 0,2 0-2 15,0-3-3-15,3 0-5 0,0 0-5 16,5-3-5-16,0 3-8 0,1-2-11 16,7 1-28-16,0-2-84 0,3 3-71 15,1-2-35-15,4-4-12 16,6 1 0-16</inkml:trace>
  <inkml:trace contextRef="#ctx0" brushRef="#br0" timeOffset="98544.05">23710 4672 20 0,'1'1'260'0,"-1"2"27"0,0-3 12 0,0 2-55 16,0-2-87-16,0 0-53 15,2 0-27-15,-1 0-16 0,3 0-9 16,1-2-3-16,5-1-6 0,3-3-2 16,4-1-7-16,6-2-2 0,7-3-5 15,5-3-1-15,9 0-2 16,3-4-3-16,9-3-2 0,2 1-4 16,5-3-4-16,5 1-2 0,2-3-2 15,-1 3-1-15,3 0-5 0,-4 2-1 16,-1 0-7-16,-3 1-16 0,-9 4-18 15,-3 1-29-15,-6 1-37 0,-13 2-102 16,-10 1-78-16,-8 3-32 16,-10-1-7-16,-7 1 14 0</inkml:trace>
  <inkml:trace contextRef="#ctx0" brushRef="#br0" timeOffset="98862.16">24171 3477 226 0,'-9'-17'304'0,"0"5"15"15,2 2 9-15,2 2-142 0,0 2-79 16,2 2-43-16,3 2-24 0,0 1-12 15,3 2-14-15,2 4-1 0,3 1-5 16,2 3 0-16,2-1-2 16,3 3 0-16,0 1-1 0,1 1-1 15,2-2-4-15,-1 0-1 0,-1-1-8 16,-2-1-10-16,2-1-10 0,-3-2-16 16,1-4-16-16,-1 0-18 0,0-4-36 15,-1-2-74-15,-3-4-55 0,4-1-22 16,-4-4-1-16,1-2 9 15</inkml:trace>
  <inkml:trace contextRef="#ctx0" brushRef="#br0" timeOffset="99094.17">24484 3289 182 0,'5'-18'273'0,"0"4"18"16,-2 1-16-16,2 1-93 0,-4 3-57 16,1 3-27-16,-2 2-21 0,1 0-13 15,-1 2-10-15,2 4-2 0,-2 2 2 16,2 3 3-16,-1 5 5 0,-1 4 10 15,2 7 5-15,-4 2-3 0,1 7-7 16,-3 4-12-16,-2 3-7 0,-5 4-16 16,2 3-10-16,-5 3-12 15,-1 1-18-15,-2 1-27 0,1-2-34 0,0-2-37 16,5-3-38-16,1-6-98 16,1-4-89-16,3-4-29 0,3-8 2 15,3-5 19-15,0-6 33 0</inkml:trace>
  <inkml:trace contextRef="#ctx0" brushRef="#br0" timeOffset="106574.26">14433 11409 112 0,'-1'0'249'0,"-4"0"11"16,1 0-4-16,0-1-97 16,-1 1-63-16,2-2-37 0,2 0-14 15,-1 1-8-15,0 1-6 0,2 0-7 16,-1-2-4-16,1 1-3 0,0-1-2 16,0 2 2-16,0-1 0 0,1-1-1 15,-1 2 3-15,0-1 2 16,0 0-1-16,0 1-1 0,0 0-2 15,2-2 4-15,-2 2-5 0,3-2 1 16,-1 2-1-16,1-2 1 0,0 2 0 16,2-3-2-16,-2 3-2 15,3 0 2-15,-1-1-1 0,1 1-1 0,1 0-1 16,-1 0 3-16,3 0 0 16,-1 0 0-16,1 0-3 0,1 0-1 15,0 0-2-15,-2 0-2 0,3 0-3 16,-3 1 2-16,1-1-3 15,-1 3 1-15,2-3 1 0,-2 2 0 0,-4 2 3 16,3-3 3-16,-1 2 2 16,0 0 0-16,-1 0 5 0,1 2-1 15,-2-1 2-15,0 0-3 16,1 2-1-16,0 0 1 0,-1 0-2 0,1 0-2 16,-2 1 1-16,2-1-4 15,-1 0-2-15,-1 1 0 16,1-1 2-16,-2 0 0 0,-1 0 0 0,1 0 3 15,-2 1 3-15,0-1-1 0,0 2 0 16,0-2-1-16,-2-1 0 0,2-1-1 16,-3 3 0-16,0-3-2 15,0 3-2-15,0-3-1 0,-2 2 0 16,0-1-1-16,0 1-3 16,-4 0 0-16,4-1 0 0,-3 0 1 0,0 3-1 15,-1-2-1-15,1 0 1 0,0 1 1 16,-1 1-3-16,-1-1-1 15,2 1 2-15,0 0-2 0,2-3 1 16,0-1-1-16,1 3 0 0,0-4 0 16,2 1 2-16,-2-2-1 0,2 1-1 15,1-2 0-15,-1 2 1 16,-1-2-1-16,2 1 1 0,1 0 1 16,-1-2-1-16,1 0 0 0,1 0 0 15,-2 2 0-15,0-2-1 0,2 3 0 16,0-3 0-16,-1 0 2 0,-1 0 1 15,2 0 0-15,0 0 3 16,0 0 2-16,0 0 4 0,0 0 4 16,0 0 0-16,0 0 0 0,0 0 3 15,0 0 0-15,0 0 1 0,0 0 1 16,0 0 0-16,0 0 5 0,0 0 0 16,-2 0 0-16,2 0 0 15,0 0-1-15,-1 0-4 0,-1 0-3 16,1 1-4-16,-1-1-3 0,0 1-5 15,-1-1-1-15,2 1-1 0,-1-1-2 16,-2 0 1-16,1 3 0 16,-1-3-2-16,1 2 0 0,0 0-1 15,-2-2 3-15,3 2-2 0,-2-1 0 16,-1 0-1-16,2 1 0 0,2-1 0 16,-3-1 0-16,4 0 0 0,-1 2 0 15,-1-2 1-15,2 0 1 16,0 0 0-16,0 0 0 0,0 0 0 15,-2 0 1-15,2 0 0 0,0 0 5 16,0 0 2-16,0 0 3 0,0 0 3 16,0 0 1-16,0 0 3 15,0 0 0-15,0 0 0 0,0 0-2 16,2 0-2-16,-2 0 0 0,0 0-3 16,0 0-4-16,2 0 0 0,-2 0-3 15,1 0-1-15,-1 0-2 0,4 1 2 16,-3-1 4-16,5 2 5 15,-1 1 6-15,1 0 4 0,1 2 5 16,-1-1-1-16,3 1-1 0,-1 2-3 16,4-1-3-16,-3 1-3 0,0 1-4 15,1 0-4-15,-2 0-3 0,1 1-2 16,-2-1-3-16,-3-1 3 0,0 0-4 16,-1 3 3-16,-2 0-1 0,-1 3 0 15,-1-3 1-15,-1 5-4 16,-1-2 0-16,1 1-4 0,-1-1-12 15,2 0-13-15,-1 0-21 0,0-2-28 16,1-3-30-16,-1-2-30 16,2-2-24-16,0 0-15 0,2-3-3 15,-1-2 5-15,1-4 15 0,1-2 20 16,0-2 22-16,-1-3 26 0,1-1 21 16,-3 0 18-16,2-2 17 15,-2 2 13-15,0-1 9 0,-2 1 8 0,-1-2 7 16,1 5 7-16,-1 0 6 15,2 2 6-15,-3 1 7 0,3 0 8 16,-3 2 5-16,4 2 7 0,-1-1 3 16,-1 2 3-16,1 1 0 0,1-1 5 15,-3 2 1-15,3 3 0 16,0 0 3-16,0 5-1 0,0 4 2 16,3 3-3-16,0 8 0 0,0 5-8 15,2 4-8-15,1 8-8 0,2 3-10 16,2 5-9-16,-1 2-10 0,1 2-15 15,2 1-12-15,1 1-12 0,-2-2-24 16,3-1-24-16,-2-1-23 16,-2-3-14-16,1-5-19 0,-2-1-25 15,-3-3-46-15,0-6-70 0,-3-4-25 16,-3-6-3-16,0-7 14 0</inkml:trace>
  <inkml:trace contextRef="#ctx0" brushRef="#br0" timeOffset="106741.49">14656 12464 133 0,'3'9'273'0,"-3"7"15"16,2 3 6-16,1 4-117 0,1 2-83 16,0 2-45-16,4 2-36 0,-2-1-29 15,2-2-68-15,2 2-102 0,-1-4-52 16,-2-1-28-16,1 0-4 15</inkml:trace>
  <inkml:trace contextRef="#ctx0" brushRef="#br0" timeOffset="108724.41">13423 7433 108 0,'-2'5'270'0,"-1"-2"18"0,-2 0 11 15,1 0-100-15,2 0-73 16,1-1-44-16,-1-1-20 0,2 2-16 15,-1-2-5-15,-1 1-5 0,2-2-3 16,2 0-3-16,-1 2-1 0,-1-2 1 16,3 0-1-16,-1 0-2 0,2 0 1 15,1 0-4-15,-2 0-2 16,2-4-4-16,2 0 0 0,-1 0-3 16,0-4-2-16,0 0 1 0,-1 0-2 15,-2 0 2-15,1-1 5 0,-3 2 6 16,3 0 9-16,-4 1 7 0,0 0 11 15,-2 3 9-15,0 1 9 16,1 2 8-16,-3-2-3 0,1 4-7 16,-2-1-9-16,1 3-14 0,-4 5-16 15,0 1-13-15,0 3-8 0,2 2-2 16,-4 2 0-16,4 0 1 16,0 2 0-16,2 0-1 0,1-1-2 15,1-1-1-15,2 0 1 0,2-3-4 16,1-3 0-16,1-1 0 0,0-2 0 15,1-4-3-15,4-1 1 0,-2-3-2 16,-1-1 2-16,2-4 2 16,3-2-3-16,-5-2 2 0,2-5 1 15,-1 2 1-15,-2-2 1 0,-1 0-1 16,-4-2-1-16,0 4 2 0,0-2 2 16,-4 3 4-16,1 0 6 0,-2 2 6 15,1 4 7-15,-2 0 7 16,1 2-1-16,-1 2-3 0,1 1-4 15,-1 2-7-15,1 5-7 0,0 1-6 16,2 4-4-16,-2 1 1 0,1 4-2 16,2-3-1-16,2 2 1 0,0-1-6 15,4 1-9-15,2-2-11 16,-2-3-3-16,4-4-6 0,0 1-5 16,3-5-6-16,0-3 7 0,-1-1 4 15,4-5 2-15,-3-4 3 0,-1 0 5 16,-1-3 3-16,-3-3 7 0,-4 1 4 15,-2 2 5-15,-3 1 0 16,-4 0 3-16,-3 3 2 0,-2 3-2 16,-5 5 0-16,0 2-1 0,-4 5-5 15,0 3-17-15,-1 2-25 0,2 0-34 16,2 3-36-16,4-2-58 16,6 0-135-16,3-3-61 0,5-3-13 15,0-2 12-15,5-3 26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8T08:20:12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22235 3054 77 0,'-4'-5'276'0,"-2"-2"26"0,-2 1 17 16,2-1-63-16,-1 1-87 0,-1-1-29 15,-1-2-13-15,1 2 6 0,0-1 9 16,2 1 14-16,-3-1 10 0,1 2 8 15,0 2 1-15,0 0-6 16,-3 0-19-16,1 4-25 0,1 2-27 16,-5 4-28-16,-1 3-25 0,0 6-18 15,-2 4-12-15,-3 9-1 0,1 1-1 16,3 7-1-16,1 2-1 0,2 3 4 16,2 4 2-16,1 2-2 0,6 0-4 15,2 1 0-15,2-3-4 0,3-3-3 16,4-2-3-16,3-5-2 0,2-3-3 15,5-6-2-15,2-5-2 16,5-5-11-16,4-6-20 0,2-8-37 16,3-8-44-16,2-7-62 0,0-6-58 15,4-8-52-15,-4-5-114 0,-2-4-59 16,-3-5 0-16,-1 0 36 0,-1-3 49 16</inkml:trace>
  <inkml:trace contextRef="#ctx0" brushRef="#br0" timeOffset="452.14">22505 2863 154 0,'-3'-6'251'0,"-1"0"16"16,2-1-29-16,-2-1-70 16,1 1-43-16,2-1-19 0,-1 1-7 15,0 0 6-15,1 2 7 0,1-1 12 16,-2 4 2-16,2-1-4 0,0 3-6 15,2 0-2-15,-1 5-6 0,1 1-2 16,1 6 0-16,2 3 5 0,-1 6-2 16,1 5-3-16,-2 3-15 0,2 4-17 15,0 5-18-15,-2 0-15 0,0 5-10 16,1 1-12-16,0 1-5 0,-2 4-2 16,-1-3-13-16,2-1-20 15,-1-3-33-15,0-3-38 0,-1-4-51 16,2-3-53-16,2-7-35 0,0-5-32 15,3-4-69-15,0-7-66 0,0-6-7 16,0-6 22-16,6-8 31 0,-1 0 38 16</inkml:trace>
  <inkml:trace contextRef="#ctx0" brushRef="#br0" timeOffset="1334.74">22794 3231 202 0,'2'-2'314'0,"-2"0"26"0,-2 2 23 15,1 0-119-15,-1 0-80 0,2 4-47 16,0-3-26-16,0 2-21 0,3 0-20 16,1 0-14-16,-3 2-7 0,7-3-10 15,-4 2-7-15,3-2-3 0,1 1-1 16,-2-3-5-16,3 0 1 0,0-3 0 16,-1 1-1-16,-2-4 0 0,2-1 1 15,-2-1 0-15,-1-4-1 16,0-2-2-16,-2-1 1 0,0-2-2 15,-1 1 0-15,-2-2 0 0,0 0 2 16,-2 0 8-16,-3 0 11 0,2 3 14 16,-3 2 15-16,-1 1 16 0,0 3 12 15,-1 5 8-15,0-1-8 0,-4 6-12 16,2 3-11-16,-2 6-18 0,0 2-13 16,-1 4-11-16,3 3-4 0,0 5-1 15,2-1-1-15,0 3 0 0,3 1-1 16,2 1 2-16,1-1 0 15,2 2-2-15,2-2 0 0,2-4-1 16,3 0-1-16,1-2-3 0,3-4-5 16,1-5-6-16,3 1-10 0,4-7-10 15,4-4-15-15,4-5-23 0,3-7-26 16,3-3-24-16,5-7-19 0,1-2-13 16,-1-6-2-16,2-2 11 0,-2-2 23 15,-3-1 23-15,-3 1 25 0,-4-2 25 16,-2 3 24-16,-8 0 21 15,-2 2 21-15,-6 4 22 0,-2 0 28 16,-7 2 25-16,-1 4 29 0,-3 1 31 16,-5 3 23-16,2 2 12 0,-4 2-2 15,0 4-10-15,0 1-24 0,-1 3-33 16,-2 4-32-16,2 2-29 0,1 3-25 16,-2 5-16-16,4 1-7 0,-2 3-8 15,1 2-3-15,3 3 0 0,-1 1-2 16,3 5 1-16,0-2 0 0,0 1 1 15,2-1 1-15,-1 0-3 16,6 0 1-16,-1-3-5 0,1-1-10 16,2-4-11-16,-1-3-10 0,5-2-10 15,0-3-8-15,0-6-3 0,3-2-4 16,0-4 4-16,-1-5-2 0,4-3 3 16,-3-2 4-16,-1-3 3 0,0-4 10 15,-3 1 8-15,-2-1 10 0,-2-2 10 16,-3 3 8-16,1-3 6 0,-2 4 10 15,-2 0 17-15,2 1 14 0,0 5 17 16,-1 0 14-16,-1 4 1 16,0 3-5-16,2 2-12 0,0 0-13 15,0 6-17-15,2 1-14 0,0 4-7 16,1 4-3-16,0 2-1 0,0 2 2 16,3 3-3-16,-3 0 1 0,2 3-3 15,0-3-2-15,-2 1-12 0,2 1-21 16,3-2-24-16,-2-2-33 15,0-1-40-15,3-2-41 0,0-4-30 16,2-3-23-16,0-5-27 0,3-2-100 16,-3-6-36-16,3-3 7 0,-2-5 18 15,0-2 29-15</inkml:trace>
  <inkml:trace contextRef="#ctx0" brushRef="#br0" timeOffset="1698.98">23485 2888 145 0,'-8'-17'308'0,"-1"4"34"15,-1 1 38-15,3 2-70 0,-1 1-69 16,3 1-32-16,0 2-25 16,2 0-26-16,1 2-33 0,2 2-30 0,2-3-32 15,3 3-24-15,3-1-16 16,2 3-7-16,2 0-4 0,0 3-2 16,1-1-1-16,0 5 1 0,1 3 0 15,-2 1 4-15,1 4 4 0,0 3-1 16,-2 3 2-16,-3 3-1 0,-1 0-3 15,-2 2-2-15,-1-1-1 0,-3 0 0 16,-2 0 9-16,1-4 4 0,-4-2 11 16,1-4 15-16,0-1 20 0,0-6 19 15,-2-1 4-15,2-5 3 0,0-4-9 16,0-6-12-16,3-4-25 0,0-6-19 16,1-4-13-16,3-6-19 15,2-3-21-15,1-4-39 0,3-1-57 16,0-3-67-16,4 2-72 0,0-1-69 15,2 1-141-15,1 1-50 0,4 2 11 16,1 1 46-16,5-1 55 0</inkml:trace>
  <inkml:trace contextRef="#ctx0" brushRef="#br0" timeOffset="2953.65">24636 2590 47 0,'7'-8'270'0,"-3"0"23"16,0-2 19-16,0 2-55 0,-1-3-84 16,0 1-40-16,1-2-11 0,-1 2-1 15,-2-3 9-15,3 2 6 0,-4 3 6 16,-2-3 5-16,0 4-3 0,-1-2-3 16,0 3-9-16,-2 0-11 0,-1 2-17 15,0 2-18-15,-2 0-17 0,-2 4-19 16,-1 2-17-16,-1 4-13 0,-2 2-12 15,1 5-3-15,-2 3-5 0,0 4 2 16,0 1-2-16,1 4-2 0,3 2 2 16,-1 2-1-16,4 0 1 15,1 3-2-15,2-3 0 0,2-1-10 16,3-2-10-16,3-2-14 0,2-3-16 16,3-5-12-16,3-6-8 0,0-4 1 15,2-3 1-15,4-5 11 0,-2-9 7 16,2-1 6-16,-3-7 7 0,4-2 3 15,-6-1 6-15,2-7 5 0,-2 2 6 16,-4-3 6-16,1 0 4 0,-3 1 4 16,2-1 1-16,-3 1 2 0,-2 2 2 15,3 2 5-15,-3 2 2 16,2 3 6-16,-2 3 0 0,1 2 2 0,-3 5-3 16,3 0-3-16,0 5-4 0,2 0-1 15,1 5 1-15,-1 0 1 16,2 4 2-16,1 2-1 0,1 3 2 15,0 2-1-15,0 2-4 0,2 2 2 16,-3-1-4-16,2 2 3 0,-1-1-4 16,-1-1 3-16,-1 1-2 0,0-4 2 15,-2-1-2-15,1 1 0 0,-2-6-2 16,-2-1 6-16,-2-2 1 0,4-2 0 16,-4-4 6-16,-1-2 0 0,0-5 0 15,3-1-2-15,-1-6-3 0,1 0 0 16,0-5-2-16,1-1 2 15,1-2 3-15,1 1 0 0,0-3 0 16,0 2-1-16,2 0 2 0,-1 3-1 16,0 2-5-16,1 4-1 0,0 1 2 15,-1 4-2-15,0 1 0 0,1 3 0 16,0 3 1-16,0 3 1 0,5 3 0 0,-4 1-1 16,1 5 3-16,-1 2-1 15,1 4 1-15,0 3-2 0,-1 0 1 0,-3 4-3 16,0 1-2-16,-1 3 1 15,-1-3-4-15,-4 3 2 0,0-4 1 16,-4-1 1-16,1-1 1 0,-2-4 1 16,0-3 1-16,1-3 6 0,-2-3 12 15,-1-2 6-15,2-5 2 0,2-3 2 16,-2-6 1-16,4-3-7 0,1-5-15 16,1-5-4-16,3-3-3 0,0-3-1 15,3-2-3-15,-1-1 0 0,5 1-1 16,-1 0-2-16,2 3 0 0,-1 1-5 15,1 3 2-15,1 4-1 16,0 1-1-16,3 5-4 0,-2 1 0 16,2 5 0-16,-2 2-2 0,4 4-1 15,-4 2-3-15,2 4-3 0,-2 3-10 16,0 3-5-16,-3 3-13 0,-1 3-8 16,-4 3-13-16,0 1-7 0,-4 1-4 15,-2 0-6-15,-2 1-8 0,-4-2-17 16,2 2-9-16,-3-5-5 0,2 0-11 15,0-5-16-15,2-1-33 0,-3-6-92 16,6 0-42-16,0-6-19 0,5-6 8 16,7-5 17-16</inkml:trace>
  <inkml:trace contextRef="#ctx0" brushRef="#br0" timeOffset="3467.7">25636 2274 165 0,'15'-17'309'0,"-3"4"33"0,-3 1 39 15,-6 0-80-15,-2 1-44 0,-1 2-12 16,-3 0 0-16,0 1 1 0,-4 2-8 16,0 0-23-16,-1 1-25 0,0 0-33 15,-3 2-30-15,2 0-32 0,-4 3-26 16,2 2-22-16,0 1-16 0,-5 3-15 16,3-1-9-16,-1 6-3 0,-2 1 0 15,2 1-2-15,0 4-2 0,-2 3 2 16,3-1-2-16,2 4-4 0,1 1 3 15,0 1 0-15,3-1-5 16,4 2-7-16,0-4-10 0,3-1-12 0,3-3-20 16,2-1-19-16,3-4-14 15,2-4-6-15,4-3-2 0,2-3 5 0,1-8 9 16,2-2 13-16,2-5 16 0,-3-4 7 16,2-6 9-16,-2 0 10 15,-2-5 7-15,-3-3 5 0,-2-2 4 16,-2 0 4-16,-2-6 3 0,-4-2-2 15,-2-4 4-15,-1-2-2 0,0-4 2 0,-3-1-2 16,-2 2 2-16,1-1 6 16,-2 4 5-16,1 4 10 0,0 5 11 15,2 10 12-15,0 2 3 0,1 8-4 0,0 4-3 16,2 6-8-16,2 3-2 16,1 8-2-16,4 6 7 0,-1 6 5 15,3 10 0-15,2 6 3 0,1 5-7 16,-2 8-8-16,2 6-5 0,-1 3-8 15,3 5-5-15,-3 0-44 0,5 3-68 16,-3-1-75-16,4 2-83 0,-4-6-170 16,1 2-87-16,-5-3-8 0,-1-7 41 15,5-4 60-15</inkml:trace>
  <inkml:trace contextRef="#ctx0" brushRef="#br0" timeOffset="4048.93">26274 1641 151 0,'-8'-9'301'0,"3"0"22"0,-2 1 21 15,4 1-92-15,0 2-84 0,-1 1-41 16,3 1-28-16,1 1-20 15,1 4-18-15,3 4-14 0,0 5-12 16,5 4-5-16,0 7-4 0,-1 5 1 16,2 3-2-16,0 4-3 0,-2 5-4 15,0 2-5-15,-1 5-2 0,-2 1-2 16,-1-1-3-16,-1-3-11 0,-3 0-15 16,1-3-20-16,-1-5-21 0,0-5-26 15,2-4-24-15,0-4-25 0,-2-4-62 16,0-7-83-16,0-3-33 0,0-8-5 15,0 0 11-15,1-9 26 0</inkml:trace>
  <inkml:trace contextRef="#ctx0" brushRef="#br0" timeOffset="4365.92">26273 1714 138 0,'-10'-20'292'0,"-1"-3"24"16,2 4 20-16,1 0-95 0,1 0-79 15,6-1-43-15,-4 2-22 16,10 0-18-16,-2 2-13 0,3-1-16 16,6 3-12-16,1-2-12 0,4 6-11 15,1-1-4-15,0 4-2 0,1 3-5 16,0 2-2-16,-5 4-1 16,2 4-1-16,-4 3 0 0,0 7 0 15,-5 3 0-15,-2 4 3 0,-3 4 2 16,-4 4 2-16,-3-2 0 0,-2 2-2 15,-5-1-3-15,0 0 2 0,-2 0-9 16,-2-1-10-16,-2-2-13 0,2-2-13 16,1-1-21-16,3-2-22 0,3 1-29 15,1-6-90-15,5-2-80 0,2-5-32 16,4-2-7-16,3-6 10 0</inkml:trace>
  <inkml:trace contextRef="#ctx0" brushRef="#br0" timeOffset="6233.08">26597 2031 215 0,'8'10'289'0,"-4"-1"18"15,0-2-11-15,-3 0-98 0,3-2-57 16,-3-3-24-16,1 0-5 0,-1-1 0 16,-1-1-3-16,5 0-8 0,-5-1-11 15,1-2-15-15,2-3-19 0,1-5-17 16,-1-1-13-16,2-3-7 0,-2-3-7 15,2-4-5-15,1-1-4 0,-3-4-1 16,-2-2-1-16,3-1 1 0,-3-1-2 16,-1-1-2-16,0 3 2 0,0 1-1 15,0-2-1-15,-1 5 1 0,-1 0-2 16,-1 5 0-16,0 5 2 16,-2 3-1-16,2 3-3 0,0 5-1 15,-2 2 0-15,0 6-2 0,0 1-4 16,1 6 2-16,-2 4 2 15,1 1 2-15,2 2-1 0,1 1 6 0,0-1-1 16,2 0 0-16,2 0 1 0,1-2-4 16,1-3 4-16,0 1-1 15,2-4 0-15,1-1-1 0,-1-1 2 16,1-2 1-16,2-3 0 0,-1 0 1 16,1-2 2-16,4-2-3 0,-4 0 3 15,1-3-1-15,0 0-2 0,0-1 0 16,2 1 0-16,-2 2 0 0,-2-4-1 15,0 3 0-15,0 0 1 0,0 0-3 16,-2 1 0-16,1 1 2 0,-2 1-3 16,0 1 1-16,-1 3 1 0,2 0 0 15,1 2 2-15,-4 2 2 0,2 0 1 16,-2 2 3-16,0 0 0 0,0 2 1 16,-1 0 0-16,2 1 1 0,-4 1-2 15,2 2-1-15,-2-3-3 0,0 1 2 16,0 0 0-16,0 0-4 0,1-2 2 15,-1 1-2-15,2-4 3 0,-2 0-3 16,2-1 0-16,-1-2 0 0,3-2 1 16,-1-1 3-16,2-2-3 0,1-2 2 15,3-2-2-15,1-3 1 0,1-3-2 16,3-1-1-16,0-4-1 0,2 0-1 16,-2-4-2-16,2 0-1 0,-1-1 1 15,-2-3-2-15,0 0 0 0,0-1 0 16,-5-1 1-16,0 0 2 0,-2-2-1 15,-1 1 1-15,-1-3 3 0,-2 2 1 16,-2 1 3-16,-2-1 4 16,1 2 10-16,-4 6 12 0,1 0 13 15,0 8 10-15,-1-1 10 16,1 5-1-16,-1 1-5 0,-3 4-11 16,4 4-12-16,-5 2-13 0,3 6-9 15,0 6-4-15,-3 1-2 0,2 4-1 16,2 3-1-16,0 0 4 0,1 0-1 15,-1 0-2-15,2 0-1 0,1-1 0 16,2 0-1-16,2-2-1 0,1-3 1 16,2-1-2-16,-1-1 0 0,1-3 0 15,2-2 0-15,2-3-2 0,2-4-6 16,0 0 0-16,3-3-2 0,1-5-2 16,3-2-4-16,0-5-3 0,6-4-1 15,-2-2-3-15,0-4-1 0,2-2-4 16,-1-4 0-16,-1-1 2 0,-1-4 3 15,0-3 3-15,-3-1 1 16,-3-5 5-16,-3 1 0 0,-4 1 2 16,-3 2 2-16,-3 3 1 0,-2 4 6 15,-2 5 3-15,-3 7 3 0,-1 2 4 16,-2 5 2-16,0 4 1 16,-1 4-3-16,-4 6-3 0,2 2-2 15,1 2-4-15,1 3 2 0,1 3-5 16,3 1 2-16,2 1 0 0,3 2 3 15,3 0 1-15,1 1-1 16,2 0 2-16,3 0 1 0,3-1-1 16,-1 1 1-16,3-2-1 0,0 0 0 15,0-1-1-15,-1 1 2 0,-2-2-2 16,2-2-1-16,-5 1 1 0,-4-1 1 16,1-1 0-16,1 4-1 0,-4-3 1 15,-4 2 3-15,1-2 0 0,-5 1-1 16,-1-2 1-16,2 0 1 0,-1-3 1 15,0-1 1-15,-4 0 0 0,4-2 1 16,0-2 2-16,-1 0-2 0,2-2 3 16,1 2 1-16,1-4 1 0,1 0-1 15,2 0 0-15,0-5-2 0,0 0-5 16,3-2-5-16,3-2-1 0,-1-1-4 16,3-2-1-16,0-2 1 0,3 1 3 15,0-4-3-15,4 1 3 0,-1-2-1 16,2-2 0-16,2-2 0 0,1-3-1 15,1-5-4-15,0-1 3 16,0 0 1-16,0-1-2 0,-2 0 1 16,-2 0-1-16,-2 1 3 0,-1 0-2 15,-5 4 1-15,0 2 1 16,-3 2 3-16,-4 5 9 0,-1 1 10 16,-1 4 9-16,-3 3 10 0,0 1 6 15,-2 2 2-15,-1 6-7 0,-1 0-6 16,2 3-8-16,-7 5-8 15,2 4-8-15,0 2-6 0,-1 5-1 16,0 2-3-16,0 5 0 0,2 3 0 16,2 0 0-16,3 4 1 15,2 1 1-15,3 2 1 0,2-1 5 16,1 1-3-16,4-4 0 0,1-1 1 16,4-5-1-16,1-5-6 0,0-2-6 15,4-4-2-15,2-3-6 0,-2-4-4 16,5-4-2-16,0-3-1 0,2-3 0 15,3-4-1-15,-2-4 0 0,2-4 4 16,-2-5 0-16,1-3 1 0,-4-7 4 16,0-2 0-16,-2-5 7 15,-3 1 0-15,-2-4-1 0,-4-2 2 16,1-3-1-16,-3-1 1 0,-4-6-1 16,-2 1 1-16,-2-2-1 0,-1 0 4 15,0 3 5-15,0 7 9 16,-1 4 12-16,-2 7 7 0,3 4 14 15,-4 6 1-15,4 7-4 0,-1 3-7 16,1 3-10-16,0 7-9 0,0 4-6 16,0 4-6-16,1 7-1 15,3 8 5-15,-4 6 4 0,3 6 0 16,-2 8 1-16,-1 2 0 16,2 5 1-16,-2 5-4 0,2 2-1 15,-2 1 1-15,1-2 1 0,1-4-2 16,1 0-2-16,3-7-2 0,-1-4-10 15,3-5-14-15,-2-6-19 0,7-7-18 16,-4-7-24-16,3-6-32 0,1-6-29 16,2-8-35-16,4-6-37 15,-5-9-95-15,3-6-72 0,-2-4-16 16,-3-4 9-16,-2-4 33 0</inkml:trace>
  <inkml:trace contextRef="#ctx0" brushRef="#br0" timeOffset="6416.52">27878 1136 212 0,'-27'10'333'0,"3"-1"31"0,-2-1 35 15,8-1-99-15,3-3-85 0,5-1-55 16,6-2-32-16,8-2-29 0,6-2-35 16,5-4-42-16,8-2-51 15,6-3-56-15,-3-1-106 0,5-3-127 16,-3-3-68-16,2-4-22 0,3 0 11 15,4-1 41-15</inkml:trace>
  <inkml:trace contextRef="#ctx0" brushRef="#br0" timeOffset="7167.11">23572 4063 51 0,'-11'0'364'0,"-2"2"37"16,-1-1 22-16,5 0 13 0,2-1-186 15,0 0-102-15,4 2-65 0,-1 0-36 16,3-2-20-16,2 6-13 0,3-1-8 16,-1 5-1-16,4 1 0 0,0 2-3 15,-3 3 0-15,3 3 1 0,-4 0 0 16,2 3-2-16,-2-1-11 16,-2 0-14-16,-1-2-24 0,2-2-30 15,-1-5-34-15,3-2-56 0,-3-4-124 16,1-3-54-16,-1-8-16 0,1-3 11 15,1-5 22-15</inkml:trace>
  <inkml:trace contextRef="#ctx0" brushRef="#br0" timeOffset="7331.91">23544 3917 195 0,'-10'-17'297'0,"-3"3"17"0,1 2 7 15,2 3-130-15,1 3-88 0,1-1-48 16,3 1-28-16,4 4-16 0,1 0-16 15,3 1-20-15,6 1-32 0,-2 1-86 16,2 3-86-16,4-4-43 0,-1 5-15 16,1-2 0-16</inkml:trace>
  <inkml:trace contextRef="#ctx0" brushRef="#br0" timeOffset="7600.1">23741 3837 125 0,'3'-6'295'0,"-1"0"24"15,-2-1 21-15,-2 3-77 16,2 0-79-16,0 1-31 0,-3 0-15 16,3 3-14-16,-1-1-14 0,1 1-16 15,0 1-19-15,1 4-14 0,2 0-13 16,1 6-4-16,1 2 2 0,1 3-4 16,0 4-3-16,0 6-9 0,1 2-8 15,-1 4-6-15,2 4-8 0,-2 4-1 16,-1 3 0-16,-2 6-6 0,2-1-9 15,-2 2-18-15,-1-1-25 16,-1-3-34-16,3-1-36 0,2-4-31 16,0-6-37-16,-1-4-83 0,1-9-71 15,3-7-18-15,-2-9 6 0,2-6 20 16</inkml:trace>
  <inkml:trace contextRef="#ctx0" brushRef="#br0" timeOffset="8133.67">24011 4067 199 0,'2'-24'321'0,"-4"5"32"16,2 2 32-16,-3 6-103 0,2 0-67 15,-2 5-45-15,1 2-28 16,2 0-28-16,0 6-28 0,0 3-21 16,5 5-23-16,-4 6-11 0,2 4-9 15,2 6-6-15,2 3-4 0,-1 5-4 16,-1 4-2-16,3 2 1 0,-4 3-1 15,0 5-2-15,0 2 1 0,-2 0-1 16,0-1-3-16,-2-2-1 16,-2-6-3-16,0-3-2 0,2-9-3 15,0-4-2-15,-1-7-5 0,-1-6-5 16,2-6-5-16,0-8 0 0,0-7-1 16,2-7-2-16,-1-12 2 0,1-3 0 15,0-7 1-15,-1-3-2 16,-1-5 1-16,0-4 0 0,0-1 2 15,0-3 6-15,0 0 6 0,3 1 2 16,1 4 3-16,2 2 2 0,0 7 0 16,2 3 0-16,2 4 0 0,4 8 0 15,-3 3-1-15,4 7 2 0,-2 1-1 16,1 8 3-16,1 4-2 0,-1 3 3 16,-1 3-1-16,-1 5 2 0,-1 3 0 15,-1 4 3-15,-4 0-1 16,1 2 1-16,-6 3 0 0,-1 1 0 15,-1 1-2-15,-4 1 0 0,-2-1 1 16,-2 0 2-16,-4 1-4 0,-3-2-8 16,-1 1-11-16,3-2-14 0,-5-1-18 15,3-5-27-15,0 0-33 16,3-3-76-16,3-5-94 0,2-2-42 16,1-4-11-16,7-1 7 0,5-6 30 15</inkml:trace>
  <inkml:trace contextRef="#ctx0" brushRef="#br0" timeOffset="8648.73">24351 4236 216 0,'2'10'306'0,"-2"-1"17"0,0-1 14 16,-2-3-134-16,2 0-71 0,0-3-41 15,0 1-20-15,2-3-15 16,0-2-11-16,1-3-12 0,2-2-14 15,1-4-10-15,3-6-5 0,-1 0-4 16,4-6-2-16,0-3 0 0,1-3 2 16,0-2-2-16,2-3 2 0,0-4 2 15,0-4-2-15,0 3-3 0,2-3 2 16,-1 0-3-16,1 3 3 0,0 3-2 16,-4 4 0-16,0 5 3 15,-2 6-3-15,-3 4 0 0,-2 5 2 16,-3 5-3-16,-3 4 2 0,0 5 2 15,-3 4-1-15,-2 3 2 0,-3 4-1 16,2 4 5-16,-2 0-2 0,0 3 2 16,2-1 0-16,1-2-1 0,2 1-1 15,1-1 0-15,2 0-3 16,2-3 1-16,3 0 0 0,0-1 0 16,3-1 0-16,2-1 0 0,2 0 0 15,-1-3-1-15,1 0 1 0,-1-1-1 16,1 3 0-16,-2-3 0 0,0 2 0 15,-3 0-1-15,0-1 2 0,-4 4 1 16,-1-1 3-16,-4 2 1 0,-4 0 1 16,0 0 0-16,-4 0 1 0,-4 2-3 15,1-1-3-15,-3 0-9 16,-1-4-11-16,2 1-12 0,0-2-21 16,4-3-33-16,-1-1-84 0,2-5-97 15,3-5-45-15,4-1-17 0,3-8 8 16,5-3 26-16</inkml:trace>
  <inkml:trace contextRef="#ctx0" brushRef="#br0" timeOffset="10781.99">25512 3878 158 0,'0'0'296'0,"0"1"20"0,-3-1 23 16,2 0-96-16,-1 0-73 15,0-1-35-15,1-3-20 0,1 1-9 16,0-4-12-16,3 0-17 0,0-8-13 15,5 1-11-15,1-5-9 0,3-6-9 16,-2-2-6-16,3-3-6 0,2-5-7 16,-1 0-6-16,-2-3-4 0,2-2-4 15,-2-4-2-15,0 1-2 0,-2-6-5 16,-4 2-6-16,1-4-7 0,-4 1-7 16,-3 3-3-16,0 3-1 0,-3 3 5 15,-1 8 2-15,-1 6 12 0,1 5 5 16,-3 5 2-16,1 7 1 15,0 2-2-15,-1 8 2 0,-1 5 0 16,4 4 1-16,-2 6-3 0,-1 6 3 16,6 2 2-16,1 4 0 0,0 5 1 15,1 4 1-15,4 1 3 16,1 3 2-16,-1 1-2 0,1 2-1 0,-1 0 3 16,2 2-4-16,0-3-2 0,-2-1 0 15,1-1-2-15,1-5 2 0,-2-1-2 16,-2-7 1-16,3-2 1 15,-5-8 1-15,2-2 1 0,1-4 3 16,-3-5 1-16,1-2 0 0,-1-5 2 16,-1-4-3-16,0-4 0 0,0-4-4 15,0-5-1-15,0-2 0 0,2-4 0 16,0-1-1-16,1-3 1 0,2 0-1 16,2 0-1-16,1 1 0 0,2 2 2 15,2-2 0-15,0 5-1 0,0 3-1 16,2 1-1-16,-1 4-1 15,1 3 0-15,-3 4 0 0,1 3 0 16,-2 2 2-16,0 5 0 0,-3 3 0 16,2 3 2-16,-3 3-2 0,-1 3 2 15,0 1 0-15,-4 4 0 0,3 0 0 16,-4 1 2-16,1-2-2 0,-1 1 0 16,0-2 0-16,2-2-2 0,-1-1 2 15,1-3 0-15,1-2 0 0,-2 0 0 16,2-5 0-16,1-1 2 0,1-2 0 15,-1-4 0-15,4-2-1 0,1-2 0 16,0-6-1-16,0 0 4 0,4-2-4 16,-2-4-4-16,0-1-2 15,0-1-4-15,0-2-4 0,-1-1-4 16,0-3 2-16,-2 4 2 0,1-3 0 16,-2-1 4-16,-2 2 3 0,0-1 4 15,-2 1-2-15,-2 2 3 0,1 0 2 16,-2 3 2-16,-2 0 5 15,2 4 7-15,-1 2 10 0,-2 3 8 16,1 0 8-16,-1 4 8 0,1 1 0 16,-1 3-2-16,-1 2-8 0,-1 2-8 15,0 3-10-15,0 5-10 0,-1 1-5 16,-2 6-5-16,3 2 0 0,2 3 0 16,-2 0 1-16,2 3 4 0,2 0-2 15,-1 3 4-15,0-3-2 0,2 2 0 16,2-2-3-16,0-3-1 15,1 0-1-15,2-2 0 0,-2-4-1 16,2-3-1-16,1-1 2 0,-2-3 0 0,4-3 0 16,-1-3 0-16,2-3 0 0,-1-4 0 15,2-3-3-15,-1-4 0 16,0-3 0-16,1-2 1 0,-2-3 0 16,0-3-2-16,-2-1 2 0,-1-1 2 15,0 1 0-15,-4-4 0 0,1 4-3 16,0 0 3-16,-2 2 3 0,0 3-3 15,0 3-3-15,0 2 1 0,-2 5 1 16,2 0-3-16,0 2-2 0,0 5 0 16,2 1-1-16,-2 1 1 0,1 5 0 15,2 2 3-15,3 3 2 16,-3 2 2-16,2 3 1 0,2 2 0 16,-1-1 1-16,1 2 0 0,2 1 0 15,-3-3-1-15,1 2-2 0,1-2 2 16,1-3 0-16,-3 0-1 0,1-3-2 15,-2-1-7-15,-1-4-3 0,2-1-1 16,1-2-4-16,-3-6 0 16,0-1 2-16,1-5 4 0,-1-1 5 15,1-5 2-15,-1-3-1 0,1-3 3 16,0-4 0-16,-2 0-2 0,2-2 2 16,-2 0-1-16,3 0 2 0,-3 1-1 15,1 1 1-15,-1 5-1 0,0-1-3 16,0 5 3-16,-1 4-4 0,0 3 0 15,-1 2 1-15,2 4-2 0,2 3 4 16,-2 1 2-16,2 7 2 0,1 1 4 16,1 4 1-16,1 3 1 0,-1 5 0 15,1-1-2-15,2 5 0 0,1 0-3 16,0-1 0-16,-1-2 0 16,2 2-1-16,-3-3 1 0,1-1 1 15,-1-1-3-15,-1-6 0 0,-1-2 1 16,-2-2 1-16,-1-4 2 0,1-2 1 15,-1-4 0-15,0-4 2 0,-3-6 0 16,-1-3 0-16,4-3-4 0,-4-6-3 16,3-2 1-16,-3-4-1 0,1-1-9 15,3-4-10-15,-3 2-14 0,2-3-19 16,-1 1-26-16,2 3-26 0,1-1-18 16,2 4-24-16,-3 2-54 0,1 5-88 15,-2 3-33-15,1 6-4 16,2 4 9-16,-2 6 25 0</inkml:trace>
  <inkml:trace contextRef="#ctx0" brushRef="#br0" timeOffset="11198.34">26592 3141 113 0,'5'17'249'16,"-2"1"14"-16,0-4-16 0,0 0-79 16,0-4-63-16,1-3-33 0,-3-1-19 15,3-1-7-15,0-2-7 0,2-4-6 16,1-2-4-16,-1-3-6 15,1-2-3-15,2-4-3 0,0 1-3 16,-1-5-4-16,0 0-1 0,1-2-5 16,0-2 0-16,-5-1-2 0,0-1-1 15,-3-1 2-15,-1-1 2 0,-1 2 5 16,-3-1 8-16,0 4 13 0,-1 2 10 16,-2 2 11-16,1 4 9 15,-2 3 3-15,2 3-6 0,-2 5-7 0,-1 5-9 16,-3 3-13-16,1 4-10 0,1 6-6 15,-2 4-2-15,3 1-1 16,-1 3 0-16,2 3-1 0,4 1 1 16,0 0-1-16,3-1-1 0,2 1-2 15,1-2-3-15,3-1 2 0,3-4-1 16,3 0-1-16,-2-6-3 0,6-4-5 16,2-1-1-16,5-8-7 0,0-4-6 15,7-4-7-15,2-9-12 0,4-4-19 16,4-3-17-16,3-8-22 0,3-3-43 15,-3-3-110-15,1-6-56 16,0-2-17-16,-1-6 5 0,1-2 12 16</inkml:trace>
  <inkml:trace contextRef="#ctx0" brushRef="#br0" timeOffset="11947.11">27436 2299 261 0,'-5'-10'328'0,"-2"3"18"15,1 0 15-15,-1 3-143 16,1 4-80-16,-1 4-39 0,1 3-21 16,3 1-10-16,0 7-5 0,0 3-5 15,3 5-3-15,0 5-7 0,0 2-7 16,1 4-11-16,3-1-3 0,-1 7-9 16,-2-1-6-16,4 3-2 0,-4 1-4 15,2 1-2-15,-1-2-6 0,0 1-4 16,-1-4-9-16,2-3-14 0,1-6-9 15,-3-4-6-15,3-7-4 0,0-2 1 16,1-9 4-16,-1-3 12 16,1-5 9-16,2-7 3 0,1-5 6 15,1-8 0-15,1-3-3 0,-1-2-3 16,2-3-1-16,-1 0-1 0,-1-2 4 16,0 3 3-16,-1 2 2 0,0 0 7 15,0 2 2-15,2 4 2 0,-6 2 1 16,1 3 0-16,0 4 1 0,-2 1-1 15,1 3 2-15,-1 4 1 0,1 0 4 16,1 4 0-16,-2 3 1 0,2 1 1 16,0 6 0-16,0 2 0 0,-1 1-3 15,2 2-1-15,1 0-3 0,-2 1 2 16,-1 3-2-16,1-4-1 16,0-1-1-16,1 1 0 0,-1-4 0 15,0-1 0-15,-2-2 0 0,0-1 0 16,0-3-3-16,0-4 1 0,2-2-1 15,-4-2 2-15,4-3-3 0,-2-5 2 16,4 0-3-16,-2-7-2 0,1 1 1 16,0-3-7-16,0-4 0 15,-2-1 0-15,-1 0-1 0,0-1 3 16,-1 0 1-16,-1 0 4 0,1 3 3 16,-2-1 5-16,-2 4 6 0,1 4 7 0,1 1 8 15,-2 5 10-15,0 0 3 0,1 3 3 16,-1 3-3-16,1 2-6 15,-1 2-5-15,2 4-5 0,-2 3-4 16,2 3-2-16,2 4-1 0,-2 2 0 16,3 3-3-16,-1-1-2 0,3 4 0 15,-2-3-2-15,2 1-3 0,2 1-1 16,0-3-1-16,-3-3 2 0,1-1-1 16,2-1-1-16,0-3-1 0,0-3-4 15,1-3-7-15,0-4-11 0,2-2-15 16,3-5-17-16,1-5-16 0,2-3-23 15,1-4-47-15,-4-2-91 16,-1-4-64-16,-2-3-27 0,-2-2-5 16,0-1 18-16</inkml:trace>
  <inkml:trace contextRef="#ctx0" brushRef="#br0" timeOffset="12091.49">27822 2310 159 0,'-17'-2'284'0,"-4"1"15"0,4 2 10 16,-1 1-121-16,6 1-86 0,1 1-49 15,6-1-26-15,3 2-18 0,4 1-15 16,4 0-14-16,7 1-21 0,1-1-49 16,2 3-104-16,0-3-53 0,3 0-20 15,3 0-7-15,2 2 11 0</inkml:trace>
  <inkml:trace contextRef="#ctx0" brushRef="#br0" timeOffset="13817.53">28085 2380 68 0,'17'-4'271'16,"0"-2"26"-16,-5 0 23 0,-2-1-70 15,-2 0-64-15,-1 1-33 0,-2-1-13 16,-5 1-6-16,0-2 0 0,-2 2-2 16,-3-1-8-16,0 1-6 0,-3 1-7 15,-1 1-8-15,0 1-15 0,-1 1-13 16,-2 2-12-16,-1 2-17 0,2 2-17 16,-3 4-10-16,-1 1-9 0,1 3-4 15,0 2-3-15,0 4-1 0,2 2 0 16,1 3-1-16,1-2 0 0,3 4-1 15,2-2-1-15,0-1 0 0,5 1-6 16,0-4-10-16,4-1-18 0,0-3-19 16,5-2-18-16,1-3-14 15,3-3-7-15,3-4-2 0,0-3 4 16,1-4 6-16,1-3 7 0,0-4 4 16,0-3 6-16,-2-1 6 0,-4-1 13 15,-1-2 13-15,-3 0 9 0,-3-1 14 16,-2 2 9-16,-3-1 10 0,-1 3 11 15,-3 0 9-15,1 1 12 0,-2 4 11 16,2-1 12-16,-3 3 5 0,3 3 4 16,0 0-3-16,0 0-12 0,1 4-13 15,0 2-11-15,2 4-12 0,0 3-11 16,2 1-8-16,0 6 0 0,2 2 3 16,1 7 2-16,3 5-3 0,-3 4 5 15,3 6 1-15,0 5 2 0,-1 5-2 16,0 7-1-16,1 4-1 0,0 2 1 15,-2 3-4-15,-2-1-6 0,1-2-4 16,-1 0-4-16,-3-5 1 0,1-5-3 16,-4-4-1-16,1-5 6 0,-4-8 4 15,-2-6 4-15,0-4 0 16,-1-4 7-16,-4-7 8 0,0-6 2 16,-1-3 4-16,-1-11 1 0,1-5-2 15,1-6-3-15,-2-11-5 0,2-4-5 16,0-9-2-16,2-5-3 0,4-7-6 15,-1-6-8-15,4-4-7 16,3-4-7-16,0-3-6 0,5 1-3 16,2 0 2-16,4 1 6 0,3 4 10 15,0 2 5-15,3 4 4 0,1 2 4 16,2 3 2-16,1 4 2 0,-3 0-7 0,0 2 0 16,0 1-2-16,-1 2 0 15,-1 2 0-15,-5 3 0 0,-1 3 1 0,-2 6 3 16,-2 5 6-16,-2 4 12 15,-2 3 8-15,-2 4 13 0,-2 4 5 16,2 4 3-16,-3 1-4 0,0 5-5 16,-1 3-9-16,0 5-10 0,1 5-7 15,2 4 0-15,-3 5-5 0,4 5-1 16,2 6 1-16,0 1 0 0,2 7 0 0,0-2 1 16,2 5 0-16,-2 2 0 15,1 1 0-15,2 2 0 16,-1-2 0-16,2-2-2 0,-2-4-2 0,0 1-5 15,1-7-3-15,-1-3-7 0,2-5 0 16,-5-7-3-16,0-3-2 0,0-3 4 16,1-7 1-16,-3-4 2 0,3-4 1 15,-1-7 5-15,0-5 2 0,3-6 2 16,-1-1 2-16,0-5 1 0,-1-3 0 16,3 0 1-16,0 0 2 0,1 1-2 15,0 1 0-15,0 2 2 0,1 1-2 16,0 4-1-16,-3 1-1 15,0 3-2-15,2 2 0 0,-3 6-1 16,0 0-1-16,-1 3 1 0,1 2 2 16,0 3 1-16,1 2 0 0,-1 5 1 15,0 0 1-15,-1 5 0 0,1 2 0 16,-1 3 1-16,-1 1 0 0,1 2 2 0,-2 2-2 16,1-1 3-16,-2 2 0 15,-1-3-3-15,0 0 2 0,4-3-2 16,-4-1-1-16,1-2 0 0,2-2 0 15,1-2 0-15,1-4 2 0,-2-1 1 16,3-3 0-16,2-3 2 0,1-3-3 16,4-3 0-16,0-6 0 15,4-1-4-15,0-5-1 0,4-4-4 16,0-3-5-16,-1-3-5 0,0-2-7 16,0-1-3-16,-2-3-2 0,-3 0-1 15,1 1 6-15,-5 0 4 0,-1 3 6 0,-1 0 10 16,-6 3 8-16,-2 4 16 15,-1 0 13-15,-3 5 17 0,-2 4 19 16,-1 2 17-16,-3 4 9 0,-1 1 4 16,-1 3-6-16,-3 4-10 0,-1 4-12 15,-2 3-17-15,1 2-14 0,-1 7-10 16,3 1-7-16,-2 4-5 0,5 4-3 16,2 3-3-16,2 0 1 0,2 4-7 15,5-1 2-15,2 2-3 0,3 0 0 16,2-1-2-16,1-4-1 0,4 1-1 15,2-6 0-15,0 0 1 0,2-5-9 16,0-1-7-16,1-5-6 0,1-4-4 16,0-4-4-16,3-4-3 0,0-4 0 15,1-7 3-15,1-3 0 0,0-4 1 16,0-4-2-16,1-7-2 0,-1-1 0 16,0-4-2-16,-3-4 1 0,2-4 3 15,-6-1 2-15,2-1 2 0,-6 1 6 16,1 0 4-16,-7 6 8 15,1 3 2-15,-4 4 7 0,-1 6 7 0,-4 3 10 16,-1 6 7-16,-1 3 6 0,-4 3 1 16,2 4-2-16,-5 3-3 0,3 2-8 15,-1 2-5-15,-4 4-5 0,5 3-4 16,0 2-3-16,2 0-1 0,0 3-2 16,3 3-2-16,1 0 0 15,4 0-1-15,1 1 0 0,3 2 5 16,0-2-2-16,2 0 1 0,2-1-1 15,4 2 1-15,-3-1 2 0,3 0-3 0,0 0 1 16,-1 1-1-16,0-2 2 16,-2-1-1-16,0 1-1 0,-2-1 1 15,-2 1-1-15,-1-2 0 0,-3 0 3 0,2-2-2 16,-4 2 2-16,-2-4 1 0,-4 2 0 16,1-2 2-16,-5-2-6 0,1-3-9 15,-2-2-23-15,2-1-27 0,-2-3-38 16,2-4-44-16,1-5-41 0,3-3-42 15,-1-5-61-15,4-1-80 0,-1-7-21 16,5-4 14-16,2-4 25 0,3-5 48 16</inkml:trace>
  <inkml:trace contextRef="#ctx0" brushRef="#br0" timeOffset="14098.29">29346 1707 255 0,'5'-13'366'0,"-2"1"46"15,1 1 40-15,-4 4-96 0,0 3-84 16,0 1-54-16,0 4-36 0,-2 5-32 16,0 4-28-16,2 5-29 0,0 3-12 15,-1 2-14-15,1 6-11 0,0 3-8 16,0 5-14-16,0 3-5 0,0 6-10 16,0 3-2-16,0 2-3 0,-2 1-6 15,0 0 2-15,4-3-5 0,0-3 2 16,-1-3-5-16,6-5-11 0,-1-3-14 15,2-5-25-15,0-3-33 0,0-6-37 16,6-4-33-16,-1-5-30 0,2-6-28 16,1-5-11-16,5-4-13 0,-4-6-67 15,4-3-60-15,-4-9-10 0,-4-2 14 0,1-8 19 16</inkml:trace>
  <inkml:trace contextRef="#ctx0" brushRef="#br0" timeOffset="14267.39">29380 1900 256 0,'-31'3'352'16,"1"1"29"-16,4-2 38 0,4 3-94 16,2-2-83-16,6 1-49 0,6-2-30 15,4-2-27-15,7-2-34 0,3 0-44 16,10-4-44-16,5-5-46 0,6-4-64 16,6-3-72-16,6-2-163 0,1-1-87 15,-1-5-30-15,-1 1 5 0,1-3 40 16</inkml:trace>
  <inkml:trace contextRef="#ctx0" brushRef="#br0" timeOffset="14948.49">26843 4246 12 0,'-9'-10'346'0,"3"2"40"16,-1 3 28-16,2-1 27 0,2 2-150 15,0 1-82-15,0 3-54 0,2 0-30 16,1 0-21-16,1 5-22 16,4 1-17-16,1 7-18 0,2 4-9 15,0 5-7-15,3 1-6 0,-1 9-2 16,-2 0-4-16,1 3-9 0,-5 2 0 16,1 3-8-16,2-2-18 15,-6 1-24-15,4-3-36 0,-2-3-34 16,2-6-38-16,-2-3-30 0,2-4-26 15,0-6-55-15,-2-8-83 0,0-5-27 16,-1-7 7-16,-1-6 17 0,2-7 29 16</inkml:trace>
  <inkml:trace contextRef="#ctx0" brushRef="#br0" timeOffset="15262.44">26833 4304 293 0,'-13'-16'341'16,"-1"-2"25"-16,2 3 22 15,1 2-144-15,0-2-74 0,5 1-40 0,1 2-20 16,4-1-16-16,2-1-13 16,7 1-17-16,5-2-14 0,3 0-13 15,2 0-10-15,3 2-7 0,1 2-7 16,2 1-5-16,-2 1-6 0,-3 3-1 16,2 5-1-16,-4 2 0 0,-1 3-1 15,-3 3 1-15,1 4 0 0,-6 3 0 16,0 1 1-16,-2 4 1 0,-6 3-2 15,0 1-5-15,-5 1-6 16,1 2-12-16,-5-1-15 0,1 2-15 16,-2 0-17-16,0-2-15 0,0-1-18 15,1 0-13-15,1-4-17 0,3-1-57 16,1-6-92-16,0-1-39 0,4-1-11 16,2-6 10-16,1-2 23 15</inkml:trace>
  <inkml:trace contextRef="#ctx0" brushRef="#br0" timeOffset="15614.69">27057 4386 244 0,'8'-8'308'0,"-3"-1"24"15,1 0-5-15,-1 2-98 0,2-1-59 16,0-1-33-16,-1 2-18 0,2-1-15 16,3 1-16-16,0 2-16 0,4-1-16 15,0 4-15-15,4 2-11 16,-1 1-7-16,0 4-7 0,2-1-5 15,-1 8-4-15,-1 0-2 0,-3 3-1 16,-4 1-1-16,0 2 0 0,-3 2 0 16,-5 1 0-16,-3 0 0 0,-2-2 0 15,-1 1 1-15,-3-2 0 0,-1-4 0 16,-2-2 2-16,3-2-2 16,-1-4-3-16,2-4-1 0,1-6-6 15,-2-3-6-15,4-6-3 0,1-4-9 16,2-4-6-16,2-5-7 0,3-1-10 15,2 0-8-15,0-1-12 16,4-1-9-16,0 1-7 0,2 0-10 16,0 4-5-16,2 2-15 0,0 3-26 15,-1 1-55-15,-5 2-66 0,1 3-26 16,-2 3-3-16,0-1 17 0</inkml:trace>
  <inkml:trace contextRef="#ctx0" brushRef="#br0" timeOffset="15829.23">27466 4125 159 0,'2'-2'283'15,"0"0"24"-15,-2 1-10 0,0-1-71 16,0 2-68-16,0-1-41 0,0 1-27 16,0 1-18-16,0 1-6 0,0-1-8 15,3 4-3-15,-2 1-5 16,3 3 1-16,-1 3-1 0,2 3-5 16,0 3-8-16,0 2-7 0,2 1-8 15,-2 1-6-15,-1 2-7 0,2-1-8 16,1 1-14-16,-4-2-22 15,2-3-25-15,0-2-32 0,-1-2-46 16,0-4-111-16,2-5-77 0,-3-5-27 16,-2-5 1-16,4-5 17 0</inkml:trace>
  <inkml:trace contextRef="#ctx0" brushRef="#br0" timeOffset="15991.57">27482 3991 199 0,'-17'-13'312'0,"-4"3"17"0,4 3 9 16,1 3-121-16,3 1-99 0,6 0-56 16,4 0-33-16,4 1-21 15,7 2-28-15,1 0-35 0,4 0-103 16,4 2-88-16,1-1-45 0,2 3-16 16,7-3 3-16</inkml:trace>
  <inkml:trace contextRef="#ctx0" brushRef="#br0" timeOffset="16814.5">27911 3959 212 0,'6'-5'319'0,"-1"2"25"15,-5-3 30-15,-2 1-102 0,-2-1-62 16,-1-1-29-16,-2 1-2 0,-1 0-3 16,0 1-10-16,-1 1-16 0,1 1-19 15,-2 3-22-15,0 1-19 16,2 2-21-16,-2 3-20 0,-1 2-15 15,2 5-12-15,1 2-9 0,-3 3-5 16,3 3-3-16,1 5-2 0,1-1-1 16,3 2-2-16,0 2-2 0,3 1 2 15,1-2 0-15,2 1-4 16,2-2-8-16,2-2-11 0,1-4-11 16,2-1-14-16,2-5-14 0,2-4-4 15,-1-5-6-15,-1-4 6 0,2-4 3 16,-2-4 9-16,0-4 10 0,-2-3 6 15,-4-4 10-15,-1-2 8 0,0-4 9 16,-4-1 5-16,2-3 6 16,-3 0 2-16,2-1 2 0,-2 1-1 15,3 0 2-15,0 3-2 0,0 0-3 16,2 3 2-16,2 1 1 0,0 4 1 16,1 0-4-16,2 1 2 0,-1 5 0 15,4 3 0-15,0-1 0 0,0 5-2 16,0 0 0-16,1 6 0 0,1 2 1 15,-2 1-1-15,2 4 1 0,-2 3 1 16,-1 3 1-16,0 2-2 16,-4 0 1-16,1 2 1 0,-4 0-2 15,-1 1-1-15,-2-1 2 0,-2 0-2 0,-2-4 0 16,-1 0 2-16,0-2 1 16,0-5-2-16,-2-2 2 0,1-3 1 15,0-4 0-15,1-2-3 0,2-6 0 16,-1-4 0-16,2-3-1 15,2-1-5-15,2-6-4 0,0 2-5 16,3-3-8-16,0 0-5 0,2 1-5 16,2 0-1-16,0-1 1 0,1 0 6 15,0 2 5-15,1 3 3 0,1-1 5 16,-5 2 4-16,1 4 0 0,1 1 1 16,-5 2 1-16,1 2 3 0,-3 1-1 15,1 1 4-15,-2 2 1 0,1 1 3 16,-2 2 4-16,-2 1 9 0,4 1 4 15,-4 2 7-15,3 4 2 16,-2 2 3-16,1 2 0 0,1 1-3 16,0 4-3-16,-1 1 0 0,1 3-3 15,0 1-2-15,1 0-5 0,-3 1-3 16,4 0-3-16,-4-1-3 0,2 0-2 16,1-3-4-16,-3 0-4 0,2-6-14 15,2-2-19-15,-1-3-28 0,3-3-32 16,-1-6-36-16,2-4-27 0,2-3-42 15,-1-6-99-15,1-3-52 16,-4-2-10-16,1-8 14 0,-1 0 22 16</inkml:trace>
  <inkml:trace contextRef="#ctx0" brushRef="#br0" timeOffset="16959.93">28222 3531 112 0,'-17'-5'305'0,"-2"0"20"16,4 4 10-16,2-2-76 0,4 3-119 15,5-3-73-15,2 3-46 0,5-1-41 16,4 1-68-16,2-3-122 0,4 2-59 16,0-1-29-16,5-1-10 0,3 0 13 15</inkml:trace>
  <inkml:trace contextRef="#ctx0" brushRef="#br0" timeOffset="17715.74">28546 3387 199 0,'0'-6'353'16,"-1"0"43"-16,-3-2 55 0,3 4-38 16,-2-2-77-16,-2 3-46 0,5-2-27 15,-1 5-29-15,1 0-49 16,0 2-61-16,1 4-46 0,4 4-33 16,-1 4-15-16,1 3-10 0,2 5-5 15,-2 3-2-15,-1 3 2 0,2 6-2 16,-3 3-4-16,2 3-2 0,-3 3 0 15,1 1-1-15,0 3-2 0,1-1-5 16,-1 0-8-16,3-5-8 0,-2-3-15 16,5-4-18-16,-1-2-18 0,2-6-14 15,2-5-10-15,-1-3-7 0,3-6-1 16,-1-6 10-16,1-5 9 0,-2-4 8 16,1-4 8-16,0-5 5 0,0-4 8 15,-1-1 6-15,-3-3 6 0,1-1 8 16,-1 1 10-16,-1 1 8 15,0 1 7-15,-1 2 6 0,-4 3 6 16,1 2 1-16,-1 3 3 0,1 2 7 16,-3 2 7-16,1 4 1 0,1 1 4 15,0 5 0-15,1 1-1 0,0 4-3 16,2 1-6-16,1 2-6 0,-1-1-3 16,1 2-4-16,1-1-1 15,1 1-4-15,-1-2 0 0,0-1 4 16,3-3-2-16,-3-1-6 0,0-4-7 15,0-1-6-15,1-4-2 0,-3-4-6 16,2-3-6-16,0-3 3 0,1-6 1 16,-4-3 0-16,2-3 0 0,-4-3-1 15,-1-4 5-15,-2-1 2 0,-2-4 3 16,-1 2 7-16,0 2 6 0,-2 4 11 16,-2 3 16-16,3 4 18 0,1 5 17 15,0 4 7-15,-1 4 2 0,3 3-3 16,-1 5-9-16,2 5-18 0,2 4-12 15,-1 9-3-15,4 2-2 16,0 4 0-16,2 7 3 0,2 2 5 16,-1 5 0-16,2 3-1 0,0 5-3 15,0 3-4-15,0 0-2 0,2 4-4 16,-4 2-4-16,0-2-3 0,1 4-8 16,-4-2-10-16,-2-2-21 15,-2-5-26-15,1-2-25 0,-4-5-20 16,1-5-21-16,-2-7-13 0,-2-6-9 15,0-7-7-15,-3-7-19 0,0-7-54 16,-3-9-87-16,-4-7-35 16,-3-9-3-16,-6-7 13 0,1-9 36 15</inkml:trace>
  <inkml:trace contextRef="#ctx0" brushRef="#br0" timeOffset="17892.55">28471 3796 35 0,'-21'-19'422'15,"5"2"59"-15,2 3 31 0,1 2 32 16,4-1-132-16,4 1-143 0,3-1-90 16,6 1-51-16,4-4-30 0,9 0-24 15,2-2-26-15,8-3-26 0,6-1-43 16,6-1-76-16,6-3-94 0,0 1-150 16,1-2-130-16,0 0-61 15,-6 2-6-15,-4-2 47 0,-3 1 80 16</inkml:trace>
  <inkml:trace contextRef="#ctx0" brushRef="#br0" timeOffset="27060.52">5067 11100 182 0,'0'-7'248'0,"0"1"20"0,0 1-43 15,0-1-64-15,0 3-39 0,0-3-18 16,0 1-9-16,0 0-4 16,0 1-1-16,0-2 2 0,0 2 5 15,0-2 6-15,0 0 5 0,0 1 3 16,0-1-1-16,-3 0-4 0,0 0-6 15,1-3-7-15,-3 3-9 0,-1-3-5 16,-1 1-7-16,-2 1-6 16,1-2-7-16,-1 2-4 0,-2 1-3 15,0-2-3-15,1 2-4 0,-2 1-2 16,0 1-1-16,1 4-5 0,-3 0-6 16,1 2-7-16,-1 3-4 15,0 5-7-15,0 3-4 0,0 7-4 16,-2 7-1-16,3 6-2 0,0 4 0 15,-1 7 0-15,5 0-2 0,1 4 0 16,2 2 2-16,4 0-2 0,2-1-2 16,6-4 0-16,2-1 0 0,0-5 0 15,3-6-1-15,5-5-7 16,0-2-5-16,3-7-5 0,1-6-5 16,3-4-6-16,2-9-3 0,0-6-1 15,2-8 2-15,1-6 4 0,1-7 5 16,-3-3 2-16,-3-6 3 0,-1-4 4 15,-3-2 3-15,-6-4 0 16,-4-2 3-16,-4 1 2 0,-7-3 0 16,-2 3 0-16,-4 3 4 0,-4 2 2 15,-3 4 1-15,0 9-2 0,-2 4-7 16,-1 9-5-16,1 4-14 0,1 10-15 16,1 4-22-16,0 9-26 15,1 3-27-15,1 7-29 0,3 5-28 16,2 5-31-16,1 2-60 0,-1 3-81 15,1 1-21-15,0 1 7 0,2-1 22 16,2-3 37-16</inkml:trace>
  <inkml:trace contextRef="#ctx0" brushRef="#br0" timeOffset="27376.86">4913 11404 12 0,'0'-7'245'15,"-2"-3"22"-15,0-3 16 16,2 1-56-16,2-3-72 0,0 2-39 15,0-1-21-15,3 1-11 0,0 0-14 16,1 3-8-16,2 2-11 0,1 4-4 16,4 1-6-16,1 3-5 0,2 3-6 15,1 5-4-15,1 1-2 0,2 3-7 16,2 3-5-16,-1 1-2 0,1 2-5 16,0 1-1-16,-2 1-1 15,0 0-1-15,0 1-1 0,-2-5-1 16,-1 0 0-16,-1-2-2 0,0-5-2 15,-3-1 0-15,1-5-3 16,-3-5-2-16,3-3-4 0,0-6-8 16,-1-5-9-16,1-3-18 0,1-5-24 15,0-2-30-15,-2-5-82 0,1-2-84 16,0-2-39-16,-1 0-3 0,1-3 9 16</inkml:trace>
  <inkml:trace contextRef="#ctx0" brushRef="#br0" timeOffset="27587.6">5778 10947 196 0,'0'4'296'16,"0"-2"18"-16,0 1 8 0,0-2-132 15,0-1-78-15,2 0-44 0,1-1-27 16,2-2-12-16,3-1-9 0,3-2-10 15,0-3-10-15,0 3-20 16,3 2-25-16,-3-3-53 0,-1 2-114 16,-1 2-59-16,-4 1-28 0,-5 2-2 15,2 4 19-15</inkml:trace>
  <inkml:trace contextRef="#ctx0" brushRef="#br0" timeOffset="27794.53">5696 11194 87 0,'-6'17'256'0,"1"-4"15"16,1 0 7-16,4-5-101 15,4 0-73-15,2-4-42 0,4-2-22 16,1-4-10-16,6-2-9 0,4-2-5 16,1-4-8-16,5-5-3 0,3-1-8 15,2-3-18-15,4-4-31 0,2-1-114 16,0-1-61-16,0-3-35 15,-2 0-12-15,5 0 7 0</inkml:trace>
  <inkml:trace contextRef="#ctx0" brushRef="#br0" timeOffset="28062.56">6395 10631 114 0,'-6'-14'299'0,"1"2"30"0,0 1 34 15,-1 2-69-15,1 2-50 16,0 1-27-16,1 2-22 0,2 0-20 16,-1 2-20-16,3 4-20 0,3 2-31 15,2 3-27-15,-1 3-15 0,3 4-9 16,-1 4-7-16,2 4-13 0,0 4-10 16,0 2-8-16,-2 3-4 0,-1 1-10 15,-2 5-23-15,3-2-42 16,-4 1-54-16,1 1-65 0,-3-1-98 15,0 1-128-15,0-3-51 0,0-2 4 16,0-5 31-16,-2-3 53 0</inkml:trace>
  <inkml:trace contextRef="#ctx0" brushRef="#br0" timeOffset="29060.78">5163 11772 107 0,'0'0'256'16,"0"0"18"-16,-1 0 3 0,-1-2-85 15,2 2-58-15,-3 0-28 0,3-3-14 16,-3 3-6-16,2-1 0 0,-1-3 2 16,0 1 1-16,-1 2 7 0,0-1 2 15,-2-3 6-15,0 3-5 16,-2 0-3-16,0 1-9 0,-1 0-8 16,-1-1-11-16,-2 2-8 0,0 2-8 15,-1 0-8-15,0 2-10 0,-1 3-7 16,-2 2-7-16,2 5-8 0,-3 3-4 15,2 5-1-15,-2 5-5 16,3 4 0-16,2 3-2 0,2 7-1 16,1 0 0-16,3 2 0 0,5 1 1 15,0-3-4-15,5 1 2 0,3-4-1 16,3-5-4-16,0-3-1 16,3-4-4-16,5-5-4 0,1-6 0 15,3-3-1-15,2-8-2 0,2-6-1 16,3-5-4-16,0-6-10 0,0-6-5 15,-2-6-6-15,-1-2-1 0,-3-4 2 16,-6-2 8-16,-4-5 10 0,-5-1 10 16,-4-1 6-16,-5-3 2 15,-3 4 2-15,-2-1-2 0,-5 2-2 16,-2 4-1-16,-1 4-1 0,-2 6-2 16,-2 6-6-16,0 5-6 15,1 4-5-15,-1 7-13 0,3 4-16 16,-2 6-23-16,3 3-24 0,1 5-33 15,2 5-76-15,1 4-81 0,-1 2-31 16,2 0-2-16,4 4 17 0</inkml:trace>
  <inkml:trace contextRef="#ctx0" brushRef="#br0" timeOffset="29393.07">5103 12094 114 0,'3'-11'258'0,"-3"0"18"15,0-2 4-15,2 1-90 0,1 1-62 16,-1 0-32-16,1 2-23 16,2 2-8-16,1 1-11 0,2 3-10 15,0 3-6-15,3 3-8 0,0 6-2 16,3 0-8-16,0 6-2 0,-1 2-7 16,3 3-2-16,-2 3-2 15,-1-1-3-15,3 1 2 0,-4 2-4 16,2-1 0-16,-1-2 2 0,0-3-2 15,-2-4-1-15,-2 0-1 0,2-5-1 16,-3-4 0-16,2-2-2 16,-1-7-1-16,-1-3 0 0,0-5-4 15,0-4-11-15,-3-4-15 0,1-2-19 16,-1-5-24-16,-4 0-53 0,-6-1-103 16,-2-2-48-16,-1 1-14 0,-5-1 0 15,-1 4 21-15</inkml:trace>
  <inkml:trace contextRef="#ctx0" brushRef="#br0" timeOffset="30004.41">5761 11801 205 0,'-6'4'319'0,"1"-1"29"0,0 0 29 15,-1-2-102-15,3-1-66 16,3 2-36-16,-2-2-28 0,4-2-18 15,1 2-25-15,3-4-28 0,4-1-23 16,3-2-18-16,4 0-12 0,0-4-9 16,2 0-14-16,3 1-26 0,-1-1-34 15,-1 1-38-15,2 0-47 16,-1 3-75-16,-5 0-115 0,-2 1-45 16,-5 3-4-16,-4 3 19 0,-3 3 40 15</inkml:trace>
  <inkml:trace contextRef="#ctx0" brushRef="#br0" timeOffset="30210.78">5799 11958 196 0,'-8'10'288'0,"3"-2"11"16,2 0-3-16,0-3-123 0,3-3-76 15,5-2-41-15,1 0-23 0,5-4-11 16,5-5-8-16,3-1-4 0,2-2-6 15,4 0-7-15,2-3-8 0,3-2-15 16,3 0-25-16,2-2-74 16,-2 2-90-16,0-1-47 0,-1-2-19 15,-2 2 1-15</inkml:trace>
  <inkml:trace contextRef="#ctx0" brushRef="#br0" timeOffset="30627.02">6383 11601 129 0,'-4'-4'289'0,"-2"-1"27"0,1 0 27 16,-4-1-88-16,3 1-56 0,-1 0-22 15,1 0-4-15,1 3 4 16,0-3 8-16,2 2-1 0,0 1-8 0,0 1-16 16,1 1-18-16,-1-2-19 15,1 2-26-15,1 2-17 0,1 1-16 16,0 3-11-16,0 3-8 0,0 1-10 15,0 4-2-15,0 3-5 0,0 2-6 16,3 3 0-16,-3 1-9 0,3 1-6 16,2-1-6-16,-2 3 1 15,5-2-5-15,-2-1 1 0,2-3-4 16,2-3-6-16,2-2-10 0,0-4-3 16,3-5-9-16,-2-5-10 0,4-5-16 15,-1-8-12-15,0-4-11 16,-2-3-9-16,-1-5-5 0,-5-1 0 15,-5-4 8-15,-5 0 12 0,-3-3 8 16,-7 0-3-16,-4 0-13 0,-6 0-15 16,-3 0-20-16,-7 4-23 15,-3 1-16-15,-3 4-8 0,-7 4-19 16,-3 5-64-16,-4 3-50 0,-2 4-12 16,0 4 7-16,1 3 19 0</inkml:trace>
  <inkml:trace contextRef="#ctx0" brushRef="#br0" timeOffset="31175.71">4121 11398 69 0,'2'-4'274'15,"-2"3"20"-15,0-3 7 0,3 2-75 16,-1-1-88-16,3 2-53 0,3 0-27 16,2 0-13-16,5 1-7 15,2-3-6-15,2 3-3 0,3 3-8 16,4-3-9-16,0 2-4 0,1-1-1 16,0 2-7-16,0 1 0 0,2-2-7 15,-2-1-7-15,-1 0-16 0,0-2-25 16,-3 0-41-16,-5-1-89 0,-3-2-72 15,-3-1-29-15,-4-1-5 0,-1-1 12 16</inkml:trace>
  <inkml:trace contextRef="#ctx0" brushRef="#br0" timeOffset="31476.03">4495 11214 38 0,'-2'-2'258'0,"0"2"17"0,-1 0 8 15,3 0-76-15,2 0-82 0,-1 3-52 16,4-1-28-16,2 2-13 0,3-1-3 16,2 1 0-16,2 1-2 0,3 1 0 15,2-1-3-15,2 1-2 0,1 1-4 16,0 0-2-16,-3 0-5 0,2 2-2 16,-5-2-1-16,-2 3 1 15,-5 0-3-15,-4 2-3 0,-5 3 1 16,-3-1-2-16,-7 5-2 0,-3 1-2 15,-4 1-3-15,0 1-11 0,-2-3-12 16,0 4-27-16,1-2-69 16,-2-3-97-16,1-1-49 0,1 0-22 15,3-2 1-15,2 0 19 0</inkml:trace>
  <inkml:trace contextRef="#ctx0" brushRef="#br0" timeOffset="31958.22">4386 11964 150 0,'-2'0'276'0,"1"-2"12"0,1 2 6 0,1 0-117 16,-1 0-70-16,6 0-35 16,-1 0-17-16,1 2-5 0,4-2-5 15,4 1 1-15,0 0-7 0,3 3-6 16,1-2-7-16,1 2-5 0,3 3-3 16,-1-1-7-16,1 0-2 0,0 2-5 15,0 1-4-15,2-2 2 0,-2 0-4 16,1 3-5-16,-3-3-6 15,0 1-13-15,-5-1-12 0,0-3-25 16,-5 0-27-16,-1 2-71 0,-6-5-83 16,-3-1-36-16,-1-1-11 0,-4-5 8 15</inkml:trace>
  <inkml:trace contextRef="#ctx0" brushRef="#br0" timeOffset="32293.09">4673 11862 62 0,'0'-3'263'0,"-2"0"21"0,1 3 12 16,1 0-82-16,-2 0-76 0,2 2-46 15,0-1-22-15,2 4-12 0,-1 2-3 16,4 2-3-16,0 0-3 0,3 1-3 16,1 3-4-16,1 0 0 0,1 1-3 15,2 2 0-15,-1-1-2 16,1 2 0-16,3-1-5 0,-2 2 2 15,-1-2-5-15,-2 0 1 0,-3 3 3 16,1-2 3-16,-4 0 3 0,-5 3-4 16,-2-1 2-16,-6 1-7 15,-4 1-5-15,-4 1-8 0,-5 1-6 16,-2-1-5-16,0 1-4 0,0-4-6 16,-1 1-22-16,4-4-29 0,2-1-45 15,3 1-62-15,0-6-137 0,3 1-70 16,0-4-17-16,3-1 7 0,0-2 32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6:36:15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16021 16643 94 0,'-10'-2'222'0,"2"-3"12"0,1-1-38 15,2 0-61-15,2-3-51 16,1 2-33-16,0-3-16 0,2 0-9 16,2 1-8-16,0-2 0 0,-1 3-6 15,3-1 0-15,-1-2-2 0,3 4-3 16,-5-2-1-16,2 2-4 0,2 0 0 16,-2 1-2-16,-1 0 0 15,1 1-3-15,-3 3-9 0,4-2-13 16,-4 3-33-16,0 1-78 0,-4-1-59 15,1-1-31-15,-2 2-11 0,2-2 7 16</inkml:trace>
  <inkml:trace contextRef="#ctx0" brushRef="#br0" timeOffset="5660.67">22053 4002 138 0,'0'1'267'16,"0"-1"12"-16,0 1 6 0,1-1-126 15,3 0-70-15,2 0-37 16,6-1-16-16,3-1-8 0,7-3 3 16,6-3 2-16,5-2 5 0,9-4 3 15,7-2-3-15,9-5 2 0,7-3-1 16,8-3-2-16,9-3-3 0,6-5-8 16,10 0-1-16,4-3-5 0,3-2-8 15,3 2-6-15,-1-1 1 0,-4 4-4 16,-3 1-3-16,-7 3 0 0,-2 3-1 15,-9 3-6-15,-10 0-17 0,-7 5-20 16,-8 4-30-16,-14 0-112 0,-12 2-81 16,-10 4-39-16,-9 2-11 0,-7-2 6 15</inkml:trace>
  <inkml:trace contextRef="#ctx0" brushRef="#br0" timeOffset="6422.23">26508 2466 35 0,'-6'4'247'16,"-2"-3"13"-16,3 1 9 0,4 0-80 16,-1-2-82-16,4 0-41 0,4-4-22 15,6 0-9-15,6-3 1 0,11-4 0 16,5-4 1-16,14-5-1 0,10-3-3 16,12-4-4-16,12-5-8 0,10-2-1 15,9-7-6-15,13-2-3 0,6-4-6 16,8-1-2-16,5-4-3 0,3 1-7 15,0-1 2-15,-3 3-6 0,-5 1-15 16,-2 5-31-16,-6-4-124 0,-7 3-67 16,-15 3-36-16,-13 1-11 15,-15 8 3-15</inkml:trace>
  <inkml:trace contextRef="#ctx0" brushRef="#br0" timeOffset="7874.19">23733 4885 209 0,'-3'3'247'15,"-3"-1"10"-15,5-1-53 0,-3 0-94 16,3 3-53-16,1-4-24 0,1 1-16 16,1 0-7-16,1-1-3 0,0 3-3 15,6-3 2-15,-1 0-3 0,2 1 2 16,2 0-1-16,5 0 1 0,1 1-3 16,4-2 0-16,2 0 2 15,8-2-1-15,1 0-1 0,8-2 0 16,4-2-1-16,2-1 1 15,4-2-1-15,4-3-1 0,7-3 0 16,3 0 2-16,4-4 1 0,5-4-1 16,5 1 3-16,4-4-3 0,7-1 0 15,0-4-2-15,5 1-1 0,1-3-3 16,2-2 2-16,1 2 2 0,0-1 0 16,0 1 0-16,3-2 0 0,-2 0 3 15,2 1-6-15,-2 1 0 0,-1-1 2 16,1-1-4-16,-4 1 5 0,1 1 1 15,-1 0 1-15,1-3-1 0,-1 4 1 16,1 0 1-16,2 0-3 16,-3 0-3-16,-1 1 3 0,0-1 0 15,-2 0 3-15,-2 1 0 0,-3 2 1 16,0-2 0-16,-2 0 0 0,0-1 0 16,-1 2-3-16,-2 0-1 15,-2-2 0-15,1 1 0 0,-1 1 0 16,-3 0 0-16,0 1 2 0,0-1-2 15,-1 2 3-15,3 0-3 0,0-2 0 16,1 0 0-16,0 0 0 0,1-2 0 16,-3 2 0-16,1-1 0 0,-2 0 0 15,-2 1 4-15,-2 2-2 0,0-2 0 16,-4 3-1-16,0 0 1 0,-3 1-2 16,-3 1-6-1,55-20-17-15,-15 2-59 0,-61 24-52 16,-5-1-65-16,-6 2-32 0,-6 1-14 15,-6 3 4-15</inkml:trace>
  <inkml:trace contextRef="#ctx0" brushRef="#br0" timeOffset="8426.7">26953 4986 224 0,'-12'18'307'0,"2"-5"14"15,2-1 6-15,3-1-140 16,5 0-84-16,6-6-46 0,10 0-16 16,9-5-10-16,11-2 0 0,20-11 4 15,12-8 9-15,20-7 1 0,23-13-5 16,22-6-6-16,23-11-6 0,22-5-8 15,19-8-12-15,15-4-13 0,9-1-7 16,9 1-13-16,0 2-24 0,-5 6-45 16,-8 7-137-16,-9 1-67 0,-15 9-35 15,-17 0-6-15,-18 7 16 16</inkml:trace>
  <inkml:trace contextRef="#ctx0" brushRef="#br0" timeOffset="18863.02">28467 1169 249 0,'0'9'316'0,"0"-2"11"0,4-4 7 15,2-5-150-15,2-1-85 0,4-3-48 16,2-2-25-16,4-3-13 0,2 2-9 16,4-2-17-16,0 2-23 15,0 0-30-15,-2 0-82 0,-3 0-92 16,-7 2-42-16,-4 1-16 0,-3 3 8 15</inkml:trace>
  <inkml:trace contextRef="#ctx0" brushRef="#br0" timeOffset="19052.22">28513 1261 143 0,'-22'21'268'0,"2"0"14"0,5-4 14 16,2-4-123-16,3-1-68 15,5-5-33-15,2-1-19 0,6-1-13 16,3-5-9-16,8 0-10 0,5-5-9 15,8-1-10-15,3-4-16 16,7-2-25-16,0-3-30 0,0-1-96 16,-2-6-73-16,-1 2-34 15,-4-5-9-15,4 0 7 0</inkml:trace>
  <inkml:trace contextRef="#ctx0" brushRef="#br0" timeOffset="19356.8">28853 953 174 0,'-16'2'285'16,"2"0"17"-16,3-1 13 15,-2 1-132-15,7-2-68 0,1 0-41 16,2 0-21-16,4 1-13 0,4 2-7 16,3 3-7-16,9 0-1 0,1 1-4 15,6 4-5-15,3-3-3 0,-1 3-5 16,1 0-1-16,-1 4-1 15,-1 2-1-15,-1 2-1 0,-6 1 0 16,-5 2 1-16,-6 5 0 16,-7-1-3-16,-7 4 2 0,-6 0-1 15,-5-2 0-15,-4 2-1 16,-2-3-4-16,-2-1-15 0,1-4-19 16,3-1-35-16,-1-3-105 0,5-7-88 15,2-4-42-15,7-7-9 0,9-3 5 16</inkml:trace>
  <inkml:trace contextRef="#ctx0" brushRef="#br0" timeOffset="19786.64">29830 744 226 0,'11'-25'314'0,"-4"-2"25"0,-6 2 33 15,-1-3-102-15,-1 1-45 0,-4 1 1 16,-2 4 17-16,-1 2 12 16,1 5-13-16,-1 3-34 15,-2 5-37-15,-1 2-45 0,2 6-50 16,-3 7-33-16,-5 7-19 0,3 5-10 16,-5 9-11-16,0 10-2 0,-2 7 3 15,1 11-4-15,0 0-4 16,0 2 0-16,3-4-7 0,3-2-9 15,1-3-12-15,5-6-13 0,7-7-16 16,1-4-10-16,3-5-7 0,5-7 2 16,8-9 4-16,2-7 9 0,3-5 15 15,8-9 12-15,1-7 12 0,0-7 2 16,1-4 7-16,-1-8 3 16,-3-2 1-16,-2-4-5 0,-5-1-6 15,-3-4-12-15,-7 1-19 0,-3 5-29 16,-5 2-34-16,-8 9-24 0,-2 4-21 15,-5 7-11-15,-4 4-16 16,-3 6-33-16,-3 3-66 16,1 5-23-16,-2 3 2 0,5 6 13 15,0 5 30-15</inkml:trace>
  <inkml:trace contextRef="#ctx0" brushRef="#br0" timeOffset="19953.81">29689 829 196 0,'5'17'249'15,"3"1"16"-15,1-4-41 0,3 0-82 16,-3-2-45-16,4 1-24 0,0-3-17 15,0-1-8-15,0-1-8 16,3-1-11-16,-2-1-9 0,5 1-3 16,-3-1-6-16,5-1-11 0,-4-3-11 15,4 0-15-15,-3-2-34 0,0-3-95 16,-1-3-77-16,1-3-37 0,1-3-11 16,3-3 1-16</inkml:trace>
  <inkml:trace contextRef="#ctx0" brushRef="#br0" timeOffset="20130.34">30192 730 234 0,'2'3'279'0,"-2"-1"13"16,2-2-30-16,0 0-101 0,2-3-59 16,-1 1-35-16,5-1-17 0,-2-1-13 15,7 0-16-15,-1 0-12 0,4 3-22 16,-2 0-31-16,4-1-81 0,-4-4-96 15,-1-3-50-15,-2 2-20 16,0 4-1-16</inkml:trace>
  <inkml:trace contextRef="#ctx0" brushRef="#br0" timeOffset="20337.39">30222 906 139 0,'-17'19'274'0,"0"-4"15"0,4-2 14 15,2-2-119-15,5-2-71 0,1-3-38 16,2 1-23-16,3-5-12 16,4-1-15-16,9 1-5 0,0-4-8 15,5 0-8-15,6-4-15 0,3 0-18 16,7-3-27-16,-1-5-102 16,3 0-79-16,-2-5-38 0,1-6-13 0,5-2 1 15</inkml:trace>
  <inkml:trace contextRef="#ctx0" brushRef="#br0" timeOffset="20567.75">30714 446 126 0,'-5'-11'314'0,"-3"4"39"16,3 0 29-16,1 1-79 0,-1 2-94 15,5 4-41-15,0 0-9 16,5 9-4-16,-2 10 3 0,2 9 8 15,1 10 8-15,1 13-20 0,-3 7-31 16,2 11-32-16,-4 4-68 0,-2 2-106 16,-2 1-102-16,-2-4-177 15,-2-5-111-15,-6-2-61 0,-3-9 6 16,-6-4 63-16,-1-7 79 0</inkml:trace>
  <inkml:trace contextRef="#ctx0" brushRef="#br0" timeOffset="21469.63">22230 2102 229 0,'1'-4'335'16,"-2"-2"26"-16,-6 0 24 0,0 0-99 16,-1 2-69-16,0-1-30 0,-2 1 2 15,-1 1 3-15,2 2-7 0,-1-1-18 16,-1 2-31-16,3 2-34 0,0 0-38 16,-3 4-28-16,3 3-18 0,-3 5-11 15,0 2-3-15,0 4-4 0,1 3 6 16,-2 5-2-16,3 2 1 0,-1 3 0 15,1 0-3-15,2 3 4 0,3 1-3 16,2 1-2-16,2-2-1 16,3-3-12-16,4-3-9 0,3-3-13 15,2-6-3-15,5-6-9 0,2-3-3 16,3-10 0-16,3-4 0 0,4-9 2 16,2-8 5-16,1-6 6 0,1-7 1 15,-1-5 6-15,-1-3 4 0,-2-5 3 16,-4-1-1-16,-6-4-5 0,-2 0 1 15,-5 0-1-15,-6 0-6 0,-3 2 3 16,-3 6 4-16,-4 7-1 0,-3 5 1 16,-3 8-2-16,-2 6-8 0,-2 9-16 15,-3 3-18-15,-3 10-19 0,1 5-16 16,-3 5-19-16,2 10-18 0,-2 2-58 16,0 3-77-16,1 3-31 0,0 0-5 15,3-2 11-15,1 2 23 0</inkml:trace>
  <inkml:trace contextRef="#ctx0" brushRef="#br0" timeOffset="21756.52">22154 2349 126 0,'9'-3'272'0,"-1"1"16"0,-1-5 15 0,-1 1-110 16,2-2-70-16,-2 2-40 0,0-1-23 16,-1 2-12-16,3 1-13 0,0 2-10 15,2 1-6-15,-1 2-4 0,3 2-2 16,0 3-3-16,1 3 1 0,1 0-5 15,0 2-1-15,2 1-3 0,-4-2 1 16,4 2 0-16,-3 0-1 0,-1-1-1 16,1-3 2-16,-2 0 1 0,2-2-1 15,-4-1-3-15,4-5 1 0,-4 0 2 16,4-5 0-16,0-3-2 0,-1-2 1 16,4-3-2-16,-2-5-5 0,4-3-5 15,-2-2-13-15,1-1-15 0,1-4-26 16,0 2-51-16,0-5-107 0,-1-1-53 15,0-1-18-15,-1 0 0 0,0 2 16 16</inkml:trace>
  <inkml:trace contextRef="#ctx0" brushRef="#br0" timeOffset="21925.13">22778 1924 182 0,'3'-3'303'0,"-3"2"28"16,-1 0 22-16,-1-1-103 0,1 2-65 15,-4 0-34-15,4 2-25 0,1-2-22 0,0 0-18 16,1 0-25-16,4 0-22 0,3 0-19 15,1-2-13-15,5-1-19 0,1 2-31 16,2-3-30-16,1 2-31 0,2 0-39 16,-2 2-113-16,-3 0-72 0,-2 2-18 15,-4-2 5-15,-1 6 18 0</inkml:trace>
  <inkml:trace contextRef="#ctx0" brushRef="#br0" timeOffset="22120.58">22815 2151 265 0,'-21'22'296'15,"4"-1"17"-15,1-1-22 16,3-6-116-16,3 0-63 0,1-2-34 16,5-3-19-16,0-1-11 0,4-4-11 15,5 0-9-15,2-1-6 0,5-3-7 16,2-5-4-16,5-1-3 0,4-5-3 16,2-1-10-16,3-3-11 0,2-1-14 0,4-2-20 15,-1-4-26-15,3-2-40 0,0-2-93 16,-2-1-61-16,-3-4-23 15,-1-1 0-15,0 0 11 0</inkml:trace>
  <inkml:trace contextRef="#ctx0" brushRef="#br0" timeOffset="22492.27">23300 1814 38 0,'6'-12'276'0,"-2"-1"28"16,-3 1 23-16,-1 2-42 0,0 0-81 16,0 2-34-16,-1-2-11 0,1 6 9 0,-4 0 14 15,4 2 1-15,-1 0-6 16,-1 1-18-16,1 0-26 0,-1 1-36 15,2 1-31-15,-3 2-28 0,3 1-18 16,0 2-8-16,0 7 2 0,0 2 2 16,-1 3 0-16,1 3 3 0,0 3-1 15,-2 3-2-15,0-1-5 0,2 5-4 16,2-1-1-16,0 0 0 0,2-2-3 16,1-3-2-16,1-2-2 0,4-2-2 15,2-6-4-15,3-3-7 0,2-4-10 16,2-6-7-16,6-3-9 0,1-8-8 15,4-4-4-15,1-5 1 0,1-5 5 16,-2-4 11-16,-2-4 11 0,-6-1 6 16,-4-2 8-16,-6-3 3 0,-5-1 2 15,-7-3 2-15,-5-2 0 0,-6 2-2 16,-2 3 1-16,-5 4-2 16,-8 9-8-16,1 7-30 0,-5 9-45 15,0 7-58-15,-2 4-148 0,0 9-105 16,-4 2-43-16,3 0-4 0,2 5 30 15,-1 2 54-15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8T08:21:42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24708 4120 70 0,'-20'-15'247'15,"-2"2"21"-15,2-2 19 16,1 1-95-16,0 1-52 0,2-1-26 16,4 1-15-16,1 1-4 0,0-3-3 15,3 3 1-15,0-2 3 0,2 3 6 16,1-3 0-16,-1 1-2 0,1-2-6 16,-1 4-10-16,0 0-9 0,0 1-8 15,-2 1-8-15,1 3-11 0,-5 1-9 16,0 5-9-16,-4 6-10 0,0 7-8 15,-5 7-9-15,-5 10-4 0,-2 14 0 16,-1 12 1-16,-1 13 0 16,-3 10 0-16,4 9-1 0,4 3-3 15,5 1-4-15,5-3-3 16,6-9-2-16,9-10-3 0,6-8 0 0,4-9 3 16,5-9 2-16,6-11-1 15,5-8 1-15,5-10 3 0,5-10-1 16,1-10 4-16,8-10 0 0,1-10 3 15,3-11 2-15,3-9 0 0,1-11 0 16,0-7-3-16,-2-12-1 0,-5-2-3 16,-3-8 1-16,-6-2 0 0,-8 2 0 15,-6 2 0-15,-6 8-1 0,-8 8-2 16,-6 9-7-16,-6 12-2 0,-5 10-9 16,-4 11-10-16,-7 10-12 0,-4 9-17 15,-5 12-19-15,-2 9-22 0,-2 9-25 16,-3 9-31-16,-2 7-87 15,-2 10-63-15,3 4-19 0,1 2 4 16,3 5 19-16</inkml:trace>
  <inkml:trace contextRef="#ctx0" brushRef="#br0" timeOffset="1">24355 4609 48 0,'3'-17'243'0,"-1"0"18"15,1-3 17-15,-2 1-80 0,3 0-71 16,0 3-36-16,2 3-21 0,1 3-15 16,1 2-9-16,1 8-4 0,5 4-3 15,-1 8 2-15,4 8-3 0,-1 6-1 16,2 3-5-16,-2 6-11 0,2 1-6 16,-3 1-7-16,1 1-1 0,-2-3-4 15,2-1-2-15,-4-3-1 16,4-4 0-16,-2-4 4 0,0-5-1 15,1-5 3-15,0-7 0 0,3-6 0 16,4-6 1-16,2-7-4 0,2-7-3 16,4-6-6-16,4-2-21 15,-3-3-25-15,4-1-47 0,-5 1-94 16,-1 2-77-16,-6 5-37 16,-3 5-4-16,-2 6 14 0</inkml:trace>
  <inkml:trace contextRef="#ctx0" brushRef="#br0" timeOffset="2">25039 4810 7 0,'-1'37'234'16,"-1"-3"22"-16,1 2 20 0,1 0-69 0,0 0-62 15,0-2-31-15,0 2-23 0,1-3-16 16,1-2-11-16,1-1-12 16,-1-4-6-16,3-3-9 0,-2-3-4 15,1-4 4-15,-1-6 3 0,4-5 1 16,-3-5 2-16,1-8-4 0,3-7-3 15,3-6-10-15,-1-9-7 16,-1-4-11-16,5-7 0 0,-1-4-4 16,1-7 0-16,-1-2 0 0,3-2-4 15,-4-1 2-15,1 1-1 16,0 0-1-16,-1 4-1 0,1 4 1 16,-4 6 0-16,3 10 0 0,-2 5 0 15,-2 7 0-15,1 6 5 0,1 7 6 16,0 5 5-16,0 6 5 0,0 8 3 15,3 4 2-15,-2 10-2 0,0 5-5 16,-3 5-4-16,0 5-5 0,-1 6-4 16,-1 3-1-16,-2 3 0 15,0 4-2-15,-3 0-5 0,1-2-5 16,-1-2-9-16,1-5-13 0,0-7-24 16,-1-4-19-16,1-7-24 0,-1-10-27 15,3-4-48-15,-4-8-97 0,0-8-42 16,-4-5-11-16,1-8 9 0,2-3 23 15</inkml:trace>
  <inkml:trace contextRef="#ctx0" brushRef="#br0" timeOffset="3">25266 5023 250 0,'-21'-5'299'0,"0"1"23"16,4 0-15-16,8 1-114 16,1 0-66-16,4 2-37 0,8-4-32 15,4 2-17-15,9-3-20 0,4-2-14 16,10-2-8-16,12-1-15 0,4-2-31 15,5-2-91-15,8-2-105 0,5-1-51 16,3-1-27-16,6-2-4 0,-2 0 23 16</inkml:trace>
  <inkml:trace contextRef="#ctx0" brushRef="#br0" timeOffset="4">26541 4744 196 0,'-10'3'324'16,"-3"-3"31"-16,-2-3 34 16,0-3-94-16,-1-1-86 0,0-4-46 15,2-4-24-15,-2-4-21 0,2-4-27 16,0-2-24-16,2-6-17 16,3-4-13-16,3-5-14 0,3-1-8 15,-1-6-11-15,4-1-5 0,2-3-2 16,1-2-1-16,4 3 2 0,0 3-2 15,1 4-1-15,0 7 2 16,3 6-1-16,-1 6-3 0,1 5-7 0,0 8-8 16,-2 3-5-16,-1 8-2 0,-1 8-4 15,-6 5-1-15,-2 8 1 0,-7 8 6 16,-7 7 2-16,-4 7 4 0,-7 6 2 16,-8 9 4-16,-4 2 4 15,0 2 5-15,-1-4 3 0,4-2 6 16,4-6 3-16,5-6 3 0,9-8 5 15,4-6 0-15,10-6 4 0,11-7-4 16,6-4-3-16,13-10-8 16,13-6-20-16,8-8-35 0,16-8-49 15,5-6-112-15,9-9-109 0,7-4-51 16,4-5-16-16,7-3 19 0,5-4 37 16</inkml:trace>
  <inkml:trace contextRef="#ctx0" brushRef="#br0" timeOffset="5">28006 3939 255 0,'-20'-10'322'0,"0"-2"22"15,1-2 21-15,6-3-141 0,1-1-73 16,1-4-35-16,3-3-20 0,1 0-9 15,-1-2-12-15,2 0-10 0,2 0-11 16,-1 0-10-16,-2 2-12 0,2 1-7 16,1 1-3-16,-2 3 4 15,-1 6 12-15,1 0 5 0,-1 5 1 16,-2 3-1-16,0 5-6 0,-6 6-10 16,-2 6-15-16,-6 9-7 0,-3 11-5 15,-3 10 0-15,-2 8 0 16,-4 6 0-16,1 9 3 0,2 3 0 0,3 2 4 15,5 1-1-15,6-3 0 16,4-4 0-16,7-6 2 0,6-3-3 16,5-9 0-16,9-8-1 0,1-5 0 15,10-10-2-15,4-8 0 0,9-10-2 16,4-8 0-16,5-10-2 0,1-11-3 16,5-7 0-16,-1-8-1 15,-4-8 2-15,-3-5 2 0,-2-3 2 16,-7-5-2-16,-5 1 2 0,-5-1-1 15,-10 2-2-15,-3 4-4 0,-9 4-7 16,-8 8-11-16,-7 10-15 0,-6 8-24 16,-7 10-27-16,-5 9-31 0,-7 12-27 15,-2 7-32-15,-5 7-69 0,1 4-74 16,0 7-25-16,5 0 5 16,7 2 19-16,9-1 35 0</inkml:trace>
  <inkml:trace contextRef="#ctx0" brushRef="#br0" timeOffset="6">27716 4082 51 0,'10'11'251'16,"1"-3"31"-16,-3-2 25 0,0-2-71 16,-2 1-47-16,2-1-21 0,1 1-6 15,-1 1-4-15,5 1-7 0,-1 6-9 16,6 0-19-16,-2 3-21 0,4 5-23 16,1 4-25-16,3 2-20 15,-2 1-32-15,3 2-42 0,-4 1-50 16,2 0-67-16,-2 0-123 0,1-1-100 0,-3-3-37 15,1-6 5-15,4-8 30 16,-2-5 55-16</inkml:trace>
  <inkml:trace contextRef="#ctx0" brushRef="#br0" timeOffset="7">28413 4251 271 0,'0'-11'370'0,"-1"3"48"0,-4 2 35 15,4 1-124-15,-2 3-71 0,-1 4-41 16,3 5-31-16,-1 7-28 0,-1 3-26 16,0 5-13-16,1 4-23 0,-1 6-27 15,0 5-23-15,-3 1-18 16,-1 5-15-16,-1 1-13 0,2 0-19 0,-5-4-13 16,3-3-15-16,2-6-9 0,1-8-8 15,0-4 0-15,2-9 5 16,2-8 8-16,2-6 9 0,5-13 11 15,-1-4 4-15,1-12 9 0,3-7 5 16,3-5 4-16,-3-9 0 0,4 1 3 16,0-3 1-16,0 1 2 0,-1 5 1 15,1 7 2-15,-4 5 2 16,4 7 2-16,-4 6 0 16,3 6-2-16,0 5 2 0,-1 3 2 15,5 5-2-15,-2 6 2 0,2 1-3 16,0 5 3-16,1 5 0 0,1 4-2 0,-3 2-1 15,0 6 2-15,-3 4-1 16,-5 2 1-16,-3 1-2 0,-5 0 1 16,-6 0 0-16,-1 1-1 0,-6-4 1 15,-2 0-2-15,-3-5 0 0,1 0 0 16,-2-5 0-16,3-2 2 16,4-5 4-16,-1-3 7 0,5-1 8 15,1-3 7-15,5-1 4 0,-1-2-1 16,8-2-3-16,2-3-6 0,5 1-10 15,5-3-7-15,2 1-4 0,5 0 0 16,1 0-3-16,1 3 0 0,-3 1-2 16,4 4 1-16,-4 5-1 0,0 4 0 15,-5 2 1-15,-1 4 0 16,-3 2 1-16,-5 4 2 0,-2 1 1 16,-11 2 1-16,-3-3 1 0,-5 3-3 15,-9-3 3-15,-4 1-3 16,-6-4 0-16,-1-2 1 0,-2-5-3 15,2-2-12-15,-1-6-28 0,8-5-58 16,2-7-70-16,6-9-128 0,4-5-125 16,11-10-55-16,5-10-7 0,9-9 37 15,13-8 61-15</inkml:trace>
  <inkml:trace contextRef="#ctx0" brushRef="#br0" timeOffset="8">29209 3766 249 0,'4'-3'349'0,"-4"-3"33"16,0 1 23-16,3 1-124 0,1-1-101 15,1 0-61-15,3 1-41 16,6-3-32-16,2 1-38 0,4 0-42 16,5 2-53-16,-5 0-124 0,1 1-105 15,1 1-50-15,-7 1-15 0,4 1 15 16,-3 2 38-16</inkml:trace>
  <inkml:trace contextRef="#ctx0" brushRef="#br0" timeOffset="9">29225 3932 212 0,'-24'17'325'0,"2"-2"27"0,6-3 26 16,5-3-119-16,2-2-77 0,4-1-44 15,6-2-31-15,6-2-25 0,7-2-22 16,5-2-20-16,8-2-26 0,4-2-24 15,4-2-28-15,9-1-38 0,2-2-53 16,2 0-137-16,-1-4-70 0,0-2-28 16,-2 2-3-16,-1-3 20 0</inkml:trace>
  <inkml:trace contextRef="#ctx0" brushRef="#br0" timeOffset="10">30107 3235 103 0,'-6'-22'300'0,"-1"-3"23"16,2-1 21-16,2 0-62 0,2-1-102 15,2 0-47-15,2 0-21 0,4 0-9 16,2 5-10-16,2-1-11 0,1 4-11 15,5 1-14-15,-1 4-14 0,4 2-15 16,1 2-8-16,1 4-8 0,0 4-5 16,2 2-4-16,-2 5-3 0,-5 2 2 15,0 6 0-15,-2 4 1 0,-3 6 3 16,-4 5 2-16,-4 4 2 0,-4 5 2 16,-4 6 1-16,-4 1 1 0,-2 6-1 15,-5 0-7-15,0 1-20 0,-3 1-37 16,-3-4-47-16,4 0-79 0,3-2-140 15,-1-4-67-15,1-3-22 0,5-6 12 16,2-1 34-16</inkml:trace>
  <inkml:trace contextRef="#ctx0" brushRef="#br0" timeOffset="11">30323 4032 224 0,'-20'16'491'0,"-4"-5"84"0,2-3 73 0,1-4 29 15,3 1-207-15,5-4-125 0,0-1-98 16,9-4-99-16,4-3-199 0,6-3-295 16,6-5-191-16,3-3-101 0,0-4-48 15,0-6-10-15,-1-3 112 0</inkml:trace>
  <inkml:trace contextRef="#ctx0" brushRef="#br0" timeOffset="12">25448 6373 11 0,'-39'12'339'16,"9"-3"36"-16,0-1 19 16,5-7 18-16,6 0-156 0,3-2-94 0,8-2-53 15,5-3-28-15,6-3-16 16,5-1-13-16,11-5-15 0,5-3-13 15,6-2-6-15,5-1-8 0,3-1-7 16,1-3-9-16,4 2-10 16,-7-1-10-16,-3 1-7 0,-3 2 1 15,-9 5 1-15,-4 3 6 0,-8 3 9 16,-5 3 9-16,-5 4 6 0,-6 3 7 16,-2 4 2-16,-5 6 9 0,1 1 6 15,-3 6 7-15,2 2 6 16,1 3 4-16,-1 4 2 0,3 3-3 15,0 1-4-15,1 4-8 0,1 1-6 16,1 2-9-16,-3 1-7 0,3 2-17 16,1-2-21-16,3-1-35 0,-2 0-45 15,6-6-58-15,-3-4-146 0,1-3-66 16,0-6-25-16,1-5 12 16,2-6 31-16</inkml:trace>
  <inkml:trace contextRef="#ctx0" brushRef="#br0" timeOffset="13">25357 6756 58 0,'-33'15'290'0,"0"0"25"16,0-2 19-16,-1 2-35 0,6 0-101 16,4-3-59-16,8-3-30 0,4 0-18 15,7-5-16-15,7 0-19 0,8-3-19 16,7-2-15-16,9-5-22 0,8-2-34 16,10-5-34-16,2-2-79 0,6-6-126 15,-1-4-65-15,2-1-22 0,-1-5 10 16,-4 1 17-16</inkml:trace>
  <inkml:trace contextRef="#ctx0" brushRef="#br0" timeOffset="14">25813 6497 250 0,'-7'-3'337'0,"1"2"43"16,-2 0 38-16,2 0-114 16,-1 1-63-16,3 0-39 0,0 1-25 15,3 1-35-15,-1 3-33 0,2 3-30 16,2 2-28-16,-2 4-18 0,0 2-14 15,1 3-6-15,-1 1-5 16,-1 3-5-16,1-1-3 0,-3 1-6 16,-1-2-4-16,0-2-6 0,-1-2-4 15,4-6-8-15,1-3-5 0,-2-6-3 16,4-4 2-16,-1-6 1 0,2-5 4 16,5-8 9-16,2-4 4 0,2-4 6 15,2-2-1-15,4 0 0 0,2-1-1 16,2 2-1-16,4 1 3 15,-5 7 0-15,2 2 3 0,1 5 1 16,-3 5 4-16,1 5 1 0,-4 2-1 16,0 8-7-16,-2 3-4 0,-3 7-12 15,-3 1-11-15,-3 5-17 0,-6 2-13 16,-1 5-5-16,-5-2-3 16,-4 4-8-16,1-5-11 0,-1 0-9 15,-1-4-31-15,-1-4-103 16,3-7-61-16,0-5-22 0,5-5 0 0,3-9 17 15</inkml:trace>
  <inkml:trace contextRef="#ctx0" brushRef="#br0" timeOffset="15">26214 6327 97 0,'14'-24'314'0,"-3"1"50"16,-4 4 55-16,-1 2-32 0,-1 4-50 15,-4 2-31-15,2 5-23 16,-1 2-22-16,0 3-33 0,-1 5-35 15,3 5-35-15,-1 7-30 0,-2 7-25 16,-1 8-28-16,-1 8-19 0,-2 11-20 16,-4 8-13-16,-2 6-10 0,-1 2-6 15,1 6-5-15,-1-2-10 16,-1 3-8-16,3-9-15 16,2-2-22-16,1-8-27 0,1-9-43 0,4-7-45 15,1-11-28-15,7-8-14 0,-2-9-4 16,2-9 10-16,5-11 28 15,-2-9 42-15,-1-11 28 0,-4-6 27 16,-2-6 24-16,-4-3 24 0,-6-1 33 16,-2 1 36-16,-1 2 39 0,-5 6 39 15,-1 4 34-15,1 6 26 0,1 3 10 16,2 4-10-16,2 7-22 16,3 0-33-16,4 2-32 0,4 2-29 15,4 0-26-15,6 1-19 0,4-4-7 16,8 1-6-16,4 0-2 0,4-4-7 15,3 0-3-15,1-4-5 0,2-1-9 16,-2-2-5-16,-1-2-10 16,-3 0 2-16,-4-1 0 0,-4 0 3 15,-5 0 9-15,-3-2 8 0,-7 3 8 16,-2 0 6-16,-4-1 7 0,-3 5 9 16,-3 1 11-16,0 3 14 15,-4 2 13-15,1 4 15 0,-3 4 3 16,1 3 0-16,-4 3-9 0,4 5-11 15,-2 3-14-15,0 6-15 0,0 4-7 16,1 3-5-16,3 5-6 16,-2 3-2-16,3 2 0 0,2 0 0 15,-2 5-1-15,4-1 0 0,2-1 1 16,1 1-3-16,2-3-7 0,4-6-9 16,0-2-10-16,0-5-16 0,5-3-15 15,1-7-16-15,3-6-18 0,1-6-21 16,6-8-21-16,-1-6-13 0,7-8-5 15,0-5 9-15,4-6 20 0,-1-4 22 16,-2-4 32-16,-2-3 29 16,-2 3 19-16,-5 2 15 0,-6 3 21 15,-7 7 21-15,-1 7 21 0,-7 5 14 16,-1 5 12-16,-3 7 6 0,-6 3-10 16,3 5-16-16,-4 5-13 15,-2 3-15-15,0 4-16 0,4 5-8 16,-1 1-6-16,5-1-3 0,4 3-1 15,1 0-6-15,5-1-8 16,2-3-6-16,3 0-11 0,3-3-7 16,2-1-7-16,1-5 0 0,1 3 6 15,-1-6 7-15,-1 1 7 0,0-2 10 16,-3 1 8-16,-1 0 10 0,-4-2 12 16,-1 3 13-16,-4 0 20 0,-1 0 17 15,-2 4 10-15,0 2 5 0,-4-1 0 16,1 5-10-16,-2 0-16 15,0 2-14-15,1 1-13 0,-1 0-9 16,2-2-5-16,1 1-6 0,4-2-5 16,1-2-1-16,2-1-6 0,3-1-4 15,1-4-5-15,5-3 0 16,2-4-1-16,5-3-5 0,2-5-8 16,3-3-13-16,4-5-14 0,2-5-14 15,2-6-14-15,-1-2-4 16,-1-4 7-16,-2-5 12 0,-4-1 14 0,-4-2 15 15,-5 0 21-15,-8 2 19 16,-2 3 29-16,-6 5 29 0,-1 4 36 16,-4 4 30-16,-4 5 32 0,-2 3 14 15,-2 6-2-15,0 3-16 0,0 5-24 16,1 4-28-16,-1 4-31 0,2 7-24 16,2 5-19-16,1 4-11 0,2 4-8 15,4 1-1-15,1 4-5 16,3-3-1-16,2 3-4 0,1-3-6 15,4-4-2-15,2 0-10 0,1-6-13 16,6-3-10-16,0-6-11 0,6-2-12 16,2-8-15-16,3-4-23 15,5-10-14-15,-2-4-20 0,5-5-10 16,-2-7-2-16,1-3 10 0,-4-5 20 16,-4-1 26-16,-3-1 28 0,-4 3 25 15,-7 4 29-15,-7 4 31 16,-3 8 33-16,-4 5 31 0,-2 6 23 15,-3 4 22-15,1 2 5 0,-3 8-7 16,1 3-14-16,0 5-24 0,2 3-19 16,-1 3-17-16,2 5-15 0,2 1-12 15,-2 1-10-15,2 2-3 0,-1 1-6 16,-1 1-5-16,-1-2-5 16,0-1-5-16,-4-4-1 0,4-3-3 0,-2-2 3 15,4-8 0-15,-4-3 1 16,4-6 3-16,1-2 1 0,1-9 4 15,5-6 0-15,2-5 0 0,4-6 1 16,2-5 0-16,2 0 0 0,2-4-2 16,2 1-3-16,-2 3 4 15,3 3 1-15,-3 3-2 0,2 4 0 16,-1 6 3-16,-2 5 1 0,4 2 0 16,-5 6 0-16,3 4 1 0,-5 6 3 31,2 3-2-31,1 25-3 0,-12-10-6 0,-7 2-15 15,-4 3-12-15,-4 1-16 0,1-1-14 16,-7 0-22-16,2-2-24 16,0-4-28-16,4-4-35 0,2-6-56 15,1-3-126-15,3-7-53 0,4-8-8 0,6-3 16 16,6-10 39-16</inkml:trace>
  <inkml:trace contextRef="#ctx0" brushRef="#br0" timeOffset="16">28403 5753 345 0,'4'-22'425'0,"-2"2"68"0,-4 4 70 15,1 1-93-15,-6 2-75 16,3 2-53-16,-3 1-47 0,1 0-53 16,0 5-63-16,1-1-48 0,2 3-40 15,-1-1-23-15,1 4-22 0,-2 2-13 16,2 3-10-16,-4 5-9 15,-1 3-3-15,-2 9-5 16,-2 0-3-16,-3 7-2 0,0 5 3 0,-1 2 2 16,-2 3 0-16,2 2-3 0,2 1 1 15,5 1-3-15,1-2-2 16,4-4-5-16,4-3-1 0,7-4-2 0,3 0-4 16,7-8 0-16,5-5-2 15,3-5-4-15,9-5-4 0,6-7 1 16,2-7-5-16,5-5-3 0,2-5 2 15,2-7 0-15,-2-4 2 0,-2-3 5 16,-6-2 6-16,-1-1 3 0,-7-5 0 16,-6 1 6-16,-6-1 6 15,-3-3 2-15,-3 2 4 0,-6-1 5 16,-4 7 8-16,-5 2 1 0,-5 9 6 16,-3 4 1-16,-4 7 0 15,-7 7 0-15,-2 9-7 0,-4 8 1 16,-4 6-5-16,1 9 0 0,-1 4-2 15,4 8 0-15,6 3-1 16,3 2 2-16,7 0-4 0,5 0-4 16,8-1-2-16,4-6-4 0,9-1-3 15,4-5-8-15,7-5-2 0,9-5-8 16,3-8-13-16,7-4-24 0,3-9-74 16,7-4-106-16,1-5-121 0,1-5-179 15,-5-2-88-15,-5-1-28 0,-11-2 48 16,-5 1 98-16,-9 1 116 0</inkml:trace>
  <inkml:trace contextRef="#ctx0" brushRef="#br0" timeOffset="17">25732 7586 315 0,'-39'31'392'16,"13"-12"20"-16,22-6 13 16,21-9-126-16,22-7-137 0,26-9-76 15,24-9-31-15,21-10 7 0,23-6 32 16,22-5 37-16,22-8 33 0,21-3 36 15,20-9 5-15,26-5-22 0,7-5-34 16,11-3-42-16,-1-3-38 0,3 3-38 16,-9 0-9-16,-13 4-7 0,-12 5-9 15,-11 6-1-15,-17 6-5 0,-12 5-10 16,-16 2-69-16,-18 8-109 0,-24 4-172 16,-23 4-146-16,-24 2-76 0,-29 4-27 15,-20 1 43-15,-25 1 93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06:37:00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5780 5488 154 0,'0'14'298'0,"0"-5"17"16,-2-2 13-16,2-1-106 15,0-1-76-15,0-2-28 0,0 0 0 16,0-2 10-16,0-1 11 0,2-2-2 15,-2-4-8-15,1-5-23 16,3-4-29-16,-1-6-31 0,3-6-19 16,-1-5-12-16,4-5-9 0,-1-4-3 15,2-2-3-15,2-5-2 0,-2-1-1 16,1-2 2-16,3-1-2 0,-3 2 3 16,2 2 0-16,1 2-4 0,-3 9 4 15,2 2-4-15,-2 7 0 16,0 5 3-16,-2 5-1 0,1 6 1 15,0 5 0-15,0 2 2 0,2 8 1 16,-1 3 0-16,1 6 2 0,0 4 0 16,0 8 2-16,-1 2-1 0,0 6 3 15,0 2-4-15,0 5 4 16,-3 2-2-16,2 1-1 0,-4 2-2 16,0 0-3-16,-1-2-7 0,0-1-10 15,-2-2-16-15,2-5-23 0,-4-4-25 16,1-4-30-16,1-4-27 15,-1-5-26-15,-2-7-77 0,-2-5-83 16,-1-5-27-16,-5-5 1 0,0-5 14 16,0-5 29-16</inkml:trace>
  <inkml:trace contextRef="#ctx0" brushRef="#br0" timeOffset="160.66">5908 5260 199 0,'-14'6'297'0,"1"-1"17"0,2-3 10 15,2 2-137-15,4-3-73 0,3 0-44 16,4-1-27-16,6 0-16 0,6-2-10 16,8-4-17-16,11-2-38 0,5-4-145 15,7-3-73-15,2-3-40 0,5-3-23 16,2-1 1-16</inkml:trace>
  <inkml:trace contextRef="#ctx0" brushRef="#br0" timeOffset="4347.04">4564 6094 199 0,'0'-4'300'0,"-1"-1"22"0,-1 1 15 0,2-1-132 16,0 2-72-16,0 2-38 0,0-1-25 15,0 2-14-15,0 0-5 0,3 3 1 16,-1 2 3-16,4 2 1 15,0 5 0-15,2 2-3 0,-3 4-9 16,2 3-11-16,-3 2-7 0,1 3-7 16,-2 4-7-16,-2 0-3 0,-1 3-1 15,-1 0-4-15,-2 2-8 0,-2-3-8 16,1-2-18-16,-3 2-16 16,2-5-27-16,-1-1-26 0,4-4-30 15,-4-4-74-15,5-6-89 0,-1-4-38 16,2-8-5-16,3-1 12 0,3-4 27 15</inkml:trace>
  <inkml:trace contextRef="#ctx0" brushRef="#br0" timeOffset="4587.42">4651 6379 153 0,'-5'-4'292'0,"-3"-1"22"15,-1-1 18-15,3 2-104 0,-1-2-73 16,1-1-43-16,3 2-22 15,-2-1-19-15,5-3-16 0,3-1-16 16,2 0-16-16,3-3-9 0,5-2-8 16,4-3-3-16,2-1-3 0,0 2-4 15,3-3-8-15,2 1-11 0,-4 4-12 16,-1-2-13-16,0 5-20 16,-6 2-16-16,-3 2-12 0,-4 2-25 0,0 5-50 15,-6 1-72-15,-9 2-25 16,-3 3-6-16,-2 3 9 0</inkml:trace>
  <inkml:trace contextRef="#ctx0" brushRef="#br0" timeOffset="4780.89">4684 6207 44 0,'-14'13'241'16,"-2"2"24"-16,0-3 17 0,4 0-68 15,1 1-78-15,3-3-38 0,2 2-20 16,1-2-7-16,5 2-2 0,0 1 1 16,5 0-1-16,2 0-1 15,1 1-5-15,4-1-8 0,3 1-9 16,1-1-9-16,1 0-11 0,1 0-5 15,4-1-8-15,2 0-2 0,1 0-8 16,2 1-17-16,-2-4-17 16,4 2-31-16,2-2-60 0,1-2-131 15,-2-2-70-15,-1-2-22 0,-3-3-3 16,-1-3 19-16</inkml:trace>
  <inkml:trace contextRef="#ctx0" brushRef="#br0" timeOffset="5813.68">13391 6034 235 0,'0'-6'332'0,"0"-1"43"0,-1 1 41 16,-1 1-99-16,0 1-37 0,2 1-13 15,-1 0-8-15,1 3-18 0,-2 0-25 16,2 1-26-16,2 4-26 16,-1 2-33-16,3 3-24 0,-1 6-18 15,0 5-14-15,0 3-18 0,1 3-21 16,-3 4-14-16,1 4-6 15,-4 1-6-15,-1 3-5 0,-2 1-12 16,-1 2-9-16,-2-3-27 0,0-1-42 16,0-4-63-16,0-2-69 15,3-4-66-15,4-7-57 0,-2-5-89 16,6-5-71-16,-2-8 2 0,4-7 40 16,0-6 54-16,3-4 57 0</inkml:trace>
  <inkml:trace contextRef="#ctx0" brushRef="#br0" timeOffset="6028.12">13429 6313 258 0,'-3'-4'338'15,"0"-2"33"-15,0 1 27 0,1-1-128 16,1 0-64-16,1 2-43 0,0-2-31 16,3-1-25-16,2-1-26 0,4 0-22 15,4-1-26-15,3-1-14 16,4-4-11-16,4 1-8 0,0 0-15 15,1 0-23-15,2-1-26 0,-4 3-29 16,-2 0-27-16,-2 1-26 0,-3 4-11 16,-4-1-18-16,-5 3-37 15,-4 1-63-15,-4 2-26 0,-8 1 0 16,-2 1 12-16</inkml:trace>
  <inkml:trace contextRef="#ctx0" brushRef="#br0" timeOffset="6230.07">13554 6160 113 0,'-16'13'270'0,"-3"0"27"16,4 0 23-16,2-1-81 0,3 2-67 15,1-1-23-15,5 1-8 16,0-1 8-16,4 2 11 0,4 2 10 16,3-1 4-16,6 0-7 0,3 2-13 15,4-2-15-15,2 0-22 0,5-1-18 16,2 0-27-16,2-2-19 16,-1-3-31-16,3-1-46 0,1-2-60 15,-1-2-80-15,0-4-86 0,-1-2-170 16,-4-4-79-16,-1-4-12 0,-8-4 26 15,0-2 57-15</inkml:trace>
  <inkml:trace contextRef="#ctx0" brushRef="#br0" timeOffset="7364.23">14914 4529 246 0,'-3'-12'375'15,"-2"-1"39"-15,0 1 34 16,0 2-99-16,-2 2-117 0,5 4-63 16,-1 2-38-16,0 4-19 0,1 4-6 15,-1 4 0-15,2 7 3 0,-3 3-1 16,3 5-11-16,-1 3-22 0,-1 3-24 15,0 1-20-15,-3 2-11 0,3 0-13 16,-4-3 0-16,2-1 1 16,0-5-2-16,-1-2 5 0,3-5-3 15,0-4 7-15,2-5-1 0,-3-6 0 16,3-3 1-16,-1-7-7 0,2-7 0 16,0-4-7-16,0-6-4 0,3-6-2 15,1-5 0-15,0-4 1 16,5-3-1-16,-2 0 1 0,3-1-2 15,3 0-1-15,2 6 2 16,2 2 0-16,1 4-2 0,2 4 3 16,2 5 0-16,-1 5 2 0,1 5 0 15,-2 5 0-15,-2 4-1 0,-2 6 1 16,-2 3 2-16,-2 4 0 0,-3 5-3 16,-5 3-5-16,-2 3 7 0,-4 5-3 15,-2 0-1-15,-5 2-2 0,-3-2 0 16,-2-1 5-16,-3 2-1 0,-1-5 3 15,-1-3 0-15,0 0 2 16,3-4 1-16,3-2 1 0,-1-4 6 16,6-2 3-16,0-1 4 0,2-1 5 15,3-4-4-15,3 2 2 0,3-1-6 16,6-2-5-16,1-2-5 0,5-1-2 16,3 2-1-16,4 1 2 15,4-1 0-15,-1 1-3 0,4 1 0 16,-1 0 3-16,-1 4 1 15,0 0-6-15,-4 4 1 0,-2 3 1 16,-4 1-4-16,-5 2-2 0,-5 1-1 16,-7 4 2-16,-6-1 3 0,-5 3 2 15,-5-3 0-15,-8 2 4 0,-6-1 3 16,-1-3-1-16,-6-3-6 0,1-2-15 16,-2-4-26-16,5-5-33 0,1-4-51 15,4-5-53-15,4-7-49 16,7-4-40-16,3-2-68 0,9-6-86 15,5-6-15-15,3-1 22 0,8-6 36 16,0 0 45-16</inkml:trace>
  <inkml:trace contextRef="#ctx0" brushRef="#br0" timeOffset="7852.54">15121 4303 112 0,'10'-21'302'15,"-7"0"25"-15,-3 2 21 0,-3-2-55 16,-4 6-86-16,-1-3-33 0,-1 3-11 15,-5-1 7-15,-2 1 8 0,-3 4 4 16,-1-2 3-16,-6 5-7 16,2 1-9-16,-1-1-13 0,-2 3-25 0,0 3-26 15,-1 2-26-15,0 2-22 0,-2 4-12 16,-1 5-12-16,0 5-8 16,-2 3-3-16,-1 9 3 0,-1 5-4 15,-1 6-4-15,1 5-4 0,4 8-1 16,-1 6-6-16,5 5-3 0,5 4-4 15,3 4-3-15,10 3-1 16,4 3 4-16,6 1 1 0,8-1 3 0,4-3-2 16,8-5 3-16,6-4-1 15,6-6-8-15,7-5 0 0,2-11-12 16,6-5-2-16,3-11-8 0,5-8-11 16,3-11 0-16,3-14 2 0,2-6 4 15,1-12 4-15,3-9 0 0,2-12 7 16,-6-6-2-16,-2-10-5 15,-5-7-10-15,-8-7-5 16,-9-6-3-16,-10-6 0 0,-10-6 3 16,-15-2 6-16,-10-4 12 0,-12 6 17 15,-12 8 15-15,-11 9 13 0,-7 10 12 16,-9 11 7-16,-9 12 6 0,-5 10-6 16,-6 12-6-16,-1 9-10 0,-5 9-21 15,-4 7-74-15,-4 13-109 0,-6 9-127 16,-6 8-155-16,-6 10-78 0,-8 8-30 15,-12 5 43-15,-10 6 90 0</inkml:trace>
  <inkml:trace contextRef="#ctx0" brushRef="#br0" timeOffset="9064.79">6156 4578 237 0,'0'0'294'0,"-1"-3"17"15,-3 1-15-15,3-1-106 0,-4-3-52 16,1 2-23-16,-1-3-6 0,-3-1 3 16,1-1 8-16,-3 1 4 0,-2 1 8 15,0-3-5-15,-4 5-6 16,-2-3-10-16,-4 2-10 0,0 2-12 16,-4 1-13-16,-3 2-8 0,-1 2-8 15,-2 2-9-15,-1 1-14 0,-2 5-10 16,-1 3-8-16,1 3-6 0,-3 4-6 15,2 2-7-15,1 7-3 16,-1 2 3-16,1 5-4 0,2 9-1 16,1 5 0-16,2 8 4 15,3 8 3-15,4 4-2 0,5 4 2 16,2 1 2-16,7 2-2 0,4-2-4 16,5-2-1-16,6-6 0 0,7-4 2 15,4-6-4-15,5-4 2 0,4-5 2 16,4-8-2-16,6-3 3 0,2-5-3 15,3-7 0-15,3-6-3 0,4-8-3 16,2-6-2-16,3-8-5 16,4-8-4-16,1-8 1 0,2-3 4 15,0-9-1-15,-3-5 3 0,-2-8 6 16,-4-5-2-16,-5-7 2 0,-5-7-2 16,-7-5 2-16,-8-6 0 0,-4-5 1 15,-9-2 6-15,-8-2 0 0,-7 1 0 16,-7 5 4-16,-7 6 9 15,-8 9 1-15,-6 10 1 0,-5 11-1 16,-9 9 0-16,-2 10-2 0,-8 9-12 16,-1 11-18-16,-3 8-35 15,2 8-52-15,4 6-59 0,3 7-76 16,3 3-147-16,5 4-69 0,3-1-9 16,3 1 28-16,7-2 48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8T07:27:04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24708 4120 70 0,'-20'-15'247'15,"-2"2"21"-15,2-2 19 16,1 1-95-16,0 1-52 0,2-1-26 16,4 1-15-16,1 1-4 0,0-3-3 15,3 3 1-15,0-2 3 0,2 3 6 16,1-3 0-16,-1 1-2 0,1-2-6 16,-1 4-10-16,0 0-9 0,0 1-8 15,-2 1-8-15,1 3-11 0,-5 1-9 16,0 5-9-16,-4 6-10 0,0 7-8 15,-5 7-9-15,-5 10-4 0,-2 14 0 16,-1 12 1-16,-1 13 0 16,-3 10 0-16,4 9-1 0,4 3-3 15,5 1-4-15,5-3-3 16,6-9-2-16,9-10-3 0,6-8 0 0,4-9 3 16,5-9 2-16,6-11-1 15,5-8 1-15,5-10 3 0,5-10-1 16,1-10 4-16,8-10 0 0,1-10 3 15,3-11 2-15,3-9 0 0,1-11 0 16,0-7-3-16,-2-12-1 0,-5-2-3 16,-3-8 1-16,-6-2 0 0,-8 2 0 15,-6 2 0-15,-6 8-1 0,-8 8-2 16,-6 9-7-16,-6 12-2 0,-5 10-9 16,-4 11-10-16,-7 10-12 0,-4 9-17 15,-5 12-19-15,-2 9-22 0,-2 9-25 16,-3 9-31-16,-2 7-87 15,-2 10-63-15,3 4-19 0,1 2 4 16,3 5 19-16</inkml:trace>
  <inkml:trace contextRef="#ctx0" brushRef="#br0" timeOffset="317.2">24355 4609 48 0,'3'-17'243'0,"-1"0"18"15,1-3 17-15,-2 1-80 0,3 0-71 16,0 3-36-16,2 3-21 0,1 3-15 16,1 2-9-16,1 8-4 0,5 4-3 15,-1 8 2-15,4 8-3 0,-1 6-1 16,2 3-5-16,-2 6-11 0,2 1-6 16,-3 1-7-16,1 1-1 0,-2-3-4 15,2-1-2-15,-4-3-1 16,4-4 0-16,-2-4 4 0,0-5-1 15,1-5 3-15,0-7 0 0,3-6 0 16,4-6 1-16,2-7-4 0,2-7-3 16,4-6-6-16,4-2-21 15,-3-3-25-15,4-1-47 0,-5 1-94 16,-1 2-77-16,-6 5-37 16,-3 5-4-16,-2 6 14 0</inkml:trace>
  <inkml:trace contextRef="#ctx0" brushRef="#br0" timeOffset="732.49">25039 4810 7 0,'-1'37'234'16,"-1"-3"22"-16,1 2 20 0,1 0-69 0,0 0-62 15,0-2-31-15,0 2-23 0,1-3-16 16,1-2-11-16,1-1-12 16,-1-4-6-16,3-3-9 0,-2-3-4 15,1-4 4-15,-1-6 3 0,4-5 1 16,-3-5 2-16,1-8-4 0,3-7-3 15,3-6-10-15,-1-9-7 16,-1-4-11-16,5-7 0 0,-1-4-4 16,1-7 0-16,-1-2 0 0,3-2-4 15,-4-1 2-15,1 1-1 16,0 0-1-16,-1 4-1 0,1 4 1 16,-4 6 0-16,3 10 0 0,-2 5 0 15,-2 7 0-15,1 6 5 0,1 7 6 16,0 5 5-16,0 6 5 0,0 8 3 15,3 4 2-15,-2 10-2 0,0 5-5 16,-3 5-4-16,0 5-5 0,-1 6-4 16,-1 3-1-16,-2 3 0 15,0 4-2-15,-3 0-5 0,1-2-5 16,-1-2-9-16,1-5-13 0,0-7-24 16,-1-4-19-16,1-7-24 0,-1-10-27 15,3-4-48-15,-4-8-97 0,0-8-42 16,-4-5-11-16,1-8 9 0,2-3 23 15</inkml:trace>
  <inkml:trace contextRef="#ctx0" brushRef="#br0" timeOffset="884.15">25266 5023 250 0,'-21'-5'299'0,"0"1"23"16,4 0-15-16,8 1-114 16,1 0-66-16,4 2-37 0,8-4-32 15,4 2-17-15,9-3-20 0,4-2-14 16,10-2-8-16,12-1-15 0,4-2-31 15,5-2-91-15,8-2-105 0,5-1-51 16,3-1-27-16,6-2-4 0,-2 0 23 16</inkml:trace>
  <inkml:trace contextRef="#ctx0" brushRef="#br0" timeOffset="1307.06">26541 4744 196 0,'-10'3'324'16,"-3"-3"31"-16,-2-3 34 16,0-3-94-16,-1-1-86 0,0-4-46 15,2-4-24-15,-2-4-21 0,2-4-27 16,0-2-24-16,2-6-17 16,3-4-13-16,3-5-14 0,3-1-8 15,-1-6-11-15,4-1-5 0,2-3-2 16,1-2-1-16,4 3 2 0,0 3-2 15,1 4-1-15,0 7 2 16,3 6-1-16,-1 6-3 0,1 5-7 0,0 8-8 16,-2 3-5-16,-1 8-2 0,-1 8-4 15,-6 5-1-15,-2 8 1 0,-7 8 6 16,-7 7 2-16,-4 7 4 0,-7 6 2 16,-8 9 4-16,-4 2 4 15,0 2 5-15,-1-4 3 0,4-2 6 16,4-6 3-16,5-6 3 0,9-8 5 15,4-6 0-15,10-6 4 0,11-7-4 16,6-4-3-16,13-10-8 16,13-6-20-16,8-8-35 0,16-8-49 15,5-6-112-15,9-9-109 0,7-4-51 16,4-5-16-16,7-3 19 0,5-4 37 16</inkml:trace>
  <inkml:trace contextRef="#ctx0" brushRef="#br0" timeOffset="1814.3">28006 3939 255 0,'-20'-10'322'0,"0"-2"22"15,1-2 21-15,6-3-141 0,1-1-73 16,1-4-35-16,3-3-20 0,1 0-9 15,-1-2-12-15,2 0-10 0,2 0-11 16,-1 0-10-16,-2 2-12 0,2 1-7 16,1 1-3-16,-2 3 4 15,-1 6 12-15,1 0 5 0,-1 5 1 16,-2 3-1-16,0 5-6 0,-6 6-10 16,-2 6-15-16,-6 9-7 0,-3 11-5 15,-3 10 0-15,-2 8 0 16,-4 6 0-16,1 9 3 0,2 3 0 0,3 2 4 15,5 1-1-15,6-3 0 16,4-4 0-16,7-6 2 0,6-3-3 16,5-9 0-16,9-8-1 0,1-5 0 15,10-10-2-15,4-8 0 0,9-10-2 16,4-8 0-16,5-10-2 0,1-11-3 16,5-7 0-16,-1-8-1 15,-4-8 2-15,-3-5 2 0,-2-3 2 16,-7-5-2-16,-5 1 2 0,-5-1-1 15,-10 2-2-15,-3 4-4 0,-9 4-7 16,-8 8-11-16,-7 10-15 0,-6 8-24 16,-7 10-27-16,-5 9-31 0,-7 12-27 15,-2 7-32-15,-5 7-69 0,1 4-74 16,0 7-25-16,5 0 5 16,7 2 19-16,9-1 35 0</inkml:trace>
  <inkml:trace contextRef="#ctx0" brushRef="#br0" timeOffset="1998.16">27716 4082 51 0,'10'11'251'16,"1"-3"31"-16,-3-2 25 0,0-2-71 16,-2 1-47-16,2-1-21 0,1 1-6 15,-1 1-4-15,5 1-7 0,-1 6-9 16,6 0-19-16,-2 3-21 0,4 5-23 16,1 4-25-16,3 2-20 15,-2 1-32-15,3 2-42 0,-4 1-50 16,2 0-67-16,-2 0-123 0,1-1-100 0,-3-3-37 15,1-6 5-15,4-8 30 16,-2-5 55-16</inkml:trace>
  <inkml:trace contextRef="#ctx0" brushRef="#br0" timeOffset="2655.67">28413 4251 271 0,'0'-11'370'0,"-1"3"48"0,-4 2 35 15,4 1-124-15,-2 3-71 0,-1 4-41 16,3 5-31-16,-1 7-28 0,-1 3-26 16,0 5-13-16,1 4-23 0,-1 6-27 15,0 5-23-15,-3 1-18 16,-1 5-15-16,-1 1-13 0,2 0-19 0,-5-4-13 16,3-3-15-16,2-6-9 0,1-8-8 15,0-4 0-15,2-9 5 16,2-8 8-16,2-6 9 0,5-13 11 15,-1-4 4-15,1-12 9 0,3-7 5 16,3-5 4-16,-3-9 0 0,4 1 3 16,0-3 1-16,0 1 2 0,-1 5 1 15,1 7 2-15,-4 5 2 16,4 7 2-16,-4 6 0 16,3 6-2-16,0 5 2 0,-1 3 2 15,5 5-2-15,-2 6 2 0,2 1-3 16,0 5 3-16,1 5 0 0,1 4-2 0,-3 2-1 15,0 6 2-15,-3 4-1 16,-5 2 1-16,-3 1-2 0,-5 0 1 16,-6 0 0-16,-1 1-1 0,-6-4 1 15,-2 0-2-15,-3-5 0 0,1 0 0 16,-2-5 0-16,3-2 2 16,4-5 4-16,-1-3 7 0,5-1 8 15,1-3 7-15,5-1 4 0,-1-2-1 16,8-2-3-16,2-3-6 0,5 1-10 15,5-3-7-15,2 1-4 0,5 0 0 16,1 0-3-16,1 3 0 0,-3 1-2 16,4 4 1-16,-4 5-1 0,0 4 0 15,-5 2 1-15,-1 4 0 16,-3 2 1-16,-5 4 2 0,-2 1 1 16,-11 2 1-16,-3-3 1 0,-5 3-3 15,-9-3 3-15,-4 1-3 16,-6-4 0-16,-1-2 1 0,-2-5-3 15,2-2-12-15,-1-6-28 0,8-5-58 16,2-7-70-16,6-9-128 0,4-5-125 16,11-10-55-16,5-10-7 0,9-9 37 15,13-8 61-15</inkml:trace>
  <inkml:trace contextRef="#ctx0" brushRef="#br0" timeOffset="2841.57">29209 3766 249 0,'4'-3'349'0,"-4"-3"33"16,0 1 23-16,3 1-124 0,1-1-101 15,1 0-61-15,3 1-41 16,6-3-32-16,2 1-38 0,4 0-42 16,5 2-53-16,-5 0-124 0,1 1-105 15,1 1-50-15,-7 1-15 0,4 1 15 16,-3 2 38-16</inkml:trace>
  <inkml:trace contextRef="#ctx0" brushRef="#br0" timeOffset="3018.17">29225 3932 212 0,'-24'17'325'0,"2"-2"27"0,6-3 26 16,5-3-119-16,2-2-77 0,4-1-44 15,6-2-31-15,6-2-25 0,7-2-22 16,5-2-20-16,8-2-26 0,4-2-24 15,4-2-28-15,9-1-38 0,2-2-53 16,2 0-137-16,-1-4-70 0,0-2-28 16,-2 2-3-16,-1-3 20 0</inkml:trace>
  <inkml:trace contextRef="#ctx0" brushRef="#br0" timeOffset="3747.52">30107 3235 103 0,'-6'-22'300'0,"-1"-3"23"16,2-1 21-16,2 0-62 0,2-1-102 15,2 0-47-15,2 0-21 0,4 0-9 16,2 5-10-16,2-1-11 0,1 4-11 15,5 1-14-15,-1 4-14 0,4 2-15 16,1 2-8-16,1 4-8 0,0 4-5 16,2 2-4-16,-2 5-3 0,-5 2 2 15,0 6 0-15,-2 4 1 0,-3 6 3 16,-4 5 2-16,-4 4 2 0,-4 5 2 16,-4 6 1-16,-4 1 1 0,-2 6-1 15,-5 0-7-15,0 1-20 0,-3 1-37 16,-3-4-47-16,4 0-79 0,3-2-140 15,-1-4-67-15,1-3-22 0,5-6 12 16,2-1 34-16</inkml:trace>
  <inkml:trace contextRef="#ctx0" brushRef="#br0" timeOffset="3913.59">30323 4032 224 0,'-20'16'491'0,"-4"-5"84"0,2-3 73 0,1-4 29 15,3 1-207-15,5-4-125 0,0-1-98 16,9-4-99-16,4-3-199 0,6-3-295 16,6-5-191-16,3-3-101 0,0-4-48 15,0-6-10-15,-1-3 112 0</inkml:trace>
  <inkml:trace contextRef="#ctx0" brushRef="#br0" timeOffset="6809.85">25448 6373 11 0,'-39'12'339'16,"9"-3"36"-16,0-1 19 16,5-7 18-16,6 0-156 0,3-2-94 0,8-2-53 15,5-3-28-15,6-3-16 16,5-1-13-16,11-5-15 0,5-3-13 15,6-2-6-15,5-1-8 0,3-1-7 16,1-3-9-16,4 2-10 16,-7-1-10-16,-3 1-7 0,-3 2 1 15,-9 5 1-15,-4 3 6 0,-8 3 9 16,-5 3 9-16,-5 4 6 0,-6 3 7 16,-2 4 2-16,-5 6 9 0,1 1 6 15,-3 6 7-15,2 2 6 16,1 3 4-16,-1 4 2 0,3 3-3 15,0 1-4-15,1 4-8 0,1 1-6 16,1 2-9-16,-3 1-7 0,3 2-17 16,1-2-21-16,3-1-35 0,-2 0-45 15,6-6-58-15,-3-4-146 0,1-3-66 16,0-6-25-16,1-5 12 16,2-6 31-16</inkml:trace>
  <inkml:trace contextRef="#ctx0" brushRef="#br0" timeOffset="6968.51">25357 6756 58 0,'-33'15'290'0,"0"0"25"16,0-2 19-16,-1 2-35 0,6 0-101 16,4-3-59-16,8-3-30 0,4 0-18 15,7-5-16-15,7 0-19 0,8-3-19 16,7-2-15-16,9-5-22 0,8-2-34 16,10-5-34-16,2-2-79 0,6-6-126 15,-1-4-65-15,2-1-22 0,-1-5 10 16,-4 1 17-16</inkml:trace>
  <inkml:trace contextRef="#ctx0" brushRef="#br0" timeOffset="7354.03">25813 6497 250 0,'-7'-3'337'0,"1"2"43"16,-2 0 38-16,2 0-114 16,-1 1-63-16,3 0-39 0,0 1-25 15,3 1-35-15,-1 3-33 0,2 3-30 16,2 2-28-16,-2 4-18 0,0 2-14 15,1 3-6-15,-1 1-5 16,-1 3-5-16,1-1-3 0,-3 1-6 16,-1-2-4-16,0-2-6 0,-1-2-4 15,4-6-8-15,1-3-5 0,-2-6-3 16,4-4 2-16,-1-6 1 0,2-5 4 16,5-8 9-16,2-4 4 0,2-4 6 15,2-2-1-15,4 0 0 0,2-1-1 16,2 2-1-16,4 1 3 15,-5 7 0-15,2 2 3 0,1 5 1 16,-3 5 4-16,1 5 1 0,-4 2-1 16,0 8-7-16,-2 3-4 0,-3 7-12 15,-3 1-11-15,-3 5-17 0,-6 2-13 16,-1 5-5-16,-5-2-3 16,-4 4-8-16,1-5-11 0,-1 0-9 15,-1-4-31-15,-1-4-103 16,3-7-61-16,0-5-22 0,5-5 0 0,3-9 17 15</inkml:trace>
  <inkml:trace contextRef="#ctx0" brushRef="#br0" timeOffset="8922.61">26214 6327 97 0,'14'-24'314'0,"-3"1"50"16,-4 4 55-16,-1 2-32 0,-1 4-50 15,-4 2-31-15,2 5-23 16,-1 2-22-16,0 3-33 0,-1 5-35 15,3 5-35-15,-1 7-30 0,-2 7-25 16,-1 8-28-16,-1 8-19 0,-2 11-20 16,-4 8-13-16,-2 6-10 0,-1 2-6 15,1 6-5-15,-1-2-10 16,-1 3-8-16,3-9-15 16,2-2-22-16,1-8-27 0,1-9-43 0,4-7-45 15,1-11-28-15,7-8-14 0,-2-9-4 16,2-9 10-16,5-11 28 15,-2-9 42-15,-1-11 28 0,-4-6 27 16,-2-6 24-16,-4-3 24 0,-6-1 33 16,-2 1 36-16,-1 2 39 0,-5 6 39 15,-1 4 34-15,1 6 26 0,1 3 10 16,2 4-10-16,2 7-22 16,3 0-33-16,4 2-32 0,4 2-29 15,4 0-26-15,6 1-19 0,4-4-7 16,8 1-6-16,4 0-2 0,4-4-7 15,3 0-3-15,1-4-5 0,2-1-9 16,-2-2-5-16,-1-2-10 16,-3 0 2-16,-4-1 0 0,-4 0 3 15,-5 0 9-15,-3-2 8 0,-7 3 8 16,-2 0 6-16,-4-1 7 0,-3 5 9 16,-3 1 11-16,0 3 14 15,-4 2 13-15,1 4 15 0,-3 4 3 16,1 3 0-16,-4 3-9 0,4 5-11 15,-2 3-14-15,0 6-15 0,0 4-7 16,1 3-5-16,3 5-6 16,-2 3-2-16,3 2 0 0,2 0 0 15,-2 5-1-15,4-1 0 0,2-1 1 16,1 1-3-16,2-3-7 0,4-6-9 16,0-2-10-16,0-5-16 0,5-3-15 15,1-7-16-15,3-6-18 0,1-6-21 16,6-8-21-16,-1-6-13 0,7-8-5 15,0-5 9-15,4-6 20 0,-1-4 22 16,-2-4 32-16,-2-3 29 16,-2 3 19-16,-5 2 15 0,-6 3 21 15,-7 7 21-15,-1 7 21 0,-7 5 14 16,-1 5 12-16,-3 7 6 0,-6 3-10 16,3 5-16-16,-4 5-13 15,-2 3-15-15,0 4-16 0,4 5-8 16,-1 1-6-16,5-1-3 0,4 3-1 15,1 0-6-15,5-1-8 16,2-3-6-16,3 0-11 0,3-3-7 16,2-1-7-16,1-5 0 0,1 3 6 15,-1-6 7-15,-1 1 7 0,0-2 10 16,-3 1 8-16,-1 0 10 0,-4-2 12 16,-1 3 13-16,-4 0 20 0,-1 0 17 15,-2 4 10-15,0 2 5 0,-4-1 0 16,1 5-10-16,-2 0-16 15,0 2-14-15,1 1-13 0,-1 0-9 16,2-2-5-16,1 1-6 0,4-2-5 16,1-2-1-16,2-1-6 0,3-1-4 15,1-4-5-15,5-3 0 16,2-4-1-16,5-3-5 0,2-5-8 16,3-3-13-16,4-5-14 0,2-5-14 15,2-6-14-15,-1-2-4 16,-1-4 7-16,-2-5 12 0,-4-1 14 0,-4-2 15 15,-5 0 21-15,-8 2 19 16,-2 3 29-16,-6 5 29 0,-1 4 36 16,-4 4 30-16,-4 5 32 0,-2 3 14 15,-2 6-2-15,0 3-16 0,0 5-24 16,1 4-28-16,-1 4-31 0,2 7-24 16,2 5-19-16,1 4-11 0,2 4-8 15,4 1-1-15,1 4-5 16,3-3-1-16,2 3-4 0,1-3-6 15,4-4-2-15,2 0-10 0,1-6-13 16,6-3-10-16,0-6-11 0,6-2-12 16,2-8-15-16,3-4-23 15,5-10-14-15,-2-4-20 0,5-5-10 16,-2-7-2-16,1-3 10 0,-4-5 20 16,-4-1 26-16,-3-1 28 0,-4 3 25 15,-7 4 29-15,-7 4 31 16,-3 8 33-16,-4 5 31 0,-2 6 23 15,-3 4 22-15,1 2 5 0,-3 8-7 16,1 3-14-16,0 5-24 0,2 3-19 16,-1 3-17-16,2 5-15 0,2 1-12 15,-2 1-10-15,2 2-3 0,-1 1-6 16,-1 1-5-16,-1-2-5 16,0-1-5-16,-4-4-1 0,4-3-3 0,-2-2 3 15,4-8 0-15,-4-3 1 16,4-6 3-16,1-2 1 0,1-9 4 15,5-6 0-15,2-5 0 0,4-6 1 16,2-5 0-16,2 0 0 0,2-4-2 16,2 1-3-16,-2 3 4 15,3 3 1-15,-3 3-2 0,2 4 0 16,-1 6 3-16,-2 5 1 0,4 2 0 16,-5 6 0-16,3 4 1 0,-5 6 3 31,2 3-2-31,1 25-3 0,-12-10-6 0,-7 2-15 15,-4 3-12-15,-4 1-16 0,1-1-14 16,-7 0-22-16,2-2-24 16,0-4-28-16,4-4-35 0,2-6-56 15,1-3-126-15,3-7-53 0,4-8-8 0,6-3 16 16,6-10 39-16</inkml:trace>
  <inkml:trace contextRef="#ctx0" brushRef="#br0" timeOffset="9470.92">28403 5753 345 0,'4'-22'425'0,"-2"2"68"0,-4 4 70 15,1 1-93-15,-6 2-75 16,3 2-53-16,-3 1-47 0,1 0-53 16,0 5-63-16,1-1-48 0,2 3-40 15,-1-1-23-15,1 4-22 0,-2 2-13 16,2 3-10-16,-4 5-9 15,-1 3-3-15,-2 9-5 16,-2 0-3-16,-3 7-2 0,0 5 3 0,-1 2 2 16,-2 3 0-16,2 2-3 0,2 1 1 15,5 1-3-15,1-2-2 16,4-4-5-16,4-3-1 0,7-4-2 0,3 0-4 16,7-8 0-16,5-5-2 15,3-5-4-15,9-5-4 0,6-7 1 16,2-7-5-16,5-5-3 0,2-5 2 15,2-7 0-15,-2-4 2 0,-2-3 5 16,-6-2 6-16,-1-1 3 0,-7-5 0 16,-6 1 6-16,-6-1 6 15,-3-3 2-15,-3 2 4 0,-6-1 5 16,-4 7 8-16,-5 2 1 0,-5 9 6 16,-3 4 1-16,-4 7 0 15,-7 7 0-15,-2 9-7 0,-4 8 1 16,-4 6-5-16,1 9 0 0,-1 4-2 15,4 8 0-15,6 3-1 16,3 2 2-16,7 0-4 0,5 0-4 16,8-1-2-16,4-6-4 0,9-1-3 15,4-5-8-15,7-5-2 0,9-5-8 16,3-8-13-16,7-4-24 0,3-9-74 16,7-4-106-16,1-5-121 0,1-5-179 15,-5-2-88-15,-5-1-28 0,-11-2 48 16,-5 1 98-16,-9 1 116 0</inkml:trace>
  <inkml:trace contextRef="#ctx0" brushRef="#br0" timeOffset="9830.81">25732 7586 315 0,'-39'31'392'16,"13"-12"20"-16,22-6 13 16,21-9-126-16,22-7-137 0,26-9-76 15,24-9-31-15,21-10 7 0,23-6 32 16,22-5 37-16,22-8 33 0,21-3 36 15,20-9 5-15,26-5-22 0,7-5-34 16,11-3-42-16,-1-3-38 0,3 3-38 16,-9 0-9-16,-13 4-7 0,-12 5-9 15,-11 6-1-15,-17 6-5 0,-12 5-10 16,-16 2-69-16,-18 8-109 0,-24 4-172 16,-23 4-146-16,-24 2-76 0,-29 4-27 15,-20 1 43-15,-25 1 93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49A54-5B15-4F61-9254-A93066C41379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F71FB-07C7-44F0-B486-FEBE4B306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C8E57-6952-4A6C-A2CA-EE9F94FED5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4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1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4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189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6D53-FCD5-410E-8385-FA99104F958D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92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9430-C423-478E-9556-72E6C6770228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43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3BF-95AF-4AF0-B5C8-6B6D04BC8F45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20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50D1-6777-4E4E-B2B1-3A3D23057F39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71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F218-1249-4BC7-A7C7-66CE81CBA2EC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31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0703-17D9-4A6C-AED0-7D45E32CE594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6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06BD-2A0D-49AE-ADF7-D8801AD82CBB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5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4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F900-A04F-4558-9F76-9D9FAA03982C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36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FEB2-590D-4CC6-81B2-A8F8234BA131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14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058-960B-4926-9EC5-772F25F8B4B8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1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285D-0418-42DC-8BF6-FBC7B0C80F3E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0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9899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F26A-B9DB-48CE-AF93-ED0AD7183C38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49B7-5ED2-46CC-9412-B908F13FB8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041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F26A-B9DB-48CE-AF93-ED0AD7183C38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49B7-5ED2-46CC-9412-B908F13FB8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165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F26A-B9DB-48CE-AF93-ED0AD7183C38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49B7-5ED2-46CC-9412-B908F13FB8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502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F26A-B9DB-48CE-AF93-ED0AD7183C38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49B7-5ED2-46CC-9412-B908F13FB8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122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F26A-B9DB-48CE-AF93-ED0AD7183C38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49B7-5ED2-46CC-9412-B908F13FB8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92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98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F26A-B9DB-48CE-AF93-ED0AD7183C38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49B7-5ED2-46CC-9412-B908F13FB8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8846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F26A-B9DB-48CE-AF93-ED0AD7183C38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49B7-5ED2-46CC-9412-B908F13FB8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929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F26A-B9DB-48CE-AF93-ED0AD7183C38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49B7-5ED2-46CC-9412-B908F13FB8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5802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F26A-B9DB-48CE-AF93-ED0AD7183C38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49B7-5ED2-46CC-9412-B908F13FB8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9712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F26A-B9DB-48CE-AF93-ED0AD7183C38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49B7-5ED2-46CC-9412-B908F13FB8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218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F26A-B9DB-48CE-AF93-ED0AD7183C38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49B7-5ED2-46CC-9412-B908F13FB8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6208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0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810000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9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2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1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4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2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5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8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0DF07-867E-4431-86C8-A9E80C1B379E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EEE C391/ECE C391/CS C391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C452-0A05-4E9F-B82A-13A5A7068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2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5F26A-B9DB-48CE-AF93-ED0AD7183C38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C49B7-5ED2-46CC-9412-B908F13FB8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691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5" Type="http://schemas.openxmlformats.org/officeDocument/2006/relationships/image" Target="../media/image250.png"/><Relationship Id="rId4" Type="http://schemas.openxmlformats.org/officeDocument/2006/relationships/customXml" Target="../ink/ink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0.png"/><Relationship Id="rId5" Type="http://schemas.openxmlformats.org/officeDocument/2006/relationships/customXml" Target="../ink/ink20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25.xml"/><Relationship Id="rId5" Type="http://schemas.openxmlformats.org/officeDocument/2006/relationships/image" Target="../media/image36.emf"/><Relationship Id="rId4" Type="http://schemas.openxmlformats.org/officeDocument/2006/relationships/customXml" Target="../ink/ink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9.png"/><Relationship Id="rId4" Type="http://schemas.openxmlformats.org/officeDocument/2006/relationships/customXml" Target="../ink/ink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1.png"/><Relationship Id="rId4" Type="http://schemas.openxmlformats.org/officeDocument/2006/relationships/customXml" Target="../ink/ink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1.png"/><Relationship Id="rId4" Type="http://schemas.openxmlformats.org/officeDocument/2006/relationships/customXml" Target="../ink/ink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3.png"/><Relationship Id="rId4" Type="http://schemas.openxmlformats.org/officeDocument/2006/relationships/customXml" Target="../ink/ink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5.png"/><Relationship Id="rId4" Type="http://schemas.openxmlformats.org/officeDocument/2006/relationships/customXml" Target="../ink/ink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6.png"/><Relationship Id="rId4" Type="http://schemas.openxmlformats.org/officeDocument/2006/relationships/customXml" Target="../ink/ink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0.png"/><Relationship Id="rId7" Type="http://schemas.openxmlformats.org/officeDocument/2006/relationships/customXml" Target="../ink/ink4.xml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customXml" Target="../ink/ink6.xml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8.xml"/><Relationship Id="rId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8.png"/><Relationship Id="rId7" Type="http://schemas.openxmlformats.org/officeDocument/2006/relationships/image" Target="../media/image60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13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55737" y="3375101"/>
            <a:ext cx="7396409" cy="72965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I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CS/ECE/EEE/INSTR F215:Digital Design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R. N. Ponnalagu, EEE</a:t>
            </a:r>
          </a:p>
        </p:txBody>
      </p:sp>
      <p:sp>
        <p:nvSpPr>
          <p:cNvPr id="2" name="Rectangle 1"/>
          <p:cNvSpPr/>
          <p:nvPr/>
        </p:nvSpPr>
        <p:spPr>
          <a:xfrm>
            <a:off x="2544417" y="4214088"/>
            <a:ext cx="897702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Lecture 24: A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nalysis of clocked sequential circuits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Sat, 30 Oct 2021</a:t>
            </a:r>
            <a:endParaRPr kumimoji="0" lang="en-IN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B526CE-FA03-4C27-8A8F-B65B8ED1E5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83763" cy="803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4088DA-BFB0-47EC-8425-77C76B1B206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522" y="0"/>
            <a:ext cx="2553478" cy="80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4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2FAE0A-000C-4E27-8B60-0B0EAAAF75FB}"/>
                  </a:ext>
                </a:extLst>
              </p14:cNvPr>
              <p14:cNvContentPartPr/>
              <p14:nvPr/>
            </p14:nvContentPartPr>
            <p14:xfrm>
              <a:off x="1742760" y="937440"/>
              <a:ext cx="9644040" cy="270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2FAE0A-000C-4E27-8B60-0B0EAAAF75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3400" y="928080"/>
                <a:ext cx="9662760" cy="27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7845F0-7D91-433B-8B57-6EAAF5AE5D89}"/>
                  </a:ext>
                </a:extLst>
              </p14:cNvPr>
              <p14:cNvContentPartPr/>
              <p14:nvPr/>
            </p14:nvContentPartPr>
            <p14:xfrm>
              <a:off x="2898720" y="1564560"/>
              <a:ext cx="8933400" cy="4062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7845F0-7D91-433B-8B57-6EAAF5AE5D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9360" y="1555200"/>
                <a:ext cx="8952120" cy="40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19B5F4-7693-4F60-A8B6-3AFE6289C93E}"/>
                  </a:ext>
                </a:extLst>
              </p14:cNvPr>
              <p14:cNvContentPartPr/>
              <p14:nvPr/>
            </p14:nvContentPartPr>
            <p14:xfrm>
              <a:off x="195480" y="1350720"/>
              <a:ext cx="11454840" cy="449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19B5F4-7693-4F60-A8B6-3AFE6289C9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120" y="1341360"/>
                <a:ext cx="11473560" cy="45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32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E38FB7-0F09-404F-92EA-4625D7FB8BF0}"/>
              </a:ext>
            </a:extLst>
          </p:cNvPr>
          <p:cNvSpPr txBox="1"/>
          <p:nvPr/>
        </p:nvSpPr>
        <p:spPr>
          <a:xfrm>
            <a:off x="6968614" y="1012954"/>
            <a:ext cx="48504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Sequential  Circuit with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2 JK FFs;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input X and output 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Flip flop inputs J1, K1 and J0, K0, outputs Q1 and Q0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 table: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Inputs, Flip flop states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(current and next), outputs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C0E338-A2FB-4AA0-82E4-22E5943E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6" y="486931"/>
            <a:ext cx="6575866" cy="41061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5C56A3-44C6-45C2-B117-34CAE7E207E0}"/>
                  </a:ext>
                </a:extLst>
              </p14:cNvPr>
              <p14:cNvContentPartPr/>
              <p14:nvPr/>
            </p14:nvContentPartPr>
            <p14:xfrm>
              <a:off x="1007280" y="4899240"/>
              <a:ext cx="6465240" cy="134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5C56A3-44C6-45C2-B117-34CAE7E207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7920" y="4889880"/>
                <a:ext cx="6483960" cy="13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8F5C52-928A-4E02-A5AF-28B651F674C3}"/>
                  </a:ext>
                </a:extLst>
              </p14:cNvPr>
              <p14:cNvContentPartPr/>
              <p14:nvPr/>
            </p14:nvContentPartPr>
            <p14:xfrm>
              <a:off x="12960" y="631800"/>
              <a:ext cx="12036600" cy="620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8F5C52-928A-4E02-A5AF-28B651F674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0" y="622440"/>
                <a:ext cx="12055320" cy="62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63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09999" y="3124201"/>
            <a:ext cx="538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Making a State Table</a:t>
            </a:r>
          </a:p>
        </p:txBody>
      </p:sp>
    </p:spTree>
    <p:extLst>
      <p:ext uri="{BB962C8B-B14F-4D97-AF65-F5344CB8AC3E}">
        <p14:creationId xmlns:p14="http://schemas.microsoft.com/office/powerpoint/2010/main" val="304314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48019" cy="683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D733CA-8032-4501-A7C1-D2D8728E788A}"/>
                  </a:ext>
                </a:extLst>
              </p14:cNvPr>
              <p14:cNvContentPartPr/>
              <p14:nvPr/>
            </p14:nvContentPartPr>
            <p14:xfrm>
              <a:off x="0" y="2244600"/>
              <a:ext cx="9158040" cy="378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D733CA-8032-4501-A7C1-D2D8728E78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2235240"/>
                <a:ext cx="9176760" cy="38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847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7938B-AC50-4C16-8B20-21BECA4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206BD-2A0D-49AE-ADF7-D8801AD82CB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08AC7-0AC3-4351-AD33-D15E24FA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3C452-0A05-4E9F-B82A-13A5A70687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AF0E44-656F-440C-ACA7-9F1AE971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076" y="36871"/>
            <a:ext cx="8852676" cy="672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7FCA4E-0140-47BD-A4B6-A3B3F4BEC7D7}"/>
                  </a:ext>
                </a:extLst>
              </p14:cNvPr>
              <p14:cNvContentPartPr/>
              <p14:nvPr/>
            </p14:nvContentPartPr>
            <p14:xfrm>
              <a:off x="95400" y="58680"/>
              <a:ext cx="11982600" cy="664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7FCA4E-0140-47BD-A4B6-A3B3F4BEC7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40" y="49320"/>
                <a:ext cx="12001320" cy="66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9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8274" y="399394"/>
            <a:ext cx="644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Next State of the circuit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1" y="1228397"/>
            <a:ext cx="113829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Boolean Equations for the  flip flop inputs in terms of present state and ext. inputs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equations find the actual values of flip-flop inputs for each possible combinations of present states and inputs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Characteristic tables/equations to find the next state based on flip-flop input values and the present state</a:t>
            </a:r>
          </a:p>
          <a:p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F30DD1-1259-45B3-9C21-E2D3D3D78F0A}"/>
                  </a:ext>
                </a:extLst>
              </p14:cNvPr>
              <p14:cNvContentPartPr/>
              <p14:nvPr/>
            </p14:nvContentPartPr>
            <p14:xfrm>
              <a:off x="530280" y="414720"/>
              <a:ext cx="10621080" cy="807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F30DD1-1259-45B3-9C21-E2D3D3D78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920" y="405360"/>
                <a:ext cx="10639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C78640-7368-4890-A68D-33C1247BE3EB}"/>
                  </a:ext>
                </a:extLst>
              </p14:cNvPr>
              <p14:cNvContentPartPr/>
              <p14:nvPr/>
            </p14:nvContentPartPr>
            <p14:xfrm>
              <a:off x="335160" y="378720"/>
              <a:ext cx="717480" cy="51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C78640-7368-4890-A68D-33C1247BE3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800" y="369360"/>
                <a:ext cx="7362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C6B0B0-53B6-402C-8901-30C966EA11C5}"/>
                  </a:ext>
                </a:extLst>
              </p14:cNvPr>
              <p14:cNvContentPartPr/>
              <p14:nvPr/>
            </p14:nvContentPartPr>
            <p14:xfrm>
              <a:off x="2516760" y="1663200"/>
              <a:ext cx="9631800" cy="5195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C6B0B0-53B6-402C-8901-30C966EA11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7400" y="1653840"/>
                <a:ext cx="9650520" cy="521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70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77DA4-AFE5-42CC-975A-B8DF206B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06BD-2A0D-49AE-ADF7-D8801AD82CBB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4DC55-EECB-4F82-95A8-D64A294A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14F9B-391C-41E3-A0ED-56506E95E10C}"/>
              </a:ext>
            </a:extLst>
          </p:cNvPr>
          <p:cNvSpPr txBox="1"/>
          <p:nvPr/>
        </p:nvSpPr>
        <p:spPr>
          <a:xfrm>
            <a:off x="533401" y="1228397"/>
            <a:ext cx="113829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Boolean Equations for the  flip flop inputs in terms of present state and ext. inputs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 state equations from flip flop input equation and characteristic equation of flip flops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 the next state values  from state equations by substituting binary values of all combinations of present state and input(s).</a:t>
            </a:r>
          </a:p>
          <a:p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C0EBFE-D357-4F0D-9FB8-5B570704EA7A}"/>
                  </a:ext>
                </a:extLst>
              </p14:cNvPr>
              <p14:cNvContentPartPr/>
              <p14:nvPr/>
            </p14:nvContentPartPr>
            <p14:xfrm>
              <a:off x="729000" y="497520"/>
              <a:ext cx="1287360" cy="54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C0EBFE-D357-4F0D-9FB8-5B570704EA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640" y="488160"/>
                <a:ext cx="130608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070975-7326-4020-B3DE-E4DE3682EEBC}"/>
                  </a:ext>
                </a:extLst>
              </p14:cNvPr>
              <p14:cNvContentPartPr/>
              <p14:nvPr/>
            </p14:nvContentPartPr>
            <p14:xfrm>
              <a:off x="2352960" y="727560"/>
              <a:ext cx="8633160" cy="362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070975-7326-4020-B3DE-E4DE3682EE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600" y="718200"/>
                <a:ext cx="8651880" cy="36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476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4" y="259140"/>
            <a:ext cx="8305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946825" y="4873557"/>
            <a:ext cx="2819400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79D3F1-D445-4F65-A812-8221F1F96F16}"/>
                  </a:ext>
                </a:extLst>
              </p14:cNvPr>
              <p14:cNvContentPartPr/>
              <p14:nvPr/>
            </p14:nvContentPartPr>
            <p14:xfrm>
              <a:off x="1329480" y="1238040"/>
              <a:ext cx="4044240" cy="223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79D3F1-D445-4F65-A812-8221F1F96F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0120" y="1228680"/>
                <a:ext cx="4062960" cy="22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97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" y="880241"/>
            <a:ext cx="8229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C8554B-783E-40C6-B673-2D57D245FC01}"/>
                  </a:ext>
                </a:extLst>
              </p14:cNvPr>
              <p14:cNvContentPartPr/>
              <p14:nvPr/>
            </p14:nvContentPartPr>
            <p14:xfrm>
              <a:off x="1895760" y="2591640"/>
              <a:ext cx="4360680" cy="324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C8554B-783E-40C6-B673-2D57D245FC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6400" y="2582280"/>
                <a:ext cx="4379400" cy="32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03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8" y="944616"/>
            <a:ext cx="9355136" cy="525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A68BCE-64C1-453F-835D-E53F6C606CBD}"/>
                  </a:ext>
                </a:extLst>
              </p14:cNvPr>
              <p14:cNvContentPartPr/>
              <p14:nvPr/>
            </p14:nvContentPartPr>
            <p14:xfrm>
              <a:off x="3585960" y="3834000"/>
              <a:ext cx="3134160" cy="9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A68BCE-64C1-453F-835D-E53F6C606C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6600" y="3824640"/>
                <a:ext cx="3152880" cy="1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409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CC6FD15-4E28-47AC-B6FC-11C698A1787A}"/>
              </a:ext>
            </a:extLst>
          </p:cNvPr>
          <p:cNvSpPr txBox="1">
            <a:spLocks/>
          </p:cNvSpPr>
          <p:nvPr/>
        </p:nvSpPr>
        <p:spPr>
          <a:xfrm>
            <a:off x="427758" y="703264"/>
            <a:ext cx="11336484" cy="5697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B8189A"/>
                </a:solidFill>
                <a:effectLst/>
                <a:uLnTx/>
                <a:uFillTx/>
                <a:latin typeface="Lucida Handwriting" panose="03010101010101010101" pitchFamily="66" charset="0"/>
                <a:ea typeface="+mj-ea"/>
                <a:cs typeface="+mj-cs"/>
              </a:rPr>
            </a:b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4F218839-2D68-426B-B353-F579CEDCEFA4}"/>
              </a:ext>
            </a:extLst>
          </p:cNvPr>
          <p:cNvSpPr txBox="1">
            <a:spLocks/>
          </p:cNvSpPr>
          <p:nvPr/>
        </p:nvSpPr>
        <p:spPr>
          <a:xfrm>
            <a:off x="759707" y="703264"/>
            <a:ext cx="10672586" cy="53268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indent="-3429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itchFamily="34" charset="0"/>
              <a:buNone/>
              <a:defRPr sz="3600" b="1" kern="1200" spc="-150" baseline="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4000" b="0" dirty="0">
                <a:solidFill>
                  <a:srgbClr val="00FFFF"/>
                </a:solidFill>
                <a:latin typeface="Lucida Handwriting" panose="03010101010101010101" pitchFamily="66" charset="0"/>
              </a:rPr>
              <a:t>Strength  and  Growth</a:t>
            </a:r>
          </a:p>
          <a:p>
            <a:pPr algn="just">
              <a:lnSpc>
                <a:spcPct val="150000"/>
              </a:lnSpc>
            </a:pPr>
            <a:r>
              <a:rPr lang="en-US" sz="4000" b="0" dirty="0">
                <a:solidFill>
                  <a:srgbClr val="00FFFF"/>
                </a:solidFill>
                <a:latin typeface="Lucida Handwriting" panose="03010101010101010101" pitchFamily="66" charset="0"/>
              </a:rPr>
              <a:t>come  only  through </a:t>
            </a:r>
          </a:p>
          <a:p>
            <a:pPr algn="just">
              <a:lnSpc>
                <a:spcPct val="150000"/>
              </a:lnSpc>
            </a:pPr>
            <a:r>
              <a:rPr lang="en-US" sz="4000" b="0" dirty="0">
                <a:solidFill>
                  <a:srgbClr val="00FFFF"/>
                </a:solidFill>
                <a:latin typeface="Lucida Handwriting" panose="03010101010101010101" pitchFamily="66" charset="0"/>
              </a:rPr>
              <a:t>continuous  effort </a:t>
            </a:r>
          </a:p>
          <a:p>
            <a:pPr algn="just">
              <a:lnSpc>
                <a:spcPct val="150000"/>
              </a:lnSpc>
            </a:pPr>
            <a:r>
              <a:rPr lang="en-US" sz="4000" b="0" dirty="0">
                <a:solidFill>
                  <a:srgbClr val="00FFFF"/>
                </a:solidFill>
                <a:latin typeface="Lucida Handwriting" panose="03010101010101010101" pitchFamily="66" charset="0"/>
              </a:rPr>
              <a:t>and   struggle</a:t>
            </a:r>
            <a:r>
              <a:rPr lang="en-US" sz="4000" b="0" i="1" dirty="0">
                <a:solidFill>
                  <a:prstClr val="black"/>
                </a:solidFill>
              </a:rPr>
              <a:t>	</a:t>
            </a:r>
          </a:p>
          <a:p>
            <a:pPr algn="r">
              <a:lnSpc>
                <a:spcPct val="150000"/>
              </a:lnSpc>
            </a:pPr>
            <a:r>
              <a:rPr lang="en-US" sz="4000" b="0" i="1" dirty="0">
                <a:solidFill>
                  <a:prstClr val="black"/>
                </a:solidFill>
              </a:rPr>
              <a:t>		</a:t>
            </a:r>
            <a:r>
              <a:rPr lang="en-US" sz="4000" b="0" dirty="0">
                <a:solidFill>
                  <a:srgbClr val="C506CA"/>
                </a:solidFill>
                <a:latin typeface="Lucida Handwriting" panose="03010101010101010101" pitchFamily="66" charset="0"/>
              </a:rPr>
              <a:t>– Napoleon  Hill</a:t>
            </a:r>
            <a:endParaRPr lang="en-IN" sz="3200" dirty="0">
              <a:solidFill>
                <a:srgbClr val="C506CA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13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148"/>
            <a:ext cx="8655269" cy="634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BF205F-ADE6-4048-AD6A-517A29C9A749}"/>
                  </a:ext>
                </a:extLst>
              </p14:cNvPr>
              <p14:cNvContentPartPr/>
              <p14:nvPr/>
            </p14:nvContentPartPr>
            <p14:xfrm>
              <a:off x="730800" y="1392120"/>
              <a:ext cx="5438520" cy="255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BF205F-ADE6-4048-AD6A-517A29C9A7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440" y="1382760"/>
                <a:ext cx="5457240" cy="257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33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13" y="520262"/>
            <a:ext cx="8153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42EA76-A3A5-44B5-A677-7D8EFA4D92DD}"/>
                  </a:ext>
                </a:extLst>
              </p14:cNvPr>
              <p14:cNvContentPartPr/>
              <p14:nvPr/>
            </p14:nvContentPartPr>
            <p14:xfrm>
              <a:off x="1620360" y="1059840"/>
              <a:ext cx="6844320" cy="567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42EA76-A3A5-44B5-A677-7D8EFA4D92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1000" y="1050480"/>
                <a:ext cx="6863040" cy="56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32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256DE-304B-4B3D-AE6B-28CFFDE3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06BD-2A0D-49AE-ADF7-D8801AD82CBB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DBC49-5FDD-4CCD-BB8D-A229D4FA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CB58DE-66D1-4E56-940E-2D343C30E0A2}"/>
                  </a:ext>
                </a:extLst>
              </p14:cNvPr>
              <p14:cNvContentPartPr/>
              <p14:nvPr/>
            </p14:nvContentPartPr>
            <p14:xfrm>
              <a:off x="475560" y="141840"/>
              <a:ext cx="9740520" cy="512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CB58DE-66D1-4E56-940E-2D343C30E0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200" y="132480"/>
                <a:ext cx="9759240" cy="51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24CFEB-B35D-4532-BB59-6BD751BB8F04}"/>
                  </a:ext>
                </a:extLst>
              </p14:cNvPr>
              <p14:cNvContentPartPr/>
              <p14:nvPr/>
            </p14:nvContentPartPr>
            <p14:xfrm>
              <a:off x="453600" y="360"/>
              <a:ext cx="11670120" cy="684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24CFEB-B35D-4532-BB59-6BD751BB8F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240" y="-9000"/>
                <a:ext cx="11688840" cy="68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6506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CA762-2BCF-4694-8885-C8EBB3FA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06BD-2A0D-49AE-ADF7-D8801AD82CBB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4F1944-64D6-49C3-B944-995E2E69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FF5968-3871-4C0A-8781-4F72519147E4}"/>
                  </a:ext>
                </a:extLst>
              </p14:cNvPr>
              <p14:cNvContentPartPr/>
              <p14:nvPr/>
            </p14:nvContentPartPr>
            <p14:xfrm>
              <a:off x="1918080" y="366120"/>
              <a:ext cx="7479360" cy="649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FF5968-3871-4C0A-8781-4F72519147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8720" y="356760"/>
                <a:ext cx="7498080" cy="65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BE9A99-4083-4E65-A846-A690A8CABC59}"/>
                  </a:ext>
                </a:extLst>
              </p14:cNvPr>
              <p14:cNvContentPartPr/>
              <p14:nvPr/>
            </p14:nvContentPartPr>
            <p14:xfrm>
              <a:off x="696960" y="294840"/>
              <a:ext cx="11286000" cy="5663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BE9A99-4083-4E65-A846-A690A8CABC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600" y="285480"/>
                <a:ext cx="11304720" cy="56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3734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0940E-8098-4D9D-B484-C8A16E6E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06BD-2A0D-49AE-ADF7-D8801AD82CBB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1BBAA3-A3FA-4F30-89BE-36FF159A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C31FD6-3A57-4BF8-83FF-CBF96C0597C7}"/>
                  </a:ext>
                </a:extLst>
              </p14:cNvPr>
              <p14:cNvContentPartPr/>
              <p14:nvPr/>
            </p14:nvContentPartPr>
            <p14:xfrm>
              <a:off x="196709" y="136524"/>
              <a:ext cx="4250880" cy="451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C31FD6-3A57-4BF8-83FF-CBF96C0597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349" y="127164"/>
                <a:ext cx="4269600" cy="45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504488-3FC2-446E-85B1-DF23D2470E2D}"/>
                  </a:ext>
                </a:extLst>
              </p14:cNvPr>
              <p14:cNvContentPartPr/>
              <p14:nvPr/>
            </p14:nvContentPartPr>
            <p14:xfrm>
              <a:off x="92520" y="216360"/>
              <a:ext cx="12065040" cy="634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504488-3FC2-446E-85B1-DF23D2470E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160" y="207000"/>
                <a:ext cx="12083760" cy="63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927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2799F-5A05-4991-A9B0-45279992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06BD-2A0D-49AE-ADF7-D8801AD82CBB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5ECD81-F008-4EDC-BFAE-C0EE23DD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373964-1CBB-4060-8CD6-726E0DB79EFB}"/>
                  </a:ext>
                </a:extLst>
              </p14:cNvPr>
              <p14:cNvContentPartPr/>
              <p14:nvPr/>
            </p14:nvContentPartPr>
            <p14:xfrm>
              <a:off x="196709" y="136524"/>
              <a:ext cx="4250880" cy="451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373964-1CBB-4060-8CD6-726E0DB79E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349" y="127164"/>
                <a:ext cx="4269600" cy="45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0F7020-BA84-4717-AD93-9A4904F9A618}"/>
                  </a:ext>
                </a:extLst>
              </p14:cNvPr>
              <p14:cNvContentPartPr/>
              <p14:nvPr/>
            </p14:nvContentPartPr>
            <p14:xfrm>
              <a:off x="5040" y="190440"/>
              <a:ext cx="11352960" cy="493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0F7020-BA84-4717-AD93-9A4904F9A6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320" y="181080"/>
                <a:ext cx="11371680" cy="49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25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"/>
            <a:ext cx="8153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EC9E91-FD10-4610-A7BF-AB2CD4CA12CA}"/>
                  </a:ext>
                </a:extLst>
              </p14:cNvPr>
              <p14:cNvContentPartPr/>
              <p14:nvPr/>
            </p14:nvContentPartPr>
            <p14:xfrm>
              <a:off x="7226280" y="2995200"/>
              <a:ext cx="1088640" cy="327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EC9E91-FD10-4610-A7BF-AB2CD4CA12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6920" y="2985840"/>
                <a:ext cx="1107360" cy="32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2552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33400"/>
            <a:ext cx="8305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31B257-7004-450F-9865-8BDEBEC3757A}"/>
                  </a:ext>
                </a:extLst>
              </p14:cNvPr>
              <p14:cNvContentPartPr/>
              <p14:nvPr/>
            </p14:nvContentPartPr>
            <p14:xfrm>
              <a:off x="223560" y="606240"/>
              <a:ext cx="8044560" cy="468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31B257-7004-450F-9865-8BDEBEC375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200" y="596880"/>
                <a:ext cx="8063280" cy="47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2139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7C610-706F-4931-A6E1-9A0E3579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06BD-2A0D-49AE-ADF7-D8801AD82CBB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AA1EE-438B-4932-93A6-35198299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AA3C71-6BE9-4D2C-A56A-32556478EFBB}"/>
                  </a:ext>
                </a:extLst>
              </p14:cNvPr>
              <p14:cNvContentPartPr/>
              <p14:nvPr/>
            </p14:nvContentPartPr>
            <p14:xfrm>
              <a:off x="2903760" y="656640"/>
              <a:ext cx="6033960" cy="445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AA3C71-6BE9-4D2C-A56A-32556478E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4400" y="647280"/>
                <a:ext cx="6052680" cy="44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90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96D4-BC19-428C-9DA3-3EAB34DB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9430-C423-478E-9556-72E6C6770228}" type="datetime1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3177E-B42D-4A5C-BF50-30095495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A1BC5-EFE2-433B-87C2-E7C7659D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665367"/>
            <a:ext cx="10779785" cy="27636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CAAF52-E74C-4BD4-A1EB-2C205D22A906}"/>
                  </a:ext>
                </a:extLst>
              </p14:cNvPr>
              <p14:cNvContentPartPr/>
              <p14:nvPr/>
            </p14:nvContentPartPr>
            <p14:xfrm>
              <a:off x="937080" y="957240"/>
              <a:ext cx="7529400" cy="218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CAAF52-E74C-4BD4-A1EB-2C205D22A9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720" y="947880"/>
                <a:ext cx="7548120" cy="22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CABAA7-783A-4188-A5BA-722BEBC1EB0E}"/>
                  </a:ext>
                </a:extLst>
              </p14:cNvPr>
              <p14:cNvContentPartPr/>
              <p14:nvPr/>
            </p14:nvContentPartPr>
            <p14:xfrm>
              <a:off x="788040" y="1838160"/>
              <a:ext cx="6231960" cy="267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CABAA7-783A-4188-A5BA-722BEBC1EB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8680" y="1828800"/>
                <a:ext cx="6250680" cy="26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D4F590-4DAE-40E3-BCA5-D25A28949DC5}"/>
                  </a:ext>
                </a:extLst>
              </p14:cNvPr>
              <p14:cNvContentPartPr/>
              <p14:nvPr/>
            </p14:nvContentPartPr>
            <p14:xfrm>
              <a:off x="1411920" y="1431000"/>
              <a:ext cx="9807120" cy="2921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D4F590-4DAE-40E3-BCA5-D25A28949D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2560" y="1421640"/>
                <a:ext cx="9825840" cy="29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74564-A138-41E4-A422-BBF66B79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" y="58963"/>
            <a:ext cx="5187900" cy="2371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91B8AE-787B-4658-BA9E-D2B5A96F1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5" y="2676602"/>
            <a:ext cx="3359100" cy="2936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2FE4E-97B0-4632-8A19-4D20EE336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55" y="5788849"/>
            <a:ext cx="3359100" cy="821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AB37C3-FB39-4E27-B032-E1E00A45D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0912" y="159830"/>
            <a:ext cx="1537827" cy="1723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7D87B8-218E-4EDA-9DF1-5437B4572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416" y="2215413"/>
            <a:ext cx="6753225" cy="3095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07B6972-A145-493D-ABE8-4C0B3DDF2107}"/>
                  </a:ext>
                </a:extLst>
              </p14:cNvPr>
              <p14:cNvContentPartPr/>
              <p14:nvPr/>
            </p14:nvContentPartPr>
            <p14:xfrm>
              <a:off x="5932080" y="3442680"/>
              <a:ext cx="6013440" cy="2989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07B6972-A145-493D-ABE8-4C0B3DDF21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22720" y="3433320"/>
                <a:ext cx="6032160" cy="30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470FE39-ADD0-4EA4-A78A-286A929E46CC}"/>
                  </a:ext>
                </a:extLst>
              </p14:cNvPr>
              <p14:cNvContentPartPr/>
              <p14:nvPr/>
            </p14:nvContentPartPr>
            <p14:xfrm>
              <a:off x="1483560" y="330840"/>
              <a:ext cx="9155520" cy="4133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470FE39-ADD0-4EA4-A78A-286A929E46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74200" y="321480"/>
                <a:ext cx="9174240" cy="41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524CF3-2035-46C7-8A45-726D432602A1}"/>
                  </a:ext>
                </a:extLst>
              </p14:cNvPr>
              <p14:cNvContentPartPr/>
              <p14:nvPr/>
            </p14:nvContentPartPr>
            <p14:xfrm>
              <a:off x="5754240" y="147960"/>
              <a:ext cx="5307120" cy="584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524CF3-2035-46C7-8A45-726D432602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44880" y="138600"/>
                <a:ext cx="5325840" cy="58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34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0A8B90-A12F-41EB-91AF-B65D5CB5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6" y="425705"/>
            <a:ext cx="6743700" cy="2466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9DB0A2-54FE-4A24-9B81-798A317050F4}"/>
                  </a:ext>
                </a:extLst>
              </p14:cNvPr>
              <p14:cNvContentPartPr/>
              <p14:nvPr/>
            </p14:nvContentPartPr>
            <p14:xfrm>
              <a:off x="8688600" y="1044720"/>
              <a:ext cx="2243160" cy="1710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9DB0A2-54FE-4A24-9B81-798A317050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79240" y="1035360"/>
                <a:ext cx="226188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4CD53E-E0E6-4883-AD5F-E18FA1796E0B}"/>
                  </a:ext>
                </a:extLst>
              </p14:cNvPr>
              <p14:cNvContentPartPr/>
              <p14:nvPr/>
            </p14:nvContentPartPr>
            <p14:xfrm>
              <a:off x="1641960" y="1455120"/>
              <a:ext cx="3938040" cy="90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4CD53E-E0E6-4883-AD5F-E18FA1796E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2600" y="1445760"/>
                <a:ext cx="3956760" cy="9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06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4B1AA-AC6D-4F35-8DB2-41B1F866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6" y="425705"/>
            <a:ext cx="6743700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3021F-18CD-4455-B6A5-9E8B28EC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6" y="3593998"/>
            <a:ext cx="6048375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7781BE-FC38-43E4-8DA7-FCA9B35C9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07" y="4083309"/>
            <a:ext cx="58674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997DE6-FD49-4FDF-9DE2-270CFF960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57" y="4777866"/>
            <a:ext cx="5924550" cy="72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8955E30-5ABC-4BCC-B55D-8FA8C99A3160}"/>
                  </a:ext>
                </a:extLst>
              </p14:cNvPr>
              <p14:cNvContentPartPr/>
              <p14:nvPr/>
            </p14:nvContentPartPr>
            <p14:xfrm>
              <a:off x="8688600" y="1044720"/>
              <a:ext cx="2243160" cy="1710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8955E30-5ABC-4BCC-B55D-8FA8C99A31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9240" y="1035360"/>
                <a:ext cx="226188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8115A6-B165-4017-B0B6-8DB6816090EC}"/>
                  </a:ext>
                </a:extLst>
              </p14:cNvPr>
              <p14:cNvContentPartPr/>
              <p14:nvPr/>
            </p14:nvContentPartPr>
            <p14:xfrm>
              <a:off x="419760" y="475560"/>
              <a:ext cx="5762880" cy="483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8115A6-B165-4017-B0B6-8DB6816090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400" y="466200"/>
                <a:ext cx="5781600" cy="48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07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64"/>
          <p:cNvGrpSpPr>
            <a:grpSpLocks/>
          </p:cNvGrpSpPr>
          <p:nvPr/>
        </p:nvGrpSpPr>
        <p:grpSpPr bwMode="auto">
          <a:xfrm>
            <a:off x="703006" y="1457633"/>
            <a:ext cx="7615083" cy="4306910"/>
            <a:chOff x="3024" y="1200"/>
            <a:chExt cx="2544" cy="1865"/>
          </a:xfrm>
        </p:grpSpPr>
        <p:grpSp>
          <p:nvGrpSpPr>
            <p:cNvPr id="22" name="Group 180"/>
            <p:cNvGrpSpPr>
              <a:grpSpLocks/>
            </p:cNvGrpSpPr>
            <p:nvPr/>
          </p:nvGrpSpPr>
          <p:grpSpPr bwMode="auto">
            <a:xfrm>
              <a:off x="3024" y="1200"/>
              <a:ext cx="2544" cy="960"/>
              <a:chOff x="3024" y="1200"/>
              <a:chExt cx="2544" cy="960"/>
            </a:xfrm>
          </p:grpSpPr>
          <p:sp>
            <p:nvSpPr>
              <p:cNvPr id="99" name="Rectangle 151"/>
              <p:cNvSpPr>
                <a:spLocks noChangeArrowheads="1"/>
              </p:cNvSpPr>
              <p:nvPr/>
            </p:nvSpPr>
            <p:spPr bwMode="auto">
              <a:xfrm>
                <a:off x="3648" y="1392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Line 152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Oval 153"/>
              <p:cNvSpPr>
                <a:spLocks noChangeArrowheads="1"/>
              </p:cNvSpPr>
              <p:nvPr/>
            </p:nvSpPr>
            <p:spPr bwMode="auto">
              <a:xfrm>
                <a:off x="4128" y="1945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Line 154"/>
              <p:cNvSpPr>
                <a:spLocks noChangeShapeType="1"/>
              </p:cNvSpPr>
              <p:nvPr/>
            </p:nvSpPr>
            <p:spPr bwMode="auto">
              <a:xfrm>
                <a:off x="4128" y="158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Text Box 156"/>
              <p:cNvSpPr txBox="1">
                <a:spLocks noChangeArrowheads="1"/>
              </p:cNvSpPr>
              <p:nvPr/>
            </p:nvSpPr>
            <p:spPr bwMode="auto">
              <a:xfrm>
                <a:off x="3648" y="1440"/>
                <a:ext cx="336" cy="5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7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7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  <p:sp>
            <p:nvSpPr>
              <p:cNvPr id="104" name="Rectangle 157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3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QA</a:t>
                </a:r>
              </a:p>
            </p:txBody>
          </p:sp>
          <p:sp>
            <p:nvSpPr>
              <p:cNvPr id="105" name="Line 158"/>
              <p:cNvSpPr>
                <a:spLocks noChangeShapeType="1"/>
              </p:cNvSpPr>
              <p:nvPr/>
            </p:nvSpPr>
            <p:spPr bwMode="auto">
              <a:xfrm>
                <a:off x="3360" y="177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Line 159"/>
              <p:cNvSpPr>
                <a:spLocks noChangeShapeType="1"/>
              </p:cNvSpPr>
              <p:nvPr/>
            </p:nvSpPr>
            <p:spPr bwMode="auto">
              <a:xfrm flipV="1">
                <a:off x="3504" y="201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AutoShape 160"/>
              <p:cNvSpPr>
                <a:spLocks noChangeArrowheads="1"/>
              </p:cNvSpPr>
              <p:nvPr/>
            </p:nvSpPr>
            <p:spPr bwMode="auto">
              <a:xfrm rot="5400000">
                <a:off x="3648" y="172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Line 161"/>
              <p:cNvSpPr>
                <a:spLocks noChangeShapeType="1"/>
              </p:cNvSpPr>
              <p:nvPr/>
            </p:nvSpPr>
            <p:spPr bwMode="auto">
              <a:xfrm rot="5400000">
                <a:off x="3192" y="170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Text Box 162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CLK</a:t>
                </a:r>
              </a:p>
            </p:txBody>
          </p:sp>
          <p:sp>
            <p:nvSpPr>
              <p:cNvPr id="110" name="Oval 163"/>
              <p:cNvSpPr>
                <a:spLocks noChangeArrowheads="1"/>
              </p:cNvSpPr>
              <p:nvPr/>
            </p:nvSpPr>
            <p:spPr bwMode="auto">
              <a:xfrm>
                <a:off x="3480" y="1511"/>
                <a:ext cx="5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Rectangle 164"/>
              <p:cNvSpPr>
                <a:spLocks noChangeArrowheads="1"/>
              </p:cNvSpPr>
              <p:nvPr/>
            </p:nvSpPr>
            <p:spPr bwMode="auto">
              <a:xfrm>
                <a:off x="3312" y="1200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High</a:t>
                </a: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Rectangle 166"/>
              <p:cNvSpPr>
                <a:spLocks noChangeArrowheads="1"/>
              </p:cNvSpPr>
              <p:nvPr/>
            </p:nvSpPr>
            <p:spPr bwMode="auto">
              <a:xfrm>
                <a:off x="4704" y="1392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Line 167"/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4" name="Oval 168"/>
              <p:cNvSpPr>
                <a:spLocks noChangeArrowheads="1"/>
              </p:cNvSpPr>
              <p:nvPr/>
            </p:nvSpPr>
            <p:spPr bwMode="auto">
              <a:xfrm>
                <a:off x="5184" y="1945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5" name="Line 169"/>
              <p:cNvSpPr>
                <a:spLocks noChangeShapeType="1"/>
              </p:cNvSpPr>
              <p:nvPr/>
            </p:nvSpPr>
            <p:spPr bwMode="auto">
              <a:xfrm>
                <a:off x="5184" y="15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Text Box 170"/>
              <p:cNvSpPr txBox="1">
                <a:spLocks noChangeArrowheads="1"/>
              </p:cNvSpPr>
              <p:nvPr/>
            </p:nvSpPr>
            <p:spPr bwMode="auto">
              <a:xfrm>
                <a:off x="4704" y="1440"/>
                <a:ext cx="336" cy="5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7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7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  <p:sp>
            <p:nvSpPr>
              <p:cNvPr id="117" name="Rectangle 171"/>
              <p:cNvSpPr>
                <a:spLocks noChangeArrowheads="1"/>
              </p:cNvSpPr>
              <p:nvPr/>
            </p:nvSpPr>
            <p:spPr bwMode="auto">
              <a:xfrm>
                <a:off x="5232" y="1392"/>
                <a:ext cx="3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QB</a:t>
                </a:r>
              </a:p>
            </p:txBody>
          </p:sp>
          <p:sp>
            <p:nvSpPr>
              <p:cNvPr id="118" name="Line 172"/>
              <p:cNvSpPr>
                <a:spLocks noChangeShapeType="1"/>
              </p:cNvSpPr>
              <p:nvPr/>
            </p:nvSpPr>
            <p:spPr bwMode="auto">
              <a:xfrm>
                <a:off x="4416" y="177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9" name="Line 173"/>
              <p:cNvSpPr>
                <a:spLocks noChangeShapeType="1"/>
              </p:cNvSpPr>
              <p:nvPr/>
            </p:nvSpPr>
            <p:spPr bwMode="auto">
              <a:xfrm flipV="1">
                <a:off x="4560" y="201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0" name="AutoShape 174"/>
              <p:cNvSpPr>
                <a:spLocks noChangeArrowheads="1"/>
              </p:cNvSpPr>
              <p:nvPr/>
            </p:nvSpPr>
            <p:spPr bwMode="auto">
              <a:xfrm rot="5400000">
                <a:off x="4704" y="172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1" name="Line 175"/>
              <p:cNvSpPr>
                <a:spLocks noChangeShapeType="1"/>
              </p:cNvSpPr>
              <p:nvPr/>
            </p:nvSpPr>
            <p:spPr bwMode="auto">
              <a:xfrm rot="5400000">
                <a:off x="4248" y="170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2" name="Oval 177"/>
              <p:cNvSpPr>
                <a:spLocks noChangeArrowheads="1"/>
              </p:cNvSpPr>
              <p:nvPr/>
            </p:nvSpPr>
            <p:spPr bwMode="auto">
              <a:xfrm>
                <a:off x="4536" y="1511"/>
                <a:ext cx="5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3" name="Rectangle 178"/>
              <p:cNvSpPr>
                <a:spLocks noChangeArrowheads="1"/>
              </p:cNvSpPr>
              <p:nvPr/>
            </p:nvSpPr>
            <p:spPr bwMode="auto">
              <a:xfrm>
                <a:off x="4368" y="1200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High</a:t>
                </a: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4" name="Line 179"/>
              <p:cNvSpPr>
                <a:spLocks noChangeShapeType="1"/>
              </p:cNvSpPr>
              <p:nvPr/>
            </p:nvSpPr>
            <p:spPr bwMode="auto">
              <a:xfrm rot="5400000">
                <a:off x="4320" y="168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62"/>
            <p:cNvGrpSpPr>
              <a:grpSpLocks/>
            </p:cNvGrpSpPr>
            <p:nvPr/>
          </p:nvGrpSpPr>
          <p:grpSpPr bwMode="auto">
            <a:xfrm>
              <a:off x="3264" y="2256"/>
              <a:ext cx="1968" cy="809"/>
              <a:chOff x="3264" y="2256"/>
              <a:chExt cx="1968" cy="809"/>
            </a:xfrm>
          </p:grpSpPr>
          <p:sp>
            <p:nvSpPr>
              <p:cNvPr id="25" name="Line 182"/>
              <p:cNvSpPr>
                <a:spLocks noChangeShapeType="1"/>
              </p:cNvSpPr>
              <p:nvPr/>
            </p:nvSpPr>
            <p:spPr bwMode="auto">
              <a:xfrm>
                <a:off x="3792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Line 183"/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Line 184"/>
              <p:cNvSpPr>
                <a:spLocks noChangeShapeType="1"/>
              </p:cNvSpPr>
              <p:nvPr/>
            </p:nvSpPr>
            <p:spPr bwMode="auto">
              <a:xfrm rot="5400000">
                <a:off x="3840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Line 185"/>
              <p:cNvSpPr>
                <a:spLocks noChangeShapeType="1"/>
              </p:cNvSpPr>
              <p:nvPr/>
            </p:nvSpPr>
            <p:spPr bwMode="auto">
              <a:xfrm>
                <a:off x="3600" y="268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Line 186"/>
              <p:cNvSpPr>
                <a:spLocks noChangeShapeType="1"/>
              </p:cNvSpPr>
              <p:nvPr/>
            </p:nvSpPr>
            <p:spPr bwMode="auto">
              <a:xfrm rot="5400000">
                <a:off x="3936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Line 187"/>
              <p:cNvSpPr>
                <a:spLocks noChangeShapeType="1"/>
              </p:cNvSpPr>
              <p:nvPr/>
            </p:nvSpPr>
            <p:spPr bwMode="auto">
              <a:xfrm>
                <a:off x="3984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Line 188"/>
              <p:cNvSpPr>
                <a:spLocks noChangeShapeType="1"/>
              </p:cNvSpPr>
              <p:nvPr/>
            </p:nvSpPr>
            <p:spPr bwMode="auto">
              <a:xfrm>
                <a:off x="4080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Line 189"/>
              <p:cNvSpPr>
                <a:spLocks noChangeShapeType="1"/>
              </p:cNvSpPr>
              <p:nvPr/>
            </p:nvSpPr>
            <p:spPr bwMode="auto">
              <a:xfrm rot="5400000">
                <a:off x="4032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Line 190"/>
              <p:cNvSpPr>
                <a:spLocks noChangeShapeType="1"/>
              </p:cNvSpPr>
              <p:nvPr/>
            </p:nvSpPr>
            <p:spPr bwMode="auto">
              <a:xfrm rot="5400000">
                <a:off x="4128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Line 191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Line 192"/>
              <p:cNvSpPr>
                <a:spLocks noChangeShapeType="1"/>
              </p:cNvSpPr>
              <p:nvPr/>
            </p:nvSpPr>
            <p:spPr bwMode="auto">
              <a:xfrm>
                <a:off x="4272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Line 193"/>
              <p:cNvSpPr>
                <a:spLocks noChangeShapeType="1"/>
              </p:cNvSpPr>
              <p:nvPr/>
            </p:nvSpPr>
            <p:spPr bwMode="auto">
              <a:xfrm rot="5400000">
                <a:off x="4224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Line 194"/>
              <p:cNvSpPr>
                <a:spLocks noChangeShapeType="1"/>
              </p:cNvSpPr>
              <p:nvPr/>
            </p:nvSpPr>
            <p:spPr bwMode="auto">
              <a:xfrm rot="5400000">
                <a:off x="4320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Line 195"/>
              <p:cNvSpPr>
                <a:spLocks noChangeShapeType="1"/>
              </p:cNvSpPr>
              <p:nvPr/>
            </p:nvSpPr>
            <p:spPr bwMode="auto">
              <a:xfrm>
                <a:off x="4368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Line 196"/>
              <p:cNvSpPr>
                <a:spLocks noChangeShapeType="1"/>
              </p:cNvSpPr>
              <p:nvPr/>
            </p:nvSpPr>
            <p:spPr bwMode="auto">
              <a:xfrm>
                <a:off x="446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Line 197"/>
              <p:cNvSpPr>
                <a:spLocks noChangeShapeType="1"/>
              </p:cNvSpPr>
              <p:nvPr/>
            </p:nvSpPr>
            <p:spPr bwMode="auto">
              <a:xfrm rot="5400000">
                <a:off x="4416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Line 198"/>
              <p:cNvSpPr>
                <a:spLocks noChangeShapeType="1"/>
              </p:cNvSpPr>
              <p:nvPr/>
            </p:nvSpPr>
            <p:spPr bwMode="auto">
              <a:xfrm rot="5400000">
                <a:off x="4512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Line 199"/>
              <p:cNvSpPr>
                <a:spLocks noChangeShapeType="1"/>
              </p:cNvSpPr>
              <p:nvPr/>
            </p:nvSpPr>
            <p:spPr bwMode="auto">
              <a:xfrm>
                <a:off x="3600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Line 200"/>
              <p:cNvSpPr>
                <a:spLocks noChangeShapeType="1"/>
              </p:cNvSpPr>
              <p:nvPr/>
            </p:nvSpPr>
            <p:spPr bwMode="auto">
              <a:xfrm>
                <a:off x="3696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Line 201"/>
              <p:cNvSpPr>
                <a:spLocks noChangeShapeType="1"/>
              </p:cNvSpPr>
              <p:nvPr/>
            </p:nvSpPr>
            <p:spPr bwMode="auto">
              <a:xfrm rot="5400000">
                <a:off x="3648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Line 202"/>
              <p:cNvSpPr>
                <a:spLocks noChangeShapeType="1"/>
              </p:cNvSpPr>
              <p:nvPr/>
            </p:nvSpPr>
            <p:spPr bwMode="auto">
              <a:xfrm rot="5400000">
                <a:off x="3744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Line 203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Line 204"/>
              <p:cNvSpPr>
                <a:spLocks noChangeShapeType="1"/>
              </p:cNvSpPr>
              <p:nvPr/>
            </p:nvSpPr>
            <p:spPr bwMode="auto">
              <a:xfrm>
                <a:off x="4656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Line 205"/>
              <p:cNvSpPr>
                <a:spLocks noChangeShapeType="1"/>
              </p:cNvSpPr>
              <p:nvPr/>
            </p:nvSpPr>
            <p:spPr bwMode="auto">
              <a:xfrm rot="5400000">
                <a:off x="4608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Line 206"/>
              <p:cNvSpPr>
                <a:spLocks noChangeShapeType="1"/>
              </p:cNvSpPr>
              <p:nvPr/>
            </p:nvSpPr>
            <p:spPr bwMode="auto">
              <a:xfrm rot="5400000">
                <a:off x="4704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Line 207"/>
              <p:cNvSpPr>
                <a:spLocks noChangeShapeType="1"/>
              </p:cNvSpPr>
              <p:nvPr/>
            </p:nvSpPr>
            <p:spPr bwMode="auto">
              <a:xfrm>
                <a:off x="4752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Line 208"/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Line 209"/>
              <p:cNvSpPr>
                <a:spLocks noChangeShapeType="1"/>
              </p:cNvSpPr>
              <p:nvPr/>
            </p:nvSpPr>
            <p:spPr bwMode="auto">
              <a:xfrm rot="5400000">
                <a:off x="4800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Line 210"/>
              <p:cNvSpPr>
                <a:spLocks noChangeShapeType="1"/>
              </p:cNvSpPr>
              <p:nvPr/>
            </p:nvSpPr>
            <p:spPr bwMode="auto">
              <a:xfrm rot="5400000">
                <a:off x="4896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Line 211"/>
              <p:cNvSpPr>
                <a:spLocks noChangeShapeType="1"/>
              </p:cNvSpPr>
              <p:nvPr/>
            </p:nvSpPr>
            <p:spPr bwMode="auto">
              <a:xfrm>
                <a:off x="4944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Line 212"/>
              <p:cNvSpPr>
                <a:spLocks noChangeShapeType="1"/>
              </p:cNvSpPr>
              <p:nvPr/>
            </p:nvSpPr>
            <p:spPr bwMode="auto">
              <a:xfrm>
                <a:off x="5040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Line 213"/>
              <p:cNvSpPr>
                <a:spLocks noChangeShapeType="1"/>
              </p:cNvSpPr>
              <p:nvPr/>
            </p:nvSpPr>
            <p:spPr bwMode="auto">
              <a:xfrm rot="5400000">
                <a:off x="4992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Line 214"/>
              <p:cNvSpPr>
                <a:spLocks noChangeShapeType="1"/>
              </p:cNvSpPr>
              <p:nvPr/>
            </p:nvSpPr>
            <p:spPr bwMode="auto">
              <a:xfrm rot="5400000">
                <a:off x="5088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Line 215"/>
              <p:cNvSpPr>
                <a:spLocks noChangeShapeType="1"/>
              </p:cNvSpPr>
              <p:nvPr/>
            </p:nvSpPr>
            <p:spPr bwMode="auto">
              <a:xfrm>
                <a:off x="3696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Line 216"/>
              <p:cNvSpPr>
                <a:spLocks noChangeShapeType="1"/>
              </p:cNvSpPr>
              <p:nvPr/>
            </p:nvSpPr>
            <p:spPr bwMode="auto">
              <a:xfrm rot="5400000">
                <a:off x="3648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Line 217"/>
              <p:cNvSpPr>
                <a:spLocks noChangeShapeType="1"/>
              </p:cNvSpPr>
              <p:nvPr/>
            </p:nvSpPr>
            <p:spPr bwMode="auto">
              <a:xfrm rot="5400000">
                <a:off x="3840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Line 218"/>
              <p:cNvSpPr>
                <a:spLocks noChangeShapeType="1"/>
              </p:cNvSpPr>
              <p:nvPr/>
            </p:nvSpPr>
            <p:spPr bwMode="auto">
              <a:xfrm>
                <a:off x="3888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Line 219"/>
              <p:cNvSpPr>
                <a:spLocks noChangeShapeType="1"/>
              </p:cNvSpPr>
              <p:nvPr/>
            </p:nvSpPr>
            <p:spPr bwMode="auto">
              <a:xfrm rot="5400000">
                <a:off x="4032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Line 220"/>
              <p:cNvSpPr>
                <a:spLocks noChangeShapeType="1"/>
              </p:cNvSpPr>
              <p:nvPr/>
            </p:nvSpPr>
            <p:spPr bwMode="auto">
              <a:xfrm rot="5400000">
                <a:off x="4224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Line 221"/>
              <p:cNvSpPr>
                <a:spLocks noChangeShapeType="1"/>
              </p:cNvSpPr>
              <p:nvPr/>
            </p:nvSpPr>
            <p:spPr bwMode="auto">
              <a:xfrm>
                <a:off x="4272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5" name="Line 222"/>
              <p:cNvSpPr>
                <a:spLocks noChangeShapeType="1"/>
              </p:cNvSpPr>
              <p:nvPr/>
            </p:nvSpPr>
            <p:spPr bwMode="auto">
              <a:xfrm rot="5400000">
                <a:off x="4416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Line 223"/>
              <p:cNvSpPr>
                <a:spLocks noChangeShapeType="1"/>
              </p:cNvSpPr>
              <p:nvPr/>
            </p:nvSpPr>
            <p:spPr bwMode="auto">
              <a:xfrm rot="5400000">
                <a:off x="4608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" name="Line 224"/>
              <p:cNvSpPr>
                <a:spLocks noChangeShapeType="1"/>
              </p:cNvSpPr>
              <p:nvPr/>
            </p:nvSpPr>
            <p:spPr bwMode="auto">
              <a:xfrm>
                <a:off x="4656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Line 225"/>
              <p:cNvSpPr>
                <a:spLocks noChangeShapeType="1"/>
              </p:cNvSpPr>
              <p:nvPr/>
            </p:nvSpPr>
            <p:spPr bwMode="auto">
              <a:xfrm rot="5400000">
                <a:off x="4800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Line 226"/>
              <p:cNvSpPr>
                <a:spLocks noChangeShapeType="1"/>
              </p:cNvSpPr>
              <p:nvPr/>
            </p:nvSpPr>
            <p:spPr bwMode="auto">
              <a:xfrm>
                <a:off x="4080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Line 227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Line 228"/>
              <p:cNvSpPr>
                <a:spLocks noChangeShapeType="1"/>
              </p:cNvSpPr>
              <p:nvPr/>
            </p:nvSpPr>
            <p:spPr bwMode="auto">
              <a:xfrm>
                <a:off x="4848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" name="Line 229"/>
              <p:cNvSpPr>
                <a:spLocks noChangeShapeType="1"/>
              </p:cNvSpPr>
              <p:nvPr/>
            </p:nvSpPr>
            <p:spPr bwMode="auto">
              <a:xfrm rot="5400000">
                <a:off x="4992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3" name="Line 230"/>
              <p:cNvSpPr>
                <a:spLocks noChangeShapeType="1"/>
              </p:cNvSpPr>
              <p:nvPr/>
            </p:nvSpPr>
            <p:spPr bwMode="auto">
              <a:xfrm>
                <a:off x="5136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4" name="Line 231"/>
              <p:cNvSpPr>
                <a:spLocks noChangeShapeType="1"/>
              </p:cNvSpPr>
              <p:nvPr/>
            </p:nvSpPr>
            <p:spPr bwMode="auto">
              <a:xfrm>
                <a:off x="5040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Line 232"/>
              <p:cNvSpPr>
                <a:spLocks noChangeShapeType="1"/>
              </p:cNvSpPr>
              <p:nvPr/>
            </p:nvSpPr>
            <p:spPr bwMode="auto">
              <a:xfrm rot="5400000">
                <a:off x="3600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Line 233"/>
              <p:cNvSpPr>
                <a:spLocks noChangeShapeType="1"/>
              </p:cNvSpPr>
              <p:nvPr/>
            </p:nvSpPr>
            <p:spPr bwMode="auto">
              <a:xfrm rot="5400000">
                <a:off x="3792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Line 234"/>
              <p:cNvSpPr>
                <a:spLocks noChangeShapeType="1"/>
              </p:cNvSpPr>
              <p:nvPr/>
            </p:nvSpPr>
            <p:spPr bwMode="auto">
              <a:xfrm rot="5400000">
                <a:off x="3984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Line 235"/>
              <p:cNvSpPr>
                <a:spLocks noChangeShapeType="1"/>
              </p:cNvSpPr>
              <p:nvPr/>
            </p:nvSpPr>
            <p:spPr bwMode="auto">
              <a:xfrm rot="5400000">
                <a:off x="4176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Line 236"/>
              <p:cNvSpPr>
                <a:spLocks noChangeShapeType="1"/>
              </p:cNvSpPr>
              <p:nvPr/>
            </p:nvSpPr>
            <p:spPr bwMode="auto">
              <a:xfrm rot="5400000">
                <a:off x="4368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Line 237"/>
              <p:cNvSpPr>
                <a:spLocks noChangeShapeType="1"/>
              </p:cNvSpPr>
              <p:nvPr/>
            </p:nvSpPr>
            <p:spPr bwMode="auto">
              <a:xfrm rot="5400000">
                <a:off x="4560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Line 238"/>
              <p:cNvSpPr>
                <a:spLocks noChangeShapeType="1"/>
              </p:cNvSpPr>
              <p:nvPr/>
            </p:nvSpPr>
            <p:spPr bwMode="auto">
              <a:xfrm rot="5400000">
                <a:off x="4752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Line 239"/>
              <p:cNvSpPr>
                <a:spLocks noChangeShapeType="1"/>
              </p:cNvSpPr>
              <p:nvPr/>
            </p:nvSpPr>
            <p:spPr bwMode="auto">
              <a:xfrm rot="5400000">
                <a:off x="4944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Text Box 240"/>
              <p:cNvSpPr txBox="1">
                <a:spLocks noChangeArrowheads="1"/>
              </p:cNvSpPr>
              <p:nvPr/>
            </p:nvSpPr>
            <p:spPr bwMode="auto">
              <a:xfrm>
                <a:off x="3264" y="2256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CLK</a:t>
                </a:r>
              </a:p>
            </p:txBody>
          </p:sp>
          <p:sp>
            <p:nvSpPr>
              <p:cNvPr id="84" name="Rectangle 241"/>
              <p:cNvSpPr>
                <a:spLocks noChangeArrowheads="1"/>
              </p:cNvSpPr>
              <p:nvPr/>
            </p:nvSpPr>
            <p:spPr bwMode="auto">
              <a:xfrm>
                <a:off x="3312" y="2544"/>
                <a:ext cx="3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QA</a:t>
                </a:r>
              </a:p>
            </p:txBody>
          </p:sp>
          <p:sp>
            <p:nvSpPr>
              <p:cNvPr id="85" name="Line 242"/>
              <p:cNvSpPr>
                <a:spLocks noChangeShapeType="1"/>
              </p:cNvSpPr>
              <p:nvPr/>
            </p:nvSpPr>
            <p:spPr bwMode="auto">
              <a:xfrm rot="5400000">
                <a:off x="3600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Line 244"/>
              <p:cNvSpPr>
                <a:spLocks noChangeShapeType="1"/>
              </p:cNvSpPr>
              <p:nvPr/>
            </p:nvSpPr>
            <p:spPr bwMode="auto">
              <a:xfrm rot="5400000">
                <a:off x="3984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" name="Line 246"/>
              <p:cNvSpPr>
                <a:spLocks noChangeShapeType="1"/>
              </p:cNvSpPr>
              <p:nvPr/>
            </p:nvSpPr>
            <p:spPr bwMode="auto">
              <a:xfrm rot="5400000">
                <a:off x="4368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" name="Line 248"/>
              <p:cNvSpPr>
                <a:spLocks noChangeShapeType="1"/>
              </p:cNvSpPr>
              <p:nvPr/>
            </p:nvSpPr>
            <p:spPr bwMode="auto">
              <a:xfrm rot="5400000">
                <a:off x="4752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" name="Line 250"/>
              <p:cNvSpPr>
                <a:spLocks noChangeShapeType="1"/>
              </p:cNvSpPr>
              <p:nvPr/>
            </p:nvSpPr>
            <p:spPr bwMode="auto">
              <a:xfrm>
                <a:off x="3600" y="297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" name="Line 251"/>
              <p:cNvSpPr>
                <a:spLocks noChangeShapeType="1"/>
              </p:cNvSpPr>
              <p:nvPr/>
            </p:nvSpPr>
            <p:spPr bwMode="auto">
              <a:xfrm>
                <a:off x="3696" y="288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" name="Line 252"/>
              <p:cNvSpPr>
                <a:spLocks noChangeShapeType="1"/>
              </p:cNvSpPr>
              <p:nvPr/>
            </p:nvSpPr>
            <p:spPr bwMode="auto">
              <a:xfrm rot="5400000">
                <a:off x="3648" y="29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Line 253"/>
              <p:cNvSpPr>
                <a:spLocks noChangeShapeType="1"/>
              </p:cNvSpPr>
              <p:nvPr/>
            </p:nvSpPr>
            <p:spPr bwMode="auto">
              <a:xfrm rot="5400000">
                <a:off x="4416" y="29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Line 254"/>
              <p:cNvSpPr>
                <a:spLocks noChangeShapeType="1"/>
              </p:cNvSpPr>
              <p:nvPr/>
            </p:nvSpPr>
            <p:spPr bwMode="auto">
              <a:xfrm>
                <a:off x="4080" y="297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Line 255"/>
              <p:cNvSpPr>
                <a:spLocks noChangeShapeType="1"/>
              </p:cNvSpPr>
              <p:nvPr/>
            </p:nvSpPr>
            <p:spPr bwMode="auto">
              <a:xfrm rot="5400000">
                <a:off x="4032" y="29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Rectangle 256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3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QB</a:t>
                </a:r>
              </a:p>
            </p:txBody>
          </p:sp>
          <p:sp>
            <p:nvSpPr>
              <p:cNvPr id="96" name="Line 257"/>
              <p:cNvSpPr>
                <a:spLocks noChangeShapeType="1"/>
              </p:cNvSpPr>
              <p:nvPr/>
            </p:nvSpPr>
            <p:spPr bwMode="auto">
              <a:xfrm>
                <a:off x="4464" y="288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Line 258"/>
              <p:cNvSpPr>
                <a:spLocks noChangeShapeType="1"/>
              </p:cNvSpPr>
              <p:nvPr/>
            </p:nvSpPr>
            <p:spPr bwMode="auto">
              <a:xfrm rot="5400000">
                <a:off x="4800" y="29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Line 259"/>
              <p:cNvSpPr>
                <a:spLocks noChangeShapeType="1"/>
              </p:cNvSpPr>
              <p:nvPr/>
            </p:nvSpPr>
            <p:spPr bwMode="auto">
              <a:xfrm>
                <a:off x="4848" y="297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5773653" y="3120597"/>
            <a:ext cx="57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650602" y="3142456"/>
            <a:ext cx="57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98245E-6F71-4863-9C5C-50AA60043F65}"/>
                  </a:ext>
                </a:extLst>
              </p14:cNvPr>
              <p14:cNvContentPartPr/>
              <p14:nvPr/>
            </p14:nvContentPartPr>
            <p14:xfrm>
              <a:off x="7697880" y="3570480"/>
              <a:ext cx="3281040" cy="228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98245E-6F71-4863-9C5C-50AA60043F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8520" y="3561120"/>
                <a:ext cx="3299760" cy="22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A98AE0-E8A1-4955-8A31-F445C20010D5}"/>
                  </a:ext>
                </a:extLst>
              </p14:cNvPr>
              <p14:cNvContentPartPr/>
              <p14:nvPr/>
            </p14:nvContentPartPr>
            <p14:xfrm>
              <a:off x="7583760" y="1900080"/>
              <a:ext cx="4026240" cy="4046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A98AE0-E8A1-4955-8A31-F445C2001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4400" y="1890720"/>
                <a:ext cx="4044960" cy="406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5257801"/>
            <a:ext cx="84582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5029200"/>
            <a:ext cx="80772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89819"/>
            <a:ext cx="8077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102">
            <a:extLst>
              <a:ext uri="{FF2B5EF4-FFF2-40B4-BE49-F238E27FC236}">
                <a16:creationId xmlns:a16="http://schemas.microsoft.com/office/drawing/2014/main" id="{50DF76B8-BB17-4377-BC35-880C7971736B}"/>
              </a:ext>
            </a:extLst>
          </p:cNvPr>
          <p:cNvGrpSpPr>
            <a:grpSpLocks/>
          </p:cNvGrpSpPr>
          <p:nvPr/>
        </p:nvGrpSpPr>
        <p:grpSpPr bwMode="auto">
          <a:xfrm>
            <a:off x="7090838" y="5158264"/>
            <a:ext cx="2590800" cy="1219200"/>
            <a:chOff x="3936" y="1536"/>
            <a:chExt cx="1632" cy="768"/>
          </a:xfrm>
        </p:grpSpPr>
        <p:sp>
          <p:nvSpPr>
            <p:cNvPr id="6" name="Rectangle 84">
              <a:extLst>
                <a:ext uri="{FF2B5EF4-FFF2-40B4-BE49-F238E27FC236}">
                  <a16:creationId xmlns:a16="http://schemas.microsoft.com/office/drawing/2014/main" id="{95C89551-1F4E-450C-BC2B-12C3C4ED9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536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Line 85">
              <a:extLst>
                <a:ext uri="{FF2B5EF4-FFF2-40B4-BE49-F238E27FC236}">
                  <a16:creationId xmlns:a16="http://schemas.microsoft.com/office/drawing/2014/main" id="{DC55DC3A-4C13-4AA0-A2AF-9B818B70B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68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val 86">
              <a:extLst>
                <a:ext uri="{FF2B5EF4-FFF2-40B4-BE49-F238E27FC236}">
                  <a16:creationId xmlns:a16="http://schemas.microsoft.com/office/drawing/2014/main" id="{2975186E-D444-48B2-9C5C-313645BFF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08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Line 87">
              <a:extLst>
                <a:ext uri="{FF2B5EF4-FFF2-40B4-BE49-F238E27FC236}">
                  <a16:creationId xmlns:a16="http://schemas.microsoft.com/office/drawing/2014/main" id="{9E139385-341A-4D6F-9ABB-B913E3997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Line 88">
              <a:extLst>
                <a:ext uri="{FF2B5EF4-FFF2-40B4-BE49-F238E27FC236}">
                  <a16:creationId xmlns:a16="http://schemas.microsoft.com/office/drawing/2014/main" id="{F9FA32D1-C030-40FC-875B-7EE339F49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 Box 89">
              <a:extLst>
                <a:ext uri="{FF2B5EF4-FFF2-40B4-BE49-F238E27FC236}">
                  <a16:creationId xmlns:a16="http://schemas.microsoft.com/office/drawing/2014/main" id="{86B1B36D-B8ED-4CEC-818C-770B369D5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584"/>
              <a:ext cx="336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K</a:t>
              </a:r>
            </a:p>
          </p:txBody>
        </p:sp>
        <p:sp>
          <p:nvSpPr>
            <p:cNvPr id="13" name="Rectangle 90">
              <a:extLst>
                <a:ext uri="{FF2B5EF4-FFF2-40B4-BE49-F238E27FC236}">
                  <a16:creationId xmlns:a16="http://schemas.microsoft.com/office/drawing/2014/main" id="{3301FCAB-8AA4-4616-90A2-8B6DB3D03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632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</a:t>
              </a: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'</a:t>
              </a:r>
            </a:p>
          </p:txBody>
        </p:sp>
        <p:sp>
          <p:nvSpPr>
            <p:cNvPr id="14" name="Line 91">
              <a:extLst>
                <a:ext uri="{FF2B5EF4-FFF2-40B4-BE49-F238E27FC236}">
                  <a16:creationId xmlns:a16="http://schemas.microsoft.com/office/drawing/2014/main" id="{B0E060DE-59E5-4B2E-87FA-30845C3E6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9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Line 92">
              <a:extLst>
                <a:ext uri="{FF2B5EF4-FFF2-40B4-BE49-F238E27FC236}">
                  <a16:creationId xmlns:a16="http://schemas.microsoft.com/office/drawing/2014/main" id="{5355ECED-E907-4EA1-8B4B-E868C80DA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21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AutoShape 93">
              <a:extLst>
                <a:ext uri="{FF2B5EF4-FFF2-40B4-BE49-F238E27FC236}">
                  <a16:creationId xmlns:a16="http://schemas.microsoft.com/office/drawing/2014/main" id="{636BDBD4-9723-4E67-A8E5-C8DA62304C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08" y="1872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Line 94">
              <a:extLst>
                <a:ext uri="{FF2B5EF4-FFF2-40B4-BE49-F238E27FC236}">
                  <a16:creationId xmlns:a16="http://schemas.microsoft.com/office/drawing/2014/main" id="{3EA2EE1E-E678-4D5C-9DB7-DE9B314AA6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24" y="192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 Box 95">
              <a:extLst>
                <a:ext uri="{FF2B5EF4-FFF2-40B4-BE49-F238E27FC236}">
                  <a16:creationId xmlns:a16="http://schemas.microsoft.com/office/drawing/2014/main" id="{2AF5090B-AAEC-49CA-B892-976F373FF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2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CLK</a:t>
              </a:r>
            </a:p>
          </p:txBody>
        </p:sp>
        <p:sp>
          <p:nvSpPr>
            <p:cNvPr id="19" name="Oval 96">
              <a:extLst>
                <a:ext uri="{FF2B5EF4-FFF2-40B4-BE49-F238E27FC236}">
                  <a16:creationId xmlns:a16="http://schemas.microsoft.com/office/drawing/2014/main" id="{854189D2-25C7-4B9F-972A-0E39BC7E9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165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01">
              <a:extLst>
                <a:ext uri="{FF2B5EF4-FFF2-40B4-BE49-F238E27FC236}">
                  <a16:creationId xmlns:a16="http://schemas.microsoft.com/office/drawing/2014/main" id="{564FD5FA-C766-491F-B963-6D06EBA07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53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</p:grpSp>
      <p:grpSp>
        <p:nvGrpSpPr>
          <p:cNvPr id="21" name="Group 78">
            <a:extLst>
              <a:ext uri="{FF2B5EF4-FFF2-40B4-BE49-F238E27FC236}">
                <a16:creationId xmlns:a16="http://schemas.microsoft.com/office/drawing/2014/main" id="{7DB1C123-9781-4843-AD0A-2DF1E01B4D86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5029200"/>
            <a:ext cx="1787525" cy="1527175"/>
            <a:chOff x="3840" y="2496"/>
            <a:chExt cx="1126" cy="962"/>
          </a:xfrm>
        </p:grpSpPr>
        <p:graphicFrame>
          <p:nvGraphicFramePr>
            <p:cNvPr id="22" name="Object 74">
              <a:extLst>
                <a:ext uri="{FF2B5EF4-FFF2-40B4-BE49-F238E27FC236}">
                  <a16:creationId xmlns:a16="http://schemas.microsoft.com/office/drawing/2014/main" id="{665A36B6-563F-49AC-868A-B0EE4523EA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496"/>
            <a:ext cx="1126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Document" r:id="rId4" imgW="1798920" imgH="1528560" progId="Word.Document.8">
                    <p:embed/>
                  </p:oleObj>
                </mc:Choice>
                <mc:Fallback>
                  <p:oleObj name="Document" r:id="rId4" imgW="1798920" imgH="1528560" progId="Word.Document.8">
                    <p:embed/>
                    <p:pic>
                      <p:nvPicPr>
                        <p:cNvPr id="22" name="Object 74">
                          <a:extLst>
                            <a:ext uri="{FF2B5EF4-FFF2-40B4-BE49-F238E27FC236}">
                              <a16:creationId xmlns:a16="http://schemas.microsoft.com/office/drawing/2014/main" id="{665A36B6-563F-49AC-868A-B0EE4523EA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96"/>
                          <a:ext cx="1126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75">
              <a:extLst>
                <a:ext uri="{FF2B5EF4-FFF2-40B4-BE49-F238E27FC236}">
                  <a16:creationId xmlns:a16="http://schemas.microsoft.com/office/drawing/2014/main" id="{51E422ED-9BC1-4C7A-9F63-94037FF48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Line 76">
              <a:extLst>
                <a:ext uri="{FF2B5EF4-FFF2-40B4-BE49-F238E27FC236}">
                  <a16:creationId xmlns:a16="http://schemas.microsoft.com/office/drawing/2014/main" id="{50208F10-04C3-49BA-82B9-E30B104C37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59B8F5-26B8-4A68-9883-758B059BCB22}"/>
                  </a:ext>
                </a:extLst>
              </p14:cNvPr>
              <p14:cNvContentPartPr/>
              <p14:nvPr/>
            </p14:nvContentPartPr>
            <p14:xfrm>
              <a:off x="2160" y="1454760"/>
              <a:ext cx="11692800" cy="464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59B8F5-26B8-4A68-9883-758B059BC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200" y="1445400"/>
                <a:ext cx="11711520" cy="46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8C21DA-150E-4761-A8BB-90EBEE6FF5FD}"/>
                  </a:ext>
                </a:extLst>
              </p14:cNvPr>
              <p14:cNvContentPartPr/>
              <p14:nvPr/>
            </p14:nvContentPartPr>
            <p14:xfrm>
              <a:off x="1749600" y="2027520"/>
              <a:ext cx="10211760" cy="4302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8C21DA-150E-4761-A8BB-90EBEE6FF5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0240" y="2018160"/>
                <a:ext cx="10230480" cy="432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885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3429000" y="2514601"/>
            <a:ext cx="48768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ANALYSIS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SEQUENTIAL CIRCUITS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201BBC-B827-429A-B7AD-97C336BF73AA}"/>
                  </a:ext>
                </a:extLst>
              </p14:cNvPr>
              <p14:cNvContentPartPr/>
              <p14:nvPr/>
            </p14:nvContentPartPr>
            <p14:xfrm>
              <a:off x="6913080" y="2575080"/>
              <a:ext cx="458640" cy="20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201BBC-B827-429A-B7AD-97C336BF73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3720" y="2565720"/>
                <a:ext cx="477360" cy="22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260</Words>
  <Application>Microsoft Office PowerPoint</Application>
  <PresentationFormat>Widescreen</PresentationFormat>
  <Paragraphs>80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Lucida Handwriting</vt:lpstr>
      <vt:lpstr>Times New Roman</vt:lpstr>
      <vt:lpstr>Wingdings</vt:lpstr>
      <vt:lpstr>2_Office Theme</vt:lpstr>
      <vt:lpstr>1_Office Theme</vt:lpstr>
      <vt:lpstr>3_Office Theme</vt:lpstr>
      <vt:lpstr>Document</vt:lpstr>
      <vt:lpstr>CS/ECE/EEE/INSTR F215:Digital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ponnalagu</dc:creator>
  <cp:lastModifiedBy>ponnalagu</cp:lastModifiedBy>
  <cp:revision>11</cp:revision>
  <dcterms:created xsi:type="dcterms:W3CDTF">2021-10-28T08:22:48Z</dcterms:created>
  <dcterms:modified xsi:type="dcterms:W3CDTF">2021-10-30T08:44:03Z</dcterms:modified>
</cp:coreProperties>
</file>